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8.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1.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12.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13.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14.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15.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16.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notesSlides/notesSlide125.xml" ContentType="application/vnd.openxmlformats-officedocument.presentationml.notesSlide+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notesSlides/notesSlide126.xml" ContentType="application/vnd.openxmlformats-officedocument.presentationml.notesSlide+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tags/tag1.xml" ContentType="application/vnd.openxmlformats-officedocument.presentationml.tags+xml"/>
  <Override PartName="/ppt/notesSlides/notesSlide157.xml" ContentType="application/vnd.openxmlformats-officedocument.presentationml.notesSlide+xml"/>
  <Override PartName="/ppt/tags/tag2.xml" ContentType="application/vnd.openxmlformats-officedocument.presentationml.tags+xml"/>
  <Override PartName="/ppt/notesSlides/notesSlide158.xml" ContentType="application/vnd.openxmlformats-officedocument.presentationml.notesSlide+xml"/>
  <Override PartName="/ppt/tags/tag3.xml" ContentType="application/vnd.openxmlformats-officedocument.presentationml.tags+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notesSlides/notesSlide178.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officeDocument/2006/relationships/officeDocument" Target="ppt/presentation.xml"/><Relationship Id="rId1" Type="http://schemas.microsoft.com/office/2011/relationships/webextensiontaskpanes" Target="ppt/webextensions/taskpanes.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Lst>
  <p:notesMasterIdLst>
    <p:notesMasterId r:id="rId239"/>
  </p:notesMasterIdLst>
  <p:handoutMasterIdLst>
    <p:handoutMasterId r:id="rId240"/>
  </p:handoutMasterIdLst>
  <p:sldIdLst>
    <p:sldId id="806" r:id="rId5"/>
    <p:sldId id="364" r:id="rId6"/>
    <p:sldId id="415" r:id="rId7"/>
    <p:sldId id="301" r:id="rId8"/>
    <p:sldId id="320" r:id="rId9"/>
    <p:sldId id="338" r:id="rId10"/>
    <p:sldId id="522" r:id="rId11"/>
    <p:sldId id="366" r:id="rId12"/>
    <p:sldId id="440" r:id="rId13"/>
    <p:sldId id="447" r:id="rId14"/>
    <p:sldId id="340" r:id="rId15"/>
    <p:sldId id="472" r:id="rId16"/>
    <p:sldId id="493" r:id="rId17"/>
    <p:sldId id="437" r:id="rId18"/>
    <p:sldId id="532" r:id="rId19"/>
    <p:sldId id="419" r:id="rId20"/>
    <p:sldId id="289" r:id="rId21"/>
    <p:sldId id="819" r:id="rId22"/>
    <p:sldId id="453" r:id="rId23"/>
    <p:sldId id="442" r:id="rId24"/>
    <p:sldId id="420" r:id="rId25"/>
    <p:sldId id="279" r:id="rId26"/>
    <p:sldId id="432" r:id="rId27"/>
    <p:sldId id="441" r:id="rId28"/>
    <p:sldId id="808" r:id="rId29"/>
    <p:sldId id="362" r:id="rId30"/>
    <p:sldId id="290" r:id="rId31"/>
    <p:sldId id="2147483637" r:id="rId32"/>
    <p:sldId id="513" r:id="rId33"/>
    <p:sldId id="398" r:id="rId34"/>
    <p:sldId id="508" r:id="rId35"/>
    <p:sldId id="335" r:id="rId36"/>
    <p:sldId id="328" r:id="rId37"/>
    <p:sldId id="337" r:id="rId38"/>
    <p:sldId id="810" r:id="rId39"/>
    <p:sldId id="477" r:id="rId40"/>
    <p:sldId id="526" r:id="rId41"/>
    <p:sldId id="350" r:id="rId42"/>
    <p:sldId id="816" r:id="rId43"/>
    <p:sldId id="2147483633" r:id="rId44"/>
    <p:sldId id="817" r:id="rId45"/>
    <p:sldId id="2147483643" r:id="rId46"/>
    <p:sldId id="358" r:id="rId47"/>
    <p:sldId id="349" r:id="rId48"/>
    <p:sldId id="341" r:id="rId49"/>
    <p:sldId id="353" r:id="rId50"/>
    <p:sldId id="304" r:id="rId51"/>
    <p:sldId id="336" r:id="rId52"/>
    <p:sldId id="382" r:id="rId53"/>
    <p:sldId id="389" r:id="rId54"/>
    <p:sldId id="267" r:id="rId55"/>
    <p:sldId id="2147483641" r:id="rId56"/>
    <p:sldId id="306" r:id="rId57"/>
    <p:sldId id="394" r:id="rId58"/>
    <p:sldId id="383" r:id="rId59"/>
    <p:sldId id="2147483635" r:id="rId60"/>
    <p:sldId id="814" r:id="rId61"/>
    <p:sldId id="471" r:id="rId62"/>
    <p:sldId id="2147483644" r:id="rId63"/>
    <p:sldId id="343" r:id="rId64"/>
    <p:sldId id="388" r:id="rId65"/>
    <p:sldId id="299" r:id="rId66"/>
    <p:sldId id="376" r:id="rId67"/>
    <p:sldId id="812" r:id="rId68"/>
    <p:sldId id="317" r:id="rId69"/>
    <p:sldId id="318" r:id="rId70"/>
    <p:sldId id="459" r:id="rId71"/>
    <p:sldId id="518" r:id="rId72"/>
    <p:sldId id="321" r:id="rId73"/>
    <p:sldId id="502" r:id="rId74"/>
    <p:sldId id="439" r:id="rId75"/>
    <p:sldId id="381" r:id="rId76"/>
    <p:sldId id="260" r:id="rId77"/>
    <p:sldId id="2147483624" r:id="rId78"/>
    <p:sldId id="612" r:id="rId79"/>
    <p:sldId id="288" r:id="rId80"/>
    <p:sldId id="611" r:id="rId81"/>
    <p:sldId id="448" r:id="rId82"/>
    <p:sldId id="373" r:id="rId83"/>
    <p:sldId id="282" r:id="rId84"/>
    <p:sldId id="281" r:id="rId85"/>
    <p:sldId id="462" r:id="rId86"/>
    <p:sldId id="517" r:id="rId87"/>
    <p:sldId id="515" r:id="rId88"/>
    <p:sldId id="344" r:id="rId89"/>
    <p:sldId id="466" r:id="rId90"/>
    <p:sldId id="465" r:id="rId91"/>
    <p:sldId id="467" r:id="rId92"/>
    <p:sldId id="468" r:id="rId93"/>
    <p:sldId id="451" r:id="rId94"/>
    <p:sldId id="474" r:id="rId95"/>
    <p:sldId id="355" r:id="rId96"/>
    <p:sldId id="438" r:id="rId97"/>
    <p:sldId id="495" r:id="rId98"/>
    <p:sldId id="485" r:id="rId99"/>
    <p:sldId id="2147483638" r:id="rId100"/>
    <p:sldId id="556" r:id="rId101"/>
    <p:sldId id="525" r:id="rId102"/>
    <p:sldId id="277" r:id="rId103"/>
    <p:sldId id="607" r:id="rId104"/>
    <p:sldId id="609" r:id="rId105"/>
    <p:sldId id="265" r:id="rId106"/>
    <p:sldId id="529" r:id="rId107"/>
    <p:sldId id="531" r:id="rId108"/>
    <p:sldId id="546" r:id="rId109"/>
    <p:sldId id="543" r:id="rId110"/>
    <p:sldId id="530" r:id="rId111"/>
    <p:sldId id="523" r:id="rId112"/>
    <p:sldId id="524" r:id="rId113"/>
    <p:sldId id="449" r:id="rId114"/>
    <p:sldId id="435" r:id="rId115"/>
    <p:sldId id="291" r:id="rId116"/>
    <p:sldId id="457" r:id="rId117"/>
    <p:sldId id="527" r:id="rId118"/>
    <p:sldId id="309" r:id="rId119"/>
    <p:sldId id="367" r:id="rId120"/>
    <p:sldId id="520" r:id="rId121"/>
    <p:sldId id="417" r:id="rId122"/>
    <p:sldId id="478" r:id="rId123"/>
    <p:sldId id="480" r:id="rId124"/>
    <p:sldId id="481" r:id="rId125"/>
    <p:sldId id="322" r:id="rId126"/>
    <p:sldId id="339" r:id="rId127"/>
    <p:sldId id="370" r:id="rId128"/>
    <p:sldId id="418" r:id="rId129"/>
    <p:sldId id="323" r:id="rId130"/>
    <p:sldId id="352" r:id="rId131"/>
    <p:sldId id="292" r:id="rId132"/>
    <p:sldId id="269" r:id="rId133"/>
    <p:sldId id="539" r:id="rId134"/>
    <p:sldId id="331" r:id="rId135"/>
    <p:sldId id="354" r:id="rId136"/>
    <p:sldId id="377" r:id="rId137"/>
    <p:sldId id="258" r:id="rId138"/>
    <p:sldId id="303" r:id="rId139"/>
    <p:sldId id="305" r:id="rId140"/>
    <p:sldId id="2147483625" r:id="rId141"/>
    <p:sldId id="501" r:id="rId142"/>
    <p:sldId id="2147483634" r:id="rId143"/>
    <p:sldId id="519" r:id="rId144"/>
    <p:sldId id="369" r:id="rId145"/>
    <p:sldId id="287" r:id="rId146"/>
    <p:sldId id="324" r:id="rId147"/>
    <p:sldId id="482" r:id="rId148"/>
    <p:sldId id="268" r:id="rId149"/>
    <p:sldId id="379" r:id="rId150"/>
    <p:sldId id="542" r:id="rId151"/>
    <p:sldId id="263" r:id="rId152"/>
    <p:sldId id="326" r:id="rId153"/>
    <p:sldId id="397" r:id="rId154"/>
    <p:sldId id="329" r:id="rId155"/>
    <p:sldId id="434" r:id="rId156"/>
    <p:sldId id="295" r:id="rId157"/>
    <p:sldId id="436" r:id="rId158"/>
    <p:sldId id="503" r:id="rId159"/>
    <p:sldId id="385" r:id="rId160"/>
    <p:sldId id="461" r:id="rId161"/>
    <p:sldId id="458" r:id="rId162"/>
    <p:sldId id="536" r:id="rId163"/>
    <p:sldId id="540" r:id="rId164"/>
    <p:sldId id="824" r:id="rId165"/>
    <p:sldId id="400" r:id="rId166"/>
    <p:sldId id="262" r:id="rId167"/>
    <p:sldId id="416" r:id="rId168"/>
    <p:sldId id="414" r:id="rId169"/>
    <p:sldId id="390" r:id="rId170"/>
    <p:sldId id="270" r:id="rId171"/>
    <p:sldId id="826" r:id="rId172"/>
    <p:sldId id="460" r:id="rId173"/>
    <p:sldId id="510" r:id="rId174"/>
    <p:sldId id="421" r:id="rId175"/>
    <p:sldId id="422" r:id="rId176"/>
    <p:sldId id="423" r:id="rId177"/>
    <p:sldId id="271" r:id="rId178"/>
    <p:sldId id="827" r:id="rId179"/>
    <p:sldId id="275" r:id="rId180"/>
    <p:sldId id="828" r:id="rId181"/>
    <p:sldId id="310" r:id="rId182"/>
    <p:sldId id="311" r:id="rId183"/>
    <p:sldId id="368" r:id="rId184"/>
    <p:sldId id="2147483647" r:id="rId185"/>
    <p:sldId id="273" r:id="rId186"/>
    <p:sldId id="541" r:id="rId187"/>
    <p:sldId id="599" r:id="rId188"/>
    <p:sldId id="256" r:id="rId189"/>
    <p:sldId id="563" r:id="rId190"/>
    <p:sldId id="555" r:id="rId191"/>
    <p:sldId id="549" r:id="rId192"/>
    <p:sldId id="557" r:id="rId193"/>
    <p:sldId id="554" r:id="rId194"/>
    <p:sldId id="608" r:id="rId195"/>
    <p:sldId id="565" r:id="rId196"/>
    <p:sldId id="259" r:id="rId197"/>
    <p:sldId id="272" r:id="rId198"/>
    <p:sldId id="560" r:id="rId199"/>
    <p:sldId id="558" r:id="rId200"/>
    <p:sldId id="559" r:id="rId201"/>
    <p:sldId id="603" r:id="rId202"/>
    <p:sldId id="261" r:id="rId203"/>
    <p:sldId id="407" r:id="rId204"/>
    <p:sldId id="550" r:id="rId205"/>
    <p:sldId id="280" r:id="rId206"/>
    <p:sldId id="374" r:id="rId207"/>
    <p:sldId id="375" r:id="rId208"/>
    <p:sldId id="433" r:id="rId209"/>
    <p:sldId id="610" r:id="rId210"/>
    <p:sldId id="444" r:id="rId211"/>
    <p:sldId id="445" r:id="rId212"/>
    <p:sldId id="446" r:id="rId213"/>
    <p:sldId id="399" r:id="rId214"/>
    <p:sldId id="405" r:id="rId215"/>
    <p:sldId id="285" r:id="rId216"/>
    <p:sldId id="408" r:id="rId217"/>
    <p:sldId id="473" r:id="rId218"/>
    <p:sldId id="300" r:id="rId219"/>
    <p:sldId id="330" r:id="rId220"/>
    <p:sldId id="412" r:id="rId221"/>
    <p:sldId id="351" r:id="rId222"/>
    <p:sldId id="2147483629" r:id="rId223"/>
    <p:sldId id="463" r:id="rId224"/>
    <p:sldId id="496" r:id="rId225"/>
    <p:sldId id="278" r:id="rId226"/>
    <p:sldId id="332" r:id="rId227"/>
    <p:sldId id="347" r:id="rId228"/>
    <p:sldId id="380" r:id="rId229"/>
    <p:sldId id="488" r:id="rId230"/>
    <p:sldId id="484" r:id="rId231"/>
    <p:sldId id="491" r:id="rId232"/>
    <p:sldId id="499" r:id="rId233"/>
    <p:sldId id="492" r:id="rId234"/>
    <p:sldId id="494" r:id="rId235"/>
    <p:sldId id="315" r:id="rId236"/>
    <p:sldId id="316" r:id="rId237"/>
    <p:sldId id="509" r:id="rId23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 CONTENTS ----" id="{EAFC2341-9A9E-4C28-BFFA-6B825D0AC4BA}">
          <p14:sldIdLst>
            <p14:sldId id="806"/>
            <p14:sldId id="364"/>
            <p14:sldId id="415"/>
            <p14:sldId id="301"/>
          </p14:sldIdLst>
        </p14:section>
        <p14:section name="---- ARCHITECTURE ----" id="{CB919462-B59D-44D1-BA86-C89FCBA996B9}">
          <p14:sldIdLst/>
        </p14:section>
        <p14:section name="Architecture Ontology" id="{0C56ECEE-CF16-4CE6-8D00-5E1678621018}">
          <p14:sldIdLst>
            <p14:sldId id="320"/>
            <p14:sldId id="338"/>
            <p14:sldId id="522"/>
            <p14:sldId id="366"/>
            <p14:sldId id="440"/>
            <p14:sldId id="447"/>
            <p14:sldId id="340"/>
            <p14:sldId id="472"/>
            <p14:sldId id="493"/>
            <p14:sldId id="437"/>
            <p14:sldId id="532"/>
            <p14:sldId id="419"/>
            <p14:sldId id="289"/>
          </p14:sldIdLst>
        </p14:section>
        <p14:section name="Additional Views" id="{8E517B15-394A-4462-AF02-D679E4540E61}">
          <p14:sldIdLst>
            <p14:sldId id="819"/>
            <p14:sldId id="453"/>
          </p14:sldIdLst>
        </p14:section>
        <p14:section name="Other Views of Architecture" id="{49017302-B3B5-4E64-9DD6-D7EE71CCB603}">
          <p14:sldIdLst>
            <p14:sldId id="442"/>
            <p14:sldId id="420"/>
            <p14:sldId id="279"/>
            <p14:sldId id="432"/>
            <p14:sldId id="441"/>
          </p14:sldIdLst>
        </p14:section>
        <p14:section name="Intelligent Agents" id="{F85C64AF-7197-4090-8A71-AD174EBCC1D8}">
          <p14:sldIdLst>
            <p14:sldId id="808"/>
            <p14:sldId id="362"/>
            <p14:sldId id="290"/>
            <p14:sldId id="2147483637"/>
            <p14:sldId id="513"/>
            <p14:sldId id="398"/>
            <p14:sldId id="508"/>
            <p14:sldId id="335"/>
            <p14:sldId id="328"/>
            <p14:sldId id="337"/>
            <p14:sldId id="810"/>
            <p14:sldId id="477"/>
            <p14:sldId id="526"/>
          </p14:sldIdLst>
        </p14:section>
        <p14:section name="Agent Specification" id="{339286AD-171A-49AA-89C4-A44B0DC8C4D4}">
          <p14:sldIdLst>
            <p14:sldId id="350"/>
            <p14:sldId id="816"/>
            <p14:sldId id="2147483633"/>
            <p14:sldId id="817"/>
            <p14:sldId id="2147483643"/>
            <p14:sldId id="358"/>
          </p14:sldIdLst>
        </p14:section>
        <p14:section name="AI Technologies" id="{9E069800-6749-4ED6-AFB3-70E2721FC92F}">
          <p14:sldIdLst>
            <p14:sldId id="349"/>
            <p14:sldId id="341"/>
            <p14:sldId id="353"/>
            <p14:sldId id="304"/>
            <p14:sldId id="336"/>
          </p14:sldIdLst>
        </p14:section>
        <p14:section name="Cognitive Architecture" id="{F2F7475D-BD45-4D21-B49F-A2EDCB63E9C8}">
          <p14:sldIdLst>
            <p14:sldId id="382"/>
            <p14:sldId id="389"/>
            <p14:sldId id="267"/>
            <p14:sldId id="2147483641"/>
            <p14:sldId id="306"/>
            <p14:sldId id="394"/>
            <p14:sldId id="383"/>
            <p14:sldId id="2147483635"/>
            <p14:sldId id="814"/>
            <p14:sldId id="471"/>
            <p14:sldId id="2147483644"/>
            <p14:sldId id="343"/>
            <p14:sldId id="388"/>
            <p14:sldId id="299"/>
          </p14:sldIdLst>
        </p14:section>
        <p14:section name="Agent Loop" id="{11C65C0E-2BE5-4900-9803-DC8F2F21431B}">
          <p14:sldIdLst>
            <p14:sldId id="376"/>
            <p14:sldId id="812"/>
            <p14:sldId id="317"/>
            <p14:sldId id="318"/>
          </p14:sldIdLst>
        </p14:section>
        <p14:section name="Model Architecture" id="{986E0DA6-0210-4EE4-A313-34E26026748E}">
          <p14:sldIdLst>
            <p14:sldId id="459"/>
            <p14:sldId id="518"/>
          </p14:sldIdLst>
        </p14:section>
        <p14:section name="Runtime Architecture" id="{D4B943AE-17BC-4F50-937C-B466C937CFC7}">
          <p14:sldIdLst>
            <p14:sldId id="321"/>
            <p14:sldId id="502"/>
          </p14:sldIdLst>
        </p14:section>
        <p14:section name="ReAct" id="{0C166333-0E7F-4FDD-A012-C21932B1D3ED}">
          <p14:sldIdLst>
            <p14:sldId id="439"/>
            <p14:sldId id="381"/>
            <p14:sldId id="260"/>
            <p14:sldId id="2147483624"/>
            <p14:sldId id="612"/>
            <p14:sldId id="288"/>
            <p14:sldId id="611"/>
          </p14:sldIdLst>
        </p14:section>
        <p14:section name="RAG" id="{5DCAEBD2-BD10-483B-82FB-C5016BE6AE04}">
          <p14:sldIdLst>
            <p14:sldId id="448"/>
            <p14:sldId id="373"/>
            <p14:sldId id="282"/>
            <p14:sldId id="281"/>
            <p14:sldId id="462"/>
            <p14:sldId id="517"/>
            <p14:sldId id="515"/>
            <p14:sldId id="344"/>
            <p14:sldId id="466"/>
            <p14:sldId id="465"/>
            <p14:sldId id="467"/>
            <p14:sldId id="468"/>
            <p14:sldId id="451"/>
          </p14:sldIdLst>
        </p14:section>
        <p14:section name="Additional Agent Program Patterns" id="{3F386C6F-ECBC-4B53-9F5F-DA5BCD9E0FE2}">
          <p14:sldIdLst>
            <p14:sldId id="474"/>
            <p14:sldId id="355"/>
          </p14:sldIdLst>
        </p14:section>
        <p14:section name="Workflows" id="{175B4F8A-93A1-4289-B826-1A1BB92E9557}">
          <p14:sldIdLst>
            <p14:sldId id="438"/>
            <p14:sldId id="495"/>
            <p14:sldId id="485"/>
            <p14:sldId id="2147483638"/>
            <p14:sldId id="556"/>
            <p14:sldId id="525"/>
            <p14:sldId id="277"/>
          </p14:sldIdLst>
        </p14:section>
        <p14:section name="Memory" id="{B1B2FACE-A289-4ADA-AE7E-858E43235AFF}">
          <p14:sldIdLst>
            <p14:sldId id="607"/>
            <p14:sldId id="609"/>
            <p14:sldId id="265"/>
          </p14:sldIdLst>
        </p14:section>
        <p14:section name="Skills" id="{AA10C037-B1A5-474E-B03E-166404C175F5}">
          <p14:sldIdLst>
            <p14:sldId id="529"/>
            <p14:sldId id="531"/>
            <p14:sldId id="546"/>
            <p14:sldId id="543"/>
            <p14:sldId id="530"/>
          </p14:sldIdLst>
        </p14:section>
        <p14:section name="LangGraph Runtime Architecture" id="{FECBF2FD-BCB9-472E-A6C6-21E38CBF32D6}">
          <p14:sldIdLst>
            <p14:sldId id="523"/>
            <p14:sldId id="524"/>
          </p14:sldIdLst>
        </p14:section>
        <p14:section name="Context Engineering" id="{A2DA1E97-4C41-4688-869B-9A1934068641}">
          <p14:sldIdLst>
            <p14:sldId id="449"/>
            <p14:sldId id="435"/>
          </p14:sldIdLst>
        </p14:section>
        <p14:section name="Infrastructure Architecture" id="{2F25658F-4850-4C52-B3FC-AD6994891E9B}">
          <p14:sldIdLst>
            <p14:sldId id="291"/>
            <p14:sldId id="457"/>
            <p14:sldId id="527"/>
            <p14:sldId id="309"/>
            <p14:sldId id="367"/>
          </p14:sldIdLst>
        </p14:section>
        <p14:section name="AIR Infrastructure" id="{EB2354A2-A06F-4C21-A226-C92D6435ED73}">
          <p14:sldIdLst>
            <p14:sldId id="520"/>
            <p14:sldId id="417"/>
            <p14:sldId id="478"/>
            <p14:sldId id="480"/>
            <p14:sldId id="481"/>
            <p14:sldId id="322"/>
            <p14:sldId id="339"/>
            <p14:sldId id="370"/>
            <p14:sldId id="418"/>
          </p14:sldIdLst>
        </p14:section>
        <p14:section name="Integration Architecture" id="{C024953E-9618-4CB3-8554-EFCF10E54BDA}">
          <p14:sldIdLst>
            <p14:sldId id="323"/>
            <p14:sldId id="352"/>
            <p14:sldId id="292"/>
            <p14:sldId id="269"/>
            <p14:sldId id="539"/>
          </p14:sldIdLst>
        </p14:section>
        <p14:section name="A2A" id="{217ADDBF-6715-440E-B5EE-CE3E78A44E22}">
          <p14:sldIdLst>
            <p14:sldId id="331"/>
          </p14:sldIdLst>
        </p14:section>
        <p14:section name="MCP" id="{259CD74E-659D-4FF9-8616-BE458FC16F2A}">
          <p14:sldIdLst>
            <p14:sldId id="354"/>
            <p14:sldId id="377"/>
            <p14:sldId id="258"/>
          </p14:sldIdLst>
        </p14:section>
        <p14:section name="Integration Resources" id="{89B92044-0F71-4116-B69E-623F5B09473B}">
          <p14:sldIdLst>
            <p14:sldId id="303"/>
          </p14:sldIdLst>
        </p14:section>
        <p14:section name="Multi-Agent System Management" id="{4CCB3FDB-5933-4C02-AFDB-C0B2527F1F9C}">
          <p14:sldIdLst>
            <p14:sldId id="305"/>
            <p14:sldId id="2147483625"/>
            <p14:sldId id="501"/>
            <p14:sldId id="2147483634"/>
            <p14:sldId id="519"/>
            <p14:sldId id="369"/>
            <p14:sldId id="287"/>
          </p14:sldIdLst>
        </p14:section>
        <p14:section name="Security Architecture" id="{C2E9E897-5FBE-4BC1-AB9E-C6173C642F4B}">
          <p14:sldIdLst>
            <p14:sldId id="324"/>
            <p14:sldId id="482"/>
            <p14:sldId id="268"/>
          </p14:sldIdLst>
        </p14:section>
        <p14:section name="Agent Security Risks" id="{3197E08D-DAEA-4AAC-B747-1FF17433FD28}">
          <p14:sldIdLst>
            <p14:sldId id="379"/>
            <p14:sldId id="542"/>
            <p14:sldId id="263"/>
            <p14:sldId id="326"/>
            <p14:sldId id="397"/>
            <p14:sldId id="329"/>
            <p14:sldId id="434"/>
          </p14:sldIdLst>
        </p14:section>
        <p14:section name="DevMLOps Architecture" id="{3A5D4D1D-9766-435E-B17A-34F15416D4EE}">
          <p14:sldIdLst>
            <p14:sldId id="295"/>
            <p14:sldId id="436"/>
            <p14:sldId id="503"/>
            <p14:sldId id="385"/>
          </p14:sldIdLst>
        </p14:section>
        <p14:section name="LLM Training" id="{7205CDB3-509C-4EDF-9D5D-70626BF79014}">
          <p14:sldIdLst>
            <p14:sldId id="461"/>
            <p14:sldId id="458"/>
            <p14:sldId id="536"/>
            <p14:sldId id="540"/>
          </p14:sldIdLst>
        </p14:section>
        <p14:section name="Evaluation" id="{F70A83A4-8446-45E7-9BB9-B149909ED6F1}">
          <p14:sldIdLst>
            <p14:sldId id="824"/>
            <p14:sldId id="400"/>
            <p14:sldId id="262"/>
            <p14:sldId id="416"/>
            <p14:sldId id="414"/>
            <p14:sldId id="390"/>
          </p14:sldIdLst>
        </p14:section>
        <p14:section name="LLM Evaluation" id="{7479F8ED-F59C-4E83-A8DF-D5346BE20C4C}">
          <p14:sldIdLst>
            <p14:sldId id="270"/>
            <p14:sldId id="826"/>
            <p14:sldId id="460"/>
            <p14:sldId id="510"/>
            <p14:sldId id="421"/>
            <p14:sldId id="422"/>
            <p14:sldId id="423"/>
          </p14:sldIdLst>
        </p14:section>
        <p14:section name="RAG Evaluation" id="{0AD15996-56FD-41AC-8EF2-57575A6D5453}">
          <p14:sldIdLst>
            <p14:sldId id="271"/>
            <p14:sldId id="827"/>
          </p14:sldIdLst>
        </p14:section>
        <p14:section name="Prompt Evaluation" id="{C0A0B760-EEBC-4E1F-AD2C-8AE7974E41B1}">
          <p14:sldIdLst>
            <p14:sldId id="275"/>
            <p14:sldId id="828"/>
          </p14:sldIdLst>
        </p14:section>
        <p14:section name="Agent Evaluation" id="{34F5101D-9A1A-49A2-8996-516F9C301FE8}">
          <p14:sldIdLst>
            <p14:sldId id="310"/>
            <p14:sldId id="311"/>
            <p14:sldId id="368"/>
          </p14:sldIdLst>
        </p14:section>
        <p14:section name="Observability" id="{51F19052-F10D-4BC0-B109-70E41BF5EC4F}">
          <p14:sldIdLst>
            <p14:sldId id="2147483647"/>
            <p14:sldId id="273"/>
          </p14:sldIdLst>
        </p14:section>
        <p14:section name="Stakeholders" id="{896AF9F5-E249-4614-A736-08A5EA2BF800}">
          <p14:sldIdLst>
            <p14:sldId id="541"/>
            <p14:sldId id="599"/>
          </p14:sldIdLst>
        </p14:section>
        <p14:section name="Observability Concepts" id="{EEF37D7D-1C35-4B9B-B313-CA0530C9B5B6}">
          <p14:sldIdLst>
            <p14:sldId id="256"/>
          </p14:sldIdLst>
        </p14:section>
        <p14:section name="High-Level Architecture" id="{510055AF-FC79-49FE-93CF-AFC6AD554EC9}">
          <p14:sldIdLst>
            <p14:sldId id="563"/>
          </p14:sldIdLst>
        </p14:section>
        <p14:section name="Open Telemetry" id="{7B8368B8-989F-4664-A524-ABEB1E55E8EF}">
          <p14:sldIdLst>
            <p14:sldId id="555"/>
            <p14:sldId id="549"/>
            <p14:sldId id="557"/>
          </p14:sldIdLst>
        </p14:section>
        <p14:section name="Tracing Standards" id="{D962C0B7-CD73-42EA-95D2-2CF1C4B7E97F}">
          <p14:sldIdLst>
            <p14:sldId id="554"/>
            <p14:sldId id="608"/>
          </p14:sldIdLst>
        </p14:section>
        <p14:section name="Instrumentation" id="{18DF1D4E-7D30-4EA5-9A8F-3A1C6FE0A55E}">
          <p14:sldIdLst>
            <p14:sldId id="565"/>
            <p14:sldId id="259"/>
            <p14:sldId id="272"/>
          </p14:sldIdLst>
        </p14:section>
        <p14:section name="Storage Architecture" id="{F6BB4B51-31B8-4B31-ACCE-677045E3DCCB}">
          <p14:sldIdLst>
            <p14:sldId id="560"/>
            <p14:sldId id="558"/>
          </p14:sldIdLst>
        </p14:section>
        <p14:section name="Example End to End Tracing" id="{4D5893E5-A178-4F22-9649-3A1D9EC86AC8}">
          <p14:sldIdLst>
            <p14:sldId id="559"/>
            <p14:sldId id="603"/>
          </p14:sldIdLst>
        </p14:section>
        <p14:section name="Observability Resources" id="{EF49F733-6319-4517-87FB-7CD0C4C91096}">
          <p14:sldIdLst>
            <p14:sldId id="261"/>
            <p14:sldId id="407"/>
          </p14:sldIdLst>
        </p14:section>
        <p14:section name="FinOps" id="{BC761B93-36DD-4D95-A867-5C4CD8F3E6C6}">
          <p14:sldIdLst>
            <p14:sldId id="550"/>
            <p14:sldId id="280"/>
            <p14:sldId id="374"/>
            <p14:sldId id="375"/>
          </p14:sldIdLst>
        </p14:section>
        <p14:section name="Data Architecture" id="{FE1F1BB3-32AE-4A17-80B5-82E05CB7F955}">
          <p14:sldIdLst>
            <p14:sldId id="433"/>
            <p14:sldId id="610"/>
            <p14:sldId id="444"/>
            <p14:sldId id="445"/>
            <p14:sldId id="446"/>
          </p14:sldIdLst>
        </p14:section>
        <p14:section name="---- STRATEGY ----" id="{FCA4EA98-C8B5-49F3-B63D-2D1340A64B58}">
          <p14:sldIdLst/>
        </p14:section>
        <p14:section name="Market Trends" id="{F3C71DDD-C58D-41EE-A9A9-EF4454461E25}">
          <p14:sldIdLst>
            <p14:sldId id="399"/>
            <p14:sldId id="405"/>
          </p14:sldIdLst>
        </p14:section>
        <p14:section name="Scaling AI" id="{CD0F1F2C-B796-45C3-85DB-9BE9DDCD1CC5}">
          <p14:sldIdLst>
            <p14:sldId id="285"/>
            <p14:sldId id="408"/>
            <p14:sldId id="473"/>
            <p14:sldId id="300"/>
            <p14:sldId id="330"/>
            <p14:sldId id="412"/>
          </p14:sldIdLst>
        </p14:section>
        <p14:section name="---- AI SERVICES ----" id="{E4AA8A0E-7485-4F41-9C6F-E247F6CDB625}">
          <p14:sldIdLst/>
        </p14:section>
        <p14:section name="Agent Implementation Service" id="{8EB4EACA-9A50-48B3-9A29-D67E5CE57974}">
          <p14:sldIdLst>
            <p14:sldId id="351"/>
            <p14:sldId id="2147483629"/>
            <p14:sldId id="463"/>
            <p14:sldId id="496"/>
            <p14:sldId id="278"/>
            <p14:sldId id="332"/>
            <p14:sldId id="347"/>
            <p14:sldId id="380"/>
          </p14:sldIdLst>
        </p14:section>
        <p14:section name="AI Architecture Service" id="{3E824D67-2AAC-4AA2-A39E-009994E79DBC}">
          <p14:sldIdLst>
            <p14:sldId id="488"/>
            <p14:sldId id="484"/>
            <p14:sldId id="491"/>
            <p14:sldId id="499"/>
            <p14:sldId id="492"/>
            <p14:sldId id="494"/>
          </p14:sldIdLst>
        </p14:section>
        <p14:section name="---- LEARNING ----" id="{3709EF12-380B-4F71-83EF-6AABA498B67E}">
          <p14:sldIdLst/>
        </p14:section>
        <p14:section name="Learning" id="{EE18E3C4-55C6-4868-A4AD-D0411DE5378C}">
          <p14:sldIdLst>
            <p14:sldId id="315"/>
            <p14:sldId id="316"/>
            <p14:sldId id="509"/>
          </p14:sldIdLst>
        </p14:section>
        <p14:section name="✨======== APPENDIX ========✨" id="{00BF0B97-06C0-4354-9033-CD9A7B3BCBA2}">
          <p14:sldIdLst/>
        </p14:section>
        <p14:section name="Images" id="{8CE72625-7449-469B-93DB-244ECF683FBD}">
          <p14:sldIdLst/>
        </p14:section>
        <p14:section name="---- UNDER CONSTRUCTION ----" id="{5294EFDA-66DD-40F5-B647-B1971EEC538D}">
          <p14:sldIdLst/>
        </p14:section>
        <p14:section name="WIP Content" id="{0CF15277-FD80-4F8B-98A3-541285BE6A26}">
          <p14:sldIdLst/>
        </p14:section>
        <p14:section name="Observability: E2E Trace" id="{7A304ADE-AF87-4820-A2B7-4FAA5D3ADC56}">
          <p14:sldIdLst/>
        </p14:section>
        <p14:section name="---- DATA ----" id="{68EE6D74-DD30-44D1-B97E-F3DBC03A539E}">
          <p14:sldIdLst/>
        </p14:section>
        <p14:section name="Enterprise Data Ontology" id="{BAA2B2C5-1122-4665-A2CB-DEB48EB80CAA}">
          <p14:sldIdLst/>
        </p14:section>
        <p14:section name="Data Ontology Patterns" id="{E4CDC9E9-E33A-4A25-BDF1-B20C678D42F0}">
          <p14:sldIdLst/>
        </p14:section>
        <p14:section name="Data Products" id="{54C7AC1B-19C2-4C4A-8EB1-F71E32FBDEF0}">
          <p14:sldIdLst/>
        </p14:section>
        <p14:section name="Semantic Layer" id="{5E772834-78D5-4C92-A46B-0200EE2B285D}">
          <p14:sldIdLst/>
        </p14:section>
        <p14:section name="Data Ontology" id="{067F203A-D727-47ED-906E-46FBB85A53A6}">
          <p14:sldIdLst/>
        </p14:section>
        <p14:section name="---- SECURITY ----" id="{4395CBF0-F5E2-4615-84D4-C1237FCD9A40}">
          <p14:sldIdLst/>
        </p14:section>
        <p14:section name="Agent IAM" id="{0D05097E-AF37-483D-BB2C-9C5FE12B5C54}">
          <p14:sldIdLst/>
        </p14:section>
        <p14:section name="A2A Security" id="{F2E0D3F2-B5FF-418F-BA0B-C65A066C78F8}">
          <p14:sldIdLst/>
        </p14:section>
        <p14:section name="MCP Security" id="{3E0E92FA-7D08-4CE2-A4AD-5A61C32BB5D4}">
          <p14:sldIdLst/>
        </p14:section>
        <p14:section name="---- AGENT DETAILS ----" id="{4D5BD78C-44A5-4D41-9DE7-C3D420F834CF}">
          <p14:sldIdLst/>
        </p14:section>
        <p14:section name="Conversational Agent" id="{58D6B2E2-156E-4381-9683-1C0AFC0FAF7A}">
          <p14:sldIdLst/>
        </p14:section>
        <p14:section name="Content Creator" id="{1DC2B725-25E3-4D6D-BB0B-B665698A28C8}">
          <p14:sldIdLst/>
        </p14:section>
        <p14:section name="Content Analyst" id="{2D04F976-AB9C-43C2-884B-C63B085E8C0C}">
          <p14:sldIdLst/>
        </p14:section>
        <p14:section name="Data Analyst" id="{442760C3-E8E1-4EB5-B3EF-3E95E49DA890}">
          <p14:sldIdLst/>
        </p14:section>
        <p14:section name="Software Engineer" id="{EE27D909-AF81-4348-9C8E-D085D608447B}">
          <p14:sldIdLst/>
        </p14:section>
        <p14:section name="Computer Use Agent" id="{089B459C-CBA3-4744-BAD3-963D989D5563}">
          <p14:sldIdLst/>
        </p14:section>
        <p14:section name="---- STRATEGY ----" id="{94067C15-0DE7-464E-B3CA-6DC61E2033ED}">
          <p14:sldIdLst/>
        </p14:section>
        <p14:section name="Strategy" id="{3D149C2C-3323-403C-8E31-5C67B00FBBE7}">
          <p14:sldIdLst/>
        </p14:section>
        <p14:section name="Governance" id="{D0DC62F9-271C-4AE6-BEF8-6AF018308E9C}">
          <p14:sldIdLst/>
        </p14:section>
        <p14:section name="Risks and Controls" id="{57C66B56-3E07-4EE5-8795-5CB2579B6496}">
          <p14:sldIdLst/>
        </p14:section>
        <p14:section name="Organization" id="{BA2E739C-475E-4DCB-B024-1A2EB350F276}">
          <p14:sldIdLst/>
        </p14:section>
        <p14:section name="Technology" id="{332BBD00-ACD7-47BF-B8E1-60C731456EBD}">
          <p14:sldIdLst/>
        </p14:section>
        <p14:section name="Operations" id="{D1E55FF2-99D0-4C50-B890-3EE7E46AB3C2}">
          <p14:sldIdLst/>
        </p14:section>
        <p14:section name="---- ECOSYSTEM ----" id="{D7B70036-BADF-42FF-ABA2-6B24C2462D0F}">
          <p14:sldIdLst/>
        </p14:section>
        <p14:section name="Microsoft" id="{31400B0E-BC81-4CF8-A6A0-7A53AB03C47E}">
          <p14:sldIdLst/>
        </p14:section>
        <p14:section name="Amazon" id="{A2136F8B-D994-47E6-94DC-E8A344F4E138}">
          <p14:sldIdLst/>
        </p14:section>
        <p14:section name="Google" id="{A10D00AA-B287-45EC-B9B9-03A98877DCFA}">
          <p14:sldIdLst/>
        </p14:section>
        <p14:section name="NVIDIA" id="{BD83C700-BC5A-413D-A80A-E5385CEC2BE4}">
          <p14:sldIdLst/>
        </p14:section>
        <p14:section name="---- ACCENTURE ----" id="{E504F086-E380-4DED-B528-8B3B743D2D43}">
          <p14:sldIdLst/>
        </p14:section>
        <p14:section name="Accenture AI Assets" id="{EC6DBF63-0C1F-4F0C-9051-8A9DCDEEA1BE}">
          <p14:sldIdLst/>
        </p14:section>
        <p14:section name="Credentials" id="{99E0E4AE-EBDE-430E-B479-2B605C3D407C}">
          <p14:sldIdLst/>
        </p14:section>
        <p14:section name="__GRAVEYARD__" id="{F6CE74DE-CC15-417B-A47D-64750BA35526}">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35E5244-1D74-4E5F-F9FF-B342CA4C807E}" name="Rodriguez, Derek A." initials="RA" userId="S::derek.a.rodriguez@accenture.com::80ce4d91-8ab2-4b04-97a1-7b89b98598aa" providerId="AD"/>
  <p188:author id="{E7DBA950-730B-2D19-BCDF-FA13946DB0C8}" name="Gauthier, Patrick" initials="PG" userId="S::patrick.gauthier@accenture.com::c68d6f45-fb2d-4569-906b-11d8952c31dc" providerId="AD"/>
  <p188:author id="{3421EF8F-E8CB-7941-3391-E23D671268CA}" name="Merino, Manuel" initials="" userId="S::manuel.merino@accenture.com::ea6288f5-bc21-4d40-a7d8-e75cfb3bb0a1" providerId="AD"/>
  <p188:author id="{B34529BD-1540-C0D9-FC3C-409F31536574}" name="Wankhede, Paresh" initials="PW" userId="S::paresh.wankhede@accenture.com::0a5260fd-3730-4a7f-a3d9-4f0cd20b7139"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ADE3F9"/>
    <a:srgbClr val="0041F0"/>
    <a:srgbClr val="D9F2D0"/>
    <a:srgbClr val="156082"/>
    <a:srgbClr val="0E425A"/>
    <a:srgbClr val="0F9ED5"/>
    <a:srgbClr val="616161"/>
    <a:srgbClr val="86D6F6"/>
    <a:srgbClr val="4EA72E"/>
    <a:srgbClr val="12C9CB"/>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5986978-C01D-4AD4-8ED6-5EB300DD1FB2}" v="1410" dt="2026-04-22T13:46:48.814"/>
  </p1510:revLst>
</p1510:revInfo>
</file>

<file path=ppt/tableStyles.xml><?xml version="1.0" encoding="utf-8"?>
<a:tblStyleLst xmlns:a="http://schemas.openxmlformats.org/drawingml/2006/main" def="{A0BC3CC4-8867-4C89-9D3F-A6A6B9ED4035}">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17292A2E-F333-43FB-9621-5CBBE7FDCDCB}" styleName="Light Style 2 - Accent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A0BC3CC4-8867-4C89-9D3F-A6A6B9ED4035}" styleName="Acc_Table_1">
    <a:wholeTbl>
      <a:tcTxStyle>
        <a:fontRef idx="minor">
          <a:prstClr val="black"/>
        </a:fontRef>
        <a:schemeClr val="dk1"/>
      </a:tcTxStyle>
      <a:tcStyle>
        <a:tcBdr>
          <a:left>
            <a:ln w="0" cmpd="sng">
              <a:solidFill>
                <a:srgbClr val="FFFFFF"/>
              </a:solidFill>
            </a:ln>
          </a:left>
          <a:right>
            <a:ln w="0" cmpd="sng">
              <a:solidFill>
                <a:srgbClr val="FFFFFF"/>
              </a:solidFill>
            </a:ln>
          </a:right>
          <a:top>
            <a:ln w="0" cmpd="sng">
              <a:solidFill>
                <a:srgbClr val="FFFFFF"/>
              </a:solidFill>
            </a:ln>
          </a:top>
          <a:bottom>
            <a:ln w="12700" cmpd="sng">
              <a:solidFill>
                <a:schemeClr val="dk1"/>
              </a:solidFill>
            </a:ln>
          </a:bottom>
          <a:insideH>
            <a:ln w="6350" cmpd="sng">
              <a:solidFill>
                <a:srgbClr val="D9D9D9"/>
              </a:solidFill>
            </a:ln>
          </a:insideH>
          <a:insideV>
            <a:ln w="6350" cmpd="sng">
              <a:solidFill>
                <a:srgbClr val="D9D9D9"/>
              </a:solidFill>
            </a:ln>
          </a:insideV>
        </a:tcBdr>
        <a:fill>
          <a:noFill/>
        </a:fill>
      </a:tcStyle>
    </a:wholeTbl>
    <a:band1H>
      <a:tcTxStyle>
        <a:fontRef idx="minor">
          <a:prstClr val="black"/>
        </a:fontRef>
        <a:schemeClr val="dk1"/>
      </a:tcTxStyle>
      <a:tcStyle>
        <a:tcBdr/>
        <a:fill>
          <a:solidFill>
            <a:srgbClr val="F2F2F2"/>
          </a:solidFill>
        </a:fill>
      </a:tcStyle>
    </a:band1H>
    <a:band1V>
      <a:tcTxStyle>
        <a:fontRef idx="minor">
          <a:prstClr val="black"/>
        </a:fontRef>
        <a:schemeClr val="dk1"/>
      </a:tcTxStyle>
      <a:tcStyle>
        <a:tcBdr/>
        <a:fill>
          <a:solidFill>
            <a:srgbClr val="F2F2F2"/>
          </a:solidFill>
        </a:fill>
      </a:tcStyle>
    </a:band1V>
    <a:lastCol>
      <a:tcTxStyle b="on">
        <a:fontRef idx="minor">
          <a:prstClr val="black"/>
        </a:fontRef>
        <a:schemeClr val="dk1"/>
      </a:tcTxStyle>
      <a:tcStyle>
        <a:tcBdr/>
      </a:tcStyle>
    </a:lastCol>
    <a:firstCol>
      <a:tcTxStyle b="on">
        <a:fontRef idx="minor">
          <a:prstClr val="black"/>
        </a:fontRef>
        <a:schemeClr val="dk1"/>
      </a:tcTxStyle>
      <a:tcStyle>
        <a:tcBdr/>
      </a:tcStyle>
    </a:firstCol>
    <a:lastRow>
      <a:tcTxStyle b="on">
        <a:fontRef idx="minor">
          <a:prstClr val="black"/>
        </a:fontRef>
        <a:schemeClr val="dk1"/>
      </a:tcTxStyle>
      <a:tcStyle>
        <a:tcBdr/>
      </a:tcStyle>
    </a:lastRow>
    <a:firstRow>
      <a:tcTxStyle b="on">
        <a:fontRef idx="minor">
          <a:prstClr val="black"/>
        </a:fontRef>
        <a:schemeClr val="lt1"/>
      </a:tcTxStyle>
      <a:tcStyle>
        <a:tcBdr/>
        <a:fill>
          <a:solidFill>
            <a:schemeClr val="accent2"/>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horzBarState="maximized">
    <p:restoredLeft sz="14893" autoAdjust="0"/>
    <p:restoredTop sz="97419" autoAdjust="0"/>
  </p:normalViewPr>
  <p:slideViewPr>
    <p:cSldViewPr snapToGrid="0">
      <p:cViewPr varScale="1">
        <p:scale>
          <a:sx n="114" d="100"/>
          <a:sy n="114" d="100"/>
        </p:scale>
        <p:origin x="56" y="720"/>
      </p:cViewPr>
      <p:guideLst/>
    </p:cSldViewPr>
  </p:slideViewPr>
  <p:notesTextViewPr>
    <p:cViewPr>
      <p:scale>
        <a:sx n="1" d="1"/>
        <a:sy n="1" d="1"/>
      </p:scale>
      <p:origin x="0" y="0"/>
    </p:cViewPr>
  </p:notesTextViewPr>
  <p:sorterViewPr>
    <p:cViewPr>
      <p:scale>
        <a:sx n="66" d="100"/>
        <a:sy n="66" d="100"/>
      </p:scale>
      <p:origin x="0" y="-6568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1" Type="http://schemas.openxmlformats.org/officeDocument/2006/relationships/slide" Target="slides/slide17.xml"/><Relationship Id="rId42" Type="http://schemas.openxmlformats.org/officeDocument/2006/relationships/slide" Target="slides/slide38.xml"/><Relationship Id="rId63" Type="http://schemas.openxmlformats.org/officeDocument/2006/relationships/slide" Target="slides/slide59.xml"/><Relationship Id="rId84" Type="http://schemas.openxmlformats.org/officeDocument/2006/relationships/slide" Target="slides/slide80.xml"/><Relationship Id="rId138" Type="http://schemas.openxmlformats.org/officeDocument/2006/relationships/slide" Target="slides/slide134.xml"/><Relationship Id="rId159" Type="http://schemas.openxmlformats.org/officeDocument/2006/relationships/slide" Target="slides/slide155.xml"/><Relationship Id="rId170" Type="http://schemas.openxmlformats.org/officeDocument/2006/relationships/slide" Target="slides/slide166.xml"/><Relationship Id="rId191" Type="http://schemas.openxmlformats.org/officeDocument/2006/relationships/slide" Target="slides/slide187.xml"/><Relationship Id="rId205" Type="http://schemas.openxmlformats.org/officeDocument/2006/relationships/slide" Target="slides/slide201.xml"/><Relationship Id="rId226" Type="http://schemas.openxmlformats.org/officeDocument/2006/relationships/slide" Target="slides/slide222.xml"/><Relationship Id="rId247" Type="http://schemas.microsoft.com/office/2018/10/relationships/authors" Target="authors.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53" Type="http://schemas.openxmlformats.org/officeDocument/2006/relationships/slide" Target="slides/slide49.xml"/><Relationship Id="rId74" Type="http://schemas.openxmlformats.org/officeDocument/2006/relationships/slide" Target="slides/slide70.xml"/><Relationship Id="rId128" Type="http://schemas.openxmlformats.org/officeDocument/2006/relationships/slide" Target="slides/slide124.xml"/><Relationship Id="rId149" Type="http://schemas.openxmlformats.org/officeDocument/2006/relationships/slide" Target="slides/slide145.xml"/><Relationship Id="rId5" Type="http://schemas.openxmlformats.org/officeDocument/2006/relationships/slide" Target="slides/slide1.xml"/><Relationship Id="rId95" Type="http://schemas.openxmlformats.org/officeDocument/2006/relationships/slide" Target="slides/slide91.xml"/><Relationship Id="rId160" Type="http://schemas.openxmlformats.org/officeDocument/2006/relationships/slide" Target="slides/slide156.xml"/><Relationship Id="rId181" Type="http://schemas.openxmlformats.org/officeDocument/2006/relationships/slide" Target="slides/slide177.xml"/><Relationship Id="rId216" Type="http://schemas.openxmlformats.org/officeDocument/2006/relationships/slide" Target="slides/slide212.xml"/><Relationship Id="rId237" Type="http://schemas.openxmlformats.org/officeDocument/2006/relationships/slide" Target="slides/slide233.xml"/><Relationship Id="rId22" Type="http://schemas.openxmlformats.org/officeDocument/2006/relationships/slide" Target="slides/slide18.xml"/><Relationship Id="rId43" Type="http://schemas.openxmlformats.org/officeDocument/2006/relationships/slide" Target="slides/slide39.xml"/><Relationship Id="rId64" Type="http://schemas.openxmlformats.org/officeDocument/2006/relationships/slide" Target="slides/slide60.xml"/><Relationship Id="rId118" Type="http://schemas.openxmlformats.org/officeDocument/2006/relationships/slide" Target="slides/slide114.xml"/><Relationship Id="rId139" Type="http://schemas.openxmlformats.org/officeDocument/2006/relationships/slide" Target="slides/slide135.xml"/><Relationship Id="rId85" Type="http://schemas.openxmlformats.org/officeDocument/2006/relationships/slide" Target="slides/slide81.xml"/><Relationship Id="rId150" Type="http://schemas.openxmlformats.org/officeDocument/2006/relationships/slide" Target="slides/slide146.xml"/><Relationship Id="rId171" Type="http://schemas.openxmlformats.org/officeDocument/2006/relationships/slide" Target="slides/slide167.xml"/><Relationship Id="rId192" Type="http://schemas.openxmlformats.org/officeDocument/2006/relationships/slide" Target="slides/slide188.xml"/><Relationship Id="rId206" Type="http://schemas.openxmlformats.org/officeDocument/2006/relationships/slide" Target="slides/slide202.xml"/><Relationship Id="rId227" Type="http://schemas.openxmlformats.org/officeDocument/2006/relationships/slide" Target="slides/slide223.xml"/><Relationship Id="rId12" Type="http://schemas.openxmlformats.org/officeDocument/2006/relationships/slide" Target="slides/slide8.xml"/><Relationship Id="rId33" Type="http://schemas.openxmlformats.org/officeDocument/2006/relationships/slide" Target="slides/slide29.xml"/><Relationship Id="rId108" Type="http://schemas.openxmlformats.org/officeDocument/2006/relationships/slide" Target="slides/slide104.xml"/><Relationship Id="rId129" Type="http://schemas.openxmlformats.org/officeDocument/2006/relationships/slide" Target="slides/slide125.xml"/><Relationship Id="rId54" Type="http://schemas.openxmlformats.org/officeDocument/2006/relationships/slide" Target="slides/slide50.xml"/><Relationship Id="rId75" Type="http://schemas.openxmlformats.org/officeDocument/2006/relationships/slide" Target="slides/slide71.xml"/><Relationship Id="rId96" Type="http://schemas.openxmlformats.org/officeDocument/2006/relationships/slide" Target="slides/slide92.xml"/><Relationship Id="rId140" Type="http://schemas.openxmlformats.org/officeDocument/2006/relationships/slide" Target="slides/slide136.xml"/><Relationship Id="rId161" Type="http://schemas.openxmlformats.org/officeDocument/2006/relationships/slide" Target="slides/slide157.xml"/><Relationship Id="rId182" Type="http://schemas.openxmlformats.org/officeDocument/2006/relationships/slide" Target="slides/slide178.xml"/><Relationship Id="rId217" Type="http://schemas.openxmlformats.org/officeDocument/2006/relationships/slide" Target="slides/slide213.xml"/><Relationship Id="rId6" Type="http://schemas.openxmlformats.org/officeDocument/2006/relationships/slide" Target="slides/slide2.xml"/><Relationship Id="rId238" Type="http://schemas.openxmlformats.org/officeDocument/2006/relationships/slide" Target="slides/slide234.xml"/><Relationship Id="rId23" Type="http://schemas.openxmlformats.org/officeDocument/2006/relationships/slide" Target="slides/slide19.xml"/><Relationship Id="rId119" Type="http://schemas.openxmlformats.org/officeDocument/2006/relationships/slide" Target="slides/slide115.xml"/><Relationship Id="rId44" Type="http://schemas.openxmlformats.org/officeDocument/2006/relationships/slide" Target="slides/slide40.xml"/><Relationship Id="rId65" Type="http://schemas.openxmlformats.org/officeDocument/2006/relationships/slide" Target="slides/slide61.xml"/><Relationship Id="rId86" Type="http://schemas.openxmlformats.org/officeDocument/2006/relationships/slide" Target="slides/slide82.xml"/><Relationship Id="rId130" Type="http://schemas.openxmlformats.org/officeDocument/2006/relationships/slide" Target="slides/slide126.xml"/><Relationship Id="rId151" Type="http://schemas.openxmlformats.org/officeDocument/2006/relationships/slide" Target="slides/slide147.xml"/><Relationship Id="rId172" Type="http://schemas.openxmlformats.org/officeDocument/2006/relationships/slide" Target="slides/slide168.xml"/><Relationship Id="rId193" Type="http://schemas.openxmlformats.org/officeDocument/2006/relationships/slide" Target="slides/slide189.xml"/><Relationship Id="rId207" Type="http://schemas.openxmlformats.org/officeDocument/2006/relationships/slide" Target="slides/slide203.xml"/><Relationship Id="rId228" Type="http://schemas.openxmlformats.org/officeDocument/2006/relationships/slide" Target="slides/slide224.xml"/><Relationship Id="rId13" Type="http://schemas.openxmlformats.org/officeDocument/2006/relationships/slide" Target="slides/slide9.xml"/><Relationship Id="rId109" Type="http://schemas.openxmlformats.org/officeDocument/2006/relationships/slide" Target="slides/slide105.xml"/><Relationship Id="rId34" Type="http://schemas.openxmlformats.org/officeDocument/2006/relationships/slide" Target="slides/slide30.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20" Type="http://schemas.openxmlformats.org/officeDocument/2006/relationships/slide" Target="slides/slide116.xml"/><Relationship Id="rId141" Type="http://schemas.openxmlformats.org/officeDocument/2006/relationships/slide" Target="slides/slide137.xml"/><Relationship Id="rId7" Type="http://schemas.openxmlformats.org/officeDocument/2006/relationships/slide" Target="slides/slide3.xml"/><Relationship Id="rId162" Type="http://schemas.openxmlformats.org/officeDocument/2006/relationships/slide" Target="slides/slide158.xml"/><Relationship Id="rId183" Type="http://schemas.openxmlformats.org/officeDocument/2006/relationships/slide" Target="slides/slide179.xml"/><Relationship Id="rId218" Type="http://schemas.openxmlformats.org/officeDocument/2006/relationships/slide" Target="slides/slide214.xml"/><Relationship Id="rId239" Type="http://schemas.openxmlformats.org/officeDocument/2006/relationships/notesMaster" Target="notesMasters/notesMaster1.xml"/><Relationship Id="rId24" Type="http://schemas.openxmlformats.org/officeDocument/2006/relationships/slide" Target="slides/slide20.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31" Type="http://schemas.openxmlformats.org/officeDocument/2006/relationships/slide" Target="slides/slide127.xml"/><Relationship Id="rId152" Type="http://schemas.openxmlformats.org/officeDocument/2006/relationships/slide" Target="slides/slide148.xml"/><Relationship Id="rId173" Type="http://schemas.openxmlformats.org/officeDocument/2006/relationships/slide" Target="slides/slide169.xml"/><Relationship Id="rId194" Type="http://schemas.openxmlformats.org/officeDocument/2006/relationships/slide" Target="slides/slide190.xml"/><Relationship Id="rId208" Type="http://schemas.openxmlformats.org/officeDocument/2006/relationships/slide" Target="slides/slide204.xml"/><Relationship Id="rId229" Type="http://schemas.openxmlformats.org/officeDocument/2006/relationships/slide" Target="slides/slide225.xml"/><Relationship Id="rId240" Type="http://schemas.openxmlformats.org/officeDocument/2006/relationships/handoutMaster" Target="handoutMasters/handoutMaster1.xml"/><Relationship Id="rId14" Type="http://schemas.openxmlformats.org/officeDocument/2006/relationships/slide" Target="slides/slide10.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8" Type="http://schemas.openxmlformats.org/officeDocument/2006/relationships/slide" Target="slides/slide4.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184" Type="http://schemas.openxmlformats.org/officeDocument/2006/relationships/slide" Target="slides/slide180.xml"/><Relationship Id="rId219" Type="http://schemas.openxmlformats.org/officeDocument/2006/relationships/slide" Target="slides/slide215.xml"/><Relationship Id="rId230" Type="http://schemas.openxmlformats.org/officeDocument/2006/relationships/slide" Target="slides/slide226.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slide" Target="slides/slide170.xml"/><Relationship Id="rId195" Type="http://schemas.openxmlformats.org/officeDocument/2006/relationships/slide" Target="slides/slide191.xml"/><Relationship Id="rId209" Type="http://schemas.openxmlformats.org/officeDocument/2006/relationships/slide" Target="slides/slide205.xml"/><Relationship Id="rId220" Type="http://schemas.openxmlformats.org/officeDocument/2006/relationships/slide" Target="slides/slide216.xml"/><Relationship Id="rId241" Type="http://schemas.openxmlformats.org/officeDocument/2006/relationships/presProps" Target="presProps.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78" Type="http://schemas.openxmlformats.org/officeDocument/2006/relationships/slide" Target="slides/slide74.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48" Type="http://schemas.openxmlformats.org/officeDocument/2006/relationships/slide" Target="slides/slide144.xml"/><Relationship Id="rId164" Type="http://schemas.openxmlformats.org/officeDocument/2006/relationships/slide" Target="slides/slide160.xml"/><Relationship Id="rId169" Type="http://schemas.openxmlformats.org/officeDocument/2006/relationships/slide" Target="slides/slide165.xml"/><Relationship Id="rId185" Type="http://schemas.openxmlformats.org/officeDocument/2006/relationships/slide" Target="slides/slide181.xml"/><Relationship Id="rId4" Type="http://schemas.openxmlformats.org/officeDocument/2006/relationships/slideMaster" Target="slideMasters/slideMaster1.xml"/><Relationship Id="rId9" Type="http://schemas.openxmlformats.org/officeDocument/2006/relationships/slide" Target="slides/slide5.xml"/><Relationship Id="rId180" Type="http://schemas.openxmlformats.org/officeDocument/2006/relationships/slide" Target="slides/slide176.xml"/><Relationship Id="rId210" Type="http://schemas.openxmlformats.org/officeDocument/2006/relationships/slide" Target="slides/slide206.xml"/><Relationship Id="rId215" Type="http://schemas.openxmlformats.org/officeDocument/2006/relationships/slide" Target="slides/slide211.xml"/><Relationship Id="rId236" Type="http://schemas.openxmlformats.org/officeDocument/2006/relationships/slide" Target="slides/slide232.xml"/><Relationship Id="rId26" Type="http://schemas.openxmlformats.org/officeDocument/2006/relationships/slide" Target="slides/slide22.xml"/><Relationship Id="rId231" Type="http://schemas.openxmlformats.org/officeDocument/2006/relationships/slide" Target="slides/slide227.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221" Type="http://schemas.openxmlformats.org/officeDocument/2006/relationships/slide" Target="slides/slide217.xml"/><Relationship Id="rId242" Type="http://schemas.openxmlformats.org/officeDocument/2006/relationships/viewProps" Target="viewProps.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211" Type="http://schemas.openxmlformats.org/officeDocument/2006/relationships/slide" Target="slides/slide207.xml"/><Relationship Id="rId232" Type="http://schemas.openxmlformats.org/officeDocument/2006/relationships/slide" Target="slides/slide228.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222" Type="http://schemas.openxmlformats.org/officeDocument/2006/relationships/slide" Target="slides/slide218.xml"/><Relationship Id="rId243" Type="http://schemas.openxmlformats.org/officeDocument/2006/relationships/theme" Target="theme/theme1.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1" Type="http://schemas.openxmlformats.org/officeDocument/2006/relationships/customXml" Target="../customXml/item1.xml"/><Relationship Id="rId212" Type="http://schemas.openxmlformats.org/officeDocument/2006/relationships/slide" Target="slides/slide208.xml"/><Relationship Id="rId233" Type="http://schemas.openxmlformats.org/officeDocument/2006/relationships/slide" Target="slides/slide229.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202" Type="http://schemas.openxmlformats.org/officeDocument/2006/relationships/slide" Target="slides/slide198.xml"/><Relationship Id="rId223" Type="http://schemas.openxmlformats.org/officeDocument/2006/relationships/slide" Target="slides/slide219.xml"/><Relationship Id="rId244" Type="http://schemas.openxmlformats.org/officeDocument/2006/relationships/tableStyles" Target="tableStyles.xml"/><Relationship Id="rId18" Type="http://schemas.openxmlformats.org/officeDocument/2006/relationships/slide" Target="slides/slide14.xml"/><Relationship Id="rId39" Type="http://schemas.openxmlformats.org/officeDocument/2006/relationships/slide" Target="slides/slide35.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slide" Target="slides/slide230.xml"/><Relationship Id="rId2" Type="http://schemas.openxmlformats.org/officeDocument/2006/relationships/customXml" Target="../customXml/item2.xml"/><Relationship Id="rId29" Type="http://schemas.openxmlformats.org/officeDocument/2006/relationships/slide" Target="slides/slide25.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19" Type="http://schemas.openxmlformats.org/officeDocument/2006/relationships/slide" Target="slides/slide15.xml"/><Relationship Id="rId224" Type="http://schemas.openxmlformats.org/officeDocument/2006/relationships/slide" Target="slides/slide220.xml"/><Relationship Id="rId245" Type="http://schemas.microsoft.com/office/2016/11/relationships/changesInfo" Target="changesInfos/changesInfo1.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 Type="http://schemas.openxmlformats.org/officeDocument/2006/relationships/customXml" Target="../customXml/item3.xml"/><Relationship Id="rId214" Type="http://schemas.openxmlformats.org/officeDocument/2006/relationships/slide" Target="slides/slide210.xml"/><Relationship Id="rId235" Type="http://schemas.openxmlformats.org/officeDocument/2006/relationships/slide" Target="slides/slide231.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microsoft.com/office/2015/10/relationships/revisionInfo" Target="revisionInfo.xml"/><Relationship Id="rId106" Type="http://schemas.openxmlformats.org/officeDocument/2006/relationships/slide" Target="slides/slide102.xml"/><Relationship Id="rId127" Type="http://schemas.openxmlformats.org/officeDocument/2006/relationships/slide" Target="slides/slide123.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auer, Dean A." userId="68f3b4e3-a22c-4d70-bccf-7d75cb2842f4" providerId="ADAL" clId="{9E0A5B9F-18AD-44C6-9B85-A67E9B34CBBB}"/>
    <pc:docChg chg="undo redo custSel addSld delSld modSld sldOrd modMainMaster addSection delSection modSection">
      <pc:chgData name="Sauer, Dean A." userId="68f3b4e3-a22c-4d70-bccf-7d75cb2842f4" providerId="ADAL" clId="{9E0A5B9F-18AD-44C6-9B85-A67E9B34CBBB}" dt="2026-04-23T02:39:55.420" v="16947" actId="47"/>
      <pc:docMkLst>
        <pc:docMk/>
      </pc:docMkLst>
      <pc:sldChg chg="modSp mod">
        <pc:chgData name="Sauer, Dean A." userId="68f3b4e3-a22c-4d70-bccf-7d75cb2842f4" providerId="ADAL" clId="{9E0A5B9F-18AD-44C6-9B85-A67E9B34CBBB}" dt="2026-04-08T12:43:54.734" v="6854" actId="1037"/>
        <pc:sldMkLst>
          <pc:docMk/>
          <pc:sldMk cId="3069106909" sldId="256"/>
        </pc:sldMkLst>
        <pc:spChg chg="mod">
          <ac:chgData name="Sauer, Dean A." userId="68f3b4e3-a22c-4d70-bccf-7d75cb2842f4" providerId="ADAL" clId="{9E0A5B9F-18AD-44C6-9B85-A67E9B34CBBB}" dt="2026-04-08T12:43:54.734" v="6854" actId="1037"/>
          <ac:spMkLst>
            <pc:docMk/>
            <pc:sldMk cId="3069106909" sldId="256"/>
            <ac:spMk id="11" creationId="{DCEE3E2D-AE9F-4F52-8C0E-AA62C17F0A28}"/>
          </ac:spMkLst>
        </pc:spChg>
        <pc:spChg chg="mod">
          <ac:chgData name="Sauer, Dean A." userId="68f3b4e3-a22c-4d70-bccf-7d75cb2842f4" providerId="ADAL" clId="{9E0A5B9F-18AD-44C6-9B85-A67E9B34CBBB}" dt="2026-04-08T12:43:54.734" v="6854" actId="1037"/>
          <ac:spMkLst>
            <pc:docMk/>
            <pc:sldMk cId="3069106909" sldId="256"/>
            <ac:spMk id="12" creationId="{11A0F557-C0D2-45B9-97BA-593780D99B3F}"/>
          </ac:spMkLst>
        </pc:spChg>
        <pc:spChg chg="mod">
          <ac:chgData name="Sauer, Dean A." userId="68f3b4e3-a22c-4d70-bccf-7d75cb2842f4" providerId="ADAL" clId="{9E0A5B9F-18AD-44C6-9B85-A67E9B34CBBB}" dt="2026-04-08T12:43:54.734" v="6854" actId="1037"/>
          <ac:spMkLst>
            <pc:docMk/>
            <pc:sldMk cId="3069106909" sldId="256"/>
            <ac:spMk id="13" creationId="{2D675839-35DF-4A37-811A-69EE43238163}"/>
          </ac:spMkLst>
        </pc:spChg>
        <pc:spChg chg="mod">
          <ac:chgData name="Sauer, Dean A." userId="68f3b4e3-a22c-4d70-bccf-7d75cb2842f4" providerId="ADAL" clId="{9E0A5B9F-18AD-44C6-9B85-A67E9B34CBBB}" dt="2026-04-08T12:43:54.734" v="6854" actId="1037"/>
          <ac:spMkLst>
            <pc:docMk/>
            <pc:sldMk cId="3069106909" sldId="256"/>
            <ac:spMk id="15" creationId="{C0DF0405-9324-4F13-9EC3-411A083E4457}"/>
          </ac:spMkLst>
        </pc:spChg>
        <pc:spChg chg="mod">
          <ac:chgData name="Sauer, Dean A." userId="68f3b4e3-a22c-4d70-bccf-7d75cb2842f4" providerId="ADAL" clId="{9E0A5B9F-18AD-44C6-9B85-A67E9B34CBBB}" dt="2026-04-08T12:43:54.734" v="6854" actId="1037"/>
          <ac:spMkLst>
            <pc:docMk/>
            <pc:sldMk cId="3069106909" sldId="256"/>
            <ac:spMk id="16" creationId="{6E7CBEC2-4AC8-460A-9E13-A1B7951E24DB}"/>
          </ac:spMkLst>
        </pc:spChg>
        <pc:spChg chg="mod">
          <ac:chgData name="Sauer, Dean A." userId="68f3b4e3-a22c-4d70-bccf-7d75cb2842f4" providerId="ADAL" clId="{9E0A5B9F-18AD-44C6-9B85-A67E9B34CBBB}" dt="2026-04-08T12:43:54.734" v="6854" actId="1037"/>
          <ac:spMkLst>
            <pc:docMk/>
            <pc:sldMk cId="3069106909" sldId="256"/>
            <ac:spMk id="17" creationId="{D554226D-C40C-44B3-AA61-958721DCCC8E}"/>
          </ac:spMkLst>
        </pc:spChg>
        <pc:spChg chg="mod">
          <ac:chgData name="Sauer, Dean A." userId="68f3b4e3-a22c-4d70-bccf-7d75cb2842f4" providerId="ADAL" clId="{9E0A5B9F-18AD-44C6-9B85-A67E9B34CBBB}" dt="2026-04-08T12:43:54.734" v="6854" actId="1037"/>
          <ac:spMkLst>
            <pc:docMk/>
            <pc:sldMk cId="3069106909" sldId="256"/>
            <ac:spMk id="21" creationId="{4EB71F86-ED62-46B1-BCFB-DFA2E797AA96}"/>
          </ac:spMkLst>
        </pc:spChg>
        <pc:spChg chg="mod">
          <ac:chgData name="Sauer, Dean A." userId="68f3b4e3-a22c-4d70-bccf-7d75cb2842f4" providerId="ADAL" clId="{9E0A5B9F-18AD-44C6-9B85-A67E9B34CBBB}" dt="2026-04-08T12:43:54.734" v="6854" actId="1037"/>
          <ac:spMkLst>
            <pc:docMk/>
            <pc:sldMk cId="3069106909" sldId="256"/>
            <ac:spMk id="23" creationId="{B14604B2-9BA6-4BCD-9E8F-C9550FD566C2}"/>
          </ac:spMkLst>
        </pc:spChg>
        <pc:spChg chg="mod">
          <ac:chgData name="Sauer, Dean A." userId="68f3b4e3-a22c-4d70-bccf-7d75cb2842f4" providerId="ADAL" clId="{9E0A5B9F-18AD-44C6-9B85-A67E9B34CBBB}" dt="2026-04-08T12:42:38.606" v="6828" actId="1037"/>
          <ac:spMkLst>
            <pc:docMk/>
            <pc:sldMk cId="3069106909" sldId="256"/>
            <ac:spMk id="38" creationId="{AE22563A-6783-BF8F-031D-7C7F68BA19AF}"/>
          </ac:spMkLst>
        </pc:spChg>
        <pc:spChg chg="mod">
          <ac:chgData name="Sauer, Dean A." userId="68f3b4e3-a22c-4d70-bccf-7d75cb2842f4" providerId="ADAL" clId="{9E0A5B9F-18AD-44C6-9B85-A67E9B34CBBB}" dt="2026-04-08T12:43:54.734" v="6854" actId="1037"/>
          <ac:spMkLst>
            <pc:docMk/>
            <pc:sldMk cId="3069106909" sldId="256"/>
            <ac:spMk id="39" creationId="{B2201AF3-CA26-0001-B43D-3FFD76D57CD6}"/>
          </ac:spMkLst>
        </pc:spChg>
        <pc:spChg chg="mod">
          <ac:chgData name="Sauer, Dean A." userId="68f3b4e3-a22c-4d70-bccf-7d75cb2842f4" providerId="ADAL" clId="{9E0A5B9F-18AD-44C6-9B85-A67E9B34CBBB}" dt="2026-04-08T12:42:26.196" v="6818" actId="20577"/>
          <ac:spMkLst>
            <pc:docMk/>
            <pc:sldMk cId="3069106909" sldId="256"/>
            <ac:spMk id="40" creationId="{52434372-2402-6BD4-D131-B0EF887A08E7}"/>
          </ac:spMkLst>
        </pc:spChg>
        <pc:spChg chg="mod">
          <ac:chgData name="Sauer, Dean A." userId="68f3b4e3-a22c-4d70-bccf-7d75cb2842f4" providerId="ADAL" clId="{9E0A5B9F-18AD-44C6-9B85-A67E9B34CBBB}" dt="2026-04-08T12:43:54.734" v="6854" actId="1037"/>
          <ac:spMkLst>
            <pc:docMk/>
            <pc:sldMk cId="3069106909" sldId="256"/>
            <ac:spMk id="41" creationId="{093E1A67-DC6F-687B-51F5-92FD7ACFB292}"/>
          </ac:spMkLst>
        </pc:spChg>
      </pc:sldChg>
      <pc:sldChg chg="add del">
        <pc:chgData name="Sauer, Dean A." userId="68f3b4e3-a22c-4d70-bccf-7d75cb2842f4" providerId="ADAL" clId="{9E0A5B9F-18AD-44C6-9B85-A67E9B34CBBB}" dt="2026-04-23T02:39:39.255" v="16946" actId="47"/>
        <pc:sldMkLst>
          <pc:docMk/>
          <pc:sldMk cId="2665133773" sldId="257"/>
        </pc:sldMkLst>
      </pc:sldChg>
      <pc:sldChg chg="add ord">
        <pc:chgData name="Sauer, Dean A." userId="68f3b4e3-a22c-4d70-bccf-7d75cb2842f4" providerId="ADAL" clId="{9E0A5B9F-18AD-44C6-9B85-A67E9B34CBBB}" dt="2026-04-08T13:26:04.038" v="7144"/>
        <pc:sldMkLst>
          <pc:docMk/>
          <pc:sldMk cId="3313413900" sldId="259"/>
        </pc:sldMkLst>
      </pc:sldChg>
      <pc:sldChg chg="modSp add mod ord">
        <pc:chgData name="Sauer, Dean A." userId="68f3b4e3-a22c-4d70-bccf-7d75cb2842f4" providerId="ADAL" clId="{9E0A5B9F-18AD-44C6-9B85-A67E9B34CBBB}" dt="2026-04-20T16:18:31.587" v="16580"/>
        <pc:sldMkLst>
          <pc:docMk/>
          <pc:sldMk cId="3069076473" sldId="260"/>
        </pc:sldMkLst>
        <pc:spChg chg="mod">
          <ac:chgData name="Sauer, Dean A." userId="68f3b4e3-a22c-4d70-bccf-7d75cb2842f4" providerId="ADAL" clId="{9E0A5B9F-18AD-44C6-9B85-A67E9B34CBBB}" dt="2026-04-20T12:54:29.052" v="16542" actId="1076"/>
          <ac:spMkLst>
            <pc:docMk/>
            <pc:sldMk cId="3069076473" sldId="260"/>
            <ac:spMk id="3" creationId="{BD85C219-7879-B8ED-529F-6A76AA3E220F}"/>
          </ac:spMkLst>
        </pc:spChg>
        <pc:spChg chg="mod">
          <ac:chgData name="Sauer, Dean A." userId="68f3b4e3-a22c-4d70-bccf-7d75cb2842f4" providerId="ADAL" clId="{9E0A5B9F-18AD-44C6-9B85-A67E9B34CBBB}" dt="2026-04-20T12:54:33.438" v="16543" actId="1076"/>
          <ac:spMkLst>
            <pc:docMk/>
            <pc:sldMk cId="3069076473" sldId="260"/>
            <ac:spMk id="8" creationId="{A4C4F12B-958F-AFD1-09CC-50115D07A0D6}"/>
          </ac:spMkLst>
        </pc:spChg>
        <pc:picChg chg="mod">
          <ac:chgData name="Sauer, Dean A." userId="68f3b4e3-a22c-4d70-bccf-7d75cb2842f4" providerId="ADAL" clId="{9E0A5B9F-18AD-44C6-9B85-A67E9B34CBBB}" dt="2026-04-20T12:54:38.583" v="16546" actId="1076"/>
          <ac:picMkLst>
            <pc:docMk/>
            <pc:sldMk cId="3069076473" sldId="260"/>
            <ac:picMk id="6" creationId="{8D5F57CD-F626-123A-BE62-4BB96840409C}"/>
          </ac:picMkLst>
        </pc:picChg>
      </pc:sldChg>
      <pc:sldChg chg="del">
        <pc:chgData name="Sauer, Dean A." userId="68f3b4e3-a22c-4d70-bccf-7d75cb2842f4" providerId="ADAL" clId="{9E0A5B9F-18AD-44C6-9B85-A67E9B34CBBB}" dt="2026-04-23T02:39:39.255" v="16946" actId="47"/>
        <pc:sldMkLst>
          <pc:docMk/>
          <pc:sldMk cId="2411403419" sldId="264"/>
        </pc:sldMkLst>
      </pc:sldChg>
      <pc:sldChg chg="addSp delSp modSp new mod modNotesTx">
        <pc:chgData name="Sauer, Dean A." userId="68f3b4e3-a22c-4d70-bccf-7d75cb2842f4" providerId="ADAL" clId="{9E0A5B9F-18AD-44C6-9B85-A67E9B34CBBB}" dt="2026-04-17T13:24:04.869" v="15041" actId="14100"/>
        <pc:sldMkLst>
          <pc:docMk/>
          <pc:sldMk cId="3796157126" sldId="265"/>
        </pc:sldMkLst>
        <pc:spChg chg="mod">
          <ac:chgData name="Sauer, Dean A." userId="68f3b4e3-a22c-4d70-bccf-7d75cb2842f4" providerId="ADAL" clId="{9E0A5B9F-18AD-44C6-9B85-A67E9B34CBBB}" dt="2026-04-10T01:59:04.660" v="12566" actId="20577"/>
          <ac:spMkLst>
            <pc:docMk/>
            <pc:sldMk cId="3796157126" sldId="265"/>
            <ac:spMk id="2" creationId="{DE37CFC0-EF5B-D226-D2F7-C4CAB741DC24}"/>
          </ac:spMkLst>
        </pc:spChg>
        <pc:spChg chg="add mod">
          <ac:chgData name="Sauer, Dean A." userId="68f3b4e3-a22c-4d70-bccf-7d75cb2842f4" providerId="ADAL" clId="{9E0A5B9F-18AD-44C6-9B85-A67E9B34CBBB}" dt="2026-04-17T12:34:39.766" v="15027" actId="20577"/>
          <ac:spMkLst>
            <pc:docMk/>
            <pc:sldMk cId="3796157126" sldId="265"/>
            <ac:spMk id="5" creationId="{75FD81EF-0427-2C58-AC7B-18898E1B7157}"/>
          </ac:spMkLst>
        </pc:spChg>
        <pc:picChg chg="add mod">
          <ac:chgData name="Sauer, Dean A." userId="68f3b4e3-a22c-4d70-bccf-7d75cb2842f4" providerId="ADAL" clId="{9E0A5B9F-18AD-44C6-9B85-A67E9B34CBBB}" dt="2026-04-17T13:24:04.869" v="15041" actId="14100"/>
          <ac:picMkLst>
            <pc:docMk/>
            <pc:sldMk cId="3796157126" sldId="265"/>
            <ac:picMk id="4" creationId="{D4E439E6-329D-DA06-03A5-11B31E20742D}"/>
          </ac:picMkLst>
        </pc:picChg>
      </pc:sldChg>
      <pc:sldChg chg="del">
        <pc:chgData name="Sauer, Dean A." userId="68f3b4e3-a22c-4d70-bccf-7d75cb2842f4" providerId="ADAL" clId="{9E0A5B9F-18AD-44C6-9B85-A67E9B34CBBB}" dt="2026-04-23T02:39:39.255" v="16946" actId="47"/>
        <pc:sldMkLst>
          <pc:docMk/>
          <pc:sldMk cId="2781511743" sldId="266"/>
        </pc:sldMkLst>
      </pc:sldChg>
      <pc:sldChg chg="add">
        <pc:chgData name="Sauer, Dean A." userId="68f3b4e3-a22c-4d70-bccf-7d75cb2842f4" providerId="ADAL" clId="{9E0A5B9F-18AD-44C6-9B85-A67E9B34CBBB}" dt="2026-04-13T18:44:18.492" v="13304"/>
        <pc:sldMkLst>
          <pc:docMk/>
          <pc:sldMk cId="2009871142" sldId="268"/>
        </pc:sldMkLst>
      </pc:sldChg>
      <pc:sldChg chg="modSp add mod ord">
        <pc:chgData name="Sauer, Dean A." userId="68f3b4e3-a22c-4d70-bccf-7d75cb2842f4" providerId="ADAL" clId="{9E0A5B9F-18AD-44C6-9B85-A67E9B34CBBB}" dt="2026-04-09T19:38:55.702" v="12481" actId="20577"/>
        <pc:sldMkLst>
          <pc:docMk/>
          <pc:sldMk cId="1019181418" sldId="272"/>
        </pc:sldMkLst>
        <pc:spChg chg="mod">
          <ac:chgData name="Sauer, Dean A." userId="68f3b4e3-a22c-4d70-bccf-7d75cb2842f4" providerId="ADAL" clId="{9E0A5B9F-18AD-44C6-9B85-A67E9B34CBBB}" dt="2026-04-09T19:38:55.702" v="12481" actId="20577"/>
          <ac:spMkLst>
            <pc:docMk/>
            <pc:sldMk cId="1019181418" sldId="272"/>
            <ac:spMk id="11" creationId="{961F27A9-6DC9-48D3-B421-07119F310FF5}"/>
          </ac:spMkLst>
        </pc:spChg>
      </pc:sldChg>
      <pc:sldChg chg="addSp delSp modSp mod modNotes">
        <pc:chgData name="Sauer, Dean A." userId="68f3b4e3-a22c-4d70-bccf-7d75cb2842f4" providerId="ADAL" clId="{9E0A5B9F-18AD-44C6-9B85-A67E9B34CBBB}" dt="2026-04-08T13:28:18.435" v="7199" actId="20577"/>
        <pc:sldMkLst>
          <pc:docMk/>
          <pc:sldMk cId="3690207052" sldId="273"/>
        </pc:sldMkLst>
        <pc:spChg chg="add mod">
          <ac:chgData name="Sauer, Dean A." userId="68f3b4e3-a22c-4d70-bccf-7d75cb2842f4" providerId="ADAL" clId="{9E0A5B9F-18AD-44C6-9B85-A67E9B34CBBB}" dt="2026-04-08T13:28:18.435" v="7199" actId="20577"/>
          <ac:spMkLst>
            <pc:docMk/>
            <pc:sldMk cId="3690207052" sldId="273"/>
            <ac:spMk id="4" creationId="{31464F61-2E29-0488-EC2D-D693E667BDED}"/>
          </ac:spMkLst>
        </pc:spChg>
        <pc:picChg chg="mod">
          <ac:chgData name="Sauer, Dean A." userId="68f3b4e3-a22c-4d70-bccf-7d75cb2842f4" providerId="ADAL" clId="{9E0A5B9F-18AD-44C6-9B85-A67E9B34CBBB}" dt="2026-04-08T11:51:05.113" v="6330" actId="1076"/>
          <ac:picMkLst>
            <pc:docMk/>
            <pc:sldMk cId="3690207052" sldId="273"/>
            <ac:picMk id="9" creationId="{A6D9345F-4895-B13F-0632-E42F51565683}"/>
          </ac:picMkLst>
        </pc:picChg>
      </pc:sldChg>
      <pc:sldChg chg="del">
        <pc:chgData name="Sauer, Dean A." userId="68f3b4e3-a22c-4d70-bccf-7d75cb2842f4" providerId="ADAL" clId="{9E0A5B9F-18AD-44C6-9B85-A67E9B34CBBB}" dt="2026-04-23T02:39:39.255" v="16946" actId="47"/>
        <pc:sldMkLst>
          <pc:docMk/>
          <pc:sldMk cId="3956481674" sldId="274"/>
        </pc:sldMkLst>
      </pc:sldChg>
      <pc:sldChg chg="del">
        <pc:chgData name="Sauer, Dean A." userId="68f3b4e3-a22c-4d70-bccf-7d75cb2842f4" providerId="ADAL" clId="{9E0A5B9F-18AD-44C6-9B85-A67E9B34CBBB}" dt="2026-04-23T02:39:39.255" v="16946" actId="47"/>
        <pc:sldMkLst>
          <pc:docMk/>
          <pc:sldMk cId="2627000447" sldId="276"/>
        </pc:sldMkLst>
      </pc:sldChg>
      <pc:sldChg chg="addSp modSp mod modClrScheme chgLayout">
        <pc:chgData name="Sauer, Dean A." userId="68f3b4e3-a22c-4d70-bccf-7d75cb2842f4" providerId="ADAL" clId="{9E0A5B9F-18AD-44C6-9B85-A67E9B34CBBB}" dt="2026-04-13T13:45:28.959" v="13303" actId="20577"/>
        <pc:sldMkLst>
          <pc:docMk/>
          <pc:sldMk cId="170421248" sldId="279"/>
        </pc:sldMkLst>
        <pc:spChg chg="mod ord">
          <ac:chgData name="Sauer, Dean A." userId="68f3b4e3-a22c-4d70-bccf-7d75cb2842f4" providerId="ADAL" clId="{9E0A5B9F-18AD-44C6-9B85-A67E9B34CBBB}" dt="2026-04-13T13:42:16.736" v="12805" actId="700"/>
          <ac:spMkLst>
            <pc:docMk/>
            <pc:sldMk cId="170421248" sldId="279"/>
            <ac:spMk id="2" creationId="{6DDE11AA-2A53-8BFB-D86D-B781EF9614DB}"/>
          </ac:spMkLst>
        </pc:spChg>
        <pc:spChg chg="add mod ord">
          <ac:chgData name="Sauer, Dean A." userId="68f3b4e3-a22c-4d70-bccf-7d75cb2842f4" providerId="ADAL" clId="{9E0A5B9F-18AD-44C6-9B85-A67E9B34CBBB}" dt="2026-04-13T13:45:09.961" v="13296" actId="20577"/>
          <ac:spMkLst>
            <pc:docMk/>
            <pc:sldMk cId="170421248" sldId="279"/>
            <ac:spMk id="3" creationId="{A59740A7-C1FE-C69B-5CC8-38977E249EF2}"/>
          </ac:spMkLst>
        </pc:spChg>
        <pc:spChg chg="mod">
          <ac:chgData name="Sauer, Dean A." userId="68f3b4e3-a22c-4d70-bccf-7d75cb2842f4" providerId="ADAL" clId="{9E0A5B9F-18AD-44C6-9B85-A67E9B34CBBB}" dt="2026-04-13T13:45:28.959" v="13303" actId="20577"/>
          <ac:spMkLst>
            <pc:docMk/>
            <pc:sldMk cId="170421248" sldId="279"/>
            <ac:spMk id="41" creationId="{D1DECE03-FF88-C235-B641-BA7F27ED3634}"/>
          </ac:spMkLst>
        </pc:spChg>
      </pc:sldChg>
      <pc:sldChg chg="modSp add mod ord">
        <pc:chgData name="Sauer, Dean A." userId="68f3b4e3-a22c-4d70-bccf-7d75cb2842f4" providerId="ADAL" clId="{9E0A5B9F-18AD-44C6-9B85-A67E9B34CBBB}" dt="2026-03-25T17:45:30.774" v="6105" actId="20577"/>
        <pc:sldMkLst>
          <pc:docMk/>
          <pc:sldMk cId="3928074657" sldId="280"/>
        </pc:sldMkLst>
        <pc:spChg chg="mod">
          <ac:chgData name="Sauer, Dean A." userId="68f3b4e3-a22c-4d70-bccf-7d75cb2842f4" providerId="ADAL" clId="{9E0A5B9F-18AD-44C6-9B85-A67E9B34CBBB}" dt="2026-03-25T17:45:30.774" v="6105" actId="20577"/>
          <ac:spMkLst>
            <pc:docMk/>
            <pc:sldMk cId="3928074657" sldId="280"/>
            <ac:spMk id="2" creationId="{9F323411-E47C-DC1D-4E26-B7B337466410}"/>
          </ac:spMkLst>
        </pc:spChg>
      </pc:sldChg>
      <pc:sldChg chg="del ord">
        <pc:chgData name="Sauer, Dean A." userId="68f3b4e3-a22c-4d70-bccf-7d75cb2842f4" providerId="ADAL" clId="{9E0A5B9F-18AD-44C6-9B85-A67E9B34CBBB}" dt="2026-04-23T02:39:39.255" v="16946" actId="47"/>
        <pc:sldMkLst>
          <pc:docMk/>
          <pc:sldMk cId="4202536417" sldId="283"/>
        </pc:sldMkLst>
      </pc:sldChg>
      <pc:sldChg chg="add del">
        <pc:chgData name="Sauer, Dean A." userId="68f3b4e3-a22c-4d70-bccf-7d75cb2842f4" providerId="ADAL" clId="{9E0A5B9F-18AD-44C6-9B85-A67E9B34CBBB}" dt="2026-04-23T02:39:39.255" v="16946" actId="47"/>
        <pc:sldMkLst>
          <pc:docMk/>
          <pc:sldMk cId="4142605673" sldId="284"/>
        </pc:sldMkLst>
      </pc:sldChg>
      <pc:sldChg chg="del">
        <pc:chgData name="Sauer, Dean A." userId="68f3b4e3-a22c-4d70-bccf-7d75cb2842f4" providerId="ADAL" clId="{9E0A5B9F-18AD-44C6-9B85-A67E9B34CBBB}" dt="2026-04-23T02:39:39.255" v="16946" actId="47"/>
        <pc:sldMkLst>
          <pc:docMk/>
          <pc:sldMk cId="3252087454" sldId="286"/>
        </pc:sldMkLst>
      </pc:sldChg>
      <pc:sldChg chg="addSp delSp modSp new mod modClrScheme chgLayout">
        <pc:chgData name="Sauer, Dean A." userId="68f3b4e3-a22c-4d70-bccf-7d75cb2842f4" providerId="ADAL" clId="{9E0A5B9F-18AD-44C6-9B85-A67E9B34CBBB}" dt="2026-04-20T00:50:31.306" v="16511" actId="1035"/>
        <pc:sldMkLst>
          <pc:docMk/>
          <pc:sldMk cId="630672043" sldId="288"/>
        </pc:sldMkLst>
        <pc:spChg chg="mod ord">
          <ac:chgData name="Sauer, Dean A." userId="68f3b4e3-a22c-4d70-bccf-7d75cb2842f4" providerId="ADAL" clId="{9E0A5B9F-18AD-44C6-9B85-A67E9B34CBBB}" dt="2026-04-20T00:49:53.001" v="16504" actId="20577"/>
          <ac:spMkLst>
            <pc:docMk/>
            <pc:sldMk cId="630672043" sldId="288"/>
            <ac:spMk id="2" creationId="{369FCFA6-83AB-9480-1C23-E56E59453CD6}"/>
          </ac:spMkLst>
        </pc:spChg>
        <pc:spChg chg="add mod ord">
          <ac:chgData name="Sauer, Dean A." userId="68f3b4e3-a22c-4d70-bccf-7d75cb2842f4" providerId="ADAL" clId="{9E0A5B9F-18AD-44C6-9B85-A67E9B34CBBB}" dt="2026-04-19T22:30:06.779" v="16366" actId="20577"/>
          <ac:spMkLst>
            <pc:docMk/>
            <pc:sldMk cId="630672043" sldId="288"/>
            <ac:spMk id="6" creationId="{5F9359DA-97F5-3874-A48D-98413F23103E}"/>
          </ac:spMkLst>
        </pc:spChg>
        <pc:spChg chg="add mod">
          <ac:chgData name="Sauer, Dean A." userId="68f3b4e3-a22c-4d70-bccf-7d75cb2842f4" providerId="ADAL" clId="{9E0A5B9F-18AD-44C6-9B85-A67E9B34CBBB}" dt="2026-04-19T18:55:26.815" v="15229" actId="1037"/>
          <ac:spMkLst>
            <pc:docMk/>
            <pc:sldMk cId="630672043" sldId="288"/>
            <ac:spMk id="8" creationId="{F78F865A-792D-2CD4-149E-AE4BA81DCE21}"/>
          </ac:spMkLst>
        </pc:spChg>
        <pc:picChg chg="add mod modCrop">
          <ac:chgData name="Sauer, Dean A." userId="68f3b4e3-a22c-4d70-bccf-7d75cb2842f4" providerId="ADAL" clId="{9E0A5B9F-18AD-44C6-9B85-A67E9B34CBBB}" dt="2026-04-20T00:50:31.306" v="16511" actId="1035"/>
          <ac:picMkLst>
            <pc:docMk/>
            <pc:sldMk cId="630672043" sldId="288"/>
            <ac:picMk id="5" creationId="{89469F68-EFE2-43B8-12E9-9E78157A2299}"/>
          </ac:picMkLst>
        </pc:picChg>
      </pc:sldChg>
      <pc:sldChg chg="del">
        <pc:chgData name="Sauer, Dean A." userId="68f3b4e3-a22c-4d70-bccf-7d75cb2842f4" providerId="ADAL" clId="{9E0A5B9F-18AD-44C6-9B85-A67E9B34CBBB}" dt="2026-04-23T02:39:39.255" v="16946" actId="47"/>
        <pc:sldMkLst>
          <pc:docMk/>
          <pc:sldMk cId="3203706118" sldId="293"/>
        </pc:sldMkLst>
      </pc:sldChg>
      <pc:sldChg chg="del">
        <pc:chgData name="Sauer, Dean A." userId="68f3b4e3-a22c-4d70-bccf-7d75cb2842f4" providerId="ADAL" clId="{9E0A5B9F-18AD-44C6-9B85-A67E9B34CBBB}" dt="2026-04-23T02:39:39.255" v="16946" actId="47"/>
        <pc:sldMkLst>
          <pc:docMk/>
          <pc:sldMk cId="1516948165" sldId="294"/>
        </pc:sldMkLst>
      </pc:sldChg>
      <pc:sldChg chg="del">
        <pc:chgData name="Sauer, Dean A." userId="68f3b4e3-a22c-4d70-bccf-7d75cb2842f4" providerId="ADAL" clId="{9E0A5B9F-18AD-44C6-9B85-A67E9B34CBBB}" dt="2026-04-23T02:39:39.255" v="16946" actId="47"/>
        <pc:sldMkLst>
          <pc:docMk/>
          <pc:sldMk cId="3760141800" sldId="296"/>
        </pc:sldMkLst>
      </pc:sldChg>
      <pc:sldChg chg="del">
        <pc:chgData name="Sauer, Dean A." userId="68f3b4e3-a22c-4d70-bccf-7d75cb2842f4" providerId="ADAL" clId="{9E0A5B9F-18AD-44C6-9B85-A67E9B34CBBB}" dt="2026-04-23T02:39:39.255" v="16946" actId="47"/>
        <pc:sldMkLst>
          <pc:docMk/>
          <pc:sldMk cId="546093349" sldId="297"/>
        </pc:sldMkLst>
      </pc:sldChg>
      <pc:sldChg chg="del">
        <pc:chgData name="Sauer, Dean A." userId="68f3b4e3-a22c-4d70-bccf-7d75cb2842f4" providerId="ADAL" clId="{9E0A5B9F-18AD-44C6-9B85-A67E9B34CBBB}" dt="2026-04-23T02:39:39.255" v="16946" actId="47"/>
        <pc:sldMkLst>
          <pc:docMk/>
          <pc:sldMk cId="3843701215" sldId="298"/>
        </pc:sldMkLst>
      </pc:sldChg>
      <pc:sldChg chg="modSp del">
        <pc:chgData name="Sauer, Dean A." userId="68f3b4e3-a22c-4d70-bccf-7d75cb2842f4" providerId="ADAL" clId="{9E0A5B9F-18AD-44C6-9B85-A67E9B34CBBB}" dt="2026-04-22T00:51:31.343" v="16616" actId="2696"/>
        <pc:sldMkLst>
          <pc:docMk/>
          <pc:sldMk cId="1909852913" sldId="299"/>
        </pc:sldMkLst>
      </pc:sldChg>
      <pc:sldChg chg="addSp modSp add mod">
        <pc:chgData name="Sauer, Dean A." userId="68f3b4e3-a22c-4d70-bccf-7d75cb2842f4" providerId="ADAL" clId="{9E0A5B9F-18AD-44C6-9B85-A67E9B34CBBB}" dt="2026-04-22T13:31:53.897" v="16933" actId="14100"/>
        <pc:sldMkLst>
          <pc:docMk/>
          <pc:sldMk cId="2418608062" sldId="299"/>
        </pc:sldMkLst>
        <pc:spChg chg="mod">
          <ac:chgData name="Sauer, Dean A." userId="68f3b4e3-a22c-4d70-bccf-7d75cb2842f4" providerId="ADAL" clId="{9E0A5B9F-18AD-44C6-9B85-A67E9B34CBBB}" dt="2026-04-22T00:56:09.050" v="16765" actId="313"/>
          <ac:spMkLst>
            <pc:docMk/>
            <pc:sldMk cId="2418608062" sldId="299"/>
            <ac:spMk id="2" creationId="{0E95F8ED-EB50-F157-6E63-1EE81E696E9A}"/>
          </ac:spMkLst>
        </pc:spChg>
        <pc:picChg chg="mod modCrop">
          <ac:chgData name="Sauer, Dean A." userId="68f3b4e3-a22c-4d70-bccf-7d75cb2842f4" providerId="ADAL" clId="{9E0A5B9F-18AD-44C6-9B85-A67E9B34CBBB}" dt="2026-04-22T13:31:39.547" v="16906" actId="1038"/>
          <ac:picMkLst>
            <pc:docMk/>
            <pc:sldMk cId="2418608062" sldId="299"/>
            <ac:picMk id="4" creationId="{5244DFAC-F386-75A6-5721-526C32AADAFC}"/>
          </ac:picMkLst>
        </pc:picChg>
        <pc:picChg chg="mod">
          <ac:chgData name="Sauer, Dean A." userId="68f3b4e3-a22c-4d70-bccf-7d75cb2842f4" providerId="ADAL" clId="{9E0A5B9F-18AD-44C6-9B85-A67E9B34CBBB}" dt="2026-04-22T13:31:48.474" v="16927" actId="1037"/>
          <ac:picMkLst>
            <pc:docMk/>
            <pc:sldMk cId="2418608062" sldId="299"/>
            <ac:picMk id="5" creationId="{4EA0A240-A175-1814-32CB-D2F29D9D61B3}"/>
          </ac:picMkLst>
        </pc:picChg>
        <pc:picChg chg="add mod">
          <ac:chgData name="Sauer, Dean A." userId="68f3b4e3-a22c-4d70-bccf-7d75cb2842f4" providerId="ADAL" clId="{9E0A5B9F-18AD-44C6-9B85-A67E9B34CBBB}" dt="2026-04-22T13:31:53.897" v="16933" actId="14100"/>
          <ac:picMkLst>
            <pc:docMk/>
            <pc:sldMk cId="2418608062" sldId="299"/>
            <ac:picMk id="6" creationId="{459E4C1A-8B25-71C6-A432-8628BD58BE51}"/>
          </ac:picMkLst>
        </pc:picChg>
        <pc:picChg chg="add mod">
          <ac:chgData name="Sauer, Dean A." userId="68f3b4e3-a22c-4d70-bccf-7d75cb2842f4" providerId="ADAL" clId="{9E0A5B9F-18AD-44C6-9B85-A67E9B34CBBB}" dt="2026-04-22T13:31:53.897" v="16933" actId="14100"/>
          <ac:picMkLst>
            <pc:docMk/>
            <pc:sldMk cId="2418608062" sldId="299"/>
            <ac:picMk id="8" creationId="{88030A04-C61A-78BB-CD8A-9E37385CEE02}"/>
          </ac:picMkLst>
        </pc:picChg>
      </pc:sldChg>
      <pc:sldChg chg="add del">
        <pc:chgData name="Sauer, Dean A." userId="68f3b4e3-a22c-4d70-bccf-7d75cb2842f4" providerId="ADAL" clId="{9E0A5B9F-18AD-44C6-9B85-A67E9B34CBBB}" dt="2026-04-23T02:39:39.255" v="16946" actId="47"/>
        <pc:sldMkLst>
          <pc:docMk/>
          <pc:sldMk cId="3613007372" sldId="302"/>
        </pc:sldMkLst>
      </pc:sldChg>
      <pc:sldChg chg="modSp mod">
        <pc:chgData name="Sauer, Dean A." userId="68f3b4e3-a22c-4d70-bccf-7d75cb2842f4" providerId="ADAL" clId="{9E0A5B9F-18AD-44C6-9B85-A67E9B34CBBB}" dt="2026-04-19T16:27:12.388" v="15097" actId="113"/>
        <pc:sldMkLst>
          <pc:docMk/>
          <pc:sldMk cId="2065020479" sldId="303"/>
        </pc:sldMkLst>
        <pc:spChg chg="mod">
          <ac:chgData name="Sauer, Dean A." userId="68f3b4e3-a22c-4d70-bccf-7d75cb2842f4" providerId="ADAL" clId="{9E0A5B9F-18AD-44C6-9B85-A67E9B34CBBB}" dt="2026-04-19T16:27:12.388" v="15097" actId="113"/>
          <ac:spMkLst>
            <pc:docMk/>
            <pc:sldMk cId="2065020479" sldId="303"/>
            <ac:spMk id="4" creationId="{F3670684-6DAB-49A2-ED3A-C7FF95AF1CC1}"/>
          </ac:spMkLst>
        </pc:spChg>
      </pc:sldChg>
      <pc:sldChg chg="del">
        <pc:chgData name="Sauer, Dean A." userId="68f3b4e3-a22c-4d70-bccf-7d75cb2842f4" providerId="ADAL" clId="{9E0A5B9F-18AD-44C6-9B85-A67E9B34CBBB}" dt="2026-04-23T02:39:39.255" v="16946" actId="47"/>
        <pc:sldMkLst>
          <pc:docMk/>
          <pc:sldMk cId="2725444225" sldId="307"/>
        </pc:sldMkLst>
      </pc:sldChg>
      <pc:sldChg chg="del">
        <pc:chgData name="Sauer, Dean A." userId="68f3b4e3-a22c-4d70-bccf-7d75cb2842f4" providerId="ADAL" clId="{9E0A5B9F-18AD-44C6-9B85-A67E9B34CBBB}" dt="2026-04-23T02:39:39.255" v="16946" actId="47"/>
        <pc:sldMkLst>
          <pc:docMk/>
          <pc:sldMk cId="3437202864" sldId="308"/>
        </pc:sldMkLst>
      </pc:sldChg>
      <pc:sldChg chg="del">
        <pc:chgData name="Sauer, Dean A." userId="68f3b4e3-a22c-4d70-bccf-7d75cb2842f4" providerId="ADAL" clId="{9E0A5B9F-18AD-44C6-9B85-A67E9B34CBBB}" dt="2026-04-23T02:39:39.255" v="16946" actId="47"/>
        <pc:sldMkLst>
          <pc:docMk/>
          <pc:sldMk cId="2548878567" sldId="312"/>
        </pc:sldMkLst>
      </pc:sldChg>
      <pc:sldChg chg="del">
        <pc:chgData name="Sauer, Dean A." userId="68f3b4e3-a22c-4d70-bccf-7d75cb2842f4" providerId="ADAL" clId="{9E0A5B9F-18AD-44C6-9B85-A67E9B34CBBB}" dt="2026-04-23T02:39:39.255" v="16946" actId="47"/>
        <pc:sldMkLst>
          <pc:docMk/>
          <pc:sldMk cId="4251114787" sldId="313"/>
        </pc:sldMkLst>
      </pc:sldChg>
      <pc:sldChg chg="del">
        <pc:chgData name="Sauer, Dean A." userId="68f3b4e3-a22c-4d70-bccf-7d75cb2842f4" providerId="ADAL" clId="{9E0A5B9F-18AD-44C6-9B85-A67E9B34CBBB}" dt="2026-04-23T02:39:39.255" v="16946" actId="47"/>
        <pc:sldMkLst>
          <pc:docMk/>
          <pc:sldMk cId="795631037" sldId="314"/>
        </pc:sldMkLst>
      </pc:sldChg>
      <pc:sldChg chg="modSp mod">
        <pc:chgData name="Sauer, Dean A." userId="68f3b4e3-a22c-4d70-bccf-7d75cb2842f4" providerId="ADAL" clId="{9E0A5B9F-18AD-44C6-9B85-A67E9B34CBBB}" dt="2026-04-10T12:24:29.296" v="12692" actId="12"/>
        <pc:sldMkLst>
          <pc:docMk/>
          <pc:sldMk cId="3695299277" sldId="316"/>
        </pc:sldMkLst>
        <pc:spChg chg="mod">
          <ac:chgData name="Sauer, Dean A." userId="68f3b4e3-a22c-4d70-bccf-7d75cb2842f4" providerId="ADAL" clId="{9E0A5B9F-18AD-44C6-9B85-A67E9B34CBBB}" dt="2026-04-10T12:24:29.296" v="12692" actId="12"/>
          <ac:spMkLst>
            <pc:docMk/>
            <pc:sldMk cId="3695299277" sldId="316"/>
            <ac:spMk id="4" creationId="{79BD50B4-1565-C970-A1EC-1E028DC20B3D}"/>
          </ac:spMkLst>
        </pc:spChg>
      </pc:sldChg>
      <pc:sldChg chg="modSp">
        <pc:chgData name="Sauer, Dean A." userId="68f3b4e3-a22c-4d70-bccf-7d75cb2842f4" providerId="ADAL" clId="{9E0A5B9F-18AD-44C6-9B85-A67E9B34CBBB}" dt="2026-04-22T13:46:48.814" v="16939" actId="14100"/>
        <pc:sldMkLst>
          <pc:docMk/>
          <pc:sldMk cId="4036788968" sldId="318"/>
        </pc:sldMkLst>
        <pc:picChg chg="mod">
          <ac:chgData name="Sauer, Dean A." userId="68f3b4e3-a22c-4d70-bccf-7d75cb2842f4" providerId="ADAL" clId="{9E0A5B9F-18AD-44C6-9B85-A67E9B34CBBB}" dt="2026-04-22T13:46:48.814" v="16939" actId="14100"/>
          <ac:picMkLst>
            <pc:docMk/>
            <pc:sldMk cId="4036788968" sldId="318"/>
            <ac:picMk id="1026" creationId="{9E1EE03E-AB70-3C1E-544A-22977C550D84}"/>
          </ac:picMkLst>
        </pc:picChg>
        <pc:picChg chg="mod">
          <ac:chgData name="Sauer, Dean A." userId="68f3b4e3-a22c-4d70-bccf-7d75cb2842f4" providerId="ADAL" clId="{9E0A5B9F-18AD-44C6-9B85-A67E9B34CBBB}" dt="2026-04-22T13:45:47.546" v="16938" actId="14100"/>
          <ac:picMkLst>
            <pc:docMk/>
            <pc:sldMk cId="4036788968" sldId="318"/>
            <ac:picMk id="1027" creationId="{8FCD88B0-6A43-5C2D-FF05-8F47C9F1E989}"/>
          </ac:picMkLst>
        </pc:picChg>
      </pc:sldChg>
      <pc:sldChg chg="new del">
        <pc:chgData name="Sauer, Dean A." userId="68f3b4e3-a22c-4d70-bccf-7d75cb2842f4" providerId="ADAL" clId="{9E0A5B9F-18AD-44C6-9B85-A67E9B34CBBB}" dt="2026-04-23T02:39:39.255" v="16946" actId="47"/>
        <pc:sldMkLst>
          <pc:docMk/>
          <pc:sldMk cId="1610420131" sldId="319"/>
        </pc:sldMkLst>
      </pc:sldChg>
      <pc:sldChg chg="del">
        <pc:chgData name="Sauer, Dean A." userId="68f3b4e3-a22c-4d70-bccf-7d75cb2842f4" providerId="ADAL" clId="{9E0A5B9F-18AD-44C6-9B85-A67E9B34CBBB}" dt="2026-04-23T02:39:39.255" v="16946" actId="47"/>
        <pc:sldMkLst>
          <pc:docMk/>
          <pc:sldMk cId="3987502881" sldId="325"/>
        </pc:sldMkLst>
      </pc:sldChg>
      <pc:sldChg chg="del">
        <pc:chgData name="Sauer, Dean A." userId="68f3b4e3-a22c-4d70-bccf-7d75cb2842f4" providerId="ADAL" clId="{9E0A5B9F-18AD-44C6-9B85-A67E9B34CBBB}" dt="2026-04-23T02:39:39.255" v="16946" actId="47"/>
        <pc:sldMkLst>
          <pc:docMk/>
          <pc:sldMk cId="900201710" sldId="327"/>
        </pc:sldMkLst>
      </pc:sldChg>
      <pc:sldChg chg="addSp delSp modSp mod delAnim modAnim">
        <pc:chgData name="Sauer, Dean A." userId="68f3b4e3-a22c-4d70-bccf-7d75cb2842f4" providerId="ADAL" clId="{9E0A5B9F-18AD-44C6-9B85-A67E9B34CBBB}" dt="2026-04-09T12:00:48.147" v="10694" actId="21"/>
        <pc:sldMkLst>
          <pc:docMk/>
          <pc:sldMk cId="356677252" sldId="328"/>
        </pc:sldMkLst>
      </pc:sldChg>
      <pc:sldChg chg="ord">
        <pc:chgData name="Sauer, Dean A." userId="68f3b4e3-a22c-4d70-bccf-7d75cb2842f4" providerId="ADAL" clId="{9E0A5B9F-18AD-44C6-9B85-A67E9B34CBBB}" dt="2026-04-08T19:59:00.582" v="7230"/>
        <pc:sldMkLst>
          <pc:docMk/>
          <pc:sldMk cId="4052253518" sldId="329"/>
        </pc:sldMkLst>
      </pc:sldChg>
      <pc:sldChg chg="del">
        <pc:chgData name="Sauer, Dean A." userId="68f3b4e3-a22c-4d70-bccf-7d75cb2842f4" providerId="ADAL" clId="{9E0A5B9F-18AD-44C6-9B85-A67E9B34CBBB}" dt="2026-04-23T02:39:39.255" v="16946" actId="47"/>
        <pc:sldMkLst>
          <pc:docMk/>
          <pc:sldMk cId="4112212135" sldId="333"/>
        </pc:sldMkLst>
      </pc:sldChg>
      <pc:sldChg chg="del">
        <pc:chgData name="Sauer, Dean A." userId="68f3b4e3-a22c-4d70-bccf-7d75cb2842f4" providerId="ADAL" clId="{9E0A5B9F-18AD-44C6-9B85-A67E9B34CBBB}" dt="2026-04-23T02:39:39.255" v="16946" actId="47"/>
        <pc:sldMkLst>
          <pc:docMk/>
          <pc:sldMk cId="3358567729" sldId="334"/>
        </pc:sldMkLst>
      </pc:sldChg>
      <pc:sldChg chg="del">
        <pc:chgData name="Sauer, Dean A." userId="68f3b4e3-a22c-4d70-bccf-7d75cb2842f4" providerId="ADAL" clId="{9E0A5B9F-18AD-44C6-9B85-A67E9B34CBBB}" dt="2026-04-23T02:39:39.255" v="16946" actId="47"/>
        <pc:sldMkLst>
          <pc:docMk/>
          <pc:sldMk cId="2822485603" sldId="342"/>
        </pc:sldMkLst>
      </pc:sldChg>
      <pc:sldChg chg="del">
        <pc:chgData name="Sauer, Dean A." userId="68f3b4e3-a22c-4d70-bccf-7d75cb2842f4" providerId="ADAL" clId="{9E0A5B9F-18AD-44C6-9B85-A67E9B34CBBB}" dt="2026-04-23T02:39:39.255" v="16946" actId="47"/>
        <pc:sldMkLst>
          <pc:docMk/>
          <pc:sldMk cId="1628439285" sldId="345"/>
        </pc:sldMkLst>
      </pc:sldChg>
      <pc:sldChg chg="del">
        <pc:chgData name="Sauer, Dean A." userId="68f3b4e3-a22c-4d70-bccf-7d75cb2842f4" providerId="ADAL" clId="{9E0A5B9F-18AD-44C6-9B85-A67E9B34CBBB}" dt="2026-04-23T02:39:39.255" v="16946" actId="47"/>
        <pc:sldMkLst>
          <pc:docMk/>
          <pc:sldMk cId="1153703034" sldId="346"/>
        </pc:sldMkLst>
      </pc:sldChg>
      <pc:sldChg chg="del">
        <pc:chgData name="Sauer, Dean A." userId="68f3b4e3-a22c-4d70-bccf-7d75cb2842f4" providerId="ADAL" clId="{9E0A5B9F-18AD-44C6-9B85-A67E9B34CBBB}" dt="2026-04-23T02:39:39.255" v="16946" actId="47"/>
        <pc:sldMkLst>
          <pc:docMk/>
          <pc:sldMk cId="1187386296" sldId="348"/>
        </pc:sldMkLst>
      </pc:sldChg>
      <pc:sldChg chg="del">
        <pc:chgData name="Sauer, Dean A." userId="68f3b4e3-a22c-4d70-bccf-7d75cb2842f4" providerId="ADAL" clId="{9E0A5B9F-18AD-44C6-9B85-A67E9B34CBBB}" dt="2026-04-23T02:39:39.255" v="16946" actId="47"/>
        <pc:sldMkLst>
          <pc:docMk/>
          <pc:sldMk cId="3295804515" sldId="356"/>
        </pc:sldMkLst>
      </pc:sldChg>
      <pc:sldChg chg="del">
        <pc:chgData name="Sauer, Dean A." userId="68f3b4e3-a22c-4d70-bccf-7d75cb2842f4" providerId="ADAL" clId="{9E0A5B9F-18AD-44C6-9B85-A67E9B34CBBB}" dt="2026-04-23T02:39:39.255" v="16946" actId="47"/>
        <pc:sldMkLst>
          <pc:docMk/>
          <pc:sldMk cId="2322272794" sldId="357"/>
        </pc:sldMkLst>
      </pc:sldChg>
      <pc:sldChg chg="del">
        <pc:chgData name="Sauer, Dean A." userId="68f3b4e3-a22c-4d70-bccf-7d75cb2842f4" providerId="ADAL" clId="{9E0A5B9F-18AD-44C6-9B85-A67E9B34CBBB}" dt="2026-04-23T02:39:39.255" v="16946" actId="47"/>
        <pc:sldMkLst>
          <pc:docMk/>
          <pc:sldMk cId="2997723490" sldId="359"/>
        </pc:sldMkLst>
      </pc:sldChg>
      <pc:sldChg chg="del">
        <pc:chgData name="Sauer, Dean A." userId="68f3b4e3-a22c-4d70-bccf-7d75cb2842f4" providerId="ADAL" clId="{9E0A5B9F-18AD-44C6-9B85-A67E9B34CBBB}" dt="2026-04-23T02:39:39.255" v="16946" actId="47"/>
        <pc:sldMkLst>
          <pc:docMk/>
          <pc:sldMk cId="1431635007" sldId="360"/>
        </pc:sldMkLst>
      </pc:sldChg>
      <pc:sldChg chg="del">
        <pc:chgData name="Sauer, Dean A." userId="68f3b4e3-a22c-4d70-bccf-7d75cb2842f4" providerId="ADAL" clId="{9E0A5B9F-18AD-44C6-9B85-A67E9B34CBBB}" dt="2026-04-23T02:39:39.255" v="16946" actId="47"/>
        <pc:sldMkLst>
          <pc:docMk/>
          <pc:sldMk cId="3022815514" sldId="361"/>
        </pc:sldMkLst>
      </pc:sldChg>
      <pc:sldChg chg="del">
        <pc:chgData name="Sauer, Dean A." userId="68f3b4e3-a22c-4d70-bccf-7d75cb2842f4" providerId="ADAL" clId="{9E0A5B9F-18AD-44C6-9B85-A67E9B34CBBB}" dt="2026-04-23T02:39:39.255" v="16946" actId="47"/>
        <pc:sldMkLst>
          <pc:docMk/>
          <pc:sldMk cId="1950247528" sldId="363"/>
        </pc:sldMkLst>
      </pc:sldChg>
      <pc:sldChg chg="modSp mod">
        <pc:chgData name="Sauer, Dean A." userId="68f3b4e3-a22c-4d70-bccf-7d75cb2842f4" providerId="ADAL" clId="{9E0A5B9F-18AD-44C6-9B85-A67E9B34CBBB}" dt="2026-04-23T02:37:55.986" v="16945" actId="20577"/>
        <pc:sldMkLst>
          <pc:docMk/>
          <pc:sldMk cId="1879253675" sldId="364"/>
        </pc:sldMkLst>
        <pc:spChg chg="mod">
          <ac:chgData name="Sauer, Dean A." userId="68f3b4e3-a22c-4d70-bccf-7d75cb2842f4" providerId="ADAL" clId="{9E0A5B9F-18AD-44C6-9B85-A67E9B34CBBB}" dt="2026-04-23T02:37:55.986" v="16945" actId="20577"/>
          <ac:spMkLst>
            <pc:docMk/>
            <pc:sldMk cId="1879253675" sldId="364"/>
            <ac:spMk id="4" creationId="{62B23B51-6D8B-7EFB-0522-3284D0041CB4}"/>
          </ac:spMkLst>
        </pc:spChg>
      </pc:sldChg>
      <pc:sldChg chg="del">
        <pc:chgData name="Sauer, Dean A." userId="68f3b4e3-a22c-4d70-bccf-7d75cb2842f4" providerId="ADAL" clId="{9E0A5B9F-18AD-44C6-9B85-A67E9B34CBBB}" dt="2026-04-23T02:39:39.255" v="16946" actId="47"/>
        <pc:sldMkLst>
          <pc:docMk/>
          <pc:sldMk cId="541188032" sldId="365"/>
        </pc:sldMkLst>
      </pc:sldChg>
      <pc:sldChg chg="add">
        <pc:chgData name="Sauer, Dean A." userId="68f3b4e3-a22c-4d70-bccf-7d75cb2842f4" providerId="ADAL" clId="{9E0A5B9F-18AD-44C6-9B85-A67E9B34CBBB}" dt="2026-04-17T01:40:52.429" v="14445"/>
        <pc:sldMkLst>
          <pc:docMk/>
          <pc:sldMk cId="1084996326" sldId="366"/>
        </pc:sldMkLst>
      </pc:sldChg>
      <pc:sldChg chg="del">
        <pc:chgData name="Sauer, Dean A." userId="68f3b4e3-a22c-4d70-bccf-7d75cb2842f4" providerId="ADAL" clId="{9E0A5B9F-18AD-44C6-9B85-A67E9B34CBBB}" dt="2026-04-23T02:39:39.255" v="16946" actId="47"/>
        <pc:sldMkLst>
          <pc:docMk/>
          <pc:sldMk cId="600299553" sldId="371"/>
        </pc:sldMkLst>
      </pc:sldChg>
      <pc:sldChg chg="del">
        <pc:chgData name="Sauer, Dean A." userId="68f3b4e3-a22c-4d70-bccf-7d75cb2842f4" providerId="ADAL" clId="{9E0A5B9F-18AD-44C6-9B85-A67E9B34CBBB}" dt="2026-04-23T02:39:39.255" v="16946" actId="47"/>
        <pc:sldMkLst>
          <pc:docMk/>
          <pc:sldMk cId="1288643541" sldId="372"/>
        </pc:sldMkLst>
      </pc:sldChg>
      <pc:sldChg chg="add">
        <pc:chgData name="Sauer, Dean A." userId="68f3b4e3-a22c-4d70-bccf-7d75cb2842f4" providerId="ADAL" clId="{9E0A5B9F-18AD-44C6-9B85-A67E9B34CBBB}" dt="2026-04-09T12:16:11.907" v="11546"/>
        <pc:sldMkLst>
          <pc:docMk/>
          <pc:sldMk cId="1417859123" sldId="374"/>
        </pc:sldMkLst>
      </pc:sldChg>
      <pc:sldChg chg="modSp add mod">
        <pc:chgData name="Sauer, Dean A." userId="68f3b4e3-a22c-4d70-bccf-7d75cb2842f4" providerId="ADAL" clId="{9E0A5B9F-18AD-44C6-9B85-A67E9B34CBBB}" dt="2026-04-10T12:21:14.834" v="12678" actId="6549"/>
        <pc:sldMkLst>
          <pc:docMk/>
          <pc:sldMk cId="3008025537" sldId="375"/>
        </pc:sldMkLst>
        <pc:spChg chg="mod">
          <ac:chgData name="Sauer, Dean A." userId="68f3b4e3-a22c-4d70-bccf-7d75cb2842f4" providerId="ADAL" clId="{9E0A5B9F-18AD-44C6-9B85-A67E9B34CBBB}" dt="2026-04-10T12:21:14.834" v="12678" actId="6549"/>
          <ac:spMkLst>
            <pc:docMk/>
            <pc:sldMk cId="3008025537" sldId="375"/>
            <ac:spMk id="2" creationId="{C1679AF9-6583-28FE-7050-11BDB6764D55}"/>
          </ac:spMkLst>
        </pc:spChg>
      </pc:sldChg>
      <pc:sldChg chg="del">
        <pc:chgData name="Sauer, Dean A." userId="68f3b4e3-a22c-4d70-bccf-7d75cb2842f4" providerId="ADAL" clId="{9E0A5B9F-18AD-44C6-9B85-A67E9B34CBBB}" dt="2026-04-23T02:39:39.255" v="16946" actId="47"/>
        <pc:sldMkLst>
          <pc:docMk/>
          <pc:sldMk cId="2140550751" sldId="378"/>
        </pc:sldMkLst>
      </pc:sldChg>
      <pc:sldChg chg="modSp mod">
        <pc:chgData name="Sauer, Dean A." userId="68f3b4e3-a22c-4d70-bccf-7d75cb2842f4" providerId="ADAL" clId="{9E0A5B9F-18AD-44C6-9B85-A67E9B34CBBB}" dt="2026-04-20T16:18:01.785" v="16578" actId="115"/>
        <pc:sldMkLst>
          <pc:docMk/>
          <pc:sldMk cId="3483700427" sldId="381"/>
        </pc:sldMkLst>
        <pc:spChg chg="mod">
          <ac:chgData name="Sauer, Dean A." userId="68f3b4e3-a22c-4d70-bccf-7d75cb2842f4" providerId="ADAL" clId="{9E0A5B9F-18AD-44C6-9B85-A67E9B34CBBB}" dt="2026-04-20T16:17:51.760" v="16573" actId="115"/>
          <ac:spMkLst>
            <pc:docMk/>
            <pc:sldMk cId="3483700427" sldId="381"/>
            <ac:spMk id="28" creationId="{2859DCF4-04ED-12A2-5E58-7819BA800304}"/>
          </ac:spMkLst>
        </pc:spChg>
        <pc:spChg chg="mod">
          <ac:chgData name="Sauer, Dean A." userId="68f3b4e3-a22c-4d70-bccf-7d75cb2842f4" providerId="ADAL" clId="{9E0A5B9F-18AD-44C6-9B85-A67E9B34CBBB}" dt="2026-04-20T16:18:01.785" v="16578" actId="115"/>
          <ac:spMkLst>
            <pc:docMk/>
            <pc:sldMk cId="3483700427" sldId="381"/>
            <ac:spMk id="95" creationId="{69BE69AD-E12C-FD67-BE40-19A07B841F5D}"/>
          </ac:spMkLst>
        </pc:spChg>
      </pc:sldChg>
      <pc:sldChg chg="del">
        <pc:chgData name="Sauer, Dean A." userId="68f3b4e3-a22c-4d70-bccf-7d75cb2842f4" providerId="ADAL" clId="{9E0A5B9F-18AD-44C6-9B85-A67E9B34CBBB}" dt="2026-04-23T02:39:39.255" v="16946" actId="47"/>
        <pc:sldMkLst>
          <pc:docMk/>
          <pc:sldMk cId="3188352532" sldId="384"/>
        </pc:sldMkLst>
      </pc:sldChg>
      <pc:sldChg chg="del">
        <pc:chgData name="Sauer, Dean A." userId="68f3b4e3-a22c-4d70-bccf-7d75cb2842f4" providerId="ADAL" clId="{9E0A5B9F-18AD-44C6-9B85-A67E9B34CBBB}" dt="2026-04-23T02:39:39.255" v="16946" actId="47"/>
        <pc:sldMkLst>
          <pc:docMk/>
          <pc:sldMk cId="3833845021" sldId="386"/>
        </pc:sldMkLst>
      </pc:sldChg>
      <pc:sldChg chg="del">
        <pc:chgData name="Sauer, Dean A." userId="68f3b4e3-a22c-4d70-bccf-7d75cb2842f4" providerId="ADAL" clId="{9E0A5B9F-18AD-44C6-9B85-A67E9B34CBBB}" dt="2026-04-23T02:39:39.255" v="16946" actId="47"/>
        <pc:sldMkLst>
          <pc:docMk/>
          <pc:sldMk cId="300181241" sldId="387"/>
        </pc:sldMkLst>
      </pc:sldChg>
      <pc:sldChg chg="del">
        <pc:chgData name="Sauer, Dean A." userId="68f3b4e3-a22c-4d70-bccf-7d75cb2842f4" providerId="ADAL" clId="{9E0A5B9F-18AD-44C6-9B85-A67E9B34CBBB}" dt="2026-04-23T02:39:39.255" v="16946" actId="47"/>
        <pc:sldMkLst>
          <pc:docMk/>
          <pc:sldMk cId="4271877182" sldId="391"/>
        </pc:sldMkLst>
      </pc:sldChg>
      <pc:sldChg chg="del">
        <pc:chgData name="Sauer, Dean A." userId="68f3b4e3-a22c-4d70-bccf-7d75cb2842f4" providerId="ADAL" clId="{9E0A5B9F-18AD-44C6-9B85-A67E9B34CBBB}" dt="2026-04-23T02:39:39.255" v="16946" actId="47"/>
        <pc:sldMkLst>
          <pc:docMk/>
          <pc:sldMk cId="653153978" sldId="392"/>
        </pc:sldMkLst>
      </pc:sldChg>
      <pc:sldChg chg="del">
        <pc:chgData name="Sauer, Dean A." userId="68f3b4e3-a22c-4d70-bccf-7d75cb2842f4" providerId="ADAL" clId="{9E0A5B9F-18AD-44C6-9B85-A67E9B34CBBB}" dt="2026-04-23T02:39:39.255" v="16946" actId="47"/>
        <pc:sldMkLst>
          <pc:docMk/>
          <pc:sldMk cId="3334860588" sldId="393"/>
        </pc:sldMkLst>
      </pc:sldChg>
      <pc:sldChg chg="del">
        <pc:chgData name="Sauer, Dean A." userId="68f3b4e3-a22c-4d70-bccf-7d75cb2842f4" providerId="ADAL" clId="{9E0A5B9F-18AD-44C6-9B85-A67E9B34CBBB}" dt="2026-04-23T02:39:39.255" v="16946" actId="47"/>
        <pc:sldMkLst>
          <pc:docMk/>
          <pc:sldMk cId="3464301121" sldId="395"/>
        </pc:sldMkLst>
      </pc:sldChg>
      <pc:sldChg chg="del">
        <pc:chgData name="Sauer, Dean A." userId="68f3b4e3-a22c-4d70-bccf-7d75cb2842f4" providerId="ADAL" clId="{9E0A5B9F-18AD-44C6-9B85-A67E9B34CBBB}" dt="2026-04-23T02:39:39.255" v="16946" actId="47"/>
        <pc:sldMkLst>
          <pc:docMk/>
          <pc:sldMk cId="225562720" sldId="396"/>
        </pc:sldMkLst>
      </pc:sldChg>
      <pc:sldChg chg="ord">
        <pc:chgData name="Sauer, Dean A." userId="68f3b4e3-a22c-4d70-bccf-7d75cb2842f4" providerId="ADAL" clId="{9E0A5B9F-18AD-44C6-9B85-A67E9B34CBBB}" dt="2026-04-08T19:58:59.232" v="7228"/>
        <pc:sldMkLst>
          <pc:docMk/>
          <pc:sldMk cId="1616616420" sldId="397"/>
        </pc:sldMkLst>
      </pc:sldChg>
      <pc:sldChg chg="modSp mod">
        <pc:chgData name="Sauer, Dean A." userId="68f3b4e3-a22c-4d70-bccf-7d75cb2842f4" providerId="ADAL" clId="{9E0A5B9F-18AD-44C6-9B85-A67E9B34CBBB}" dt="2026-04-10T18:53:55.652" v="12695" actId="20577"/>
        <pc:sldMkLst>
          <pc:docMk/>
          <pc:sldMk cId="2322518092" sldId="400"/>
        </pc:sldMkLst>
        <pc:spChg chg="mod">
          <ac:chgData name="Sauer, Dean A." userId="68f3b4e3-a22c-4d70-bccf-7d75cb2842f4" providerId="ADAL" clId="{9E0A5B9F-18AD-44C6-9B85-A67E9B34CBBB}" dt="2026-04-10T18:53:55.652" v="12695" actId="20577"/>
          <ac:spMkLst>
            <pc:docMk/>
            <pc:sldMk cId="2322518092" sldId="400"/>
            <ac:spMk id="58" creationId="{2FC63B31-445B-F11A-FDDA-CDE881318C77}"/>
          </ac:spMkLst>
        </pc:spChg>
      </pc:sldChg>
      <pc:sldChg chg="del">
        <pc:chgData name="Sauer, Dean A." userId="68f3b4e3-a22c-4d70-bccf-7d75cb2842f4" providerId="ADAL" clId="{9E0A5B9F-18AD-44C6-9B85-A67E9B34CBBB}" dt="2026-04-23T02:39:39.255" v="16946" actId="47"/>
        <pc:sldMkLst>
          <pc:docMk/>
          <pc:sldMk cId="3753028686" sldId="401"/>
        </pc:sldMkLst>
      </pc:sldChg>
      <pc:sldChg chg="del">
        <pc:chgData name="Sauer, Dean A." userId="68f3b4e3-a22c-4d70-bccf-7d75cb2842f4" providerId="ADAL" clId="{9E0A5B9F-18AD-44C6-9B85-A67E9B34CBBB}" dt="2026-04-23T02:39:39.255" v="16946" actId="47"/>
        <pc:sldMkLst>
          <pc:docMk/>
          <pc:sldMk cId="3149994993" sldId="402"/>
        </pc:sldMkLst>
      </pc:sldChg>
      <pc:sldChg chg="addSp modSp new del mod">
        <pc:chgData name="Sauer, Dean A." userId="68f3b4e3-a22c-4d70-bccf-7d75cb2842f4" providerId="ADAL" clId="{9E0A5B9F-18AD-44C6-9B85-A67E9B34CBBB}" dt="2026-04-23T02:39:39.255" v="16946" actId="47"/>
        <pc:sldMkLst>
          <pc:docMk/>
          <pc:sldMk cId="3188816122" sldId="403"/>
        </pc:sldMkLst>
        <pc:spChg chg="mod">
          <ac:chgData name="Sauer, Dean A." userId="68f3b4e3-a22c-4d70-bccf-7d75cb2842f4" providerId="ADAL" clId="{9E0A5B9F-18AD-44C6-9B85-A67E9B34CBBB}" dt="2026-04-06T21:50:59.456" v="6303" actId="20577"/>
          <ac:spMkLst>
            <pc:docMk/>
            <pc:sldMk cId="3188816122" sldId="403"/>
            <ac:spMk id="2" creationId="{3CAF259D-730E-D09A-931A-9E8B99084DE8}"/>
          </ac:spMkLst>
        </pc:spChg>
        <pc:spChg chg="add mod">
          <ac:chgData name="Sauer, Dean A." userId="68f3b4e3-a22c-4d70-bccf-7d75cb2842f4" providerId="ADAL" clId="{9E0A5B9F-18AD-44C6-9B85-A67E9B34CBBB}" dt="2026-04-06T21:51:19.199" v="6311" actId="14100"/>
          <ac:spMkLst>
            <pc:docMk/>
            <pc:sldMk cId="3188816122" sldId="403"/>
            <ac:spMk id="4" creationId="{1119A30E-2952-8EBD-0AD0-75F185E683EF}"/>
          </ac:spMkLst>
        </pc:spChg>
      </pc:sldChg>
      <pc:sldChg chg="del">
        <pc:chgData name="Sauer, Dean A." userId="68f3b4e3-a22c-4d70-bccf-7d75cb2842f4" providerId="ADAL" clId="{9E0A5B9F-18AD-44C6-9B85-A67E9B34CBBB}" dt="2026-04-23T02:39:39.255" v="16946" actId="47"/>
        <pc:sldMkLst>
          <pc:docMk/>
          <pc:sldMk cId="2686172281" sldId="404"/>
        </pc:sldMkLst>
      </pc:sldChg>
      <pc:sldChg chg="del">
        <pc:chgData name="Sauer, Dean A." userId="68f3b4e3-a22c-4d70-bccf-7d75cb2842f4" providerId="ADAL" clId="{9E0A5B9F-18AD-44C6-9B85-A67E9B34CBBB}" dt="2026-04-23T02:39:39.255" v="16946" actId="47"/>
        <pc:sldMkLst>
          <pc:docMk/>
          <pc:sldMk cId="845806453" sldId="406"/>
        </pc:sldMkLst>
      </pc:sldChg>
      <pc:sldChg chg="del">
        <pc:chgData name="Sauer, Dean A." userId="68f3b4e3-a22c-4d70-bccf-7d75cb2842f4" providerId="ADAL" clId="{9E0A5B9F-18AD-44C6-9B85-A67E9B34CBBB}" dt="2026-04-23T02:39:39.255" v="16946" actId="47"/>
        <pc:sldMkLst>
          <pc:docMk/>
          <pc:sldMk cId="334856681" sldId="409"/>
        </pc:sldMkLst>
      </pc:sldChg>
      <pc:sldChg chg="del">
        <pc:chgData name="Sauer, Dean A." userId="68f3b4e3-a22c-4d70-bccf-7d75cb2842f4" providerId="ADAL" clId="{9E0A5B9F-18AD-44C6-9B85-A67E9B34CBBB}" dt="2026-04-23T02:39:39.255" v="16946" actId="47"/>
        <pc:sldMkLst>
          <pc:docMk/>
          <pc:sldMk cId="351304064" sldId="410"/>
        </pc:sldMkLst>
      </pc:sldChg>
      <pc:sldChg chg="del">
        <pc:chgData name="Sauer, Dean A." userId="68f3b4e3-a22c-4d70-bccf-7d75cb2842f4" providerId="ADAL" clId="{9E0A5B9F-18AD-44C6-9B85-A67E9B34CBBB}" dt="2026-04-23T02:39:39.255" v="16946" actId="47"/>
        <pc:sldMkLst>
          <pc:docMk/>
          <pc:sldMk cId="176321262" sldId="411"/>
        </pc:sldMkLst>
      </pc:sldChg>
      <pc:sldChg chg="del">
        <pc:chgData name="Sauer, Dean A." userId="68f3b4e3-a22c-4d70-bccf-7d75cb2842f4" providerId="ADAL" clId="{9E0A5B9F-18AD-44C6-9B85-A67E9B34CBBB}" dt="2026-04-23T02:39:39.255" v="16946" actId="47"/>
        <pc:sldMkLst>
          <pc:docMk/>
          <pc:sldMk cId="2785766056" sldId="413"/>
        </pc:sldMkLst>
      </pc:sldChg>
      <pc:sldChg chg="modSp mod">
        <pc:chgData name="Sauer, Dean A." userId="68f3b4e3-a22c-4d70-bccf-7d75cb2842f4" providerId="ADAL" clId="{9E0A5B9F-18AD-44C6-9B85-A67E9B34CBBB}" dt="2026-04-07T21:27:16.021" v="6326" actId="20577"/>
        <pc:sldMkLst>
          <pc:docMk/>
          <pc:sldMk cId="1455968727" sldId="415"/>
        </pc:sldMkLst>
        <pc:spChg chg="mod">
          <ac:chgData name="Sauer, Dean A." userId="68f3b4e3-a22c-4d70-bccf-7d75cb2842f4" providerId="ADAL" clId="{9E0A5B9F-18AD-44C6-9B85-A67E9B34CBBB}" dt="2026-03-25T16:18:33.910" v="6081" actId="20577"/>
          <ac:spMkLst>
            <pc:docMk/>
            <pc:sldMk cId="1455968727" sldId="415"/>
            <ac:spMk id="8" creationId="{421BBFBA-14B4-B7B9-DB3A-7CA9141B1C91}"/>
          </ac:spMkLst>
        </pc:spChg>
        <pc:spChg chg="mod">
          <ac:chgData name="Sauer, Dean A." userId="68f3b4e3-a22c-4d70-bccf-7d75cb2842f4" providerId="ADAL" clId="{9E0A5B9F-18AD-44C6-9B85-A67E9B34CBBB}" dt="2026-03-25T14:58:15.337" v="6070" actId="6549"/>
          <ac:spMkLst>
            <pc:docMk/>
            <pc:sldMk cId="1455968727" sldId="415"/>
            <ac:spMk id="11" creationId="{A73E892B-2579-D4C1-256D-D99478C28EFC}"/>
          </ac:spMkLst>
        </pc:spChg>
        <pc:spChg chg="mod">
          <ac:chgData name="Sauer, Dean A." userId="68f3b4e3-a22c-4d70-bccf-7d75cb2842f4" providerId="ADAL" clId="{9E0A5B9F-18AD-44C6-9B85-A67E9B34CBBB}" dt="2026-04-07T21:27:16.021" v="6326" actId="20577"/>
          <ac:spMkLst>
            <pc:docMk/>
            <pc:sldMk cId="1455968727" sldId="415"/>
            <ac:spMk id="254" creationId="{D3F5FEAD-0237-B50D-9126-5B3BB380FEEB}"/>
          </ac:spMkLst>
        </pc:spChg>
      </pc:sldChg>
      <pc:sldChg chg="del">
        <pc:chgData name="Sauer, Dean A." userId="68f3b4e3-a22c-4d70-bccf-7d75cb2842f4" providerId="ADAL" clId="{9E0A5B9F-18AD-44C6-9B85-A67E9B34CBBB}" dt="2026-04-23T02:39:39.255" v="16946" actId="47"/>
        <pc:sldMkLst>
          <pc:docMk/>
          <pc:sldMk cId="1031465278" sldId="424"/>
        </pc:sldMkLst>
      </pc:sldChg>
      <pc:sldChg chg="del">
        <pc:chgData name="Sauer, Dean A." userId="68f3b4e3-a22c-4d70-bccf-7d75cb2842f4" providerId="ADAL" clId="{9E0A5B9F-18AD-44C6-9B85-A67E9B34CBBB}" dt="2026-04-23T02:39:39.255" v="16946" actId="47"/>
        <pc:sldMkLst>
          <pc:docMk/>
          <pc:sldMk cId="768986282" sldId="425"/>
        </pc:sldMkLst>
      </pc:sldChg>
      <pc:sldChg chg="del">
        <pc:chgData name="Sauer, Dean A." userId="68f3b4e3-a22c-4d70-bccf-7d75cb2842f4" providerId="ADAL" clId="{9E0A5B9F-18AD-44C6-9B85-A67E9B34CBBB}" dt="2026-04-23T02:39:39.255" v="16946" actId="47"/>
        <pc:sldMkLst>
          <pc:docMk/>
          <pc:sldMk cId="2484038066" sldId="426"/>
        </pc:sldMkLst>
      </pc:sldChg>
      <pc:sldChg chg="del">
        <pc:chgData name="Sauer, Dean A." userId="68f3b4e3-a22c-4d70-bccf-7d75cb2842f4" providerId="ADAL" clId="{9E0A5B9F-18AD-44C6-9B85-A67E9B34CBBB}" dt="2026-04-23T02:39:39.255" v="16946" actId="47"/>
        <pc:sldMkLst>
          <pc:docMk/>
          <pc:sldMk cId="1565371430" sldId="427"/>
        </pc:sldMkLst>
      </pc:sldChg>
      <pc:sldChg chg="del">
        <pc:chgData name="Sauer, Dean A." userId="68f3b4e3-a22c-4d70-bccf-7d75cb2842f4" providerId="ADAL" clId="{9E0A5B9F-18AD-44C6-9B85-A67E9B34CBBB}" dt="2026-04-23T02:39:39.255" v="16946" actId="47"/>
        <pc:sldMkLst>
          <pc:docMk/>
          <pc:sldMk cId="2374980250" sldId="428"/>
        </pc:sldMkLst>
      </pc:sldChg>
      <pc:sldChg chg="del">
        <pc:chgData name="Sauer, Dean A." userId="68f3b4e3-a22c-4d70-bccf-7d75cb2842f4" providerId="ADAL" clId="{9E0A5B9F-18AD-44C6-9B85-A67E9B34CBBB}" dt="2026-04-23T02:39:39.255" v="16946" actId="47"/>
        <pc:sldMkLst>
          <pc:docMk/>
          <pc:sldMk cId="4133227700" sldId="429"/>
        </pc:sldMkLst>
      </pc:sldChg>
      <pc:sldChg chg="del">
        <pc:chgData name="Sauer, Dean A." userId="68f3b4e3-a22c-4d70-bccf-7d75cb2842f4" providerId="ADAL" clId="{9E0A5B9F-18AD-44C6-9B85-A67E9B34CBBB}" dt="2026-04-23T02:39:39.255" v="16946" actId="47"/>
        <pc:sldMkLst>
          <pc:docMk/>
          <pc:sldMk cId="3915842778" sldId="430"/>
        </pc:sldMkLst>
      </pc:sldChg>
      <pc:sldChg chg="del">
        <pc:chgData name="Sauer, Dean A." userId="68f3b4e3-a22c-4d70-bccf-7d75cb2842f4" providerId="ADAL" clId="{9E0A5B9F-18AD-44C6-9B85-A67E9B34CBBB}" dt="2026-04-23T02:39:39.255" v="16946" actId="47"/>
        <pc:sldMkLst>
          <pc:docMk/>
          <pc:sldMk cId="3480357588" sldId="431"/>
        </pc:sldMkLst>
      </pc:sldChg>
      <pc:sldChg chg="modSp mod">
        <pc:chgData name="Sauer, Dean A." userId="68f3b4e3-a22c-4d70-bccf-7d75cb2842f4" providerId="ADAL" clId="{9E0A5B9F-18AD-44C6-9B85-A67E9B34CBBB}" dt="2026-04-16T14:33:53.312" v="13443" actId="108"/>
        <pc:sldMkLst>
          <pc:docMk/>
          <pc:sldMk cId="3536245990" sldId="435"/>
        </pc:sldMkLst>
        <pc:spChg chg="mod">
          <ac:chgData name="Sauer, Dean A." userId="68f3b4e3-a22c-4d70-bccf-7d75cb2842f4" providerId="ADAL" clId="{9E0A5B9F-18AD-44C6-9B85-A67E9B34CBBB}" dt="2026-04-16T14:33:53.312" v="13443" actId="108"/>
          <ac:spMkLst>
            <pc:docMk/>
            <pc:sldMk cId="3536245990" sldId="435"/>
            <ac:spMk id="4" creationId="{B271C81B-F6EE-91E5-37E8-152BBD19A237}"/>
          </ac:spMkLst>
        </pc:spChg>
      </pc:sldChg>
      <pc:sldChg chg="del">
        <pc:chgData name="Sauer, Dean A." userId="68f3b4e3-a22c-4d70-bccf-7d75cb2842f4" providerId="ADAL" clId="{9E0A5B9F-18AD-44C6-9B85-A67E9B34CBBB}" dt="2026-04-23T02:39:39.255" v="16946" actId="47"/>
        <pc:sldMkLst>
          <pc:docMk/>
          <pc:sldMk cId="2874542815" sldId="443"/>
        </pc:sldMkLst>
      </pc:sldChg>
      <pc:sldChg chg="del">
        <pc:chgData name="Sauer, Dean A." userId="68f3b4e3-a22c-4d70-bccf-7d75cb2842f4" providerId="ADAL" clId="{9E0A5B9F-18AD-44C6-9B85-A67E9B34CBBB}" dt="2026-04-23T02:39:39.255" v="16946" actId="47"/>
        <pc:sldMkLst>
          <pc:docMk/>
          <pc:sldMk cId="725511819" sldId="450"/>
        </pc:sldMkLst>
      </pc:sldChg>
      <pc:sldChg chg="del ord">
        <pc:chgData name="Sauer, Dean A." userId="68f3b4e3-a22c-4d70-bccf-7d75cb2842f4" providerId="ADAL" clId="{9E0A5B9F-18AD-44C6-9B85-A67E9B34CBBB}" dt="2026-04-23T02:39:39.255" v="16946" actId="47"/>
        <pc:sldMkLst>
          <pc:docMk/>
          <pc:sldMk cId="310810279" sldId="452"/>
        </pc:sldMkLst>
      </pc:sldChg>
      <pc:sldChg chg="del">
        <pc:chgData name="Sauer, Dean A." userId="68f3b4e3-a22c-4d70-bccf-7d75cb2842f4" providerId="ADAL" clId="{9E0A5B9F-18AD-44C6-9B85-A67E9B34CBBB}" dt="2026-04-23T02:39:39.255" v="16946" actId="47"/>
        <pc:sldMkLst>
          <pc:docMk/>
          <pc:sldMk cId="1583153731" sldId="454"/>
        </pc:sldMkLst>
      </pc:sldChg>
      <pc:sldChg chg="del">
        <pc:chgData name="Sauer, Dean A." userId="68f3b4e3-a22c-4d70-bccf-7d75cb2842f4" providerId="ADAL" clId="{9E0A5B9F-18AD-44C6-9B85-A67E9B34CBBB}" dt="2026-04-23T02:39:39.255" v="16946" actId="47"/>
        <pc:sldMkLst>
          <pc:docMk/>
          <pc:sldMk cId="1691553403" sldId="455"/>
        </pc:sldMkLst>
      </pc:sldChg>
      <pc:sldChg chg="del">
        <pc:chgData name="Sauer, Dean A." userId="68f3b4e3-a22c-4d70-bccf-7d75cb2842f4" providerId="ADAL" clId="{9E0A5B9F-18AD-44C6-9B85-A67E9B34CBBB}" dt="2026-04-23T02:39:39.255" v="16946" actId="47"/>
        <pc:sldMkLst>
          <pc:docMk/>
          <pc:sldMk cId="2988157069" sldId="456"/>
        </pc:sldMkLst>
      </pc:sldChg>
      <pc:sldChg chg="del">
        <pc:chgData name="Sauer, Dean A." userId="68f3b4e3-a22c-4d70-bccf-7d75cb2842f4" providerId="ADAL" clId="{9E0A5B9F-18AD-44C6-9B85-A67E9B34CBBB}" dt="2026-04-23T02:39:39.255" v="16946" actId="47"/>
        <pc:sldMkLst>
          <pc:docMk/>
          <pc:sldMk cId="2448206211" sldId="464"/>
        </pc:sldMkLst>
      </pc:sldChg>
      <pc:sldChg chg="del">
        <pc:chgData name="Sauer, Dean A." userId="68f3b4e3-a22c-4d70-bccf-7d75cb2842f4" providerId="ADAL" clId="{9E0A5B9F-18AD-44C6-9B85-A67E9B34CBBB}" dt="2026-04-23T02:39:39.255" v="16946" actId="47"/>
        <pc:sldMkLst>
          <pc:docMk/>
          <pc:sldMk cId="798717433" sldId="469"/>
        </pc:sldMkLst>
      </pc:sldChg>
      <pc:sldChg chg="del">
        <pc:chgData name="Sauer, Dean A." userId="68f3b4e3-a22c-4d70-bccf-7d75cb2842f4" providerId="ADAL" clId="{9E0A5B9F-18AD-44C6-9B85-A67E9B34CBBB}" dt="2026-04-23T02:39:39.255" v="16946" actId="47"/>
        <pc:sldMkLst>
          <pc:docMk/>
          <pc:sldMk cId="82198283" sldId="470"/>
        </pc:sldMkLst>
      </pc:sldChg>
      <pc:sldChg chg="del">
        <pc:chgData name="Sauer, Dean A." userId="68f3b4e3-a22c-4d70-bccf-7d75cb2842f4" providerId="ADAL" clId="{9E0A5B9F-18AD-44C6-9B85-A67E9B34CBBB}" dt="2026-04-23T02:39:39.255" v="16946" actId="47"/>
        <pc:sldMkLst>
          <pc:docMk/>
          <pc:sldMk cId="4101765640" sldId="475"/>
        </pc:sldMkLst>
      </pc:sldChg>
      <pc:sldChg chg="del">
        <pc:chgData name="Sauer, Dean A." userId="68f3b4e3-a22c-4d70-bccf-7d75cb2842f4" providerId="ADAL" clId="{9E0A5B9F-18AD-44C6-9B85-A67E9B34CBBB}" dt="2026-04-23T02:39:39.255" v="16946" actId="47"/>
        <pc:sldMkLst>
          <pc:docMk/>
          <pc:sldMk cId="2378175751" sldId="476"/>
        </pc:sldMkLst>
      </pc:sldChg>
      <pc:sldChg chg="del">
        <pc:chgData name="Sauer, Dean A." userId="68f3b4e3-a22c-4d70-bccf-7d75cb2842f4" providerId="ADAL" clId="{9E0A5B9F-18AD-44C6-9B85-A67E9B34CBBB}" dt="2026-04-23T02:39:39.255" v="16946" actId="47"/>
        <pc:sldMkLst>
          <pc:docMk/>
          <pc:sldMk cId="2967477558" sldId="479"/>
        </pc:sldMkLst>
      </pc:sldChg>
      <pc:sldChg chg="del ord">
        <pc:chgData name="Sauer, Dean A." userId="68f3b4e3-a22c-4d70-bccf-7d75cb2842f4" providerId="ADAL" clId="{9E0A5B9F-18AD-44C6-9B85-A67E9B34CBBB}" dt="2026-04-23T02:39:39.255" v="16946" actId="47"/>
        <pc:sldMkLst>
          <pc:docMk/>
          <pc:sldMk cId="4123070270" sldId="483"/>
        </pc:sldMkLst>
      </pc:sldChg>
      <pc:sldChg chg="ord">
        <pc:chgData name="Sauer, Dean A." userId="68f3b4e3-a22c-4d70-bccf-7d75cb2842f4" providerId="ADAL" clId="{9E0A5B9F-18AD-44C6-9B85-A67E9B34CBBB}" dt="2026-04-08T14:46:16.878" v="7206"/>
        <pc:sldMkLst>
          <pc:docMk/>
          <pc:sldMk cId="2032381991" sldId="485"/>
        </pc:sldMkLst>
      </pc:sldChg>
      <pc:sldChg chg="del">
        <pc:chgData name="Sauer, Dean A." userId="68f3b4e3-a22c-4d70-bccf-7d75cb2842f4" providerId="ADAL" clId="{9E0A5B9F-18AD-44C6-9B85-A67E9B34CBBB}" dt="2026-04-23T02:39:39.255" v="16946" actId="47"/>
        <pc:sldMkLst>
          <pc:docMk/>
          <pc:sldMk cId="307118627" sldId="486"/>
        </pc:sldMkLst>
      </pc:sldChg>
      <pc:sldChg chg="del">
        <pc:chgData name="Sauer, Dean A." userId="68f3b4e3-a22c-4d70-bccf-7d75cb2842f4" providerId="ADAL" clId="{9E0A5B9F-18AD-44C6-9B85-A67E9B34CBBB}" dt="2026-04-23T02:39:39.255" v="16946" actId="47"/>
        <pc:sldMkLst>
          <pc:docMk/>
          <pc:sldMk cId="4148519168" sldId="487"/>
        </pc:sldMkLst>
      </pc:sldChg>
      <pc:sldChg chg="del">
        <pc:chgData name="Sauer, Dean A." userId="68f3b4e3-a22c-4d70-bccf-7d75cb2842f4" providerId="ADAL" clId="{9E0A5B9F-18AD-44C6-9B85-A67E9B34CBBB}" dt="2026-04-23T02:39:39.255" v="16946" actId="47"/>
        <pc:sldMkLst>
          <pc:docMk/>
          <pc:sldMk cId="1502729551" sldId="489"/>
        </pc:sldMkLst>
      </pc:sldChg>
      <pc:sldChg chg="del">
        <pc:chgData name="Sauer, Dean A." userId="68f3b4e3-a22c-4d70-bccf-7d75cb2842f4" providerId="ADAL" clId="{9E0A5B9F-18AD-44C6-9B85-A67E9B34CBBB}" dt="2026-04-23T02:39:39.255" v="16946" actId="47"/>
        <pc:sldMkLst>
          <pc:docMk/>
          <pc:sldMk cId="296616160" sldId="490"/>
        </pc:sldMkLst>
      </pc:sldChg>
      <pc:sldChg chg="ord">
        <pc:chgData name="Sauer, Dean A." userId="68f3b4e3-a22c-4d70-bccf-7d75cb2842f4" providerId="ADAL" clId="{9E0A5B9F-18AD-44C6-9B85-A67E9B34CBBB}" dt="2026-04-08T14:46:18.243" v="7208"/>
        <pc:sldMkLst>
          <pc:docMk/>
          <pc:sldMk cId="1440354651" sldId="495"/>
        </pc:sldMkLst>
      </pc:sldChg>
      <pc:sldChg chg="del">
        <pc:chgData name="Sauer, Dean A." userId="68f3b4e3-a22c-4d70-bccf-7d75cb2842f4" providerId="ADAL" clId="{9E0A5B9F-18AD-44C6-9B85-A67E9B34CBBB}" dt="2026-04-23T02:39:39.255" v="16946" actId="47"/>
        <pc:sldMkLst>
          <pc:docMk/>
          <pc:sldMk cId="886016167" sldId="497"/>
        </pc:sldMkLst>
      </pc:sldChg>
      <pc:sldChg chg="del">
        <pc:chgData name="Sauer, Dean A." userId="68f3b4e3-a22c-4d70-bccf-7d75cb2842f4" providerId="ADAL" clId="{9E0A5B9F-18AD-44C6-9B85-A67E9B34CBBB}" dt="2026-04-23T02:39:39.255" v="16946" actId="47"/>
        <pc:sldMkLst>
          <pc:docMk/>
          <pc:sldMk cId="4041725971" sldId="498"/>
        </pc:sldMkLst>
      </pc:sldChg>
      <pc:sldChg chg="del">
        <pc:chgData name="Sauer, Dean A." userId="68f3b4e3-a22c-4d70-bccf-7d75cb2842f4" providerId="ADAL" clId="{9E0A5B9F-18AD-44C6-9B85-A67E9B34CBBB}" dt="2026-04-23T02:39:55.420" v="16947" actId="47"/>
        <pc:sldMkLst>
          <pc:docMk/>
          <pc:sldMk cId="3013976075" sldId="500"/>
        </pc:sldMkLst>
      </pc:sldChg>
      <pc:sldChg chg="modSp mod">
        <pc:chgData name="Sauer, Dean A." userId="68f3b4e3-a22c-4d70-bccf-7d75cb2842f4" providerId="ADAL" clId="{9E0A5B9F-18AD-44C6-9B85-A67E9B34CBBB}" dt="2026-03-25T20:33:06.290" v="6118" actId="1038"/>
        <pc:sldMkLst>
          <pc:docMk/>
          <pc:sldMk cId="731973575" sldId="503"/>
        </pc:sldMkLst>
        <pc:spChg chg="mod">
          <ac:chgData name="Sauer, Dean A." userId="68f3b4e3-a22c-4d70-bccf-7d75cb2842f4" providerId="ADAL" clId="{9E0A5B9F-18AD-44C6-9B85-A67E9B34CBBB}" dt="2026-03-25T20:33:06.290" v="6118" actId="1038"/>
          <ac:spMkLst>
            <pc:docMk/>
            <pc:sldMk cId="731973575" sldId="503"/>
            <ac:spMk id="53" creationId="{B6ED51E9-DB4A-DABF-E2BE-44BD04E02126}"/>
          </ac:spMkLst>
        </pc:spChg>
        <pc:spChg chg="mod">
          <ac:chgData name="Sauer, Dean A." userId="68f3b4e3-a22c-4d70-bccf-7d75cb2842f4" providerId="ADAL" clId="{9E0A5B9F-18AD-44C6-9B85-A67E9B34CBBB}" dt="2026-03-25T20:32:58.874" v="6111" actId="1038"/>
          <ac:spMkLst>
            <pc:docMk/>
            <pc:sldMk cId="731973575" sldId="503"/>
            <ac:spMk id="125" creationId="{17B1C26F-BB39-26CB-AA6F-6D57C2F124E6}"/>
          </ac:spMkLst>
        </pc:spChg>
      </pc:sldChg>
      <pc:sldChg chg="del">
        <pc:chgData name="Sauer, Dean A." userId="68f3b4e3-a22c-4d70-bccf-7d75cb2842f4" providerId="ADAL" clId="{9E0A5B9F-18AD-44C6-9B85-A67E9B34CBBB}" dt="2026-04-23T02:39:39.255" v="16946" actId="47"/>
        <pc:sldMkLst>
          <pc:docMk/>
          <pc:sldMk cId="2162405203" sldId="504"/>
        </pc:sldMkLst>
      </pc:sldChg>
      <pc:sldChg chg="del">
        <pc:chgData name="Sauer, Dean A." userId="68f3b4e3-a22c-4d70-bccf-7d75cb2842f4" providerId="ADAL" clId="{9E0A5B9F-18AD-44C6-9B85-A67E9B34CBBB}" dt="2026-04-23T02:39:39.255" v="16946" actId="47"/>
        <pc:sldMkLst>
          <pc:docMk/>
          <pc:sldMk cId="3150288375" sldId="505"/>
        </pc:sldMkLst>
      </pc:sldChg>
      <pc:sldChg chg="del">
        <pc:chgData name="Sauer, Dean A." userId="68f3b4e3-a22c-4d70-bccf-7d75cb2842f4" providerId="ADAL" clId="{9E0A5B9F-18AD-44C6-9B85-A67E9B34CBBB}" dt="2026-04-23T02:39:39.255" v="16946" actId="47"/>
        <pc:sldMkLst>
          <pc:docMk/>
          <pc:sldMk cId="3453603563" sldId="506"/>
        </pc:sldMkLst>
      </pc:sldChg>
      <pc:sldChg chg="del">
        <pc:chgData name="Sauer, Dean A." userId="68f3b4e3-a22c-4d70-bccf-7d75cb2842f4" providerId="ADAL" clId="{9E0A5B9F-18AD-44C6-9B85-A67E9B34CBBB}" dt="2026-04-23T02:39:39.255" v="16946" actId="47"/>
        <pc:sldMkLst>
          <pc:docMk/>
          <pc:sldMk cId="1395298498" sldId="507"/>
        </pc:sldMkLst>
      </pc:sldChg>
      <pc:sldChg chg="del">
        <pc:chgData name="Sauer, Dean A." userId="68f3b4e3-a22c-4d70-bccf-7d75cb2842f4" providerId="ADAL" clId="{9E0A5B9F-18AD-44C6-9B85-A67E9B34CBBB}" dt="2026-04-23T02:39:39.255" v="16946" actId="47"/>
        <pc:sldMkLst>
          <pc:docMk/>
          <pc:sldMk cId="3561646864" sldId="511"/>
        </pc:sldMkLst>
      </pc:sldChg>
      <pc:sldChg chg="del">
        <pc:chgData name="Sauer, Dean A." userId="68f3b4e3-a22c-4d70-bccf-7d75cb2842f4" providerId="ADAL" clId="{9E0A5B9F-18AD-44C6-9B85-A67E9B34CBBB}" dt="2026-04-23T02:39:39.255" v="16946" actId="47"/>
        <pc:sldMkLst>
          <pc:docMk/>
          <pc:sldMk cId="728175987" sldId="512"/>
        </pc:sldMkLst>
      </pc:sldChg>
      <pc:sldChg chg="addSp delSp modSp mod modClrScheme chgLayout modNotesTx">
        <pc:chgData name="Sauer, Dean A." userId="68f3b4e3-a22c-4d70-bccf-7d75cb2842f4" providerId="ADAL" clId="{9E0A5B9F-18AD-44C6-9B85-A67E9B34CBBB}" dt="2026-04-09T12:19:45.026" v="11547" actId="208"/>
        <pc:sldMkLst>
          <pc:docMk/>
          <pc:sldMk cId="3418653718" sldId="513"/>
        </pc:sldMkLst>
        <pc:picChg chg="mod">
          <ac:chgData name="Sauer, Dean A." userId="68f3b4e3-a22c-4d70-bccf-7d75cb2842f4" providerId="ADAL" clId="{9E0A5B9F-18AD-44C6-9B85-A67E9B34CBBB}" dt="2026-04-09T12:19:45.026" v="11547" actId="208"/>
          <ac:picMkLst>
            <pc:docMk/>
            <pc:sldMk cId="3418653718" sldId="513"/>
            <ac:picMk id="3" creationId="{6A2883A1-FCF1-41EC-771D-E0226FA7169C}"/>
          </ac:picMkLst>
        </pc:picChg>
      </pc:sldChg>
      <pc:sldChg chg="del">
        <pc:chgData name="Sauer, Dean A." userId="68f3b4e3-a22c-4d70-bccf-7d75cb2842f4" providerId="ADAL" clId="{9E0A5B9F-18AD-44C6-9B85-A67E9B34CBBB}" dt="2026-04-23T02:39:39.255" v="16946" actId="47"/>
        <pc:sldMkLst>
          <pc:docMk/>
          <pc:sldMk cId="1180359107" sldId="514"/>
        </pc:sldMkLst>
      </pc:sldChg>
      <pc:sldChg chg="modSp del mod">
        <pc:chgData name="Sauer, Dean A." userId="68f3b4e3-a22c-4d70-bccf-7d75cb2842f4" providerId="ADAL" clId="{9E0A5B9F-18AD-44C6-9B85-A67E9B34CBBB}" dt="2026-04-23T02:39:39.255" v="16946" actId="47"/>
        <pc:sldMkLst>
          <pc:docMk/>
          <pc:sldMk cId="135192287" sldId="516"/>
        </pc:sldMkLst>
        <pc:graphicFrameChg chg="mod modGraphic">
          <ac:chgData name="Sauer, Dean A." userId="68f3b4e3-a22c-4d70-bccf-7d75cb2842f4" providerId="ADAL" clId="{9E0A5B9F-18AD-44C6-9B85-A67E9B34CBBB}" dt="2026-03-27T12:49:16.655" v="6224" actId="20577"/>
          <ac:graphicFrameMkLst>
            <pc:docMk/>
            <pc:sldMk cId="135192287" sldId="516"/>
            <ac:graphicFrameMk id="4" creationId="{1326102F-15FB-BA71-3477-583608FEE5D7}"/>
          </ac:graphicFrameMkLst>
        </pc:graphicFrameChg>
      </pc:sldChg>
      <pc:sldChg chg="modSp mod">
        <pc:chgData name="Sauer, Dean A." userId="68f3b4e3-a22c-4d70-bccf-7d75cb2842f4" providerId="ADAL" clId="{9E0A5B9F-18AD-44C6-9B85-A67E9B34CBBB}" dt="2026-04-16T14:14:50.021" v="13440" actId="20577"/>
        <pc:sldMkLst>
          <pc:docMk/>
          <pc:sldMk cId="4218886275" sldId="518"/>
        </pc:sldMkLst>
        <pc:graphicFrameChg chg="modGraphic">
          <ac:chgData name="Sauer, Dean A." userId="68f3b4e3-a22c-4d70-bccf-7d75cb2842f4" providerId="ADAL" clId="{9E0A5B9F-18AD-44C6-9B85-A67E9B34CBBB}" dt="2026-04-16T14:14:50.021" v="13440" actId="20577"/>
          <ac:graphicFrameMkLst>
            <pc:docMk/>
            <pc:sldMk cId="4218886275" sldId="518"/>
            <ac:graphicFrameMk id="4" creationId="{D042A86E-E730-ECE7-B4BC-FFC8A0702894}"/>
          </ac:graphicFrameMkLst>
        </pc:graphicFrameChg>
      </pc:sldChg>
      <pc:sldChg chg="del ord">
        <pc:chgData name="Sauer, Dean A." userId="68f3b4e3-a22c-4d70-bccf-7d75cb2842f4" providerId="ADAL" clId="{9E0A5B9F-18AD-44C6-9B85-A67E9B34CBBB}" dt="2026-04-23T02:39:39.255" v="16946" actId="47"/>
        <pc:sldMkLst>
          <pc:docMk/>
          <pc:sldMk cId="1742320870" sldId="521"/>
        </pc:sldMkLst>
      </pc:sldChg>
      <pc:sldChg chg="addSp delSp modSp mod">
        <pc:chgData name="Sauer, Dean A." userId="68f3b4e3-a22c-4d70-bccf-7d75cb2842f4" providerId="ADAL" clId="{9E0A5B9F-18AD-44C6-9B85-A67E9B34CBBB}" dt="2026-04-17T13:47:38.180" v="15078" actId="478"/>
        <pc:sldMkLst>
          <pc:docMk/>
          <pc:sldMk cId="3909444842" sldId="522"/>
        </pc:sldMkLst>
        <pc:graphicFrameChg chg="modGraphic">
          <ac:chgData name="Sauer, Dean A." userId="68f3b4e3-a22c-4d70-bccf-7d75cb2842f4" providerId="ADAL" clId="{9E0A5B9F-18AD-44C6-9B85-A67E9B34CBBB}" dt="2026-04-17T13:47:33.153" v="15077" actId="20577"/>
          <ac:graphicFrameMkLst>
            <pc:docMk/>
            <pc:sldMk cId="3909444842" sldId="522"/>
            <ac:graphicFrameMk id="5" creationId="{B9843AC6-FC3F-1A45-F829-461FE6E1ED52}"/>
          </ac:graphicFrameMkLst>
        </pc:graphicFrameChg>
      </pc:sldChg>
      <pc:sldChg chg="add ord">
        <pc:chgData name="Sauer, Dean A." userId="68f3b4e3-a22c-4d70-bccf-7d75cb2842f4" providerId="ADAL" clId="{9E0A5B9F-18AD-44C6-9B85-A67E9B34CBBB}" dt="2026-04-08T14:46:12.956" v="7204"/>
        <pc:sldMkLst>
          <pc:docMk/>
          <pc:sldMk cId="970979507" sldId="525"/>
        </pc:sldMkLst>
      </pc:sldChg>
      <pc:sldChg chg="addSp delSp modSp mod ord modClrScheme chgLayout">
        <pc:chgData name="Sauer, Dean A." userId="68f3b4e3-a22c-4d70-bccf-7d75cb2842f4" providerId="ADAL" clId="{9E0A5B9F-18AD-44C6-9B85-A67E9B34CBBB}" dt="2026-04-09T19:36:21.245" v="12479" actId="1035"/>
        <pc:sldMkLst>
          <pc:docMk/>
          <pc:sldMk cId="1506794076" sldId="530"/>
        </pc:sldMkLst>
        <pc:spChg chg="mod ord">
          <ac:chgData name="Sauer, Dean A." userId="68f3b4e3-a22c-4d70-bccf-7d75cb2842f4" providerId="ADAL" clId="{9E0A5B9F-18AD-44C6-9B85-A67E9B34CBBB}" dt="2026-04-09T12:12:53.633" v="11508" actId="20577"/>
          <ac:spMkLst>
            <pc:docMk/>
            <pc:sldMk cId="1506794076" sldId="530"/>
            <ac:spMk id="2" creationId="{2E545AD9-C071-87EC-5E00-30ADE1F2A5BC}"/>
          </ac:spMkLst>
        </pc:spChg>
        <pc:spChg chg="mod">
          <ac:chgData name="Sauer, Dean A." userId="68f3b4e3-a22c-4d70-bccf-7d75cb2842f4" providerId="ADAL" clId="{9E0A5B9F-18AD-44C6-9B85-A67E9B34CBBB}" dt="2026-04-09T19:36:21.245" v="12479" actId="1035"/>
          <ac:spMkLst>
            <pc:docMk/>
            <pc:sldMk cId="1506794076" sldId="530"/>
            <ac:spMk id="4" creationId="{2D64D0EA-E9C6-0F32-8A0D-13888EB239AD}"/>
          </ac:spMkLst>
        </pc:spChg>
        <pc:spChg chg="add mod ord">
          <ac:chgData name="Sauer, Dean A." userId="68f3b4e3-a22c-4d70-bccf-7d75cb2842f4" providerId="ADAL" clId="{9E0A5B9F-18AD-44C6-9B85-A67E9B34CBBB}" dt="2026-04-09T12:12:42.208" v="11495" actId="20577"/>
          <ac:spMkLst>
            <pc:docMk/>
            <pc:sldMk cId="1506794076" sldId="530"/>
            <ac:spMk id="6" creationId="{3DD82AFD-9AF9-F9C3-9DCE-FB22B4037323}"/>
          </ac:spMkLst>
        </pc:spChg>
        <pc:graphicFrameChg chg="add mod modGraphic">
          <ac:chgData name="Sauer, Dean A." userId="68f3b4e3-a22c-4d70-bccf-7d75cb2842f4" providerId="ADAL" clId="{9E0A5B9F-18AD-44C6-9B85-A67E9B34CBBB}" dt="2026-04-09T11:57:05.277" v="10507" actId="1076"/>
          <ac:graphicFrameMkLst>
            <pc:docMk/>
            <pc:sldMk cId="1506794076" sldId="530"/>
            <ac:graphicFrameMk id="3" creationId="{9E2D8FCA-C49D-D69B-A043-CD5FA4533231}"/>
          </ac:graphicFrameMkLst>
        </pc:graphicFrameChg>
      </pc:sldChg>
      <pc:sldChg chg="addSp delSp modSp mod modClrScheme chgLayout">
        <pc:chgData name="Sauer, Dean A." userId="68f3b4e3-a22c-4d70-bccf-7d75cb2842f4" providerId="ADAL" clId="{9E0A5B9F-18AD-44C6-9B85-A67E9B34CBBB}" dt="2026-04-09T12:15:09.674" v="11544" actId="700"/>
        <pc:sldMkLst>
          <pc:docMk/>
          <pc:sldMk cId="1598481821" sldId="531"/>
        </pc:sldMkLst>
        <pc:spChg chg="mod ord">
          <ac:chgData name="Sauer, Dean A." userId="68f3b4e3-a22c-4d70-bccf-7d75cb2842f4" providerId="ADAL" clId="{9E0A5B9F-18AD-44C6-9B85-A67E9B34CBBB}" dt="2026-04-09T12:15:09.674" v="11544" actId="700"/>
          <ac:spMkLst>
            <pc:docMk/>
            <pc:sldMk cId="1598481821" sldId="531"/>
            <ac:spMk id="2" creationId="{B0AE908D-8E23-03B1-015F-93403924AD82}"/>
          </ac:spMkLst>
        </pc:spChg>
        <pc:spChg chg="mod">
          <ac:chgData name="Sauer, Dean A." userId="68f3b4e3-a22c-4d70-bccf-7d75cb2842f4" providerId="ADAL" clId="{9E0A5B9F-18AD-44C6-9B85-A67E9B34CBBB}" dt="2026-04-09T11:58:32.927" v="10616" actId="14100"/>
          <ac:spMkLst>
            <pc:docMk/>
            <pc:sldMk cId="1598481821" sldId="531"/>
            <ac:spMk id="3" creationId="{7765571C-50E8-B72A-DF37-418559052209}"/>
          </ac:spMkLst>
        </pc:spChg>
        <pc:spChg chg="mod">
          <ac:chgData name="Sauer, Dean A." userId="68f3b4e3-a22c-4d70-bccf-7d75cb2842f4" providerId="ADAL" clId="{9E0A5B9F-18AD-44C6-9B85-A67E9B34CBBB}" dt="2026-04-09T11:54:25.627" v="10423" actId="1037"/>
          <ac:spMkLst>
            <pc:docMk/>
            <pc:sldMk cId="1598481821" sldId="531"/>
            <ac:spMk id="4" creationId="{5F10234B-DD52-6C8A-DE9D-AE6D7E9DD081}"/>
          </ac:spMkLst>
        </pc:spChg>
        <pc:spChg chg="mod">
          <ac:chgData name="Sauer, Dean A." userId="68f3b4e3-a22c-4d70-bccf-7d75cb2842f4" providerId="ADAL" clId="{9E0A5B9F-18AD-44C6-9B85-A67E9B34CBBB}" dt="2026-04-09T11:58:32.927" v="10616" actId="14100"/>
          <ac:spMkLst>
            <pc:docMk/>
            <pc:sldMk cId="1598481821" sldId="531"/>
            <ac:spMk id="13" creationId="{46EBF25A-0FF2-7CEB-5A63-68CB9B420678}"/>
          </ac:spMkLst>
        </pc:spChg>
        <pc:spChg chg="mod">
          <ac:chgData name="Sauer, Dean A." userId="68f3b4e3-a22c-4d70-bccf-7d75cb2842f4" providerId="ADAL" clId="{9E0A5B9F-18AD-44C6-9B85-A67E9B34CBBB}" dt="2026-04-09T11:52:16.738" v="10389" actId="12789"/>
          <ac:spMkLst>
            <pc:docMk/>
            <pc:sldMk cId="1598481821" sldId="531"/>
            <ac:spMk id="14" creationId="{9FCCD9E2-4761-8743-0806-F26A813DFA36}"/>
          </ac:spMkLst>
        </pc:spChg>
        <pc:spChg chg="add mod">
          <ac:chgData name="Sauer, Dean A." userId="68f3b4e3-a22c-4d70-bccf-7d75cb2842f4" providerId="ADAL" clId="{9E0A5B9F-18AD-44C6-9B85-A67E9B34CBBB}" dt="2026-04-09T11:58:05.011" v="10614" actId="20577"/>
          <ac:spMkLst>
            <pc:docMk/>
            <pc:sldMk cId="1598481821" sldId="531"/>
            <ac:spMk id="15" creationId="{567826E6-0C48-F8B9-A8AF-6531E4A2E34F}"/>
          </ac:spMkLst>
        </pc:spChg>
        <pc:spChg chg="mod">
          <ac:chgData name="Sauer, Dean A." userId="68f3b4e3-a22c-4d70-bccf-7d75cb2842f4" providerId="ADAL" clId="{9E0A5B9F-18AD-44C6-9B85-A67E9B34CBBB}" dt="2026-04-09T11:58:32.927" v="10616" actId="14100"/>
          <ac:spMkLst>
            <pc:docMk/>
            <pc:sldMk cId="1598481821" sldId="531"/>
            <ac:spMk id="25" creationId="{D9EE2B66-018A-F234-159A-E9496144D3EE}"/>
          </ac:spMkLst>
        </pc:spChg>
        <pc:spChg chg="mod">
          <ac:chgData name="Sauer, Dean A." userId="68f3b4e3-a22c-4d70-bccf-7d75cb2842f4" providerId="ADAL" clId="{9E0A5B9F-18AD-44C6-9B85-A67E9B34CBBB}" dt="2026-04-09T11:49:38.684" v="10331" actId="14100"/>
          <ac:spMkLst>
            <pc:docMk/>
            <pc:sldMk cId="1598481821" sldId="531"/>
            <ac:spMk id="26" creationId="{25B3F081-7D99-D818-F46C-E6280EA1E627}"/>
          </ac:spMkLst>
        </pc:spChg>
        <pc:spChg chg="add mod">
          <ac:chgData name="Sauer, Dean A." userId="68f3b4e3-a22c-4d70-bccf-7d75cb2842f4" providerId="ADAL" clId="{9E0A5B9F-18AD-44C6-9B85-A67E9B34CBBB}" dt="2026-04-09T11:46:02.321" v="9931" actId="108"/>
          <ac:spMkLst>
            <pc:docMk/>
            <pc:sldMk cId="1598481821" sldId="531"/>
            <ac:spMk id="27" creationId="{96177197-CF3F-37CF-09F3-7928F3DCF03D}"/>
          </ac:spMkLst>
        </pc:spChg>
        <pc:spChg chg="add mod">
          <ac:chgData name="Sauer, Dean A." userId="68f3b4e3-a22c-4d70-bccf-7d75cb2842f4" providerId="ADAL" clId="{9E0A5B9F-18AD-44C6-9B85-A67E9B34CBBB}" dt="2026-04-09T11:48:06.701" v="10317" actId="14100"/>
          <ac:spMkLst>
            <pc:docMk/>
            <pc:sldMk cId="1598481821" sldId="531"/>
            <ac:spMk id="39" creationId="{7B8E4BF6-12E3-6721-F0B2-E0701B3CCFF5}"/>
          </ac:spMkLst>
        </pc:spChg>
        <pc:spChg chg="mod">
          <ac:chgData name="Sauer, Dean A." userId="68f3b4e3-a22c-4d70-bccf-7d75cb2842f4" providerId="ADAL" clId="{9E0A5B9F-18AD-44C6-9B85-A67E9B34CBBB}" dt="2026-04-08T20:07:15.446" v="7235" actId="1076"/>
          <ac:spMkLst>
            <pc:docMk/>
            <pc:sldMk cId="1598481821" sldId="531"/>
            <ac:spMk id="41" creationId="{643C0BAE-1F3B-4023-DCE2-530931E2C5F7}"/>
          </ac:spMkLst>
        </pc:spChg>
        <pc:spChg chg="mod ord">
          <ac:chgData name="Sauer, Dean A." userId="68f3b4e3-a22c-4d70-bccf-7d75cb2842f4" providerId="ADAL" clId="{9E0A5B9F-18AD-44C6-9B85-A67E9B34CBBB}" dt="2026-04-09T12:15:09.674" v="11544" actId="700"/>
          <ac:spMkLst>
            <pc:docMk/>
            <pc:sldMk cId="1598481821" sldId="531"/>
            <ac:spMk id="42" creationId="{1E80E7C8-B607-DAFC-9BE8-0012D3282607}"/>
          </ac:spMkLst>
        </pc:spChg>
        <pc:spChg chg="mod">
          <ac:chgData name="Sauer, Dean A." userId="68f3b4e3-a22c-4d70-bccf-7d75cb2842f4" providerId="ADAL" clId="{9E0A5B9F-18AD-44C6-9B85-A67E9B34CBBB}" dt="2026-04-09T11:54:25.627" v="10423" actId="1037"/>
          <ac:spMkLst>
            <pc:docMk/>
            <pc:sldMk cId="1598481821" sldId="531"/>
            <ac:spMk id="43" creationId="{0CBAE2F2-8CFE-FD53-E773-94881FB5FBC7}"/>
          </ac:spMkLst>
        </pc:spChg>
        <pc:spChg chg="mod">
          <ac:chgData name="Sauer, Dean A." userId="68f3b4e3-a22c-4d70-bccf-7d75cb2842f4" providerId="ADAL" clId="{9E0A5B9F-18AD-44C6-9B85-A67E9B34CBBB}" dt="2026-04-09T11:54:25.627" v="10423" actId="1037"/>
          <ac:spMkLst>
            <pc:docMk/>
            <pc:sldMk cId="1598481821" sldId="531"/>
            <ac:spMk id="44" creationId="{D11F20DD-5063-AF90-998A-ABCC31C806E4}"/>
          </ac:spMkLst>
        </pc:spChg>
        <pc:spChg chg="mod">
          <ac:chgData name="Sauer, Dean A." userId="68f3b4e3-a22c-4d70-bccf-7d75cb2842f4" providerId="ADAL" clId="{9E0A5B9F-18AD-44C6-9B85-A67E9B34CBBB}" dt="2026-04-09T11:54:25.627" v="10423" actId="1037"/>
          <ac:spMkLst>
            <pc:docMk/>
            <pc:sldMk cId="1598481821" sldId="531"/>
            <ac:spMk id="45" creationId="{35151065-A17A-EBA2-4325-1C611D5E5DD7}"/>
          </ac:spMkLst>
        </pc:spChg>
        <pc:spChg chg="mod">
          <ac:chgData name="Sauer, Dean A." userId="68f3b4e3-a22c-4d70-bccf-7d75cb2842f4" providerId="ADAL" clId="{9E0A5B9F-18AD-44C6-9B85-A67E9B34CBBB}" dt="2026-04-09T11:52:16.738" v="10389" actId="12789"/>
          <ac:spMkLst>
            <pc:docMk/>
            <pc:sldMk cId="1598481821" sldId="531"/>
            <ac:spMk id="47" creationId="{A8E3D119-600F-F8AE-A905-82C7AA6FA4EF}"/>
          </ac:spMkLst>
        </pc:spChg>
        <pc:spChg chg="mod">
          <ac:chgData name="Sauer, Dean A." userId="68f3b4e3-a22c-4d70-bccf-7d75cb2842f4" providerId="ADAL" clId="{9E0A5B9F-18AD-44C6-9B85-A67E9B34CBBB}" dt="2026-04-09T11:50:55.752" v="10370" actId="1035"/>
          <ac:spMkLst>
            <pc:docMk/>
            <pc:sldMk cId="1598481821" sldId="531"/>
            <ac:spMk id="48" creationId="{7A032CCA-B993-1AA4-19A8-3291028B9CBC}"/>
          </ac:spMkLst>
        </pc:spChg>
        <pc:spChg chg="mod">
          <ac:chgData name="Sauer, Dean A." userId="68f3b4e3-a22c-4d70-bccf-7d75cb2842f4" providerId="ADAL" clId="{9E0A5B9F-18AD-44C6-9B85-A67E9B34CBBB}" dt="2026-04-09T11:52:16.738" v="10389" actId="12789"/>
          <ac:spMkLst>
            <pc:docMk/>
            <pc:sldMk cId="1598481821" sldId="531"/>
            <ac:spMk id="49" creationId="{9E5FD10C-8EBD-E8F4-2993-4F4CBF785243}"/>
          </ac:spMkLst>
        </pc:spChg>
        <pc:spChg chg="mod">
          <ac:chgData name="Sauer, Dean A." userId="68f3b4e3-a22c-4d70-bccf-7d75cb2842f4" providerId="ADAL" clId="{9E0A5B9F-18AD-44C6-9B85-A67E9B34CBBB}" dt="2026-04-09T11:52:16.738" v="10389" actId="12789"/>
          <ac:spMkLst>
            <pc:docMk/>
            <pc:sldMk cId="1598481821" sldId="531"/>
            <ac:spMk id="50" creationId="{A9988812-6800-785D-8824-EAF7D836B1A0}"/>
          </ac:spMkLst>
        </pc:spChg>
        <pc:spChg chg="mod">
          <ac:chgData name="Sauer, Dean A." userId="68f3b4e3-a22c-4d70-bccf-7d75cb2842f4" providerId="ADAL" clId="{9E0A5B9F-18AD-44C6-9B85-A67E9B34CBBB}" dt="2026-04-09T11:52:16.738" v="10389" actId="12789"/>
          <ac:spMkLst>
            <pc:docMk/>
            <pc:sldMk cId="1598481821" sldId="531"/>
            <ac:spMk id="51" creationId="{7C10CA50-3255-94AF-30B4-465F1229D1F7}"/>
          </ac:spMkLst>
        </pc:spChg>
        <pc:spChg chg="mod">
          <ac:chgData name="Sauer, Dean A." userId="68f3b4e3-a22c-4d70-bccf-7d75cb2842f4" providerId="ADAL" clId="{9E0A5B9F-18AD-44C6-9B85-A67E9B34CBBB}" dt="2026-04-09T11:52:22.764" v="10403" actId="1038"/>
          <ac:spMkLst>
            <pc:docMk/>
            <pc:sldMk cId="1598481821" sldId="531"/>
            <ac:spMk id="53" creationId="{AB7CACC5-479F-50D2-8034-10C47A33E4D4}"/>
          </ac:spMkLst>
        </pc:spChg>
        <pc:spChg chg="mod">
          <ac:chgData name="Sauer, Dean A." userId="68f3b4e3-a22c-4d70-bccf-7d75cb2842f4" providerId="ADAL" clId="{9E0A5B9F-18AD-44C6-9B85-A67E9B34CBBB}" dt="2026-04-09T11:52:22.764" v="10403" actId="1038"/>
          <ac:spMkLst>
            <pc:docMk/>
            <pc:sldMk cId="1598481821" sldId="531"/>
            <ac:spMk id="54" creationId="{F3D93FBF-C02E-0207-D943-5FF147B09B03}"/>
          </ac:spMkLst>
        </pc:spChg>
        <pc:spChg chg="mod">
          <ac:chgData name="Sauer, Dean A." userId="68f3b4e3-a22c-4d70-bccf-7d75cb2842f4" providerId="ADAL" clId="{9E0A5B9F-18AD-44C6-9B85-A67E9B34CBBB}" dt="2026-04-09T11:52:22.764" v="10403" actId="1038"/>
          <ac:spMkLst>
            <pc:docMk/>
            <pc:sldMk cId="1598481821" sldId="531"/>
            <ac:spMk id="55" creationId="{87F69915-70B6-8201-512D-5523EDBD06E5}"/>
          </ac:spMkLst>
        </pc:spChg>
        <pc:spChg chg="mod">
          <ac:chgData name="Sauer, Dean A." userId="68f3b4e3-a22c-4d70-bccf-7d75cb2842f4" providerId="ADAL" clId="{9E0A5B9F-18AD-44C6-9B85-A67E9B34CBBB}" dt="2026-04-09T11:52:22.764" v="10403" actId="1038"/>
          <ac:spMkLst>
            <pc:docMk/>
            <pc:sldMk cId="1598481821" sldId="531"/>
            <ac:spMk id="56" creationId="{BB7CE447-8E6F-485D-08FF-60E73A6053D1}"/>
          </ac:spMkLst>
        </pc:spChg>
        <pc:spChg chg="mod">
          <ac:chgData name="Sauer, Dean A." userId="68f3b4e3-a22c-4d70-bccf-7d75cb2842f4" providerId="ADAL" clId="{9E0A5B9F-18AD-44C6-9B85-A67E9B34CBBB}" dt="2026-04-09T11:52:22.764" v="10403" actId="1038"/>
          <ac:spMkLst>
            <pc:docMk/>
            <pc:sldMk cId="1598481821" sldId="531"/>
            <ac:spMk id="57" creationId="{D6928AB1-18D7-5AC8-E085-556DE68A01BB}"/>
          </ac:spMkLst>
        </pc:spChg>
        <pc:grpChg chg="add mod">
          <ac:chgData name="Sauer, Dean A." userId="68f3b4e3-a22c-4d70-bccf-7d75cb2842f4" providerId="ADAL" clId="{9E0A5B9F-18AD-44C6-9B85-A67E9B34CBBB}" dt="2026-04-09T11:54:25.627" v="10423" actId="1037"/>
          <ac:grpSpMkLst>
            <pc:docMk/>
            <pc:sldMk cId="1598481821" sldId="531"/>
            <ac:grpSpMk id="40" creationId="{11060C8D-12AD-FB75-474E-5A17E24AD5FB}"/>
          </ac:grpSpMkLst>
        </pc:grpChg>
        <pc:grpChg chg="add mod">
          <ac:chgData name="Sauer, Dean A." userId="68f3b4e3-a22c-4d70-bccf-7d75cb2842f4" providerId="ADAL" clId="{9E0A5B9F-18AD-44C6-9B85-A67E9B34CBBB}" dt="2026-04-09T11:50:55.752" v="10370" actId="1035"/>
          <ac:grpSpMkLst>
            <pc:docMk/>
            <pc:sldMk cId="1598481821" sldId="531"/>
            <ac:grpSpMk id="46" creationId="{18FF4E79-B6AA-4F5A-832B-CD6DA97EFBE3}"/>
          </ac:grpSpMkLst>
        </pc:grpChg>
        <pc:grpChg chg="add mod">
          <ac:chgData name="Sauer, Dean A." userId="68f3b4e3-a22c-4d70-bccf-7d75cb2842f4" providerId="ADAL" clId="{9E0A5B9F-18AD-44C6-9B85-A67E9B34CBBB}" dt="2026-04-09T11:52:22.764" v="10403" actId="1038"/>
          <ac:grpSpMkLst>
            <pc:docMk/>
            <pc:sldMk cId="1598481821" sldId="531"/>
            <ac:grpSpMk id="52" creationId="{499B5B42-09BA-3CFD-E78C-0212487929C9}"/>
          </ac:grpSpMkLst>
        </pc:grpChg>
      </pc:sldChg>
      <pc:sldChg chg="del ord">
        <pc:chgData name="Sauer, Dean A." userId="68f3b4e3-a22c-4d70-bccf-7d75cb2842f4" providerId="ADAL" clId="{9E0A5B9F-18AD-44C6-9B85-A67E9B34CBBB}" dt="2026-04-23T02:39:39.255" v="16946" actId="47"/>
        <pc:sldMkLst>
          <pc:docMk/>
          <pc:sldMk cId="3832574328" sldId="533"/>
        </pc:sldMkLst>
      </pc:sldChg>
      <pc:sldChg chg="del ord">
        <pc:chgData name="Sauer, Dean A." userId="68f3b4e3-a22c-4d70-bccf-7d75cb2842f4" providerId="ADAL" clId="{9E0A5B9F-18AD-44C6-9B85-A67E9B34CBBB}" dt="2026-04-23T02:39:39.255" v="16946" actId="47"/>
        <pc:sldMkLst>
          <pc:docMk/>
          <pc:sldMk cId="2719126714" sldId="534"/>
        </pc:sldMkLst>
      </pc:sldChg>
      <pc:sldChg chg="del ord">
        <pc:chgData name="Sauer, Dean A." userId="68f3b4e3-a22c-4d70-bccf-7d75cb2842f4" providerId="ADAL" clId="{9E0A5B9F-18AD-44C6-9B85-A67E9B34CBBB}" dt="2026-04-23T02:39:39.255" v="16946" actId="47"/>
        <pc:sldMkLst>
          <pc:docMk/>
          <pc:sldMk cId="544988274" sldId="535"/>
        </pc:sldMkLst>
      </pc:sldChg>
      <pc:sldChg chg="del ord">
        <pc:chgData name="Sauer, Dean A." userId="68f3b4e3-a22c-4d70-bccf-7d75cb2842f4" providerId="ADAL" clId="{9E0A5B9F-18AD-44C6-9B85-A67E9B34CBBB}" dt="2026-04-23T02:39:39.255" v="16946" actId="47"/>
        <pc:sldMkLst>
          <pc:docMk/>
          <pc:sldMk cId="741518357" sldId="537"/>
        </pc:sldMkLst>
      </pc:sldChg>
      <pc:sldChg chg="del ord">
        <pc:chgData name="Sauer, Dean A." userId="68f3b4e3-a22c-4d70-bccf-7d75cb2842f4" providerId="ADAL" clId="{9E0A5B9F-18AD-44C6-9B85-A67E9B34CBBB}" dt="2026-04-23T02:39:39.255" v="16946" actId="47"/>
        <pc:sldMkLst>
          <pc:docMk/>
          <pc:sldMk cId="2546373042" sldId="538"/>
        </pc:sldMkLst>
      </pc:sldChg>
      <pc:sldChg chg="modSp mod">
        <pc:chgData name="Sauer, Dean A." userId="68f3b4e3-a22c-4d70-bccf-7d75cb2842f4" providerId="ADAL" clId="{9E0A5B9F-18AD-44C6-9B85-A67E9B34CBBB}" dt="2026-04-08T12:40:21.369" v="6672" actId="20577"/>
        <pc:sldMkLst>
          <pc:docMk/>
          <pc:sldMk cId="200384338" sldId="541"/>
        </pc:sldMkLst>
        <pc:spChg chg="mod">
          <ac:chgData name="Sauer, Dean A." userId="68f3b4e3-a22c-4d70-bccf-7d75cb2842f4" providerId="ADAL" clId="{9E0A5B9F-18AD-44C6-9B85-A67E9B34CBBB}" dt="2026-04-08T12:40:21.369" v="6672" actId="20577"/>
          <ac:spMkLst>
            <pc:docMk/>
            <pc:sldMk cId="200384338" sldId="541"/>
            <ac:spMk id="4" creationId="{CC1A556B-DF50-122D-653C-8049C1D7045A}"/>
          </ac:spMkLst>
        </pc:spChg>
      </pc:sldChg>
      <pc:sldChg chg="delSp modSp add mod">
        <pc:chgData name="Sauer, Dean A." userId="68f3b4e3-a22c-4d70-bccf-7d75cb2842f4" providerId="ADAL" clId="{9E0A5B9F-18AD-44C6-9B85-A67E9B34CBBB}" dt="2026-04-13T18:48:38.266" v="13382" actId="14100"/>
        <pc:sldMkLst>
          <pc:docMk/>
          <pc:sldMk cId="3613874954" sldId="542"/>
        </pc:sldMkLst>
        <pc:spChg chg="mod">
          <ac:chgData name="Sauer, Dean A." userId="68f3b4e3-a22c-4d70-bccf-7d75cb2842f4" providerId="ADAL" clId="{9E0A5B9F-18AD-44C6-9B85-A67E9B34CBBB}" dt="2026-04-13T18:48:07.342" v="13366" actId="1036"/>
          <ac:spMkLst>
            <pc:docMk/>
            <pc:sldMk cId="3613874954" sldId="542"/>
            <ac:spMk id="3" creationId="{C1516664-BE41-8E85-9AEC-57DE9155F66A}"/>
          </ac:spMkLst>
        </pc:spChg>
        <pc:spChg chg="mod">
          <ac:chgData name="Sauer, Dean A." userId="68f3b4e3-a22c-4d70-bccf-7d75cb2842f4" providerId="ADAL" clId="{9E0A5B9F-18AD-44C6-9B85-A67E9B34CBBB}" dt="2026-04-13T18:47:50.879" v="13338" actId="1035"/>
          <ac:spMkLst>
            <pc:docMk/>
            <pc:sldMk cId="3613874954" sldId="542"/>
            <ac:spMk id="6" creationId="{124C5B2E-6130-C7F0-05A8-FB46034653E4}"/>
          </ac:spMkLst>
        </pc:spChg>
        <pc:spChg chg="mod">
          <ac:chgData name="Sauer, Dean A." userId="68f3b4e3-a22c-4d70-bccf-7d75cb2842f4" providerId="ADAL" clId="{9E0A5B9F-18AD-44C6-9B85-A67E9B34CBBB}" dt="2026-04-13T18:48:25.813" v="13370" actId="14100"/>
          <ac:spMkLst>
            <pc:docMk/>
            <pc:sldMk cId="3613874954" sldId="542"/>
            <ac:spMk id="7" creationId="{2C8072D1-0486-B908-0295-B865B2D2458D}"/>
          </ac:spMkLst>
        </pc:spChg>
        <pc:spChg chg="mod">
          <ac:chgData name="Sauer, Dean A." userId="68f3b4e3-a22c-4d70-bccf-7d75cb2842f4" providerId="ADAL" clId="{9E0A5B9F-18AD-44C6-9B85-A67E9B34CBBB}" dt="2026-04-13T18:47:56.376" v="13349" actId="1037"/>
          <ac:spMkLst>
            <pc:docMk/>
            <pc:sldMk cId="3613874954" sldId="542"/>
            <ac:spMk id="8" creationId="{204ECF8F-A734-9C8F-9D58-34D517D86786}"/>
          </ac:spMkLst>
        </pc:spChg>
        <pc:spChg chg="mod">
          <ac:chgData name="Sauer, Dean A." userId="68f3b4e3-a22c-4d70-bccf-7d75cb2842f4" providerId="ADAL" clId="{9E0A5B9F-18AD-44C6-9B85-A67E9B34CBBB}" dt="2026-04-13T18:47:56.376" v="13349" actId="1037"/>
          <ac:spMkLst>
            <pc:docMk/>
            <pc:sldMk cId="3613874954" sldId="542"/>
            <ac:spMk id="9" creationId="{B5D1FF23-BB1A-2E02-252C-809F305E379E}"/>
          </ac:spMkLst>
        </pc:spChg>
        <pc:spChg chg="mod">
          <ac:chgData name="Sauer, Dean A." userId="68f3b4e3-a22c-4d70-bccf-7d75cb2842f4" providerId="ADAL" clId="{9E0A5B9F-18AD-44C6-9B85-A67E9B34CBBB}" dt="2026-04-13T18:48:07.342" v="13366" actId="1036"/>
          <ac:spMkLst>
            <pc:docMk/>
            <pc:sldMk cId="3613874954" sldId="542"/>
            <ac:spMk id="16" creationId="{BB2E7E38-6D90-191C-4553-EAD302C271A0}"/>
          </ac:spMkLst>
        </pc:spChg>
        <pc:spChg chg="mod">
          <ac:chgData name="Sauer, Dean A." userId="68f3b4e3-a22c-4d70-bccf-7d75cb2842f4" providerId="ADAL" clId="{9E0A5B9F-18AD-44C6-9B85-A67E9B34CBBB}" dt="2026-04-13T18:48:38.266" v="13382" actId="14100"/>
          <ac:spMkLst>
            <pc:docMk/>
            <pc:sldMk cId="3613874954" sldId="542"/>
            <ac:spMk id="18" creationId="{10A30C4B-D6F0-1CC9-6CBC-83BE2B3B4FB4}"/>
          </ac:spMkLst>
        </pc:spChg>
        <pc:spChg chg="mod">
          <ac:chgData name="Sauer, Dean A." userId="68f3b4e3-a22c-4d70-bccf-7d75cb2842f4" providerId="ADAL" clId="{9E0A5B9F-18AD-44C6-9B85-A67E9B34CBBB}" dt="2026-04-13T18:48:00.756" v="13358" actId="1038"/>
          <ac:spMkLst>
            <pc:docMk/>
            <pc:sldMk cId="3613874954" sldId="542"/>
            <ac:spMk id="19" creationId="{9A3B91CF-12E8-EDAE-23BE-0E5047412530}"/>
          </ac:spMkLst>
        </pc:spChg>
        <pc:spChg chg="mod">
          <ac:chgData name="Sauer, Dean A." userId="68f3b4e3-a22c-4d70-bccf-7d75cb2842f4" providerId="ADAL" clId="{9E0A5B9F-18AD-44C6-9B85-A67E9B34CBBB}" dt="2026-04-13T18:47:56.376" v="13349" actId="1037"/>
          <ac:spMkLst>
            <pc:docMk/>
            <pc:sldMk cId="3613874954" sldId="542"/>
            <ac:spMk id="20" creationId="{1B049430-D7AA-A292-7D7E-C70E4EC41B64}"/>
          </ac:spMkLst>
        </pc:spChg>
        <pc:spChg chg="mod">
          <ac:chgData name="Sauer, Dean A." userId="68f3b4e3-a22c-4d70-bccf-7d75cb2842f4" providerId="ADAL" clId="{9E0A5B9F-18AD-44C6-9B85-A67E9B34CBBB}" dt="2026-04-13T18:48:00.756" v="13358" actId="1038"/>
          <ac:spMkLst>
            <pc:docMk/>
            <pc:sldMk cId="3613874954" sldId="542"/>
            <ac:spMk id="21" creationId="{CCE1A31E-9F6D-9201-8A29-5D88AFEA0AB3}"/>
          </ac:spMkLst>
        </pc:spChg>
        <pc:spChg chg="mod">
          <ac:chgData name="Sauer, Dean A." userId="68f3b4e3-a22c-4d70-bccf-7d75cb2842f4" providerId="ADAL" clId="{9E0A5B9F-18AD-44C6-9B85-A67E9B34CBBB}" dt="2026-04-13T18:47:50.879" v="13338" actId="1035"/>
          <ac:spMkLst>
            <pc:docMk/>
            <pc:sldMk cId="3613874954" sldId="542"/>
            <ac:spMk id="23" creationId="{BDC4554A-62F2-4288-D630-3B029AFE9FBE}"/>
          </ac:spMkLst>
        </pc:spChg>
        <pc:spChg chg="mod">
          <ac:chgData name="Sauer, Dean A." userId="68f3b4e3-a22c-4d70-bccf-7d75cb2842f4" providerId="ADAL" clId="{9E0A5B9F-18AD-44C6-9B85-A67E9B34CBBB}" dt="2026-04-13T18:47:50.879" v="13338" actId="1035"/>
          <ac:spMkLst>
            <pc:docMk/>
            <pc:sldMk cId="3613874954" sldId="542"/>
            <ac:spMk id="24" creationId="{2BC2A7C5-0B12-3373-2479-7F22EBFEE779}"/>
          </ac:spMkLst>
        </pc:spChg>
        <pc:spChg chg="mod">
          <ac:chgData name="Sauer, Dean A." userId="68f3b4e3-a22c-4d70-bccf-7d75cb2842f4" providerId="ADAL" clId="{9E0A5B9F-18AD-44C6-9B85-A67E9B34CBBB}" dt="2026-04-13T18:48:00.756" v="13358" actId="1038"/>
          <ac:spMkLst>
            <pc:docMk/>
            <pc:sldMk cId="3613874954" sldId="542"/>
            <ac:spMk id="25" creationId="{6E7C8F8D-B29D-43D5-8B57-50236D0225A8}"/>
          </ac:spMkLst>
        </pc:spChg>
        <pc:spChg chg="mod">
          <ac:chgData name="Sauer, Dean A." userId="68f3b4e3-a22c-4d70-bccf-7d75cb2842f4" providerId="ADAL" clId="{9E0A5B9F-18AD-44C6-9B85-A67E9B34CBBB}" dt="2026-04-13T18:47:56.376" v="13349" actId="1037"/>
          <ac:spMkLst>
            <pc:docMk/>
            <pc:sldMk cId="3613874954" sldId="542"/>
            <ac:spMk id="27" creationId="{1A6B31FC-1567-9045-E015-48F32EFE8CDF}"/>
          </ac:spMkLst>
        </pc:spChg>
        <pc:picChg chg="mod">
          <ac:chgData name="Sauer, Dean A." userId="68f3b4e3-a22c-4d70-bccf-7d75cb2842f4" providerId="ADAL" clId="{9E0A5B9F-18AD-44C6-9B85-A67E9B34CBBB}" dt="2026-04-13T18:48:32.076" v="13372" actId="1038"/>
          <ac:picMkLst>
            <pc:docMk/>
            <pc:sldMk cId="3613874954" sldId="542"/>
            <ac:picMk id="26" creationId="{3A0AD6A6-DB66-42CE-FC44-C1C881C45A8D}"/>
          </ac:picMkLst>
        </pc:picChg>
      </pc:sldChg>
      <pc:sldChg chg="addSp delSp modSp mod modClrScheme modAnim chgLayout modNotesTx">
        <pc:chgData name="Sauer, Dean A." userId="68f3b4e3-a22c-4d70-bccf-7d75cb2842f4" providerId="ADAL" clId="{9E0A5B9F-18AD-44C6-9B85-A67E9B34CBBB}" dt="2026-04-17T12:59:11.406" v="15039" actId="2085"/>
        <pc:sldMkLst>
          <pc:docMk/>
          <pc:sldMk cId="3019686614" sldId="543"/>
        </pc:sldMkLst>
        <pc:spChg chg="mod ord">
          <ac:chgData name="Sauer, Dean A." userId="68f3b4e3-a22c-4d70-bccf-7d75cb2842f4" providerId="ADAL" clId="{9E0A5B9F-18AD-44C6-9B85-A67E9B34CBBB}" dt="2026-04-09T12:09:53.861" v="11203" actId="20577"/>
          <ac:spMkLst>
            <pc:docMk/>
            <pc:sldMk cId="3019686614" sldId="543"/>
            <ac:spMk id="2" creationId="{66572F3B-55F2-057D-ACCC-4630C992CB93}"/>
          </ac:spMkLst>
        </pc:spChg>
        <pc:spChg chg="add mod">
          <ac:chgData name="Sauer, Dean A." userId="68f3b4e3-a22c-4d70-bccf-7d75cb2842f4" providerId="ADAL" clId="{9E0A5B9F-18AD-44C6-9B85-A67E9B34CBBB}" dt="2026-04-09T12:13:17.232" v="11543" actId="1035"/>
          <ac:spMkLst>
            <pc:docMk/>
            <pc:sldMk cId="3019686614" sldId="543"/>
            <ac:spMk id="3" creationId="{DBFC059C-83C6-0B29-451C-A192F8D986CB}"/>
          </ac:spMkLst>
        </pc:spChg>
        <pc:spChg chg="add mod">
          <ac:chgData name="Sauer, Dean A." userId="68f3b4e3-a22c-4d70-bccf-7d75cb2842f4" providerId="ADAL" clId="{9E0A5B9F-18AD-44C6-9B85-A67E9B34CBBB}" dt="2026-04-17T12:59:11.406" v="15039" actId="2085"/>
          <ac:spMkLst>
            <pc:docMk/>
            <pc:sldMk cId="3019686614" sldId="543"/>
            <ac:spMk id="5" creationId="{4C717C2E-C23C-2581-37A8-EC3C1BEE81AE}"/>
          </ac:spMkLst>
        </pc:spChg>
        <pc:spChg chg="add mod">
          <ac:chgData name="Sauer, Dean A." userId="68f3b4e3-a22c-4d70-bccf-7d75cb2842f4" providerId="ADAL" clId="{9E0A5B9F-18AD-44C6-9B85-A67E9B34CBBB}" dt="2026-04-09T12:13:17.232" v="11543" actId="1035"/>
          <ac:spMkLst>
            <pc:docMk/>
            <pc:sldMk cId="3019686614" sldId="543"/>
            <ac:spMk id="11" creationId="{EC3CFAFC-D3F4-2028-1E6A-5948046B1721}"/>
          </ac:spMkLst>
        </pc:spChg>
        <pc:spChg chg="mod">
          <ac:chgData name="Sauer, Dean A." userId="68f3b4e3-a22c-4d70-bccf-7d75cb2842f4" providerId="ADAL" clId="{9E0A5B9F-18AD-44C6-9B85-A67E9B34CBBB}" dt="2026-04-09T12:13:17.232" v="11543" actId="1035"/>
          <ac:spMkLst>
            <pc:docMk/>
            <pc:sldMk cId="3019686614" sldId="543"/>
            <ac:spMk id="12" creationId="{7327E65B-D68E-656A-877A-A0A224A2C80D}"/>
          </ac:spMkLst>
        </pc:spChg>
        <pc:spChg chg="mod">
          <ac:chgData name="Sauer, Dean A." userId="68f3b4e3-a22c-4d70-bccf-7d75cb2842f4" providerId="ADAL" clId="{9E0A5B9F-18AD-44C6-9B85-A67E9B34CBBB}" dt="2026-04-09T12:13:17.232" v="11543" actId="1035"/>
          <ac:spMkLst>
            <pc:docMk/>
            <pc:sldMk cId="3019686614" sldId="543"/>
            <ac:spMk id="13" creationId="{3D138FD9-3D6B-80DF-A115-870471B2BC50}"/>
          </ac:spMkLst>
        </pc:spChg>
        <pc:spChg chg="add mod">
          <ac:chgData name="Sauer, Dean A." userId="68f3b4e3-a22c-4d70-bccf-7d75cb2842f4" providerId="ADAL" clId="{9E0A5B9F-18AD-44C6-9B85-A67E9B34CBBB}" dt="2026-04-17T12:58:24.859" v="15033" actId="207"/>
          <ac:spMkLst>
            <pc:docMk/>
            <pc:sldMk cId="3019686614" sldId="543"/>
            <ac:spMk id="14" creationId="{36F98BB8-C444-C7BE-8F11-B72AF98AF561}"/>
          </ac:spMkLst>
        </pc:spChg>
        <pc:spChg chg="mod">
          <ac:chgData name="Sauer, Dean A." userId="68f3b4e3-a22c-4d70-bccf-7d75cb2842f4" providerId="ADAL" clId="{9E0A5B9F-18AD-44C6-9B85-A67E9B34CBBB}" dt="2026-04-09T01:32:29.014" v="7857"/>
          <ac:spMkLst>
            <pc:docMk/>
            <pc:sldMk cId="3019686614" sldId="543"/>
            <ac:spMk id="18" creationId="{ED17BD1F-0242-E180-566F-CC58E0DE6BF4}"/>
          </ac:spMkLst>
        </pc:spChg>
        <pc:spChg chg="mod">
          <ac:chgData name="Sauer, Dean A." userId="68f3b4e3-a22c-4d70-bccf-7d75cb2842f4" providerId="ADAL" clId="{9E0A5B9F-18AD-44C6-9B85-A67E9B34CBBB}" dt="2026-04-09T01:32:29.014" v="7857"/>
          <ac:spMkLst>
            <pc:docMk/>
            <pc:sldMk cId="3019686614" sldId="543"/>
            <ac:spMk id="19" creationId="{4447C265-00C1-13F0-8CC2-E0A215D3CA8A}"/>
          </ac:spMkLst>
        </pc:spChg>
        <pc:spChg chg="add mod">
          <ac:chgData name="Sauer, Dean A." userId="68f3b4e3-a22c-4d70-bccf-7d75cb2842f4" providerId="ADAL" clId="{9E0A5B9F-18AD-44C6-9B85-A67E9B34CBBB}" dt="2026-04-17T12:59:11.406" v="15039" actId="2085"/>
          <ac:spMkLst>
            <pc:docMk/>
            <pc:sldMk cId="3019686614" sldId="543"/>
            <ac:spMk id="25" creationId="{619A33FE-A01E-59AB-60F8-28EF5E88211C}"/>
          </ac:spMkLst>
        </pc:spChg>
        <pc:spChg chg="add mod">
          <ac:chgData name="Sauer, Dean A." userId="68f3b4e3-a22c-4d70-bccf-7d75cb2842f4" providerId="ADAL" clId="{9E0A5B9F-18AD-44C6-9B85-A67E9B34CBBB}" dt="2026-04-17T12:58:24.859" v="15033" actId="207"/>
          <ac:spMkLst>
            <pc:docMk/>
            <pc:sldMk cId="3019686614" sldId="543"/>
            <ac:spMk id="33" creationId="{3AC8DA51-81FF-6301-2EAE-D2282DCCD41A}"/>
          </ac:spMkLst>
        </pc:spChg>
        <pc:spChg chg="add mod">
          <ac:chgData name="Sauer, Dean A." userId="68f3b4e3-a22c-4d70-bccf-7d75cb2842f4" providerId="ADAL" clId="{9E0A5B9F-18AD-44C6-9B85-A67E9B34CBBB}" dt="2026-04-17T12:58:24.859" v="15033" actId="207"/>
          <ac:spMkLst>
            <pc:docMk/>
            <pc:sldMk cId="3019686614" sldId="543"/>
            <ac:spMk id="37" creationId="{CAAA7A36-C0BA-E848-8A0B-1BBA2F83C7C9}"/>
          </ac:spMkLst>
        </pc:spChg>
        <pc:spChg chg="add mod">
          <ac:chgData name="Sauer, Dean A." userId="68f3b4e3-a22c-4d70-bccf-7d75cb2842f4" providerId="ADAL" clId="{9E0A5B9F-18AD-44C6-9B85-A67E9B34CBBB}" dt="2026-04-17T12:59:11.406" v="15039" actId="2085"/>
          <ac:spMkLst>
            <pc:docMk/>
            <pc:sldMk cId="3019686614" sldId="543"/>
            <ac:spMk id="38" creationId="{01840EF6-00EB-E1E6-EA23-F24FBC0CAD24}"/>
          </ac:spMkLst>
        </pc:spChg>
        <pc:spChg chg="add mod">
          <ac:chgData name="Sauer, Dean A." userId="68f3b4e3-a22c-4d70-bccf-7d75cb2842f4" providerId="ADAL" clId="{9E0A5B9F-18AD-44C6-9B85-A67E9B34CBBB}" dt="2026-04-17T12:58:24.859" v="15033" actId="207"/>
          <ac:spMkLst>
            <pc:docMk/>
            <pc:sldMk cId="3019686614" sldId="543"/>
            <ac:spMk id="42" creationId="{4C0FD220-74B9-7206-B3C8-47FBCB0132A2}"/>
          </ac:spMkLst>
        </pc:spChg>
        <pc:spChg chg="add mod ord">
          <ac:chgData name="Sauer, Dean A." userId="68f3b4e3-a22c-4d70-bccf-7d75cb2842f4" providerId="ADAL" clId="{9E0A5B9F-18AD-44C6-9B85-A67E9B34CBBB}" dt="2026-04-09T12:11:42.107" v="11308"/>
          <ac:spMkLst>
            <pc:docMk/>
            <pc:sldMk cId="3019686614" sldId="543"/>
            <ac:spMk id="46" creationId="{603465A9-7AAA-E815-FA8A-C3C483FA10C5}"/>
          </ac:spMkLst>
        </pc:spChg>
        <pc:picChg chg="add mod">
          <ac:chgData name="Sauer, Dean A." userId="68f3b4e3-a22c-4d70-bccf-7d75cb2842f4" providerId="ADAL" clId="{9E0A5B9F-18AD-44C6-9B85-A67E9B34CBBB}" dt="2026-04-09T12:01:51.739" v="10748" actId="1038"/>
          <ac:picMkLst>
            <pc:docMk/>
            <pc:sldMk cId="3019686614" sldId="543"/>
            <ac:picMk id="45" creationId="{9BEEE8DA-E013-79A4-8400-F12F2A45DB34}"/>
          </ac:picMkLst>
        </pc:picChg>
        <pc:cxnChg chg="mod">
          <ac:chgData name="Sauer, Dean A." userId="68f3b4e3-a22c-4d70-bccf-7d75cb2842f4" providerId="ADAL" clId="{9E0A5B9F-18AD-44C6-9B85-A67E9B34CBBB}" dt="2026-04-09T12:05:38.590" v="10869" actId="1035"/>
          <ac:cxnSpMkLst>
            <pc:docMk/>
            <pc:sldMk cId="3019686614" sldId="543"/>
            <ac:cxnSpMk id="20" creationId="{5FB62013-EAA0-240E-C1C1-8D7CEE0E1F36}"/>
          </ac:cxnSpMkLst>
        </pc:cxnChg>
        <pc:cxnChg chg="mod">
          <ac:chgData name="Sauer, Dean A." userId="68f3b4e3-a22c-4d70-bccf-7d75cb2842f4" providerId="ADAL" clId="{9E0A5B9F-18AD-44C6-9B85-A67E9B34CBBB}" dt="2026-04-09T12:05:38.590" v="10869" actId="1035"/>
          <ac:cxnSpMkLst>
            <pc:docMk/>
            <pc:sldMk cId="3019686614" sldId="543"/>
            <ac:cxnSpMk id="21" creationId="{B87F85E3-39EB-B82B-0F02-8074A9CA7939}"/>
          </ac:cxnSpMkLst>
        </pc:cxnChg>
        <pc:cxnChg chg="mod">
          <ac:chgData name="Sauer, Dean A." userId="68f3b4e3-a22c-4d70-bccf-7d75cb2842f4" providerId="ADAL" clId="{9E0A5B9F-18AD-44C6-9B85-A67E9B34CBBB}" dt="2026-04-17T12:58:53.806" v="15038" actId="14100"/>
          <ac:cxnSpMkLst>
            <pc:docMk/>
            <pc:sldMk cId="3019686614" sldId="543"/>
            <ac:cxnSpMk id="22" creationId="{8B788CDC-CB35-F0ED-8502-5C937F6F26C8}"/>
          </ac:cxnSpMkLst>
        </pc:cxnChg>
        <pc:cxnChg chg="mod">
          <ac:chgData name="Sauer, Dean A." userId="68f3b4e3-a22c-4d70-bccf-7d75cb2842f4" providerId="ADAL" clId="{9E0A5B9F-18AD-44C6-9B85-A67E9B34CBBB}" dt="2026-04-09T12:05:38.590" v="10869" actId="1035"/>
          <ac:cxnSpMkLst>
            <pc:docMk/>
            <pc:sldMk cId="3019686614" sldId="543"/>
            <ac:cxnSpMk id="23" creationId="{7578363A-2388-D74F-09F2-2E060E979DEF}"/>
          </ac:cxnSpMkLst>
        </pc:cxnChg>
        <pc:cxnChg chg="add mod">
          <ac:chgData name="Sauer, Dean A." userId="68f3b4e3-a22c-4d70-bccf-7d75cb2842f4" providerId="ADAL" clId="{9E0A5B9F-18AD-44C6-9B85-A67E9B34CBBB}" dt="2026-04-17T12:58:53.806" v="15038" actId="14100"/>
          <ac:cxnSpMkLst>
            <pc:docMk/>
            <pc:sldMk cId="3019686614" sldId="543"/>
            <ac:cxnSpMk id="26" creationId="{85BADAB3-11A8-3043-52AA-E5C5398B71F5}"/>
          </ac:cxnSpMkLst>
        </pc:cxnChg>
        <pc:cxnChg chg="add mod">
          <ac:chgData name="Sauer, Dean A." userId="68f3b4e3-a22c-4d70-bccf-7d75cb2842f4" providerId="ADAL" clId="{9E0A5B9F-18AD-44C6-9B85-A67E9B34CBBB}" dt="2026-04-09T01:54:35.598" v="9026" actId="1036"/>
          <ac:cxnSpMkLst>
            <pc:docMk/>
            <pc:sldMk cId="3019686614" sldId="543"/>
            <ac:cxnSpMk id="39" creationId="{B68D24BA-8FB5-FC2D-B032-30C490303F16}"/>
          </ac:cxnSpMkLst>
        </pc:cxnChg>
      </pc:sldChg>
      <pc:sldChg chg="add del setBg modNotes">
        <pc:chgData name="Sauer, Dean A." userId="68f3b4e3-a22c-4d70-bccf-7d75cb2842f4" providerId="ADAL" clId="{9E0A5B9F-18AD-44C6-9B85-A67E9B34CBBB}" dt="2026-04-23T02:39:39.255" v="16946" actId="47"/>
        <pc:sldMkLst>
          <pc:docMk/>
          <pc:sldMk cId="0" sldId="544"/>
        </pc:sldMkLst>
      </pc:sldChg>
      <pc:sldChg chg="add del setBg modNotes">
        <pc:chgData name="Sauer, Dean A." userId="68f3b4e3-a22c-4d70-bccf-7d75cb2842f4" providerId="ADAL" clId="{9E0A5B9F-18AD-44C6-9B85-A67E9B34CBBB}" dt="2026-04-23T02:39:39.255" v="16946" actId="47"/>
        <pc:sldMkLst>
          <pc:docMk/>
          <pc:sldMk cId="0" sldId="545"/>
        </pc:sldMkLst>
      </pc:sldChg>
      <pc:sldChg chg="addSp modSp mod modClrScheme chgLayout">
        <pc:chgData name="Sauer, Dean A." userId="68f3b4e3-a22c-4d70-bccf-7d75cb2842f4" providerId="ADAL" clId="{9E0A5B9F-18AD-44C6-9B85-A67E9B34CBBB}" dt="2026-04-09T12:13:10.815" v="11529" actId="20577"/>
        <pc:sldMkLst>
          <pc:docMk/>
          <pc:sldMk cId="3345350979" sldId="546"/>
        </pc:sldMkLst>
        <pc:spChg chg="mod ord">
          <ac:chgData name="Sauer, Dean A." userId="68f3b4e3-a22c-4d70-bccf-7d75cb2842f4" providerId="ADAL" clId="{9E0A5B9F-18AD-44C6-9B85-A67E9B34CBBB}" dt="2026-04-09T12:13:10.815" v="11529" actId="20577"/>
          <ac:spMkLst>
            <pc:docMk/>
            <pc:sldMk cId="3345350979" sldId="546"/>
            <ac:spMk id="2" creationId="{9EECAE9D-68DF-37B8-2A47-BD3641B89384}"/>
          </ac:spMkLst>
        </pc:spChg>
        <pc:spChg chg="add mod ord">
          <ac:chgData name="Sauer, Dean A." userId="68f3b4e3-a22c-4d70-bccf-7d75cb2842f4" providerId="ADAL" clId="{9E0A5B9F-18AD-44C6-9B85-A67E9B34CBBB}" dt="2026-04-08T20:12:50.772" v="7548" actId="20577"/>
          <ac:spMkLst>
            <pc:docMk/>
            <pc:sldMk cId="3345350979" sldId="546"/>
            <ac:spMk id="3" creationId="{5D9FF451-0DD2-1B8A-FA69-75CD111DDABC}"/>
          </ac:spMkLst>
        </pc:spChg>
        <pc:spChg chg="add mod">
          <ac:chgData name="Sauer, Dean A." userId="68f3b4e3-a22c-4d70-bccf-7d75cb2842f4" providerId="ADAL" clId="{9E0A5B9F-18AD-44C6-9B85-A67E9B34CBBB}" dt="2026-04-09T11:59:33.778" v="10687" actId="1038"/>
          <ac:spMkLst>
            <pc:docMk/>
            <pc:sldMk cId="3345350979" sldId="546"/>
            <ac:spMk id="5" creationId="{9BFD4192-7D65-9B52-5018-8E72814B9DB4}"/>
          </ac:spMkLst>
        </pc:spChg>
        <pc:spChg chg="add mod ord">
          <ac:chgData name="Sauer, Dean A." userId="68f3b4e3-a22c-4d70-bccf-7d75cb2842f4" providerId="ADAL" clId="{9E0A5B9F-18AD-44C6-9B85-A67E9B34CBBB}" dt="2026-04-09T11:59:27.555" v="10672" actId="167"/>
          <ac:spMkLst>
            <pc:docMk/>
            <pc:sldMk cId="3345350979" sldId="546"/>
            <ac:spMk id="7" creationId="{D5275601-FA9D-85FD-F6B8-3DD851BDE441}"/>
          </ac:spMkLst>
        </pc:spChg>
        <pc:spChg chg="add mod ord">
          <ac:chgData name="Sauer, Dean A." userId="68f3b4e3-a22c-4d70-bccf-7d75cb2842f4" providerId="ADAL" clId="{9E0A5B9F-18AD-44C6-9B85-A67E9B34CBBB}" dt="2026-04-09T11:59:27.555" v="10672" actId="167"/>
          <ac:spMkLst>
            <pc:docMk/>
            <pc:sldMk cId="3345350979" sldId="546"/>
            <ac:spMk id="8" creationId="{E1A906DC-4709-A55B-BC29-554FDEB54F00}"/>
          </ac:spMkLst>
        </pc:spChg>
        <pc:spChg chg="add mod ord">
          <ac:chgData name="Sauer, Dean A." userId="68f3b4e3-a22c-4d70-bccf-7d75cb2842f4" providerId="ADAL" clId="{9E0A5B9F-18AD-44C6-9B85-A67E9B34CBBB}" dt="2026-04-09T11:59:27.555" v="10672" actId="167"/>
          <ac:spMkLst>
            <pc:docMk/>
            <pc:sldMk cId="3345350979" sldId="546"/>
            <ac:spMk id="9" creationId="{A5B21074-E3EE-F488-C76B-2640B97B6F53}"/>
          </ac:spMkLst>
        </pc:spChg>
        <pc:spChg chg="add mod ord">
          <ac:chgData name="Sauer, Dean A." userId="68f3b4e3-a22c-4d70-bccf-7d75cb2842f4" providerId="ADAL" clId="{9E0A5B9F-18AD-44C6-9B85-A67E9B34CBBB}" dt="2026-04-09T11:59:27.555" v="10672" actId="167"/>
          <ac:spMkLst>
            <pc:docMk/>
            <pc:sldMk cId="3345350979" sldId="546"/>
            <ac:spMk id="10" creationId="{99DE78E2-74A6-2D1C-281D-EE34F5C33E3C}"/>
          </ac:spMkLst>
        </pc:spChg>
        <pc:spChg chg="add mod ord">
          <ac:chgData name="Sauer, Dean A." userId="68f3b4e3-a22c-4d70-bccf-7d75cb2842f4" providerId="ADAL" clId="{9E0A5B9F-18AD-44C6-9B85-A67E9B34CBBB}" dt="2026-04-09T11:59:27.555" v="10672" actId="167"/>
          <ac:spMkLst>
            <pc:docMk/>
            <pc:sldMk cId="3345350979" sldId="546"/>
            <ac:spMk id="11" creationId="{5AEC5830-9EE8-4601-E563-23CF66685B19}"/>
          </ac:spMkLst>
        </pc:spChg>
        <pc:spChg chg="add mod ord">
          <ac:chgData name="Sauer, Dean A." userId="68f3b4e3-a22c-4d70-bccf-7d75cb2842f4" providerId="ADAL" clId="{9E0A5B9F-18AD-44C6-9B85-A67E9B34CBBB}" dt="2026-04-09T11:59:27.555" v="10672" actId="167"/>
          <ac:spMkLst>
            <pc:docMk/>
            <pc:sldMk cId="3345350979" sldId="546"/>
            <ac:spMk id="12" creationId="{3E97094E-70FA-8235-B30C-FD298C2BBEDF}"/>
          </ac:spMkLst>
        </pc:spChg>
        <pc:picChg chg="mod modCrop">
          <ac:chgData name="Sauer, Dean A." userId="68f3b4e3-a22c-4d70-bccf-7d75cb2842f4" providerId="ADAL" clId="{9E0A5B9F-18AD-44C6-9B85-A67E9B34CBBB}" dt="2026-04-09T11:59:33.778" v="10687" actId="1038"/>
          <ac:picMkLst>
            <pc:docMk/>
            <pc:sldMk cId="3345350979" sldId="546"/>
            <ac:picMk id="6" creationId="{03DA3FAC-2CF5-AE58-77FC-DCB3433E75C2}"/>
          </ac:picMkLst>
        </pc:picChg>
      </pc:sldChg>
      <pc:sldChg chg="add del setBg modNotes">
        <pc:chgData name="Sauer, Dean A." userId="68f3b4e3-a22c-4d70-bccf-7d75cb2842f4" providerId="ADAL" clId="{9E0A5B9F-18AD-44C6-9B85-A67E9B34CBBB}" dt="2026-04-23T02:39:39.255" v="16946" actId="47"/>
        <pc:sldMkLst>
          <pc:docMk/>
          <pc:sldMk cId="0" sldId="547"/>
        </pc:sldMkLst>
      </pc:sldChg>
      <pc:sldChg chg="add del">
        <pc:chgData name="Sauer, Dean A." userId="68f3b4e3-a22c-4d70-bccf-7d75cb2842f4" providerId="ADAL" clId="{9E0A5B9F-18AD-44C6-9B85-A67E9B34CBBB}" dt="2026-04-23T02:39:39.255" v="16946" actId="47"/>
        <pc:sldMkLst>
          <pc:docMk/>
          <pc:sldMk cId="1187282101" sldId="548"/>
        </pc:sldMkLst>
      </pc:sldChg>
      <pc:sldChg chg="modSp mod">
        <pc:chgData name="Sauer, Dean A." userId="68f3b4e3-a22c-4d70-bccf-7d75cb2842f4" providerId="ADAL" clId="{9E0A5B9F-18AD-44C6-9B85-A67E9B34CBBB}" dt="2026-04-08T12:52:19.895" v="6944" actId="948"/>
        <pc:sldMkLst>
          <pc:docMk/>
          <pc:sldMk cId="1545399359" sldId="549"/>
        </pc:sldMkLst>
        <pc:spChg chg="mod">
          <ac:chgData name="Sauer, Dean A." userId="68f3b4e3-a22c-4d70-bccf-7d75cb2842f4" providerId="ADAL" clId="{9E0A5B9F-18AD-44C6-9B85-A67E9B34CBBB}" dt="2026-04-08T12:52:19.895" v="6944" actId="948"/>
          <ac:spMkLst>
            <pc:docMk/>
            <pc:sldMk cId="1545399359" sldId="549"/>
            <ac:spMk id="6" creationId="{6EAA61E5-96A7-525A-FEA5-83B09A446DFC}"/>
          </ac:spMkLst>
        </pc:spChg>
      </pc:sldChg>
      <pc:sldChg chg="add del">
        <pc:chgData name="Sauer, Dean A." userId="68f3b4e3-a22c-4d70-bccf-7d75cb2842f4" providerId="ADAL" clId="{9E0A5B9F-18AD-44C6-9B85-A67E9B34CBBB}" dt="2026-04-23T02:39:39.255" v="16946" actId="47"/>
        <pc:sldMkLst>
          <pc:docMk/>
          <pc:sldMk cId="2486452123" sldId="551"/>
        </pc:sldMkLst>
      </pc:sldChg>
      <pc:sldChg chg="add del">
        <pc:chgData name="Sauer, Dean A." userId="68f3b4e3-a22c-4d70-bccf-7d75cb2842f4" providerId="ADAL" clId="{9E0A5B9F-18AD-44C6-9B85-A67E9B34CBBB}" dt="2026-04-23T02:39:39.255" v="16946" actId="47"/>
        <pc:sldMkLst>
          <pc:docMk/>
          <pc:sldMk cId="1026632044" sldId="552"/>
        </pc:sldMkLst>
      </pc:sldChg>
      <pc:sldChg chg="add del">
        <pc:chgData name="Sauer, Dean A." userId="68f3b4e3-a22c-4d70-bccf-7d75cb2842f4" providerId="ADAL" clId="{9E0A5B9F-18AD-44C6-9B85-A67E9B34CBBB}" dt="2026-04-23T02:39:39.255" v="16946" actId="47"/>
        <pc:sldMkLst>
          <pc:docMk/>
          <pc:sldMk cId="2179719805" sldId="553"/>
        </pc:sldMkLst>
      </pc:sldChg>
      <pc:sldChg chg="addSp delSp modSp mod ord modNotesTx">
        <pc:chgData name="Sauer, Dean A." userId="68f3b4e3-a22c-4d70-bccf-7d75cb2842f4" providerId="ADAL" clId="{9E0A5B9F-18AD-44C6-9B85-A67E9B34CBBB}" dt="2026-04-08T13:27:17.495" v="7149"/>
        <pc:sldMkLst>
          <pc:docMk/>
          <pc:sldMk cId="1819245195" sldId="554"/>
        </pc:sldMkLst>
        <pc:picChg chg="add mod">
          <ac:chgData name="Sauer, Dean A." userId="68f3b4e3-a22c-4d70-bccf-7d75cb2842f4" providerId="ADAL" clId="{9E0A5B9F-18AD-44C6-9B85-A67E9B34CBBB}" dt="2026-04-08T13:00:05.590" v="6985" actId="1076"/>
          <ac:picMkLst>
            <pc:docMk/>
            <pc:sldMk cId="1819245195" sldId="554"/>
            <ac:picMk id="4" creationId="{42508F7E-A958-AAAC-7706-228B3D62D76A}"/>
          </ac:picMkLst>
        </pc:picChg>
      </pc:sldChg>
      <pc:sldChg chg="modSp mod">
        <pc:chgData name="Sauer, Dean A." userId="68f3b4e3-a22c-4d70-bccf-7d75cb2842f4" providerId="ADAL" clId="{9E0A5B9F-18AD-44C6-9B85-A67E9B34CBBB}" dt="2026-04-08T12:50:05.844" v="6941" actId="20577"/>
        <pc:sldMkLst>
          <pc:docMk/>
          <pc:sldMk cId="3826203397" sldId="555"/>
        </pc:sldMkLst>
        <pc:spChg chg="mod">
          <ac:chgData name="Sauer, Dean A." userId="68f3b4e3-a22c-4d70-bccf-7d75cb2842f4" providerId="ADAL" clId="{9E0A5B9F-18AD-44C6-9B85-A67E9B34CBBB}" dt="2026-04-08T12:50:05.844" v="6941" actId="20577"/>
          <ac:spMkLst>
            <pc:docMk/>
            <pc:sldMk cId="3826203397" sldId="555"/>
            <ac:spMk id="6" creationId="{F651088A-E971-22E1-8DFE-2E7E26A7A1B2}"/>
          </ac:spMkLst>
        </pc:spChg>
      </pc:sldChg>
      <pc:sldChg chg="modSp mod">
        <pc:chgData name="Sauer, Dean A." userId="68f3b4e3-a22c-4d70-bccf-7d75cb2842f4" providerId="ADAL" clId="{9E0A5B9F-18AD-44C6-9B85-A67E9B34CBBB}" dt="2026-04-08T12:54:49.022" v="6970" actId="14100"/>
        <pc:sldMkLst>
          <pc:docMk/>
          <pc:sldMk cId="2746402319" sldId="557"/>
        </pc:sldMkLst>
        <pc:spChg chg="mod">
          <ac:chgData name="Sauer, Dean A." userId="68f3b4e3-a22c-4d70-bccf-7d75cb2842f4" providerId="ADAL" clId="{9E0A5B9F-18AD-44C6-9B85-A67E9B34CBBB}" dt="2026-04-08T12:54:49.022" v="6970" actId="14100"/>
          <ac:spMkLst>
            <pc:docMk/>
            <pc:sldMk cId="2746402319" sldId="557"/>
            <ac:spMk id="5" creationId="{A1D590E3-D8E3-11F3-CCC5-57D4D4A50E19}"/>
          </ac:spMkLst>
        </pc:spChg>
        <pc:spChg chg="mod">
          <ac:chgData name="Sauer, Dean A." userId="68f3b4e3-a22c-4d70-bccf-7d75cb2842f4" providerId="ADAL" clId="{9E0A5B9F-18AD-44C6-9B85-A67E9B34CBBB}" dt="2026-04-08T12:54:49.022" v="6970" actId="14100"/>
          <ac:spMkLst>
            <pc:docMk/>
            <pc:sldMk cId="2746402319" sldId="557"/>
            <ac:spMk id="7" creationId="{CDBE351A-4022-6DFE-4FF6-8722EF22272F}"/>
          </ac:spMkLst>
        </pc:spChg>
      </pc:sldChg>
      <pc:sldChg chg="modSp mod ord">
        <pc:chgData name="Sauer, Dean A." userId="68f3b4e3-a22c-4d70-bccf-7d75cb2842f4" providerId="ADAL" clId="{9E0A5B9F-18AD-44C6-9B85-A67E9B34CBBB}" dt="2026-04-08T13:20:32.713" v="7133"/>
        <pc:sldMkLst>
          <pc:docMk/>
          <pc:sldMk cId="106026758" sldId="558"/>
        </pc:sldMkLst>
        <pc:spChg chg="mod">
          <ac:chgData name="Sauer, Dean A." userId="68f3b4e3-a22c-4d70-bccf-7d75cb2842f4" providerId="ADAL" clId="{9E0A5B9F-18AD-44C6-9B85-A67E9B34CBBB}" dt="2026-04-08T13:05:14.678" v="7070" actId="20577"/>
          <ac:spMkLst>
            <pc:docMk/>
            <pc:sldMk cId="106026758" sldId="558"/>
            <ac:spMk id="4" creationId="{CBF42598-0787-9651-C78B-2CF81390D6EB}"/>
          </ac:spMkLst>
        </pc:spChg>
      </pc:sldChg>
      <pc:sldChg chg="modSp mod modClrScheme chgLayout">
        <pc:chgData name="Sauer, Dean A." userId="68f3b4e3-a22c-4d70-bccf-7d75cb2842f4" providerId="ADAL" clId="{9E0A5B9F-18AD-44C6-9B85-A67E9B34CBBB}" dt="2026-04-10T21:11:44.745" v="12794" actId="403"/>
        <pc:sldMkLst>
          <pc:docMk/>
          <pc:sldMk cId="3701945773" sldId="559"/>
        </pc:sldMkLst>
        <pc:spChg chg="mod ord">
          <ac:chgData name="Sauer, Dean A." userId="68f3b4e3-a22c-4d70-bccf-7d75cb2842f4" providerId="ADAL" clId="{9E0A5B9F-18AD-44C6-9B85-A67E9B34CBBB}" dt="2026-04-10T21:11:18.724" v="12792" actId="700"/>
          <ac:spMkLst>
            <pc:docMk/>
            <pc:sldMk cId="3701945773" sldId="559"/>
            <ac:spMk id="2" creationId="{A4EAA0C7-8AEF-AEA1-1074-3BB913F85369}"/>
          </ac:spMkLst>
        </pc:spChg>
        <pc:spChg chg="mod ord">
          <ac:chgData name="Sauer, Dean A." userId="68f3b4e3-a22c-4d70-bccf-7d75cb2842f4" providerId="ADAL" clId="{9E0A5B9F-18AD-44C6-9B85-A67E9B34CBBB}" dt="2026-04-10T21:11:18.724" v="12792" actId="700"/>
          <ac:spMkLst>
            <pc:docMk/>
            <pc:sldMk cId="3701945773" sldId="559"/>
            <ac:spMk id="7" creationId="{D8CBC014-B901-9D39-D1C9-C0FD6169EEBF}"/>
          </ac:spMkLst>
        </pc:spChg>
        <pc:spChg chg="mod">
          <ac:chgData name="Sauer, Dean A." userId="68f3b4e3-a22c-4d70-bccf-7d75cb2842f4" providerId="ADAL" clId="{9E0A5B9F-18AD-44C6-9B85-A67E9B34CBBB}" dt="2026-04-10T21:11:44.745" v="12794" actId="403"/>
          <ac:spMkLst>
            <pc:docMk/>
            <pc:sldMk cId="3701945773" sldId="559"/>
            <ac:spMk id="41" creationId="{B3185D98-12ED-FC0A-D4E1-CEA618F70A56}"/>
          </ac:spMkLst>
        </pc:spChg>
      </pc:sldChg>
      <pc:sldChg chg="del">
        <pc:chgData name="Sauer, Dean A." userId="68f3b4e3-a22c-4d70-bccf-7d75cb2842f4" providerId="ADAL" clId="{9E0A5B9F-18AD-44C6-9B85-A67E9B34CBBB}" dt="2026-04-23T02:39:39.255" v="16946" actId="47"/>
        <pc:sldMkLst>
          <pc:docMk/>
          <pc:sldMk cId="1968081406" sldId="561"/>
        </pc:sldMkLst>
      </pc:sldChg>
      <pc:sldChg chg="del">
        <pc:chgData name="Sauer, Dean A." userId="68f3b4e3-a22c-4d70-bccf-7d75cb2842f4" providerId="ADAL" clId="{9E0A5B9F-18AD-44C6-9B85-A67E9B34CBBB}" dt="2026-04-23T02:39:39.255" v="16946" actId="47"/>
        <pc:sldMkLst>
          <pc:docMk/>
          <pc:sldMk cId="3721781226" sldId="562"/>
        </pc:sldMkLst>
      </pc:sldChg>
      <pc:sldChg chg="modSp mod">
        <pc:chgData name="Sauer, Dean A." userId="68f3b4e3-a22c-4d70-bccf-7d75cb2842f4" providerId="ADAL" clId="{9E0A5B9F-18AD-44C6-9B85-A67E9B34CBBB}" dt="2026-04-10T02:21:41.385" v="12653" actId="207"/>
        <pc:sldMkLst>
          <pc:docMk/>
          <pc:sldMk cId="2455830220" sldId="563"/>
        </pc:sldMkLst>
        <pc:spChg chg="mod">
          <ac:chgData name="Sauer, Dean A." userId="68f3b4e3-a22c-4d70-bccf-7d75cb2842f4" providerId="ADAL" clId="{9E0A5B9F-18AD-44C6-9B85-A67E9B34CBBB}" dt="2026-04-08T12:46:20.616" v="6918" actId="313"/>
          <ac:spMkLst>
            <pc:docMk/>
            <pc:sldMk cId="2455830220" sldId="563"/>
            <ac:spMk id="5" creationId="{A14A9333-9E20-1406-90F0-989204B3DFD3}"/>
          </ac:spMkLst>
        </pc:spChg>
        <pc:spChg chg="mod">
          <ac:chgData name="Sauer, Dean A." userId="68f3b4e3-a22c-4d70-bccf-7d75cb2842f4" providerId="ADAL" clId="{9E0A5B9F-18AD-44C6-9B85-A67E9B34CBBB}" dt="2026-04-08T12:48:31.689" v="6923" actId="313"/>
          <ac:spMkLst>
            <pc:docMk/>
            <pc:sldMk cId="2455830220" sldId="563"/>
            <ac:spMk id="14" creationId="{2DC026FA-FD2F-A3AB-143A-1A2CE3474407}"/>
          </ac:spMkLst>
        </pc:spChg>
        <pc:spChg chg="mod">
          <ac:chgData name="Sauer, Dean A." userId="68f3b4e3-a22c-4d70-bccf-7d75cb2842f4" providerId="ADAL" clId="{9E0A5B9F-18AD-44C6-9B85-A67E9B34CBBB}" dt="2026-04-10T02:21:41.385" v="12653" actId="207"/>
          <ac:spMkLst>
            <pc:docMk/>
            <pc:sldMk cId="2455830220" sldId="563"/>
            <ac:spMk id="94" creationId="{3EAE881B-FAD2-DAC6-10F2-FEF3D3250D91}"/>
          </ac:spMkLst>
        </pc:spChg>
      </pc:sldChg>
      <pc:sldChg chg="add del setBg modNotes">
        <pc:chgData name="Sauer, Dean A." userId="68f3b4e3-a22c-4d70-bccf-7d75cb2842f4" providerId="ADAL" clId="{9E0A5B9F-18AD-44C6-9B85-A67E9B34CBBB}" dt="2026-04-23T02:39:39.255" v="16946" actId="47"/>
        <pc:sldMkLst>
          <pc:docMk/>
          <pc:sldMk cId="0" sldId="564"/>
        </pc:sldMkLst>
      </pc:sldChg>
      <pc:sldChg chg="modSp mod modClrScheme chgLayout">
        <pc:chgData name="Sauer, Dean A." userId="68f3b4e3-a22c-4d70-bccf-7d75cb2842f4" providerId="ADAL" clId="{9E0A5B9F-18AD-44C6-9B85-A67E9B34CBBB}" dt="2026-04-08T12:55:07.992" v="6971" actId="700"/>
        <pc:sldMkLst>
          <pc:docMk/>
          <pc:sldMk cId="3902831490" sldId="565"/>
        </pc:sldMkLst>
        <pc:spChg chg="mod ord">
          <ac:chgData name="Sauer, Dean A." userId="68f3b4e3-a22c-4d70-bccf-7d75cb2842f4" providerId="ADAL" clId="{9E0A5B9F-18AD-44C6-9B85-A67E9B34CBBB}" dt="2026-04-08T12:55:07.992" v="6971" actId="700"/>
          <ac:spMkLst>
            <pc:docMk/>
            <pc:sldMk cId="3902831490" sldId="565"/>
            <ac:spMk id="2" creationId="{B9FFEDFB-E373-0FDB-2DE8-61BDB69E56B0}"/>
          </ac:spMkLst>
        </pc:spChg>
        <pc:spChg chg="mod ord">
          <ac:chgData name="Sauer, Dean A." userId="68f3b4e3-a22c-4d70-bccf-7d75cb2842f4" providerId="ADAL" clId="{9E0A5B9F-18AD-44C6-9B85-A67E9B34CBBB}" dt="2026-04-08T12:55:07.992" v="6971" actId="700"/>
          <ac:spMkLst>
            <pc:docMk/>
            <pc:sldMk cId="3902831490" sldId="565"/>
            <ac:spMk id="3" creationId="{8F3E6354-4FE2-E0E0-888B-6AB32428A8FC}"/>
          </ac:spMkLst>
        </pc:spChg>
      </pc:sldChg>
      <pc:sldChg chg="del">
        <pc:chgData name="Sauer, Dean A." userId="68f3b4e3-a22c-4d70-bccf-7d75cb2842f4" providerId="ADAL" clId="{9E0A5B9F-18AD-44C6-9B85-A67E9B34CBBB}" dt="2026-04-23T02:39:39.255" v="16946" actId="47"/>
        <pc:sldMkLst>
          <pc:docMk/>
          <pc:sldMk cId="2750429249" sldId="566"/>
        </pc:sldMkLst>
      </pc:sldChg>
      <pc:sldChg chg="del ord">
        <pc:chgData name="Sauer, Dean A." userId="68f3b4e3-a22c-4d70-bccf-7d75cb2842f4" providerId="ADAL" clId="{9E0A5B9F-18AD-44C6-9B85-A67E9B34CBBB}" dt="2026-04-23T02:39:39.255" v="16946" actId="47"/>
        <pc:sldMkLst>
          <pc:docMk/>
          <pc:sldMk cId="1599026351" sldId="567"/>
        </pc:sldMkLst>
      </pc:sldChg>
      <pc:sldChg chg="del ord">
        <pc:chgData name="Sauer, Dean A." userId="68f3b4e3-a22c-4d70-bccf-7d75cb2842f4" providerId="ADAL" clId="{9E0A5B9F-18AD-44C6-9B85-A67E9B34CBBB}" dt="2026-04-23T02:39:39.255" v="16946" actId="47"/>
        <pc:sldMkLst>
          <pc:docMk/>
          <pc:sldMk cId="0" sldId="568"/>
        </pc:sldMkLst>
      </pc:sldChg>
      <pc:sldChg chg="del ord">
        <pc:chgData name="Sauer, Dean A." userId="68f3b4e3-a22c-4d70-bccf-7d75cb2842f4" providerId="ADAL" clId="{9E0A5B9F-18AD-44C6-9B85-A67E9B34CBBB}" dt="2026-04-23T02:39:39.255" v="16946" actId="47"/>
        <pc:sldMkLst>
          <pc:docMk/>
          <pc:sldMk cId="0" sldId="569"/>
        </pc:sldMkLst>
      </pc:sldChg>
      <pc:sldChg chg="del ord">
        <pc:chgData name="Sauer, Dean A." userId="68f3b4e3-a22c-4d70-bccf-7d75cb2842f4" providerId="ADAL" clId="{9E0A5B9F-18AD-44C6-9B85-A67E9B34CBBB}" dt="2026-04-23T02:39:39.255" v="16946" actId="47"/>
        <pc:sldMkLst>
          <pc:docMk/>
          <pc:sldMk cId="0" sldId="570"/>
        </pc:sldMkLst>
      </pc:sldChg>
      <pc:sldChg chg="del ord">
        <pc:chgData name="Sauer, Dean A." userId="68f3b4e3-a22c-4d70-bccf-7d75cb2842f4" providerId="ADAL" clId="{9E0A5B9F-18AD-44C6-9B85-A67E9B34CBBB}" dt="2026-04-23T02:39:39.255" v="16946" actId="47"/>
        <pc:sldMkLst>
          <pc:docMk/>
          <pc:sldMk cId="0" sldId="571"/>
        </pc:sldMkLst>
      </pc:sldChg>
      <pc:sldChg chg="del ord">
        <pc:chgData name="Sauer, Dean A." userId="68f3b4e3-a22c-4d70-bccf-7d75cb2842f4" providerId="ADAL" clId="{9E0A5B9F-18AD-44C6-9B85-A67E9B34CBBB}" dt="2026-04-23T02:39:39.255" v="16946" actId="47"/>
        <pc:sldMkLst>
          <pc:docMk/>
          <pc:sldMk cId="0" sldId="572"/>
        </pc:sldMkLst>
      </pc:sldChg>
      <pc:sldChg chg="del ord">
        <pc:chgData name="Sauer, Dean A." userId="68f3b4e3-a22c-4d70-bccf-7d75cb2842f4" providerId="ADAL" clId="{9E0A5B9F-18AD-44C6-9B85-A67E9B34CBBB}" dt="2026-04-23T02:39:39.255" v="16946" actId="47"/>
        <pc:sldMkLst>
          <pc:docMk/>
          <pc:sldMk cId="0" sldId="573"/>
        </pc:sldMkLst>
      </pc:sldChg>
      <pc:sldChg chg="del ord">
        <pc:chgData name="Sauer, Dean A." userId="68f3b4e3-a22c-4d70-bccf-7d75cb2842f4" providerId="ADAL" clId="{9E0A5B9F-18AD-44C6-9B85-A67E9B34CBBB}" dt="2026-04-23T02:39:39.255" v="16946" actId="47"/>
        <pc:sldMkLst>
          <pc:docMk/>
          <pc:sldMk cId="0" sldId="574"/>
        </pc:sldMkLst>
      </pc:sldChg>
      <pc:sldChg chg="del ord">
        <pc:chgData name="Sauer, Dean A." userId="68f3b4e3-a22c-4d70-bccf-7d75cb2842f4" providerId="ADAL" clId="{9E0A5B9F-18AD-44C6-9B85-A67E9B34CBBB}" dt="2026-04-23T02:39:39.255" v="16946" actId="47"/>
        <pc:sldMkLst>
          <pc:docMk/>
          <pc:sldMk cId="0" sldId="575"/>
        </pc:sldMkLst>
      </pc:sldChg>
      <pc:sldChg chg="del ord">
        <pc:chgData name="Sauer, Dean A." userId="68f3b4e3-a22c-4d70-bccf-7d75cb2842f4" providerId="ADAL" clId="{9E0A5B9F-18AD-44C6-9B85-A67E9B34CBBB}" dt="2026-04-23T02:39:39.255" v="16946" actId="47"/>
        <pc:sldMkLst>
          <pc:docMk/>
          <pc:sldMk cId="0" sldId="576"/>
        </pc:sldMkLst>
      </pc:sldChg>
      <pc:sldChg chg="del ord">
        <pc:chgData name="Sauer, Dean A." userId="68f3b4e3-a22c-4d70-bccf-7d75cb2842f4" providerId="ADAL" clId="{9E0A5B9F-18AD-44C6-9B85-A67E9B34CBBB}" dt="2026-04-23T02:39:39.255" v="16946" actId="47"/>
        <pc:sldMkLst>
          <pc:docMk/>
          <pc:sldMk cId="0" sldId="577"/>
        </pc:sldMkLst>
      </pc:sldChg>
      <pc:sldChg chg="del ord">
        <pc:chgData name="Sauer, Dean A." userId="68f3b4e3-a22c-4d70-bccf-7d75cb2842f4" providerId="ADAL" clId="{9E0A5B9F-18AD-44C6-9B85-A67E9B34CBBB}" dt="2026-04-23T02:39:39.255" v="16946" actId="47"/>
        <pc:sldMkLst>
          <pc:docMk/>
          <pc:sldMk cId="0" sldId="578"/>
        </pc:sldMkLst>
      </pc:sldChg>
      <pc:sldChg chg="modSp del mod ord">
        <pc:chgData name="Sauer, Dean A." userId="68f3b4e3-a22c-4d70-bccf-7d75cb2842f4" providerId="ADAL" clId="{9E0A5B9F-18AD-44C6-9B85-A67E9B34CBBB}" dt="2026-04-23T02:39:39.255" v="16946" actId="47"/>
        <pc:sldMkLst>
          <pc:docMk/>
          <pc:sldMk cId="0" sldId="579"/>
        </pc:sldMkLst>
        <pc:spChg chg="mod">
          <ac:chgData name="Sauer, Dean A." userId="68f3b4e3-a22c-4d70-bccf-7d75cb2842f4" providerId="ADAL" clId="{9E0A5B9F-18AD-44C6-9B85-A67E9B34CBBB}" dt="2026-04-14T17:40:33.584" v="13412" actId="403"/>
          <ac:spMkLst>
            <pc:docMk/>
            <pc:sldMk cId="0" sldId="579"/>
            <ac:spMk id="7" creationId="{00000000-0000-0000-0000-000000000000}"/>
          </ac:spMkLst>
        </pc:spChg>
        <pc:spChg chg="mod">
          <ac:chgData name="Sauer, Dean A." userId="68f3b4e3-a22c-4d70-bccf-7d75cb2842f4" providerId="ADAL" clId="{9E0A5B9F-18AD-44C6-9B85-A67E9B34CBBB}" dt="2026-04-14T17:40:33.584" v="13412" actId="403"/>
          <ac:spMkLst>
            <pc:docMk/>
            <pc:sldMk cId="0" sldId="579"/>
            <ac:spMk id="9" creationId="{00000000-0000-0000-0000-000000000000}"/>
          </ac:spMkLst>
        </pc:spChg>
        <pc:spChg chg="mod">
          <ac:chgData name="Sauer, Dean A." userId="68f3b4e3-a22c-4d70-bccf-7d75cb2842f4" providerId="ADAL" clId="{9E0A5B9F-18AD-44C6-9B85-A67E9B34CBBB}" dt="2026-04-14T17:40:33.584" v="13412" actId="403"/>
          <ac:spMkLst>
            <pc:docMk/>
            <pc:sldMk cId="0" sldId="579"/>
            <ac:spMk id="12" creationId="{00000000-0000-0000-0000-000000000000}"/>
          </ac:spMkLst>
        </pc:spChg>
        <pc:spChg chg="mod">
          <ac:chgData name="Sauer, Dean A." userId="68f3b4e3-a22c-4d70-bccf-7d75cb2842f4" providerId="ADAL" clId="{9E0A5B9F-18AD-44C6-9B85-A67E9B34CBBB}" dt="2026-04-14T17:40:33.584" v="13412" actId="403"/>
          <ac:spMkLst>
            <pc:docMk/>
            <pc:sldMk cId="0" sldId="579"/>
            <ac:spMk id="14" creationId="{00000000-0000-0000-0000-000000000000}"/>
          </ac:spMkLst>
        </pc:spChg>
        <pc:spChg chg="mod">
          <ac:chgData name="Sauer, Dean A." userId="68f3b4e3-a22c-4d70-bccf-7d75cb2842f4" providerId="ADAL" clId="{9E0A5B9F-18AD-44C6-9B85-A67E9B34CBBB}" dt="2026-04-14T17:40:33.584" v="13412" actId="403"/>
          <ac:spMkLst>
            <pc:docMk/>
            <pc:sldMk cId="0" sldId="579"/>
            <ac:spMk id="18" creationId="{00000000-0000-0000-0000-000000000000}"/>
          </ac:spMkLst>
        </pc:spChg>
        <pc:spChg chg="mod">
          <ac:chgData name="Sauer, Dean A." userId="68f3b4e3-a22c-4d70-bccf-7d75cb2842f4" providerId="ADAL" clId="{9E0A5B9F-18AD-44C6-9B85-A67E9B34CBBB}" dt="2026-04-14T17:40:33.584" v="13412" actId="403"/>
          <ac:spMkLst>
            <pc:docMk/>
            <pc:sldMk cId="0" sldId="579"/>
            <ac:spMk id="19" creationId="{00000000-0000-0000-0000-000000000000}"/>
          </ac:spMkLst>
        </pc:spChg>
        <pc:spChg chg="mod">
          <ac:chgData name="Sauer, Dean A." userId="68f3b4e3-a22c-4d70-bccf-7d75cb2842f4" providerId="ADAL" clId="{9E0A5B9F-18AD-44C6-9B85-A67E9B34CBBB}" dt="2026-04-14T17:40:33.584" v="13412" actId="403"/>
          <ac:spMkLst>
            <pc:docMk/>
            <pc:sldMk cId="0" sldId="579"/>
            <ac:spMk id="23" creationId="{00000000-0000-0000-0000-000000000000}"/>
          </ac:spMkLst>
        </pc:spChg>
        <pc:spChg chg="mod">
          <ac:chgData name="Sauer, Dean A." userId="68f3b4e3-a22c-4d70-bccf-7d75cb2842f4" providerId="ADAL" clId="{9E0A5B9F-18AD-44C6-9B85-A67E9B34CBBB}" dt="2026-04-14T17:40:33.584" v="13412" actId="403"/>
          <ac:spMkLst>
            <pc:docMk/>
            <pc:sldMk cId="0" sldId="579"/>
            <ac:spMk id="31" creationId="{00000000-0000-0000-0000-000000000000}"/>
          </ac:spMkLst>
        </pc:spChg>
        <pc:spChg chg="mod">
          <ac:chgData name="Sauer, Dean A." userId="68f3b4e3-a22c-4d70-bccf-7d75cb2842f4" providerId="ADAL" clId="{9E0A5B9F-18AD-44C6-9B85-A67E9B34CBBB}" dt="2026-04-14T17:40:33.584" v="13412" actId="403"/>
          <ac:spMkLst>
            <pc:docMk/>
            <pc:sldMk cId="0" sldId="579"/>
            <ac:spMk id="32" creationId="{00000000-0000-0000-0000-000000000000}"/>
          </ac:spMkLst>
        </pc:spChg>
        <pc:spChg chg="mod">
          <ac:chgData name="Sauer, Dean A." userId="68f3b4e3-a22c-4d70-bccf-7d75cb2842f4" providerId="ADAL" clId="{9E0A5B9F-18AD-44C6-9B85-A67E9B34CBBB}" dt="2026-04-14T17:40:33.584" v="13412" actId="403"/>
          <ac:spMkLst>
            <pc:docMk/>
            <pc:sldMk cId="0" sldId="579"/>
            <ac:spMk id="35" creationId="{00000000-0000-0000-0000-000000000000}"/>
          </ac:spMkLst>
        </pc:spChg>
        <pc:spChg chg="mod">
          <ac:chgData name="Sauer, Dean A." userId="68f3b4e3-a22c-4d70-bccf-7d75cb2842f4" providerId="ADAL" clId="{9E0A5B9F-18AD-44C6-9B85-A67E9B34CBBB}" dt="2026-04-14T16:06:53.983" v="13407" actId="20577"/>
          <ac:spMkLst>
            <pc:docMk/>
            <pc:sldMk cId="0" sldId="579"/>
            <ac:spMk id="47" creationId="{00000000-0000-0000-0000-000000000000}"/>
          </ac:spMkLst>
        </pc:spChg>
      </pc:sldChg>
      <pc:sldChg chg="addSp delSp modSp add del mod ord setBg modClrScheme chgLayout modNotes">
        <pc:chgData name="Sauer, Dean A." userId="68f3b4e3-a22c-4d70-bccf-7d75cb2842f4" providerId="ADAL" clId="{9E0A5B9F-18AD-44C6-9B85-A67E9B34CBBB}" dt="2026-04-23T02:39:39.255" v="16946" actId="47"/>
        <pc:sldMkLst>
          <pc:docMk/>
          <pc:sldMk cId="0" sldId="580"/>
        </pc:sldMkLst>
        <pc:spChg chg="mod">
          <ac:chgData name="Sauer, Dean A." userId="68f3b4e3-a22c-4d70-bccf-7d75cb2842f4" providerId="ADAL" clId="{9E0A5B9F-18AD-44C6-9B85-A67E9B34CBBB}" dt="2026-04-21T02:22:46.808" v="16584" actId="207"/>
          <ac:spMkLst>
            <pc:docMk/>
            <pc:sldMk cId="0" sldId="580"/>
            <ac:spMk id="4" creationId="{00000000-0000-0000-0000-000000000000}"/>
          </ac:spMkLst>
        </pc:spChg>
        <pc:spChg chg="mod">
          <ac:chgData name="Sauer, Dean A." userId="68f3b4e3-a22c-4d70-bccf-7d75cb2842f4" providerId="ADAL" clId="{9E0A5B9F-18AD-44C6-9B85-A67E9B34CBBB}" dt="2026-04-21T02:22:46.808" v="16584" actId="207"/>
          <ac:spMkLst>
            <pc:docMk/>
            <pc:sldMk cId="0" sldId="580"/>
            <ac:spMk id="6" creationId="{00000000-0000-0000-0000-000000000000}"/>
          </ac:spMkLst>
        </pc:spChg>
        <pc:spChg chg="mod">
          <ac:chgData name="Sauer, Dean A." userId="68f3b4e3-a22c-4d70-bccf-7d75cb2842f4" providerId="ADAL" clId="{9E0A5B9F-18AD-44C6-9B85-A67E9B34CBBB}" dt="2026-04-21T02:22:46.808" v="16584" actId="207"/>
          <ac:spMkLst>
            <pc:docMk/>
            <pc:sldMk cId="0" sldId="580"/>
            <ac:spMk id="8" creationId="{00000000-0000-0000-0000-000000000000}"/>
          </ac:spMkLst>
        </pc:spChg>
        <pc:spChg chg="mod">
          <ac:chgData name="Sauer, Dean A." userId="68f3b4e3-a22c-4d70-bccf-7d75cb2842f4" providerId="ADAL" clId="{9E0A5B9F-18AD-44C6-9B85-A67E9B34CBBB}" dt="2026-04-21T02:22:46.808" v="16584" actId="207"/>
          <ac:spMkLst>
            <pc:docMk/>
            <pc:sldMk cId="0" sldId="580"/>
            <ac:spMk id="10" creationId="{00000000-0000-0000-0000-000000000000}"/>
          </ac:spMkLst>
        </pc:spChg>
        <pc:spChg chg="mod">
          <ac:chgData name="Sauer, Dean A." userId="68f3b4e3-a22c-4d70-bccf-7d75cb2842f4" providerId="ADAL" clId="{9E0A5B9F-18AD-44C6-9B85-A67E9B34CBBB}" dt="2026-04-21T02:22:46.808" v="16584" actId="207"/>
          <ac:spMkLst>
            <pc:docMk/>
            <pc:sldMk cId="0" sldId="580"/>
            <ac:spMk id="13" creationId="{00000000-0000-0000-0000-000000000000}"/>
          </ac:spMkLst>
        </pc:spChg>
        <pc:spChg chg="mod">
          <ac:chgData name="Sauer, Dean A." userId="68f3b4e3-a22c-4d70-bccf-7d75cb2842f4" providerId="ADAL" clId="{9E0A5B9F-18AD-44C6-9B85-A67E9B34CBBB}" dt="2026-04-21T02:22:46.808" v="16584" actId="207"/>
          <ac:spMkLst>
            <pc:docMk/>
            <pc:sldMk cId="0" sldId="580"/>
            <ac:spMk id="14" creationId="{00000000-0000-0000-0000-000000000000}"/>
          </ac:spMkLst>
        </pc:spChg>
        <pc:spChg chg="mod">
          <ac:chgData name="Sauer, Dean A." userId="68f3b4e3-a22c-4d70-bccf-7d75cb2842f4" providerId="ADAL" clId="{9E0A5B9F-18AD-44C6-9B85-A67E9B34CBBB}" dt="2026-04-21T02:22:46.808" v="16584" actId="207"/>
          <ac:spMkLst>
            <pc:docMk/>
            <pc:sldMk cId="0" sldId="580"/>
            <ac:spMk id="16" creationId="{00000000-0000-0000-0000-000000000000}"/>
          </ac:spMkLst>
        </pc:spChg>
        <pc:spChg chg="mod">
          <ac:chgData name="Sauer, Dean A." userId="68f3b4e3-a22c-4d70-bccf-7d75cb2842f4" providerId="ADAL" clId="{9E0A5B9F-18AD-44C6-9B85-A67E9B34CBBB}" dt="2026-04-21T02:22:46.808" v="16584" actId="207"/>
          <ac:spMkLst>
            <pc:docMk/>
            <pc:sldMk cId="0" sldId="580"/>
            <ac:spMk id="19" creationId="{00000000-0000-0000-0000-000000000000}"/>
          </ac:spMkLst>
        </pc:spChg>
        <pc:spChg chg="mod">
          <ac:chgData name="Sauer, Dean A." userId="68f3b4e3-a22c-4d70-bccf-7d75cb2842f4" providerId="ADAL" clId="{9E0A5B9F-18AD-44C6-9B85-A67E9B34CBBB}" dt="2026-04-21T02:22:46.808" v="16584" actId="207"/>
          <ac:spMkLst>
            <pc:docMk/>
            <pc:sldMk cId="0" sldId="580"/>
            <ac:spMk id="20" creationId="{00000000-0000-0000-0000-000000000000}"/>
          </ac:spMkLst>
        </pc:spChg>
        <pc:spChg chg="mod">
          <ac:chgData name="Sauer, Dean A." userId="68f3b4e3-a22c-4d70-bccf-7d75cb2842f4" providerId="ADAL" clId="{9E0A5B9F-18AD-44C6-9B85-A67E9B34CBBB}" dt="2026-04-21T02:22:46.808" v="16584" actId="207"/>
          <ac:spMkLst>
            <pc:docMk/>
            <pc:sldMk cId="0" sldId="580"/>
            <ac:spMk id="24" creationId="{00000000-0000-0000-0000-000000000000}"/>
          </ac:spMkLst>
        </pc:spChg>
      </pc:sldChg>
      <pc:sldChg chg="del ord">
        <pc:chgData name="Sauer, Dean A." userId="68f3b4e3-a22c-4d70-bccf-7d75cb2842f4" providerId="ADAL" clId="{9E0A5B9F-18AD-44C6-9B85-A67E9B34CBBB}" dt="2026-04-23T02:39:39.255" v="16946" actId="47"/>
        <pc:sldMkLst>
          <pc:docMk/>
          <pc:sldMk cId="0" sldId="581"/>
        </pc:sldMkLst>
      </pc:sldChg>
      <pc:sldChg chg="del ord">
        <pc:chgData name="Sauer, Dean A." userId="68f3b4e3-a22c-4d70-bccf-7d75cb2842f4" providerId="ADAL" clId="{9E0A5B9F-18AD-44C6-9B85-A67E9B34CBBB}" dt="2026-04-23T02:39:39.255" v="16946" actId="47"/>
        <pc:sldMkLst>
          <pc:docMk/>
          <pc:sldMk cId="0" sldId="582"/>
        </pc:sldMkLst>
      </pc:sldChg>
      <pc:sldChg chg="del ord">
        <pc:chgData name="Sauer, Dean A." userId="68f3b4e3-a22c-4d70-bccf-7d75cb2842f4" providerId="ADAL" clId="{9E0A5B9F-18AD-44C6-9B85-A67E9B34CBBB}" dt="2026-04-23T02:39:39.255" v="16946" actId="47"/>
        <pc:sldMkLst>
          <pc:docMk/>
          <pc:sldMk cId="0" sldId="583"/>
        </pc:sldMkLst>
      </pc:sldChg>
      <pc:sldChg chg="del ord">
        <pc:chgData name="Sauer, Dean A." userId="68f3b4e3-a22c-4d70-bccf-7d75cb2842f4" providerId="ADAL" clId="{9E0A5B9F-18AD-44C6-9B85-A67E9B34CBBB}" dt="2026-04-23T02:39:39.255" v="16946" actId="47"/>
        <pc:sldMkLst>
          <pc:docMk/>
          <pc:sldMk cId="0" sldId="584"/>
        </pc:sldMkLst>
      </pc:sldChg>
      <pc:sldChg chg="del ord">
        <pc:chgData name="Sauer, Dean A." userId="68f3b4e3-a22c-4d70-bccf-7d75cb2842f4" providerId="ADAL" clId="{9E0A5B9F-18AD-44C6-9B85-A67E9B34CBBB}" dt="2026-04-23T02:39:39.255" v="16946" actId="47"/>
        <pc:sldMkLst>
          <pc:docMk/>
          <pc:sldMk cId="0" sldId="585"/>
        </pc:sldMkLst>
      </pc:sldChg>
      <pc:sldChg chg="del ord">
        <pc:chgData name="Sauer, Dean A." userId="68f3b4e3-a22c-4d70-bccf-7d75cb2842f4" providerId="ADAL" clId="{9E0A5B9F-18AD-44C6-9B85-A67E9B34CBBB}" dt="2026-04-23T02:39:39.255" v="16946" actId="47"/>
        <pc:sldMkLst>
          <pc:docMk/>
          <pc:sldMk cId="0" sldId="586"/>
        </pc:sldMkLst>
      </pc:sldChg>
      <pc:sldChg chg="del ord">
        <pc:chgData name="Sauer, Dean A." userId="68f3b4e3-a22c-4d70-bccf-7d75cb2842f4" providerId="ADAL" clId="{9E0A5B9F-18AD-44C6-9B85-A67E9B34CBBB}" dt="2026-04-23T02:39:39.255" v="16946" actId="47"/>
        <pc:sldMkLst>
          <pc:docMk/>
          <pc:sldMk cId="0" sldId="587"/>
        </pc:sldMkLst>
      </pc:sldChg>
      <pc:sldChg chg="del ord">
        <pc:chgData name="Sauer, Dean A." userId="68f3b4e3-a22c-4d70-bccf-7d75cb2842f4" providerId="ADAL" clId="{9E0A5B9F-18AD-44C6-9B85-A67E9B34CBBB}" dt="2026-04-23T02:39:39.255" v="16946" actId="47"/>
        <pc:sldMkLst>
          <pc:docMk/>
          <pc:sldMk cId="0" sldId="588"/>
        </pc:sldMkLst>
      </pc:sldChg>
      <pc:sldChg chg="del ord">
        <pc:chgData name="Sauer, Dean A." userId="68f3b4e3-a22c-4d70-bccf-7d75cb2842f4" providerId="ADAL" clId="{9E0A5B9F-18AD-44C6-9B85-A67E9B34CBBB}" dt="2026-04-23T02:39:39.255" v="16946" actId="47"/>
        <pc:sldMkLst>
          <pc:docMk/>
          <pc:sldMk cId="0" sldId="589"/>
        </pc:sldMkLst>
      </pc:sldChg>
      <pc:sldChg chg="del ord">
        <pc:chgData name="Sauer, Dean A." userId="68f3b4e3-a22c-4d70-bccf-7d75cb2842f4" providerId="ADAL" clId="{9E0A5B9F-18AD-44C6-9B85-A67E9B34CBBB}" dt="2026-04-23T02:39:39.255" v="16946" actId="47"/>
        <pc:sldMkLst>
          <pc:docMk/>
          <pc:sldMk cId="0" sldId="590"/>
        </pc:sldMkLst>
      </pc:sldChg>
      <pc:sldChg chg="del ord">
        <pc:chgData name="Sauer, Dean A." userId="68f3b4e3-a22c-4d70-bccf-7d75cb2842f4" providerId="ADAL" clId="{9E0A5B9F-18AD-44C6-9B85-A67E9B34CBBB}" dt="2026-04-23T02:39:39.255" v="16946" actId="47"/>
        <pc:sldMkLst>
          <pc:docMk/>
          <pc:sldMk cId="1177655690" sldId="591"/>
        </pc:sldMkLst>
      </pc:sldChg>
      <pc:sldChg chg="del ord">
        <pc:chgData name="Sauer, Dean A." userId="68f3b4e3-a22c-4d70-bccf-7d75cb2842f4" providerId="ADAL" clId="{9E0A5B9F-18AD-44C6-9B85-A67E9B34CBBB}" dt="2026-04-23T02:39:39.255" v="16946" actId="47"/>
        <pc:sldMkLst>
          <pc:docMk/>
          <pc:sldMk cId="184177533" sldId="592"/>
        </pc:sldMkLst>
      </pc:sldChg>
      <pc:sldChg chg="del ord">
        <pc:chgData name="Sauer, Dean A." userId="68f3b4e3-a22c-4d70-bccf-7d75cb2842f4" providerId="ADAL" clId="{9E0A5B9F-18AD-44C6-9B85-A67E9B34CBBB}" dt="2026-04-23T02:39:39.255" v="16946" actId="47"/>
        <pc:sldMkLst>
          <pc:docMk/>
          <pc:sldMk cId="4055899152" sldId="593"/>
        </pc:sldMkLst>
      </pc:sldChg>
      <pc:sldChg chg="del ord">
        <pc:chgData name="Sauer, Dean A." userId="68f3b4e3-a22c-4d70-bccf-7d75cb2842f4" providerId="ADAL" clId="{9E0A5B9F-18AD-44C6-9B85-A67E9B34CBBB}" dt="2026-04-23T02:39:39.255" v="16946" actId="47"/>
        <pc:sldMkLst>
          <pc:docMk/>
          <pc:sldMk cId="2163916550" sldId="594"/>
        </pc:sldMkLst>
      </pc:sldChg>
      <pc:sldChg chg="del ord">
        <pc:chgData name="Sauer, Dean A." userId="68f3b4e3-a22c-4d70-bccf-7d75cb2842f4" providerId="ADAL" clId="{9E0A5B9F-18AD-44C6-9B85-A67E9B34CBBB}" dt="2026-04-23T02:39:39.255" v="16946" actId="47"/>
        <pc:sldMkLst>
          <pc:docMk/>
          <pc:sldMk cId="3288591865" sldId="595"/>
        </pc:sldMkLst>
      </pc:sldChg>
      <pc:sldChg chg="del ord">
        <pc:chgData name="Sauer, Dean A." userId="68f3b4e3-a22c-4d70-bccf-7d75cb2842f4" providerId="ADAL" clId="{9E0A5B9F-18AD-44C6-9B85-A67E9B34CBBB}" dt="2026-04-23T02:39:39.255" v="16946" actId="47"/>
        <pc:sldMkLst>
          <pc:docMk/>
          <pc:sldMk cId="3168131861" sldId="596"/>
        </pc:sldMkLst>
      </pc:sldChg>
      <pc:sldChg chg="del ord">
        <pc:chgData name="Sauer, Dean A." userId="68f3b4e3-a22c-4d70-bccf-7d75cb2842f4" providerId="ADAL" clId="{9E0A5B9F-18AD-44C6-9B85-A67E9B34CBBB}" dt="2026-04-23T02:39:39.255" v="16946" actId="47"/>
        <pc:sldMkLst>
          <pc:docMk/>
          <pc:sldMk cId="4293905969" sldId="597"/>
        </pc:sldMkLst>
      </pc:sldChg>
      <pc:sldChg chg="del">
        <pc:chgData name="Sauer, Dean A." userId="68f3b4e3-a22c-4d70-bccf-7d75cb2842f4" providerId="ADAL" clId="{9E0A5B9F-18AD-44C6-9B85-A67E9B34CBBB}" dt="2026-04-23T02:39:39.255" v="16946" actId="47"/>
        <pc:sldMkLst>
          <pc:docMk/>
          <pc:sldMk cId="3157758597" sldId="598"/>
        </pc:sldMkLst>
      </pc:sldChg>
      <pc:sldChg chg="modSp add mod">
        <pc:chgData name="Sauer, Dean A." userId="68f3b4e3-a22c-4d70-bccf-7d75cb2842f4" providerId="ADAL" clId="{9E0A5B9F-18AD-44C6-9B85-A67E9B34CBBB}" dt="2026-04-10T02:19:44.181" v="12651" actId="20577"/>
        <pc:sldMkLst>
          <pc:docMk/>
          <pc:sldMk cId="3865153671" sldId="599"/>
        </pc:sldMkLst>
        <pc:spChg chg="mod">
          <ac:chgData name="Sauer, Dean A." userId="68f3b4e3-a22c-4d70-bccf-7d75cb2842f4" providerId="ADAL" clId="{9E0A5B9F-18AD-44C6-9B85-A67E9B34CBBB}" dt="2026-04-10T02:19:44.181" v="12651" actId="20577"/>
          <ac:spMkLst>
            <pc:docMk/>
            <pc:sldMk cId="3865153671" sldId="599"/>
            <ac:spMk id="25" creationId="{2ADE2519-8729-71B9-8A61-E6F9781118B6}"/>
          </ac:spMkLst>
        </pc:spChg>
      </pc:sldChg>
      <pc:sldChg chg="add del">
        <pc:chgData name="Sauer, Dean A." userId="68f3b4e3-a22c-4d70-bccf-7d75cb2842f4" providerId="ADAL" clId="{9E0A5B9F-18AD-44C6-9B85-A67E9B34CBBB}" dt="2026-04-23T02:39:39.255" v="16946" actId="47"/>
        <pc:sldMkLst>
          <pc:docMk/>
          <pc:sldMk cId="3762244846" sldId="600"/>
        </pc:sldMkLst>
      </pc:sldChg>
      <pc:sldChg chg="add del">
        <pc:chgData name="Sauer, Dean A." userId="68f3b4e3-a22c-4d70-bccf-7d75cb2842f4" providerId="ADAL" clId="{9E0A5B9F-18AD-44C6-9B85-A67E9B34CBBB}" dt="2026-04-23T02:39:39.255" v="16946" actId="47"/>
        <pc:sldMkLst>
          <pc:docMk/>
          <pc:sldMk cId="561312017" sldId="601"/>
        </pc:sldMkLst>
      </pc:sldChg>
      <pc:sldChg chg="add del">
        <pc:chgData name="Sauer, Dean A." userId="68f3b4e3-a22c-4d70-bccf-7d75cb2842f4" providerId="ADAL" clId="{9E0A5B9F-18AD-44C6-9B85-A67E9B34CBBB}" dt="2026-04-23T02:39:39.255" v="16946" actId="47"/>
        <pc:sldMkLst>
          <pc:docMk/>
          <pc:sldMk cId="1968648332" sldId="602"/>
        </pc:sldMkLst>
      </pc:sldChg>
      <pc:sldChg chg="modSp mod modClrScheme chgLayout">
        <pc:chgData name="Sauer, Dean A." userId="68f3b4e3-a22c-4d70-bccf-7d75cb2842f4" providerId="ADAL" clId="{9E0A5B9F-18AD-44C6-9B85-A67E9B34CBBB}" dt="2026-04-10T21:12:22.239" v="12798" actId="207"/>
        <pc:sldMkLst>
          <pc:docMk/>
          <pc:sldMk cId="1077054823" sldId="603"/>
        </pc:sldMkLst>
        <pc:spChg chg="mod ord">
          <ac:chgData name="Sauer, Dean A." userId="68f3b4e3-a22c-4d70-bccf-7d75cb2842f4" providerId="ADAL" clId="{9E0A5B9F-18AD-44C6-9B85-A67E9B34CBBB}" dt="2026-04-10T21:11:18.724" v="12792" actId="700"/>
          <ac:spMkLst>
            <pc:docMk/>
            <pc:sldMk cId="1077054823" sldId="603"/>
            <ac:spMk id="2" creationId="{44A32D43-2848-31DC-35FB-FE4A7845D388}"/>
          </ac:spMkLst>
        </pc:spChg>
        <pc:spChg chg="mod ord">
          <ac:chgData name="Sauer, Dean A." userId="68f3b4e3-a22c-4d70-bccf-7d75cb2842f4" providerId="ADAL" clId="{9E0A5B9F-18AD-44C6-9B85-A67E9B34CBBB}" dt="2026-04-10T21:11:18.724" v="12792" actId="700"/>
          <ac:spMkLst>
            <pc:docMk/>
            <pc:sldMk cId="1077054823" sldId="603"/>
            <ac:spMk id="7" creationId="{F4BBC026-A3C4-32CB-D3AA-AD0AFF706410}"/>
          </ac:spMkLst>
        </pc:spChg>
        <pc:spChg chg="mod">
          <ac:chgData name="Sauer, Dean A." userId="68f3b4e3-a22c-4d70-bccf-7d75cb2842f4" providerId="ADAL" clId="{9E0A5B9F-18AD-44C6-9B85-A67E9B34CBBB}" dt="2026-04-10T21:12:22.239" v="12798" actId="207"/>
          <ac:spMkLst>
            <pc:docMk/>
            <pc:sldMk cId="1077054823" sldId="603"/>
            <ac:spMk id="12" creationId="{0136F187-904E-053B-73A1-B09ADC0696B7}"/>
          </ac:spMkLst>
        </pc:spChg>
      </pc:sldChg>
      <pc:sldChg chg="add del setBg modNotes">
        <pc:chgData name="Sauer, Dean A." userId="68f3b4e3-a22c-4d70-bccf-7d75cb2842f4" providerId="ADAL" clId="{9E0A5B9F-18AD-44C6-9B85-A67E9B34CBBB}" dt="2026-04-23T02:39:39.255" v="16946" actId="47"/>
        <pc:sldMkLst>
          <pc:docMk/>
          <pc:sldMk cId="0" sldId="604"/>
        </pc:sldMkLst>
      </pc:sldChg>
      <pc:sldChg chg="del ord">
        <pc:chgData name="Sauer, Dean A." userId="68f3b4e3-a22c-4d70-bccf-7d75cb2842f4" providerId="ADAL" clId="{9E0A5B9F-18AD-44C6-9B85-A67E9B34CBBB}" dt="2026-04-23T02:39:39.255" v="16946" actId="47"/>
        <pc:sldMkLst>
          <pc:docMk/>
          <pc:sldMk cId="3727453417" sldId="605"/>
        </pc:sldMkLst>
      </pc:sldChg>
      <pc:sldChg chg="del">
        <pc:chgData name="Sauer, Dean A." userId="68f3b4e3-a22c-4d70-bccf-7d75cb2842f4" providerId="ADAL" clId="{9E0A5B9F-18AD-44C6-9B85-A67E9B34CBBB}" dt="2026-04-23T02:39:39.255" v="16946" actId="47"/>
        <pc:sldMkLst>
          <pc:docMk/>
          <pc:sldMk cId="3234769480" sldId="606"/>
        </pc:sldMkLst>
      </pc:sldChg>
      <pc:sldChg chg="mod ord modShow">
        <pc:chgData name="Sauer, Dean A." userId="68f3b4e3-a22c-4d70-bccf-7d75cb2842f4" providerId="ADAL" clId="{9E0A5B9F-18AD-44C6-9B85-A67E9B34CBBB}" dt="2026-04-08T13:27:17.495" v="7149"/>
        <pc:sldMkLst>
          <pc:docMk/>
          <pc:sldMk cId="731883963" sldId="608"/>
        </pc:sldMkLst>
      </pc:sldChg>
      <pc:sldChg chg="addSp delSp modSp add mod modClrScheme chgLayout">
        <pc:chgData name="Sauer, Dean A." userId="68f3b4e3-a22c-4d70-bccf-7d75cb2842f4" providerId="ADAL" clId="{9E0A5B9F-18AD-44C6-9B85-A67E9B34CBBB}" dt="2026-04-22T01:26:46.698" v="16851" actId="1036"/>
        <pc:sldMkLst>
          <pc:docMk/>
          <pc:sldMk cId="284362840" sldId="609"/>
        </pc:sldMkLst>
        <pc:spChg chg="mod ord">
          <ac:chgData name="Sauer, Dean A." userId="68f3b4e3-a22c-4d70-bccf-7d75cb2842f4" providerId="ADAL" clId="{9E0A5B9F-18AD-44C6-9B85-A67E9B34CBBB}" dt="2026-04-08T12:36:27.035" v="6435" actId="700"/>
          <ac:spMkLst>
            <pc:docMk/>
            <pc:sldMk cId="284362840" sldId="609"/>
            <ac:spMk id="2" creationId="{324745A4-CA77-DAAB-4DA7-86CFC6E54BBC}"/>
          </ac:spMkLst>
        </pc:spChg>
        <pc:spChg chg="add mod">
          <ac:chgData name="Sauer, Dean A." userId="68f3b4e3-a22c-4d70-bccf-7d75cb2842f4" providerId="ADAL" clId="{9E0A5B9F-18AD-44C6-9B85-A67E9B34CBBB}" dt="2026-04-17T01:48:14.013" v="14593" actId="12789"/>
          <ac:spMkLst>
            <pc:docMk/>
            <pc:sldMk cId="284362840" sldId="609"/>
            <ac:spMk id="3" creationId="{66AA6BEC-EA76-99D6-05A6-291AD704A41F}"/>
          </ac:spMkLst>
        </pc:spChg>
        <pc:spChg chg="add mod">
          <ac:chgData name="Sauer, Dean A." userId="68f3b4e3-a22c-4d70-bccf-7d75cb2842f4" providerId="ADAL" clId="{9E0A5B9F-18AD-44C6-9B85-A67E9B34CBBB}" dt="2026-04-17T12:21:26.177" v="15022" actId="20577"/>
          <ac:spMkLst>
            <pc:docMk/>
            <pc:sldMk cId="284362840" sldId="609"/>
            <ac:spMk id="4" creationId="{5570D953-E4F3-05DC-8D0D-359DB609FBE8}"/>
          </ac:spMkLst>
        </pc:spChg>
        <pc:spChg chg="add mod ord">
          <ac:chgData name="Sauer, Dean A." userId="68f3b4e3-a22c-4d70-bccf-7d75cb2842f4" providerId="ADAL" clId="{9E0A5B9F-18AD-44C6-9B85-A67E9B34CBBB}" dt="2026-04-09T01:10:23.898" v="7667" actId="20577"/>
          <ac:spMkLst>
            <pc:docMk/>
            <pc:sldMk cId="284362840" sldId="609"/>
            <ac:spMk id="5" creationId="{E5D34863-7719-8F23-C5DA-1F3F782DA864}"/>
          </ac:spMkLst>
        </pc:spChg>
        <pc:spChg chg="add mod">
          <ac:chgData name="Sauer, Dean A." userId="68f3b4e3-a22c-4d70-bccf-7d75cb2842f4" providerId="ADAL" clId="{9E0A5B9F-18AD-44C6-9B85-A67E9B34CBBB}" dt="2026-04-17T01:48:14.013" v="14593" actId="12789"/>
          <ac:spMkLst>
            <pc:docMk/>
            <pc:sldMk cId="284362840" sldId="609"/>
            <ac:spMk id="6" creationId="{0569EE72-C920-C942-8FB1-3A66DD561152}"/>
          </ac:spMkLst>
        </pc:spChg>
        <pc:spChg chg="add mod">
          <ac:chgData name="Sauer, Dean A." userId="68f3b4e3-a22c-4d70-bccf-7d75cb2842f4" providerId="ADAL" clId="{9E0A5B9F-18AD-44C6-9B85-A67E9B34CBBB}" dt="2026-04-17T01:55:59.447" v="14923" actId="1037"/>
          <ac:spMkLst>
            <pc:docMk/>
            <pc:sldMk cId="284362840" sldId="609"/>
            <ac:spMk id="7" creationId="{D144BA09-AF7D-60F4-BDBD-F70D1E6217BC}"/>
          </ac:spMkLst>
        </pc:spChg>
        <pc:spChg chg="add mod">
          <ac:chgData name="Sauer, Dean A." userId="68f3b4e3-a22c-4d70-bccf-7d75cb2842f4" providerId="ADAL" clId="{9E0A5B9F-18AD-44C6-9B85-A67E9B34CBBB}" dt="2026-04-17T01:49:35.305" v="14698" actId="207"/>
          <ac:spMkLst>
            <pc:docMk/>
            <pc:sldMk cId="284362840" sldId="609"/>
            <ac:spMk id="8" creationId="{2DA7D29F-BCE7-5875-DD30-58BD248AC180}"/>
          </ac:spMkLst>
        </pc:spChg>
        <pc:spChg chg="add mod">
          <ac:chgData name="Sauer, Dean A." userId="68f3b4e3-a22c-4d70-bccf-7d75cb2842f4" providerId="ADAL" clId="{9E0A5B9F-18AD-44C6-9B85-A67E9B34CBBB}" dt="2026-04-17T01:48:14.013" v="14593" actId="12789"/>
          <ac:spMkLst>
            <pc:docMk/>
            <pc:sldMk cId="284362840" sldId="609"/>
            <ac:spMk id="9" creationId="{53BE16BB-F260-2EEF-3024-83A72CB5BD73}"/>
          </ac:spMkLst>
        </pc:spChg>
        <pc:spChg chg="add mod">
          <ac:chgData name="Sauer, Dean A." userId="68f3b4e3-a22c-4d70-bccf-7d75cb2842f4" providerId="ADAL" clId="{9E0A5B9F-18AD-44C6-9B85-A67E9B34CBBB}" dt="2026-04-17T01:48:14.013" v="14593" actId="12789"/>
          <ac:spMkLst>
            <pc:docMk/>
            <pc:sldMk cId="284362840" sldId="609"/>
            <ac:spMk id="10" creationId="{A62D2858-40E6-05B6-9D1D-54BB8FA8A0CB}"/>
          </ac:spMkLst>
        </pc:spChg>
        <pc:spChg chg="add mod">
          <ac:chgData name="Sauer, Dean A." userId="68f3b4e3-a22c-4d70-bccf-7d75cb2842f4" providerId="ADAL" clId="{9E0A5B9F-18AD-44C6-9B85-A67E9B34CBBB}" dt="2026-04-17T01:48:14.013" v="14593" actId="12789"/>
          <ac:spMkLst>
            <pc:docMk/>
            <pc:sldMk cId="284362840" sldId="609"/>
            <ac:spMk id="11" creationId="{88691D99-ED7D-8C2C-2E89-3CA57E9EB755}"/>
          </ac:spMkLst>
        </pc:spChg>
        <pc:spChg chg="add mod">
          <ac:chgData name="Sauer, Dean A." userId="68f3b4e3-a22c-4d70-bccf-7d75cb2842f4" providerId="ADAL" clId="{9E0A5B9F-18AD-44C6-9B85-A67E9B34CBBB}" dt="2026-04-17T01:54:35.600" v="14895" actId="20577"/>
          <ac:spMkLst>
            <pc:docMk/>
            <pc:sldMk cId="284362840" sldId="609"/>
            <ac:spMk id="12" creationId="{A48A5342-AC90-1C4F-1275-A0571A8B2110}"/>
          </ac:spMkLst>
        </pc:spChg>
        <pc:spChg chg="add mod">
          <ac:chgData name="Sauer, Dean A." userId="68f3b4e3-a22c-4d70-bccf-7d75cb2842f4" providerId="ADAL" clId="{9E0A5B9F-18AD-44C6-9B85-A67E9B34CBBB}" dt="2026-04-17T01:58:21.124" v="14948" actId="12788"/>
          <ac:spMkLst>
            <pc:docMk/>
            <pc:sldMk cId="284362840" sldId="609"/>
            <ac:spMk id="13" creationId="{C5EE3F88-D73F-8F36-20EB-845B3472251D}"/>
          </ac:spMkLst>
        </pc:spChg>
        <pc:spChg chg="add mod">
          <ac:chgData name="Sauer, Dean A." userId="68f3b4e3-a22c-4d70-bccf-7d75cb2842f4" providerId="ADAL" clId="{9E0A5B9F-18AD-44C6-9B85-A67E9B34CBBB}" dt="2026-04-22T01:26:46.698" v="16851" actId="1036"/>
          <ac:spMkLst>
            <pc:docMk/>
            <pc:sldMk cId="284362840" sldId="609"/>
            <ac:spMk id="15" creationId="{0B4DDF86-295C-6236-CABB-C7F4B4AA6454}"/>
          </ac:spMkLst>
        </pc:spChg>
        <pc:spChg chg="add mod">
          <ac:chgData name="Sauer, Dean A." userId="68f3b4e3-a22c-4d70-bccf-7d75cb2842f4" providerId="ADAL" clId="{9E0A5B9F-18AD-44C6-9B85-A67E9B34CBBB}" dt="2026-04-09T18:15:55.510" v="11884" actId="1035"/>
          <ac:spMkLst>
            <pc:docMk/>
            <pc:sldMk cId="284362840" sldId="609"/>
            <ac:spMk id="18" creationId="{34D5DF55-3281-8562-968E-FBDAAD14EECD}"/>
          </ac:spMkLst>
        </pc:spChg>
        <pc:spChg chg="add mod">
          <ac:chgData name="Sauer, Dean A." userId="68f3b4e3-a22c-4d70-bccf-7d75cb2842f4" providerId="ADAL" clId="{9E0A5B9F-18AD-44C6-9B85-A67E9B34CBBB}" dt="2026-04-09T18:15:55.510" v="11884" actId="1035"/>
          <ac:spMkLst>
            <pc:docMk/>
            <pc:sldMk cId="284362840" sldId="609"/>
            <ac:spMk id="26" creationId="{5B6ED842-4D65-9CCB-6970-52AE43E579C1}"/>
          </ac:spMkLst>
        </pc:spChg>
        <pc:spChg chg="add mod">
          <ac:chgData name="Sauer, Dean A." userId="68f3b4e3-a22c-4d70-bccf-7d75cb2842f4" providerId="ADAL" clId="{9E0A5B9F-18AD-44C6-9B85-A67E9B34CBBB}" dt="2026-04-17T01:49:21.257" v="14697" actId="1036"/>
          <ac:spMkLst>
            <pc:docMk/>
            <pc:sldMk cId="284362840" sldId="609"/>
            <ac:spMk id="29" creationId="{736A820B-40CF-44B4-1506-B96975831101}"/>
          </ac:spMkLst>
        </pc:spChg>
        <pc:spChg chg="add mod">
          <ac:chgData name="Sauer, Dean A." userId="68f3b4e3-a22c-4d70-bccf-7d75cb2842f4" providerId="ADAL" clId="{9E0A5B9F-18AD-44C6-9B85-A67E9B34CBBB}" dt="2026-03-25T02:44:24.197" v="5928" actId="1038"/>
          <ac:spMkLst>
            <pc:docMk/>
            <pc:sldMk cId="284362840" sldId="609"/>
            <ac:spMk id="33" creationId="{D3F5D051-96AB-C081-F61D-F82EC515CE6C}"/>
          </ac:spMkLst>
        </pc:spChg>
        <pc:spChg chg="mod">
          <ac:chgData name="Sauer, Dean A." userId="68f3b4e3-a22c-4d70-bccf-7d75cb2842f4" providerId="ADAL" clId="{9E0A5B9F-18AD-44C6-9B85-A67E9B34CBBB}" dt="2026-04-17T01:58:21.124" v="14948" actId="12788"/>
          <ac:spMkLst>
            <pc:docMk/>
            <pc:sldMk cId="284362840" sldId="609"/>
            <ac:spMk id="38" creationId="{601D47CB-FA95-0E7E-15F4-0FBCD2163CED}"/>
          </ac:spMkLst>
        </pc:spChg>
        <pc:spChg chg="mod">
          <ac:chgData name="Sauer, Dean A." userId="68f3b4e3-a22c-4d70-bccf-7d75cb2842f4" providerId="ADAL" clId="{9E0A5B9F-18AD-44C6-9B85-A67E9B34CBBB}" dt="2026-04-17T01:58:21.124" v="14948" actId="12788"/>
          <ac:spMkLst>
            <pc:docMk/>
            <pc:sldMk cId="284362840" sldId="609"/>
            <ac:spMk id="39" creationId="{69513348-0A21-7580-2FAE-D35540512601}"/>
          </ac:spMkLst>
        </pc:spChg>
        <pc:spChg chg="mod">
          <ac:chgData name="Sauer, Dean A." userId="68f3b4e3-a22c-4d70-bccf-7d75cb2842f4" providerId="ADAL" clId="{9E0A5B9F-18AD-44C6-9B85-A67E9B34CBBB}" dt="2026-04-17T01:58:21.124" v="14948" actId="12788"/>
          <ac:spMkLst>
            <pc:docMk/>
            <pc:sldMk cId="284362840" sldId="609"/>
            <ac:spMk id="40" creationId="{130ACAD2-E345-E597-98F2-3041FA439A59}"/>
          </ac:spMkLst>
        </pc:spChg>
        <pc:spChg chg="mod">
          <ac:chgData name="Sauer, Dean A." userId="68f3b4e3-a22c-4d70-bccf-7d75cb2842f4" providerId="ADAL" clId="{9E0A5B9F-18AD-44C6-9B85-A67E9B34CBBB}" dt="2026-04-17T01:58:11.011" v="14947" actId="1035"/>
          <ac:spMkLst>
            <pc:docMk/>
            <pc:sldMk cId="284362840" sldId="609"/>
            <ac:spMk id="41" creationId="{9413A7A6-607E-9359-B161-FE27787C0F70}"/>
          </ac:spMkLst>
        </pc:spChg>
        <pc:spChg chg="mod">
          <ac:chgData name="Sauer, Dean A." userId="68f3b4e3-a22c-4d70-bccf-7d75cb2842f4" providerId="ADAL" clId="{9E0A5B9F-18AD-44C6-9B85-A67E9B34CBBB}" dt="2026-04-17T01:58:21.124" v="14948" actId="12788"/>
          <ac:spMkLst>
            <pc:docMk/>
            <pc:sldMk cId="284362840" sldId="609"/>
            <ac:spMk id="42" creationId="{F54CA64B-F936-FF4F-F790-557A76C1C064}"/>
          </ac:spMkLst>
        </pc:spChg>
        <pc:spChg chg="mod">
          <ac:chgData name="Sauer, Dean A." userId="68f3b4e3-a22c-4d70-bccf-7d75cb2842f4" providerId="ADAL" clId="{9E0A5B9F-18AD-44C6-9B85-A67E9B34CBBB}" dt="2026-04-17T01:58:21.124" v="14948" actId="12788"/>
          <ac:spMkLst>
            <pc:docMk/>
            <pc:sldMk cId="284362840" sldId="609"/>
            <ac:spMk id="43" creationId="{3F5BD430-5B1B-4F5C-BE40-9F6050343EF1}"/>
          </ac:spMkLst>
        </pc:spChg>
        <pc:spChg chg="mod">
          <ac:chgData name="Sauer, Dean A." userId="68f3b4e3-a22c-4d70-bccf-7d75cb2842f4" providerId="ADAL" clId="{9E0A5B9F-18AD-44C6-9B85-A67E9B34CBBB}" dt="2026-04-17T01:58:21.124" v="14948" actId="12788"/>
          <ac:spMkLst>
            <pc:docMk/>
            <pc:sldMk cId="284362840" sldId="609"/>
            <ac:spMk id="44" creationId="{3E559C57-6493-8622-8E3F-C7C052879DE1}"/>
          </ac:spMkLst>
        </pc:spChg>
        <pc:spChg chg="mod">
          <ac:chgData name="Sauer, Dean A." userId="68f3b4e3-a22c-4d70-bccf-7d75cb2842f4" providerId="ADAL" clId="{9E0A5B9F-18AD-44C6-9B85-A67E9B34CBBB}" dt="2026-04-17T01:50:20.859" v="14724" actId="1036"/>
          <ac:spMkLst>
            <pc:docMk/>
            <pc:sldMk cId="284362840" sldId="609"/>
            <ac:spMk id="50" creationId="{97961A0A-DE18-1575-C51C-942B6577D0FA}"/>
          </ac:spMkLst>
        </pc:spChg>
        <pc:spChg chg="add mod">
          <ac:chgData name="Sauer, Dean A." userId="68f3b4e3-a22c-4d70-bccf-7d75cb2842f4" providerId="ADAL" clId="{9E0A5B9F-18AD-44C6-9B85-A67E9B34CBBB}" dt="2026-04-17T01:51:48.079" v="14768" actId="1035"/>
          <ac:spMkLst>
            <pc:docMk/>
            <pc:sldMk cId="284362840" sldId="609"/>
            <ac:spMk id="58" creationId="{94459E40-363A-2D06-2546-4AC515581816}"/>
          </ac:spMkLst>
        </pc:spChg>
        <pc:spChg chg="add mod">
          <ac:chgData name="Sauer, Dean A." userId="68f3b4e3-a22c-4d70-bccf-7d75cb2842f4" providerId="ADAL" clId="{9E0A5B9F-18AD-44C6-9B85-A67E9B34CBBB}" dt="2026-04-17T01:50:20.859" v="14724" actId="1036"/>
          <ac:spMkLst>
            <pc:docMk/>
            <pc:sldMk cId="284362840" sldId="609"/>
            <ac:spMk id="59" creationId="{2CAC8C12-6424-08DA-CF71-D82D03CBAED5}"/>
          </ac:spMkLst>
        </pc:spChg>
        <pc:spChg chg="add mod">
          <ac:chgData name="Sauer, Dean A." userId="68f3b4e3-a22c-4d70-bccf-7d75cb2842f4" providerId="ADAL" clId="{9E0A5B9F-18AD-44C6-9B85-A67E9B34CBBB}" dt="2026-04-16T18:18:08.839" v="14093" actId="12789"/>
          <ac:spMkLst>
            <pc:docMk/>
            <pc:sldMk cId="284362840" sldId="609"/>
            <ac:spMk id="62" creationId="{6BF3A960-D559-2CD9-50BA-DEEF49B63F19}"/>
          </ac:spMkLst>
        </pc:spChg>
        <pc:spChg chg="add mod ord">
          <ac:chgData name="Sauer, Dean A." userId="68f3b4e3-a22c-4d70-bccf-7d75cb2842f4" providerId="ADAL" clId="{9E0A5B9F-18AD-44C6-9B85-A67E9B34CBBB}" dt="2026-03-25T02:39:36.229" v="5546" actId="14100"/>
          <ac:spMkLst>
            <pc:docMk/>
            <pc:sldMk cId="284362840" sldId="609"/>
            <ac:spMk id="64" creationId="{48CEDD83-A585-0FB6-0245-662596CADDCE}"/>
          </ac:spMkLst>
        </pc:spChg>
        <pc:spChg chg="add mod ord">
          <ac:chgData name="Sauer, Dean A." userId="68f3b4e3-a22c-4d70-bccf-7d75cb2842f4" providerId="ADAL" clId="{9E0A5B9F-18AD-44C6-9B85-A67E9B34CBBB}" dt="2026-04-17T01:54:43.541" v="14896" actId="14100"/>
          <ac:spMkLst>
            <pc:docMk/>
            <pc:sldMk cId="284362840" sldId="609"/>
            <ac:spMk id="70" creationId="{177DE72E-C5FB-15E5-3F2C-141015EF83F5}"/>
          </ac:spMkLst>
        </pc:spChg>
        <pc:spChg chg="add mod ord">
          <ac:chgData name="Sauer, Dean A." userId="68f3b4e3-a22c-4d70-bccf-7d75cb2842f4" providerId="ADAL" clId="{9E0A5B9F-18AD-44C6-9B85-A67E9B34CBBB}" dt="2026-04-17T01:47:47.653" v="14529" actId="1037"/>
          <ac:spMkLst>
            <pc:docMk/>
            <pc:sldMk cId="284362840" sldId="609"/>
            <ac:spMk id="71" creationId="{02260779-3544-BC0D-C734-0B9DE778A32E}"/>
          </ac:spMkLst>
        </pc:spChg>
        <pc:spChg chg="mod">
          <ac:chgData name="Sauer, Dean A." userId="68f3b4e3-a22c-4d70-bccf-7d75cb2842f4" providerId="ADAL" clId="{9E0A5B9F-18AD-44C6-9B85-A67E9B34CBBB}" dt="2026-04-17T12:18:42.374" v="14976" actId="1036"/>
          <ac:spMkLst>
            <pc:docMk/>
            <pc:sldMk cId="284362840" sldId="609"/>
            <ac:spMk id="72" creationId="{58BD34AC-2A42-0F39-9C46-E2C8D29CA126}"/>
          </ac:spMkLst>
        </pc:spChg>
        <pc:spChg chg="mod">
          <ac:chgData name="Sauer, Dean A." userId="68f3b4e3-a22c-4d70-bccf-7d75cb2842f4" providerId="ADAL" clId="{9E0A5B9F-18AD-44C6-9B85-A67E9B34CBBB}" dt="2026-04-17T12:18:42.374" v="14976" actId="1036"/>
          <ac:spMkLst>
            <pc:docMk/>
            <pc:sldMk cId="284362840" sldId="609"/>
            <ac:spMk id="73" creationId="{54C07EC2-CA8F-0D74-104E-0DD7104D3001}"/>
          </ac:spMkLst>
        </pc:spChg>
        <pc:spChg chg="add mod ord">
          <ac:chgData name="Sauer, Dean A." userId="68f3b4e3-a22c-4d70-bccf-7d75cb2842f4" providerId="ADAL" clId="{9E0A5B9F-18AD-44C6-9B85-A67E9B34CBBB}" dt="2026-04-17T01:54:11.948" v="14875" actId="1076"/>
          <ac:spMkLst>
            <pc:docMk/>
            <pc:sldMk cId="284362840" sldId="609"/>
            <ac:spMk id="76" creationId="{03AA4770-1401-4C16-8CCC-103A75B4378C}"/>
          </ac:spMkLst>
        </pc:spChg>
        <pc:spChg chg="add mod">
          <ac:chgData name="Sauer, Dean A." userId="68f3b4e3-a22c-4d70-bccf-7d75cb2842f4" providerId="ADAL" clId="{9E0A5B9F-18AD-44C6-9B85-A67E9B34CBBB}" dt="2026-04-17T12:19:02.379" v="15002" actId="14100"/>
          <ac:spMkLst>
            <pc:docMk/>
            <pc:sldMk cId="284362840" sldId="609"/>
            <ac:spMk id="79" creationId="{582EC40D-8770-F904-E9E5-AC90F60E8E7F}"/>
          </ac:spMkLst>
        </pc:spChg>
        <pc:spChg chg="add mod">
          <ac:chgData name="Sauer, Dean A." userId="68f3b4e3-a22c-4d70-bccf-7d75cb2842f4" providerId="ADAL" clId="{9E0A5B9F-18AD-44C6-9B85-A67E9B34CBBB}" dt="2026-04-17T01:49:35.305" v="14698" actId="207"/>
          <ac:spMkLst>
            <pc:docMk/>
            <pc:sldMk cId="284362840" sldId="609"/>
            <ac:spMk id="81" creationId="{B90471C7-7D80-AC44-660C-7CDE7313EE3A}"/>
          </ac:spMkLst>
        </pc:spChg>
        <pc:spChg chg="mod">
          <ac:chgData name="Sauer, Dean A." userId="68f3b4e3-a22c-4d70-bccf-7d75cb2842f4" providerId="ADAL" clId="{9E0A5B9F-18AD-44C6-9B85-A67E9B34CBBB}" dt="2026-03-25T02:48:06.362" v="5948" actId="12788"/>
          <ac:spMkLst>
            <pc:docMk/>
            <pc:sldMk cId="284362840" sldId="609"/>
            <ac:spMk id="95" creationId="{5B25315E-B722-EED4-82FA-F2E1A16D0159}"/>
          </ac:spMkLst>
        </pc:spChg>
        <pc:spChg chg="mod">
          <ac:chgData name="Sauer, Dean A." userId="68f3b4e3-a22c-4d70-bccf-7d75cb2842f4" providerId="ADAL" clId="{9E0A5B9F-18AD-44C6-9B85-A67E9B34CBBB}" dt="2026-04-09T18:17:26.176" v="11938" actId="20577"/>
          <ac:spMkLst>
            <pc:docMk/>
            <pc:sldMk cId="284362840" sldId="609"/>
            <ac:spMk id="96" creationId="{A1BE3ADF-27AF-F17B-4FCE-62DBD800435A}"/>
          </ac:spMkLst>
        </pc:spChg>
        <pc:spChg chg="add mod">
          <ac:chgData name="Sauer, Dean A." userId="68f3b4e3-a22c-4d70-bccf-7d75cb2842f4" providerId="ADAL" clId="{9E0A5B9F-18AD-44C6-9B85-A67E9B34CBBB}" dt="2026-04-17T12:18:46.350" v="14991" actId="1036"/>
          <ac:spMkLst>
            <pc:docMk/>
            <pc:sldMk cId="284362840" sldId="609"/>
            <ac:spMk id="101" creationId="{F232A31A-23FE-6FE6-E572-72045AC0E2EB}"/>
          </ac:spMkLst>
        </pc:spChg>
        <pc:spChg chg="add mod">
          <ac:chgData name="Sauer, Dean A." userId="68f3b4e3-a22c-4d70-bccf-7d75cb2842f4" providerId="ADAL" clId="{9E0A5B9F-18AD-44C6-9B85-A67E9B34CBBB}" dt="2026-04-17T01:58:21.124" v="14948" actId="12788"/>
          <ac:spMkLst>
            <pc:docMk/>
            <pc:sldMk cId="284362840" sldId="609"/>
            <ac:spMk id="105" creationId="{2DAD7C41-6206-AD1D-1E54-8D8CD5E21BDC}"/>
          </ac:spMkLst>
        </pc:spChg>
        <pc:spChg chg="add mod">
          <ac:chgData name="Sauer, Dean A." userId="68f3b4e3-a22c-4d70-bccf-7d75cb2842f4" providerId="ADAL" clId="{9E0A5B9F-18AD-44C6-9B85-A67E9B34CBBB}" dt="2026-04-17T01:49:21.257" v="14697" actId="1036"/>
          <ac:spMkLst>
            <pc:docMk/>
            <pc:sldMk cId="284362840" sldId="609"/>
            <ac:spMk id="116" creationId="{7DA7C75A-B6A5-7AAF-EA5F-BBD5560AC657}"/>
          </ac:spMkLst>
        </pc:spChg>
        <pc:spChg chg="add mod">
          <ac:chgData name="Sauer, Dean A." userId="68f3b4e3-a22c-4d70-bccf-7d75cb2842f4" providerId="ADAL" clId="{9E0A5B9F-18AD-44C6-9B85-A67E9B34CBBB}" dt="2026-04-16T18:18:08.839" v="14093" actId="12789"/>
          <ac:spMkLst>
            <pc:docMk/>
            <pc:sldMk cId="284362840" sldId="609"/>
            <ac:spMk id="121" creationId="{F5734D2B-6C85-F85E-3C8A-617204A99C76}"/>
          </ac:spMkLst>
        </pc:spChg>
        <pc:spChg chg="add mod">
          <ac:chgData name="Sauer, Dean A." userId="68f3b4e3-a22c-4d70-bccf-7d75cb2842f4" providerId="ADAL" clId="{9E0A5B9F-18AD-44C6-9B85-A67E9B34CBBB}" dt="2026-04-17T01:58:21.124" v="14948" actId="12788"/>
          <ac:spMkLst>
            <pc:docMk/>
            <pc:sldMk cId="284362840" sldId="609"/>
            <ac:spMk id="125" creationId="{5AD3F6D3-5A20-1B22-6BD1-4DEF4FE0CDB3}"/>
          </ac:spMkLst>
        </pc:spChg>
        <pc:spChg chg="add mod">
          <ac:chgData name="Sauer, Dean A." userId="68f3b4e3-a22c-4d70-bccf-7d75cb2842f4" providerId="ADAL" clId="{9E0A5B9F-18AD-44C6-9B85-A67E9B34CBBB}" dt="2026-04-17T01:58:21.124" v="14948" actId="12788"/>
          <ac:spMkLst>
            <pc:docMk/>
            <pc:sldMk cId="284362840" sldId="609"/>
            <ac:spMk id="136" creationId="{CDDD2978-2AAD-149F-3727-FCC46FD7CAD0}"/>
          </ac:spMkLst>
        </pc:spChg>
        <pc:spChg chg="add mod">
          <ac:chgData name="Sauer, Dean A." userId="68f3b4e3-a22c-4d70-bccf-7d75cb2842f4" providerId="ADAL" clId="{9E0A5B9F-18AD-44C6-9B85-A67E9B34CBBB}" dt="2026-04-17T01:50:20.859" v="14724" actId="1036"/>
          <ac:spMkLst>
            <pc:docMk/>
            <pc:sldMk cId="284362840" sldId="609"/>
            <ac:spMk id="148" creationId="{23E30152-9678-BD92-E37F-C253B5C012A0}"/>
          </ac:spMkLst>
        </pc:spChg>
        <pc:spChg chg="add mod">
          <ac:chgData name="Sauer, Dean A." userId="68f3b4e3-a22c-4d70-bccf-7d75cb2842f4" providerId="ADAL" clId="{9E0A5B9F-18AD-44C6-9B85-A67E9B34CBBB}" dt="2026-03-25T02:37:21.290" v="5507" actId="1035"/>
          <ac:spMkLst>
            <pc:docMk/>
            <pc:sldMk cId="284362840" sldId="609"/>
            <ac:spMk id="155" creationId="{6B44A5DC-DD8B-1BD1-FDD0-66CE3B67D732}"/>
          </ac:spMkLst>
        </pc:spChg>
        <pc:spChg chg="add mod">
          <ac:chgData name="Sauer, Dean A." userId="68f3b4e3-a22c-4d70-bccf-7d75cb2842f4" providerId="ADAL" clId="{9E0A5B9F-18AD-44C6-9B85-A67E9B34CBBB}" dt="2026-04-17T01:50:20.859" v="14724" actId="1036"/>
          <ac:spMkLst>
            <pc:docMk/>
            <pc:sldMk cId="284362840" sldId="609"/>
            <ac:spMk id="156" creationId="{24443E9C-BB46-D85F-BC1F-0DB5674231A6}"/>
          </ac:spMkLst>
        </pc:spChg>
        <pc:spChg chg="add mod">
          <ac:chgData name="Sauer, Dean A." userId="68f3b4e3-a22c-4d70-bccf-7d75cb2842f4" providerId="ADAL" clId="{9E0A5B9F-18AD-44C6-9B85-A67E9B34CBBB}" dt="2026-03-25T02:44:24.197" v="5928" actId="1038"/>
          <ac:spMkLst>
            <pc:docMk/>
            <pc:sldMk cId="284362840" sldId="609"/>
            <ac:spMk id="163" creationId="{419E18D7-3C93-D6CA-3605-981976775832}"/>
          </ac:spMkLst>
        </pc:spChg>
        <pc:spChg chg="add mod">
          <ac:chgData name="Sauer, Dean A." userId="68f3b4e3-a22c-4d70-bccf-7d75cb2842f4" providerId="ADAL" clId="{9E0A5B9F-18AD-44C6-9B85-A67E9B34CBBB}" dt="2026-03-26T21:57:38.133" v="6136" actId="20577"/>
          <ac:spMkLst>
            <pc:docMk/>
            <pc:sldMk cId="284362840" sldId="609"/>
            <ac:spMk id="164" creationId="{CF0AF0B5-9D31-E7B6-CA52-EECB583F0A3F}"/>
          </ac:spMkLst>
        </pc:spChg>
        <pc:spChg chg="add mod">
          <ac:chgData name="Sauer, Dean A." userId="68f3b4e3-a22c-4d70-bccf-7d75cb2842f4" providerId="ADAL" clId="{9E0A5B9F-18AD-44C6-9B85-A67E9B34CBBB}" dt="2026-04-17T01:50:20.859" v="14724" actId="1036"/>
          <ac:spMkLst>
            <pc:docMk/>
            <pc:sldMk cId="284362840" sldId="609"/>
            <ac:spMk id="180" creationId="{A4A355B1-44CB-5978-BA3C-C752387B541E}"/>
          </ac:spMkLst>
        </pc:spChg>
        <pc:spChg chg="add mod">
          <ac:chgData name="Sauer, Dean A." userId="68f3b4e3-a22c-4d70-bccf-7d75cb2842f4" providerId="ADAL" clId="{9E0A5B9F-18AD-44C6-9B85-A67E9B34CBBB}" dt="2026-04-09T18:15:55.510" v="11884" actId="1035"/>
          <ac:spMkLst>
            <pc:docMk/>
            <pc:sldMk cId="284362840" sldId="609"/>
            <ac:spMk id="181" creationId="{112A296B-F08B-4535-737F-17628393CEE8}"/>
          </ac:spMkLst>
        </pc:spChg>
        <pc:spChg chg="add mod">
          <ac:chgData name="Sauer, Dean A." userId="68f3b4e3-a22c-4d70-bccf-7d75cb2842f4" providerId="ADAL" clId="{9E0A5B9F-18AD-44C6-9B85-A67E9B34CBBB}" dt="2026-04-09T18:15:55.510" v="11884" actId="1035"/>
          <ac:spMkLst>
            <pc:docMk/>
            <pc:sldMk cId="284362840" sldId="609"/>
            <ac:spMk id="182" creationId="{7C65AA56-33C2-C1A0-614F-80CACAC89635}"/>
          </ac:spMkLst>
        </pc:spChg>
        <pc:grpChg chg="mod">
          <ac:chgData name="Sauer, Dean A." userId="68f3b4e3-a22c-4d70-bccf-7d75cb2842f4" providerId="ADAL" clId="{9E0A5B9F-18AD-44C6-9B85-A67E9B34CBBB}" dt="2026-04-17T01:58:11.011" v="14947" actId="1035"/>
          <ac:grpSpMkLst>
            <pc:docMk/>
            <pc:sldMk cId="284362840" sldId="609"/>
            <ac:grpSpMk id="37" creationId="{75BCED1F-89CD-6052-8100-69544D31D8BF}"/>
          </ac:grpSpMkLst>
        </pc:grpChg>
        <pc:cxnChg chg="add mod">
          <ac:chgData name="Sauer, Dean A." userId="68f3b4e3-a22c-4d70-bccf-7d75cb2842f4" providerId="ADAL" clId="{9E0A5B9F-18AD-44C6-9B85-A67E9B34CBBB}" dt="2026-04-17T01:58:02.361" v="14939" actId="14100"/>
          <ac:cxnSpMkLst>
            <pc:docMk/>
            <pc:sldMk cId="284362840" sldId="609"/>
            <ac:cxnSpMk id="14" creationId="{25F09448-9787-D5B4-8238-2060BCF474C8}"/>
          </ac:cxnSpMkLst>
        </pc:cxnChg>
        <pc:cxnChg chg="add mod">
          <ac:chgData name="Sauer, Dean A." userId="68f3b4e3-a22c-4d70-bccf-7d75cb2842f4" providerId="ADAL" clId="{9E0A5B9F-18AD-44C6-9B85-A67E9B34CBBB}" dt="2026-04-17T01:55:31.268" v="14901" actId="1036"/>
          <ac:cxnSpMkLst>
            <pc:docMk/>
            <pc:sldMk cId="284362840" sldId="609"/>
            <ac:cxnSpMk id="17" creationId="{AB9C8801-1E27-2404-EBC2-0959DEFDEC6E}"/>
          </ac:cxnSpMkLst>
        </pc:cxnChg>
        <pc:cxnChg chg="add mod">
          <ac:chgData name="Sauer, Dean A." userId="68f3b4e3-a22c-4d70-bccf-7d75cb2842f4" providerId="ADAL" clId="{9E0A5B9F-18AD-44C6-9B85-A67E9B34CBBB}" dt="2026-04-16T18:18:08.839" v="14093" actId="12789"/>
          <ac:cxnSpMkLst>
            <pc:docMk/>
            <pc:sldMk cId="284362840" sldId="609"/>
            <ac:cxnSpMk id="21" creationId="{50E8FBC1-C9ED-4F77-47B7-D3223C6732D5}"/>
          </ac:cxnSpMkLst>
        </pc:cxnChg>
        <pc:cxnChg chg="add mod">
          <ac:chgData name="Sauer, Dean A." userId="68f3b4e3-a22c-4d70-bccf-7d75cb2842f4" providerId="ADAL" clId="{9E0A5B9F-18AD-44C6-9B85-A67E9B34CBBB}" dt="2026-04-17T01:58:29.414" v="14949" actId="14100"/>
          <ac:cxnSpMkLst>
            <pc:docMk/>
            <pc:sldMk cId="284362840" sldId="609"/>
            <ac:cxnSpMk id="22" creationId="{BEC483BC-D4B5-6C0A-7E36-4E5273326A95}"/>
          </ac:cxnSpMkLst>
        </pc:cxnChg>
        <pc:cxnChg chg="add mod">
          <ac:chgData name="Sauer, Dean A." userId="68f3b4e3-a22c-4d70-bccf-7d75cb2842f4" providerId="ADAL" clId="{9E0A5B9F-18AD-44C6-9B85-A67E9B34CBBB}" dt="2026-04-16T18:18:08.839" v="14093" actId="12789"/>
          <ac:cxnSpMkLst>
            <pc:docMk/>
            <pc:sldMk cId="284362840" sldId="609"/>
            <ac:cxnSpMk id="30" creationId="{86814641-A409-A45B-6EB5-304AF2915711}"/>
          </ac:cxnSpMkLst>
        </pc:cxnChg>
        <pc:cxnChg chg="add mod">
          <ac:chgData name="Sauer, Dean A." userId="68f3b4e3-a22c-4d70-bccf-7d75cb2842f4" providerId="ADAL" clId="{9E0A5B9F-18AD-44C6-9B85-A67E9B34CBBB}" dt="2026-04-09T18:15:55.510" v="11884" actId="1035"/>
          <ac:cxnSpMkLst>
            <pc:docMk/>
            <pc:sldMk cId="284362840" sldId="609"/>
            <ac:cxnSpMk id="80" creationId="{1AC7C5CA-5D99-3AAB-CBB8-94A9963FBF52}"/>
          </ac:cxnSpMkLst>
        </pc:cxnChg>
        <pc:cxnChg chg="mod">
          <ac:chgData name="Sauer, Dean A." userId="68f3b4e3-a22c-4d70-bccf-7d75cb2842f4" providerId="ADAL" clId="{9E0A5B9F-18AD-44C6-9B85-A67E9B34CBBB}" dt="2026-04-17T12:18:42.374" v="14976" actId="1036"/>
          <ac:cxnSpMkLst>
            <pc:docMk/>
            <pc:sldMk cId="284362840" sldId="609"/>
            <ac:cxnSpMk id="89" creationId="{26F8502A-ECEB-73E1-F2A9-0633DD7F88DA}"/>
          </ac:cxnSpMkLst>
        </pc:cxnChg>
        <pc:cxnChg chg="add mod">
          <ac:chgData name="Sauer, Dean A." userId="68f3b4e3-a22c-4d70-bccf-7d75cb2842f4" providerId="ADAL" clId="{9E0A5B9F-18AD-44C6-9B85-A67E9B34CBBB}" dt="2026-04-17T12:18:46.350" v="14991" actId="1036"/>
          <ac:cxnSpMkLst>
            <pc:docMk/>
            <pc:sldMk cId="284362840" sldId="609"/>
            <ac:cxnSpMk id="102" creationId="{DE9E2502-9C7A-EC11-6AAC-9F3697B9B453}"/>
          </ac:cxnSpMkLst>
        </pc:cxnChg>
        <pc:cxnChg chg="add mod">
          <ac:chgData name="Sauer, Dean A." userId="68f3b4e3-a22c-4d70-bccf-7d75cb2842f4" providerId="ADAL" clId="{9E0A5B9F-18AD-44C6-9B85-A67E9B34CBBB}" dt="2026-04-17T01:58:02.361" v="14939" actId="14100"/>
          <ac:cxnSpMkLst>
            <pc:docMk/>
            <pc:sldMk cId="284362840" sldId="609"/>
            <ac:cxnSpMk id="106" creationId="{BACF34DE-6B68-C7A9-6298-EBEE4383F1DC}"/>
          </ac:cxnSpMkLst>
        </pc:cxnChg>
        <pc:cxnChg chg="add mod">
          <ac:chgData name="Sauer, Dean A." userId="68f3b4e3-a22c-4d70-bccf-7d75cb2842f4" providerId="ADAL" clId="{9E0A5B9F-18AD-44C6-9B85-A67E9B34CBBB}" dt="2026-04-09T18:28:57.767" v="12344" actId="14100"/>
          <ac:cxnSpMkLst>
            <pc:docMk/>
            <pc:sldMk cId="284362840" sldId="609"/>
            <ac:cxnSpMk id="118" creationId="{10831642-5778-F6A3-C39F-F5DC6B7BF64B}"/>
          </ac:cxnSpMkLst>
        </pc:cxnChg>
        <pc:cxnChg chg="add mod">
          <ac:chgData name="Sauer, Dean A." userId="68f3b4e3-a22c-4d70-bccf-7d75cb2842f4" providerId="ADAL" clId="{9E0A5B9F-18AD-44C6-9B85-A67E9B34CBBB}" dt="2026-04-17T01:58:02.361" v="14939" actId="14100"/>
          <ac:cxnSpMkLst>
            <pc:docMk/>
            <pc:sldMk cId="284362840" sldId="609"/>
            <ac:cxnSpMk id="131" creationId="{F89FCE0E-7859-5BB3-0F30-EFB5A818A26B}"/>
          </ac:cxnSpMkLst>
        </pc:cxnChg>
        <pc:cxnChg chg="add mod">
          <ac:chgData name="Sauer, Dean A." userId="68f3b4e3-a22c-4d70-bccf-7d75cb2842f4" providerId="ADAL" clId="{9E0A5B9F-18AD-44C6-9B85-A67E9B34CBBB}" dt="2026-03-25T02:07:04.524" v="4889" actId="1038"/>
          <ac:cxnSpMkLst>
            <pc:docMk/>
            <pc:sldMk cId="284362840" sldId="609"/>
            <ac:cxnSpMk id="149" creationId="{2472BBFD-6D12-023F-4AAD-83E8CE9698DE}"/>
          </ac:cxnSpMkLst>
        </pc:cxnChg>
        <pc:cxnChg chg="add mod">
          <ac:chgData name="Sauer, Dean A." userId="68f3b4e3-a22c-4d70-bccf-7d75cb2842f4" providerId="ADAL" clId="{9E0A5B9F-18AD-44C6-9B85-A67E9B34CBBB}" dt="2026-03-25T02:03:11.387" v="4612" actId="1038"/>
          <ac:cxnSpMkLst>
            <pc:docMk/>
            <pc:sldMk cId="284362840" sldId="609"/>
            <ac:cxnSpMk id="152" creationId="{57E93F19-136A-E4D3-C294-22414822F217}"/>
          </ac:cxnSpMkLst>
        </pc:cxnChg>
        <pc:cxnChg chg="add mod">
          <ac:chgData name="Sauer, Dean A." userId="68f3b4e3-a22c-4d70-bccf-7d75cb2842f4" providerId="ADAL" clId="{9E0A5B9F-18AD-44C6-9B85-A67E9B34CBBB}" dt="2026-04-09T18:27:35.189" v="12312" actId="14100"/>
          <ac:cxnSpMkLst>
            <pc:docMk/>
            <pc:sldMk cId="284362840" sldId="609"/>
            <ac:cxnSpMk id="158" creationId="{1A90993F-9E12-8055-8AAB-A3168B12DFEE}"/>
          </ac:cxnSpMkLst>
        </pc:cxnChg>
      </pc:sldChg>
      <pc:sldChg chg="modSp add mod">
        <pc:chgData name="Sauer, Dean A." userId="68f3b4e3-a22c-4d70-bccf-7d75cb2842f4" providerId="ADAL" clId="{9E0A5B9F-18AD-44C6-9B85-A67E9B34CBBB}" dt="2026-04-17T12:17:28.256" v="14954" actId="2711"/>
        <pc:sldMkLst>
          <pc:docMk/>
          <pc:sldMk cId="3210530475" sldId="610"/>
        </pc:sldMkLst>
        <pc:graphicFrameChg chg="mod modGraphic">
          <ac:chgData name="Sauer, Dean A." userId="68f3b4e3-a22c-4d70-bccf-7d75cb2842f4" providerId="ADAL" clId="{9E0A5B9F-18AD-44C6-9B85-A67E9B34CBBB}" dt="2026-04-17T12:17:28.256" v="14954" actId="2711"/>
          <ac:graphicFrameMkLst>
            <pc:docMk/>
            <pc:sldMk cId="3210530475" sldId="610"/>
            <ac:graphicFrameMk id="9" creationId="{E995C933-8A06-EBCB-489C-5E2D513F090F}"/>
          </ac:graphicFrameMkLst>
        </pc:graphicFrameChg>
      </pc:sldChg>
      <pc:sldChg chg="addSp delSp modSp new mod modClrScheme chgLayout">
        <pc:chgData name="Sauer, Dean A." userId="68f3b4e3-a22c-4d70-bccf-7d75cb2842f4" providerId="ADAL" clId="{9E0A5B9F-18AD-44C6-9B85-A67E9B34CBBB}" dt="2026-04-20T16:16:58.133" v="16565" actId="1076"/>
        <pc:sldMkLst>
          <pc:docMk/>
          <pc:sldMk cId="3554616829" sldId="611"/>
        </pc:sldMkLst>
        <pc:spChg chg="mod ord">
          <ac:chgData name="Sauer, Dean A." userId="68f3b4e3-a22c-4d70-bccf-7d75cb2842f4" providerId="ADAL" clId="{9E0A5B9F-18AD-44C6-9B85-A67E9B34CBBB}" dt="2026-04-19T18:46:21.342" v="15181" actId="700"/>
          <ac:spMkLst>
            <pc:docMk/>
            <pc:sldMk cId="3554616829" sldId="611"/>
            <ac:spMk id="2" creationId="{3A7BFE89-D370-9BB2-C1BF-EF8236A9D0FF}"/>
          </ac:spMkLst>
        </pc:spChg>
        <pc:spChg chg="add mod">
          <ac:chgData name="Sauer, Dean A." userId="68f3b4e3-a22c-4d70-bccf-7d75cb2842f4" providerId="ADAL" clId="{9E0A5B9F-18AD-44C6-9B85-A67E9B34CBBB}" dt="2026-04-20T16:16:53.649" v="16564"/>
          <ac:spMkLst>
            <pc:docMk/>
            <pc:sldMk cId="3554616829" sldId="611"/>
            <ac:spMk id="3" creationId="{12EEA073-62C3-852B-DDBC-97AD2B257D78}"/>
          </ac:spMkLst>
        </pc:spChg>
        <pc:spChg chg="add mod ord">
          <ac:chgData name="Sauer, Dean A." userId="68f3b4e3-a22c-4d70-bccf-7d75cb2842f4" providerId="ADAL" clId="{9E0A5B9F-18AD-44C6-9B85-A67E9B34CBBB}" dt="2026-04-19T19:02:22.427" v="15909" actId="20577"/>
          <ac:spMkLst>
            <pc:docMk/>
            <pc:sldMk cId="3554616829" sldId="611"/>
            <ac:spMk id="6" creationId="{7681FC61-EB90-235C-FDFC-3019DBB6141D}"/>
          </ac:spMkLst>
        </pc:spChg>
        <pc:picChg chg="add mod">
          <ac:chgData name="Sauer, Dean A." userId="68f3b4e3-a22c-4d70-bccf-7d75cb2842f4" providerId="ADAL" clId="{9E0A5B9F-18AD-44C6-9B85-A67E9B34CBBB}" dt="2026-04-20T16:16:58.133" v="16565" actId="1076"/>
          <ac:picMkLst>
            <pc:docMk/>
            <pc:sldMk cId="3554616829" sldId="611"/>
            <ac:picMk id="5" creationId="{11768C4F-392C-D2C1-3DD4-2839A1ECCAC2}"/>
          </ac:picMkLst>
        </pc:picChg>
      </pc:sldChg>
      <pc:sldChg chg="addSp modSp new mod ord">
        <pc:chgData name="Sauer, Dean A." userId="68f3b4e3-a22c-4d70-bccf-7d75cb2842f4" providerId="ADAL" clId="{9E0A5B9F-18AD-44C6-9B85-A67E9B34CBBB}" dt="2026-04-21T13:57:41.432" v="16614" actId="113"/>
        <pc:sldMkLst>
          <pc:docMk/>
          <pc:sldMk cId="1906219993" sldId="612"/>
        </pc:sldMkLst>
        <pc:spChg chg="mod">
          <ac:chgData name="Sauer, Dean A." userId="68f3b4e3-a22c-4d70-bccf-7d75cb2842f4" providerId="ADAL" clId="{9E0A5B9F-18AD-44C6-9B85-A67E9B34CBBB}" dt="2026-04-21T13:57:37.270" v="16613" actId="20577"/>
          <ac:spMkLst>
            <pc:docMk/>
            <pc:sldMk cId="1906219993" sldId="612"/>
            <ac:spMk id="2" creationId="{F015CE8E-B568-DBB7-00EE-262097F71B9C}"/>
          </ac:spMkLst>
        </pc:spChg>
        <pc:spChg chg="mod">
          <ac:chgData name="Sauer, Dean A." userId="68f3b4e3-a22c-4d70-bccf-7d75cb2842f4" providerId="ADAL" clId="{9E0A5B9F-18AD-44C6-9B85-A67E9B34CBBB}" dt="2026-04-21T13:57:41.432" v="16614" actId="113"/>
          <ac:spMkLst>
            <pc:docMk/>
            <pc:sldMk cId="1906219993" sldId="612"/>
            <ac:spMk id="3" creationId="{E7061EED-504A-6D66-AC4E-93C1CEF0E75E}"/>
          </ac:spMkLst>
        </pc:spChg>
        <pc:graphicFrameChg chg="add mod modGraphic">
          <ac:chgData name="Sauer, Dean A." userId="68f3b4e3-a22c-4d70-bccf-7d75cb2842f4" providerId="ADAL" clId="{9E0A5B9F-18AD-44C6-9B85-A67E9B34CBBB}" dt="2026-04-20T00:51:39.343" v="16515" actId="113"/>
          <ac:graphicFrameMkLst>
            <pc:docMk/>
            <pc:sldMk cId="1906219993" sldId="612"/>
            <ac:graphicFrameMk id="4" creationId="{DC46C4AE-FB38-D3F6-D5A6-7A628BFC3C5E}"/>
          </ac:graphicFrameMkLst>
        </pc:graphicFrameChg>
      </pc:sldChg>
      <pc:sldChg chg="delSp mod">
        <pc:chgData name="Sauer, Dean A." userId="68f3b4e3-a22c-4d70-bccf-7d75cb2842f4" providerId="ADAL" clId="{9E0A5B9F-18AD-44C6-9B85-A67E9B34CBBB}" dt="2026-04-09T12:25:47.716" v="11819" actId="478"/>
        <pc:sldMkLst>
          <pc:docMk/>
          <pc:sldMk cId="2587008553" sldId="814"/>
        </pc:sldMkLst>
      </pc:sldChg>
      <pc:sldChg chg="modSp mod">
        <pc:chgData name="Sauer, Dean A." userId="68f3b4e3-a22c-4d70-bccf-7d75cb2842f4" providerId="ADAL" clId="{9E0A5B9F-18AD-44C6-9B85-A67E9B34CBBB}" dt="2026-04-09T12:25:11.429" v="11817"/>
        <pc:sldMkLst>
          <pc:docMk/>
          <pc:sldMk cId="1826624304" sldId="816"/>
        </pc:sldMkLst>
        <pc:graphicFrameChg chg="mod modGraphic">
          <ac:chgData name="Sauer, Dean A." userId="68f3b4e3-a22c-4d70-bccf-7d75cb2842f4" providerId="ADAL" clId="{9E0A5B9F-18AD-44C6-9B85-A67E9B34CBBB}" dt="2026-04-09T12:25:11.429" v="11817"/>
          <ac:graphicFrameMkLst>
            <pc:docMk/>
            <pc:sldMk cId="1826624304" sldId="816"/>
            <ac:graphicFrameMk id="5" creationId="{06F98C46-2A92-455E-C616-8C34AD0F9E2D}"/>
          </ac:graphicFrameMkLst>
        </pc:graphicFrameChg>
      </pc:sldChg>
      <pc:sldChg chg="del">
        <pc:chgData name="Sauer, Dean A." userId="68f3b4e3-a22c-4d70-bccf-7d75cb2842f4" providerId="ADAL" clId="{9E0A5B9F-18AD-44C6-9B85-A67E9B34CBBB}" dt="2026-04-23T02:39:39.255" v="16946" actId="47"/>
        <pc:sldMkLst>
          <pc:docMk/>
          <pc:sldMk cId="2768648692" sldId="820"/>
        </pc:sldMkLst>
      </pc:sldChg>
      <pc:sldChg chg="del">
        <pc:chgData name="Sauer, Dean A." userId="68f3b4e3-a22c-4d70-bccf-7d75cb2842f4" providerId="ADAL" clId="{9E0A5B9F-18AD-44C6-9B85-A67E9B34CBBB}" dt="2026-04-23T02:39:39.255" v="16946" actId="47"/>
        <pc:sldMkLst>
          <pc:docMk/>
          <pc:sldMk cId="1650946413" sldId="821"/>
        </pc:sldMkLst>
      </pc:sldChg>
      <pc:sldChg chg="modSp mod">
        <pc:chgData name="Sauer, Dean A." userId="68f3b4e3-a22c-4d70-bccf-7d75cb2842f4" providerId="ADAL" clId="{9E0A5B9F-18AD-44C6-9B85-A67E9B34CBBB}" dt="2026-04-20T12:54:54.248" v="16563" actId="1038"/>
        <pc:sldMkLst>
          <pc:docMk/>
          <pc:sldMk cId="1841825172" sldId="2147483624"/>
        </pc:sldMkLst>
        <pc:spChg chg="mod">
          <ac:chgData name="Sauer, Dean A." userId="68f3b4e3-a22c-4d70-bccf-7d75cb2842f4" providerId="ADAL" clId="{9E0A5B9F-18AD-44C6-9B85-A67E9B34CBBB}" dt="2026-04-20T12:54:52.920" v="16558" actId="1038"/>
          <ac:spMkLst>
            <pc:docMk/>
            <pc:sldMk cId="1841825172" sldId="2147483624"/>
            <ac:spMk id="5" creationId="{7BF6180C-9E7D-3FF1-A6CD-84EBF30AE555}"/>
          </ac:spMkLst>
        </pc:spChg>
        <pc:picChg chg="mod">
          <ac:chgData name="Sauer, Dean A." userId="68f3b4e3-a22c-4d70-bccf-7d75cb2842f4" providerId="ADAL" clId="{9E0A5B9F-18AD-44C6-9B85-A67E9B34CBBB}" dt="2026-04-20T12:54:54.248" v="16563" actId="1038"/>
          <ac:picMkLst>
            <pc:docMk/>
            <pc:sldMk cId="1841825172" sldId="2147483624"/>
            <ac:picMk id="6" creationId="{8E4F6A3F-B9F7-3E19-533E-4ADBC28BD009}"/>
          </ac:picMkLst>
        </pc:picChg>
      </pc:sldChg>
      <pc:sldChg chg="ord">
        <pc:chgData name="Sauer, Dean A." userId="68f3b4e3-a22c-4d70-bccf-7d75cb2842f4" providerId="ADAL" clId="{9E0A5B9F-18AD-44C6-9B85-A67E9B34CBBB}" dt="2026-04-22T02:01:49.345" v="16853"/>
        <pc:sldMkLst>
          <pc:docMk/>
          <pc:sldMk cId="3776638135" sldId="2147483644"/>
        </pc:sldMkLst>
      </pc:sldChg>
      <pc:sldChg chg="del">
        <pc:chgData name="Sauer, Dean A." userId="68f3b4e3-a22c-4d70-bccf-7d75cb2842f4" providerId="ADAL" clId="{9E0A5B9F-18AD-44C6-9B85-A67E9B34CBBB}" dt="2026-04-23T02:39:39.255" v="16946" actId="47"/>
        <pc:sldMkLst>
          <pc:docMk/>
          <pc:sldMk cId="3935969484" sldId="2147483645"/>
        </pc:sldMkLst>
      </pc:sldChg>
      <pc:sldMasterChg chg="modSp mod delSldLayout">
        <pc:chgData name="Sauer, Dean A." userId="68f3b4e3-a22c-4d70-bccf-7d75cb2842f4" providerId="ADAL" clId="{9E0A5B9F-18AD-44C6-9B85-A67E9B34CBBB}" dt="2026-04-23T02:39:39.255" v="16946" actId="47"/>
        <pc:sldMasterMkLst>
          <pc:docMk/>
          <pc:sldMasterMk cId="1195103446" sldId="2147483648"/>
        </pc:sldMasterMkLst>
        <pc:spChg chg="mod">
          <ac:chgData name="Sauer, Dean A." userId="68f3b4e3-a22c-4d70-bccf-7d75cb2842f4" providerId="ADAL" clId="{9E0A5B9F-18AD-44C6-9B85-A67E9B34CBBB}" dt="2026-03-25T20:31:59.511" v="6106" actId="313"/>
          <ac:spMkLst>
            <pc:docMk/>
            <pc:sldMasterMk cId="1195103446" sldId="2147483648"/>
            <ac:spMk id="8" creationId="{68F5E50E-6DE5-BA9F-03E1-3514DF3FB71C}"/>
          </ac:spMkLst>
        </pc:spChg>
        <pc:sldLayoutChg chg="del">
          <pc:chgData name="Sauer, Dean A." userId="68f3b4e3-a22c-4d70-bccf-7d75cb2842f4" providerId="ADAL" clId="{9E0A5B9F-18AD-44C6-9B85-A67E9B34CBBB}" dt="2026-04-23T02:39:39.255" v="16946" actId="47"/>
          <pc:sldLayoutMkLst>
            <pc:docMk/>
            <pc:sldMasterMk cId="1195103446" sldId="2147483648"/>
            <pc:sldLayoutMk cId="215779893" sldId="2147483778"/>
          </pc:sldLayoutMkLst>
        </pc:sldLayoutChg>
      </pc:sldMasterChg>
    </pc:docChg>
  </pc:docChgLst>
</pc:chgInfo>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FCE64AEF-F2D2-4742-8110-E2A904A0E338}"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2CB15A59-7E15-4741-979A-3D1BD4185ECD}">
      <dgm:prSet phldrT="[Text]" custT="1"/>
      <dgm:spPr>
        <a:solidFill>
          <a:srgbClr val="35731F"/>
        </a:solidFill>
        <a:ln>
          <a:noFill/>
        </a:ln>
      </dgm:spPr>
      <dgm:t>
        <a:bodyPr/>
        <a:lstStyle/>
        <a:p>
          <a:r>
            <a:rPr lang="en-US" sz="700" b="1"/>
            <a:t>Runtime Architecture</a:t>
          </a:r>
        </a:p>
      </dgm:t>
    </dgm:pt>
    <dgm:pt modelId="{717D91A7-2F31-48FA-B286-648AD2DD1564}" type="parTrans" cxnId="{CC2446B1-79B2-4240-87F0-ED83A02DA1C6}">
      <dgm:prSet/>
      <dgm:spPr/>
      <dgm:t>
        <a:bodyPr/>
        <a:lstStyle/>
        <a:p>
          <a:endParaRPr lang="en-US"/>
        </a:p>
      </dgm:t>
    </dgm:pt>
    <dgm:pt modelId="{F8365241-FA92-431D-8DC3-8A1213AE76CC}" type="sibTrans" cxnId="{CC2446B1-79B2-4240-87F0-ED83A02DA1C6}">
      <dgm:prSet/>
      <dgm:spPr/>
      <dgm:t>
        <a:bodyPr/>
        <a:lstStyle/>
        <a:p>
          <a:endParaRPr lang="en-US"/>
        </a:p>
      </dgm:t>
    </dgm:pt>
    <dgm:pt modelId="{7D035CAE-E80F-42DC-96A6-B856F11151B3}">
      <dgm:prSet phldrT="[Text]" custT="1"/>
      <dgm:spPr>
        <a:solidFill>
          <a:srgbClr val="C55015"/>
        </a:solidFill>
        <a:ln>
          <a:noFill/>
        </a:ln>
      </dgm:spPr>
      <dgm:t>
        <a:bodyPr/>
        <a:lstStyle/>
        <a:p>
          <a:r>
            <a:rPr lang="en-US" sz="700" b="1"/>
            <a:t>Security Architecture</a:t>
          </a:r>
        </a:p>
      </dgm:t>
    </dgm:pt>
    <dgm:pt modelId="{38B3B31C-B00C-429C-8761-09C594CFC8D3}" type="parTrans" cxnId="{AE92AC38-F754-41CF-87BF-B1436DE37222}">
      <dgm:prSet/>
      <dgm:spPr/>
      <dgm:t>
        <a:bodyPr/>
        <a:lstStyle/>
        <a:p>
          <a:endParaRPr lang="en-US"/>
        </a:p>
      </dgm:t>
    </dgm:pt>
    <dgm:pt modelId="{ED92FAFA-CB9C-417D-B031-539BE14DBF88}" type="sibTrans" cxnId="{AE92AC38-F754-41CF-87BF-B1436DE37222}">
      <dgm:prSet/>
      <dgm:spPr/>
      <dgm:t>
        <a:bodyPr/>
        <a:lstStyle/>
        <a:p>
          <a:endParaRPr lang="en-US"/>
        </a:p>
      </dgm:t>
    </dgm:pt>
    <dgm:pt modelId="{0F635B0E-6E8B-48FA-85FC-F0E43364B373}">
      <dgm:prSet phldrT="[Text]" custT="1"/>
      <dgm:spPr>
        <a:solidFill>
          <a:srgbClr val="4EA72E"/>
        </a:solidFill>
        <a:ln>
          <a:noFill/>
        </a:ln>
      </dgm:spPr>
      <dgm:t>
        <a:bodyPr/>
        <a:lstStyle/>
        <a:p>
          <a:r>
            <a:rPr lang="en-US" sz="700" b="0">
              <a:latin typeface="+mn-lt"/>
            </a:rPr>
            <a:t>Information Flow Orchestration</a:t>
          </a:r>
          <a:endParaRPr lang="en-US" sz="700" b="0"/>
        </a:p>
      </dgm:t>
    </dgm:pt>
    <dgm:pt modelId="{9A3BEA78-D942-4A83-8C1C-416EDBA4A302}" type="parTrans" cxnId="{8259C68F-AEAC-4324-BA95-3607C4CF01BB}">
      <dgm:prSet/>
      <dgm:spPr/>
      <dgm:t>
        <a:bodyPr/>
        <a:lstStyle/>
        <a:p>
          <a:endParaRPr lang="en-US"/>
        </a:p>
      </dgm:t>
    </dgm:pt>
    <dgm:pt modelId="{0B645C46-9D84-4401-A8EB-EA488488C6F0}" type="sibTrans" cxnId="{8259C68F-AEAC-4324-BA95-3607C4CF01BB}">
      <dgm:prSet/>
      <dgm:spPr/>
      <dgm:t>
        <a:bodyPr/>
        <a:lstStyle/>
        <a:p>
          <a:endParaRPr lang="en-US"/>
        </a:p>
      </dgm:t>
    </dgm:pt>
    <dgm:pt modelId="{0F0E821F-7B5E-48F8-9B87-CCCDD878A413}">
      <dgm:prSet phldrT="[Text]" custT="1"/>
      <dgm:spPr>
        <a:solidFill>
          <a:srgbClr val="E97132"/>
        </a:solidFill>
        <a:ln>
          <a:noFill/>
        </a:ln>
      </dgm:spPr>
      <dgm:t>
        <a:bodyPr/>
        <a:lstStyle/>
        <a:p>
          <a:r>
            <a:rPr lang="en-US" sz="700"/>
            <a:t>Data Confidentiality</a:t>
          </a:r>
        </a:p>
      </dgm:t>
    </dgm:pt>
    <dgm:pt modelId="{AB3DC59D-FD65-417A-A0F7-77C1B4663C7D}" type="parTrans" cxnId="{F8D3F7C1-B672-4453-88E0-B330AC372F0E}">
      <dgm:prSet/>
      <dgm:spPr/>
      <dgm:t>
        <a:bodyPr/>
        <a:lstStyle/>
        <a:p>
          <a:endParaRPr lang="en-US"/>
        </a:p>
      </dgm:t>
    </dgm:pt>
    <dgm:pt modelId="{3D4AAD62-DC2C-4EA4-ACE2-13BC72649AB3}" type="sibTrans" cxnId="{F8D3F7C1-B672-4453-88E0-B330AC372F0E}">
      <dgm:prSet/>
      <dgm:spPr/>
      <dgm:t>
        <a:bodyPr/>
        <a:lstStyle/>
        <a:p>
          <a:endParaRPr lang="en-US"/>
        </a:p>
      </dgm:t>
    </dgm:pt>
    <dgm:pt modelId="{8F3FB26F-0FE4-4143-939B-A39C3FE07B08}">
      <dgm:prSet phldrT="[Text]" custT="1"/>
      <dgm:spPr>
        <a:solidFill>
          <a:srgbClr val="E97132"/>
        </a:solidFill>
        <a:ln>
          <a:noFill/>
        </a:ln>
      </dgm:spPr>
      <dgm:t>
        <a:bodyPr/>
        <a:lstStyle/>
        <a:p>
          <a:r>
            <a:rPr lang="en-US" sz="700"/>
            <a:t>Identity and Access Management</a:t>
          </a:r>
        </a:p>
      </dgm:t>
    </dgm:pt>
    <dgm:pt modelId="{2D2F381F-4F3E-41CC-A91B-6513825693DB}" type="parTrans" cxnId="{B0FA5967-36CB-4666-89A7-FA80F7F65555}">
      <dgm:prSet/>
      <dgm:spPr/>
      <dgm:t>
        <a:bodyPr/>
        <a:lstStyle/>
        <a:p>
          <a:endParaRPr lang="en-US"/>
        </a:p>
      </dgm:t>
    </dgm:pt>
    <dgm:pt modelId="{D37599CD-C57A-4AE4-B7F6-CDCB63C0E4FE}" type="sibTrans" cxnId="{B0FA5967-36CB-4666-89A7-FA80F7F65555}">
      <dgm:prSet/>
      <dgm:spPr/>
      <dgm:t>
        <a:bodyPr/>
        <a:lstStyle/>
        <a:p>
          <a:endParaRPr lang="en-US"/>
        </a:p>
      </dgm:t>
    </dgm:pt>
    <dgm:pt modelId="{26553720-A18C-4144-B6F3-922C8ECD5D9A}">
      <dgm:prSet phldrT="[Text]" custT="1"/>
      <dgm:spPr>
        <a:solidFill>
          <a:srgbClr val="E97132"/>
        </a:solidFill>
        <a:ln>
          <a:noFill/>
        </a:ln>
      </dgm:spPr>
      <dgm:t>
        <a:bodyPr/>
        <a:lstStyle/>
        <a:p>
          <a:r>
            <a:rPr lang="en-US" sz="700"/>
            <a:t>Security Operations</a:t>
          </a:r>
        </a:p>
      </dgm:t>
    </dgm:pt>
    <dgm:pt modelId="{8E672C13-DE53-4738-B6CF-3DF17ED4D061}" type="parTrans" cxnId="{90E13B80-FFDA-4ACD-AF1F-A8F571EDFD0B}">
      <dgm:prSet/>
      <dgm:spPr/>
      <dgm:t>
        <a:bodyPr/>
        <a:lstStyle/>
        <a:p>
          <a:endParaRPr lang="en-US"/>
        </a:p>
      </dgm:t>
    </dgm:pt>
    <dgm:pt modelId="{3E4A3623-44CF-4320-BF6A-A41230346EAB}" type="sibTrans" cxnId="{90E13B80-FFDA-4ACD-AF1F-A8F571EDFD0B}">
      <dgm:prSet/>
      <dgm:spPr/>
      <dgm:t>
        <a:bodyPr/>
        <a:lstStyle/>
        <a:p>
          <a:endParaRPr lang="en-US"/>
        </a:p>
      </dgm:t>
    </dgm:pt>
    <dgm:pt modelId="{6F0ED74E-2E96-4D71-8779-32BD48F43AA0}">
      <dgm:prSet phldrT="[Text]" custT="1"/>
      <dgm:spPr>
        <a:solidFill>
          <a:srgbClr val="D6A300"/>
        </a:solidFill>
        <a:ln>
          <a:noFill/>
        </a:ln>
      </dgm:spPr>
      <dgm:t>
        <a:bodyPr/>
        <a:lstStyle/>
        <a:p>
          <a:r>
            <a:rPr lang="en-US" sz="700" b="1">
              <a:solidFill>
                <a:schemeClr val="bg1"/>
              </a:solidFill>
            </a:rPr>
            <a:t>ML Model Architecture</a:t>
          </a:r>
        </a:p>
      </dgm:t>
    </dgm:pt>
    <dgm:pt modelId="{D7E0E24C-73AD-4A08-BCAB-4F3E2E6AFDE8}" type="parTrans" cxnId="{A6E7AC0F-B2F9-4413-A7B8-32AF300A3A93}">
      <dgm:prSet/>
      <dgm:spPr/>
      <dgm:t>
        <a:bodyPr/>
        <a:lstStyle/>
        <a:p>
          <a:endParaRPr lang="en-US"/>
        </a:p>
      </dgm:t>
    </dgm:pt>
    <dgm:pt modelId="{C14809CD-A2EF-4DC2-A492-3685BA8B867B}" type="sibTrans" cxnId="{A6E7AC0F-B2F9-4413-A7B8-32AF300A3A93}">
      <dgm:prSet/>
      <dgm:spPr/>
      <dgm:t>
        <a:bodyPr/>
        <a:lstStyle/>
        <a:p>
          <a:endParaRPr lang="en-US"/>
        </a:p>
      </dgm:t>
    </dgm:pt>
    <dgm:pt modelId="{66076660-66D0-492B-9201-F21FFF708219}">
      <dgm:prSet phldrT="[Text]" custT="1"/>
      <dgm:spPr>
        <a:solidFill>
          <a:srgbClr val="FFC000"/>
        </a:solidFill>
        <a:ln>
          <a:noFill/>
        </a:ln>
      </dgm:spPr>
      <dgm:t>
        <a:bodyPr/>
        <a:lstStyle/>
        <a:p>
          <a:r>
            <a:rPr lang="en-US" sz="700">
              <a:solidFill>
                <a:schemeClr val="tx1"/>
              </a:solidFill>
            </a:rPr>
            <a:t>Transformers</a:t>
          </a:r>
        </a:p>
      </dgm:t>
    </dgm:pt>
    <dgm:pt modelId="{40311E4E-D52C-49ED-B1A1-168C48429E29}" type="parTrans" cxnId="{DB1FCA8B-579D-496C-8870-1EFBDD721355}">
      <dgm:prSet/>
      <dgm:spPr/>
      <dgm:t>
        <a:bodyPr/>
        <a:lstStyle/>
        <a:p>
          <a:endParaRPr lang="en-US"/>
        </a:p>
      </dgm:t>
    </dgm:pt>
    <dgm:pt modelId="{B7F1D271-4576-45A0-BFCC-703EA51FE145}" type="sibTrans" cxnId="{DB1FCA8B-579D-496C-8870-1EFBDD721355}">
      <dgm:prSet/>
      <dgm:spPr/>
      <dgm:t>
        <a:bodyPr/>
        <a:lstStyle/>
        <a:p>
          <a:endParaRPr lang="en-US"/>
        </a:p>
      </dgm:t>
    </dgm:pt>
    <dgm:pt modelId="{13A661B0-0170-4179-8B31-EB0FB8B58672}">
      <dgm:prSet phldrT="[Text]" custT="1"/>
      <dgm:spPr>
        <a:solidFill>
          <a:srgbClr val="FFC000"/>
        </a:solidFill>
        <a:ln>
          <a:noFill/>
        </a:ln>
      </dgm:spPr>
      <dgm:t>
        <a:bodyPr/>
        <a:lstStyle/>
        <a:p>
          <a:r>
            <a:rPr lang="en-US" sz="700">
              <a:solidFill>
                <a:schemeClr val="tx1"/>
              </a:solidFill>
            </a:rPr>
            <a:t>Cross Encoders</a:t>
          </a:r>
        </a:p>
      </dgm:t>
    </dgm:pt>
    <dgm:pt modelId="{804844D5-1F8D-4C40-B34F-EBB783C29826}" type="parTrans" cxnId="{15218C30-0119-4488-A80A-16D196329DB1}">
      <dgm:prSet/>
      <dgm:spPr/>
      <dgm:t>
        <a:bodyPr/>
        <a:lstStyle/>
        <a:p>
          <a:endParaRPr lang="en-US"/>
        </a:p>
      </dgm:t>
    </dgm:pt>
    <dgm:pt modelId="{38464C8E-11EF-4869-A057-1579F1D0CC1F}" type="sibTrans" cxnId="{15218C30-0119-4488-A80A-16D196329DB1}">
      <dgm:prSet/>
      <dgm:spPr/>
      <dgm:t>
        <a:bodyPr/>
        <a:lstStyle/>
        <a:p>
          <a:endParaRPr lang="en-US"/>
        </a:p>
      </dgm:t>
    </dgm:pt>
    <dgm:pt modelId="{945CDE09-EF0B-4455-8EB7-27411487E4F9}">
      <dgm:prSet phldrT="[Text]" custT="1"/>
      <dgm:spPr>
        <a:solidFill>
          <a:srgbClr val="FFC000"/>
        </a:solidFill>
        <a:ln>
          <a:noFill/>
        </a:ln>
      </dgm:spPr>
      <dgm:t>
        <a:bodyPr/>
        <a:lstStyle/>
        <a:p>
          <a:r>
            <a:rPr lang="en-US" sz="700">
              <a:solidFill>
                <a:schemeClr val="tx1"/>
              </a:solidFill>
            </a:rPr>
            <a:t>Bi Encoders</a:t>
          </a:r>
        </a:p>
      </dgm:t>
    </dgm:pt>
    <dgm:pt modelId="{94CD9A9A-4888-4CEE-82BE-684060CD918A}" type="parTrans" cxnId="{B71B568A-1196-4CD6-AAF5-3CBCEF795517}">
      <dgm:prSet/>
      <dgm:spPr/>
      <dgm:t>
        <a:bodyPr/>
        <a:lstStyle/>
        <a:p>
          <a:endParaRPr lang="en-US"/>
        </a:p>
      </dgm:t>
    </dgm:pt>
    <dgm:pt modelId="{E3F606BE-9B94-4947-895B-8C2B8247ACCC}" type="sibTrans" cxnId="{B71B568A-1196-4CD6-AAF5-3CBCEF795517}">
      <dgm:prSet/>
      <dgm:spPr/>
      <dgm:t>
        <a:bodyPr/>
        <a:lstStyle/>
        <a:p>
          <a:endParaRPr lang="en-US"/>
        </a:p>
      </dgm:t>
    </dgm:pt>
    <dgm:pt modelId="{6EDE8A59-6602-45BA-B8C8-DEC71F055E0D}">
      <dgm:prSet phldrT="[Text]" custT="1"/>
      <dgm:spPr>
        <a:solidFill>
          <a:srgbClr val="FFC000"/>
        </a:solidFill>
        <a:ln>
          <a:noFill/>
        </a:ln>
      </dgm:spPr>
      <dgm:t>
        <a:bodyPr/>
        <a:lstStyle/>
        <a:p>
          <a:r>
            <a:rPr lang="en-US" sz="700">
              <a:solidFill>
                <a:schemeClr val="tx1"/>
              </a:solidFill>
            </a:rPr>
            <a:t>Prompt Compressors</a:t>
          </a:r>
        </a:p>
      </dgm:t>
    </dgm:pt>
    <dgm:pt modelId="{E40B52D4-8BBF-4730-A414-ADBE4D5A9CCA}" type="parTrans" cxnId="{ECFDD6DE-AE47-4C9F-89EF-7A44396BD121}">
      <dgm:prSet/>
      <dgm:spPr/>
      <dgm:t>
        <a:bodyPr/>
        <a:lstStyle/>
        <a:p>
          <a:endParaRPr lang="en-US"/>
        </a:p>
      </dgm:t>
    </dgm:pt>
    <dgm:pt modelId="{11187A9A-0071-496C-8BC3-220A252B23CE}" type="sibTrans" cxnId="{ECFDD6DE-AE47-4C9F-89EF-7A44396BD121}">
      <dgm:prSet/>
      <dgm:spPr/>
      <dgm:t>
        <a:bodyPr/>
        <a:lstStyle/>
        <a:p>
          <a:endParaRPr lang="en-US"/>
        </a:p>
      </dgm:t>
    </dgm:pt>
    <dgm:pt modelId="{5D433726-6B14-4598-A970-D6224FC5E5F3}">
      <dgm:prSet phldrT="[Text]" custT="1"/>
      <dgm:spPr>
        <a:solidFill>
          <a:srgbClr val="FFC000"/>
        </a:solidFill>
        <a:ln>
          <a:noFill/>
        </a:ln>
      </dgm:spPr>
      <dgm:t>
        <a:bodyPr/>
        <a:lstStyle/>
        <a:p>
          <a:r>
            <a:rPr lang="en-US" sz="700">
              <a:solidFill>
                <a:schemeClr val="tx1"/>
              </a:solidFill>
            </a:rPr>
            <a:t>CNNs, RNNs</a:t>
          </a:r>
        </a:p>
      </dgm:t>
    </dgm:pt>
    <dgm:pt modelId="{FC6A8746-6142-4B26-969A-1FBCAF8C0D4D}" type="parTrans" cxnId="{9734E87D-DCD8-49B3-8811-4017E592BD02}">
      <dgm:prSet/>
      <dgm:spPr/>
      <dgm:t>
        <a:bodyPr/>
        <a:lstStyle/>
        <a:p>
          <a:endParaRPr lang="en-US"/>
        </a:p>
      </dgm:t>
    </dgm:pt>
    <dgm:pt modelId="{7725B105-2FDC-4179-8529-2DBBA8627768}" type="sibTrans" cxnId="{9734E87D-DCD8-49B3-8811-4017E592BD02}">
      <dgm:prSet/>
      <dgm:spPr/>
      <dgm:t>
        <a:bodyPr/>
        <a:lstStyle/>
        <a:p>
          <a:endParaRPr lang="en-US"/>
        </a:p>
      </dgm:t>
    </dgm:pt>
    <dgm:pt modelId="{0B2934C0-E500-4199-8B3F-117E417242E6}">
      <dgm:prSet phldrT="[Text]" custT="1"/>
      <dgm:spPr>
        <a:solidFill>
          <a:srgbClr val="E97132"/>
        </a:solidFill>
        <a:ln>
          <a:noFill/>
        </a:ln>
      </dgm:spPr>
      <dgm:t>
        <a:bodyPr/>
        <a:lstStyle/>
        <a:p>
          <a:r>
            <a:rPr lang="en-US" sz="700"/>
            <a:t>Malicious Use Protection</a:t>
          </a:r>
        </a:p>
      </dgm:t>
    </dgm:pt>
    <dgm:pt modelId="{E5D30158-142A-4D97-8526-BD518DFE10D7}" type="parTrans" cxnId="{9116FE16-AC47-4E69-B13C-EDCFC1CCCF43}">
      <dgm:prSet/>
      <dgm:spPr/>
      <dgm:t>
        <a:bodyPr/>
        <a:lstStyle/>
        <a:p>
          <a:endParaRPr lang="en-US"/>
        </a:p>
      </dgm:t>
    </dgm:pt>
    <dgm:pt modelId="{1F447FBD-5284-4D97-8350-CABA4F6CCC0A}" type="sibTrans" cxnId="{9116FE16-AC47-4E69-B13C-EDCFC1CCCF43}">
      <dgm:prSet/>
      <dgm:spPr/>
      <dgm:t>
        <a:bodyPr/>
        <a:lstStyle/>
        <a:p>
          <a:endParaRPr lang="en-US"/>
        </a:p>
      </dgm:t>
    </dgm:pt>
    <dgm:pt modelId="{1755A2C8-1AEA-4760-AA68-EA5EA12B771E}">
      <dgm:prSet phldrT="[Text]" custT="1"/>
      <dgm:spPr>
        <a:solidFill>
          <a:srgbClr val="E97132"/>
        </a:solidFill>
        <a:ln>
          <a:noFill/>
        </a:ln>
      </dgm:spPr>
      <dgm:t>
        <a:bodyPr/>
        <a:lstStyle/>
        <a:p>
          <a:r>
            <a:rPr lang="en-US" sz="700"/>
            <a:t>Malicious Behavior Protection</a:t>
          </a:r>
        </a:p>
      </dgm:t>
    </dgm:pt>
    <dgm:pt modelId="{73EFD4C7-4B17-443D-8164-0AC4481369E4}" type="parTrans" cxnId="{5EE150D3-7529-4241-BB5D-E666114FB530}">
      <dgm:prSet/>
      <dgm:spPr/>
      <dgm:t>
        <a:bodyPr/>
        <a:lstStyle/>
        <a:p>
          <a:endParaRPr lang="en-US"/>
        </a:p>
      </dgm:t>
    </dgm:pt>
    <dgm:pt modelId="{F58EB630-A6AA-4B7F-AB76-26FD08D35720}" type="sibTrans" cxnId="{5EE150D3-7529-4241-BB5D-E666114FB530}">
      <dgm:prSet/>
      <dgm:spPr/>
      <dgm:t>
        <a:bodyPr/>
        <a:lstStyle/>
        <a:p>
          <a:endParaRPr lang="en-US"/>
        </a:p>
      </dgm:t>
    </dgm:pt>
    <dgm:pt modelId="{3941137B-F8C9-45CC-B21C-980D1E92D897}">
      <dgm:prSet phldrT="[Text]" custT="1"/>
      <dgm:spPr>
        <a:solidFill>
          <a:schemeClr val="accent2"/>
        </a:solidFill>
        <a:ln>
          <a:noFill/>
        </a:ln>
      </dgm:spPr>
      <dgm:t>
        <a:bodyPr/>
        <a:lstStyle/>
        <a:p>
          <a:r>
            <a:rPr lang="en-US" sz="700" b="1"/>
            <a:t>Cognitive Capabilities</a:t>
          </a:r>
        </a:p>
      </dgm:t>
    </dgm:pt>
    <dgm:pt modelId="{90A75FF3-0C2E-40B6-825D-BB2FC19D8014}" type="parTrans" cxnId="{D127AE5D-27D8-4FF5-BF9E-64E452664ED7}">
      <dgm:prSet/>
      <dgm:spPr/>
      <dgm:t>
        <a:bodyPr/>
        <a:lstStyle/>
        <a:p>
          <a:endParaRPr lang="en-US"/>
        </a:p>
      </dgm:t>
    </dgm:pt>
    <dgm:pt modelId="{2510FB40-66AA-4275-B61F-E31B8DC3184B}" type="sibTrans" cxnId="{D127AE5D-27D8-4FF5-BF9E-64E452664ED7}">
      <dgm:prSet/>
      <dgm:spPr/>
      <dgm:t>
        <a:bodyPr/>
        <a:lstStyle/>
        <a:p>
          <a:endParaRPr lang="en-US"/>
        </a:p>
      </dgm:t>
    </dgm:pt>
    <dgm:pt modelId="{5F781E35-9864-4F1D-A433-2C3F08A913CF}">
      <dgm:prSet phldrT="[Text]" custT="1"/>
      <dgm:spPr>
        <a:solidFill>
          <a:schemeClr val="accent2"/>
        </a:solidFill>
        <a:ln>
          <a:noFill/>
        </a:ln>
      </dgm:spPr>
      <dgm:t>
        <a:bodyPr/>
        <a:lstStyle/>
        <a:p>
          <a:r>
            <a:rPr lang="en-US" sz="700" b="1"/>
            <a:t>Information Processing Patterns</a:t>
          </a:r>
        </a:p>
      </dgm:t>
    </dgm:pt>
    <dgm:pt modelId="{0C04C3F1-BE0E-4818-9FAC-2F77560D5C8B}" type="parTrans" cxnId="{716BE34C-003A-4644-9B40-1CA147BE96D1}">
      <dgm:prSet/>
      <dgm:spPr/>
      <dgm:t>
        <a:bodyPr/>
        <a:lstStyle/>
        <a:p>
          <a:endParaRPr lang="en-US"/>
        </a:p>
      </dgm:t>
    </dgm:pt>
    <dgm:pt modelId="{713F73E0-548B-41DD-8AEC-07F383320342}" type="sibTrans" cxnId="{716BE34C-003A-4644-9B40-1CA147BE96D1}">
      <dgm:prSet/>
      <dgm:spPr/>
      <dgm:t>
        <a:bodyPr/>
        <a:lstStyle/>
        <a:p>
          <a:endParaRPr lang="en-US"/>
        </a:p>
      </dgm:t>
    </dgm:pt>
    <dgm:pt modelId="{B56CD9DE-657C-4F3E-AE5A-DAB3366BD03E}">
      <dgm:prSet phldrT="[Text]" custT="1"/>
      <dgm:spPr>
        <a:solidFill>
          <a:srgbClr val="0E425A"/>
        </a:solidFill>
        <a:ln>
          <a:noFill/>
        </a:ln>
      </dgm:spPr>
      <dgm:t>
        <a:bodyPr vert="horz"/>
        <a:lstStyle/>
        <a:p>
          <a:r>
            <a:rPr lang="en-US" sz="700" b="1"/>
            <a:t>Data Architecture</a:t>
          </a:r>
        </a:p>
      </dgm:t>
    </dgm:pt>
    <dgm:pt modelId="{9FB1D41F-829C-4713-93D6-9F5A299DE8EC}" type="parTrans" cxnId="{0668823F-EB1E-4CDC-98D9-C3ABE7336A44}">
      <dgm:prSet/>
      <dgm:spPr/>
      <dgm:t>
        <a:bodyPr/>
        <a:lstStyle/>
        <a:p>
          <a:endParaRPr lang="en-US"/>
        </a:p>
      </dgm:t>
    </dgm:pt>
    <dgm:pt modelId="{09208A98-EBD0-4310-88E3-3F9100F837C0}" type="sibTrans" cxnId="{0668823F-EB1E-4CDC-98D9-C3ABE7336A44}">
      <dgm:prSet/>
      <dgm:spPr/>
      <dgm:t>
        <a:bodyPr/>
        <a:lstStyle/>
        <a:p>
          <a:endParaRPr lang="en-US"/>
        </a:p>
      </dgm:t>
    </dgm:pt>
    <dgm:pt modelId="{80CC7CB8-A480-4E34-BEB6-E5FA884710DE}">
      <dgm:prSet phldrT="[Text]" custT="1"/>
      <dgm:spPr>
        <a:solidFill>
          <a:schemeClr val="accent2"/>
        </a:solidFill>
        <a:ln>
          <a:noFill/>
        </a:ln>
      </dgm:spPr>
      <dgm:t>
        <a:bodyPr/>
        <a:lstStyle/>
        <a:p>
          <a:r>
            <a:rPr lang="en-US" sz="700" b="1"/>
            <a:t>Cognitive Architecture</a:t>
          </a:r>
        </a:p>
      </dgm:t>
    </dgm:pt>
    <dgm:pt modelId="{3B5F8D59-A4FE-4EA2-BDA7-622165773150}" type="sibTrans" cxnId="{F9DE36D0-B0DC-406C-8AD2-DBFCD5FA461C}">
      <dgm:prSet/>
      <dgm:spPr/>
      <dgm:t>
        <a:bodyPr/>
        <a:lstStyle/>
        <a:p>
          <a:endParaRPr lang="en-US"/>
        </a:p>
      </dgm:t>
    </dgm:pt>
    <dgm:pt modelId="{3FC2F2D5-6243-4392-B55D-35B2AF2C4F3D}" type="parTrans" cxnId="{F9DE36D0-B0DC-406C-8AD2-DBFCD5FA461C}">
      <dgm:prSet/>
      <dgm:spPr/>
      <dgm:t>
        <a:bodyPr/>
        <a:lstStyle/>
        <a:p>
          <a:endParaRPr lang="en-US"/>
        </a:p>
      </dgm:t>
    </dgm:pt>
    <dgm:pt modelId="{9976D1DB-D6D9-4556-A8BD-86AA3D9481B2}">
      <dgm:prSet phldrT="[Text]" custT="1"/>
      <dgm:spPr>
        <a:solidFill>
          <a:srgbClr val="156082"/>
        </a:solidFill>
        <a:ln>
          <a:noFill/>
        </a:ln>
      </dgm:spPr>
      <dgm:t>
        <a:bodyPr/>
        <a:lstStyle/>
        <a:p>
          <a:r>
            <a:rPr lang="en-US" sz="700"/>
            <a:t>Data Sources</a:t>
          </a:r>
        </a:p>
      </dgm:t>
    </dgm:pt>
    <dgm:pt modelId="{CCB55DDE-A97D-4B72-B7B9-27AD8ED1EFC1}" type="parTrans" cxnId="{F18B5370-3E69-4A9D-86B6-9A134C178090}">
      <dgm:prSet/>
      <dgm:spPr/>
      <dgm:t>
        <a:bodyPr/>
        <a:lstStyle/>
        <a:p>
          <a:endParaRPr lang="en-US"/>
        </a:p>
      </dgm:t>
    </dgm:pt>
    <dgm:pt modelId="{EB5F250E-F37D-4FEB-A812-5D73E6862584}" type="sibTrans" cxnId="{F18B5370-3E69-4A9D-86B6-9A134C178090}">
      <dgm:prSet/>
      <dgm:spPr/>
      <dgm:t>
        <a:bodyPr/>
        <a:lstStyle/>
        <a:p>
          <a:endParaRPr lang="en-US"/>
        </a:p>
      </dgm:t>
    </dgm:pt>
    <dgm:pt modelId="{2B825FA7-B21F-4E69-A4D9-86F37A0FC282}">
      <dgm:prSet phldrT="[Text]" custT="1"/>
      <dgm:spPr>
        <a:solidFill>
          <a:srgbClr val="156082"/>
        </a:solidFill>
        <a:ln>
          <a:noFill/>
        </a:ln>
      </dgm:spPr>
      <dgm:t>
        <a:bodyPr/>
        <a:lstStyle/>
        <a:p>
          <a:r>
            <a:rPr lang="en-US" sz="700" dirty="0"/>
            <a:t>Knowledge and Memories</a:t>
          </a:r>
        </a:p>
      </dgm:t>
    </dgm:pt>
    <dgm:pt modelId="{2A16E4A1-50A3-480E-8B95-9FDE2A0D621B}" type="parTrans" cxnId="{93A7C47C-DB32-4F8D-839F-0CC5A0AC2D36}">
      <dgm:prSet/>
      <dgm:spPr/>
      <dgm:t>
        <a:bodyPr/>
        <a:lstStyle/>
        <a:p>
          <a:endParaRPr lang="en-US"/>
        </a:p>
      </dgm:t>
    </dgm:pt>
    <dgm:pt modelId="{6CF06B38-C837-48BD-8D2E-2FB6F2BC9076}" type="sibTrans" cxnId="{93A7C47C-DB32-4F8D-839F-0CC5A0AC2D36}">
      <dgm:prSet/>
      <dgm:spPr/>
      <dgm:t>
        <a:bodyPr/>
        <a:lstStyle/>
        <a:p>
          <a:endParaRPr lang="en-US"/>
        </a:p>
      </dgm:t>
    </dgm:pt>
    <dgm:pt modelId="{97E37022-F808-405E-B5F0-76B198472011}">
      <dgm:prSet phldrT="[Text]" custT="1"/>
      <dgm:spPr>
        <a:solidFill>
          <a:srgbClr val="156082"/>
        </a:solidFill>
        <a:ln>
          <a:noFill/>
        </a:ln>
      </dgm:spPr>
      <dgm:t>
        <a:bodyPr/>
        <a:lstStyle/>
        <a:p>
          <a:r>
            <a:rPr lang="en-US" sz="700"/>
            <a:t>Model Training and Evaluation Data</a:t>
          </a:r>
        </a:p>
      </dgm:t>
    </dgm:pt>
    <dgm:pt modelId="{BFFC6A1E-D522-4BA7-A3F0-93394DE17017}" type="parTrans" cxnId="{82DE4B11-BDE1-498F-A830-5F436ACB7EEE}">
      <dgm:prSet/>
      <dgm:spPr/>
      <dgm:t>
        <a:bodyPr/>
        <a:lstStyle/>
        <a:p>
          <a:endParaRPr lang="en-US"/>
        </a:p>
      </dgm:t>
    </dgm:pt>
    <dgm:pt modelId="{36311ED1-9B25-498A-9B82-C4AA52AB7281}" type="sibTrans" cxnId="{82DE4B11-BDE1-498F-A830-5F436ACB7EEE}">
      <dgm:prSet/>
      <dgm:spPr/>
      <dgm:t>
        <a:bodyPr/>
        <a:lstStyle/>
        <a:p>
          <a:endParaRPr lang="en-US"/>
        </a:p>
      </dgm:t>
    </dgm:pt>
    <dgm:pt modelId="{1EBC0D17-E44F-435F-8FF3-9A85179D3597}">
      <dgm:prSet phldrT="[Text]" custT="1"/>
      <dgm:spPr>
        <a:solidFill>
          <a:srgbClr val="156082"/>
        </a:solidFill>
        <a:ln>
          <a:noFill/>
        </a:ln>
      </dgm:spPr>
      <dgm:t>
        <a:bodyPr/>
        <a:lstStyle/>
        <a:p>
          <a:r>
            <a:rPr lang="en-US" sz="700"/>
            <a:t>Agent Data</a:t>
          </a:r>
        </a:p>
      </dgm:t>
    </dgm:pt>
    <dgm:pt modelId="{040C5C42-9A64-4EF0-AAD1-3C8FB4F6DF77}" type="parTrans" cxnId="{B4439290-38E7-46D6-B6B6-B44640EEB6DF}">
      <dgm:prSet/>
      <dgm:spPr/>
      <dgm:t>
        <a:bodyPr/>
        <a:lstStyle/>
        <a:p>
          <a:endParaRPr lang="en-US"/>
        </a:p>
      </dgm:t>
    </dgm:pt>
    <dgm:pt modelId="{1BA015DB-D1C7-47DF-B175-9ED6E67CDCF5}" type="sibTrans" cxnId="{B4439290-38E7-46D6-B6B6-B44640EEB6DF}">
      <dgm:prSet/>
      <dgm:spPr/>
      <dgm:t>
        <a:bodyPr/>
        <a:lstStyle/>
        <a:p>
          <a:endParaRPr lang="en-US"/>
        </a:p>
      </dgm:t>
    </dgm:pt>
    <dgm:pt modelId="{54BA9A22-717A-4572-B5BA-A1C7FF672BD4}">
      <dgm:prSet phldrT="[Text]" custT="1"/>
      <dgm:spPr>
        <a:solidFill>
          <a:srgbClr val="156082"/>
        </a:solidFill>
        <a:ln>
          <a:noFill/>
        </a:ln>
      </dgm:spPr>
      <dgm:t>
        <a:bodyPr/>
        <a:lstStyle/>
        <a:p>
          <a:r>
            <a:rPr lang="en-US" sz="700" dirty="0"/>
            <a:t>Database Management Services</a:t>
          </a:r>
        </a:p>
      </dgm:t>
    </dgm:pt>
    <dgm:pt modelId="{7D66F5BA-6A53-42F8-8DDB-CD723982DB71}" type="parTrans" cxnId="{77B91570-A1D3-4ABE-9935-EA85C877FB92}">
      <dgm:prSet/>
      <dgm:spPr/>
      <dgm:t>
        <a:bodyPr/>
        <a:lstStyle/>
        <a:p>
          <a:endParaRPr lang="en-US"/>
        </a:p>
      </dgm:t>
    </dgm:pt>
    <dgm:pt modelId="{597CEF29-DFE1-46EA-8A21-6094571B56EA}" type="sibTrans" cxnId="{77B91570-A1D3-4ABE-9935-EA85C877FB92}">
      <dgm:prSet/>
      <dgm:spPr/>
      <dgm:t>
        <a:bodyPr/>
        <a:lstStyle/>
        <a:p>
          <a:endParaRPr lang="en-US"/>
        </a:p>
      </dgm:t>
    </dgm:pt>
    <dgm:pt modelId="{66842DF3-9A26-4EBA-A0CC-9BF778DF582F}">
      <dgm:prSet phldrT="[Text]" custT="1"/>
      <dgm:spPr>
        <a:solidFill>
          <a:srgbClr val="A100FF"/>
        </a:solidFill>
        <a:ln>
          <a:noFill/>
        </a:ln>
      </dgm:spPr>
      <dgm:t>
        <a:bodyPr/>
        <a:lstStyle/>
        <a:p>
          <a:r>
            <a:rPr lang="en-US" sz="700"/>
            <a:t>Sense</a:t>
          </a:r>
        </a:p>
      </dgm:t>
    </dgm:pt>
    <dgm:pt modelId="{FC506596-2799-41C4-A16A-D432CAD94469}" type="parTrans" cxnId="{73157086-E2A4-481C-8F77-8985D898FE69}">
      <dgm:prSet/>
      <dgm:spPr/>
      <dgm:t>
        <a:bodyPr/>
        <a:lstStyle/>
        <a:p>
          <a:endParaRPr lang="en-US"/>
        </a:p>
      </dgm:t>
    </dgm:pt>
    <dgm:pt modelId="{B99734F3-35F5-4B86-BB54-FBA77966CAB7}" type="sibTrans" cxnId="{73157086-E2A4-481C-8F77-8985D898FE69}">
      <dgm:prSet/>
      <dgm:spPr/>
      <dgm:t>
        <a:bodyPr/>
        <a:lstStyle/>
        <a:p>
          <a:endParaRPr lang="en-US"/>
        </a:p>
      </dgm:t>
    </dgm:pt>
    <dgm:pt modelId="{E629C53D-E848-4708-A9E0-AA59B57CF735}">
      <dgm:prSet phldrT="[Text]" custT="1"/>
      <dgm:spPr>
        <a:solidFill>
          <a:srgbClr val="A100FF"/>
        </a:solidFill>
        <a:ln>
          <a:noFill/>
        </a:ln>
      </dgm:spPr>
      <dgm:t>
        <a:bodyPr/>
        <a:lstStyle/>
        <a:p>
          <a:r>
            <a:rPr lang="en-US" sz="700"/>
            <a:t>Perceive</a:t>
          </a:r>
        </a:p>
      </dgm:t>
    </dgm:pt>
    <dgm:pt modelId="{9D95A594-5673-4251-B16C-73A86C0A7CCD}" type="parTrans" cxnId="{9868770C-BCAB-4F77-9A29-9943A1A96ECA}">
      <dgm:prSet/>
      <dgm:spPr/>
      <dgm:t>
        <a:bodyPr/>
        <a:lstStyle/>
        <a:p>
          <a:endParaRPr lang="en-US"/>
        </a:p>
      </dgm:t>
    </dgm:pt>
    <dgm:pt modelId="{BB900615-B611-433C-8219-10DC352B1E0D}" type="sibTrans" cxnId="{9868770C-BCAB-4F77-9A29-9943A1A96ECA}">
      <dgm:prSet/>
      <dgm:spPr/>
      <dgm:t>
        <a:bodyPr/>
        <a:lstStyle/>
        <a:p>
          <a:endParaRPr lang="en-US"/>
        </a:p>
      </dgm:t>
    </dgm:pt>
    <dgm:pt modelId="{A5F7FB5B-B52F-49D6-BB60-7978226B8D54}">
      <dgm:prSet phldrT="[Text]" custT="1"/>
      <dgm:spPr>
        <a:solidFill>
          <a:srgbClr val="A100FF"/>
        </a:solidFill>
        <a:ln>
          <a:noFill/>
        </a:ln>
      </dgm:spPr>
      <dgm:t>
        <a:bodyPr/>
        <a:lstStyle/>
        <a:p>
          <a:r>
            <a:rPr lang="en-US" sz="700"/>
            <a:t>Learn and Know</a:t>
          </a:r>
        </a:p>
      </dgm:t>
    </dgm:pt>
    <dgm:pt modelId="{CCC0E93E-BCEE-478D-ABDE-1A6C30B6CE77}" type="parTrans" cxnId="{764EC921-F409-4C8A-9B39-C850078B54CD}">
      <dgm:prSet/>
      <dgm:spPr/>
      <dgm:t>
        <a:bodyPr/>
        <a:lstStyle/>
        <a:p>
          <a:endParaRPr lang="en-US"/>
        </a:p>
      </dgm:t>
    </dgm:pt>
    <dgm:pt modelId="{9D36628F-09C9-46D4-9C4E-92FBCD305E8D}" type="sibTrans" cxnId="{764EC921-F409-4C8A-9B39-C850078B54CD}">
      <dgm:prSet/>
      <dgm:spPr/>
      <dgm:t>
        <a:bodyPr/>
        <a:lstStyle/>
        <a:p>
          <a:endParaRPr lang="en-US"/>
        </a:p>
      </dgm:t>
    </dgm:pt>
    <dgm:pt modelId="{D44C369D-7A01-4979-B592-FF01D868F6E4}">
      <dgm:prSet phldrT="[Text]" custT="1"/>
      <dgm:spPr>
        <a:solidFill>
          <a:srgbClr val="A100FF"/>
        </a:solidFill>
        <a:ln>
          <a:noFill/>
        </a:ln>
      </dgm:spPr>
      <dgm:t>
        <a:bodyPr/>
        <a:lstStyle/>
        <a:p>
          <a:r>
            <a:rPr lang="en-US" sz="700"/>
            <a:t>Reason</a:t>
          </a:r>
        </a:p>
      </dgm:t>
    </dgm:pt>
    <dgm:pt modelId="{CC61A8A9-3662-4456-B57D-C88FB11DDD28}" type="parTrans" cxnId="{E1E581E8-C5F5-4D79-87E7-F1AB0B699B77}">
      <dgm:prSet/>
      <dgm:spPr/>
      <dgm:t>
        <a:bodyPr/>
        <a:lstStyle/>
        <a:p>
          <a:endParaRPr lang="en-US"/>
        </a:p>
      </dgm:t>
    </dgm:pt>
    <dgm:pt modelId="{938447E3-F6DB-4277-B661-808DF767F53D}" type="sibTrans" cxnId="{E1E581E8-C5F5-4D79-87E7-F1AB0B699B77}">
      <dgm:prSet/>
      <dgm:spPr/>
      <dgm:t>
        <a:bodyPr/>
        <a:lstStyle/>
        <a:p>
          <a:endParaRPr lang="en-US"/>
        </a:p>
      </dgm:t>
    </dgm:pt>
    <dgm:pt modelId="{33CF24A4-1739-4B38-8501-09D51EB033CE}">
      <dgm:prSet phldrT="[Text]" custT="1"/>
      <dgm:spPr>
        <a:solidFill>
          <a:srgbClr val="A100FF"/>
        </a:solidFill>
        <a:ln>
          <a:noFill/>
        </a:ln>
      </dgm:spPr>
      <dgm:t>
        <a:bodyPr/>
        <a:lstStyle/>
        <a:p>
          <a:r>
            <a:rPr lang="en-US" sz="700"/>
            <a:t>Communicate</a:t>
          </a:r>
        </a:p>
      </dgm:t>
    </dgm:pt>
    <dgm:pt modelId="{6A09DF61-DF6B-4BF5-85A6-232DFFB9EA8B}" type="parTrans" cxnId="{2AB164DC-9B9A-460B-8A29-1156912D751E}">
      <dgm:prSet/>
      <dgm:spPr/>
      <dgm:t>
        <a:bodyPr/>
        <a:lstStyle/>
        <a:p>
          <a:endParaRPr lang="en-US"/>
        </a:p>
      </dgm:t>
    </dgm:pt>
    <dgm:pt modelId="{FD59FCDB-225A-4FBD-A98D-F3C23E2B60E3}" type="sibTrans" cxnId="{2AB164DC-9B9A-460B-8A29-1156912D751E}">
      <dgm:prSet/>
      <dgm:spPr/>
      <dgm:t>
        <a:bodyPr/>
        <a:lstStyle/>
        <a:p>
          <a:endParaRPr lang="en-US"/>
        </a:p>
      </dgm:t>
    </dgm:pt>
    <dgm:pt modelId="{7A6EC55F-6E0C-4373-9C14-0DDDA1CCF83F}">
      <dgm:prSet phldrT="[Text]" custT="1"/>
      <dgm:spPr>
        <a:solidFill>
          <a:srgbClr val="A100FF"/>
        </a:solidFill>
        <a:ln>
          <a:noFill/>
        </a:ln>
      </dgm:spPr>
      <dgm:t>
        <a:bodyPr/>
        <a:lstStyle/>
        <a:p>
          <a:r>
            <a:rPr lang="en-US" sz="700"/>
            <a:t>Create</a:t>
          </a:r>
        </a:p>
      </dgm:t>
    </dgm:pt>
    <dgm:pt modelId="{ABC57D5E-5C56-4036-9C2D-7FF0DE929292}" type="parTrans" cxnId="{FCD308A6-2FF3-4838-A55F-8E1BBE16FCB3}">
      <dgm:prSet/>
      <dgm:spPr/>
      <dgm:t>
        <a:bodyPr/>
        <a:lstStyle/>
        <a:p>
          <a:endParaRPr lang="en-US"/>
        </a:p>
      </dgm:t>
    </dgm:pt>
    <dgm:pt modelId="{E0687D20-FA60-4FB6-BF15-0D4206ED22A9}" type="sibTrans" cxnId="{FCD308A6-2FF3-4838-A55F-8E1BBE16FCB3}">
      <dgm:prSet/>
      <dgm:spPr/>
      <dgm:t>
        <a:bodyPr/>
        <a:lstStyle/>
        <a:p>
          <a:endParaRPr lang="en-US"/>
        </a:p>
      </dgm:t>
    </dgm:pt>
    <dgm:pt modelId="{FE03F409-A79A-4387-B19A-C66BE6F3112C}">
      <dgm:prSet phldrT="[Text]" custT="1"/>
      <dgm:spPr>
        <a:solidFill>
          <a:srgbClr val="A100FF"/>
        </a:solidFill>
        <a:ln>
          <a:noFill/>
        </a:ln>
      </dgm:spPr>
      <dgm:t>
        <a:bodyPr/>
        <a:lstStyle/>
        <a:p>
          <a:r>
            <a:rPr lang="en-US" sz="700"/>
            <a:t>Plan</a:t>
          </a:r>
        </a:p>
      </dgm:t>
    </dgm:pt>
    <dgm:pt modelId="{EB1A8FD1-D77F-44C8-B2CD-1670C49D2189}" type="parTrans" cxnId="{82369A6E-53ED-4DC8-BE9B-A17D2E39A975}">
      <dgm:prSet/>
      <dgm:spPr/>
      <dgm:t>
        <a:bodyPr/>
        <a:lstStyle/>
        <a:p>
          <a:endParaRPr lang="en-US"/>
        </a:p>
      </dgm:t>
    </dgm:pt>
    <dgm:pt modelId="{52503FDF-8C30-4FA7-8788-F6B867275E5E}" type="sibTrans" cxnId="{82369A6E-53ED-4DC8-BE9B-A17D2E39A975}">
      <dgm:prSet/>
      <dgm:spPr/>
      <dgm:t>
        <a:bodyPr/>
        <a:lstStyle/>
        <a:p>
          <a:endParaRPr lang="en-US"/>
        </a:p>
      </dgm:t>
    </dgm:pt>
    <dgm:pt modelId="{24878412-2F59-4B13-AEFB-1932A80E8493}">
      <dgm:prSet phldrT="[Text]" custT="1"/>
      <dgm:spPr>
        <a:solidFill>
          <a:srgbClr val="A100FF"/>
        </a:solidFill>
        <a:ln>
          <a:noFill/>
        </a:ln>
      </dgm:spPr>
      <dgm:t>
        <a:bodyPr/>
        <a:lstStyle/>
        <a:p>
          <a:r>
            <a:rPr lang="en-US" sz="700"/>
            <a:t>Act</a:t>
          </a:r>
        </a:p>
      </dgm:t>
    </dgm:pt>
    <dgm:pt modelId="{4ABAFA73-C6AD-4884-8AA5-055C0F75B9AD}" type="parTrans" cxnId="{0A32F054-AB9F-4917-800E-A1B0D00B2CDC}">
      <dgm:prSet/>
      <dgm:spPr/>
      <dgm:t>
        <a:bodyPr/>
        <a:lstStyle/>
        <a:p>
          <a:endParaRPr lang="en-US"/>
        </a:p>
      </dgm:t>
    </dgm:pt>
    <dgm:pt modelId="{8E8C73E4-799A-408D-8873-11B42E602FF1}" type="sibTrans" cxnId="{0A32F054-AB9F-4917-800E-A1B0D00B2CDC}">
      <dgm:prSet/>
      <dgm:spPr/>
      <dgm:t>
        <a:bodyPr/>
        <a:lstStyle/>
        <a:p>
          <a:endParaRPr lang="en-US"/>
        </a:p>
      </dgm:t>
    </dgm:pt>
    <dgm:pt modelId="{7A7A4923-118C-4D7D-8567-BA179BC8A12F}">
      <dgm:prSet phldrT="[Text]" custT="1"/>
      <dgm:spPr>
        <a:solidFill>
          <a:srgbClr val="A100FF"/>
        </a:solidFill>
        <a:ln>
          <a:noFill/>
        </a:ln>
      </dgm:spPr>
      <dgm:t>
        <a:bodyPr/>
        <a:lstStyle/>
        <a:p>
          <a:r>
            <a:rPr lang="en-US" sz="700" err="1"/>
            <a:t>ReAct</a:t>
          </a:r>
          <a:endParaRPr lang="en-US" sz="700"/>
        </a:p>
      </dgm:t>
    </dgm:pt>
    <dgm:pt modelId="{0025D864-9ABE-439A-87BC-D9C47D11C97B}" type="parTrans" cxnId="{9989BBAC-9FF2-4969-BFA8-3C8E3264863E}">
      <dgm:prSet/>
      <dgm:spPr/>
      <dgm:t>
        <a:bodyPr/>
        <a:lstStyle/>
        <a:p>
          <a:endParaRPr lang="en-US"/>
        </a:p>
      </dgm:t>
    </dgm:pt>
    <dgm:pt modelId="{FF199767-9877-4EEB-9E04-3BFAACBAA04D}" type="sibTrans" cxnId="{9989BBAC-9FF2-4969-BFA8-3C8E3264863E}">
      <dgm:prSet/>
      <dgm:spPr/>
      <dgm:t>
        <a:bodyPr/>
        <a:lstStyle/>
        <a:p>
          <a:endParaRPr lang="en-US"/>
        </a:p>
      </dgm:t>
    </dgm:pt>
    <dgm:pt modelId="{47A3C335-B3A6-4F66-A7F7-F66821BB9F20}">
      <dgm:prSet phldrT="[Text]" custT="1"/>
      <dgm:spPr>
        <a:solidFill>
          <a:srgbClr val="A100FF"/>
        </a:solidFill>
        <a:ln>
          <a:noFill/>
        </a:ln>
      </dgm:spPr>
      <dgm:t>
        <a:bodyPr/>
        <a:lstStyle/>
        <a:p>
          <a:r>
            <a:rPr lang="en-US" sz="700" err="1"/>
            <a:t>Reflexion</a:t>
          </a:r>
          <a:endParaRPr lang="en-US" sz="700"/>
        </a:p>
      </dgm:t>
    </dgm:pt>
    <dgm:pt modelId="{41F0FD2D-7852-40F3-92B9-6AEAA770E0DA}" type="parTrans" cxnId="{157C1943-E209-455D-AFC9-E16F929AA256}">
      <dgm:prSet/>
      <dgm:spPr/>
      <dgm:t>
        <a:bodyPr/>
        <a:lstStyle/>
        <a:p>
          <a:endParaRPr lang="en-US"/>
        </a:p>
      </dgm:t>
    </dgm:pt>
    <dgm:pt modelId="{1AD86544-3542-4929-9D80-27760BF9030B}" type="sibTrans" cxnId="{157C1943-E209-455D-AFC9-E16F929AA256}">
      <dgm:prSet/>
      <dgm:spPr/>
      <dgm:t>
        <a:bodyPr/>
        <a:lstStyle/>
        <a:p>
          <a:endParaRPr lang="en-US"/>
        </a:p>
      </dgm:t>
    </dgm:pt>
    <dgm:pt modelId="{2B338C3E-6A13-4250-B46E-F5E807420AEF}">
      <dgm:prSet phldrT="[Text]" custT="1"/>
      <dgm:spPr>
        <a:solidFill>
          <a:srgbClr val="4EA72E"/>
        </a:solidFill>
        <a:ln w="12700" cap="flat" cmpd="sng" algn="ctr">
          <a:noFill/>
          <a:prstDash val="solid"/>
          <a:miter lim="800000"/>
        </a:ln>
        <a:effectLst/>
      </dgm:spPr>
      <dgm:t>
        <a:bodyPr spcFirstLastPara="0" vert="horz" wrap="square" lIns="26670" tIns="26670" rIns="26670" bIns="26670" numCol="1" spcCol="1270" anchor="ctr" anchorCtr="0"/>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Software Design Patterns</a:t>
          </a:r>
        </a:p>
      </dgm:t>
    </dgm:pt>
    <dgm:pt modelId="{9D86C1F8-39E7-47E6-8A19-88FAFAD16DF6}" type="parTrans" cxnId="{2BC1EBCB-3744-41C3-92D6-9EECDBF3C609}">
      <dgm:prSet/>
      <dgm:spPr/>
      <dgm:t>
        <a:bodyPr/>
        <a:lstStyle/>
        <a:p>
          <a:endParaRPr lang="en-US"/>
        </a:p>
      </dgm:t>
    </dgm:pt>
    <dgm:pt modelId="{A5B078FD-CC84-42FA-BC51-F4B27932548A}" type="sibTrans" cxnId="{2BC1EBCB-3744-41C3-92D6-9EECDBF3C609}">
      <dgm:prSet/>
      <dgm:spPr/>
      <dgm:t>
        <a:bodyPr/>
        <a:lstStyle/>
        <a:p>
          <a:endParaRPr lang="en-US"/>
        </a:p>
      </dgm:t>
    </dgm:pt>
    <dgm:pt modelId="{3B966162-6BF2-4AC0-889E-D0988669F698}">
      <dgm:prSet phldrT="[Text]" custT="1"/>
      <dgm:spPr>
        <a:solidFill>
          <a:srgbClr val="4EA72E"/>
        </a:solidFill>
        <a:ln w="12700" cap="flat" cmpd="sng" algn="ctr">
          <a:noFill/>
          <a:prstDash val="solid"/>
          <a:miter lim="800000"/>
        </a:ln>
        <a:effectLst/>
      </dgm:spPr>
      <dgm:t>
        <a:bodyPr spcFirstLastPara="0" vert="horz" wrap="square" lIns="26670" tIns="26670" rIns="26670" bIns="26670" numCol="1" spcCol="1270" anchor="ctr" anchorCtr="0"/>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Common Services</a:t>
          </a:r>
        </a:p>
      </dgm:t>
    </dgm:pt>
    <dgm:pt modelId="{BEA93DB6-3FA4-4E6E-A8BC-70B93CF72F9D}" type="parTrans" cxnId="{6520A13A-7136-42E9-9C7E-ADECCC7CDBB2}">
      <dgm:prSet/>
      <dgm:spPr/>
      <dgm:t>
        <a:bodyPr/>
        <a:lstStyle/>
        <a:p>
          <a:endParaRPr lang="en-US"/>
        </a:p>
      </dgm:t>
    </dgm:pt>
    <dgm:pt modelId="{694F2256-B948-4E1A-BFE3-1566C3DD933F}" type="sibTrans" cxnId="{6520A13A-7136-42E9-9C7E-ADECCC7CDBB2}">
      <dgm:prSet/>
      <dgm:spPr/>
      <dgm:t>
        <a:bodyPr/>
        <a:lstStyle/>
        <a:p>
          <a:endParaRPr lang="en-US"/>
        </a:p>
      </dgm:t>
    </dgm:pt>
    <dgm:pt modelId="{38EDAE4D-D3DE-438F-89A1-CF4D0B427392}">
      <dgm:prSet phldrT="[Text]" custT="1"/>
      <dgm:spPr>
        <a:solidFill>
          <a:srgbClr val="4EA72E"/>
        </a:solidFill>
        <a:ln w="12700" cap="flat" cmpd="sng" algn="ctr">
          <a:noFill/>
          <a:prstDash val="solid"/>
          <a:miter lim="800000"/>
        </a:ln>
        <a:effectLst/>
      </dgm:spPr>
      <dgm:t>
        <a:bodyPr spcFirstLastPara="0" vert="horz" wrap="square" lIns="26670" tIns="26670" rIns="26670" bIns="26670" numCol="1" spcCol="1270" anchor="ctr" anchorCtr="0"/>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Object Model</a:t>
          </a:r>
        </a:p>
      </dgm:t>
    </dgm:pt>
    <dgm:pt modelId="{764EDF68-45AE-4D1D-9BE1-78F38AA64B6E}" type="parTrans" cxnId="{C68022A4-50D2-4A7F-926E-C1AB53D01167}">
      <dgm:prSet/>
      <dgm:spPr/>
      <dgm:t>
        <a:bodyPr/>
        <a:lstStyle/>
        <a:p>
          <a:endParaRPr lang="en-US"/>
        </a:p>
      </dgm:t>
    </dgm:pt>
    <dgm:pt modelId="{BD1A65E5-C7AB-417D-8F21-9D8BFE3634FB}" type="sibTrans" cxnId="{C68022A4-50D2-4A7F-926E-C1AB53D01167}">
      <dgm:prSet/>
      <dgm:spPr/>
      <dgm:t>
        <a:bodyPr/>
        <a:lstStyle/>
        <a:p>
          <a:endParaRPr lang="en-US"/>
        </a:p>
      </dgm:t>
    </dgm:pt>
    <dgm:pt modelId="{72BD9CAD-EDF3-4D85-BD18-F9C529F97CF2}">
      <dgm:prSet phldrT="[Text]" custT="1"/>
      <dgm:spPr>
        <a:solidFill>
          <a:schemeClr val="accent3"/>
        </a:solidFill>
        <a:ln>
          <a:noFill/>
        </a:ln>
      </dgm:spPr>
      <dgm:t>
        <a:bodyPr/>
        <a:lstStyle/>
        <a:p>
          <a:r>
            <a:rPr lang="en-US" sz="700" b="1"/>
            <a:t>Intelligent Agents</a:t>
          </a:r>
        </a:p>
      </dgm:t>
    </dgm:pt>
    <dgm:pt modelId="{210EF069-4A9C-4CD9-B542-C66B0B268AC2}" type="parTrans" cxnId="{F8F1A349-79B3-4E75-9774-F1DA8447B937}">
      <dgm:prSet/>
      <dgm:spPr/>
      <dgm:t>
        <a:bodyPr/>
        <a:lstStyle/>
        <a:p>
          <a:endParaRPr lang="en-US"/>
        </a:p>
      </dgm:t>
    </dgm:pt>
    <dgm:pt modelId="{DE4529D7-8ACC-4A30-8C64-81588CD55F5D}" type="sibTrans" cxnId="{F8F1A349-79B3-4E75-9774-F1DA8447B937}">
      <dgm:prSet/>
      <dgm:spPr/>
      <dgm:t>
        <a:bodyPr/>
        <a:lstStyle/>
        <a:p>
          <a:endParaRPr lang="en-US"/>
        </a:p>
      </dgm:t>
    </dgm:pt>
    <dgm:pt modelId="{9636579F-8410-490B-B3ED-48C35178A9AB}">
      <dgm:prSet phldrT="[Text]" custT="1"/>
      <dgm:spPr>
        <a:solidFill>
          <a:schemeClr val="accent2">
            <a:lumMod val="75000"/>
          </a:schemeClr>
        </a:solidFill>
        <a:ln>
          <a:noFill/>
        </a:ln>
      </dgm:spPr>
      <dgm:t>
        <a:bodyPr/>
        <a:lstStyle/>
        <a:p>
          <a:r>
            <a:rPr lang="en-US" sz="700" b="0"/>
            <a:t>Goals</a:t>
          </a:r>
        </a:p>
      </dgm:t>
    </dgm:pt>
    <dgm:pt modelId="{F0EBC2AF-8096-4A46-8CFA-4A3F26BAA100}" type="parTrans" cxnId="{F6EA29F6-8EEE-46EE-861E-91D8AC233E12}">
      <dgm:prSet/>
      <dgm:spPr/>
      <dgm:t>
        <a:bodyPr/>
        <a:lstStyle/>
        <a:p>
          <a:endParaRPr lang="en-US"/>
        </a:p>
      </dgm:t>
    </dgm:pt>
    <dgm:pt modelId="{F57AAB7F-7542-461F-982A-8CA46494A648}" type="sibTrans" cxnId="{F6EA29F6-8EEE-46EE-861E-91D8AC233E12}">
      <dgm:prSet/>
      <dgm:spPr/>
      <dgm:t>
        <a:bodyPr/>
        <a:lstStyle/>
        <a:p>
          <a:endParaRPr lang="en-US"/>
        </a:p>
      </dgm:t>
    </dgm:pt>
    <dgm:pt modelId="{E438FDB8-F051-4D50-9250-87742E96AFD4}">
      <dgm:prSet phldrT="[Text]" custT="1"/>
      <dgm:spPr>
        <a:solidFill>
          <a:schemeClr val="accent2">
            <a:lumMod val="75000"/>
          </a:schemeClr>
        </a:solidFill>
        <a:ln>
          <a:noFill/>
        </a:ln>
      </dgm:spPr>
      <dgm:t>
        <a:bodyPr/>
        <a:lstStyle/>
        <a:p>
          <a:r>
            <a:rPr lang="en-US" sz="700" b="0"/>
            <a:t>Sensors and Actuators</a:t>
          </a:r>
        </a:p>
      </dgm:t>
    </dgm:pt>
    <dgm:pt modelId="{067F15AC-D381-4DF0-8383-64798CED9C74}" type="parTrans" cxnId="{C0419373-4AAD-48D1-AAB7-F69C3DDE87B2}">
      <dgm:prSet/>
      <dgm:spPr/>
      <dgm:t>
        <a:bodyPr/>
        <a:lstStyle/>
        <a:p>
          <a:endParaRPr lang="en-US"/>
        </a:p>
      </dgm:t>
    </dgm:pt>
    <dgm:pt modelId="{301B263D-F5CD-401D-B0E6-A2AB90D17556}" type="sibTrans" cxnId="{C0419373-4AAD-48D1-AAB7-F69C3DDE87B2}">
      <dgm:prSet/>
      <dgm:spPr/>
      <dgm:t>
        <a:bodyPr/>
        <a:lstStyle/>
        <a:p>
          <a:endParaRPr lang="en-US"/>
        </a:p>
      </dgm:t>
    </dgm:pt>
    <dgm:pt modelId="{EF0040A0-806E-4759-BB99-CBB410F6CAC0}">
      <dgm:prSet phldrT="[Text]" custT="1"/>
      <dgm:spPr>
        <a:solidFill>
          <a:schemeClr val="accent2">
            <a:lumMod val="75000"/>
          </a:schemeClr>
        </a:solidFill>
        <a:ln>
          <a:noFill/>
        </a:ln>
      </dgm:spPr>
      <dgm:t>
        <a:bodyPr/>
        <a:lstStyle/>
        <a:p>
          <a:r>
            <a:rPr lang="en-US" sz="700" b="0"/>
            <a:t>Tools</a:t>
          </a:r>
        </a:p>
      </dgm:t>
    </dgm:pt>
    <dgm:pt modelId="{0C7B5A24-54A6-4554-AF3D-38FA26BBB21A}" type="parTrans" cxnId="{A486A5B1-48C5-491A-9F4E-610D25E01ED5}">
      <dgm:prSet/>
      <dgm:spPr/>
      <dgm:t>
        <a:bodyPr/>
        <a:lstStyle/>
        <a:p>
          <a:endParaRPr lang="en-US"/>
        </a:p>
      </dgm:t>
    </dgm:pt>
    <dgm:pt modelId="{29C851F0-F57F-4FF2-93BA-930E431E4596}" type="sibTrans" cxnId="{A486A5B1-48C5-491A-9F4E-610D25E01ED5}">
      <dgm:prSet/>
      <dgm:spPr/>
      <dgm:t>
        <a:bodyPr/>
        <a:lstStyle/>
        <a:p>
          <a:endParaRPr lang="en-US"/>
        </a:p>
      </dgm:t>
    </dgm:pt>
    <dgm:pt modelId="{2427A25C-F4B9-4BF7-9A46-5EE0CE2CA6FA}">
      <dgm:prSet phldrT="[Text]" custT="1"/>
      <dgm:spPr>
        <a:solidFill>
          <a:schemeClr val="accent2">
            <a:lumMod val="75000"/>
          </a:schemeClr>
        </a:solidFill>
        <a:ln>
          <a:noFill/>
        </a:ln>
      </dgm:spPr>
      <dgm:t>
        <a:bodyPr/>
        <a:lstStyle/>
        <a:p>
          <a:r>
            <a:rPr lang="en-US" sz="700" b="0"/>
            <a:t>Cognitive Architecture</a:t>
          </a:r>
        </a:p>
      </dgm:t>
    </dgm:pt>
    <dgm:pt modelId="{36068A2B-70C2-48D2-B61D-99C8A1B99ED7}" type="parTrans" cxnId="{79B1494A-E678-4F6F-9C33-4CCE797D0B15}">
      <dgm:prSet/>
      <dgm:spPr/>
      <dgm:t>
        <a:bodyPr/>
        <a:lstStyle/>
        <a:p>
          <a:endParaRPr lang="en-US"/>
        </a:p>
      </dgm:t>
    </dgm:pt>
    <dgm:pt modelId="{04624612-52DA-41F7-962D-C4CAB28300D4}" type="sibTrans" cxnId="{79B1494A-E678-4F6F-9C33-4CCE797D0B15}">
      <dgm:prSet/>
      <dgm:spPr/>
      <dgm:t>
        <a:bodyPr/>
        <a:lstStyle/>
        <a:p>
          <a:endParaRPr lang="en-US"/>
        </a:p>
      </dgm:t>
    </dgm:pt>
    <dgm:pt modelId="{ABF16B01-7519-4965-A4FC-1FABB6A693E6}">
      <dgm:prSet phldrT="[Text]" custT="1"/>
      <dgm:spPr>
        <a:solidFill>
          <a:schemeClr val="accent2">
            <a:lumMod val="75000"/>
          </a:schemeClr>
        </a:solidFill>
        <a:ln>
          <a:noFill/>
        </a:ln>
      </dgm:spPr>
      <dgm:t>
        <a:bodyPr/>
        <a:lstStyle/>
        <a:p>
          <a:r>
            <a:rPr lang="en-US" sz="700" b="0"/>
            <a:t>Operating Environment</a:t>
          </a:r>
        </a:p>
      </dgm:t>
    </dgm:pt>
    <dgm:pt modelId="{B4D6D252-1394-476A-8CF0-EB4E76120FCA}" type="parTrans" cxnId="{B8FFC46C-8450-4A67-811F-C0603FFCC79A}">
      <dgm:prSet/>
      <dgm:spPr/>
      <dgm:t>
        <a:bodyPr/>
        <a:lstStyle/>
        <a:p>
          <a:endParaRPr lang="en-US"/>
        </a:p>
      </dgm:t>
    </dgm:pt>
    <dgm:pt modelId="{A1B8AEAE-6C8F-41B1-8107-D80B889F8688}" type="sibTrans" cxnId="{B8FFC46C-8450-4A67-811F-C0603FFCC79A}">
      <dgm:prSet/>
      <dgm:spPr/>
      <dgm:t>
        <a:bodyPr/>
        <a:lstStyle/>
        <a:p>
          <a:endParaRPr lang="en-US"/>
        </a:p>
      </dgm:t>
    </dgm:pt>
    <dgm:pt modelId="{E2030A99-D230-4136-8490-77776DCD809C}">
      <dgm:prSet phldrT="[Text]" custT="1"/>
      <dgm:spPr>
        <a:solidFill>
          <a:srgbClr val="A100FF"/>
        </a:solidFill>
        <a:ln>
          <a:noFill/>
        </a:ln>
      </dgm:spPr>
      <dgm:t>
        <a:bodyPr/>
        <a:lstStyle/>
        <a:p>
          <a:r>
            <a:rPr lang="en-US" sz="700"/>
            <a:t>Self-Refine</a:t>
          </a:r>
        </a:p>
      </dgm:t>
    </dgm:pt>
    <dgm:pt modelId="{624B8688-A59C-4B4A-AC11-CEBD2462311F}" type="parTrans" cxnId="{6B6A5333-B219-47F2-8C39-42FC86C96570}">
      <dgm:prSet/>
      <dgm:spPr/>
      <dgm:t>
        <a:bodyPr/>
        <a:lstStyle/>
        <a:p>
          <a:endParaRPr lang="en-US"/>
        </a:p>
      </dgm:t>
    </dgm:pt>
    <dgm:pt modelId="{2E07E1A9-EB37-47EE-A354-0B817E67A201}" type="sibTrans" cxnId="{6B6A5333-B219-47F2-8C39-42FC86C96570}">
      <dgm:prSet/>
      <dgm:spPr/>
      <dgm:t>
        <a:bodyPr/>
        <a:lstStyle/>
        <a:p>
          <a:endParaRPr lang="en-US"/>
        </a:p>
      </dgm:t>
    </dgm:pt>
    <dgm:pt modelId="{EB042546-7B06-4A76-808F-E194CF2956C1}" type="pres">
      <dgm:prSet presAssocID="{FCE64AEF-F2D2-4742-8110-E2A904A0E338}" presName="Name0" presStyleCnt="0">
        <dgm:presLayoutVars>
          <dgm:chPref val="1"/>
          <dgm:dir/>
          <dgm:animOne val="branch"/>
          <dgm:animLvl val="lvl"/>
          <dgm:resizeHandles/>
        </dgm:presLayoutVars>
      </dgm:prSet>
      <dgm:spPr/>
    </dgm:pt>
    <dgm:pt modelId="{EF74C208-28B1-48B3-993B-1D22A0A7681F}" type="pres">
      <dgm:prSet presAssocID="{7D035CAE-E80F-42DC-96A6-B856F11151B3}" presName="vertOne" presStyleCnt="0"/>
      <dgm:spPr/>
    </dgm:pt>
    <dgm:pt modelId="{899A7DCE-7FFE-4C46-94EA-A46A06A4AF69}" type="pres">
      <dgm:prSet presAssocID="{7D035CAE-E80F-42DC-96A6-B856F11151B3}" presName="txOne" presStyleLbl="node0" presStyleIdx="0" presStyleCnt="6">
        <dgm:presLayoutVars>
          <dgm:chPref val="3"/>
        </dgm:presLayoutVars>
      </dgm:prSet>
      <dgm:spPr>
        <a:prstGeom prst="snip2DiagRect">
          <a:avLst/>
        </a:prstGeom>
      </dgm:spPr>
    </dgm:pt>
    <dgm:pt modelId="{FA258C1D-92BE-4471-BDF8-B8A660077E51}" type="pres">
      <dgm:prSet presAssocID="{7D035CAE-E80F-42DC-96A6-B856F11151B3}" presName="parTransOne" presStyleCnt="0"/>
      <dgm:spPr/>
    </dgm:pt>
    <dgm:pt modelId="{49C81742-D125-494E-BE61-AB600CDBAC23}" type="pres">
      <dgm:prSet presAssocID="{7D035CAE-E80F-42DC-96A6-B856F11151B3}" presName="horzOne" presStyleCnt="0"/>
      <dgm:spPr/>
    </dgm:pt>
    <dgm:pt modelId="{B13F0FD0-1B51-41B4-A404-8AD2DF3CBA7D}" type="pres">
      <dgm:prSet presAssocID="{8F3FB26F-0FE4-4143-939B-A39C3FE07B08}" presName="vertTwo" presStyleCnt="0"/>
      <dgm:spPr/>
    </dgm:pt>
    <dgm:pt modelId="{FAEB5F10-A220-4E61-B1D0-19D36BBA1046}" type="pres">
      <dgm:prSet presAssocID="{8F3FB26F-0FE4-4143-939B-A39C3FE07B08}" presName="txTwo" presStyleLbl="node2" presStyleIdx="0" presStyleCnt="7">
        <dgm:presLayoutVars>
          <dgm:chPref val="3"/>
        </dgm:presLayoutVars>
      </dgm:prSet>
      <dgm:spPr/>
    </dgm:pt>
    <dgm:pt modelId="{3EAA55DA-2CAB-4EBD-B076-984E81A9A43D}" type="pres">
      <dgm:prSet presAssocID="{8F3FB26F-0FE4-4143-939B-A39C3FE07B08}" presName="parTransTwo" presStyleCnt="0"/>
      <dgm:spPr/>
    </dgm:pt>
    <dgm:pt modelId="{9CCE6B37-B501-4D13-B918-593095A20C22}" type="pres">
      <dgm:prSet presAssocID="{8F3FB26F-0FE4-4143-939B-A39C3FE07B08}" presName="horzTwo" presStyleCnt="0"/>
      <dgm:spPr/>
    </dgm:pt>
    <dgm:pt modelId="{587BFF88-3322-4984-8275-DE1CB967AF1A}" type="pres">
      <dgm:prSet presAssocID="{0F0E821F-7B5E-48F8-9B87-CCCDD878A413}" presName="vertThree" presStyleCnt="0"/>
      <dgm:spPr/>
    </dgm:pt>
    <dgm:pt modelId="{C8C85AA7-4246-4670-A2D3-AC13E348E670}" type="pres">
      <dgm:prSet presAssocID="{0F0E821F-7B5E-48F8-9B87-CCCDD878A413}" presName="txThree" presStyleLbl="node3" presStyleIdx="0" presStyleCnt="8">
        <dgm:presLayoutVars>
          <dgm:chPref val="3"/>
        </dgm:presLayoutVars>
      </dgm:prSet>
      <dgm:spPr/>
    </dgm:pt>
    <dgm:pt modelId="{CFE3429E-CB27-4222-BF82-336B2A077867}" type="pres">
      <dgm:prSet presAssocID="{0F0E821F-7B5E-48F8-9B87-CCCDD878A413}" presName="parTransThree" presStyleCnt="0"/>
      <dgm:spPr/>
    </dgm:pt>
    <dgm:pt modelId="{F8CA5862-BB4D-4CA8-9287-FBB26ABEEC4B}" type="pres">
      <dgm:prSet presAssocID="{0F0E821F-7B5E-48F8-9B87-CCCDD878A413}" presName="horzThree" presStyleCnt="0"/>
      <dgm:spPr/>
    </dgm:pt>
    <dgm:pt modelId="{1C553013-BF39-4CDA-BDE1-AC894FF42386}" type="pres">
      <dgm:prSet presAssocID="{26553720-A18C-4144-B6F3-922C8ECD5D9A}" presName="vertFour" presStyleCnt="0">
        <dgm:presLayoutVars>
          <dgm:chPref val="3"/>
        </dgm:presLayoutVars>
      </dgm:prSet>
      <dgm:spPr/>
    </dgm:pt>
    <dgm:pt modelId="{50028776-B1A5-4629-96B0-3388F8FB1D14}" type="pres">
      <dgm:prSet presAssocID="{26553720-A18C-4144-B6F3-922C8ECD5D9A}" presName="txFour" presStyleLbl="node4" presStyleIdx="0" presStyleCnt="22">
        <dgm:presLayoutVars>
          <dgm:chPref val="3"/>
        </dgm:presLayoutVars>
      </dgm:prSet>
      <dgm:spPr/>
    </dgm:pt>
    <dgm:pt modelId="{A83924A0-FC48-433F-A22B-57B23EC0C6FC}" type="pres">
      <dgm:prSet presAssocID="{26553720-A18C-4144-B6F3-922C8ECD5D9A}" presName="parTransFour" presStyleCnt="0"/>
      <dgm:spPr/>
    </dgm:pt>
    <dgm:pt modelId="{C1460555-BD41-4838-BBE0-0AB91C0CB690}" type="pres">
      <dgm:prSet presAssocID="{26553720-A18C-4144-B6F3-922C8ECD5D9A}" presName="horzFour" presStyleCnt="0"/>
      <dgm:spPr/>
    </dgm:pt>
    <dgm:pt modelId="{0C63505F-725D-4FD0-9E09-CB6267FAFD9A}" type="pres">
      <dgm:prSet presAssocID="{0B2934C0-E500-4199-8B3F-117E417242E6}" presName="vertFour" presStyleCnt="0">
        <dgm:presLayoutVars>
          <dgm:chPref val="3"/>
        </dgm:presLayoutVars>
      </dgm:prSet>
      <dgm:spPr/>
    </dgm:pt>
    <dgm:pt modelId="{FE2ED5E4-F48E-4AA8-AEF1-D884D9F4B6D2}" type="pres">
      <dgm:prSet presAssocID="{0B2934C0-E500-4199-8B3F-117E417242E6}" presName="txFour" presStyleLbl="node4" presStyleIdx="1" presStyleCnt="22">
        <dgm:presLayoutVars>
          <dgm:chPref val="3"/>
        </dgm:presLayoutVars>
      </dgm:prSet>
      <dgm:spPr/>
    </dgm:pt>
    <dgm:pt modelId="{EC7A324C-8852-4C53-A3CB-2F8DF63B8D46}" type="pres">
      <dgm:prSet presAssocID="{0B2934C0-E500-4199-8B3F-117E417242E6}" presName="parTransFour" presStyleCnt="0"/>
      <dgm:spPr/>
    </dgm:pt>
    <dgm:pt modelId="{E4516C46-B385-47E9-A7F9-D67D83F1A64F}" type="pres">
      <dgm:prSet presAssocID="{0B2934C0-E500-4199-8B3F-117E417242E6}" presName="horzFour" presStyleCnt="0"/>
      <dgm:spPr/>
    </dgm:pt>
    <dgm:pt modelId="{77999439-5C13-4019-AC2C-726D40A02E54}" type="pres">
      <dgm:prSet presAssocID="{1755A2C8-1AEA-4760-AA68-EA5EA12B771E}" presName="vertFour" presStyleCnt="0">
        <dgm:presLayoutVars>
          <dgm:chPref val="3"/>
        </dgm:presLayoutVars>
      </dgm:prSet>
      <dgm:spPr/>
    </dgm:pt>
    <dgm:pt modelId="{0E0A772D-1327-435D-AAFC-B5B0834D0D85}" type="pres">
      <dgm:prSet presAssocID="{1755A2C8-1AEA-4760-AA68-EA5EA12B771E}" presName="txFour" presStyleLbl="node4" presStyleIdx="2" presStyleCnt="22">
        <dgm:presLayoutVars>
          <dgm:chPref val="3"/>
        </dgm:presLayoutVars>
      </dgm:prSet>
      <dgm:spPr/>
    </dgm:pt>
    <dgm:pt modelId="{D12B05F6-BD21-4054-8E8F-98F29B2E680F}" type="pres">
      <dgm:prSet presAssocID="{1755A2C8-1AEA-4760-AA68-EA5EA12B771E}" presName="horzFour" presStyleCnt="0"/>
      <dgm:spPr/>
    </dgm:pt>
    <dgm:pt modelId="{AACC0238-97C2-438A-BD66-B2EA59047176}" type="pres">
      <dgm:prSet presAssocID="{ED92FAFA-CB9C-417D-B031-539BE14DBF88}" presName="sibSpaceOne" presStyleCnt="0"/>
      <dgm:spPr/>
    </dgm:pt>
    <dgm:pt modelId="{4123C0EA-3C3E-4AB0-8A36-C6162803BFEC}" type="pres">
      <dgm:prSet presAssocID="{B56CD9DE-657C-4F3E-AE5A-DAB3366BD03E}" presName="vertOne" presStyleCnt="0"/>
      <dgm:spPr/>
    </dgm:pt>
    <dgm:pt modelId="{188CF3D7-1695-418E-90C4-8184B19CD8E4}" type="pres">
      <dgm:prSet presAssocID="{B56CD9DE-657C-4F3E-AE5A-DAB3366BD03E}" presName="txOne" presStyleLbl="node0" presStyleIdx="1" presStyleCnt="6">
        <dgm:presLayoutVars>
          <dgm:chPref val="3"/>
        </dgm:presLayoutVars>
      </dgm:prSet>
      <dgm:spPr>
        <a:prstGeom prst="snip2DiagRect">
          <a:avLst/>
        </a:prstGeom>
      </dgm:spPr>
    </dgm:pt>
    <dgm:pt modelId="{29603FA1-44F0-4880-B81E-FE92B74837A3}" type="pres">
      <dgm:prSet presAssocID="{B56CD9DE-657C-4F3E-AE5A-DAB3366BD03E}" presName="parTransOne" presStyleCnt="0"/>
      <dgm:spPr/>
    </dgm:pt>
    <dgm:pt modelId="{8FB7E0A7-53CE-4B82-A737-C76CAF7F566F}" type="pres">
      <dgm:prSet presAssocID="{B56CD9DE-657C-4F3E-AE5A-DAB3366BD03E}" presName="horzOne" presStyleCnt="0"/>
      <dgm:spPr/>
    </dgm:pt>
    <dgm:pt modelId="{D3E90C22-4363-42CB-A17D-8D78B365E1AD}" type="pres">
      <dgm:prSet presAssocID="{54BA9A22-717A-4572-B5BA-A1C7FF672BD4}" presName="vertTwo" presStyleCnt="0"/>
      <dgm:spPr/>
    </dgm:pt>
    <dgm:pt modelId="{C3298257-7B70-4729-A609-45F2FC373DBB}" type="pres">
      <dgm:prSet presAssocID="{54BA9A22-717A-4572-B5BA-A1C7FF672BD4}" presName="txTwo" presStyleLbl="node2" presStyleIdx="1" presStyleCnt="7">
        <dgm:presLayoutVars>
          <dgm:chPref val="3"/>
        </dgm:presLayoutVars>
      </dgm:prSet>
      <dgm:spPr/>
    </dgm:pt>
    <dgm:pt modelId="{43D5F60B-13BA-4076-A6E6-34F620A86F7A}" type="pres">
      <dgm:prSet presAssocID="{54BA9A22-717A-4572-B5BA-A1C7FF672BD4}" presName="parTransTwo" presStyleCnt="0"/>
      <dgm:spPr/>
    </dgm:pt>
    <dgm:pt modelId="{7E73FB68-7586-43BD-85FE-B1AD26292D0E}" type="pres">
      <dgm:prSet presAssocID="{54BA9A22-717A-4572-B5BA-A1C7FF672BD4}" presName="horzTwo" presStyleCnt="0"/>
      <dgm:spPr/>
    </dgm:pt>
    <dgm:pt modelId="{76DB40E8-601A-4F34-AD19-F53F6AC6711A}" type="pres">
      <dgm:prSet presAssocID="{9976D1DB-D6D9-4556-A8BD-86AA3D9481B2}" presName="vertThree" presStyleCnt="0"/>
      <dgm:spPr/>
    </dgm:pt>
    <dgm:pt modelId="{D50B239B-D8B3-43B3-9B63-AD1C6D51E3E5}" type="pres">
      <dgm:prSet presAssocID="{9976D1DB-D6D9-4556-A8BD-86AA3D9481B2}" presName="txThree" presStyleLbl="node3" presStyleIdx="1" presStyleCnt="8">
        <dgm:presLayoutVars>
          <dgm:chPref val="3"/>
        </dgm:presLayoutVars>
      </dgm:prSet>
      <dgm:spPr/>
    </dgm:pt>
    <dgm:pt modelId="{177E58E5-E915-4C84-98AB-76A78169C27B}" type="pres">
      <dgm:prSet presAssocID="{9976D1DB-D6D9-4556-A8BD-86AA3D9481B2}" presName="parTransThree" presStyleCnt="0"/>
      <dgm:spPr/>
    </dgm:pt>
    <dgm:pt modelId="{B63F3EE8-B0BD-473D-BC1B-58A90F01CB48}" type="pres">
      <dgm:prSet presAssocID="{9976D1DB-D6D9-4556-A8BD-86AA3D9481B2}" presName="horzThree" presStyleCnt="0"/>
      <dgm:spPr/>
    </dgm:pt>
    <dgm:pt modelId="{E9F30646-117D-4A05-9689-0BF3B03887B2}" type="pres">
      <dgm:prSet presAssocID="{97E37022-F808-405E-B5F0-76B198472011}" presName="vertFour" presStyleCnt="0">
        <dgm:presLayoutVars>
          <dgm:chPref val="3"/>
        </dgm:presLayoutVars>
      </dgm:prSet>
      <dgm:spPr/>
    </dgm:pt>
    <dgm:pt modelId="{118469D6-809E-481E-9A58-CABB3171298C}" type="pres">
      <dgm:prSet presAssocID="{97E37022-F808-405E-B5F0-76B198472011}" presName="txFour" presStyleLbl="node4" presStyleIdx="3" presStyleCnt="22">
        <dgm:presLayoutVars>
          <dgm:chPref val="3"/>
        </dgm:presLayoutVars>
      </dgm:prSet>
      <dgm:spPr/>
    </dgm:pt>
    <dgm:pt modelId="{A9765977-008F-4788-B03A-7A2E47AD79D1}" type="pres">
      <dgm:prSet presAssocID="{97E37022-F808-405E-B5F0-76B198472011}" presName="parTransFour" presStyleCnt="0"/>
      <dgm:spPr/>
    </dgm:pt>
    <dgm:pt modelId="{1EE8AB81-CB0E-4ACD-BF81-5CFE607E630E}" type="pres">
      <dgm:prSet presAssocID="{97E37022-F808-405E-B5F0-76B198472011}" presName="horzFour" presStyleCnt="0"/>
      <dgm:spPr/>
    </dgm:pt>
    <dgm:pt modelId="{8637A1DA-DE06-4D27-BE46-902A138C39BD}" type="pres">
      <dgm:prSet presAssocID="{2B825FA7-B21F-4E69-A4D9-86F37A0FC282}" presName="vertFour" presStyleCnt="0">
        <dgm:presLayoutVars>
          <dgm:chPref val="3"/>
        </dgm:presLayoutVars>
      </dgm:prSet>
      <dgm:spPr/>
    </dgm:pt>
    <dgm:pt modelId="{F8EFCD17-F044-4C71-A23B-416974D3137A}" type="pres">
      <dgm:prSet presAssocID="{2B825FA7-B21F-4E69-A4D9-86F37A0FC282}" presName="txFour" presStyleLbl="node4" presStyleIdx="4" presStyleCnt="22">
        <dgm:presLayoutVars>
          <dgm:chPref val="3"/>
        </dgm:presLayoutVars>
      </dgm:prSet>
      <dgm:spPr/>
    </dgm:pt>
    <dgm:pt modelId="{08D01679-988D-494E-BEDF-33DAF66BC5C3}" type="pres">
      <dgm:prSet presAssocID="{2B825FA7-B21F-4E69-A4D9-86F37A0FC282}" presName="parTransFour" presStyleCnt="0"/>
      <dgm:spPr/>
    </dgm:pt>
    <dgm:pt modelId="{41696833-7A8D-468D-B1C2-7BF07771DE3F}" type="pres">
      <dgm:prSet presAssocID="{2B825FA7-B21F-4E69-A4D9-86F37A0FC282}" presName="horzFour" presStyleCnt="0"/>
      <dgm:spPr/>
    </dgm:pt>
    <dgm:pt modelId="{95BF9D2D-63F2-47A1-952C-6BE85D864815}" type="pres">
      <dgm:prSet presAssocID="{1EBC0D17-E44F-435F-8FF3-9A85179D3597}" presName="vertFour" presStyleCnt="0">
        <dgm:presLayoutVars>
          <dgm:chPref val="3"/>
        </dgm:presLayoutVars>
      </dgm:prSet>
      <dgm:spPr/>
    </dgm:pt>
    <dgm:pt modelId="{23650052-EA52-435F-8C88-87F956F97D6B}" type="pres">
      <dgm:prSet presAssocID="{1EBC0D17-E44F-435F-8FF3-9A85179D3597}" presName="txFour" presStyleLbl="node4" presStyleIdx="5" presStyleCnt="22">
        <dgm:presLayoutVars>
          <dgm:chPref val="3"/>
        </dgm:presLayoutVars>
      </dgm:prSet>
      <dgm:spPr/>
    </dgm:pt>
    <dgm:pt modelId="{9CBC6089-D465-4B87-87EF-9CFB7686CA95}" type="pres">
      <dgm:prSet presAssocID="{1EBC0D17-E44F-435F-8FF3-9A85179D3597}" presName="horzFour" presStyleCnt="0"/>
      <dgm:spPr/>
    </dgm:pt>
    <dgm:pt modelId="{DBEA2C7D-AA5A-435D-91BA-56B2C08B5146}" type="pres">
      <dgm:prSet presAssocID="{09208A98-EBD0-4310-88E3-3F9100F837C0}" presName="sibSpaceOne" presStyleCnt="0"/>
      <dgm:spPr/>
    </dgm:pt>
    <dgm:pt modelId="{E0174F51-5E1C-4264-A15E-070DAAAF8777}" type="pres">
      <dgm:prSet presAssocID="{72BD9CAD-EDF3-4D85-BD18-F9C529F97CF2}" presName="vertOne" presStyleCnt="0"/>
      <dgm:spPr/>
    </dgm:pt>
    <dgm:pt modelId="{D1107CF6-D6B1-448C-85F0-C0AE7ED07C27}" type="pres">
      <dgm:prSet presAssocID="{72BD9CAD-EDF3-4D85-BD18-F9C529F97CF2}" presName="txOne" presStyleLbl="node0" presStyleIdx="2" presStyleCnt="6">
        <dgm:presLayoutVars>
          <dgm:chPref val="3"/>
        </dgm:presLayoutVars>
      </dgm:prSet>
      <dgm:spPr>
        <a:prstGeom prst="snip2DiagRect">
          <a:avLst/>
        </a:prstGeom>
      </dgm:spPr>
    </dgm:pt>
    <dgm:pt modelId="{8A71F926-1F82-496B-BE51-FCBB1467D071}" type="pres">
      <dgm:prSet presAssocID="{72BD9CAD-EDF3-4D85-BD18-F9C529F97CF2}" presName="parTransOne" presStyleCnt="0"/>
      <dgm:spPr/>
    </dgm:pt>
    <dgm:pt modelId="{994E90FB-1F28-4B64-896D-7EC8B0D90828}" type="pres">
      <dgm:prSet presAssocID="{72BD9CAD-EDF3-4D85-BD18-F9C529F97CF2}" presName="horzOne" presStyleCnt="0"/>
      <dgm:spPr/>
    </dgm:pt>
    <dgm:pt modelId="{1ED16A65-3554-492D-BCC7-99DE7F6D35BE}" type="pres">
      <dgm:prSet presAssocID="{9636579F-8410-490B-B3ED-48C35178A9AB}" presName="vertTwo" presStyleCnt="0"/>
      <dgm:spPr/>
    </dgm:pt>
    <dgm:pt modelId="{D1A1689F-F33B-423E-86AA-AB881676A830}" type="pres">
      <dgm:prSet presAssocID="{9636579F-8410-490B-B3ED-48C35178A9AB}" presName="txTwo" presStyleLbl="node2" presStyleIdx="2" presStyleCnt="7">
        <dgm:presLayoutVars>
          <dgm:chPref val="3"/>
        </dgm:presLayoutVars>
      </dgm:prSet>
      <dgm:spPr/>
    </dgm:pt>
    <dgm:pt modelId="{F1F19EA3-38BE-4B7E-ACF8-8C7493736CD1}" type="pres">
      <dgm:prSet presAssocID="{9636579F-8410-490B-B3ED-48C35178A9AB}" presName="parTransTwo" presStyleCnt="0"/>
      <dgm:spPr/>
    </dgm:pt>
    <dgm:pt modelId="{5B4808BA-0A8E-4E0E-ADA4-42FC79916DC3}" type="pres">
      <dgm:prSet presAssocID="{9636579F-8410-490B-B3ED-48C35178A9AB}" presName="horzTwo" presStyleCnt="0"/>
      <dgm:spPr/>
    </dgm:pt>
    <dgm:pt modelId="{F4327D33-BC3C-4C55-91E0-E899E69F2E08}" type="pres">
      <dgm:prSet presAssocID="{E438FDB8-F051-4D50-9250-87742E96AFD4}" presName="vertThree" presStyleCnt="0"/>
      <dgm:spPr/>
    </dgm:pt>
    <dgm:pt modelId="{C8C29657-4A74-47AF-BDCC-FD77C2A0F722}" type="pres">
      <dgm:prSet presAssocID="{E438FDB8-F051-4D50-9250-87742E96AFD4}" presName="txThree" presStyleLbl="node3" presStyleIdx="2" presStyleCnt="8">
        <dgm:presLayoutVars>
          <dgm:chPref val="3"/>
        </dgm:presLayoutVars>
      </dgm:prSet>
      <dgm:spPr/>
    </dgm:pt>
    <dgm:pt modelId="{DF9F1F48-C491-482C-B308-13615B8E0859}" type="pres">
      <dgm:prSet presAssocID="{E438FDB8-F051-4D50-9250-87742E96AFD4}" presName="parTransThree" presStyleCnt="0"/>
      <dgm:spPr/>
    </dgm:pt>
    <dgm:pt modelId="{A03330E5-6021-42E3-A7F6-79AD4357D18F}" type="pres">
      <dgm:prSet presAssocID="{E438FDB8-F051-4D50-9250-87742E96AFD4}" presName="horzThree" presStyleCnt="0"/>
      <dgm:spPr/>
    </dgm:pt>
    <dgm:pt modelId="{26BF252A-7A20-4BA2-AC45-43A617F301FC}" type="pres">
      <dgm:prSet presAssocID="{EF0040A0-806E-4759-BB99-CBB410F6CAC0}" presName="vertFour" presStyleCnt="0">
        <dgm:presLayoutVars>
          <dgm:chPref val="3"/>
        </dgm:presLayoutVars>
      </dgm:prSet>
      <dgm:spPr/>
    </dgm:pt>
    <dgm:pt modelId="{233772E8-6321-4CE1-8E18-F488EF41265A}" type="pres">
      <dgm:prSet presAssocID="{EF0040A0-806E-4759-BB99-CBB410F6CAC0}" presName="txFour" presStyleLbl="node4" presStyleIdx="6" presStyleCnt="22">
        <dgm:presLayoutVars>
          <dgm:chPref val="3"/>
        </dgm:presLayoutVars>
      </dgm:prSet>
      <dgm:spPr/>
    </dgm:pt>
    <dgm:pt modelId="{253A4D22-DD79-4B6B-8FDC-947DE9A002EB}" type="pres">
      <dgm:prSet presAssocID="{EF0040A0-806E-4759-BB99-CBB410F6CAC0}" presName="parTransFour" presStyleCnt="0"/>
      <dgm:spPr/>
    </dgm:pt>
    <dgm:pt modelId="{DF15FB81-64E9-463D-AC60-CA11A3512CC0}" type="pres">
      <dgm:prSet presAssocID="{EF0040A0-806E-4759-BB99-CBB410F6CAC0}" presName="horzFour" presStyleCnt="0"/>
      <dgm:spPr/>
    </dgm:pt>
    <dgm:pt modelId="{A25E8E8B-B58E-4DC9-A25B-A894E99931B1}" type="pres">
      <dgm:prSet presAssocID="{2427A25C-F4B9-4BF7-9A46-5EE0CE2CA6FA}" presName="vertFour" presStyleCnt="0">
        <dgm:presLayoutVars>
          <dgm:chPref val="3"/>
        </dgm:presLayoutVars>
      </dgm:prSet>
      <dgm:spPr/>
    </dgm:pt>
    <dgm:pt modelId="{E68D4B64-C05E-4DA7-B45B-889BFD91576F}" type="pres">
      <dgm:prSet presAssocID="{2427A25C-F4B9-4BF7-9A46-5EE0CE2CA6FA}" presName="txFour" presStyleLbl="node4" presStyleIdx="7" presStyleCnt="22">
        <dgm:presLayoutVars>
          <dgm:chPref val="3"/>
        </dgm:presLayoutVars>
      </dgm:prSet>
      <dgm:spPr/>
    </dgm:pt>
    <dgm:pt modelId="{BD18EE5C-F8D8-4ECA-9738-1E1C2CF65728}" type="pres">
      <dgm:prSet presAssocID="{2427A25C-F4B9-4BF7-9A46-5EE0CE2CA6FA}" presName="parTransFour" presStyleCnt="0"/>
      <dgm:spPr/>
    </dgm:pt>
    <dgm:pt modelId="{C90854F2-70C6-4043-B35E-32606D56AC41}" type="pres">
      <dgm:prSet presAssocID="{2427A25C-F4B9-4BF7-9A46-5EE0CE2CA6FA}" presName="horzFour" presStyleCnt="0"/>
      <dgm:spPr/>
    </dgm:pt>
    <dgm:pt modelId="{77195590-5A53-4AD9-BD97-50EE603AF1A5}" type="pres">
      <dgm:prSet presAssocID="{ABF16B01-7519-4965-A4FC-1FABB6A693E6}" presName="vertFour" presStyleCnt="0">
        <dgm:presLayoutVars>
          <dgm:chPref val="3"/>
        </dgm:presLayoutVars>
      </dgm:prSet>
      <dgm:spPr/>
    </dgm:pt>
    <dgm:pt modelId="{2D388B93-94D6-4792-B245-6728DE8FA59D}" type="pres">
      <dgm:prSet presAssocID="{ABF16B01-7519-4965-A4FC-1FABB6A693E6}" presName="txFour" presStyleLbl="node4" presStyleIdx="8" presStyleCnt="22">
        <dgm:presLayoutVars>
          <dgm:chPref val="3"/>
        </dgm:presLayoutVars>
      </dgm:prSet>
      <dgm:spPr/>
    </dgm:pt>
    <dgm:pt modelId="{499CCAFE-A15E-4D7A-A71C-D25F7E61F42B}" type="pres">
      <dgm:prSet presAssocID="{ABF16B01-7519-4965-A4FC-1FABB6A693E6}" presName="horzFour" presStyleCnt="0"/>
      <dgm:spPr/>
    </dgm:pt>
    <dgm:pt modelId="{24576457-13A2-438E-9AF4-73BA5F798E81}" type="pres">
      <dgm:prSet presAssocID="{DE4529D7-8ACC-4A30-8C64-81588CD55F5D}" presName="sibSpaceOne" presStyleCnt="0"/>
      <dgm:spPr/>
    </dgm:pt>
    <dgm:pt modelId="{ACF9A3A0-AEE4-458F-9E74-32F0BAC8FA9D}" type="pres">
      <dgm:prSet presAssocID="{80CC7CB8-A480-4E34-BEB6-E5FA884710DE}" presName="vertOne" presStyleCnt="0"/>
      <dgm:spPr/>
    </dgm:pt>
    <dgm:pt modelId="{03F7B5FA-F901-4AA8-B0A4-70E806945ED2}" type="pres">
      <dgm:prSet presAssocID="{80CC7CB8-A480-4E34-BEB6-E5FA884710DE}" presName="txOne" presStyleLbl="node0" presStyleIdx="3" presStyleCnt="6">
        <dgm:presLayoutVars>
          <dgm:chPref val="3"/>
        </dgm:presLayoutVars>
      </dgm:prSet>
      <dgm:spPr>
        <a:prstGeom prst="snip2DiagRect">
          <a:avLst/>
        </a:prstGeom>
      </dgm:spPr>
    </dgm:pt>
    <dgm:pt modelId="{AD437319-366C-4B9B-9DA3-F33C874AC7F0}" type="pres">
      <dgm:prSet presAssocID="{80CC7CB8-A480-4E34-BEB6-E5FA884710DE}" presName="parTransOne" presStyleCnt="0"/>
      <dgm:spPr/>
    </dgm:pt>
    <dgm:pt modelId="{4063A281-D239-44B6-85D9-7A0BABC26C26}" type="pres">
      <dgm:prSet presAssocID="{80CC7CB8-A480-4E34-BEB6-E5FA884710DE}" presName="horzOne" presStyleCnt="0"/>
      <dgm:spPr/>
    </dgm:pt>
    <dgm:pt modelId="{D876348A-F1A4-4DE0-B3A3-77C547592643}" type="pres">
      <dgm:prSet presAssocID="{3941137B-F8C9-45CC-B21C-980D1E92D897}" presName="vertTwo" presStyleCnt="0"/>
      <dgm:spPr/>
    </dgm:pt>
    <dgm:pt modelId="{6DC8A96E-42F2-4175-80F3-1CA9FA6093FB}" type="pres">
      <dgm:prSet presAssocID="{3941137B-F8C9-45CC-B21C-980D1E92D897}" presName="txTwo" presStyleLbl="node2" presStyleIdx="3" presStyleCnt="7">
        <dgm:presLayoutVars>
          <dgm:chPref val="3"/>
        </dgm:presLayoutVars>
      </dgm:prSet>
      <dgm:spPr/>
    </dgm:pt>
    <dgm:pt modelId="{79652F81-B46D-4833-B6BE-B2008CFA5BAE}" type="pres">
      <dgm:prSet presAssocID="{3941137B-F8C9-45CC-B21C-980D1E92D897}" presName="parTransTwo" presStyleCnt="0"/>
      <dgm:spPr/>
    </dgm:pt>
    <dgm:pt modelId="{ED7970D8-4B97-4842-98F9-B4042559BCDD}" type="pres">
      <dgm:prSet presAssocID="{3941137B-F8C9-45CC-B21C-980D1E92D897}" presName="horzTwo" presStyleCnt="0"/>
      <dgm:spPr/>
    </dgm:pt>
    <dgm:pt modelId="{DD45D485-38F2-4C9A-8921-2A291E133B43}" type="pres">
      <dgm:prSet presAssocID="{66842DF3-9A26-4EBA-A0CC-9BF778DF582F}" presName="vertThree" presStyleCnt="0"/>
      <dgm:spPr/>
    </dgm:pt>
    <dgm:pt modelId="{7B397DFA-9520-48CE-AF0F-01E11CA191CC}" type="pres">
      <dgm:prSet presAssocID="{66842DF3-9A26-4EBA-A0CC-9BF778DF582F}" presName="txThree" presStyleLbl="node3" presStyleIdx="3" presStyleCnt="8">
        <dgm:presLayoutVars>
          <dgm:chPref val="3"/>
        </dgm:presLayoutVars>
      </dgm:prSet>
      <dgm:spPr/>
    </dgm:pt>
    <dgm:pt modelId="{4D286D59-9F0E-42C2-B08D-4C40A2946777}" type="pres">
      <dgm:prSet presAssocID="{66842DF3-9A26-4EBA-A0CC-9BF778DF582F}" presName="parTransThree" presStyleCnt="0"/>
      <dgm:spPr/>
    </dgm:pt>
    <dgm:pt modelId="{AD5C0736-D938-41A6-9FD0-ED7A5DC3D891}" type="pres">
      <dgm:prSet presAssocID="{66842DF3-9A26-4EBA-A0CC-9BF778DF582F}" presName="horzThree" presStyleCnt="0"/>
      <dgm:spPr/>
    </dgm:pt>
    <dgm:pt modelId="{100F7B8C-5F8D-4EF8-BC58-4EC536235343}" type="pres">
      <dgm:prSet presAssocID="{E629C53D-E848-4708-A9E0-AA59B57CF735}" presName="vertFour" presStyleCnt="0">
        <dgm:presLayoutVars>
          <dgm:chPref val="3"/>
        </dgm:presLayoutVars>
      </dgm:prSet>
      <dgm:spPr/>
    </dgm:pt>
    <dgm:pt modelId="{19BD524D-2A94-4C36-AC0D-7946A0CAD5F2}" type="pres">
      <dgm:prSet presAssocID="{E629C53D-E848-4708-A9E0-AA59B57CF735}" presName="txFour" presStyleLbl="node4" presStyleIdx="9" presStyleCnt="22">
        <dgm:presLayoutVars>
          <dgm:chPref val="3"/>
        </dgm:presLayoutVars>
      </dgm:prSet>
      <dgm:spPr/>
    </dgm:pt>
    <dgm:pt modelId="{923C4900-0803-4722-B207-2D5ADC91239D}" type="pres">
      <dgm:prSet presAssocID="{E629C53D-E848-4708-A9E0-AA59B57CF735}" presName="parTransFour" presStyleCnt="0"/>
      <dgm:spPr/>
    </dgm:pt>
    <dgm:pt modelId="{28ED31C5-F0A3-43A9-8907-A91161FBD663}" type="pres">
      <dgm:prSet presAssocID="{E629C53D-E848-4708-A9E0-AA59B57CF735}" presName="horzFour" presStyleCnt="0"/>
      <dgm:spPr/>
    </dgm:pt>
    <dgm:pt modelId="{C10C6572-0845-46B6-8BB7-3D2A44F372E0}" type="pres">
      <dgm:prSet presAssocID="{A5F7FB5B-B52F-49D6-BB60-7978226B8D54}" presName="vertFour" presStyleCnt="0">
        <dgm:presLayoutVars>
          <dgm:chPref val="3"/>
        </dgm:presLayoutVars>
      </dgm:prSet>
      <dgm:spPr/>
    </dgm:pt>
    <dgm:pt modelId="{64CE6197-F7F3-41ED-AA52-FD5EDAB6D5DC}" type="pres">
      <dgm:prSet presAssocID="{A5F7FB5B-B52F-49D6-BB60-7978226B8D54}" presName="txFour" presStyleLbl="node4" presStyleIdx="10" presStyleCnt="22">
        <dgm:presLayoutVars>
          <dgm:chPref val="3"/>
        </dgm:presLayoutVars>
      </dgm:prSet>
      <dgm:spPr/>
    </dgm:pt>
    <dgm:pt modelId="{90332906-A3F7-4FDC-8379-A940352EA67B}" type="pres">
      <dgm:prSet presAssocID="{A5F7FB5B-B52F-49D6-BB60-7978226B8D54}" presName="parTransFour" presStyleCnt="0"/>
      <dgm:spPr/>
    </dgm:pt>
    <dgm:pt modelId="{6F3DE29B-E7D9-4C8A-9B69-69E06213CBE6}" type="pres">
      <dgm:prSet presAssocID="{A5F7FB5B-B52F-49D6-BB60-7978226B8D54}" presName="horzFour" presStyleCnt="0"/>
      <dgm:spPr/>
    </dgm:pt>
    <dgm:pt modelId="{4FD52966-D7FF-493C-8AB8-B143525AA64B}" type="pres">
      <dgm:prSet presAssocID="{D44C369D-7A01-4979-B592-FF01D868F6E4}" presName="vertFour" presStyleCnt="0">
        <dgm:presLayoutVars>
          <dgm:chPref val="3"/>
        </dgm:presLayoutVars>
      </dgm:prSet>
      <dgm:spPr/>
    </dgm:pt>
    <dgm:pt modelId="{06926635-508C-4F41-AD91-273F14FBC3FB}" type="pres">
      <dgm:prSet presAssocID="{D44C369D-7A01-4979-B592-FF01D868F6E4}" presName="txFour" presStyleLbl="node4" presStyleIdx="11" presStyleCnt="22">
        <dgm:presLayoutVars>
          <dgm:chPref val="3"/>
        </dgm:presLayoutVars>
      </dgm:prSet>
      <dgm:spPr/>
    </dgm:pt>
    <dgm:pt modelId="{89BB43D1-EC61-4843-B761-DAE9BA2FB948}" type="pres">
      <dgm:prSet presAssocID="{D44C369D-7A01-4979-B592-FF01D868F6E4}" presName="horzFour" presStyleCnt="0"/>
      <dgm:spPr/>
    </dgm:pt>
    <dgm:pt modelId="{C4A048E5-F278-43E9-945D-AF9C3549A034}" type="pres">
      <dgm:prSet presAssocID="{B99734F3-35F5-4B86-BB54-FBA77966CAB7}" presName="sibSpaceThree" presStyleCnt="0"/>
      <dgm:spPr/>
    </dgm:pt>
    <dgm:pt modelId="{263E0091-60C3-49DC-BDB6-A1B15D3DF706}" type="pres">
      <dgm:prSet presAssocID="{33CF24A4-1739-4B38-8501-09D51EB033CE}" presName="vertThree" presStyleCnt="0"/>
      <dgm:spPr/>
    </dgm:pt>
    <dgm:pt modelId="{F9AF93A9-0769-461E-9347-BD953542FFE8}" type="pres">
      <dgm:prSet presAssocID="{33CF24A4-1739-4B38-8501-09D51EB033CE}" presName="txThree" presStyleLbl="node3" presStyleIdx="4" presStyleCnt="8">
        <dgm:presLayoutVars>
          <dgm:chPref val="3"/>
        </dgm:presLayoutVars>
      </dgm:prSet>
      <dgm:spPr/>
    </dgm:pt>
    <dgm:pt modelId="{149CA46A-6291-4425-8705-F0A603CCF015}" type="pres">
      <dgm:prSet presAssocID="{33CF24A4-1739-4B38-8501-09D51EB033CE}" presName="parTransThree" presStyleCnt="0"/>
      <dgm:spPr/>
    </dgm:pt>
    <dgm:pt modelId="{0032EF5C-99BA-46A1-9FE5-7ED4D945274E}" type="pres">
      <dgm:prSet presAssocID="{33CF24A4-1739-4B38-8501-09D51EB033CE}" presName="horzThree" presStyleCnt="0"/>
      <dgm:spPr/>
    </dgm:pt>
    <dgm:pt modelId="{8932ED0C-B4D6-4967-A460-28BF43B8009E}" type="pres">
      <dgm:prSet presAssocID="{7A6EC55F-6E0C-4373-9C14-0DDDA1CCF83F}" presName="vertFour" presStyleCnt="0">
        <dgm:presLayoutVars>
          <dgm:chPref val="3"/>
        </dgm:presLayoutVars>
      </dgm:prSet>
      <dgm:spPr/>
    </dgm:pt>
    <dgm:pt modelId="{7357E2C3-B0AC-4CEE-9ABD-A26EEA282D2A}" type="pres">
      <dgm:prSet presAssocID="{7A6EC55F-6E0C-4373-9C14-0DDDA1CCF83F}" presName="txFour" presStyleLbl="node4" presStyleIdx="12" presStyleCnt="22">
        <dgm:presLayoutVars>
          <dgm:chPref val="3"/>
        </dgm:presLayoutVars>
      </dgm:prSet>
      <dgm:spPr/>
    </dgm:pt>
    <dgm:pt modelId="{5242A96F-1C3D-430B-B51E-70C046121A3F}" type="pres">
      <dgm:prSet presAssocID="{7A6EC55F-6E0C-4373-9C14-0DDDA1CCF83F}" presName="parTransFour" presStyleCnt="0"/>
      <dgm:spPr/>
    </dgm:pt>
    <dgm:pt modelId="{9649C070-EB80-4888-B532-A431DB0F3DA5}" type="pres">
      <dgm:prSet presAssocID="{7A6EC55F-6E0C-4373-9C14-0DDDA1CCF83F}" presName="horzFour" presStyleCnt="0"/>
      <dgm:spPr/>
    </dgm:pt>
    <dgm:pt modelId="{56B0651E-C043-4050-B597-00A7C5C06907}" type="pres">
      <dgm:prSet presAssocID="{FE03F409-A79A-4387-B19A-C66BE6F3112C}" presName="vertFour" presStyleCnt="0">
        <dgm:presLayoutVars>
          <dgm:chPref val="3"/>
        </dgm:presLayoutVars>
      </dgm:prSet>
      <dgm:spPr/>
    </dgm:pt>
    <dgm:pt modelId="{27A890DC-C20C-4B0C-BC0F-CC95143590EB}" type="pres">
      <dgm:prSet presAssocID="{FE03F409-A79A-4387-B19A-C66BE6F3112C}" presName="txFour" presStyleLbl="node4" presStyleIdx="13" presStyleCnt="22">
        <dgm:presLayoutVars>
          <dgm:chPref val="3"/>
        </dgm:presLayoutVars>
      </dgm:prSet>
      <dgm:spPr/>
    </dgm:pt>
    <dgm:pt modelId="{9524253D-3DFC-4320-8557-2102766D4418}" type="pres">
      <dgm:prSet presAssocID="{FE03F409-A79A-4387-B19A-C66BE6F3112C}" presName="parTransFour" presStyleCnt="0"/>
      <dgm:spPr/>
    </dgm:pt>
    <dgm:pt modelId="{EF8CBFD7-82E8-4F3D-8874-84E9D7E1BC9E}" type="pres">
      <dgm:prSet presAssocID="{FE03F409-A79A-4387-B19A-C66BE6F3112C}" presName="horzFour" presStyleCnt="0"/>
      <dgm:spPr/>
    </dgm:pt>
    <dgm:pt modelId="{3BF37684-1FC4-4774-919E-F60361A3B1BD}" type="pres">
      <dgm:prSet presAssocID="{24878412-2F59-4B13-AEFB-1932A80E8493}" presName="vertFour" presStyleCnt="0">
        <dgm:presLayoutVars>
          <dgm:chPref val="3"/>
        </dgm:presLayoutVars>
      </dgm:prSet>
      <dgm:spPr/>
    </dgm:pt>
    <dgm:pt modelId="{F32B6466-1093-4F9C-A4CB-A1277A37F695}" type="pres">
      <dgm:prSet presAssocID="{24878412-2F59-4B13-AEFB-1932A80E8493}" presName="txFour" presStyleLbl="node4" presStyleIdx="14" presStyleCnt="22">
        <dgm:presLayoutVars>
          <dgm:chPref val="3"/>
        </dgm:presLayoutVars>
      </dgm:prSet>
      <dgm:spPr/>
    </dgm:pt>
    <dgm:pt modelId="{D5A03E1B-1ABF-40C6-858E-D304A3DA3762}" type="pres">
      <dgm:prSet presAssocID="{24878412-2F59-4B13-AEFB-1932A80E8493}" presName="horzFour" presStyleCnt="0"/>
      <dgm:spPr/>
    </dgm:pt>
    <dgm:pt modelId="{FCAC7BAF-3E29-43A0-A950-98084AF1E5C1}" type="pres">
      <dgm:prSet presAssocID="{2510FB40-66AA-4275-B61F-E31B8DC3184B}" presName="sibSpaceTwo" presStyleCnt="0"/>
      <dgm:spPr/>
    </dgm:pt>
    <dgm:pt modelId="{935568A9-7F45-4C58-8619-4F439289E24C}" type="pres">
      <dgm:prSet presAssocID="{5F781E35-9864-4F1D-A433-2C3F08A913CF}" presName="vertTwo" presStyleCnt="0"/>
      <dgm:spPr/>
    </dgm:pt>
    <dgm:pt modelId="{EF8BF837-AA57-4666-A185-A464AB6A121E}" type="pres">
      <dgm:prSet presAssocID="{5F781E35-9864-4F1D-A433-2C3F08A913CF}" presName="txTwo" presStyleLbl="node2" presStyleIdx="4" presStyleCnt="7">
        <dgm:presLayoutVars>
          <dgm:chPref val="3"/>
        </dgm:presLayoutVars>
      </dgm:prSet>
      <dgm:spPr/>
    </dgm:pt>
    <dgm:pt modelId="{223ADF59-10F1-4C8C-A679-8C8183B8B3DF}" type="pres">
      <dgm:prSet presAssocID="{5F781E35-9864-4F1D-A433-2C3F08A913CF}" presName="parTransTwo" presStyleCnt="0"/>
      <dgm:spPr/>
    </dgm:pt>
    <dgm:pt modelId="{CD54461A-B748-44D6-95B4-EE2CEFABE7A2}" type="pres">
      <dgm:prSet presAssocID="{5F781E35-9864-4F1D-A433-2C3F08A913CF}" presName="horzTwo" presStyleCnt="0"/>
      <dgm:spPr/>
    </dgm:pt>
    <dgm:pt modelId="{2A75BB54-7311-48D1-8540-BD535F3FD749}" type="pres">
      <dgm:prSet presAssocID="{7A7A4923-118C-4D7D-8567-BA179BC8A12F}" presName="vertThree" presStyleCnt="0"/>
      <dgm:spPr/>
    </dgm:pt>
    <dgm:pt modelId="{A38856DD-F359-408C-AB66-2FE80754A314}" type="pres">
      <dgm:prSet presAssocID="{7A7A4923-118C-4D7D-8567-BA179BC8A12F}" presName="txThree" presStyleLbl="node3" presStyleIdx="5" presStyleCnt="8">
        <dgm:presLayoutVars>
          <dgm:chPref val="3"/>
        </dgm:presLayoutVars>
      </dgm:prSet>
      <dgm:spPr/>
    </dgm:pt>
    <dgm:pt modelId="{B9D0C8B3-9C23-4385-AC20-3D46A5C236C9}" type="pres">
      <dgm:prSet presAssocID="{7A7A4923-118C-4D7D-8567-BA179BC8A12F}" presName="parTransThree" presStyleCnt="0"/>
      <dgm:spPr/>
    </dgm:pt>
    <dgm:pt modelId="{4F57B96E-98EC-4C54-84C4-FFC6C0B9CF9C}" type="pres">
      <dgm:prSet presAssocID="{7A7A4923-118C-4D7D-8567-BA179BC8A12F}" presName="horzThree" presStyleCnt="0"/>
      <dgm:spPr/>
    </dgm:pt>
    <dgm:pt modelId="{4C56B9BE-9CE0-45BC-B1AC-F0EF4476ADD9}" type="pres">
      <dgm:prSet presAssocID="{47A3C335-B3A6-4F66-A7F7-F66821BB9F20}" presName="vertFour" presStyleCnt="0">
        <dgm:presLayoutVars>
          <dgm:chPref val="3"/>
        </dgm:presLayoutVars>
      </dgm:prSet>
      <dgm:spPr/>
    </dgm:pt>
    <dgm:pt modelId="{A55B02FC-6D9F-4478-B3A5-A261D9D1D1E7}" type="pres">
      <dgm:prSet presAssocID="{47A3C335-B3A6-4F66-A7F7-F66821BB9F20}" presName="txFour" presStyleLbl="node4" presStyleIdx="15" presStyleCnt="22">
        <dgm:presLayoutVars>
          <dgm:chPref val="3"/>
        </dgm:presLayoutVars>
      </dgm:prSet>
      <dgm:spPr/>
    </dgm:pt>
    <dgm:pt modelId="{785CED72-F456-4533-AFEB-4A03B59FE112}" type="pres">
      <dgm:prSet presAssocID="{47A3C335-B3A6-4F66-A7F7-F66821BB9F20}" presName="parTransFour" presStyleCnt="0"/>
      <dgm:spPr/>
    </dgm:pt>
    <dgm:pt modelId="{73E5795F-8DF1-4BE8-9C94-2C394ADA1F4E}" type="pres">
      <dgm:prSet presAssocID="{47A3C335-B3A6-4F66-A7F7-F66821BB9F20}" presName="horzFour" presStyleCnt="0"/>
      <dgm:spPr/>
    </dgm:pt>
    <dgm:pt modelId="{B7799AD3-774C-41D3-8106-6CFF71D40B6E}" type="pres">
      <dgm:prSet presAssocID="{E2030A99-D230-4136-8490-77776DCD809C}" presName="vertFour" presStyleCnt="0">
        <dgm:presLayoutVars>
          <dgm:chPref val="3"/>
        </dgm:presLayoutVars>
      </dgm:prSet>
      <dgm:spPr/>
    </dgm:pt>
    <dgm:pt modelId="{D8701FD7-57BF-489F-A48D-C3262CE06899}" type="pres">
      <dgm:prSet presAssocID="{E2030A99-D230-4136-8490-77776DCD809C}" presName="txFour" presStyleLbl="node4" presStyleIdx="16" presStyleCnt="22">
        <dgm:presLayoutVars>
          <dgm:chPref val="3"/>
        </dgm:presLayoutVars>
      </dgm:prSet>
      <dgm:spPr/>
    </dgm:pt>
    <dgm:pt modelId="{24BF3230-1C59-46A9-BCB2-5D20470F1EEE}" type="pres">
      <dgm:prSet presAssocID="{E2030A99-D230-4136-8490-77776DCD809C}" presName="horzFour" presStyleCnt="0"/>
      <dgm:spPr/>
    </dgm:pt>
    <dgm:pt modelId="{50008E99-0996-4134-8B4C-CA36CDB11A97}" type="pres">
      <dgm:prSet presAssocID="{3B5F8D59-A4FE-4EA2-BDA7-622165773150}" presName="sibSpaceOne" presStyleCnt="0"/>
      <dgm:spPr/>
    </dgm:pt>
    <dgm:pt modelId="{23AFF9C9-B24D-4F07-B3A3-3A3A1A5E6C59}" type="pres">
      <dgm:prSet presAssocID="{2CB15A59-7E15-4741-979A-3D1BD4185ECD}" presName="vertOne" presStyleCnt="0"/>
      <dgm:spPr/>
    </dgm:pt>
    <dgm:pt modelId="{94BC89EE-BBAB-4282-9A3E-3117CB5D06A0}" type="pres">
      <dgm:prSet presAssocID="{2CB15A59-7E15-4741-979A-3D1BD4185ECD}" presName="txOne" presStyleLbl="node0" presStyleIdx="4" presStyleCnt="6">
        <dgm:presLayoutVars>
          <dgm:chPref val="3"/>
        </dgm:presLayoutVars>
      </dgm:prSet>
      <dgm:spPr>
        <a:prstGeom prst="snip2DiagRect">
          <a:avLst/>
        </a:prstGeom>
      </dgm:spPr>
    </dgm:pt>
    <dgm:pt modelId="{BE5212CA-73A4-4CE4-B5C8-780DC533C7AE}" type="pres">
      <dgm:prSet presAssocID="{2CB15A59-7E15-4741-979A-3D1BD4185ECD}" presName="parTransOne" presStyleCnt="0"/>
      <dgm:spPr/>
    </dgm:pt>
    <dgm:pt modelId="{C2BF7BDD-D4B6-40D8-8297-96F2A0DF8B11}" type="pres">
      <dgm:prSet presAssocID="{2CB15A59-7E15-4741-979A-3D1BD4185ECD}" presName="horzOne" presStyleCnt="0"/>
      <dgm:spPr/>
    </dgm:pt>
    <dgm:pt modelId="{71A88454-5E9D-4A86-BFD2-A12C84BFA3A7}" type="pres">
      <dgm:prSet presAssocID="{0F635B0E-6E8B-48FA-85FC-F0E43364B373}" presName="vertTwo" presStyleCnt="0"/>
      <dgm:spPr/>
    </dgm:pt>
    <dgm:pt modelId="{AC54FBCD-0126-4C03-97EE-4CB3CE73F42C}" type="pres">
      <dgm:prSet presAssocID="{0F635B0E-6E8B-48FA-85FC-F0E43364B373}" presName="txTwo" presStyleLbl="node2" presStyleIdx="5" presStyleCnt="7">
        <dgm:presLayoutVars>
          <dgm:chPref val="3"/>
        </dgm:presLayoutVars>
      </dgm:prSet>
      <dgm:spPr/>
    </dgm:pt>
    <dgm:pt modelId="{37D16476-4AAB-4162-9043-5A078BAE981E}" type="pres">
      <dgm:prSet presAssocID="{0F635B0E-6E8B-48FA-85FC-F0E43364B373}" presName="parTransTwo" presStyleCnt="0"/>
      <dgm:spPr/>
    </dgm:pt>
    <dgm:pt modelId="{A60F9C28-4B20-4997-BED4-9B8F80AFDA7F}" type="pres">
      <dgm:prSet presAssocID="{0F635B0E-6E8B-48FA-85FC-F0E43364B373}" presName="horzTwo" presStyleCnt="0"/>
      <dgm:spPr/>
    </dgm:pt>
    <dgm:pt modelId="{DF70683D-FB78-4826-B1FA-909E9A4B7148}" type="pres">
      <dgm:prSet presAssocID="{2B338C3E-6A13-4250-B46E-F5E807420AEF}" presName="vertThree" presStyleCnt="0"/>
      <dgm:spPr/>
    </dgm:pt>
    <dgm:pt modelId="{4238D502-90AC-4345-AD90-0B2C7CA0474E}" type="pres">
      <dgm:prSet presAssocID="{2B338C3E-6A13-4250-B46E-F5E807420AEF}" presName="txThree" presStyleLbl="node3" presStyleIdx="6" presStyleCnt="8">
        <dgm:presLayoutVars>
          <dgm:chPref val="3"/>
        </dgm:presLayoutVars>
      </dgm:prSet>
      <dgm:spPr>
        <a:xfrm>
          <a:off x="7947715" y="755355"/>
          <a:ext cx="1411183" cy="294043"/>
        </a:xfrm>
        <a:prstGeom prst="roundRect">
          <a:avLst>
            <a:gd name="adj" fmla="val 10000"/>
          </a:avLst>
        </a:prstGeom>
      </dgm:spPr>
    </dgm:pt>
    <dgm:pt modelId="{9CDC54CA-668B-4A00-BBEA-838F26FE3FA7}" type="pres">
      <dgm:prSet presAssocID="{2B338C3E-6A13-4250-B46E-F5E807420AEF}" presName="parTransThree" presStyleCnt="0"/>
      <dgm:spPr/>
    </dgm:pt>
    <dgm:pt modelId="{3F16A2C0-3520-4F9A-A3C7-228C1F368097}" type="pres">
      <dgm:prSet presAssocID="{2B338C3E-6A13-4250-B46E-F5E807420AEF}" presName="horzThree" presStyleCnt="0"/>
      <dgm:spPr/>
    </dgm:pt>
    <dgm:pt modelId="{1304A3F7-5EDC-4D20-9F6A-416FB7136CFA}" type="pres">
      <dgm:prSet presAssocID="{3B966162-6BF2-4AC0-889E-D0988669F698}" presName="vertFour" presStyleCnt="0">
        <dgm:presLayoutVars>
          <dgm:chPref val="3"/>
        </dgm:presLayoutVars>
      </dgm:prSet>
      <dgm:spPr/>
    </dgm:pt>
    <dgm:pt modelId="{35D11BEF-BD9F-44C4-87E7-9EF692A3D057}" type="pres">
      <dgm:prSet presAssocID="{3B966162-6BF2-4AC0-889E-D0988669F698}" presName="txFour" presStyleLbl="node4" presStyleIdx="17" presStyleCnt="22">
        <dgm:presLayoutVars>
          <dgm:chPref val="3"/>
        </dgm:presLayoutVars>
      </dgm:prSet>
      <dgm:spPr>
        <a:xfrm>
          <a:off x="7947715" y="1132489"/>
          <a:ext cx="1411183" cy="294043"/>
        </a:xfrm>
        <a:prstGeom prst="roundRect">
          <a:avLst>
            <a:gd name="adj" fmla="val 10000"/>
          </a:avLst>
        </a:prstGeom>
      </dgm:spPr>
    </dgm:pt>
    <dgm:pt modelId="{D50027DE-B6F7-49E7-8641-DAF1FF163646}" type="pres">
      <dgm:prSet presAssocID="{3B966162-6BF2-4AC0-889E-D0988669F698}" presName="parTransFour" presStyleCnt="0"/>
      <dgm:spPr/>
    </dgm:pt>
    <dgm:pt modelId="{A4A35B83-3B9C-461D-8C91-1D1AD98BB817}" type="pres">
      <dgm:prSet presAssocID="{3B966162-6BF2-4AC0-889E-D0988669F698}" presName="horzFour" presStyleCnt="0"/>
      <dgm:spPr/>
    </dgm:pt>
    <dgm:pt modelId="{3B0FE284-B118-4658-BE2D-1046FA8A8C28}" type="pres">
      <dgm:prSet presAssocID="{38EDAE4D-D3DE-438F-89A1-CF4D0B427392}" presName="vertFour" presStyleCnt="0">
        <dgm:presLayoutVars>
          <dgm:chPref val="3"/>
        </dgm:presLayoutVars>
      </dgm:prSet>
      <dgm:spPr/>
    </dgm:pt>
    <dgm:pt modelId="{8F906E0F-E6B8-4BEA-A6E1-6C2CD49B42AC}" type="pres">
      <dgm:prSet presAssocID="{38EDAE4D-D3DE-438F-89A1-CF4D0B427392}" presName="txFour" presStyleLbl="node4" presStyleIdx="18" presStyleCnt="22">
        <dgm:presLayoutVars>
          <dgm:chPref val="3"/>
        </dgm:presLayoutVars>
      </dgm:prSet>
      <dgm:spPr>
        <a:xfrm>
          <a:off x="7947715" y="1509623"/>
          <a:ext cx="1411183" cy="294043"/>
        </a:xfrm>
        <a:prstGeom prst="roundRect">
          <a:avLst>
            <a:gd name="adj" fmla="val 10000"/>
          </a:avLst>
        </a:prstGeom>
      </dgm:spPr>
    </dgm:pt>
    <dgm:pt modelId="{9C1A3393-8D94-40BE-888C-02D9BA0F6848}" type="pres">
      <dgm:prSet presAssocID="{38EDAE4D-D3DE-438F-89A1-CF4D0B427392}" presName="horzFour" presStyleCnt="0"/>
      <dgm:spPr/>
    </dgm:pt>
    <dgm:pt modelId="{F4EE35FF-B92B-4337-AC6C-82389D217D10}" type="pres">
      <dgm:prSet presAssocID="{F8365241-FA92-431D-8DC3-8A1213AE76CC}" presName="sibSpaceOne" presStyleCnt="0"/>
      <dgm:spPr/>
    </dgm:pt>
    <dgm:pt modelId="{500031F5-7EA8-46D0-BD82-49E483E06C61}" type="pres">
      <dgm:prSet presAssocID="{6F0ED74E-2E96-4D71-8779-32BD48F43AA0}" presName="vertOne" presStyleCnt="0"/>
      <dgm:spPr/>
    </dgm:pt>
    <dgm:pt modelId="{7973AC87-7453-4872-BE19-55D3520CADE8}" type="pres">
      <dgm:prSet presAssocID="{6F0ED74E-2E96-4D71-8779-32BD48F43AA0}" presName="txOne" presStyleLbl="node0" presStyleIdx="5" presStyleCnt="6">
        <dgm:presLayoutVars>
          <dgm:chPref val="3"/>
        </dgm:presLayoutVars>
      </dgm:prSet>
      <dgm:spPr>
        <a:prstGeom prst="snip2DiagRect">
          <a:avLst/>
        </a:prstGeom>
      </dgm:spPr>
    </dgm:pt>
    <dgm:pt modelId="{9B8E57BD-D9FC-4177-B527-C7F53B662766}" type="pres">
      <dgm:prSet presAssocID="{6F0ED74E-2E96-4D71-8779-32BD48F43AA0}" presName="parTransOne" presStyleCnt="0"/>
      <dgm:spPr/>
    </dgm:pt>
    <dgm:pt modelId="{9451CD4E-6906-42CA-8C81-A6DE3CD34053}" type="pres">
      <dgm:prSet presAssocID="{6F0ED74E-2E96-4D71-8779-32BD48F43AA0}" presName="horzOne" presStyleCnt="0"/>
      <dgm:spPr/>
    </dgm:pt>
    <dgm:pt modelId="{4EF7C0C7-BA2D-4A38-B794-BAEE59B97A3E}" type="pres">
      <dgm:prSet presAssocID="{66076660-66D0-492B-9201-F21FFF708219}" presName="vertTwo" presStyleCnt="0"/>
      <dgm:spPr/>
    </dgm:pt>
    <dgm:pt modelId="{30A96F20-41F2-4B1C-A3A4-B2A7C021B883}" type="pres">
      <dgm:prSet presAssocID="{66076660-66D0-492B-9201-F21FFF708219}" presName="txTwo" presStyleLbl="node2" presStyleIdx="6" presStyleCnt="7">
        <dgm:presLayoutVars>
          <dgm:chPref val="3"/>
        </dgm:presLayoutVars>
      </dgm:prSet>
      <dgm:spPr/>
    </dgm:pt>
    <dgm:pt modelId="{D49FD10F-9D61-479C-9108-790573E7D8FE}" type="pres">
      <dgm:prSet presAssocID="{66076660-66D0-492B-9201-F21FFF708219}" presName="parTransTwo" presStyleCnt="0"/>
      <dgm:spPr/>
    </dgm:pt>
    <dgm:pt modelId="{7AFB4637-88D8-49AB-AA2B-D57AB49F94CC}" type="pres">
      <dgm:prSet presAssocID="{66076660-66D0-492B-9201-F21FFF708219}" presName="horzTwo" presStyleCnt="0"/>
      <dgm:spPr/>
    </dgm:pt>
    <dgm:pt modelId="{7F7E4983-491E-4F3A-83C0-65A14E9F1149}" type="pres">
      <dgm:prSet presAssocID="{13A661B0-0170-4179-8B31-EB0FB8B58672}" presName="vertThree" presStyleCnt="0"/>
      <dgm:spPr/>
    </dgm:pt>
    <dgm:pt modelId="{D101C868-CC58-4033-BDD7-0A913884DA7F}" type="pres">
      <dgm:prSet presAssocID="{13A661B0-0170-4179-8B31-EB0FB8B58672}" presName="txThree" presStyleLbl="node3" presStyleIdx="7" presStyleCnt="8">
        <dgm:presLayoutVars>
          <dgm:chPref val="3"/>
        </dgm:presLayoutVars>
      </dgm:prSet>
      <dgm:spPr/>
    </dgm:pt>
    <dgm:pt modelId="{EDA9FCFA-02F2-4601-B6F5-9E5F591217BA}" type="pres">
      <dgm:prSet presAssocID="{13A661B0-0170-4179-8B31-EB0FB8B58672}" presName="parTransThree" presStyleCnt="0"/>
      <dgm:spPr/>
    </dgm:pt>
    <dgm:pt modelId="{FE616F5E-3D7B-429E-9B9F-175B63FCDC3C}" type="pres">
      <dgm:prSet presAssocID="{13A661B0-0170-4179-8B31-EB0FB8B58672}" presName="horzThree" presStyleCnt="0"/>
      <dgm:spPr/>
    </dgm:pt>
    <dgm:pt modelId="{1949AA19-0C49-43EA-B7C7-D339889EFE06}" type="pres">
      <dgm:prSet presAssocID="{945CDE09-EF0B-4455-8EB7-27411487E4F9}" presName="vertFour" presStyleCnt="0">
        <dgm:presLayoutVars>
          <dgm:chPref val="3"/>
        </dgm:presLayoutVars>
      </dgm:prSet>
      <dgm:spPr/>
    </dgm:pt>
    <dgm:pt modelId="{EBD239EE-116F-493A-A7CC-089B47BF9A29}" type="pres">
      <dgm:prSet presAssocID="{945CDE09-EF0B-4455-8EB7-27411487E4F9}" presName="txFour" presStyleLbl="node4" presStyleIdx="19" presStyleCnt="22">
        <dgm:presLayoutVars>
          <dgm:chPref val="3"/>
        </dgm:presLayoutVars>
      </dgm:prSet>
      <dgm:spPr/>
    </dgm:pt>
    <dgm:pt modelId="{102F5072-9B67-4B1F-985B-2F18DBBAA043}" type="pres">
      <dgm:prSet presAssocID="{945CDE09-EF0B-4455-8EB7-27411487E4F9}" presName="parTransFour" presStyleCnt="0"/>
      <dgm:spPr/>
    </dgm:pt>
    <dgm:pt modelId="{D5343EFD-FA52-4A62-A480-0BFC587F8625}" type="pres">
      <dgm:prSet presAssocID="{945CDE09-EF0B-4455-8EB7-27411487E4F9}" presName="horzFour" presStyleCnt="0"/>
      <dgm:spPr/>
    </dgm:pt>
    <dgm:pt modelId="{0F5AA64C-ABBB-4ED2-B0EF-8E69859FF1B8}" type="pres">
      <dgm:prSet presAssocID="{6EDE8A59-6602-45BA-B8C8-DEC71F055E0D}" presName="vertFour" presStyleCnt="0">
        <dgm:presLayoutVars>
          <dgm:chPref val="3"/>
        </dgm:presLayoutVars>
      </dgm:prSet>
      <dgm:spPr/>
    </dgm:pt>
    <dgm:pt modelId="{50994766-7E26-42A3-95C4-1BC254343669}" type="pres">
      <dgm:prSet presAssocID="{6EDE8A59-6602-45BA-B8C8-DEC71F055E0D}" presName="txFour" presStyleLbl="node4" presStyleIdx="20" presStyleCnt="22">
        <dgm:presLayoutVars>
          <dgm:chPref val="3"/>
        </dgm:presLayoutVars>
      </dgm:prSet>
      <dgm:spPr/>
    </dgm:pt>
    <dgm:pt modelId="{9C95BDE2-44B7-42BA-B911-64E9E5E50CE8}" type="pres">
      <dgm:prSet presAssocID="{6EDE8A59-6602-45BA-B8C8-DEC71F055E0D}" presName="parTransFour" presStyleCnt="0"/>
      <dgm:spPr/>
    </dgm:pt>
    <dgm:pt modelId="{AE8D9BB5-9A86-4E88-AEF5-4140E1023BD6}" type="pres">
      <dgm:prSet presAssocID="{6EDE8A59-6602-45BA-B8C8-DEC71F055E0D}" presName="horzFour" presStyleCnt="0"/>
      <dgm:spPr/>
    </dgm:pt>
    <dgm:pt modelId="{73C51063-13A3-4CD7-B654-C72B0E546F84}" type="pres">
      <dgm:prSet presAssocID="{5D433726-6B14-4598-A970-D6224FC5E5F3}" presName="vertFour" presStyleCnt="0">
        <dgm:presLayoutVars>
          <dgm:chPref val="3"/>
        </dgm:presLayoutVars>
      </dgm:prSet>
      <dgm:spPr/>
    </dgm:pt>
    <dgm:pt modelId="{C888769D-2DC9-4AA4-9B78-F64245D4C979}" type="pres">
      <dgm:prSet presAssocID="{5D433726-6B14-4598-A970-D6224FC5E5F3}" presName="txFour" presStyleLbl="node4" presStyleIdx="21" presStyleCnt="22">
        <dgm:presLayoutVars>
          <dgm:chPref val="3"/>
        </dgm:presLayoutVars>
      </dgm:prSet>
      <dgm:spPr/>
    </dgm:pt>
    <dgm:pt modelId="{11B00A23-7AB5-4BD9-9D13-83A0FA592090}" type="pres">
      <dgm:prSet presAssocID="{5D433726-6B14-4598-A970-D6224FC5E5F3}" presName="horzFour" presStyleCnt="0"/>
      <dgm:spPr/>
    </dgm:pt>
  </dgm:ptLst>
  <dgm:cxnLst>
    <dgm:cxn modelId="{3739AB04-2AAD-4519-9E1A-948D8F46228D}" type="presOf" srcId="{66842DF3-9A26-4EBA-A0CC-9BF778DF582F}" destId="{7B397DFA-9520-48CE-AF0F-01E11CA191CC}" srcOrd="0" destOrd="0" presId="urn:microsoft.com/office/officeart/2005/8/layout/hierarchy4"/>
    <dgm:cxn modelId="{05EACE05-EE04-4932-ABB9-78D902CC7D1C}" type="presOf" srcId="{FCE64AEF-F2D2-4742-8110-E2A904A0E338}" destId="{EB042546-7B06-4A76-808F-E194CF2956C1}" srcOrd="0" destOrd="0" presId="urn:microsoft.com/office/officeart/2005/8/layout/hierarchy4"/>
    <dgm:cxn modelId="{35E85C07-A410-431A-96AE-1CAB45C44D57}" type="presOf" srcId="{D44C369D-7A01-4979-B592-FF01D868F6E4}" destId="{06926635-508C-4F41-AD91-273F14FBC3FB}" srcOrd="0" destOrd="0" presId="urn:microsoft.com/office/officeart/2005/8/layout/hierarchy4"/>
    <dgm:cxn modelId="{9868770C-BCAB-4F77-9A29-9943A1A96ECA}" srcId="{66842DF3-9A26-4EBA-A0CC-9BF778DF582F}" destId="{E629C53D-E848-4708-A9E0-AA59B57CF735}" srcOrd="0" destOrd="0" parTransId="{9D95A594-5673-4251-B16C-73A86C0A7CCD}" sibTransId="{BB900615-B611-433C-8219-10DC352B1E0D}"/>
    <dgm:cxn modelId="{6D95730E-BF37-41AA-AACB-1918A20AC75C}" type="presOf" srcId="{7A6EC55F-6E0C-4373-9C14-0DDDA1CCF83F}" destId="{7357E2C3-B0AC-4CEE-9ABD-A26EEA282D2A}" srcOrd="0" destOrd="0" presId="urn:microsoft.com/office/officeart/2005/8/layout/hierarchy4"/>
    <dgm:cxn modelId="{A6E7AC0F-B2F9-4413-A7B8-32AF300A3A93}" srcId="{FCE64AEF-F2D2-4742-8110-E2A904A0E338}" destId="{6F0ED74E-2E96-4D71-8779-32BD48F43AA0}" srcOrd="5" destOrd="0" parTransId="{D7E0E24C-73AD-4A08-BCAB-4F3E2E6AFDE8}" sibTransId="{C14809CD-A2EF-4DC2-A492-3685BA8B867B}"/>
    <dgm:cxn modelId="{82DE4B11-BDE1-498F-A830-5F436ACB7EEE}" srcId="{9976D1DB-D6D9-4556-A8BD-86AA3D9481B2}" destId="{97E37022-F808-405E-B5F0-76B198472011}" srcOrd="0" destOrd="0" parTransId="{BFFC6A1E-D522-4BA7-A3F0-93394DE17017}" sibTransId="{36311ED1-9B25-498A-9B82-C4AA52AB7281}"/>
    <dgm:cxn modelId="{9116FE16-AC47-4E69-B13C-EDCFC1CCCF43}" srcId="{26553720-A18C-4144-B6F3-922C8ECD5D9A}" destId="{0B2934C0-E500-4199-8B3F-117E417242E6}" srcOrd="0" destOrd="0" parTransId="{E5D30158-142A-4D97-8526-BD518DFE10D7}" sibTransId="{1F447FBD-5284-4D97-8350-CABA4F6CCC0A}"/>
    <dgm:cxn modelId="{5F902E17-2480-40E6-B582-F60FA0B3A3BB}" type="presOf" srcId="{EF0040A0-806E-4759-BB99-CBB410F6CAC0}" destId="{233772E8-6321-4CE1-8E18-F488EF41265A}" srcOrd="0" destOrd="0" presId="urn:microsoft.com/office/officeart/2005/8/layout/hierarchy4"/>
    <dgm:cxn modelId="{B027D417-4EB4-49A1-8E8B-41E382E4F3F3}" type="presOf" srcId="{1755A2C8-1AEA-4760-AA68-EA5EA12B771E}" destId="{0E0A772D-1327-435D-AAFC-B5B0834D0D85}" srcOrd="0" destOrd="0" presId="urn:microsoft.com/office/officeart/2005/8/layout/hierarchy4"/>
    <dgm:cxn modelId="{764EC921-F409-4C8A-9B39-C850078B54CD}" srcId="{E629C53D-E848-4708-A9E0-AA59B57CF735}" destId="{A5F7FB5B-B52F-49D6-BB60-7978226B8D54}" srcOrd="0" destOrd="0" parTransId="{CCC0E93E-BCEE-478D-ABDE-1A6C30B6CE77}" sibTransId="{9D36628F-09C9-46D4-9C4E-92FBCD305E8D}"/>
    <dgm:cxn modelId="{A3298728-3F6D-4804-81C3-959564F1D85E}" type="presOf" srcId="{ABF16B01-7519-4965-A4FC-1FABB6A693E6}" destId="{2D388B93-94D6-4792-B245-6728DE8FA59D}" srcOrd="0" destOrd="0" presId="urn:microsoft.com/office/officeart/2005/8/layout/hierarchy4"/>
    <dgm:cxn modelId="{D21EA028-B925-4B90-9D9D-BF7E5B104A5E}" type="presOf" srcId="{66076660-66D0-492B-9201-F21FFF708219}" destId="{30A96F20-41F2-4B1C-A3A4-B2A7C021B883}" srcOrd="0" destOrd="0" presId="urn:microsoft.com/office/officeart/2005/8/layout/hierarchy4"/>
    <dgm:cxn modelId="{15218C30-0119-4488-A80A-16D196329DB1}" srcId="{66076660-66D0-492B-9201-F21FFF708219}" destId="{13A661B0-0170-4179-8B31-EB0FB8B58672}" srcOrd="0" destOrd="0" parTransId="{804844D5-1F8D-4C40-B34F-EBB783C29826}" sibTransId="{38464C8E-11EF-4869-A057-1579F1D0CC1F}"/>
    <dgm:cxn modelId="{6B6A5333-B219-47F2-8C39-42FC86C96570}" srcId="{47A3C335-B3A6-4F66-A7F7-F66821BB9F20}" destId="{E2030A99-D230-4136-8490-77776DCD809C}" srcOrd="0" destOrd="0" parTransId="{624B8688-A59C-4B4A-AC11-CEBD2462311F}" sibTransId="{2E07E1A9-EB37-47EE-A354-0B817E67A201}"/>
    <dgm:cxn modelId="{AE92AC38-F754-41CF-87BF-B1436DE37222}" srcId="{FCE64AEF-F2D2-4742-8110-E2A904A0E338}" destId="{7D035CAE-E80F-42DC-96A6-B856F11151B3}" srcOrd="0" destOrd="0" parTransId="{38B3B31C-B00C-429C-8761-09C594CFC8D3}" sibTransId="{ED92FAFA-CB9C-417D-B031-539BE14DBF88}"/>
    <dgm:cxn modelId="{6520A13A-7136-42E9-9C7E-ADECCC7CDBB2}" srcId="{2B338C3E-6A13-4250-B46E-F5E807420AEF}" destId="{3B966162-6BF2-4AC0-889E-D0988669F698}" srcOrd="0" destOrd="0" parTransId="{BEA93DB6-3FA4-4E6E-A8BC-70B93CF72F9D}" sibTransId="{694F2256-B948-4E1A-BFE3-1566C3DD933F}"/>
    <dgm:cxn modelId="{0668823F-EB1E-4CDC-98D9-C3ABE7336A44}" srcId="{FCE64AEF-F2D2-4742-8110-E2A904A0E338}" destId="{B56CD9DE-657C-4F3E-AE5A-DAB3366BD03E}" srcOrd="1" destOrd="0" parTransId="{9FB1D41F-829C-4713-93D6-9F5A299DE8EC}" sibTransId="{09208A98-EBD0-4310-88E3-3F9100F837C0}"/>
    <dgm:cxn modelId="{D127AE5D-27D8-4FF5-BF9E-64E452664ED7}" srcId="{80CC7CB8-A480-4E34-BEB6-E5FA884710DE}" destId="{3941137B-F8C9-45CC-B21C-980D1E92D897}" srcOrd="0" destOrd="0" parTransId="{90A75FF3-0C2E-40B6-825D-BB2FC19D8014}" sibTransId="{2510FB40-66AA-4275-B61F-E31B8DC3184B}"/>
    <dgm:cxn modelId="{78744762-EC19-41D3-A8E5-08DD3C3B7FB1}" type="presOf" srcId="{0B2934C0-E500-4199-8B3F-117E417242E6}" destId="{FE2ED5E4-F48E-4AA8-AEF1-D884D9F4B6D2}" srcOrd="0" destOrd="0" presId="urn:microsoft.com/office/officeart/2005/8/layout/hierarchy4"/>
    <dgm:cxn modelId="{157C1943-E209-455D-AFC9-E16F929AA256}" srcId="{7A7A4923-118C-4D7D-8567-BA179BC8A12F}" destId="{47A3C335-B3A6-4F66-A7F7-F66821BB9F20}" srcOrd="0" destOrd="0" parTransId="{41F0FD2D-7852-40F3-92B9-6AEAA770E0DA}" sibTransId="{1AD86544-3542-4929-9D80-27760BF9030B}"/>
    <dgm:cxn modelId="{DD8F3844-2532-42E6-8ADA-F144FD82BC65}" type="presOf" srcId="{B56CD9DE-657C-4F3E-AE5A-DAB3366BD03E}" destId="{188CF3D7-1695-418E-90C4-8184B19CD8E4}" srcOrd="0" destOrd="0" presId="urn:microsoft.com/office/officeart/2005/8/layout/hierarchy4"/>
    <dgm:cxn modelId="{B0FA5967-36CB-4666-89A7-FA80F7F65555}" srcId="{7D035CAE-E80F-42DC-96A6-B856F11151B3}" destId="{8F3FB26F-0FE4-4143-939B-A39C3FE07B08}" srcOrd="0" destOrd="0" parTransId="{2D2F381F-4F3E-41CC-A91B-6513825693DB}" sibTransId="{D37599CD-C57A-4AE4-B7F6-CDCB63C0E4FE}"/>
    <dgm:cxn modelId="{1CD1E267-7780-4FA6-AD46-AD0A998A9945}" type="presOf" srcId="{6F0ED74E-2E96-4D71-8779-32BD48F43AA0}" destId="{7973AC87-7453-4872-BE19-55D3520CADE8}" srcOrd="0" destOrd="0" presId="urn:microsoft.com/office/officeart/2005/8/layout/hierarchy4"/>
    <dgm:cxn modelId="{8A0B3C69-4F09-4A08-ACFC-CC08BDA4246E}" type="presOf" srcId="{54BA9A22-717A-4572-B5BA-A1C7FF672BD4}" destId="{C3298257-7B70-4729-A609-45F2FC373DBB}" srcOrd="0" destOrd="0" presId="urn:microsoft.com/office/officeart/2005/8/layout/hierarchy4"/>
    <dgm:cxn modelId="{B2C43D69-0E91-4685-A762-84BBDE3F8BAB}" type="presOf" srcId="{2427A25C-F4B9-4BF7-9A46-5EE0CE2CA6FA}" destId="{E68D4B64-C05E-4DA7-B45B-889BFD91576F}" srcOrd="0" destOrd="0" presId="urn:microsoft.com/office/officeart/2005/8/layout/hierarchy4"/>
    <dgm:cxn modelId="{F8F1A349-79B3-4E75-9774-F1DA8447B937}" srcId="{FCE64AEF-F2D2-4742-8110-E2A904A0E338}" destId="{72BD9CAD-EDF3-4D85-BD18-F9C529F97CF2}" srcOrd="2" destOrd="0" parTransId="{210EF069-4A9C-4CD9-B542-C66B0B268AC2}" sibTransId="{DE4529D7-8ACC-4A30-8C64-81588CD55F5D}"/>
    <dgm:cxn modelId="{79B1494A-E678-4F6F-9C33-4CCE797D0B15}" srcId="{EF0040A0-806E-4759-BB99-CBB410F6CAC0}" destId="{2427A25C-F4B9-4BF7-9A46-5EE0CE2CA6FA}" srcOrd="0" destOrd="0" parTransId="{36068A2B-70C2-48D2-B61D-99C8A1B99ED7}" sibTransId="{04624612-52DA-41F7-962D-C4CAB28300D4}"/>
    <dgm:cxn modelId="{B8FFC46C-8450-4A67-811F-C0603FFCC79A}" srcId="{2427A25C-F4B9-4BF7-9A46-5EE0CE2CA6FA}" destId="{ABF16B01-7519-4965-A4FC-1FABB6A693E6}" srcOrd="0" destOrd="0" parTransId="{B4D6D252-1394-476A-8CF0-EB4E76120FCA}" sibTransId="{A1B8AEAE-6C8F-41B1-8107-D80B889F8688}"/>
    <dgm:cxn modelId="{716BE34C-003A-4644-9B40-1CA147BE96D1}" srcId="{80CC7CB8-A480-4E34-BEB6-E5FA884710DE}" destId="{5F781E35-9864-4F1D-A433-2C3F08A913CF}" srcOrd="1" destOrd="0" parTransId="{0C04C3F1-BE0E-4818-9FAC-2F77560D5C8B}" sibTransId="{713F73E0-548B-41DD-8AEC-07F383320342}"/>
    <dgm:cxn modelId="{82369A6E-53ED-4DC8-BE9B-A17D2E39A975}" srcId="{7A6EC55F-6E0C-4373-9C14-0DDDA1CCF83F}" destId="{FE03F409-A79A-4387-B19A-C66BE6F3112C}" srcOrd="0" destOrd="0" parTransId="{EB1A8FD1-D77F-44C8-B2CD-1670C49D2189}" sibTransId="{52503FDF-8C30-4FA7-8788-F6B867275E5E}"/>
    <dgm:cxn modelId="{77B91570-A1D3-4ABE-9935-EA85C877FB92}" srcId="{B56CD9DE-657C-4F3E-AE5A-DAB3366BD03E}" destId="{54BA9A22-717A-4572-B5BA-A1C7FF672BD4}" srcOrd="0" destOrd="0" parTransId="{7D66F5BA-6A53-42F8-8DDB-CD723982DB71}" sibTransId="{597CEF29-DFE1-46EA-8A21-6094571B56EA}"/>
    <dgm:cxn modelId="{F18B5370-3E69-4A9D-86B6-9A134C178090}" srcId="{54BA9A22-717A-4572-B5BA-A1C7FF672BD4}" destId="{9976D1DB-D6D9-4556-A8BD-86AA3D9481B2}" srcOrd="0" destOrd="0" parTransId="{CCB55DDE-A97D-4B72-B7B9-27AD8ED1EFC1}" sibTransId="{EB5F250E-F37D-4FEB-A812-5D73E6862584}"/>
    <dgm:cxn modelId="{B109CC51-32E4-4C86-8930-363E6993DAE7}" type="presOf" srcId="{945CDE09-EF0B-4455-8EB7-27411487E4F9}" destId="{EBD239EE-116F-493A-A7CC-089B47BF9A29}" srcOrd="0" destOrd="0" presId="urn:microsoft.com/office/officeart/2005/8/layout/hierarchy4"/>
    <dgm:cxn modelId="{C0419373-4AAD-48D1-AAB7-F69C3DDE87B2}" srcId="{9636579F-8410-490B-B3ED-48C35178A9AB}" destId="{E438FDB8-F051-4D50-9250-87742E96AFD4}" srcOrd="0" destOrd="0" parTransId="{067F15AC-D381-4DF0-8383-64798CED9C74}" sibTransId="{301B263D-F5CD-401D-B0E6-A2AB90D17556}"/>
    <dgm:cxn modelId="{30E9C854-6CD8-4741-9480-02B33CCBA60F}" type="presOf" srcId="{2B825FA7-B21F-4E69-A4D9-86F37A0FC282}" destId="{F8EFCD17-F044-4C71-A23B-416974D3137A}" srcOrd="0" destOrd="0" presId="urn:microsoft.com/office/officeart/2005/8/layout/hierarchy4"/>
    <dgm:cxn modelId="{0A32F054-AB9F-4917-800E-A1B0D00B2CDC}" srcId="{FE03F409-A79A-4387-B19A-C66BE6F3112C}" destId="{24878412-2F59-4B13-AEFB-1932A80E8493}" srcOrd="0" destOrd="0" parTransId="{4ABAFA73-C6AD-4884-8AA5-055C0F75B9AD}" sibTransId="{8E8C73E4-799A-408D-8873-11B42E602FF1}"/>
    <dgm:cxn modelId="{DE94F37B-D152-45A1-BB04-6BA37076A834}" type="presOf" srcId="{0F635B0E-6E8B-48FA-85FC-F0E43364B373}" destId="{AC54FBCD-0126-4C03-97EE-4CB3CE73F42C}" srcOrd="0" destOrd="0" presId="urn:microsoft.com/office/officeart/2005/8/layout/hierarchy4"/>
    <dgm:cxn modelId="{93A7C47C-DB32-4F8D-839F-0CC5A0AC2D36}" srcId="{97E37022-F808-405E-B5F0-76B198472011}" destId="{2B825FA7-B21F-4E69-A4D9-86F37A0FC282}" srcOrd="0" destOrd="0" parTransId="{2A16E4A1-50A3-480E-8B95-9FDE2A0D621B}" sibTransId="{6CF06B38-C837-48BD-8D2E-2FB6F2BC9076}"/>
    <dgm:cxn modelId="{9734E87D-DCD8-49B3-8811-4017E592BD02}" srcId="{6EDE8A59-6602-45BA-B8C8-DEC71F055E0D}" destId="{5D433726-6B14-4598-A970-D6224FC5E5F3}" srcOrd="0" destOrd="0" parTransId="{FC6A8746-6142-4B26-969A-1FBCAF8C0D4D}" sibTransId="{7725B105-2FDC-4179-8529-2DBBA8627768}"/>
    <dgm:cxn modelId="{90E13B80-FFDA-4ACD-AF1F-A8F571EDFD0B}" srcId="{0F0E821F-7B5E-48F8-9B87-CCCDD878A413}" destId="{26553720-A18C-4144-B6F3-922C8ECD5D9A}" srcOrd="0" destOrd="0" parTransId="{8E672C13-DE53-4738-B6CF-3DF17ED4D061}" sibTransId="{3E4A3623-44CF-4320-BF6A-A41230346EAB}"/>
    <dgm:cxn modelId="{C4524582-BDEB-499E-9A9A-026997CE338C}" type="presOf" srcId="{47A3C335-B3A6-4F66-A7F7-F66821BB9F20}" destId="{A55B02FC-6D9F-4478-B3A5-A261D9D1D1E7}" srcOrd="0" destOrd="0" presId="urn:microsoft.com/office/officeart/2005/8/layout/hierarchy4"/>
    <dgm:cxn modelId="{FB6E7582-A169-4A60-80AC-B17608A0F95E}" type="presOf" srcId="{FE03F409-A79A-4387-B19A-C66BE6F3112C}" destId="{27A890DC-C20C-4B0C-BC0F-CC95143590EB}" srcOrd="0" destOrd="0" presId="urn:microsoft.com/office/officeart/2005/8/layout/hierarchy4"/>
    <dgm:cxn modelId="{73157086-E2A4-481C-8F77-8985D898FE69}" srcId="{3941137B-F8C9-45CC-B21C-980D1E92D897}" destId="{66842DF3-9A26-4EBA-A0CC-9BF778DF582F}" srcOrd="0" destOrd="0" parTransId="{FC506596-2799-41C4-A16A-D432CAD94469}" sibTransId="{B99734F3-35F5-4B86-BB54-FBA77966CAB7}"/>
    <dgm:cxn modelId="{7536F487-FB73-4BAA-A409-CCF02838508C}" type="presOf" srcId="{8F3FB26F-0FE4-4143-939B-A39C3FE07B08}" destId="{FAEB5F10-A220-4E61-B1D0-19D36BBA1046}" srcOrd="0" destOrd="0" presId="urn:microsoft.com/office/officeart/2005/8/layout/hierarchy4"/>
    <dgm:cxn modelId="{F752448A-ED07-4158-A1A5-9690D64DA3C2}" type="presOf" srcId="{E629C53D-E848-4708-A9E0-AA59B57CF735}" destId="{19BD524D-2A94-4C36-AC0D-7946A0CAD5F2}" srcOrd="0" destOrd="0" presId="urn:microsoft.com/office/officeart/2005/8/layout/hierarchy4"/>
    <dgm:cxn modelId="{B71B568A-1196-4CD6-AAF5-3CBCEF795517}" srcId="{13A661B0-0170-4179-8B31-EB0FB8B58672}" destId="{945CDE09-EF0B-4455-8EB7-27411487E4F9}" srcOrd="0" destOrd="0" parTransId="{94CD9A9A-4888-4CEE-82BE-684060CD918A}" sibTransId="{E3F606BE-9B94-4947-895B-8C2B8247ACCC}"/>
    <dgm:cxn modelId="{DB1FCA8B-579D-496C-8870-1EFBDD721355}" srcId="{6F0ED74E-2E96-4D71-8779-32BD48F43AA0}" destId="{66076660-66D0-492B-9201-F21FFF708219}" srcOrd="0" destOrd="0" parTransId="{40311E4E-D52C-49ED-B1A1-168C48429E29}" sibTransId="{B7F1D271-4576-45A0-BFCC-703EA51FE145}"/>
    <dgm:cxn modelId="{E5C0188C-04C1-419C-B84E-E61D59D1B6A0}" type="presOf" srcId="{3941137B-F8C9-45CC-B21C-980D1E92D897}" destId="{6DC8A96E-42F2-4175-80F3-1CA9FA6093FB}" srcOrd="0" destOrd="0" presId="urn:microsoft.com/office/officeart/2005/8/layout/hierarchy4"/>
    <dgm:cxn modelId="{9CAA0D8D-ACC0-4B51-BAD4-FA646E29D30E}" type="presOf" srcId="{97E37022-F808-405E-B5F0-76B198472011}" destId="{118469D6-809E-481E-9A58-CABB3171298C}" srcOrd="0" destOrd="0" presId="urn:microsoft.com/office/officeart/2005/8/layout/hierarchy4"/>
    <dgm:cxn modelId="{8259C68F-AEAC-4324-BA95-3607C4CF01BB}" srcId="{2CB15A59-7E15-4741-979A-3D1BD4185ECD}" destId="{0F635B0E-6E8B-48FA-85FC-F0E43364B373}" srcOrd="0" destOrd="0" parTransId="{9A3BEA78-D942-4A83-8C1C-416EDBA4A302}" sibTransId="{0B645C46-9D84-4401-A8EB-EA488488C6F0}"/>
    <dgm:cxn modelId="{B4439290-38E7-46D6-B6B6-B44640EEB6DF}" srcId="{2B825FA7-B21F-4E69-A4D9-86F37A0FC282}" destId="{1EBC0D17-E44F-435F-8FF3-9A85179D3597}" srcOrd="0" destOrd="0" parTransId="{040C5C42-9A64-4EF0-AAD1-3C8FB4F6DF77}" sibTransId="{1BA015DB-D1C7-47DF-B175-9ED6E67CDCF5}"/>
    <dgm:cxn modelId="{5ADDF491-DF49-4971-BEE5-CE4DD833DEFD}" type="presOf" srcId="{7A7A4923-118C-4D7D-8567-BA179BC8A12F}" destId="{A38856DD-F359-408C-AB66-2FE80754A314}" srcOrd="0" destOrd="0" presId="urn:microsoft.com/office/officeart/2005/8/layout/hierarchy4"/>
    <dgm:cxn modelId="{077AD595-8C77-4562-B159-9EA8D1116A0F}" type="presOf" srcId="{7D035CAE-E80F-42DC-96A6-B856F11151B3}" destId="{899A7DCE-7FFE-4C46-94EA-A46A06A4AF69}" srcOrd="0" destOrd="0" presId="urn:microsoft.com/office/officeart/2005/8/layout/hierarchy4"/>
    <dgm:cxn modelId="{C68022A4-50D2-4A7F-926E-C1AB53D01167}" srcId="{3B966162-6BF2-4AC0-889E-D0988669F698}" destId="{38EDAE4D-D3DE-438F-89A1-CF4D0B427392}" srcOrd="0" destOrd="0" parTransId="{764EDF68-45AE-4D1D-9BE1-78F38AA64B6E}" sibTransId="{BD1A65E5-C7AB-417D-8F21-9D8BFE3634FB}"/>
    <dgm:cxn modelId="{FCD308A6-2FF3-4838-A55F-8E1BBE16FCB3}" srcId="{33CF24A4-1739-4B38-8501-09D51EB033CE}" destId="{7A6EC55F-6E0C-4373-9C14-0DDDA1CCF83F}" srcOrd="0" destOrd="0" parTransId="{ABC57D5E-5C56-4036-9C2D-7FF0DE929292}" sibTransId="{E0687D20-FA60-4FB6-BF15-0D4206ED22A9}"/>
    <dgm:cxn modelId="{EEF0BFAB-9A46-42D9-9F7A-FD185FA06B3F}" type="presOf" srcId="{5F781E35-9864-4F1D-A433-2C3F08A913CF}" destId="{EF8BF837-AA57-4666-A185-A464AB6A121E}" srcOrd="0" destOrd="0" presId="urn:microsoft.com/office/officeart/2005/8/layout/hierarchy4"/>
    <dgm:cxn modelId="{9989BBAC-9FF2-4969-BFA8-3C8E3264863E}" srcId="{5F781E35-9864-4F1D-A433-2C3F08A913CF}" destId="{7A7A4923-118C-4D7D-8567-BA179BC8A12F}" srcOrd="0" destOrd="0" parTransId="{0025D864-9ABE-439A-87BC-D9C47D11C97B}" sibTransId="{FF199767-9877-4EEB-9E04-3BFAACBAA04D}"/>
    <dgm:cxn modelId="{03DC40AD-CB43-4EFD-98D1-4FE763750D82}" type="presOf" srcId="{2B338C3E-6A13-4250-B46E-F5E807420AEF}" destId="{4238D502-90AC-4345-AD90-0B2C7CA0474E}" srcOrd="0" destOrd="0" presId="urn:microsoft.com/office/officeart/2005/8/layout/hierarchy4"/>
    <dgm:cxn modelId="{AA63ADAE-18D6-472D-B1F3-43BFC435F891}" type="presOf" srcId="{38EDAE4D-D3DE-438F-89A1-CF4D0B427392}" destId="{8F906E0F-E6B8-4BEA-A6E1-6C2CD49B42AC}" srcOrd="0" destOrd="0" presId="urn:microsoft.com/office/officeart/2005/8/layout/hierarchy4"/>
    <dgm:cxn modelId="{18AD90B0-15FF-4DB1-8BDE-4D0A277A5772}" type="presOf" srcId="{1EBC0D17-E44F-435F-8FF3-9A85179D3597}" destId="{23650052-EA52-435F-8C88-87F956F97D6B}" srcOrd="0" destOrd="0" presId="urn:microsoft.com/office/officeart/2005/8/layout/hierarchy4"/>
    <dgm:cxn modelId="{11132AB1-1170-4F8C-A6FF-497FEA3D58CC}" type="presOf" srcId="{A5F7FB5B-B52F-49D6-BB60-7978226B8D54}" destId="{64CE6197-F7F3-41ED-AA52-FD5EDAB6D5DC}" srcOrd="0" destOrd="0" presId="urn:microsoft.com/office/officeart/2005/8/layout/hierarchy4"/>
    <dgm:cxn modelId="{CC2446B1-79B2-4240-87F0-ED83A02DA1C6}" srcId="{FCE64AEF-F2D2-4742-8110-E2A904A0E338}" destId="{2CB15A59-7E15-4741-979A-3D1BD4185ECD}" srcOrd="4" destOrd="0" parTransId="{717D91A7-2F31-48FA-B286-648AD2DD1564}" sibTransId="{F8365241-FA92-431D-8DC3-8A1213AE76CC}"/>
    <dgm:cxn modelId="{A486A5B1-48C5-491A-9F4E-610D25E01ED5}" srcId="{E438FDB8-F051-4D50-9250-87742E96AFD4}" destId="{EF0040A0-806E-4759-BB99-CBB410F6CAC0}" srcOrd="0" destOrd="0" parTransId="{0C7B5A24-54A6-4554-AF3D-38FA26BBB21A}" sibTransId="{29C851F0-F57F-4FF2-93BA-930E431E4596}"/>
    <dgm:cxn modelId="{E829ADB4-741C-4E1E-B846-A2CEAAE9D4A4}" type="presOf" srcId="{26553720-A18C-4144-B6F3-922C8ECD5D9A}" destId="{50028776-B1A5-4629-96B0-3388F8FB1D14}" srcOrd="0" destOrd="0" presId="urn:microsoft.com/office/officeart/2005/8/layout/hierarchy4"/>
    <dgm:cxn modelId="{94F3C4B7-9BFB-4104-81F2-7AD1F7406445}" type="presOf" srcId="{0F0E821F-7B5E-48F8-9B87-CCCDD878A413}" destId="{C8C85AA7-4246-4670-A2D3-AC13E348E670}" srcOrd="0" destOrd="0" presId="urn:microsoft.com/office/officeart/2005/8/layout/hierarchy4"/>
    <dgm:cxn modelId="{144490B8-282A-454F-B67D-077416F6DDFB}" type="presOf" srcId="{24878412-2F59-4B13-AEFB-1932A80E8493}" destId="{F32B6466-1093-4F9C-A4CB-A1277A37F695}" srcOrd="0" destOrd="0" presId="urn:microsoft.com/office/officeart/2005/8/layout/hierarchy4"/>
    <dgm:cxn modelId="{110637BE-1A5E-4611-9E0C-6E9A2B57E1E1}" type="presOf" srcId="{5D433726-6B14-4598-A970-D6224FC5E5F3}" destId="{C888769D-2DC9-4AA4-9B78-F64245D4C979}" srcOrd="0" destOrd="0" presId="urn:microsoft.com/office/officeart/2005/8/layout/hierarchy4"/>
    <dgm:cxn modelId="{F8D3F7C1-B672-4453-88E0-B330AC372F0E}" srcId="{8F3FB26F-0FE4-4143-939B-A39C3FE07B08}" destId="{0F0E821F-7B5E-48F8-9B87-CCCDD878A413}" srcOrd="0" destOrd="0" parTransId="{AB3DC59D-FD65-417A-A0F7-77C1B4663C7D}" sibTransId="{3D4AAD62-DC2C-4EA4-ACE2-13BC72649AB3}"/>
    <dgm:cxn modelId="{98A3DDC2-92EA-43D4-9933-31E181203767}" type="presOf" srcId="{3B966162-6BF2-4AC0-889E-D0988669F698}" destId="{35D11BEF-BD9F-44C4-87E7-9EF692A3D057}" srcOrd="0" destOrd="0" presId="urn:microsoft.com/office/officeart/2005/8/layout/hierarchy4"/>
    <dgm:cxn modelId="{2BC1EBCB-3744-41C3-92D6-9EECDBF3C609}" srcId="{0F635B0E-6E8B-48FA-85FC-F0E43364B373}" destId="{2B338C3E-6A13-4250-B46E-F5E807420AEF}" srcOrd="0" destOrd="0" parTransId="{9D86C1F8-39E7-47E6-8A19-88FAFAD16DF6}" sibTransId="{A5B078FD-CC84-42FA-BC51-F4B27932548A}"/>
    <dgm:cxn modelId="{48127BCD-A6D5-468E-8D4E-A4C125CF8982}" type="presOf" srcId="{80CC7CB8-A480-4E34-BEB6-E5FA884710DE}" destId="{03F7B5FA-F901-4AA8-B0A4-70E806945ED2}" srcOrd="0" destOrd="0" presId="urn:microsoft.com/office/officeart/2005/8/layout/hierarchy4"/>
    <dgm:cxn modelId="{F9DE36D0-B0DC-406C-8AD2-DBFCD5FA461C}" srcId="{FCE64AEF-F2D2-4742-8110-E2A904A0E338}" destId="{80CC7CB8-A480-4E34-BEB6-E5FA884710DE}" srcOrd="3" destOrd="0" parTransId="{3FC2F2D5-6243-4392-B55D-35B2AF2C4F3D}" sibTransId="{3B5F8D59-A4FE-4EA2-BDA7-622165773150}"/>
    <dgm:cxn modelId="{F4E013D3-07EF-4C23-AF3B-3A79364E41FF}" type="presOf" srcId="{72BD9CAD-EDF3-4D85-BD18-F9C529F97CF2}" destId="{D1107CF6-D6B1-448C-85F0-C0AE7ED07C27}" srcOrd="0" destOrd="0" presId="urn:microsoft.com/office/officeart/2005/8/layout/hierarchy4"/>
    <dgm:cxn modelId="{5EE150D3-7529-4241-BB5D-E666114FB530}" srcId="{0B2934C0-E500-4199-8B3F-117E417242E6}" destId="{1755A2C8-1AEA-4760-AA68-EA5EA12B771E}" srcOrd="0" destOrd="0" parTransId="{73EFD4C7-4B17-443D-8164-0AC4481369E4}" sibTransId="{F58EB630-A6AA-4B7F-AB76-26FD08D35720}"/>
    <dgm:cxn modelId="{90CEA2D5-CA5A-4706-8B87-FF6BD30F60FC}" type="presOf" srcId="{9636579F-8410-490B-B3ED-48C35178A9AB}" destId="{D1A1689F-F33B-423E-86AA-AB881676A830}" srcOrd="0" destOrd="0" presId="urn:microsoft.com/office/officeart/2005/8/layout/hierarchy4"/>
    <dgm:cxn modelId="{002751DA-6B51-47EC-8E49-C6B189DBC50E}" type="presOf" srcId="{9976D1DB-D6D9-4556-A8BD-86AA3D9481B2}" destId="{D50B239B-D8B3-43B3-9B63-AD1C6D51E3E5}" srcOrd="0" destOrd="0" presId="urn:microsoft.com/office/officeart/2005/8/layout/hierarchy4"/>
    <dgm:cxn modelId="{7E55BBDB-B044-4C63-B22E-3586FA9D3B04}" type="presOf" srcId="{E438FDB8-F051-4D50-9250-87742E96AFD4}" destId="{C8C29657-4A74-47AF-BDCC-FD77C2A0F722}" srcOrd="0" destOrd="0" presId="urn:microsoft.com/office/officeart/2005/8/layout/hierarchy4"/>
    <dgm:cxn modelId="{2AB164DC-9B9A-460B-8A29-1156912D751E}" srcId="{3941137B-F8C9-45CC-B21C-980D1E92D897}" destId="{33CF24A4-1739-4B38-8501-09D51EB033CE}" srcOrd="1" destOrd="0" parTransId="{6A09DF61-DF6B-4BF5-85A6-232DFFB9EA8B}" sibTransId="{FD59FCDB-225A-4FBD-A98D-F3C23E2B60E3}"/>
    <dgm:cxn modelId="{454C50DC-C3A7-4693-BCA9-9C97A092E9A5}" type="presOf" srcId="{2CB15A59-7E15-4741-979A-3D1BD4185ECD}" destId="{94BC89EE-BBAB-4282-9A3E-3117CB5D06A0}" srcOrd="0" destOrd="0" presId="urn:microsoft.com/office/officeart/2005/8/layout/hierarchy4"/>
    <dgm:cxn modelId="{ECFDD6DE-AE47-4C9F-89EF-7A44396BD121}" srcId="{945CDE09-EF0B-4455-8EB7-27411487E4F9}" destId="{6EDE8A59-6602-45BA-B8C8-DEC71F055E0D}" srcOrd="0" destOrd="0" parTransId="{E40B52D4-8BBF-4730-A414-ADBE4D5A9CCA}" sibTransId="{11187A9A-0071-496C-8BC3-220A252B23CE}"/>
    <dgm:cxn modelId="{FBCF20E7-8B26-4759-B9C6-BC198AEB21D2}" type="presOf" srcId="{13A661B0-0170-4179-8B31-EB0FB8B58672}" destId="{D101C868-CC58-4033-BDD7-0A913884DA7F}" srcOrd="0" destOrd="0" presId="urn:microsoft.com/office/officeart/2005/8/layout/hierarchy4"/>
    <dgm:cxn modelId="{E1E581E8-C5F5-4D79-87E7-F1AB0B699B77}" srcId="{A5F7FB5B-B52F-49D6-BB60-7978226B8D54}" destId="{D44C369D-7A01-4979-B592-FF01D868F6E4}" srcOrd="0" destOrd="0" parTransId="{CC61A8A9-3662-4456-B57D-C88FB11DDD28}" sibTransId="{938447E3-F6DB-4277-B661-808DF767F53D}"/>
    <dgm:cxn modelId="{3C5A91E8-2E87-46E2-919C-BEA3625A1309}" type="presOf" srcId="{E2030A99-D230-4136-8490-77776DCD809C}" destId="{D8701FD7-57BF-489F-A48D-C3262CE06899}" srcOrd="0" destOrd="0" presId="urn:microsoft.com/office/officeart/2005/8/layout/hierarchy4"/>
    <dgm:cxn modelId="{09393FF2-F2AC-451A-AB59-8CC1C034E47E}" type="presOf" srcId="{33CF24A4-1739-4B38-8501-09D51EB033CE}" destId="{F9AF93A9-0769-461E-9347-BD953542FFE8}" srcOrd="0" destOrd="0" presId="urn:microsoft.com/office/officeart/2005/8/layout/hierarchy4"/>
    <dgm:cxn modelId="{F6EA29F6-8EEE-46EE-861E-91D8AC233E12}" srcId="{72BD9CAD-EDF3-4D85-BD18-F9C529F97CF2}" destId="{9636579F-8410-490B-B3ED-48C35178A9AB}" srcOrd="0" destOrd="0" parTransId="{F0EBC2AF-8096-4A46-8CFA-4A3F26BAA100}" sibTransId="{F57AAB7F-7542-461F-982A-8CA46494A648}"/>
    <dgm:cxn modelId="{B4BEFFFC-C6E1-4BFF-B2E4-AAB376F38B0B}" type="presOf" srcId="{6EDE8A59-6602-45BA-B8C8-DEC71F055E0D}" destId="{50994766-7E26-42A3-95C4-1BC254343669}" srcOrd="0" destOrd="0" presId="urn:microsoft.com/office/officeart/2005/8/layout/hierarchy4"/>
    <dgm:cxn modelId="{DD1C6EDB-7592-4EBF-B1F8-DC6D3CB86CC7}" type="presParOf" srcId="{EB042546-7B06-4A76-808F-E194CF2956C1}" destId="{EF74C208-28B1-48B3-993B-1D22A0A7681F}" srcOrd="0" destOrd="0" presId="urn:microsoft.com/office/officeart/2005/8/layout/hierarchy4"/>
    <dgm:cxn modelId="{F63E5F23-EFBF-45A4-98A0-5BB894AC4E56}" type="presParOf" srcId="{EF74C208-28B1-48B3-993B-1D22A0A7681F}" destId="{899A7DCE-7FFE-4C46-94EA-A46A06A4AF69}" srcOrd="0" destOrd="0" presId="urn:microsoft.com/office/officeart/2005/8/layout/hierarchy4"/>
    <dgm:cxn modelId="{96E64C90-F67E-49FD-A325-41ECA383B432}" type="presParOf" srcId="{EF74C208-28B1-48B3-993B-1D22A0A7681F}" destId="{FA258C1D-92BE-4471-BDF8-B8A660077E51}" srcOrd="1" destOrd="0" presId="urn:microsoft.com/office/officeart/2005/8/layout/hierarchy4"/>
    <dgm:cxn modelId="{267F74BC-17D4-43DC-899F-EE8FBD7B82E8}" type="presParOf" srcId="{EF74C208-28B1-48B3-993B-1D22A0A7681F}" destId="{49C81742-D125-494E-BE61-AB600CDBAC23}" srcOrd="2" destOrd="0" presId="urn:microsoft.com/office/officeart/2005/8/layout/hierarchy4"/>
    <dgm:cxn modelId="{78F3411B-1D6F-4913-B154-83D0D86FCD81}" type="presParOf" srcId="{49C81742-D125-494E-BE61-AB600CDBAC23}" destId="{B13F0FD0-1B51-41B4-A404-8AD2DF3CBA7D}" srcOrd="0" destOrd="0" presId="urn:microsoft.com/office/officeart/2005/8/layout/hierarchy4"/>
    <dgm:cxn modelId="{3EDD3342-0300-4F06-B300-B1457F7BB1F8}" type="presParOf" srcId="{B13F0FD0-1B51-41B4-A404-8AD2DF3CBA7D}" destId="{FAEB5F10-A220-4E61-B1D0-19D36BBA1046}" srcOrd="0" destOrd="0" presId="urn:microsoft.com/office/officeart/2005/8/layout/hierarchy4"/>
    <dgm:cxn modelId="{35FF4D28-C163-44F5-A42B-D5497F748112}" type="presParOf" srcId="{B13F0FD0-1B51-41B4-A404-8AD2DF3CBA7D}" destId="{3EAA55DA-2CAB-4EBD-B076-984E81A9A43D}" srcOrd="1" destOrd="0" presId="urn:microsoft.com/office/officeart/2005/8/layout/hierarchy4"/>
    <dgm:cxn modelId="{93B9821B-DAC2-4616-A50B-495E1B03A217}" type="presParOf" srcId="{B13F0FD0-1B51-41B4-A404-8AD2DF3CBA7D}" destId="{9CCE6B37-B501-4D13-B918-593095A20C22}" srcOrd="2" destOrd="0" presId="urn:microsoft.com/office/officeart/2005/8/layout/hierarchy4"/>
    <dgm:cxn modelId="{38B45952-5F9E-4141-8624-3EA2A25B9D46}" type="presParOf" srcId="{9CCE6B37-B501-4D13-B918-593095A20C22}" destId="{587BFF88-3322-4984-8275-DE1CB967AF1A}" srcOrd="0" destOrd="0" presId="urn:microsoft.com/office/officeart/2005/8/layout/hierarchy4"/>
    <dgm:cxn modelId="{2211C288-E95D-4A17-80FE-FAEFCF6783C2}" type="presParOf" srcId="{587BFF88-3322-4984-8275-DE1CB967AF1A}" destId="{C8C85AA7-4246-4670-A2D3-AC13E348E670}" srcOrd="0" destOrd="0" presId="urn:microsoft.com/office/officeart/2005/8/layout/hierarchy4"/>
    <dgm:cxn modelId="{613B834D-5982-4DEE-BBA5-71BC8C03C686}" type="presParOf" srcId="{587BFF88-3322-4984-8275-DE1CB967AF1A}" destId="{CFE3429E-CB27-4222-BF82-336B2A077867}" srcOrd="1" destOrd="0" presId="urn:microsoft.com/office/officeart/2005/8/layout/hierarchy4"/>
    <dgm:cxn modelId="{CAB881FC-B9C4-4B5D-84D7-1188D2A4FE71}" type="presParOf" srcId="{587BFF88-3322-4984-8275-DE1CB967AF1A}" destId="{F8CA5862-BB4D-4CA8-9287-FBB26ABEEC4B}" srcOrd="2" destOrd="0" presId="urn:microsoft.com/office/officeart/2005/8/layout/hierarchy4"/>
    <dgm:cxn modelId="{34307969-EE8C-4BAA-BFC5-7EA6004C1BEE}" type="presParOf" srcId="{F8CA5862-BB4D-4CA8-9287-FBB26ABEEC4B}" destId="{1C553013-BF39-4CDA-BDE1-AC894FF42386}" srcOrd="0" destOrd="0" presId="urn:microsoft.com/office/officeart/2005/8/layout/hierarchy4"/>
    <dgm:cxn modelId="{FACFFB6A-6C2E-4031-801C-2A929D6977C2}" type="presParOf" srcId="{1C553013-BF39-4CDA-BDE1-AC894FF42386}" destId="{50028776-B1A5-4629-96B0-3388F8FB1D14}" srcOrd="0" destOrd="0" presId="urn:microsoft.com/office/officeart/2005/8/layout/hierarchy4"/>
    <dgm:cxn modelId="{98A5955A-3A3A-46B7-B2F7-101076B1EC47}" type="presParOf" srcId="{1C553013-BF39-4CDA-BDE1-AC894FF42386}" destId="{A83924A0-FC48-433F-A22B-57B23EC0C6FC}" srcOrd="1" destOrd="0" presId="urn:microsoft.com/office/officeart/2005/8/layout/hierarchy4"/>
    <dgm:cxn modelId="{A95DC63F-8BC4-4492-A0AA-D54F15594D51}" type="presParOf" srcId="{1C553013-BF39-4CDA-BDE1-AC894FF42386}" destId="{C1460555-BD41-4838-BBE0-0AB91C0CB690}" srcOrd="2" destOrd="0" presId="urn:microsoft.com/office/officeart/2005/8/layout/hierarchy4"/>
    <dgm:cxn modelId="{AA0BF9CA-224D-43C7-96DD-142785A2A4AF}" type="presParOf" srcId="{C1460555-BD41-4838-BBE0-0AB91C0CB690}" destId="{0C63505F-725D-4FD0-9E09-CB6267FAFD9A}" srcOrd="0" destOrd="0" presId="urn:microsoft.com/office/officeart/2005/8/layout/hierarchy4"/>
    <dgm:cxn modelId="{B64E8EAF-5DB9-4141-BBDF-8643689CEB46}" type="presParOf" srcId="{0C63505F-725D-4FD0-9E09-CB6267FAFD9A}" destId="{FE2ED5E4-F48E-4AA8-AEF1-D884D9F4B6D2}" srcOrd="0" destOrd="0" presId="urn:microsoft.com/office/officeart/2005/8/layout/hierarchy4"/>
    <dgm:cxn modelId="{C772273C-F210-42D4-A0BC-4345AA4F7CED}" type="presParOf" srcId="{0C63505F-725D-4FD0-9E09-CB6267FAFD9A}" destId="{EC7A324C-8852-4C53-A3CB-2F8DF63B8D46}" srcOrd="1" destOrd="0" presId="urn:microsoft.com/office/officeart/2005/8/layout/hierarchy4"/>
    <dgm:cxn modelId="{CEBB9497-DA19-4E1E-B696-58476AED973A}" type="presParOf" srcId="{0C63505F-725D-4FD0-9E09-CB6267FAFD9A}" destId="{E4516C46-B385-47E9-A7F9-D67D83F1A64F}" srcOrd="2" destOrd="0" presId="urn:microsoft.com/office/officeart/2005/8/layout/hierarchy4"/>
    <dgm:cxn modelId="{CC898DD6-B437-4AAC-90A3-7CD63EC555BC}" type="presParOf" srcId="{E4516C46-B385-47E9-A7F9-D67D83F1A64F}" destId="{77999439-5C13-4019-AC2C-726D40A02E54}" srcOrd="0" destOrd="0" presId="urn:microsoft.com/office/officeart/2005/8/layout/hierarchy4"/>
    <dgm:cxn modelId="{8C16E30A-14B7-4DA9-B8BF-18D5F37E4F5F}" type="presParOf" srcId="{77999439-5C13-4019-AC2C-726D40A02E54}" destId="{0E0A772D-1327-435D-AAFC-B5B0834D0D85}" srcOrd="0" destOrd="0" presId="urn:microsoft.com/office/officeart/2005/8/layout/hierarchy4"/>
    <dgm:cxn modelId="{3C2685CF-A680-42D7-8F93-E02DEDD57423}" type="presParOf" srcId="{77999439-5C13-4019-AC2C-726D40A02E54}" destId="{D12B05F6-BD21-4054-8E8F-98F29B2E680F}" srcOrd="1" destOrd="0" presId="urn:microsoft.com/office/officeart/2005/8/layout/hierarchy4"/>
    <dgm:cxn modelId="{322CE1C9-7D4D-4A56-BFF1-8799C825E28D}" type="presParOf" srcId="{EB042546-7B06-4A76-808F-E194CF2956C1}" destId="{AACC0238-97C2-438A-BD66-B2EA59047176}" srcOrd="1" destOrd="0" presId="urn:microsoft.com/office/officeart/2005/8/layout/hierarchy4"/>
    <dgm:cxn modelId="{C7F4A360-078C-455A-BF91-F6A4ADE96505}" type="presParOf" srcId="{EB042546-7B06-4A76-808F-E194CF2956C1}" destId="{4123C0EA-3C3E-4AB0-8A36-C6162803BFEC}" srcOrd="2" destOrd="0" presId="urn:microsoft.com/office/officeart/2005/8/layout/hierarchy4"/>
    <dgm:cxn modelId="{4C2A3D0D-E791-4F30-8C67-519CD9F92A31}" type="presParOf" srcId="{4123C0EA-3C3E-4AB0-8A36-C6162803BFEC}" destId="{188CF3D7-1695-418E-90C4-8184B19CD8E4}" srcOrd="0" destOrd="0" presId="urn:microsoft.com/office/officeart/2005/8/layout/hierarchy4"/>
    <dgm:cxn modelId="{7B09993B-DFE6-4873-AE91-428E5BAD5DEE}" type="presParOf" srcId="{4123C0EA-3C3E-4AB0-8A36-C6162803BFEC}" destId="{29603FA1-44F0-4880-B81E-FE92B74837A3}" srcOrd="1" destOrd="0" presId="urn:microsoft.com/office/officeart/2005/8/layout/hierarchy4"/>
    <dgm:cxn modelId="{C89A91CC-4F4C-4E8C-B9A2-BA5C391B239A}" type="presParOf" srcId="{4123C0EA-3C3E-4AB0-8A36-C6162803BFEC}" destId="{8FB7E0A7-53CE-4B82-A737-C76CAF7F566F}" srcOrd="2" destOrd="0" presId="urn:microsoft.com/office/officeart/2005/8/layout/hierarchy4"/>
    <dgm:cxn modelId="{8F22F11C-62E0-4ECF-A4DE-41F398A9ACA1}" type="presParOf" srcId="{8FB7E0A7-53CE-4B82-A737-C76CAF7F566F}" destId="{D3E90C22-4363-42CB-A17D-8D78B365E1AD}" srcOrd="0" destOrd="0" presId="urn:microsoft.com/office/officeart/2005/8/layout/hierarchy4"/>
    <dgm:cxn modelId="{44223686-9D13-496A-88E3-895F6CFB4D4B}" type="presParOf" srcId="{D3E90C22-4363-42CB-A17D-8D78B365E1AD}" destId="{C3298257-7B70-4729-A609-45F2FC373DBB}" srcOrd="0" destOrd="0" presId="urn:microsoft.com/office/officeart/2005/8/layout/hierarchy4"/>
    <dgm:cxn modelId="{67ECDC44-4ADA-4D54-8F70-B8BAE40752E7}" type="presParOf" srcId="{D3E90C22-4363-42CB-A17D-8D78B365E1AD}" destId="{43D5F60B-13BA-4076-A6E6-34F620A86F7A}" srcOrd="1" destOrd="0" presId="urn:microsoft.com/office/officeart/2005/8/layout/hierarchy4"/>
    <dgm:cxn modelId="{D6F3A5D7-0FE4-448A-AD4E-4E1282F7481E}" type="presParOf" srcId="{D3E90C22-4363-42CB-A17D-8D78B365E1AD}" destId="{7E73FB68-7586-43BD-85FE-B1AD26292D0E}" srcOrd="2" destOrd="0" presId="urn:microsoft.com/office/officeart/2005/8/layout/hierarchy4"/>
    <dgm:cxn modelId="{DAED3F24-5274-41AA-BDE8-BF2FC312C276}" type="presParOf" srcId="{7E73FB68-7586-43BD-85FE-B1AD26292D0E}" destId="{76DB40E8-601A-4F34-AD19-F53F6AC6711A}" srcOrd="0" destOrd="0" presId="urn:microsoft.com/office/officeart/2005/8/layout/hierarchy4"/>
    <dgm:cxn modelId="{5470CA2C-0302-4023-8D8F-FC7AFB415995}" type="presParOf" srcId="{76DB40E8-601A-4F34-AD19-F53F6AC6711A}" destId="{D50B239B-D8B3-43B3-9B63-AD1C6D51E3E5}" srcOrd="0" destOrd="0" presId="urn:microsoft.com/office/officeart/2005/8/layout/hierarchy4"/>
    <dgm:cxn modelId="{950895B5-5600-4235-8DE9-EC9A1B8BC55B}" type="presParOf" srcId="{76DB40E8-601A-4F34-AD19-F53F6AC6711A}" destId="{177E58E5-E915-4C84-98AB-76A78169C27B}" srcOrd="1" destOrd="0" presId="urn:microsoft.com/office/officeart/2005/8/layout/hierarchy4"/>
    <dgm:cxn modelId="{705C7B5A-3B49-4922-8381-284CC085F0BE}" type="presParOf" srcId="{76DB40E8-601A-4F34-AD19-F53F6AC6711A}" destId="{B63F3EE8-B0BD-473D-BC1B-58A90F01CB48}" srcOrd="2" destOrd="0" presId="urn:microsoft.com/office/officeart/2005/8/layout/hierarchy4"/>
    <dgm:cxn modelId="{CE5D99E3-7121-4CCE-8317-52D3E5F1E4CD}" type="presParOf" srcId="{B63F3EE8-B0BD-473D-BC1B-58A90F01CB48}" destId="{E9F30646-117D-4A05-9689-0BF3B03887B2}" srcOrd="0" destOrd="0" presId="urn:microsoft.com/office/officeart/2005/8/layout/hierarchy4"/>
    <dgm:cxn modelId="{9D7E4CB5-BE83-419D-9454-ADEE5FC09AC1}" type="presParOf" srcId="{E9F30646-117D-4A05-9689-0BF3B03887B2}" destId="{118469D6-809E-481E-9A58-CABB3171298C}" srcOrd="0" destOrd="0" presId="urn:microsoft.com/office/officeart/2005/8/layout/hierarchy4"/>
    <dgm:cxn modelId="{7088CF6F-DC0D-44B0-A69A-E9104969105F}" type="presParOf" srcId="{E9F30646-117D-4A05-9689-0BF3B03887B2}" destId="{A9765977-008F-4788-B03A-7A2E47AD79D1}" srcOrd="1" destOrd="0" presId="urn:microsoft.com/office/officeart/2005/8/layout/hierarchy4"/>
    <dgm:cxn modelId="{99C7D27F-9F88-4199-BC31-8C8C2735FBD2}" type="presParOf" srcId="{E9F30646-117D-4A05-9689-0BF3B03887B2}" destId="{1EE8AB81-CB0E-4ACD-BF81-5CFE607E630E}" srcOrd="2" destOrd="0" presId="urn:microsoft.com/office/officeart/2005/8/layout/hierarchy4"/>
    <dgm:cxn modelId="{89E46F67-7E47-44FE-8698-A5B8778A1358}" type="presParOf" srcId="{1EE8AB81-CB0E-4ACD-BF81-5CFE607E630E}" destId="{8637A1DA-DE06-4D27-BE46-902A138C39BD}" srcOrd="0" destOrd="0" presId="urn:microsoft.com/office/officeart/2005/8/layout/hierarchy4"/>
    <dgm:cxn modelId="{724D1F3F-CF38-40AF-B782-0B82F8CA9F9C}" type="presParOf" srcId="{8637A1DA-DE06-4D27-BE46-902A138C39BD}" destId="{F8EFCD17-F044-4C71-A23B-416974D3137A}" srcOrd="0" destOrd="0" presId="urn:microsoft.com/office/officeart/2005/8/layout/hierarchy4"/>
    <dgm:cxn modelId="{A700B98E-477E-43A4-892C-6B9A6F44A590}" type="presParOf" srcId="{8637A1DA-DE06-4D27-BE46-902A138C39BD}" destId="{08D01679-988D-494E-BEDF-33DAF66BC5C3}" srcOrd="1" destOrd="0" presId="urn:microsoft.com/office/officeart/2005/8/layout/hierarchy4"/>
    <dgm:cxn modelId="{654D3331-B053-4969-92EC-404A890CEC42}" type="presParOf" srcId="{8637A1DA-DE06-4D27-BE46-902A138C39BD}" destId="{41696833-7A8D-468D-B1C2-7BF07771DE3F}" srcOrd="2" destOrd="0" presId="urn:microsoft.com/office/officeart/2005/8/layout/hierarchy4"/>
    <dgm:cxn modelId="{AFFF0931-7B7C-49DA-8808-C6B67AC517B4}" type="presParOf" srcId="{41696833-7A8D-468D-B1C2-7BF07771DE3F}" destId="{95BF9D2D-63F2-47A1-952C-6BE85D864815}" srcOrd="0" destOrd="0" presId="urn:microsoft.com/office/officeart/2005/8/layout/hierarchy4"/>
    <dgm:cxn modelId="{79D39261-D6CB-478B-975A-31F5ECF6F612}" type="presParOf" srcId="{95BF9D2D-63F2-47A1-952C-6BE85D864815}" destId="{23650052-EA52-435F-8C88-87F956F97D6B}" srcOrd="0" destOrd="0" presId="urn:microsoft.com/office/officeart/2005/8/layout/hierarchy4"/>
    <dgm:cxn modelId="{9A4B8FD8-1846-4E3F-958F-59FF6E51CC95}" type="presParOf" srcId="{95BF9D2D-63F2-47A1-952C-6BE85D864815}" destId="{9CBC6089-D465-4B87-87EF-9CFB7686CA95}" srcOrd="1" destOrd="0" presId="urn:microsoft.com/office/officeart/2005/8/layout/hierarchy4"/>
    <dgm:cxn modelId="{0480FC6A-106E-4146-B51A-D5D9FC397EA4}" type="presParOf" srcId="{EB042546-7B06-4A76-808F-E194CF2956C1}" destId="{DBEA2C7D-AA5A-435D-91BA-56B2C08B5146}" srcOrd="3" destOrd="0" presId="urn:microsoft.com/office/officeart/2005/8/layout/hierarchy4"/>
    <dgm:cxn modelId="{BDD5C6A5-E063-4E45-AB5B-974EAAA567DA}" type="presParOf" srcId="{EB042546-7B06-4A76-808F-E194CF2956C1}" destId="{E0174F51-5E1C-4264-A15E-070DAAAF8777}" srcOrd="4" destOrd="0" presId="urn:microsoft.com/office/officeart/2005/8/layout/hierarchy4"/>
    <dgm:cxn modelId="{24325C16-F130-43BC-8B19-9CAE8D4E5E06}" type="presParOf" srcId="{E0174F51-5E1C-4264-A15E-070DAAAF8777}" destId="{D1107CF6-D6B1-448C-85F0-C0AE7ED07C27}" srcOrd="0" destOrd="0" presId="urn:microsoft.com/office/officeart/2005/8/layout/hierarchy4"/>
    <dgm:cxn modelId="{5521411D-41AA-47EB-BCBC-F2B0CE9F91CA}" type="presParOf" srcId="{E0174F51-5E1C-4264-A15E-070DAAAF8777}" destId="{8A71F926-1F82-496B-BE51-FCBB1467D071}" srcOrd="1" destOrd="0" presId="urn:microsoft.com/office/officeart/2005/8/layout/hierarchy4"/>
    <dgm:cxn modelId="{2B2FD341-16E2-4CA6-860D-522802C1BAA1}" type="presParOf" srcId="{E0174F51-5E1C-4264-A15E-070DAAAF8777}" destId="{994E90FB-1F28-4B64-896D-7EC8B0D90828}" srcOrd="2" destOrd="0" presId="urn:microsoft.com/office/officeart/2005/8/layout/hierarchy4"/>
    <dgm:cxn modelId="{D090631A-D10E-42CA-BF78-363936255027}" type="presParOf" srcId="{994E90FB-1F28-4B64-896D-7EC8B0D90828}" destId="{1ED16A65-3554-492D-BCC7-99DE7F6D35BE}" srcOrd="0" destOrd="0" presId="urn:microsoft.com/office/officeart/2005/8/layout/hierarchy4"/>
    <dgm:cxn modelId="{3AB92883-0F4B-430E-8932-0FB3DA8D0BED}" type="presParOf" srcId="{1ED16A65-3554-492D-BCC7-99DE7F6D35BE}" destId="{D1A1689F-F33B-423E-86AA-AB881676A830}" srcOrd="0" destOrd="0" presId="urn:microsoft.com/office/officeart/2005/8/layout/hierarchy4"/>
    <dgm:cxn modelId="{644237B7-F097-4FAE-9D41-E347BBF5D417}" type="presParOf" srcId="{1ED16A65-3554-492D-BCC7-99DE7F6D35BE}" destId="{F1F19EA3-38BE-4B7E-ACF8-8C7493736CD1}" srcOrd="1" destOrd="0" presId="urn:microsoft.com/office/officeart/2005/8/layout/hierarchy4"/>
    <dgm:cxn modelId="{C1A3B700-1EFE-4406-BA03-994CCA1D554F}" type="presParOf" srcId="{1ED16A65-3554-492D-BCC7-99DE7F6D35BE}" destId="{5B4808BA-0A8E-4E0E-ADA4-42FC79916DC3}" srcOrd="2" destOrd="0" presId="urn:microsoft.com/office/officeart/2005/8/layout/hierarchy4"/>
    <dgm:cxn modelId="{8722C56C-9437-4B24-B04E-BB9B25B442E8}" type="presParOf" srcId="{5B4808BA-0A8E-4E0E-ADA4-42FC79916DC3}" destId="{F4327D33-BC3C-4C55-91E0-E899E69F2E08}" srcOrd="0" destOrd="0" presId="urn:microsoft.com/office/officeart/2005/8/layout/hierarchy4"/>
    <dgm:cxn modelId="{72E6F6A5-E4C8-4B7D-9787-10CA20DB5929}" type="presParOf" srcId="{F4327D33-BC3C-4C55-91E0-E899E69F2E08}" destId="{C8C29657-4A74-47AF-BDCC-FD77C2A0F722}" srcOrd="0" destOrd="0" presId="urn:microsoft.com/office/officeart/2005/8/layout/hierarchy4"/>
    <dgm:cxn modelId="{C7643B6C-6ED1-48B3-B758-4A79F255CBB1}" type="presParOf" srcId="{F4327D33-BC3C-4C55-91E0-E899E69F2E08}" destId="{DF9F1F48-C491-482C-B308-13615B8E0859}" srcOrd="1" destOrd="0" presId="urn:microsoft.com/office/officeart/2005/8/layout/hierarchy4"/>
    <dgm:cxn modelId="{D1AD60DE-6F8F-4682-9695-70E5D2BF38BB}" type="presParOf" srcId="{F4327D33-BC3C-4C55-91E0-E899E69F2E08}" destId="{A03330E5-6021-42E3-A7F6-79AD4357D18F}" srcOrd="2" destOrd="0" presId="urn:microsoft.com/office/officeart/2005/8/layout/hierarchy4"/>
    <dgm:cxn modelId="{35F7A4D1-39CF-4676-AE47-01E248A91473}" type="presParOf" srcId="{A03330E5-6021-42E3-A7F6-79AD4357D18F}" destId="{26BF252A-7A20-4BA2-AC45-43A617F301FC}" srcOrd="0" destOrd="0" presId="urn:microsoft.com/office/officeart/2005/8/layout/hierarchy4"/>
    <dgm:cxn modelId="{2EA5C5F8-07EC-452A-92D7-5DE416FF3112}" type="presParOf" srcId="{26BF252A-7A20-4BA2-AC45-43A617F301FC}" destId="{233772E8-6321-4CE1-8E18-F488EF41265A}" srcOrd="0" destOrd="0" presId="urn:microsoft.com/office/officeart/2005/8/layout/hierarchy4"/>
    <dgm:cxn modelId="{BB9E6ACE-6E72-449B-BDAA-84B710C30FDF}" type="presParOf" srcId="{26BF252A-7A20-4BA2-AC45-43A617F301FC}" destId="{253A4D22-DD79-4B6B-8FDC-947DE9A002EB}" srcOrd="1" destOrd="0" presId="urn:microsoft.com/office/officeart/2005/8/layout/hierarchy4"/>
    <dgm:cxn modelId="{91A1C322-3B5E-4E72-A0C7-FF1DDB9701F0}" type="presParOf" srcId="{26BF252A-7A20-4BA2-AC45-43A617F301FC}" destId="{DF15FB81-64E9-463D-AC60-CA11A3512CC0}" srcOrd="2" destOrd="0" presId="urn:microsoft.com/office/officeart/2005/8/layout/hierarchy4"/>
    <dgm:cxn modelId="{3C543CC5-306B-445F-86C8-D227BAB472C0}" type="presParOf" srcId="{DF15FB81-64E9-463D-AC60-CA11A3512CC0}" destId="{A25E8E8B-B58E-4DC9-A25B-A894E99931B1}" srcOrd="0" destOrd="0" presId="urn:microsoft.com/office/officeart/2005/8/layout/hierarchy4"/>
    <dgm:cxn modelId="{146066DA-9799-4F45-B7E8-27CF16D0E1F8}" type="presParOf" srcId="{A25E8E8B-B58E-4DC9-A25B-A894E99931B1}" destId="{E68D4B64-C05E-4DA7-B45B-889BFD91576F}" srcOrd="0" destOrd="0" presId="urn:microsoft.com/office/officeart/2005/8/layout/hierarchy4"/>
    <dgm:cxn modelId="{A19428AA-7E53-47FD-97AA-0DFDBEB37B90}" type="presParOf" srcId="{A25E8E8B-B58E-4DC9-A25B-A894E99931B1}" destId="{BD18EE5C-F8D8-4ECA-9738-1E1C2CF65728}" srcOrd="1" destOrd="0" presId="urn:microsoft.com/office/officeart/2005/8/layout/hierarchy4"/>
    <dgm:cxn modelId="{DE5E18A6-D7D2-4953-BF54-EC3A00BD6239}" type="presParOf" srcId="{A25E8E8B-B58E-4DC9-A25B-A894E99931B1}" destId="{C90854F2-70C6-4043-B35E-32606D56AC41}" srcOrd="2" destOrd="0" presId="urn:microsoft.com/office/officeart/2005/8/layout/hierarchy4"/>
    <dgm:cxn modelId="{28EC36AA-C8EF-4701-915B-5CB105C226F7}" type="presParOf" srcId="{C90854F2-70C6-4043-B35E-32606D56AC41}" destId="{77195590-5A53-4AD9-BD97-50EE603AF1A5}" srcOrd="0" destOrd="0" presId="urn:microsoft.com/office/officeart/2005/8/layout/hierarchy4"/>
    <dgm:cxn modelId="{5E5AE1DA-04BD-48D9-B9C9-854ECB829068}" type="presParOf" srcId="{77195590-5A53-4AD9-BD97-50EE603AF1A5}" destId="{2D388B93-94D6-4792-B245-6728DE8FA59D}" srcOrd="0" destOrd="0" presId="urn:microsoft.com/office/officeart/2005/8/layout/hierarchy4"/>
    <dgm:cxn modelId="{5C400C95-1E9D-421C-B2A2-F097092E685A}" type="presParOf" srcId="{77195590-5A53-4AD9-BD97-50EE603AF1A5}" destId="{499CCAFE-A15E-4D7A-A71C-D25F7E61F42B}" srcOrd="1" destOrd="0" presId="urn:microsoft.com/office/officeart/2005/8/layout/hierarchy4"/>
    <dgm:cxn modelId="{E682E3BC-A342-4948-842C-3CDC2853E29F}" type="presParOf" srcId="{EB042546-7B06-4A76-808F-E194CF2956C1}" destId="{24576457-13A2-438E-9AF4-73BA5F798E81}" srcOrd="5" destOrd="0" presId="urn:microsoft.com/office/officeart/2005/8/layout/hierarchy4"/>
    <dgm:cxn modelId="{C3B5ADA2-9CEC-4A53-A94A-312368F71F92}" type="presParOf" srcId="{EB042546-7B06-4A76-808F-E194CF2956C1}" destId="{ACF9A3A0-AEE4-458F-9E74-32F0BAC8FA9D}" srcOrd="6" destOrd="0" presId="urn:microsoft.com/office/officeart/2005/8/layout/hierarchy4"/>
    <dgm:cxn modelId="{BF3A2745-F6E0-4E2F-A7C0-1C034CF573FC}" type="presParOf" srcId="{ACF9A3A0-AEE4-458F-9E74-32F0BAC8FA9D}" destId="{03F7B5FA-F901-4AA8-B0A4-70E806945ED2}" srcOrd="0" destOrd="0" presId="urn:microsoft.com/office/officeart/2005/8/layout/hierarchy4"/>
    <dgm:cxn modelId="{7FF525FA-0648-44AB-8580-EE33A48316A6}" type="presParOf" srcId="{ACF9A3A0-AEE4-458F-9E74-32F0BAC8FA9D}" destId="{AD437319-366C-4B9B-9DA3-F33C874AC7F0}" srcOrd="1" destOrd="0" presId="urn:microsoft.com/office/officeart/2005/8/layout/hierarchy4"/>
    <dgm:cxn modelId="{174F33F8-D8E9-4639-9832-8F4EFA80E76B}" type="presParOf" srcId="{ACF9A3A0-AEE4-458F-9E74-32F0BAC8FA9D}" destId="{4063A281-D239-44B6-85D9-7A0BABC26C26}" srcOrd="2" destOrd="0" presId="urn:microsoft.com/office/officeart/2005/8/layout/hierarchy4"/>
    <dgm:cxn modelId="{E0683CD6-E6DA-4656-9D20-499823EB19E9}" type="presParOf" srcId="{4063A281-D239-44B6-85D9-7A0BABC26C26}" destId="{D876348A-F1A4-4DE0-B3A3-77C547592643}" srcOrd="0" destOrd="0" presId="urn:microsoft.com/office/officeart/2005/8/layout/hierarchy4"/>
    <dgm:cxn modelId="{8B8C80C6-B7A5-43A2-BB49-A78030E090DD}" type="presParOf" srcId="{D876348A-F1A4-4DE0-B3A3-77C547592643}" destId="{6DC8A96E-42F2-4175-80F3-1CA9FA6093FB}" srcOrd="0" destOrd="0" presId="urn:microsoft.com/office/officeart/2005/8/layout/hierarchy4"/>
    <dgm:cxn modelId="{7AF9B953-53EE-4CC8-A7BA-729304563813}" type="presParOf" srcId="{D876348A-F1A4-4DE0-B3A3-77C547592643}" destId="{79652F81-B46D-4833-B6BE-B2008CFA5BAE}" srcOrd="1" destOrd="0" presId="urn:microsoft.com/office/officeart/2005/8/layout/hierarchy4"/>
    <dgm:cxn modelId="{C393A35A-1AAF-4168-B7B8-885F08B55720}" type="presParOf" srcId="{D876348A-F1A4-4DE0-B3A3-77C547592643}" destId="{ED7970D8-4B97-4842-98F9-B4042559BCDD}" srcOrd="2" destOrd="0" presId="urn:microsoft.com/office/officeart/2005/8/layout/hierarchy4"/>
    <dgm:cxn modelId="{63187A33-5760-450C-B1E3-678A4419EE60}" type="presParOf" srcId="{ED7970D8-4B97-4842-98F9-B4042559BCDD}" destId="{DD45D485-38F2-4C9A-8921-2A291E133B43}" srcOrd="0" destOrd="0" presId="urn:microsoft.com/office/officeart/2005/8/layout/hierarchy4"/>
    <dgm:cxn modelId="{6635517C-AD80-42FC-92E3-01F5F51FE0E9}" type="presParOf" srcId="{DD45D485-38F2-4C9A-8921-2A291E133B43}" destId="{7B397DFA-9520-48CE-AF0F-01E11CA191CC}" srcOrd="0" destOrd="0" presId="urn:microsoft.com/office/officeart/2005/8/layout/hierarchy4"/>
    <dgm:cxn modelId="{BD145702-3D54-46C4-BDFC-A78879D5B5F2}" type="presParOf" srcId="{DD45D485-38F2-4C9A-8921-2A291E133B43}" destId="{4D286D59-9F0E-42C2-B08D-4C40A2946777}" srcOrd="1" destOrd="0" presId="urn:microsoft.com/office/officeart/2005/8/layout/hierarchy4"/>
    <dgm:cxn modelId="{5EBCC8FC-4F7F-446A-9CC3-A4763FBBAB76}" type="presParOf" srcId="{DD45D485-38F2-4C9A-8921-2A291E133B43}" destId="{AD5C0736-D938-41A6-9FD0-ED7A5DC3D891}" srcOrd="2" destOrd="0" presId="urn:microsoft.com/office/officeart/2005/8/layout/hierarchy4"/>
    <dgm:cxn modelId="{FDDCC2B1-EB6C-43F7-A9B6-EE0CE263D5C7}" type="presParOf" srcId="{AD5C0736-D938-41A6-9FD0-ED7A5DC3D891}" destId="{100F7B8C-5F8D-4EF8-BC58-4EC536235343}" srcOrd="0" destOrd="0" presId="urn:microsoft.com/office/officeart/2005/8/layout/hierarchy4"/>
    <dgm:cxn modelId="{40333A72-D261-4475-8742-CA851A817806}" type="presParOf" srcId="{100F7B8C-5F8D-4EF8-BC58-4EC536235343}" destId="{19BD524D-2A94-4C36-AC0D-7946A0CAD5F2}" srcOrd="0" destOrd="0" presId="urn:microsoft.com/office/officeart/2005/8/layout/hierarchy4"/>
    <dgm:cxn modelId="{9EDED413-28CA-4FEE-BAF4-D342D05E4193}" type="presParOf" srcId="{100F7B8C-5F8D-4EF8-BC58-4EC536235343}" destId="{923C4900-0803-4722-B207-2D5ADC91239D}" srcOrd="1" destOrd="0" presId="urn:microsoft.com/office/officeart/2005/8/layout/hierarchy4"/>
    <dgm:cxn modelId="{E9A96BE4-2E92-4251-814E-5BD22B001F35}" type="presParOf" srcId="{100F7B8C-5F8D-4EF8-BC58-4EC536235343}" destId="{28ED31C5-F0A3-43A9-8907-A91161FBD663}" srcOrd="2" destOrd="0" presId="urn:microsoft.com/office/officeart/2005/8/layout/hierarchy4"/>
    <dgm:cxn modelId="{84B1C047-C93A-434B-83F9-D4CBFB98CF14}" type="presParOf" srcId="{28ED31C5-F0A3-43A9-8907-A91161FBD663}" destId="{C10C6572-0845-46B6-8BB7-3D2A44F372E0}" srcOrd="0" destOrd="0" presId="urn:microsoft.com/office/officeart/2005/8/layout/hierarchy4"/>
    <dgm:cxn modelId="{F90A82FF-3D71-4D5B-B746-247CC5204890}" type="presParOf" srcId="{C10C6572-0845-46B6-8BB7-3D2A44F372E0}" destId="{64CE6197-F7F3-41ED-AA52-FD5EDAB6D5DC}" srcOrd="0" destOrd="0" presId="urn:microsoft.com/office/officeart/2005/8/layout/hierarchy4"/>
    <dgm:cxn modelId="{03C182D5-9360-40E2-8D32-CFB651CEBB60}" type="presParOf" srcId="{C10C6572-0845-46B6-8BB7-3D2A44F372E0}" destId="{90332906-A3F7-4FDC-8379-A940352EA67B}" srcOrd="1" destOrd="0" presId="urn:microsoft.com/office/officeart/2005/8/layout/hierarchy4"/>
    <dgm:cxn modelId="{7BDCF546-2E83-4D74-8495-59E5C46B696E}" type="presParOf" srcId="{C10C6572-0845-46B6-8BB7-3D2A44F372E0}" destId="{6F3DE29B-E7D9-4C8A-9B69-69E06213CBE6}" srcOrd="2" destOrd="0" presId="urn:microsoft.com/office/officeart/2005/8/layout/hierarchy4"/>
    <dgm:cxn modelId="{3B341187-5BF9-43FA-A10A-AF0FF221F8AF}" type="presParOf" srcId="{6F3DE29B-E7D9-4C8A-9B69-69E06213CBE6}" destId="{4FD52966-D7FF-493C-8AB8-B143525AA64B}" srcOrd="0" destOrd="0" presId="urn:microsoft.com/office/officeart/2005/8/layout/hierarchy4"/>
    <dgm:cxn modelId="{E0BB10A0-5633-4E06-8415-E493E5E2BE53}" type="presParOf" srcId="{4FD52966-D7FF-493C-8AB8-B143525AA64B}" destId="{06926635-508C-4F41-AD91-273F14FBC3FB}" srcOrd="0" destOrd="0" presId="urn:microsoft.com/office/officeart/2005/8/layout/hierarchy4"/>
    <dgm:cxn modelId="{A593CBB4-DD82-4D32-90F4-C1A5591F620D}" type="presParOf" srcId="{4FD52966-D7FF-493C-8AB8-B143525AA64B}" destId="{89BB43D1-EC61-4843-B761-DAE9BA2FB948}" srcOrd="1" destOrd="0" presId="urn:microsoft.com/office/officeart/2005/8/layout/hierarchy4"/>
    <dgm:cxn modelId="{20DE66FB-08FE-4CF9-90CB-F23B306923F3}" type="presParOf" srcId="{ED7970D8-4B97-4842-98F9-B4042559BCDD}" destId="{C4A048E5-F278-43E9-945D-AF9C3549A034}" srcOrd="1" destOrd="0" presId="urn:microsoft.com/office/officeart/2005/8/layout/hierarchy4"/>
    <dgm:cxn modelId="{6921F218-2848-4F46-A8B7-96F94A097135}" type="presParOf" srcId="{ED7970D8-4B97-4842-98F9-B4042559BCDD}" destId="{263E0091-60C3-49DC-BDB6-A1B15D3DF706}" srcOrd="2" destOrd="0" presId="urn:microsoft.com/office/officeart/2005/8/layout/hierarchy4"/>
    <dgm:cxn modelId="{B24A1CCE-395A-4AE2-BE24-C9B44E3DD5F5}" type="presParOf" srcId="{263E0091-60C3-49DC-BDB6-A1B15D3DF706}" destId="{F9AF93A9-0769-461E-9347-BD953542FFE8}" srcOrd="0" destOrd="0" presId="urn:microsoft.com/office/officeart/2005/8/layout/hierarchy4"/>
    <dgm:cxn modelId="{91F1B3E2-D013-4CBF-A549-4A5920F4BA06}" type="presParOf" srcId="{263E0091-60C3-49DC-BDB6-A1B15D3DF706}" destId="{149CA46A-6291-4425-8705-F0A603CCF015}" srcOrd="1" destOrd="0" presId="urn:microsoft.com/office/officeart/2005/8/layout/hierarchy4"/>
    <dgm:cxn modelId="{AB89595A-7CEF-405F-9C46-7BE8E019FBED}" type="presParOf" srcId="{263E0091-60C3-49DC-BDB6-A1B15D3DF706}" destId="{0032EF5C-99BA-46A1-9FE5-7ED4D945274E}" srcOrd="2" destOrd="0" presId="urn:microsoft.com/office/officeart/2005/8/layout/hierarchy4"/>
    <dgm:cxn modelId="{1F40534F-F49A-4982-90A5-934F16B599A2}" type="presParOf" srcId="{0032EF5C-99BA-46A1-9FE5-7ED4D945274E}" destId="{8932ED0C-B4D6-4967-A460-28BF43B8009E}" srcOrd="0" destOrd="0" presId="urn:microsoft.com/office/officeart/2005/8/layout/hierarchy4"/>
    <dgm:cxn modelId="{27C0D292-CF33-43AE-883F-07128290485B}" type="presParOf" srcId="{8932ED0C-B4D6-4967-A460-28BF43B8009E}" destId="{7357E2C3-B0AC-4CEE-9ABD-A26EEA282D2A}" srcOrd="0" destOrd="0" presId="urn:microsoft.com/office/officeart/2005/8/layout/hierarchy4"/>
    <dgm:cxn modelId="{C225E845-B2DC-4E84-9EF1-263A9970B75B}" type="presParOf" srcId="{8932ED0C-B4D6-4967-A460-28BF43B8009E}" destId="{5242A96F-1C3D-430B-B51E-70C046121A3F}" srcOrd="1" destOrd="0" presId="urn:microsoft.com/office/officeart/2005/8/layout/hierarchy4"/>
    <dgm:cxn modelId="{CE06EA54-FE05-40F7-BE2E-791B0B1CA0B3}" type="presParOf" srcId="{8932ED0C-B4D6-4967-A460-28BF43B8009E}" destId="{9649C070-EB80-4888-B532-A431DB0F3DA5}" srcOrd="2" destOrd="0" presId="urn:microsoft.com/office/officeart/2005/8/layout/hierarchy4"/>
    <dgm:cxn modelId="{DC4DA995-60F6-446D-9340-F22878BD6D03}" type="presParOf" srcId="{9649C070-EB80-4888-B532-A431DB0F3DA5}" destId="{56B0651E-C043-4050-B597-00A7C5C06907}" srcOrd="0" destOrd="0" presId="urn:microsoft.com/office/officeart/2005/8/layout/hierarchy4"/>
    <dgm:cxn modelId="{7F5437CD-5EA4-4E41-94E1-5F09EAAB16BF}" type="presParOf" srcId="{56B0651E-C043-4050-B597-00A7C5C06907}" destId="{27A890DC-C20C-4B0C-BC0F-CC95143590EB}" srcOrd="0" destOrd="0" presId="urn:microsoft.com/office/officeart/2005/8/layout/hierarchy4"/>
    <dgm:cxn modelId="{B782BD60-7A78-42C1-A1E9-A6513B93237C}" type="presParOf" srcId="{56B0651E-C043-4050-B597-00A7C5C06907}" destId="{9524253D-3DFC-4320-8557-2102766D4418}" srcOrd="1" destOrd="0" presId="urn:microsoft.com/office/officeart/2005/8/layout/hierarchy4"/>
    <dgm:cxn modelId="{A1A43932-A193-42C3-9A45-2DB8850E159C}" type="presParOf" srcId="{56B0651E-C043-4050-B597-00A7C5C06907}" destId="{EF8CBFD7-82E8-4F3D-8874-84E9D7E1BC9E}" srcOrd="2" destOrd="0" presId="urn:microsoft.com/office/officeart/2005/8/layout/hierarchy4"/>
    <dgm:cxn modelId="{2B552644-97FA-4B6D-B72C-DB5CF368726D}" type="presParOf" srcId="{EF8CBFD7-82E8-4F3D-8874-84E9D7E1BC9E}" destId="{3BF37684-1FC4-4774-919E-F60361A3B1BD}" srcOrd="0" destOrd="0" presId="urn:microsoft.com/office/officeart/2005/8/layout/hierarchy4"/>
    <dgm:cxn modelId="{4DB9CC84-8D2F-4B83-9ED3-817779816767}" type="presParOf" srcId="{3BF37684-1FC4-4774-919E-F60361A3B1BD}" destId="{F32B6466-1093-4F9C-A4CB-A1277A37F695}" srcOrd="0" destOrd="0" presId="urn:microsoft.com/office/officeart/2005/8/layout/hierarchy4"/>
    <dgm:cxn modelId="{F454572F-8434-4621-A117-216E64B74B4E}" type="presParOf" srcId="{3BF37684-1FC4-4774-919E-F60361A3B1BD}" destId="{D5A03E1B-1ABF-40C6-858E-D304A3DA3762}" srcOrd="1" destOrd="0" presId="urn:microsoft.com/office/officeart/2005/8/layout/hierarchy4"/>
    <dgm:cxn modelId="{774D4E6C-6F30-4700-9B4F-BD9DBCD8BFAB}" type="presParOf" srcId="{4063A281-D239-44B6-85D9-7A0BABC26C26}" destId="{FCAC7BAF-3E29-43A0-A950-98084AF1E5C1}" srcOrd="1" destOrd="0" presId="urn:microsoft.com/office/officeart/2005/8/layout/hierarchy4"/>
    <dgm:cxn modelId="{D197A3E1-211D-4E85-A197-9A5923E2AFED}" type="presParOf" srcId="{4063A281-D239-44B6-85D9-7A0BABC26C26}" destId="{935568A9-7F45-4C58-8619-4F439289E24C}" srcOrd="2" destOrd="0" presId="urn:microsoft.com/office/officeart/2005/8/layout/hierarchy4"/>
    <dgm:cxn modelId="{3FC2CD9D-8564-4245-9965-77FBAE5FF206}" type="presParOf" srcId="{935568A9-7F45-4C58-8619-4F439289E24C}" destId="{EF8BF837-AA57-4666-A185-A464AB6A121E}" srcOrd="0" destOrd="0" presId="urn:microsoft.com/office/officeart/2005/8/layout/hierarchy4"/>
    <dgm:cxn modelId="{32203A12-9DED-47B7-BF29-ED763859DBBF}" type="presParOf" srcId="{935568A9-7F45-4C58-8619-4F439289E24C}" destId="{223ADF59-10F1-4C8C-A679-8C8183B8B3DF}" srcOrd="1" destOrd="0" presId="urn:microsoft.com/office/officeart/2005/8/layout/hierarchy4"/>
    <dgm:cxn modelId="{1CE9E53A-D9FC-42FF-AE9D-627A7611C611}" type="presParOf" srcId="{935568A9-7F45-4C58-8619-4F439289E24C}" destId="{CD54461A-B748-44D6-95B4-EE2CEFABE7A2}" srcOrd="2" destOrd="0" presId="urn:microsoft.com/office/officeart/2005/8/layout/hierarchy4"/>
    <dgm:cxn modelId="{7B825E14-CA76-4291-9F26-7BD5149F8577}" type="presParOf" srcId="{CD54461A-B748-44D6-95B4-EE2CEFABE7A2}" destId="{2A75BB54-7311-48D1-8540-BD535F3FD749}" srcOrd="0" destOrd="0" presId="urn:microsoft.com/office/officeart/2005/8/layout/hierarchy4"/>
    <dgm:cxn modelId="{E710C06F-54BE-449C-9132-FA134E2E886C}" type="presParOf" srcId="{2A75BB54-7311-48D1-8540-BD535F3FD749}" destId="{A38856DD-F359-408C-AB66-2FE80754A314}" srcOrd="0" destOrd="0" presId="urn:microsoft.com/office/officeart/2005/8/layout/hierarchy4"/>
    <dgm:cxn modelId="{52184A48-E198-4851-A776-721D5D99C1C9}" type="presParOf" srcId="{2A75BB54-7311-48D1-8540-BD535F3FD749}" destId="{B9D0C8B3-9C23-4385-AC20-3D46A5C236C9}" srcOrd="1" destOrd="0" presId="urn:microsoft.com/office/officeart/2005/8/layout/hierarchy4"/>
    <dgm:cxn modelId="{7C788FF0-4332-4793-B526-3E890EF90A1B}" type="presParOf" srcId="{2A75BB54-7311-48D1-8540-BD535F3FD749}" destId="{4F57B96E-98EC-4C54-84C4-FFC6C0B9CF9C}" srcOrd="2" destOrd="0" presId="urn:microsoft.com/office/officeart/2005/8/layout/hierarchy4"/>
    <dgm:cxn modelId="{586594BC-4777-4D8A-9758-E138202876C0}" type="presParOf" srcId="{4F57B96E-98EC-4C54-84C4-FFC6C0B9CF9C}" destId="{4C56B9BE-9CE0-45BC-B1AC-F0EF4476ADD9}" srcOrd="0" destOrd="0" presId="urn:microsoft.com/office/officeart/2005/8/layout/hierarchy4"/>
    <dgm:cxn modelId="{ABDB038D-F481-4202-B01D-18ABD76C62B1}" type="presParOf" srcId="{4C56B9BE-9CE0-45BC-B1AC-F0EF4476ADD9}" destId="{A55B02FC-6D9F-4478-B3A5-A261D9D1D1E7}" srcOrd="0" destOrd="0" presId="urn:microsoft.com/office/officeart/2005/8/layout/hierarchy4"/>
    <dgm:cxn modelId="{44909EF6-2975-4031-98FD-6B6E83804EA1}" type="presParOf" srcId="{4C56B9BE-9CE0-45BC-B1AC-F0EF4476ADD9}" destId="{785CED72-F456-4533-AFEB-4A03B59FE112}" srcOrd="1" destOrd="0" presId="urn:microsoft.com/office/officeart/2005/8/layout/hierarchy4"/>
    <dgm:cxn modelId="{E4968057-B468-4F59-BA53-910D8294BB37}" type="presParOf" srcId="{4C56B9BE-9CE0-45BC-B1AC-F0EF4476ADD9}" destId="{73E5795F-8DF1-4BE8-9C94-2C394ADA1F4E}" srcOrd="2" destOrd="0" presId="urn:microsoft.com/office/officeart/2005/8/layout/hierarchy4"/>
    <dgm:cxn modelId="{AE496C7F-EFA9-413D-A05D-BC09ECACB811}" type="presParOf" srcId="{73E5795F-8DF1-4BE8-9C94-2C394ADA1F4E}" destId="{B7799AD3-774C-41D3-8106-6CFF71D40B6E}" srcOrd="0" destOrd="0" presId="urn:microsoft.com/office/officeart/2005/8/layout/hierarchy4"/>
    <dgm:cxn modelId="{DAE53E13-AFB2-44F8-B315-88005A74BE13}" type="presParOf" srcId="{B7799AD3-774C-41D3-8106-6CFF71D40B6E}" destId="{D8701FD7-57BF-489F-A48D-C3262CE06899}" srcOrd="0" destOrd="0" presId="urn:microsoft.com/office/officeart/2005/8/layout/hierarchy4"/>
    <dgm:cxn modelId="{EEC54083-B445-41CA-9F70-17E8967B54BC}" type="presParOf" srcId="{B7799AD3-774C-41D3-8106-6CFF71D40B6E}" destId="{24BF3230-1C59-46A9-BCB2-5D20470F1EEE}" srcOrd="1" destOrd="0" presId="urn:microsoft.com/office/officeart/2005/8/layout/hierarchy4"/>
    <dgm:cxn modelId="{30D73D4F-DDD6-41D7-8E20-9A4EF48E9E55}" type="presParOf" srcId="{EB042546-7B06-4A76-808F-E194CF2956C1}" destId="{50008E99-0996-4134-8B4C-CA36CDB11A97}" srcOrd="7" destOrd="0" presId="urn:microsoft.com/office/officeart/2005/8/layout/hierarchy4"/>
    <dgm:cxn modelId="{85E9052F-6160-4199-8D0E-22D97BFC43D7}" type="presParOf" srcId="{EB042546-7B06-4A76-808F-E194CF2956C1}" destId="{23AFF9C9-B24D-4F07-B3A3-3A3A1A5E6C59}" srcOrd="8" destOrd="0" presId="urn:microsoft.com/office/officeart/2005/8/layout/hierarchy4"/>
    <dgm:cxn modelId="{86BB5CB1-6E5E-4D2D-9290-A8E66A5A9F2E}" type="presParOf" srcId="{23AFF9C9-B24D-4F07-B3A3-3A3A1A5E6C59}" destId="{94BC89EE-BBAB-4282-9A3E-3117CB5D06A0}" srcOrd="0" destOrd="0" presId="urn:microsoft.com/office/officeart/2005/8/layout/hierarchy4"/>
    <dgm:cxn modelId="{AD9D0676-298E-49BA-842F-A05D0BFCEF21}" type="presParOf" srcId="{23AFF9C9-B24D-4F07-B3A3-3A3A1A5E6C59}" destId="{BE5212CA-73A4-4CE4-B5C8-780DC533C7AE}" srcOrd="1" destOrd="0" presId="urn:microsoft.com/office/officeart/2005/8/layout/hierarchy4"/>
    <dgm:cxn modelId="{3A6AEF4C-00EB-4E9F-8697-EDB329E83B78}" type="presParOf" srcId="{23AFF9C9-B24D-4F07-B3A3-3A3A1A5E6C59}" destId="{C2BF7BDD-D4B6-40D8-8297-96F2A0DF8B11}" srcOrd="2" destOrd="0" presId="urn:microsoft.com/office/officeart/2005/8/layout/hierarchy4"/>
    <dgm:cxn modelId="{78EB5ACA-21BC-4519-B53A-E1E839BDDE6A}" type="presParOf" srcId="{C2BF7BDD-D4B6-40D8-8297-96F2A0DF8B11}" destId="{71A88454-5E9D-4A86-BFD2-A12C84BFA3A7}" srcOrd="0" destOrd="0" presId="urn:microsoft.com/office/officeart/2005/8/layout/hierarchy4"/>
    <dgm:cxn modelId="{598650F2-BF27-4FA8-8338-A93004D7C20C}" type="presParOf" srcId="{71A88454-5E9D-4A86-BFD2-A12C84BFA3A7}" destId="{AC54FBCD-0126-4C03-97EE-4CB3CE73F42C}" srcOrd="0" destOrd="0" presId="urn:microsoft.com/office/officeart/2005/8/layout/hierarchy4"/>
    <dgm:cxn modelId="{A5477740-10F9-45B1-BB95-D3EE3F0F000E}" type="presParOf" srcId="{71A88454-5E9D-4A86-BFD2-A12C84BFA3A7}" destId="{37D16476-4AAB-4162-9043-5A078BAE981E}" srcOrd="1" destOrd="0" presId="urn:microsoft.com/office/officeart/2005/8/layout/hierarchy4"/>
    <dgm:cxn modelId="{6EB358CD-D315-434D-85C5-332F8D7779F5}" type="presParOf" srcId="{71A88454-5E9D-4A86-BFD2-A12C84BFA3A7}" destId="{A60F9C28-4B20-4997-BED4-9B8F80AFDA7F}" srcOrd="2" destOrd="0" presId="urn:microsoft.com/office/officeart/2005/8/layout/hierarchy4"/>
    <dgm:cxn modelId="{F36A9EA4-E1CD-4D24-8F48-ACFF799800F7}" type="presParOf" srcId="{A60F9C28-4B20-4997-BED4-9B8F80AFDA7F}" destId="{DF70683D-FB78-4826-B1FA-909E9A4B7148}" srcOrd="0" destOrd="0" presId="urn:microsoft.com/office/officeart/2005/8/layout/hierarchy4"/>
    <dgm:cxn modelId="{97D5700D-A6E0-44DB-892B-1690D8AF0B73}" type="presParOf" srcId="{DF70683D-FB78-4826-B1FA-909E9A4B7148}" destId="{4238D502-90AC-4345-AD90-0B2C7CA0474E}" srcOrd="0" destOrd="0" presId="urn:microsoft.com/office/officeart/2005/8/layout/hierarchy4"/>
    <dgm:cxn modelId="{0892607F-6DB8-4F59-AF8A-D1CBB1D6D089}" type="presParOf" srcId="{DF70683D-FB78-4826-B1FA-909E9A4B7148}" destId="{9CDC54CA-668B-4A00-BBEA-838F26FE3FA7}" srcOrd="1" destOrd="0" presId="urn:microsoft.com/office/officeart/2005/8/layout/hierarchy4"/>
    <dgm:cxn modelId="{DA3862AE-3111-430C-9AEE-2C1778B6F251}" type="presParOf" srcId="{DF70683D-FB78-4826-B1FA-909E9A4B7148}" destId="{3F16A2C0-3520-4F9A-A3C7-228C1F368097}" srcOrd="2" destOrd="0" presId="urn:microsoft.com/office/officeart/2005/8/layout/hierarchy4"/>
    <dgm:cxn modelId="{83C7B155-7975-4C3B-8DA6-C1D28A539994}" type="presParOf" srcId="{3F16A2C0-3520-4F9A-A3C7-228C1F368097}" destId="{1304A3F7-5EDC-4D20-9F6A-416FB7136CFA}" srcOrd="0" destOrd="0" presId="urn:microsoft.com/office/officeart/2005/8/layout/hierarchy4"/>
    <dgm:cxn modelId="{4904B261-345D-466F-96B3-EFDDD9C7703A}" type="presParOf" srcId="{1304A3F7-5EDC-4D20-9F6A-416FB7136CFA}" destId="{35D11BEF-BD9F-44C4-87E7-9EF692A3D057}" srcOrd="0" destOrd="0" presId="urn:microsoft.com/office/officeart/2005/8/layout/hierarchy4"/>
    <dgm:cxn modelId="{53C55FF1-0F4E-48CF-8277-5A905EBE8D31}" type="presParOf" srcId="{1304A3F7-5EDC-4D20-9F6A-416FB7136CFA}" destId="{D50027DE-B6F7-49E7-8641-DAF1FF163646}" srcOrd="1" destOrd="0" presId="urn:microsoft.com/office/officeart/2005/8/layout/hierarchy4"/>
    <dgm:cxn modelId="{B703701F-5EEF-4512-BB06-3E023FBB1B93}" type="presParOf" srcId="{1304A3F7-5EDC-4D20-9F6A-416FB7136CFA}" destId="{A4A35B83-3B9C-461D-8C91-1D1AD98BB817}" srcOrd="2" destOrd="0" presId="urn:microsoft.com/office/officeart/2005/8/layout/hierarchy4"/>
    <dgm:cxn modelId="{6E476AED-2362-4B44-B2C0-46432820D154}" type="presParOf" srcId="{A4A35B83-3B9C-461D-8C91-1D1AD98BB817}" destId="{3B0FE284-B118-4658-BE2D-1046FA8A8C28}" srcOrd="0" destOrd="0" presId="urn:microsoft.com/office/officeart/2005/8/layout/hierarchy4"/>
    <dgm:cxn modelId="{B0178FBC-D195-4FD7-A5E1-EB213B2D15E9}" type="presParOf" srcId="{3B0FE284-B118-4658-BE2D-1046FA8A8C28}" destId="{8F906E0F-E6B8-4BEA-A6E1-6C2CD49B42AC}" srcOrd="0" destOrd="0" presId="urn:microsoft.com/office/officeart/2005/8/layout/hierarchy4"/>
    <dgm:cxn modelId="{4CED62F7-CF5B-4162-85CD-492A20D61937}" type="presParOf" srcId="{3B0FE284-B118-4658-BE2D-1046FA8A8C28}" destId="{9C1A3393-8D94-40BE-888C-02D9BA0F6848}" srcOrd="1" destOrd="0" presId="urn:microsoft.com/office/officeart/2005/8/layout/hierarchy4"/>
    <dgm:cxn modelId="{724ECD0F-4B45-4A01-88A4-4FDC64284CD1}" type="presParOf" srcId="{EB042546-7B06-4A76-808F-E194CF2956C1}" destId="{F4EE35FF-B92B-4337-AC6C-82389D217D10}" srcOrd="9" destOrd="0" presId="urn:microsoft.com/office/officeart/2005/8/layout/hierarchy4"/>
    <dgm:cxn modelId="{E6C6CD3B-9F3C-4F43-97B6-E6D8E558B2B7}" type="presParOf" srcId="{EB042546-7B06-4A76-808F-E194CF2956C1}" destId="{500031F5-7EA8-46D0-BD82-49E483E06C61}" srcOrd="10" destOrd="0" presId="urn:microsoft.com/office/officeart/2005/8/layout/hierarchy4"/>
    <dgm:cxn modelId="{735AE30D-908D-4659-8A5F-1726CABB9778}" type="presParOf" srcId="{500031F5-7EA8-46D0-BD82-49E483E06C61}" destId="{7973AC87-7453-4872-BE19-55D3520CADE8}" srcOrd="0" destOrd="0" presId="urn:microsoft.com/office/officeart/2005/8/layout/hierarchy4"/>
    <dgm:cxn modelId="{62D5D3FC-C3AC-4BC1-A2C1-367A84C93AFE}" type="presParOf" srcId="{500031F5-7EA8-46D0-BD82-49E483E06C61}" destId="{9B8E57BD-D9FC-4177-B527-C7F53B662766}" srcOrd="1" destOrd="0" presId="urn:microsoft.com/office/officeart/2005/8/layout/hierarchy4"/>
    <dgm:cxn modelId="{8219F6C5-832E-4BA3-B8CA-3ECCCEC22870}" type="presParOf" srcId="{500031F5-7EA8-46D0-BD82-49E483E06C61}" destId="{9451CD4E-6906-42CA-8C81-A6DE3CD34053}" srcOrd="2" destOrd="0" presId="urn:microsoft.com/office/officeart/2005/8/layout/hierarchy4"/>
    <dgm:cxn modelId="{213326D6-1EC7-4C51-AC63-8C91676F90ED}" type="presParOf" srcId="{9451CD4E-6906-42CA-8C81-A6DE3CD34053}" destId="{4EF7C0C7-BA2D-4A38-B794-BAEE59B97A3E}" srcOrd="0" destOrd="0" presId="urn:microsoft.com/office/officeart/2005/8/layout/hierarchy4"/>
    <dgm:cxn modelId="{ECCFBCB0-FFCC-43F1-ADC9-878775BAF678}" type="presParOf" srcId="{4EF7C0C7-BA2D-4A38-B794-BAEE59B97A3E}" destId="{30A96F20-41F2-4B1C-A3A4-B2A7C021B883}" srcOrd="0" destOrd="0" presId="urn:microsoft.com/office/officeart/2005/8/layout/hierarchy4"/>
    <dgm:cxn modelId="{0D0EF3CE-C9BC-4E8E-945D-F5DD74F7F77D}" type="presParOf" srcId="{4EF7C0C7-BA2D-4A38-B794-BAEE59B97A3E}" destId="{D49FD10F-9D61-479C-9108-790573E7D8FE}" srcOrd="1" destOrd="0" presId="urn:microsoft.com/office/officeart/2005/8/layout/hierarchy4"/>
    <dgm:cxn modelId="{3907D366-408B-4C92-A107-8DCC77D54825}" type="presParOf" srcId="{4EF7C0C7-BA2D-4A38-B794-BAEE59B97A3E}" destId="{7AFB4637-88D8-49AB-AA2B-D57AB49F94CC}" srcOrd="2" destOrd="0" presId="urn:microsoft.com/office/officeart/2005/8/layout/hierarchy4"/>
    <dgm:cxn modelId="{7ADF3FB7-7073-430D-86DF-B2160D01FCB3}" type="presParOf" srcId="{7AFB4637-88D8-49AB-AA2B-D57AB49F94CC}" destId="{7F7E4983-491E-4F3A-83C0-65A14E9F1149}" srcOrd="0" destOrd="0" presId="urn:microsoft.com/office/officeart/2005/8/layout/hierarchy4"/>
    <dgm:cxn modelId="{9676A58A-DA89-479E-BC8C-F9656C6B3CDD}" type="presParOf" srcId="{7F7E4983-491E-4F3A-83C0-65A14E9F1149}" destId="{D101C868-CC58-4033-BDD7-0A913884DA7F}" srcOrd="0" destOrd="0" presId="urn:microsoft.com/office/officeart/2005/8/layout/hierarchy4"/>
    <dgm:cxn modelId="{D6DDB8C0-1F87-4E6E-B878-82B2026C6AC5}" type="presParOf" srcId="{7F7E4983-491E-4F3A-83C0-65A14E9F1149}" destId="{EDA9FCFA-02F2-4601-B6F5-9E5F591217BA}" srcOrd="1" destOrd="0" presId="urn:microsoft.com/office/officeart/2005/8/layout/hierarchy4"/>
    <dgm:cxn modelId="{AC4398ED-A62F-4CEF-BB2E-1B674937A47D}" type="presParOf" srcId="{7F7E4983-491E-4F3A-83C0-65A14E9F1149}" destId="{FE616F5E-3D7B-429E-9B9F-175B63FCDC3C}" srcOrd="2" destOrd="0" presId="urn:microsoft.com/office/officeart/2005/8/layout/hierarchy4"/>
    <dgm:cxn modelId="{9153E26A-2B6C-4810-901B-F548804CFCCC}" type="presParOf" srcId="{FE616F5E-3D7B-429E-9B9F-175B63FCDC3C}" destId="{1949AA19-0C49-43EA-B7C7-D339889EFE06}" srcOrd="0" destOrd="0" presId="urn:microsoft.com/office/officeart/2005/8/layout/hierarchy4"/>
    <dgm:cxn modelId="{84904074-0AD2-444A-B499-FEF83A151F59}" type="presParOf" srcId="{1949AA19-0C49-43EA-B7C7-D339889EFE06}" destId="{EBD239EE-116F-493A-A7CC-089B47BF9A29}" srcOrd="0" destOrd="0" presId="urn:microsoft.com/office/officeart/2005/8/layout/hierarchy4"/>
    <dgm:cxn modelId="{9C886BF0-8A4C-41F4-9BD2-341EC7401F54}" type="presParOf" srcId="{1949AA19-0C49-43EA-B7C7-D339889EFE06}" destId="{102F5072-9B67-4B1F-985B-2F18DBBAA043}" srcOrd="1" destOrd="0" presId="urn:microsoft.com/office/officeart/2005/8/layout/hierarchy4"/>
    <dgm:cxn modelId="{B1CFBB91-5BBA-4BD6-99BA-A2C59771B74B}" type="presParOf" srcId="{1949AA19-0C49-43EA-B7C7-D339889EFE06}" destId="{D5343EFD-FA52-4A62-A480-0BFC587F8625}" srcOrd="2" destOrd="0" presId="urn:microsoft.com/office/officeart/2005/8/layout/hierarchy4"/>
    <dgm:cxn modelId="{5490339F-9B4E-4540-86F6-AA11B71CE092}" type="presParOf" srcId="{D5343EFD-FA52-4A62-A480-0BFC587F8625}" destId="{0F5AA64C-ABBB-4ED2-B0EF-8E69859FF1B8}" srcOrd="0" destOrd="0" presId="urn:microsoft.com/office/officeart/2005/8/layout/hierarchy4"/>
    <dgm:cxn modelId="{90F19987-E23A-42EE-9385-1CF87D98B751}" type="presParOf" srcId="{0F5AA64C-ABBB-4ED2-B0EF-8E69859FF1B8}" destId="{50994766-7E26-42A3-95C4-1BC254343669}" srcOrd="0" destOrd="0" presId="urn:microsoft.com/office/officeart/2005/8/layout/hierarchy4"/>
    <dgm:cxn modelId="{098984B6-1564-4426-A05E-CFD20176479E}" type="presParOf" srcId="{0F5AA64C-ABBB-4ED2-B0EF-8E69859FF1B8}" destId="{9C95BDE2-44B7-42BA-B911-64E9E5E50CE8}" srcOrd="1" destOrd="0" presId="urn:microsoft.com/office/officeart/2005/8/layout/hierarchy4"/>
    <dgm:cxn modelId="{B3DA911B-F2DF-4359-8CD9-9AA26E807BFE}" type="presParOf" srcId="{0F5AA64C-ABBB-4ED2-B0EF-8E69859FF1B8}" destId="{AE8D9BB5-9A86-4E88-AEF5-4140E1023BD6}" srcOrd="2" destOrd="0" presId="urn:microsoft.com/office/officeart/2005/8/layout/hierarchy4"/>
    <dgm:cxn modelId="{665DF3AB-643D-41BD-947E-C97A5BDBB1DD}" type="presParOf" srcId="{AE8D9BB5-9A86-4E88-AEF5-4140E1023BD6}" destId="{73C51063-13A3-4CD7-B654-C72B0E546F84}" srcOrd="0" destOrd="0" presId="urn:microsoft.com/office/officeart/2005/8/layout/hierarchy4"/>
    <dgm:cxn modelId="{32728523-C510-4672-B9E6-7B1475FAF726}" type="presParOf" srcId="{73C51063-13A3-4CD7-B654-C72B0E546F84}" destId="{C888769D-2DC9-4AA4-9B78-F64245D4C979}" srcOrd="0" destOrd="0" presId="urn:microsoft.com/office/officeart/2005/8/layout/hierarchy4"/>
    <dgm:cxn modelId="{BF6914D6-74D6-4599-AFA0-35E7F6431ECB}" type="presParOf" srcId="{73C51063-13A3-4CD7-B654-C72B0E546F84}" destId="{11B00A23-7AB5-4BD9-9D13-83A0FA592090}"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E1CE3C41-26B4-4268-B342-EE023F2A712B}">
      <dgm:prSet custT="1"/>
      <dgm:spPr>
        <a:noFill/>
        <a:ln>
          <a:noFill/>
        </a:ln>
      </dgm:spPr>
      <dgm:t>
        <a:bodyPr/>
        <a:lstStyle/>
        <a:p>
          <a:pPr>
            <a:buNone/>
          </a:pPr>
          <a:r>
            <a:rPr lang="en-US" sz="900" b="1" i="0" u="none">
              <a:solidFill>
                <a:schemeClr val="tx1"/>
              </a:solidFill>
            </a:rPr>
            <a:t>Model Evaluation</a:t>
          </a:r>
          <a:endParaRPr lang="en-US" sz="900" b="1">
            <a:solidFill>
              <a:schemeClr val="tx1"/>
            </a:solidFill>
          </a:endParaRPr>
        </a:p>
      </dgm:t>
    </dgm:pt>
    <dgm:pt modelId="{7F2AF743-2A60-4F11-855E-C99D2935BDDB}" type="parTrans" cxnId="{61B6D521-B778-4D07-9FC3-4A1FA27544B3}">
      <dgm:prSet/>
      <dgm:spPr/>
      <dgm:t>
        <a:bodyPr/>
        <a:lstStyle/>
        <a:p>
          <a:endParaRPr lang="en-US"/>
        </a:p>
      </dgm:t>
    </dgm:pt>
    <dgm:pt modelId="{6430D9A5-8A8A-4A8E-B653-ED0DB6BFDB30}" type="sibTrans" cxnId="{61B6D521-B778-4D07-9FC3-4A1FA27544B3}">
      <dgm:prSet/>
      <dgm:spPr/>
      <dgm:t>
        <a:bodyPr/>
        <a:lstStyle/>
        <a:p>
          <a:endParaRPr lang="en-US"/>
        </a:p>
      </dgm:t>
    </dgm:pt>
    <dgm:pt modelId="{7173BC77-22CC-4A98-9B6A-EA6915FD9959}">
      <dgm:prSet custT="1"/>
      <dgm:spPr>
        <a:solidFill>
          <a:srgbClr val="0F9ED5"/>
        </a:solidFill>
        <a:ln>
          <a:noFill/>
        </a:ln>
      </dgm:spPr>
      <dgm:t>
        <a:bodyPr/>
        <a:lstStyle/>
        <a:p>
          <a:pPr>
            <a:buNone/>
          </a:pPr>
          <a:r>
            <a:rPr lang="en-US" sz="800" b="0" i="0" u="none"/>
            <a:t>Model Benchmarks</a:t>
          </a:r>
          <a:endParaRPr lang="en-US" sz="800" b="0"/>
        </a:p>
      </dgm:t>
    </dgm:pt>
    <dgm:pt modelId="{BC1E3BF9-D4E5-445C-A8B1-9CCB2A5314B4}" type="parTrans" cxnId="{F819D8AB-78B4-4746-BECA-9E51501BD4E5}">
      <dgm:prSet/>
      <dgm:spPr/>
      <dgm:t>
        <a:bodyPr/>
        <a:lstStyle/>
        <a:p>
          <a:endParaRPr lang="en-US"/>
        </a:p>
      </dgm:t>
    </dgm:pt>
    <dgm:pt modelId="{3DB25891-6CBD-4429-B8DA-70C557D53CC2}" type="sibTrans" cxnId="{F819D8AB-78B4-4746-BECA-9E51501BD4E5}">
      <dgm:prSet/>
      <dgm:spPr/>
      <dgm:t>
        <a:bodyPr/>
        <a:lstStyle/>
        <a:p>
          <a:endParaRPr lang="en-US"/>
        </a:p>
      </dgm:t>
    </dgm:pt>
    <dgm:pt modelId="{2A98F118-F6EE-4139-8A19-6D3CFF5110FF}">
      <dgm:prSet custT="1"/>
      <dgm:spPr>
        <a:solidFill>
          <a:srgbClr val="0F9ED5"/>
        </a:solidFill>
        <a:ln>
          <a:noFill/>
        </a:ln>
      </dgm:spPr>
      <dgm:t>
        <a:bodyPr/>
        <a:lstStyle/>
        <a:p>
          <a:pPr>
            <a:buNone/>
          </a:pPr>
          <a:r>
            <a:rPr lang="en-US" sz="800" b="0" i="0" u="none"/>
            <a:t>Benchmark Data</a:t>
          </a:r>
          <a:endParaRPr lang="en-US" sz="800" b="0"/>
        </a:p>
      </dgm:t>
    </dgm:pt>
    <dgm:pt modelId="{D62BBBCC-BF88-4D7C-8E04-777387336075}" type="parTrans" cxnId="{0723AD8E-032B-4A1A-A327-2F17527F9A39}">
      <dgm:prSet/>
      <dgm:spPr/>
      <dgm:t>
        <a:bodyPr/>
        <a:lstStyle/>
        <a:p>
          <a:endParaRPr lang="en-US"/>
        </a:p>
      </dgm:t>
    </dgm:pt>
    <dgm:pt modelId="{404B2D6C-FBA4-4EF5-B282-4671D5688952}" type="sibTrans" cxnId="{0723AD8E-032B-4A1A-A327-2F17527F9A39}">
      <dgm:prSet/>
      <dgm:spPr/>
      <dgm:t>
        <a:bodyPr/>
        <a:lstStyle/>
        <a:p>
          <a:endParaRPr lang="en-US"/>
        </a:p>
      </dgm:t>
    </dgm:pt>
    <dgm:pt modelId="{EAECAF2E-275C-42C5-953E-3F06BC11FF65}">
      <dgm:prSet custT="1"/>
      <dgm:spPr>
        <a:solidFill>
          <a:srgbClr val="0F9ED5"/>
        </a:solidFill>
        <a:ln>
          <a:noFill/>
        </a:ln>
      </dgm:spPr>
      <dgm:t>
        <a:bodyPr/>
        <a:lstStyle/>
        <a:p>
          <a:pPr>
            <a:buNone/>
          </a:pPr>
          <a:r>
            <a:rPr lang="en-US" sz="800" b="0" i="0" u="none"/>
            <a:t>Model Evaluation Tools</a:t>
          </a:r>
          <a:endParaRPr lang="en-US" sz="800" b="0"/>
        </a:p>
      </dgm:t>
    </dgm:pt>
    <dgm:pt modelId="{B0DDE7A3-CE06-40A2-8D49-61D7D5040ACD}" type="parTrans" cxnId="{373A8EBB-6E81-4DCF-B5E5-3EDF7AC58EAE}">
      <dgm:prSet/>
      <dgm:spPr/>
      <dgm:t>
        <a:bodyPr/>
        <a:lstStyle/>
        <a:p>
          <a:endParaRPr lang="en-US"/>
        </a:p>
      </dgm:t>
    </dgm:pt>
    <dgm:pt modelId="{1293C7A9-74BF-444F-ABF7-F0AFEE634B93}" type="sibTrans" cxnId="{373A8EBB-6E81-4DCF-B5E5-3EDF7AC58EAE}">
      <dgm:prSet/>
      <dgm:spPr/>
      <dgm:t>
        <a:bodyPr/>
        <a:lstStyle/>
        <a:p>
          <a:endParaRPr lang="en-US"/>
        </a:p>
      </dgm:t>
    </dgm:pt>
    <dgm:pt modelId="{71D7E6C9-9DE8-4EE9-ACD7-566AF2CD482E}">
      <dgm:prSet custT="1"/>
      <dgm:spPr>
        <a:solidFill>
          <a:srgbClr val="0F9ED5"/>
        </a:solidFill>
        <a:ln>
          <a:noFill/>
        </a:ln>
      </dgm:spPr>
      <dgm:t>
        <a:bodyPr/>
        <a:lstStyle/>
        <a:p>
          <a:pPr>
            <a:buNone/>
          </a:pPr>
          <a:r>
            <a:rPr lang="en-US" sz="800" b="0" i="0" u="none"/>
            <a:t>Model Leaderboards</a:t>
          </a:r>
          <a:endParaRPr lang="en-US" sz="800" b="0"/>
        </a:p>
      </dgm:t>
    </dgm:pt>
    <dgm:pt modelId="{DBE552AA-4745-4470-92C7-4B5AA3692D05}" type="parTrans" cxnId="{7736622D-168F-4CFF-98A7-D8DDE82F4741}">
      <dgm:prSet/>
      <dgm:spPr/>
      <dgm:t>
        <a:bodyPr/>
        <a:lstStyle/>
        <a:p>
          <a:endParaRPr lang="en-US"/>
        </a:p>
      </dgm:t>
    </dgm:pt>
    <dgm:pt modelId="{1911AFC7-5F2F-42D3-98B2-22EB326BB66D}" type="sibTrans" cxnId="{7736622D-168F-4CFF-98A7-D8DDE82F4741}">
      <dgm:prSet/>
      <dgm:spPr/>
      <dgm:t>
        <a:bodyPr/>
        <a:lstStyle/>
        <a:p>
          <a:endParaRPr lang="en-US"/>
        </a:p>
      </dgm:t>
    </dgm:pt>
    <dgm:pt modelId="{958C49A5-98E1-4014-AEFC-5C8E9C785004}">
      <dgm:prSet custT="1"/>
      <dgm:spPr>
        <a:noFill/>
        <a:ln>
          <a:noFill/>
        </a:ln>
      </dgm:spPr>
      <dgm:t>
        <a:bodyPr/>
        <a:lstStyle/>
        <a:p>
          <a:pPr>
            <a:buNone/>
          </a:pPr>
          <a:r>
            <a:rPr lang="en-US" sz="900" b="1" i="0" u="none">
              <a:solidFill>
                <a:schemeClr val="tx1"/>
              </a:solidFill>
            </a:rPr>
            <a:t>Model Management</a:t>
          </a:r>
          <a:endParaRPr lang="en-US" sz="900" b="1">
            <a:solidFill>
              <a:schemeClr val="tx1"/>
            </a:solidFill>
          </a:endParaRPr>
        </a:p>
      </dgm:t>
    </dgm:pt>
    <dgm:pt modelId="{EB90FC11-7C78-455D-B68A-D3C7B3B47F81}" type="parTrans" cxnId="{564C1AA0-EAE9-40E2-9EE5-76BEAA74F2A3}">
      <dgm:prSet/>
      <dgm:spPr/>
      <dgm:t>
        <a:bodyPr/>
        <a:lstStyle/>
        <a:p>
          <a:endParaRPr lang="en-US"/>
        </a:p>
      </dgm:t>
    </dgm:pt>
    <dgm:pt modelId="{377E93E9-C14B-4BF9-8284-B862CBBD4A49}" type="sibTrans" cxnId="{564C1AA0-EAE9-40E2-9EE5-76BEAA74F2A3}">
      <dgm:prSet/>
      <dgm:spPr/>
      <dgm:t>
        <a:bodyPr/>
        <a:lstStyle/>
        <a:p>
          <a:endParaRPr lang="en-US"/>
        </a:p>
      </dgm:t>
    </dgm:pt>
    <dgm:pt modelId="{BE07CB09-F83C-4558-9EA2-66D5B124AFAA}">
      <dgm:prSet custT="1"/>
      <dgm:spPr>
        <a:solidFill>
          <a:srgbClr val="0F9ED5"/>
        </a:solidFill>
        <a:ln>
          <a:noFill/>
        </a:ln>
      </dgm:spPr>
      <dgm:t>
        <a:bodyPr/>
        <a:lstStyle/>
        <a:p>
          <a:pPr>
            <a:buNone/>
          </a:pPr>
          <a:r>
            <a:rPr lang="en-US" sz="800" b="0" i="0" u="none"/>
            <a:t>Model Versioning Tool</a:t>
          </a:r>
          <a:endParaRPr lang="en-US" sz="800" b="0"/>
        </a:p>
      </dgm:t>
    </dgm:pt>
    <dgm:pt modelId="{B7FDB0B0-1C36-4EED-9C4A-DF9D5ABF5F58}" type="parTrans" cxnId="{A48CDF72-DC21-4887-B64F-77F51770B8D0}">
      <dgm:prSet/>
      <dgm:spPr/>
      <dgm:t>
        <a:bodyPr/>
        <a:lstStyle/>
        <a:p>
          <a:endParaRPr lang="en-US"/>
        </a:p>
      </dgm:t>
    </dgm:pt>
    <dgm:pt modelId="{B0BA540F-A61A-4BAD-9B95-FE53F5323EFD}" type="sibTrans" cxnId="{A48CDF72-DC21-4887-B64F-77F51770B8D0}">
      <dgm:prSet/>
      <dgm:spPr/>
      <dgm:t>
        <a:bodyPr/>
        <a:lstStyle/>
        <a:p>
          <a:endParaRPr lang="en-US"/>
        </a:p>
      </dgm:t>
    </dgm:pt>
    <dgm:pt modelId="{4FC138B7-CBF7-4B68-81A6-05BC04F35B56}">
      <dgm:prSet custT="1"/>
      <dgm:spPr>
        <a:solidFill>
          <a:srgbClr val="0F9ED5"/>
        </a:solidFill>
        <a:ln>
          <a:noFill/>
        </a:ln>
      </dgm:spPr>
      <dgm:t>
        <a:bodyPr/>
        <a:lstStyle/>
        <a:p>
          <a:pPr>
            <a:buNone/>
          </a:pPr>
          <a:r>
            <a:rPr lang="en-US" sz="800" b="0" i="0" u="none"/>
            <a:t>Model Garden</a:t>
          </a:r>
          <a:endParaRPr lang="en-US" sz="800" b="0"/>
        </a:p>
      </dgm:t>
    </dgm:pt>
    <dgm:pt modelId="{40792A55-CF50-462F-B37B-6034CE513625}" type="parTrans" cxnId="{7ADBF693-6630-4AA5-BFC3-8A076C9D5C05}">
      <dgm:prSet/>
      <dgm:spPr/>
      <dgm:t>
        <a:bodyPr/>
        <a:lstStyle/>
        <a:p>
          <a:endParaRPr lang="en-US"/>
        </a:p>
      </dgm:t>
    </dgm:pt>
    <dgm:pt modelId="{B47DA703-3F00-473F-A0FB-480364502C48}" type="sibTrans" cxnId="{7ADBF693-6630-4AA5-BFC3-8A076C9D5C05}">
      <dgm:prSet/>
      <dgm:spPr/>
      <dgm:t>
        <a:bodyPr/>
        <a:lstStyle/>
        <a:p>
          <a:endParaRPr lang="en-US"/>
        </a:p>
      </dgm:t>
    </dgm:pt>
    <dgm:pt modelId="{9F209CE3-968A-41C3-87A0-F15699752803}">
      <dgm:prSet custT="1"/>
      <dgm:spPr>
        <a:solidFill>
          <a:srgbClr val="0F9ED5"/>
        </a:solidFill>
        <a:ln>
          <a:noFill/>
        </a:ln>
      </dgm:spPr>
      <dgm:t>
        <a:bodyPr/>
        <a:lstStyle/>
        <a:p>
          <a:pPr>
            <a:buNone/>
          </a:pPr>
          <a:r>
            <a:rPr lang="en-US" sz="800" b="0" i="0" u="none"/>
            <a:t>Model Marketplace</a:t>
          </a:r>
          <a:endParaRPr lang="en-US" sz="800" b="0"/>
        </a:p>
      </dgm:t>
    </dgm:pt>
    <dgm:pt modelId="{474EF6DB-E3FB-4964-9849-9880BE9654A6}" type="parTrans" cxnId="{53523F45-74DB-43D5-9CA3-5F00B9C95399}">
      <dgm:prSet/>
      <dgm:spPr/>
      <dgm:t>
        <a:bodyPr/>
        <a:lstStyle/>
        <a:p>
          <a:endParaRPr lang="en-US"/>
        </a:p>
      </dgm:t>
    </dgm:pt>
    <dgm:pt modelId="{2DCA5229-9563-4826-B077-D3CC3F36527B}" type="sibTrans" cxnId="{53523F45-74DB-43D5-9CA3-5F00B9C95399}">
      <dgm:prSet/>
      <dgm:spPr/>
      <dgm:t>
        <a:bodyPr/>
        <a:lstStyle/>
        <a:p>
          <a:endParaRPr lang="en-US"/>
        </a:p>
      </dgm:t>
    </dgm:pt>
    <dgm:pt modelId="{51B192AF-AA92-4E4F-B635-A2B8E1914E3B}">
      <dgm:prSet custT="1"/>
      <dgm:spPr>
        <a:solidFill>
          <a:srgbClr val="0F9ED5"/>
        </a:solidFill>
        <a:ln>
          <a:noFill/>
        </a:ln>
      </dgm:spPr>
      <dgm:t>
        <a:bodyPr/>
        <a:lstStyle/>
        <a:p>
          <a:pPr>
            <a:buNone/>
          </a:pPr>
          <a:r>
            <a:rPr lang="en-US" sz="800" b="0" i="0" u="none"/>
            <a:t>Model Packaging Tool</a:t>
          </a:r>
          <a:endParaRPr lang="en-US" sz="800" b="0"/>
        </a:p>
      </dgm:t>
    </dgm:pt>
    <dgm:pt modelId="{10585A8E-371F-40CB-B7BB-E6503847C7A8}" type="parTrans" cxnId="{EE8ADD81-155A-4CB1-8CC4-6DE3C85AE35C}">
      <dgm:prSet/>
      <dgm:spPr/>
      <dgm:t>
        <a:bodyPr/>
        <a:lstStyle/>
        <a:p>
          <a:endParaRPr lang="en-US"/>
        </a:p>
      </dgm:t>
    </dgm:pt>
    <dgm:pt modelId="{F2CB66A3-C372-4BD0-B84D-81F9A27AAC62}" type="sibTrans" cxnId="{EE8ADD81-155A-4CB1-8CC4-6DE3C85AE35C}">
      <dgm:prSet/>
      <dgm:spPr/>
      <dgm:t>
        <a:bodyPr/>
        <a:lstStyle/>
        <a:p>
          <a:endParaRPr lang="en-US"/>
        </a:p>
      </dgm:t>
    </dgm:pt>
    <dgm:pt modelId="{1E7FAA89-FFDC-4F7F-8608-5D9BA7EF621A}">
      <dgm:prSet custT="1"/>
      <dgm:spPr>
        <a:solidFill>
          <a:srgbClr val="0F9ED5"/>
        </a:solidFill>
        <a:ln>
          <a:noFill/>
        </a:ln>
      </dgm:spPr>
      <dgm:t>
        <a:bodyPr/>
        <a:lstStyle/>
        <a:p>
          <a:pPr>
            <a:buNone/>
          </a:pPr>
          <a:r>
            <a:rPr lang="en-US" sz="800" b="0" i="0" u="none"/>
            <a:t>Model Metadata Management Tool</a:t>
          </a:r>
          <a:endParaRPr lang="en-US" sz="800" b="0"/>
        </a:p>
      </dgm:t>
    </dgm:pt>
    <dgm:pt modelId="{C829E2AC-81AF-488A-969A-046F928B8C90}" type="parTrans" cxnId="{C4F2833C-66C5-4DAD-A0D0-CE70D23BF6BC}">
      <dgm:prSet/>
      <dgm:spPr/>
      <dgm:t>
        <a:bodyPr/>
        <a:lstStyle/>
        <a:p>
          <a:endParaRPr lang="en-US"/>
        </a:p>
      </dgm:t>
    </dgm:pt>
    <dgm:pt modelId="{EBFDE84B-2721-4484-9357-49FB03F3CD20}" type="sibTrans" cxnId="{C4F2833C-66C5-4DAD-A0D0-CE70D23BF6BC}">
      <dgm:prSet/>
      <dgm:spPr/>
      <dgm:t>
        <a:bodyPr/>
        <a:lstStyle/>
        <a:p>
          <a:endParaRPr lang="en-US"/>
        </a:p>
      </dgm:t>
    </dgm:pt>
    <dgm:pt modelId="{CE30E32E-631B-432E-8CC4-01E73F45E9DB}">
      <dgm:prSet custT="1"/>
      <dgm:spPr>
        <a:noFill/>
        <a:ln>
          <a:noFill/>
        </a:ln>
      </dgm:spPr>
      <dgm:t>
        <a:bodyPr/>
        <a:lstStyle/>
        <a:p>
          <a:pPr>
            <a:buNone/>
          </a:pPr>
          <a:r>
            <a:rPr lang="en-US" sz="900" b="1" i="0" u="none">
              <a:solidFill>
                <a:schemeClr val="tx1"/>
              </a:solidFill>
            </a:rPr>
            <a:t>Model Operations</a:t>
          </a:r>
          <a:endParaRPr lang="en-US" sz="900" b="1">
            <a:solidFill>
              <a:schemeClr val="tx1"/>
            </a:solidFill>
          </a:endParaRPr>
        </a:p>
      </dgm:t>
    </dgm:pt>
    <dgm:pt modelId="{C014F410-9898-445B-B9C0-30D56D565748}" type="parTrans" cxnId="{2F88F2F0-2196-4E56-B082-4F153C585EEB}">
      <dgm:prSet/>
      <dgm:spPr/>
      <dgm:t>
        <a:bodyPr/>
        <a:lstStyle/>
        <a:p>
          <a:endParaRPr lang="en-US"/>
        </a:p>
      </dgm:t>
    </dgm:pt>
    <dgm:pt modelId="{F2294387-ACCE-4B5A-992E-ADE347C4EAED}" type="sibTrans" cxnId="{2F88F2F0-2196-4E56-B082-4F153C585EEB}">
      <dgm:prSet/>
      <dgm:spPr/>
      <dgm:t>
        <a:bodyPr/>
        <a:lstStyle/>
        <a:p>
          <a:endParaRPr lang="en-US"/>
        </a:p>
      </dgm:t>
    </dgm:pt>
    <dgm:pt modelId="{0DC54597-E8B4-4C47-AA1D-DB222EE3BF9E}">
      <dgm:prSet custT="1"/>
      <dgm:spPr>
        <a:solidFill>
          <a:srgbClr val="0F9ED5"/>
        </a:solidFill>
        <a:ln>
          <a:noFill/>
        </a:ln>
      </dgm:spPr>
      <dgm:t>
        <a:bodyPr/>
        <a:lstStyle/>
        <a:p>
          <a:pPr>
            <a:buNone/>
          </a:pPr>
          <a:r>
            <a:rPr lang="en-US" sz="800" b="0" i="0" u="none"/>
            <a:t>Model Deployment Tool</a:t>
          </a:r>
          <a:endParaRPr lang="en-US" sz="800" b="0"/>
        </a:p>
      </dgm:t>
    </dgm:pt>
    <dgm:pt modelId="{C9F74C42-F8DD-4076-A20F-344D6C0EA745}" type="parTrans" cxnId="{B593877D-58DE-4CA7-9886-DEB0DECACD64}">
      <dgm:prSet/>
      <dgm:spPr/>
      <dgm:t>
        <a:bodyPr/>
        <a:lstStyle/>
        <a:p>
          <a:endParaRPr lang="en-US"/>
        </a:p>
      </dgm:t>
    </dgm:pt>
    <dgm:pt modelId="{737BC2E3-781F-4C34-AD1A-55D4F07097F9}" type="sibTrans" cxnId="{B593877D-58DE-4CA7-9886-DEB0DECACD64}">
      <dgm:prSet/>
      <dgm:spPr/>
      <dgm:t>
        <a:bodyPr/>
        <a:lstStyle/>
        <a:p>
          <a:endParaRPr lang="en-US"/>
        </a:p>
      </dgm:t>
    </dgm:pt>
    <dgm:pt modelId="{575710E5-0EC2-48C3-8DCD-DEC538DB8807}">
      <dgm:prSet custT="1"/>
      <dgm:spPr>
        <a:solidFill>
          <a:srgbClr val="0F9ED5"/>
        </a:solidFill>
        <a:ln>
          <a:noFill/>
        </a:ln>
      </dgm:spPr>
      <dgm:t>
        <a:bodyPr/>
        <a:lstStyle/>
        <a:p>
          <a:pPr>
            <a:buNone/>
          </a:pPr>
          <a:r>
            <a:rPr lang="en-US" sz="800" b="0" i="0" u="none"/>
            <a:t>Model Inference Tool</a:t>
          </a:r>
          <a:endParaRPr lang="en-US" sz="800" b="0"/>
        </a:p>
      </dgm:t>
    </dgm:pt>
    <dgm:pt modelId="{906C9F00-2F51-466A-A2B7-D052897A08B1}" type="parTrans" cxnId="{DC0D589F-5ED7-46D1-96F9-C583ACBD5798}">
      <dgm:prSet/>
      <dgm:spPr/>
      <dgm:t>
        <a:bodyPr/>
        <a:lstStyle/>
        <a:p>
          <a:endParaRPr lang="en-US"/>
        </a:p>
      </dgm:t>
    </dgm:pt>
    <dgm:pt modelId="{3645AAE1-B00B-485C-813E-079796504A6A}" type="sibTrans" cxnId="{DC0D589F-5ED7-46D1-96F9-C583ACBD5798}">
      <dgm:prSet/>
      <dgm:spPr/>
      <dgm:t>
        <a:bodyPr/>
        <a:lstStyle/>
        <a:p>
          <a:endParaRPr lang="en-US"/>
        </a:p>
      </dgm:t>
    </dgm:pt>
    <dgm:pt modelId="{397135AD-F4BF-4962-BAFD-E1D9651DDDC2}">
      <dgm:prSet custT="1"/>
      <dgm:spPr>
        <a:solidFill>
          <a:srgbClr val="0F9ED5"/>
        </a:solidFill>
        <a:ln>
          <a:noFill/>
        </a:ln>
      </dgm:spPr>
      <dgm:t>
        <a:bodyPr/>
        <a:lstStyle/>
        <a:p>
          <a:pPr>
            <a:buNone/>
          </a:pPr>
          <a:r>
            <a:rPr lang="en-US" sz="800" b="0" i="0" u="none"/>
            <a:t>Model Monitoring Tool</a:t>
          </a:r>
          <a:endParaRPr lang="en-US" sz="800" b="0"/>
        </a:p>
      </dgm:t>
    </dgm:pt>
    <dgm:pt modelId="{43EC7AA7-9488-4652-A3E6-756DA7CBFCC0}" type="parTrans" cxnId="{CF0BBFC7-8BC2-4041-AB20-6E2F0BCE3B93}">
      <dgm:prSet/>
      <dgm:spPr/>
      <dgm:t>
        <a:bodyPr/>
        <a:lstStyle/>
        <a:p>
          <a:endParaRPr lang="en-US"/>
        </a:p>
      </dgm:t>
    </dgm:pt>
    <dgm:pt modelId="{CBE36853-F011-4B91-A593-3F5BC31D561F}" type="sibTrans" cxnId="{CF0BBFC7-8BC2-4041-AB20-6E2F0BCE3B93}">
      <dgm:prSet/>
      <dgm:spPr/>
      <dgm:t>
        <a:bodyPr/>
        <a:lstStyle/>
        <a:p>
          <a:endParaRPr lang="en-US"/>
        </a:p>
      </dgm:t>
    </dgm:pt>
    <dgm:pt modelId="{6E7D6399-84A9-40D7-8319-1912AA8BAC5E}">
      <dgm:prSet custT="1"/>
      <dgm:spPr>
        <a:solidFill>
          <a:srgbClr val="0F9ED5"/>
        </a:solidFill>
        <a:ln>
          <a:noFill/>
        </a:ln>
      </dgm:spPr>
      <dgm:t>
        <a:bodyPr/>
        <a:lstStyle/>
        <a:p>
          <a:pPr>
            <a:buNone/>
          </a:pPr>
          <a:r>
            <a:rPr lang="en-US" sz="800" b="0" i="0" u="none"/>
            <a:t>Model Gateway</a:t>
          </a:r>
          <a:endParaRPr lang="en-US" sz="800" b="0"/>
        </a:p>
      </dgm:t>
    </dgm:pt>
    <dgm:pt modelId="{88F3D2F6-2B07-4A51-BA06-C1E5AC5767D4}" type="parTrans" cxnId="{469D2317-5CF1-4C00-A3CC-7EE694425CDF}">
      <dgm:prSet/>
      <dgm:spPr/>
      <dgm:t>
        <a:bodyPr/>
        <a:lstStyle/>
        <a:p>
          <a:endParaRPr lang="en-US"/>
        </a:p>
      </dgm:t>
    </dgm:pt>
    <dgm:pt modelId="{7F7E6A15-7D74-46AD-9F68-47D71F1003B8}" type="sibTrans" cxnId="{469D2317-5CF1-4C00-A3CC-7EE694425CDF}">
      <dgm:prSet/>
      <dgm:spPr/>
      <dgm:t>
        <a:bodyPr/>
        <a:lstStyle/>
        <a:p>
          <a:endParaRPr lang="en-US"/>
        </a:p>
      </dgm:t>
    </dgm:pt>
    <dgm:pt modelId="{7DBB249D-CD91-4F65-8179-1BD696F7C7A5}">
      <dgm:prSet custT="1"/>
      <dgm:spPr>
        <a:solidFill>
          <a:srgbClr val="0F9ED5"/>
        </a:solidFill>
        <a:ln>
          <a:noFill/>
        </a:ln>
      </dgm:spPr>
      <dgm:t>
        <a:bodyPr/>
        <a:lstStyle/>
        <a:p>
          <a:pPr>
            <a:buNone/>
          </a:pPr>
          <a:r>
            <a:rPr lang="en-US" sz="800" b="0" i="0" u="none"/>
            <a:t>A/B Testing Framework</a:t>
          </a:r>
          <a:endParaRPr lang="en-US" sz="800" b="0"/>
        </a:p>
      </dgm:t>
    </dgm:pt>
    <dgm:pt modelId="{AF764578-6730-4C2D-9654-6D9C4B7E12CA}" type="parTrans" cxnId="{1E6FE9A0-92BC-4CEC-AD10-BF83416A69ED}">
      <dgm:prSet/>
      <dgm:spPr/>
      <dgm:t>
        <a:bodyPr/>
        <a:lstStyle/>
        <a:p>
          <a:endParaRPr lang="en-US"/>
        </a:p>
      </dgm:t>
    </dgm:pt>
    <dgm:pt modelId="{3B3BA5D5-FFB1-43AA-8B7A-AA0EA1D12C8F}" type="sibTrans" cxnId="{1E6FE9A0-92BC-4CEC-AD10-BF83416A69ED}">
      <dgm:prSet/>
      <dgm:spPr/>
      <dgm:t>
        <a:bodyPr/>
        <a:lstStyle/>
        <a:p>
          <a:endParaRPr lang="en-US"/>
        </a:p>
      </dgm:t>
    </dgm:pt>
    <dgm:pt modelId="{C535835B-F0D9-4C80-91B3-217425E91B9A}">
      <dgm:prSet custT="1"/>
      <dgm:spPr>
        <a:solidFill>
          <a:srgbClr val="0F9ED5"/>
        </a:solidFill>
        <a:ln>
          <a:noFill/>
        </a:ln>
      </dgm:spPr>
      <dgm:t>
        <a:bodyPr/>
        <a:lstStyle/>
        <a:p>
          <a:pPr>
            <a:buNone/>
          </a:pPr>
          <a:r>
            <a:rPr lang="en-US" sz="800" b="0" i="0" u="none"/>
            <a:t>Model Rollback System</a:t>
          </a:r>
          <a:endParaRPr lang="en-US" sz="800" b="0"/>
        </a:p>
      </dgm:t>
    </dgm:pt>
    <dgm:pt modelId="{3817A167-B0A1-4D91-93BF-40380D7FB5B7}" type="parTrans" cxnId="{F0B0209F-FC39-4A92-954F-470333555ED7}">
      <dgm:prSet/>
      <dgm:spPr/>
      <dgm:t>
        <a:bodyPr/>
        <a:lstStyle/>
        <a:p>
          <a:endParaRPr lang="en-US"/>
        </a:p>
      </dgm:t>
    </dgm:pt>
    <dgm:pt modelId="{50AB72C4-498C-4820-9FD8-D04F96F46FFD}" type="sibTrans" cxnId="{F0B0209F-FC39-4A92-954F-470333555ED7}">
      <dgm:prSet/>
      <dgm:spPr/>
      <dgm:t>
        <a:bodyPr/>
        <a:lstStyle/>
        <a:p>
          <a:endParaRPr lang="en-US"/>
        </a:p>
      </dgm:t>
    </dgm:pt>
    <dgm:pt modelId="{22356560-C0E4-470B-9308-AE066BF8B2E1}">
      <dgm:prSet custT="1"/>
      <dgm:spPr>
        <a:noFill/>
        <a:ln>
          <a:noFill/>
        </a:ln>
      </dgm:spPr>
      <dgm:t>
        <a:bodyPr/>
        <a:lstStyle/>
        <a:p>
          <a:pPr>
            <a:buNone/>
          </a:pPr>
          <a:r>
            <a:rPr lang="en-US" sz="900" b="1" i="0" u="none">
              <a:solidFill>
                <a:schemeClr val="tx1"/>
              </a:solidFill>
            </a:rPr>
            <a:t>Monitoring &amp; Alerting</a:t>
          </a:r>
          <a:endParaRPr lang="en-US" sz="900" b="1">
            <a:solidFill>
              <a:schemeClr val="tx1"/>
            </a:solidFill>
          </a:endParaRPr>
        </a:p>
      </dgm:t>
    </dgm:pt>
    <dgm:pt modelId="{4E92FC62-85F9-4A66-AEFC-B88D28F6BE58}" type="parTrans" cxnId="{B9EE9EC9-12B5-4B15-9E95-F8D0C52AAD2E}">
      <dgm:prSet/>
      <dgm:spPr/>
      <dgm:t>
        <a:bodyPr/>
        <a:lstStyle/>
        <a:p>
          <a:endParaRPr lang="en-US"/>
        </a:p>
      </dgm:t>
    </dgm:pt>
    <dgm:pt modelId="{6F36F92F-22F3-4834-812D-2C9DBA9BF7A7}" type="sibTrans" cxnId="{B9EE9EC9-12B5-4B15-9E95-F8D0C52AAD2E}">
      <dgm:prSet/>
      <dgm:spPr/>
      <dgm:t>
        <a:bodyPr/>
        <a:lstStyle/>
        <a:p>
          <a:endParaRPr lang="en-US"/>
        </a:p>
      </dgm:t>
    </dgm:pt>
    <dgm:pt modelId="{E860A550-4088-4E55-8994-1F8128F0C8A3}">
      <dgm:prSet custT="1"/>
      <dgm:spPr>
        <a:solidFill>
          <a:srgbClr val="0F9ED5"/>
        </a:solidFill>
        <a:ln>
          <a:noFill/>
        </a:ln>
      </dgm:spPr>
      <dgm:t>
        <a:bodyPr/>
        <a:lstStyle/>
        <a:p>
          <a:pPr>
            <a:buNone/>
          </a:pPr>
          <a:r>
            <a:rPr lang="en-US" sz="800" b="0" i="0" u="none"/>
            <a:t>Performance Monitoring Tool</a:t>
          </a:r>
          <a:endParaRPr lang="en-US" sz="800" b="0"/>
        </a:p>
      </dgm:t>
    </dgm:pt>
    <dgm:pt modelId="{5197A2E4-F7C3-4448-8D9A-30FF2CDC5AF5}" type="parTrans" cxnId="{ECAAE71A-2FC3-4F03-BAF3-8A91702FAE92}">
      <dgm:prSet/>
      <dgm:spPr/>
      <dgm:t>
        <a:bodyPr/>
        <a:lstStyle/>
        <a:p>
          <a:endParaRPr lang="en-US"/>
        </a:p>
      </dgm:t>
    </dgm:pt>
    <dgm:pt modelId="{9497F23E-D385-4A02-B427-41CCDA809960}" type="sibTrans" cxnId="{ECAAE71A-2FC3-4F03-BAF3-8A91702FAE92}">
      <dgm:prSet/>
      <dgm:spPr/>
      <dgm:t>
        <a:bodyPr/>
        <a:lstStyle/>
        <a:p>
          <a:endParaRPr lang="en-US"/>
        </a:p>
      </dgm:t>
    </dgm:pt>
    <dgm:pt modelId="{0B7C5556-97FB-46CC-98A0-08825722FFB0}">
      <dgm:prSet custT="1"/>
      <dgm:spPr>
        <a:solidFill>
          <a:srgbClr val="0F9ED5"/>
        </a:solidFill>
        <a:ln>
          <a:noFill/>
        </a:ln>
      </dgm:spPr>
      <dgm:t>
        <a:bodyPr/>
        <a:lstStyle/>
        <a:p>
          <a:pPr>
            <a:buNone/>
          </a:pPr>
          <a:r>
            <a:rPr lang="en-US" sz="800" b="0" i="0" u="none"/>
            <a:t>Data Drift Detection Tool</a:t>
          </a:r>
          <a:endParaRPr lang="en-US" sz="800" b="0"/>
        </a:p>
      </dgm:t>
    </dgm:pt>
    <dgm:pt modelId="{31F01209-F42B-40FD-991C-0AD79870547E}" type="parTrans" cxnId="{38E201BF-9EBA-42E5-9903-119DCA6A43A7}">
      <dgm:prSet/>
      <dgm:spPr/>
      <dgm:t>
        <a:bodyPr/>
        <a:lstStyle/>
        <a:p>
          <a:endParaRPr lang="en-US"/>
        </a:p>
      </dgm:t>
    </dgm:pt>
    <dgm:pt modelId="{F970EC5E-F34B-4791-A722-CE11FD70CDDE}" type="sibTrans" cxnId="{38E201BF-9EBA-42E5-9903-119DCA6A43A7}">
      <dgm:prSet/>
      <dgm:spPr/>
      <dgm:t>
        <a:bodyPr/>
        <a:lstStyle/>
        <a:p>
          <a:endParaRPr lang="en-US"/>
        </a:p>
      </dgm:t>
    </dgm:pt>
    <dgm:pt modelId="{262859E5-36A6-4518-946F-34E46B1D5673}">
      <dgm:prSet custT="1"/>
      <dgm:spPr>
        <a:solidFill>
          <a:srgbClr val="0F9ED5"/>
        </a:solidFill>
        <a:ln>
          <a:noFill/>
        </a:ln>
      </dgm:spPr>
      <dgm:t>
        <a:bodyPr/>
        <a:lstStyle/>
        <a:p>
          <a:pPr>
            <a:buNone/>
          </a:pPr>
          <a:r>
            <a:rPr lang="en-US" sz="800" b="0" i="0" u="none"/>
            <a:t>Model Drift Detection Tool</a:t>
          </a:r>
          <a:endParaRPr lang="en-US" sz="800" b="0"/>
        </a:p>
      </dgm:t>
    </dgm:pt>
    <dgm:pt modelId="{FC171353-CF84-4B60-A754-874E9C756796}" type="parTrans" cxnId="{967373D8-8DDA-4E08-8D20-69D6DAB8B153}">
      <dgm:prSet/>
      <dgm:spPr/>
      <dgm:t>
        <a:bodyPr/>
        <a:lstStyle/>
        <a:p>
          <a:endParaRPr lang="en-US"/>
        </a:p>
      </dgm:t>
    </dgm:pt>
    <dgm:pt modelId="{411AFE62-E967-4C9B-849A-F3E549CF9AEF}" type="sibTrans" cxnId="{967373D8-8DDA-4E08-8D20-69D6DAB8B153}">
      <dgm:prSet/>
      <dgm:spPr/>
      <dgm:t>
        <a:bodyPr/>
        <a:lstStyle/>
        <a:p>
          <a:endParaRPr lang="en-US"/>
        </a:p>
      </dgm:t>
    </dgm:pt>
    <dgm:pt modelId="{801BCD9C-B627-4CFF-9203-9AC68D52AC7C}">
      <dgm:prSet custT="1"/>
      <dgm:spPr>
        <a:solidFill>
          <a:srgbClr val="0F9ED5"/>
        </a:solidFill>
        <a:ln>
          <a:noFill/>
        </a:ln>
      </dgm:spPr>
      <dgm:t>
        <a:bodyPr/>
        <a:lstStyle/>
        <a:p>
          <a:pPr>
            <a:buNone/>
          </a:pPr>
          <a:r>
            <a:rPr lang="en-US" sz="800" b="0" i="0" u="none"/>
            <a:t>Alert Management Tool</a:t>
          </a:r>
          <a:endParaRPr lang="en-US" sz="800" b="0"/>
        </a:p>
      </dgm:t>
    </dgm:pt>
    <dgm:pt modelId="{26ACB6D2-31B3-401D-A566-76316244A538}" type="parTrans" cxnId="{A9D4983D-2E50-41FC-98EA-1447DE74EBDC}">
      <dgm:prSet/>
      <dgm:spPr/>
      <dgm:t>
        <a:bodyPr/>
        <a:lstStyle/>
        <a:p>
          <a:endParaRPr lang="en-US"/>
        </a:p>
      </dgm:t>
    </dgm:pt>
    <dgm:pt modelId="{0BA57452-21C8-4532-A7F6-226C1D0FE7BA}" type="sibTrans" cxnId="{A9D4983D-2E50-41FC-98EA-1447DE74EBDC}">
      <dgm:prSet/>
      <dgm:spPr/>
      <dgm:t>
        <a:bodyPr/>
        <a:lstStyle/>
        <a:p>
          <a:endParaRPr lang="en-US"/>
        </a:p>
      </dgm:t>
    </dgm:pt>
    <dgm:pt modelId="{6E0567D7-4616-45BC-87F9-3D225E7ED576}">
      <dgm:prSet custT="1"/>
      <dgm:spPr>
        <a:noFill/>
        <a:ln>
          <a:noFill/>
        </a:ln>
      </dgm:spPr>
      <dgm:t>
        <a:bodyPr/>
        <a:lstStyle/>
        <a:p>
          <a:pPr>
            <a:buNone/>
          </a:pPr>
          <a:r>
            <a:rPr lang="en-US" sz="900" b="1" i="0" u="none">
              <a:solidFill>
                <a:schemeClr val="tx1"/>
              </a:solidFill>
            </a:rPr>
            <a:t>Analytics &amp; Reporting</a:t>
          </a:r>
          <a:endParaRPr lang="en-US" sz="900" b="1">
            <a:solidFill>
              <a:schemeClr val="tx1"/>
            </a:solidFill>
          </a:endParaRPr>
        </a:p>
      </dgm:t>
    </dgm:pt>
    <dgm:pt modelId="{34B22008-C617-4AA6-9EF1-D4C8352B3F0D}" type="parTrans" cxnId="{6D414C87-C420-4F0A-A693-C9F62629E560}">
      <dgm:prSet/>
      <dgm:spPr/>
      <dgm:t>
        <a:bodyPr/>
        <a:lstStyle/>
        <a:p>
          <a:endParaRPr lang="en-US"/>
        </a:p>
      </dgm:t>
    </dgm:pt>
    <dgm:pt modelId="{D0CD7D6F-14EE-4F9E-832C-5E3354A4F23F}" type="sibTrans" cxnId="{6D414C87-C420-4F0A-A693-C9F62629E560}">
      <dgm:prSet/>
      <dgm:spPr/>
      <dgm:t>
        <a:bodyPr/>
        <a:lstStyle/>
        <a:p>
          <a:endParaRPr lang="en-US"/>
        </a:p>
      </dgm:t>
    </dgm:pt>
    <dgm:pt modelId="{93E45CBF-FF9B-4D35-AD6F-7A9BA0C93FA9}">
      <dgm:prSet custT="1"/>
      <dgm:spPr>
        <a:solidFill>
          <a:srgbClr val="0F9ED5"/>
        </a:solidFill>
        <a:ln>
          <a:noFill/>
        </a:ln>
      </dgm:spPr>
      <dgm:t>
        <a:bodyPr/>
        <a:lstStyle/>
        <a:p>
          <a:pPr>
            <a:buNone/>
          </a:pPr>
          <a:r>
            <a:rPr lang="en-US" sz="800" b="0" i="0" u="none"/>
            <a:t>ML Metrics Dashboard</a:t>
          </a:r>
          <a:endParaRPr lang="en-US" sz="800" b="0"/>
        </a:p>
      </dgm:t>
    </dgm:pt>
    <dgm:pt modelId="{1ADD5859-D9AD-4ACC-9DDC-5FE2CEFCB50D}" type="parTrans" cxnId="{25846284-C39F-440B-9B48-966B3781CAFB}">
      <dgm:prSet/>
      <dgm:spPr/>
      <dgm:t>
        <a:bodyPr/>
        <a:lstStyle/>
        <a:p>
          <a:endParaRPr lang="en-US"/>
        </a:p>
      </dgm:t>
    </dgm:pt>
    <dgm:pt modelId="{EB8FE467-419C-473F-98AA-C859B67D6839}" type="sibTrans" cxnId="{25846284-C39F-440B-9B48-966B3781CAFB}">
      <dgm:prSet/>
      <dgm:spPr/>
      <dgm:t>
        <a:bodyPr/>
        <a:lstStyle/>
        <a:p>
          <a:endParaRPr lang="en-US"/>
        </a:p>
      </dgm:t>
    </dgm:pt>
    <dgm:pt modelId="{C3A61959-1E6A-4EB9-A529-0AB343792601}">
      <dgm:prSet custT="1"/>
      <dgm:spPr>
        <a:solidFill>
          <a:srgbClr val="0F9ED5"/>
        </a:solidFill>
        <a:ln>
          <a:noFill/>
        </a:ln>
      </dgm:spPr>
      <dgm:t>
        <a:bodyPr/>
        <a:lstStyle/>
        <a:p>
          <a:pPr>
            <a:buNone/>
          </a:pPr>
          <a:r>
            <a:rPr lang="en-US" sz="800" b="0" i="0" u="none"/>
            <a:t>Business Impact Dashboard</a:t>
          </a:r>
          <a:endParaRPr lang="en-US" sz="800" b="0"/>
        </a:p>
      </dgm:t>
    </dgm:pt>
    <dgm:pt modelId="{FA8256B9-3D56-4FD0-B260-B747B10F57A1}" type="parTrans" cxnId="{418CB223-23B5-4490-AD9A-B224EFF8C032}">
      <dgm:prSet/>
      <dgm:spPr/>
      <dgm:t>
        <a:bodyPr/>
        <a:lstStyle/>
        <a:p>
          <a:endParaRPr lang="en-US"/>
        </a:p>
      </dgm:t>
    </dgm:pt>
    <dgm:pt modelId="{77F7FB9D-AFED-411E-9961-C3776099C93E}" type="sibTrans" cxnId="{418CB223-23B5-4490-AD9A-B224EFF8C032}">
      <dgm:prSet/>
      <dgm:spPr/>
      <dgm:t>
        <a:bodyPr/>
        <a:lstStyle/>
        <a:p>
          <a:endParaRPr lang="en-US"/>
        </a:p>
      </dgm:t>
    </dgm:pt>
    <dgm:pt modelId="{669D0E61-E86E-4A6A-964D-D023A79C882C}">
      <dgm:prSet custT="1"/>
      <dgm:spPr>
        <a:solidFill>
          <a:srgbClr val="0F9ED5"/>
        </a:solidFill>
        <a:ln>
          <a:noFill/>
        </a:ln>
      </dgm:spPr>
      <dgm:t>
        <a:bodyPr/>
        <a:lstStyle/>
        <a:p>
          <a:pPr>
            <a:buNone/>
          </a:pPr>
          <a:r>
            <a:rPr lang="en-US" sz="800" b="0" i="0" u="none"/>
            <a:t>Model Performance Reports</a:t>
          </a:r>
          <a:endParaRPr lang="en-US" sz="800" b="0"/>
        </a:p>
      </dgm:t>
    </dgm:pt>
    <dgm:pt modelId="{10A0652B-0840-4370-AD75-3F3D96EB2561}" type="parTrans" cxnId="{AA6D8A1A-B6B0-4485-8E97-0A760414FDE2}">
      <dgm:prSet/>
      <dgm:spPr/>
      <dgm:t>
        <a:bodyPr/>
        <a:lstStyle/>
        <a:p>
          <a:endParaRPr lang="en-US"/>
        </a:p>
      </dgm:t>
    </dgm:pt>
    <dgm:pt modelId="{646DD52E-7782-44D2-9A64-20592FE401A0}" type="sibTrans" cxnId="{AA6D8A1A-B6B0-4485-8E97-0A760414FDE2}">
      <dgm:prSet/>
      <dgm:spPr/>
      <dgm:t>
        <a:bodyPr/>
        <a:lstStyle/>
        <a:p>
          <a:endParaRPr lang="en-US"/>
        </a:p>
      </dgm:t>
    </dgm:pt>
    <dgm:pt modelId="{3C6B9EFF-E343-4C87-84E0-3EA52E9CC7B5}">
      <dgm:prSet custT="1"/>
      <dgm:spPr>
        <a:solidFill>
          <a:srgbClr val="0F9ED5"/>
        </a:solidFill>
        <a:ln>
          <a:noFill/>
        </a:ln>
      </dgm:spPr>
      <dgm:t>
        <a:bodyPr/>
        <a:lstStyle/>
        <a:p>
          <a:pPr>
            <a:buNone/>
          </a:pPr>
          <a:r>
            <a:rPr lang="en-US" sz="800" b="0" i="0" u="none"/>
            <a:t>Resource Usage Analytics</a:t>
          </a:r>
          <a:endParaRPr lang="en-US" sz="800" b="0"/>
        </a:p>
      </dgm:t>
    </dgm:pt>
    <dgm:pt modelId="{5656B3A1-BEB9-4A1E-9DE1-9CF8B00DC150}" type="parTrans" cxnId="{D5864CA9-DA14-4F83-BFD0-8F24BA826494}">
      <dgm:prSet/>
      <dgm:spPr/>
      <dgm:t>
        <a:bodyPr/>
        <a:lstStyle/>
        <a:p>
          <a:endParaRPr lang="en-US"/>
        </a:p>
      </dgm:t>
    </dgm:pt>
    <dgm:pt modelId="{92986488-E46D-4052-822D-9CA512892A9B}" type="sibTrans" cxnId="{D5864CA9-DA14-4F83-BFD0-8F24BA826494}">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A11AC656-D411-4384-86DF-9EECF2E22303}" type="pres">
      <dgm:prSet presAssocID="{E1CE3C41-26B4-4268-B342-EE023F2A712B}" presName="vertOne" presStyleCnt="0"/>
      <dgm:spPr/>
    </dgm:pt>
    <dgm:pt modelId="{1AA20DDC-EBA5-484F-A12D-E80A2E48D420}" type="pres">
      <dgm:prSet presAssocID="{E1CE3C41-26B4-4268-B342-EE023F2A712B}" presName="txOne" presStyleLbl="node0" presStyleIdx="0" presStyleCnt="5" custScaleY="253749">
        <dgm:presLayoutVars>
          <dgm:chPref val="3"/>
        </dgm:presLayoutVars>
      </dgm:prSet>
      <dgm:spPr/>
    </dgm:pt>
    <dgm:pt modelId="{79DF366C-C0A5-46E4-B302-35BB0D05EC7B}" type="pres">
      <dgm:prSet presAssocID="{E1CE3C41-26B4-4268-B342-EE023F2A712B}" presName="parTransOne" presStyleCnt="0"/>
      <dgm:spPr/>
    </dgm:pt>
    <dgm:pt modelId="{2303EF4A-D201-4096-A508-6913AB083012}" type="pres">
      <dgm:prSet presAssocID="{E1CE3C41-26B4-4268-B342-EE023F2A712B}" presName="horzOne" presStyleCnt="0"/>
      <dgm:spPr/>
    </dgm:pt>
    <dgm:pt modelId="{CC8BDB35-99D3-4AD0-82DA-9A7A77C39400}" type="pres">
      <dgm:prSet presAssocID="{7173BC77-22CC-4A98-9B6A-EA6915FD9959}" presName="vertTwo" presStyleCnt="0"/>
      <dgm:spPr/>
    </dgm:pt>
    <dgm:pt modelId="{58B58EB4-3FDA-4F20-9AE2-0B23833E7254}" type="pres">
      <dgm:prSet presAssocID="{7173BC77-22CC-4A98-9B6A-EA6915FD9959}" presName="txTwo" presStyleLbl="node2" presStyleIdx="0" presStyleCnt="7" custScaleY="253749">
        <dgm:presLayoutVars>
          <dgm:chPref val="3"/>
        </dgm:presLayoutVars>
      </dgm:prSet>
      <dgm:spPr/>
    </dgm:pt>
    <dgm:pt modelId="{9C34734A-6F5F-49FC-9C34-463622F85E51}" type="pres">
      <dgm:prSet presAssocID="{7173BC77-22CC-4A98-9B6A-EA6915FD9959}" presName="parTransTwo" presStyleCnt="0"/>
      <dgm:spPr/>
    </dgm:pt>
    <dgm:pt modelId="{848C634B-BF9A-4903-A74B-5726BFADB8D2}" type="pres">
      <dgm:prSet presAssocID="{7173BC77-22CC-4A98-9B6A-EA6915FD9959}" presName="horzTwo" presStyleCnt="0"/>
      <dgm:spPr/>
    </dgm:pt>
    <dgm:pt modelId="{0603F0B5-0A44-4F7E-81C9-422112A15607}" type="pres">
      <dgm:prSet presAssocID="{2A98F118-F6EE-4139-8A19-6D3CFF5110FF}" presName="vertThree" presStyleCnt="0"/>
      <dgm:spPr/>
    </dgm:pt>
    <dgm:pt modelId="{8720BCDC-8AB6-4282-AAFC-E6E80E16FD9A}" type="pres">
      <dgm:prSet presAssocID="{2A98F118-F6EE-4139-8A19-6D3CFF5110FF}" presName="txThree" presStyleLbl="node3" presStyleIdx="0" presStyleCnt="6" custScaleY="253749">
        <dgm:presLayoutVars>
          <dgm:chPref val="3"/>
        </dgm:presLayoutVars>
      </dgm:prSet>
      <dgm:spPr/>
    </dgm:pt>
    <dgm:pt modelId="{61595344-FA32-4BC9-955F-E29DC0DD0577}" type="pres">
      <dgm:prSet presAssocID="{2A98F118-F6EE-4139-8A19-6D3CFF5110FF}" presName="parTransThree" presStyleCnt="0"/>
      <dgm:spPr/>
    </dgm:pt>
    <dgm:pt modelId="{3CBB47A8-CBBA-4E76-A2AA-32A762767295}" type="pres">
      <dgm:prSet presAssocID="{2A98F118-F6EE-4139-8A19-6D3CFF5110FF}" presName="horzThree" presStyleCnt="0"/>
      <dgm:spPr/>
    </dgm:pt>
    <dgm:pt modelId="{4844FC82-AB40-4E3A-8486-7A8B09CD5EE7}" type="pres">
      <dgm:prSet presAssocID="{EAECAF2E-275C-42C5-953E-3F06BC11FF65}" presName="vertFour" presStyleCnt="0">
        <dgm:presLayoutVars>
          <dgm:chPref val="3"/>
        </dgm:presLayoutVars>
      </dgm:prSet>
      <dgm:spPr/>
    </dgm:pt>
    <dgm:pt modelId="{34740F14-77EB-4573-9EA8-6A715959FF12}" type="pres">
      <dgm:prSet presAssocID="{EAECAF2E-275C-42C5-953E-3F06BC11FF65}" presName="txFour" presStyleLbl="node4" presStyleIdx="0" presStyleCnt="10" custScaleY="253749">
        <dgm:presLayoutVars>
          <dgm:chPref val="3"/>
        </dgm:presLayoutVars>
      </dgm:prSet>
      <dgm:spPr/>
    </dgm:pt>
    <dgm:pt modelId="{FD72F595-F426-4CA4-AFF0-B1C5AAC7B2BA}" type="pres">
      <dgm:prSet presAssocID="{EAECAF2E-275C-42C5-953E-3F06BC11FF65}" presName="parTransFour" presStyleCnt="0"/>
      <dgm:spPr/>
    </dgm:pt>
    <dgm:pt modelId="{BB027106-4CE0-4C43-9518-E2BCE04FD5C9}" type="pres">
      <dgm:prSet presAssocID="{EAECAF2E-275C-42C5-953E-3F06BC11FF65}" presName="horzFour" presStyleCnt="0"/>
      <dgm:spPr/>
    </dgm:pt>
    <dgm:pt modelId="{D82974AD-848A-4D99-8F29-2378356D45BE}" type="pres">
      <dgm:prSet presAssocID="{71D7E6C9-9DE8-4EE9-ACD7-566AF2CD482E}" presName="vertFour" presStyleCnt="0">
        <dgm:presLayoutVars>
          <dgm:chPref val="3"/>
        </dgm:presLayoutVars>
      </dgm:prSet>
      <dgm:spPr/>
    </dgm:pt>
    <dgm:pt modelId="{2DB76667-F31A-4B72-A9B6-942459BB2AC7}" type="pres">
      <dgm:prSet presAssocID="{71D7E6C9-9DE8-4EE9-ACD7-566AF2CD482E}" presName="txFour" presStyleLbl="node4" presStyleIdx="1" presStyleCnt="10" custScaleY="253749">
        <dgm:presLayoutVars>
          <dgm:chPref val="3"/>
        </dgm:presLayoutVars>
      </dgm:prSet>
      <dgm:spPr/>
    </dgm:pt>
    <dgm:pt modelId="{6BD9DB55-05AE-4EE6-8613-9EAED02EEC88}" type="pres">
      <dgm:prSet presAssocID="{71D7E6C9-9DE8-4EE9-ACD7-566AF2CD482E}" presName="horzFour" presStyleCnt="0"/>
      <dgm:spPr/>
    </dgm:pt>
    <dgm:pt modelId="{7EE5974C-D347-49D4-9299-67DE8D341CC8}" type="pres">
      <dgm:prSet presAssocID="{6430D9A5-8A8A-4A8E-B653-ED0DB6BFDB30}" presName="sibSpaceOne" presStyleCnt="0"/>
      <dgm:spPr/>
    </dgm:pt>
    <dgm:pt modelId="{D4CA9D7F-140A-4FC7-9F41-DDB13D6EE390}" type="pres">
      <dgm:prSet presAssocID="{958C49A5-98E1-4014-AEFC-5C8E9C785004}" presName="vertOne" presStyleCnt="0"/>
      <dgm:spPr/>
    </dgm:pt>
    <dgm:pt modelId="{3A21EFF2-859D-4062-A6D1-4821DED56A37}" type="pres">
      <dgm:prSet presAssocID="{958C49A5-98E1-4014-AEFC-5C8E9C785004}" presName="txOne" presStyleLbl="node0" presStyleIdx="1" presStyleCnt="5" custScaleY="253749">
        <dgm:presLayoutVars>
          <dgm:chPref val="3"/>
        </dgm:presLayoutVars>
      </dgm:prSet>
      <dgm:spPr/>
    </dgm:pt>
    <dgm:pt modelId="{46268EBF-DE46-4F1C-80C1-82F3D0E59420}" type="pres">
      <dgm:prSet presAssocID="{958C49A5-98E1-4014-AEFC-5C8E9C785004}" presName="parTransOne" presStyleCnt="0"/>
      <dgm:spPr/>
    </dgm:pt>
    <dgm:pt modelId="{FC90393A-CEC6-45D7-A8FA-9F42B9EC8E5C}" type="pres">
      <dgm:prSet presAssocID="{958C49A5-98E1-4014-AEFC-5C8E9C785004}" presName="horzOne" presStyleCnt="0"/>
      <dgm:spPr/>
    </dgm:pt>
    <dgm:pt modelId="{D3D1289B-E69E-461E-9EA4-7F2FD2771043}" type="pres">
      <dgm:prSet presAssocID="{BE07CB09-F83C-4558-9EA2-66D5B124AFAA}" presName="vertTwo" presStyleCnt="0"/>
      <dgm:spPr/>
    </dgm:pt>
    <dgm:pt modelId="{E237211A-B964-4370-9CB8-02F243E4D1BC}" type="pres">
      <dgm:prSet presAssocID="{BE07CB09-F83C-4558-9EA2-66D5B124AFAA}" presName="txTwo" presStyleLbl="node2" presStyleIdx="1" presStyleCnt="7" custScaleY="253749">
        <dgm:presLayoutVars>
          <dgm:chPref val="3"/>
        </dgm:presLayoutVars>
      </dgm:prSet>
      <dgm:spPr/>
    </dgm:pt>
    <dgm:pt modelId="{8B3D8834-0DAF-4932-A28F-7C3BD900343F}" type="pres">
      <dgm:prSet presAssocID="{BE07CB09-F83C-4558-9EA2-66D5B124AFAA}" presName="parTransTwo" presStyleCnt="0"/>
      <dgm:spPr/>
    </dgm:pt>
    <dgm:pt modelId="{E621361F-00AB-4EF3-B842-6742E72DC755}" type="pres">
      <dgm:prSet presAssocID="{BE07CB09-F83C-4558-9EA2-66D5B124AFAA}" presName="horzTwo" presStyleCnt="0"/>
      <dgm:spPr/>
    </dgm:pt>
    <dgm:pt modelId="{45BA82AC-A364-4BAA-8B24-AB34C44DAA0E}" type="pres">
      <dgm:prSet presAssocID="{4FC138B7-CBF7-4B68-81A6-05BC04F35B56}" presName="vertThree" presStyleCnt="0"/>
      <dgm:spPr/>
    </dgm:pt>
    <dgm:pt modelId="{225D9B8C-E8E2-460C-B96A-831BDB20B461}" type="pres">
      <dgm:prSet presAssocID="{4FC138B7-CBF7-4B68-81A6-05BC04F35B56}" presName="txThree" presStyleLbl="node3" presStyleIdx="1" presStyleCnt="6" custScaleY="253749">
        <dgm:presLayoutVars>
          <dgm:chPref val="3"/>
        </dgm:presLayoutVars>
      </dgm:prSet>
      <dgm:spPr/>
    </dgm:pt>
    <dgm:pt modelId="{238FE026-B4E5-4D3C-BBEA-A3A6594041CE}" type="pres">
      <dgm:prSet presAssocID="{4FC138B7-CBF7-4B68-81A6-05BC04F35B56}" presName="parTransThree" presStyleCnt="0"/>
      <dgm:spPr/>
    </dgm:pt>
    <dgm:pt modelId="{20C5E5D2-86CC-49D5-A130-7FB229CB5FEE}" type="pres">
      <dgm:prSet presAssocID="{4FC138B7-CBF7-4B68-81A6-05BC04F35B56}" presName="horzThree" presStyleCnt="0"/>
      <dgm:spPr/>
    </dgm:pt>
    <dgm:pt modelId="{6BBF5B15-B50C-4049-937B-967805D4E8F3}" type="pres">
      <dgm:prSet presAssocID="{9F209CE3-968A-41C3-87A0-F15699752803}" presName="vertFour" presStyleCnt="0">
        <dgm:presLayoutVars>
          <dgm:chPref val="3"/>
        </dgm:presLayoutVars>
      </dgm:prSet>
      <dgm:spPr/>
    </dgm:pt>
    <dgm:pt modelId="{9C66BA75-5E91-41C0-B39A-E9E1FAAD8795}" type="pres">
      <dgm:prSet presAssocID="{9F209CE3-968A-41C3-87A0-F15699752803}" presName="txFour" presStyleLbl="node4" presStyleIdx="2" presStyleCnt="10" custScaleY="253749">
        <dgm:presLayoutVars>
          <dgm:chPref val="3"/>
        </dgm:presLayoutVars>
      </dgm:prSet>
      <dgm:spPr/>
    </dgm:pt>
    <dgm:pt modelId="{30F1629F-63DD-4EA2-9F78-8F57E5028AE8}" type="pres">
      <dgm:prSet presAssocID="{9F209CE3-968A-41C3-87A0-F15699752803}" presName="parTransFour" presStyleCnt="0"/>
      <dgm:spPr/>
    </dgm:pt>
    <dgm:pt modelId="{625D06E7-C87B-484C-BB96-4EC402F1563A}" type="pres">
      <dgm:prSet presAssocID="{9F209CE3-968A-41C3-87A0-F15699752803}" presName="horzFour" presStyleCnt="0"/>
      <dgm:spPr/>
    </dgm:pt>
    <dgm:pt modelId="{57B543EF-436A-4034-AB52-93CFB19451F4}" type="pres">
      <dgm:prSet presAssocID="{51B192AF-AA92-4E4F-B635-A2B8E1914E3B}" presName="vertFour" presStyleCnt="0">
        <dgm:presLayoutVars>
          <dgm:chPref val="3"/>
        </dgm:presLayoutVars>
      </dgm:prSet>
      <dgm:spPr/>
    </dgm:pt>
    <dgm:pt modelId="{8B713F9F-9E25-4816-A929-2D8A3D63ACF2}" type="pres">
      <dgm:prSet presAssocID="{51B192AF-AA92-4E4F-B635-A2B8E1914E3B}" presName="txFour" presStyleLbl="node4" presStyleIdx="3" presStyleCnt="10" custScaleY="253749">
        <dgm:presLayoutVars>
          <dgm:chPref val="3"/>
        </dgm:presLayoutVars>
      </dgm:prSet>
      <dgm:spPr/>
    </dgm:pt>
    <dgm:pt modelId="{3FF3ACAB-97E3-4940-BF5F-791C5B5F1E57}" type="pres">
      <dgm:prSet presAssocID="{51B192AF-AA92-4E4F-B635-A2B8E1914E3B}" presName="horzFour" presStyleCnt="0"/>
      <dgm:spPr/>
    </dgm:pt>
    <dgm:pt modelId="{452803BA-C29C-4F0E-945F-C07808A455F7}" type="pres">
      <dgm:prSet presAssocID="{B0BA540F-A61A-4BAD-9B95-FE53F5323EFD}" presName="sibSpaceTwo" presStyleCnt="0"/>
      <dgm:spPr/>
    </dgm:pt>
    <dgm:pt modelId="{079E7895-2B5E-4CD2-921A-1BE6B0C034C7}" type="pres">
      <dgm:prSet presAssocID="{1E7FAA89-FFDC-4F7F-8608-5D9BA7EF621A}" presName="vertTwo" presStyleCnt="0"/>
      <dgm:spPr/>
    </dgm:pt>
    <dgm:pt modelId="{4FC923D1-EA1C-4DAC-8264-354109FACFAF}" type="pres">
      <dgm:prSet presAssocID="{1E7FAA89-FFDC-4F7F-8608-5D9BA7EF621A}" presName="txTwo" presStyleLbl="node2" presStyleIdx="2" presStyleCnt="7" custScaleY="253749">
        <dgm:presLayoutVars>
          <dgm:chPref val="3"/>
        </dgm:presLayoutVars>
      </dgm:prSet>
      <dgm:spPr/>
    </dgm:pt>
    <dgm:pt modelId="{10CED950-2736-4B8A-87AD-927C31A1950F}" type="pres">
      <dgm:prSet presAssocID="{1E7FAA89-FFDC-4F7F-8608-5D9BA7EF621A}" presName="horzTwo" presStyleCnt="0"/>
      <dgm:spPr/>
    </dgm:pt>
    <dgm:pt modelId="{61005C16-B636-4ED4-BEB6-C33934E6F29A}" type="pres">
      <dgm:prSet presAssocID="{377E93E9-C14B-4BF9-8284-B862CBBD4A49}" presName="sibSpaceOne" presStyleCnt="0"/>
      <dgm:spPr/>
    </dgm:pt>
    <dgm:pt modelId="{3F7FC476-3187-48DF-AD83-BA9E4AB6BB3F}" type="pres">
      <dgm:prSet presAssocID="{CE30E32E-631B-432E-8CC4-01E73F45E9DB}" presName="vertOne" presStyleCnt="0"/>
      <dgm:spPr/>
    </dgm:pt>
    <dgm:pt modelId="{3D4C3DD7-42EC-4AE9-B452-5C01DB0B6AFE}" type="pres">
      <dgm:prSet presAssocID="{CE30E32E-631B-432E-8CC4-01E73F45E9DB}" presName="txOne" presStyleLbl="node0" presStyleIdx="2" presStyleCnt="5" custScaleY="253749">
        <dgm:presLayoutVars>
          <dgm:chPref val="3"/>
        </dgm:presLayoutVars>
      </dgm:prSet>
      <dgm:spPr/>
    </dgm:pt>
    <dgm:pt modelId="{244B1F09-362B-49BC-895E-9E5B13ED9725}" type="pres">
      <dgm:prSet presAssocID="{CE30E32E-631B-432E-8CC4-01E73F45E9DB}" presName="parTransOne" presStyleCnt="0"/>
      <dgm:spPr/>
    </dgm:pt>
    <dgm:pt modelId="{9F42CF89-F162-42B0-824A-BDB93087F15E}" type="pres">
      <dgm:prSet presAssocID="{CE30E32E-631B-432E-8CC4-01E73F45E9DB}" presName="horzOne" presStyleCnt="0"/>
      <dgm:spPr/>
    </dgm:pt>
    <dgm:pt modelId="{1E4A1B53-88C4-4D11-8BCE-26CEA76D64C4}" type="pres">
      <dgm:prSet presAssocID="{0DC54597-E8B4-4C47-AA1D-DB222EE3BF9E}" presName="vertTwo" presStyleCnt="0"/>
      <dgm:spPr/>
    </dgm:pt>
    <dgm:pt modelId="{88B591EC-9571-49F8-90ED-AD238AB6283E}" type="pres">
      <dgm:prSet presAssocID="{0DC54597-E8B4-4C47-AA1D-DB222EE3BF9E}" presName="txTwo" presStyleLbl="node2" presStyleIdx="3" presStyleCnt="7" custScaleY="253749">
        <dgm:presLayoutVars>
          <dgm:chPref val="3"/>
        </dgm:presLayoutVars>
      </dgm:prSet>
      <dgm:spPr/>
    </dgm:pt>
    <dgm:pt modelId="{2E933300-EC3D-4304-A95C-CE2B58A441EB}" type="pres">
      <dgm:prSet presAssocID="{0DC54597-E8B4-4C47-AA1D-DB222EE3BF9E}" presName="parTransTwo" presStyleCnt="0"/>
      <dgm:spPr/>
    </dgm:pt>
    <dgm:pt modelId="{066A9791-E8F3-43EE-A701-EC3A940BFA5B}" type="pres">
      <dgm:prSet presAssocID="{0DC54597-E8B4-4C47-AA1D-DB222EE3BF9E}" presName="horzTwo" presStyleCnt="0"/>
      <dgm:spPr/>
    </dgm:pt>
    <dgm:pt modelId="{BCA50BDB-3671-41FA-805D-E3E57E2C239F}" type="pres">
      <dgm:prSet presAssocID="{575710E5-0EC2-48C3-8DCD-DEC538DB8807}" presName="vertThree" presStyleCnt="0"/>
      <dgm:spPr/>
    </dgm:pt>
    <dgm:pt modelId="{CEFA7A8F-4340-4F58-98BB-B2E709D46E7B}" type="pres">
      <dgm:prSet presAssocID="{575710E5-0EC2-48C3-8DCD-DEC538DB8807}" presName="txThree" presStyleLbl="node3" presStyleIdx="2" presStyleCnt="6" custScaleY="253749">
        <dgm:presLayoutVars>
          <dgm:chPref val="3"/>
        </dgm:presLayoutVars>
      </dgm:prSet>
      <dgm:spPr/>
    </dgm:pt>
    <dgm:pt modelId="{C3A56CD1-881E-450F-BCCE-05D1410433F8}" type="pres">
      <dgm:prSet presAssocID="{575710E5-0EC2-48C3-8DCD-DEC538DB8807}" presName="parTransThree" presStyleCnt="0"/>
      <dgm:spPr/>
    </dgm:pt>
    <dgm:pt modelId="{51243A41-9DE9-4FF1-A93F-D9A906F4DE48}" type="pres">
      <dgm:prSet presAssocID="{575710E5-0EC2-48C3-8DCD-DEC538DB8807}" presName="horzThree" presStyleCnt="0"/>
      <dgm:spPr/>
    </dgm:pt>
    <dgm:pt modelId="{CD160DD2-284F-43AF-8952-F11694F84F0F}" type="pres">
      <dgm:prSet presAssocID="{397135AD-F4BF-4962-BAFD-E1D9651DDDC2}" presName="vertFour" presStyleCnt="0">
        <dgm:presLayoutVars>
          <dgm:chPref val="3"/>
        </dgm:presLayoutVars>
      </dgm:prSet>
      <dgm:spPr/>
    </dgm:pt>
    <dgm:pt modelId="{B9799978-6233-4CE8-9595-0C693DD61B4B}" type="pres">
      <dgm:prSet presAssocID="{397135AD-F4BF-4962-BAFD-E1D9651DDDC2}" presName="txFour" presStyleLbl="node4" presStyleIdx="4" presStyleCnt="10" custScaleY="253749">
        <dgm:presLayoutVars>
          <dgm:chPref val="3"/>
        </dgm:presLayoutVars>
      </dgm:prSet>
      <dgm:spPr/>
    </dgm:pt>
    <dgm:pt modelId="{0D9940AA-93EF-458D-9A03-EA12E3205E2C}" type="pres">
      <dgm:prSet presAssocID="{397135AD-F4BF-4962-BAFD-E1D9651DDDC2}" presName="parTransFour" presStyleCnt="0"/>
      <dgm:spPr/>
    </dgm:pt>
    <dgm:pt modelId="{0E031BEC-2694-433B-8ABF-1A7DE51DB3FA}" type="pres">
      <dgm:prSet presAssocID="{397135AD-F4BF-4962-BAFD-E1D9651DDDC2}" presName="horzFour" presStyleCnt="0"/>
      <dgm:spPr/>
    </dgm:pt>
    <dgm:pt modelId="{B20E296D-8756-4271-9BE4-68AA0CC6E416}" type="pres">
      <dgm:prSet presAssocID="{6E7D6399-84A9-40D7-8319-1912AA8BAC5E}" presName="vertFour" presStyleCnt="0">
        <dgm:presLayoutVars>
          <dgm:chPref val="3"/>
        </dgm:presLayoutVars>
      </dgm:prSet>
      <dgm:spPr/>
    </dgm:pt>
    <dgm:pt modelId="{D377944B-A64F-493C-84F9-6B5340817CA3}" type="pres">
      <dgm:prSet presAssocID="{6E7D6399-84A9-40D7-8319-1912AA8BAC5E}" presName="txFour" presStyleLbl="node4" presStyleIdx="5" presStyleCnt="10" custScaleY="253749">
        <dgm:presLayoutVars>
          <dgm:chPref val="3"/>
        </dgm:presLayoutVars>
      </dgm:prSet>
      <dgm:spPr/>
    </dgm:pt>
    <dgm:pt modelId="{1FD5A5A8-7FF7-471E-B04B-BEC6DD5FA75F}" type="pres">
      <dgm:prSet presAssocID="{6E7D6399-84A9-40D7-8319-1912AA8BAC5E}" presName="horzFour" presStyleCnt="0"/>
      <dgm:spPr/>
    </dgm:pt>
    <dgm:pt modelId="{D4D915A9-699D-4576-9AFA-794EEB927247}" type="pres">
      <dgm:prSet presAssocID="{737BC2E3-781F-4C34-AD1A-55D4F07097F9}" presName="sibSpaceTwo" presStyleCnt="0"/>
      <dgm:spPr/>
    </dgm:pt>
    <dgm:pt modelId="{B2F037BB-FA0B-4A10-AB87-9E969F322701}" type="pres">
      <dgm:prSet presAssocID="{7DBB249D-CD91-4F65-8179-1BD696F7C7A5}" presName="vertTwo" presStyleCnt="0"/>
      <dgm:spPr/>
    </dgm:pt>
    <dgm:pt modelId="{3AC75DC0-60C3-4032-80C1-3B2866673BB4}" type="pres">
      <dgm:prSet presAssocID="{7DBB249D-CD91-4F65-8179-1BD696F7C7A5}" presName="txTwo" presStyleLbl="node2" presStyleIdx="4" presStyleCnt="7" custScaleY="253749">
        <dgm:presLayoutVars>
          <dgm:chPref val="3"/>
        </dgm:presLayoutVars>
      </dgm:prSet>
      <dgm:spPr/>
    </dgm:pt>
    <dgm:pt modelId="{148BACE7-7D0A-438B-97CB-C362839CBC00}" type="pres">
      <dgm:prSet presAssocID="{7DBB249D-CD91-4F65-8179-1BD696F7C7A5}" presName="parTransTwo" presStyleCnt="0"/>
      <dgm:spPr/>
    </dgm:pt>
    <dgm:pt modelId="{9E0ABD3B-2AEA-4853-80CC-24544FB732E7}" type="pres">
      <dgm:prSet presAssocID="{7DBB249D-CD91-4F65-8179-1BD696F7C7A5}" presName="horzTwo" presStyleCnt="0"/>
      <dgm:spPr/>
    </dgm:pt>
    <dgm:pt modelId="{3CD0CBA9-D1BF-4663-AE68-41D44B7DC96C}" type="pres">
      <dgm:prSet presAssocID="{C535835B-F0D9-4C80-91B3-217425E91B9A}" presName="vertThree" presStyleCnt="0"/>
      <dgm:spPr/>
    </dgm:pt>
    <dgm:pt modelId="{2338C640-E174-4BD8-BC8C-29814134647B}" type="pres">
      <dgm:prSet presAssocID="{C535835B-F0D9-4C80-91B3-217425E91B9A}" presName="txThree" presStyleLbl="node3" presStyleIdx="3" presStyleCnt="6" custScaleY="253749">
        <dgm:presLayoutVars>
          <dgm:chPref val="3"/>
        </dgm:presLayoutVars>
      </dgm:prSet>
      <dgm:spPr/>
    </dgm:pt>
    <dgm:pt modelId="{D7D7FB7E-CDFE-4B44-A8CD-E45C5EFD6146}" type="pres">
      <dgm:prSet presAssocID="{C535835B-F0D9-4C80-91B3-217425E91B9A}" presName="horzThree" presStyleCnt="0"/>
      <dgm:spPr/>
    </dgm:pt>
    <dgm:pt modelId="{0F71B30A-1B4C-4A63-A929-47924FF5FC09}" type="pres">
      <dgm:prSet presAssocID="{F2294387-ACCE-4B5A-992E-ADE347C4EAED}" presName="sibSpaceOne" presStyleCnt="0"/>
      <dgm:spPr/>
    </dgm:pt>
    <dgm:pt modelId="{6F1CB94D-0230-46F3-AE78-7E350D834E8E}" type="pres">
      <dgm:prSet presAssocID="{22356560-C0E4-470B-9308-AE066BF8B2E1}" presName="vertOne" presStyleCnt="0"/>
      <dgm:spPr/>
    </dgm:pt>
    <dgm:pt modelId="{B088588C-7E13-4F61-93A1-3A02FC440AA6}" type="pres">
      <dgm:prSet presAssocID="{22356560-C0E4-470B-9308-AE066BF8B2E1}" presName="txOne" presStyleLbl="node0" presStyleIdx="3" presStyleCnt="5" custScaleY="253749">
        <dgm:presLayoutVars>
          <dgm:chPref val="3"/>
        </dgm:presLayoutVars>
      </dgm:prSet>
      <dgm:spPr/>
    </dgm:pt>
    <dgm:pt modelId="{4B171BE0-1DBA-432C-BD65-A5E273C4F043}" type="pres">
      <dgm:prSet presAssocID="{22356560-C0E4-470B-9308-AE066BF8B2E1}" presName="parTransOne" presStyleCnt="0"/>
      <dgm:spPr/>
    </dgm:pt>
    <dgm:pt modelId="{5794EA78-216E-49CE-8878-897DD4CB6E24}" type="pres">
      <dgm:prSet presAssocID="{22356560-C0E4-470B-9308-AE066BF8B2E1}" presName="horzOne" presStyleCnt="0"/>
      <dgm:spPr/>
    </dgm:pt>
    <dgm:pt modelId="{D2E0CE32-43AE-4084-86A0-9E95698DAD14}" type="pres">
      <dgm:prSet presAssocID="{E860A550-4088-4E55-8994-1F8128F0C8A3}" presName="vertTwo" presStyleCnt="0"/>
      <dgm:spPr/>
    </dgm:pt>
    <dgm:pt modelId="{6338F7C0-BFA9-490F-B12E-8886DAE64A44}" type="pres">
      <dgm:prSet presAssocID="{E860A550-4088-4E55-8994-1F8128F0C8A3}" presName="txTwo" presStyleLbl="node2" presStyleIdx="5" presStyleCnt="7" custScaleY="253749">
        <dgm:presLayoutVars>
          <dgm:chPref val="3"/>
        </dgm:presLayoutVars>
      </dgm:prSet>
      <dgm:spPr/>
    </dgm:pt>
    <dgm:pt modelId="{3DFB6AB7-9FA7-4BAE-A8C0-E7D0B784663A}" type="pres">
      <dgm:prSet presAssocID="{E860A550-4088-4E55-8994-1F8128F0C8A3}" presName="parTransTwo" presStyleCnt="0"/>
      <dgm:spPr/>
    </dgm:pt>
    <dgm:pt modelId="{99759FD9-246D-480A-A0A3-2ADB4B9AA72A}" type="pres">
      <dgm:prSet presAssocID="{E860A550-4088-4E55-8994-1F8128F0C8A3}" presName="horzTwo" presStyleCnt="0"/>
      <dgm:spPr/>
    </dgm:pt>
    <dgm:pt modelId="{864310E6-FF58-4290-96E8-3BDF8278F85C}" type="pres">
      <dgm:prSet presAssocID="{0B7C5556-97FB-46CC-98A0-08825722FFB0}" presName="vertThree" presStyleCnt="0"/>
      <dgm:spPr/>
    </dgm:pt>
    <dgm:pt modelId="{CF2FE915-5F1C-49DD-8B64-B7752944E7CB}" type="pres">
      <dgm:prSet presAssocID="{0B7C5556-97FB-46CC-98A0-08825722FFB0}" presName="txThree" presStyleLbl="node3" presStyleIdx="4" presStyleCnt="6" custScaleY="253749">
        <dgm:presLayoutVars>
          <dgm:chPref val="3"/>
        </dgm:presLayoutVars>
      </dgm:prSet>
      <dgm:spPr/>
    </dgm:pt>
    <dgm:pt modelId="{6F2E982E-2CFB-4950-AE99-6BF87A1EC479}" type="pres">
      <dgm:prSet presAssocID="{0B7C5556-97FB-46CC-98A0-08825722FFB0}" presName="parTransThree" presStyleCnt="0"/>
      <dgm:spPr/>
    </dgm:pt>
    <dgm:pt modelId="{546B8BFC-FE68-44B4-A660-EF9E9021E5DE}" type="pres">
      <dgm:prSet presAssocID="{0B7C5556-97FB-46CC-98A0-08825722FFB0}" presName="horzThree" presStyleCnt="0"/>
      <dgm:spPr/>
    </dgm:pt>
    <dgm:pt modelId="{AE3E1843-EA44-48B8-8A7E-49F51A3EF304}" type="pres">
      <dgm:prSet presAssocID="{262859E5-36A6-4518-946F-34E46B1D5673}" presName="vertFour" presStyleCnt="0">
        <dgm:presLayoutVars>
          <dgm:chPref val="3"/>
        </dgm:presLayoutVars>
      </dgm:prSet>
      <dgm:spPr/>
    </dgm:pt>
    <dgm:pt modelId="{898EDCC4-41C5-481F-A634-6A7ECA5A765F}" type="pres">
      <dgm:prSet presAssocID="{262859E5-36A6-4518-946F-34E46B1D5673}" presName="txFour" presStyleLbl="node4" presStyleIdx="6" presStyleCnt="10" custScaleY="253749">
        <dgm:presLayoutVars>
          <dgm:chPref val="3"/>
        </dgm:presLayoutVars>
      </dgm:prSet>
      <dgm:spPr/>
    </dgm:pt>
    <dgm:pt modelId="{FD9F72ED-0C12-4577-B513-713CE9B9A09E}" type="pres">
      <dgm:prSet presAssocID="{262859E5-36A6-4518-946F-34E46B1D5673}" presName="parTransFour" presStyleCnt="0"/>
      <dgm:spPr/>
    </dgm:pt>
    <dgm:pt modelId="{4614373E-AB1D-4DC1-9A36-2B6907FC83E2}" type="pres">
      <dgm:prSet presAssocID="{262859E5-36A6-4518-946F-34E46B1D5673}" presName="horzFour" presStyleCnt="0"/>
      <dgm:spPr/>
    </dgm:pt>
    <dgm:pt modelId="{F466F105-5F06-44EB-AA30-0ED9DE99F186}" type="pres">
      <dgm:prSet presAssocID="{801BCD9C-B627-4CFF-9203-9AC68D52AC7C}" presName="vertFour" presStyleCnt="0">
        <dgm:presLayoutVars>
          <dgm:chPref val="3"/>
        </dgm:presLayoutVars>
      </dgm:prSet>
      <dgm:spPr/>
    </dgm:pt>
    <dgm:pt modelId="{FADE06EA-9645-4017-B801-D2D39F361A02}" type="pres">
      <dgm:prSet presAssocID="{801BCD9C-B627-4CFF-9203-9AC68D52AC7C}" presName="txFour" presStyleLbl="node4" presStyleIdx="7" presStyleCnt="10" custScaleY="253749">
        <dgm:presLayoutVars>
          <dgm:chPref val="3"/>
        </dgm:presLayoutVars>
      </dgm:prSet>
      <dgm:spPr/>
    </dgm:pt>
    <dgm:pt modelId="{97038AD2-CEAC-429D-8B76-FA8A5916EFA4}" type="pres">
      <dgm:prSet presAssocID="{801BCD9C-B627-4CFF-9203-9AC68D52AC7C}" presName="horzFour" presStyleCnt="0"/>
      <dgm:spPr/>
    </dgm:pt>
    <dgm:pt modelId="{E840F084-261D-4027-AA25-5EE1331AC2C0}" type="pres">
      <dgm:prSet presAssocID="{6F36F92F-22F3-4834-812D-2C9DBA9BF7A7}" presName="sibSpaceOne" presStyleCnt="0"/>
      <dgm:spPr/>
    </dgm:pt>
    <dgm:pt modelId="{A07EBD00-F032-4557-B03D-6CB624C0FB25}" type="pres">
      <dgm:prSet presAssocID="{6E0567D7-4616-45BC-87F9-3D225E7ED576}" presName="vertOne" presStyleCnt="0"/>
      <dgm:spPr/>
    </dgm:pt>
    <dgm:pt modelId="{C9A5F578-5857-47C3-BD67-54ABB77240F2}" type="pres">
      <dgm:prSet presAssocID="{6E0567D7-4616-45BC-87F9-3D225E7ED576}" presName="txOne" presStyleLbl="node0" presStyleIdx="4" presStyleCnt="5" custScaleY="253749">
        <dgm:presLayoutVars>
          <dgm:chPref val="3"/>
        </dgm:presLayoutVars>
      </dgm:prSet>
      <dgm:spPr/>
    </dgm:pt>
    <dgm:pt modelId="{780A9578-CA2A-4B66-A584-A1AA227A700C}" type="pres">
      <dgm:prSet presAssocID="{6E0567D7-4616-45BC-87F9-3D225E7ED576}" presName="parTransOne" presStyleCnt="0"/>
      <dgm:spPr/>
    </dgm:pt>
    <dgm:pt modelId="{D3A006AC-C423-4A79-A96B-0E929AAA217E}" type="pres">
      <dgm:prSet presAssocID="{6E0567D7-4616-45BC-87F9-3D225E7ED576}" presName="horzOne" presStyleCnt="0"/>
      <dgm:spPr/>
    </dgm:pt>
    <dgm:pt modelId="{6556AEB1-9ACE-4BB1-B5A7-620F55879872}" type="pres">
      <dgm:prSet presAssocID="{93E45CBF-FF9B-4D35-AD6F-7A9BA0C93FA9}" presName="vertTwo" presStyleCnt="0"/>
      <dgm:spPr/>
    </dgm:pt>
    <dgm:pt modelId="{C2F8BABF-C460-4711-900A-B5A0A9937CE1}" type="pres">
      <dgm:prSet presAssocID="{93E45CBF-FF9B-4D35-AD6F-7A9BA0C93FA9}" presName="txTwo" presStyleLbl="node2" presStyleIdx="6" presStyleCnt="7" custScaleY="253749">
        <dgm:presLayoutVars>
          <dgm:chPref val="3"/>
        </dgm:presLayoutVars>
      </dgm:prSet>
      <dgm:spPr/>
    </dgm:pt>
    <dgm:pt modelId="{FC9F5E82-CD51-41F7-875A-C6ADFB15D99B}" type="pres">
      <dgm:prSet presAssocID="{93E45CBF-FF9B-4D35-AD6F-7A9BA0C93FA9}" presName="parTransTwo" presStyleCnt="0"/>
      <dgm:spPr/>
    </dgm:pt>
    <dgm:pt modelId="{7A370DF5-F05D-4408-9549-1899C7AFFDD5}" type="pres">
      <dgm:prSet presAssocID="{93E45CBF-FF9B-4D35-AD6F-7A9BA0C93FA9}" presName="horzTwo" presStyleCnt="0"/>
      <dgm:spPr/>
    </dgm:pt>
    <dgm:pt modelId="{FDD5F325-03DA-4B90-963A-3AF688D63E50}" type="pres">
      <dgm:prSet presAssocID="{C3A61959-1E6A-4EB9-A529-0AB343792601}" presName="vertThree" presStyleCnt="0"/>
      <dgm:spPr/>
    </dgm:pt>
    <dgm:pt modelId="{AF1E7D01-90B1-4306-B142-A6708C3464DB}" type="pres">
      <dgm:prSet presAssocID="{C3A61959-1E6A-4EB9-A529-0AB343792601}" presName="txThree" presStyleLbl="node3" presStyleIdx="5" presStyleCnt="6" custScaleY="253749">
        <dgm:presLayoutVars>
          <dgm:chPref val="3"/>
        </dgm:presLayoutVars>
      </dgm:prSet>
      <dgm:spPr/>
    </dgm:pt>
    <dgm:pt modelId="{A8C2EB3A-0521-49B7-BE9C-7D5532A0B924}" type="pres">
      <dgm:prSet presAssocID="{C3A61959-1E6A-4EB9-A529-0AB343792601}" presName="parTransThree" presStyleCnt="0"/>
      <dgm:spPr/>
    </dgm:pt>
    <dgm:pt modelId="{94C4DA2F-11E5-4DAD-AAC0-B4E17B29DEA5}" type="pres">
      <dgm:prSet presAssocID="{C3A61959-1E6A-4EB9-A529-0AB343792601}" presName="horzThree" presStyleCnt="0"/>
      <dgm:spPr/>
    </dgm:pt>
    <dgm:pt modelId="{6DB4E613-69AC-4560-A073-B2919413A4BB}" type="pres">
      <dgm:prSet presAssocID="{669D0E61-E86E-4A6A-964D-D023A79C882C}" presName="vertFour" presStyleCnt="0">
        <dgm:presLayoutVars>
          <dgm:chPref val="3"/>
        </dgm:presLayoutVars>
      </dgm:prSet>
      <dgm:spPr/>
    </dgm:pt>
    <dgm:pt modelId="{3F90C482-2867-49AF-A204-82968E96444F}" type="pres">
      <dgm:prSet presAssocID="{669D0E61-E86E-4A6A-964D-D023A79C882C}" presName="txFour" presStyleLbl="node4" presStyleIdx="8" presStyleCnt="10" custScaleY="253749">
        <dgm:presLayoutVars>
          <dgm:chPref val="3"/>
        </dgm:presLayoutVars>
      </dgm:prSet>
      <dgm:spPr/>
    </dgm:pt>
    <dgm:pt modelId="{856A7249-530F-4FEC-84C8-8998F505CC40}" type="pres">
      <dgm:prSet presAssocID="{669D0E61-E86E-4A6A-964D-D023A79C882C}" presName="parTransFour" presStyleCnt="0"/>
      <dgm:spPr/>
    </dgm:pt>
    <dgm:pt modelId="{5530DE1E-BCBE-4DBE-AE85-D7680D56EDF3}" type="pres">
      <dgm:prSet presAssocID="{669D0E61-E86E-4A6A-964D-D023A79C882C}" presName="horzFour" presStyleCnt="0"/>
      <dgm:spPr/>
    </dgm:pt>
    <dgm:pt modelId="{33B8093D-2DFB-420A-888D-970F9E2B0A01}" type="pres">
      <dgm:prSet presAssocID="{3C6B9EFF-E343-4C87-84E0-3EA52E9CC7B5}" presName="vertFour" presStyleCnt="0">
        <dgm:presLayoutVars>
          <dgm:chPref val="3"/>
        </dgm:presLayoutVars>
      </dgm:prSet>
      <dgm:spPr/>
    </dgm:pt>
    <dgm:pt modelId="{818C9513-CDA3-4064-87BD-68F9511C0AC6}" type="pres">
      <dgm:prSet presAssocID="{3C6B9EFF-E343-4C87-84E0-3EA52E9CC7B5}" presName="txFour" presStyleLbl="node4" presStyleIdx="9" presStyleCnt="10" custScaleY="253749">
        <dgm:presLayoutVars>
          <dgm:chPref val="3"/>
        </dgm:presLayoutVars>
      </dgm:prSet>
      <dgm:spPr/>
    </dgm:pt>
    <dgm:pt modelId="{3E90FC4B-44E4-47A1-95BB-20E46B9B2FF0}" type="pres">
      <dgm:prSet presAssocID="{3C6B9EFF-E343-4C87-84E0-3EA52E9CC7B5}" presName="horzFour" presStyleCnt="0"/>
      <dgm:spPr/>
    </dgm:pt>
  </dgm:ptLst>
  <dgm:cxnLst>
    <dgm:cxn modelId="{81E7A50F-8613-4953-BD4C-D4F8C17963FE}" type="presOf" srcId="{575710E5-0EC2-48C3-8DCD-DEC538DB8807}" destId="{CEFA7A8F-4340-4F58-98BB-B2E709D46E7B}" srcOrd="0" destOrd="0" presId="urn:microsoft.com/office/officeart/2005/8/layout/hierarchy4"/>
    <dgm:cxn modelId="{C94EEB0F-8B0D-4A4B-B96E-3816F89D5AC4}" type="presOf" srcId="{958C49A5-98E1-4014-AEFC-5C8E9C785004}" destId="{3A21EFF2-859D-4062-A6D1-4821DED56A37}" srcOrd="0" destOrd="0" presId="urn:microsoft.com/office/officeart/2005/8/layout/hierarchy4"/>
    <dgm:cxn modelId="{729A4C15-C94F-42AF-8A71-15567EC4F424}" type="presOf" srcId="{397135AD-F4BF-4962-BAFD-E1D9651DDDC2}" destId="{B9799978-6233-4CE8-9595-0C693DD61B4B}" srcOrd="0" destOrd="0" presId="urn:microsoft.com/office/officeart/2005/8/layout/hierarchy4"/>
    <dgm:cxn modelId="{469D2317-5CF1-4C00-A3CC-7EE694425CDF}" srcId="{397135AD-F4BF-4962-BAFD-E1D9651DDDC2}" destId="{6E7D6399-84A9-40D7-8319-1912AA8BAC5E}" srcOrd="0" destOrd="0" parTransId="{88F3D2F6-2B07-4A51-BA06-C1E5AC5767D4}" sibTransId="{7F7E6A15-7D74-46AD-9F68-47D71F1003B8}"/>
    <dgm:cxn modelId="{AA6D8A1A-B6B0-4485-8E97-0A760414FDE2}" srcId="{C3A61959-1E6A-4EB9-A529-0AB343792601}" destId="{669D0E61-E86E-4A6A-964D-D023A79C882C}" srcOrd="0" destOrd="0" parTransId="{10A0652B-0840-4370-AD75-3F3D96EB2561}" sibTransId="{646DD52E-7782-44D2-9A64-20592FE401A0}"/>
    <dgm:cxn modelId="{ECAAE71A-2FC3-4F03-BAF3-8A91702FAE92}" srcId="{22356560-C0E4-470B-9308-AE066BF8B2E1}" destId="{E860A550-4088-4E55-8994-1F8128F0C8A3}" srcOrd="0" destOrd="0" parTransId="{5197A2E4-F7C3-4448-8D9A-30FF2CDC5AF5}" sibTransId="{9497F23E-D385-4A02-B427-41CCDA809960}"/>
    <dgm:cxn modelId="{AAE98020-03CA-4B9A-B111-06CFA78189A5}" type="presOf" srcId="{801BCD9C-B627-4CFF-9203-9AC68D52AC7C}" destId="{FADE06EA-9645-4017-B801-D2D39F361A02}" srcOrd="0" destOrd="0" presId="urn:microsoft.com/office/officeart/2005/8/layout/hierarchy4"/>
    <dgm:cxn modelId="{61B6D521-B778-4D07-9FC3-4A1FA27544B3}" srcId="{A67A5428-4A72-46A8-B799-C0C33A425512}" destId="{E1CE3C41-26B4-4268-B342-EE023F2A712B}" srcOrd="0" destOrd="0" parTransId="{7F2AF743-2A60-4F11-855E-C99D2935BDDB}" sibTransId="{6430D9A5-8A8A-4A8E-B653-ED0DB6BFDB30}"/>
    <dgm:cxn modelId="{418CB223-23B5-4490-AD9A-B224EFF8C032}" srcId="{93E45CBF-FF9B-4D35-AD6F-7A9BA0C93FA9}" destId="{C3A61959-1E6A-4EB9-A529-0AB343792601}" srcOrd="0" destOrd="0" parTransId="{FA8256B9-3D56-4FD0-B260-B747B10F57A1}" sibTransId="{77F7FB9D-AFED-411E-9961-C3776099C93E}"/>
    <dgm:cxn modelId="{6301C926-2D04-465A-A75A-B29FAAA7AD9E}" type="presOf" srcId="{71D7E6C9-9DE8-4EE9-ACD7-566AF2CD482E}" destId="{2DB76667-F31A-4B72-A9B6-942459BB2AC7}" srcOrd="0" destOrd="0" presId="urn:microsoft.com/office/officeart/2005/8/layout/hierarchy4"/>
    <dgm:cxn modelId="{EA606627-691F-4D9A-B71A-EC2038D16087}" type="presOf" srcId="{7DBB249D-CD91-4F65-8179-1BD696F7C7A5}" destId="{3AC75DC0-60C3-4032-80C1-3B2866673BB4}" srcOrd="0" destOrd="0" presId="urn:microsoft.com/office/officeart/2005/8/layout/hierarchy4"/>
    <dgm:cxn modelId="{FB17102A-0C33-4D1E-ACD1-220432080097}" type="presOf" srcId="{E860A550-4088-4E55-8994-1F8128F0C8A3}" destId="{6338F7C0-BFA9-490F-B12E-8886DAE64A44}" srcOrd="0" destOrd="0" presId="urn:microsoft.com/office/officeart/2005/8/layout/hierarchy4"/>
    <dgm:cxn modelId="{7736622D-168F-4CFF-98A7-D8DDE82F4741}" srcId="{EAECAF2E-275C-42C5-953E-3F06BC11FF65}" destId="{71D7E6C9-9DE8-4EE9-ACD7-566AF2CD482E}" srcOrd="0" destOrd="0" parTransId="{DBE552AA-4745-4470-92C7-4B5AA3692D05}" sibTransId="{1911AFC7-5F2F-42D3-98B2-22EB326BB66D}"/>
    <dgm:cxn modelId="{00861A30-8DF5-4121-B709-1C582D378F72}" type="presOf" srcId="{0DC54597-E8B4-4C47-AA1D-DB222EE3BF9E}" destId="{88B591EC-9571-49F8-90ED-AD238AB6283E}" srcOrd="0" destOrd="0" presId="urn:microsoft.com/office/officeart/2005/8/layout/hierarchy4"/>
    <dgm:cxn modelId="{98658334-6FBA-493E-B09F-8906A09D748C}" type="presOf" srcId="{1E7FAA89-FFDC-4F7F-8608-5D9BA7EF621A}" destId="{4FC923D1-EA1C-4DAC-8264-354109FACFAF}" srcOrd="0" destOrd="0" presId="urn:microsoft.com/office/officeart/2005/8/layout/hierarchy4"/>
    <dgm:cxn modelId="{3C340238-008D-407A-A530-0320E771D226}" type="presOf" srcId="{93E45CBF-FF9B-4D35-AD6F-7A9BA0C93FA9}" destId="{C2F8BABF-C460-4711-900A-B5A0A9937CE1}" srcOrd="0" destOrd="0" presId="urn:microsoft.com/office/officeart/2005/8/layout/hierarchy4"/>
    <dgm:cxn modelId="{C4F2833C-66C5-4DAD-A0D0-CE70D23BF6BC}" srcId="{958C49A5-98E1-4014-AEFC-5C8E9C785004}" destId="{1E7FAA89-FFDC-4F7F-8608-5D9BA7EF621A}" srcOrd="1" destOrd="0" parTransId="{C829E2AC-81AF-488A-969A-046F928B8C90}" sibTransId="{EBFDE84B-2721-4484-9357-49FB03F3CD20}"/>
    <dgm:cxn modelId="{A9D4983D-2E50-41FC-98EA-1447DE74EBDC}" srcId="{262859E5-36A6-4518-946F-34E46B1D5673}" destId="{801BCD9C-B627-4CFF-9203-9AC68D52AC7C}" srcOrd="0" destOrd="0" parTransId="{26ACB6D2-31B3-401D-A566-76316244A538}" sibTransId="{0BA57452-21C8-4532-A7F6-226C1D0FE7BA}"/>
    <dgm:cxn modelId="{D969EF40-0A75-4BC7-B11C-9FF6E26C6CC8}" type="presOf" srcId="{262859E5-36A6-4518-946F-34E46B1D5673}" destId="{898EDCC4-41C5-481F-A634-6A7ECA5A765F}" srcOrd="0" destOrd="0" presId="urn:microsoft.com/office/officeart/2005/8/layout/hierarchy4"/>
    <dgm:cxn modelId="{53523F45-74DB-43D5-9CA3-5F00B9C95399}" srcId="{4FC138B7-CBF7-4B68-81A6-05BC04F35B56}" destId="{9F209CE3-968A-41C3-87A0-F15699752803}" srcOrd="0" destOrd="0" parTransId="{474EF6DB-E3FB-4964-9849-9880BE9654A6}" sibTransId="{2DCA5229-9563-4826-B077-D3CC3F36527B}"/>
    <dgm:cxn modelId="{818E7F46-B93A-44DE-A34A-38D974806570}" type="presOf" srcId="{7173BC77-22CC-4A98-9B6A-EA6915FD9959}" destId="{58B58EB4-3FDA-4F20-9AE2-0B23833E7254}" srcOrd="0" destOrd="0" presId="urn:microsoft.com/office/officeart/2005/8/layout/hierarchy4"/>
    <dgm:cxn modelId="{4DE2FD47-6EF2-4B56-95F9-F01495787C2A}" type="presOf" srcId="{BE07CB09-F83C-4558-9EA2-66D5B124AFAA}" destId="{E237211A-B964-4370-9CB8-02F243E4D1BC}" srcOrd="0" destOrd="0" presId="urn:microsoft.com/office/officeart/2005/8/layout/hierarchy4"/>
    <dgm:cxn modelId="{A48CDF72-DC21-4887-B64F-77F51770B8D0}" srcId="{958C49A5-98E1-4014-AEFC-5C8E9C785004}" destId="{BE07CB09-F83C-4558-9EA2-66D5B124AFAA}" srcOrd="0" destOrd="0" parTransId="{B7FDB0B0-1C36-4EED-9C4A-DF9D5ABF5F58}" sibTransId="{B0BA540F-A61A-4BAD-9B95-FE53F5323EFD}"/>
    <dgm:cxn modelId="{09F37455-3EFD-4AD0-A29A-16F1D8709A0B}" type="presOf" srcId="{C3A61959-1E6A-4EB9-A529-0AB343792601}" destId="{AF1E7D01-90B1-4306-B142-A6708C3464DB}" srcOrd="0" destOrd="0" presId="urn:microsoft.com/office/officeart/2005/8/layout/hierarchy4"/>
    <dgm:cxn modelId="{1EA77B56-AAC4-419B-BD9B-C467B82EE155}" type="presOf" srcId="{C535835B-F0D9-4C80-91B3-217425E91B9A}" destId="{2338C640-E174-4BD8-BC8C-29814134647B}" srcOrd="0" destOrd="0" presId="urn:microsoft.com/office/officeart/2005/8/layout/hierarchy4"/>
    <dgm:cxn modelId="{30DD7B77-72AF-498A-B134-ABCC6818A79A}" type="presOf" srcId="{2A98F118-F6EE-4139-8A19-6D3CFF5110FF}" destId="{8720BCDC-8AB6-4282-AAFC-E6E80E16FD9A}" srcOrd="0" destOrd="0" presId="urn:microsoft.com/office/officeart/2005/8/layout/hierarchy4"/>
    <dgm:cxn modelId="{22908A79-8EB8-45F7-A63D-C7DCDE23A24A}" type="presOf" srcId="{22356560-C0E4-470B-9308-AE066BF8B2E1}" destId="{B088588C-7E13-4F61-93A1-3A02FC440AA6}" srcOrd="0" destOrd="0" presId="urn:microsoft.com/office/officeart/2005/8/layout/hierarchy4"/>
    <dgm:cxn modelId="{B593877D-58DE-4CA7-9886-DEB0DECACD64}" srcId="{CE30E32E-631B-432E-8CC4-01E73F45E9DB}" destId="{0DC54597-E8B4-4C47-AA1D-DB222EE3BF9E}" srcOrd="0" destOrd="0" parTransId="{C9F74C42-F8DD-4076-A20F-344D6C0EA745}" sibTransId="{737BC2E3-781F-4C34-AD1A-55D4F07097F9}"/>
    <dgm:cxn modelId="{EE8ADD81-155A-4CB1-8CC4-6DE3C85AE35C}" srcId="{9F209CE3-968A-41C3-87A0-F15699752803}" destId="{51B192AF-AA92-4E4F-B635-A2B8E1914E3B}" srcOrd="0" destOrd="0" parTransId="{10585A8E-371F-40CB-B7BB-E6503847C7A8}" sibTransId="{F2CB66A3-C372-4BD0-B84D-81F9A27AAC62}"/>
    <dgm:cxn modelId="{25846284-C39F-440B-9B48-966B3781CAFB}" srcId="{6E0567D7-4616-45BC-87F9-3D225E7ED576}" destId="{93E45CBF-FF9B-4D35-AD6F-7A9BA0C93FA9}" srcOrd="0" destOrd="0" parTransId="{1ADD5859-D9AD-4ACC-9DDC-5FE2CEFCB50D}" sibTransId="{EB8FE467-419C-473F-98AA-C859B67D6839}"/>
    <dgm:cxn modelId="{6D414C87-C420-4F0A-A693-C9F62629E560}" srcId="{A67A5428-4A72-46A8-B799-C0C33A425512}" destId="{6E0567D7-4616-45BC-87F9-3D225E7ED576}" srcOrd="4" destOrd="0" parTransId="{34B22008-C617-4AA6-9EF1-D4C8352B3F0D}" sibTransId="{D0CD7D6F-14EE-4F9E-832C-5E3354A4F23F}"/>
    <dgm:cxn modelId="{41CAB08C-D28C-49CF-A9FE-A0873095FC4E}" type="presOf" srcId="{0B7C5556-97FB-46CC-98A0-08825722FFB0}" destId="{CF2FE915-5F1C-49DD-8B64-B7752944E7CB}" srcOrd="0" destOrd="0" presId="urn:microsoft.com/office/officeart/2005/8/layout/hierarchy4"/>
    <dgm:cxn modelId="{0723AD8E-032B-4A1A-A327-2F17527F9A39}" srcId="{7173BC77-22CC-4A98-9B6A-EA6915FD9959}" destId="{2A98F118-F6EE-4139-8A19-6D3CFF5110FF}" srcOrd="0" destOrd="0" parTransId="{D62BBBCC-BF88-4D7C-8E04-777387336075}" sibTransId="{404B2D6C-FBA4-4EF5-B282-4671D5688952}"/>
    <dgm:cxn modelId="{FF7F978F-11A8-4E6B-A747-22F2DF6DB9A7}" type="presOf" srcId="{EAECAF2E-275C-42C5-953E-3F06BC11FF65}" destId="{34740F14-77EB-4573-9EA8-6A715959FF12}" srcOrd="0" destOrd="0" presId="urn:microsoft.com/office/officeart/2005/8/layout/hierarchy4"/>
    <dgm:cxn modelId="{7ADBF693-6630-4AA5-BFC3-8A076C9D5C05}" srcId="{BE07CB09-F83C-4558-9EA2-66D5B124AFAA}" destId="{4FC138B7-CBF7-4B68-81A6-05BC04F35B56}" srcOrd="0" destOrd="0" parTransId="{40792A55-CF50-462F-B37B-6034CE513625}" sibTransId="{B47DA703-3F00-473F-A0FB-480364502C48}"/>
    <dgm:cxn modelId="{1F394898-23CE-48B1-BA84-0C4A210BBAD0}" type="presOf" srcId="{CE30E32E-631B-432E-8CC4-01E73F45E9DB}" destId="{3D4C3DD7-42EC-4AE9-B452-5C01DB0B6AFE}" srcOrd="0" destOrd="0" presId="urn:microsoft.com/office/officeart/2005/8/layout/hierarchy4"/>
    <dgm:cxn modelId="{F0B0209F-FC39-4A92-954F-470333555ED7}" srcId="{7DBB249D-CD91-4F65-8179-1BD696F7C7A5}" destId="{C535835B-F0D9-4C80-91B3-217425E91B9A}" srcOrd="0" destOrd="0" parTransId="{3817A167-B0A1-4D91-93BF-40380D7FB5B7}" sibTransId="{50AB72C4-498C-4820-9FD8-D04F96F46FFD}"/>
    <dgm:cxn modelId="{DC0D589F-5ED7-46D1-96F9-C583ACBD5798}" srcId="{0DC54597-E8B4-4C47-AA1D-DB222EE3BF9E}" destId="{575710E5-0EC2-48C3-8DCD-DEC538DB8807}" srcOrd="0" destOrd="0" parTransId="{906C9F00-2F51-466A-A2B7-D052897A08B1}" sibTransId="{3645AAE1-B00B-485C-813E-079796504A6A}"/>
    <dgm:cxn modelId="{564C1AA0-EAE9-40E2-9EE5-76BEAA74F2A3}" srcId="{A67A5428-4A72-46A8-B799-C0C33A425512}" destId="{958C49A5-98E1-4014-AEFC-5C8E9C785004}" srcOrd="1" destOrd="0" parTransId="{EB90FC11-7C78-455D-B68A-D3C7B3B47F81}" sibTransId="{377E93E9-C14B-4BF9-8284-B862CBBD4A49}"/>
    <dgm:cxn modelId="{1E6FE9A0-92BC-4CEC-AD10-BF83416A69ED}" srcId="{CE30E32E-631B-432E-8CC4-01E73F45E9DB}" destId="{7DBB249D-CD91-4F65-8179-1BD696F7C7A5}" srcOrd="1" destOrd="0" parTransId="{AF764578-6730-4C2D-9654-6D9C4B7E12CA}" sibTransId="{3B3BA5D5-FFB1-43AA-8B7A-AA0EA1D12C8F}"/>
    <dgm:cxn modelId="{3A6E83A8-1D2E-4502-A794-899562DF48BA}" type="presOf" srcId="{A67A5428-4A72-46A8-B799-C0C33A425512}" destId="{6C44C9A4-A8FF-4434-95C7-DB2E01335A1F}" srcOrd="0" destOrd="0" presId="urn:microsoft.com/office/officeart/2005/8/layout/hierarchy4"/>
    <dgm:cxn modelId="{D5864CA9-DA14-4F83-BFD0-8F24BA826494}" srcId="{669D0E61-E86E-4A6A-964D-D023A79C882C}" destId="{3C6B9EFF-E343-4C87-84E0-3EA52E9CC7B5}" srcOrd="0" destOrd="0" parTransId="{5656B3A1-BEB9-4A1E-9DE1-9CF8B00DC150}" sibTransId="{92986488-E46D-4052-822D-9CA512892A9B}"/>
    <dgm:cxn modelId="{F819D8AB-78B4-4746-BECA-9E51501BD4E5}" srcId="{E1CE3C41-26B4-4268-B342-EE023F2A712B}" destId="{7173BC77-22CC-4A98-9B6A-EA6915FD9959}" srcOrd="0" destOrd="0" parTransId="{BC1E3BF9-D4E5-445C-A8B1-9CCB2A5314B4}" sibTransId="{3DB25891-6CBD-4429-B8DA-70C557D53CC2}"/>
    <dgm:cxn modelId="{6F4AA9AE-C89B-422A-8A99-62AFB5C2CD5F}" type="presOf" srcId="{9F209CE3-968A-41C3-87A0-F15699752803}" destId="{9C66BA75-5E91-41C0-B39A-E9E1FAAD8795}" srcOrd="0" destOrd="0" presId="urn:microsoft.com/office/officeart/2005/8/layout/hierarchy4"/>
    <dgm:cxn modelId="{013F26B3-D3C7-4F75-A852-CDAEB5D5F1F3}" type="presOf" srcId="{3C6B9EFF-E343-4C87-84E0-3EA52E9CC7B5}" destId="{818C9513-CDA3-4064-87BD-68F9511C0AC6}" srcOrd="0" destOrd="0" presId="urn:microsoft.com/office/officeart/2005/8/layout/hierarchy4"/>
    <dgm:cxn modelId="{97F25BB7-5AE9-4DA3-85D9-756F497D3B5E}" type="presOf" srcId="{E1CE3C41-26B4-4268-B342-EE023F2A712B}" destId="{1AA20DDC-EBA5-484F-A12D-E80A2E48D420}" srcOrd="0" destOrd="0" presId="urn:microsoft.com/office/officeart/2005/8/layout/hierarchy4"/>
    <dgm:cxn modelId="{373A8EBB-6E81-4DCF-B5E5-3EDF7AC58EAE}" srcId="{2A98F118-F6EE-4139-8A19-6D3CFF5110FF}" destId="{EAECAF2E-275C-42C5-953E-3F06BC11FF65}" srcOrd="0" destOrd="0" parTransId="{B0DDE7A3-CE06-40A2-8D49-61D7D5040ACD}" sibTransId="{1293C7A9-74BF-444F-ABF7-F0AFEE634B93}"/>
    <dgm:cxn modelId="{38E201BF-9EBA-42E5-9903-119DCA6A43A7}" srcId="{E860A550-4088-4E55-8994-1F8128F0C8A3}" destId="{0B7C5556-97FB-46CC-98A0-08825722FFB0}" srcOrd="0" destOrd="0" parTransId="{31F01209-F42B-40FD-991C-0AD79870547E}" sibTransId="{F970EC5E-F34B-4791-A722-CE11FD70CDDE}"/>
    <dgm:cxn modelId="{174593C2-1838-4C59-AFF5-EDC357C15739}" type="presOf" srcId="{6E0567D7-4616-45BC-87F9-3D225E7ED576}" destId="{C9A5F578-5857-47C3-BD67-54ABB77240F2}" srcOrd="0" destOrd="0" presId="urn:microsoft.com/office/officeart/2005/8/layout/hierarchy4"/>
    <dgm:cxn modelId="{CF0BBFC7-8BC2-4041-AB20-6E2F0BCE3B93}" srcId="{575710E5-0EC2-48C3-8DCD-DEC538DB8807}" destId="{397135AD-F4BF-4962-BAFD-E1D9651DDDC2}" srcOrd="0" destOrd="0" parTransId="{43EC7AA7-9488-4652-A3E6-756DA7CBFCC0}" sibTransId="{CBE36853-F011-4B91-A593-3F5BC31D561F}"/>
    <dgm:cxn modelId="{B9EE9EC9-12B5-4B15-9E95-F8D0C52AAD2E}" srcId="{A67A5428-4A72-46A8-B799-C0C33A425512}" destId="{22356560-C0E4-470B-9308-AE066BF8B2E1}" srcOrd="3" destOrd="0" parTransId="{4E92FC62-85F9-4A66-AEFC-B88D28F6BE58}" sibTransId="{6F36F92F-22F3-4834-812D-2C9DBA9BF7A7}"/>
    <dgm:cxn modelId="{79F0DCCE-27D8-4448-9767-6DC3D18CE21D}" type="presOf" srcId="{51B192AF-AA92-4E4F-B635-A2B8E1914E3B}" destId="{8B713F9F-9E25-4816-A929-2D8A3D63ACF2}" srcOrd="0" destOrd="0" presId="urn:microsoft.com/office/officeart/2005/8/layout/hierarchy4"/>
    <dgm:cxn modelId="{967373D8-8DDA-4E08-8D20-69D6DAB8B153}" srcId="{0B7C5556-97FB-46CC-98A0-08825722FFB0}" destId="{262859E5-36A6-4518-946F-34E46B1D5673}" srcOrd="0" destOrd="0" parTransId="{FC171353-CF84-4B60-A754-874E9C756796}" sibTransId="{411AFE62-E967-4C9B-849A-F3E549CF9AEF}"/>
    <dgm:cxn modelId="{A7749AE6-800E-4221-ABA0-B1C28604B3E8}" type="presOf" srcId="{669D0E61-E86E-4A6A-964D-D023A79C882C}" destId="{3F90C482-2867-49AF-A204-82968E96444F}" srcOrd="0" destOrd="0" presId="urn:microsoft.com/office/officeart/2005/8/layout/hierarchy4"/>
    <dgm:cxn modelId="{5A17A4E7-910C-4BAA-9BAE-8B995770DF74}" type="presOf" srcId="{4FC138B7-CBF7-4B68-81A6-05BC04F35B56}" destId="{225D9B8C-E8E2-460C-B96A-831BDB20B461}" srcOrd="0" destOrd="0" presId="urn:microsoft.com/office/officeart/2005/8/layout/hierarchy4"/>
    <dgm:cxn modelId="{2F88F2F0-2196-4E56-B082-4F153C585EEB}" srcId="{A67A5428-4A72-46A8-B799-C0C33A425512}" destId="{CE30E32E-631B-432E-8CC4-01E73F45E9DB}" srcOrd="2" destOrd="0" parTransId="{C014F410-9898-445B-B9C0-30D56D565748}" sibTransId="{F2294387-ACCE-4B5A-992E-ADE347C4EAED}"/>
    <dgm:cxn modelId="{7A8688F8-CD44-4FFF-9BF5-9E4F0BCB64EF}" type="presOf" srcId="{6E7D6399-84A9-40D7-8319-1912AA8BAC5E}" destId="{D377944B-A64F-493C-84F9-6B5340817CA3}" srcOrd="0" destOrd="0" presId="urn:microsoft.com/office/officeart/2005/8/layout/hierarchy4"/>
    <dgm:cxn modelId="{C9EF6B5D-B105-44AE-9A3F-EE02E397BF94}" type="presParOf" srcId="{6C44C9A4-A8FF-4434-95C7-DB2E01335A1F}" destId="{A11AC656-D411-4384-86DF-9EECF2E22303}" srcOrd="0" destOrd="0" presId="urn:microsoft.com/office/officeart/2005/8/layout/hierarchy4"/>
    <dgm:cxn modelId="{579488BA-8638-446F-9575-B48EAD0B3302}" type="presParOf" srcId="{A11AC656-D411-4384-86DF-9EECF2E22303}" destId="{1AA20DDC-EBA5-484F-A12D-E80A2E48D420}" srcOrd="0" destOrd="0" presId="urn:microsoft.com/office/officeart/2005/8/layout/hierarchy4"/>
    <dgm:cxn modelId="{86D042F8-8341-413D-A46E-E0CAE1815525}" type="presParOf" srcId="{A11AC656-D411-4384-86DF-9EECF2E22303}" destId="{79DF366C-C0A5-46E4-B302-35BB0D05EC7B}" srcOrd="1" destOrd="0" presId="urn:microsoft.com/office/officeart/2005/8/layout/hierarchy4"/>
    <dgm:cxn modelId="{4D4B9923-3518-41CC-9C1E-F4DAA2DD41A3}" type="presParOf" srcId="{A11AC656-D411-4384-86DF-9EECF2E22303}" destId="{2303EF4A-D201-4096-A508-6913AB083012}" srcOrd="2" destOrd="0" presId="urn:microsoft.com/office/officeart/2005/8/layout/hierarchy4"/>
    <dgm:cxn modelId="{4937EB08-CC58-43D1-B4D1-5C689699F1A2}" type="presParOf" srcId="{2303EF4A-D201-4096-A508-6913AB083012}" destId="{CC8BDB35-99D3-4AD0-82DA-9A7A77C39400}" srcOrd="0" destOrd="0" presId="urn:microsoft.com/office/officeart/2005/8/layout/hierarchy4"/>
    <dgm:cxn modelId="{37350B06-890C-47A8-9D51-57802F68273C}" type="presParOf" srcId="{CC8BDB35-99D3-4AD0-82DA-9A7A77C39400}" destId="{58B58EB4-3FDA-4F20-9AE2-0B23833E7254}" srcOrd="0" destOrd="0" presId="urn:microsoft.com/office/officeart/2005/8/layout/hierarchy4"/>
    <dgm:cxn modelId="{BC00C89E-DFBA-4CB7-8B78-57AF27984A3F}" type="presParOf" srcId="{CC8BDB35-99D3-4AD0-82DA-9A7A77C39400}" destId="{9C34734A-6F5F-49FC-9C34-463622F85E51}" srcOrd="1" destOrd="0" presId="urn:microsoft.com/office/officeart/2005/8/layout/hierarchy4"/>
    <dgm:cxn modelId="{29E3BD0D-844C-4A26-AAD8-DC6C392F3223}" type="presParOf" srcId="{CC8BDB35-99D3-4AD0-82DA-9A7A77C39400}" destId="{848C634B-BF9A-4903-A74B-5726BFADB8D2}" srcOrd="2" destOrd="0" presId="urn:microsoft.com/office/officeart/2005/8/layout/hierarchy4"/>
    <dgm:cxn modelId="{69FA2EAC-7B23-4CF9-8509-3F06F1661E47}" type="presParOf" srcId="{848C634B-BF9A-4903-A74B-5726BFADB8D2}" destId="{0603F0B5-0A44-4F7E-81C9-422112A15607}" srcOrd="0" destOrd="0" presId="urn:microsoft.com/office/officeart/2005/8/layout/hierarchy4"/>
    <dgm:cxn modelId="{E5DCE0E3-4350-4CB2-9D8C-4469C33D0C0D}" type="presParOf" srcId="{0603F0B5-0A44-4F7E-81C9-422112A15607}" destId="{8720BCDC-8AB6-4282-AAFC-E6E80E16FD9A}" srcOrd="0" destOrd="0" presId="urn:microsoft.com/office/officeart/2005/8/layout/hierarchy4"/>
    <dgm:cxn modelId="{B4E2C964-BBAC-4991-91AB-FAC7E5732056}" type="presParOf" srcId="{0603F0B5-0A44-4F7E-81C9-422112A15607}" destId="{61595344-FA32-4BC9-955F-E29DC0DD0577}" srcOrd="1" destOrd="0" presId="urn:microsoft.com/office/officeart/2005/8/layout/hierarchy4"/>
    <dgm:cxn modelId="{158F5828-C790-48E9-ADCD-C1650B2DDA11}" type="presParOf" srcId="{0603F0B5-0A44-4F7E-81C9-422112A15607}" destId="{3CBB47A8-CBBA-4E76-A2AA-32A762767295}" srcOrd="2" destOrd="0" presId="urn:microsoft.com/office/officeart/2005/8/layout/hierarchy4"/>
    <dgm:cxn modelId="{D7C83DE7-0D61-4980-B378-E888C1FB6F01}" type="presParOf" srcId="{3CBB47A8-CBBA-4E76-A2AA-32A762767295}" destId="{4844FC82-AB40-4E3A-8486-7A8B09CD5EE7}" srcOrd="0" destOrd="0" presId="urn:microsoft.com/office/officeart/2005/8/layout/hierarchy4"/>
    <dgm:cxn modelId="{35F19FBF-052F-41F0-97C1-958F3FB9B0EB}" type="presParOf" srcId="{4844FC82-AB40-4E3A-8486-7A8B09CD5EE7}" destId="{34740F14-77EB-4573-9EA8-6A715959FF12}" srcOrd="0" destOrd="0" presId="urn:microsoft.com/office/officeart/2005/8/layout/hierarchy4"/>
    <dgm:cxn modelId="{0EC87534-C4A3-4DBA-916B-36D12A666470}" type="presParOf" srcId="{4844FC82-AB40-4E3A-8486-7A8B09CD5EE7}" destId="{FD72F595-F426-4CA4-AFF0-B1C5AAC7B2BA}" srcOrd="1" destOrd="0" presId="urn:microsoft.com/office/officeart/2005/8/layout/hierarchy4"/>
    <dgm:cxn modelId="{664DF357-5643-4095-8A3C-4C6FF52A11E9}" type="presParOf" srcId="{4844FC82-AB40-4E3A-8486-7A8B09CD5EE7}" destId="{BB027106-4CE0-4C43-9518-E2BCE04FD5C9}" srcOrd="2" destOrd="0" presId="urn:microsoft.com/office/officeart/2005/8/layout/hierarchy4"/>
    <dgm:cxn modelId="{C9ACF2FE-65BE-4B20-822E-CE0EC255AD18}" type="presParOf" srcId="{BB027106-4CE0-4C43-9518-E2BCE04FD5C9}" destId="{D82974AD-848A-4D99-8F29-2378356D45BE}" srcOrd="0" destOrd="0" presId="urn:microsoft.com/office/officeart/2005/8/layout/hierarchy4"/>
    <dgm:cxn modelId="{0C35BFF8-3A11-4B27-AE46-3F560F66873D}" type="presParOf" srcId="{D82974AD-848A-4D99-8F29-2378356D45BE}" destId="{2DB76667-F31A-4B72-A9B6-942459BB2AC7}" srcOrd="0" destOrd="0" presId="urn:microsoft.com/office/officeart/2005/8/layout/hierarchy4"/>
    <dgm:cxn modelId="{600609EA-A88A-4F10-9C15-E06C801F2749}" type="presParOf" srcId="{D82974AD-848A-4D99-8F29-2378356D45BE}" destId="{6BD9DB55-05AE-4EE6-8613-9EAED02EEC88}" srcOrd="1" destOrd="0" presId="urn:microsoft.com/office/officeart/2005/8/layout/hierarchy4"/>
    <dgm:cxn modelId="{3F372C02-41F9-4A27-9DEA-3670379772A3}" type="presParOf" srcId="{6C44C9A4-A8FF-4434-95C7-DB2E01335A1F}" destId="{7EE5974C-D347-49D4-9299-67DE8D341CC8}" srcOrd="1" destOrd="0" presId="urn:microsoft.com/office/officeart/2005/8/layout/hierarchy4"/>
    <dgm:cxn modelId="{E338FB90-5109-4742-AF3B-EACF2DCD21F0}" type="presParOf" srcId="{6C44C9A4-A8FF-4434-95C7-DB2E01335A1F}" destId="{D4CA9D7F-140A-4FC7-9F41-DDB13D6EE390}" srcOrd="2" destOrd="0" presId="urn:microsoft.com/office/officeart/2005/8/layout/hierarchy4"/>
    <dgm:cxn modelId="{34AD36E3-D32E-48F2-AD90-EC7F9646E2D5}" type="presParOf" srcId="{D4CA9D7F-140A-4FC7-9F41-DDB13D6EE390}" destId="{3A21EFF2-859D-4062-A6D1-4821DED56A37}" srcOrd="0" destOrd="0" presId="urn:microsoft.com/office/officeart/2005/8/layout/hierarchy4"/>
    <dgm:cxn modelId="{F91A3ADD-37A6-4501-B109-0C6FA62F5938}" type="presParOf" srcId="{D4CA9D7F-140A-4FC7-9F41-DDB13D6EE390}" destId="{46268EBF-DE46-4F1C-80C1-82F3D0E59420}" srcOrd="1" destOrd="0" presId="urn:microsoft.com/office/officeart/2005/8/layout/hierarchy4"/>
    <dgm:cxn modelId="{94B2F426-62AC-4E6B-938B-4BEB9D1D8A1C}" type="presParOf" srcId="{D4CA9D7F-140A-4FC7-9F41-DDB13D6EE390}" destId="{FC90393A-CEC6-45D7-A8FA-9F42B9EC8E5C}" srcOrd="2" destOrd="0" presId="urn:microsoft.com/office/officeart/2005/8/layout/hierarchy4"/>
    <dgm:cxn modelId="{F1CFEDB9-5F47-4B20-BB7F-E8F8BDFB7597}" type="presParOf" srcId="{FC90393A-CEC6-45D7-A8FA-9F42B9EC8E5C}" destId="{D3D1289B-E69E-461E-9EA4-7F2FD2771043}" srcOrd="0" destOrd="0" presId="urn:microsoft.com/office/officeart/2005/8/layout/hierarchy4"/>
    <dgm:cxn modelId="{97C8D2BA-53D7-451D-9F8E-6DB6128535AA}" type="presParOf" srcId="{D3D1289B-E69E-461E-9EA4-7F2FD2771043}" destId="{E237211A-B964-4370-9CB8-02F243E4D1BC}" srcOrd="0" destOrd="0" presId="urn:microsoft.com/office/officeart/2005/8/layout/hierarchy4"/>
    <dgm:cxn modelId="{FE0C01A8-04CC-4A88-8A49-82D1EB5A8974}" type="presParOf" srcId="{D3D1289B-E69E-461E-9EA4-7F2FD2771043}" destId="{8B3D8834-0DAF-4932-A28F-7C3BD900343F}" srcOrd="1" destOrd="0" presId="urn:microsoft.com/office/officeart/2005/8/layout/hierarchy4"/>
    <dgm:cxn modelId="{4A25403E-AB96-4008-9664-F54FC2773028}" type="presParOf" srcId="{D3D1289B-E69E-461E-9EA4-7F2FD2771043}" destId="{E621361F-00AB-4EF3-B842-6742E72DC755}" srcOrd="2" destOrd="0" presId="urn:microsoft.com/office/officeart/2005/8/layout/hierarchy4"/>
    <dgm:cxn modelId="{7A052A11-EF1A-4C6D-A5BF-DCEB9173FAB8}" type="presParOf" srcId="{E621361F-00AB-4EF3-B842-6742E72DC755}" destId="{45BA82AC-A364-4BAA-8B24-AB34C44DAA0E}" srcOrd="0" destOrd="0" presId="urn:microsoft.com/office/officeart/2005/8/layout/hierarchy4"/>
    <dgm:cxn modelId="{29728816-C1EC-4325-AEB6-3DFABE0C96B3}" type="presParOf" srcId="{45BA82AC-A364-4BAA-8B24-AB34C44DAA0E}" destId="{225D9B8C-E8E2-460C-B96A-831BDB20B461}" srcOrd="0" destOrd="0" presId="urn:microsoft.com/office/officeart/2005/8/layout/hierarchy4"/>
    <dgm:cxn modelId="{30103C15-48E7-40CD-82B2-362A18B380EC}" type="presParOf" srcId="{45BA82AC-A364-4BAA-8B24-AB34C44DAA0E}" destId="{238FE026-B4E5-4D3C-BBEA-A3A6594041CE}" srcOrd="1" destOrd="0" presId="urn:microsoft.com/office/officeart/2005/8/layout/hierarchy4"/>
    <dgm:cxn modelId="{511F2703-F3F0-4F0D-B3B8-A8249A529835}" type="presParOf" srcId="{45BA82AC-A364-4BAA-8B24-AB34C44DAA0E}" destId="{20C5E5D2-86CC-49D5-A130-7FB229CB5FEE}" srcOrd="2" destOrd="0" presId="urn:microsoft.com/office/officeart/2005/8/layout/hierarchy4"/>
    <dgm:cxn modelId="{0B45BC0B-B60E-4C8C-BC23-59A1B42B84DB}" type="presParOf" srcId="{20C5E5D2-86CC-49D5-A130-7FB229CB5FEE}" destId="{6BBF5B15-B50C-4049-937B-967805D4E8F3}" srcOrd="0" destOrd="0" presId="urn:microsoft.com/office/officeart/2005/8/layout/hierarchy4"/>
    <dgm:cxn modelId="{33D29F45-9F7F-423A-B010-D92B4638AF03}" type="presParOf" srcId="{6BBF5B15-B50C-4049-937B-967805D4E8F3}" destId="{9C66BA75-5E91-41C0-B39A-E9E1FAAD8795}" srcOrd="0" destOrd="0" presId="urn:microsoft.com/office/officeart/2005/8/layout/hierarchy4"/>
    <dgm:cxn modelId="{1934235B-14C3-4D3E-8548-E066E24907D2}" type="presParOf" srcId="{6BBF5B15-B50C-4049-937B-967805D4E8F3}" destId="{30F1629F-63DD-4EA2-9F78-8F57E5028AE8}" srcOrd="1" destOrd="0" presId="urn:microsoft.com/office/officeart/2005/8/layout/hierarchy4"/>
    <dgm:cxn modelId="{5BDDAACD-352C-4A28-8AD1-BDD133858D56}" type="presParOf" srcId="{6BBF5B15-B50C-4049-937B-967805D4E8F3}" destId="{625D06E7-C87B-484C-BB96-4EC402F1563A}" srcOrd="2" destOrd="0" presId="urn:microsoft.com/office/officeart/2005/8/layout/hierarchy4"/>
    <dgm:cxn modelId="{D78BAA5B-EB57-4621-8550-7792B09B31B6}" type="presParOf" srcId="{625D06E7-C87B-484C-BB96-4EC402F1563A}" destId="{57B543EF-436A-4034-AB52-93CFB19451F4}" srcOrd="0" destOrd="0" presId="urn:microsoft.com/office/officeart/2005/8/layout/hierarchy4"/>
    <dgm:cxn modelId="{9A37252D-FB02-4029-B90F-B6892531C024}" type="presParOf" srcId="{57B543EF-436A-4034-AB52-93CFB19451F4}" destId="{8B713F9F-9E25-4816-A929-2D8A3D63ACF2}" srcOrd="0" destOrd="0" presId="urn:microsoft.com/office/officeart/2005/8/layout/hierarchy4"/>
    <dgm:cxn modelId="{044E95D2-BB69-42DE-BF7A-5A6E6E3A364D}" type="presParOf" srcId="{57B543EF-436A-4034-AB52-93CFB19451F4}" destId="{3FF3ACAB-97E3-4940-BF5F-791C5B5F1E57}" srcOrd="1" destOrd="0" presId="urn:microsoft.com/office/officeart/2005/8/layout/hierarchy4"/>
    <dgm:cxn modelId="{99B746EC-D859-479E-81DE-96926CB612C3}" type="presParOf" srcId="{FC90393A-CEC6-45D7-A8FA-9F42B9EC8E5C}" destId="{452803BA-C29C-4F0E-945F-C07808A455F7}" srcOrd="1" destOrd="0" presId="urn:microsoft.com/office/officeart/2005/8/layout/hierarchy4"/>
    <dgm:cxn modelId="{C066524D-657A-4A85-B271-51C6428FC604}" type="presParOf" srcId="{FC90393A-CEC6-45D7-A8FA-9F42B9EC8E5C}" destId="{079E7895-2B5E-4CD2-921A-1BE6B0C034C7}" srcOrd="2" destOrd="0" presId="urn:microsoft.com/office/officeart/2005/8/layout/hierarchy4"/>
    <dgm:cxn modelId="{781CBB8F-358A-4C05-A0F7-370BA0310547}" type="presParOf" srcId="{079E7895-2B5E-4CD2-921A-1BE6B0C034C7}" destId="{4FC923D1-EA1C-4DAC-8264-354109FACFAF}" srcOrd="0" destOrd="0" presId="urn:microsoft.com/office/officeart/2005/8/layout/hierarchy4"/>
    <dgm:cxn modelId="{318D4CDF-B51F-42DF-AEC2-3D060ED08485}" type="presParOf" srcId="{079E7895-2B5E-4CD2-921A-1BE6B0C034C7}" destId="{10CED950-2736-4B8A-87AD-927C31A1950F}" srcOrd="1" destOrd="0" presId="urn:microsoft.com/office/officeart/2005/8/layout/hierarchy4"/>
    <dgm:cxn modelId="{CAAD77D4-536E-4C39-82AF-BC3A8E0EF129}" type="presParOf" srcId="{6C44C9A4-A8FF-4434-95C7-DB2E01335A1F}" destId="{61005C16-B636-4ED4-BEB6-C33934E6F29A}" srcOrd="3" destOrd="0" presId="urn:microsoft.com/office/officeart/2005/8/layout/hierarchy4"/>
    <dgm:cxn modelId="{8CF01E19-665C-417F-8F68-BFF3ECA2B389}" type="presParOf" srcId="{6C44C9A4-A8FF-4434-95C7-DB2E01335A1F}" destId="{3F7FC476-3187-48DF-AD83-BA9E4AB6BB3F}" srcOrd="4" destOrd="0" presId="urn:microsoft.com/office/officeart/2005/8/layout/hierarchy4"/>
    <dgm:cxn modelId="{3EF30C83-0E06-482C-9C1A-BCC9FC5EBCCE}" type="presParOf" srcId="{3F7FC476-3187-48DF-AD83-BA9E4AB6BB3F}" destId="{3D4C3DD7-42EC-4AE9-B452-5C01DB0B6AFE}" srcOrd="0" destOrd="0" presId="urn:microsoft.com/office/officeart/2005/8/layout/hierarchy4"/>
    <dgm:cxn modelId="{166F9A14-0558-4117-A5FB-E9936174EB32}" type="presParOf" srcId="{3F7FC476-3187-48DF-AD83-BA9E4AB6BB3F}" destId="{244B1F09-362B-49BC-895E-9E5B13ED9725}" srcOrd="1" destOrd="0" presId="urn:microsoft.com/office/officeart/2005/8/layout/hierarchy4"/>
    <dgm:cxn modelId="{94473167-A411-4E38-BBC2-D31FF22053BC}" type="presParOf" srcId="{3F7FC476-3187-48DF-AD83-BA9E4AB6BB3F}" destId="{9F42CF89-F162-42B0-824A-BDB93087F15E}" srcOrd="2" destOrd="0" presId="urn:microsoft.com/office/officeart/2005/8/layout/hierarchy4"/>
    <dgm:cxn modelId="{AC80F2EB-AD47-4D4F-8B3F-6712FAC01682}" type="presParOf" srcId="{9F42CF89-F162-42B0-824A-BDB93087F15E}" destId="{1E4A1B53-88C4-4D11-8BCE-26CEA76D64C4}" srcOrd="0" destOrd="0" presId="urn:microsoft.com/office/officeart/2005/8/layout/hierarchy4"/>
    <dgm:cxn modelId="{1AFEF974-EC5B-4A06-85D5-B6CD1AD30028}" type="presParOf" srcId="{1E4A1B53-88C4-4D11-8BCE-26CEA76D64C4}" destId="{88B591EC-9571-49F8-90ED-AD238AB6283E}" srcOrd="0" destOrd="0" presId="urn:microsoft.com/office/officeart/2005/8/layout/hierarchy4"/>
    <dgm:cxn modelId="{0DBAC4F7-88AD-4578-A8EF-9D4BCAE9512C}" type="presParOf" srcId="{1E4A1B53-88C4-4D11-8BCE-26CEA76D64C4}" destId="{2E933300-EC3D-4304-A95C-CE2B58A441EB}" srcOrd="1" destOrd="0" presId="urn:microsoft.com/office/officeart/2005/8/layout/hierarchy4"/>
    <dgm:cxn modelId="{8D622599-5AC1-4EA9-9F4F-48C5EE6627D5}" type="presParOf" srcId="{1E4A1B53-88C4-4D11-8BCE-26CEA76D64C4}" destId="{066A9791-E8F3-43EE-A701-EC3A940BFA5B}" srcOrd="2" destOrd="0" presId="urn:microsoft.com/office/officeart/2005/8/layout/hierarchy4"/>
    <dgm:cxn modelId="{A0DC34B1-5C9E-46DE-A870-298B0DD56618}" type="presParOf" srcId="{066A9791-E8F3-43EE-A701-EC3A940BFA5B}" destId="{BCA50BDB-3671-41FA-805D-E3E57E2C239F}" srcOrd="0" destOrd="0" presId="urn:microsoft.com/office/officeart/2005/8/layout/hierarchy4"/>
    <dgm:cxn modelId="{4F4D3875-BFB4-4B16-A4BF-E16D97D531E0}" type="presParOf" srcId="{BCA50BDB-3671-41FA-805D-E3E57E2C239F}" destId="{CEFA7A8F-4340-4F58-98BB-B2E709D46E7B}" srcOrd="0" destOrd="0" presId="urn:microsoft.com/office/officeart/2005/8/layout/hierarchy4"/>
    <dgm:cxn modelId="{770B702A-D6CF-4EE7-A0F0-9780A1021D4F}" type="presParOf" srcId="{BCA50BDB-3671-41FA-805D-E3E57E2C239F}" destId="{C3A56CD1-881E-450F-BCCE-05D1410433F8}" srcOrd="1" destOrd="0" presId="urn:microsoft.com/office/officeart/2005/8/layout/hierarchy4"/>
    <dgm:cxn modelId="{624F8B60-DFAD-45D1-AFC6-E87C1CBBD89F}" type="presParOf" srcId="{BCA50BDB-3671-41FA-805D-E3E57E2C239F}" destId="{51243A41-9DE9-4FF1-A93F-D9A906F4DE48}" srcOrd="2" destOrd="0" presId="urn:microsoft.com/office/officeart/2005/8/layout/hierarchy4"/>
    <dgm:cxn modelId="{F0B8076A-4E7B-41B3-A28E-8192E321A7C2}" type="presParOf" srcId="{51243A41-9DE9-4FF1-A93F-D9A906F4DE48}" destId="{CD160DD2-284F-43AF-8952-F11694F84F0F}" srcOrd="0" destOrd="0" presId="urn:microsoft.com/office/officeart/2005/8/layout/hierarchy4"/>
    <dgm:cxn modelId="{87C30040-3CFA-4F99-B64A-F431C891CE69}" type="presParOf" srcId="{CD160DD2-284F-43AF-8952-F11694F84F0F}" destId="{B9799978-6233-4CE8-9595-0C693DD61B4B}" srcOrd="0" destOrd="0" presId="urn:microsoft.com/office/officeart/2005/8/layout/hierarchy4"/>
    <dgm:cxn modelId="{30E078F6-17C6-49E4-9FBF-ECB411627BE3}" type="presParOf" srcId="{CD160DD2-284F-43AF-8952-F11694F84F0F}" destId="{0D9940AA-93EF-458D-9A03-EA12E3205E2C}" srcOrd="1" destOrd="0" presId="urn:microsoft.com/office/officeart/2005/8/layout/hierarchy4"/>
    <dgm:cxn modelId="{3C4DB41C-0544-4F50-ACB8-60F71D2C5BC0}" type="presParOf" srcId="{CD160DD2-284F-43AF-8952-F11694F84F0F}" destId="{0E031BEC-2694-433B-8ABF-1A7DE51DB3FA}" srcOrd="2" destOrd="0" presId="urn:microsoft.com/office/officeart/2005/8/layout/hierarchy4"/>
    <dgm:cxn modelId="{C2E20CAF-C546-405E-B279-3D786A2D6DCA}" type="presParOf" srcId="{0E031BEC-2694-433B-8ABF-1A7DE51DB3FA}" destId="{B20E296D-8756-4271-9BE4-68AA0CC6E416}" srcOrd="0" destOrd="0" presId="urn:microsoft.com/office/officeart/2005/8/layout/hierarchy4"/>
    <dgm:cxn modelId="{4A187113-A0E1-49CB-8F73-80213EADE26E}" type="presParOf" srcId="{B20E296D-8756-4271-9BE4-68AA0CC6E416}" destId="{D377944B-A64F-493C-84F9-6B5340817CA3}" srcOrd="0" destOrd="0" presId="urn:microsoft.com/office/officeart/2005/8/layout/hierarchy4"/>
    <dgm:cxn modelId="{20FBDC5C-B46E-49CE-8600-053D1D18A028}" type="presParOf" srcId="{B20E296D-8756-4271-9BE4-68AA0CC6E416}" destId="{1FD5A5A8-7FF7-471E-B04B-BEC6DD5FA75F}" srcOrd="1" destOrd="0" presId="urn:microsoft.com/office/officeart/2005/8/layout/hierarchy4"/>
    <dgm:cxn modelId="{BF690F29-8116-4688-91B0-19EF5D0F78D2}" type="presParOf" srcId="{9F42CF89-F162-42B0-824A-BDB93087F15E}" destId="{D4D915A9-699D-4576-9AFA-794EEB927247}" srcOrd="1" destOrd="0" presId="urn:microsoft.com/office/officeart/2005/8/layout/hierarchy4"/>
    <dgm:cxn modelId="{A9199057-F89F-4496-BB65-AF8756C44FC8}" type="presParOf" srcId="{9F42CF89-F162-42B0-824A-BDB93087F15E}" destId="{B2F037BB-FA0B-4A10-AB87-9E969F322701}" srcOrd="2" destOrd="0" presId="urn:microsoft.com/office/officeart/2005/8/layout/hierarchy4"/>
    <dgm:cxn modelId="{576917AE-101C-434E-A98E-2AEED10A8909}" type="presParOf" srcId="{B2F037BB-FA0B-4A10-AB87-9E969F322701}" destId="{3AC75DC0-60C3-4032-80C1-3B2866673BB4}" srcOrd="0" destOrd="0" presId="urn:microsoft.com/office/officeart/2005/8/layout/hierarchy4"/>
    <dgm:cxn modelId="{321A5493-B496-4A66-8AFA-93770ABDCA44}" type="presParOf" srcId="{B2F037BB-FA0B-4A10-AB87-9E969F322701}" destId="{148BACE7-7D0A-438B-97CB-C362839CBC00}" srcOrd="1" destOrd="0" presId="urn:microsoft.com/office/officeart/2005/8/layout/hierarchy4"/>
    <dgm:cxn modelId="{4CFFAE96-A0A1-46D1-9DC7-A4B18678159F}" type="presParOf" srcId="{B2F037BB-FA0B-4A10-AB87-9E969F322701}" destId="{9E0ABD3B-2AEA-4853-80CC-24544FB732E7}" srcOrd="2" destOrd="0" presId="urn:microsoft.com/office/officeart/2005/8/layout/hierarchy4"/>
    <dgm:cxn modelId="{5A4A1DB4-7C8C-4385-BE70-2157DD29824B}" type="presParOf" srcId="{9E0ABD3B-2AEA-4853-80CC-24544FB732E7}" destId="{3CD0CBA9-D1BF-4663-AE68-41D44B7DC96C}" srcOrd="0" destOrd="0" presId="urn:microsoft.com/office/officeart/2005/8/layout/hierarchy4"/>
    <dgm:cxn modelId="{535F2A79-7F9F-43F4-8D77-04D0AEE7ACCD}" type="presParOf" srcId="{3CD0CBA9-D1BF-4663-AE68-41D44B7DC96C}" destId="{2338C640-E174-4BD8-BC8C-29814134647B}" srcOrd="0" destOrd="0" presId="urn:microsoft.com/office/officeart/2005/8/layout/hierarchy4"/>
    <dgm:cxn modelId="{ADBCA83A-4C40-4370-95D2-03218D67E8BB}" type="presParOf" srcId="{3CD0CBA9-D1BF-4663-AE68-41D44B7DC96C}" destId="{D7D7FB7E-CDFE-4B44-A8CD-E45C5EFD6146}" srcOrd="1" destOrd="0" presId="urn:microsoft.com/office/officeart/2005/8/layout/hierarchy4"/>
    <dgm:cxn modelId="{84AC8843-EADB-4258-822F-DAA0B823DE66}" type="presParOf" srcId="{6C44C9A4-A8FF-4434-95C7-DB2E01335A1F}" destId="{0F71B30A-1B4C-4A63-A929-47924FF5FC09}" srcOrd="5" destOrd="0" presId="urn:microsoft.com/office/officeart/2005/8/layout/hierarchy4"/>
    <dgm:cxn modelId="{14288C78-ACDF-445D-9139-39E38FC5F2C9}" type="presParOf" srcId="{6C44C9A4-A8FF-4434-95C7-DB2E01335A1F}" destId="{6F1CB94D-0230-46F3-AE78-7E350D834E8E}" srcOrd="6" destOrd="0" presId="urn:microsoft.com/office/officeart/2005/8/layout/hierarchy4"/>
    <dgm:cxn modelId="{D39A9A28-9EF1-488A-926C-3C318472FD96}" type="presParOf" srcId="{6F1CB94D-0230-46F3-AE78-7E350D834E8E}" destId="{B088588C-7E13-4F61-93A1-3A02FC440AA6}" srcOrd="0" destOrd="0" presId="urn:microsoft.com/office/officeart/2005/8/layout/hierarchy4"/>
    <dgm:cxn modelId="{B71BAA1A-B32D-4688-B837-891D137BC2EC}" type="presParOf" srcId="{6F1CB94D-0230-46F3-AE78-7E350D834E8E}" destId="{4B171BE0-1DBA-432C-BD65-A5E273C4F043}" srcOrd="1" destOrd="0" presId="urn:microsoft.com/office/officeart/2005/8/layout/hierarchy4"/>
    <dgm:cxn modelId="{070C7CE4-667B-4EE4-A71A-775AFB4D2D69}" type="presParOf" srcId="{6F1CB94D-0230-46F3-AE78-7E350D834E8E}" destId="{5794EA78-216E-49CE-8878-897DD4CB6E24}" srcOrd="2" destOrd="0" presId="urn:microsoft.com/office/officeart/2005/8/layout/hierarchy4"/>
    <dgm:cxn modelId="{191067EA-0B9F-44DD-BC68-1F1D485D50F8}" type="presParOf" srcId="{5794EA78-216E-49CE-8878-897DD4CB6E24}" destId="{D2E0CE32-43AE-4084-86A0-9E95698DAD14}" srcOrd="0" destOrd="0" presId="urn:microsoft.com/office/officeart/2005/8/layout/hierarchy4"/>
    <dgm:cxn modelId="{CDDBF3EC-C6BF-4F54-86B9-3402FD0F8BFC}" type="presParOf" srcId="{D2E0CE32-43AE-4084-86A0-9E95698DAD14}" destId="{6338F7C0-BFA9-490F-B12E-8886DAE64A44}" srcOrd="0" destOrd="0" presId="urn:microsoft.com/office/officeart/2005/8/layout/hierarchy4"/>
    <dgm:cxn modelId="{EDE286E7-A09C-4CD7-8025-3FDB559A323B}" type="presParOf" srcId="{D2E0CE32-43AE-4084-86A0-9E95698DAD14}" destId="{3DFB6AB7-9FA7-4BAE-A8C0-E7D0B784663A}" srcOrd="1" destOrd="0" presId="urn:microsoft.com/office/officeart/2005/8/layout/hierarchy4"/>
    <dgm:cxn modelId="{D8628137-077A-41BF-B8C9-121F99A025CC}" type="presParOf" srcId="{D2E0CE32-43AE-4084-86A0-9E95698DAD14}" destId="{99759FD9-246D-480A-A0A3-2ADB4B9AA72A}" srcOrd="2" destOrd="0" presId="urn:microsoft.com/office/officeart/2005/8/layout/hierarchy4"/>
    <dgm:cxn modelId="{319DBAFB-ECD8-4ACB-8980-EAF79347A5AF}" type="presParOf" srcId="{99759FD9-246D-480A-A0A3-2ADB4B9AA72A}" destId="{864310E6-FF58-4290-96E8-3BDF8278F85C}" srcOrd="0" destOrd="0" presId="urn:microsoft.com/office/officeart/2005/8/layout/hierarchy4"/>
    <dgm:cxn modelId="{4282A2E8-8FEC-4DF2-BDCC-5780678CEB05}" type="presParOf" srcId="{864310E6-FF58-4290-96E8-3BDF8278F85C}" destId="{CF2FE915-5F1C-49DD-8B64-B7752944E7CB}" srcOrd="0" destOrd="0" presId="urn:microsoft.com/office/officeart/2005/8/layout/hierarchy4"/>
    <dgm:cxn modelId="{89EA04A7-7589-429C-A432-8DE89B31349E}" type="presParOf" srcId="{864310E6-FF58-4290-96E8-3BDF8278F85C}" destId="{6F2E982E-2CFB-4950-AE99-6BF87A1EC479}" srcOrd="1" destOrd="0" presId="urn:microsoft.com/office/officeart/2005/8/layout/hierarchy4"/>
    <dgm:cxn modelId="{6FA9076B-0956-41A7-84CE-7FF141314CF7}" type="presParOf" srcId="{864310E6-FF58-4290-96E8-3BDF8278F85C}" destId="{546B8BFC-FE68-44B4-A660-EF9E9021E5DE}" srcOrd="2" destOrd="0" presId="urn:microsoft.com/office/officeart/2005/8/layout/hierarchy4"/>
    <dgm:cxn modelId="{B2C93B92-96F8-411B-AD1E-22FD19217E3C}" type="presParOf" srcId="{546B8BFC-FE68-44B4-A660-EF9E9021E5DE}" destId="{AE3E1843-EA44-48B8-8A7E-49F51A3EF304}" srcOrd="0" destOrd="0" presId="urn:microsoft.com/office/officeart/2005/8/layout/hierarchy4"/>
    <dgm:cxn modelId="{74CFBA66-9A9C-4F46-A1B5-AE6E2A2F847D}" type="presParOf" srcId="{AE3E1843-EA44-48B8-8A7E-49F51A3EF304}" destId="{898EDCC4-41C5-481F-A634-6A7ECA5A765F}" srcOrd="0" destOrd="0" presId="urn:microsoft.com/office/officeart/2005/8/layout/hierarchy4"/>
    <dgm:cxn modelId="{AEB9AB5A-A37C-4831-A398-DD6C8950C45D}" type="presParOf" srcId="{AE3E1843-EA44-48B8-8A7E-49F51A3EF304}" destId="{FD9F72ED-0C12-4577-B513-713CE9B9A09E}" srcOrd="1" destOrd="0" presId="urn:microsoft.com/office/officeart/2005/8/layout/hierarchy4"/>
    <dgm:cxn modelId="{3A21662B-E0E5-4CA3-8CE2-390B8BC861D5}" type="presParOf" srcId="{AE3E1843-EA44-48B8-8A7E-49F51A3EF304}" destId="{4614373E-AB1D-4DC1-9A36-2B6907FC83E2}" srcOrd="2" destOrd="0" presId="urn:microsoft.com/office/officeart/2005/8/layout/hierarchy4"/>
    <dgm:cxn modelId="{EFD72C02-AC19-4BD4-A3E8-9BAC4674A523}" type="presParOf" srcId="{4614373E-AB1D-4DC1-9A36-2B6907FC83E2}" destId="{F466F105-5F06-44EB-AA30-0ED9DE99F186}" srcOrd="0" destOrd="0" presId="urn:microsoft.com/office/officeart/2005/8/layout/hierarchy4"/>
    <dgm:cxn modelId="{247A82EB-30CC-4B54-8789-A3E106133DB9}" type="presParOf" srcId="{F466F105-5F06-44EB-AA30-0ED9DE99F186}" destId="{FADE06EA-9645-4017-B801-D2D39F361A02}" srcOrd="0" destOrd="0" presId="urn:microsoft.com/office/officeart/2005/8/layout/hierarchy4"/>
    <dgm:cxn modelId="{390C9688-5173-4E46-A26E-2D9D54ACAE80}" type="presParOf" srcId="{F466F105-5F06-44EB-AA30-0ED9DE99F186}" destId="{97038AD2-CEAC-429D-8B76-FA8A5916EFA4}" srcOrd="1" destOrd="0" presId="urn:microsoft.com/office/officeart/2005/8/layout/hierarchy4"/>
    <dgm:cxn modelId="{FBEB063B-316D-4385-A7AD-F9F9AB263BE5}" type="presParOf" srcId="{6C44C9A4-A8FF-4434-95C7-DB2E01335A1F}" destId="{E840F084-261D-4027-AA25-5EE1331AC2C0}" srcOrd="7" destOrd="0" presId="urn:microsoft.com/office/officeart/2005/8/layout/hierarchy4"/>
    <dgm:cxn modelId="{9602914D-9054-470F-9B5C-D1D720A1EECB}" type="presParOf" srcId="{6C44C9A4-A8FF-4434-95C7-DB2E01335A1F}" destId="{A07EBD00-F032-4557-B03D-6CB624C0FB25}" srcOrd="8" destOrd="0" presId="urn:microsoft.com/office/officeart/2005/8/layout/hierarchy4"/>
    <dgm:cxn modelId="{84FF35A5-7544-4FCF-B43F-FBA1F35B3604}" type="presParOf" srcId="{A07EBD00-F032-4557-B03D-6CB624C0FB25}" destId="{C9A5F578-5857-47C3-BD67-54ABB77240F2}" srcOrd="0" destOrd="0" presId="urn:microsoft.com/office/officeart/2005/8/layout/hierarchy4"/>
    <dgm:cxn modelId="{6B0F51E1-B602-44A6-A0FC-7B422059D9C8}" type="presParOf" srcId="{A07EBD00-F032-4557-B03D-6CB624C0FB25}" destId="{780A9578-CA2A-4B66-A584-A1AA227A700C}" srcOrd="1" destOrd="0" presId="urn:microsoft.com/office/officeart/2005/8/layout/hierarchy4"/>
    <dgm:cxn modelId="{D295C940-F895-42F9-801A-E45BB2430750}" type="presParOf" srcId="{A07EBD00-F032-4557-B03D-6CB624C0FB25}" destId="{D3A006AC-C423-4A79-A96B-0E929AAA217E}" srcOrd="2" destOrd="0" presId="urn:microsoft.com/office/officeart/2005/8/layout/hierarchy4"/>
    <dgm:cxn modelId="{5ED7B65F-F458-4350-8090-598265FC4ED5}" type="presParOf" srcId="{D3A006AC-C423-4A79-A96B-0E929AAA217E}" destId="{6556AEB1-9ACE-4BB1-B5A7-620F55879872}" srcOrd="0" destOrd="0" presId="urn:microsoft.com/office/officeart/2005/8/layout/hierarchy4"/>
    <dgm:cxn modelId="{E9329676-7E95-45D5-8FD9-A9A07F698BB2}" type="presParOf" srcId="{6556AEB1-9ACE-4BB1-B5A7-620F55879872}" destId="{C2F8BABF-C460-4711-900A-B5A0A9937CE1}" srcOrd="0" destOrd="0" presId="urn:microsoft.com/office/officeart/2005/8/layout/hierarchy4"/>
    <dgm:cxn modelId="{DEE3423A-09E1-46A6-89E4-EE2306CFAA4B}" type="presParOf" srcId="{6556AEB1-9ACE-4BB1-B5A7-620F55879872}" destId="{FC9F5E82-CD51-41F7-875A-C6ADFB15D99B}" srcOrd="1" destOrd="0" presId="urn:microsoft.com/office/officeart/2005/8/layout/hierarchy4"/>
    <dgm:cxn modelId="{6767C7DB-089D-43A0-A0CE-F6A7E401F1A4}" type="presParOf" srcId="{6556AEB1-9ACE-4BB1-B5A7-620F55879872}" destId="{7A370DF5-F05D-4408-9549-1899C7AFFDD5}" srcOrd="2" destOrd="0" presId="urn:microsoft.com/office/officeart/2005/8/layout/hierarchy4"/>
    <dgm:cxn modelId="{4FD09EAE-7359-4C8B-A9F5-94D535E95039}" type="presParOf" srcId="{7A370DF5-F05D-4408-9549-1899C7AFFDD5}" destId="{FDD5F325-03DA-4B90-963A-3AF688D63E50}" srcOrd="0" destOrd="0" presId="urn:microsoft.com/office/officeart/2005/8/layout/hierarchy4"/>
    <dgm:cxn modelId="{B3E808FD-2AFA-4B06-AB84-F0A4B0F45499}" type="presParOf" srcId="{FDD5F325-03DA-4B90-963A-3AF688D63E50}" destId="{AF1E7D01-90B1-4306-B142-A6708C3464DB}" srcOrd="0" destOrd="0" presId="urn:microsoft.com/office/officeart/2005/8/layout/hierarchy4"/>
    <dgm:cxn modelId="{7E4F5939-2FFF-4880-A47D-18DF4B032C7D}" type="presParOf" srcId="{FDD5F325-03DA-4B90-963A-3AF688D63E50}" destId="{A8C2EB3A-0521-49B7-BE9C-7D5532A0B924}" srcOrd="1" destOrd="0" presId="urn:microsoft.com/office/officeart/2005/8/layout/hierarchy4"/>
    <dgm:cxn modelId="{A7ED571B-4B71-42BD-8C39-02AE20CE47A9}" type="presParOf" srcId="{FDD5F325-03DA-4B90-963A-3AF688D63E50}" destId="{94C4DA2F-11E5-4DAD-AAC0-B4E17B29DEA5}" srcOrd="2" destOrd="0" presId="urn:microsoft.com/office/officeart/2005/8/layout/hierarchy4"/>
    <dgm:cxn modelId="{D23327F7-1A17-4282-BB29-A11301485D69}" type="presParOf" srcId="{94C4DA2F-11E5-4DAD-AAC0-B4E17B29DEA5}" destId="{6DB4E613-69AC-4560-A073-B2919413A4BB}" srcOrd="0" destOrd="0" presId="urn:microsoft.com/office/officeart/2005/8/layout/hierarchy4"/>
    <dgm:cxn modelId="{37AA9F59-3750-439A-AA67-66E923A5BCE0}" type="presParOf" srcId="{6DB4E613-69AC-4560-A073-B2919413A4BB}" destId="{3F90C482-2867-49AF-A204-82968E96444F}" srcOrd="0" destOrd="0" presId="urn:microsoft.com/office/officeart/2005/8/layout/hierarchy4"/>
    <dgm:cxn modelId="{45E1AC9A-FA2E-467B-906D-C06FA339B852}" type="presParOf" srcId="{6DB4E613-69AC-4560-A073-B2919413A4BB}" destId="{856A7249-530F-4FEC-84C8-8998F505CC40}" srcOrd="1" destOrd="0" presId="urn:microsoft.com/office/officeart/2005/8/layout/hierarchy4"/>
    <dgm:cxn modelId="{A8EDF49B-DF39-490A-8EC8-3250C24B2065}" type="presParOf" srcId="{6DB4E613-69AC-4560-A073-B2919413A4BB}" destId="{5530DE1E-BCBE-4DBE-AE85-D7680D56EDF3}" srcOrd="2" destOrd="0" presId="urn:microsoft.com/office/officeart/2005/8/layout/hierarchy4"/>
    <dgm:cxn modelId="{E9D8D632-5E9D-4001-AD4C-A85A441AFBF8}" type="presParOf" srcId="{5530DE1E-BCBE-4DBE-AE85-D7680D56EDF3}" destId="{33B8093D-2DFB-420A-888D-970F9E2B0A01}" srcOrd="0" destOrd="0" presId="urn:microsoft.com/office/officeart/2005/8/layout/hierarchy4"/>
    <dgm:cxn modelId="{AC957474-99BB-403E-85FB-F2E51662D7B6}" type="presParOf" srcId="{33B8093D-2DFB-420A-888D-970F9E2B0A01}" destId="{818C9513-CDA3-4064-87BD-68F9511C0AC6}" srcOrd="0" destOrd="0" presId="urn:microsoft.com/office/officeart/2005/8/layout/hierarchy4"/>
    <dgm:cxn modelId="{7494619C-5531-4CDE-9AE6-CA0E5431FE24}" type="presParOf" srcId="{33B8093D-2DFB-420A-888D-970F9E2B0A01}" destId="{3E90FC4B-44E4-47A1-95BB-20E46B9B2FF0}" srcOrd="1" destOrd="0" presId="urn:microsoft.com/office/officeart/2005/8/layout/hierarchy4"/>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5E4A5D89-9C3D-48B0-B563-64C545D25CC3}">
      <dgm:prSet custT="1"/>
      <dgm:spPr>
        <a:noFill/>
        <a:ln>
          <a:noFill/>
        </a:ln>
      </dgm:spPr>
      <dgm:t>
        <a:bodyPr/>
        <a:lstStyle/>
        <a:p>
          <a:pPr>
            <a:buNone/>
          </a:pPr>
          <a:r>
            <a:rPr lang="en-US" sz="900" b="1" i="0" u="none">
              <a:solidFill>
                <a:schemeClr val="tx1"/>
              </a:solidFill>
            </a:rPr>
            <a:t>Request Handling</a:t>
          </a:r>
          <a:endParaRPr lang="en-US" sz="900" b="1">
            <a:solidFill>
              <a:schemeClr val="tx1"/>
            </a:solidFill>
          </a:endParaRPr>
        </a:p>
      </dgm:t>
    </dgm:pt>
    <dgm:pt modelId="{BCEB3351-6182-4F83-BD5A-25852E884EDA}" type="parTrans" cxnId="{24DD4B88-E6B1-4714-865D-713D81EE13DC}">
      <dgm:prSet/>
      <dgm:spPr/>
      <dgm:t>
        <a:bodyPr/>
        <a:lstStyle/>
        <a:p>
          <a:endParaRPr lang="en-US"/>
        </a:p>
      </dgm:t>
    </dgm:pt>
    <dgm:pt modelId="{B35B2216-38AE-45B2-A919-AF270DE3C317}" type="sibTrans" cxnId="{24DD4B88-E6B1-4714-865D-713D81EE13DC}">
      <dgm:prSet/>
      <dgm:spPr/>
      <dgm:t>
        <a:bodyPr/>
        <a:lstStyle/>
        <a:p>
          <a:endParaRPr lang="en-US"/>
        </a:p>
      </dgm:t>
    </dgm:pt>
    <dgm:pt modelId="{D9A7D22F-4FC5-43CF-A6D3-44337B15E320}">
      <dgm:prSet custT="1"/>
      <dgm:spPr>
        <a:solidFill>
          <a:srgbClr val="0F9ED5"/>
        </a:solidFill>
        <a:ln>
          <a:noFill/>
        </a:ln>
      </dgm:spPr>
      <dgm:t>
        <a:bodyPr/>
        <a:lstStyle/>
        <a:p>
          <a:pPr>
            <a:buNone/>
          </a:pPr>
          <a:r>
            <a:rPr lang="en-US" sz="800" b="0" i="0" u="none"/>
            <a:t>LLM Completion APIs</a:t>
          </a:r>
          <a:endParaRPr lang="en-US" sz="800"/>
        </a:p>
      </dgm:t>
    </dgm:pt>
    <dgm:pt modelId="{C3AFF131-2473-4D7A-B244-C20511113C4F}" type="parTrans" cxnId="{835B591F-083C-4279-AE60-0233B6378E39}">
      <dgm:prSet/>
      <dgm:spPr/>
      <dgm:t>
        <a:bodyPr/>
        <a:lstStyle/>
        <a:p>
          <a:endParaRPr lang="en-US"/>
        </a:p>
      </dgm:t>
    </dgm:pt>
    <dgm:pt modelId="{C9374A4E-BB3F-4EEB-BCFC-2DBD774D466B}" type="sibTrans" cxnId="{835B591F-083C-4279-AE60-0233B6378E39}">
      <dgm:prSet/>
      <dgm:spPr/>
      <dgm:t>
        <a:bodyPr/>
        <a:lstStyle/>
        <a:p>
          <a:endParaRPr lang="en-US"/>
        </a:p>
      </dgm:t>
    </dgm:pt>
    <dgm:pt modelId="{5902FCB8-F8B8-4D85-8FBE-C4CD70E5299A}">
      <dgm:prSet custT="1"/>
      <dgm:spPr>
        <a:solidFill>
          <a:srgbClr val="0F9ED5"/>
        </a:solidFill>
        <a:ln>
          <a:noFill/>
        </a:ln>
      </dgm:spPr>
      <dgm:t>
        <a:bodyPr/>
        <a:lstStyle/>
        <a:p>
          <a:pPr>
            <a:buNone/>
          </a:pPr>
          <a:r>
            <a:rPr lang="en-US" sz="800" b="0" i="0" u="none"/>
            <a:t>Embedding APIs</a:t>
          </a:r>
          <a:endParaRPr lang="en-US" sz="800"/>
        </a:p>
      </dgm:t>
    </dgm:pt>
    <dgm:pt modelId="{EA5E5D4B-1323-41A9-B325-12C31F4B6CC3}" type="parTrans" cxnId="{05A2E810-5381-4E74-8DBE-D453668EE97C}">
      <dgm:prSet/>
      <dgm:spPr/>
      <dgm:t>
        <a:bodyPr/>
        <a:lstStyle/>
        <a:p>
          <a:endParaRPr lang="en-US"/>
        </a:p>
      </dgm:t>
    </dgm:pt>
    <dgm:pt modelId="{3DE51CEE-890E-4533-81C9-E3F0A2837449}" type="sibTrans" cxnId="{05A2E810-5381-4E74-8DBE-D453668EE97C}">
      <dgm:prSet/>
      <dgm:spPr/>
      <dgm:t>
        <a:bodyPr/>
        <a:lstStyle/>
        <a:p>
          <a:endParaRPr lang="en-US"/>
        </a:p>
      </dgm:t>
    </dgm:pt>
    <dgm:pt modelId="{F79BD5B7-0728-4907-996B-5EFB6273185E}">
      <dgm:prSet custT="1"/>
      <dgm:spPr>
        <a:solidFill>
          <a:srgbClr val="0F9ED5"/>
        </a:solidFill>
        <a:ln>
          <a:noFill/>
        </a:ln>
      </dgm:spPr>
      <dgm:t>
        <a:bodyPr/>
        <a:lstStyle/>
        <a:p>
          <a:pPr>
            <a:buNone/>
          </a:pPr>
          <a:r>
            <a:rPr lang="en-US" sz="800" b="0" i="0" u="none"/>
            <a:t>High Throughput</a:t>
          </a:r>
          <a:endParaRPr lang="en-US" sz="800"/>
        </a:p>
      </dgm:t>
    </dgm:pt>
    <dgm:pt modelId="{F9910B88-3BF8-41AA-AE1F-802664AB7410}" type="parTrans" cxnId="{0F03CB7C-14DA-4AC1-8034-767A731D2BBF}">
      <dgm:prSet/>
      <dgm:spPr/>
      <dgm:t>
        <a:bodyPr/>
        <a:lstStyle/>
        <a:p>
          <a:endParaRPr lang="en-US"/>
        </a:p>
      </dgm:t>
    </dgm:pt>
    <dgm:pt modelId="{8DDF62AB-F3E6-4FD4-89A1-B4EADDAA1197}" type="sibTrans" cxnId="{0F03CB7C-14DA-4AC1-8034-767A731D2BBF}">
      <dgm:prSet/>
      <dgm:spPr/>
      <dgm:t>
        <a:bodyPr/>
        <a:lstStyle/>
        <a:p>
          <a:endParaRPr lang="en-US"/>
        </a:p>
      </dgm:t>
    </dgm:pt>
    <dgm:pt modelId="{1F302339-4D22-4E89-A95F-6025A5716244}">
      <dgm:prSet custT="1"/>
      <dgm:spPr>
        <a:solidFill>
          <a:srgbClr val="0F9ED5"/>
        </a:solidFill>
        <a:ln>
          <a:noFill/>
        </a:ln>
      </dgm:spPr>
      <dgm:t>
        <a:bodyPr/>
        <a:lstStyle/>
        <a:p>
          <a:pPr>
            <a:buNone/>
          </a:pPr>
          <a:r>
            <a:rPr lang="en-US" sz="800" b="0" i="0" u="none"/>
            <a:t>Low Latency</a:t>
          </a:r>
          <a:endParaRPr lang="en-US" sz="800"/>
        </a:p>
      </dgm:t>
    </dgm:pt>
    <dgm:pt modelId="{0A42C614-F03A-486D-8F32-541A0C12F32B}" type="parTrans" cxnId="{86E23139-20AF-4DBE-AF00-2CB53D911D9E}">
      <dgm:prSet/>
      <dgm:spPr/>
      <dgm:t>
        <a:bodyPr/>
        <a:lstStyle/>
        <a:p>
          <a:endParaRPr lang="en-US"/>
        </a:p>
      </dgm:t>
    </dgm:pt>
    <dgm:pt modelId="{BEF81B04-1D83-4C23-BC99-F780A8B20D66}" type="sibTrans" cxnId="{86E23139-20AF-4DBE-AF00-2CB53D911D9E}">
      <dgm:prSet/>
      <dgm:spPr/>
      <dgm:t>
        <a:bodyPr/>
        <a:lstStyle/>
        <a:p>
          <a:endParaRPr lang="en-US"/>
        </a:p>
      </dgm:t>
    </dgm:pt>
    <dgm:pt modelId="{CC059ABC-B76A-4C61-A34E-B4C28251CA60}">
      <dgm:prSet custT="1"/>
      <dgm:spPr>
        <a:noFill/>
        <a:ln>
          <a:noFill/>
        </a:ln>
      </dgm:spPr>
      <dgm:t>
        <a:bodyPr/>
        <a:lstStyle/>
        <a:p>
          <a:pPr>
            <a:buNone/>
          </a:pPr>
          <a:r>
            <a:rPr lang="en-US" sz="900" b="1" i="0" u="none">
              <a:solidFill>
                <a:schemeClr val="tx1"/>
              </a:solidFill>
            </a:rPr>
            <a:t>Security</a:t>
          </a:r>
          <a:endParaRPr lang="en-US" sz="900" b="1">
            <a:solidFill>
              <a:schemeClr val="tx1"/>
            </a:solidFill>
          </a:endParaRPr>
        </a:p>
      </dgm:t>
    </dgm:pt>
    <dgm:pt modelId="{0D8CF48B-C83C-4106-BFE5-288B6C56428F}" type="parTrans" cxnId="{52903832-53CD-4A19-85FA-56A73489464F}">
      <dgm:prSet/>
      <dgm:spPr/>
      <dgm:t>
        <a:bodyPr/>
        <a:lstStyle/>
        <a:p>
          <a:endParaRPr lang="en-US"/>
        </a:p>
      </dgm:t>
    </dgm:pt>
    <dgm:pt modelId="{CB6F7507-1DD4-41E6-AA9E-1D7411F904EF}" type="sibTrans" cxnId="{52903832-53CD-4A19-85FA-56A73489464F}">
      <dgm:prSet/>
      <dgm:spPr/>
      <dgm:t>
        <a:bodyPr/>
        <a:lstStyle/>
        <a:p>
          <a:endParaRPr lang="en-US"/>
        </a:p>
      </dgm:t>
    </dgm:pt>
    <dgm:pt modelId="{904473D3-A6CC-4535-90A2-D46EF406B5F1}">
      <dgm:prSet custT="1"/>
      <dgm:spPr>
        <a:solidFill>
          <a:srgbClr val="0F9ED5"/>
        </a:solidFill>
        <a:ln>
          <a:noFill/>
        </a:ln>
      </dgm:spPr>
      <dgm:t>
        <a:bodyPr/>
        <a:lstStyle/>
        <a:p>
          <a:pPr>
            <a:buNone/>
          </a:pPr>
          <a:r>
            <a:rPr lang="en-US" sz="800" b="0" i="0" u="none"/>
            <a:t>User Management</a:t>
          </a:r>
          <a:endParaRPr lang="en-US" sz="800"/>
        </a:p>
      </dgm:t>
    </dgm:pt>
    <dgm:pt modelId="{A3CBFAEB-903F-4405-ACFE-8D23F49EB3B1}" type="parTrans" cxnId="{3236FF93-DEBB-4772-9855-D418E698E1FF}">
      <dgm:prSet/>
      <dgm:spPr/>
      <dgm:t>
        <a:bodyPr/>
        <a:lstStyle/>
        <a:p>
          <a:endParaRPr lang="en-US"/>
        </a:p>
      </dgm:t>
    </dgm:pt>
    <dgm:pt modelId="{19B08513-6813-4579-81ED-1FCD19B12B3A}" type="sibTrans" cxnId="{3236FF93-DEBB-4772-9855-D418E698E1FF}">
      <dgm:prSet/>
      <dgm:spPr/>
      <dgm:t>
        <a:bodyPr/>
        <a:lstStyle/>
        <a:p>
          <a:endParaRPr lang="en-US"/>
        </a:p>
      </dgm:t>
    </dgm:pt>
    <dgm:pt modelId="{61B2FB94-47D8-4379-956C-0238F40BB879}">
      <dgm:prSet custT="1"/>
      <dgm:spPr>
        <a:solidFill>
          <a:srgbClr val="0F9ED5"/>
        </a:solidFill>
        <a:ln>
          <a:noFill/>
        </a:ln>
      </dgm:spPr>
      <dgm:t>
        <a:bodyPr/>
        <a:lstStyle/>
        <a:p>
          <a:pPr>
            <a:buNone/>
          </a:pPr>
          <a:r>
            <a:rPr lang="en-US" sz="800" b="0" i="0" u="none"/>
            <a:t>API Key Management</a:t>
          </a:r>
          <a:endParaRPr lang="en-US" sz="800"/>
        </a:p>
      </dgm:t>
    </dgm:pt>
    <dgm:pt modelId="{BC8B6C21-AC24-419C-BD72-353E6C0DB60D}" type="parTrans" cxnId="{3EF33226-67B8-4B31-BA43-B7D5D068978D}">
      <dgm:prSet/>
      <dgm:spPr/>
      <dgm:t>
        <a:bodyPr/>
        <a:lstStyle/>
        <a:p>
          <a:endParaRPr lang="en-US"/>
        </a:p>
      </dgm:t>
    </dgm:pt>
    <dgm:pt modelId="{F511F8B4-D179-4671-BE17-5ACB4FF69C8A}" type="sibTrans" cxnId="{3EF33226-67B8-4B31-BA43-B7D5D068978D}">
      <dgm:prSet/>
      <dgm:spPr/>
      <dgm:t>
        <a:bodyPr/>
        <a:lstStyle/>
        <a:p>
          <a:endParaRPr lang="en-US"/>
        </a:p>
      </dgm:t>
    </dgm:pt>
    <dgm:pt modelId="{30016683-D2E3-4BAC-BB87-4172926F0527}">
      <dgm:prSet custT="1"/>
      <dgm:spPr>
        <a:solidFill>
          <a:srgbClr val="0F9ED5"/>
        </a:solidFill>
        <a:ln>
          <a:noFill/>
        </a:ln>
      </dgm:spPr>
      <dgm:t>
        <a:bodyPr/>
        <a:lstStyle/>
        <a:p>
          <a:pPr>
            <a:buNone/>
          </a:pPr>
          <a:r>
            <a:rPr lang="en-US" sz="800" b="0" i="0" u="none"/>
            <a:t>Model Access Control</a:t>
          </a:r>
          <a:endParaRPr lang="en-US" sz="800"/>
        </a:p>
      </dgm:t>
    </dgm:pt>
    <dgm:pt modelId="{16D53ADA-411C-4EC5-9FB4-3767394EB68D}" type="parTrans" cxnId="{7543FC15-37D8-4DB8-AA7A-FC2AEE5FD76A}">
      <dgm:prSet/>
      <dgm:spPr/>
      <dgm:t>
        <a:bodyPr/>
        <a:lstStyle/>
        <a:p>
          <a:endParaRPr lang="en-US"/>
        </a:p>
      </dgm:t>
    </dgm:pt>
    <dgm:pt modelId="{DA800FA6-AF58-406D-A0AB-7230CFBF5CA2}" type="sibTrans" cxnId="{7543FC15-37D8-4DB8-AA7A-FC2AEE5FD76A}">
      <dgm:prSet/>
      <dgm:spPr/>
      <dgm:t>
        <a:bodyPr/>
        <a:lstStyle/>
        <a:p>
          <a:endParaRPr lang="en-US"/>
        </a:p>
      </dgm:t>
    </dgm:pt>
    <dgm:pt modelId="{B2FD3C6E-9F53-4CA1-9520-0AA2CD52CAEC}">
      <dgm:prSet custT="1"/>
      <dgm:spPr>
        <a:noFill/>
        <a:ln>
          <a:noFill/>
        </a:ln>
      </dgm:spPr>
      <dgm:t>
        <a:bodyPr/>
        <a:lstStyle/>
        <a:p>
          <a:pPr>
            <a:buNone/>
          </a:pPr>
          <a:r>
            <a:rPr lang="en-US" sz="900" b="1" i="0" u="none">
              <a:solidFill>
                <a:schemeClr val="tx1"/>
              </a:solidFill>
            </a:rPr>
            <a:t>Observability</a:t>
          </a:r>
          <a:endParaRPr lang="en-US" sz="900" b="1">
            <a:solidFill>
              <a:schemeClr val="tx1"/>
            </a:solidFill>
          </a:endParaRPr>
        </a:p>
      </dgm:t>
    </dgm:pt>
    <dgm:pt modelId="{10882C5D-B22C-4311-AF3D-67DC2D45D890}" type="parTrans" cxnId="{6B6A145C-E651-41C9-8A5D-90DF9D31AC20}">
      <dgm:prSet/>
      <dgm:spPr/>
      <dgm:t>
        <a:bodyPr/>
        <a:lstStyle/>
        <a:p>
          <a:endParaRPr lang="en-US"/>
        </a:p>
      </dgm:t>
    </dgm:pt>
    <dgm:pt modelId="{958BAD21-6C86-462B-890D-37E86831EDB2}" type="sibTrans" cxnId="{6B6A145C-E651-41C9-8A5D-90DF9D31AC20}">
      <dgm:prSet/>
      <dgm:spPr/>
      <dgm:t>
        <a:bodyPr/>
        <a:lstStyle/>
        <a:p>
          <a:endParaRPr lang="en-US"/>
        </a:p>
      </dgm:t>
    </dgm:pt>
    <dgm:pt modelId="{C705D093-861A-48E6-9D2A-B5575A767F57}">
      <dgm:prSet custT="1"/>
      <dgm:spPr>
        <a:solidFill>
          <a:srgbClr val="0F9ED5"/>
        </a:solidFill>
        <a:ln>
          <a:noFill/>
        </a:ln>
      </dgm:spPr>
      <dgm:t>
        <a:bodyPr/>
        <a:lstStyle/>
        <a:p>
          <a:pPr>
            <a:buNone/>
          </a:pPr>
          <a:r>
            <a:rPr lang="en-US" sz="800" b="0" i="0" u="none"/>
            <a:t>Usage Metrics Collection</a:t>
          </a:r>
          <a:endParaRPr lang="en-US" sz="800"/>
        </a:p>
      </dgm:t>
    </dgm:pt>
    <dgm:pt modelId="{29F9A777-0F7B-4D78-BBB4-6F79A1B987C4}" type="parTrans" cxnId="{5C6330C4-F1C2-4D81-9E36-349744DB949E}">
      <dgm:prSet/>
      <dgm:spPr/>
      <dgm:t>
        <a:bodyPr/>
        <a:lstStyle/>
        <a:p>
          <a:endParaRPr lang="en-US"/>
        </a:p>
      </dgm:t>
    </dgm:pt>
    <dgm:pt modelId="{110557DB-E532-4B3D-BE40-579504C676AD}" type="sibTrans" cxnId="{5C6330C4-F1C2-4D81-9E36-349744DB949E}">
      <dgm:prSet/>
      <dgm:spPr/>
      <dgm:t>
        <a:bodyPr/>
        <a:lstStyle/>
        <a:p>
          <a:endParaRPr lang="en-US"/>
        </a:p>
      </dgm:t>
    </dgm:pt>
    <dgm:pt modelId="{4E8FE41A-5009-413C-8BF6-FD3365EB56D6}">
      <dgm:prSet custT="1"/>
      <dgm:spPr>
        <a:solidFill>
          <a:srgbClr val="0F9ED5"/>
        </a:solidFill>
        <a:ln>
          <a:noFill/>
        </a:ln>
      </dgm:spPr>
      <dgm:t>
        <a:bodyPr/>
        <a:lstStyle/>
        <a:p>
          <a:pPr>
            <a:buNone/>
          </a:pPr>
          <a:r>
            <a:rPr lang="en-US" sz="800" b="0" i="0" u="none"/>
            <a:t>Alerts and Notifications</a:t>
          </a:r>
          <a:endParaRPr lang="en-US" sz="800"/>
        </a:p>
      </dgm:t>
    </dgm:pt>
    <dgm:pt modelId="{4EF4AFFE-1C50-4019-8908-731E574F70AD}" type="parTrans" cxnId="{E6E3A330-5073-4167-AE98-F31FDE5CD73D}">
      <dgm:prSet/>
      <dgm:spPr/>
      <dgm:t>
        <a:bodyPr/>
        <a:lstStyle/>
        <a:p>
          <a:endParaRPr lang="en-US"/>
        </a:p>
      </dgm:t>
    </dgm:pt>
    <dgm:pt modelId="{F914F913-FEF2-4CD9-BA05-C7CE2F698137}" type="sibTrans" cxnId="{E6E3A330-5073-4167-AE98-F31FDE5CD73D}">
      <dgm:prSet/>
      <dgm:spPr/>
      <dgm:t>
        <a:bodyPr/>
        <a:lstStyle/>
        <a:p>
          <a:endParaRPr lang="en-US"/>
        </a:p>
      </dgm:t>
    </dgm:pt>
    <dgm:pt modelId="{C3A29BF5-5B07-41E3-920D-0AE5230C77B1}">
      <dgm:prSet custT="1"/>
      <dgm:spPr>
        <a:solidFill>
          <a:srgbClr val="0F9ED5"/>
        </a:solidFill>
        <a:ln>
          <a:noFill/>
        </a:ln>
      </dgm:spPr>
      <dgm:t>
        <a:bodyPr/>
        <a:lstStyle/>
        <a:p>
          <a:pPr>
            <a:buNone/>
          </a:pPr>
          <a:r>
            <a:rPr lang="en-US" sz="800" b="0" i="0" u="none"/>
            <a:t>Usage Dashboards</a:t>
          </a:r>
          <a:endParaRPr lang="en-US" sz="800"/>
        </a:p>
      </dgm:t>
    </dgm:pt>
    <dgm:pt modelId="{7D4D9EBE-5905-4DD3-B6CF-DFA263E42DDA}" type="parTrans" cxnId="{F0570008-D1E1-4BE1-B95A-87F7AB09E806}">
      <dgm:prSet/>
      <dgm:spPr/>
      <dgm:t>
        <a:bodyPr/>
        <a:lstStyle/>
        <a:p>
          <a:endParaRPr lang="en-US"/>
        </a:p>
      </dgm:t>
    </dgm:pt>
    <dgm:pt modelId="{A90DB02A-428C-42E1-B69F-DD26BC8994BB}" type="sibTrans" cxnId="{F0570008-D1E1-4BE1-B95A-87F7AB09E806}">
      <dgm:prSet/>
      <dgm:spPr/>
      <dgm:t>
        <a:bodyPr/>
        <a:lstStyle/>
        <a:p>
          <a:endParaRPr lang="en-US"/>
        </a:p>
      </dgm:t>
    </dgm:pt>
    <dgm:pt modelId="{82004E07-EE21-4B97-801B-E73069958592}">
      <dgm:prSet custT="1"/>
      <dgm:spPr>
        <a:solidFill>
          <a:srgbClr val="0F9ED5"/>
        </a:solidFill>
        <a:ln w="12700" cap="flat" cmpd="sng" algn="ctr">
          <a:noFill/>
          <a:prstDash val="solid"/>
          <a:miter lim="800000"/>
        </a:ln>
        <a:effectLst/>
      </dgm:spPr>
      <dgm:t>
        <a:bodyPr spcFirstLastPara="0" vert="horz" wrap="square" lIns="30480" tIns="30480" rIns="30480" bIns="30480" numCol="1" spcCol="1270" anchor="ctr" anchorCtr="0"/>
        <a:lstStyle/>
        <a:p>
          <a:pPr>
            <a:buNone/>
          </a:pPr>
          <a:r>
            <a:rPr lang="en-US" sz="800" b="0" i="0" u="none" kern="1200">
              <a:solidFill>
                <a:srgbClr val="FFFFFF"/>
              </a:solidFill>
              <a:latin typeface="Graphik"/>
              <a:ea typeface="+mn-ea"/>
              <a:cs typeface="+mn-cs"/>
            </a:rPr>
            <a:t>Budget-Based</a:t>
          </a:r>
          <a:r>
            <a:rPr lang="en-US" sz="900" b="1" i="0" u="none" kern="1200">
              <a:solidFill>
                <a:schemeClr val="tx1"/>
              </a:solidFill>
            </a:rPr>
            <a:t> </a:t>
          </a:r>
          <a:r>
            <a:rPr lang="en-US" sz="800" b="0" i="0" u="none" kern="1200">
              <a:solidFill>
                <a:srgbClr val="FFFFFF"/>
              </a:solidFill>
              <a:latin typeface="Graphik"/>
              <a:ea typeface="+mn-ea"/>
              <a:cs typeface="+mn-cs"/>
            </a:rPr>
            <a:t>Limits</a:t>
          </a:r>
        </a:p>
      </dgm:t>
    </dgm:pt>
    <dgm:pt modelId="{73D7E161-636F-4FF2-A792-2E37CD6821FD}" type="parTrans" cxnId="{F9585C45-2B36-4358-9441-9BD6EDE22CB1}">
      <dgm:prSet/>
      <dgm:spPr/>
      <dgm:t>
        <a:bodyPr/>
        <a:lstStyle/>
        <a:p>
          <a:endParaRPr lang="en-US"/>
        </a:p>
      </dgm:t>
    </dgm:pt>
    <dgm:pt modelId="{E5D23B42-873A-424F-98D0-8945D9C77F57}" type="sibTrans" cxnId="{F9585C45-2B36-4358-9441-9BD6EDE22CB1}">
      <dgm:prSet/>
      <dgm:spPr/>
      <dgm:t>
        <a:bodyPr/>
        <a:lstStyle/>
        <a:p>
          <a:endParaRPr lang="en-US"/>
        </a:p>
      </dgm:t>
    </dgm:pt>
    <dgm:pt modelId="{3F791775-2B4B-4155-BE6F-92521138B348}">
      <dgm:prSet custT="1"/>
      <dgm:spPr>
        <a:noFill/>
        <a:ln>
          <a:noFill/>
        </a:ln>
      </dgm:spPr>
      <dgm:t>
        <a:bodyPr/>
        <a:lstStyle/>
        <a:p>
          <a:pPr>
            <a:buNone/>
          </a:pPr>
          <a:r>
            <a:rPr lang="en-US" sz="900" b="1" i="0" u="none">
              <a:solidFill>
                <a:schemeClr val="tx1"/>
              </a:solidFill>
            </a:rPr>
            <a:t>Management</a:t>
          </a:r>
          <a:endParaRPr lang="en-US" sz="900" b="1">
            <a:solidFill>
              <a:schemeClr val="tx1"/>
            </a:solidFill>
          </a:endParaRPr>
        </a:p>
      </dgm:t>
    </dgm:pt>
    <dgm:pt modelId="{922CC7F9-B17E-401E-B820-2F466892CB8F}" type="parTrans" cxnId="{D316EF94-0AE6-44C9-A30D-B457BF4ACDC7}">
      <dgm:prSet/>
      <dgm:spPr/>
      <dgm:t>
        <a:bodyPr/>
        <a:lstStyle/>
        <a:p>
          <a:endParaRPr lang="en-US"/>
        </a:p>
      </dgm:t>
    </dgm:pt>
    <dgm:pt modelId="{B6963C83-E70F-4695-BC35-9D9210F4DA92}" type="sibTrans" cxnId="{D316EF94-0AE6-44C9-A30D-B457BF4ACDC7}">
      <dgm:prSet/>
      <dgm:spPr/>
      <dgm:t>
        <a:bodyPr/>
        <a:lstStyle/>
        <a:p>
          <a:endParaRPr lang="en-US"/>
        </a:p>
      </dgm:t>
    </dgm:pt>
    <dgm:pt modelId="{24E3263C-D5E7-4432-9D22-AB6680495273}">
      <dgm:prSet custT="1"/>
      <dgm:spPr>
        <a:solidFill>
          <a:srgbClr val="0F9ED5"/>
        </a:solidFill>
        <a:ln>
          <a:noFill/>
        </a:ln>
      </dgm:spPr>
      <dgm:t>
        <a:bodyPr/>
        <a:lstStyle/>
        <a:p>
          <a:pPr>
            <a:buNone/>
          </a:pPr>
          <a:r>
            <a:rPr lang="en-US" sz="800" b="0" i="0" u="none"/>
            <a:t>Model Access Control Management</a:t>
          </a:r>
          <a:endParaRPr lang="en-US" sz="800"/>
        </a:p>
      </dgm:t>
    </dgm:pt>
    <dgm:pt modelId="{2F6AEB14-9129-450F-80EE-7E2517DE49C1}" type="parTrans" cxnId="{04E48BB3-79AE-4962-8E34-1B4DACF4F700}">
      <dgm:prSet/>
      <dgm:spPr/>
      <dgm:t>
        <a:bodyPr/>
        <a:lstStyle/>
        <a:p>
          <a:endParaRPr lang="en-US"/>
        </a:p>
      </dgm:t>
    </dgm:pt>
    <dgm:pt modelId="{781CF613-1BC0-4620-A6CB-0766E515825C}" type="sibTrans" cxnId="{04E48BB3-79AE-4962-8E34-1B4DACF4F700}">
      <dgm:prSet/>
      <dgm:spPr/>
      <dgm:t>
        <a:bodyPr/>
        <a:lstStyle/>
        <a:p>
          <a:endParaRPr lang="en-US"/>
        </a:p>
      </dgm:t>
    </dgm:pt>
    <dgm:pt modelId="{AF2D7811-AF18-47EE-A7FA-0C01673DA019}">
      <dgm:prSet custT="1"/>
      <dgm:spPr>
        <a:solidFill>
          <a:srgbClr val="0F9ED5"/>
        </a:solidFill>
        <a:ln>
          <a:noFill/>
        </a:ln>
      </dgm:spPr>
      <dgm:t>
        <a:bodyPr/>
        <a:lstStyle/>
        <a:p>
          <a:pPr>
            <a:buNone/>
          </a:pPr>
          <a:r>
            <a:rPr lang="en-US" sz="800"/>
            <a:t>Consumption Limit Management</a:t>
          </a:r>
        </a:p>
      </dgm:t>
    </dgm:pt>
    <dgm:pt modelId="{92497CEB-8962-4ADE-A2C3-981525FA244E}" type="parTrans" cxnId="{EF9E859A-BF77-4B30-87C0-B0718AE9A00C}">
      <dgm:prSet/>
      <dgm:spPr/>
      <dgm:t>
        <a:bodyPr/>
        <a:lstStyle/>
        <a:p>
          <a:endParaRPr lang="en-US"/>
        </a:p>
      </dgm:t>
    </dgm:pt>
    <dgm:pt modelId="{3A563E47-9290-494E-BE6D-03A3C6A8B4B0}" type="sibTrans" cxnId="{EF9E859A-BF77-4B30-87C0-B0718AE9A00C}">
      <dgm:prSet/>
      <dgm:spPr/>
      <dgm:t>
        <a:bodyPr/>
        <a:lstStyle/>
        <a:p>
          <a:endParaRPr lang="en-US"/>
        </a:p>
      </dgm:t>
    </dgm:pt>
    <dgm:pt modelId="{3F67ABC4-D724-40A3-A42F-6CFAAC0D0BC7}">
      <dgm:prSet custT="1"/>
      <dgm:spPr>
        <a:solidFill>
          <a:srgbClr val="0F9ED5"/>
        </a:solidFill>
        <a:ln>
          <a:noFill/>
        </a:ln>
      </dgm:spPr>
      <dgm:t>
        <a:bodyPr/>
        <a:lstStyle/>
        <a:p>
          <a:pPr>
            <a:buNone/>
          </a:pPr>
          <a:r>
            <a:rPr lang="en-US" sz="800" b="0" i="0" u="none"/>
            <a:t>Re-Ranking APIs</a:t>
          </a:r>
          <a:endParaRPr lang="en-US" sz="800"/>
        </a:p>
      </dgm:t>
    </dgm:pt>
    <dgm:pt modelId="{0090A2A6-479C-41ED-9C63-56607F1AEB99}" type="parTrans" cxnId="{A0B1E08D-B7E0-40F0-9AAC-6E64D8CE093E}">
      <dgm:prSet/>
      <dgm:spPr/>
      <dgm:t>
        <a:bodyPr/>
        <a:lstStyle/>
        <a:p>
          <a:endParaRPr lang="en-US"/>
        </a:p>
      </dgm:t>
    </dgm:pt>
    <dgm:pt modelId="{ABF351C5-7559-47C4-A3EA-0043FA63B87B}" type="sibTrans" cxnId="{A0B1E08D-B7E0-40F0-9AAC-6E64D8CE093E}">
      <dgm:prSet/>
      <dgm:spPr/>
      <dgm:t>
        <a:bodyPr/>
        <a:lstStyle/>
        <a:p>
          <a:endParaRPr lang="en-US"/>
        </a:p>
      </dgm:t>
    </dgm:pt>
    <dgm:pt modelId="{6BDC3C78-75D8-467B-8BC3-7A02DD9F57BF}">
      <dgm:prSet custT="1"/>
      <dgm:spPr>
        <a:solidFill>
          <a:srgbClr val="0F9ED5"/>
        </a:solidFill>
        <a:ln>
          <a:noFill/>
        </a:ln>
      </dgm:spPr>
      <dgm:t>
        <a:bodyPr/>
        <a:lstStyle/>
        <a:p>
          <a:pPr>
            <a:buNone/>
          </a:pPr>
          <a:r>
            <a:rPr lang="en-US" sz="800" b="0" i="0" u="none"/>
            <a:t>Model Request Routing</a:t>
          </a:r>
          <a:endParaRPr lang="en-US" sz="800"/>
        </a:p>
      </dgm:t>
    </dgm:pt>
    <dgm:pt modelId="{D0A23819-11C0-409F-A545-93AB55506AA2}" type="parTrans" cxnId="{2EF50324-A0D4-49E9-8BD8-E5874E4E2764}">
      <dgm:prSet/>
      <dgm:spPr/>
      <dgm:t>
        <a:bodyPr/>
        <a:lstStyle/>
        <a:p>
          <a:endParaRPr lang="en-US"/>
        </a:p>
      </dgm:t>
    </dgm:pt>
    <dgm:pt modelId="{3E134E4D-461D-4D69-9246-98ECACE45CBF}" type="sibTrans" cxnId="{2EF50324-A0D4-49E9-8BD8-E5874E4E2764}">
      <dgm:prSet/>
      <dgm:spPr/>
      <dgm:t>
        <a:bodyPr/>
        <a:lstStyle/>
        <a:p>
          <a:endParaRPr lang="en-US"/>
        </a:p>
      </dgm:t>
    </dgm:pt>
    <dgm:pt modelId="{E107E48E-13BC-4C1F-BA78-7BA60BEC3A52}">
      <dgm:prSet custT="1"/>
      <dgm:spPr>
        <a:noFill/>
        <a:ln w="12700" cap="flat" cmpd="sng" algn="ctr">
          <a:noFill/>
          <a:prstDash val="solid"/>
          <a:miter lim="800000"/>
        </a:ln>
        <a:effectLst/>
      </dgm:spPr>
      <dgm:t>
        <a:bodyPr spcFirstLastPara="0" vert="horz" wrap="square" lIns="34290" tIns="34290" rIns="34290" bIns="34290" numCol="1" spcCol="1270" anchor="ctr" anchorCtr="0"/>
        <a:lstStyle/>
        <a:p>
          <a:pPr marL="0" lvl="0" indent="0" algn="ctr" defTabSz="400050">
            <a:lnSpc>
              <a:spcPct val="90000"/>
            </a:lnSpc>
            <a:spcBef>
              <a:spcPct val="0"/>
            </a:spcBef>
            <a:spcAft>
              <a:spcPct val="35000"/>
            </a:spcAft>
            <a:buNone/>
          </a:pPr>
          <a:r>
            <a:rPr lang="en-US" sz="900" b="1" i="0" u="none" kern="1200">
              <a:solidFill>
                <a:srgbClr val="000000"/>
              </a:solidFill>
              <a:latin typeface="Graphik"/>
              <a:ea typeface="+mn-ea"/>
              <a:cs typeface="+mn-cs"/>
            </a:rPr>
            <a:t>Guardrails</a:t>
          </a:r>
        </a:p>
      </dgm:t>
    </dgm:pt>
    <dgm:pt modelId="{B06D0FF1-C6D7-4E6D-9882-C88DEFCB07F4}" type="parTrans" cxnId="{D57F8573-A4DE-4FFA-8D92-1F8EE7AEA8A8}">
      <dgm:prSet/>
      <dgm:spPr/>
      <dgm:t>
        <a:bodyPr/>
        <a:lstStyle/>
        <a:p>
          <a:endParaRPr lang="en-US"/>
        </a:p>
      </dgm:t>
    </dgm:pt>
    <dgm:pt modelId="{1DD469B0-59B0-4926-8F5D-6767AD305B96}" type="sibTrans" cxnId="{D57F8573-A4DE-4FFA-8D92-1F8EE7AEA8A8}">
      <dgm:prSet/>
      <dgm:spPr/>
      <dgm:t>
        <a:bodyPr/>
        <a:lstStyle/>
        <a:p>
          <a:endParaRPr lang="en-US"/>
        </a:p>
      </dgm:t>
    </dgm:pt>
    <dgm:pt modelId="{7790D7F3-30D0-4BA6-A0EA-867046C1BF9A}">
      <dgm:prSet custT="1"/>
      <dgm:spPr>
        <a:solidFill>
          <a:srgbClr val="0F9ED5"/>
        </a:solidFill>
        <a:ln>
          <a:noFill/>
        </a:ln>
      </dgm:spPr>
      <dgm:t>
        <a:bodyPr/>
        <a:lstStyle/>
        <a:p>
          <a:pPr>
            <a:buNone/>
          </a:pPr>
          <a:r>
            <a:rPr lang="en-US" sz="800"/>
            <a:t>Hallucination Detection</a:t>
          </a:r>
        </a:p>
      </dgm:t>
    </dgm:pt>
    <dgm:pt modelId="{C949BD2F-53F2-4BE0-A708-4F3409F54FA9}" type="parTrans" cxnId="{99F69F60-75FD-4631-B669-83AB9FE18FF8}">
      <dgm:prSet/>
      <dgm:spPr/>
      <dgm:t>
        <a:bodyPr/>
        <a:lstStyle/>
        <a:p>
          <a:endParaRPr lang="en-US"/>
        </a:p>
      </dgm:t>
    </dgm:pt>
    <dgm:pt modelId="{2DDCEF2A-69B5-42A1-A820-4E256C69664D}" type="sibTrans" cxnId="{99F69F60-75FD-4631-B669-83AB9FE18FF8}">
      <dgm:prSet/>
      <dgm:spPr/>
      <dgm:t>
        <a:bodyPr/>
        <a:lstStyle/>
        <a:p>
          <a:endParaRPr lang="en-US"/>
        </a:p>
      </dgm:t>
    </dgm:pt>
    <dgm:pt modelId="{D5328FC1-22AD-4496-9D6F-A831807A6B21}">
      <dgm:prSet custT="1"/>
      <dgm:spPr>
        <a:solidFill>
          <a:srgbClr val="0F9ED5"/>
        </a:solidFill>
        <a:ln>
          <a:noFill/>
        </a:ln>
      </dgm:spPr>
      <dgm:t>
        <a:bodyPr/>
        <a:lstStyle/>
        <a:p>
          <a:pPr>
            <a:buNone/>
          </a:pPr>
          <a:r>
            <a:rPr lang="en-US" sz="800"/>
            <a:t>Malicious Use Intent Detection</a:t>
          </a:r>
        </a:p>
      </dgm:t>
    </dgm:pt>
    <dgm:pt modelId="{D5FB5556-C8B9-42B6-8E29-AA684BA8F803}" type="parTrans" cxnId="{6E26ABB1-3569-48BA-95EF-A2EA1F12158C}">
      <dgm:prSet/>
      <dgm:spPr/>
      <dgm:t>
        <a:bodyPr/>
        <a:lstStyle/>
        <a:p>
          <a:endParaRPr lang="en-US"/>
        </a:p>
      </dgm:t>
    </dgm:pt>
    <dgm:pt modelId="{C08DFF93-B5E2-4DB1-8B46-8C9D82B643E0}" type="sibTrans" cxnId="{6E26ABB1-3569-48BA-95EF-A2EA1F12158C}">
      <dgm:prSet/>
      <dgm:spPr/>
      <dgm:t>
        <a:bodyPr/>
        <a:lstStyle/>
        <a:p>
          <a:endParaRPr lang="en-US"/>
        </a:p>
      </dgm:t>
    </dgm:pt>
    <dgm:pt modelId="{DB076E80-F6B4-4F75-8182-F2D27A95170C}">
      <dgm:prSet custT="1"/>
      <dgm:spPr>
        <a:solidFill>
          <a:srgbClr val="0F9ED5"/>
        </a:solidFill>
        <a:ln>
          <a:noFill/>
        </a:ln>
      </dgm:spPr>
      <dgm:t>
        <a:bodyPr/>
        <a:lstStyle/>
        <a:p>
          <a:pPr>
            <a:buNone/>
          </a:pPr>
          <a:r>
            <a:rPr lang="en-US" sz="800"/>
            <a:t>Model Onboarding</a:t>
          </a:r>
        </a:p>
      </dgm:t>
    </dgm:pt>
    <dgm:pt modelId="{891B7929-4A25-4570-9240-D47BAC9718A8}" type="parTrans" cxnId="{CE0E7157-CD84-4F8A-967F-BB288AAA2B0B}">
      <dgm:prSet/>
      <dgm:spPr/>
      <dgm:t>
        <a:bodyPr/>
        <a:lstStyle/>
        <a:p>
          <a:endParaRPr lang="en-US"/>
        </a:p>
      </dgm:t>
    </dgm:pt>
    <dgm:pt modelId="{BE563268-13FB-4921-B672-44385D55E063}" type="sibTrans" cxnId="{CE0E7157-CD84-4F8A-967F-BB288AAA2B0B}">
      <dgm:prSet/>
      <dgm:spPr/>
      <dgm:t>
        <a:bodyPr/>
        <a:lstStyle/>
        <a:p>
          <a:endParaRPr lang="en-US"/>
        </a:p>
      </dgm:t>
    </dgm:pt>
    <dgm:pt modelId="{2A97FFDD-BE73-44C8-818B-99B3EE3B3C8A}">
      <dgm:prSet custT="1"/>
      <dgm:spPr>
        <a:solidFill>
          <a:srgbClr val="0F9ED5"/>
        </a:solidFill>
        <a:ln>
          <a:noFill/>
        </a:ln>
      </dgm:spPr>
      <dgm:t>
        <a:bodyPr/>
        <a:lstStyle/>
        <a:p>
          <a:pPr>
            <a:buNone/>
          </a:pPr>
          <a:r>
            <a:rPr lang="en-US" sz="800" b="0" i="0" u="none"/>
            <a:t>Application Onboarding</a:t>
          </a:r>
          <a:endParaRPr lang="en-US" sz="800"/>
        </a:p>
      </dgm:t>
    </dgm:pt>
    <dgm:pt modelId="{9032C017-AAB7-4A89-9336-73E12286E41F}" type="parTrans" cxnId="{9E41C21B-A6B7-4372-A2DF-456CEBC93544}">
      <dgm:prSet/>
      <dgm:spPr/>
      <dgm:t>
        <a:bodyPr/>
        <a:lstStyle/>
        <a:p>
          <a:endParaRPr lang="en-US"/>
        </a:p>
      </dgm:t>
    </dgm:pt>
    <dgm:pt modelId="{84904E44-E34F-4EED-A8FA-A8A8F0560F43}" type="sibTrans" cxnId="{9E41C21B-A6B7-4372-A2DF-456CEBC93544}">
      <dgm:prSet/>
      <dgm:spPr/>
      <dgm:t>
        <a:bodyPr/>
        <a:lstStyle/>
        <a:p>
          <a:endParaRPr lang="en-US"/>
        </a:p>
      </dgm:t>
    </dgm:pt>
    <dgm:pt modelId="{5815CF72-39F6-4898-8684-5E9ABD9C6323}">
      <dgm:prSet custT="1"/>
      <dgm:spPr>
        <a:solidFill>
          <a:srgbClr val="0F9ED5"/>
        </a:solidFill>
        <a:ln>
          <a:noFill/>
        </a:ln>
      </dgm:spPr>
      <dgm:t>
        <a:bodyPr/>
        <a:lstStyle/>
        <a:p>
          <a:pPr>
            <a:buNone/>
          </a:pPr>
          <a:r>
            <a:rPr lang="en-US" sz="800"/>
            <a:t>Guardrails Management</a:t>
          </a:r>
        </a:p>
      </dgm:t>
    </dgm:pt>
    <dgm:pt modelId="{ADA2A9C2-6FCD-463D-9EF9-C2691F397F07}" type="parTrans" cxnId="{C870EE82-1746-45B1-8AF4-16465CF013D1}">
      <dgm:prSet/>
      <dgm:spPr/>
      <dgm:t>
        <a:bodyPr/>
        <a:lstStyle/>
        <a:p>
          <a:endParaRPr lang="en-US"/>
        </a:p>
      </dgm:t>
    </dgm:pt>
    <dgm:pt modelId="{23C7BE08-2A70-4A2F-97EE-F0385F11215D}" type="sibTrans" cxnId="{C870EE82-1746-45B1-8AF4-16465CF013D1}">
      <dgm:prSet/>
      <dgm:spPr/>
      <dgm:t>
        <a:bodyPr/>
        <a:lstStyle/>
        <a:p>
          <a:endParaRPr lang="en-US"/>
        </a:p>
      </dgm:t>
    </dgm:pt>
    <dgm:pt modelId="{2B6A32A9-3E65-4DFA-858B-CA4FC647DEC7}">
      <dgm:prSet custT="1"/>
      <dgm:spPr>
        <a:solidFill>
          <a:srgbClr val="0F9ED5"/>
        </a:solidFill>
        <a:ln w="12700" cap="flat" cmpd="sng" algn="ctr">
          <a:noFill/>
          <a:prstDash val="solid"/>
          <a:miter lim="800000"/>
        </a:ln>
        <a:effectLst/>
      </dgm:spPr>
      <dgm:t>
        <a:bodyPr spcFirstLastPara="0" vert="horz" wrap="square" lIns="30480" tIns="30480" rIns="30480" bIns="30480" numCol="1" spcCol="1270" anchor="ctr" anchorCtr="0"/>
        <a:lstStyle/>
        <a:p>
          <a:pPr marL="0" lvl="0" indent="0" algn="ctr" defTabSz="355600">
            <a:lnSpc>
              <a:spcPct val="90000"/>
            </a:lnSpc>
            <a:spcBef>
              <a:spcPct val="0"/>
            </a:spcBef>
            <a:spcAft>
              <a:spcPct val="35000"/>
            </a:spcAft>
            <a:buNone/>
          </a:pPr>
          <a:r>
            <a:rPr lang="en-US" sz="800" b="0" i="0" u="none" kern="1200">
              <a:solidFill>
                <a:srgbClr val="FFFFFF"/>
              </a:solidFill>
              <a:latin typeface="Graphik"/>
              <a:ea typeface="+mn-ea"/>
              <a:cs typeface="+mn-cs"/>
            </a:rPr>
            <a:t>Consumption and Financial-Based Limits</a:t>
          </a:r>
        </a:p>
      </dgm:t>
    </dgm:pt>
    <dgm:pt modelId="{2FEF2879-056C-4FEB-AD32-094F7985B3C3}" type="parTrans" cxnId="{F7AE6626-505B-41CB-9617-8BC88AD9C238}">
      <dgm:prSet/>
      <dgm:spPr/>
      <dgm:t>
        <a:bodyPr/>
        <a:lstStyle/>
        <a:p>
          <a:endParaRPr lang="en-US"/>
        </a:p>
      </dgm:t>
    </dgm:pt>
    <dgm:pt modelId="{70821A3C-0E4C-4EE0-8893-7F6980CC62D9}" type="sibTrans" cxnId="{F7AE6626-505B-41CB-9617-8BC88AD9C238}">
      <dgm:prSet/>
      <dgm:spPr/>
      <dgm:t>
        <a:bodyPr/>
        <a:lstStyle/>
        <a:p>
          <a:endParaRPr lang="en-US"/>
        </a:p>
      </dgm:t>
    </dgm:pt>
    <dgm:pt modelId="{0B6D2A73-10BA-459E-9A85-140B96A64708}">
      <dgm:prSet custT="1"/>
      <dgm:spPr>
        <a:solidFill>
          <a:srgbClr val="0F9ED5"/>
        </a:solidFill>
        <a:ln>
          <a:noFill/>
        </a:ln>
      </dgm:spPr>
      <dgm:t>
        <a:bodyPr/>
        <a:lstStyle/>
        <a:p>
          <a:pPr>
            <a:buNone/>
          </a:pPr>
          <a:r>
            <a:rPr lang="en-US" sz="800"/>
            <a:t>Harmful Content Generation Detection</a:t>
          </a:r>
        </a:p>
      </dgm:t>
    </dgm:pt>
    <dgm:pt modelId="{B5CDDB28-5296-428F-8989-977F816DCD6D}" type="parTrans" cxnId="{9F144610-20D3-4A38-A3C0-DC69165E2E15}">
      <dgm:prSet/>
      <dgm:spPr/>
      <dgm:t>
        <a:bodyPr/>
        <a:lstStyle/>
        <a:p>
          <a:endParaRPr lang="en-US"/>
        </a:p>
      </dgm:t>
    </dgm:pt>
    <dgm:pt modelId="{3F6604A6-FFB9-4A43-B20F-D096D01BBC76}" type="sibTrans" cxnId="{9F144610-20D3-4A38-A3C0-DC69165E2E15}">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10FBF6FF-18F8-4A94-93CA-5C146877590D}" type="pres">
      <dgm:prSet presAssocID="{5E4A5D89-9C3D-48B0-B563-64C545D25CC3}" presName="vertOne" presStyleCnt="0"/>
      <dgm:spPr/>
    </dgm:pt>
    <dgm:pt modelId="{4C479F2F-2F39-4AD0-9B71-33B11A6199EE}" type="pres">
      <dgm:prSet presAssocID="{5E4A5D89-9C3D-48B0-B563-64C545D25CC3}" presName="txOne" presStyleLbl="node0" presStyleIdx="0" presStyleCnt="5" custScaleY="104472">
        <dgm:presLayoutVars>
          <dgm:chPref val="3"/>
        </dgm:presLayoutVars>
      </dgm:prSet>
      <dgm:spPr/>
    </dgm:pt>
    <dgm:pt modelId="{D3CA0618-DCE3-4748-B1C9-06979534AADD}" type="pres">
      <dgm:prSet presAssocID="{5E4A5D89-9C3D-48B0-B563-64C545D25CC3}" presName="parTransOne" presStyleCnt="0"/>
      <dgm:spPr/>
    </dgm:pt>
    <dgm:pt modelId="{D1CAE4B9-B8B4-4C41-955D-EE5B5733B029}" type="pres">
      <dgm:prSet presAssocID="{5E4A5D89-9C3D-48B0-B563-64C545D25CC3}" presName="horzOne" presStyleCnt="0"/>
      <dgm:spPr/>
    </dgm:pt>
    <dgm:pt modelId="{DE7BB30B-6F7F-4F4F-BB70-82B6C810B62B}" type="pres">
      <dgm:prSet presAssocID="{D9A7D22F-4FC5-43CF-A6D3-44337B15E320}" presName="vertTwo" presStyleCnt="0"/>
      <dgm:spPr/>
    </dgm:pt>
    <dgm:pt modelId="{8FD785BB-B15E-4A1F-85CE-2300F1ABBC3E}" type="pres">
      <dgm:prSet presAssocID="{D9A7D22F-4FC5-43CF-A6D3-44337B15E320}" presName="txTwo" presStyleLbl="node2" presStyleIdx="0" presStyleCnt="7" custScaleY="104472">
        <dgm:presLayoutVars>
          <dgm:chPref val="3"/>
        </dgm:presLayoutVars>
      </dgm:prSet>
      <dgm:spPr/>
    </dgm:pt>
    <dgm:pt modelId="{26B07FED-AF5D-4470-8EB2-829F421818D1}" type="pres">
      <dgm:prSet presAssocID="{D9A7D22F-4FC5-43CF-A6D3-44337B15E320}" presName="parTransTwo" presStyleCnt="0"/>
      <dgm:spPr/>
    </dgm:pt>
    <dgm:pt modelId="{88161345-47EC-4774-BF99-A64096AB6BE8}" type="pres">
      <dgm:prSet presAssocID="{D9A7D22F-4FC5-43CF-A6D3-44337B15E320}" presName="horzTwo" presStyleCnt="0"/>
      <dgm:spPr/>
    </dgm:pt>
    <dgm:pt modelId="{127FDA8B-0C2B-4FB9-A124-EDAAE2429FED}" type="pres">
      <dgm:prSet presAssocID="{5902FCB8-F8B8-4D85-8FBE-C4CD70E5299A}" presName="vertThree" presStyleCnt="0"/>
      <dgm:spPr/>
    </dgm:pt>
    <dgm:pt modelId="{055D7157-EB6A-4471-8351-E95456E7C2EE}" type="pres">
      <dgm:prSet presAssocID="{5902FCB8-F8B8-4D85-8FBE-C4CD70E5299A}" presName="txThree" presStyleLbl="node3" presStyleIdx="0" presStyleCnt="6" custScaleY="104472">
        <dgm:presLayoutVars>
          <dgm:chPref val="3"/>
        </dgm:presLayoutVars>
      </dgm:prSet>
      <dgm:spPr/>
    </dgm:pt>
    <dgm:pt modelId="{055F4EEB-B513-43C5-8510-D08067A4FE2D}" type="pres">
      <dgm:prSet presAssocID="{5902FCB8-F8B8-4D85-8FBE-C4CD70E5299A}" presName="parTransThree" presStyleCnt="0"/>
      <dgm:spPr/>
    </dgm:pt>
    <dgm:pt modelId="{4B2149F4-E5D4-460B-AD6A-44D043B1124B}" type="pres">
      <dgm:prSet presAssocID="{5902FCB8-F8B8-4D85-8FBE-C4CD70E5299A}" presName="horzThree" presStyleCnt="0"/>
      <dgm:spPr/>
    </dgm:pt>
    <dgm:pt modelId="{8BD44F07-58D6-49F7-8F6F-5E1E6A2A4033}" type="pres">
      <dgm:prSet presAssocID="{3F67ABC4-D724-40A3-A42F-6CFAAC0D0BC7}" presName="vertFour" presStyleCnt="0">
        <dgm:presLayoutVars>
          <dgm:chPref val="3"/>
        </dgm:presLayoutVars>
      </dgm:prSet>
      <dgm:spPr/>
    </dgm:pt>
    <dgm:pt modelId="{891A9CAF-4E0C-408C-B55D-A822F62113C0}" type="pres">
      <dgm:prSet presAssocID="{3F67ABC4-D724-40A3-A42F-6CFAAC0D0BC7}" presName="txFour" presStyleLbl="node4" presStyleIdx="0" presStyleCnt="9" custScaleY="104472">
        <dgm:presLayoutVars>
          <dgm:chPref val="3"/>
        </dgm:presLayoutVars>
      </dgm:prSet>
      <dgm:spPr/>
    </dgm:pt>
    <dgm:pt modelId="{D814CDE8-74B6-4517-A99A-E1B0C4E0CA91}" type="pres">
      <dgm:prSet presAssocID="{3F67ABC4-D724-40A3-A42F-6CFAAC0D0BC7}" presName="parTransFour" presStyleCnt="0"/>
      <dgm:spPr/>
    </dgm:pt>
    <dgm:pt modelId="{FB2A2BEF-9938-4437-BA75-1D8BC4B55A65}" type="pres">
      <dgm:prSet presAssocID="{3F67ABC4-D724-40A3-A42F-6CFAAC0D0BC7}" presName="horzFour" presStyleCnt="0"/>
      <dgm:spPr/>
    </dgm:pt>
    <dgm:pt modelId="{56294659-8050-4C06-9576-A01C515B39DE}" type="pres">
      <dgm:prSet presAssocID="{6BDC3C78-75D8-467B-8BC3-7A02DD9F57BF}" presName="vertFour" presStyleCnt="0">
        <dgm:presLayoutVars>
          <dgm:chPref val="3"/>
        </dgm:presLayoutVars>
      </dgm:prSet>
      <dgm:spPr/>
    </dgm:pt>
    <dgm:pt modelId="{B1FC064C-25C3-4DCF-BF00-6D979C225B89}" type="pres">
      <dgm:prSet presAssocID="{6BDC3C78-75D8-467B-8BC3-7A02DD9F57BF}" presName="txFour" presStyleLbl="node4" presStyleIdx="1" presStyleCnt="9" custScaleY="104472">
        <dgm:presLayoutVars>
          <dgm:chPref val="3"/>
        </dgm:presLayoutVars>
      </dgm:prSet>
      <dgm:spPr/>
    </dgm:pt>
    <dgm:pt modelId="{FEA3B5EC-3946-47D4-978E-E0E759FFF2BF}" type="pres">
      <dgm:prSet presAssocID="{6BDC3C78-75D8-467B-8BC3-7A02DD9F57BF}" presName="horzFour" presStyleCnt="0"/>
      <dgm:spPr/>
    </dgm:pt>
    <dgm:pt modelId="{43765208-BB30-4889-86B6-47F8D1F523FF}" type="pres">
      <dgm:prSet presAssocID="{C9374A4E-BB3F-4EEB-BCFC-2DBD774D466B}" presName="sibSpaceTwo" presStyleCnt="0"/>
      <dgm:spPr/>
    </dgm:pt>
    <dgm:pt modelId="{26118E61-5EF9-4369-8D80-9E8F81D4DC14}" type="pres">
      <dgm:prSet presAssocID="{F79BD5B7-0728-4907-996B-5EFB6273185E}" presName="vertTwo" presStyleCnt="0"/>
      <dgm:spPr/>
    </dgm:pt>
    <dgm:pt modelId="{5AF56791-6D78-4EDF-8403-A306CA19A28B}" type="pres">
      <dgm:prSet presAssocID="{F79BD5B7-0728-4907-996B-5EFB6273185E}" presName="txTwo" presStyleLbl="node2" presStyleIdx="1" presStyleCnt="7" custScaleY="104472">
        <dgm:presLayoutVars>
          <dgm:chPref val="3"/>
        </dgm:presLayoutVars>
      </dgm:prSet>
      <dgm:spPr/>
    </dgm:pt>
    <dgm:pt modelId="{56CE66C0-DA34-4382-840F-21A177AEEFFE}" type="pres">
      <dgm:prSet presAssocID="{F79BD5B7-0728-4907-996B-5EFB6273185E}" presName="parTransTwo" presStyleCnt="0"/>
      <dgm:spPr/>
    </dgm:pt>
    <dgm:pt modelId="{41B8CCD0-F8DE-4915-805B-EA3EDAD6F4F2}" type="pres">
      <dgm:prSet presAssocID="{F79BD5B7-0728-4907-996B-5EFB6273185E}" presName="horzTwo" presStyleCnt="0"/>
      <dgm:spPr/>
    </dgm:pt>
    <dgm:pt modelId="{4A7FC33F-DC93-4321-BA90-DA291654E286}" type="pres">
      <dgm:prSet presAssocID="{1F302339-4D22-4E89-A95F-6025A5716244}" presName="vertThree" presStyleCnt="0"/>
      <dgm:spPr/>
    </dgm:pt>
    <dgm:pt modelId="{0CB490F3-651B-4C41-97BA-13C85FA48CC0}" type="pres">
      <dgm:prSet presAssocID="{1F302339-4D22-4E89-A95F-6025A5716244}" presName="txThree" presStyleLbl="node3" presStyleIdx="1" presStyleCnt="6" custScaleY="104472" custLinFactNeighborX="148" custLinFactNeighborY="3616">
        <dgm:presLayoutVars>
          <dgm:chPref val="3"/>
        </dgm:presLayoutVars>
      </dgm:prSet>
      <dgm:spPr/>
    </dgm:pt>
    <dgm:pt modelId="{C5B3BA48-2177-4F4F-AF43-552BE5EA4F52}" type="pres">
      <dgm:prSet presAssocID="{1F302339-4D22-4E89-A95F-6025A5716244}" presName="horzThree" presStyleCnt="0"/>
      <dgm:spPr/>
    </dgm:pt>
    <dgm:pt modelId="{51C30042-417B-4433-BA8F-D2D2FEF260E3}" type="pres">
      <dgm:prSet presAssocID="{B35B2216-38AE-45B2-A919-AF270DE3C317}" presName="sibSpaceOne" presStyleCnt="0"/>
      <dgm:spPr/>
    </dgm:pt>
    <dgm:pt modelId="{AC79DE71-FD30-4000-9FC6-BE301DEEFBCC}" type="pres">
      <dgm:prSet presAssocID="{E107E48E-13BC-4C1F-BA78-7BA60BEC3A52}" presName="vertOne" presStyleCnt="0"/>
      <dgm:spPr/>
    </dgm:pt>
    <dgm:pt modelId="{444B2AD9-3D6C-47EB-BD51-DEA258D13DDC}" type="pres">
      <dgm:prSet presAssocID="{E107E48E-13BC-4C1F-BA78-7BA60BEC3A52}" presName="txOne" presStyleLbl="node0" presStyleIdx="1" presStyleCnt="5" custScaleY="104472">
        <dgm:presLayoutVars>
          <dgm:chPref val="3"/>
        </dgm:presLayoutVars>
      </dgm:prSet>
      <dgm:spPr>
        <a:xfrm>
          <a:off x="2852272" y="870"/>
          <a:ext cx="1264358" cy="509504"/>
        </a:xfrm>
        <a:prstGeom prst="roundRect">
          <a:avLst>
            <a:gd name="adj" fmla="val 10000"/>
          </a:avLst>
        </a:prstGeom>
      </dgm:spPr>
    </dgm:pt>
    <dgm:pt modelId="{02E5F82B-1F90-4AD5-ACBC-475553DB277C}" type="pres">
      <dgm:prSet presAssocID="{E107E48E-13BC-4C1F-BA78-7BA60BEC3A52}" presName="parTransOne" presStyleCnt="0"/>
      <dgm:spPr/>
    </dgm:pt>
    <dgm:pt modelId="{2281D09E-5EE5-4417-9E9D-4E9B43F6E569}" type="pres">
      <dgm:prSet presAssocID="{E107E48E-13BC-4C1F-BA78-7BA60BEC3A52}" presName="horzOne" presStyleCnt="0"/>
      <dgm:spPr/>
    </dgm:pt>
    <dgm:pt modelId="{A2A176CA-21B9-4C7F-AC3D-9E8FECE2E0E7}" type="pres">
      <dgm:prSet presAssocID="{82004E07-EE21-4B97-801B-E73069958592}" presName="vertTwo" presStyleCnt="0"/>
      <dgm:spPr/>
    </dgm:pt>
    <dgm:pt modelId="{21B87430-B530-4233-A4F0-177C8F2EA11A}" type="pres">
      <dgm:prSet presAssocID="{82004E07-EE21-4B97-801B-E73069958592}" presName="txTwo" presStyleLbl="node2" presStyleIdx="2" presStyleCnt="7" custScaleY="104472">
        <dgm:presLayoutVars>
          <dgm:chPref val="3"/>
        </dgm:presLayoutVars>
      </dgm:prSet>
      <dgm:spPr>
        <a:xfrm>
          <a:off x="2852272" y="607872"/>
          <a:ext cx="1264358" cy="530623"/>
        </a:xfrm>
        <a:prstGeom prst="roundRect">
          <a:avLst>
            <a:gd name="adj" fmla="val 10000"/>
          </a:avLst>
        </a:prstGeom>
      </dgm:spPr>
    </dgm:pt>
    <dgm:pt modelId="{AD6651CF-8C0B-4226-B1A3-EE18FDFCDCF4}" type="pres">
      <dgm:prSet presAssocID="{82004E07-EE21-4B97-801B-E73069958592}" presName="parTransTwo" presStyleCnt="0"/>
      <dgm:spPr/>
    </dgm:pt>
    <dgm:pt modelId="{D8034DEA-6952-4EA3-A634-C551F1834264}" type="pres">
      <dgm:prSet presAssocID="{82004E07-EE21-4B97-801B-E73069958592}" presName="horzTwo" presStyleCnt="0"/>
      <dgm:spPr/>
    </dgm:pt>
    <dgm:pt modelId="{9688518E-6A61-43EA-A72B-9A2E1B2B73C1}" type="pres">
      <dgm:prSet presAssocID="{2B6A32A9-3E65-4DFA-858B-CA4FC647DEC7}" presName="vertThree" presStyleCnt="0"/>
      <dgm:spPr/>
    </dgm:pt>
    <dgm:pt modelId="{D6EFAF94-1FC5-4DA2-B6F6-26B192367376}" type="pres">
      <dgm:prSet presAssocID="{2B6A32A9-3E65-4DFA-858B-CA4FC647DEC7}" presName="txThree" presStyleLbl="node3" presStyleIdx="2" presStyleCnt="6" custScaleY="104472">
        <dgm:presLayoutVars>
          <dgm:chPref val="3"/>
        </dgm:presLayoutVars>
      </dgm:prSet>
      <dgm:spPr>
        <a:xfrm>
          <a:off x="2852272" y="1235992"/>
          <a:ext cx="1264358" cy="530623"/>
        </a:xfrm>
        <a:prstGeom prst="roundRect">
          <a:avLst>
            <a:gd name="adj" fmla="val 10000"/>
          </a:avLst>
        </a:prstGeom>
      </dgm:spPr>
    </dgm:pt>
    <dgm:pt modelId="{EDC1FD85-1F6A-49C1-9587-898A35CAFD16}" type="pres">
      <dgm:prSet presAssocID="{2B6A32A9-3E65-4DFA-858B-CA4FC647DEC7}" presName="parTransThree" presStyleCnt="0"/>
      <dgm:spPr/>
    </dgm:pt>
    <dgm:pt modelId="{AD8C7F56-9740-4290-AF15-D166FE7D1BCA}" type="pres">
      <dgm:prSet presAssocID="{2B6A32A9-3E65-4DFA-858B-CA4FC647DEC7}" presName="horzThree" presStyleCnt="0"/>
      <dgm:spPr/>
    </dgm:pt>
    <dgm:pt modelId="{924A3229-16A4-4ADB-ADAE-49EBE1B539BE}" type="pres">
      <dgm:prSet presAssocID="{7790D7F3-30D0-4BA6-A0EA-867046C1BF9A}" presName="vertFour" presStyleCnt="0">
        <dgm:presLayoutVars>
          <dgm:chPref val="3"/>
        </dgm:presLayoutVars>
      </dgm:prSet>
      <dgm:spPr/>
    </dgm:pt>
    <dgm:pt modelId="{5F364CBA-6513-4650-A149-09435CC36718}" type="pres">
      <dgm:prSet presAssocID="{7790D7F3-30D0-4BA6-A0EA-867046C1BF9A}" presName="txFour" presStyleLbl="node4" presStyleIdx="2" presStyleCnt="9" custScaleY="104472">
        <dgm:presLayoutVars>
          <dgm:chPref val="3"/>
        </dgm:presLayoutVars>
      </dgm:prSet>
      <dgm:spPr/>
    </dgm:pt>
    <dgm:pt modelId="{8BDF1845-2659-4AB7-B16A-20ED302B93E7}" type="pres">
      <dgm:prSet presAssocID="{7790D7F3-30D0-4BA6-A0EA-867046C1BF9A}" presName="parTransFour" presStyleCnt="0"/>
      <dgm:spPr/>
    </dgm:pt>
    <dgm:pt modelId="{16C224E2-9A41-4EAC-B51C-1B99B9678C29}" type="pres">
      <dgm:prSet presAssocID="{7790D7F3-30D0-4BA6-A0EA-867046C1BF9A}" presName="horzFour" presStyleCnt="0"/>
      <dgm:spPr/>
    </dgm:pt>
    <dgm:pt modelId="{21D71CDC-2238-42C7-8840-EA03BEB6180A}" type="pres">
      <dgm:prSet presAssocID="{D5328FC1-22AD-4496-9D6F-A831807A6B21}" presName="vertFour" presStyleCnt="0">
        <dgm:presLayoutVars>
          <dgm:chPref val="3"/>
        </dgm:presLayoutVars>
      </dgm:prSet>
      <dgm:spPr/>
    </dgm:pt>
    <dgm:pt modelId="{BB2431B7-1B63-42D7-BB75-048BDFF592FD}" type="pres">
      <dgm:prSet presAssocID="{D5328FC1-22AD-4496-9D6F-A831807A6B21}" presName="txFour" presStyleLbl="node4" presStyleIdx="3" presStyleCnt="9" custScaleY="104472">
        <dgm:presLayoutVars>
          <dgm:chPref val="3"/>
        </dgm:presLayoutVars>
      </dgm:prSet>
      <dgm:spPr/>
    </dgm:pt>
    <dgm:pt modelId="{3ECD06B2-D23F-4D4C-84DC-4560D26436C8}" type="pres">
      <dgm:prSet presAssocID="{D5328FC1-22AD-4496-9D6F-A831807A6B21}" presName="parTransFour" presStyleCnt="0"/>
      <dgm:spPr/>
    </dgm:pt>
    <dgm:pt modelId="{A980D7FD-D07E-4E27-BD37-30F9C57D422A}" type="pres">
      <dgm:prSet presAssocID="{D5328FC1-22AD-4496-9D6F-A831807A6B21}" presName="horzFour" presStyleCnt="0"/>
      <dgm:spPr/>
    </dgm:pt>
    <dgm:pt modelId="{69041994-7812-4C9D-88F8-61955A520A48}" type="pres">
      <dgm:prSet presAssocID="{0B6D2A73-10BA-459E-9A85-140B96A64708}" presName="vertFour" presStyleCnt="0">
        <dgm:presLayoutVars>
          <dgm:chPref val="3"/>
        </dgm:presLayoutVars>
      </dgm:prSet>
      <dgm:spPr/>
    </dgm:pt>
    <dgm:pt modelId="{2A371ED9-3588-481F-84EB-6139DD907794}" type="pres">
      <dgm:prSet presAssocID="{0B6D2A73-10BA-459E-9A85-140B96A64708}" presName="txFour" presStyleLbl="node4" presStyleIdx="4" presStyleCnt="9">
        <dgm:presLayoutVars>
          <dgm:chPref val="3"/>
        </dgm:presLayoutVars>
      </dgm:prSet>
      <dgm:spPr/>
    </dgm:pt>
    <dgm:pt modelId="{E18AEC21-BA29-4AFB-9A43-964A51AA5E09}" type="pres">
      <dgm:prSet presAssocID="{0B6D2A73-10BA-459E-9A85-140B96A64708}" presName="horzFour" presStyleCnt="0"/>
      <dgm:spPr/>
    </dgm:pt>
    <dgm:pt modelId="{1EB720C9-C010-4BAF-BAA9-9180A82A52B8}" type="pres">
      <dgm:prSet presAssocID="{1DD469B0-59B0-4926-8F5D-6767AD305B96}" presName="sibSpaceOne" presStyleCnt="0"/>
      <dgm:spPr/>
    </dgm:pt>
    <dgm:pt modelId="{C7BE178D-69A9-46CE-BE77-A346259ADC15}" type="pres">
      <dgm:prSet presAssocID="{B2FD3C6E-9F53-4CA1-9520-0AA2CD52CAEC}" presName="vertOne" presStyleCnt="0"/>
      <dgm:spPr/>
    </dgm:pt>
    <dgm:pt modelId="{4DF4E540-4634-445C-8B46-CBF14D50C3DE}" type="pres">
      <dgm:prSet presAssocID="{B2FD3C6E-9F53-4CA1-9520-0AA2CD52CAEC}" presName="txOne" presStyleLbl="node0" presStyleIdx="2" presStyleCnt="5" custScaleY="104472">
        <dgm:presLayoutVars>
          <dgm:chPref val="3"/>
        </dgm:presLayoutVars>
      </dgm:prSet>
      <dgm:spPr/>
    </dgm:pt>
    <dgm:pt modelId="{88F93E17-93A5-49E4-AAAF-B2EA80FF4FFE}" type="pres">
      <dgm:prSet presAssocID="{B2FD3C6E-9F53-4CA1-9520-0AA2CD52CAEC}" presName="parTransOne" presStyleCnt="0"/>
      <dgm:spPr/>
    </dgm:pt>
    <dgm:pt modelId="{6EEDCEE0-AA6B-4192-AF98-72E6C2DE897F}" type="pres">
      <dgm:prSet presAssocID="{B2FD3C6E-9F53-4CA1-9520-0AA2CD52CAEC}" presName="horzOne" presStyleCnt="0"/>
      <dgm:spPr/>
    </dgm:pt>
    <dgm:pt modelId="{88F7B14F-3CAA-4ABB-9A44-F3C308CB6312}" type="pres">
      <dgm:prSet presAssocID="{C705D093-861A-48E6-9D2A-B5575A767F57}" presName="vertTwo" presStyleCnt="0"/>
      <dgm:spPr/>
    </dgm:pt>
    <dgm:pt modelId="{B6353FA4-3968-4FC2-9428-91CFDE630112}" type="pres">
      <dgm:prSet presAssocID="{C705D093-861A-48E6-9D2A-B5575A767F57}" presName="txTwo" presStyleLbl="node2" presStyleIdx="3" presStyleCnt="7" custScaleY="104472">
        <dgm:presLayoutVars>
          <dgm:chPref val="3"/>
        </dgm:presLayoutVars>
      </dgm:prSet>
      <dgm:spPr/>
    </dgm:pt>
    <dgm:pt modelId="{86DF78FF-E245-430E-A0AB-EEC26ED2591D}" type="pres">
      <dgm:prSet presAssocID="{C705D093-861A-48E6-9D2A-B5575A767F57}" presName="parTransTwo" presStyleCnt="0"/>
      <dgm:spPr/>
    </dgm:pt>
    <dgm:pt modelId="{077E450D-49A1-4D04-A2F9-9966671E2B94}" type="pres">
      <dgm:prSet presAssocID="{C705D093-861A-48E6-9D2A-B5575A767F57}" presName="horzTwo" presStyleCnt="0"/>
      <dgm:spPr/>
    </dgm:pt>
    <dgm:pt modelId="{1B92BBB1-8039-4523-929C-DD94852850CC}" type="pres">
      <dgm:prSet presAssocID="{C3A29BF5-5B07-41E3-920D-0AE5230C77B1}" presName="vertThree" presStyleCnt="0"/>
      <dgm:spPr/>
    </dgm:pt>
    <dgm:pt modelId="{D8B5E2B3-904A-4AC2-8CEF-963392F9A930}" type="pres">
      <dgm:prSet presAssocID="{C3A29BF5-5B07-41E3-920D-0AE5230C77B1}" presName="txThree" presStyleLbl="node3" presStyleIdx="3" presStyleCnt="6" custScaleY="104472">
        <dgm:presLayoutVars>
          <dgm:chPref val="3"/>
        </dgm:presLayoutVars>
      </dgm:prSet>
      <dgm:spPr/>
    </dgm:pt>
    <dgm:pt modelId="{9BBAED67-342F-422F-A1F4-5E660FAE9BBA}" type="pres">
      <dgm:prSet presAssocID="{C3A29BF5-5B07-41E3-920D-0AE5230C77B1}" presName="parTransThree" presStyleCnt="0"/>
      <dgm:spPr/>
    </dgm:pt>
    <dgm:pt modelId="{217E3865-EE97-4365-96D5-7CC0A21DFA2A}" type="pres">
      <dgm:prSet presAssocID="{C3A29BF5-5B07-41E3-920D-0AE5230C77B1}" presName="horzThree" presStyleCnt="0"/>
      <dgm:spPr/>
    </dgm:pt>
    <dgm:pt modelId="{A68821A4-F975-497F-9797-3C569DA37C83}" type="pres">
      <dgm:prSet presAssocID="{4E8FE41A-5009-413C-8BF6-FD3365EB56D6}" presName="vertFour" presStyleCnt="0">
        <dgm:presLayoutVars>
          <dgm:chPref val="3"/>
        </dgm:presLayoutVars>
      </dgm:prSet>
      <dgm:spPr/>
    </dgm:pt>
    <dgm:pt modelId="{E3DAF6E9-86F9-4C9E-AC57-DCCE1B54AC55}" type="pres">
      <dgm:prSet presAssocID="{4E8FE41A-5009-413C-8BF6-FD3365EB56D6}" presName="txFour" presStyleLbl="node4" presStyleIdx="5" presStyleCnt="9" custScaleY="104472">
        <dgm:presLayoutVars>
          <dgm:chPref val="3"/>
        </dgm:presLayoutVars>
      </dgm:prSet>
      <dgm:spPr/>
    </dgm:pt>
    <dgm:pt modelId="{F143173B-3C63-4779-B88C-3AAF1CBEA1A8}" type="pres">
      <dgm:prSet presAssocID="{4E8FE41A-5009-413C-8BF6-FD3365EB56D6}" presName="horzFour" presStyleCnt="0"/>
      <dgm:spPr/>
    </dgm:pt>
    <dgm:pt modelId="{CD092719-13E0-4CFC-859E-5BAF4D4FF312}" type="pres">
      <dgm:prSet presAssocID="{958BAD21-6C86-462B-890D-37E86831EDB2}" presName="sibSpaceOne" presStyleCnt="0"/>
      <dgm:spPr/>
    </dgm:pt>
    <dgm:pt modelId="{12F0D87D-5C3C-4C29-BD83-FB00C0D5ED9D}" type="pres">
      <dgm:prSet presAssocID="{3F791775-2B4B-4155-BE6F-92521138B348}" presName="vertOne" presStyleCnt="0"/>
      <dgm:spPr/>
    </dgm:pt>
    <dgm:pt modelId="{A08D5FC5-5A0B-4E85-8497-6BEB1B31C410}" type="pres">
      <dgm:prSet presAssocID="{3F791775-2B4B-4155-BE6F-92521138B348}" presName="txOne" presStyleLbl="node0" presStyleIdx="3" presStyleCnt="5" custScaleY="104472">
        <dgm:presLayoutVars>
          <dgm:chPref val="3"/>
        </dgm:presLayoutVars>
      </dgm:prSet>
      <dgm:spPr/>
    </dgm:pt>
    <dgm:pt modelId="{889AFE93-9786-4253-A3C1-E48F9634F439}" type="pres">
      <dgm:prSet presAssocID="{3F791775-2B4B-4155-BE6F-92521138B348}" presName="parTransOne" presStyleCnt="0"/>
      <dgm:spPr/>
    </dgm:pt>
    <dgm:pt modelId="{01798A49-23CA-4825-8FD0-C3B63685312E}" type="pres">
      <dgm:prSet presAssocID="{3F791775-2B4B-4155-BE6F-92521138B348}" presName="horzOne" presStyleCnt="0"/>
      <dgm:spPr/>
    </dgm:pt>
    <dgm:pt modelId="{E9BA087C-D712-42D6-A4C6-13CE85F628B9}" type="pres">
      <dgm:prSet presAssocID="{2A97FFDD-BE73-44C8-818B-99B3EE3B3C8A}" presName="vertTwo" presStyleCnt="0"/>
      <dgm:spPr/>
    </dgm:pt>
    <dgm:pt modelId="{EC2F88ED-F426-4C38-AC46-166B899C0394}" type="pres">
      <dgm:prSet presAssocID="{2A97FFDD-BE73-44C8-818B-99B3EE3B3C8A}" presName="txTwo" presStyleLbl="node2" presStyleIdx="4" presStyleCnt="7" custScaleY="104472">
        <dgm:presLayoutVars>
          <dgm:chPref val="3"/>
        </dgm:presLayoutVars>
      </dgm:prSet>
      <dgm:spPr/>
    </dgm:pt>
    <dgm:pt modelId="{FE39A5CD-8731-4217-8C2C-623C8D237DB8}" type="pres">
      <dgm:prSet presAssocID="{2A97FFDD-BE73-44C8-818B-99B3EE3B3C8A}" presName="parTransTwo" presStyleCnt="0"/>
      <dgm:spPr/>
    </dgm:pt>
    <dgm:pt modelId="{E709F70C-D4F3-4CB1-96E9-2EAE31D16E5F}" type="pres">
      <dgm:prSet presAssocID="{2A97FFDD-BE73-44C8-818B-99B3EE3B3C8A}" presName="horzTwo" presStyleCnt="0"/>
      <dgm:spPr/>
    </dgm:pt>
    <dgm:pt modelId="{E09E8471-3B1B-4774-AF10-FA20302425AC}" type="pres">
      <dgm:prSet presAssocID="{DB076E80-F6B4-4F75-8182-F2D27A95170C}" presName="vertThree" presStyleCnt="0"/>
      <dgm:spPr/>
    </dgm:pt>
    <dgm:pt modelId="{45FFCB53-7F4A-4675-A289-3F643AA7E60F}" type="pres">
      <dgm:prSet presAssocID="{DB076E80-F6B4-4F75-8182-F2D27A95170C}" presName="txThree" presStyleLbl="node3" presStyleIdx="4" presStyleCnt="6" custScaleY="104472">
        <dgm:presLayoutVars>
          <dgm:chPref val="3"/>
        </dgm:presLayoutVars>
      </dgm:prSet>
      <dgm:spPr/>
    </dgm:pt>
    <dgm:pt modelId="{AFA5A5A0-3AD2-41FA-A0C4-76B19801113B}" type="pres">
      <dgm:prSet presAssocID="{DB076E80-F6B4-4F75-8182-F2D27A95170C}" presName="parTransThree" presStyleCnt="0"/>
      <dgm:spPr/>
    </dgm:pt>
    <dgm:pt modelId="{716AFAC3-54A0-403E-B000-795435524D99}" type="pres">
      <dgm:prSet presAssocID="{DB076E80-F6B4-4F75-8182-F2D27A95170C}" presName="horzThree" presStyleCnt="0"/>
      <dgm:spPr/>
    </dgm:pt>
    <dgm:pt modelId="{4D1FBF5E-9A66-418C-B0EC-E0EB2C42A969}" type="pres">
      <dgm:prSet presAssocID="{24E3263C-D5E7-4432-9D22-AB6680495273}" presName="vertFour" presStyleCnt="0">
        <dgm:presLayoutVars>
          <dgm:chPref val="3"/>
        </dgm:presLayoutVars>
      </dgm:prSet>
      <dgm:spPr/>
    </dgm:pt>
    <dgm:pt modelId="{0B255827-61BB-4263-9163-397E72DF9C4F}" type="pres">
      <dgm:prSet presAssocID="{24E3263C-D5E7-4432-9D22-AB6680495273}" presName="txFour" presStyleLbl="node4" presStyleIdx="6" presStyleCnt="9" custScaleY="104472">
        <dgm:presLayoutVars>
          <dgm:chPref val="3"/>
        </dgm:presLayoutVars>
      </dgm:prSet>
      <dgm:spPr/>
    </dgm:pt>
    <dgm:pt modelId="{FEC25111-D577-4E00-856E-16A73AEB5D50}" type="pres">
      <dgm:prSet presAssocID="{24E3263C-D5E7-4432-9D22-AB6680495273}" presName="parTransFour" presStyleCnt="0"/>
      <dgm:spPr/>
    </dgm:pt>
    <dgm:pt modelId="{4AD7B2F4-58E9-413C-934E-63F300D7D5F4}" type="pres">
      <dgm:prSet presAssocID="{24E3263C-D5E7-4432-9D22-AB6680495273}" presName="horzFour" presStyleCnt="0"/>
      <dgm:spPr/>
    </dgm:pt>
    <dgm:pt modelId="{A905F909-351A-42F2-A357-4C10C2D72192}" type="pres">
      <dgm:prSet presAssocID="{AF2D7811-AF18-47EE-A7FA-0C01673DA019}" presName="vertFour" presStyleCnt="0">
        <dgm:presLayoutVars>
          <dgm:chPref val="3"/>
        </dgm:presLayoutVars>
      </dgm:prSet>
      <dgm:spPr/>
    </dgm:pt>
    <dgm:pt modelId="{0B7D6280-C906-43BB-8DA8-10F207A02299}" type="pres">
      <dgm:prSet presAssocID="{AF2D7811-AF18-47EE-A7FA-0C01673DA019}" presName="txFour" presStyleLbl="node4" presStyleIdx="7" presStyleCnt="9" custScaleY="104472">
        <dgm:presLayoutVars>
          <dgm:chPref val="3"/>
        </dgm:presLayoutVars>
      </dgm:prSet>
      <dgm:spPr/>
    </dgm:pt>
    <dgm:pt modelId="{BEA235BC-CF29-4AF4-8550-B551340D1530}" type="pres">
      <dgm:prSet presAssocID="{AF2D7811-AF18-47EE-A7FA-0C01673DA019}" presName="horzFour" presStyleCnt="0"/>
      <dgm:spPr/>
    </dgm:pt>
    <dgm:pt modelId="{E17CB7FD-83F4-4E10-801F-B84BE7A26B15}" type="pres">
      <dgm:prSet presAssocID="{84904E44-E34F-4EED-A8FA-A8A8F0560F43}" presName="sibSpaceTwo" presStyleCnt="0"/>
      <dgm:spPr/>
    </dgm:pt>
    <dgm:pt modelId="{61E0B5A7-D4A5-4234-A43A-17C38F5A762B}" type="pres">
      <dgm:prSet presAssocID="{5815CF72-39F6-4898-8684-5E9ABD9C6323}" presName="vertTwo" presStyleCnt="0"/>
      <dgm:spPr/>
    </dgm:pt>
    <dgm:pt modelId="{CFCD09C4-7A74-44E0-9F0A-34D6CAB93146}" type="pres">
      <dgm:prSet presAssocID="{5815CF72-39F6-4898-8684-5E9ABD9C6323}" presName="txTwo" presStyleLbl="node2" presStyleIdx="5" presStyleCnt="7" custScaleY="104472">
        <dgm:presLayoutVars>
          <dgm:chPref val="3"/>
        </dgm:presLayoutVars>
      </dgm:prSet>
      <dgm:spPr/>
    </dgm:pt>
    <dgm:pt modelId="{93939085-EFCE-48E3-82CF-947D389C2038}" type="pres">
      <dgm:prSet presAssocID="{5815CF72-39F6-4898-8684-5E9ABD9C6323}" presName="horzTwo" presStyleCnt="0"/>
      <dgm:spPr/>
    </dgm:pt>
    <dgm:pt modelId="{7F338659-066B-4013-B1A8-5E0A655AA5C5}" type="pres">
      <dgm:prSet presAssocID="{B6963C83-E70F-4695-BC35-9D9210F4DA92}" presName="sibSpaceOne" presStyleCnt="0"/>
      <dgm:spPr/>
    </dgm:pt>
    <dgm:pt modelId="{301FD8BA-0D4C-4468-96B7-5EAFA9FCFF52}" type="pres">
      <dgm:prSet presAssocID="{CC059ABC-B76A-4C61-A34E-B4C28251CA60}" presName="vertOne" presStyleCnt="0"/>
      <dgm:spPr/>
    </dgm:pt>
    <dgm:pt modelId="{40BE9BB2-5A5F-449C-BFD7-5801C1BA2489}" type="pres">
      <dgm:prSet presAssocID="{CC059ABC-B76A-4C61-A34E-B4C28251CA60}" presName="txOne" presStyleLbl="node0" presStyleIdx="4" presStyleCnt="5" custScaleY="104472">
        <dgm:presLayoutVars>
          <dgm:chPref val="3"/>
        </dgm:presLayoutVars>
      </dgm:prSet>
      <dgm:spPr/>
    </dgm:pt>
    <dgm:pt modelId="{B90D6FC5-E3E7-4E43-8FEE-224E1636B5D9}" type="pres">
      <dgm:prSet presAssocID="{CC059ABC-B76A-4C61-A34E-B4C28251CA60}" presName="parTransOne" presStyleCnt="0"/>
      <dgm:spPr/>
    </dgm:pt>
    <dgm:pt modelId="{5DE59FF8-0579-4FDD-899E-5A5665940A17}" type="pres">
      <dgm:prSet presAssocID="{CC059ABC-B76A-4C61-A34E-B4C28251CA60}" presName="horzOne" presStyleCnt="0"/>
      <dgm:spPr/>
    </dgm:pt>
    <dgm:pt modelId="{E6C57CCD-DD6F-414A-8643-A3294A54ED02}" type="pres">
      <dgm:prSet presAssocID="{904473D3-A6CC-4535-90A2-D46EF406B5F1}" presName="vertTwo" presStyleCnt="0"/>
      <dgm:spPr/>
    </dgm:pt>
    <dgm:pt modelId="{6314F9FB-4080-4155-8844-2A91F0AA06A4}" type="pres">
      <dgm:prSet presAssocID="{904473D3-A6CC-4535-90A2-D46EF406B5F1}" presName="txTwo" presStyleLbl="node2" presStyleIdx="6" presStyleCnt="7" custScaleY="104472">
        <dgm:presLayoutVars>
          <dgm:chPref val="3"/>
        </dgm:presLayoutVars>
      </dgm:prSet>
      <dgm:spPr/>
    </dgm:pt>
    <dgm:pt modelId="{AE32FC82-B67A-4C9F-AE92-B49359514BA2}" type="pres">
      <dgm:prSet presAssocID="{904473D3-A6CC-4535-90A2-D46EF406B5F1}" presName="parTransTwo" presStyleCnt="0"/>
      <dgm:spPr/>
    </dgm:pt>
    <dgm:pt modelId="{4BA2D5FD-6228-4D07-9826-2B744AF43B3E}" type="pres">
      <dgm:prSet presAssocID="{904473D3-A6CC-4535-90A2-D46EF406B5F1}" presName="horzTwo" presStyleCnt="0"/>
      <dgm:spPr/>
    </dgm:pt>
    <dgm:pt modelId="{C31DD936-C354-46C1-B35F-E5E459FFC7D9}" type="pres">
      <dgm:prSet presAssocID="{61B2FB94-47D8-4379-956C-0238F40BB879}" presName="vertThree" presStyleCnt="0"/>
      <dgm:spPr/>
    </dgm:pt>
    <dgm:pt modelId="{63CD09C3-C4AD-4277-B3CF-03E86B34918A}" type="pres">
      <dgm:prSet presAssocID="{61B2FB94-47D8-4379-956C-0238F40BB879}" presName="txThree" presStyleLbl="node3" presStyleIdx="5" presStyleCnt="6" custScaleY="104472">
        <dgm:presLayoutVars>
          <dgm:chPref val="3"/>
        </dgm:presLayoutVars>
      </dgm:prSet>
      <dgm:spPr/>
    </dgm:pt>
    <dgm:pt modelId="{63F37BAC-194C-41E5-9017-EFA81B400063}" type="pres">
      <dgm:prSet presAssocID="{61B2FB94-47D8-4379-956C-0238F40BB879}" presName="parTransThree" presStyleCnt="0"/>
      <dgm:spPr/>
    </dgm:pt>
    <dgm:pt modelId="{323B1845-B61A-4487-AE75-0D9A92BB1B8E}" type="pres">
      <dgm:prSet presAssocID="{61B2FB94-47D8-4379-956C-0238F40BB879}" presName="horzThree" presStyleCnt="0"/>
      <dgm:spPr/>
    </dgm:pt>
    <dgm:pt modelId="{281A91A3-9779-465C-8365-163875229B21}" type="pres">
      <dgm:prSet presAssocID="{30016683-D2E3-4BAC-BB87-4172926F0527}" presName="vertFour" presStyleCnt="0">
        <dgm:presLayoutVars>
          <dgm:chPref val="3"/>
        </dgm:presLayoutVars>
      </dgm:prSet>
      <dgm:spPr/>
    </dgm:pt>
    <dgm:pt modelId="{A8E5B5C3-3949-4E06-B622-83FEDE5DA77E}" type="pres">
      <dgm:prSet presAssocID="{30016683-D2E3-4BAC-BB87-4172926F0527}" presName="txFour" presStyleLbl="node4" presStyleIdx="8" presStyleCnt="9" custScaleY="104472">
        <dgm:presLayoutVars>
          <dgm:chPref val="3"/>
        </dgm:presLayoutVars>
      </dgm:prSet>
      <dgm:spPr/>
    </dgm:pt>
    <dgm:pt modelId="{C9E9FA70-FC41-4DAA-ACC6-77A48B62F0B9}" type="pres">
      <dgm:prSet presAssocID="{30016683-D2E3-4BAC-BB87-4172926F0527}" presName="horzFour" presStyleCnt="0"/>
      <dgm:spPr/>
    </dgm:pt>
  </dgm:ptLst>
  <dgm:cxnLst>
    <dgm:cxn modelId="{F0570008-D1E1-4BE1-B95A-87F7AB09E806}" srcId="{C705D093-861A-48E6-9D2A-B5575A767F57}" destId="{C3A29BF5-5B07-41E3-920D-0AE5230C77B1}" srcOrd="0" destOrd="0" parTransId="{7D4D9EBE-5905-4DD3-B6CF-DFA263E42DDA}" sibTransId="{A90DB02A-428C-42E1-B69F-DD26BC8994BB}"/>
    <dgm:cxn modelId="{9F144610-20D3-4A38-A3C0-DC69165E2E15}" srcId="{D5328FC1-22AD-4496-9D6F-A831807A6B21}" destId="{0B6D2A73-10BA-459E-9A85-140B96A64708}" srcOrd="0" destOrd="0" parTransId="{B5CDDB28-5296-428F-8989-977F816DCD6D}" sibTransId="{3F6604A6-FFB9-4A43-B20F-D096D01BBC76}"/>
    <dgm:cxn modelId="{05A2E810-5381-4E74-8DBE-D453668EE97C}" srcId="{D9A7D22F-4FC5-43CF-A6D3-44337B15E320}" destId="{5902FCB8-F8B8-4D85-8FBE-C4CD70E5299A}" srcOrd="0" destOrd="0" parTransId="{EA5E5D4B-1323-41A9-B325-12C31F4B6CC3}" sibTransId="{3DE51CEE-890E-4533-81C9-E3F0A2837449}"/>
    <dgm:cxn modelId="{8C17B812-2A98-4420-AEA1-426488C06EC2}" type="presOf" srcId="{B2FD3C6E-9F53-4CA1-9520-0AA2CD52CAEC}" destId="{4DF4E540-4634-445C-8B46-CBF14D50C3DE}" srcOrd="0" destOrd="0" presId="urn:microsoft.com/office/officeart/2005/8/layout/hierarchy4"/>
    <dgm:cxn modelId="{7543FC15-37D8-4DB8-AA7A-FC2AEE5FD76A}" srcId="{61B2FB94-47D8-4379-956C-0238F40BB879}" destId="{30016683-D2E3-4BAC-BB87-4172926F0527}" srcOrd="0" destOrd="0" parTransId="{16D53ADA-411C-4EC5-9FB4-3767394EB68D}" sibTransId="{DA800FA6-AF58-406D-A0AB-7230CFBF5CA2}"/>
    <dgm:cxn modelId="{EA747819-1E35-490A-AADD-6004BDC03A48}" type="presOf" srcId="{C3A29BF5-5B07-41E3-920D-0AE5230C77B1}" destId="{D8B5E2B3-904A-4AC2-8CEF-963392F9A930}" srcOrd="0" destOrd="0" presId="urn:microsoft.com/office/officeart/2005/8/layout/hierarchy4"/>
    <dgm:cxn modelId="{9E41C21B-A6B7-4372-A2DF-456CEBC93544}" srcId="{3F791775-2B4B-4155-BE6F-92521138B348}" destId="{2A97FFDD-BE73-44C8-818B-99B3EE3B3C8A}" srcOrd="0" destOrd="0" parTransId="{9032C017-AAB7-4A89-9336-73E12286E41F}" sibTransId="{84904E44-E34F-4EED-A8FA-A8A8F0560F43}"/>
    <dgm:cxn modelId="{00F12D1D-1391-4DDE-B25A-5E5B6FCEC1F0}" type="presOf" srcId="{24E3263C-D5E7-4432-9D22-AB6680495273}" destId="{0B255827-61BB-4263-9163-397E72DF9C4F}" srcOrd="0" destOrd="0" presId="urn:microsoft.com/office/officeart/2005/8/layout/hierarchy4"/>
    <dgm:cxn modelId="{835B591F-083C-4279-AE60-0233B6378E39}" srcId="{5E4A5D89-9C3D-48B0-B563-64C545D25CC3}" destId="{D9A7D22F-4FC5-43CF-A6D3-44337B15E320}" srcOrd="0" destOrd="0" parTransId="{C3AFF131-2473-4D7A-B244-C20511113C4F}" sibTransId="{C9374A4E-BB3F-4EEB-BCFC-2DBD774D466B}"/>
    <dgm:cxn modelId="{2EF50324-A0D4-49E9-8BD8-E5874E4E2764}" srcId="{3F67ABC4-D724-40A3-A42F-6CFAAC0D0BC7}" destId="{6BDC3C78-75D8-467B-8BC3-7A02DD9F57BF}" srcOrd="0" destOrd="0" parTransId="{D0A23819-11C0-409F-A545-93AB55506AA2}" sibTransId="{3E134E4D-461D-4D69-9246-98ECACE45CBF}"/>
    <dgm:cxn modelId="{3EF33226-67B8-4B31-BA43-B7D5D068978D}" srcId="{904473D3-A6CC-4535-90A2-D46EF406B5F1}" destId="{61B2FB94-47D8-4379-956C-0238F40BB879}" srcOrd="0" destOrd="0" parTransId="{BC8B6C21-AC24-419C-BD72-353E6C0DB60D}" sibTransId="{F511F8B4-D179-4671-BE17-5ACB4FF69C8A}"/>
    <dgm:cxn modelId="{F7AE6626-505B-41CB-9617-8BC88AD9C238}" srcId="{82004E07-EE21-4B97-801B-E73069958592}" destId="{2B6A32A9-3E65-4DFA-858B-CA4FC647DEC7}" srcOrd="0" destOrd="0" parTransId="{2FEF2879-056C-4FEB-AD32-094F7985B3C3}" sibTransId="{70821A3C-0E4C-4EE0-8893-7F6980CC62D9}"/>
    <dgm:cxn modelId="{C4EDF42C-39C3-472A-AF44-99298369609F}" type="presOf" srcId="{CC059ABC-B76A-4C61-A34E-B4C28251CA60}" destId="{40BE9BB2-5A5F-449C-BFD7-5801C1BA2489}" srcOrd="0" destOrd="0" presId="urn:microsoft.com/office/officeart/2005/8/layout/hierarchy4"/>
    <dgm:cxn modelId="{E6E3A330-5073-4167-AE98-F31FDE5CD73D}" srcId="{C3A29BF5-5B07-41E3-920D-0AE5230C77B1}" destId="{4E8FE41A-5009-413C-8BF6-FD3365EB56D6}" srcOrd="0" destOrd="0" parTransId="{4EF4AFFE-1C50-4019-8908-731E574F70AD}" sibTransId="{F914F913-FEF2-4CD9-BA05-C7CE2F698137}"/>
    <dgm:cxn modelId="{52903832-53CD-4A19-85FA-56A73489464F}" srcId="{A67A5428-4A72-46A8-B799-C0C33A425512}" destId="{CC059ABC-B76A-4C61-A34E-B4C28251CA60}" srcOrd="4" destOrd="0" parTransId="{0D8CF48B-C83C-4106-BFE5-288B6C56428F}" sibTransId="{CB6F7507-1DD4-41E6-AA9E-1D7411F904EF}"/>
    <dgm:cxn modelId="{0DDEEF35-5A3B-4DC3-A406-F176DE47CF23}" type="presOf" srcId="{DB076E80-F6B4-4F75-8182-F2D27A95170C}" destId="{45FFCB53-7F4A-4675-A289-3F643AA7E60F}" srcOrd="0" destOrd="0" presId="urn:microsoft.com/office/officeart/2005/8/layout/hierarchy4"/>
    <dgm:cxn modelId="{9DD62E37-E27A-4681-BEC7-0D5FE9C0801D}" type="presOf" srcId="{5902FCB8-F8B8-4D85-8FBE-C4CD70E5299A}" destId="{055D7157-EB6A-4471-8351-E95456E7C2EE}" srcOrd="0" destOrd="0" presId="urn:microsoft.com/office/officeart/2005/8/layout/hierarchy4"/>
    <dgm:cxn modelId="{D3294137-04FD-4CFE-BC0A-A0C083C1094E}" type="presOf" srcId="{AF2D7811-AF18-47EE-A7FA-0C01673DA019}" destId="{0B7D6280-C906-43BB-8DA8-10F207A02299}" srcOrd="0" destOrd="0" presId="urn:microsoft.com/office/officeart/2005/8/layout/hierarchy4"/>
    <dgm:cxn modelId="{86E23139-20AF-4DBE-AF00-2CB53D911D9E}" srcId="{F79BD5B7-0728-4907-996B-5EFB6273185E}" destId="{1F302339-4D22-4E89-A95F-6025A5716244}" srcOrd="0" destOrd="0" parTransId="{0A42C614-F03A-486D-8F32-541A0C12F32B}" sibTransId="{BEF81B04-1D83-4C23-BC99-F780A8B20D66}"/>
    <dgm:cxn modelId="{81B8A73B-3AF5-4805-B836-0E9B6E7FC448}" type="presOf" srcId="{2B6A32A9-3E65-4DFA-858B-CA4FC647DEC7}" destId="{D6EFAF94-1FC5-4DA2-B6F6-26B192367376}" srcOrd="0" destOrd="0" presId="urn:microsoft.com/office/officeart/2005/8/layout/hierarchy4"/>
    <dgm:cxn modelId="{6B6A145C-E651-41C9-8A5D-90DF9D31AC20}" srcId="{A67A5428-4A72-46A8-B799-C0C33A425512}" destId="{B2FD3C6E-9F53-4CA1-9520-0AA2CD52CAEC}" srcOrd="2" destOrd="0" parTransId="{10882C5D-B22C-4311-AF3D-67DC2D45D890}" sibTransId="{958BAD21-6C86-462B-890D-37E86831EDB2}"/>
    <dgm:cxn modelId="{988DFB5E-8FB7-4B6F-BD24-FBF8F094C65B}" type="presOf" srcId="{30016683-D2E3-4BAC-BB87-4172926F0527}" destId="{A8E5B5C3-3949-4E06-B622-83FEDE5DA77E}" srcOrd="0" destOrd="0" presId="urn:microsoft.com/office/officeart/2005/8/layout/hierarchy4"/>
    <dgm:cxn modelId="{3E1C8E5F-18FF-47B4-8A9D-0E16BF3E216B}" type="presOf" srcId="{0B6D2A73-10BA-459E-9A85-140B96A64708}" destId="{2A371ED9-3588-481F-84EB-6139DD907794}" srcOrd="0" destOrd="0" presId="urn:microsoft.com/office/officeart/2005/8/layout/hierarchy4"/>
    <dgm:cxn modelId="{99F69F60-75FD-4631-B669-83AB9FE18FF8}" srcId="{2B6A32A9-3E65-4DFA-858B-CA4FC647DEC7}" destId="{7790D7F3-30D0-4BA6-A0EA-867046C1BF9A}" srcOrd="0" destOrd="0" parTransId="{C949BD2F-53F2-4BE0-A708-4F3409F54FA9}" sibTransId="{2DDCEF2A-69B5-42A1-A820-4E256C69664D}"/>
    <dgm:cxn modelId="{F9585C45-2B36-4358-9441-9BD6EDE22CB1}" srcId="{E107E48E-13BC-4C1F-BA78-7BA60BEC3A52}" destId="{82004E07-EE21-4B97-801B-E73069958592}" srcOrd="0" destOrd="0" parTransId="{73D7E161-636F-4FF2-A792-2E37CD6821FD}" sibTransId="{E5D23B42-873A-424F-98D0-8945D9C77F57}"/>
    <dgm:cxn modelId="{EF08E568-737E-4CCC-9721-F3D2BBB0E9DD}" type="presOf" srcId="{3F791775-2B4B-4155-BE6F-92521138B348}" destId="{A08D5FC5-5A0B-4E85-8497-6BEB1B31C410}" srcOrd="0" destOrd="0" presId="urn:microsoft.com/office/officeart/2005/8/layout/hierarchy4"/>
    <dgm:cxn modelId="{2C0F7A6E-F756-4D09-A343-791B4F2E997D}" type="presOf" srcId="{6BDC3C78-75D8-467B-8BC3-7A02DD9F57BF}" destId="{B1FC064C-25C3-4DCF-BF00-6D979C225B89}" srcOrd="0" destOrd="0" presId="urn:microsoft.com/office/officeart/2005/8/layout/hierarchy4"/>
    <dgm:cxn modelId="{D57F8573-A4DE-4FFA-8D92-1F8EE7AEA8A8}" srcId="{A67A5428-4A72-46A8-B799-C0C33A425512}" destId="{E107E48E-13BC-4C1F-BA78-7BA60BEC3A52}" srcOrd="1" destOrd="0" parTransId="{B06D0FF1-C6D7-4E6D-9882-C88DEFCB07F4}" sibTransId="{1DD469B0-59B0-4926-8F5D-6767AD305B96}"/>
    <dgm:cxn modelId="{45DF0655-51C3-4B83-94D1-F47AA141BC44}" type="presOf" srcId="{82004E07-EE21-4B97-801B-E73069958592}" destId="{21B87430-B530-4233-A4F0-177C8F2EA11A}" srcOrd="0" destOrd="0" presId="urn:microsoft.com/office/officeart/2005/8/layout/hierarchy4"/>
    <dgm:cxn modelId="{CE0E7157-CD84-4F8A-967F-BB288AAA2B0B}" srcId="{2A97FFDD-BE73-44C8-818B-99B3EE3B3C8A}" destId="{DB076E80-F6B4-4F75-8182-F2D27A95170C}" srcOrd="0" destOrd="0" parTransId="{891B7929-4A25-4570-9240-D47BAC9718A8}" sibTransId="{BE563268-13FB-4921-B672-44385D55E063}"/>
    <dgm:cxn modelId="{0F03CB7C-14DA-4AC1-8034-767A731D2BBF}" srcId="{5E4A5D89-9C3D-48B0-B563-64C545D25CC3}" destId="{F79BD5B7-0728-4907-996B-5EFB6273185E}" srcOrd="1" destOrd="0" parTransId="{F9910B88-3BF8-41AA-AE1F-802664AB7410}" sibTransId="{8DDF62AB-F3E6-4FD4-89A1-B4EADDAA1197}"/>
    <dgm:cxn modelId="{D7CC387F-00B3-4FBB-8470-A63030C9B3BB}" type="presOf" srcId="{3F67ABC4-D724-40A3-A42F-6CFAAC0D0BC7}" destId="{891A9CAF-4E0C-408C-B55D-A822F62113C0}" srcOrd="0" destOrd="0" presId="urn:microsoft.com/office/officeart/2005/8/layout/hierarchy4"/>
    <dgm:cxn modelId="{C870EE82-1746-45B1-8AF4-16465CF013D1}" srcId="{3F791775-2B4B-4155-BE6F-92521138B348}" destId="{5815CF72-39F6-4898-8684-5E9ABD9C6323}" srcOrd="1" destOrd="0" parTransId="{ADA2A9C2-6FCD-463D-9EF9-C2691F397F07}" sibTransId="{23C7BE08-2A70-4A2F-97EE-F0385F11215D}"/>
    <dgm:cxn modelId="{4791EB85-D8CB-4B46-9641-D16ED648C0B2}" type="presOf" srcId="{5815CF72-39F6-4898-8684-5E9ABD9C6323}" destId="{CFCD09C4-7A74-44E0-9F0A-34D6CAB93146}" srcOrd="0" destOrd="0" presId="urn:microsoft.com/office/officeart/2005/8/layout/hierarchy4"/>
    <dgm:cxn modelId="{24DD4B88-E6B1-4714-865D-713D81EE13DC}" srcId="{A67A5428-4A72-46A8-B799-C0C33A425512}" destId="{5E4A5D89-9C3D-48B0-B563-64C545D25CC3}" srcOrd="0" destOrd="0" parTransId="{BCEB3351-6182-4F83-BD5A-25852E884EDA}" sibTransId="{B35B2216-38AE-45B2-A919-AF270DE3C317}"/>
    <dgm:cxn modelId="{A0B1E08D-B7E0-40F0-9AAC-6E64D8CE093E}" srcId="{5902FCB8-F8B8-4D85-8FBE-C4CD70E5299A}" destId="{3F67ABC4-D724-40A3-A42F-6CFAAC0D0BC7}" srcOrd="0" destOrd="0" parTransId="{0090A2A6-479C-41ED-9C63-56607F1AEB99}" sibTransId="{ABF351C5-7559-47C4-A3EA-0043FA63B87B}"/>
    <dgm:cxn modelId="{201E3F8E-5CFE-4072-9801-023116570B82}" type="presOf" srcId="{D9A7D22F-4FC5-43CF-A6D3-44337B15E320}" destId="{8FD785BB-B15E-4A1F-85CE-2300F1ABBC3E}" srcOrd="0" destOrd="0" presId="urn:microsoft.com/office/officeart/2005/8/layout/hierarchy4"/>
    <dgm:cxn modelId="{BA3C1F91-8C12-4287-B7F8-A3075E2B684C}" type="presOf" srcId="{F79BD5B7-0728-4907-996B-5EFB6273185E}" destId="{5AF56791-6D78-4EDF-8403-A306CA19A28B}" srcOrd="0" destOrd="0" presId="urn:microsoft.com/office/officeart/2005/8/layout/hierarchy4"/>
    <dgm:cxn modelId="{2D2E0492-FDA4-4441-A670-9742009F77FD}" type="presOf" srcId="{61B2FB94-47D8-4379-956C-0238F40BB879}" destId="{63CD09C3-C4AD-4277-B3CF-03E86B34918A}" srcOrd="0" destOrd="0" presId="urn:microsoft.com/office/officeart/2005/8/layout/hierarchy4"/>
    <dgm:cxn modelId="{3236FF93-DEBB-4772-9855-D418E698E1FF}" srcId="{CC059ABC-B76A-4C61-A34E-B4C28251CA60}" destId="{904473D3-A6CC-4535-90A2-D46EF406B5F1}" srcOrd="0" destOrd="0" parTransId="{A3CBFAEB-903F-4405-ACFE-8D23F49EB3B1}" sibTransId="{19B08513-6813-4579-81ED-1FCD19B12B3A}"/>
    <dgm:cxn modelId="{D316EF94-0AE6-44C9-A30D-B457BF4ACDC7}" srcId="{A67A5428-4A72-46A8-B799-C0C33A425512}" destId="{3F791775-2B4B-4155-BE6F-92521138B348}" srcOrd="3" destOrd="0" parTransId="{922CC7F9-B17E-401E-B820-2F466892CB8F}" sibTransId="{B6963C83-E70F-4695-BC35-9D9210F4DA92}"/>
    <dgm:cxn modelId="{567A1999-41FC-4DE8-9D4D-1EC8C5FCFCE2}" type="presOf" srcId="{C705D093-861A-48E6-9D2A-B5575A767F57}" destId="{B6353FA4-3968-4FC2-9428-91CFDE630112}" srcOrd="0" destOrd="0" presId="urn:microsoft.com/office/officeart/2005/8/layout/hierarchy4"/>
    <dgm:cxn modelId="{EF9E859A-BF77-4B30-87C0-B0718AE9A00C}" srcId="{24E3263C-D5E7-4432-9D22-AB6680495273}" destId="{AF2D7811-AF18-47EE-A7FA-0C01673DA019}" srcOrd="0" destOrd="0" parTransId="{92497CEB-8962-4ADE-A2C3-981525FA244E}" sibTransId="{3A563E47-9290-494E-BE6D-03A3C6A8B4B0}"/>
    <dgm:cxn modelId="{9F78B39C-B1C5-44F4-BAD6-CC8A1F22DBEF}" type="presOf" srcId="{2A97FFDD-BE73-44C8-818B-99B3EE3B3C8A}" destId="{EC2F88ED-F426-4C38-AC46-166B899C0394}" srcOrd="0" destOrd="0" presId="urn:microsoft.com/office/officeart/2005/8/layout/hierarchy4"/>
    <dgm:cxn modelId="{26920BA6-58C9-4B1D-BDBF-7BD763103E68}" type="presOf" srcId="{D5328FC1-22AD-4496-9D6F-A831807A6B21}" destId="{BB2431B7-1B63-42D7-BB75-048BDFF592FD}"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6E26ABB1-3569-48BA-95EF-A2EA1F12158C}" srcId="{7790D7F3-30D0-4BA6-A0EA-867046C1BF9A}" destId="{D5328FC1-22AD-4496-9D6F-A831807A6B21}" srcOrd="0" destOrd="0" parTransId="{D5FB5556-C8B9-42B6-8E29-AA684BA8F803}" sibTransId="{C08DFF93-B5E2-4DB1-8B46-8C9D82B643E0}"/>
    <dgm:cxn modelId="{04E48BB3-79AE-4962-8E34-1B4DACF4F700}" srcId="{DB076E80-F6B4-4F75-8182-F2D27A95170C}" destId="{24E3263C-D5E7-4432-9D22-AB6680495273}" srcOrd="0" destOrd="0" parTransId="{2F6AEB14-9129-450F-80EE-7E2517DE49C1}" sibTransId="{781CF613-1BC0-4620-A6CB-0766E515825C}"/>
    <dgm:cxn modelId="{02500ABE-612D-46BE-A03A-B2090E007C72}" type="presOf" srcId="{7790D7F3-30D0-4BA6-A0EA-867046C1BF9A}" destId="{5F364CBA-6513-4650-A149-09435CC36718}" srcOrd="0" destOrd="0" presId="urn:microsoft.com/office/officeart/2005/8/layout/hierarchy4"/>
    <dgm:cxn modelId="{CC193CC2-0222-4E71-B89C-72104A975825}" type="presOf" srcId="{904473D3-A6CC-4535-90A2-D46EF406B5F1}" destId="{6314F9FB-4080-4155-8844-2A91F0AA06A4}" srcOrd="0" destOrd="0" presId="urn:microsoft.com/office/officeart/2005/8/layout/hierarchy4"/>
    <dgm:cxn modelId="{5C6330C4-F1C2-4D81-9E36-349744DB949E}" srcId="{B2FD3C6E-9F53-4CA1-9520-0AA2CD52CAEC}" destId="{C705D093-861A-48E6-9D2A-B5575A767F57}" srcOrd="0" destOrd="0" parTransId="{29F9A777-0F7B-4D78-BBB4-6F79A1B987C4}" sibTransId="{110557DB-E532-4B3D-BE40-579504C676AD}"/>
    <dgm:cxn modelId="{0E5E63C7-7B22-4FA2-9C89-CE063F4971CC}" type="presOf" srcId="{E107E48E-13BC-4C1F-BA78-7BA60BEC3A52}" destId="{444B2AD9-3D6C-47EB-BD51-DEA258D13DDC}" srcOrd="0" destOrd="0" presId="urn:microsoft.com/office/officeart/2005/8/layout/hierarchy4"/>
    <dgm:cxn modelId="{A347FCDE-A5A8-4E2A-8EEB-5D5757295DCF}" type="presOf" srcId="{4E8FE41A-5009-413C-8BF6-FD3365EB56D6}" destId="{E3DAF6E9-86F9-4C9E-AC57-DCCE1B54AC55}" srcOrd="0" destOrd="0" presId="urn:microsoft.com/office/officeart/2005/8/layout/hierarchy4"/>
    <dgm:cxn modelId="{780956EB-8DBE-4241-9178-DBF8E007C5DA}" type="presOf" srcId="{1F302339-4D22-4E89-A95F-6025A5716244}" destId="{0CB490F3-651B-4C41-97BA-13C85FA48CC0}" srcOrd="0" destOrd="0" presId="urn:microsoft.com/office/officeart/2005/8/layout/hierarchy4"/>
    <dgm:cxn modelId="{7947C2EE-24C8-4032-9EA7-EAD39B81B107}" type="presOf" srcId="{5E4A5D89-9C3D-48B0-B563-64C545D25CC3}" destId="{4C479F2F-2F39-4AD0-9B71-33B11A6199EE}" srcOrd="0" destOrd="0" presId="urn:microsoft.com/office/officeart/2005/8/layout/hierarchy4"/>
    <dgm:cxn modelId="{4BC606FC-9FED-486D-B802-F67F9B898706}" type="presParOf" srcId="{6C44C9A4-A8FF-4434-95C7-DB2E01335A1F}" destId="{10FBF6FF-18F8-4A94-93CA-5C146877590D}" srcOrd="0" destOrd="0" presId="urn:microsoft.com/office/officeart/2005/8/layout/hierarchy4"/>
    <dgm:cxn modelId="{23D22CDF-750B-4E78-A92B-9BB61569D2A4}" type="presParOf" srcId="{10FBF6FF-18F8-4A94-93CA-5C146877590D}" destId="{4C479F2F-2F39-4AD0-9B71-33B11A6199EE}" srcOrd="0" destOrd="0" presId="urn:microsoft.com/office/officeart/2005/8/layout/hierarchy4"/>
    <dgm:cxn modelId="{436D3E7D-AF79-41C7-9362-861B52017272}" type="presParOf" srcId="{10FBF6FF-18F8-4A94-93CA-5C146877590D}" destId="{D3CA0618-DCE3-4748-B1C9-06979534AADD}" srcOrd="1" destOrd="0" presId="urn:microsoft.com/office/officeart/2005/8/layout/hierarchy4"/>
    <dgm:cxn modelId="{4DB959CF-4B6F-4BD6-A06F-976D36D13C53}" type="presParOf" srcId="{10FBF6FF-18F8-4A94-93CA-5C146877590D}" destId="{D1CAE4B9-B8B4-4C41-955D-EE5B5733B029}" srcOrd="2" destOrd="0" presId="urn:microsoft.com/office/officeart/2005/8/layout/hierarchy4"/>
    <dgm:cxn modelId="{BB778E37-7FAC-4FF1-8FD5-C2C62DDB12B0}" type="presParOf" srcId="{D1CAE4B9-B8B4-4C41-955D-EE5B5733B029}" destId="{DE7BB30B-6F7F-4F4F-BB70-82B6C810B62B}" srcOrd="0" destOrd="0" presId="urn:microsoft.com/office/officeart/2005/8/layout/hierarchy4"/>
    <dgm:cxn modelId="{805DB5D3-17B5-4F02-8591-DFA920AB5E24}" type="presParOf" srcId="{DE7BB30B-6F7F-4F4F-BB70-82B6C810B62B}" destId="{8FD785BB-B15E-4A1F-85CE-2300F1ABBC3E}" srcOrd="0" destOrd="0" presId="urn:microsoft.com/office/officeart/2005/8/layout/hierarchy4"/>
    <dgm:cxn modelId="{59AB99CE-96A0-401A-9731-EEC4A9D076DD}" type="presParOf" srcId="{DE7BB30B-6F7F-4F4F-BB70-82B6C810B62B}" destId="{26B07FED-AF5D-4470-8EB2-829F421818D1}" srcOrd="1" destOrd="0" presId="urn:microsoft.com/office/officeart/2005/8/layout/hierarchy4"/>
    <dgm:cxn modelId="{A6CB749E-4E71-4B98-87B1-9F37A760FC15}" type="presParOf" srcId="{DE7BB30B-6F7F-4F4F-BB70-82B6C810B62B}" destId="{88161345-47EC-4774-BF99-A64096AB6BE8}" srcOrd="2" destOrd="0" presId="urn:microsoft.com/office/officeart/2005/8/layout/hierarchy4"/>
    <dgm:cxn modelId="{B3B61EEE-D685-4140-BEFA-4B1378083769}" type="presParOf" srcId="{88161345-47EC-4774-BF99-A64096AB6BE8}" destId="{127FDA8B-0C2B-4FB9-A124-EDAAE2429FED}" srcOrd="0" destOrd="0" presId="urn:microsoft.com/office/officeart/2005/8/layout/hierarchy4"/>
    <dgm:cxn modelId="{F4BC128B-1533-4197-834E-AA0B292806D9}" type="presParOf" srcId="{127FDA8B-0C2B-4FB9-A124-EDAAE2429FED}" destId="{055D7157-EB6A-4471-8351-E95456E7C2EE}" srcOrd="0" destOrd="0" presId="urn:microsoft.com/office/officeart/2005/8/layout/hierarchy4"/>
    <dgm:cxn modelId="{6B4AA08C-69BF-41B0-B217-942C1C150BC1}" type="presParOf" srcId="{127FDA8B-0C2B-4FB9-A124-EDAAE2429FED}" destId="{055F4EEB-B513-43C5-8510-D08067A4FE2D}" srcOrd="1" destOrd="0" presId="urn:microsoft.com/office/officeart/2005/8/layout/hierarchy4"/>
    <dgm:cxn modelId="{4779AF67-321B-4C41-9404-21A1A610D6A7}" type="presParOf" srcId="{127FDA8B-0C2B-4FB9-A124-EDAAE2429FED}" destId="{4B2149F4-E5D4-460B-AD6A-44D043B1124B}" srcOrd="2" destOrd="0" presId="urn:microsoft.com/office/officeart/2005/8/layout/hierarchy4"/>
    <dgm:cxn modelId="{79CB8A91-95E8-4A7A-A89A-6AE425B0B8C4}" type="presParOf" srcId="{4B2149F4-E5D4-460B-AD6A-44D043B1124B}" destId="{8BD44F07-58D6-49F7-8F6F-5E1E6A2A4033}" srcOrd="0" destOrd="0" presId="urn:microsoft.com/office/officeart/2005/8/layout/hierarchy4"/>
    <dgm:cxn modelId="{863C2192-E8BE-4EF7-8969-5A78A1BE9E3F}" type="presParOf" srcId="{8BD44F07-58D6-49F7-8F6F-5E1E6A2A4033}" destId="{891A9CAF-4E0C-408C-B55D-A822F62113C0}" srcOrd="0" destOrd="0" presId="urn:microsoft.com/office/officeart/2005/8/layout/hierarchy4"/>
    <dgm:cxn modelId="{DDFE7764-908F-4924-A982-5A4D61C93BF5}" type="presParOf" srcId="{8BD44F07-58D6-49F7-8F6F-5E1E6A2A4033}" destId="{D814CDE8-74B6-4517-A99A-E1B0C4E0CA91}" srcOrd="1" destOrd="0" presId="urn:microsoft.com/office/officeart/2005/8/layout/hierarchy4"/>
    <dgm:cxn modelId="{79207DEF-58D7-4EF2-8CD3-2502B7B990CC}" type="presParOf" srcId="{8BD44F07-58D6-49F7-8F6F-5E1E6A2A4033}" destId="{FB2A2BEF-9938-4437-BA75-1D8BC4B55A65}" srcOrd="2" destOrd="0" presId="urn:microsoft.com/office/officeart/2005/8/layout/hierarchy4"/>
    <dgm:cxn modelId="{CF2536A0-38DB-4866-AB7E-E6C43635E362}" type="presParOf" srcId="{FB2A2BEF-9938-4437-BA75-1D8BC4B55A65}" destId="{56294659-8050-4C06-9576-A01C515B39DE}" srcOrd="0" destOrd="0" presId="urn:microsoft.com/office/officeart/2005/8/layout/hierarchy4"/>
    <dgm:cxn modelId="{25AD6C6B-199A-4319-A714-204418A72895}" type="presParOf" srcId="{56294659-8050-4C06-9576-A01C515B39DE}" destId="{B1FC064C-25C3-4DCF-BF00-6D979C225B89}" srcOrd="0" destOrd="0" presId="urn:microsoft.com/office/officeart/2005/8/layout/hierarchy4"/>
    <dgm:cxn modelId="{4F70AB9B-B046-4676-9C7B-939937566E8F}" type="presParOf" srcId="{56294659-8050-4C06-9576-A01C515B39DE}" destId="{FEA3B5EC-3946-47D4-978E-E0E759FFF2BF}" srcOrd="1" destOrd="0" presId="urn:microsoft.com/office/officeart/2005/8/layout/hierarchy4"/>
    <dgm:cxn modelId="{34B16B06-12DF-4F48-853D-67F204F40711}" type="presParOf" srcId="{D1CAE4B9-B8B4-4C41-955D-EE5B5733B029}" destId="{43765208-BB30-4889-86B6-47F8D1F523FF}" srcOrd="1" destOrd="0" presId="urn:microsoft.com/office/officeart/2005/8/layout/hierarchy4"/>
    <dgm:cxn modelId="{F69F379E-B808-4135-A40C-308E356AAB30}" type="presParOf" srcId="{D1CAE4B9-B8B4-4C41-955D-EE5B5733B029}" destId="{26118E61-5EF9-4369-8D80-9E8F81D4DC14}" srcOrd="2" destOrd="0" presId="urn:microsoft.com/office/officeart/2005/8/layout/hierarchy4"/>
    <dgm:cxn modelId="{655B2ECE-7F01-44BA-8635-655A98581E69}" type="presParOf" srcId="{26118E61-5EF9-4369-8D80-9E8F81D4DC14}" destId="{5AF56791-6D78-4EDF-8403-A306CA19A28B}" srcOrd="0" destOrd="0" presId="urn:microsoft.com/office/officeart/2005/8/layout/hierarchy4"/>
    <dgm:cxn modelId="{9D48B0EA-486E-4527-8CCF-882BD40A1D15}" type="presParOf" srcId="{26118E61-5EF9-4369-8D80-9E8F81D4DC14}" destId="{56CE66C0-DA34-4382-840F-21A177AEEFFE}" srcOrd="1" destOrd="0" presId="urn:microsoft.com/office/officeart/2005/8/layout/hierarchy4"/>
    <dgm:cxn modelId="{128B6CA1-DEE9-4079-8CD6-CF871BDD18DD}" type="presParOf" srcId="{26118E61-5EF9-4369-8D80-9E8F81D4DC14}" destId="{41B8CCD0-F8DE-4915-805B-EA3EDAD6F4F2}" srcOrd="2" destOrd="0" presId="urn:microsoft.com/office/officeart/2005/8/layout/hierarchy4"/>
    <dgm:cxn modelId="{2C230C65-7243-4EC7-B4FF-B14824F280F1}" type="presParOf" srcId="{41B8CCD0-F8DE-4915-805B-EA3EDAD6F4F2}" destId="{4A7FC33F-DC93-4321-BA90-DA291654E286}" srcOrd="0" destOrd="0" presId="urn:microsoft.com/office/officeart/2005/8/layout/hierarchy4"/>
    <dgm:cxn modelId="{06EE332A-0C4E-4B43-BA70-12D3CF3C691C}" type="presParOf" srcId="{4A7FC33F-DC93-4321-BA90-DA291654E286}" destId="{0CB490F3-651B-4C41-97BA-13C85FA48CC0}" srcOrd="0" destOrd="0" presId="urn:microsoft.com/office/officeart/2005/8/layout/hierarchy4"/>
    <dgm:cxn modelId="{9625D696-C5E3-4940-BD11-15DCDC4F4B03}" type="presParOf" srcId="{4A7FC33F-DC93-4321-BA90-DA291654E286}" destId="{C5B3BA48-2177-4F4F-AF43-552BE5EA4F52}" srcOrd="1" destOrd="0" presId="urn:microsoft.com/office/officeart/2005/8/layout/hierarchy4"/>
    <dgm:cxn modelId="{8285403F-1C86-4B14-98F9-B74A201B106F}" type="presParOf" srcId="{6C44C9A4-A8FF-4434-95C7-DB2E01335A1F}" destId="{51C30042-417B-4433-BA8F-D2D2FEF260E3}" srcOrd="1" destOrd="0" presId="urn:microsoft.com/office/officeart/2005/8/layout/hierarchy4"/>
    <dgm:cxn modelId="{DBCC254E-12B8-49C0-954A-EC92E7DD70A0}" type="presParOf" srcId="{6C44C9A4-A8FF-4434-95C7-DB2E01335A1F}" destId="{AC79DE71-FD30-4000-9FC6-BE301DEEFBCC}" srcOrd="2" destOrd="0" presId="urn:microsoft.com/office/officeart/2005/8/layout/hierarchy4"/>
    <dgm:cxn modelId="{D6ADBCB6-0094-4835-9C89-B7FA2F14352A}" type="presParOf" srcId="{AC79DE71-FD30-4000-9FC6-BE301DEEFBCC}" destId="{444B2AD9-3D6C-47EB-BD51-DEA258D13DDC}" srcOrd="0" destOrd="0" presId="urn:microsoft.com/office/officeart/2005/8/layout/hierarchy4"/>
    <dgm:cxn modelId="{CE9728AE-08E7-4252-B5F7-E7F973715F8E}" type="presParOf" srcId="{AC79DE71-FD30-4000-9FC6-BE301DEEFBCC}" destId="{02E5F82B-1F90-4AD5-ACBC-475553DB277C}" srcOrd="1" destOrd="0" presId="urn:microsoft.com/office/officeart/2005/8/layout/hierarchy4"/>
    <dgm:cxn modelId="{6AB49480-7822-4E61-A9C0-CFC16584AA58}" type="presParOf" srcId="{AC79DE71-FD30-4000-9FC6-BE301DEEFBCC}" destId="{2281D09E-5EE5-4417-9E9D-4E9B43F6E569}" srcOrd="2" destOrd="0" presId="urn:microsoft.com/office/officeart/2005/8/layout/hierarchy4"/>
    <dgm:cxn modelId="{277375F6-8E4E-4BB3-8B20-BD2BEBC50D9D}" type="presParOf" srcId="{2281D09E-5EE5-4417-9E9D-4E9B43F6E569}" destId="{A2A176CA-21B9-4C7F-AC3D-9E8FECE2E0E7}" srcOrd="0" destOrd="0" presId="urn:microsoft.com/office/officeart/2005/8/layout/hierarchy4"/>
    <dgm:cxn modelId="{081DD17F-830E-4633-9557-0A19B1F237BA}" type="presParOf" srcId="{A2A176CA-21B9-4C7F-AC3D-9E8FECE2E0E7}" destId="{21B87430-B530-4233-A4F0-177C8F2EA11A}" srcOrd="0" destOrd="0" presId="urn:microsoft.com/office/officeart/2005/8/layout/hierarchy4"/>
    <dgm:cxn modelId="{0C412650-D909-41A9-A174-97EBD6E9D0AE}" type="presParOf" srcId="{A2A176CA-21B9-4C7F-AC3D-9E8FECE2E0E7}" destId="{AD6651CF-8C0B-4226-B1A3-EE18FDFCDCF4}" srcOrd="1" destOrd="0" presId="urn:microsoft.com/office/officeart/2005/8/layout/hierarchy4"/>
    <dgm:cxn modelId="{CEF83395-A558-46CF-B0B4-4C3915398B96}" type="presParOf" srcId="{A2A176CA-21B9-4C7F-AC3D-9E8FECE2E0E7}" destId="{D8034DEA-6952-4EA3-A634-C551F1834264}" srcOrd="2" destOrd="0" presId="urn:microsoft.com/office/officeart/2005/8/layout/hierarchy4"/>
    <dgm:cxn modelId="{44573842-4269-4599-AFF1-E5A0956FD9B5}" type="presParOf" srcId="{D8034DEA-6952-4EA3-A634-C551F1834264}" destId="{9688518E-6A61-43EA-A72B-9A2E1B2B73C1}" srcOrd="0" destOrd="0" presId="urn:microsoft.com/office/officeart/2005/8/layout/hierarchy4"/>
    <dgm:cxn modelId="{477B73FD-7EF5-4717-A54C-7075A0AA9CC8}" type="presParOf" srcId="{9688518E-6A61-43EA-A72B-9A2E1B2B73C1}" destId="{D6EFAF94-1FC5-4DA2-B6F6-26B192367376}" srcOrd="0" destOrd="0" presId="urn:microsoft.com/office/officeart/2005/8/layout/hierarchy4"/>
    <dgm:cxn modelId="{435DDD8D-57D4-47C0-A237-A25AAC624929}" type="presParOf" srcId="{9688518E-6A61-43EA-A72B-9A2E1B2B73C1}" destId="{EDC1FD85-1F6A-49C1-9587-898A35CAFD16}" srcOrd="1" destOrd="0" presId="urn:microsoft.com/office/officeart/2005/8/layout/hierarchy4"/>
    <dgm:cxn modelId="{9B4AB802-D3E6-42BD-8E77-41099356603B}" type="presParOf" srcId="{9688518E-6A61-43EA-A72B-9A2E1B2B73C1}" destId="{AD8C7F56-9740-4290-AF15-D166FE7D1BCA}" srcOrd="2" destOrd="0" presId="urn:microsoft.com/office/officeart/2005/8/layout/hierarchy4"/>
    <dgm:cxn modelId="{FE67DE73-368F-42C1-80E1-0430C1935AED}" type="presParOf" srcId="{AD8C7F56-9740-4290-AF15-D166FE7D1BCA}" destId="{924A3229-16A4-4ADB-ADAE-49EBE1B539BE}" srcOrd="0" destOrd="0" presId="urn:microsoft.com/office/officeart/2005/8/layout/hierarchy4"/>
    <dgm:cxn modelId="{CD7C258E-6270-41D0-8AD3-7929F416F2E9}" type="presParOf" srcId="{924A3229-16A4-4ADB-ADAE-49EBE1B539BE}" destId="{5F364CBA-6513-4650-A149-09435CC36718}" srcOrd="0" destOrd="0" presId="urn:microsoft.com/office/officeart/2005/8/layout/hierarchy4"/>
    <dgm:cxn modelId="{E1EC6A92-6F3C-4218-8EF3-207BFDFCDCB0}" type="presParOf" srcId="{924A3229-16A4-4ADB-ADAE-49EBE1B539BE}" destId="{8BDF1845-2659-4AB7-B16A-20ED302B93E7}" srcOrd="1" destOrd="0" presId="urn:microsoft.com/office/officeart/2005/8/layout/hierarchy4"/>
    <dgm:cxn modelId="{FF5B31D7-C1AF-4CF2-9BC5-2144ABF8F442}" type="presParOf" srcId="{924A3229-16A4-4ADB-ADAE-49EBE1B539BE}" destId="{16C224E2-9A41-4EAC-B51C-1B99B9678C29}" srcOrd="2" destOrd="0" presId="urn:microsoft.com/office/officeart/2005/8/layout/hierarchy4"/>
    <dgm:cxn modelId="{FA38356B-07A6-4121-822A-442601A55991}" type="presParOf" srcId="{16C224E2-9A41-4EAC-B51C-1B99B9678C29}" destId="{21D71CDC-2238-42C7-8840-EA03BEB6180A}" srcOrd="0" destOrd="0" presId="urn:microsoft.com/office/officeart/2005/8/layout/hierarchy4"/>
    <dgm:cxn modelId="{BB6F4947-7494-43E7-838D-0F26166D2722}" type="presParOf" srcId="{21D71CDC-2238-42C7-8840-EA03BEB6180A}" destId="{BB2431B7-1B63-42D7-BB75-048BDFF592FD}" srcOrd="0" destOrd="0" presId="urn:microsoft.com/office/officeart/2005/8/layout/hierarchy4"/>
    <dgm:cxn modelId="{E7C623EA-FA8B-4F6C-AE1A-4D411BC5B99E}" type="presParOf" srcId="{21D71CDC-2238-42C7-8840-EA03BEB6180A}" destId="{3ECD06B2-D23F-4D4C-84DC-4560D26436C8}" srcOrd="1" destOrd="0" presId="urn:microsoft.com/office/officeart/2005/8/layout/hierarchy4"/>
    <dgm:cxn modelId="{9A5F6DDE-985D-4FFA-84F5-64466814051B}" type="presParOf" srcId="{21D71CDC-2238-42C7-8840-EA03BEB6180A}" destId="{A980D7FD-D07E-4E27-BD37-30F9C57D422A}" srcOrd="2" destOrd="0" presId="urn:microsoft.com/office/officeart/2005/8/layout/hierarchy4"/>
    <dgm:cxn modelId="{8AD6BBF0-8EEA-47D6-958E-FB765690BBF9}" type="presParOf" srcId="{A980D7FD-D07E-4E27-BD37-30F9C57D422A}" destId="{69041994-7812-4C9D-88F8-61955A520A48}" srcOrd="0" destOrd="0" presId="urn:microsoft.com/office/officeart/2005/8/layout/hierarchy4"/>
    <dgm:cxn modelId="{817E76B4-FCEC-480E-8724-6D997F38177D}" type="presParOf" srcId="{69041994-7812-4C9D-88F8-61955A520A48}" destId="{2A371ED9-3588-481F-84EB-6139DD907794}" srcOrd="0" destOrd="0" presId="urn:microsoft.com/office/officeart/2005/8/layout/hierarchy4"/>
    <dgm:cxn modelId="{DE69C12D-7B04-4DBC-8FAA-DE22F7F5DEEA}" type="presParOf" srcId="{69041994-7812-4C9D-88F8-61955A520A48}" destId="{E18AEC21-BA29-4AFB-9A43-964A51AA5E09}" srcOrd="1" destOrd="0" presId="urn:microsoft.com/office/officeart/2005/8/layout/hierarchy4"/>
    <dgm:cxn modelId="{E521FCD7-7FE1-45F1-946F-573C3E7BB8C1}" type="presParOf" srcId="{6C44C9A4-A8FF-4434-95C7-DB2E01335A1F}" destId="{1EB720C9-C010-4BAF-BAA9-9180A82A52B8}" srcOrd="3" destOrd="0" presId="urn:microsoft.com/office/officeart/2005/8/layout/hierarchy4"/>
    <dgm:cxn modelId="{110BC3ED-B9E5-413A-AAC7-B688481B6F5A}" type="presParOf" srcId="{6C44C9A4-A8FF-4434-95C7-DB2E01335A1F}" destId="{C7BE178D-69A9-46CE-BE77-A346259ADC15}" srcOrd="4" destOrd="0" presId="urn:microsoft.com/office/officeart/2005/8/layout/hierarchy4"/>
    <dgm:cxn modelId="{1A5273CB-4E71-4CFA-A64B-1A98B2681AA0}" type="presParOf" srcId="{C7BE178D-69A9-46CE-BE77-A346259ADC15}" destId="{4DF4E540-4634-445C-8B46-CBF14D50C3DE}" srcOrd="0" destOrd="0" presId="urn:microsoft.com/office/officeart/2005/8/layout/hierarchy4"/>
    <dgm:cxn modelId="{F2C2AE22-FA1A-475B-A8E0-F7A6ACD8468F}" type="presParOf" srcId="{C7BE178D-69A9-46CE-BE77-A346259ADC15}" destId="{88F93E17-93A5-49E4-AAAF-B2EA80FF4FFE}" srcOrd="1" destOrd="0" presId="urn:microsoft.com/office/officeart/2005/8/layout/hierarchy4"/>
    <dgm:cxn modelId="{910B1455-1BB8-4082-BC51-1AFD6EBC7F74}" type="presParOf" srcId="{C7BE178D-69A9-46CE-BE77-A346259ADC15}" destId="{6EEDCEE0-AA6B-4192-AF98-72E6C2DE897F}" srcOrd="2" destOrd="0" presId="urn:microsoft.com/office/officeart/2005/8/layout/hierarchy4"/>
    <dgm:cxn modelId="{7AFCC346-3DE6-4D03-934A-6FD4119B753F}" type="presParOf" srcId="{6EEDCEE0-AA6B-4192-AF98-72E6C2DE897F}" destId="{88F7B14F-3CAA-4ABB-9A44-F3C308CB6312}" srcOrd="0" destOrd="0" presId="urn:microsoft.com/office/officeart/2005/8/layout/hierarchy4"/>
    <dgm:cxn modelId="{302721E6-7831-49EC-854B-0BA74BD984B8}" type="presParOf" srcId="{88F7B14F-3CAA-4ABB-9A44-F3C308CB6312}" destId="{B6353FA4-3968-4FC2-9428-91CFDE630112}" srcOrd="0" destOrd="0" presId="urn:microsoft.com/office/officeart/2005/8/layout/hierarchy4"/>
    <dgm:cxn modelId="{6F9DEAA6-88C8-420F-879D-F81398D36102}" type="presParOf" srcId="{88F7B14F-3CAA-4ABB-9A44-F3C308CB6312}" destId="{86DF78FF-E245-430E-A0AB-EEC26ED2591D}" srcOrd="1" destOrd="0" presId="urn:microsoft.com/office/officeart/2005/8/layout/hierarchy4"/>
    <dgm:cxn modelId="{BDAB14B5-2234-4702-9371-76939BF48395}" type="presParOf" srcId="{88F7B14F-3CAA-4ABB-9A44-F3C308CB6312}" destId="{077E450D-49A1-4D04-A2F9-9966671E2B94}" srcOrd="2" destOrd="0" presId="urn:microsoft.com/office/officeart/2005/8/layout/hierarchy4"/>
    <dgm:cxn modelId="{1F4DC9BF-CC5C-4DB8-83B2-AB70050E625B}" type="presParOf" srcId="{077E450D-49A1-4D04-A2F9-9966671E2B94}" destId="{1B92BBB1-8039-4523-929C-DD94852850CC}" srcOrd="0" destOrd="0" presId="urn:microsoft.com/office/officeart/2005/8/layout/hierarchy4"/>
    <dgm:cxn modelId="{8AC10AEA-AF9D-4D28-99A2-887C7B3835F5}" type="presParOf" srcId="{1B92BBB1-8039-4523-929C-DD94852850CC}" destId="{D8B5E2B3-904A-4AC2-8CEF-963392F9A930}" srcOrd="0" destOrd="0" presId="urn:microsoft.com/office/officeart/2005/8/layout/hierarchy4"/>
    <dgm:cxn modelId="{4C5B29E8-6E7A-4C87-8FA4-6220C049722F}" type="presParOf" srcId="{1B92BBB1-8039-4523-929C-DD94852850CC}" destId="{9BBAED67-342F-422F-A1F4-5E660FAE9BBA}" srcOrd="1" destOrd="0" presId="urn:microsoft.com/office/officeart/2005/8/layout/hierarchy4"/>
    <dgm:cxn modelId="{A22A07CB-9EEB-43DD-915A-799C90C60ADE}" type="presParOf" srcId="{1B92BBB1-8039-4523-929C-DD94852850CC}" destId="{217E3865-EE97-4365-96D5-7CC0A21DFA2A}" srcOrd="2" destOrd="0" presId="urn:microsoft.com/office/officeart/2005/8/layout/hierarchy4"/>
    <dgm:cxn modelId="{2BAABB65-906C-4CE3-8FBB-B42EFDD89891}" type="presParOf" srcId="{217E3865-EE97-4365-96D5-7CC0A21DFA2A}" destId="{A68821A4-F975-497F-9797-3C569DA37C83}" srcOrd="0" destOrd="0" presId="urn:microsoft.com/office/officeart/2005/8/layout/hierarchy4"/>
    <dgm:cxn modelId="{A508647E-CF25-4A01-9598-0E6A6FA9133B}" type="presParOf" srcId="{A68821A4-F975-497F-9797-3C569DA37C83}" destId="{E3DAF6E9-86F9-4C9E-AC57-DCCE1B54AC55}" srcOrd="0" destOrd="0" presId="urn:microsoft.com/office/officeart/2005/8/layout/hierarchy4"/>
    <dgm:cxn modelId="{7FC037DD-C0D3-4C01-AAA6-415A9C3297DF}" type="presParOf" srcId="{A68821A4-F975-497F-9797-3C569DA37C83}" destId="{F143173B-3C63-4779-B88C-3AAF1CBEA1A8}" srcOrd="1" destOrd="0" presId="urn:microsoft.com/office/officeart/2005/8/layout/hierarchy4"/>
    <dgm:cxn modelId="{6162104B-E6DD-4D12-9590-8A6AC4D738FC}" type="presParOf" srcId="{6C44C9A4-A8FF-4434-95C7-DB2E01335A1F}" destId="{CD092719-13E0-4CFC-859E-5BAF4D4FF312}" srcOrd="5" destOrd="0" presId="urn:microsoft.com/office/officeart/2005/8/layout/hierarchy4"/>
    <dgm:cxn modelId="{DAB83331-7FDE-4B78-9703-27CC766596B6}" type="presParOf" srcId="{6C44C9A4-A8FF-4434-95C7-DB2E01335A1F}" destId="{12F0D87D-5C3C-4C29-BD83-FB00C0D5ED9D}" srcOrd="6" destOrd="0" presId="urn:microsoft.com/office/officeart/2005/8/layout/hierarchy4"/>
    <dgm:cxn modelId="{B81BC7F8-D848-4EAC-B6B0-95F4090054C7}" type="presParOf" srcId="{12F0D87D-5C3C-4C29-BD83-FB00C0D5ED9D}" destId="{A08D5FC5-5A0B-4E85-8497-6BEB1B31C410}" srcOrd="0" destOrd="0" presId="urn:microsoft.com/office/officeart/2005/8/layout/hierarchy4"/>
    <dgm:cxn modelId="{C96FDE72-F242-480A-BAB6-04D8702B76DF}" type="presParOf" srcId="{12F0D87D-5C3C-4C29-BD83-FB00C0D5ED9D}" destId="{889AFE93-9786-4253-A3C1-E48F9634F439}" srcOrd="1" destOrd="0" presId="urn:microsoft.com/office/officeart/2005/8/layout/hierarchy4"/>
    <dgm:cxn modelId="{F225A7AA-EADF-4C0C-9F46-DD5CE423338F}" type="presParOf" srcId="{12F0D87D-5C3C-4C29-BD83-FB00C0D5ED9D}" destId="{01798A49-23CA-4825-8FD0-C3B63685312E}" srcOrd="2" destOrd="0" presId="urn:microsoft.com/office/officeart/2005/8/layout/hierarchy4"/>
    <dgm:cxn modelId="{211A8690-CFB6-45C0-90B6-E38E5154D411}" type="presParOf" srcId="{01798A49-23CA-4825-8FD0-C3B63685312E}" destId="{E9BA087C-D712-42D6-A4C6-13CE85F628B9}" srcOrd="0" destOrd="0" presId="urn:microsoft.com/office/officeart/2005/8/layout/hierarchy4"/>
    <dgm:cxn modelId="{7DD48C31-21FC-44B2-B14A-8330292A1574}" type="presParOf" srcId="{E9BA087C-D712-42D6-A4C6-13CE85F628B9}" destId="{EC2F88ED-F426-4C38-AC46-166B899C0394}" srcOrd="0" destOrd="0" presId="urn:microsoft.com/office/officeart/2005/8/layout/hierarchy4"/>
    <dgm:cxn modelId="{FDBB258F-33D5-4458-9649-590F2A2E370C}" type="presParOf" srcId="{E9BA087C-D712-42D6-A4C6-13CE85F628B9}" destId="{FE39A5CD-8731-4217-8C2C-623C8D237DB8}" srcOrd="1" destOrd="0" presId="urn:microsoft.com/office/officeart/2005/8/layout/hierarchy4"/>
    <dgm:cxn modelId="{258C3C50-6954-47AE-A9A6-3863DBEA72FE}" type="presParOf" srcId="{E9BA087C-D712-42D6-A4C6-13CE85F628B9}" destId="{E709F70C-D4F3-4CB1-96E9-2EAE31D16E5F}" srcOrd="2" destOrd="0" presId="urn:microsoft.com/office/officeart/2005/8/layout/hierarchy4"/>
    <dgm:cxn modelId="{530AC087-ED16-4FB4-BA1D-9479A0399897}" type="presParOf" srcId="{E709F70C-D4F3-4CB1-96E9-2EAE31D16E5F}" destId="{E09E8471-3B1B-4774-AF10-FA20302425AC}" srcOrd="0" destOrd="0" presId="urn:microsoft.com/office/officeart/2005/8/layout/hierarchy4"/>
    <dgm:cxn modelId="{6FE911EA-7228-477D-892B-8ADBC12A7219}" type="presParOf" srcId="{E09E8471-3B1B-4774-AF10-FA20302425AC}" destId="{45FFCB53-7F4A-4675-A289-3F643AA7E60F}" srcOrd="0" destOrd="0" presId="urn:microsoft.com/office/officeart/2005/8/layout/hierarchy4"/>
    <dgm:cxn modelId="{BF710BD8-314B-4864-A719-92465959D485}" type="presParOf" srcId="{E09E8471-3B1B-4774-AF10-FA20302425AC}" destId="{AFA5A5A0-3AD2-41FA-A0C4-76B19801113B}" srcOrd="1" destOrd="0" presId="urn:microsoft.com/office/officeart/2005/8/layout/hierarchy4"/>
    <dgm:cxn modelId="{89E53AF5-AC22-4899-A98A-480E90919F4B}" type="presParOf" srcId="{E09E8471-3B1B-4774-AF10-FA20302425AC}" destId="{716AFAC3-54A0-403E-B000-795435524D99}" srcOrd="2" destOrd="0" presId="urn:microsoft.com/office/officeart/2005/8/layout/hierarchy4"/>
    <dgm:cxn modelId="{2C0F5BB3-57AC-4027-A6DB-9B8EB0B6EA9B}" type="presParOf" srcId="{716AFAC3-54A0-403E-B000-795435524D99}" destId="{4D1FBF5E-9A66-418C-B0EC-E0EB2C42A969}" srcOrd="0" destOrd="0" presId="urn:microsoft.com/office/officeart/2005/8/layout/hierarchy4"/>
    <dgm:cxn modelId="{CD459497-1AD4-499F-B40A-DFA0F6FD6D49}" type="presParOf" srcId="{4D1FBF5E-9A66-418C-B0EC-E0EB2C42A969}" destId="{0B255827-61BB-4263-9163-397E72DF9C4F}" srcOrd="0" destOrd="0" presId="urn:microsoft.com/office/officeart/2005/8/layout/hierarchy4"/>
    <dgm:cxn modelId="{C23937AB-9792-4EA7-89F3-E4C08EFBFBEE}" type="presParOf" srcId="{4D1FBF5E-9A66-418C-B0EC-E0EB2C42A969}" destId="{FEC25111-D577-4E00-856E-16A73AEB5D50}" srcOrd="1" destOrd="0" presId="urn:microsoft.com/office/officeart/2005/8/layout/hierarchy4"/>
    <dgm:cxn modelId="{847ED803-53A8-48C6-A986-FB23567E3CA2}" type="presParOf" srcId="{4D1FBF5E-9A66-418C-B0EC-E0EB2C42A969}" destId="{4AD7B2F4-58E9-413C-934E-63F300D7D5F4}" srcOrd="2" destOrd="0" presId="urn:microsoft.com/office/officeart/2005/8/layout/hierarchy4"/>
    <dgm:cxn modelId="{A4744D3B-932A-4658-8FD6-789072BBA46A}" type="presParOf" srcId="{4AD7B2F4-58E9-413C-934E-63F300D7D5F4}" destId="{A905F909-351A-42F2-A357-4C10C2D72192}" srcOrd="0" destOrd="0" presId="urn:microsoft.com/office/officeart/2005/8/layout/hierarchy4"/>
    <dgm:cxn modelId="{F499B3B2-14D5-4550-96D9-C05AC0553B5B}" type="presParOf" srcId="{A905F909-351A-42F2-A357-4C10C2D72192}" destId="{0B7D6280-C906-43BB-8DA8-10F207A02299}" srcOrd="0" destOrd="0" presId="urn:microsoft.com/office/officeart/2005/8/layout/hierarchy4"/>
    <dgm:cxn modelId="{904C504B-2563-43AF-BEBC-451C56BCC0A0}" type="presParOf" srcId="{A905F909-351A-42F2-A357-4C10C2D72192}" destId="{BEA235BC-CF29-4AF4-8550-B551340D1530}" srcOrd="1" destOrd="0" presId="urn:microsoft.com/office/officeart/2005/8/layout/hierarchy4"/>
    <dgm:cxn modelId="{1E657F7C-F140-42D0-9A97-F0EE97A641D7}" type="presParOf" srcId="{01798A49-23CA-4825-8FD0-C3B63685312E}" destId="{E17CB7FD-83F4-4E10-801F-B84BE7A26B15}" srcOrd="1" destOrd="0" presId="urn:microsoft.com/office/officeart/2005/8/layout/hierarchy4"/>
    <dgm:cxn modelId="{79C6316A-BE84-4F2E-947D-B9B13DB4167F}" type="presParOf" srcId="{01798A49-23CA-4825-8FD0-C3B63685312E}" destId="{61E0B5A7-D4A5-4234-A43A-17C38F5A762B}" srcOrd="2" destOrd="0" presId="urn:microsoft.com/office/officeart/2005/8/layout/hierarchy4"/>
    <dgm:cxn modelId="{74BEE714-017E-4751-9C3B-FB41EF707F49}" type="presParOf" srcId="{61E0B5A7-D4A5-4234-A43A-17C38F5A762B}" destId="{CFCD09C4-7A74-44E0-9F0A-34D6CAB93146}" srcOrd="0" destOrd="0" presId="urn:microsoft.com/office/officeart/2005/8/layout/hierarchy4"/>
    <dgm:cxn modelId="{3539FEE9-2069-4AD4-BF97-1D0B42A34818}" type="presParOf" srcId="{61E0B5A7-D4A5-4234-A43A-17C38F5A762B}" destId="{93939085-EFCE-48E3-82CF-947D389C2038}" srcOrd="1" destOrd="0" presId="urn:microsoft.com/office/officeart/2005/8/layout/hierarchy4"/>
    <dgm:cxn modelId="{8D3E56C4-7EC2-42EA-984D-22E5BA09C54F}" type="presParOf" srcId="{6C44C9A4-A8FF-4434-95C7-DB2E01335A1F}" destId="{7F338659-066B-4013-B1A8-5E0A655AA5C5}" srcOrd="7" destOrd="0" presId="urn:microsoft.com/office/officeart/2005/8/layout/hierarchy4"/>
    <dgm:cxn modelId="{5E0FC491-0102-4483-849D-B0C29B54D630}" type="presParOf" srcId="{6C44C9A4-A8FF-4434-95C7-DB2E01335A1F}" destId="{301FD8BA-0D4C-4468-96B7-5EAFA9FCFF52}" srcOrd="8" destOrd="0" presId="urn:microsoft.com/office/officeart/2005/8/layout/hierarchy4"/>
    <dgm:cxn modelId="{D0B5B0FA-026C-43AD-B942-736B91779ED8}" type="presParOf" srcId="{301FD8BA-0D4C-4468-96B7-5EAFA9FCFF52}" destId="{40BE9BB2-5A5F-449C-BFD7-5801C1BA2489}" srcOrd="0" destOrd="0" presId="urn:microsoft.com/office/officeart/2005/8/layout/hierarchy4"/>
    <dgm:cxn modelId="{87E11DAD-A1A8-4D45-9E00-03DE9BC947CF}" type="presParOf" srcId="{301FD8BA-0D4C-4468-96B7-5EAFA9FCFF52}" destId="{B90D6FC5-E3E7-4E43-8FEE-224E1636B5D9}" srcOrd="1" destOrd="0" presId="urn:microsoft.com/office/officeart/2005/8/layout/hierarchy4"/>
    <dgm:cxn modelId="{8114C4F1-F28D-4B42-940B-1838114CE661}" type="presParOf" srcId="{301FD8BA-0D4C-4468-96B7-5EAFA9FCFF52}" destId="{5DE59FF8-0579-4FDD-899E-5A5665940A17}" srcOrd="2" destOrd="0" presId="urn:microsoft.com/office/officeart/2005/8/layout/hierarchy4"/>
    <dgm:cxn modelId="{ED9DC9D1-E336-4F14-8606-71C496DF7516}" type="presParOf" srcId="{5DE59FF8-0579-4FDD-899E-5A5665940A17}" destId="{E6C57CCD-DD6F-414A-8643-A3294A54ED02}" srcOrd="0" destOrd="0" presId="urn:microsoft.com/office/officeart/2005/8/layout/hierarchy4"/>
    <dgm:cxn modelId="{906DF58F-DF9D-4D56-835C-F75EB9457956}" type="presParOf" srcId="{E6C57CCD-DD6F-414A-8643-A3294A54ED02}" destId="{6314F9FB-4080-4155-8844-2A91F0AA06A4}" srcOrd="0" destOrd="0" presId="urn:microsoft.com/office/officeart/2005/8/layout/hierarchy4"/>
    <dgm:cxn modelId="{BB787CE5-16E3-40E2-B48B-12838180A6D5}" type="presParOf" srcId="{E6C57CCD-DD6F-414A-8643-A3294A54ED02}" destId="{AE32FC82-B67A-4C9F-AE92-B49359514BA2}" srcOrd="1" destOrd="0" presId="urn:microsoft.com/office/officeart/2005/8/layout/hierarchy4"/>
    <dgm:cxn modelId="{660EEF85-0B70-4A63-A2E8-B35AD39B9542}" type="presParOf" srcId="{E6C57CCD-DD6F-414A-8643-A3294A54ED02}" destId="{4BA2D5FD-6228-4D07-9826-2B744AF43B3E}" srcOrd="2" destOrd="0" presId="urn:microsoft.com/office/officeart/2005/8/layout/hierarchy4"/>
    <dgm:cxn modelId="{F4FAC9C3-F53E-4F59-8B8F-B590BFEEB47F}" type="presParOf" srcId="{4BA2D5FD-6228-4D07-9826-2B744AF43B3E}" destId="{C31DD936-C354-46C1-B35F-E5E459FFC7D9}" srcOrd="0" destOrd="0" presId="urn:microsoft.com/office/officeart/2005/8/layout/hierarchy4"/>
    <dgm:cxn modelId="{9D71D42E-B97F-4039-8078-F387F6270BCF}" type="presParOf" srcId="{C31DD936-C354-46C1-B35F-E5E459FFC7D9}" destId="{63CD09C3-C4AD-4277-B3CF-03E86B34918A}" srcOrd="0" destOrd="0" presId="urn:microsoft.com/office/officeart/2005/8/layout/hierarchy4"/>
    <dgm:cxn modelId="{FFC3C4B2-2966-48F6-8D9C-2A64C2A3BBF8}" type="presParOf" srcId="{C31DD936-C354-46C1-B35F-E5E459FFC7D9}" destId="{63F37BAC-194C-41E5-9017-EFA81B400063}" srcOrd="1" destOrd="0" presId="urn:microsoft.com/office/officeart/2005/8/layout/hierarchy4"/>
    <dgm:cxn modelId="{E1BB1EB1-E161-435B-A1E7-4D8825B42E3E}" type="presParOf" srcId="{C31DD936-C354-46C1-B35F-E5E459FFC7D9}" destId="{323B1845-B61A-4487-AE75-0D9A92BB1B8E}" srcOrd="2" destOrd="0" presId="urn:microsoft.com/office/officeart/2005/8/layout/hierarchy4"/>
    <dgm:cxn modelId="{A54F7858-1E22-4FDC-9504-7A50E2C2082D}" type="presParOf" srcId="{323B1845-B61A-4487-AE75-0D9A92BB1B8E}" destId="{281A91A3-9779-465C-8365-163875229B21}" srcOrd="0" destOrd="0" presId="urn:microsoft.com/office/officeart/2005/8/layout/hierarchy4"/>
    <dgm:cxn modelId="{B34D6E6A-A5F5-4CBD-8662-DF299566A0C3}" type="presParOf" srcId="{281A91A3-9779-465C-8365-163875229B21}" destId="{A8E5B5C3-3949-4E06-B622-83FEDE5DA77E}" srcOrd="0" destOrd="0" presId="urn:microsoft.com/office/officeart/2005/8/layout/hierarchy4"/>
    <dgm:cxn modelId="{2EE0F68F-7A57-4A5C-8E78-200B56E6843F}" type="presParOf" srcId="{281A91A3-9779-465C-8365-163875229B21}" destId="{C9E9FA70-FC41-4DAA-ACC6-77A48B62F0B9}"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1E2CAA8-468D-4E59-BF12-CCFE378324E9}">
      <dgm:prSet custT="1"/>
      <dgm:spPr>
        <a:noFill/>
        <a:ln>
          <a:noFill/>
        </a:ln>
      </dgm:spPr>
      <dgm:t>
        <a:bodyPr/>
        <a:lstStyle/>
        <a:p>
          <a:pPr>
            <a:buNone/>
          </a:pPr>
          <a:r>
            <a:rPr lang="en-US" sz="900" b="1" i="0" u="none">
              <a:solidFill>
                <a:schemeClr val="tx1"/>
              </a:solidFill>
            </a:rPr>
            <a:t>Agent Design</a:t>
          </a:r>
          <a:endParaRPr lang="en-US" sz="900" b="1">
            <a:solidFill>
              <a:schemeClr val="tx1"/>
            </a:solidFill>
          </a:endParaRPr>
        </a:p>
      </dgm:t>
    </dgm:pt>
    <dgm:pt modelId="{26978242-B5E7-4F4E-AF15-E6FB6737AB13}" type="parTrans" cxnId="{664C3613-6E26-41C6-8708-FA431722ABF4}">
      <dgm:prSet/>
      <dgm:spPr/>
      <dgm:t>
        <a:bodyPr/>
        <a:lstStyle/>
        <a:p>
          <a:endParaRPr lang="en-US"/>
        </a:p>
      </dgm:t>
    </dgm:pt>
    <dgm:pt modelId="{99340F73-B01F-49B9-9871-AE6FC59F8E42}" type="sibTrans" cxnId="{664C3613-6E26-41C6-8708-FA431722ABF4}">
      <dgm:prSet/>
      <dgm:spPr/>
      <dgm:t>
        <a:bodyPr/>
        <a:lstStyle/>
        <a:p>
          <a:endParaRPr lang="en-US"/>
        </a:p>
      </dgm:t>
    </dgm:pt>
    <dgm:pt modelId="{AD8F10CC-1B45-4504-9349-2460A85C292C}">
      <dgm:prSet custT="1"/>
      <dgm:spPr>
        <a:solidFill>
          <a:srgbClr val="0041F0"/>
        </a:solidFill>
        <a:ln>
          <a:noFill/>
        </a:ln>
      </dgm:spPr>
      <dgm:t>
        <a:bodyPr/>
        <a:lstStyle/>
        <a:p>
          <a:pPr>
            <a:buNone/>
          </a:pPr>
          <a:r>
            <a:rPr lang="en-US" sz="800" b="0" i="0" u="none"/>
            <a:t>Low-code YAML Specification</a:t>
          </a:r>
          <a:endParaRPr lang="en-US" sz="800" b="0"/>
        </a:p>
      </dgm:t>
    </dgm:pt>
    <dgm:pt modelId="{9464F598-F97A-48A2-AF23-FC0DA82D9133}" type="parTrans" cxnId="{80F2DCCC-4496-406D-BF5F-106CDE1E7120}">
      <dgm:prSet/>
      <dgm:spPr/>
      <dgm:t>
        <a:bodyPr/>
        <a:lstStyle/>
        <a:p>
          <a:endParaRPr lang="en-US"/>
        </a:p>
      </dgm:t>
    </dgm:pt>
    <dgm:pt modelId="{C5B64B1F-4D97-4B4D-AD33-6406B37F6A5B}" type="sibTrans" cxnId="{80F2DCCC-4496-406D-BF5F-106CDE1E7120}">
      <dgm:prSet/>
      <dgm:spPr/>
      <dgm:t>
        <a:bodyPr/>
        <a:lstStyle/>
        <a:p>
          <a:endParaRPr lang="en-US"/>
        </a:p>
      </dgm:t>
    </dgm:pt>
    <dgm:pt modelId="{F39C0B0B-5FE0-4475-BE79-B401A4D975E5}">
      <dgm:prSet custT="1"/>
      <dgm:spPr>
        <a:solidFill>
          <a:srgbClr val="0041F0"/>
        </a:solidFill>
        <a:ln>
          <a:noFill/>
        </a:ln>
      </dgm:spPr>
      <dgm:t>
        <a:bodyPr/>
        <a:lstStyle/>
        <a:p>
          <a:pPr>
            <a:buNone/>
          </a:pPr>
          <a:r>
            <a:rPr lang="en-US" sz="800" b="0" i="0" u="none"/>
            <a:t>No-code UI Builder</a:t>
          </a:r>
          <a:endParaRPr lang="en-US" sz="800" b="0"/>
        </a:p>
      </dgm:t>
    </dgm:pt>
    <dgm:pt modelId="{DF3EDC1D-6E2B-42E8-9A79-D35F4919F843}" type="parTrans" cxnId="{0CC1D968-353E-438B-94D5-35BBD97F440D}">
      <dgm:prSet/>
      <dgm:spPr/>
      <dgm:t>
        <a:bodyPr/>
        <a:lstStyle/>
        <a:p>
          <a:endParaRPr lang="en-US"/>
        </a:p>
      </dgm:t>
    </dgm:pt>
    <dgm:pt modelId="{05D8CFA7-DC4A-4AB9-899F-8645973E687F}" type="sibTrans" cxnId="{0CC1D968-353E-438B-94D5-35BBD97F440D}">
      <dgm:prSet/>
      <dgm:spPr/>
      <dgm:t>
        <a:bodyPr/>
        <a:lstStyle/>
        <a:p>
          <a:endParaRPr lang="en-US"/>
        </a:p>
      </dgm:t>
    </dgm:pt>
    <dgm:pt modelId="{F6498AC1-4876-4215-9C05-BC4C33585A96}">
      <dgm:prSet custT="1"/>
      <dgm:spPr>
        <a:solidFill>
          <a:srgbClr val="0041F0"/>
        </a:solidFill>
        <a:ln>
          <a:noFill/>
        </a:ln>
      </dgm:spPr>
      <dgm:t>
        <a:bodyPr/>
        <a:lstStyle/>
        <a:p>
          <a:pPr>
            <a:buNone/>
          </a:pPr>
          <a:r>
            <a:rPr lang="en-US" sz="800" b="0" i="0" u="none"/>
            <a:t>Agent Goals &amp; Expectations</a:t>
          </a:r>
          <a:endParaRPr lang="en-US" sz="800" b="0"/>
        </a:p>
      </dgm:t>
    </dgm:pt>
    <dgm:pt modelId="{381F3517-39BF-4F30-BAB2-BAC5FB6D08C3}" type="parTrans" cxnId="{476C8C95-35A9-4F3F-83AE-7B86CE48CF42}">
      <dgm:prSet/>
      <dgm:spPr/>
      <dgm:t>
        <a:bodyPr/>
        <a:lstStyle/>
        <a:p>
          <a:endParaRPr lang="en-US"/>
        </a:p>
      </dgm:t>
    </dgm:pt>
    <dgm:pt modelId="{18ACD57C-507A-4FB0-A39C-CB473424898B}" type="sibTrans" cxnId="{476C8C95-35A9-4F3F-83AE-7B86CE48CF42}">
      <dgm:prSet/>
      <dgm:spPr/>
      <dgm:t>
        <a:bodyPr/>
        <a:lstStyle/>
        <a:p>
          <a:endParaRPr lang="en-US"/>
        </a:p>
      </dgm:t>
    </dgm:pt>
    <dgm:pt modelId="{BB78B1E4-146A-49EC-A677-12881DCA10C6}">
      <dgm:prSet custT="1"/>
      <dgm:spPr>
        <a:solidFill>
          <a:srgbClr val="0041F0"/>
        </a:solidFill>
        <a:ln>
          <a:noFill/>
        </a:ln>
      </dgm:spPr>
      <dgm:t>
        <a:bodyPr/>
        <a:lstStyle/>
        <a:p>
          <a:pPr>
            <a:buNone/>
          </a:pPr>
          <a:r>
            <a:rPr lang="en-US" sz="800" b="0" i="0" u="none"/>
            <a:t>Tool Assignment</a:t>
          </a:r>
          <a:endParaRPr lang="en-US" sz="800" b="0"/>
        </a:p>
      </dgm:t>
    </dgm:pt>
    <dgm:pt modelId="{ED724E23-868A-4A42-8FBD-E06288B8BD51}" type="parTrans" cxnId="{9FC51054-B975-4972-BD15-DA7BCCE1C9B4}">
      <dgm:prSet/>
      <dgm:spPr/>
      <dgm:t>
        <a:bodyPr/>
        <a:lstStyle/>
        <a:p>
          <a:endParaRPr lang="en-US"/>
        </a:p>
      </dgm:t>
    </dgm:pt>
    <dgm:pt modelId="{2CB4F06F-26A6-4AD9-A414-B33BDAA81423}" type="sibTrans" cxnId="{9FC51054-B975-4972-BD15-DA7BCCE1C9B4}">
      <dgm:prSet/>
      <dgm:spPr/>
      <dgm:t>
        <a:bodyPr/>
        <a:lstStyle/>
        <a:p>
          <a:endParaRPr lang="en-US"/>
        </a:p>
      </dgm:t>
    </dgm:pt>
    <dgm:pt modelId="{5C4BFA0A-F8E5-4E15-B567-A29AC3C1776E}">
      <dgm:prSet custT="1"/>
      <dgm:spPr>
        <a:solidFill>
          <a:srgbClr val="0041F0"/>
        </a:solidFill>
        <a:ln>
          <a:noFill/>
        </a:ln>
      </dgm:spPr>
      <dgm:t>
        <a:bodyPr/>
        <a:lstStyle/>
        <a:p>
          <a:pPr>
            <a:buNone/>
          </a:pPr>
          <a:r>
            <a:rPr lang="en-US" sz="800" b="0" i="0" u="none"/>
            <a:t>Task Delegation</a:t>
          </a:r>
          <a:endParaRPr lang="en-US" sz="800" b="0"/>
        </a:p>
      </dgm:t>
    </dgm:pt>
    <dgm:pt modelId="{0147116F-78A4-410D-B5B7-56CC2B40F559}" type="parTrans" cxnId="{623D4647-2514-4DEF-BE64-8C9FA16FF9EC}">
      <dgm:prSet/>
      <dgm:spPr/>
      <dgm:t>
        <a:bodyPr/>
        <a:lstStyle/>
        <a:p>
          <a:endParaRPr lang="en-US"/>
        </a:p>
      </dgm:t>
    </dgm:pt>
    <dgm:pt modelId="{FB4183DE-5818-4878-B7A8-3103B5675B45}" type="sibTrans" cxnId="{623D4647-2514-4DEF-BE64-8C9FA16FF9EC}">
      <dgm:prSet/>
      <dgm:spPr/>
      <dgm:t>
        <a:bodyPr/>
        <a:lstStyle/>
        <a:p>
          <a:endParaRPr lang="en-US"/>
        </a:p>
      </dgm:t>
    </dgm:pt>
    <dgm:pt modelId="{3B2DEF3B-B75B-44A7-A872-52E0D56A3CE6}">
      <dgm:prSet custT="1"/>
      <dgm:spPr>
        <a:solidFill>
          <a:srgbClr val="0041F0"/>
        </a:solidFill>
        <a:ln>
          <a:noFill/>
        </a:ln>
      </dgm:spPr>
      <dgm:t>
        <a:bodyPr/>
        <a:lstStyle/>
        <a:p>
          <a:pPr>
            <a:buNone/>
          </a:pPr>
          <a:r>
            <a:rPr lang="en-US" sz="800" b="0" i="0" u="none"/>
            <a:t>Team Membership</a:t>
          </a:r>
          <a:endParaRPr lang="en-US" sz="800" b="0"/>
        </a:p>
      </dgm:t>
    </dgm:pt>
    <dgm:pt modelId="{A41A62A4-A08C-46A3-8C0F-8D0BA4A98B69}" type="parTrans" cxnId="{9B76FC1A-E87D-4B36-B99E-67988810D909}">
      <dgm:prSet/>
      <dgm:spPr/>
      <dgm:t>
        <a:bodyPr/>
        <a:lstStyle/>
        <a:p>
          <a:endParaRPr lang="en-US"/>
        </a:p>
      </dgm:t>
    </dgm:pt>
    <dgm:pt modelId="{128F0C85-D424-45DF-8756-8B0F685F89FD}" type="sibTrans" cxnId="{9B76FC1A-E87D-4B36-B99E-67988810D909}">
      <dgm:prSet/>
      <dgm:spPr/>
      <dgm:t>
        <a:bodyPr/>
        <a:lstStyle/>
        <a:p>
          <a:endParaRPr lang="en-US"/>
        </a:p>
      </dgm:t>
    </dgm:pt>
    <dgm:pt modelId="{F272084A-6F02-4734-985A-31CAE93B0DB0}">
      <dgm:prSet custT="1"/>
      <dgm:spPr>
        <a:solidFill>
          <a:srgbClr val="0041F0"/>
        </a:solidFill>
        <a:ln>
          <a:noFill/>
        </a:ln>
      </dgm:spPr>
      <dgm:t>
        <a:bodyPr/>
        <a:lstStyle/>
        <a:p>
          <a:pPr>
            <a:buNone/>
          </a:pPr>
          <a:r>
            <a:rPr lang="en-US" sz="800" b="0" i="0" u="none"/>
            <a:t>Agent Templates</a:t>
          </a:r>
          <a:endParaRPr lang="en-US" sz="800" b="0"/>
        </a:p>
      </dgm:t>
    </dgm:pt>
    <dgm:pt modelId="{1682B26A-251D-4028-86F2-FB34FB7CD003}" type="parTrans" cxnId="{78A5C2BC-6258-4728-8938-E4DC94F4FD8A}">
      <dgm:prSet/>
      <dgm:spPr/>
      <dgm:t>
        <a:bodyPr/>
        <a:lstStyle/>
        <a:p>
          <a:endParaRPr lang="en-US"/>
        </a:p>
      </dgm:t>
    </dgm:pt>
    <dgm:pt modelId="{43CDE97B-B118-4A1D-BC92-C1646CC4F5E3}" type="sibTrans" cxnId="{78A5C2BC-6258-4728-8938-E4DC94F4FD8A}">
      <dgm:prSet/>
      <dgm:spPr/>
      <dgm:t>
        <a:bodyPr/>
        <a:lstStyle/>
        <a:p>
          <a:endParaRPr lang="en-US"/>
        </a:p>
      </dgm:t>
    </dgm:pt>
    <dgm:pt modelId="{F04164A3-AC1C-474C-BD26-8E6375BE5678}">
      <dgm:prSet custT="1"/>
      <dgm:spPr>
        <a:solidFill>
          <a:srgbClr val="0041F0"/>
        </a:solidFill>
        <a:ln>
          <a:noFill/>
        </a:ln>
      </dgm:spPr>
      <dgm:t>
        <a:bodyPr/>
        <a:lstStyle/>
        <a:p>
          <a:pPr>
            <a:buNone/>
          </a:pPr>
          <a:r>
            <a:rPr lang="en-US" sz="800" b="0" i="0" u="none"/>
            <a:t>Pre-Built Agents</a:t>
          </a:r>
          <a:endParaRPr lang="en-US" sz="800" b="0"/>
        </a:p>
      </dgm:t>
    </dgm:pt>
    <dgm:pt modelId="{0B4D7C09-701C-4426-A04B-C5A3563AF92A}" type="parTrans" cxnId="{2AFE1533-3027-47CF-9E40-9277C64544DE}">
      <dgm:prSet/>
      <dgm:spPr/>
      <dgm:t>
        <a:bodyPr/>
        <a:lstStyle/>
        <a:p>
          <a:endParaRPr lang="en-US"/>
        </a:p>
      </dgm:t>
    </dgm:pt>
    <dgm:pt modelId="{798A4B4C-0955-4F02-9119-48CAD9E8CE39}" type="sibTrans" cxnId="{2AFE1533-3027-47CF-9E40-9277C64544DE}">
      <dgm:prSet/>
      <dgm:spPr/>
      <dgm:t>
        <a:bodyPr/>
        <a:lstStyle/>
        <a:p>
          <a:endParaRPr lang="en-US"/>
        </a:p>
      </dgm:t>
    </dgm:pt>
    <dgm:pt modelId="{CA65D639-2BB3-4625-AC24-56BDD9EFCE65}">
      <dgm:prSet custT="1"/>
      <dgm:spPr>
        <a:solidFill>
          <a:srgbClr val="0041F0"/>
        </a:solidFill>
        <a:ln>
          <a:noFill/>
        </a:ln>
      </dgm:spPr>
      <dgm:t>
        <a:bodyPr/>
        <a:lstStyle/>
        <a:p>
          <a:pPr>
            <a:buNone/>
          </a:pPr>
          <a:r>
            <a:rPr lang="en-US" sz="800" b="0" i="0" u="none"/>
            <a:t>Agent Registry</a:t>
          </a:r>
          <a:endParaRPr lang="en-US" sz="800" b="0"/>
        </a:p>
      </dgm:t>
    </dgm:pt>
    <dgm:pt modelId="{4D669667-C485-4F6B-ACD1-307691CBCFEB}" type="parTrans" cxnId="{A4296A07-986D-40A8-BCCF-754330EC2D59}">
      <dgm:prSet/>
      <dgm:spPr/>
      <dgm:t>
        <a:bodyPr/>
        <a:lstStyle/>
        <a:p>
          <a:endParaRPr lang="en-US"/>
        </a:p>
      </dgm:t>
    </dgm:pt>
    <dgm:pt modelId="{612D6879-BE3F-4251-BFFE-A2D903D2E30B}" type="sibTrans" cxnId="{A4296A07-986D-40A8-BCCF-754330EC2D59}">
      <dgm:prSet/>
      <dgm:spPr/>
      <dgm:t>
        <a:bodyPr/>
        <a:lstStyle/>
        <a:p>
          <a:endParaRPr lang="en-US"/>
        </a:p>
      </dgm:t>
    </dgm:pt>
    <dgm:pt modelId="{360AD436-B865-4A7E-AA62-94927B628753}">
      <dgm:prSet custT="1"/>
      <dgm:spPr>
        <a:solidFill>
          <a:srgbClr val="0041F0"/>
        </a:solidFill>
        <a:ln>
          <a:noFill/>
        </a:ln>
      </dgm:spPr>
      <dgm:t>
        <a:bodyPr/>
        <a:lstStyle/>
        <a:p>
          <a:pPr>
            <a:buNone/>
          </a:pPr>
          <a:r>
            <a:rPr lang="en-US" sz="800" b="0" i="0" u="none"/>
            <a:t>Parameter Interpolation</a:t>
          </a:r>
          <a:endParaRPr lang="en-US" sz="800" b="0"/>
        </a:p>
      </dgm:t>
    </dgm:pt>
    <dgm:pt modelId="{A8DB4555-42C9-4594-9C26-43DCD2DC65DE}" type="parTrans" cxnId="{F8BE2F9A-4084-4EAA-B8E1-56ECC2978D1D}">
      <dgm:prSet/>
      <dgm:spPr/>
      <dgm:t>
        <a:bodyPr/>
        <a:lstStyle/>
        <a:p>
          <a:endParaRPr lang="en-US"/>
        </a:p>
      </dgm:t>
    </dgm:pt>
    <dgm:pt modelId="{9F0C1D46-7BAD-4AD9-9B16-D3A366C42435}" type="sibTrans" cxnId="{F8BE2F9A-4084-4EAA-B8E1-56ECC2978D1D}">
      <dgm:prSet/>
      <dgm:spPr/>
      <dgm:t>
        <a:bodyPr/>
        <a:lstStyle/>
        <a:p>
          <a:endParaRPr lang="en-US"/>
        </a:p>
      </dgm:t>
    </dgm:pt>
    <dgm:pt modelId="{3F796836-0664-4519-84EC-8DA662B2BF8D}">
      <dgm:prSet custT="1"/>
      <dgm:spPr>
        <a:solidFill>
          <a:srgbClr val="0041F0"/>
        </a:solidFill>
        <a:ln>
          <a:noFill/>
        </a:ln>
      </dgm:spPr>
      <dgm:t>
        <a:bodyPr/>
        <a:lstStyle/>
        <a:p>
          <a:pPr>
            <a:buNone/>
          </a:pPr>
          <a:r>
            <a:rPr lang="en-US" sz="800" b="0" i="0" u="none"/>
            <a:t>Output Streaming</a:t>
          </a:r>
          <a:endParaRPr lang="en-US" sz="800" b="0"/>
        </a:p>
      </dgm:t>
    </dgm:pt>
    <dgm:pt modelId="{3EBC4867-5DAD-4CCF-BF88-7F8EC84A64B0}" type="parTrans" cxnId="{A457CF60-ADE4-4717-A476-01455B87F9A9}">
      <dgm:prSet/>
      <dgm:spPr/>
      <dgm:t>
        <a:bodyPr/>
        <a:lstStyle/>
        <a:p>
          <a:endParaRPr lang="en-US"/>
        </a:p>
      </dgm:t>
    </dgm:pt>
    <dgm:pt modelId="{47278596-5795-4B9F-874C-2B86AE6EA17B}" type="sibTrans" cxnId="{A457CF60-ADE4-4717-A476-01455B87F9A9}">
      <dgm:prSet/>
      <dgm:spPr/>
      <dgm:t>
        <a:bodyPr/>
        <a:lstStyle/>
        <a:p>
          <a:endParaRPr lang="en-US"/>
        </a:p>
      </dgm:t>
    </dgm:pt>
    <dgm:pt modelId="{794A1E02-AB91-4931-814A-BABCD1EDB1B6}">
      <dgm:prSet custT="1"/>
      <dgm:spPr>
        <a:solidFill>
          <a:srgbClr val="0041F0"/>
        </a:solidFill>
        <a:ln>
          <a:noFill/>
        </a:ln>
      </dgm:spPr>
      <dgm:t>
        <a:bodyPr/>
        <a:lstStyle/>
        <a:p>
          <a:pPr>
            <a:buNone/>
          </a:pPr>
          <a:r>
            <a:rPr lang="en-US" sz="800" b="0" i="0" u="none"/>
            <a:t>Simulation &amp; Debugging</a:t>
          </a:r>
          <a:endParaRPr lang="en-US" sz="800" b="0"/>
        </a:p>
      </dgm:t>
    </dgm:pt>
    <dgm:pt modelId="{D0BF5585-4ADC-480D-8316-EFCD87BF3E2E}" type="parTrans" cxnId="{CA0D7185-F98D-4CD0-B396-2055E054A63B}">
      <dgm:prSet/>
      <dgm:spPr/>
      <dgm:t>
        <a:bodyPr/>
        <a:lstStyle/>
        <a:p>
          <a:endParaRPr lang="en-US"/>
        </a:p>
      </dgm:t>
    </dgm:pt>
    <dgm:pt modelId="{33DF823F-AFE9-47C1-9372-A910AC6AE35A}" type="sibTrans" cxnId="{CA0D7185-F98D-4CD0-B396-2055E054A63B}">
      <dgm:prSet/>
      <dgm:spPr/>
      <dgm:t>
        <a:bodyPr/>
        <a:lstStyle/>
        <a:p>
          <a:endParaRPr lang="en-US"/>
        </a:p>
      </dgm:t>
    </dgm:pt>
    <dgm:pt modelId="{33396160-16AC-400B-9107-88C0D3B32689}">
      <dgm:prSet custT="1"/>
      <dgm:spPr>
        <a:noFill/>
        <a:ln>
          <a:noFill/>
        </a:ln>
      </dgm:spPr>
      <dgm:t>
        <a:bodyPr/>
        <a:lstStyle/>
        <a:p>
          <a:pPr>
            <a:buNone/>
          </a:pPr>
          <a:r>
            <a:rPr lang="en-US" sz="900" b="1" i="0" u="none">
              <a:solidFill>
                <a:schemeClr val="tx1"/>
              </a:solidFill>
            </a:rPr>
            <a:t>Pre-Built Tools</a:t>
          </a:r>
          <a:endParaRPr lang="en-US" sz="900" b="1">
            <a:solidFill>
              <a:schemeClr val="tx1"/>
            </a:solidFill>
          </a:endParaRPr>
        </a:p>
      </dgm:t>
    </dgm:pt>
    <dgm:pt modelId="{FCFA8007-658D-4B7D-B33A-9C78617A3F71}" type="parTrans" cxnId="{D153FE7D-BD2A-406A-B934-A7C8A7FC74C6}">
      <dgm:prSet/>
      <dgm:spPr/>
      <dgm:t>
        <a:bodyPr/>
        <a:lstStyle/>
        <a:p>
          <a:endParaRPr lang="en-US"/>
        </a:p>
      </dgm:t>
    </dgm:pt>
    <dgm:pt modelId="{1DAB5D43-026D-4996-8C53-518F8252D0AC}" type="sibTrans" cxnId="{D153FE7D-BD2A-406A-B934-A7C8A7FC74C6}">
      <dgm:prSet/>
      <dgm:spPr/>
      <dgm:t>
        <a:bodyPr/>
        <a:lstStyle/>
        <a:p>
          <a:endParaRPr lang="en-US"/>
        </a:p>
      </dgm:t>
    </dgm:pt>
    <dgm:pt modelId="{C140B999-8AD8-40AA-AE70-A6D78A6F57BE}">
      <dgm:prSet custT="1"/>
      <dgm:spPr>
        <a:solidFill>
          <a:srgbClr val="0041F0"/>
        </a:solidFill>
        <a:ln>
          <a:noFill/>
        </a:ln>
      </dgm:spPr>
      <dgm:t>
        <a:bodyPr/>
        <a:lstStyle/>
        <a:p>
          <a:pPr>
            <a:buNone/>
          </a:pPr>
          <a:r>
            <a:rPr lang="en-US" sz="800" b="0" i="0" u="none"/>
            <a:t>RAG Search</a:t>
          </a:r>
          <a:endParaRPr lang="en-US" sz="800" b="0"/>
        </a:p>
      </dgm:t>
    </dgm:pt>
    <dgm:pt modelId="{4251876F-7F4F-45E6-8E09-6E89A08D9148}" type="parTrans" cxnId="{F9828758-8F3E-4999-83B1-155EC34C0043}">
      <dgm:prSet/>
      <dgm:spPr/>
      <dgm:t>
        <a:bodyPr/>
        <a:lstStyle/>
        <a:p>
          <a:endParaRPr lang="en-US"/>
        </a:p>
      </dgm:t>
    </dgm:pt>
    <dgm:pt modelId="{66962BE4-42AA-457B-843A-18BEA419163B}" type="sibTrans" cxnId="{F9828758-8F3E-4999-83B1-155EC34C0043}">
      <dgm:prSet/>
      <dgm:spPr/>
      <dgm:t>
        <a:bodyPr/>
        <a:lstStyle/>
        <a:p>
          <a:endParaRPr lang="en-US"/>
        </a:p>
      </dgm:t>
    </dgm:pt>
    <dgm:pt modelId="{C4B629F7-43A3-46BD-94DD-241E07984E83}">
      <dgm:prSet custT="1"/>
      <dgm:spPr>
        <a:solidFill>
          <a:srgbClr val="0041F0"/>
        </a:solidFill>
        <a:ln>
          <a:noFill/>
        </a:ln>
      </dgm:spPr>
      <dgm:t>
        <a:bodyPr/>
        <a:lstStyle/>
        <a:p>
          <a:pPr>
            <a:buNone/>
          </a:pPr>
          <a:r>
            <a:rPr lang="en-US" sz="800" b="0" i="0" u="none"/>
            <a:t>Web Scraping</a:t>
          </a:r>
          <a:endParaRPr lang="en-US" sz="800" b="0"/>
        </a:p>
      </dgm:t>
    </dgm:pt>
    <dgm:pt modelId="{13EE51E3-0521-4FDA-92BF-92A543943C2A}" type="parTrans" cxnId="{313DC49D-4DB7-4C32-8D19-645B5152EBBA}">
      <dgm:prSet/>
      <dgm:spPr/>
      <dgm:t>
        <a:bodyPr/>
        <a:lstStyle/>
        <a:p>
          <a:endParaRPr lang="en-US"/>
        </a:p>
      </dgm:t>
    </dgm:pt>
    <dgm:pt modelId="{FCC062E2-4895-433A-B658-630D95151755}" type="sibTrans" cxnId="{313DC49D-4DB7-4C32-8D19-645B5152EBBA}">
      <dgm:prSet/>
      <dgm:spPr/>
      <dgm:t>
        <a:bodyPr/>
        <a:lstStyle/>
        <a:p>
          <a:endParaRPr lang="en-US"/>
        </a:p>
      </dgm:t>
    </dgm:pt>
    <dgm:pt modelId="{6CD2AC6D-16CC-4852-92E8-D457D03281E5}">
      <dgm:prSet custT="1"/>
      <dgm:spPr>
        <a:solidFill>
          <a:srgbClr val="0041F0"/>
        </a:solidFill>
        <a:ln>
          <a:noFill/>
        </a:ln>
      </dgm:spPr>
      <dgm:t>
        <a:bodyPr/>
        <a:lstStyle/>
        <a:p>
          <a:pPr>
            <a:buNone/>
          </a:pPr>
          <a:r>
            <a:rPr lang="en-US" sz="800" b="0" i="0" u="none"/>
            <a:t>Computer Use</a:t>
          </a:r>
          <a:endParaRPr lang="en-US" sz="800" b="0"/>
        </a:p>
      </dgm:t>
    </dgm:pt>
    <dgm:pt modelId="{5D9A7AC8-B25F-4CFD-B28B-6588101B2B1A}" type="parTrans" cxnId="{5385CAE7-A748-4082-BA4D-F238BE103E3F}">
      <dgm:prSet/>
      <dgm:spPr/>
      <dgm:t>
        <a:bodyPr/>
        <a:lstStyle/>
        <a:p>
          <a:endParaRPr lang="en-US"/>
        </a:p>
      </dgm:t>
    </dgm:pt>
    <dgm:pt modelId="{393F297F-6278-4381-96EC-11D1988F2A28}" type="sibTrans" cxnId="{5385CAE7-A748-4082-BA4D-F238BE103E3F}">
      <dgm:prSet/>
      <dgm:spPr/>
      <dgm:t>
        <a:bodyPr/>
        <a:lstStyle/>
        <a:p>
          <a:endParaRPr lang="en-US"/>
        </a:p>
      </dgm:t>
    </dgm:pt>
    <dgm:pt modelId="{16334C49-DB4A-411D-835D-D40208F6C8AA}">
      <dgm:prSet custT="1"/>
      <dgm:spPr>
        <a:solidFill>
          <a:srgbClr val="0041F0"/>
        </a:solidFill>
        <a:ln>
          <a:noFill/>
        </a:ln>
      </dgm:spPr>
      <dgm:t>
        <a:bodyPr/>
        <a:lstStyle/>
        <a:p>
          <a:pPr>
            <a:buNone/>
          </a:pPr>
          <a:r>
            <a:rPr lang="en-US" sz="800" b="0" i="0" u="none"/>
            <a:t>Arbitrary Team Architectures</a:t>
          </a:r>
          <a:endParaRPr lang="en-US" sz="800" b="0"/>
        </a:p>
      </dgm:t>
    </dgm:pt>
    <dgm:pt modelId="{62830D83-6D3D-4975-B126-A4A3E4DADE1C}" type="parTrans" cxnId="{7106188C-8831-485E-A954-ADCD51827C38}">
      <dgm:prSet/>
      <dgm:spPr/>
      <dgm:t>
        <a:bodyPr/>
        <a:lstStyle/>
        <a:p>
          <a:endParaRPr lang="en-US"/>
        </a:p>
      </dgm:t>
    </dgm:pt>
    <dgm:pt modelId="{4A83CC84-860D-43C3-B072-8E6D8D7EBBE3}" type="sibTrans" cxnId="{7106188C-8831-485E-A954-ADCD51827C38}">
      <dgm:prSet/>
      <dgm:spPr/>
      <dgm:t>
        <a:bodyPr/>
        <a:lstStyle/>
        <a:p>
          <a:endParaRPr lang="en-US"/>
        </a:p>
      </dgm:t>
    </dgm:pt>
    <dgm:pt modelId="{46DB760C-C7AF-4989-909D-66AD9DF5A1B4}">
      <dgm:prSet custT="1"/>
      <dgm:spPr>
        <a:solidFill>
          <a:srgbClr val="0041F0"/>
        </a:solidFill>
        <a:ln>
          <a:noFill/>
        </a:ln>
      </dgm:spPr>
      <dgm:t>
        <a:bodyPr/>
        <a:lstStyle/>
        <a:p>
          <a:pPr>
            <a:buNone/>
          </a:pPr>
          <a:r>
            <a:rPr lang="en-US" sz="800" b="0" i="0" u="none"/>
            <a:t>Inter-Agent Messaging</a:t>
          </a:r>
          <a:endParaRPr lang="en-US" sz="800" b="0"/>
        </a:p>
      </dgm:t>
    </dgm:pt>
    <dgm:pt modelId="{6EEDDCC6-E64F-4F8F-A9A4-7C861FDE1FC5}" type="parTrans" cxnId="{E4934E6D-475C-481B-B111-A60DB0A4D00F}">
      <dgm:prSet/>
      <dgm:spPr/>
      <dgm:t>
        <a:bodyPr/>
        <a:lstStyle/>
        <a:p>
          <a:endParaRPr lang="en-US"/>
        </a:p>
      </dgm:t>
    </dgm:pt>
    <dgm:pt modelId="{6DFB25F2-D74A-4ACA-963D-888BF36EE87B}" type="sibTrans" cxnId="{E4934E6D-475C-481B-B111-A60DB0A4D00F}">
      <dgm:prSet/>
      <dgm:spPr/>
      <dgm:t>
        <a:bodyPr/>
        <a:lstStyle/>
        <a:p>
          <a:endParaRPr lang="en-US"/>
        </a:p>
      </dgm:t>
    </dgm:pt>
    <dgm:pt modelId="{7259A7D6-09F2-4381-9762-590A1AB6D743}">
      <dgm:prSet custT="1"/>
      <dgm:spPr>
        <a:solidFill>
          <a:srgbClr val="0041F0"/>
        </a:solidFill>
        <a:ln>
          <a:noFill/>
        </a:ln>
      </dgm:spPr>
      <dgm:t>
        <a:bodyPr/>
        <a:lstStyle/>
        <a:p>
          <a:pPr>
            <a:buNone/>
          </a:pPr>
          <a:r>
            <a:rPr lang="en-US" sz="800" b="0" i="0" u="none"/>
            <a:t>Cross-Platform Interop</a:t>
          </a:r>
          <a:endParaRPr lang="en-US" sz="800" b="0"/>
        </a:p>
      </dgm:t>
    </dgm:pt>
    <dgm:pt modelId="{C7B0C08C-261A-4A03-932D-5E94F65559B2}" type="parTrans" cxnId="{2E443438-F967-4FB9-9136-EC893650940B}">
      <dgm:prSet/>
      <dgm:spPr/>
      <dgm:t>
        <a:bodyPr/>
        <a:lstStyle/>
        <a:p>
          <a:endParaRPr lang="en-US"/>
        </a:p>
      </dgm:t>
    </dgm:pt>
    <dgm:pt modelId="{9461B459-F43B-4DC6-8B2B-E74B8969345B}" type="sibTrans" cxnId="{2E443438-F967-4FB9-9136-EC893650940B}">
      <dgm:prSet/>
      <dgm:spPr/>
      <dgm:t>
        <a:bodyPr/>
        <a:lstStyle/>
        <a:p>
          <a:endParaRPr lang="en-US"/>
        </a:p>
      </dgm:t>
    </dgm:pt>
    <dgm:pt modelId="{E68C777D-DAC6-4651-AFBE-C4F4707C3498}">
      <dgm:prSet custT="1"/>
      <dgm:spPr>
        <a:noFill/>
        <a:ln>
          <a:noFill/>
        </a:ln>
      </dgm:spPr>
      <dgm:t>
        <a:bodyPr/>
        <a:lstStyle/>
        <a:p>
          <a:pPr>
            <a:buNone/>
          </a:pPr>
          <a:r>
            <a:rPr lang="en-US" sz="900" b="1" i="0" u="none">
              <a:solidFill>
                <a:schemeClr val="tx1"/>
              </a:solidFill>
            </a:rPr>
            <a:t>Guardrails</a:t>
          </a:r>
          <a:endParaRPr lang="en-US" sz="900" b="1">
            <a:solidFill>
              <a:schemeClr val="tx1"/>
            </a:solidFill>
          </a:endParaRPr>
        </a:p>
      </dgm:t>
    </dgm:pt>
    <dgm:pt modelId="{EC5586A8-A49A-44D5-806C-2796203BA63C}" type="parTrans" cxnId="{4358FBFA-DD58-40F0-937B-D81C0EC09363}">
      <dgm:prSet/>
      <dgm:spPr/>
      <dgm:t>
        <a:bodyPr/>
        <a:lstStyle/>
        <a:p>
          <a:endParaRPr lang="en-US"/>
        </a:p>
      </dgm:t>
    </dgm:pt>
    <dgm:pt modelId="{751913C6-CDB6-492B-B222-BF90C0E8D881}" type="sibTrans" cxnId="{4358FBFA-DD58-40F0-937B-D81C0EC09363}">
      <dgm:prSet/>
      <dgm:spPr/>
      <dgm:t>
        <a:bodyPr/>
        <a:lstStyle/>
        <a:p>
          <a:endParaRPr lang="en-US"/>
        </a:p>
      </dgm:t>
    </dgm:pt>
    <dgm:pt modelId="{BC88EB6F-BB54-4F51-8CDE-5700702B90F8}">
      <dgm:prSet custT="1"/>
      <dgm:spPr>
        <a:solidFill>
          <a:srgbClr val="0041F0"/>
        </a:solidFill>
        <a:ln>
          <a:noFill/>
        </a:ln>
      </dgm:spPr>
      <dgm:t>
        <a:bodyPr/>
        <a:lstStyle/>
        <a:p>
          <a:pPr>
            <a:buNone/>
          </a:pPr>
          <a:r>
            <a:rPr lang="en-US" sz="800" b="0" i="0" u="none"/>
            <a:t>Team Message Limits</a:t>
          </a:r>
          <a:endParaRPr lang="en-US" sz="800" b="0"/>
        </a:p>
      </dgm:t>
    </dgm:pt>
    <dgm:pt modelId="{F7EC347B-A7CB-43F6-8493-E6D39C3AC6B1}" type="parTrans" cxnId="{FC591BE6-96F1-4036-9019-6C7670E6F5A2}">
      <dgm:prSet/>
      <dgm:spPr/>
      <dgm:t>
        <a:bodyPr/>
        <a:lstStyle/>
        <a:p>
          <a:endParaRPr lang="en-US"/>
        </a:p>
      </dgm:t>
    </dgm:pt>
    <dgm:pt modelId="{EE408623-8702-4151-868B-7CB1192192A5}" type="sibTrans" cxnId="{FC591BE6-96F1-4036-9019-6C7670E6F5A2}">
      <dgm:prSet/>
      <dgm:spPr/>
      <dgm:t>
        <a:bodyPr/>
        <a:lstStyle/>
        <a:p>
          <a:endParaRPr lang="en-US"/>
        </a:p>
      </dgm:t>
    </dgm:pt>
    <dgm:pt modelId="{B335FA47-08C1-4278-8C56-8E83E8E33B9C}">
      <dgm:prSet custT="1"/>
      <dgm:spPr>
        <a:solidFill>
          <a:srgbClr val="0041F0"/>
        </a:solidFill>
        <a:ln>
          <a:noFill/>
        </a:ln>
      </dgm:spPr>
      <dgm:t>
        <a:bodyPr/>
        <a:lstStyle/>
        <a:p>
          <a:pPr>
            <a:buNone/>
          </a:pPr>
          <a:r>
            <a:rPr lang="en-US" sz="800" b="0" i="0" u="none"/>
            <a:t>Tool Usage Limits</a:t>
          </a:r>
          <a:endParaRPr lang="en-US" sz="800" b="0"/>
        </a:p>
      </dgm:t>
    </dgm:pt>
    <dgm:pt modelId="{698336F1-9C07-4E4C-993A-05CE156EAE99}" type="parTrans" cxnId="{4DB1BA2C-152A-4230-89E5-ED9D18F34FF4}">
      <dgm:prSet/>
      <dgm:spPr/>
      <dgm:t>
        <a:bodyPr/>
        <a:lstStyle/>
        <a:p>
          <a:endParaRPr lang="en-US"/>
        </a:p>
      </dgm:t>
    </dgm:pt>
    <dgm:pt modelId="{E7B7D0C3-7D70-43E7-9DBC-4AD37F3D4305}" type="sibTrans" cxnId="{4DB1BA2C-152A-4230-89E5-ED9D18F34FF4}">
      <dgm:prSet/>
      <dgm:spPr/>
      <dgm:t>
        <a:bodyPr/>
        <a:lstStyle/>
        <a:p>
          <a:endParaRPr lang="en-US"/>
        </a:p>
      </dgm:t>
    </dgm:pt>
    <dgm:pt modelId="{83CF0305-E7F3-40AF-B71A-18C27072C3EF}">
      <dgm:prSet custT="1"/>
      <dgm:spPr>
        <a:solidFill>
          <a:srgbClr val="0041F0"/>
        </a:solidFill>
        <a:ln>
          <a:noFill/>
        </a:ln>
      </dgm:spPr>
      <dgm:t>
        <a:bodyPr/>
        <a:lstStyle/>
        <a:p>
          <a:pPr>
            <a:buNone/>
          </a:pPr>
          <a:r>
            <a:rPr lang="en-US" sz="800" b="0" i="0" u="none"/>
            <a:t>Code-based SDK Development</a:t>
          </a:r>
          <a:endParaRPr lang="en-US" sz="800" b="0"/>
        </a:p>
      </dgm:t>
    </dgm:pt>
    <dgm:pt modelId="{530873C7-1C46-4DC4-82B0-0E8EDE5BDD66}" type="parTrans" cxnId="{982BFEBE-ED6E-47E9-9558-D100F5D68332}">
      <dgm:prSet/>
      <dgm:spPr/>
      <dgm:t>
        <a:bodyPr/>
        <a:lstStyle/>
        <a:p>
          <a:endParaRPr lang="en-US"/>
        </a:p>
      </dgm:t>
    </dgm:pt>
    <dgm:pt modelId="{0CEFFE37-7E55-4FD2-AD92-3D534C1CC331}" type="sibTrans" cxnId="{982BFEBE-ED6E-47E9-9558-D100F5D68332}">
      <dgm:prSet/>
      <dgm:spPr/>
      <dgm:t>
        <a:bodyPr/>
        <a:lstStyle/>
        <a:p>
          <a:endParaRPr lang="en-US"/>
        </a:p>
      </dgm:t>
    </dgm:pt>
    <dgm:pt modelId="{D9C62226-37A6-4F7E-AF7A-0CEAA86EC8BD}">
      <dgm:prSet custT="1"/>
      <dgm:spPr>
        <a:solidFill>
          <a:srgbClr val="0041F0"/>
        </a:solidFill>
        <a:ln>
          <a:noFill/>
        </a:ln>
      </dgm:spPr>
      <dgm:t>
        <a:bodyPr/>
        <a:lstStyle/>
        <a:p>
          <a:pPr>
            <a:buNone/>
          </a:pPr>
          <a:r>
            <a:rPr lang="en-US" sz="800" b="0" i="0" u="none"/>
            <a:t>Web and File Search</a:t>
          </a:r>
          <a:endParaRPr lang="en-US" sz="800" b="0"/>
        </a:p>
      </dgm:t>
    </dgm:pt>
    <dgm:pt modelId="{70305354-6633-4BD1-AA2C-BC6453DD40A1}" type="parTrans" cxnId="{51DF611E-BE60-46C8-9C8A-C3D91414E40B}">
      <dgm:prSet/>
      <dgm:spPr/>
      <dgm:t>
        <a:bodyPr/>
        <a:lstStyle/>
        <a:p>
          <a:endParaRPr lang="en-US"/>
        </a:p>
      </dgm:t>
    </dgm:pt>
    <dgm:pt modelId="{3597C3AC-56D1-43E8-85FA-DAB33F2D8F48}" type="sibTrans" cxnId="{51DF611E-BE60-46C8-9C8A-C3D91414E40B}">
      <dgm:prSet/>
      <dgm:spPr/>
      <dgm:t>
        <a:bodyPr/>
        <a:lstStyle/>
        <a:p>
          <a:endParaRPr lang="en-US"/>
        </a:p>
      </dgm:t>
    </dgm:pt>
    <dgm:pt modelId="{71DE3ACB-53F4-4688-BDC8-B8011BB4718F}">
      <dgm:prSet custT="1"/>
      <dgm:spPr>
        <a:noFill/>
        <a:ln>
          <a:noFill/>
        </a:ln>
      </dgm:spPr>
      <dgm:t>
        <a:bodyPr/>
        <a:lstStyle/>
        <a:p>
          <a:pPr>
            <a:buNone/>
          </a:pPr>
          <a:r>
            <a:rPr lang="en-US" sz="900" b="1">
              <a:solidFill>
                <a:schemeClr val="tx1"/>
              </a:solidFill>
            </a:rPr>
            <a:t>Coordination</a:t>
          </a:r>
        </a:p>
      </dgm:t>
    </dgm:pt>
    <dgm:pt modelId="{25322F59-65DD-4F27-B963-2CA48B22F5FA}" type="parTrans" cxnId="{44FD9AA1-1F81-4939-955D-68C270D908AA}">
      <dgm:prSet/>
      <dgm:spPr/>
      <dgm:t>
        <a:bodyPr/>
        <a:lstStyle/>
        <a:p>
          <a:endParaRPr lang="en-US"/>
        </a:p>
      </dgm:t>
    </dgm:pt>
    <dgm:pt modelId="{E7FFC795-F46D-4561-A24C-27BCD3D39EB5}" type="sibTrans" cxnId="{44FD9AA1-1F81-4939-955D-68C270D908AA}">
      <dgm:prSet/>
      <dgm:spPr/>
      <dgm:t>
        <a:bodyPr/>
        <a:lstStyle/>
        <a:p>
          <a:endParaRPr lang="en-US"/>
        </a:p>
      </dgm:t>
    </dgm:pt>
    <dgm:pt modelId="{E103B73C-4A59-4572-BA5B-1A803BCBF776}">
      <dgm:prSet custT="1"/>
      <dgm:spPr>
        <a:solidFill>
          <a:srgbClr val="0041F0"/>
        </a:solidFill>
        <a:ln>
          <a:noFill/>
        </a:ln>
      </dgm:spPr>
      <dgm:t>
        <a:bodyPr/>
        <a:lstStyle/>
        <a:p>
          <a:pPr>
            <a:buNone/>
          </a:pPr>
          <a:r>
            <a:rPr lang="en-US" sz="800" b="0" i="0" u="none"/>
            <a:t>Agent Step Limits</a:t>
          </a:r>
          <a:endParaRPr lang="en-US" sz="800" b="0"/>
        </a:p>
      </dgm:t>
    </dgm:pt>
    <dgm:pt modelId="{595B7C9A-76C7-4AE3-85E2-2903AF7D5CE9}" type="parTrans" cxnId="{C4A8FCB8-AB4C-4187-B0D2-432C601B8822}">
      <dgm:prSet/>
      <dgm:spPr/>
      <dgm:t>
        <a:bodyPr/>
        <a:lstStyle/>
        <a:p>
          <a:endParaRPr lang="en-US"/>
        </a:p>
      </dgm:t>
    </dgm:pt>
    <dgm:pt modelId="{2370378A-AADE-41AF-BC22-808CCFA99C6A}" type="sibTrans" cxnId="{C4A8FCB8-AB4C-4187-B0D2-432C601B8822}">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725557E-BF53-44FA-B96B-495FB63A8686}" type="pres">
      <dgm:prSet presAssocID="{41E2CAA8-468D-4E59-BF12-CCFE378324E9}" presName="vertOne" presStyleCnt="0"/>
      <dgm:spPr/>
    </dgm:pt>
    <dgm:pt modelId="{89E51E76-87E5-4F3B-9BBD-324B635E7262}" type="pres">
      <dgm:prSet presAssocID="{41E2CAA8-468D-4E59-BF12-CCFE378324E9}" presName="txOne" presStyleLbl="node0" presStyleIdx="0" presStyleCnt="4" custScaleY="280619">
        <dgm:presLayoutVars>
          <dgm:chPref val="3"/>
        </dgm:presLayoutVars>
      </dgm:prSet>
      <dgm:spPr/>
    </dgm:pt>
    <dgm:pt modelId="{6E7D22B9-58EF-4EE0-828F-AAC0228D65D3}" type="pres">
      <dgm:prSet presAssocID="{41E2CAA8-468D-4E59-BF12-CCFE378324E9}" presName="parTransOne" presStyleCnt="0"/>
      <dgm:spPr/>
    </dgm:pt>
    <dgm:pt modelId="{369F6C91-47D4-4AB7-8B2C-C5E93CAB0A69}" type="pres">
      <dgm:prSet presAssocID="{41E2CAA8-468D-4E59-BF12-CCFE378324E9}" presName="horzOne" presStyleCnt="0"/>
      <dgm:spPr/>
    </dgm:pt>
    <dgm:pt modelId="{4567EECD-4180-4DF5-8984-6804B6A76080}" type="pres">
      <dgm:prSet presAssocID="{83CF0305-E7F3-40AF-B71A-18C27072C3EF}" presName="vertTwo" presStyleCnt="0"/>
      <dgm:spPr/>
    </dgm:pt>
    <dgm:pt modelId="{A777C9A7-827C-49B1-8567-3E68EC7CE441}" type="pres">
      <dgm:prSet presAssocID="{83CF0305-E7F3-40AF-B71A-18C27072C3EF}" presName="txTwo" presStyleLbl="node2" presStyleIdx="0" presStyleCnt="7" custScaleY="280619">
        <dgm:presLayoutVars>
          <dgm:chPref val="3"/>
        </dgm:presLayoutVars>
      </dgm:prSet>
      <dgm:spPr/>
    </dgm:pt>
    <dgm:pt modelId="{DD2AC049-3A4D-43B7-9562-17FCC39B0864}" type="pres">
      <dgm:prSet presAssocID="{83CF0305-E7F3-40AF-B71A-18C27072C3EF}" presName="parTransTwo" presStyleCnt="0"/>
      <dgm:spPr/>
    </dgm:pt>
    <dgm:pt modelId="{1B323720-66AA-4271-BB66-39358677A5DB}" type="pres">
      <dgm:prSet presAssocID="{83CF0305-E7F3-40AF-B71A-18C27072C3EF}" presName="horzTwo" presStyleCnt="0"/>
      <dgm:spPr/>
    </dgm:pt>
    <dgm:pt modelId="{9558CE29-74D4-4CA1-91E2-8EEBAC0FB9AA}" type="pres">
      <dgm:prSet presAssocID="{AD8F10CC-1B45-4504-9349-2460A85C292C}" presName="vertThree" presStyleCnt="0"/>
      <dgm:spPr/>
    </dgm:pt>
    <dgm:pt modelId="{2E3F475C-FE86-4E51-A3C6-4A129CD0220C}" type="pres">
      <dgm:prSet presAssocID="{AD8F10CC-1B45-4504-9349-2460A85C292C}" presName="txThree" presStyleLbl="node3" presStyleIdx="0" presStyleCnt="7" custScaleY="280619">
        <dgm:presLayoutVars>
          <dgm:chPref val="3"/>
        </dgm:presLayoutVars>
      </dgm:prSet>
      <dgm:spPr/>
    </dgm:pt>
    <dgm:pt modelId="{761C2D3D-C4BB-42C8-838A-E4DDCBD069CF}" type="pres">
      <dgm:prSet presAssocID="{AD8F10CC-1B45-4504-9349-2460A85C292C}" presName="parTransThree" presStyleCnt="0"/>
      <dgm:spPr/>
    </dgm:pt>
    <dgm:pt modelId="{A5BB7356-4346-4450-807C-7C26EA1BB44F}" type="pres">
      <dgm:prSet presAssocID="{AD8F10CC-1B45-4504-9349-2460A85C292C}" presName="horzThree" presStyleCnt="0"/>
      <dgm:spPr/>
    </dgm:pt>
    <dgm:pt modelId="{B7413F67-C7D4-4011-A3F3-E07270834C2A}" type="pres">
      <dgm:prSet presAssocID="{F39C0B0B-5FE0-4475-BE79-B401A4D975E5}" presName="vertFour" presStyleCnt="0">
        <dgm:presLayoutVars>
          <dgm:chPref val="3"/>
        </dgm:presLayoutVars>
      </dgm:prSet>
      <dgm:spPr/>
    </dgm:pt>
    <dgm:pt modelId="{0669BC70-E15F-4EC2-ABDC-5102700605FF}" type="pres">
      <dgm:prSet presAssocID="{F39C0B0B-5FE0-4475-BE79-B401A4D975E5}" presName="txFour" presStyleLbl="node4" presStyleIdx="0" presStyleCnt="9" custScaleY="280619">
        <dgm:presLayoutVars>
          <dgm:chPref val="3"/>
        </dgm:presLayoutVars>
      </dgm:prSet>
      <dgm:spPr/>
    </dgm:pt>
    <dgm:pt modelId="{7BAE5975-C8A5-45B0-BFCD-ED4EA0514B89}" type="pres">
      <dgm:prSet presAssocID="{F39C0B0B-5FE0-4475-BE79-B401A4D975E5}" presName="horzFour" presStyleCnt="0"/>
      <dgm:spPr/>
    </dgm:pt>
    <dgm:pt modelId="{A1B40E1F-5EF6-4DB6-8495-6C0956487A32}" type="pres">
      <dgm:prSet presAssocID="{0CEFFE37-7E55-4FD2-AD92-3D534C1CC331}" presName="sibSpaceTwo" presStyleCnt="0"/>
      <dgm:spPr/>
    </dgm:pt>
    <dgm:pt modelId="{02E312BC-A41D-4CC2-915F-51397ED4D670}" type="pres">
      <dgm:prSet presAssocID="{F6498AC1-4876-4215-9C05-BC4C33585A96}" presName="vertTwo" presStyleCnt="0"/>
      <dgm:spPr/>
    </dgm:pt>
    <dgm:pt modelId="{20919563-B08E-4FDF-A725-C8BDBC6637EC}" type="pres">
      <dgm:prSet presAssocID="{F6498AC1-4876-4215-9C05-BC4C33585A96}" presName="txTwo" presStyleLbl="node2" presStyleIdx="1" presStyleCnt="7" custScaleY="280619">
        <dgm:presLayoutVars>
          <dgm:chPref val="3"/>
        </dgm:presLayoutVars>
      </dgm:prSet>
      <dgm:spPr/>
    </dgm:pt>
    <dgm:pt modelId="{4090270C-1D59-4966-9808-97BA582A0FC9}" type="pres">
      <dgm:prSet presAssocID="{F6498AC1-4876-4215-9C05-BC4C33585A96}" presName="parTransTwo" presStyleCnt="0"/>
      <dgm:spPr/>
    </dgm:pt>
    <dgm:pt modelId="{DF931E6C-01BA-4215-B20C-703B53FAF7C5}" type="pres">
      <dgm:prSet presAssocID="{F6498AC1-4876-4215-9C05-BC4C33585A96}" presName="horzTwo" presStyleCnt="0"/>
      <dgm:spPr/>
    </dgm:pt>
    <dgm:pt modelId="{27A8CD11-4573-4669-9AD6-0C1BBB832558}" type="pres">
      <dgm:prSet presAssocID="{BB78B1E4-146A-49EC-A677-12881DCA10C6}" presName="vertThree" presStyleCnt="0"/>
      <dgm:spPr/>
    </dgm:pt>
    <dgm:pt modelId="{72C216BA-2766-4D7C-A3B1-45DC08D4465C}" type="pres">
      <dgm:prSet presAssocID="{BB78B1E4-146A-49EC-A677-12881DCA10C6}" presName="txThree" presStyleLbl="node3" presStyleIdx="1" presStyleCnt="7" custScaleY="280619">
        <dgm:presLayoutVars>
          <dgm:chPref val="3"/>
        </dgm:presLayoutVars>
      </dgm:prSet>
      <dgm:spPr/>
    </dgm:pt>
    <dgm:pt modelId="{A933E994-B012-4CED-B35A-6256D20A6084}" type="pres">
      <dgm:prSet presAssocID="{BB78B1E4-146A-49EC-A677-12881DCA10C6}" presName="parTransThree" presStyleCnt="0"/>
      <dgm:spPr/>
    </dgm:pt>
    <dgm:pt modelId="{F1A80F22-C109-4F70-AEF9-30C837F182F1}" type="pres">
      <dgm:prSet presAssocID="{BB78B1E4-146A-49EC-A677-12881DCA10C6}" presName="horzThree" presStyleCnt="0"/>
      <dgm:spPr/>
    </dgm:pt>
    <dgm:pt modelId="{414B88AA-58E7-4B14-B4B3-BDC32FC7C9A6}" type="pres">
      <dgm:prSet presAssocID="{5C4BFA0A-F8E5-4E15-B567-A29AC3C1776E}" presName="vertFour" presStyleCnt="0">
        <dgm:presLayoutVars>
          <dgm:chPref val="3"/>
        </dgm:presLayoutVars>
      </dgm:prSet>
      <dgm:spPr/>
    </dgm:pt>
    <dgm:pt modelId="{3A33D76B-6FB3-4702-80F2-E2FDC0A399F3}" type="pres">
      <dgm:prSet presAssocID="{5C4BFA0A-F8E5-4E15-B567-A29AC3C1776E}" presName="txFour" presStyleLbl="node4" presStyleIdx="1" presStyleCnt="9" custScaleY="280619">
        <dgm:presLayoutVars>
          <dgm:chPref val="3"/>
        </dgm:presLayoutVars>
      </dgm:prSet>
      <dgm:spPr/>
    </dgm:pt>
    <dgm:pt modelId="{D9A5B0BB-857A-4D40-A646-C6DD1BF3AA07}" type="pres">
      <dgm:prSet presAssocID="{5C4BFA0A-F8E5-4E15-B567-A29AC3C1776E}" presName="parTransFour" presStyleCnt="0"/>
      <dgm:spPr/>
    </dgm:pt>
    <dgm:pt modelId="{8151B875-4832-42F9-9271-A6B4B7F8D691}" type="pres">
      <dgm:prSet presAssocID="{5C4BFA0A-F8E5-4E15-B567-A29AC3C1776E}" presName="horzFour" presStyleCnt="0"/>
      <dgm:spPr/>
    </dgm:pt>
    <dgm:pt modelId="{870EA73B-7324-42E7-91C3-426444381F5E}" type="pres">
      <dgm:prSet presAssocID="{3B2DEF3B-B75B-44A7-A872-52E0D56A3CE6}" presName="vertFour" presStyleCnt="0">
        <dgm:presLayoutVars>
          <dgm:chPref val="3"/>
        </dgm:presLayoutVars>
      </dgm:prSet>
      <dgm:spPr/>
    </dgm:pt>
    <dgm:pt modelId="{B6721096-9D08-4242-AE6F-55F3E2ADB129}" type="pres">
      <dgm:prSet presAssocID="{3B2DEF3B-B75B-44A7-A872-52E0D56A3CE6}" presName="txFour" presStyleLbl="node4" presStyleIdx="2" presStyleCnt="9" custScaleY="280619">
        <dgm:presLayoutVars>
          <dgm:chPref val="3"/>
        </dgm:presLayoutVars>
      </dgm:prSet>
      <dgm:spPr/>
    </dgm:pt>
    <dgm:pt modelId="{D80769CA-E478-472E-9B62-21CE83B70171}" type="pres">
      <dgm:prSet presAssocID="{3B2DEF3B-B75B-44A7-A872-52E0D56A3CE6}" presName="horzFour" presStyleCnt="0"/>
      <dgm:spPr/>
    </dgm:pt>
    <dgm:pt modelId="{D28D99A9-DE87-4EDA-8B81-B8D8D9BE2636}" type="pres">
      <dgm:prSet presAssocID="{18ACD57C-507A-4FB0-A39C-CB473424898B}" presName="sibSpaceTwo" presStyleCnt="0"/>
      <dgm:spPr/>
    </dgm:pt>
    <dgm:pt modelId="{C711509D-1C4F-4B73-8A16-1981D46D414E}" type="pres">
      <dgm:prSet presAssocID="{F272084A-6F02-4734-985A-31CAE93B0DB0}" presName="vertTwo" presStyleCnt="0"/>
      <dgm:spPr/>
    </dgm:pt>
    <dgm:pt modelId="{401BFC93-3186-499D-9FF2-058AB31D5034}" type="pres">
      <dgm:prSet presAssocID="{F272084A-6F02-4734-985A-31CAE93B0DB0}" presName="txTwo" presStyleLbl="node2" presStyleIdx="2" presStyleCnt="7" custScaleY="280619">
        <dgm:presLayoutVars>
          <dgm:chPref val="3"/>
        </dgm:presLayoutVars>
      </dgm:prSet>
      <dgm:spPr/>
    </dgm:pt>
    <dgm:pt modelId="{A29462E1-23C7-41D2-BB3D-1971EF3DFDA6}" type="pres">
      <dgm:prSet presAssocID="{F272084A-6F02-4734-985A-31CAE93B0DB0}" presName="parTransTwo" presStyleCnt="0"/>
      <dgm:spPr/>
    </dgm:pt>
    <dgm:pt modelId="{3C9AA44F-68A0-423F-BD82-1E334B154C61}" type="pres">
      <dgm:prSet presAssocID="{F272084A-6F02-4734-985A-31CAE93B0DB0}" presName="horzTwo" presStyleCnt="0"/>
      <dgm:spPr/>
    </dgm:pt>
    <dgm:pt modelId="{0715AE39-B9EF-4880-8FCB-527D1EDDEF3D}" type="pres">
      <dgm:prSet presAssocID="{F04164A3-AC1C-474C-BD26-8E6375BE5678}" presName="vertThree" presStyleCnt="0"/>
      <dgm:spPr/>
    </dgm:pt>
    <dgm:pt modelId="{9AB83430-06BC-4870-9CFC-90DB6FEFDE42}" type="pres">
      <dgm:prSet presAssocID="{F04164A3-AC1C-474C-BD26-8E6375BE5678}" presName="txThree" presStyleLbl="node3" presStyleIdx="2" presStyleCnt="7" custScaleY="280619">
        <dgm:presLayoutVars>
          <dgm:chPref val="3"/>
        </dgm:presLayoutVars>
      </dgm:prSet>
      <dgm:spPr/>
    </dgm:pt>
    <dgm:pt modelId="{0FFBAB08-A8E1-462F-924D-82C36C4C792E}" type="pres">
      <dgm:prSet presAssocID="{F04164A3-AC1C-474C-BD26-8E6375BE5678}" presName="parTransThree" presStyleCnt="0"/>
      <dgm:spPr/>
    </dgm:pt>
    <dgm:pt modelId="{5A086E09-ED91-406E-9C15-C3FCD1FFCCE6}" type="pres">
      <dgm:prSet presAssocID="{F04164A3-AC1C-474C-BD26-8E6375BE5678}" presName="horzThree" presStyleCnt="0"/>
      <dgm:spPr/>
    </dgm:pt>
    <dgm:pt modelId="{04C5A2A9-AEF6-48AA-921E-E28CE0226620}" type="pres">
      <dgm:prSet presAssocID="{CA65D639-2BB3-4625-AC24-56BDD9EFCE65}" presName="vertFour" presStyleCnt="0">
        <dgm:presLayoutVars>
          <dgm:chPref val="3"/>
        </dgm:presLayoutVars>
      </dgm:prSet>
      <dgm:spPr/>
    </dgm:pt>
    <dgm:pt modelId="{41B87733-E958-4167-A887-489FE7706F9B}" type="pres">
      <dgm:prSet presAssocID="{CA65D639-2BB3-4625-AC24-56BDD9EFCE65}" presName="txFour" presStyleLbl="node4" presStyleIdx="3" presStyleCnt="9" custScaleY="280619">
        <dgm:presLayoutVars>
          <dgm:chPref val="3"/>
        </dgm:presLayoutVars>
      </dgm:prSet>
      <dgm:spPr/>
    </dgm:pt>
    <dgm:pt modelId="{87E02529-BC7D-4F86-BEBA-176B1A6A9A41}" type="pres">
      <dgm:prSet presAssocID="{CA65D639-2BB3-4625-AC24-56BDD9EFCE65}" presName="horzFour" presStyleCnt="0"/>
      <dgm:spPr/>
    </dgm:pt>
    <dgm:pt modelId="{215FE5C0-EEE8-47D6-8F92-D50B3563729E}" type="pres">
      <dgm:prSet presAssocID="{43CDE97B-B118-4A1D-BC92-C1646CC4F5E3}" presName="sibSpaceTwo" presStyleCnt="0"/>
      <dgm:spPr/>
    </dgm:pt>
    <dgm:pt modelId="{9E080482-45F7-419F-90FD-8008D6C05BBE}" type="pres">
      <dgm:prSet presAssocID="{360AD436-B865-4A7E-AA62-94927B628753}" presName="vertTwo" presStyleCnt="0"/>
      <dgm:spPr/>
    </dgm:pt>
    <dgm:pt modelId="{D63530B0-5A7E-4AB1-B88D-E57C7773EEB4}" type="pres">
      <dgm:prSet presAssocID="{360AD436-B865-4A7E-AA62-94927B628753}" presName="txTwo" presStyleLbl="node2" presStyleIdx="3" presStyleCnt="7" custScaleY="280619">
        <dgm:presLayoutVars>
          <dgm:chPref val="3"/>
        </dgm:presLayoutVars>
      </dgm:prSet>
      <dgm:spPr/>
    </dgm:pt>
    <dgm:pt modelId="{9C4D2094-89DC-4627-B0C6-AC7E78B75C82}" type="pres">
      <dgm:prSet presAssocID="{360AD436-B865-4A7E-AA62-94927B628753}" presName="parTransTwo" presStyleCnt="0"/>
      <dgm:spPr/>
    </dgm:pt>
    <dgm:pt modelId="{20E25748-6C45-4E0B-AAC4-94F08FA63864}" type="pres">
      <dgm:prSet presAssocID="{360AD436-B865-4A7E-AA62-94927B628753}" presName="horzTwo" presStyleCnt="0"/>
      <dgm:spPr/>
    </dgm:pt>
    <dgm:pt modelId="{4304EEB8-A9C6-4243-9BED-D523E73173EA}" type="pres">
      <dgm:prSet presAssocID="{3F796836-0664-4519-84EC-8DA662B2BF8D}" presName="vertThree" presStyleCnt="0"/>
      <dgm:spPr/>
    </dgm:pt>
    <dgm:pt modelId="{657FC68A-5D13-4128-B553-93D7DA1E6C00}" type="pres">
      <dgm:prSet presAssocID="{3F796836-0664-4519-84EC-8DA662B2BF8D}" presName="txThree" presStyleLbl="node3" presStyleIdx="3" presStyleCnt="7" custScaleY="280619">
        <dgm:presLayoutVars>
          <dgm:chPref val="3"/>
        </dgm:presLayoutVars>
      </dgm:prSet>
      <dgm:spPr/>
    </dgm:pt>
    <dgm:pt modelId="{3506AED7-12FA-4181-B90B-3A3CDE9642E8}" type="pres">
      <dgm:prSet presAssocID="{3F796836-0664-4519-84EC-8DA662B2BF8D}" presName="parTransThree" presStyleCnt="0"/>
      <dgm:spPr/>
    </dgm:pt>
    <dgm:pt modelId="{5908150F-FB49-4BD5-9467-D82885023B79}" type="pres">
      <dgm:prSet presAssocID="{3F796836-0664-4519-84EC-8DA662B2BF8D}" presName="horzThree" presStyleCnt="0"/>
      <dgm:spPr/>
    </dgm:pt>
    <dgm:pt modelId="{D7CD41E7-D48E-447A-9608-3E566CF02B4E}" type="pres">
      <dgm:prSet presAssocID="{794A1E02-AB91-4931-814A-BABCD1EDB1B6}" presName="vertFour" presStyleCnt="0">
        <dgm:presLayoutVars>
          <dgm:chPref val="3"/>
        </dgm:presLayoutVars>
      </dgm:prSet>
      <dgm:spPr/>
    </dgm:pt>
    <dgm:pt modelId="{CBCFBD5F-8795-46B4-93F6-6D08B834DFD7}" type="pres">
      <dgm:prSet presAssocID="{794A1E02-AB91-4931-814A-BABCD1EDB1B6}" presName="txFour" presStyleLbl="node4" presStyleIdx="4" presStyleCnt="9" custScaleY="280619">
        <dgm:presLayoutVars>
          <dgm:chPref val="3"/>
        </dgm:presLayoutVars>
      </dgm:prSet>
      <dgm:spPr/>
    </dgm:pt>
    <dgm:pt modelId="{4DD8F525-7908-4253-8A0B-2EA09944E2A0}" type="pres">
      <dgm:prSet presAssocID="{794A1E02-AB91-4931-814A-BABCD1EDB1B6}" presName="horzFour" presStyleCnt="0"/>
      <dgm:spPr/>
    </dgm:pt>
    <dgm:pt modelId="{8A7B2EC8-DC21-4B45-85B1-304F201B5957}" type="pres">
      <dgm:prSet presAssocID="{99340F73-B01F-49B9-9871-AE6FC59F8E42}" presName="sibSpaceOne" presStyleCnt="0"/>
      <dgm:spPr/>
    </dgm:pt>
    <dgm:pt modelId="{56A0F1A2-7347-4142-B1C4-6009BC842A10}" type="pres">
      <dgm:prSet presAssocID="{33396160-16AC-400B-9107-88C0D3B32689}" presName="vertOne" presStyleCnt="0"/>
      <dgm:spPr/>
    </dgm:pt>
    <dgm:pt modelId="{EEFA47A5-565A-4EB9-9AF1-40922681AB8F}" type="pres">
      <dgm:prSet presAssocID="{33396160-16AC-400B-9107-88C0D3B32689}" presName="txOne" presStyleLbl="node0" presStyleIdx="1" presStyleCnt="4" custScaleY="280619">
        <dgm:presLayoutVars>
          <dgm:chPref val="3"/>
        </dgm:presLayoutVars>
      </dgm:prSet>
      <dgm:spPr/>
    </dgm:pt>
    <dgm:pt modelId="{19DCA31B-34CB-4E40-A295-FF7DCA8E2128}" type="pres">
      <dgm:prSet presAssocID="{33396160-16AC-400B-9107-88C0D3B32689}" presName="parTransOne" presStyleCnt="0"/>
      <dgm:spPr/>
    </dgm:pt>
    <dgm:pt modelId="{46B5C715-40E2-4F55-9204-C32AAA475D78}" type="pres">
      <dgm:prSet presAssocID="{33396160-16AC-400B-9107-88C0D3B32689}" presName="horzOne" presStyleCnt="0"/>
      <dgm:spPr/>
    </dgm:pt>
    <dgm:pt modelId="{BA9049A0-0E8F-405D-876A-B0CF971D7B66}" type="pres">
      <dgm:prSet presAssocID="{D9C62226-37A6-4F7E-AF7A-0CEAA86EC8BD}" presName="vertTwo" presStyleCnt="0"/>
      <dgm:spPr/>
    </dgm:pt>
    <dgm:pt modelId="{79E0F958-69CD-4042-B898-A1B288A90C1B}" type="pres">
      <dgm:prSet presAssocID="{D9C62226-37A6-4F7E-AF7A-0CEAA86EC8BD}" presName="txTwo" presStyleLbl="node2" presStyleIdx="4" presStyleCnt="7" custScaleY="280619">
        <dgm:presLayoutVars>
          <dgm:chPref val="3"/>
        </dgm:presLayoutVars>
      </dgm:prSet>
      <dgm:spPr/>
    </dgm:pt>
    <dgm:pt modelId="{FF5A64BE-0D4B-4F39-8704-8DE84ACE011D}" type="pres">
      <dgm:prSet presAssocID="{D9C62226-37A6-4F7E-AF7A-0CEAA86EC8BD}" presName="parTransTwo" presStyleCnt="0"/>
      <dgm:spPr/>
    </dgm:pt>
    <dgm:pt modelId="{4BE77C33-483E-4333-93B2-1C314DE40D7E}" type="pres">
      <dgm:prSet presAssocID="{D9C62226-37A6-4F7E-AF7A-0CEAA86EC8BD}" presName="horzTwo" presStyleCnt="0"/>
      <dgm:spPr/>
    </dgm:pt>
    <dgm:pt modelId="{D9381429-FB4D-40D7-822B-A90FAC8C465D}" type="pres">
      <dgm:prSet presAssocID="{C140B999-8AD8-40AA-AE70-A6D78A6F57BE}" presName="vertThree" presStyleCnt="0"/>
      <dgm:spPr/>
    </dgm:pt>
    <dgm:pt modelId="{F7B28BA4-99D6-4E9E-98F2-97608FDFDBD8}" type="pres">
      <dgm:prSet presAssocID="{C140B999-8AD8-40AA-AE70-A6D78A6F57BE}" presName="txThree" presStyleLbl="node3" presStyleIdx="4" presStyleCnt="7" custScaleY="280619">
        <dgm:presLayoutVars>
          <dgm:chPref val="3"/>
        </dgm:presLayoutVars>
      </dgm:prSet>
      <dgm:spPr/>
    </dgm:pt>
    <dgm:pt modelId="{8B0F16EE-6BBF-495F-A3B4-F36E923C3B6F}" type="pres">
      <dgm:prSet presAssocID="{C140B999-8AD8-40AA-AE70-A6D78A6F57BE}" presName="parTransThree" presStyleCnt="0"/>
      <dgm:spPr/>
    </dgm:pt>
    <dgm:pt modelId="{02D0DEE2-BB72-4DDA-BA39-BB9C4DAB3C96}" type="pres">
      <dgm:prSet presAssocID="{C140B999-8AD8-40AA-AE70-A6D78A6F57BE}" presName="horzThree" presStyleCnt="0"/>
      <dgm:spPr/>
    </dgm:pt>
    <dgm:pt modelId="{C606FC12-0F6A-45AF-B158-BD9056B0E1FF}" type="pres">
      <dgm:prSet presAssocID="{C4B629F7-43A3-46BD-94DD-241E07984E83}" presName="vertFour" presStyleCnt="0">
        <dgm:presLayoutVars>
          <dgm:chPref val="3"/>
        </dgm:presLayoutVars>
      </dgm:prSet>
      <dgm:spPr/>
    </dgm:pt>
    <dgm:pt modelId="{2BE6C015-D707-4AA9-9C6B-E805950CE860}" type="pres">
      <dgm:prSet presAssocID="{C4B629F7-43A3-46BD-94DD-241E07984E83}" presName="txFour" presStyleLbl="node4" presStyleIdx="5" presStyleCnt="9" custScaleY="280619">
        <dgm:presLayoutVars>
          <dgm:chPref val="3"/>
        </dgm:presLayoutVars>
      </dgm:prSet>
      <dgm:spPr/>
    </dgm:pt>
    <dgm:pt modelId="{C6A9AA72-27E8-4182-9E3C-8089B2A16247}" type="pres">
      <dgm:prSet presAssocID="{C4B629F7-43A3-46BD-94DD-241E07984E83}" presName="parTransFour" presStyleCnt="0"/>
      <dgm:spPr/>
    </dgm:pt>
    <dgm:pt modelId="{7A7CEA6C-9B11-4924-9800-FDA31DC0DDD9}" type="pres">
      <dgm:prSet presAssocID="{C4B629F7-43A3-46BD-94DD-241E07984E83}" presName="horzFour" presStyleCnt="0"/>
      <dgm:spPr/>
    </dgm:pt>
    <dgm:pt modelId="{D7FE2B6F-7A49-4C20-BCEA-E933B0EE9445}" type="pres">
      <dgm:prSet presAssocID="{6CD2AC6D-16CC-4852-92E8-D457D03281E5}" presName="vertFour" presStyleCnt="0">
        <dgm:presLayoutVars>
          <dgm:chPref val="3"/>
        </dgm:presLayoutVars>
      </dgm:prSet>
      <dgm:spPr/>
    </dgm:pt>
    <dgm:pt modelId="{77AAF8B2-A71F-4374-AFE2-FAE9EF64F33D}" type="pres">
      <dgm:prSet presAssocID="{6CD2AC6D-16CC-4852-92E8-D457D03281E5}" presName="txFour" presStyleLbl="node4" presStyleIdx="6" presStyleCnt="9" custScaleY="280619">
        <dgm:presLayoutVars>
          <dgm:chPref val="3"/>
        </dgm:presLayoutVars>
      </dgm:prSet>
      <dgm:spPr/>
    </dgm:pt>
    <dgm:pt modelId="{6CBD7BDF-0E75-4099-9310-5701A34098AE}" type="pres">
      <dgm:prSet presAssocID="{6CD2AC6D-16CC-4852-92E8-D457D03281E5}" presName="horzFour" presStyleCnt="0"/>
      <dgm:spPr/>
    </dgm:pt>
    <dgm:pt modelId="{E85F9066-4C05-4C86-B278-EE59F67A6576}" type="pres">
      <dgm:prSet presAssocID="{1DAB5D43-026D-4996-8C53-518F8252D0AC}" presName="sibSpaceOne" presStyleCnt="0"/>
      <dgm:spPr/>
    </dgm:pt>
    <dgm:pt modelId="{C2CEE4F9-5782-4516-8123-A97AD5D02903}" type="pres">
      <dgm:prSet presAssocID="{71DE3ACB-53F4-4688-BDC8-B8011BB4718F}" presName="vertOne" presStyleCnt="0"/>
      <dgm:spPr/>
    </dgm:pt>
    <dgm:pt modelId="{FF0C153B-2097-45C2-AD1F-3CE61C329D97}" type="pres">
      <dgm:prSet presAssocID="{71DE3ACB-53F4-4688-BDC8-B8011BB4718F}" presName="txOne" presStyleLbl="node0" presStyleIdx="2" presStyleCnt="4" custScaleY="280619">
        <dgm:presLayoutVars>
          <dgm:chPref val="3"/>
        </dgm:presLayoutVars>
      </dgm:prSet>
      <dgm:spPr/>
    </dgm:pt>
    <dgm:pt modelId="{59379DEE-B4CF-4CCE-BA29-9F8C46F85508}" type="pres">
      <dgm:prSet presAssocID="{71DE3ACB-53F4-4688-BDC8-B8011BB4718F}" presName="parTransOne" presStyleCnt="0"/>
      <dgm:spPr/>
    </dgm:pt>
    <dgm:pt modelId="{A8287B64-5654-47B7-9E73-B7621E27CF25}" type="pres">
      <dgm:prSet presAssocID="{71DE3ACB-53F4-4688-BDC8-B8011BB4718F}" presName="horzOne" presStyleCnt="0"/>
      <dgm:spPr/>
    </dgm:pt>
    <dgm:pt modelId="{E7591696-F106-4FCC-A6A6-107E512B7A10}" type="pres">
      <dgm:prSet presAssocID="{16334C49-DB4A-411D-835D-D40208F6C8AA}" presName="vertTwo" presStyleCnt="0"/>
      <dgm:spPr/>
    </dgm:pt>
    <dgm:pt modelId="{4C3F6944-A95D-484E-A048-69FCF8E7EDED}" type="pres">
      <dgm:prSet presAssocID="{16334C49-DB4A-411D-835D-D40208F6C8AA}" presName="txTwo" presStyleLbl="node2" presStyleIdx="5" presStyleCnt="7" custScaleY="280619">
        <dgm:presLayoutVars>
          <dgm:chPref val="3"/>
        </dgm:presLayoutVars>
      </dgm:prSet>
      <dgm:spPr/>
    </dgm:pt>
    <dgm:pt modelId="{069F7AA0-2DF9-46F0-A81C-C905E4470761}" type="pres">
      <dgm:prSet presAssocID="{16334C49-DB4A-411D-835D-D40208F6C8AA}" presName="parTransTwo" presStyleCnt="0"/>
      <dgm:spPr/>
    </dgm:pt>
    <dgm:pt modelId="{2A7B4300-218C-4311-B690-733BDC7CD983}" type="pres">
      <dgm:prSet presAssocID="{16334C49-DB4A-411D-835D-D40208F6C8AA}" presName="horzTwo" presStyleCnt="0"/>
      <dgm:spPr/>
    </dgm:pt>
    <dgm:pt modelId="{0F0B61C9-0045-4C6F-9EEF-756668AD828B}" type="pres">
      <dgm:prSet presAssocID="{46DB760C-C7AF-4989-909D-66AD9DF5A1B4}" presName="vertThree" presStyleCnt="0"/>
      <dgm:spPr/>
    </dgm:pt>
    <dgm:pt modelId="{81A6D4CF-6872-4832-B147-B97761DDDA31}" type="pres">
      <dgm:prSet presAssocID="{46DB760C-C7AF-4989-909D-66AD9DF5A1B4}" presName="txThree" presStyleLbl="node3" presStyleIdx="5" presStyleCnt="7" custScaleY="280619">
        <dgm:presLayoutVars>
          <dgm:chPref val="3"/>
        </dgm:presLayoutVars>
      </dgm:prSet>
      <dgm:spPr/>
    </dgm:pt>
    <dgm:pt modelId="{45CF86CB-4B6F-4A21-AA59-704E869615E5}" type="pres">
      <dgm:prSet presAssocID="{46DB760C-C7AF-4989-909D-66AD9DF5A1B4}" presName="parTransThree" presStyleCnt="0"/>
      <dgm:spPr/>
    </dgm:pt>
    <dgm:pt modelId="{312E4701-2222-48D8-AB0E-A397C7C78967}" type="pres">
      <dgm:prSet presAssocID="{46DB760C-C7AF-4989-909D-66AD9DF5A1B4}" presName="horzThree" presStyleCnt="0"/>
      <dgm:spPr/>
    </dgm:pt>
    <dgm:pt modelId="{C6C3603F-3F6D-45F8-8179-297CAB93A495}" type="pres">
      <dgm:prSet presAssocID="{7259A7D6-09F2-4381-9762-590A1AB6D743}" presName="vertFour" presStyleCnt="0">
        <dgm:presLayoutVars>
          <dgm:chPref val="3"/>
        </dgm:presLayoutVars>
      </dgm:prSet>
      <dgm:spPr/>
    </dgm:pt>
    <dgm:pt modelId="{AD0EFA8D-D5AB-44C5-BCB2-213B191C6E65}" type="pres">
      <dgm:prSet presAssocID="{7259A7D6-09F2-4381-9762-590A1AB6D743}" presName="txFour" presStyleLbl="node4" presStyleIdx="7" presStyleCnt="9" custScaleY="280619">
        <dgm:presLayoutVars>
          <dgm:chPref val="3"/>
        </dgm:presLayoutVars>
      </dgm:prSet>
      <dgm:spPr/>
    </dgm:pt>
    <dgm:pt modelId="{CCE92366-8AF6-423C-8AFD-DB0EE84BFAC5}" type="pres">
      <dgm:prSet presAssocID="{7259A7D6-09F2-4381-9762-590A1AB6D743}" presName="horzFour" presStyleCnt="0"/>
      <dgm:spPr/>
    </dgm:pt>
    <dgm:pt modelId="{51F358F9-FF48-4A82-95DC-275F4DA321E3}" type="pres">
      <dgm:prSet presAssocID="{E7FFC795-F46D-4561-A24C-27BCD3D39EB5}" presName="sibSpaceOne" presStyleCnt="0"/>
      <dgm:spPr/>
    </dgm:pt>
    <dgm:pt modelId="{FF615CBF-663F-4E0F-A098-03FF19A98FB5}" type="pres">
      <dgm:prSet presAssocID="{E68C777D-DAC6-4651-AFBE-C4F4707C3498}" presName="vertOne" presStyleCnt="0"/>
      <dgm:spPr/>
    </dgm:pt>
    <dgm:pt modelId="{6DDDF089-1029-409A-B1B5-013804BA1E51}" type="pres">
      <dgm:prSet presAssocID="{E68C777D-DAC6-4651-AFBE-C4F4707C3498}" presName="txOne" presStyleLbl="node0" presStyleIdx="3" presStyleCnt="4" custScaleY="280619">
        <dgm:presLayoutVars>
          <dgm:chPref val="3"/>
        </dgm:presLayoutVars>
      </dgm:prSet>
      <dgm:spPr/>
    </dgm:pt>
    <dgm:pt modelId="{E58D0D76-A0E8-49AC-A788-3833F0181335}" type="pres">
      <dgm:prSet presAssocID="{E68C777D-DAC6-4651-AFBE-C4F4707C3498}" presName="parTransOne" presStyleCnt="0"/>
      <dgm:spPr/>
    </dgm:pt>
    <dgm:pt modelId="{9779A5D7-0678-41CB-AAB9-9C39639EE270}" type="pres">
      <dgm:prSet presAssocID="{E68C777D-DAC6-4651-AFBE-C4F4707C3498}" presName="horzOne" presStyleCnt="0"/>
      <dgm:spPr/>
    </dgm:pt>
    <dgm:pt modelId="{80AF083E-5484-4C50-B3CA-EDBD9085ADB0}" type="pres">
      <dgm:prSet presAssocID="{E103B73C-4A59-4572-BA5B-1A803BCBF776}" presName="vertTwo" presStyleCnt="0"/>
      <dgm:spPr/>
    </dgm:pt>
    <dgm:pt modelId="{0909B42D-3FF7-4029-9A22-5E09E4C400F1}" type="pres">
      <dgm:prSet presAssocID="{E103B73C-4A59-4572-BA5B-1A803BCBF776}" presName="txTwo" presStyleLbl="node2" presStyleIdx="6" presStyleCnt="7" custScaleY="280619">
        <dgm:presLayoutVars>
          <dgm:chPref val="3"/>
        </dgm:presLayoutVars>
      </dgm:prSet>
      <dgm:spPr/>
    </dgm:pt>
    <dgm:pt modelId="{557BA7ED-2D96-45F0-97E8-91F66A8F3D5A}" type="pres">
      <dgm:prSet presAssocID="{E103B73C-4A59-4572-BA5B-1A803BCBF776}" presName="parTransTwo" presStyleCnt="0"/>
      <dgm:spPr/>
    </dgm:pt>
    <dgm:pt modelId="{8C84263D-813D-4E1B-BC52-07BCE2BA4B2C}" type="pres">
      <dgm:prSet presAssocID="{E103B73C-4A59-4572-BA5B-1A803BCBF776}" presName="horzTwo" presStyleCnt="0"/>
      <dgm:spPr/>
    </dgm:pt>
    <dgm:pt modelId="{9432C63D-0369-4167-9A27-E4E7EE2700BF}" type="pres">
      <dgm:prSet presAssocID="{BC88EB6F-BB54-4F51-8CDE-5700702B90F8}" presName="vertThree" presStyleCnt="0"/>
      <dgm:spPr/>
    </dgm:pt>
    <dgm:pt modelId="{26EA52E9-2DFB-4277-B352-32485EFF23C1}" type="pres">
      <dgm:prSet presAssocID="{BC88EB6F-BB54-4F51-8CDE-5700702B90F8}" presName="txThree" presStyleLbl="node3" presStyleIdx="6" presStyleCnt="7" custScaleY="280619">
        <dgm:presLayoutVars>
          <dgm:chPref val="3"/>
        </dgm:presLayoutVars>
      </dgm:prSet>
      <dgm:spPr/>
    </dgm:pt>
    <dgm:pt modelId="{8ACDC4E0-F6EE-4179-A281-C1CF5D8BCFCB}" type="pres">
      <dgm:prSet presAssocID="{BC88EB6F-BB54-4F51-8CDE-5700702B90F8}" presName="parTransThree" presStyleCnt="0"/>
      <dgm:spPr/>
    </dgm:pt>
    <dgm:pt modelId="{F451F4CD-FD53-46DE-86B0-E1EEED263674}" type="pres">
      <dgm:prSet presAssocID="{BC88EB6F-BB54-4F51-8CDE-5700702B90F8}" presName="horzThree" presStyleCnt="0"/>
      <dgm:spPr/>
    </dgm:pt>
    <dgm:pt modelId="{2FEE1F54-2A8E-4985-95BE-4E20AF8F1B77}" type="pres">
      <dgm:prSet presAssocID="{B335FA47-08C1-4278-8C56-8E83E8E33B9C}" presName="vertFour" presStyleCnt="0">
        <dgm:presLayoutVars>
          <dgm:chPref val="3"/>
        </dgm:presLayoutVars>
      </dgm:prSet>
      <dgm:spPr/>
    </dgm:pt>
    <dgm:pt modelId="{DC6848B3-47EC-425E-B98E-6BA1692B6465}" type="pres">
      <dgm:prSet presAssocID="{B335FA47-08C1-4278-8C56-8E83E8E33B9C}" presName="txFour" presStyleLbl="node4" presStyleIdx="8" presStyleCnt="9" custScaleY="280619">
        <dgm:presLayoutVars>
          <dgm:chPref val="3"/>
        </dgm:presLayoutVars>
      </dgm:prSet>
      <dgm:spPr/>
    </dgm:pt>
    <dgm:pt modelId="{6449B7D7-DAD7-4144-99E2-2C04F498D6E1}" type="pres">
      <dgm:prSet presAssocID="{B335FA47-08C1-4278-8C56-8E83E8E33B9C}" presName="horzFour" presStyleCnt="0"/>
      <dgm:spPr/>
    </dgm:pt>
  </dgm:ptLst>
  <dgm:cxnLst>
    <dgm:cxn modelId="{715AF506-1700-4824-A418-A41E3F9EB512}" type="presOf" srcId="{794A1E02-AB91-4931-814A-BABCD1EDB1B6}" destId="{CBCFBD5F-8795-46B4-93F6-6D08B834DFD7}" srcOrd="0" destOrd="0" presId="urn:microsoft.com/office/officeart/2005/8/layout/hierarchy4"/>
    <dgm:cxn modelId="{B5F02107-E679-42AC-BCEB-9AE02CE30C58}" type="presOf" srcId="{6CD2AC6D-16CC-4852-92E8-D457D03281E5}" destId="{77AAF8B2-A71F-4374-AFE2-FAE9EF64F33D}" srcOrd="0" destOrd="0" presId="urn:microsoft.com/office/officeart/2005/8/layout/hierarchy4"/>
    <dgm:cxn modelId="{A4296A07-986D-40A8-BCCF-754330EC2D59}" srcId="{F04164A3-AC1C-474C-BD26-8E6375BE5678}" destId="{CA65D639-2BB3-4625-AC24-56BDD9EFCE65}" srcOrd="0" destOrd="0" parTransId="{4D669667-C485-4F6B-ACD1-307691CBCFEB}" sibTransId="{612D6879-BE3F-4251-BFFE-A2D903D2E30B}"/>
    <dgm:cxn modelId="{7C275A0A-2B0C-42E7-95C0-09D68165E641}" type="presOf" srcId="{7259A7D6-09F2-4381-9762-590A1AB6D743}" destId="{AD0EFA8D-D5AB-44C5-BCB2-213B191C6E65}" srcOrd="0" destOrd="0" presId="urn:microsoft.com/office/officeart/2005/8/layout/hierarchy4"/>
    <dgm:cxn modelId="{664C3613-6E26-41C6-8708-FA431722ABF4}" srcId="{A67A5428-4A72-46A8-B799-C0C33A425512}" destId="{41E2CAA8-468D-4E59-BF12-CCFE378324E9}" srcOrd="0" destOrd="0" parTransId="{26978242-B5E7-4F4E-AF15-E6FB6737AB13}" sibTransId="{99340F73-B01F-49B9-9871-AE6FC59F8E42}"/>
    <dgm:cxn modelId="{841AF015-7A21-4AA8-B512-4B3FED79F5B7}" type="presOf" srcId="{BB78B1E4-146A-49EC-A677-12881DCA10C6}" destId="{72C216BA-2766-4D7C-A3B1-45DC08D4465C}" srcOrd="0" destOrd="0" presId="urn:microsoft.com/office/officeart/2005/8/layout/hierarchy4"/>
    <dgm:cxn modelId="{15690D17-3F0B-4966-BC2E-321FAD356111}" type="presOf" srcId="{F04164A3-AC1C-474C-BD26-8E6375BE5678}" destId="{9AB83430-06BC-4870-9CFC-90DB6FEFDE42}" srcOrd="0" destOrd="0" presId="urn:microsoft.com/office/officeart/2005/8/layout/hierarchy4"/>
    <dgm:cxn modelId="{4948CC18-E04B-4801-B08C-75A2E602EB3C}" type="presOf" srcId="{AD8F10CC-1B45-4504-9349-2460A85C292C}" destId="{2E3F475C-FE86-4E51-A3C6-4A129CD0220C}" srcOrd="0" destOrd="0" presId="urn:microsoft.com/office/officeart/2005/8/layout/hierarchy4"/>
    <dgm:cxn modelId="{9B76FC1A-E87D-4B36-B99E-67988810D909}" srcId="{5C4BFA0A-F8E5-4E15-B567-A29AC3C1776E}" destId="{3B2DEF3B-B75B-44A7-A872-52E0D56A3CE6}" srcOrd="0" destOrd="0" parTransId="{A41A62A4-A08C-46A3-8C0F-8D0BA4A98B69}" sibTransId="{128F0C85-D424-45DF-8756-8B0F685F89FD}"/>
    <dgm:cxn modelId="{51DF611E-BE60-46C8-9C8A-C3D91414E40B}" srcId="{33396160-16AC-400B-9107-88C0D3B32689}" destId="{D9C62226-37A6-4F7E-AF7A-0CEAA86EC8BD}" srcOrd="0" destOrd="0" parTransId="{70305354-6633-4BD1-AA2C-BC6453DD40A1}" sibTransId="{3597C3AC-56D1-43E8-85FA-DAB33F2D8F48}"/>
    <dgm:cxn modelId="{D8B36626-6770-4901-91B3-2479698129C2}" type="presOf" srcId="{83CF0305-E7F3-40AF-B71A-18C27072C3EF}" destId="{A777C9A7-827C-49B1-8567-3E68EC7CE441}" srcOrd="0" destOrd="0" presId="urn:microsoft.com/office/officeart/2005/8/layout/hierarchy4"/>
    <dgm:cxn modelId="{4DB1BA2C-152A-4230-89E5-ED9D18F34FF4}" srcId="{BC88EB6F-BB54-4F51-8CDE-5700702B90F8}" destId="{B335FA47-08C1-4278-8C56-8E83E8E33B9C}" srcOrd="0" destOrd="0" parTransId="{698336F1-9C07-4E4C-993A-05CE156EAE99}" sibTransId="{E7B7D0C3-7D70-43E7-9DBC-4AD37F3D4305}"/>
    <dgm:cxn modelId="{2AFE1533-3027-47CF-9E40-9277C64544DE}" srcId="{F272084A-6F02-4734-985A-31CAE93B0DB0}" destId="{F04164A3-AC1C-474C-BD26-8E6375BE5678}" srcOrd="0" destOrd="0" parTransId="{0B4D7C09-701C-4426-A04B-C5A3563AF92A}" sibTransId="{798A4B4C-0955-4F02-9119-48CAD9E8CE39}"/>
    <dgm:cxn modelId="{A81CAA34-80E9-45F8-8016-F1820474E589}" type="presOf" srcId="{C140B999-8AD8-40AA-AE70-A6D78A6F57BE}" destId="{F7B28BA4-99D6-4E9E-98F2-97608FDFDBD8}" srcOrd="0" destOrd="0" presId="urn:microsoft.com/office/officeart/2005/8/layout/hierarchy4"/>
    <dgm:cxn modelId="{2E443438-F967-4FB9-9136-EC893650940B}" srcId="{46DB760C-C7AF-4989-909D-66AD9DF5A1B4}" destId="{7259A7D6-09F2-4381-9762-590A1AB6D743}" srcOrd="0" destOrd="0" parTransId="{C7B0C08C-261A-4A03-932D-5E94F65559B2}" sibTransId="{9461B459-F43B-4DC6-8B2B-E74B8969345B}"/>
    <dgm:cxn modelId="{A457CF60-ADE4-4717-A476-01455B87F9A9}" srcId="{360AD436-B865-4A7E-AA62-94927B628753}" destId="{3F796836-0664-4519-84EC-8DA662B2BF8D}" srcOrd="0" destOrd="0" parTransId="{3EBC4867-5DAD-4CCF-BF88-7F8EC84A64B0}" sibTransId="{47278596-5795-4B9F-874C-2B86AE6EA17B}"/>
    <dgm:cxn modelId="{B2733D65-2721-4590-A84E-650E0913576C}" type="presOf" srcId="{F272084A-6F02-4734-985A-31CAE93B0DB0}" destId="{401BFC93-3186-499D-9FF2-058AB31D5034}" srcOrd="0" destOrd="0" presId="urn:microsoft.com/office/officeart/2005/8/layout/hierarchy4"/>
    <dgm:cxn modelId="{623D4647-2514-4DEF-BE64-8C9FA16FF9EC}" srcId="{BB78B1E4-146A-49EC-A677-12881DCA10C6}" destId="{5C4BFA0A-F8E5-4E15-B567-A29AC3C1776E}" srcOrd="0" destOrd="0" parTransId="{0147116F-78A4-410D-B5B7-56CC2B40F559}" sibTransId="{FB4183DE-5818-4878-B7A8-3103B5675B45}"/>
    <dgm:cxn modelId="{0CC1D968-353E-438B-94D5-35BBD97F440D}" srcId="{AD8F10CC-1B45-4504-9349-2460A85C292C}" destId="{F39C0B0B-5FE0-4475-BE79-B401A4D975E5}" srcOrd="0" destOrd="0" parTransId="{DF3EDC1D-6E2B-42E8-9A79-D35F4919F843}" sibTransId="{05D8CFA7-DC4A-4AB9-899F-8645973E687F}"/>
    <dgm:cxn modelId="{AB595969-3D27-4CD5-9E93-955AE2BEA0C5}" type="presOf" srcId="{D9C62226-37A6-4F7E-AF7A-0CEAA86EC8BD}" destId="{79E0F958-69CD-4042-B898-A1B288A90C1B}" srcOrd="0" destOrd="0" presId="urn:microsoft.com/office/officeart/2005/8/layout/hierarchy4"/>
    <dgm:cxn modelId="{7560886A-EE2C-4CF5-A55F-52D9918B18D6}" type="presOf" srcId="{46DB760C-C7AF-4989-909D-66AD9DF5A1B4}" destId="{81A6D4CF-6872-4832-B147-B97761DDDA31}" srcOrd="0" destOrd="0" presId="urn:microsoft.com/office/officeart/2005/8/layout/hierarchy4"/>
    <dgm:cxn modelId="{E4934E6D-475C-481B-B111-A60DB0A4D00F}" srcId="{16334C49-DB4A-411D-835D-D40208F6C8AA}" destId="{46DB760C-C7AF-4989-909D-66AD9DF5A1B4}" srcOrd="0" destOrd="0" parTransId="{6EEDDCC6-E64F-4F8F-A9A4-7C861FDE1FC5}" sibTransId="{6DFB25F2-D74A-4ACA-963D-888BF36EE87B}"/>
    <dgm:cxn modelId="{66A51E4E-73F5-498A-96BF-AA2A22A7458E}" type="presOf" srcId="{3F796836-0664-4519-84EC-8DA662B2BF8D}" destId="{657FC68A-5D13-4128-B553-93D7DA1E6C00}" srcOrd="0" destOrd="0" presId="urn:microsoft.com/office/officeart/2005/8/layout/hierarchy4"/>
    <dgm:cxn modelId="{9FC51054-B975-4972-BD15-DA7BCCE1C9B4}" srcId="{F6498AC1-4876-4215-9C05-BC4C33585A96}" destId="{BB78B1E4-146A-49EC-A677-12881DCA10C6}" srcOrd="0" destOrd="0" parTransId="{ED724E23-868A-4A42-8FBD-E06288B8BD51}" sibTransId="{2CB4F06F-26A6-4AD9-A414-B33BDAA81423}"/>
    <dgm:cxn modelId="{C435BC77-11F6-4A77-9756-CFCEA9E7AE6B}" type="presOf" srcId="{16334C49-DB4A-411D-835D-D40208F6C8AA}" destId="{4C3F6944-A95D-484E-A048-69FCF8E7EDED}" srcOrd="0" destOrd="0" presId="urn:microsoft.com/office/officeart/2005/8/layout/hierarchy4"/>
    <dgm:cxn modelId="{F9828758-8F3E-4999-83B1-155EC34C0043}" srcId="{D9C62226-37A6-4F7E-AF7A-0CEAA86EC8BD}" destId="{C140B999-8AD8-40AA-AE70-A6D78A6F57BE}" srcOrd="0" destOrd="0" parTransId="{4251876F-7F4F-45E6-8E09-6E89A08D9148}" sibTransId="{66962BE4-42AA-457B-843A-18BEA419163B}"/>
    <dgm:cxn modelId="{D153FE7D-BD2A-406A-B934-A7C8A7FC74C6}" srcId="{A67A5428-4A72-46A8-B799-C0C33A425512}" destId="{33396160-16AC-400B-9107-88C0D3B32689}" srcOrd="1" destOrd="0" parTransId="{FCFA8007-658D-4B7D-B33A-9C78617A3F71}" sibTransId="{1DAB5D43-026D-4996-8C53-518F8252D0AC}"/>
    <dgm:cxn modelId="{CA0D7185-F98D-4CD0-B396-2055E054A63B}" srcId="{3F796836-0664-4519-84EC-8DA662B2BF8D}" destId="{794A1E02-AB91-4931-814A-BABCD1EDB1B6}" srcOrd="0" destOrd="0" parTransId="{D0BF5585-4ADC-480D-8316-EFCD87BF3E2E}" sibTransId="{33DF823F-AFE9-47C1-9372-A910AC6AE35A}"/>
    <dgm:cxn modelId="{7106188C-8831-485E-A954-ADCD51827C38}" srcId="{71DE3ACB-53F4-4688-BDC8-B8011BB4718F}" destId="{16334C49-DB4A-411D-835D-D40208F6C8AA}" srcOrd="0" destOrd="0" parTransId="{62830D83-6D3D-4975-B126-A4A3E4DADE1C}" sibTransId="{4A83CC84-860D-43C3-B072-8E6D8D7EBBE3}"/>
    <dgm:cxn modelId="{32F40E91-4B29-44E9-9586-EBA30D634757}" type="presOf" srcId="{C4B629F7-43A3-46BD-94DD-241E07984E83}" destId="{2BE6C015-D707-4AA9-9C6B-E805950CE860}" srcOrd="0" destOrd="0" presId="urn:microsoft.com/office/officeart/2005/8/layout/hierarchy4"/>
    <dgm:cxn modelId="{476C8C95-35A9-4F3F-83AE-7B86CE48CF42}" srcId="{41E2CAA8-468D-4E59-BF12-CCFE378324E9}" destId="{F6498AC1-4876-4215-9C05-BC4C33585A96}" srcOrd="1" destOrd="0" parTransId="{381F3517-39BF-4F30-BAB2-BAC5FB6D08C3}" sibTransId="{18ACD57C-507A-4FB0-A39C-CB473424898B}"/>
    <dgm:cxn modelId="{F8BE2F9A-4084-4EAA-B8E1-56ECC2978D1D}" srcId="{41E2CAA8-468D-4E59-BF12-CCFE378324E9}" destId="{360AD436-B865-4A7E-AA62-94927B628753}" srcOrd="3" destOrd="0" parTransId="{A8DB4555-42C9-4594-9C26-43DCD2DC65DE}" sibTransId="{9F0C1D46-7BAD-4AD9-9B16-D3A366C42435}"/>
    <dgm:cxn modelId="{89E5EC9A-CFB6-4CC9-A936-63C5B39C671D}" type="presOf" srcId="{71DE3ACB-53F4-4688-BDC8-B8011BB4718F}" destId="{FF0C153B-2097-45C2-AD1F-3CE61C329D97}" srcOrd="0" destOrd="0" presId="urn:microsoft.com/office/officeart/2005/8/layout/hierarchy4"/>
    <dgm:cxn modelId="{313DC49D-4DB7-4C32-8D19-645B5152EBBA}" srcId="{C140B999-8AD8-40AA-AE70-A6D78A6F57BE}" destId="{C4B629F7-43A3-46BD-94DD-241E07984E83}" srcOrd="0" destOrd="0" parTransId="{13EE51E3-0521-4FDA-92BF-92A543943C2A}" sibTransId="{FCC062E2-4895-433A-B658-630D95151755}"/>
    <dgm:cxn modelId="{44FD9AA1-1F81-4939-955D-68C270D908AA}" srcId="{A67A5428-4A72-46A8-B799-C0C33A425512}" destId="{71DE3ACB-53F4-4688-BDC8-B8011BB4718F}" srcOrd="2" destOrd="0" parTransId="{25322F59-65DD-4F27-B963-2CA48B22F5FA}" sibTransId="{E7FFC795-F46D-4561-A24C-27BCD3D39EB5}"/>
    <dgm:cxn modelId="{F2CFF6A4-9B6D-42FE-9EF4-AE00AC89B73D}" type="presOf" srcId="{E103B73C-4A59-4572-BA5B-1A803BCBF776}" destId="{0909B42D-3FF7-4029-9A22-5E09E4C400F1}"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945504B2-FFEE-4D0C-8557-67322717F238}" type="presOf" srcId="{E68C777D-DAC6-4651-AFBE-C4F4707C3498}" destId="{6DDDF089-1029-409A-B1B5-013804BA1E51}" srcOrd="0" destOrd="0" presId="urn:microsoft.com/office/officeart/2005/8/layout/hierarchy4"/>
    <dgm:cxn modelId="{6A2361B2-CBE4-43A8-B2B0-9449DBE9D6CA}" type="presOf" srcId="{41E2CAA8-468D-4E59-BF12-CCFE378324E9}" destId="{89E51E76-87E5-4F3B-9BBD-324B635E7262}" srcOrd="0" destOrd="0" presId="urn:microsoft.com/office/officeart/2005/8/layout/hierarchy4"/>
    <dgm:cxn modelId="{A1CBBEB5-A1A3-4163-BD44-22716EC06B9F}" type="presOf" srcId="{B335FA47-08C1-4278-8C56-8E83E8E33B9C}" destId="{DC6848B3-47EC-425E-B98E-6BA1692B6465}" srcOrd="0" destOrd="0" presId="urn:microsoft.com/office/officeart/2005/8/layout/hierarchy4"/>
    <dgm:cxn modelId="{E633BAB7-8DD4-48B2-83E4-FAC92D6A9E97}" type="presOf" srcId="{F6498AC1-4876-4215-9C05-BC4C33585A96}" destId="{20919563-B08E-4FDF-A725-C8BDBC6637EC}" srcOrd="0" destOrd="0" presId="urn:microsoft.com/office/officeart/2005/8/layout/hierarchy4"/>
    <dgm:cxn modelId="{C4A8FCB8-AB4C-4187-B0D2-432C601B8822}" srcId="{E68C777D-DAC6-4651-AFBE-C4F4707C3498}" destId="{E103B73C-4A59-4572-BA5B-1A803BCBF776}" srcOrd="0" destOrd="0" parTransId="{595B7C9A-76C7-4AE3-85E2-2903AF7D5CE9}" sibTransId="{2370378A-AADE-41AF-BC22-808CCFA99C6A}"/>
    <dgm:cxn modelId="{7AA9ABBA-1E13-405E-9989-08675D7B3E7F}" type="presOf" srcId="{360AD436-B865-4A7E-AA62-94927B628753}" destId="{D63530B0-5A7E-4AB1-B88D-E57C7773EEB4}" srcOrd="0" destOrd="0" presId="urn:microsoft.com/office/officeart/2005/8/layout/hierarchy4"/>
    <dgm:cxn modelId="{78A5C2BC-6258-4728-8938-E4DC94F4FD8A}" srcId="{41E2CAA8-468D-4E59-BF12-CCFE378324E9}" destId="{F272084A-6F02-4734-985A-31CAE93B0DB0}" srcOrd="2" destOrd="0" parTransId="{1682B26A-251D-4028-86F2-FB34FB7CD003}" sibTransId="{43CDE97B-B118-4A1D-BC92-C1646CC4F5E3}"/>
    <dgm:cxn modelId="{982BFEBE-ED6E-47E9-9558-D100F5D68332}" srcId="{41E2CAA8-468D-4E59-BF12-CCFE378324E9}" destId="{83CF0305-E7F3-40AF-B71A-18C27072C3EF}" srcOrd="0" destOrd="0" parTransId="{530873C7-1C46-4DC4-82B0-0E8EDE5BDD66}" sibTransId="{0CEFFE37-7E55-4FD2-AD92-3D534C1CC331}"/>
    <dgm:cxn modelId="{4A3C46C2-FA47-44BD-B0A6-4567D0AE9690}" type="presOf" srcId="{F39C0B0B-5FE0-4475-BE79-B401A4D975E5}" destId="{0669BC70-E15F-4EC2-ABDC-5102700605FF}" srcOrd="0" destOrd="0" presId="urn:microsoft.com/office/officeart/2005/8/layout/hierarchy4"/>
    <dgm:cxn modelId="{9E7EE4C8-C5D9-44B0-8DAF-42C5DAF147D7}" type="presOf" srcId="{5C4BFA0A-F8E5-4E15-B567-A29AC3C1776E}" destId="{3A33D76B-6FB3-4702-80F2-E2FDC0A399F3}" srcOrd="0" destOrd="0" presId="urn:microsoft.com/office/officeart/2005/8/layout/hierarchy4"/>
    <dgm:cxn modelId="{6E4689C9-3D14-4840-8F96-3FA1FED67648}" type="presOf" srcId="{BC88EB6F-BB54-4F51-8CDE-5700702B90F8}" destId="{26EA52E9-2DFB-4277-B352-32485EFF23C1}" srcOrd="0" destOrd="0" presId="urn:microsoft.com/office/officeart/2005/8/layout/hierarchy4"/>
    <dgm:cxn modelId="{80F2DCCC-4496-406D-BF5F-106CDE1E7120}" srcId="{83CF0305-E7F3-40AF-B71A-18C27072C3EF}" destId="{AD8F10CC-1B45-4504-9349-2460A85C292C}" srcOrd="0" destOrd="0" parTransId="{9464F598-F97A-48A2-AF23-FC0DA82D9133}" sibTransId="{C5B64B1F-4D97-4B4D-AD33-6406B37F6A5B}"/>
    <dgm:cxn modelId="{D33AE8CD-12B1-4C7A-8431-923170E28EFC}" type="presOf" srcId="{3B2DEF3B-B75B-44A7-A872-52E0D56A3CE6}" destId="{B6721096-9D08-4242-AE6F-55F3E2ADB129}" srcOrd="0" destOrd="0" presId="urn:microsoft.com/office/officeart/2005/8/layout/hierarchy4"/>
    <dgm:cxn modelId="{FC591BE6-96F1-4036-9019-6C7670E6F5A2}" srcId="{E103B73C-4A59-4572-BA5B-1A803BCBF776}" destId="{BC88EB6F-BB54-4F51-8CDE-5700702B90F8}" srcOrd="0" destOrd="0" parTransId="{F7EC347B-A7CB-43F6-8493-E6D39C3AC6B1}" sibTransId="{EE408623-8702-4151-868B-7CB1192192A5}"/>
    <dgm:cxn modelId="{5385CAE7-A748-4082-BA4D-F238BE103E3F}" srcId="{C4B629F7-43A3-46BD-94DD-241E07984E83}" destId="{6CD2AC6D-16CC-4852-92E8-D457D03281E5}" srcOrd="0" destOrd="0" parTransId="{5D9A7AC8-B25F-4CFD-B28B-6588101B2B1A}" sibTransId="{393F297F-6278-4381-96EC-11D1988F2A28}"/>
    <dgm:cxn modelId="{2B1AE2E7-3F86-4400-B8B9-88044624B68A}" type="presOf" srcId="{33396160-16AC-400B-9107-88C0D3B32689}" destId="{EEFA47A5-565A-4EB9-9AF1-40922681AB8F}" srcOrd="0" destOrd="0" presId="urn:microsoft.com/office/officeart/2005/8/layout/hierarchy4"/>
    <dgm:cxn modelId="{FC8911F2-6D40-4BC7-BD7B-078F80C5ED8A}" type="presOf" srcId="{CA65D639-2BB3-4625-AC24-56BDD9EFCE65}" destId="{41B87733-E958-4167-A887-489FE7706F9B}" srcOrd="0" destOrd="0" presId="urn:microsoft.com/office/officeart/2005/8/layout/hierarchy4"/>
    <dgm:cxn modelId="{4358FBFA-DD58-40F0-937B-D81C0EC09363}" srcId="{A67A5428-4A72-46A8-B799-C0C33A425512}" destId="{E68C777D-DAC6-4651-AFBE-C4F4707C3498}" srcOrd="3" destOrd="0" parTransId="{EC5586A8-A49A-44D5-806C-2796203BA63C}" sibTransId="{751913C6-CDB6-492B-B222-BF90C0E8D881}"/>
    <dgm:cxn modelId="{0C85D18B-B948-45FF-977A-ECCEEE8B39F7}" type="presParOf" srcId="{6C44C9A4-A8FF-4434-95C7-DB2E01335A1F}" destId="{2725557E-BF53-44FA-B96B-495FB63A8686}" srcOrd="0" destOrd="0" presId="urn:microsoft.com/office/officeart/2005/8/layout/hierarchy4"/>
    <dgm:cxn modelId="{0D30EA70-9C30-43BA-906C-854A9D00CE02}" type="presParOf" srcId="{2725557E-BF53-44FA-B96B-495FB63A8686}" destId="{89E51E76-87E5-4F3B-9BBD-324B635E7262}" srcOrd="0" destOrd="0" presId="urn:microsoft.com/office/officeart/2005/8/layout/hierarchy4"/>
    <dgm:cxn modelId="{656D8A5B-E1B3-48E1-8735-A19F66B9A472}" type="presParOf" srcId="{2725557E-BF53-44FA-B96B-495FB63A8686}" destId="{6E7D22B9-58EF-4EE0-828F-AAC0228D65D3}" srcOrd="1" destOrd="0" presId="urn:microsoft.com/office/officeart/2005/8/layout/hierarchy4"/>
    <dgm:cxn modelId="{03C30675-6921-4F28-BD27-106134914983}" type="presParOf" srcId="{2725557E-BF53-44FA-B96B-495FB63A8686}" destId="{369F6C91-47D4-4AB7-8B2C-C5E93CAB0A69}" srcOrd="2" destOrd="0" presId="urn:microsoft.com/office/officeart/2005/8/layout/hierarchy4"/>
    <dgm:cxn modelId="{34A2BB3E-C7AF-4BDD-9DA7-89E08CDBCC64}" type="presParOf" srcId="{369F6C91-47D4-4AB7-8B2C-C5E93CAB0A69}" destId="{4567EECD-4180-4DF5-8984-6804B6A76080}" srcOrd="0" destOrd="0" presId="urn:microsoft.com/office/officeart/2005/8/layout/hierarchy4"/>
    <dgm:cxn modelId="{3905604E-A8E4-4589-82DD-95C1A9DC43DE}" type="presParOf" srcId="{4567EECD-4180-4DF5-8984-6804B6A76080}" destId="{A777C9A7-827C-49B1-8567-3E68EC7CE441}" srcOrd="0" destOrd="0" presId="urn:microsoft.com/office/officeart/2005/8/layout/hierarchy4"/>
    <dgm:cxn modelId="{90BA9FA8-44CE-4648-AE34-8B05CDE054AF}" type="presParOf" srcId="{4567EECD-4180-4DF5-8984-6804B6A76080}" destId="{DD2AC049-3A4D-43B7-9562-17FCC39B0864}" srcOrd="1" destOrd="0" presId="urn:microsoft.com/office/officeart/2005/8/layout/hierarchy4"/>
    <dgm:cxn modelId="{0F88E1EC-E199-41E9-983A-4DF72A6F2684}" type="presParOf" srcId="{4567EECD-4180-4DF5-8984-6804B6A76080}" destId="{1B323720-66AA-4271-BB66-39358677A5DB}" srcOrd="2" destOrd="0" presId="urn:microsoft.com/office/officeart/2005/8/layout/hierarchy4"/>
    <dgm:cxn modelId="{417BC04D-4030-4555-BB87-3AC64D96F6A2}" type="presParOf" srcId="{1B323720-66AA-4271-BB66-39358677A5DB}" destId="{9558CE29-74D4-4CA1-91E2-8EEBAC0FB9AA}" srcOrd="0" destOrd="0" presId="urn:microsoft.com/office/officeart/2005/8/layout/hierarchy4"/>
    <dgm:cxn modelId="{07BE37AB-521F-42FA-B597-58A84128BC0A}" type="presParOf" srcId="{9558CE29-74D4-4CA1-91E2-8EEBAC0FB9AA}" destId="{2E3F475C-FE86-4E51-A3C6-4A129CD0220C}" srcOrd="0" destOrd="0" presId="urn:microsoft.com/office/officeart/2005/8/layout/hierarchy4"/>
    <dgm:cxn modelId="{15579F39-1F4F-498E-ACF8-006EC9EC8BEB}" type="presParOf" srcId="{9558CE29-74D4-4CA1-91E2-8EEBAC0FB9AA}" destId="{761C2D3D-C4BB-42C8-838A-E4DDCBD069CF}" srcOrd="1" destOrd="0" presId="urn:microsoft.com/office/officeart/2005/8/layout/hierarchy4"/>
    <dgm:cxn modelId="{CA8B946F-8BD2-46C8-9210-3B2A3304346B}" type="presParOf" srcId="{9558CE29-74D4-4CA1-91E2-8EEBAC0FB9AA}" destId="{A5BB7356-4346-4450-807C-7C26EA1BB44F}" srcOrd="2" destOrd="0" presId="urn:microsoft.com/office/officeart/2005/8/layout/hierarchy4"/>
    <dgm:cxn modelId="{BB8A17A6-3B7D-4503-93A9-4CD4D0C74BA2}" type="presParOf" srcId="{A5BB7356-4346-4450-807C-7C26EA1BB44F}" destId="{B7413F67-C7D4-4011-A3F3-E07270834C2A}" srcOrd="0" destOrd="0" presId="urn:microsoft.com/office/officeart/2005/8/layout/hierarchy4"/>
    <dgm:cxn modelId="{FA3E27D6-C126-4F30-817B-18D2E8D9E051}" type="presParOf" srcId="{B7413F67-C7D4-4011-A3F3-E07270834C2A}" destId="{0669BC70-E15F-4EC2-ABDC-5102700605FF}" srcOrd="0" destOrd="0" presId="urn:microsoft.com/office/officeart/2005/8/layout/hierarchy4"/>
    <dgm:cxn modelId="{B7FDFE37-F326-4D70-8A53-CD1FB1801422}" type="presParOf" srcId="{B7413F67-C7D4-4011-A3F3-E07270834C2A}" destId="{7BAE5975-C8A5-45B0-BFCD-ED4EA0514B89}" srcOrd="1" destOrd="0" presId="urn:microsoft.com/office/officeart/2005/8/layout/hierarchy4"/>
    <dgm:cxn modelId="{7763244B-EDB2-4F62-849F-272496345397}" type="presParOf" srcId="{369F6C91-47D4-4AB7-8B2C-C5E93CAB0A69}" destId="{A1B40E1F-5EF6-4DB6-8495-6C0956487A32}" srcOrd="1" destOrd="0" presId="urn:microsoft.com/office/officeart/2005/8/layout/hierarchy4"/>
    <dgm:cxn modelId="{E7DBD678-99D2-43A4-837C-2C09BE973B59}" type="presParOf" srcId="{369F6C91-47D4-4AB7-8B2C-C5E93CAB0A69}" destId="{02E312BC-A41D-4CC2-915F-51397ED4D670}" srcOrd="2" destOrd="0" presId="urn:microsoft.com/office/officeart/2005/8/layout/hierarchy4"/>
    <dgm:cxn modelId="{C8C1DCB9-0B13-4E9B-B595-E21A136A0BC3}" type="presParOf" srcId="{02E312BC-A41D-4CC2-915F-51397ED4D670}" destId="{20919563-B08E-4FDF-A725-C8BDBC6637EC}" srcOrd="0" destOrd="0" presId="urn:microsoft.com/office/officeart/2005/8/layout/hierarchy4"/>
    <dgm:cxn modelId="{BDE57747-913B-4E0F-A0D5-4282EEAAA4BE}" type="presParOf" srcId="{02E312BC-A41D-4CC2-915F-51397ED4D670}" destId="{4090270C-1D59-4966-9808-97BA582A0FC9}" srcOrd="1" destOrd="0" presId="urn:microsoft.com/office/officeart/2005/8/layout/hierarchy4"/>
    <dgm:cxn modelId="{EF10ABC3-73CF-4E2D-B4D2-73AF88454CC9}" type="presParOf" srcId="{02E312BC-A41D-4CC2-915F-51397ED4D670}" destId="{DF931E6C-01BA-4215-B20C-703B53FAF7C5}" srcOrd="2" destOrd="0" presId="urn:microsoft.com/office/officeart/2005/8/layout/hierarchy4"/>
    <dgm:cxn modelId="{A998082D-8E83-4FDC-9FF9-6A27BA969345}" type="presParOf" srcId="{DF931E6C-01BA-4215-B20C-703B53FAF7C5}" destId="{27A8CD11-4573-4669-9AD6-0C1BBB832558}" srcOrd="0" destOrd="0" presId="urn:microsoft.com/office/officeart/2005/8/layout/hierarchy4"/>
    <dgm:cxn modelId="{A87068B0-F304-4BAF-9D78-AA48F37DF9D9}" type="presParOf" srcId="{27A8CD11-4573-4669-9AD6-0C1BBB832558}" destId="{72C216BA-2766-4D7C-A3B1-45DC08D4465C}" srcOrd="0" destOrd="0" presId="urn:microsoft.com/office/officeart/2005/8/layout/hierarchy4"/>
    <dgm:cxn modelId="{840DDCD7-AFCC-4413-B01D-BB221FAC688F}" type="presParOf" srcId="{27A8CD11-4573-4669-9AD6-0C1BBB832558}" destId="{A933E994-B012-4CED-B35A-6256D20A6084}" srcOrd="1" destOrd="0" presId="urn:microsoft.com/office/officeart/2005/8/layout/hierarchy4"/>
    <dgm:cxn modelId="{3FDDFEE1-A63A-4A1B-BD05-4A0BEA428B74}" type="presParOf" srcId="{27A8CD11-4573-4669-9AD6-0C1BBB832558}" destId="{F1A80F22-C109-4F70-AEF9-30C837F182F1}" srcOrd="2" destOrd="0" presId="urn:microsoft.com/office/officeart/2005/8/layout/hierarchy4"/>
    <dgm:cxn modelId="{AD3A9DE9-6138-40E6-9C28-3E371CE267EF}" type="presParOf" srcId="{F1A80F22-C109-4F70-AEF9-30C837F182F1}" destId="{414B88AA-58E7-4B14-B4B3-BDC32FC7C9A6}" srcOrd="0" destOrd="0" presId="urn:microsoft.com/office/officeart/2005/8/layout/hierarchy4"/>
    <dgm:cxn modelId="{18FC6942-5F7D-4DD0-910B-E7BD50A4D276}" type="presParOf" srcId="{414B88AA-58E7-4B14-B4B3-BDC32FC7C9A6}" destId="{3A33D76B-6FB3-4702-80F2-E2FDC0A399F3}" srcOrd="0" destOrd="0" presId="urn:microsoft.com/office/officeart/2005/8/layout/hierarchy4"/>
    <dgm:cxn modelId="{A0AE10C7-E1F6-4C89-A3FE-2E5172ED7CA6}" type="presParOf" srcId="{414B88AA-58E7-4B14-B4B3-BDC32FC7C9A6}" destId="{D9A5B0BB-857A-4D40-A646-C6DD1BF3AA07}" srcOrd="1" destOrd="0" presId="urn:microsoft.com/office/officeart/2005/8/layout/hierarchy4"/>
    <dgm:cxn modelId="{6C7A5534-A651-4DCF-96F0-2D8689DD05CD}" type="presParOf" srcId="{414B88AA-58E7-4B14-B4B3-BDC32FC7C9A6}" destId="{8151B875-4832-42F9-9271-A6B4B7F8D691}" srcOrd="2" destOrd="0" presId="urn:microsoft.com/office/officeart/2005/8/layout/hierarchy4"/>
    <dgm:cxn modelId="{AE214933-AE09-42B1-9FB9-DB7A4A7246CD}" type="presParOf" srcId="{8151B875-4832-42F9-9271-A6B4B7F8D691}" destId="{870EA73B-7324-42E7-91C3-426444381F5E}" srcOrd="0" destOrd="0" presId="urn:microsoft.com/office/officeart/2005/8/layout/hierarchy4"/>
    <dgm:cxn modelId="{7DC9B0AD-862A-4541-94F0-80E9CAFB6DA5}" type="presParOf" srcId="{870EA73B-7324-42E7-91C3-426444381F5E}" destId="{B6721096-9D08-4242-AE6F-55F3E2ADB129}" srcOrd="0" destOrd="0" presId="urn:microsoft.com/office/officeart/2005/8/layout/hierarchy4"/>
    <dgm:cxn modelId="{637BD234-A565-4430-A8B8-42CCF59664C5}" type="presParOf" srcId="{870EA73B-7324-42E7-91C3-426444381F5E}" destId="{D80769CA-E478-472E-9B62-21CE83B70171}" srcOrd="1" destOrd="0" presId="urn:microsoft.com/office/officeart/2005/8/layout/hierarchy4"/>
    <dgm:cxn modelId="{3F5FDBA0-5151-4178-BF02-3AEA6CEBFC6B}" type="presParOf" srcId="{369F6C91-47D4-4AB7-8B2C-C5E93CAB0A69}" destId="{D28D99A9-DE87-4EDA-8B81-B8D8D9BE2636}" srcOrd="3" destOrd="0" presId="urn:microsoft.com/office/officeart/2005/8/layout/hierarchy4"/>
    <dgm:cxn modelId="{A0C34771-8F3F-4640-936A-6DF0F4F89830}" type="presParOf" srcId="{369F6C91-47D4-4AB7-8B2C-C5E93CAB0A69}" destId="{C711509D-1C4F-4B73-8A16-1981D46D414E}" srcOrd="4" destOrd="0" presId="urn:microsoft.com/office/officeart/2005/8/layout/hierarchy4"/>
    <dgm:cxn modelId="{DB3A214F-6C2B-48B8-A01C-F5DFC1AC0625}" type="presParOf" srcId="{C711509D-1C4F-4B73-8A16-1981D46D414E}" destId="{401BFC93-3186-499D-9FF2-058AB31D5034}" srcOrd="0" destOrd="0" presId="urn:microsoft.com/office/officeart/2005/8/layout/hierarchy4"/>
    <dgm:cxn modelId="{D2D2AD82-D8C3-459E-B533-EDFF048FA281}" type="presParOf" srcId="{C711509D-1C4F-4B73-8A16-1981D46D414E}" destId="{A29462E1-23C7-41D2-BB3D-1971EF3DFDA6}" srcOrd="1" destOrd="0" presId="urn:microsoft.com/office/officeart/2005/8/layout/hierarchy4"/>
    <dgm:cxn modelId="{71A3EBDC-D221-44FC-9520-12AAB44B040D}" type="presParOf" srcId="{C711509D-1C4F-4B73-8A16-1981D46D414E}" destId="{3C9AA44F-68A0-423F-BD82-1E334B154C61}" srcOrd="2" destOrd="0" presId="urn:microsoft.com/office/officeart/2005/8/layout/hierarchy4"/>
    <dgm:cxn modelId="{904A2692-57FC-42B3-9A46-08B5E0CDD4A4}" type="presParOf" srcId="{3C9AA44F-68A0-423F-BD82-1E334B154C61}" destId="{0715AE39-B9EF-4880-8FCB-527D1EDDEF3D}" srcOrd="0" destOrd="0" presId="urn:microsoft.com/office/officeart/2005/8/layout/hierarchy4"/>
    <dgm:cxn modelId="{B3C94F60-4E44-40A8-87BF-442F17B58F16}" type="presParOf" srcId="{0715AE39-B9EF-4880-8FCB-527D1EDDEF3D}" destId="{9AB83430-06BC-4870-9CFC-90DB6FEFDE42}" srcOrd="0" destOrd="0" presId="urn:microsoft.com/office/officeart/2005/8/layout/hierarchy4"/>
    <dgm:cxn modelId="{C0B2E6CA-F3E1-4711-837F-D2DFD5387853}" type="presParOf" srcId="{0715AE39-B9EF-4880-8FCB-527D1EDDEF3D}" destId="{0FFBAB08-A8E1-462F-924D-82C36C4C792E}" srcOrd="1" destOrd="0" presId="urn:microsoft.com/office/officeart/2005/8/layout/hierarchy4"/>
    <dgm:cxn modelId="{0B43E2ED-EEC4-4A9A-BDBC-7B0273AF8275}" type="presParOf" srcId="{0715AE39-B9EF-4880-8FCB-527D1EDDEF3D}" destId="{5A086E09-ED91-406E-9C15-C3FCD1FFCCE6}" srcOrd="2" destOrd="0" presId="urn:microsoft.com/office/officeart/2005/8/layout/hierarchy4"/>
    <dgm:cxn modelId="{9EBC70A8-F8EA-4484-BB04-D7E73EF36009}" type="presParOf" srcId="{5A086E09-ED91-406E-9C15-C3FCD1FFCCE6}" destId="{04C5A2A9-AEF6-48AA-921E-E28CE0226620}" srcOrd="0" destOrd="0" presId="urn:microsoft.com/office/officeart/2005/8/layout/hierarchy4"/>
    <dgm:cxn modelId="{A2D4B50E-C045-47EC-8176-5EED5256C8BD}" type="presParOf" srcId="{04C5A2A9-AEF6-48AA-921E-E28CE0226620}" destId="{41B87733-E958-4167-A887-489FE7706F9B}" srcOrd="0" destOrd="0" presId="urn:microsoft.com/office/officeart/2005/8/layout/hierarchy4"/>
    <dgm:cxn modelId="{BB4229CB-28F4-41F5-8414-726D60C44A8F}" type="presParOf" srcId="{04C5A2A9-AEF6-48AA-921E-E28CE0226620}" destId="{87E02529-BC7D-4F86-BEBA-176B1A6A9A41}" srcOrd="1" destOrd="0" presId="urn:microsoft.com/office/officeart/2005/8/layout/hierarchy4"/>
    <dgm:cxn modelId="{8AE6443C-0F1A-48A1-BCD3-D0EC72F81BDB}" type="presParOf" srcId="{369F6C91-47D4-4AB7-8B2C-C5E93CAB0A69}" destId="{215FE5C0-EEE8-47D6-8F92-D50B3563729E}" srcOrd="5" destOrd="0" presId="urn:microsoft.com/office/officeart/2005/8/layout/hierarchy4"/>
    <dgm:cxn modelId="{D6F5C092-3167-40AF-98AB-983DC9C17127}" type="presParOf" srcId="{369F6C91-47D4-4AB7-8B2C-C5E93CAB0A69}" destId="{9E080482-45F7-419F-90FD-8008D6C05BBE}" srcOrd="6" destOrd="0" presId="urn:microsoft.com/office/officeart/2005/8/layout/hierarchy4"/>
    <dgm:cxn modelId="{68668C72-0778-4208-9956-52528A339E97}" type="presParOf" srcId="{9E080482-45F7-419F-90FD-8008D6C05BBE}" destId="{D63530B0-5A7E-4AB1-B88D-E57C7773EEB4}" srcOrd="0" destOrd="0" presId="urn:microsoft.com/office/officeart/2005/8/layout/hierarchy4"/>
    <dgm:cxn modelId="{732ED7B3-14E7-499D-8CDD-4E79D955B1C4}" type="presParOf" srcId="{9E080482-45F7-419F-90FD-8008D6C05BBE}" destId="{9C4D2094-89DC-4627-B0C6-AC7E78B75C82}" srcOrd="1" destOrd="0" presId="urn:microsoft.com/office/officeart/2005/8/layout/hierarchy4"/>
    <dgm:cxn modelId="{B5232FEF-16FE-4A8F-A59E-AC183E076DE2}" type="presParOf" srcId="{9E080482-45F7-419F-90FD-8008D6C05BBE}" destId="{20E25748-6C45-4E0B-AAC4-94F08FA63864}" srcOrd="2" destOrd="0" presId="urn:microsoft.com/office/officeart/2005/8/layout/hierarchy4"/>
    <dgm:cxn modelId="{AEA75857-0B30-4521-AFB5-C81C673EF7A5}" type="presParOf" srcId="{20E25748-6C45-4E0B-AAC4-94F08FA63864}" destId="{4304EEB8-A9C6-4243-9BED-D523E73173EA}" srcOrd="0" destOrd="0" presId="urn:microsoft.com/office/officeart/2005/8/layout/hierarchy4"/>
    <dgm:cxn modelId="{914AD676-2B0E-4C5E-98E0-E0B2F747C662}" type="presParOf" srcId="{4304EEB8-A9C6-4243-9BED-D523E73173EA}" destId="{657FC68A-5D13-4128-B553-93D7DA1E6C00}" srcOrd="0" destOrd="0" presId="urn:microsoft.com/office/officeart/2005/8/layout/hierarchy4"/>
    <dgm:cxn modelId="{B9FEAD1A-7F4F-4B3B-B2D3-AEEE71C77C1B}" type="presParOf" srcId="{4304EEB8-A9C6-4243-9BED-D523E73173EA}" destId="{3506AED7-12FA-4181-B90B-3A3CDE9642E8}" srcOrd="1" destOrd="0" presId="urn:microsoft.com/office/officeart/2005/8/layout/hierarchy4"/>
    <dgm:cxn modelId="{C8E9723A-09E6-4656-8B59-49F29E347202}" type="presParOf" srcId="{4304EEB8-A9C6-4243-9BED-D523E73173EA}" destId="{5908150F-FB49-4BD5-9467-D82885023B79}" srcOrd="2" destOrd="0" presId="urn:microsoft.com/office/officeart/2005/8/layout/hierarchy4"/>
    <dgm:cxn modelId="{F313EA97-4EC4-4A25-A940-24870E339557}" type="presParOf" srcId="{5908150F-FB49-4BD5-9467-D82885023B79}" destId="{D7CD41E7-D48E-447A-9608-3E566CF02B4E}" srcOrd="0" destOrd="0" presId="urn:microsoft.com/office/officeart/2005/8/layout/hierarchy4"/>
    <dgm:cxn modelId="{292F0444-A54C-47E6-9279-FE2358A89E9A}" type="presParOf" srcId="{D7CD41E7-D48E-447A-9608-3E566CF02B4E}" destId="{CBCFBD5F-8795-46B4-93F6-6D08B834DFD7}" srcOrd="0" destOrd="0" presId="urn:microsoft.com/office/officeart/2005/8/layout/hierarchy4"/>
    <dgm:cxn modelId="{51589AEC-9152-4056-8342-5A97EAF6C25E}" type="presParOf" srcId="{D7CD41E7-D48E-447A-9608-3E566CF02B4E}" destId="{4DD8F525-7908-4253-8A0B-2EA09944E2A0}" srcOrd="1" destOrd="0" presId="urn:microsoft.com/office/officeart/2005/8/layout/hierarchy4"/>
    <dgm:cxn modelId="{9DBF6720-AB60-482B-A31C-15548FA03A8B}" type="presParOf" srcId="{6C44C9A4-A8FF-4434-95C7-DB2E01335A1F}" destId="{8A7B2EC8-DC21-4B45-85B1-304F201B5957}" srcOrd="1" destOrd="0" presId="urn:microsoft.com/office/officeart/2005/8/layout/hierarchy4"/>
    <dgm:cxn modelId="{9435D3A4-CB6A-42DD-94F4-AA2ACF8F7165}" type="presParOf" srcId="{6C44C9A4-A8FF-4434-95C7-DB2E01335A1F}" destId="{56A0F1A2-7347-4142-B1C4-6009BC842A10}" srcOrd="2" destOrd="0" presId="urn:microsoft.com/office/officeart/2005/8/layout/hierarchy4"/>
    <dgm:cxn modelId="{6ACB2AE4-C258-416B-AE64-8F353D75C6DA}" type="presParOf" srcId="{56A0F1A2-7347-4142-B1C4-6009BC842A10}" destId="{EEFA47A5-565A-4EB9-9AF1-40922681AB8F}" srcOrd="0" destOrd="0" presId="urn:microsoft.com/office/officeart/2005/8/layout/hierarchy4"/>
    <dgm:cxn modelId="{F7CC422D-44D4-47A3-8D9A-42063F358BBE}" type="presParOf" srcId="{56A0F1A2-7347-4142-B1C4-6009BC842A10}" destId="{19DCA31B-34CB-4E40-A295-FF7DCA8E2128}" srcOrd="1" destOrd="0" presId="urn:microsoft.com/office/officeart/2005/8/layout/hierarchy4"/>
    <dgm:cxn modelId="{C4F9DDBC-678A-4149-96B9-0645E3AE65EE}" type="presParOf" srcId="{56A0F1A2-7347-4142-B1C4-6009BC842A10}" destId="{46B5C715-40E2-4F55-9204-C32AAA475D78}" srcOrd="2" destOrd="0" presId="urn:microsoft.com/office/officeart/2005/8/layout/hierarchy4"/>
    <dgm:cxn modelId="{E8AB78B6-58EE-4FE1-B08A-D13725AD646B}" type="presParOf" srcId="{46B5C715-40E2-4F55-9204-C32AAA475D78}" destId="{BA9049A0-0E8F-405D-876A-B0CF971D7B66}" srcOrd="0" destOrd="0" presId="urn:microsoft.com/office/officeart/2005/8/layout/hierarchy4"/>
    <dgm:cxn modelId="{8C4CE4F3-CD44-4F45-8FB7-96B21C6595B6}" type="presParOf" srcId="{BA9049A0-0E8F-405D-876A-B0CF971D7B66}" destId="{79E0F958-69CD-4042-B898-A1B288A90C1B}" srcOrd="0" destOrd="0" presId="urn:microsoft.com/office/officeart/2005/8/layout/hierarchy4"/>
    <dgm:cxn modelId="{4EB16C46-B6A6-41AB-B1F0-246972AB1985}" type="presParOf" srcId="{BA9049A0-0E8F-405D-876A-B0CF971D7B66}" destId="{FF5A64BE-0D4B-4F39-8704-8DE84ACE011D}" srcOrd="1" destOrd="0" presId="urn:microsoft.com/office/officeart/2005/8/layout/hierarchy4"/>
    <dgm:cxn modelId="{085145A4-C38F-4BAD-BB4C-4906547C285A}" type="presParOf" srcId="{BA9049A0-0E8F-405D-876A-B0CF971D7B66}" destId="{4BE77C33-483E-4333-93B2-1C314DE40D7E}" srcOrd="2" destOrd="0" presId="urn:microsoft.com/office/officeart/2005/8/layout/hierarchy4"/>
    <dgm:cxn modelId="{72F0449D-B0C3-449E-A8E2-70C90624BD24}" type="presParOf" srcId="{4BE77C33-483E-4333-93B2-1C314DE40D7E}" destId="{D9381429-FB4D-40D7-822B-A90FAC8C465D}" srcOrd="0" destOrd="0" presId="urn:microsoft.com/office/officeart/2005/8/layout/hierarchy4"/>
    <dgm:cxn modelId="{877AEC1E-8453-4A33-9B53-B53961755CE6}" type="presParOf" srcId="{D9381429-FB4D-40D7-822B-A90FAC8C465D}" destId="{F7B28BA4-99D6-4E9E-98F2-97608FDFDBD8}" srcOrd="0" destOrd="0" presId="urn:microsoft.com/office/officeart/2005/8/layout/hierarchy4"/>
    <dgm:cxn modelId="{8D363142-8428-436D-8B1A-4D2E1496EBE4}" type="presParOf" srcId="{D9381429-FB4D-40D7-822B-A90FAC8C465D}" destId="{8B0F16EE-6BBF-495F-A3B4-F36E923C3B6F}" srcOrd="1" destOrd="0" presId="urn:microsoft.com/office/officeart/2005/8/layout/hierarchy4"/>
    <dgm:cxn modelId="{3D6CD54B-C589-4539-9733-52B0D3CBD83B}" type="presParOf" srcId="{D9381429-FB4D-40D7-822B-A90FAC8C465D}" destId="{02D0DEE2-BB72-4DDA-BA39-BB9C4DAB3C96}" srcOrd="2" destOrd="0" presId="urn:microsoft.com/office/officeart/2005/8/layout/hierarchy4"/>
    <dgm:cxn modelId="{B137D8C7-1A2C-41C2-B039-88FF191FE870}" type="presParOf" srcId="{02D0DEE2-BB72-4DDA-BA39-BB9C4DAB3C96}" destId="{C606FC12-0F6A-45AF-B158-BD9056B0E1FF}" srcOrd="0" destOrd="0" presId="urn:microsoft.com/office/officeart/2005/8/layout/hierarchy4"/>
    <dgm:cxn modelId="{B0F02518-9693-4A3E-8384-65ADDF8581D2}" type="presParOf" srcId="{C606FC12-0F6A-45AF-B158-BD9056B0E1FF}" destId="{2BE6C015-D707-4AA9-9C6B-E805950CE860}" srcOrd="0" destOrd="0" presId="urn:microsoft.com/office/officeart/2005/8/layout/hierarchy4"/>
    <dgm:cxn modelId="{CBAADCE5-5C22-41CB-826C-608B0346D5DF}" type="presParOf" srcId="{C606FC12-0F6A-45AF-B158-BD9056B0E1FF}" destId="{C6A9AA72-27E8-4182-9E3C-8089B2A16247}" srcOrd="1" destOrd="0" presId="urn:microsoft.com/office/officeart/2005/8/layout/hierarchy4"/>
    <dgm:cxn modelId="{0374B183-5D6C-46B5-9F93-7010F6E53DB0}" type="presParOf" srcId="{C606FC12-0F6A-45AF-B158-BD9056B0E1FF}" destId="{7A7CEA6C-9B11-4924-9800-FDA31DC0DDD9}" srcOrd="2" destOrd="0" presId="urn:microsoft.com/office/officeart/2005/8/layout/hierarchy4"/>
    <dgm:cxn modelId="{0FD63AA6-ABA8-4013-AACC-4411CD267793}" type="presParOf" srcId="{7A7CEA6C-9B11-4924-9800-FDA31DC0DDD9}" destId="{D7FE2B6F-7A49-4C20-BCEA-E933B0EE9445}" srcOrd="0" destOrd="0" presId="urn:microsoft.com/office/officeart/2005/8/layout/hierarchy4"/>
    <dgm:cxn modelId="{6296BD37-6EC4-428A-8F71-D45CA7BDA759}" type="presParOf" srcId="{D7FE2B6F-7A49-4C20-BCEA-E933B0EE9445}" destId="{77AAF8B2-A71F-4374-AFE2-FAE9EF64F33D}" srcOrd="0" destOrd="0" presId="urn:microsoft.com/office/officeart/2005/8/layout/hierarchy4"/>
    <dgm:cxn modelId="{AD68070B-0B7A-4A2F-B4D1-A0B79C21D535}" type="presParOf" srcId="{D7FE2B6F-7A49-4C20-BCEA-E933B0EE9445}" destId="{6CBD7BDF-0E75-4099-9310-5701A34098AE}" srcOrd="1" destOrd="0" presId="urn:microsoft.com/office/officeart/2005/8/layout/hierarchy4"/>
    <dgm:cxn modelId="{2AAFAD2E-5074-4350-B0DD-E27491B3C730}" type="presParOf" srcId="{6C44C9A4-A8FF-4434-95C7-DB2E01335A1F}" destId="{E85F9066-4C05-4C86-B278-EE59F67A6576}" srcOrd="3" destOrd="0" presId="urn:microsoft.com/office/officeart/2005/8/layout/hierarchy4"/>
    <dgm:cxn modelId="{44B51588-26E5-48B9-BF66-7EFF500A71AB}" type="presParOf" srcId="{6C44C9A4-A8FF-4434-95C7-DB2E01335A1F}" destId="{C2CEE4F9-5782-4516-8123-A97AD5D02903}" srcOrd="4" destOrd="0" presId="urn:microsoft.com/office/officeart/2005/8/layout/hierarchy4"/>
    <dgm:cxn modelId="{FD9D4D72-76FD-42AA-ADD0-0D8307AA0F04}" type="presParOf" srcId="{C2CEE4F9-5782-4516-8123-A97AD5D02903}" destId="{FF0C153B-2097-45C2-AD1F-3CE61C329D97}" srcOrd="0" destOrd="0" presId="urn:microsoft.com/office/officeart/2005/8/layout/hierarchy4"/>
    <dgm:cxn modelId="{36E8EEB0-D9E0-4119-8EB5-6954360CF4A6}" type="presParOf" srcId="{C2CEE4F9-5782-4516-8123-A97AD5D02903}" destId="{59379DEE-B4CF-4CCE-BA29-9F8C46F85508}" srcOrd="1" destOrd="0" presId="urn:microsoft.com/office/officeart/2005/8/layout/hierarchy4"/>
    <dgm:cxn modelId="{F29D2543-AF8D-4564-B8B7-FBDF7C8A26FD}" type="presParOf" srcId="{C2CEE4F9-5782-4516-8123-A97AD5D02903}" destId="{A8287B64-5654-47B7-9E73-B7621E27CF25}" srcOrd="2" destOrd="0" presId="urn:microsoft.com/office/officeart/2005/8/layout/hierarchy4"/>
    <dgm:cxn modelId="{0A1A65CE-FE03-4D71-8A37-FC809AB78A62}" type="presParOf" srcId="{A8287B64-5654-47B7-9E73-B7621E27CF25}" destId="{E7591696-F106-4FCC-A6A6-107E512B7A10}" srcOrd="0" destOrd="0" presId="urn:microsoft.com/office/officeart/2005/8/layout/hierarchy4"/>
    <dgm:cxn modelId="{95F7F408-76CC-4EFB-ADF6-44EA264209FD}" type="presParOf" srcId="{E7591696-F106-4FCC-A6A6-107E512B7A10}" destId="{4C3F6944-A95D-484E-A048-69FCF8E7EDED}" srcOrd="0" destOrd="0" presId="urn:microsoft.com/office/officeart/2005/8/layout/hierarchy4"/>
    <dgm:cxn modelId="{8F9EC409-0599-45A9-AE71-85DCEE737173}" type="presParOf" srcId="{E7591696-F106-4FCC-A6A6-107E512B7A10}" destId="{069F7AA0-2DF9-46F0-A81C-C905E4470761}" srcOrd="1" destOrd="0" presId="urn:microsoft.com/office/officeart/2005/8/layout/hierarchy4"/>
    <dgm:cxn modelId="{8BC9C55E-CDEB-484A-A987-79B8549F3E16}" type="presParOf" srcId="{E7591696-F106-4FCC-A6A6-107E512B7A10}" destId="{2A7B4300-218C-4311-B690-733BDC7CD983}" srcOrd="2" destOrd="0" presId="urn:microsoft.com/office/officeart/2005/8/layout/hierarchy4"/>
    <dgm:cxn modelId="{6CA303C1-E57B-40DB-90B4-FA4F040FB4F2}" type="presParOf" srcId="{2A7B4300-218C-4311-B690-733BDC7CD983}" destId="{0F0B61C9-0045-4C6F-9EEF-756668AD828B}" srcOrd="0" destOrd="0" presId="urn:microsoft.com/office/officeart/2005/8/layout/hierarchy4"/>
    <dgm:cxn modelId="{E4092E1C-D99F-446D-B457-215F390FE1A6}" type="presParOf" srcId="{0F0B61C9-0045-4C6F-9EEF-756668AD828B}" destId="{81A6D4CF-6872-4832-B147-B97761DDDA31}" srcOrd="0" destOrd="0" presId="urn:microsoft.com/office/officeart/2005/8/layout/hierarchy4"/>
    <dgm:cxn modelId="{CFDC7244-7BF8-4AB9-A27A-1FBF4EDE4FDF}" type="presParOf" srcId="{0F0B61C9-0045-4C6F-9EEF-756668AD828B}" destId="{45CF86CB-4B6F-4A21-AA59-704E869615E5}" srcOrd="1" destOrd="0" presId="urn:microsoft.com/office/officeart/2005/8/layout/hierarchy4"/>
    <dgm:cxn modelId="{A39E0D6A-C7CE-4346-BC2A-A250F169ECB3}" type="presParOf" srcId="{0F0B61C9-0045-4C6F-9EEF-756668AD828B}" destId="{312E4701-2222-48D8-AB0E-A397C7C78967}" srcOrd="2" destOrd="0" presId="urn:microsoft.com/office/officeart/2005/8/layout/hierarchy4"/>
    <dgm:cxn modelId="{516EF2E7-9AEA-4D45-ABFD-22DFB03F5EF6}" type="presParOf" srcId="{312E4701-2222-48D8-AB0E-A397C7C78967}" destId="{C6C3603F-3F6D-45F8-8179-297CAB93A495}" srcOrd="0" destOrd="0" presId="urn:microsoft.com/office/officeart/2005/8/layout/hierarchy4"/>
    <dgm:cxn modelId="{114A7925-ED00-4FDD-BE9F-B0E03F86F780}" type="presParOf" srcId="{C6C3603F-3F6D-45F8-8179-297CAB93A495}" destId="{AD0EFA8D-D5AB-44C5-BCB2-213B191C6E65}" srcOrd="0" destOrd="0" presId="urn:microsoft.com/office/officeart/2005/8/layout/hierarchy4"/>
    <dgm:cxn modelId="{8EB199B4-A270-4C1A-8A32-E31685A30A9E}" type="presParOf" srcId="{C6C3603F-3F6D-45F8-8179-297CAB93A495}" destId="{CCE92366-8AF6-423C-8AFD-DB0EE84BFAC5}" srcOrd="1" destOrd="0" presId="urn:microsoft.com/office/officeart/2005/8/layout/hierarchy4"/>
    <dgm:cxn modelId="{48CBC3D2-319C-4EDE-A7CC-96D36AFF6401}" type="presParOf" srcId="{6C44C9A4-A8FF-4434-95C7-DB2E01335A1F}" destId="{51F358F9-FF48-4A82-95DC-275F4DA321E3}" srcOrd="5" destOrd="0" presId="urn:microsoft.com/office/officeart/2005/8/layout/hierarchy4"/>
    <dgm:cxn modelId="{66DA4851-6CAE-4583-96A2-A6B35B1B5D64}" type="presParOf" srcId="{6C44C9A4-A8FF-4434-95C7-DB2E01335A1F}" destId="{FF615CBF-663F-4E0F-A098-03FF19A98FB5}" srcOrd="6" destOrd="0" presId="urn:microsoft.com/office/officeart/2005/8/layout/hierarchy4"/>
    <dgm:cxn modelId="{70039D97-3108-4083-A3FF-A16DFE37A393}" type="presParOf" srcId="{FF615CBF-663F-4E0F-A098-03FF19A98FB5}" destId="{6DDDF089-1029-409A-B1B5-013804BA1E51}" srcOrd="0" destOrd="0" presId="urn:microsoft.com/office/officeart/2005/8/layout/hierarchy4"/>
    <dgm:cxn modelId="{48A2DF33-92D6-41C4-8964-865825879E02}" type="presParOf" srcId="{FF615CBF-663F-4E0F-A098-03FF19A98FB5}" destId="{E58D0D76-A0E8-49AC-A788-3833F0181335}" srcOrd="1" destOrd="0" presId="urn:microsoft.com/office/officeart/2005/8/layout/hierarchy4"/>
    <dgm:cxn modelId="{03032860-882D-4C2B-A430-375BA779A0EE}" type="presParOf" srcId="{FF615CBF-663F-4E0F-A098-03FF19A98FB5}" destId="{9779A5D7-0678-41CB-AAB9-9C39639EE270}" srcOrd="2" destOrd="0" presId="urn:microsoft.com/office/officeart/2005/8/layout/hierarchy4"/>
    <dgm:cxn modelId="{67B5A96F-2791-47BD-B8AC-10C57CBBB783}" type="presParOf" srcId="{9779A5D7-0678-41CB-AAB9-9C39639EE270}" destId="{80AF083E-5484-4C50-B3CA-EDBD9085ADB0}" srcOrd="0" destOrd="0" presId="urn:microsoft.com/office/officeart/2005/8/layout/hierarchy4"/>
    <dgm:cxn modelId="{92820088-5BB7-468C-925B-CE20C83F31D8}" type="presParOf" srcId="{80AF083E-5484-4C50-B3CA-EDBD9085ADB0}" destId="{0909B42D-3FF7-4029-9A22-5E09E4C400F1}" srcOrd="0" destOrd="0" presId="urn:microsoft.com/office/officeart/2005/8/layout/hierarchy4"/>
    <dgm:cxn modelId="{795D3931-F928-4B26-90EA-4F37986E9305}" type="presParOf" srcId="{80AF083E-5484-4C50-B3CA-EDBD9085ADB0}" destId="{557BA7ED-2D96-45F0-97E8-91F66A8F3D5A}" srcOrd="1" destOrd="0" presId="urn:microsoft.com/office/officeart/2005/8/layout/hierarchy4"/>
    <dgm:cxn modelId="{47E63BC5-6F9D-476D-85C7-5D5153B0E662}" type="presParOf" srcId="{80AF083E-5484-4C50-B3CA-EDBD9085ADB0}" destId="{8C84263D-813D-4E1B-BC52-07BCE2BA4B2C}" srcOrd="2" destOrd="0" presId="urn:microsoft.com/office/officeart/2005/8/layout/hierarchy4"/>
    <dgm:cxn modelId="{F30DBB7C-092C-4D30-895A-63A492881D26}" type="presParOf" srcId="{8C84263D-813D-4E1B-BC52-07BCE2BA4B2C}" destId="{9432C63D-0369-4167-9A27-E4E7EE2700BF}" srcOrd="0" destOrd="0" presId="urn:microsoft.com/office/officeart/2005/8/layout/hierarchy4"/>
    <dgm:cxn modelId="{129A033F-50B2-427A-96BB-445A4872E51E}" type="presParOf" srcId="{9432C63D-0369-4167-9A27-E4E7EE2700BF}" destId="{26EA52E9-2DFB-4277-B352-32485EFF23C1}" srcOrd="0" destOrd="0" presId="urn:microsoft.com/office/officeart/2005/8/layout/hierarchy4"/>
    <dgm:cxn modelId="{C1E6FCD3-E7F1-48EF-B319-86F4FE0ABFC0}" type="presParOf" srcId="{9432C63D-0369-4167-9A27-E4E7EE2700BF}" destId="{8ACDC4E0-F6EE-4179-A281-C1CF5D8BCFCB}" srcOrd="1" destOrd="0" presId="urn:microsoft.com/office/officeart/2005/8/layout/hierarchy4"/>
    <dgm:cxn modelId="{33AF36CB-4EC1-4A23-8F9F-8D3A31EC5418}" type="presParOf" srcId="{9432C63D-0369-4167-9A27-E4E7EE2700BF}" destId="{F451F4CD-FD53-46DE-86B0-E1EEED263674}" srcOrd="2" destOrd="0" presId="urn:microsoft.com/office/officeart/2005/8/layout/hierarchy4"/>
    <dgm:cxn modelId="{1FFDB632-9310-40AC-B7C8-DB23869A8E38}" type="presParOf" srcId="{F451F4CD-FD53-46DE-86B0-E1EEED263674}" destId="{2FEE1F54-2A8E-4985-95BE-4E20AF8F1B77}" srcOrd="0" destOrd="0" presId="urn:microsoft.com/office/officeart/2005/8/layout/hierarchy4"/>
    <dgm:cxn modelId="{EA514632-3C3E-40CB-B5D3-2FF2E3524F15}" type="presParOf" srcId="{2FEE1F54-2A8E-4985-95BE-4E20AF8F1B77}" destId="{DC6848B3-47EC-425E-B98E-6BA1692B6465}" srcOrd="0" destOrd="0" presId="urn:microsoft.com/office/officeart/2005/8/layout/hierarchy4"/>
    <dgm:cxn modelId="{C63F2146-10BA-4670-9081-16C555B86F22}" type="presParOf" srcId="{2FEE1F54-2A8E-4985-95BE-4E20AF8F1B77}" destId="{6449B7D7-DAD7-4144-99E2-2C04F498D6E1}" srcOrd="1" destOrd="0" presId="urn:microsoft.com/office/officeart/2005/8/layout/hierarchy4"/>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1E2CAA8-468D-4E59-BF12-CCFE378324E9}">
      <dgm:prSet custT="1"/>
      <dgm:spPr>
        <a:noFill/>
        <a:ln>
          <a:noFill/>
        </a:ln>
      </dgm:spPr>
      <dgm:t>
        <a:bodyPr/>
        <a:lstStyle/>
        <a:p>
          <a:pPr>
            <a:buNone/>
          </a:pPr>
          <a:r>
            <a:rPr lang="en-US" sz="900" b="1" i="0" u="none">
              <a:solidFill>
                <a:schemeClr val="tx1"/>
              </a:solidFill>
            </a:rPr>
            <a:t>Memory</a:t>
          </a:r>
          <a:endParaRPr lang="en-US" sz="900" b="1">
            <a:solidFill>
              <a:schemeClr val="tx1"/>
            </a:solidFill>
          </a:endParaRPr>
        </a:p>
      </dgm:t>
    </dgm:pt>
    <dgm:pt modelId="{26978242-B5E7-4F4E-AF15-E6FB6737AB13}" type="parTrans" cxnId="{664C3613-6E26-41C6-8708-FA431722ABF4}">
      <dgm:prSet/>
      <dgm:spPr/>
      <dgm:t>
        <a:bodyPr/>
        <a:lstStyle/>
        <a:p>
          <a:endParaRPr lang="en-US"/>
        </a:p>
      </dgm:t>
    </dgm:pt>
    <dgm:pt modelId="{99340F73-B01F-49B9-9871-AE6FC59F8E42}" type="sibTrans" cxnId="{664C3613-6E26-41C6-8708-FA431722ABF4}">
      <dgm:prSet/>
      <dgm:spPr/>
      <dgm:t>
        <a:bodyPr/>
        <a:lstStyle/>
        <a:p>
          <a:endParaRPr lang="en-US"/>
        </a:p>
      </dgm:t>
    </dgm:pt>
    <dgm:pt modelId="{34FC4095-5E9A-4D88-AFC6-14143F528FC2}">
      <dgm:prSet custT="1"/>
      <dgm:spPr>
        <a:solidFill>
          <a:srgbClr val="0041F0"/>
        </a:solidFill>
        <a:ln>
          <a:noFill/>
        </a:ln>
      </dgm:spPr>
      <dgm:t>
        <a:bodyPr/>
        <a:lstStyle/>
        <a:p>
          <a:pPr>
            <a:buNone/>
          </a:pPr>
          <a:r>
            <a:rPr lang="en-US" sz="800" b="0" i="0" u="none"/>
            <a:t>Team-wide Memory</a:t>
          </a:r>
          <a:endParaRPr lang="en-US" sz="800" b="0">
            <a:solidFill>
              <a:schemeClr val="tx1"/>
            </a:solidFill>
          </a:endParaRPr>
        </a:p>
      </dgm:t>
    </dgm:pt>
    <dgm:pt modelId="{933A864A-430B-434E-AD80-CB5758212D57}" type="parTrans" cxnId="{63733CAF-5C2C-4C2C-902A-FCFB8D623AC3}">
      <dgm:prSet/>
      <dgm:spPr/>
      <dgm:t>
        <a:bodyPr/>
        <a:lstStyle/>
        <a:p>
          <a:endParaRPr lang="en-US"/>
        </a:p>
      </dgm:t>
    </dgm:pt>
    <dgm:pt modelId="{1419D6F6-BCE3-4535-B96B-83C8CF2DA9CB}" type="sibTrans" cxnId="{63733CAF-5C2C-4C2C-902A-FCFB8D623AC3}">
      <dgm:prSet/>
      <dgm:spPr/>
      <dgm:t>
        <a:bodyPr/>
        <a:lstStyle/>
        <a:p>
          <a:endParaRPr lang="en-US"/>
        </a:p>
      </dgm:t>
    </dgm:pt>
    <dgm:pt modelId="{561C3471-E993-4E4B-9EBD-A58A933783DE}">
      <dgm:prSet custT="1"/>
      <dgm:spPr>
        <a:solidFill>
          <a:srgbClr val="0041F0"/>
        </a:solidFill>
        <a:ln>
          <a:noFill/>
        </a:ln>
      </dgm:spPr>
      <dgm:t>
        <a:bodyPr/>
        <a:lstStyle/>
        <a:p>
          <a:pPr>
            <a:buNone/>
          </a:pPr>
          <a:r>
            <a:rPr lang="en-US" sz="800" b="0" i="0" u="none"/>
            <a:t>Agent-specific Memory</a:t>
          </a:r>
          <a:endParaRPr lang="en-US" sz="800" b="0"/>
        </a:p>
      </dgm:t>
    </dgm:pt>
    <dgm:pt modelId="{B0C51D4A-3D1A-4DFA-8157-85D55C74CF5D}" type="parTrans" cxnId="{B0A5F0B5-FA4F-4C4B-AC12-47F69BE6AEED}">
      <dgm:prSet/>
      <dgm:spPr/>
      <dgm:t>
        <a:bodyPr/>
        <a:lstStyle/>
        <a:p>
          <a:endParaRPr lang="en-US"/>
        </a:p>
      </dgm:t>
    </dgm:pt>
    <dgm:pt modelId="{D690871F-E0A6-4732-9219-B82BE7FAF569}" type="sibTrans" cxnId="{B0A5F0B5-FA4F-4C4B-AC12-47F69BE6AEED}">
      <dgm:prSet/>
      <dgm:spPr/>
      <dgm:t>
        <a:bodyPr/>
        <a:lstStyle/>
        <a:p>
          <a:endParaRPr lang="en-US"/>
        </a:p>
      </dgm:t>
    </dgm:pt>
    <dgm:pt modelId="{DAE516CD-4EB7-43B1-ACE4-F26A4700BEF4}">
      <dgm:prSet custT="1"/>
      <dgm:spPr>
        <a:solidFill>
          <a:srgbClr val="0041F0"/>
        </a:solidFill>
        <a:ln>
          <a:noFill/>
        </a:ln>
      </dgm:spPr>
      <dgm:t>
        <a:bodyPr/>
        <a:lstStyle/>
        <a:p>
          <a:pPr>
            <a:buNone/>
          </a:pPr>
          <a:r>
            <a:rPr lang="en-US" sz="800" b="0" i="0" u="none"/>
            <a:t>Interaction History</a:t>
          </a:r>
          <a:endParaRPr lang="en-US" sz="800" b="0"/>
        </a:p>
      </dgm:t>
    </dgm:pt>
    <dgm:pt modelId="{BAB87ACD-C7A9-4FC6-806B-AF2C4006345E}" type="parTrans" cxnId="{C7071152-61D5-4F40-8830-F8EE9B06FABB}">
      <dgm:prSet/>
      <dgm:spPr/>
      <dgm:t>
        <a:bodyPr/>
        <a:lstStyle/>
        <a:p>
          <a:endParaRPr lang="en-US"/>
        </a:p>
      </dgm:t>
    </dgm:pt>
    <dgm:pt modelId="{B219ECFE-C6FC-409E-99D9-1EBCF7EF9231}" type="sibTrans" cxnId="{C7071152-61D5-4F40-8830-F8EE9B06FABB}">
      <dgm:prSet/>
      <dgm:spPr/>
      <dgm:t>
        <a:bodyPr/>
        <a:lstStyle/>
        <a:p>
          <a:endParaRPr lang="en-US"/>
        </a:p>
      </dgm:t>
    </dgm:pt>
    <dgm:pt modelId="{1595BADB-3146-436F-B38A-EABFC4D0BFA0}">
      <dgm:prSet custT="1"/>
      <dgm:spPr>
        <a:solidFill>
          <a:srgbClr val="0041F0"/>
        </a:solidFill>
        <a:ln>
          <a:noFill/>
        </a:ln>
      </dgm:spPr>
      <dgm:t>
        <a:bodyPr/>
        <a:lstStyle/>
        <a:p>
          <a:pPr>
            <a:buNone/>
          </a:pPr>
          <a:r>
            <a:rPr lang="en-US" sz="800" b="0" i="0" u="none"/>
            <a:t>FAQ Cache</a:t>
          </a:r>
          <a:endParaRPr lang="en-US" sz="800" b="0"/>
        </a:p>
      </dgm:t>
    </dgm:pt>
    <dgm:pt modelId="{DB4A7B44-E959-494D-A870-65AD0ACD7A75}" type="parTrans" cxnId="{DFEBF2FB-5BD7-4EC9-954C-4BB54558BAE8}">
      <dgm:prSet/>
      <dgm:spPr/>
      <dgm:t>
        <a:bodyPr/>
        <a:lstStyle/>
        <a:p>
          <a:endParaRPr lang="en-US"/>
        </a:p>
      </dgm:t>
    </dgm:pt>
    <dgm:pt modelId="{E0845A3D-B4F0-45FC-961A-BDD9D05318C0}" type="sibTrans" cxnId="{DFEBF2FB-5BD7-4EC9-954C-4BB54558BAE8}">
      <dgm:prSet/>
      <dgm:spPr/>
      <dgm:t>
        <a:bodyPr/>
        <a:lstStyle/>
        <a:p>
          <a:endParaRPr lang="en-US"/>
        </a:p>
      </dgm:t>
    </dgm:pt>
    <dgm:pt modelId="{80BD32B1-9775-4C52-A814-F032FB515DF7}">
      <dgm:prSet custT="1"/>
      <dgm:spPr>
        <a:solidFill>
          <a:srgbClr val="0041F0"/>
        </a:solidFill>
        <a:ln>
          <a:noFill/>
        </a:ln>
      </dgm:spPr>
      <dgm:t>
        <a:bodyPr/>
        <a:lstStyle/>
        <a:p>
          <a:pPr>
            <a:buNone/>
          </a:pPr>
          <a:r>
            <a:rPr lang="en-US" sz="800" b="0" i="0" u="none"/>
            <a:t>Tool Response Cache</a:t>
          </a:r>
          <a:endParaRPr lang="en-US" sz="800" b="0"/>
        </a:p>
      </dgm:t>
    </dgm:pt>
    <dgm:pt modelId="{13D7A84C-1929-4F58-B6E0-39A8770854AC}" type="parTrans" cxnId="{F97ED6FE-73B6-4C24-B0A0-3DC57D2ADB35}">
      <dgm:prSet/>
      <dgm:spPr/>
      <dgm:t>
        <a:bodyPr/>
        <a:lstStyle/>
        <a:p>
          <a:endParaRPr lang="en-US"/>
        </a:p>
      </dgm:t>
    </dgm:pt>
    <dgm:pt modelId="{A6AC3E02-5DC8-459F-B440-51EEA75D67E1}" type="sibTrans" cxnId="{F97ED6FE-73B6-4C24-B0A0-3DC57D2ADB35}">
      <dgm:prSet/>
      <dgm:spPr/>
      <dgm:t>
        <a:bodyPr/>
        <a:lstStyle/>
        <a:p>
          <a:endParaRPr lang="en-US"/>
        </a:p>
      </dgm:t>
    </dgm:pt>
    <dgm:pt modelId="{A63F6FD7-3DA5-4769-95B2-C683B66136CF}">
      <dgm:prSet custT="1"/>
      <dgm:spPr>
        <a:solidFill>
          <a:srgbClr val="0041F0"/>
        </a:solidFill>
        <a:ln>
          <a:noFill/>
        </a:ln>
      </dgm:spPr>
      <dgm:t>
        <a:bodyPr/>
        <a:lstStyle/>
        <a:p>
          <a:pPr>
            <a:buNone/>
          </a:pPr>
          <a:r>
            <a:rPr lang="en-US" sz="800" b="0" i="0" u="none"/>
            <a:t>Semantic Memory</a:t>
          </a:r>
          <a:endParaRPr lang="en-US" sz="800" b="0"/>
        </a:p>
      </dgm:t>
    </dgm:pt>
    <dgm:pt modelId="{0AE0A5A2-A7EA-4D63-99A9-F80DB9C2A61B}" type="parTrans" cxnId="{D76017F8-643A-43B6-8AFD-2F62FA34BF81}">
      <dgm:prSet/>
      <dgm:spPr/>
      <dgm:t>
        <a:bodyPr/>
        <a:lstStyle/>
        <a:p>
          <a:endParaRPr lang="en-US"/>
        </a:p>
      </dgm:t>
    </dgm:pt>
    <dgm:pt modelId="{8E5FBFF4-1BC0-4BAC-9C51-0287DD7A0047}" type="sibTrans" cxnId="{D76017F8-643A-43B6-8AFD-2F62FA34BF81}">
      <dgm:prSet/>
      <dgm:spPr/>
      <dgm:t>
        <a:bodyPr/>
        <a:lstStyle/>
        <a:p>
          <a:endParaRPr lang="en-US"/>
        </a:p>
      </dgm:t>
    </dgm:pt>
    <dgm:pt modelId="{2EE004FD-2BA5-46CE-A68A-8FB175D3D4E4}">
      <dgm:prSet custT="1"/>
      <dgm:spPr>
        <a:solidFill>
          <a:srgbClr val="0041F0"/>
        </a:solidFill>
        <a:ln>
          <a:noFill/>
        </a:ln>
      </dgm:spPr>
      <dgm:t>
        <a:bodyPr/>
        <a:lstStyle/>
        <a:p>
          <a:pPr>
            <a:buNone/>
          </a:pPr>
          <a:r>
            <a:rPr lang="en-US" sz="800" b="0" i="0" u="none" dirty="0"/>
            <a:t>Multi-Team Workflows</a:t>
          </a:r>
          <a:endParaRPr lang="en-US" sz="800" b="0" dirty="0"/>
        </a:p>
      </dgm:t>
    </dgm:pt>
    <dgm:pt modelId="{D9C86C3F-BC62-433A-A64C-A4AC180CBCEE}" type="parTrans" cxnId="{D8BA55D4-B09F-4D3D-AB8C-5AE8E53806ED}">
      <dgm:prSet/>
      <dgm:spPr/>
      <dgm:t>
        <a:bodyPr/>
        <a:lstStyle/>
        <a:p>
          <a:endParaRPr lang="en-US"/>
        </a:p>
      </dgm:t>
    </dgm:pt>
    <dgm:pt modelId="{24271E88-A855-4E55-A74F-DF12EDEABE28}" type="sibTrans" cxnId="{D8BA55D4-B09F-4D3D-AB8C-5AE8E53806ED}">
      <dgm:prSet/>
      <dgm:spPr/>
      <dgm:t>
        <a:bodyPr/>
        <a:lstStyle/>
        <a:p>
          <a:endParaRPr lang="en-US"/>
        </a:p>
      </dgm:t>
    </dgm:pt>
    <dgm:pt modelId="{5E956DA2-E195-447E-B60D-06726390C8BD}">
      <dgm:prSet custT="1"/>
      <dgm:spPr>
        <a:solidFill>
          <a:srgbClr val="0041F0"/>
        </a:solidFill>
        <a:ln>
          <a:noFill/>
        </a:ln>
      </dgm:spPr>
      <dgm:t>
        <a:bodyPr/>
        <a:lstStyle/>
        <a:p>
          <a:pPr>
            <a:buNone/>
          </a:pPr>
          <a:r>
            <a:rPr lang="en-US" sz="800" b="0" i="0" u="none" dirty="0"/>
            <a:t>Workflow Visualization</a:t>
          </a:r>
          <a:endParaRPr lang="en-US" sz="800" b="0" dirty="0"/>
        </a:p>
      </dgm:t>
    </dgm:pt>
    <dgm:pt modelId="{48E72C13-108C-4CDC-B9A4-BEDB65F83780}" type="parTrans" cxnId="{C69D2FF5-8C00-479E-931E-660AC3C442A5}">
      <dgm:prSet/>
      <dgm:spPr/>
      <dgm:t>
        <a:bodyPr/>
        <a:lstStyle/>
        <a:p>
          <a:endParaRPr lang="en-US"/>
        </a:p>
      </dgm:t>
    </dgm:pt>
    <dgm:pt modelId="{A45AEC2C-154B-484F-9F2C-9CF12FE77880}" type="sibTrans" cxnId="{C69D2FF5-8C00-479E-931E-660AC3C442A5}">
      <dgm:prSet/>
      <dgm:spPr/>
      <dgm:t>
        <a:bodyPr/>
        <a:lstStyle/>
        <a:p>
          <a:endParaRPr lang="en-US"/>
        </a:p>
      </dgm:t>
    </dgm:pt>
    <dgm:pt modelId="{77233407-B677-442B-B273-DB93F37AB61A}">
      <dgm:prSet custT="1"/>
      <dgm:spPr>
        <a:solidFill>
          <a:srgbClr val="0041F0"/>
        </a:solidFill>
        <a:ln>
          <a:noFill/>
        </a:ln>
      </dgm:spPr>
      <dgm:t>
        <a:bodyPr/>
        <a:lstStyle/>
        <a:p>
          <a:pPr>
            <a:buNone/>
          </a:pPr>
          <a:r>
            <a:rPr lang="en-US" sz="800" b="0" i="0" u="none"/>
            <a:t>Parallel Processing</a:t>
          </a:r>
          <a:endParaRPr lang="en-US" sz="800" b="0"/>
        </a:p>
      </dgm:t>
    </dgm:pt>
    <dgm:pt modelId="{B69C6F45-1DEE-4584-8ED9-BC138ED3BBE7}" type="parTrans" cxnId="{AF052448-C7D8-4574-BE87-038C366E93F7}">
      <dgm:prSet/>
      <dgm:spPr/>
      <dgm:t>
        <a:bodyPr/>
        <a:lstStyle/>
        <a:p>
          <a:endParaRPr lang="en-US"/>
        </a:p>
      </dgm:t>
    </dgm:pt>
    <dgm:pt modelId="{6C7CF217-BAE5-4F1F-9AA3-D1D7293A8BAC}" type="sibTrans" cxnId="{AF052448-C7D8-4574-BE87-038C366E93F7}">
      <dgm:prSet/>
      <dgm:spPr/>
      <dgm:t>
        <a:bodyPr/>
        <a:lstStyle/>
        <a:p>
          <a:endParaRPr lang="en-US"/>
        </a:p>
      </dgm:t>
    </dgm:pt>
    <dgm:pt modelId="{174D5A68-3282-44B3-A675-2A2E059AC9B3}">
      <dgm:prSet custT="1"/>
      <dgm:spPr>
        <a:solidFill>
          <a:srgbClr val="0041F0"/>
        </a:solidFill>
        <a:ln>
          <a:noFill/>
        </a:ln>
      </dgm:spPr>
      <dgm:t>
        <a:bodyPr/>
        <a:lstStyle/>
        <a:p>
          <a:pPr>
            <a:buNone/>
          </a:pPr>
          <a:r>
            <a:rPr lang="en-US" sz="800" b="0" i="0" u="none"/>
            <a:t>Event-driven Architecture</a:t>
          </a:r>
          <a:endParaRPr lang="en-US" sz="800" b="0"/>
        </a:p>
      </dgm:t>
    </dgm:pt>
    <dgm:pt modelId="{A69060FA-2253-447B-82E5-7BB5DF59609D}" type="parTrans" cxnId="{5A9398F8-6FF8-44BD-AFA3-949838D6A62F}">
      <dgm:prSet/>
      <dgm:spPr/>
      <dgm:t>
        <a:bodyPr/>
        <a:lstStyle/>
        <a:p>
          <a:endParaRPr lang="en-US"/>
        </a:p>
      </dgm:t>
    </dgm:pt>
    <dgm:pt modelId="{395B4E8F-1B5A-4268-BCB2-B3B46551A832}" type="sibTrans" cxnId="{5A9398F8-6FF8-44BD-AFA3-949838D6A62F}">
      <dgm:prSet/>
      <dgm:spPr/>
      <dgm:t>
        <a:bodyPr/>
        <a:lstStyle/>
        <a:p>
          <a:endParaRPr lang="en-US"/>
        </a:p>
      </dgm:t>
    </dgm:pt>
    <dgm:pt modelId="{9D469115-882D-499A-9661-0E9E783390DC}">
      <dgm:prSet custT="1"/>
      <dgm:spPr>
        <a:solidFill>
          <a:srgbClr val="0041F0"/>
        </a:solidFill>
        <a:ln>
          <a:noFill/>
        </a:ln>
      </dgm:spPr>
      <dgm:t>
        <a:bodyPr/>
        <a:lstStyle/>
        <a:p>
          <a:pPr>
            <a:buNone/>
          </a:pPr>
          <a:r>
            <a:rPr lang="en-US" sz="800" b="0" i="0" u="none"/>
            <a:t>Progress Checkpointing</a:t>
          </a:r>
          <a:endParaRPr lang="en-US" sz="800" b="0"/>
        </a:p>
      </dgm:t>
    </dgm:pt>
    <dgm:pt modelId="{FFA8A2E4-24E6-42F4-8594-7D123F106F23}" type="parTrans" cxnId="{C02F8584-B291-4C68-AD48-CD53FE68884F}">
      <dgm:prSet/>
      <dgm:spPr/>
      <dgm:t>
        <a:bodyPr/>
        <a:lstStyle/>
        <a:p>
          <a:endParaRPr lang="en-US"/>
        </a:p>
      </dgm:t>
    </dgm:pt>
    <dgm:pt modelId="{167C4464-F313-4708-920F-1CB173522215}" type="sibTrans" cxnId="{C02F8584-B291-4C68-AD48-CD53FE68884F}">
      <dgm:prSet/>
      <dgm:spPr/>
      <dgm:t>
        <a:bodyPr/>
        <a:lstStyle/>
        <a:p>
          <a:endParaRPr lang="en-US"/>
        </a:p>
      </dgm:t>
    </dgm:pt>
    <dgm:pt modelId="{E28CBC76-A06F-46AC-AC9E-6A9CFDFA74D3}">
      <dgm:prSet custT="1"/>
      <dgm:spPr>
        <a:solidFill>
          <a:srgbClr val="0041F0"/>
        </a:solidFill>
        <a:ln>
          <a:noFill/>
        </a:ln>
      </dgm:spPr>
      <dgm:t>
        <a:bodyPr/>
        <a:lstStyle/>
        <a:p>
          <a:pPr>
            <a:buNone/>
          </a:pPr>
          <a:r>
            <a:rPr lang="en-US" sz="800" b="0" i="0" u="none"/>
            <a:t>State Management &amp; Restart</a:t>
          </a:r>
          <a:endParaRPr lang="en-US" sz="800" b="0"/>
        </a:p>
      </dgm:t>
    </dgm:pt>
    <dgm:pt modelId="{125B5BD8-DFAD-4A5D-9136-692FB1503B1D}" type="parTrans" cxnId="{D761F538-529E-4B2E-ADE0-52B4169CE802}">
      <dgm:prSet/>
      <dgm:spPr/>
      <dgm:t>
        <a:bodyPr/>
        <a:lstStyle/>
        <a:p>
          <a:endParaRPr lang="en-US"/>
        </a:p>
      </dgm:t>
    </dgm:pt>
    <dgm:pt modelId="{DBCF0DD8-4687-4D95-A07A-F0327DA53667}" type="sibTrans" cxnId="{D761F538-529E-4B2E-ADE0-52B4169CE802}">
      <dgm:prSet/>
      <dgm:spPr/>
      <dgm:t>
        <a:bodyPr/>
        <a:lstStyle/>
        <a:p>
          <a:endParaRPr lang="en-US"/>
        </a:p>
      </dgm:t>
    </dgm:pt>
    <dgm:pt modelId="{C60B0132-9ED5-4B51-A449-92E38F1F9871}">
      <dgm:prSet custT="1"/>
      <dgm:spPr>
        <a:noFill/>
        <a:ln>
          <a:noFill/>
        </a:ln>
      </dgm:spPr>
      <dgm:t>
        <a:bodyPr/>
        <a:lstStyle/>
        <a:p>
          <a:pPr>
            <a:buNone/>
          </a:pPr>
          <a:r>
            <a:rPr lang="en-US" sz="900" b="1" i="0" u="none">
              <a:solidFill>
                <a:schemeClr val="tx1"/>
              </a:solidFill>
            </a:rPr>
            <a:t>Human in the Loop</a:t>
          </a:r>
          <a:endParaRPr lang="en-US" sz="900" b="1">
            <a:solidFill>
              <a:schemeClr val="tx1"/>
            </a:solidFill>
          </a:endParaRPr>
        </a:p>
      </dgm:t>
    </dgm:pt>
    <dgm:pt modelId="{ED779814-DE79-44A5-AE53-B2332D4CF3A9}" type="parTrans" cxnId="{F5798CC3-483C-4105-9C02-6B4AAAA80E90}">
      <dgm:prSet/>
      <dgm:spPr/>
      <dgm:t>
        <a:bodyPr/>
        <a:lstStyle/>
        <a:p>
          <a:endParaRPr lang="en-US"/>
        </a:p>
      </dgm:t>
    </dgm:pt>
    <dgm:pt modelId="{466A2D96-963F-453C-9490-6E91DC094362}" type="sibTrans" cxnId="{F5798CC3-483C-4105-9C02-6B4AAAA80E90}">
      <dgm:prSet/>
      <dgm:spPr/>
      <dgm:t>
        <a:bodyPr/>
        <a:lstStyle/>
        <a:p>
          <a:endParaRPr lang="en-US"/>
        </a:p>
      </dgm:t>
    </dgm:pt>
    <dgm:pt modelId="{B475AC36-5FEF-4A23-ABC0-79B8A9817FA4}">
      <dgm:prSet custT="1"/>
      <dgm:spPr>
        <a:solidFill>
          <a:srgbClr val="0041F0"/>
        </a:solidFill>
        <a:ln>
          <a:noFill/>
        </a:ln>
      </dgm:spPr>
      <dgm:t>
        <a:bodyPr/>
        <a:lstStyle/>
        <a:p>
          <a:pPr>
            <a:buNone/>
          </a:pPr>
          <a:r>
            <a:rPr lang="en-US" sz="800" b="0" i="0" u="none"/>
            <a:t>Performance Feedback</a:t>
          </a:r>
          <a:endParaRPr lang="en-US" sz="800" b="0"/>
        </a:p>
      </dgm:t>
    </dgm:pt>
    <dgm:pt modelId="{599DEE42-614C-4439-BFA8-E2E17E63A8BE}" type="parTrans" cxnId="{541F3C39-3933-4B80-A627-68886998A6A7}">
      <dgm:prSet/>
      <dgm:spPr/>
      <dgm:t>
        <a:bodyPr/>
        <a:lstStyle/>
        <a:p>
          <a:endParaRPr lang="en-US"/>
        </a:p>
      </dgm:t>
    </dgm:pt>
    <dgm:pt modelId="{AF891F7B-5CAC-4C5B-B5EC-DDBC485F7E39}" type="sibTrans" cxnId="{541F3C39-3933-4B80-A627-68886998A6A7}">
      <dgm:prSet/>
      <dgm:spPr/>
      <dgm:t>
        <a:bodyPr/>
        <a:lstStyle/>
        <a:p>
          <a:endParaRPr lang="en-US"/>
        </a:p>
      </dgm:t>
    </dgm:pt>
    <dgm:pt modelId="{D5C9CBB7-C788-4285-815B-9D4F950B7EE8}">
      <dgm:prSet custT="1"/>
      <dgm:spPr>
        <a:noFill/>
        <a:ln>
          <a:noFill/>
        </a:ln>
      </dgm:spPr>
      <dgm:t>
        <a:bodyPr/>
        <a:lstStyle/>
        <a:p>
          <a:pPr>
            <a:buNone/>
          </a:pPr>
          <a:r>
            <a:rPr lang="en-US" sz="900" b="1" i="0" u="none">
              <a:solidFill>
                <a:schemeClr val="tx1"/>
              </a:solidFill>
            </a:rPr>
            <a:t>Operations</a:t>
          </a:r>
          <a:endParaRPr lang="en-US" sz="900" b="1">
            <a:solidFill>
              <a:schemeClr val="tx1"/>
            </a:solidFill>
          </a:endParaRPr>
        </a:p>
      </dgm:t>
    </dgm:pt>
    <dgm:pt modelId="{CD0E7577-FCB1-4B25-8E51-A36027D34332}" type="parTrans" cxnId="{64E6CFB6-C9D9-4AC7-881B-48CC86C1C0B8}">
      <dgm:prSet/>
      <dgm:spPr/>
      <dgm:t>
        <a:bodyPr/>
        <a:lstStyle/>
        <a:p>
          <a:endParaRPr lang="en-US"/>
        </a:p>
      </dgm:t>
    </dgm:pt>
    <dgm:pt modelId="{61F8B65E-5BBE-43B2-A854-913EB069A57A}" type="sibTrans" cxnId="{64E6CFB6-C9D9-4AC7-881B-48CC86C1C0B8}">
      <dgm:prSet/>
      <dgm:spPr/>
      <dgm:t>
        <a:bodyPr/>
        <a:lstStyle/>
        <a:p>
          <a:endParaRPr lang="en-US"/>
        </a:p>
      </dgm:t>
    </dgm:pt>
    <dgm:pt modelId="{33A5411B-3C26-4E4F-93E1-5562D41A3603}">
      <dgm:prSet custT="1"/>
      <dgm:spPr>
        <a:solidFill>
          <a:srgbClr val="0041F0"/>
        </a:solidFill>
        <a:ln>
          <a:noFill/>
        </a:ln>
      </dgm:spPr>
      <dgm:t>
        <a:bodyPr/>
        <a:lstStyle/>
        <a:p>
          <a:pPr>
            <a:buNone/>
          </a:pPr>
          <a:r>
            <a:rPr lang="en-US" sz="800" b="0" i="0" u="none"/>
            <a:t>Dashboards</a:t>
          </a:r>
          <a:endParaRPr lang="en-US" sz="800" b="0"/>
        </a:p>
      </dgm:t>
    </dgm:pt>
    <dgm:pt modelId="{74667A83-0517-41FC-80FE-FCB3B1C5422E}" type="parTrans" cxnId="{23F1EF51-3495-4435-9E19-5F0214E4BAA1}">
      <dgm:prSet/>
      <dgm:spPr/>
      <dgm:t>
        <a:bodyPr/>
        <a:lstStyle/>
        <a:p>
          <a:endParaRPr lang="en-US"/>
        </a:p>
      </dgm:t>
    </dgm:pt>
    <dgm:pt modelId="{76DDB4CF-84B7-4DED-81C2-D6A71D7EFAF1}" type="sibTrans" cxnId="{23F1EF51-3495-4435-9E19-5F0214E4BAA1}">
      <dgm:prSet/>
      <dgm:spPr/>
      <dgm:t>
        <a:bodyPr/>
        <a:lstStyle/>
        <a:p>
          <a:endParaRPr lang="en-US"/>
        </a:p>
      </dgm:t>
    </dgm:pt>
    <dgm:pt modelId="{99FB0E6A-FF93-4725-8126-6D73D0CA6A62}">
      <dgm:prSet custT="1"/>
      <dgm:spPr>
        <a:solidFill>
          <a:srgbClr val="0041F0"/>
        </a:solidFill>
        <a:ln>
          <a:noFill/>
        </a:ln>
      </dgm:spPr>
      <dgm:t>
        <a:bodyPr/>
        <a:lstStyle/>
        <a:p>
          <a:pPr>
            <a:buNone/>
          </a:pPr>
          <a:r>
            <a:rPr lang="en-US" sz="800" b="0" i="0" u="none"/>
            <a:t>Performance Evaluation</a:t>
          </a:r>
          <a:endParaRPr lang="en-US" sz="800" b="0"/>
        </a:p>
      </dgm:t>
    </dgm:pt>
    <dgm:pt modelId="{0D41C4A7-390C-4862-B1AE-30355AAFE802}" type="parTrans" cxnId="{AA364E2C-20DA-4989-A50D-40E3A148AC0D}">
      <dgm:prSet/>
      <dgm:spPr/>
      <dgm:t>
        <a:bodyPr/>
        <a:lstStyle/>
        <a:p>
          <a:endParaRPr lang="en-US"/>
        </a:p>
      </dgm:t>
    </dgm:pt>
    <dgm:pt modelId="{3E86A802-FB92-404F-A2B0-7152FCD967EA}" type="sibTrans" cxnId="{AA364E2C-20DA-4989-A50D-40E3A148AC0D}">
      <dgm:prSet/>
      <dgm:spPr/>
      <dgm:t>
        <a:bodyPr/>
        <a:lstStyle/>
        <a:p>
          <a:endParaRPr lang="en-US"/>
        </a:p>
      </dgm:t>
    </dgm:pt>
    <dgm:pt modelId="{D60BAA47-66CA-449E-81A7-7910733CAD32}">
      <dgm:prSet custT="1"/>
      <dgm:spPr>
        <a:noFill/>
        <a:ln>
          <a:noFill/>
        </a:ln>
      </dgm:spPr>
      <dgm:t>
        <a:bodyPr/>
        <a:lstStyle/>
        <a:p>
          <a:pPr>
            <a:buNone/>
          </a:pPr>
          <a:r>
            <a:rPr lang="en-US" sz="900" b="1" i="0" u="none">
              <a:solidFill>
                <a:schemeClr val="tx1"/>
              </a:solidFill>
            </a:rPr>
            <a:t>Security</a:t>
          </a:r>
          <a:endParaRPr lang="en-US" sz="900" b="1">
            <a:solidFill>
              <a:schemeClr val="tx1"/>
            </a:solidFill>
          </a:endParaRPr>
        </a:p>
      </dgm:t>
    </dgm:pt>
    <dgm:pt modelId="{5B0B183F-E87F-44CE-8A5D-812688A05B81}" type="parTrans" cxnId="{2898065C-4ACE-49F4-BB0F-49981BF9F444}">
      <dgm:prSet/>
      <dgm:spPr/>
      <dgm:t>
        <a:bodyPr/>
        <a:lstStyle/>
        <a:p>
          <a:endParaRPr lang="en-US"/>
        </a:p>
      </dgm:t>
    </dgm:pt>
    <dgm:pt modelId="{63218B41-AFB6-4B81-AEE8-C52607C49D8E}" type="sibTrans" cxnId="{2898065C-4ACE-49F4-BB0F-49981BF9F444}">
      <dgm:prSet/>
      <dgm:spPr/>
      <dgm:t>
        <a:bodyPr/>
        <a:lstStyle/>
        <a:p>
          <a:endParaRPr lang="en-US"/>
        </a:p>
      </dgm:t>
    </dgm:pt>
    <dgm:pt modelId="{BB937EB6-DB87-43C4-9BD8-A2214EA003B5}">
      <dgm:prSet custT="1"/>
      <dgm:spPr>
        <a:solidFill>
          <a:srgbClr val="0041F0"/>
        </a:solidFill>
        <a:ln>
          <a:noFill/>
        </a:ln>
      </dgm:spPr>
      <dgm:t>
        <a:bodyPr/>
        <a:lstStyle/>
        <a:p>
          <a:pPr>
            <a:buNone/>
          </a:pPr>
          <a:r>
            <a:rPr lang="en-US" sz="800" b="0" i="0" u="none"/>
            <a:t>Tool RBAC</a:t>
          </a:r>
          <a:endParaRPr lang="en-US" sz="800" b="0"/>
        </a:p>
      </dgm:t>
    </dgm:pt>
    <dgm:pt modelId="{569D6C1F-5D34-4D0D-A6A6-68F03BCD7272}" type="parTrans" cxnId="{C0A23064-3586-48F5-9F5F-4A8A487851C9}">
      <dgm:prSet/>
      <dgm:spPr/>
      <dgm:t>
        <a:bodyPr/>
        <a:lstStyle/>
        <a:p>
          <a:endParaRPr lang="en-US"/>
        </a:p>
      </dgm:t>
    </dgm:pt>
    <dgm:pt modelId="{A541FE76-56DD-4E85-98A9-3006ACE9303A}" type="sibTrans" cxnId="{C0A23064-3586-48F5-9F5F-4A8A487851C9}">
      <dgm:prSet/>
      <dgm:spPr/>
      <dgm:t>
        <a:bodyPr/>
        <a:lstStyle/>
        <a:p>
          <a:endParaRPr lang="en-US"/>
        </a:p>
      </dgm:t>
    </dgm:pt>
    <dgm:pt modelId="{3FA081C6-D759-4FB4-9C6E-01155A1AF35C}">
      <dgm:prSet custT="1"/>
      <dgm:spPr>
        <a:noFill/>
        <a:ln>
          <a:noFill/>
        </a:ln>
      </dgm:spPr>
      <dgm:t>
        <a:bodyPr/>
        <a:lstStyle/>
        <a:p>
          <a:pPr>
            <a:buNone/>
          </a:pPr>
          <a:r>
            <a:rPr lang="en-US" sz="900" b="1" dirty="0">
              <a:solidFill>
                <a:schemeClr val="tx1"/>
              </a:solidFill>
            </a:rPr>
            <a:t>Workflow</a:t>
          </a:r>
        </a:p>
      </dgm:t>
    </dgm:pt>
    <dgm:pt modelId="{3D5945D9-711D-4DD0-9526-21BEA26A6413}" type="parTrans" cxnId="{417ABCC9-EA19-4B68-B9D4-B1817829CE6B}">
      <dgm:prSet/>
      <dgm:spPr/>
      <dgm:t>
        <a:bodyPr/>
        <a:lstStyle/>
        <a:p>
          <a:endParaRPr lang="en-US"/>
        </a:p>
      </dgm:t>
    </dgm:pt>
    <dgm:pt modelId="{71F35872-B862-407A-AC26-48D6FA914AFE}" type="sibTrans" cxnId="{417ABCC9-EA19-4B68-B9D4-B1817829CE6B}">
      <dgm:prSet/>
      <dgm:spPr/>
      <dgm:t>
        <a:bodyPr/>
        <a:lstStyle/>
        <a:p>
          <a:endParaRPr lang="en-US"/>
        </a:p>
      </dgm:t>
    </dgm:pt>
    <dgm:pt modelId="{0F9246FE-4B9A-4A34-8731-458BA24F6267}">
      <dgm:prSet custT="1"/>
      <dgm:spPr>
        <a:solidFill>
          <a:srgbClr val="0041F0"/>
        </a:solidFill>
        <a:ln>
          <a:noFill/>
        </a:ln>
      </dgm:spPr>
      <dgm:t>
        <a:bodyPr/>
        <a:lstStyle/>
        <a:p>
          <a:pPr>
            <a:buNone/>
          </a:pPr>
          <a:r>
            <a:rPr lang="en-US" sz="800" b="0" i="0" u="none"/>
            <a:t>Pause for Human Input</a:t>
          </a:r>
          <a:endParaRPr lang="en-US" sz="800" b="0"/>
        </a:p>
      </dgm:t>
    </dgm:pt>
    <dgm:pt modelId="{EAD063E9-0464-45FA-AB05-175992A47765}" type="parTrans" cxnId="{163E5158-0E83-4B50-AE0B-0903CB739481}">
      <dgm:prSet/>
      <dgm:spPr/>
      <dgm:t>
        <a:bodyPr/>
        <a:lstStyle/>
        <a:p>
          <a:endParaRPr lang="en-US"/>
        </a:p>
      </dgm:t>
    </dgm:pt>
    <dgm:pt modelId="{5E145F3A-1E01-40B5-96C6-BCECC9974E9D}" type="sibTrans" cxnId="{163E5158-0E83-4B50-AE0B-0903CB739481}">
      <dgm:prSet/>
      <dgm:spPr/>
      <dgm:t>
        <a:bodyPr/>
        <a:lstStyle/>
        <a:p>
          <a:endParaRPr lang="en-US"/>
        </a:p>
      </dgm:t>
    </dgm:pt>
    <dgm:pt modelId="{750D9C6C-7234-48F5-A07E-EDF359E2579F}">
      <dgm:prSet custT="1"/>
      <dgm:spPr>
        <a:solidFill>
          <a:srgbClr val="0041F0"/>
        </a:solidFill>
        <a:ln>
          <a:noFill/>
        </a:ln>
      </dgm:spPr>
      <dgm:t>
        <a:bodyPr/>
        <a:lstStyle/>
        <a:p>
          <a:pPr>
            <a:buNone/>
          </a:pPr>
          <a:r>
            <a:rPr lang="en-US" sz="800" b="0" i="0" u="none"/>
            <a:t>Agent Event Logging</a:t>
          </a:r>
          <a:endParaRPr lang="en-US" sz="800" b="0"/>
        </a:p>
      </dgm:t>
    </dgm:pt>
    <dgm:pt modelId="{11E95597-A3E4-469A-8DE3-85AD9FE56CDC}" type="parTrans" cxnId="{964A11D9-0F43-4F06-A111-C797D4414B37}">
      <dgm:prSet/>
      <dgm:spPr/>
      <dgm:t>
        <a:bodyPr/>
        <a:lstStyle/>
        <a:p>
          <a:endParaRPr lang="en-US"/>
        </a:p>
      </dgm:t>
    </dgm:pt>
    <dgm:pt modelId="{D7936B10-3290-4AB8-A650-7D63269235EB}" type="sibTrans" cxnId="{964A11D9-0F43-4F06-A111-C797D4414B37}">
      <dgm:prSet/>
      <dgm:spPr/>
      <dgm:t>
        <a:bodyPr/>
        <a:lstStyle/>
        <a:p>
          <a:endParaRPr lang="en-US"/>
        </a:p>
      </dgm:t>
    </dgm:pt>
    <dgm:pt modelId="{E8476280-79F8-4DBF-A410-1D06578455E2}">
      <dgm:prSet custT="1"/>
      <dgm:spPr>
        <a:solidFill>
          <a:srgbClr val="0041F0"/>
        </a:solidFill>
        <a:ln>
          <a:noFill/>
        </a:ln>
      </dgm:spPr>
      <dgm:t>
        <a:bodyPr/>
        <a:lstStyle/>
        <a:p>
          <a:pPr>
            <a:buNone/>
          </a:pPr>
          <a:r>
            <a:rPr lang="en-US" sz="800" b="0"/>
            <a:t>Agent Analytics</a:t>
          </a:r>
        </a:p>
      </dgm:t>
    </dgm:pt>
    <dgm:pt modelId="{71078C16-B291-452C-AA55-F76FF845DA18}" type="parTrans" cxnId="{136B768D-0B58-4C6F-9F4F-5777868B82E2}">
      <dgm:prSet/>
      <dgm:spPr/>
      <dgm:t>
        <a:bodyPr/>
        <a:lstStyle/>
        <a:p>
          <a:endParaRPr lang="en-US"/>
        </a:p>
      </dgm:t>
    </dgm:pt>
    <dgm:pt modelId="{B3B6DE75-308C-425B-812D-56005CD5AB4D}" type="sibTrans" cxnId="{136B768D-0B58-4C6F-9F4F-5777868B82E2}">
      <dgm:prSet/>
      <dgm:spPr/>
      <dgm:t>
        <a:bodyPr/>
        <a:lstStyle/>
        <a:p>
          <a:endParaRPr lang="en-US"/>
        </a:p>
      </dgm:t>
    </dgm:pt>
    <dgm:pt modelId="{A079E7F5-3D6F-4AEE-8874-939739E60424}">
      <dgm:prSet custT="1"/>
      <dgm:spPr>
        <a:solidFill>
          <a:srgbClr val="0041F0"/>
        </a:solidFill>
        <a:ln>
          <a:noFill/>
        </a:ln>
      </dgm:spPr>
      <dgm:t>
        <a:bodyPr/>
        <a:lstStyle/>
        <a:p>
          <a:pPr>
            <a:buNone/>
          </a:pPr>
          <a:r>
            <a:rPr lang="en-US" sz="800" b="0" i="0" u="none"/>
            <a:t>Alerts</a:t>
          </a:r>
          <a:endParaRPr lang="en-US" sz="800" b="0"/>
        </a:p>
      </dgm:t>
    </dgm:pt>
    <dgm:pt modelId="{93024A1D-E90C-4ABC-BD15-BC2CED74FF7A}" type="parTrans" cxnId="{0817EAFD-FEBC-490A-ACC1-F27B21529557}">
      <dgm:prSet/>
      <dgm:spPr/>
      <dgm:t>
        <a:bodyPr/>
        <a:lstStyle/>
        <a:p>
          <a:endParaRPr lang="en-US"/>
        </a:p>
      </dgm:t>
    </dgm:pt>
    <dgm:pt modelId="{77CFFE6A-BC04-4240-A6A5-83F1690C03AB}" type="sibTrans" cxnId="{0817EAFD-FEBC-490A-ACC1-F27B21529557}">
      <dgm:prSet/>
      <dgm:spPr/>
      <dgm:t>
        <a:bodyPr/>
        <a:lstStyle/>
        <a:p>
          <a:endParaRPr lang="en-US"/>
        </a:p>
      </dgm:t>
    </dgm:pt>
    <dgm:pt modelId="{24D871C9-B1FF-4A60-809D-C8B4B4F9FEDC}">
      <dgm:prSet custT="1"/>
      <dgm:spPr>
        <a:solidFill>
          <a:srgbClr val="0041F0"/>
        </a:solidFill>
        <a:ln>
          <a:noFill/>
        </a:ln>
      </dgm:spPr>
      <dgm:t>
        <a:bodyPr/>
        <a:lstStyle/>
        <a:p>
          <a:pPr>
            <a:buNone/>
          </a:pPr>
          <a:r>
            <a:rPr lang="en-US" sz="800" b="0" i="0" u="none"/>
            <a:t>Agent RBAC</a:t>
          </a:r>
          <a:endParaRPr lang="en-US" sz="800" b="0"/>
        </a:p>
      </dgm:t>
    </dgm:pt>
    <dgm:pt modelId="{6A50AD7B-4E80-4DD9-A767-6089F1C937E5}" type="parTrans" cxnId="{E7C9C96B-97E8-40F8-B75D-D2B0267FE822}">
      <dgm:prSet/>
      <dgm:spPr/>
      <dgm:t>
        <a:bodyPr/>
        <a:lstStyle/>
        <a:p>
          <a:endParaRPr lang="en-US"/>
        </a:p>
      </dgm:t>
    </dgm:pt>
    <dgm:pt modelId="{E0A28D22-6DB4-41F1-BF7F-30CDD6659843}" type="sibTrans" cxnId="{E7C9C96B-97E8-40F8-B75D-D2B0267FE822}">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725557E-BF53-44FA-B96B-495FB63A8686}" type="pres">
      <dgm:prSet presAssocID="{41E2CAA8-468D-4E59-BF12-CCFE378324E9}" presName="vertOne" presStyleCnt="0"/>
      <dgm:spPr/>
    </dgm:pt>
    <dgm:pt modelId="{89E51E76-87E5-4F3B-9BBD-324B635E7262}" type="pres">
      <dgm:prSet presAssocID="{41E2CAA8-468D-4E59-BF12-CCFE378324E9}" presName="txOne" presStyleLbl="node0" presStyleIdx="0" presStyleCnt="5" custScaleY="156929">
        <dgm:presLayoutVars>
          <dgm:chPref val="3"/>
        </dgm:presLayoutVars>
      </dgm:prSet>
      <dgm:spPr/>
    </dgm:pt>
    <dgm:pt modelId="{0116677F-5B21-47DD-8AA9-47580CC60D29}" type="pres">
      <dgm:prSet presAssocID="{41E2CAA8-468D-4E59-BF12-CCFE378324E9}" presName="parTransOne" presStyleCnt="0"/>
      <dgm:spPr/>
    </dgm:pt>
    <dgm:pt modelId="{369F6C91-47D4-4AB7-8B2C-C5E93CAB0A69}" type="pres">
      <dgm:prSet presAssocID="{41E2CAA8-468D-4E59-BF12-CCFE378324E9}" presName="horzOne" presStyleCnt="0"/>
      <dgm:spPr/>
    </dgm:pt>
    <dgm:pt modelId="{D3F091BC-1041-446B-B848-A0278C3FB1A6}" type="pres">
      <dgm:prSet presAssocID="{34FC4095-5E9A-4D88-AFC6-14143F528FC2}" presName="vertTwo" presStyleCnt="0"/>
      <dgm:spPr/>
    </dgm:pt>
    <dgm:pt modelId="{20FF9241-F043-4647-94B7-CE66E4A2E367}" type="pres">
      <dgm:prSet presAssocID="{34FC4095-5E9A-4D88-AFC6-14143F528FC2}" presName="txTwo" presStyleLbl="node2" presStyleIdx="0" presStyleCnt="7" custScaleY="156929">
        <dgm:presLayoutVars>
          <dgm:chPref val="3"/>
        </dgm:presLayoutVars>
      </dgm:prSet>
      <dgm:spPr/>
    </dgm:pt>
    <dgm:pt modelId="{F95F24BC-0BDC-47EF-9A0D-621F6D74575D}" type="pres">
      <dgm:prSet presAssocID="{34FC4095-5E9A-4D88-AFC6-14143F528FC2}" presName="parTransTwo" presStyleCnt="0"/>
      <dgm:spPr/>
    </dgm:pt>
    <dgm:pt modelId="{5B01F940-79E8-4E86-B535-2EEA2422FED0}" type="pres">
      <dgm:prSet presAssocID="{34FC4095-5E9A-4D88-AFC6-14143F528FC2}" presName="horzTwo" presStyleCnt="0"/>
      <dgm:spPr/>
    </dgm:pt>
    <dgm:pt modelId="{07FF40E6-B9C8-4DD7-878E-7366B05CA13E}" type="pres">
      <dgm:prSet presAssocID="{561C3471-E993-4E4B-9EBD-A58A933783DE}" presName="vertThree" presStyleCnt="0"/>
      <dgm:spPr/>
    </dgm:pt>
    <dgm:pt modelId="{DE58EFF6-DAF3-4293-9620-D1E19059E257}" type="pres">
      <dgm:prSet presAssocID="{561C3471-E993-4E4B-9EBD-A58A933783DE}" presName="txThree" presStyleLbl="node3" presStyleIdx="0" presStyleCnt="7" custScaleY="156929">
        <dgm:presLayoutVars>
          <dgm:chPref val="3"/>
        </dgm:presLayoutVars>
      </dgm:prSet>
      <dgm:spPr/>
    </dgm:pt>
    <dgm:pt modelId="{E37BD025-89FD-4A61-B95E-1332E1928EAE}" type="pres">
      <dgm:prSet presAssocID="{561C3471-E993-4E4B-9EBD-A58A933783DE}" presName="parTransThree" presStyleCnt="0"/>
      <dgm:spPr/>
    </dgm:pt>
    <dgm:pt modelId="{04922A3B-22DA-4ECD-9BFC-4C41611D1BF6}" type="pres">
      <dgm:prSet presAssocID="{561C3471-E993-4E4B-9EBD-A58A933783DE}" presName="horzThree" presStyleCnt="0"/>
      <dgm:spPr/>
    </dgm:pt>
    <dgm:pt modelId="{D674E525-25FF-4A48-BD62-23C273BB4377}" type="pres">
      <dgm:prSet presAssocID="{DAE516CD-4EB7-43B1-ACE4-F26A4700BEF4}" presName="vertFour" presStyleCnt="0">
        <dgm:presLayoutVars>
          <dgm:chPref val="3"/>
        </dgm:presLayoutVars>
      </dgm:prSet>
      <dgm:spPr/>
    </dgm:pt>
    <dgm:pt modelId="{4A64DC12-6E9A-4A8A-8A67-7140C93EC74D}" type="pres">
      <dgm:prSet presAssocID="{DAE516CD-4EB7-43B1-ACE4-F26A4700BEF4}" presName="txFour" presStyleLbl="node4" presStyleIdx="0" presStyleCnt="7" custScaleY="156929">
        <dgm:presLayoutVars>
          <dgm:chPref val="3"/>
        </dgm:presLayoutVars>
      </dgm:prSet>
      <dgm:spPr/>
    </dgm:pt>
    <dgm:pt modelId="{11D84C1C-7852-4653-A3E1-76D1A91518A9}" type="pres">
      <dgm:prSet presAssocID="{DAE516CD-4EB7-43B1-ACE4-F26A4700BEF4}" presName="parTransFour" presStyleCnt="0"/>
      <dgm:spPr/>
    </dgm:pt>
    <dgm:pt modelId="{E7C6F98A-514D-456D-BD69-A3B343B7E091}" type="pres">
      <dgm:prSet presAssocID="{DAE516CD-4EB7-43B1-ACE4-F26A4700BEF4}" presName="horzFour" presStyleCnt="0"/>
      <dgm:spPr/>
    </dgm:pt>
    <dgm:pt modelId="{53A00967-BD7A-4DD3-9309-D3D3ED619D88}" type="pres">
      <dgm:prSet presAssocID="{1595BADB-3146-436F-B38A-EABFC4D0BFA0}" presName="vertFour" presStyleCnt="0">
        <dgm:presLayoutVars>
          <dgm:chPref val="3"/>
        </dgm:presLayoutVars>
      </dgm:prSet>
      <dgm:spPr/>
    </dgm:pt>
    <dgm:pt modelId="{412CE8E0-AE94-4338-B651-3ADD25EDB5C6}" type="pres">
      <dgm:prSet presAssocID="{1595BADB-3146-436F-B38A-EABFC4D0BFA0}" presName="txFour" presStyleLbl="node4" presStyleIdx="1" presStyleCnt="7" custScaleY="156929">
        <dgm:presLayoutVars>
          <dgm:chPref val="3"/>
        </dgm:presLayoutVars>
      </dgm:prSet>
      <dgm:spPr/>
    </dgm:pt>
    <dgm:pt modelId="{5F2F22BB-144A-47AD-A05A-DA1D8B687E10}" type="pres">
      <dgm:prSet presAssocID="{1595BADB-3146-436F-B38A-EABFC4D0BFA0}" presName="horzFour" presStyleCnt="0"/>
      <dgm:spPr/>
    </dgm:pt>
    <dgm:pt modelId="{385EFBB2-6FFB-47AD-B5B3-8B16749B0C03}" type="pres">
      <dgm:prSet presAssocID="{1419D6F6-BCE3-4535-B96B-83C8CF2DA9CB}" presName="sibSpaceTwo" presStyleCnt="0"/>
      <dgm:spPr/>
    </dgm:pt>
    <dgm:pt modelId="{39AE3668-182C-4E01-81AD-167C085C61DB}" type="pres">
      <dgm:prSet presAssocID="{80BD32B1-9775-4C52-A814-F032FB515DF7}" presName="vertTwo" presStyleCnt="0"/>
      <dgm:spPr/>
    </dgm:pt>
    <dgm:pt modelId="{43508214-07A1-431B-A428-BDA27D0ED562}" type="pres">
      <dgm:prSet presAssocID="{80BD32B1-9775-4C52-A814-F032FB515DF7}" presName="txTwo" presStyleLbl="node2" presStyleIdx="1" presStyleCnt="7" custScaleY="156929">
        <dgm:presLayoutVars>
          <dgm:chPref val="3"/>
        </dgm:presLayoutVars>
      </dgm:prSet>
      <dgm:spPr/>
    </dgm:pt>
    <dgm:pt modelId="{6A25EC0C-EA69-4DB3-BC28-EC353F4208F2}" type="pres">
      <dgm:prSet presAssocID="{80BD32B1-9775-4C52-A814-F032FB515DF7}" presName="parTransTwo" presStyleCnt="0"/>
      <dgm:spPr/>
    </dgm:pt>
    <dgm:pt modelId="{0A9C20E7-DEBD-4B20-95BB-C7A49FCCF279}" type="pres">
      <dgm:prSet presAssocID="{80BD32B1-9775-4C52-A814-F032FB515DF7}" presName="horzTwo" presStyleCnt="0"/>
      <dgm:spPr/>
    </dgm:pt>
    <dgm:pt modelId="{FDE0140C-A7B0-45C7-80AF-EA4255139BF1}" type="pres">
      <dgm:prSet presAssocID="{A63F6FD7-3DA5-4769-95B2-C683B66136CF}" presName="vertThree" presStyleCnt="0"/>
      <dgm:spPr/>
    </dgm:pt>
    <dgm:pt modelId="{C8CD640A-FE1D-4256-9AC3-14282C67103F}" type="pres">
      <dgm:prSet presAssocID="{A63F6FD7-3DA5-4769-95B2-C683B66136CF}" presName="txThree" presStyleLbl="node3" presStyleIdx="1" presStyleCnt="7" custScaleY="156929">
        <dgm:presLayoutVars>
          <dgm:chPref val="3"/>
        </dgm:presLayoutVars>
      </dgm:prSet>
      <dgm:spPr/>
    </dgm:pt>
    <dgm:pt modelId="{E47CAC23-CDCB-41CB-852E-A7A8CF8C8FBC}" type="pres">
      <dgm:prSet presAssocID="{A63F6FD7-3DA5-4769-95B2-C683B66136CF}" presName="horzThree" presStyleCnt="0"/>
      <dgm:spPr/>
    </dgm:pt>
    <dgm:pt modelId="{8A7B2EC8-DC21-4B45-85B1-304F201B5957}" type="pres">
      <dgm:prSet presAssocID="{99340F73-B01F-49B9-9871-AE6FC59F8E42}" presName="sibSpaceOne" presStyleCnt="0"/>
      <dgm:spPr/>
    </dgm:pt>
    <dgm:pt modelId="{D0CE0E21-326E-4EAA-BA2A-AACB7C747BBA}" type="pres">
      <dgm:prSet presAssocID="{3FA081C6-D759-4FB4-9C6E-01155A1AF35C}" presName="vertOne" presStyleCnt="0"/>
      <dgm:spPr/>
    </dgm:pt>
    <dgm:pt modelId="{C71B2B91-C363-4148-8214-2AE0F5E141A9}" type="pres">
      <dgm:prSet presAssocID="{3FA081C6-D759-4FB4-9C6E-01155A1AF35C}" presName="txOne" presStyleLbl="node0" presStyleIdx="1" presStyleCnt="5" custScaleY="156929">
        <dgm:presLayoutVars>
          <dgm:chPref val="3"/>
        </dgm:presLayoutVars>
      </dgm:prSet>
      <dgm:spPr/>
    </dgm:pt>
    <dgm:pt modelId="{4CFB505D-CFC9-4280-BD1A-91A5F6E13AA0}" type="pres">
      <dgm:prSet presAssocID="{3FA081C6-D759-4FB4-9C6E-01155A1AF35C}" presName="parTransOne" presStyleCnt="0"/>
      <dgm:spPr/>
    </dgm:pt>
    <dgm:pt modelId="{C0F6ADDC-2A79-4E7A-A0B4-15F8626B247C}" type="pres">
      <dgm:prSet presAssocID="{3FA081C6-D759-4FB4-9C6E-01155A1AF35C}" presName="horzOne" presStyleCnt="0"/>
      <dgm:spPr/>
    </dgm:pt>
    <dgm:pt modelId="{D9616A9A-BB47-4846-B415-C907EAE73CD7}" type="pres">
      <dgm:prSet presAssocID="{2EE004FD-2BA5-46CE-A68A-8FB175D3D4E4}" presName="vertTwo" presStyleCnt="0"/>
      <dgm:spPr/>
    </dgm:pt>
    <dgm:pt modelId="{21AB92A2-A6D0-425F-9F79-A38AA583085D}" type="pres">
      <dgm:prSet presAssocID="{2EE004FD-2BA5-46CE-A68A-8FB175D3D4E4}" presName="txTwo" presStyleLbl="node2" presStyleIdx="2" presStyleCnt="7" custScaleY="156929">
        <dgm:presLayoutVars>
          <dgm:chPref val="3"/>
        </dgm:presLayoutVars>
      </dgm:prSet>
      <dgm:spPr/>
    </dgm:pt>
    <dgm:pt modelId="{2CAEEC90-03DD-481F-9B09-9E18D6F8A03E}" type="pres">
      <dgm:prSet presAssocID="{2EE004FD-2BA5-46CE-A68A-8FB175D3D4E4}" presName="parTransTwo" presStyleCnt="0"/>
      <dgm:spPr/>
    </dgm:pt>
    <dgm:pt modelId="{4D2CC051-9C57-450C-BE5F-DF5D6462AD3D}" type="pres">
      <dgm:prSet presAssocID="{2EE004FD-2BA5-46CE-A68A-8FB175D3D4E4}" presName="horzTwo" presStyleCnt="0"/>
      <dgm:spPr/>
    </dgm:pt>
    <dgm:pt modelId="{52141838-2FE1-4232-9593-4308D234F233}" type="pres">
      <dgm:prSet presAssocID="{5E956DA2-E195-447E-B60D-06726390C8BD}" presName="vertThree" presStyleCnt="0"/>
      <dgm:spPr/>
    </dgm:pt>
    <dgm:pt modelId="{1686C7C2-67E4-45E0-B40B-4028CAB82078}" type="pres">
      <dgm:prSet presAssocID="{5E956DA2-E195-447E-B60D-06726390C8BD}" presName="txThree" presStyleLbl="node3" presStyleIdx="2" presStyleCnt="7" custScaleY="156929">
        <dgm:presLayoutVars>
          <dgm:chPref val="3"/>
        </dgm:presLayoutVars>
      </dgm:prSet>
      <dgm:spPr/>
    </dgm:pt>
    <dgm:pt modelId="{80506461-3325-4D3D-880E-06B3429C6D2F}" type="pres">
      <dgm:prSet presAssocID="{5E956DA2-E195-447E-B60D-06726390C8BD}" presName="parTransThree" presStyleCnt="0"/>
      <dgm:spPr/>
    </dgm:pt>
    <dgm:pt modelId="{A347390D-B6C7-46A3-8B16-B350CA0C7995}" type="pres">
      <dgm:prSet presAssocID="{5E956DA2-E195-447E-B60D-06726390C8BD}" presName="horzThree" presStyleCnt="0"/>
      <dgm:spPr/>
    </dgm:pt>
    <dgm:pt modelId="{5FE5CD4A-C58B-470C-87E0-0BC8502B0D51}" type="pres">
      <dgm:prSet presAssocID="{77233407-B677-442B-B273-DB93F37AB61A}" presName="vertFour" presStyleCnt="0">
        <dgm:presLayoutVars>
          <dgm:chPref val="3"/>
        </dgm:presLayoutVars>
      </dgm:prSet>
      <dgm:spPr/>
    </dgm:pt>
    <dgm:pt modelId="{19DA27E6-51A3-4B34-B6BD-83628BB2171D}" type="pres">
      <dgm:prSet presAssocID="{77233407-B677-442B-B273-DB93F37AB61A}" presName="txFour" presStyleLbl="node4" presStyleIdx="2" presStyleCnt="7" custScaleY="156929">
        <dgm:presLayoutVars>
          <dgm:chPref val="3"/>
        </dgm:presLayoutVars>
      </dgm:prSet>
      <dgm:spPr/>
    </dgm:pt>
    <dgm:pt modelId="{14F6F66B-FD29-4CC6-BDCD-B6CB0999EAB5}" type="pres">
      <dgm:prSet presAssocID="{77233407-B677-442B-B273-DB93F37AB61A}" presName="parTransFour" presStyleCnt="0"/>
      <dgm:spPr/>
    </dgm:pt>
    <dgm:pt modelId="{9C01AA01-9E68-41A0-9642-198C7CFB9978}" type="pres">
      <dgm:prSet presAssocID="{77233407-B677-442B-B273-DB93F37AB61A}" presName="horzFour" presStyleCnt="0"/>
      <dgm:spPr/>
    </dgm:pt>
    <dgm:pt modelId="{77E97A96-4267-4571-BBFA-0C4B1CF5EDD9}" type="pres">
      <dgm:prSet presAssocID="{174D5A68-3282-44B3-A675-2A2E059AC9B3}" presName="vertFour" presStyleCnt="0">
        <dgm:presLayoutVars>
          <dgm:chPref val="3"/>
        </dgm:presLayoutVars>
      </dgm:prSet>
      <dgm:spPr/>
    </dgm:pt>
    <dgm:pt modelId="{8C605C88-352D-41D6-95C2-21598F707457}" type="pres">
      <dgm:prSet presAssocID="{174D5A68-3282-44B3-A675-2A2E059AC9B3}" presName="txFour" presStyleLbl="node4" presStyleIdx="3" presStyleCnt="7" custScaleY="156929">
        <dgm:presLayoutVars>
          <dgm:chPref val="3"/>
        </dgm:presLayoutVars>
      </dgm:prSet>
      <dgm:spPr/>
    </dgm:pt>
    <dgm:pt modelId="{FE06CA6B-034A-4E2C-9C3F-D27023E10D95}" type="pres">
      <dgm:prSet presAssocID="{174D5A68-3282-44B3-A675-2A2E059AC9B3}" presName="horzFour" presStyleCnt="0"/>
      <dgm:spPr/>
    </dgm:pt>
    <dgm:pt modelId="{A3F930D5-6AAC-4B7B-A227-98480AE019AA}" type="pres">
      <dgm:prSet presAssocID="{A45AEC2C-154B-484F-9F2C-9CF12FE77880}" presName="sibSpaceThree" presStyleCnt="0"/>
      <dgm:spPr/>
    </dgm:pt>
    <dgm:pt modelId="{091FA40A-B5F7-4504-B084-13CF642F296B}" type="pres">
      <dgm:prSet presAssocID="{9D469115-882D-499A-9661-0E9E783390DC}" presName="vertThree" presStyleCnt="0"/>
      <dgm:spPr/>
    </dgm:pt>
    <dgm:pt modelId="{367EF411-AF86-4057-8015-5045F4D9304C}" type="pres">
      <dgm:prSet presAssocID="{9D469115-882D-499A-9661-0E9E783390DC}" presName="txThree" presStyleLbl="node3" presStyleIdx="3" presStyleCnt="7" custScaleY="156929">
        <dgm:presLayoutVars>
          <dgm:chPref val="3"/>
        </dgm:presLayoutVars>
      </dgm:prSet>
      <dgm:spPr/>
    </dgm:pt>
    <dgm:pt modelId="{324A2C0E-7FF1-449F-B042-1C871DBEF596}" type="pres">
      <dgm:prSet presAssocID="{9D469115-882D-499A-9661-0E9E783390DC}" presName="parTransThree" presStyleCnt="0"/>
      <dgm:spPr/>
    </dgm:pt>
    <dgm:pt modelId="{3A5114D2-9EFF-43C6-968D-2FA742A13509}" type="pres">
      <dgm:prSet presAssocID="{9D469115-882D-499A-9661-0E9E783390DC}" presName="horzThree" presStyleCnt="0"/>
      <dgm:spPr/>
    </dgm:pt>
    <dgm:pt modelId="{A4BA77CA-E5FA-4100-A73E-8384B968B530}" type="pres">
      <dgm:prSet presAssocID="{E28CBC76-A06F-46AC-AC9E-6A9CFDFA74D3}" presName="vertFour" presStyleCnt="0">
        <dgm:presLayoutVars>
          <dgm:chPref val="3"/>
        </dgm:presLayoutVars>
      </dgm:prSet>
      <dgm:spPr/>
    </dgm:pt>
    <dgm:pt modelId="{3D9FA3B4-C65A-4DA6-BC37-C1D50B9F4E82}" type="pres">
      <dgm:prSet presAssocID="{E28CBC76-A06F-46AC-AC9E-6A9CFDFA74D3}" presName="txFour" presStyleLbl="node4" presStyleIdx="4" presStyleCnt="7" custScaleY="156929">
        <dgm:presLayoutVars>
          <dgm:chPref val="3"/>
        </dgm:presLayoutVars>
      </dgm:prSet>
      <dgm:spPr/>
    </dgm:pt>
    <dgm:pt modelId="{31E1F2FB-79AC-4CBC-A94E-0F93BDB12AF1}" type="pres">
      <dgm:prSet presAssocID="{E28CBC76-A06F-46AC-AC9E-6A9CFDFA74D3}" presName="horzFour" presStyleCnt="0"/>
      <dgm:spPr/>
    </dgm:pt>
    <dgm:pt modelId="{490D40FE-5B18-4401-90A2-391639E38F4B}" type="pres">
      <dgm:prSet presAssocID="{71F35872-B862-407A-AC26-48D6FA914AFE}" presName="sibSpaceOne" presStyleCnt="0"/>
      <dgm:spPr/>
    </dgm:pt>
    <dgm:pt modelId="{B8D192C9-D6E9-48C5-800A-8BCAA687A86C}" type="pres">
      <dgm:prSet presAssocID="{C60B0132-9ED5-4B51-A449-92E38F1F9871}" presName="vertOne" presStyleCnt="0"/>
      <dgm:spPr/>
    </dgm:pt>
    <dgm:pt modelId="{7B76733A-70AB-4993-BDEE-3C45A9F61DAA}" type="pres">
      <dgm:prSet presAssocID="{C60B0132-9ED5-4B51-A449-92E38F1F9871}" presName="txOne" presStyleLbl="node0" presStyleIdx="2" presStyleCnt="5" custScaleY="156929">
        <dgm:presLayoutVars>
          <dgm:chPref val="3"/>
        </dgm:presLayoutVars>
      </dgm:prSet>
      <dgm:spPr/>
    </dgm:pt>
    <dgm:pt modelId="{F0723052-7547-489C-A40B-B894E78678A7}" type="pres">
      <dgm:prSet presAssocID="{C60B0132-9ED5-4B51-A449-92E38F1F9871}" presName="parTransOne" presStyleCnt="0"/>
      <dgm:spPr/>
    </dgm:pt>
    <dgm:pt modelId="{220C48BE-57D6-44B3-8194-DA62B2CB6422}" type="pres">
      <dgm:prSet presAssocID="{C60B0132-9ED5-4B51-A449-92E38F1F9871}" presName="horzOne" presStyleCnt="0"/>
      <dgm:spPr/>
    </dgm:pt>
    <dgm:pt modelId="{6F8420F3-DD56-4A3F-A2B2-4BACE0BAC75C}" type="pres">
      <dgm:prSet presAssocID="{0F9246FE-4B9A-4A34-8731-458BA24F6267}" presName="vertTwo" presStyleCnt="0"/>
      <dgm:spPr/>
    </dgm:pt>
    <dgm:pt modelId="{0871F775-D1CB-4CB1-9202-1BFE608D4795}" type="pres">
      <dgm:prSet presAssocID="{0F9246FE-4B9A-4A34-8731-458BA24F6267}" presName="txTwo" presStyleLbl="node2" presStyleIdx="3" presStyleCnt="7" custScaleY="156929">
        <dgm:presLayoutVars>
          <dgm:chPref val="3"/>
        </dgm:presLayoutVars>
      </dgm:prSet>
      <dgm:spPr/>
    </dgm:pt>
    <dgm:pt modelId="{ACA3EA70-5DBB-40FE-A30A-4023DC36C332}" type="pres">
      <dgm:prSet presAssocID="{0F9246FE-4B9A-4A34-8731-458BA24F6267}" presName="parTransTwo" presStyleCnt="0"/>
      <dgm:spPr/>
    </dgm:pt>
    <dgm:pt modelId="{9FA411DF-EC1F-4251-A59C-BC766D9FBA0C}" type="pres">
      <dgm:prSet presAssocID="{0F9246FE-4B9A-4A34-8731-458BA24F6267}" presName="horzTwo" presStyleCnt="0"/>
      <dgm:spPr/>
    </dgm:pt>
    <dgm:pt modelId="{D663E136-76A7-42F0-A62D-2DA1F0550BE2}" type="pres">
      <dgm:prSet presAssocID="{B475AC36-5FEF-4A23-ABC0-79B8A9817FA4}" presName="vertThree" presStyleCnt="0"/>
      <dgm:spPr/>
    </dgm:pt>
    <dgm:pt modelId="{B977E7C8-5297-4C5D-BDCA-F3A8DA9787D9}" type="pres">
      <dgm:prSet presAssocID="{B475AC36-5FEF-4A23-ABC0-79B8A9817FA4}" presName="txThree" presStyleLbl="node3" presStyleIdx="4" presStyleCnt="7" custScaleY="156929">
        <dgm:presLayoutVars>
          <dgm:chPref val="3"/>
        </dgm:presLayoutVars>
      </dgm:prSet>
      <dgm:spPr/>
    </dgm:pt>
    <dgm:pt modelId="{90BAA981-BD02-4292-A740-3A86EC47D3D9}" type="pres">
      <dgm:prSet presAssocID="{B475AC36-5FEF-4A23-ABC0-79B8A9817FA4}" presName="horzThree" presStyleCnt="0"/>
      <dgm:spPr/>
    </dgm:pt>
    <dgm:pt modelId="{1918F738-C7FC-4788-BD33-5CA1C7C50411}" type="pres">
      <dgm:prSet presAssocID="{466A2D96-963F-453C-9490-6E91DC094362}" presName="sibSpaceOne" presStyleCnt="0"/>
      <dgm:spPr/>
    </dgm:pt>
    <dgm:pt modelId="{CDDFF992-DD8B-45E4-ADAB-0F3936962CFB}" type="pres">
      <dgm:prSet presAssocID="{D5C9CBB7-C788-4285-815B-9D4F950B7EE8}" presName="vertOne" presStyleCnt="0"/>
      <dgm:spPr/>
    </dgm:pt>
    <dgm:pt modelId="{B11B1304-D27E-47A3-95F8-C6959B99BEF6}" type="pres">
      <dgm:prSet presAssocID="{D5C9CBB7-C788-4285-815B-9D4F950B7EE8}" presName="txOne" presStyleLbl="node0" presStyleIdx="3" presStyleCnt="5" custScaleY="156929">
        <dgm:presLayoutVars>
          <dgm:chPref val="3"/>
        </dgm:presLayoutVars>
      </dgm:prSet>
      <dgm:spPr/>
    </dgm:pt>
    <dgm:pt modelId="{C66EC993-941E-4327-B455-269E1E971C79}" type="pres">
      <dgm:prSet presAssocID="{D5C9CBB7-C788-4285-815B-9D4F950B7EE8}" presName="parTransOne" presStyleCnt="0"/>
      <dgm:spPr/>
    </dgm:pt>
    <dgm:pt modelId="{91A9B74F-D914-40C2-AB23-42CEF3431B6C}" type="pres">
      <dgm:prSet presAssocID="{D5C9CBB7-C788-4285-815B-9D4F950B7EE8}" presName="horzOne" presStyleCnt="0"/>
      <dgm:spPr/>
    </dgm:pt>
    <dgm:pt modelId="{04B31414-9BF5-4BBA-B381-CE9CF52F6511}" type="pres">
      <dgm:prSet presAssocID="{750D9C6C-7234-48F5-A07E-EDF359E2579F}" presName="vertTwo" presStyleCnt="0"/>
      <dgm:spPr/>
    </dgm:pt>
    <dgm:pt modelId="{E8D8B401-42A9-4AF7-A1E4-0740378B7B5E}" type="pres">
      <dgm:prSet presAssocID="{750D9C6C-7234-48F5-A07E-EDF359E2579F}" presName="txTwo" presStyleLbl="node2" presStyleIdx="4" presStyleCnt="7" custScaleY="156929">
        <dgm:presLayoutVars>
          <dgm:chPref val="3"/>
        </dgm:presLayoutVars>
      </dgm:prSet>
      <dgm:spPr/>
    </dgm:pt>
    <dgm:pt modelId="{345C0659-C809-44BE-B22F-B4BA770CD7DE}" type="pres">
      <dgm:prSet presAssocID="{750D9C6C-7234-48F5-A07E-EDF359E2579F}" presName="parTransTwo" presStyleCnt="0"/>
      <dgm:spPr/>
    </dgm:pt>
    <dgm:pt modelId="{177485D7-C5E0-415A-8735-D97961EC4F3C}" type="pres">
      <dgm:prSet presAssocID="{750D9C6C-7234-48F5-A07E-EDF359E2579F}" presName="horzTwo" presStyleCnt="0"/>
      <dgm:spPr/>
    </dgm:pt>
    <dgm:pt modelId="{F67F0B47-C373-44DD-987A-E954C5838221}" type="pres">
      <dgm:prSet presAssocID="{E8476280-79F8-4DBF-A410-1D06578455E2}" presName="vertThree" presStyleCnt="0"/>
      <dgm:spPr/>
    </dgm:pt>
    <dgm:pt modelId="{5581818F-1814-4A0B-B61B-4E653435A15D}" type="pres">
      <dgm:prSet presAssocID="{E8476280-79F8-4DBF-A410-1D06578455E2}" presName="txThree" presStyleLbl="node3" presStyleIdx="5" presStyleCnt="7" custScaleY="156929">
        <dgm:presLayoutVars>
          <dgm:chPref val="3"/>
        </dgm:presLayoutVars>
      </dgm:prSet>
      <dgm:spPr/>
    </dgm:pt>
    <dgm:pt modelId="{D3A48BB4-E317-4B23-B07C-C57E9EF74ADC}" type="pres">
      <dgm:prSet presAssocID="{E8476280-79F8-4DBF-A410-1D06578455E2}" presName="parTransThree" presStyleCnt="0"/>
      <dgm:spPr/>
    </dgm:pt>
    <dgm:pt modelId="{8CCC2174-3260-4643-85BA-EDF99A9BBA3F}" type="pres">
      <dgm:prSet presAssocID="{E8476280-79F8-4DBF-A410-1D06578455E2}" presName="horzThree" presStyleCnt="0"/>
      <dgm:spPr/>
    </dgm:pt>
    <dgm:pt modelId="{DEC369E5-5F45-4440-BB55-19529B7C9AE2}" type="pres">
      <dgm:prSet presAssocID="{33A5411B-3C26-4E4F-93E1-5562D41A3603}" presName="vertFour" presStyleCnt="0">
        <dgm:presLayoutVars>
          <dgm:chPref val="3"/>
        </dgm:presLayoutVars>
      </dgm:prSet>
      <dgm:spPr/>
    </dgm:pt>
    <dgm:pt modelId="{882F8799-639D-4706-A49E-AA3C9754E996}" type="pres">
      <dgm:prSet presAssocID="{33A5411B-3C26-4E4F-93E1-5562D41A3603}" presName="txFour" presStyleLbl="node4" presStyleIdx="5" presStyleCnt="7" custScaleY="156929">
        <dgm:presLayoutVars>
          <dgm:chPref val="3"/>
        </dgm:presLayoutVars>
      </dgm:prSet>
      <dgm:spPr/>
    </dgm:pt>
    <dgm:pt modelId="{BFC37464-61C9-49E6-9838-68793E3D26B7}" type="pres">
      <dgm:prSet presAssocID="{33A5411B-3C26-4E4F-93E1-5562D41A3603}" presName="parTransFour" presStyleCnt="0"/>
      <dgm:spPr/>
    </dgm:pt>
    <dgm:pt modelId="{50E0865A-9815-4234-8A44-41348CF7106F}" type="pres">
      <dgm:prSet presAssocID="{33A5411B-3C26-4E4F-93E1-5562D41A3603}" presName="horzFour" presStyleCnt="0"/>
      <dgm:spPr/>
    </dgm:pt>
    <dgm:pt modelId="{CA2E21CF-6434-4676-BD93-AE3E1F3A9183}" type="pres">
      <dgm:prSet presAssocID="{A079E7F5-3D6F-4AEE-8874-939739E60424}" presName="vertFour" presStyleCnt="0">
        <dgm:presLayoutVars>
          <dgm:chPref val="3"/>
        </dgm:presLayoutVars>
      </dgm:prSet>
      <dgm:spPr/>
    </dgm:pt>
    <dgm:pt modelId="{11328386-E6D1-4943-81C1-955DE2F252DD}" type="pres">
      <dgm:prSet presAssocID="{A079E7F5-3D6F-4AEE-8874-939739E60424}" presName="txFour" presStyleLbl="node4" presStyleIdx="6" presStyleCnt="7" custScaleY="156929">
        <dgm:presLayoutVars>
          <dgm:chPref val="3"/>
        </dgm:presLayoutVars>
      </dgm:prSet>
      <dgm:spPr/>
    </dgm:pt>
    <dgm:pt modelId="{E7C36FCE-A5D3-45E4-9DF5-81E44CBA19AC}" type="pres">
      <dgm:prSet presAssocID="{A079E7F5-3D6F-4AEE-8874-939739E60424}" presName="horzFour" presStyleCnt="0"/>
      <dgm:spPr/>
    </dgm:pt>
    <dgm:pt modelId="{22C1919E-BFCC-4C57-9054-1F86E4CF60F0}" type="pres">
      <dgm:prSet presAssocID="{D7936B10-3290-4AB8-A650-7D63269235EB}" presName="sibSpaceTwo" presStyleCnt="0"/>
      <dgm:spPr/>
    </dgm:pt>
    <dgm:pt modelId="{D8A94F13-90B5-462F-8AD2-4085A87AEF62}" type="pres">
      <dgm:prSet presAssocID="{99FB0E6A-FF93-4725-8126-6D73D0CA6A62}" presName="vertTwo" presStyleCnt="0"/>
      <dgm:spPr/>
    </dgm:pt>
    <dgm:pt modelId="{2B2EA5F8-F842-4E62-995B-B116CA4DB416}" type="pres">
      <dgm:prSet presAssocID="{99FB0E6A-FF93-4725-8126-6D73D0CA6A62}" presName="txTwo" presStyleLbl="node2" presStyleIdx="5" presStyleCnt="7" custScaleY="156929">
        <dgm:presLayoutVars>
          <dgm:chPref val="3"/>
        </dgm:presLayoutVars>
      </dgm:prSet>
      <dgm:spPr/>
    </dgm:pt>
    <dgm:pt modelId="{CB405AC3-851F-4173-8E16-E9559A4CC0B8}" type="pres">
      <dgm:prSet presAssocID="{99FB0E6A-FF93-4725-8126-6D73D0CA6A62}" presName="horzTwo" presStyleCnt="0"/>
      <dgm:spPr/>
    </dgm:pt>
    <dgm:pt modelId="{D78A96EA-07C0-4282-A4CD-A8CDCD40DF82}" type="pres">
      <dgm:prSet presAssocID="{61F8B65E-5BBE-43B2-A854-913EB069A57A}" presName="sibSpaceOne" presStyleCnt="0"/>
      <dgm:spPr/>
    </dgm:pt>
    <dgm:pt modelId="{3D08CD8D-5082-4201-93B4-3687D8D6BBD0}" type="pres">
      <dgm:prSet presAssocID="{D60BAA47-66CA-449E-81A7-7910733CAD32}" presName="vertOne" presStyleCnt="0"/>
      <dgm:spPr/>
    </dgm:pt>
    <dgm:pt modelId="{CD8E47BF-8916-4C1E-BBBC-9EC7102DFB7E}" type="pres">
      <dgm:prSet presAssocID="{D60BAA47-66CA-449E-81A7-7910733CAD32}" presName="txOne" presStyleLbl="node0" presStyleIdx="4" presStyleCnt="5" custScaleY="156929">
        <dgm:presLayoutVars>
          <dgm:chPref val="3"/>
        </dgm:presLayoutVars>
      </dgm:prSet>
      <dgm:spPr/>
    </dgm:pt>
    <dgm:pt modelId="{90BAA935-9E22-4BF5-9DD3-2EF6411517C7}" type="pres">
      <dgm:prSet presAssocID="{D60BAA47-66CA-449E-81A7-7910733CAD32}" presName="parTransOne" presStyleCnt="0"/>
      <dgm:spPr/>
    </dgm:pt>
    <dgm:pt modelId="{5AE025D0-2D73-47F6-A7D7-FB4AC35DD3CB}" type="pres">
      <dgm:prSet presAssocID="{D60BAA47-66CA-449E-81A7-7910733CAD32}" presName="horzOne" presStyleCnt="0"/>
      <dgm:spPr/>
    </dgm:pt>
    <dgm:pt modelId="{EF8DDB37-A510-48B4-99FD-6D47B79F9006}" type="pres">
      <dgm:prSet presAssocID="{24D871C9-B1FF-4A60-809D-C8B4B4F9FEDC}" presName="vertTwo" presStyleCnt="0"/>
      <dgm:spPr/>
    </dgm:pt>
    <dgm:pt modelId="{68A77F11-8AEE-4E71-B564-0AD9D8D5CC92}" type="pres">
      <dgm:prSet presAssocID="{24D871C9-B1FF-4A60-809D-C8B4B4F9FEDC}" presName="txTwo" presStyleLbl="node2" presStyleIdx="6" presStyleCnt="7" custScaleY="156929">
        <dgm:presLayoutVars>
          <dgm:chPref val="3"/>
        </dgm:presLayoutVars>
      </dgm:prSet>
      <dgm:spPr/>
    </dgm:pt>
    <dgm:pt modelId="{E5E2628F-94B3-45FE-B8A4-BB53831FC696}" type="pres">
      <dgm:prSet presAssocID="{24D871C9-B1FF-4A60-809D-C8B4B4F9FEDC}" presName="parTransTwo" presStyleCnt="0"/>
      <dgm:spPr/>
    </dgm:pt>
    <dgm:pt modelId="{B5384A00-7204-49D6-A373-F3509C5E7D48}" type="pres">
      <dgm:prSet presAssocID="{24D871C9-B1FF-4A60-809D-C8B4B4F9FEDC}" presName="horzTwo" presStyleCnt="0"/>
      <dgm:spPr/>
    </dgm:pt>
    <dgm:pt modelId="{B38F2B72-4E95-4094-A5B7-90308E07A4C2}" type="pres">
      <dgm:prSet presAssocID="{BB937EB6-DB87-43C4-9BD8-A2214EA003B5}" presName="vertThree" presStyleCnt="0"/>
      <dgm:spPr/>
    </dgm:pt>
    <dgm:pt modelId="{81B5BF73-FA68-4C3B-B8AF-EBBA22D27A99}" type="pres">
      <dgm:prSet presAssocID="{BB937EB6-DB87-43C4-9BD8-A2214EA003B5}" presName="txThree" presStyleLbl="node3" presStyleIdx="6" presStyleCnt="7" custScaleY="156929">
        <dgm:presLayoutVars>
          <dgm:chPref val="3"/>
        </dgm:presLayoutVars>
      </dgm:prSet>
      <dgm:spPr/>
    </dgm:pt>
    <dgm:pt modelId="{5F9AA463-6D1D-468D-BE69-1A743AC9E9C1}" type="pres">
      <dgm:prSet presAssocID="{BB937EB6-DB87-43C4-9BD8-A2214EA003B5}" presName="horzThree" presStyleCnt="0"/>
      <dgm:spPr/>
    </dgm:pt>
  </dgm:ptLst>
  <dgm:cxnLst>
    <dgm:cxn modelId="{211B650B-B158-4DD6-B001-BD2C4C9CFB42}" type="presOf" srcId="{34FC4095-5E9A-4D88-AFC6-14143F528FC2}" destId="{20FF9241-F043-4647-94B7-CE66E4A2E367}" srcOrd="0" destOrd="0" presId="urn:microsoft.com/office/officeart/2005/8/layout/hierarchy4"/>
    <dgm:cxn modelId="{037A160E-A848-4315-9002-88520B576F89}" type="presOf" srcId="{3FA081C6-D759-4FB4-9C6E-01155A1AF35C}" destId="{C71B2B91-C363-4148-8214-2AE0F5E141A9}" srcOrd="0" destOrd="0" presId="urn:microsoft.com/office/officeart/2005/8/layout/hierarchy4"/>
    <dgm:cxn modelId="{90D6E411-2875-4DFB-B776-063286F46E8B}" type="presOf" srcId="{750D9C6C-7234-48F5-A07E-EDF359E2579F}" destId="{E8D8B401-42A9-4AF7-A1E4-0740378B7B5E}" srcOrd="0" destOrd="0" presId="urn:microsoft.com/office/officeart/2005/8/layout/hierarchy4"/>
    <dgm:cxn modelId="{664C3613-6E26-41C6-8708-FA431722ABF4}" srcId="{A67A5428-4A72-46A8-B799-C0C33A425512}" destId="{41E2CAA8-468D-4E59-BF12-CCFE378324E9}" srcOrd="0" destOrd="0" parTransId="{26978242-B5E7-4F4E-AF15-E6FB6737AB13}" sibTransId="{99340F73-B01F-49B9-9871-AE6FC59F8E42}"/>
    <dgm:cxn modelId="{B0407214-CCBA-407E-A687-48498A5F31BC}" type="presOf" srcId="{561C3471-E993-4E4B-9EBD-A58A933783DE}" destId="{DE58EFF6-DAF3-4293-9620-D1E19059E257}" srcOrd="0" destOrd="0" presId="urn:microsoft.com/office/officeart/2005/8/layout/hierarchy4"/>
    <dgm:cxn modelId="{AA364E2C-20DA-4989-A50D-40E3A148AC0D}" srcId="{D5C9CBB7-C788-4285-815B-9D4F950B7EE8}" destId="{99FB0E6A-FF93-4725-8126-6D73D0CA6A62}" srcOrd="1" destOrd="0" parTransId="{0D41C4A7-390C-4862-B1AE-30355AAFE802}" sibTransId="{3E86A802-FB92-404F-A2B0-7152FCD967EA}"/>
    <dgm:cxn modelId="{D761F538-529E-4B2E-ADE0-52B4169CE802}" srcId="{9D469115-882D-499A-9661-0E9E783390DC}" destId="{E28CBC76-A06F-46AC-AC9E-6A9CFDFA74D3}" srcOrd="0" destOrd="0" parTransId="{125B5BD8-DFAD-4A5D-9136-692FB1503B1D}" sibTransId="{DBCF0DD8-4687-4D95-A07A-F0327DA53667}"/>
    <dgm:cxn modelId="{541F3C39-3933-4B80-A627-68886998A6A7}" srcId="{0F9246FE-4B9A-4A34-8731-458BA24F6267}" destId="{B475AC36-5FEF-4A23-ABC0-79B8A9817FA4}" srcOrd="0" destOrd="0" parTransId="{599DEE42-614C-4439-BFA8-E2E17E63A8BE}" sibTransId="{AF891F7B-5CAC-4C5B-B5EC-DDBC485F7E39}"/>
    <dgm:cxn modelId="{10026B40-491C-4712-B807-40D84359BBC8}" type="presOf" srcId="{24D871C9-B1FF-4A60-809D-C8B4B4F9FEDC}" destId="{68A77F11-8AEE-4E71-B564-0AD9D8D5CC92}" srcOrd="0" destOrd="0" presId="urn:microsoft.com/office/officeart/2005/8/layout/hierarchy4"/>
    <dgm:cxn modelId="{2898065C-4ACE-49F4-BB0F-49981BF9F444}" srcId="{A67A5428-4A72-46A8-B799-C0C33A425512}" destId="{D60BAA47-66CA-449E-81A7-7910733CAD32}" srcOrd="4" destOrd="0" parTransId="{5B0B183F-E87F-44CE-8A5D-812688A05B81}" sibTransId="{63218B41-AFB6-4B81-AEE8-C52607C49D8E}"/>
    <dgm:cxn modelId="{94BB8A5C-A4CF-4899-A982-3432ADBACCAF}" type="presOf" srcId="{5E956DA2-E195-447E-B60D-06726390C8BD}" destId="{1686C7C2-67E4-45E0-B40B-4028CAB82078}" srcOrd="0" destOrd="0" presId="urn:microsoft.com/office/officeart/2005/8/layout/hierarchy4"/>
    <dgm:cxn modelId="{0230735F-53E8-48C6-B45D-6B6971AA0652}" type="presOf" srcId="{99FB0E6A-FF93-4725-8126-6D73D0CA6A62}" destId="{2B2EA5F8-F842-4E62-995B-B116CA4DB416}" srcOrd="0" destOrd="0" presId="urn:microsoft.com/office/officeart/2005/8/layout/hierarchy4"/>
    <dgm:cxn modelId="{C0A23064-3586-48F5-9F5F-4A8A487851C9}" srcId="{24D871C9-B1FF-4A60-809D-C8B4B4F9FEDC}" destId="{BB937EB6-DB87-43C4-9BD8-A2214EA003B5}" srcOrd="0" destOrd="0" parTransId="{569D6C1F-5D34-4D0D-A6A6-68F03BCD7272}" sibTransId="{A541FE76-56DD-4E85-98A9-3006ACE9303A}"/>
    <dgm:cxn modelId="{56430A66-68FF-4746-A283-9428C4BC7C82}" type="presOf" srcId="{1595BADB-3146-436F-B38A-EABFC4D0BFA0}" destId="{412CE8E0-AE94-4338-B651-3ADD25EDB5C6}" srcOrd="0" destOrd="0" presId="urn:microsoft.com/office/officeart/2005/8/layout/hierarchy4"/>
    <dgm:cxn modelId="{AF052448-C7D8-4574-BE87-038C366E93F7}" srcId="{5E956DA2-E195-447E-B60D-06726390C8BD}" destId="{77233407-B677-442B-B273-DB93F37AB61A}" srcOrd="0" destOrd="0" parTransId="{B69C6F45-1DEE-4584-8ED9-BC138ED3BBE7}" sibTransId="{6C7CF217-BAE5-4F1F-9AA3-D1D7293A8BAC}"/>
    <dgm:cxn modelId="{17405C69-C980-43EB-B19E-498EA906537F}" type="presOf" srcId="{B475AC36-5FEF-4A23-ABC0-79B8A9817FA4}" destId="{B977E7C8-5297-4C5D-BDCA-F3A8DA9787D9}" srcOrd="0" destOrd="0" presId="urn:microsoft.com/office/officeart/2005/8/layout/hierarchy4"/>
    <dgm:cxn modelId="{7CE5C349-1D94-49E9-B987-858152ABA220}" type="presOf" srcId="{80BD32B1-9775-4C52-A814-F032FB515DF7}" destId="{43508214-07A1-431B-A428-BDA27D0ED562}" srcOrd="0" destOrd="0" presId="urn:microsoft.com/office/officeart/2005/8/layout/hierarchy4"/>
    <dgm:cxn modelId="{792D796A-1F5C-407E-8EAE-3C9181C12DBA}" type="presOf" srcId="{E8476280-79F8-4DBF-A410-1D06578455E2}" destId="{5581818F-1814-4A0B-B61B-4E653435A15D}" srcOrd="0" destOrd="0" presId="urn:microsoft.com/office/officeart/2005/8/layout/hierarchy4"/>
    <dgm:cxn modelId="{71FAFD4A-3820-4E71-BF4D-A13EEC1A5F05}" type="presOf" srcId="{A079E7F5-3D6F-4AEE-8874-939739E60424}" destId="{11328386-E6D1-4943-81C1-955DE2F252DD}" srcOrd="0" destOrd="0" presId="urn:microsoft.com/office/officeart/2005/8/layout/hierarchy4"/>
    <dgm:cxn modelId="{E7C9C96B-97E8-40F8-B75D-D2B0267FE822}" srcId="{D60BAA47-66CA-449E-81A7-7910733CAD32}" destId="{24D871C9-B1FF-4A60-809D-C8B4B4F9FEDC}" srcOrd="0" destOrd="0" parTransId="{6A50AD7B-4E80-4DD9-A767-6089F1C937E5}" sibTransId="{E0A28D22-6DB4-41F1-BF7F-30CDD6659843}"/>
    <dgm:cxn modelId="{3ECF434C-67A4-4F6E-BE8D-D260816DA3FE}" type="presOf" srcId="{0F9246FE-4B9A-4A34-8731-458BA24F6267}" destId="{0871F775-D1CB-4CB1-9202-1BFE608D4795}" srcOrd="0" destOrd="0" presId="urn:microsoft.com/office/officeart/2005/8/layout/hierarchy4"/>
    <dgm:cxn modelId="{567AD76C-3A4E-499A-A1D2-93C9079B2832}" type="presOf" srcId="{C60B0132-9ED5-4B51-A449-92E38F1F9871}" destId="{7B76733A-70AB-4993-BDEE-3C45A9F61DAA}" srcOrd="0" destOrd="0" presId="urn:microsoft.com/office/officeart/2005/8/layout/hierarchy4"/>
    <dgm:cxn modelId="{3A11E56F-FDB9-4D91-A35E-FB282DAC7570}" type="presOf" srcId="{E28CBC76-A06F-46AC-AC9E-6A9CFDFA74D3}" destId="{3D9FA3B4-C65A-4DA6-BC37-C1D50B9F4E82}" srcOrd="0" destOrd="0" presId="urn:microsoft.com/office/officeart/2005/8/layout/hierarchy4"/>
    <dgm:cxn modelId="{23F1EF51-3495-4435-9E19-5F0214E4BAA1}" srcId="{E8476280-79F8-4DBF-A410-1D06578455E2}" destId="{33A5411B-3C26-4E4F-93E1-5562D41A3603}" srcOrd="0" destOrd="0" parTransId="{74667A83-0517-41FC-80FE-FCB3B1C5422E}" sibTransId="{76DDB4CF-84B7-4DED-81C2-D6A71D7EFAF1}"/>
    <dgm:cxn modelId="{C7071152-61D5-4F40-8830-F8EE9B06FABB}" srcId="{561C3471-E993-4E4B-9EBD-A58A933783DE}" destId="{DAE516CD-4EB7-43B1-ACE4-F26A4700BEF4}" srcOrd="0" destOrd="0" parTransId="{BAB87ACD-C7A9-4FC6-806B-AF2C4006345E}" sibTransId="{B219ECFE-C6FC-409E-99D9-1EBCF7EF9231}"/>
    <dgm:cxn modelId="{12947155-B91A-4D67-8DA1-5C608B2689DC}" type="presOf" srcId="{D60BAA47-66CA-449E-81A7-7910733CAD32}" destId="{CD8E47BF-8916-4C1E-BBBC-9EC7102DFB7E}" srcOrd="0" destOrd="0" presId="urn:microsoft.com/office/officeart/2005/8/layout/hierarchy4"/>
    <dgm:cxn modelId="{96FF1A76-24EF-46ED-85EC-E225CACA4373}" type="presOf" srcId="{2EE004FD-2BA5-46CE-A68A-8FB175D3D4E4}" destId="{21AB92A2-A6D0-425F-9F79-A38AA583085D}" srcOrd="0" destOrd="0" presId="urn:microsoft.com/office/officeart/2005/8/layout/hierarchy4"/>
    <dgm:cxn modelId="{163E5158-0E83-4B50-AE0B-0903CB739481}" srcId="{C60B0132-9ED5-4B51-A449-92E38F1F9871}" destId="{0F9246FE-4B9A-4A34-8731-458BA24F6267}" srcOrd="0" destOrd="0" parTransId="{EAD063E9-0464-45FA-AB05-175992A47765}" sibTransId="{5E145F3A-1E01-40B5-96C6-BCECC9974E9D}"/>
    <dgm:cxn modelId="{6BDB0784-BE77-4BC8-83BD-0A82B71A3DC5}" type="presOf" srcId="{9D469115-882D-499A-9661-0E9E783390DC}" destId="{367EF411-AF86-4057-8015-5045F4D9304C}" srcOrd="0" destOrd="0" presId="urn:microsoft.com/office/officeart/2005/8/layout/hierarchy4"/>
    <dgm:cxn modelId="{C02F8584-B291-4C68-AD48-CD53FE68884F}" srcId="{2EE004FD-2BA5-46CE-A68A-8FB175D3D4E4}" destId="{9D469115-882D-499A-9661-0E9E783390DC}" srcOrd="1" destOrd="0" parTransId="{FFA8A2E4-24E6-42F4-8594-7D123F106F23}" sibTransId="{167C4464-F313-4708-920F-1CB173522215}"/>
    <dgm:cxn modelId="{136B768D-0B58-4C6F-9F4F-5777868B82E2}" srcId="{750D9C6C-7234-48F5-A07E-EDF359E2579F}" destId="{E8476280-79F8-4DBF-A410-1D06578455E2}" srcOrd="0" destOrd="0" parTransId="{71078C16-B291-452C-AA55-F76FF845DA18}" sibTransId="{B3B6DE75-308C-425B-812D-56005CD5AB4D}"/>
    <dgm:cxn modelId="{3A6E83A8-1D2E-4502-A794-899562DF48BA}" type="presOf" srcId="{A67A5428-4A72-46A8-B799-C0C33A425512}" destId="{6C44C9A4-A8FF-4434-95C7-DB2E01335A1F}" srcOrd="0" destOrd="0" presId="urn:microsoft.com/office/officeart/2005/8/layout/hierarchy4"/>
    <dgm:cxn modelId="{63733CAF-5C2C-4C2C-902A-FCFB8D623AC3}" srcId="{41E2CAA8-468D-4E59-BF12-CCFE378324E9}" destId="{34FC4095-5E9A-4D88-AFC6-14143F528FC2}" srcOrd="0" destOrd="0" parTransId="{933A864A-430B-434E-AD80-CB5758212D57}" sibTransId="{1419D6F6-BCE3-4535-B96B-83C8CF2DA9CB}"/>
    <dgm:cxn modelId="{1CC65CB0-21DE-408B-983D-E4054D4EF10C}" type="presOf" srcId="{33A5411B-3C26-4E4F-93E1-5562D41A3603}" destId="{882F8799-639D-4706-A49E-AA3C9754E996}" srcOrd="0" destOrd="0" presId="urn:microsoft.com/office/officeart/2005/8/layout/hierarchy4"/>
    <dgm:cxn modelId="{6A2361B2-CBE4-43A8-B2B0-9449DBE9D6CA}" type="presOf" srcId="{41E2CAA8-468D-4E59-BF12-CCFE378324E9}" destId="{89E51E76-87E5-4F3B-9BBD-324B635E7262}" srcOrd="0" destOrd="0" presId="urn:microsoft.com/office/officeart/2005/8/layout/hierarchy4"/>
    <dgm:cxn modelId="{B0A5F0B5-FA4F-4C4B-AC12-47F69BE6AEED}" srcId="{34FC4095-5E9A-4D88-AFC6-14143F528FC2}" destId="{561C3471-E993-4E4B-9EBD-A58A933783DE}" srcOrd="0" destOrd="0" parTransId="{B0C51D4A-3D1A-4DFA-8157-85D55C74CF5D}" sibTransId="{D690871F-E0A6-4732-9219-B82BE7FAF569}"/>
    <dgm:cxn modelId="{64E6CFB6-C9D9-4AC7-881B-48CC86C1C0B8}" srcId="{A67A5428-4A72-46A8-B799-C0C33A425512}" destId="{D5C9CBB7-C788-4285-815B-9D4F950B7EE8}" srcOrd="3" destOrd="0" parTransId="{CD0E7577-FCB1-4B25-8E51-A36027D34332}" sibTransId="{61F8B65E-5BBE-43B2-A854-913EB069A57A}"/>
    <dgm:cxn modelId="{E31455B7-C283-40C8-A83F-3F3E1CE290DF}" type="presOf" srcId="{DAE516CD-4EB7-43B1-ACE4-F26A4700BEF4}" destId="{4A64DC12-6E9A-4A8A-8A67-7140C93EC74D}" srcOrd="0" destOrd="0" presId="urn:microsoft.com/office/officeart/2005/8/layout/hierarchy4"/>
    <dgm:cxn modelId="{F5798CC3-483C-4105-9C02-6B4AAAA80E90}" srcId="{A67A5428-4A72-46A8-B799-C0C33A425512}" destId="{C60B0132-9ED5-4B51-A449-92E38F1F9871}" srcOrd="2" destOrd="0" parTransId="{ED779814-DE79-44A5-AE53-B2332D4CF3A9}" sibTransId="{466A2D96-963F-453C-9490-6E91DC094362}"/>
    <dgm:cxn modelId="{417ABCC9-EA19-4B68-B9D4-B1817829CE6B}" srcId="{A67A5428-4A72-46A8-B799-C0C33A425512}" destId="{3FA081C6-D759-4FB4-9C6E-01155A1AF35C}" srcOrd="1" destOrd="0" parTransId="{3D5945D9-711D-4DD0-9526-21BEA26A6413}" sibTransId="{71F35872-B862-407A-AC26-48D6FA914AFE}"/>
    <dgm:cxn modelId="{D8BA55D4-B09F-4D3D-AB8C-5AE8E53806ED}" srcId="{3FA081C6-D759-4FB4-9C6E-01155A1AF35C}" destId="{2EE004FD-2BA5-46CE-A68A-8FB175D3D4E4}" srcOrd="0" destOrd="0" parTransId="{D9C86C3F-BC62-433A-A64C-A4AC180CBCEE}" sibTransId="{24271E88-A855-4E55-A74F-DF12EDEABE28}"/>
    <dgm:cxn modelId="{964A11D9-0F43-4F06-A111-C797D4414B37}" srcId="{D5C9CBB7-C788-4285-815B-9D4F950B7EE8}" destId="{750D9C6C-7234-48F5-A07E-EDF359E2579F}" srcOrd="0" destOrd="0" parTransId="{11E95597-A3E4-469A-8DE3-85AD9FE56CDC}" sibTransId="{D7936B10-3290-4AB8-A650-7D63269235EB}"/>
    <dgm:cxn modelId="{C178CADC-E330-4CC0-9F0A-20508ACF1DA4}" type="presOf" srcId="{A63F6FD7-3DA5-4769-95B2-C683B66136CF}" destId="{C8CD640A-FE1D-4256-9AC3-14282C67103F}" srcOrd="0" destOrd="0" presId="urn:microsoft.com/office/officeart/2005/8/layout/hierarchy4"/>
    <dgm:cxn modelId="{CAF8CEE1-FE72-4718-9AAB-41BA10362969}" type="presOf" srcId="{174D5A68-3282-44B3-A675-2A2E059AC9B3}" destId="{8C605C88-352D-41D6-95C2-21598F707457}" srcOrd="0" destOrd="0" presId="urn:microsoft.com/office/officeart/2005/8/layout/hierarchy4"/>
    <dgm:cxn modelId="{D7A303E7-E99B-45A7-99AD-07C10CD80179}" type="presOf" srcId="{77233407-B677-442B-B273-DB93F37AB61A}" destId="{19DA27E6-51A3-4B34-B6BD-83628BB2171D}" srcOrd="0" destOrd="0" presId="urn:microsoft.com/office/officeart/2005/8/layout/hierarchy4"/>
    <dgm:cxn modelId="{9E17B9E9-1B58-4D55-8CD8-F09A9A4E2EEA}" type="presOf" srcId="{D5C9CBB7-C788-4285-815B-9D4F950B7EE8}" destId="{B11B1304-D27E-47A3-95F8-C6959B99BEF6}" srcOrd="0" destOrd="0" presId="urn:microsoft.com/office/officeart/2005/8/layout/hierarchy4"/>
    <dgm:cxn modelId="{D03409F3-F161-42D6-BD48-83CE40D969F7}" type="presOf" srcId="{BB937EB6-DB87-43C4-9BD8-A2214EA003B5}" destId="{81B5BF73-FA68-4C3B-B8AF-EBBA22D27A99}" srcOrd="0" destOrd="0" presId="urn:microsoft.com/office/officeart/2005/8/layout/hierarchy4"/>
    <dgm:cxn modelId="{C69D2FF5-8C00-479E-931E-660AC3C442A5}" srcId="{2EE004FD-2BA5-46CE-A68A-8FB175D3D4E4}" destId="{5E956DA2-E195-447E-B60D-06726390C8BD}" srcOrd="0" destOrd="0" parTransId="{48E72C13-108C-4CDC-B9A4-BEDB65F83780}" sibTransId="{A45AEC2C-154B-484F-9F2C-9CF12FE77880}"/>
    <dgm:cxn modelId="{D76017F8-643A-43B6-8AFD-2F62FA34BF81}" srcId="{80BD32B1-9775-4C52-A814-F032FB515DF7}" destId="{A63F6FD7-3DA5-4769-95B2-C683B66136CF}" srcOrd="0" destOrd="0" parTransId="{0AE0A5A2-A7EA-4D63-99A9-F80DB9C2A61B}" sibTransId="{8E5FBFF4-1BC0-4BAC-9C51-0287DD7A0047}"/>
    <dgm:cxn modelId="{5A9398F8-6FF8-44BD-AFA3-949838D6A62F}" srcId="{77233407-B677-442B-B273-DB93F37AB61A}" destId="{174D5A68-3282-44B3-A675-2A2E059AC9B3}" srcOrd="0" destOrd="0" parTransId="{A69060FA-2253-447B-82E5-7BB5DF59609D}" sibTransId="{395B4E8F-1B5A-4268-BCB2-B3B46551A832}"/>
    <dgm:cxn modelId="{DFEBF2FB-5BD7-4EC9-954C-4BB54558BAE8}" srcId="{DAE516CD-4EB7-43B1-ACE4-F26A4700BEF4}" destId="{1595BADB-3146-436F-B38A-EABFC4D0BFA0}" srcOrd="0" destOrd="0" parTransId="{DB4A7B44-E959-494D-A870-65AD0ACD7A75}" sibTransId="{E0845A3D-B4F0-45FC-961A-BDD9D05318C0}"/>
    <dgm:cxn modelId="{0817EAFD-FEBC-490A-ACC1-F27B21529557}" srcId="{33A5411B-3C26-4E4F-93E1-5562D41A3603}" destId="{A079E7F5-3D6F-4AEE-8874-939739E60424}" srcOrd="0" destOrd="0" parTransId="{93024A1D-E90C-4ABC-BD15-BC2CED74FF7A}" sibTransId="{77CFFE6A-BC04-4240-A6A5-83F1690C03AB}"/>
    <dgm:cxn modelId="{F97ED6FE-73B6-4C24-B0A0-3DC57D2ADB35}" srcId="{41E2CAA8-468D-4E59-BF12-CCFE378324E9}" destId="{80BD32B1-9775-4C52-A814-F032FB515DF7}" srcOrd="1" destOrd="0" parTransId="{13D7A84C-1929-4F58-B6E0-39A8770854AC}" sibTransId="{A6AC3E02-5DC8-459F-B440-51EEA75D67E1}"/>
    <dgm:cxn modelId="{0C85D18B-B948-45FF-977A-ECCEEE8B39F7}" type="presParOf" srcId="{6C44C9A4-A8FF-4434-95C7-DB2E01335A1F}" destId="{2725557E-BF53-44FA-B96B-495FB63A8686}" srcOrd="0" destOrd="0" presId="urn:microsoft.com/office/officeart/2005/8/layout/hierarchy4"/>
    <dgm:cxn modelId="{0D30EA70-9C30-43BA-906C-854A9D00CE02}" type="presParOf" srcId="{2725557E-BF53-44FA-B96B-495FB63A8686}" destId="{89E51E76-87E5-4F3B-9BBD-324B635E7262}" srcOrd="0" destOrd="0" presId="urn:microsoft.com/office/officeart/2005/8/layout/hierarchy4"/>
    <dgm:cxn modelId="{92EAD175-4491-409C-B9B2-45552F71C5B5}" type="presParOf" srcId="{2725557E-BF53-44FA-B96B-495FB63A8686}" destId="{0116677F-5B21-47DD-8AA9-47580CC60D29}" srcOrd="1" destOrd="0" presId="urn:microsoft.com/office/officeart/2005/8/layout/hierarchy4"/>
    <dgm:cxn modelId="{03C30675-6921-4F28-BD27-106134914983}" type="presParOf" srcId="{2725557E-BF53-44FA-B96B-495FB63A8686}" destId="{369F6C91-47D4-4AB7-8B2C-C5E93CAB0A69}" srcOrd="2" destOrd="0" presId="urn:microsoft.com/office/officeart/2005/8/layout/hierarchy4"/>
    <dgm:cxn modelId="{D40CB6FC-A524-41FA-86F6-F11463AE17C5}" type="presParOf" srcId="{369F6C91-47D4-4AB7-8B2C-C5E93CAB0A69}" destId="{D3F091BC-1041-446B-B848-A0278C3FB1A6}" srcOrd="0" destOrd="0" presId="urn:microsoft.com/office/officeart/2005/8/layout/hierarchy4"/>
    <dgm:cxn modelId="{FD74CF75-5458-4B88-B39C-FE2DB7D092CE}" type="presParOf" srcId="{D3F091BC-1041-446B-B848-A0278C3FB1A6}" destId="{20FF9241-F043-4647-94B7-CE66E4A2E367}" srcOrd="0" destOrd="0" presId="urn:microsoft.com/office/officeart/2005/8/layout/hierarchy4"/>
    <dgm:cxn modelId="{8FE0667A-EB16-48A4-AC75-15C6D2DB59A4}" type="presParOf" srcId="{D3F091BC-1041-446B-B848-A0278C3FB1A6}" destId="{F95F24BC-0BDC-47EF-9A0D-621F6D74575D}" srcOrd="1" destOrd="0" presId="urn:microsoft.com/office/officeart/2005/8/layout/hierarchy4"/>
    <dgm:cxn modelId="{41717809-4529-46C8-8F9C-BB3EFD396036}" type="presParOf" srcId="{D3F091BC-1041-446B-B848-A0278C3FB1A6}" destId="{5B01F940-79E8-4E86-B535-2EEA2422FED0}" srcOrd="2" destOrd="0" presId="urn:microsoft.com/office/officeart/2005/8/layout/hierarchy4"/>
    <dgm:cxn modelId="{D5F3866B-5CC0-4433-B469-63200E302621}" type="presParOf" srcId="{5B01F940-79E8-4E86-B535-2EEA2422FED0}" destId="{07FF40E6-B9C8-4DD7-878E-7366B05CA13E}" srcOrd="0" destOrd="0" presId="urn:microsoft.com/office/officeart/2005/8/layout/hierarchy4"/>
    <dgm:cxn modelId="{D074D282-4A9C-424F-B826-1D245515A7AA}" type="presParOf" srcId="{07FF40E6-B9C8-4DD7-878E-7366B05CA13E}" destId="{DE58EFF6-DAF3-4293-9620-D1E19059E257}" srcOrd="0" destOrd="0" presId="urn:microsoft.com/office/officeart/2005/8/layout/hierarchy4"/>
    <dgm:cxn modelId="{1AA0BE83-80A1-4B36-A0AC-6C9E050613C4}" type="presParOf" srcId="{07FF40E6-B9C8-4DD7-878E-7366B05CA13E}" destId="{E37BD025-89FD-4A61-B95E-1332E1928EAE}" srcOrd="1" destOrd="0" presId="urn:microsoft.com/office/officeart/2005/8/layout/hierarchy4"/>
    <dgm:cxn modelId="{BFEB18FF-FC65-44C5-BA64-726E0FCF68A5}" type="presParOf" srcId="{07FF40E6-B9C8-4DD7-878E-7366B05CA13E}" destId="{04922A3B-22DA-4ECD-9BFC-4C41611D1BF6}" srcOrd="2" destOrd="0" presId="urn:microsoft.com/office/officeart/2005/8/layout/hierarchy4"/>
    <dgm:cxn modelId="{EFFB2B8C-A28E-4195-955D-B33BEBF3B08D}" type="presParOf" srcId="{04922A3B-22DA-4ECD-9BFC-4C41611D1BF6}" destId="{D674E525-25FF-4A48-BD62-23C273BB4377}" srcOrd="0" destOrd="0" presId="urn:microsoft.com/office/officeart/2005/8/layout/hierarchy4"/>
    <dgm:cxn modelId="{CFDDAE8F-092D-4B6C-9EC0-62FDFD6354AF}" type="presParOf" srcId="{D674E525-25FF-4A48-BD62-23C273BB4377}" destId="{4A64DC12-6E9A-4A8A-8A67-7140C93EC74D}" srcOrd="0" destOrd="0" presId="urn:microsoft.com/office/officeart/2005/8/layout/hierarchy4"/>
    <dgm:cxn modelId="{332B3A99-A35D-47AF-AFDA-B0FB225A5F10}" type="presParOf" srcId="{D674E525-25FF-4A48-BD62-23C273BB4377}" destId="{11D84C1C-7852-4653-A3E1-76D1A91518A9}" srcOrd="1" destOrd="0" presId="urn:microsoft.com/office/officeart/2005/8/layout/hierarchy4"/>
    <dgm:cxn modelId="{54226C9A-FC4F-49E7-8588-B8E6D82869FD}" type="presParOf" srcId="{D674E525-25FF-4A48-BD62-23C273BB4377}" destId="{E7C6F98A-514D-456D-BD69-A3B343B7E091}" srcOrd="2" destOrd="0" presId="urn:microsoft.com/office/officeart/2005/8/layout/hierarchy4"/>
    <dgm:cxn modelId="{BEA36A3F-5B84-4DF0-988A-D47DBB0A1B7B}" type="presParOf" srcId="{E7C6F98A-514D-456D-BD69-A3B343B7E091}" destId="{53A00967-BD7A-4DD3-9309-D3D3ED619D88}" srcOrd="0" destOrd="0" presId="urn:microsoft.com/office/officeart/2005/8/layout/hierarchy4"/>
    <dgm:cxn modelId="{FDFAEDC6-B0BD-40F6-AC40-C3A940606996}" type="presParOf" srcId="{53A00967-BD7A-4DD3-9309-D3D3ED619D88}" destId="{412CE8E0-AE94-4338-B651-3ADD25EDB5C6}" srcOrd="0" destOrd="0" presId="urn:microsoft.com/office/officeart/2005/8/layout/hierarchy4"/>
    <dgm:cxn modelId="{A374A37F-AFBF-4629-BDBB-0F409945A14A}" type="presParOf" srcId="{53A00967-BD7A-4DD3-9309-D3D3ED619D88}" destId="{5F2F22BB-144A-47AD-A05A-DA1D8B687E10}" srcOrd="1" destOrd="0" presId="urn:microsoft.com/office/officeart/2005/8/layout/hierarchy4"/>
    <dgm:cxn modelId="{3DD087D6-89AE-44AB-B1E6-A3B58D9540F5}" type="presParOf" srcId="{369F6C91-47D4-4AB7-8B2C-C5E93CAB0A69}" destId="{385EFBB2-6FFB-47AD-B5B3-8B16749B0C03}" srcOrd="1" destOrd="0" presId="urn:microsoft.com/office/officeart/2005/8/layout/hierarchy4"/>
    <dgm:cxn modelId="{14F79A4E-A3E6-43C4-9055-125CD6C9BD48}" type="presParOf" srcId="{369F6C91-47D4-4AB7-8B2C-C5E93CAB0A69}" destId="{39AE3668-182C-4E01-81AD-167C085C61DB}" srcOrd="2" destOrd="0" presId="urn:microsoft.com/office/officeart/2005/8/layout/hierarchy4"/>
    <dgm:cxn modelId="{1A383CD6-7ACB-426C-8933-ACFE21A445C6}" type="presParOf" srcId="{39AE3668-182C-4E01-81AD-167C085C61DB}" destId="{43508214-07A1-431B-A428-BDA27D0ED562}" srcOrd="0" destOrd="0" presId="urn:microsoft.com/office/officeart/2005/8/layout/hierarchy4"/>
    <dgm:cxn modelId="{4DE0D5B7-C816-45EE-B9C4-984B0756B551}" type="presParOf" srcId="{39AE3668-182C-4E01-81AD-167C085C61DB}" destId="{6A25EC0C-EA69-4DB3-BC28-EC353F4208F2}" srcOrd="1" destOrd="0" presId="urn:microsoft.com/office/officeart/2005/8/layout/hierarchy4"/>
    <dgm:cxn modelId="{C78A51C1-6D8F-456B-979C-F986DEF08761}" type="presParOf" srcId="{39AE3668-182C-4E01-81AD-167C085C61DB}" destId="{0A9C20E7-DEBD-4B20-95BB-C7A49FCCF279}" srcOrd="2" destOrd="0" presId="urn:microsoft.com/office/officeart/2005/8/layout/hierarchy4"/>
    <dgm:cxn modelId="{FA65A8FF-CF56-4348-A1FB-1A11218A5F9D}" type="presParOf" srcId="{0A9C20E7-DEBD-4B20-95BB-C7A49FCCF279}" destId="{FDE0140C-A7B0-45C7-80AF-EA4255139BF1}" srcOrd="0" destOrd="0" presId="urn:microsoft.com/office/officeart/2005/8/layout/hierarchy4"/>
    <dgm:cxn modelId="{97BCCEEA-5CCF-4319-A68E-4DCDBFC3979F}" type="presParOf" srcId="{FDE0140C-A7B0-45C7-80AF-EA4255139BF1}" destId="{C8CD640A-FE1D-4256-9AC3-14282C67103F}" srcOrd="0" destOrd="0" presId="urn:microsoft.com/office/officeart/2005/8/layout/hierarchy4"/>
    <dgm:cxn modelId="{E1ADD890-C042-4E76-AD9B-DAE4FE7416E9}" type="presParOf" srcId="{FDE0140C-A7B0-45C7-80AF-EA4255139BF1}" destId="{E47CAC23-CDCB-41CB-852E-A7A8CF8C8FBC}" srcOrd="1" destOrd="0" presId="urn:microsoft.com/office/officeart/2005/8/layout/hierarchy4"/>
    <dgm:cxn modelId="{9DBF6720-AB60-482B-A31C-15548FA03A8B}" type="presParOf" srcId="{6C44C9A4-A8FF-4434-95C7-DB2E01335A1F}" destId="{8A7B2EC8-DC21-4B45-85B1-304F201B5957}" srcOrd="1" destOrd="0" presId="urn:microsoft.com/office/officeart/2005/8/layout/hierarchy4"/>
    <dgm:cxn modelId="{53FBAD1D-822A-4A98-9420-E373DAF9E09F}" type="presParOf" srcId="{6C44C9A4-A8FF-4434-95C7-DB2E01335A1F}" destId="{D0CE0E21-326E-4EAA-BA2A-AACB7C747BBA}" srcOrd="2" destOrd="0" presId="urn:microsoft.com/office/officeart/2005/8/layout/hierarchy4"/>
    <dgm:cxn modelId="{88D1C7AF-0F4D-4920-AE3E-2FA6FFBBFE65}" type="presParOf" srcId="{D0CE0E21-326E-4EAA-BA2A-AACB7C747BBA}" destId="{C71B2B91-C363-4148-8214-2AE0F5E141A9}" srcOrd="0" destOrd="0" presId="urn:microsoft.com/office/officeart/2005/8/layout/hierarchy4"/>
    <dgm:cxn modelId="{D5747198-DB91-4497-8A57-F28759B5E94A}" type="presParOf" srcId="{D0CE0E21-326E-4EAA-BA2A-AACB7C747BBA}" destId="{4CFB505D-CFC9-4280-BD1A-91A5F6E13AA0}" srcOrd="1" destOrd="0" presId="urn:microsoft.com/office/officeart/2005/8/layout/hierarchy4"/>
    <dgm:cxn modelId="{2D3AE9D6-BDDD-4FA0-895D-6D842DE6F6E4}" type="presParOf" srcId="{D0CE0E21-326E-4EAA-BA2A-AACB7C747BBA}" destId="{C0F6ADDC-2A79-4E7A-A0B4-15F8626B247C}" srcOrd="2" destOrd="0" presId="urn:microsoft.com/office/officeart/2005/8/layout/hierarchy4"/>
    <dgm:cxn modelId="{122B5555-6E65-4C4E-8FAE-B8531819FA8F}" type="presParOf" srcId="{C0F6ADDC-2A79-4E7A-A0B4-15F8626B247C}" destId="{D9616A9A-BB47-4846-B415-C907EAE73CD7}" srcOrd="0" destOrd="0" presId="urn:microsoft.com/office/officeart/2005/8/layout/hierarchy4"/>
    <dgm:cxn modelId="{D5F1382F-93FA-48D5-BD92-DE4B09A63C68}" type="presParOf" srcId="{D9616A9A-BB47-4846-B415-C907EAE73CD7}" destId="{21AB92A2-A6D0-425F-9F79-A38AA583085D}" srcOrd="0" destOrd="0" presId="urn:microsoft.com/office/officeart/2005/8/layout/hierarchy4"/>
    <dgm:cxn modelId="{9400BBC0-4C40-4FD2-8342-5A45DBFCE2AB}" type="presParOf" srcId="{D9616A9A-BB47-4846-B415-C907EAE73CD7}" destId="{2CAEEC90-03DD-481F-9B09-9E18D6F8A03E}" srcOrd="1" destOrd="0" presId="urn:microsoft.com/office/officeart/2005/8/layout/hierarchy4"/>
    <dgm:cxn modelId="{FDEC289B-387D-411F-BD33-54534903CEA1}" type="presParOf" srcId="{D9616A9A-BB47-4846-B415-C907EAE73CD7}" destId="{4D2CC051-9C57-450C-BE5F-DF5D6462AD3D}" srcOrd="2" destOrd="0" presId="urn:microsoft.com/office/officeart/2005/8/layout/hierarchy4"/>
    <dgm:cxn modelId="{CE33F043-7732-4C0F-8C24-0C9DB15CA625}" type="presParOf" srcId="{4D2CC051-9C57-450C-BE5F-DF5D6462AD3D}" destId="{52141838-2FE1-4232-9593-4308D234F233}" srcOrd="0" destOrd="0" presId="urn:microsoft.com/office/officeart/2005/8/layout/hierarchy4"/>
    <dgm:cxn modelId="{824FEBA8-EE19-43A3-A2F5-F6FB8944217D}" type="presParOf" srcId="{52141838-2FE1-4232-9593-4308D234F233}" destId="{1686C7C2-67E4-45E0-B40B-4028CAB82078}" srcOrd="0" destOrd="0" presId="urn:microsoft.com/office/officeart/2005/8/layout/hierarchy4"/>
    <dgm:cxn modelId="{1B5DCB56-B949-4863-BC98-85F5098709BD}" type="presParOf" srcId="{52141838-2FE1-4232-9593-4308D234F233}" destId="{80506461-3325-4D3D-880E-06B3429C6D2F}" srcOrd="1" destOrd="0" presId="urn:microsoft.com/office/officeart/2005/8/layout/hierarchy4"/>
    <dgm:cxn modelId="{7BC97B4F-A97E-436E-BD5C-4FED68789D01}" type="presParOf" srcId="{52141838-2FE1-4232-9593-4308D234F233}" destId="{A347390D-B6C7-46A3-8B16-B350CA0C7995}" srcOrd="2" destOrd="0" presId="urn:microsoft.com/office/officeart/2005/8/layout/hierarchy4"/>
    <dgm:cxn modelId="{C56B8BDF-D9CD-4028-A4FD-259A2CB0B6D2}" type="presParOf" srcId="{A347390D-B6C7-46A3-8B16-B350CA0C7995}" destId="{5FE5CD4A-C58B-470C-87E0-0BC8502B0D51}" srcOrd="0" destOrd="0" presId="urn:microsoft.com/office/officeart/2005/8/layout/hierarchy4"/>
    <dgm:cxn modelId="{87541E97-7513-43BD-A8AA-C6B93140C781}" type="presParOf" srcId="{5FE5CD4A-C58B-470C-87E0-0BC8502B0D51}" destId="{19DA27E6-51A3-4B34-B6BD-83628BB2171D}" srcOrd="0" destOrd="0" presId="urn:microsoft.com/office/officeart/2005/8/layout/hierarchy4"/>
    <dgm:cxn modelId="{24949494-C6C5-48F3-9AA0-A97077386569}" type="presParOf" srcId="{5FE5CD4A-C58B-470C-87E0-0BC8502B0D51}" destId="{14F6F66B-FD29-4CC6-BDCD-B6CB0999EAB5}" srcOrd="1" destOrd="0" presId="urn:microsoft.com/office/officeart/2005/8/layout/hierarchy4"/>
    <dgm:cxn modelId="{3A474B71-6634-4F5E-A95A-96529D489418}" type="presParOf" srcId="{5FE5CD4A-C58B-470C-87E0-0BC8502B0D51}" destId="{9C01AA01-9E68-41A0-9642-198C7CFB9978}" srcOrd="2" destOrd="0" presId="urn:microsoft.com/office/officeart/2005/8/layout/hierarchy4"/>
    <dgm:cxn modelId="{A4902AF7-3FF0-4023-9DB9-2813F5AC3ADE}" type="presParOf" srcId="{9C01AA01-9E68-41A0-9642-198C7CFB9978}" destId="{77E97A96-4267-4571-BBFA-0C4B1CF5EDD9}" srcOrd="0" destOrd="0" presId="urn:microsoft.com/office/officeart/2005/8/layout/hierarchy4"/>
    <dgm:cxn modelId="{7F72A80C-7618-4FA6-8587-270429F8F212}" type="presParOf" srcId="{77E97A96-4267-4571-BBFA-0C4B1CF5EDD9}" destId="{8C605C88-352D-41D6-95C2-21598F707457}" srcOrd="0" destOrd="0" presId="urn:microsoft.com/office/officeart/2005/8/layout/hierarchy4"/>
    <dgm:cxn modelId="{0B77DA2A-42E9-4E6D-9C68-4165829BAEA9}" type="presParOf" srcId="{77E97A96-4267-4571-BBFA-0C4B1CF5EDD9}" destId="{FE06CA6B-034A-4E2C-9C3F-D27023E10D95}" srcOrd="1" destOrd="0" presId="urn:microsoft.com/office/officeart/2005/8/layout/hierarchy4"/>
    <dgm:cxn modelId="{27A506EB-3910-4F46-A770-A8D8A827571B}" type="presParOf" srcId="{4D2CC051-9C57-450C-BE5F-DF5D6462AD3D}" destId="{A3F930D5-6AAC-4B7B-A227-98480AE019AA}" srcOrd="1" destOrd="0" presId="urn:microsoft.com/office/officeart/2005/8/layout/hierarchy4"/>
    <dgm:cxn modelId="{2D4D6612-27BB-40D8-9721-5FD870A17457}" type="presParOf" srcId="{4D2CC051-9C57-450C-BE5F-DF5D6462AD3D}" destId="{091FA40A-B5F7-4504-B084-13CF642F296B}" srcOrd="2" destOrd="0" presId="urn:microsoft.com/office/officeart/2005/8/layout/hierarchy4"/>
    <dgm:cxn modelId="{4DDAE2CC-05AE-4D72-9EF9-76869187CE49}" type="presParOf" srcId="{091FA40A-B5F7-4504-B084-13CF642F296B}" destId="{367EF411-AF86-4057-8015-5045F4D9304C}" srcOrd="0" destOrd="0" presId="urn:microsoft.com/office/officeart/2005/8/layout/hierarchy4"/>
    <dgm:cxn modelId="{09B93A23-01E6-47BF-AD0C-3460C4D79BA5}" type="presParOf" srcId="{091FA40A-B5F7-4504-B084-13CF642F296B}" destId="{324A2C0E-7FF1-449F-B042-1C871DBEF596}" srcOrd="1" destOrd="0" presId="urn:microsoft.com/office/officeart/2005/8/layout/hierarchy4"/>
    <dgm:cxn modelId="{FEBB9706-E459-4476-8369-D2644011148F}" type="presParOf" srcId="{091FA40A-B5F7-4504-B084-13CF642F296B}" destId="{3A5114D2-9EFF-43C6-968D-2FA742A13509}" srcOrd="2" destOrd="0" presId="urn:microsoft.com/office/officeart/2005/8/layout/hierarchy4"/>
    <dgm:cxn modelId="{82D897C9-3263-4AF4-BF24-11D63B034FA9}" type="presParOf" srcId="{3A5114D2-9EFF-43C6-968D-2FA742A13509}" destId="{A4BA77CA-E5FA-4100-A73E-8384B968B530}" srcOrd="0" destOrd="0" presId="urn:microsoft.com/office/officeart/2005/8/layout/hierarchy4"/>
    <dgm:cxn modelId="{FE133397-EE83-4592-B977-240EF4F330C3}" type="presParOf" srcId="{A4BA77CA-E5FA-4100-A73E-8384B968B530}" destId="{3D9FA3B4-C65A-4DA6-BC37-C1D50B9F4E82}" srcOrd="0" destOrd="0" presId="urn:microsoft.com/office/officeart/2005/8/layout/hierarchy4"/>
    <dgm:cxn modelId="{AFB6D30A-2FDF-4E70-AE74-179BFBB56030}" type="presParOf" srcId="{A4BA77CA-E5FA-4100-A73E-8384B968B530}" destId="{31E1F2FB-79AC-4CBC-A94E-0F93BDB12AF1}" srcOrd="1" destOrd="0" presId="urn:microsoft.com/office/officeart/2005/8/layout/hierarchy4"/>
    <dgm:cxn modelId="{671DE33E-5A6A-43D8-992B-BA932264EDAC}" type="presParOf" srcId="{6C44C9A4-A8FF-4434-95C7-DB2E01335A1F}" destId="{490D40FE-5B18-4401-90A2-391639E38F4B}" srcOrd="3" destOrd="0" presId="urn:microsoft.com/office/officeart/2005/8/layout/hierarchy4"/>
    <dgm:cxn modelId="{6BA02B2B-229F-478C-849B-0D9F8255AE00}" type="presParOf" srcId="{6C44C9A4-A8FF-4434-95C7-DB2E01335A1F}" destId="{B8D192C9-D6E9-48C5-800A-8BCAA687A86C}" srcOrd="4" destOrd="0" presId="urn:microsoft.com/office/officeart/2005/8/layout/hierarchy4"/>
    <dgm:cxn modelId="{51802853-5372-466A-AAAF-E9F31A258EEC}" type="presParOf" srcId="{B8D192C9-D6E9-48C5-800A-8BCAA687A86C}" destId="{7B76733A-70AB-4993-BDEE-3C45A9F61DAA}" srcOrd="0" destOrd="0" presId="urn:microsoft.com/office/officeart/2005/8/layout/hierarchy4"/>
    <dgm:cxn modelId="{CC46C4A4-B156-40C7-A90D-988E03B90E9B}" type="presParOf" srcId="{B8D192C9-D6E9-48C5-800A-8BCAA687A86C}" destId="{F0723052-7547-489C-A40B-B894E78678A7}" srcOrd="1" destOrd="0" presId="urn:microsoft.com/office/officeart/2005/8/layout/hierarchy4"/>
    <dgm:cxn modelId="{9F629A9E-B0B0-4C1D-B077-522C4AF39769}" type="presParOf" srcId="{B8D192C9-D6E9-48C5-800A-8BCAA687A86C}" destId="{220C48BE-57D6-44B3-8194-DA62B2CB6422}" srcOrd="2" destOrd="0" presId="urn:microsoft.com/office/officeart/2005/8/layout/hierarchy4"/>
    <dgm:cxn modelId="{12EC9FCE-5B9C-4B87-90C5-40F476EA8072}" type="presParOf" srcId="{220C48BE-57D6-44B3-8194-DA62B2CB6422}" destId="{6F8420F3-DD56-4A3F-A2B2-4BACE0BAC75C}" srcOrd="0" destOrd="0" presId="urn:microsoft.com/office/officeart/2005/8/layout/hierarchy4"/>
    <dgm:cxn modelId="{7AC7F6CE-4F99-4352-B490-2666E2AF4ABB}" type="presParOf" srcId="{6F8420F3-DD56-4A3F-A2B2-4BACE0BAC75C}" destId="{0871F775-D1CB-4CB1-9202-1BFE608D4795}" srcOrd="0" destOrd="0" presId="urn:microsoft.com/office/officeart/2005/8/layout/hierarchy4"/>
    <dgm:cxn modelId="{C1B6F2DE-976E-471E-9418-F71205B9E84E}" type="presParOf" srcId="{6F8420F3-DD56-4A3F-A2B2-4BACE0BAC75C}" destId="{ACA3EA70-5DBB-40FE-A30A-4023DC36C332}" srcOrd="1" destOrd="0" presId="urn:microsoft.com/office/officeart/2005/8/layout/hierarchy4"/>
    <dgm:cxn modelId="{7DFEA211-D1D7-41CD-B86F-A4A5735CC091}" type="presParOf" srcId="{6F8420F3-DD56-4A3F-A2B2-4BACE0BAC75C}" destId="{9FA411DF-EC1F-4251-A59C-BC766D9FBA0C}" srcOrd="2" destOrd="0" presId="urn:microsoft.com/office/officeart/2005/8/layout/hierarchy4"/>
    <dgm:cxn modelId="{E2247B90-4352-43BC-9AE9-8E1B71E1812F}" type="presParOf" srcId="{9FA411DF-EC1F-4251-A59C-BC766D9FBA0C}" destId="{D663E136-76A7-42F0-A62D-2DA1F0550BE2}" srcOrd="0" destOrd="0" presId="urn:microsoft.com/office/officeart/2005/8/layout/hierarchy4"/>
    <dgm:cxn modelId="{93A9E409-4E70-4B35-9D28-F8E19660F08E}" type="presParOf" srcId="{D663E136-76A7-42F0-A62D-2DA1F0550BE2}" destId="{B977E7C8-5297-4C5D-BDCA-F3A8DA9787D9}" srcOrd="0" destOrd="0" presId="urn:microsoft.com/office/officeart/2005/8/layout/hierarchy4"/>
    <dgm:cxn modelId="{86D4CC63-6E74-4C40-AC64-CDCE872A054E}" type="presParOf" srcId="{D663E136-76A7-42F0-A62D-2DA1F0550BE2}" destId="{90BAA981-BD02-4292-A740-3A86EC47D3D9}" srcOrd="1" destOrd="0" presId="urn:microsoft.com/office/officeart/2005/8/layout/hierarchy4"/>
    <dgm:cxn modelId="{5E0DF071-8B56-415D-8961-F692D56DDD6F}" type="presParOf" srcId="{6C44C9A4-A8FF-4434-95C7-DB2E01335A1F}" destId="{1918F738-C7FC-4788-BD33-5CA1C7C50411}" srcOrd="5" destOrd="0" presId="urn:microsoft.com/office/officeart/2005/8/layout/hierarchy4"/>
    <dgm:cxn modelId="{77226E68-1109-4A70-9242-500381B5D5C0}" type="presParOf" srcId="{6C44C9A4-A8FF-4434-95C7-DB2E01335A1F}" destId="{CDDFF992-DD8B-45E4-ADAB-0F3936962CFB}" srcOrd="6" destOrd="0" presId="urn:microsoft.com/office/officeart/2005/8/layout/hierarchy4"/>
    <dgm:cxn modelId="{FDF8C242-0658-4076-9919-4008B4ED56DA}" type="presParOf" srcId="{CDDFF992-DD8B-45E4-ADAB-0F3936962CFB}" destId="{B11B1304-D27E-47A3-95F8-C6959B99BEF6}" srcOrd="0" destOrd="0" presId="urn:microsoft.com/office/officeart/2005/8/layout/hierarchy4"/>
    <dgm:cxn modelId="{4FE8B243-2A41-434C-BB9E-FCDFD5821F9E}" type="presParOf" srcId="{CDDFF992-DD8B-45E4-ADAB-0F3936962CFB}" destId="{C66EC993-941E-4327-B455-269E1E971C79}" srcOrd="1" destOrd="0" presId="urn:microsoft.com/office/officeart/2005/8/layout/hierarchy4"/>
    <dgm:cxn modelId="{C933DC62-EB76-4011-888C-6AEECCF24FDF}" type="presParOf" srcId="{CDDFF992-DD8B-45E4-ADAB-0F3936962CFB}" destId="{91A9B74F-D914-40C2-AB23-42CEF3431B6C}" srcOrd="2" destOrd="0" presId="urn:microsoft.com/office/officeart/2005/8/layout/hierarchy4"/>
    <dgm:cxn modelId="{8B119B7E-8022-4778-AAEC-CB280C4A31C3}" type="presParOf" srcId="{91A9B74F-D914-40C2-AB23-42CEF3431B6C}" destId="{04B31414-9BF5-4BBA-B381-CE9CF52F6511}" srcOrd="0" destOrd="0" presId="urn:microsoft.com/office/officeart/2005/8/layout/hierarchy4"/>
    <dgm:cxn modelId="{AEAC36D4-E81B-4B50-9C62-2F95DD6505C6}" type="presParOf" srcId="{04B31414-9BF5-4BBA-B381-CE9CF52F6511}" destId="{E8D8B401-42A9-4AF7-A1E4-0740378B7B5E}" srcOrd="0" destOrd="0" presId="urn:microsoft.com/office/officeart/2005/8/layout/hierarchy4"/>
    <dgm:cxn modelId="{0B9314AD-C2D8-46AF-A058-D9603A00E093}" type="presParOf" srcId="{04B31414-9BF5-4BBA-B381-CE9CF52F6511}" destId="{345C0659-C809-44BE-B22F-B4BA770CD7DE}" srcOrd="1" destOrd="0" presId="urn:microsoft.com/office/officeart/2005/8/layout/hierarchy4"/>
    <dgm:cxn modelId="{13B98BC7-D8D9-48DA-987C-ADE78321EAEE}" type="presParOf" srcId="{04B31414-9BF5-4BBA-B381-CE9CF52F6511}" destId="{177485D7-C5E0-415A-8735-D97961EC4F3C}" srcOrd="2" destOrd="0" presId="urn:microsoft.com/office/officeart/2005/8/layout/hierarchy4"/>
    <dgm:cxn modelId="{F0219CDE-34BE-43C2-AA43-739BE8C20617}" type="presParOf" srcId="{177485D7-C5E0-415A-8735-D97961EC4F3C}" destId="{F67F0B47-C373-44DD-987A-E954C5838221}" srcOrd="0" destOrd="0" presId="urn:microsoft.com/office/officeart/2005/8/layout/hierarchy4"/>
    <dgm:cxn modelId="{EC9D5A4C-7CBC-4193-89F7-E2E7055CFE72}" type="presParOf" srcId="{F67F0B47-C373-44DD-987A-E954C5838221}" destId="{5581818F-1814-4A0B-B61B-4E653435A15D}" srcOrd="0" destOrd="0" presId="urn:microsoft.com/office/officeart/2005/8/layout/hierarchy4"/>
    <dgm:cxn modelId="{5B76768B-2A50-4466-B0D6-B336985EC92E}" type="presParOf" srcId="{F67F0B47-C373-44DD-987A-E954C5838221}" destId="{D3A48BB4-E317-4B23-B07C-C57E9EF74ADC}" srcOrd="1" destOrd="0" presId="urn:microsoft.com/office/officeart/2005/8/layout/hierarchy4"/>
    <dgm:cxn modelId="{E5E81B21-1DBC-45A2-997C-CCA1150E1194}" type="presParOf" srcId="{F67F0B47-C373-44DD-987A-E954C5838221}" destId="{8CCC2174-3260-4643-85BA-EDF99A9BBA3F}" srcOrd="2" destOrd="0" presId="urn:microsoft.com/office/officeart/2005/8/layout/hierarchy4"/>
    <dgm:cxn modelId="{160ADF62-B5DE-4E8E-934B-8B1A8A7E56E8}" type="presParOf" srcId="{8CCC2174-3260-4643-85BA-EDF99A9BBA3F}" destId="{DEC369E5-5F45-4440-BB55-19529B7C9AE2}" srcOrd="0" destOrd="0" presId="urn:microsoft.com/office/officeart/2005/8/layout/hierarchy4"/>
    <dgm:cxn modelId="{94DE50E4-112C-4527-8FA2-B30A2FCFD11E}" type="presParOf" srcId="{DEC369E5-5F45-4440-BB55-19529B7C9AE2}" destId="{882F8799-639D-4706-A49E-AA3C9754E996}" srcOrd="0" destOrd="0" presId="urn:microsoft.com/office/officeart/2005/8/layout/hierarchy4"/>
    <dgm:cxn modelId="{D8BC1125-17EF-4763-85F5-DCA4B0A0D2AB}" type="presParOf" srcId="{DEC369E5-5F45-4440-BB55-19529B7C9AE2}" destId="{BFC37464-61C9-49E6-9838-68793E3D26B7}" srcOrd="1" destOrd="0" presId="urn:microsoft.com/office/officeart/2005/8/layout/hierarchy4"/>
    <dgm:cxn modelId="{027FF440-D30E-48E8-81B1-F2ECC11F0A6F}" type="presParOf" srcId="{DEC369E5-5F45-4440-BB55-19529B7C9AE2}" destId="{50E0865A-9815-4234-8A44-41348CF7106F}" srcOrd="2" destOrd="0" presId="urn:microsoft.com/office/officeart/2005/8/layout/hierarchy4"/>
    <dgm:cxn modelId="{C94E106B-473D-4A81-80CC-49076A3D67FA}" type="presParOf" srcId="{50E0865A-9815-4234-8A44-41348CF7106F}" destId="{CA2E21CF-6434-4676-BD93-AE3E1F3A9183}" srcOrd="0" destOrd="0" presId="urn:microsoft.com/office/officeart/2005/8/layout/hierarchy4"/>
    <dgm:cxn modelId="{EC925AA3-68BE-4275-A7FC-A8524F0C6A07}" type="presParOf" srcId="{CA2E21CF-6434-4676-BD93-AE3E1F3A9183}" destId="{11328386-E6D1-4943-81C1-955DE2F252DD}" srcOrd="0" destOrd="0" presId="urn:microsoft.com/office/officeart/2005/8/layout/hierarchy4"/>
    <dgm:cxn modelId="{FB6775D1-D2CB-4A5F-A8E5-CA7213BAF4D0}" type="presParOf" srcId="{CA2E21CF-6434-4676-BD93-AE3E1F3A9183}" destId="{E7C36FCE-A5D3-45E4-9DF5-81E44CBA19AC}" srcOrd="1" destOrd="0" presId="urn:microsoft.com/office/officeart/2005/8/layout/hierarchy4"/>
    <dgm:cxn modelId="{223B59FE-2874-4E3C-8AA1-F0766AFB180B}" type="presParOf" srcId="{91A9B74F-D914-40C2-AB23-42CEF3431B6C}" destId="{22C1919E-BFCC-4C57-9054-1F86E4CF60F0}" srcOrd="1" destOrd="0" presId="urn:microsoft.com/office/officeart/2005/8/layout/hierarchy4"/>
    <dgm:cxn modelId="{7A76399E-A942-4CE8-B7D7-8BABEDAABE1C}" type="presParOf" srcId="{91A9B74F-D914-40C2-AB23-42CEF3431B6C}" destId="{D8A94F13-90B5-462F-8AD2-4085A87AEF62}" srcOrd="2" destOrd="0" presId="urn:microsoft.com/office/officeart/2005/8/layout/hierarchy4"/>
    <dgm:cxn modelId="{45EBDC53-6FF4-4F38-95F1-2C7D61ECA742}" type="presParOf" srcId="{D8A94F13-90B5-462F-8AD2-4085A87AEF62}" destId="{2B2EA5F8-F842-4E62-995B-B116CA4DB416}" srcOrd="0" destOrd="0" presId="urn:microsoft.com/office/officeart/2005/8/layout/hierarchy4"/>
    <dgm:cxn modelId="{74359C50-BE69-4694-BE87-44E67D30E3C5}" type="presParOf" srcId="{D8A94F13-90B5-462F-8AD2-4085A87AEF62}" destId="{CB405AC3-851F-4173-8E16-E9559A4CC0B8}" srcOrd="1" destOrd="0" presId="urn:microsoft.com/office/officeart/2005/8/layout/hierarchy4"/>
    <dgm:cxn modelId="{9738E55C-00F9-4F4D-A9AB-381BED70F5D0}" type="presParOf" srcId="{6C44C9A4-A8FF-4434-95C7-DB2E01335A1F}" destId="{D78A96EA-07C0-4282-A4CD-A8CDCD40DF82}" srcOrd="7" destOrd="0" presId="urn:microsoft.com/office/officeart/2005/8/layout/hierarchy4"/>
    <dgm:cxn modelId="{CC0F328F-36E6-4BD0-9DC5-25091640CE65}" type="presParOf" srcId="{6C44C9A4-A8FF-4434-95C7-DB2E01335A1F}" destId="{3D08CD8D-5082-4201-93B4-3687D8D6BBD0}" srcOrd="8" destOrd="0" presId="urn:microsoft.com/office/officeart/2005/8/layout/hierarchy4"/>
    <dgm:cxn modelId="{6EB82A22-C6D5-4331-85B0-5A8974D4C37A}" type="presParOf" srcId="{3D08CD8D-5082-4201-93B4-3687D8D6BBD0}" destId="{CD8E47BF-8916-4C1E-BBBC-9EC7102DFB7E}" srcOrd="0" destOrd="0" presId="urn:microsoft.com/office/officeart/2005/8/layout/hierarchy4"/>
    <dgm:cxn modelId="{8169D4A9-03AD-4928-8805-7CBDD2C19D93}" type="presParOf" srcId="{3D08CD8D-5082-4201-93B4-3687D8D6BBD0}" destId="{90BAA935-9E22-4BF5-9DD3-2EF6411517C7}" srcOrd="1" destOrd="0" presId="urn:microsoft.com/office/officeart/2005/8/layout/hierarchy4"/>
    <dgm:cxn modelId="{A829D112-5C78-48A1-9DCD-9B91DE168389}" type="presParOf" srcId="{3D08CD8D-5082-4201-93B4-3687D8D6BBD0}" destId="{5AE025D0-2D73-47F6-A7D7-FB4AC35DD3CB}" srcOrd="2" destOrd="0" presId="urn:microsoft.com/office/officeart/2005/8/layout/hierarchy4"/>
    <dgm:cxn modelId="{2D9C01EC-3ADD-44F8-8C36-A47C0F5AA420}" type="presParOf" srcId="{5AE025D0-2D73-47F6-A7D7-FB4AC35DD3CB}" destId="{EF8DDB37-A510-48B4-99FD-6D47B79F9006}" srcOrd="0" destOrd="0" presId="urn:microsoft.com/office/officeart/2005/8/layout/hierarchy4"/>
    <dgm:cxn modelId="{A1FDE68E-ED8D-449C-A668-C364F7B78965}" type="presParOf" srcId="{EF8DDB37-A510-48B4-99FD-6D47B79F9006}" destId="{68A77F11-8AEE-4E71-B564-0AD9D8D5CC92}" srcOrd="0" destOrd="0" presId="urn:microsoft.com/office/officeart/2005/8/layout/hierarchy4"/>
    <dgm:cxn modelId="{E381FBE1-04CC-408C-8F23-5C74944B86FB}" type="presParOf" srcId="{EF8DDB37-A510-48B4-99FD-6D47B79F9006}" destId="{E5E2628F-94B3-45FE-B8A4-BB53831FC696}" srcOrd="1" destOrd="0" presId="urn:microsoft.com/office/officeart/2005/8/layout/hierarchy4"/>
    <dgm:cxn modelId="{C493D8BA-BB69-4415-83D5-C003BEF92C5C}" type="presParOf" srcId="{EF8DDB37-A510-48B4-99FD-6D47B79F9006}" destId="{B5384A00-7204-49D6-A373-F3509C5E7D48}" srcOrd="2" destOrd="0" presId="urn:microsoft.com/office/officeart/2005/8/layout/hierarchy4"/>
    <dgm:cxn modelId="{1152072F-F53E-4034-B1F8-67AD7BD928B0}" type="presParOf" srcId="{B5384A00-7204-49D6-A373-F3509C5E7D48}" destId="{B38F2B72-4E95-4094-A5B7-90308E07A4C2}" srcOrd="0" destOrd="0" presId="urn:microsoft.com/office/officeart/2005/8/layout/hierarchy4"/>
    <dgm:cxn modelId="{FC104106-D0BE-4691-AE3F-4D159CD37F6D}" type="presParOf" srcId="{B38F2B72-4E95-4094-A5B7-90308E07A4C2}" destId="{81B5BF73-FA68-4C3B-B8AF-EBBA22D27A99}" srcOrd="0" destOrd="0" presId="urn:microsoft.com/office/officeart/2005/8/layout/hierarchy4"/>
    <dgm:cxn modelId="{716C38A3-497B-4F32-A343-EAFDC5779E4E}" type="presParOf" srcId="{B38F2B72-4E95-4094-A5B7-90308E07A4C2}" destId="{5F9AA463-6D1D-468D-BE69-1A743AC9E9C1}" srcOrd="1" destOrd="0" presId="urn:microsoft.com/office/officeart/2005/8/layout/hierarchy4"/>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EC45B1D-846F-4D2B-AC21-17FC732ED51D}">
      <dgm:prSet phldrT="[Text]" custT="1"/>
      <dgm:spPr>
        <a:noFill/>
        <a:ln>
          <a:noFill/>
        </a:ln>
      </dgm:spPr>
      <dgm:t>
        <a:bodyPr/>
        <a:lstStyle/>
        <a:p>
          <a:r>
            <a:rPr lang="en-US" sz="800" b="1">
              <a:solidFill>
                <a:schemeClr val="tx1"/>
              </a:solidFill>
              <a:latin typeface="+mn-lt"/>
            </a:rPr>
            <a:t>Compute</a:t>
          </a:r>
        </a:p>
      </dgm:t>
    </dgm:pt>
    <dgm:pt modelId="{4F0237EC-EC37-449D-92C2-E075DA854602}" type="parTrans" cxnId="{9F47E258-40D1-4261-8908-B2421443D1D9}">
      <dgm:prSet/>
      <dgm:spPr/>
      <dgm:t>
        <a:bodyPr/>
        <a:lstStyle/>
        <a:p>
          <a:endParaRPr lang="en-US"/>
        </a:p>
      </dgm:t>
    </dgm:pt>
    <dgm:pt modelId="{58C3C21E-D3EA-4D4C-B14F-31621B311668}" type="sibTrans" cxnId="{9F47E258-40D1-4261-8908-B2421443D1D9}">
      <dgm:prSet/>
      <dgm:spPr/>
      <dgm:t>
        <a:bodyPr/>
        <a:lstStyle/>
        <a:p>
          <a:endParaRPr lang="en-US"/>
        </a:p>
      </dgm:t>
    </dgm:pt>
    <dgm:pt modelId="{05F27DEA-C653-4827-B4BA-C66D21BD2448}">
      <dgm:prSet phldrT="[Text]" custT="1"/>
      <dgm:spPr>
        <a:noFill/>
        <a:ln>
          <a:noFill/>
        </a:ln>
      </dgm:spPr>
      <dgm:t>
        <a:bodyPr/>
        <a:lstStyle/>
        <a:p>
          <a:r>
            <a:rPr lang="en-US" sz="800" b="1">
              <a:solidFill>
                <a:schemeClr val="tx1"/>
              </a:solidFill>
              <a:latin typeface="+mn-lt"/>
            </a:rPr>
            <a:t>Storage</a:t>
          </a:r>
        </a:p>
      </dgm:t>
    </dgm:pt>
    <dgm:pt modelId="{777C8C21-FAED-4046-BD13-2672AE2B1C4C}" type="parTrans" cxnId="{E0EC9EC2-A05D-40B0-8523-D1A6F4EBBD93}">
      <dgm:prSet/>
      <dgm:spPr/>
      <dgm:t>
        <a:bodyPr/>
        <a:lstStyle/>
        <a:p>
          <a:endParaRPr lang="en-US"/>
        </a:p>
      </dgm:t>
    </dgm:pt>
    <dgm:pt modelId="{95BB6AB4-EE3F-4A75-BC79-F2C37F346115}" type="sibTrans" cxnId="{E0EC9EC2-A05D-40B0-8523-D1A6F4EBBD93}">
      <dgm:prSet/>
      <dgm:spPr/>
      <dgm:t>
        <a:bodyPr/>
        <a:lstStyle/>
        <a:p>
          <a:endParaRPr lang="en-US"/>
        </a:p>
      </dgm:t>
    </dgm:pt>
    <dgm:pt modelId="{8CB7D2B0-D927-48E3-88D2-46E2DCDBBDFC}">
      <dgm:prSet phldrT="[Text]" custT="1"/>
      <dgm:spPr>
        <a:noFill/>
        <a:ln>
          <a:noFill/>
        </a:ln>
      </dgm:spPr>
      <dgm:t>
        <a:bodyPr/>
        <a:lstStyle/>
        <a:p>
          <a:r>
            <a:rPr lang="en-US" sz="800" b="1">
              <a:solidFill>
                <a:schemeClr val="tx1"/>
              </a:solidFill>
              <a:latin typeface="+mn-lt"/>
            </a:rPr>
            <a:t>Network</a:t>
          </a:r>
        </a:p>
      </dgm:t>
    </dgm:pt>
    <dgm:pt modelId="{F8D2C6C5-9740-4B17-BCA7-12339DC9BD09}" type="parTrans" cxnId="{45F6DDE2-FD9A-4105-88DE-9FD832241DAD}">
      <dgm:prSet/>
      <dgm:spPr/>
      <dgm:t>
        <a:bodyPr/>
        <a:lstStyle/>
        <a:p>
          <a:endParaRPr lang="en-US"/>
        </a:p>
      </dgm:t>
    </dgm:pt>
    <dgm:pt modelId="{7725DAA8-A7C8-4CD6-BC27-9EE0C0942C49}" type="sibTrans" cxnId="{45F6DDE2-FD9A-4105-88DE-9FD832241DAD}">
      <dgm:prSet/>
      <dgm:spPr/>
      <dgm:t>
        <a:bodyPr/>
        <a:lstStyle/>
        <a:p>
          <a:endParaRPr lang="en-US"/>
        </a:p>
      </dgm:t>
    </dgm:pt>
    <dgm:pt modelId="{68BDE5D0-6DEF-44F9-9A9C-15DA86888D10}">
      <dgm:prSet phldrT="[Text]" custT="1"/>
      <dgm:spPr>
        <a:solidFill>
          <a:schemeClr val="tx1">
            <a:lumMod val="50000"/>
            <a:lumOff val="50000"/>
          </a:schemeClr>
        </a:solidFill>
        <a:ln>
          <a:noFill/>
        </a:ln>
      </dgm:spPr>
      <dgm:t>
        <a:bodyPr/>
        <a:lstStyle/>
        <a:p>
          <a:r>
            <a:rPr lang="en-US" sz="800" b="0">
              <a:latin typeface="+mn-lt"/>
            </a:rPr>
            <a:t>DNS</a:t>
          </a:r>
        </a:p>
      </dgm:t>
    </dgm:pt>
    <dgm:pt modelId="{A63DEAE6-34FC-49D9-B7C9-5AA2B1F398A1}" type="parTrans" cxnId="{D51A21FD-AEFB-446C-AF60-77E135912A59}">
      <dgm:prSet/>
      <dgm:spPr/>
      <dgm:t>
        <a:bodyPr/>
        <a:lstStyle/>
        <a:p>
          <a:endParaRPr lang="en-US"/>
        </a:p>
      </dgm:t>
    </dgm:pt>
    <dgm:pt modelId="{AA6A85A6-C7A8-4DE9-89AF-DAE544CE5B5D}" type="sibTrans" cxnId="{D51A21FD-AEFB-446C-AF60-77E135912A59}">
      <dgm:prSet/>
      <dgm:spPr/>
      <dgm:t>
        <a:bodyPr/>
        <a:lstStyle/>
        <a:p>
          <a:endParaRPr lang="en-US"/>
        </a:p>
      </dgm:t>
    </dgm:pt>
    <dgm:pt modelId="{8F81B3B0-2CE5-4F39-AC17-670BE6DB108A}">
      <dgm:prSet phldrT="[Text]" custT="1"/>
      <dgm:spPr>
        <a:solidFill>
          <a:schemeClr val="tx1">
            <a:lumMod val="50000"/>
            <a:lumOff val="50000"/>
          </a:schemeClr>
        </a:solidFill>
        <a:ln>
          <a:noFill/>
        </a:ln>
      </dgm:spPr>
      <dgm:t>
        <a:bodyPr/>
        <a:lstStyle/>
        <a:p>
          <a:r>
            <a:rPr lang="en-US" sz="800" b="0">
              <a:latin typeface="+mn-lt"/>
            </a:rPr>
            <a:t>Model Training Servers (GPU)</a:t>
          </a:r>
        </a:p>
      </dgm:t>
    </dgm:pt>
    <dgm:pt modelId="{B3F7B3C4-4572-4FE1-9CA7-989A7DB812FF}" type="parTrans" cxnId="{5A0FDD09-C848-4334-A9C4-9724D51A4D7E}">
      <dgm:prSet/>
      <dgm:spPr/>
      <dgm:t>
        <a:bodyPr/>
        <a:lstStyle/>
        <a:p>
          <a:endParaRPr lang="en-US"/>
        </a:p>
      </dgm:t>
    </dgm:pt>
    <dgm:pt modelId="{B02B4034-BF17-4CAE-8451-951F7A0EAE59}" type="sibTrans" cxnId="{5A0FDD09-C848-4334-A9C4-9724D51A4D7E}">
      <dgm:prSet/>
      <dgm:spPr/>
      <dgm:t>
        <a:bodyPr/>
        <a:lstStyle/>
        <a:p>
          <a:endParaRPr lang="en-US"/>
        </a:p>
      </dgm:t>
    </dgm:pt>
    <dgm:pt modelId="{3B03EABB-742F-4A4D-981D-1F13400D6F25}">
      <dgm:prSet phldrT="[Text]" custT="1"/>
      <dgm:spPr>
        <a:solidFill>
          <a:schemeClr val="tx1">
            <a:lumMod val="50000"/>
            <a:lumOff val="50000"/>
          </a:schemeClr>
        </a:solidFill>
        <a:ln>
          <a:noFill/>
        </a:ln>
      </dgm:spPr>
      <dgm:t>
        <a:bodyPr/>
        <a:lstStyle/>
        <a:p>
          <a:r>
            <a:rPr lang="en-US" sz="800" b="0">
              <a:latin typeface="+mn-lt"/>
            </a:rPr>
            <a:t>Model Inference Servers (GPU)</a:t>
          </a:r>
        </a:p>
      </dgm:t>
    </dgm:pt>
    <dgm:pt modelId="{1A82C8DB-D460-43AD-8A89-49CDF5558AE3}" type="parTrans" cxnId="{1BD4510A-CBCD-4CB3-B487-41A5B2AC6D15}">
      <dgm:prSet/>
      <dgm:spPr/>
      <dgm:t>
        <a:bodyPr/>
        <a:lstStyle/>
        <a:p>
          <a:endParaRPr lang="en-US"/>
        </a:p>
      </dgm:t>
    </dgm:pt>
    <dgm:pt modelId="{9094E904-58AF-4723-BD42-567F6613BDB8}" type="sibTrans" cxnId="{1BD4510A-CBCD-4CB3-B487-41A5B2AC6D15}">
      <dgm:prSet/>
      <dgm:spPr/>
      <dgm:t>
        <a:bodyPr/>
        <a:lstStyle/>
        <a:p>
          <a:endParaRPr lang="en-US"/>
        </a:p>
      </dgm:t>
    </dgm:pt>
    <dgm:pt modelId="{8B031097-8049-4248-B399-0A34618B811F}">
      <dgm:prSet phldrT="[Text]" custT="1"/>
      <dgm:spPr>
        <a:solidFill>
          <a:schemeClr val="tx1">
            <a:lumMod val="50000"/>
            <a:lumOff val="50000"/>
          </a:schemeClr>
        </a:solidFill>
        <a:ln>
          <a:noFill/>
        </a:ln>
      </dgm:spPr>
      <dgm:t>
        <a:bodyPr/>
        <a:lstStyle/>
        <a:p>
          <a:r>
            <a:rPr lang="en-US" sz="800" b="0">
              <a:latin typeface="+mn-lt"/>
            </a:rPr>
            <a:t>Agent Application Servers</a:t>
          </a:r>
        </a:p>
      </dgm:t>
    </dgm:pt>
    <dgm:pt modelId="{CB524C44-BE30-4927-A231-9F3DA3A0343F}" type="parTrans" cxnId="{9706D5FE-889D-4932-BFF5-E3CAAA56EDAC}">
      <dgm:prSet/>
      <dgm:spPr/>
      <dgm:t>
        <a:bodyPr/>
        <a:lstStyle/>
        <a:p>
          <a:endParaRPr lang="en-US"/>
        </a:p>
      </dgm:t>
    </dgm:pt>
    <dgm:pt modelId="{7D1CE893-78E3-43B5-98FF-A53E66D0B235}" type="sibTrans" cxnId="{9706D5FE-889D-4932-BFF5-E3CAAA56EDAC}">
      <dgm:prSet/>
      <dgm:spPr/>
      <dgm:t>
        <a:bodyPr/>
        <a:lstStyle/>
        <a:p>
          <a:endParaRPr lang="en-US"/>
        </a:p>
      </dgm:t>
    </dgm:pt>
    <dgm:pt modelId="{97063AD5-0827-4E0F-871F-9B7751543A8B}">
      <dgm:prSet phldrT="[Text]" custT="1"/>
      <dgm:spPr>
        <a:solidFill>
          <a:schemeClr val="tx1">
            <a:lumMod val="50000"/>
            <a:lumOff val="50000"/>
          </a:schemeClr>
        </a:solidFill>
        <a:ln>
          <a:noFill/>
        </a:ln>
      </dgm:spPr>
      <dgm:t>
        <a:bodyPr/>
        <a:lstStyle/>
        <a:p>
          <a:r>
            <a:rPr lang="en-US" sz="800" b="0">
              <a:latin typeface="+mn-lt"/>
            </a:rPr>
            <a:t>Cluster Manager</a:t>
          </a:r>
        </a:p>
      </dgm:t>
    </dgm:pt>
    <dgm:pt modelId="{8BAE5545-A7C2-4906-81AE-78A98BA2255A}" type="parTrans" cxnId="{B8A56AD6-C575-4A21-A44D-BA899E017F00}">
      <dgm:prSet/>
      <dgm:spPr/>
      <dgm:t>
        <a:bodyPr/>
        <a:lstStyle/>
        <a:p>
          <a:endParaRPr lang="en-US"/>
        </a:p>
      </dgm:t>
    </dgm:pt>
    <dgm:pt modelId="{A27A7791-E58A-4266-B60D-4D32BA318E5C}" type="sibTrans" cxnId="{B8A56AD6-C575-4A21-A44D-BA899E017F00}">
      <dgm:prSet/>
      <dgm:spPr/>
      <dgm:t>
        <a:bodyPr/>
        <a:lstStyle/>
        <a:p>
          <a:endParaRPr lang="en-US"/>
        </a:p>
      </dgm:t>
    </dgm:pt>
    <dgm:pt modelId="{23945D11-E168-4219-ACB9-37192C1BAF58}">
      <dgm:prSet phldrT="[Text]" custT="1"/>
      <dgm:spPr>
        <a:solidFill>
          <a:schemeClr val="tx1">
            <a:lumMod val="50000"/>
            <a:lumOff val="50000"/>
          </a:schemeClr>
        </a:solidFill>
        <a:ln>
          <a:noFill/>
        </a:ln>
      </dgm:spPr>
      <dgm:t>
        <a:bodyPr/>
        <a:lstStyle/>
        <a:p>
          <a:r>
            <a:rPr lang="en-US" sz="800" b="0">
              <a:latin typeface="+mn-lt"/>
            </a:rPr>
            <a:t>Blob Storage</a:t>
          </a:r>
        </a:p>
      </dgm:t>
    </dgm:pt>
    <dgm:pt modelId="{67F09D41-8393-4D6B-BF3A-A80815196011}" type="parTrans" cxnId="{3683EBE1-FEFA-479F-A9A5-D13917D01188}">
      <dgm:prSet/>
      <dgm:spPr/>
      <dgm:t>
        <a:bodyPr/>
        <a:lstStyle/>
        <a:p>
          <a:endParaRPr lang="en-US"/>
        </a:p>
      </dgm:t>
    </dgm:pt>
    <dgm:pt modelId="{0E0F987C-923E-4CF9-B0B4-CE3F57F8C8EE}" type="sibTrans" cxnId="{3683EBE1-FEFA-479F-A9A5-D13917D01188}">
      <dgm:prSet/>
      <dgm:spPr/>
      <dgm:t>
        <a:bodyPr/>
        <a:lstStyle/>
        <a:p>
          <a:endParaRPr lang="en-US"/>
        </a:p>
      </dgm:t>
    </dgm:pt>
    <dgm:pt modelId="{3B5B7355-3027-47CE-82A5-97E72F589A78}">
      <dgm:prSet phldrT="[Text]" custT="1"/>
      <dgm:spPr>
        <a:solidFill>
          <a:schemeClr val="tx1">
            <a:lumMod val="50000"/>
            <a:lumOff val="50000"/>
          </a:schemeClr>
        </a:solidFill>
        <a:ln>
          <a:noFill/>
        </a:ln>
      </dgm:spPr>
      <dgm:t>
        <a:bodyPr/>
        <a:lstStyle/>
        <a:p>
          <a:r>
            <a:rPr lang="en-US" sz="800" b="0">
              <a:latin typeface="+mn-lt"/>
            </a:rPr>
            <a:t>Data Lakehouse</a:t>
          </a:r>
        </a:p>
      </dgm:t>
    </dgm:pt>
    <dgm:pt modelId="{500B0B96-3268-4473-AF9B-C1956FE20AB6}" type="parTrans" cxnId="{F0CF677A-2038-4154-9896-A6DD6764167E}">
      <dgm:prSet/>
      <dgm:spPr/>
      <dgm:t>
        <a:bodyPr/>
        <a:lstStyle/>
        <a:p>
          <a:endParaRPr lang="en-US"/>
        </a:p>
      </dgm:t>
    </dgm:pt>
    <dgm:pt modelId="{1302CFC2-8263-44BC-8DC4-32646E1313EC}" type="sibTrans" cxnId="{F0CF677A-2038-4154-9896-A6DD6764167E}">
      <dgm:prSet/>
      <dgm:spPr/>
      <dgm:t>
        <a:bodyPr/>
        <a:lstStyle/>
        <a:p>
          <a:endParaRPr lang="en-US"/>
        </a:p>
      </dgm:t>
    </dgm:pt>
    <dgm:pt modelId="{4E808CD8-8D82-49A7-A281-6CDF8E76D900}">
      <dgm:prSet phldrT="[Text]" custT="1"/>
      <dgm:spPr>
        <a:solidFill>
          <a:schemeClr val="tx1">
            <a:lumMod val="50000"/>
            <a:lumOff val="50000"/>
          </a:schemeClr>
        </a:solidFill>
        <a:ln>
          <a:noFill/>
        </a:ln>
      </dgm:spPr>
      <dgm:t>
        <a:bodyPr/>
        <a:lstStyle/>
        <a:p>
          <a:r>
            <a:rPr lang="en-US" sz="800" b="0">
              <a:latin typeface="+mn-lt"/>
            </a:rPr>
            <a:t>Application Firewall</a:t>
          </a:r>
        </a:p>
      </dgm:t>
    </dgm:pt>
    <dgm:pt modelId="{3A49DE61-9E68-4A7F-885B-3B0BCF77DF24}" type="parTrans" cxnId="{C1FB43A6-80F4-400B-93A2-F78537AF7D59}">
      <dgm:prSet/>
      <dgm:spPr/>
      <dgm:t>
        <a:bodyPr/>
        <a:lstStyle/>
        <a:p>
          <a:endParaRPr lang="en-US"/>
        </a:p>
      </dgm:t>
    </dgm:pt>
    <dgm:pt modelId="{0AA8F65D-F74F-4BF1-BC80-6C671CC33ED6}" type="sibTrans" cxnId="{C1FB43A6-80F4-400B-93A2-F78537AF7D59}">
      <dgm:prSet/>
      <dgm:spPr/>
      <dgm:t>
        <a:bodyPr/>
        <a:lstStyle/>
        <a:p>
          <a:endParaRPr lang="en-US"/>
        </a:p>
      </dgm:t>
    </dgm:pt>
    <dgm:pt modelId="{C16DFFC3-803A-45F2-972F-866A9D34ABE5}">
      <dgm:prSet phldrT="[Text]" custT="1"/>
      <dgm:spPr>
        <a:solidFill>
          <a:schemeClr val="tx1">
            <a:lumMod val="50000"/>
            <a:lumOff val="50000"/>
          </a:schemeClr>
        </a:solidFill>
        <a:ln>
          <a:noFill/>
        </a:ln>
      </dgm:spPr>
      <dgm:t>
        <a:bodyPr/>
        <a:lstStyle/>
        <a:p>
          <a:r>
            <a:rPr lang="en-US" sz="800" b="0">
              <a:latin typeface="+mn-lt"/>
            </a:rPr>
            <a:t>Relational DB</a:t>
          </a:r>
        </a:p>
      </dgm:t>
    </dgm:pt>
    <dgm:pt modelId="{A318398F-B948-457C-BA16-B95BD4771762}" type="parTrans" cxnId="{098591BD-E2C2-4777-8153-94C7B0DA4BC2}">
      <dgm:prSet/>
      <dgm:spPr/>
      <dgm:t>
        <a:bodyPr/>
        <a:lstStyle/>
        <a:p>
          <a:endParaRPr lang="en-US"/>
        </a:p>
      </dgm:t>
    </dgm:pt>
    <dgm:pt modelId="{87E0F85D-BFC6-4936-9762-F0F9A4C0E584}" type="sibTrans" cxnId="{098591BD-E2C2-4777-8153-94C7B0DA4BC2}">
      <dgm:prSet/>
      <dgm:spPr/>
      <dgm:t>
        <a:bodyPr/>
        <a:lstStyle/>
        <a:p>
          <a:endParaRPr lang="en-US"/>
        </a:p>
      </dgm:t>
    </dgm:pt>
    <dgm:pt modelId="{2B24D566-73AD-4DCC-968A-4D7FFD9ACDC5}">
      <dgm:prSet phldrT="[Text]" custT="1"/>
      <dgm:spPr>
        <a:solidFill>
          <a:schemeClr val="tx1">
            <a:lumMod val="50000"/>
            <a:lumOff val="50000"/>
          </a:schemeClr>
        </a:solidFill>
        <a:ln>
          <a:noFill/>
        </a:ln>
      </dgm:spPr>
      <dgm:t>
        <a:bodyPr/>
        <a:lstStyle/>
        <a:p>
          <a:r>
            <a:rPr lang="en-US" sz="800" b="0">
              <a:latin typeface="+mn-lt"/>
            </a:rPr>
            <a:t>Virtual Network</a:t>
          </a:r>
        </a:p>
      </dgm:t>
    </dgm:pt>
    <dgm:pt modelId="{86457EDC-1116-4394-97A1-FA1B00AB1ED8}" type="parTrans" cxnId="{8965E25D-EE0B-42F7-BFE1-2C93060CFCBD}">
      <dgm:prSet/>
      <dgm:spPr/>
      <dgm:t>
        <a:bodyPr/>
        <a:lstStyle/>
        <a:p>
          <a:endParaRPr lang="en-US"/>
        </a:p>
      </dgm:t>
    </dgm:pt>
    <dgm:pt modelId="{1F761F45-CF83-4EF8-8D41-67937A9D8FDB}" type="sibTrans" cxnId="{8965E25D-EE0B-42F7-BFE1-2C93060CFCBD}">
      <dgm:prSet/>
      <dgm:spPr/>
      <dgm:t>
        <a:bodyPr/>
        <a:lstStyle/>
        <a:p>
          <a:endParaRPr lang="en-US"/>
        </a:p>
      </dgm:t>
    </dgm:pt>
    <dgm:pt modelId="{B172B77E-7493-482B-B7C3-A7D3EECBC0BA}">
      <dgm:prSet phldrT="[Text]" custT="1"/>
      <dgm:spPr>
        <a:noFill/>
        <a:ln>
          <a:noFill/>
        </a:ln>
      </dgm:spPr>
      <dgm:t>
        <a:bodyPr/>
        <a:lstStyle/>
        <a:p>
          <a:r>
            <a:rPr lang="en-US" sz="800" b="1">
              <a:solidFill>
                <a:schemeClr val="tx1"/>
              </a:solidFill>
              <a:latin typeface="+mn-lt"/>
            </a:rPr>
            <a:t>Sensors</a:t>
          </a:r>
        </a:p>
      </dgm:t>
    </dgm:pt>
    <dgm:pt modelId="{46C98605-4926-4E4B-B6B4-078A72DB88A4}" type="parTrans" cxnId="{CBC80CDF-B3E4-4CCD-A94F-C1EED52A12A3}">
      <dgm:prSet/>
      <dgm:spPr/>
      <dgm:t>
        <a:bodyPr/>
        <a:lstStyle/>
        <a:p>
          <a:endParaRPr lang="en-US"/>
        </a:p>
      </dgm:t>
    </dgm:pt>
    <dgm:pt modelId="{1919A0CD-4597-4921-9678-65D7B2B9118A}" type="sibTrans" cxnId="{CBC80CDF-B3E4-4CCD-A94F-C1EED52A12A3}">
      <dgm:prSet/>
      <dgm:spPr/>
      <dgm:t>
        <a:bodyPr/>
        <a:lstStyle/>
        <a:p>
          <a:endParaRPr lang="en-US"/>
        </a:p>
      </dgm:t>
    </dgm:pt>
    <dgm:pt modelId="{B108F75C-D686-4316-BF5E-16C9947C37B9}">
      <dgm:prSet phldrT="[Text]" custT="1"/>
      <dgm:spPr>
        <a:solidFill>
          <a:schemeClr val="tx1">
            <a:lumMod val="50000"/>
            <a:lumOff val="50000"/>
          </a:schemeClr>
        </a:solidFill>
        <a:ln>
          <a:noFill/>
        </a:ln>
      </dgm:spPr>
      <dgm:t>
        <a:bodyPr/>
        <a:lstStyle/>
        <a:p>
          <a:r>
            <a:rPr lang="en-US" sz="800" b="0">
              <a:latin typeface="+mn-lt"/>
            </a:rPr>
            <a:t>Container Registry</a:t>
          </a:r>
        </a:p>
      </dgm:t>
    </dgm:pt>
    <dgm:pt modelId="{7BE7884C-3818-4533-81D0-FB00FE85D0BE}" type="parTrans" cxnId="{915DE619-1049-415B-8888-3E34E43C2364}">
      <dgm:prSet/>
      <dgm:spPr/>
      <dgm:t>
        <a:bodyPr/>
        <a:lstStyle/>
        <a:p>
          <a:endParaRPr lang="en-US"/>
        </a:p>
      </dgm:t>
    </dgm:pt>
    <dgm:pt modelId="{BD15DF87-AC0D-4397-9E07-BE3968952F81}" type="sibTrans" cxnId="{915DE619-1049-415B-8888-3E34E43C2364}">
      <dgm:prSet/>
      <dgm:spPr/>
      <dgm:t>
        <a:bodyPr/>
        <a:lstStyle/>
        <a:p>
          <a:endParaRPr lang="en-US"/>
        </a:p>
      </dgm:t>
    </dgm:pt>
    <dgm:pt modelId="{BDBFCC45-A3F1-4E18-80C6-646872EEB22B}">
      <dgm:prSet phldrT="[Text]" custT="1"/>
      <dgm:spPr>
        <a:solidFill>
          <a:schemeClr val="tx1">
            <a:lumMod val="50000"/>
            <a:lumOff val="50000"/>
          </a:schemeClr>
        </a:solidFill>
        <a:ln>
          <a:noFill/>
        </a:ln>
      </dgm:spPr>
      <dgm:t>
        <a:bodyPr/>
        <a:lstStyle/>
        <a:p>
          <a:r>
            <a:rPr lang="en-US" sz="800" b="0" dirty="0">
              <a:latin typeface="+mn-lt"/>
            </a:rPr>
            <a:t>Cache DB</a:t>
          </a:r>
        </a:p>
      </dgm:t>
    </dgm:pt>
    <dgm:pt modelId="{5A2DC8A5-A689-464A-AF97-E1A589AD26DA}" type="parTrans" cxnId="{3641D9D9-6E9A-4BFC-8F07-8B5851D041E1}">
      <dgm:prSet/>
      <dgm:spPr/>
      <dgm:t>
        <a:bodyPr/>
        <a:lstStyle/>
        <a:p>
          <a:endParaRPr lang="en-US"/>
        </a:p>
      </dgm:t>
    </dgm:pt>
    <dgm:pt modelId="{82FA37B5-4E9A-4946-9550-5B4F465B238D}" type="sibTrans" cxnId="{3641D9D9-6E9A-4BFC-8F07-8B5851D041E1}">
      <dgm:prSet/>
      <dgm:spPr/>
      <dgm:t>
        <a:bodyPr/>
        <a:lstStyle/>
        <a:p>
          <a:endParaRPr lang="en-US"/>
        </a:p>
      </dgm:t>
    </dgm:pt>
    <dgm:pt modelId="{C197DBB5-9E61-4921-A5EF-A4D24500F801}">
      <dgm:prSet phldrT="[Text]" custT="1"/>
      <dgm:spPr>
        <a:solidFill>
          <a:schemeClr val="tx1">
            <a:lumMod val="50000"/>
            <a:lumOff val="50000"/>
          </a:schemeClr>
        </a:solidFill>
        <a:ln>
          <a:noFill/>
        </a:ln>
      </dgm:spPr>
      <dgm:t>
        <a:bodyPr/>
        <a:lstStyle/>
        <a:p>
          <a:r>
            <a:rPr lang="en-US" sz="800" b="0">
              <a:latin typeface="+mn-lt"/>
            </a:rPr>
            <a:t>Vector DB</a:t>
          </a:r>
        </a:p>
      </dgm:t>
    </dgm:pt>
    <dgm:pt modelId="{1D9C0A02-9685-45FF-B6D9-135741CE353B}" type="parTrans" cxnId="{A5987715-2E5F-4341-95BA-E424DA57C350}">
      <dgm:prSet/>
      <dgm:spPr/>
      <dgm:t>
        <a:bodyPr/>
        <a:lstStyle/>
        <a:p>
          <a:endParaRPr lang="en-US"/>
        </a:p>
      </dgm:t>
    </dgm:pt>
    <dgm:pt modelId="{E7FEA1C7-FAC4-482D-8D7F-875A3AA25B70}" type="sibTrans" cxnId="{A5987715-2E5F-4341-95BA-E424DA57C350}">
      <dgm:prSet/>
      <dgm:spPr/>
      <dgm:t>
        <a:bodyPr/>
        <a:lstStyle/>
        <a:p>
          <a:endParaRPr lang="en-US"/>
        </a:p>
      </dgm:t>
    </dgm:pt>
    <dgm:pt modelId="{00498854-A9FC-4517-94A8-36F499700AD8}">
      <dgm:prSet phldrT="[Text]" custT="1"/>
      <dgm:spPr>
        <a:solidFill>
          <a:schemeClr val="tx1">
            <a:lumMod val="50000"/>
            <a:lumOff val="50000"/>
          </a:schemeClr>
        </a:solidFill>
        <a:ln>
          <a:noFill/>
        </a:ln>
      </dgm:spPr>
      <dgm:t>
        <a:bodyPr/>
        <a:lstStyle/>
        <a:p>
          <a:r>
            <a:rPr lang="en-US" sz="800" b="0">
              <a:latin typeface="+mn-lt"/>
            </a:rPr>
            <a:t>Graph DB</a:t>
          </a:r>
        </a:p>
      </dgm:t>
    </dgm:pt>
    <dgm:pt modelId="{566A4536-F05A-4A6C-887A-569446EF2323}" type="parTrans" cxnId="{435EF720-1A62-4926-9DC0-B6FDB7F78E45}">
      <dgm:prSet/>
      <dgm:spPr/>
      <dgm:t>
        <a:bodyPr/>
        <a:lstStyle/>
        <a:p>
          <a:endParaRPr lang="en-US"/>
        </a:p>
      </dgm:t>
    </dgm:pt>
    <dgm:pt modelId="{567AE83C-B171-4EDE-82B3-7AD334A74F9A}" type="sibTrans" cxnId="{435EF720-1A62-4926-9DC0-B6FDB7F78E45}">
      <dgm:prSet/>
      <dgm:spPr/>
      <dgm:t>
        <a:bodyPr/>
        <a:lstStyle/>
        <a:p>
          <a:endParaRPr lang="en-US"/>
        </a:p>
      </dgm:t>
    </dgm:pt>
    <dgm:pt modelId="{ECEC77E1-33EF-4303-B999-26BAC5444168}">
      <dgm:prSet phldrT="[Text]" custT="1"/>
      <dgm:spPr>
        <a:solidFill>
          <a:schemeClr val="tx1">
            <a:lumMod val="50000"/>
            <a:lumOff val="50000"/>
          </a:schemeClr>
        </a:solidFill>
        <a:ln>
          <a:noFill/>
        </a:ln>
      </dgm:spPr>
      <dgm:t>
        <a:bodyPr/>
        <a:lstStyle/>
        <a:p>
          <a:r>
            <a:rPr lang="en-US" sz="800" b="0">
              <a:latin typeface="+mn-lt"/>
            </a:rPr>
            <a:t>File Storage</a:t>
          </a:r>
        </a:p>
      </dgm:t>
    </dgm:pt>
    <dgm:pt modelId="{D3C88A92-257C-47F2-9D24-79419E0F57B8}" type="parTrans" cxnId="{59653CE2-2E55-412B-A32D-F584397A18F2}">
      <dgm:prSet/>
      <dgm:spPr/>
      <dgm:t>
        <a:bodyPr/>
        <a:lstStyle/>
        <a:p>
          <a:endParaRPr lang="en-US"/>
        </a:p>
      </dgm:t>
    </dgm:pt>
    <dgm:pt modelId="{6AF3D577-70EE-4152-A970-F1BA5DF15509}" type="sibTrans" cxnId="{59653CE2-2E55-412B-A32D-F584397A18F2}">
      <dgm:prSet/>
      <dgm:spPr/>
      <dgm:t>
        <a:bodyPr/>
        <a:lstStyle/>
        <a:p>
          <a:endParaRPr lang="en-US"/>
        </a:p>
      </dgm:t>
    </dgm:pt>
    <dgm:pt modelId="{DBBDB005-0E4C-4388-A718-9F57EFF7ECB9}">
      <dgm:prSet phldrT="[Text]" custT="1"/>
      <dgm:spPr>
        <a:solidFill>
          <a:schemeClr val="tx1">
            <a:lumMod val="50000"/>
            <a:lumOff val="50000"/>
          </a:schemeClr>
        </a:solidFill>
        <a:ln>
          <a:noFill/>
        </a:ln>
      </dgm:spPr>
      <dgm:t>
        <a:bodyPr/>
        <a:lstStyle/>
        <a:p>
          <a:r>
            <a:rPr lang="en-US" sz="800" b="0">
              <a:latin typeface="+mn-lt"/>
            </a:rPr>
            <a:t>IP Addresses</a:t>
          </a:r>
        </a:p>
      </dgm:t>
    </dgm:pt>
    <dgm:pt modelId="{CC68187C-1FC6-4A85-99B4-903CFC940DEF}" type="parTrans" cxnId="{E2AD66B7-A648-4AED-B844-4838F0DF5C78}">
      <dgm:prSet/>
      <dgm:spPr/>
      <dgm:t>
        <a:bodyPr/>
        <a:lstStyle/>
        <a:p>
          <a:endParaRPr lang="en-US"/>
        </a:p>
      </dgm:t>
    </dgm:pt>
    <dgm:pt modelId="{11A7AF14-A02D-4D61-9064-84F8D240F881}" type="sibTrans" cxnId="{E2AD66B7-A648-4AED-B844-4838F0DF5C78}">
      <dgm:prSet/>
      <dgm:spPr/>
      <dgm:t>
        <a:bodyPr/>
        <a:lstStyle/>
        <a:p>
          <a:endParaRPr lang="en-US"/>
        </a:p>
      </dgm:t>
    </dgm:pt>
    <dgm:pt modelId="{EE233883-AC85-4243-B66C-AD3E188B7F03}">
      <dgm:prSet phldrT="[Text]" custT="1"/>
      <dgm:spPr>
        <a:solidFill>
          <a:schemeClr val="tx1">
            <a:lumMod val="50000"/>
            <a:lumOff val="50000"/>
          </a:schemeClr>
        </a:solidFill>
        <a:ln>
          <a:noFill/>
        </a:ln>
      </dgm:spPr>
      <dgm:t>
        <a:bodyPr/>
        <a:lstStyle/>
        <a:p>
          <a:r>
            <a:rPr lang="en-US" sz="800" b="0">
              <a:latin typeface="+mn-lt"/>
            </a:rPr>
            <a:t>Cameras</a:t>
          </a:r>
        </a:p>
      </dgm:t>
    </dgm:pt>
    <dgm:pt modelId="{1CF09DDC-E8BE-4C7B-9E16-110C6CA61F02}" type="parTrans" cxnId="{F1B4DBAC-1DA1-4994-9408-679DB959D6A9}">
      <dgm:prSet/>
      <dgm:spPr/>
      <dgm:t>
        <a:bodyPr/>
        <a:lstStyle/>
        <a:p>
          <a:endParaRPr lang="en-US"/>
        </a:p>
      </dgm:t>
    </dgm:pt>
    <dgm:pt modelId="{CBBE8F46-A1A6-4125-92C7-EFB9FB4F1E18}" type="sibTrans" cxnId="{F1B4DBAC-1DA1-4994-9408-679DB959D6A9}">
      <dgm:prSet/>
      <dgm:spPr/>
      <dgm:t>
        <a:bodyPr/>
        <a:lstStyle/>
        <a:p>
          <a:endParaRPr lang="en-US"/>
        </a:p>
      </dgm:t>
    </dgm:pt>
    <dgm:pt modelId="{9CAE0560-598C-4086-B970-0D1850785EDE}">
      <dgm:prSet phldrT="[Text]" custT="1"/>
      <dgm:spPr>
        <a:solidFill>
          <a:schemeClr val="tx1">
            <a:lumMod val="50000"/>
            <a:lumOff val="50000"/>
          </a:schemeClr>
        </a:solidFill>
        <a:ln>
          <a:noFill/>
        </a:ln>
      </dgm:spPr>
      <dgm:t>
        <a:bodyPr/>
        <a:lstStyle/>
        <a:p>
          <a:r>
            <a:rPr lang="en-US" sz="800" b="0">
              <a:latin typeface="+mn-lt"/>
            </a:rPr>
            <a:t>Microphones</a:t>
          </a:r>
        </a:p>
      </dgm:t>
    </dgm:pt>
    <dgm:pt modelId="{5780E470-C218-4CF7-BF56-BA3AFF271130}" type="parTrans" cxnId="{22222DD3-21D0-4DFD-910D-19DB3FE5B9E3}">
      <dgm:prSet/>
      <dgm:spPr/>
      <dgm:t>
        <a:bodyPr/>
        <a:lstStyle/>
        <a:p>
          <a:endParaRPr lang="en-US"/>
        </a:p>
      </dgm:t>
    </dgm:pt>
    <dgm:pt modelId="{1CF1AAC3-391D-4A74-A9F8-294F4FBF6501}" type="sibTrans" cxnId="{22222DD3-21D0-4DFD-910D-19DB3FE5B9E3}">
      <dgm:prSet/>
      <dgm:spPr/>
      <dgm:t>
        <a:bodyPr/>
        <a:lstStyle/>
        <a:p>
          <a:endParaRPr lang="en-US"/>
        </a:p>
      </dgm:t>
    </dgm:pt>
    <dgm:pt modelId="{6718EA2F-E3A2-4728-8F63-D1C2FE18B920}">
      <dgm:prSet phldrT="[Text]" custT="1"/>
      <dgm:spPr>
        <a:noFill/>
        <a:ln w="12700" cap="flat" cmpd="sng" algn="ctr">
          <a:noFill/>
          <a:prstDash val="solid"/>
          <a:miter lim="800000"/>
        </a:ln>
        <a:effectLst/>
      </dgm:spPr>
      <dgm:t>
        <a:bodyPr spcFirstLastPara="0" vert="horz" wrap="square" lIns="30480" tIns="30480" rIns="30480" bIns="30480" numCol="1" spcCol="1270" anchor="ctr" anchorCtr="0"/>
        <a:lstStyle/>
        <a:p>
          <a:pPr>
            <a:buNone/>
          </a:pPr>
          <a:r>
            <a:rPr lang="en-US" sz="800" b="1">
              <a:solidFill>
                <a:srgbClr val="000000"/>
              </a:solidFill>
              <a:latin typeface="+mn-lt"/>
              <a:ea typeface="+mn-ea"/>
              <a:cs typeface="+mn-cs"/>
            </a:rPr>
            <a:t>Actuators</a:t>
          </a:r>
        </a:p>
      </dgm:t>
    </dgm:pt>
    <dgm:pt modelId="{8F542F84-34D8-4133-BFFA-33D3E161902A}" type="parTrans" cxnId="{7A3441D1-29D6-4871-81B2-A37CCBF7BD1B}">
      <dgm:prSet/>
      <dgm:spPr/>
      <dgm:t>
        <a:bodyPr/>
        <a:lstStyle/>
        <a:p>
          <a:endParaRPr lang="en-US"/>
        </a:p>
      </dgm:t>
    </dgm:pt>
    <dgm:pt modelId="{97978783-B0CD-4D33-A539-071029D728A3}" type="sibTrans" cxnId="{7A3441D1-29D6-4871-81B2-A37CCBF7BD1B}">
      <dgm:prSet/>
      <dgm:spPr/>
      <dgm:t>
        <a:bodyPr/>
        <a:lstStyle/>
        <a:p>
          <a:endParaRPr lang="en-US"/>
        </a:p>
      </dgm:t>
    </dgm:pt>
    <dgm:pt modelId="{43E6BDB0-3E96-4A5E-ACC6-6282B26DEF4A}">
      <dgm:prSet phldrT="[Text]" custT="1"/>
      <dgm:spPr>
        <a:solidFill>
          <a:schemeClr val="tx1">
            <a:lumMod val="50000"/>
            <a:lumOff val="50000"/>
          </a:schemeClr>
        </a:solidFill>
        <a:ln>
          <a:noFill/>
        </a:ln>
      </dgm:spPr>
      <dgm:t>
        <a:bodyPr/>
        <a:lstStyle/>
        <a:p>
          <a:r>
            <a:rPr lang="en-US" sz="800" b="0">
              <a:latin typeface="+mn-lt"/>
            </a:rPr>
            <a:t>Speakers</a:t>
          </a:r>
        </a:p>
      </dgm:t>
    </dgm:pt>
    <dgm:pt modelId="{6C88491E-043B-4D8E-8D21-EBB363B6EA66}" type="parTrans" cxnId="{E20A26E8-E547-495A-A797-A34D1D2C4093}">
      <dgm:prSet/>
      <dgm:spPr/>
      <dgm:t>
        <a:bodyPr/>
        <a:lstStyle/>
        <a:p>
          <a:endParaRPr lang="en-US"/>
        </a:p>
      </dgm:t>
    </dgm:pt>
    <dgm:pt modelId="{7AACF1F5-D20C-4CAB-A0BC-6D185EE516DC}" type="sibTrans" cxnId="{E20A26E8-E547-495A-A797-A34D1D2C4093}">
      <dgm:prSet/>
      <dgm:spPr/>
      <dgm:t>
        <a:bodyPr/>
        <a:lstStyle/>
        <a:p>
          <a:endParaRPr lang="en-US"/>
        </a:p>
      </dgm:t>
    </dgm:pt>
    <dgm:pt modelId="{732FF8CA-F3B5-40B8-BB6F-DA1B02D0E026}">
      <dgm:prSet phldrT="[Text]" custT="1"/>
      <dgm:spPr>
        <a:solidFill>
          <a:schemeClr val="tx1">
            <a:lumMod val="50000"/>
            <a:lumOff val="50000"/>
          </a:schemeClr>
        </a:solidFill>
        <a:ln>
          <a:noFill/>
        </a:ln>
      </dgm:spPr>
      <dgm:t>
        <a:bodyPr/>
        <a:lstStyle/>
        <a:p>
          <a:r>
            <a:rPr lang="en-US" sz="800" b="0">
              <a:latin typeface="+mn-lt"/>
            </a:rPr>
            <a:t>Screens</a:t>
          </a:r>
        </a:p>
      </dgm:t>
    </dgm:pt>
    <dgm:pt modelId="{861F2381-8CD3-40F8-88A0-DBA784B3B750}" type="parTrans" cxnId="{7A70C7A6-B9ED-4170-87A9-AD2707AACB34}">
      <dgm:prSet/>
      <dgm:spPr/>
      <dgm:t>
        <a:bodyPr/>
        <a:lstStyle/>
        <a:p>
          <a:endParaRPr lang="en-US"/>
        </a:p>
      </dgm:t>
    </dgm:pt>
    <dgm:pt modelId="{3838F1E0-1952-4764-A77B-7A1195972CAC}" type="sibTrans" cxnId="{7A70C7A6-B9ED-4170-87A9-AD2707AACB34}">
      <dgm:prSet/>
      <dgm:spPr/>
      <dgm:t>
        <a:bodyPr/>
        <a:lstStyle/>
        <a:p>
          <a:endParaRPr lang="en-US"/>
        </a:p>
      </dgm:t>
    </dgm:pt>
    <dgm:pt modelId="{A7F21B0C-239B-44FA-B781-187AAAD1C7B2}">
      <dgm:prSet phldrT="[Text]" custT="1"/>
      <dgm:spPr>
        <a:solidFill>
          <a:schemeClr val="tx1">
            <a:lumMod val="50000"/>
            <a:lumOff val="50000"/>
          </a:schemeClr>
        </a:solidFill>
        <a:ln>
          <a:noFill/>
        </a:ln>
      </dgm:spPr>
      <dgm:t>
        <a:bodyPr/>
        <a:lstStyle/>
        <a:p>
          <a:r>
            <a:rPr lang="en-US" sz="800" b="0">
              <a:latin typeface="+mn-lt"/>
            </a:rPr>
            <a:t>Robotic Appendages</a:t>
          </a:r>
        </a:p>
      </dgm:t>
    </dgm:pt>
    <dgm:pt modelId="{16D91E29-9A74-43A7-A0A2-000902F37141}" type="parTrans" cxnId="{AFEE5A9B-5666-4A23-80FE-3FD31223F46F}">
      <dgm:prSet/>
      <dgm:spPr/>
      <dgm:t>
        <a:bodyPr/>
        <a:lstStyle/>
        <a:p>
          <a:endParaRPr lang="en-US"/>
        </a:p>
      </dgm:t>
    </dgm:pt>
    <dgm:pt modelId="{09C4A660-A698-44E4-B0FB-EAAD86309E62}" type="sibTrans" cxnId="{AFEE5A9B-5666-4A23-80FE-3FD31223F46F}">
      <dgm:prSet/>
      <dgm:spPr/>
      <dgm:t>
        <a:bodyPr/>
        <a:lstStyle/>
        <a:p>
          <a:endParaRPr lang="en-US"/>
        </a:p>
      </dgm:t>
    </dgm:pt>
    <dgm:pt modelId="{497FC3CE-D8BC-4EF7-BD4A-3D8C57B8420E}">
      <dgm:prSet phldrT="[Text]" custT="1"/>
      <dgm:spPr>
        <a:solidFill>
          <a:schemeClr val="tx1">
            <a:lumMod val="50000"/>
            <a:lumOff val="50000"/>
          </a:schemeClr>
        </a:solidFill>
        <a:ln>
          <a:noFill/>
        </a:ln>
      </dgm:spPr>
      <dgm:t>
        <a:bodyPr/>
        <a:lstStyle/>
        <a:p>
          <a:r>
            <a:rPr lang="en-US" sz="800" b="0">
              <a:latin typeface="+mn-lt"/>
            </a:rPr>
            <a:t>Data Pipelines</a:t>
          </a:r>
        </a:p>
      </dgm:t>
    </dgm:pt>
    <dgm:pt modelId="{CA5CDC28-3E11-4532-900A-10E45A3E2D9C}" type="parTrans" cxnId="{A62A0D34-7AA2-4352-A047-592622D2B126}">
      <dgm:prSet/>
      <dgm:spPr/>
      <dgm:t>
        <a:bodyPr/>
        <a:lstStyle/>
        <a:p>
          <a:endParaRPr lang="en-US"/>
        </a:p>
      </dgm:t>
    </dgm:pt>
    <dgm:pt modelId="{E632C707-6609-4031-A3FA-341F56A25178}" type="sibTrans" cxnId="{A62A0D34-7AA2-4352-A047-592622D2B126}">
      <dgm:prSet/>
      <dgm:spPr/>
      <dgm:t>
        <a:bodyPr/>
        <a:lstStyle/>
        <a:p>
          <a:endParaRPr lang="en-US"/>
        </a:p>
      </dgm:t>
    </dgm:pt>
    <dgm:pt modelId="{F381317F-BECE-448C-95E8-8CB9045E8535}">
      <dgm:prSet phldrT="[Text]" custT="1"/>
      <dgm:spPr>
        <a:solidFill>
          <a:schemeClr val="tx1">
            <a:lumMod val="50000"/>
            <a:lumOff val="50000"/>
          </a:schemeClr>
        </a:solidFill>
        <a:ln>
          <a:noFill/>
        </a:ln>
      </dgm:spPr>
      <dgm:t>
        <a:bodyPr/>
        <a:lstStyle/>
        <a:p>
          <a:r>
            <a:rPr lang="en-US" sz="800" b="0" dirty="0">
              <a:latin typeface="+mn-lt"/>
            </a:rPr>
            <a:t>Distributed DB</a:t>
          </a:r>
        </a:p>
      </dgm:t>
    </dgm:pt>
    <dgm:pt modelId="{AF3D0560-7FF0-497A-8898-568E9603B970}" type="parTrans" cxnId="{D50731D7-3DF8-4219-9470-8D4079F8E1D4}">
      <dgm:prSet/>
      <dgm:spPr/>
      <dgm:t>
        <a:bodyPr/>
        <a:lstStyle/>
        <a:p>
          <a:endParaRPr lang="en-US"/>
        </a:p>
      </dgm:t>
    </dgm:pt>
    <dgm:pt modelId="{F3FA168E-30D8-4CF9-B9AD-A9B9D7EEFB0D}" type="sibTrans" cxnId="{D50731D7-3DF8-4219-9470-8D4079F8E1D4}">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27C54A6-5FA7-433D-B30F-4BD713472D42}" type="pres">
      <dgm:prSet presAssocID="{4EC45B1D-846F-4D2B-AC21-17FC732ED51D}" presName="vertOne" presStyleCnt="0"/>
      <dgm:spPr/>
    </dgm:pt>
    <dgm:pt modelId="{D1BCAC4A-170D-4B61-AB76-533DD1E5AC06}" type="pres">
      <dgm:prSet presAssocID="{4EC45B1D-846F-4D2B-AC21-17FC732ED51D}" presName="txOne" presStyleLbl="node0" presStyleIdx="0" presStyleCnt="5" custScaleY="91333">
        <dgm:presLayoutVars>
          <dgm:chPref val="3"/>
        </dgm:presLayoutVars>
      </dgm:prSet>
      <dgm:spPr/>
    </dgm:pt>
    <dgm:pt modelId="{4241106A-C099-482C-9746-5091A828E480}" type="pres">
      <dgm:prSet presAssocID="{4EC45B1D-846F-4D2B-AC21-17FC732ED51D}" presName="parTransOne" presStyleCnt="0"/>
      <dgm:spPr/>
    </dgm:pt>
    <dgm:pt modelId="{2943CD18-DBD8-4EAF-A2A9-06213E2D866E}" type="pres">
      <dgm:prSet presAssocID="{4EC45B1D-846F-4D2B-AC21-17FC732ED51D}" presName="horzOne" presStyleCnt="0"/>
      <dgm:spPr/>
    </dgm:pt>
    <dgm:pt modelId="{6084A9EF-BB32-4978-B43F-BC778CA98AFF}" type="pres">
      <dgm:prSet presAssocID="{8F81B3B0-2CE5-4F39-AC17-670BE6DB108A}" presName="vertTwo" presStyleCnt="0"/>
      <dgm:spPr/>
    </dgm:pt>
    <dgm:pt modelId="{500692D2-67BD-41E7-8C5A-FEE47B82E6CC}" type="pres">
      <dgm:prSet presAssocID="{8F81B3B0-2CE5-4F39-AC17-670BE6DB108A}" presName="txTwo" presStyleLbl="node2" presStyleIdx="0" presStyleCnt="7" custScaleY="91333">
        <dgm:presLayoutVars>
          <dgm:chPref val="3"/>
        </dgm:presLayoutVars>
      </dgm:prSet>
      <dgm:spPr/>
    </dgm:pt>
    <dgm:pt modelId="{6DD563BC-EBD8-4EB5-8ADC-2E351F8FA65C}" type="pres">
      <dgm:prSet presAssocID="{8F81B3B0-2CE5-4F39-AC17-670BE6DB108A}" presName="parTransTwo" presStyleCnt="0"/>
      <dgm:spPr/>
    </dgm:pt>
    <dgm:pt modelId="{810489CA-BBE5-4B99-B0D3-065264FF9B69}" type="pres">
      <dgm:prSet presAssocID="{8F81B3B0-2CE5-4F39-AC17-670BE6DB108A}" presName="horzTwo" presStyleCnt="0"/>
      <dgm:spPr/>
    </dgm:pt>
    <dgm:pt modelId="{01C957E2-26C3-4425-978C-DB79E633A624}" type="pres">
      <dgm:prSet presAssocID="{3B03EABB-742F-4A4D-981D-1F13400D6F25}" presName="vertThree" presStyleCnt="0"/>
      <dgm:spPr/>
    </dgm:pt>
    <dgm:pt modelId="{C88D5982-6775-4D4D-A897-ED2F8A8346D7}" type="pres">
      <dgm:prSet presAssocID="{3B03EABB-742F-4A4D-981D-1F13400D6F25}" presName="txThree" presStyleLbl="node3" presStyleIdx="0" presStyleCnt="6" custScaleY="91333">
        <dgm:presLayoutVars>
          <dgm:chPref val="3"/>
        </dgm:presLayoutVars>
      </dgm:prSet>
      <dgm:spPr/>
    </dgm:pt>
    <dgm:pt modelId="{90BE8DDC-21FE-4BAC-ACB7-184D04BE6C72}" type="pres">
      <dgm:prSet presAssocID="{3B03EABB-742F-4A4D-981D-1F13400D6F25}" presName="parTransThree" presStyleCnt="0"/>
      <dgm:spPr/>
    </dgm:pt>
    <dgm:pt modelId="{9991874D-DB79-4D05-9EF3-FC3728917608}" type="pres">
      <dgm:prSet presAssocID="{3B03EABB-742F-4A4D-981D-1F13400D6F25}" presName="horzThree" presStyleCnt="0"/>
      <dgm:spPr/>
    </dgm:pt>
    <dgm:pt modelId="{A200BFB9-9B1D-48D9-ACEA-73FD5E38534D}" type="pres">
      <dgm:prSet presAssocID="{8B031097-8049-4248-B399-0A34618B811F}" presName="vertFour" presStyleCnt="0">
        <dgm:presLayoutVars>
          <dgm:chPref val="3"/>
        </dgm:presLayoutVars>
      </dgm:prSet>
      <dgm:spPr/>
    </dgm:pt>
    <dgm:pt modelId="{402EDE8E-C0D0-4D0E-8684-D18ACA56DAB7}" type="pres">
      <dgm:prSet presAssocID="{8B031097-8049-4248-B399-0A34618B811F}" presName="txFour" presStyleLbl="node4" presStyleIdx="0" presStyleCnt="10" custScaleY="91333">
        <dgm:presLayoutVars>
          <dgm:chPref val="3"/>
        </dgm:presLayoutVars>
      </dgm:prSet>
      <dgm:spPr/>
    </dgm:pt>
    <dgm:pt modelId="{D7EA0120-C8C7-4293-A052-C67080FA2232}" type="pres">
      <dgm:prSet presAssocID="{8B031097-8049-4248-B399-0A34618B811F}" presName="parTransFour" presStyleCnt="0"/>
      <dgm:spPr/>
    </dgm:pt>
    <dgm:pt modelId="{BE712D4D-6CD1-4B68-B74B-BD3A4A718D05}" type="pres">
      <dgm:prSet presAssocID="{8B031097-8049-4248-B399-0A34618B811F}" presName="horzFour" presStyleCnt="0"/>
      <dgm:spPr/>
    </dgm:pt>
    <dgm:pt modelId="{74241592-82E3-4BD4-A6F6-6B88CC26F4CC}" type="pres">
      <dgm:prSet presAssocID="{97063AD5-0827-4E0F-871F-9B7751543A8B}" presName="vertFour" presStyleCnt="0">
        <dgm:presLayoutVars>
          <dgm:chPref val="3"/>
        </dgm:presLayoutVars>
      </dgm:prSet>
      <dgm:spPr/>
    </dgm:pt>
    <dgm:pt modelId="{397A3C0F-49C0-4B60-AD1A-99FE15D6F7DA}" type="pres">
      <dgm:prSet presAssocID="{97063AD5-0827-4E0F-871F-9B7751543A8B}" presName="txFour" presStyleLbl="node4" presStyleIdx="1" presStyleCnt="10" custScaleY="91333">
        <dgm:presLayoutVars>
          <dgm:chPref val="3"/>
        </dgm:presLayoutVars>
      </dgm:prSet>
      <dgm:spPr/>
    </dgm:pt>
    <dgm:pt modelId="{51DD7791-D4F2-41D6-84E9-AEA3AF99D474}" type="pres">
      <dgm:prSet presAssocID="{97063AD5-0827-4E0F-871F-9B7751543A8B}" presName="horzFour" presStyleCnt="0"/>
      <dgm:spPr/>
    </dgm:pt>
    <dgm:pt modelId="{A8A7B270-EA6A-4369-B0B0-04E851DE13B3}" type="pres">
      <dgm:prSet presAssocID="{B02B4034-BF17-4CAE-8451-951F7A0EAE59}" presName="sibSpaceTwo" presStyleCnt="0"/>
      <dgm:spPr/>
    </dgm:pt>
    <dgm:pt modelId="{1B917DC4-2140-4052-B95D-D48D2D3DB208}" type="pres">
      <dgm:prSet presAssocID="{B108F75C-D686-4316-BF5E-16C9947C37B9}" presName="vertTwo" presStyleCnt="0"/>
      <dgm:spPr/>
    </dgm:pt>
    <dgm:pt modelId="{0332FCBB-BBF1-4440-9EF8-0D9174F90DD3}" type="pres">
      <dgm:prSet presAssocID="{B108F75C-D686-4316-BF5E-16C9947C37B9}" presName="txTwo" presStyleLbl="node2" presStyleIdx="1" presStyleCnt="7" custScaleY="91333">
        <dgm:presLayoutVars>
          <dgm:chPref val="3"/>
        </dgm:presLayoutVars>
      </dgm:prSet>
      <dgm:spPr/>
    </dgm:pt>
    <dgm:pt modelId="{FDE1F143-725F-4D70-A137-D6E97D963474}" type="pres">
      <dgm:prSet presAssocID="{B108F75C-D686-4316-BF5E-16C9947C37B9}" presName="horzTwo" presStyleCnt="0"/>
      <dgm:spPr/>
    </dgm:pt>
    <dgm:pt modelId="{D9CD0B30-AFD0-47AB-A8D4-4867850F49EB}" type="pres">
      <dgm:prSet presAssocID="{58C3C21E-D3EA-4D4C-B14F-31621B311668}" presName="sibSpaceOne" presStyleCnt="0"/>
      <dgm:spPr/>
    </dgm:pt>
    <dgm:pt modelId="{96F828B1-4239-4047-B623-CEF5A9986F99}" type="pres">
      <dgm:prSet presAssocID="{05F27DEA-C653-4827-B4BA-C66D21BD2448}" presName="vertOne" presStyleCnt="0"/>
      <dgm:spPr/>
    </dgm:pt>
    <dgm:pt modelId="{CE880FC2-57E6-47B9-A672-8D03525958F7}" type="pres">
      <dgm:prSet presAssocID="{05F27DEA-C653-4827-B4BA-C66D21BD2448}" presName="txOne" presStyleLbl="node0" presStyleIdx="1" presStyleCnt="5" custScaleY="91333">
        <dgm:presLayoutVars>
          <dgm:chPref val="3"/>
        </dgm:presLayoutVars>
      </dgm:prSet>
      <dgm:spPr/>
    </dgm:pt>
    <dgm:pt modelId="{DC63DF17-61CA-43FC-9517-C6D143EB4BA4}" type="pres">
      <dgm:prSet presAssocID="{05F27DEA-C653-4827-B4BA-C66D21BD2448}" presName="parTransOne" presStyleCnt="0"/>
      <dgm:spPr/>
    </dgm:pt>
    <dgm:pt modelId="{368E2014-E996-464C-A7AB-8F7DE7552FC4}" type="pres">
      <dgm:prSet presAssocID="{05F27DEA-C653-4827-B4BA-C66D21BD2448}" presName="horzOne" presStyleCnt="0"/>
      <dgm:spPr/>
    </dgm:pt>
    <dgm:pt modelId="{E31C5154-FE74-4BEB-A637-D757C084913C}" type="pres">
      <dgm:prSet presAssocID="{23945D11-E168-4219-ACB9-37192C1BAF58}" presName="vertTwo" presStyleCnt="0"/>
      <dgm:spPr/>
    </dgm:pt>
    <dgm:pt modelId="{738897CA-68EE-4F52-A3F2-3A369D8DEC4B}" type="pres">
      <dgm:prSet presAssocID="{23945D11-E168-4219-ACB9-37192C1BAF58}" presName="txTwo" presStyleLbl="node2" presStyleIdx="2" presStyleCnt="7" custScaleY="91333">
        <dgm:presLayoutVars>
          <dgm:chPref val="3"/>
        </dgm:presLayoutVars>
      </dgm:prSet>
      <dgm:spPr/>
    </dgm:pt>
    <dgm:pt modelId="{38A4C447-E730-405B-8834-6ED2A902B131}" type="pres">
      <dgm:prSet presAssocID="{23945D11-E168-4219-ACB9-37192C1BAF58}" presName="parTransTwo" presStyleCnt="0"/>
      <dgm:spPr/>
    </dgm:pt>
    <dgm:pt modelId="{CC557A40-7697-42F9-9C8E-C502D8E22F89}" type="pres">
      <dgm:prSet presAssocID="{23945D11-E168-4219-ACB9-37192C1BAF58}" presName="horzTwo" presStyleCnt="0"/>
      <dgm:spPr/>
    </dgm:pt>
    <dgm:pt modelId="{79B7895C-7F46-4BB5-8234-4512509A50FB}" type="pres">
      <dgm:prSet presAssocID="{3B5B7355-3027-47CE-82A5-97E72F589A78}" presName="vertThree" presStyleCnt="0"/>
      <dgm:spPr/>
    </dgm:pt>
    <dgm:pt modelId="{52E6F393-D88F-4C88-93BA-2A631F6C6537}" type="pres">
      <dgm:prSet presAssocID="{3B5B7355-3027-47CE-82A5-97E72F589A78}" presName="txThree" presStyleLbl="node3" presStyleIdx="1" presStyleCnt="6" custScaleY="91333">
        <dgm:presLayoutVars>
          <dgm:chPref val="3"/>
        </dgm:presLayoutVars>
      </dgm:prSet>
      <dgm:spPr/>
    </dgm:pt>
    <dgm:pt modelId="{42EAE55B-34DE-4EAB-9D5E-776FF5D289AA}" type="pres">
      <dgm:prSet presAssocID="{3B5B7355-3027-47CE-82A5-97E72F589A78}" presName="parTransThree" presStyleCnt="0"/>
      <dgm:spPr/>
    </dgm:pt>
    <dgm:pt modelId="{4A2B63AD-0344-40F9-9BE3-1D91FEECED56}" type="pres">
      <dgm:prSet presAssocID="{3B5B7355-3027-47CE-82A5-97E72F589A78}" presName="horzThree" presStyleCnt="0"/>
      <dgm:spPr/>
    </dgm:pt>
    <dgm:pt modelId="{D4ACA8E8-E348-4591-9AD8-F433599F384E}" type="pres">
      <dgm:prSet presAssocID="{C16DFFC3-803A-45F2-972F-866A9D34ABE5}" presName="vertFour" presStyleCnt="0">
        <dgm:presLayoutVars>
          <dgm:chPref val="3"/>
        </dgm:presLayoutVars>
      </dgm:prSet>
      <dgm:spPr/>
    </dgm:pt>
    <dgm:pt modelId="{B5C87D0E-CC36-4E11-A69C-C35287E0767F}" type="pres">
      <dgm:prSet presAssocID="{C16DFFC3-803A-45F2-972F-866A9D34ABE5}" presName="txFour" presStyleLbl="node4" presStyleIdx="2" presStyleCnt="10" custScaleY="91333">
        <dgm:presLayoutVars>
          <dgm:chPref val="3"/>
        </dgm:presLayoutVars>
      </dgm:prSet>
      <dgm:spPr/>
    </dgm:pt>
    <dgm:pt modelId="{A7AF877F-7628-4349-96D3-44C2A1AAF65C}" type="pres">
      <dgm:prSet presAssocID="{C16DFFC3-803A-45F2-972F-866A9D34ABE5}" presName="parTransFour" presStyleCnt="0"/>
      <dgm:spPr/>
    </dgm:pt>
    <dgm:pt modelId="{C5DE6923-94DC-4BD9-BAFA-B543598EF842}" type="pres">
      <dgm:prSet presAssocID="{C16DFFC3-803A-45F2-972F-866A9D34ABE5}" presName="horzFour" presStyleCnt="0"/>
      <dgm:spPr/>
    </dgm:pt>
    <dgm:pt modelId="{6F9A1F89-9EAD-4A84-A13C-346EBD259747}" type="pres">
      <dgm:prSet presAssocID="{BDBFCC45-A3F1-4E18-80C6-646872EEB22B}" presName="vertFour" presStyleCnt="0">
        <dgm:presLayoutVars>
          <dgm:chPref val="3"/>
        </dgm:presLayoutVars>
      </dgm:prSet>
      <dgm:spPr/>
    </dgm:pt>
    <dgm:pt modelId="{2D946FC5-C50D-46B6-BE40-635825A7931F}" type="pres">
      <dgm:prSet presAssocID="{BDBFCC45-A3F1-4E18-80C6-646872EEB22B}" presName="txFour" presStyleLbl="node4" presStyleIdx="3" presStyleCnt="10" custScaleY="91333">
        <dgm:presLayoutVars>
          <dgm:chPref val="3"/>
        </dgm:presLayoutVars>
      </dgm:prSet>
      <dgm:spPr/>
    </dgm:pt>
    <dgm:pt modelId="{A6E1770F-F0CF-4944-AD4B-DC593218E182}" type="pres">
      <dgm:prSet presAssocID="{BDBFCC45-A3F1-4E18-80C6-646872EEB22B}" presName="parTransFour" presStyleCnt="0"/>
      <dgm:spPr/>
    </dgm:pt>
    <dgm:pt modelId="{138CEE35-8C96-479A-BEA8-794973A8D830}" type="pres">
      <dgm:prSet presAssocID="{BDBFCC45-A3F1-4E18-80C6-646872EEB22B}" presName="horzFour" presStyleCnt="0"/>
      <dgm:spPr/>
    </dgm:pt>
    <dgm:pt modelId="{907292F0-584B-46D5-BE0F-1ECAE79C60E2}" type="pres">
      <dgm:prSet presAssocID="{F381317F-BECE-448C-95E8-8CB9045E8535}" presName="vertFour" presStyleCnt="0">
        <dgm:presLayoutVars>
          <dgm:chPref val="3"/>
        </dgm:presLayoutVars>
      </dgm:prSet>
      <dgm:spPr/>
    </dgm:pt>
    <dgm:pt modelId="{71E2C234-6E67-4DFE-98B5-0420A780DE4B}" type="pres">
      <dgm:prSet presAssocID="{F381317F-BECE-448C-95E8-8CB9045E8535}" presName="txFour" presStyleLbl="node4" presStyleIdx="4" presStyleCnt="10" custScaleY="91333">
        <dgm:presLayoutVars>
          <dgm:chPref val="3"/>
        </dgm:presLayoutVars>
      </dgm:prSet>
      <dgm:spPr/>
    </dgm:pt>
    <dgm:pt modelId="{0B94B233-A90C-47D8-917E-451299512506}" type="pres">
      <dgm:prSet presAssocID="{F381317F-BECE-448C-95E8-8CB9045E8535}" presName="horzFour" presStyleCnt="0"/>
      <dgm:spPr/>
    </dgm:pt>
    <dgm:pt modelId="{6917D44B-0B9B-4201-85B0-69498B761D7D}" type="pres">
      <dgm:prSet presAssocID="{0E0F987C-923E-4CF9-B0B4-CE3F57F8C8EE}" presName="sibSpaceTwo" presStyleCnt="0"/>
      <dgm:spPr/>
    </dgm:pt>
    <dgm:pt modelId="{FF639A5B-A560-437B-BCA4-C6539893CCEA}" type="pres">
      <dgm:prSet presAssocID="{C197DBB5-9E61-4921-A5EF-A4D24500F801}" presName="vertTwo" presStyleCnt="0"/>
      <dgm:spPr/>
    </dgm:pt>
    <dgm:pt modelId="{46D5F891-0E71-4548-A63B-556D33D8B83B}" type="pres">
      <dgm:prSet presAssocID="{C197DBB5-9E61-4921-A5EF-A4D24500F801}" presName="txTwo" presStyleLbl="node2" presStyleIdx="3" presStyleCnt="7" custScaleY="91333">
        <dgm:presLayoutVars>
          <dgm:chPref val="3"/>
        </dgm:presLayoutVars>
      </dgm:prSet>
      <dgm:spPr/>
    </dgm:pt>
    <dgm:pt modelId="{B6EF1B98-C572-4178-B364-3494566A6B39}" type="pres">
      <dgm:prSet presAssocID="{C197DBB5-9E61-4921-A5EF-A4D24500F801}" presName="parTransTwo" presStyleCnt="0"/>
      <dgm:spPr/>
    </dgm:pt>
    <dgm:pt modelId="{F288E98D-A277-42C8-905A-D851EF2EAD66}" type="pres">
      <dgm:prSet presAssocID="{C197DBB5-9E61-4921-A5EF-A4D24500F801}" presName="horzTwo" presStyleCnt="0"/>
      <dgm:spPr/>
    </dgm:pt>
    <dgm:pt modelId="{E88656D2-973E-498F-A256-9188DBF252F8}" type="pres">
      <dgm:prSet presAssocID="{00498854-A9FC-4517-94A8-36F499700AD8}" presName="vertThree" presStyleCnt="0"/>
      <dgm:spPr/>
    </dgm:pt>
    <dgm:pt modelId="{8701CEE2-885A-433D-BE94-C2520543C765}" type="pres">
      <dgm:prSet presAssocID="{00498854-A9FC-4517-94A8-36F499700AD8}" presName="txThree" presStyleLbl="node3" presStyleIdx="2" presStyleCnt="6" custScaleY="91333">
        <dgm:presLayoutVars>
          <dgm:chPref val="3"/>
        </dgm:presLayoutVars>
      </dgm:prSet>
      <dgm:spPr/>
    </dgm:pt>
    <dgm:pt modelId="{09B45C28-0BA2-43D5-80F0-57375F6694E1}" type="pres">
      <dgm:prSet presAssocID="{00498854-A9FC-4517-94A8-36F499700AD8}" presName="parTransThree" presStyleCnt="0"/>
      <dgm:spPr/>
    </dgm:pt>
    <dgm:pt modelId="{2BFD7E3B-F34C-4BAF-8DF9-25038FA268AB}" type="pres">
      <dgm:prSet presAssocID="{00498854-A9FC-4517-94A8-36F499700AD8}" presName="horzThree" presStyleCnt="0"/>
      <dgm:spPr/>
    </dgm:pt>
    <dgm:pt modelId="{4313997E-7DA9-4D78-883C-47D4EF040E97}" type="pres">
      <dgm:prSet presAssocID="{ECEC77E1-33EF-4303-B999-26BAC5444168}" presName="vertFour" presStyleCnt="0">
        <dgm:presLayoutVars>
          <dgm:chPref val="3"/>
        </dgm:presLayoutVars>
      </dgm:prSet>
      <dgm:spPr/>
    </dgm:pt>
    <dgm:pt modelId="{54E022E0-CADF-447E-A7F9-BF748962FB48}" type="pres">
      <dgm:prSet presAssocID="{ECEC77E1-33EF-4303-B999-26BAC5444168}" presName="txFour" presStyleLbl="node4" presStyleIdx="5" presStyleCnt="10" custScaleY="91333">
        <dgm:presLayoutVars>
          <dgm:chPref val="3"/>
        </dgm:presLayoutVars>
      </dgm:prSet>
      <dgm:spPr/>
    </dgm:pt>
    <dgm:pt modelId="{82E86B6B-19D8-4F6F-ABBA-28A94075B5FC}" type="pres">
      <dgm:prSet presAssocID="{ECEC77E1-33EF-4303-B999-26BAC5444168}" presName="parTransFour" presStyleCnt="0"/>
      <dgm:spPr/>
    </dgm:pt>
    <dgm:pt modelId="{76A2E48E-20EB-433D-97B0-9E64E6D6B3AA}" type="pres">
      <dgm:prSet presAssocID="{ECEC77E1-33EF-4303-B999-26BAC5444168}" presName="horzFour" presStyleCnt="0"/>
      <dgm:spPr/>
    </dgm:pt>
    <dgm:pt modelId="{C956D188-356A-408B-A389-803D0EF5FABF}" type="pres">
      <dgm:prSet presAssocID="{497FC3CE-D8BC-4EF7-BD4A-3D8C57B8420E}" presName="vertFour" presStyleCnt="0">
        <dgm:presLayoutVars>
          <dgm:chPref val="3"/>
        </dgm:presLayoutVars>
      </dgm:prSet>
      <dgm:spPr/>
    </dgm:pt>
    <dgm:pt modelId="{5629929C-2FC2-4826-835C-25F7BCF8ABCB}" type="pres">
      <dgm:prSet presAssocID="{497FC3CE-D8BC-4EF7-BD4A-3D8C57B8420E}" presName="txFour" presStyleLbl="node4" presStyleIdx="6" presStyleCnt="10" custScaleY="91333">
        <dgm:presLayoutVars>
          <dgm:chPref val="3"/>
        </dgm:presLayoutVars>
      </dgm:prSet>
      <dgm:spPr/>
    </dgm:pt>
    <dgm:pt modelId="{07B22375-0083-4BA3-918B-83803AC17F79}" type="pres">
      <dgm:prSet presAssocID="{497FC3CE-D8BC-4EF7-BD4A-3D8C57B8420E}" presName="horzFour" presStyleCnt="0"/>
      <dgm:spPr/>
    </dgm:pt>
    <dgm:pt modelId="{7A6B1F6D-0157-4B19-B657-B835DAB1E6D3}" type="pres">
      <dgm:prSet presAssocID="{95BB6AB4-EE3F-4A75-BC79-F2C37F346115}" presName="sibSpaceOne" presStyleCnt="0"/>
      <dgm:spPr/>
    </dgm:pt>
    <dgm:pt modelId="{6321BD7F-639C-49A8-BE0E-B9F70F5DADBA}" type="pres">
      <dgm:prSet presAssocID="{8CB7D2B0-D927-48E3-88D2-46E2DCDBBDFC}" presName="vertOne" presStyleCnt="0"/>
      <dgm:spPr/>
    </dgm:pt>
    <dgm:pt modelId="{E0D39432-5E05-437A-98B3-55C5B57AA2C1}" type="pres">
      <dgm:prSet presAssocID="{8CB7D2B0-D927-48E3-88D2-46E2DCDBBDFC}" presName="txOne" presStyleLbl="node0" presStyleIdx="2" presStyleCnt="5" custScaleY="91333">
        <dgm:presLayoutVars>
          <dgm:chPref val="3"/>
        </dgm:presLayoutVars>
      </dgm:prSet>
      <dgm:spPr/>
    </dgm:pt>
    <dgm:pt modelId="{00734358-3C99-494D-97AD-18CEC4875214}" type="pres">
      <dgm:prSet presAssocID="{8CB7D2B0-D927-48E3-88D2-46E2DCDBBDFC}" presName="parTransOne" presStyleCnt="0"/>
      <dgm:spPr/>
    </dgm:pt>
    <dgm:pt modelId="{7D143FA7-B19D-4D6B-B43A-360B2A443DA1}" type="pres">
      <dgm:prSet presAssocID="{8CB7D2B0-D927-48E3-88D2-46E2DCDBBDFC}" presName="horzOne" presStyleCnt="0"/>
      <dgm:spPr/>
    </dgm:pt>
    <dgm:pt modelId="{14E5C5BB-F0B0-4795-9CB5-CF85714E59FB}" type="pres">
      <dgm:prSet presAssocID="{4E808CD8-8D82-49A7-A281-6CDF8E76D900}" presName="vertTwo" presStyleCnt="0"/>
      <dgm:spPr/>
    </dgm:pt>
    <dgm:pt modelId="{29012D05-D701-4545-9953-2B5D76A65CD1}" type="pres">
      <dgm:prSet presAssocID="{4E808CD8-8D82-49A7-A281-6CDF8E76D900}" presName="txTwo" presStyleLbl="node2" presStyleIdx="4" presStyleCnt="7" custScaleY="91333">
        <dgm:presLayoutVars>
          <dgm:chPref val="3"/>
        </dgm:presLayoutVars>
      </dgm:prSet>
      <dgm:spPr/>
    </dgm:pt>
    <dgm:pt modelId="{1FC61D40-E261-4B44-A8B5-BED589C24730}" type="pres">
      <dgm:prSet presAssocID="{4E808CD8-8D82-49A7-A281-6CDF8E76D900}" presName="parTransTwo" presStyleCnt="0"/>
      <dgm:spPr/>
    </dgm:pt>
    <dgm:pt modelId="{0708F8D8-EA13-4262-B985-88AE21041CCC}" type="pres">
      <dgm:prSet presAssocID="{4E808CD8-8D82-49A7-A281-6CDF8E76D900}" presName="horzTwo" presStyleCnt="0"/>
      <dgm:spPr/>
    </dgm:pt>
    <dgm:pt modelId="{AE2B9B39-9744-47A1-8069-FA21FA6E970F}" type="pres">
      <dgm:prSet presAssocID="{68BDE5D0-6DEF-44F9-9A9C-15DA86888D10}" presName="vertThree" presStyleCnt="0"/>
      <dgm:spPr/>
    </dgm:pt>
    <dgm:pt modelId="{46CA89FD-1C1D-4208-BC88-0196CEA90A30}" type="pres">
      <dgm:prSet presAssocID="{68BDE5D0-6DEF-44F9-9A9C-15DA86888D10}" presName="txThree" presStyleLbl="node3" presStyleIdx="3" presStyleCnt="6" custScaleY="91333">
        <dgm:presLayoutVars>
          <dgm:chPref val="3"/>
        </dgm:presLayoutVars>
      </dgm:prSet>
      <dgm:spPr/>
    </dgm:pt>
    <dgm:pt modelId="{740DC3A1-214C-4A55-9EC7-C64D003F02E9}" type="pres">
      <dgm:prSet presAssocID="{68BDE5D0-6DEF-44F9-9A9C-15DA86888D10}" presName="parTransThree" presStyleCnt="0"/>
      <dgm:spPr/>
    </dgm:pt>
    <dgm:pt modelId="{BCA7F584-6F61-4583-B5A9-4C82FE4B3F81}" type="pres">
      <dgm:prSet presAssocID="{68BDE5D0-6DEF-44F9-9A9C-15DA86888D10}" presName="horzThree" presStyleCnt="0"/>
      <dgm:spPr/>
    </dgm:pt>
    <dgm:pt modelId="{E3BEC68F-A7C5-4D43-BA85-2AAF8F6ACBA1}" type="pres">
      <dgm:prSet presAssocID="{2B24D566-73AD-4DCC-968A-4D7FFD9ACDC5}" presName="vertFour" presStyleCnt="0">
        <dgm:presLayoutVars>
          <dgm:chPref val="3"/>
        </dgm:presLayoutVars>
      </dgm:prSet>
      <dgm:spPr/>
    </dgm:pt>
    <dgm:pt modelId="{07EEBF9F-A883-403E-885B-7C3449AE273E}" type="pres">
      <dgm:prSet presAssocID="{2B24D566-73AD-4DCC-968A-4D7FFD9ACDC5}" presName="txFour" presStyleLbl="node4" presStyleIdx="7" presStyleCnt="10" custScaleY="91333">
        <dgm:presLayoutVars>
          <dgm:chPref val="3"/>
        </dgm:presLayoutVars>
      </dgm:prSet>
      <dgm:spPr/>
    </dgm:pt>
    <dgm:pt modelId="{CD36A5B8-1538-48C8-9CFE-28F908CEF8E5}" type="pres">
      <dgm:prSet presAssocID="{2B24D566-73AD-4DCC-968A-4D7FFD9ACDC5}" presName="parTransFour" presStyleCnt="0"/>
      <dgm:spPr/>
    </dgm:pt>
    <dgm:pt modelId="{97A70DAF-8075-46D3-BB21-B1264035AF7C}" type="pres">
      <dgm:prSet presAssocID="{2B24D566-73AD-4DCC-968A-4D7FFD9ACDC5}" presName="horzFour" presStyleCnt="0"/>
      <dgm:spPr/>
    </dgm:pt>
    <dgm:pt modelId="{2AEF5054-F73E-4250-9587-0E896BAFF73D}" type="pres">
      <dgm:prSet presAssocID="{DBBDB005-0E4C-4388-A718-9F57EFF7ECB9}" presName="vertFour" presStyleCnt="0">
        <dgm:presLayoutVars>
          <dgm:chPref val="3"/>
        </dgm:presLayoutVars>
      </dgm:prSet>
      <dgm:spPr/>
    </dgm:pt>
    <dgm:pt modelId="{82051612-C6FF-4DB7-A1B8-F9462DB55A21}" type="pres">
      <dgm:prSet presAssocID="{DBBDB005-0E4C-4388-A718-9F57EFF7ECB9}" presName="txFour" presStyleLbl="node4" presStyleIdx="8" presStyleCnt="10" custScaleY="91333">
        <dgm:presLayoutVars>
          <dgm:chPref val="3"/>
        </dgm:presLayoutVars>
      </dgm:prSet>
      <dgm:spPr/>
    </dgm:pt>
    <dgm:pt modelId="{003D9342-D7FC-4F3F-8DFC-00CB9A05FB03}" type="pres">
      <dgm:prSet presAssocID="{DBBDB005-0E4C-4388-A718-9F57EFF7ECB9}" presName="horzFour" presStyleCnt="0"/>
      <dgm:spPr/>
    </dgm:pt>
    <dgm:pt modelId="{A241C3AF-05DA-4C9D-8D3D-750DAB469CC6}" type="pres">
      <dgm:prSet presAssocID="{7725DAA8-A7C8-4CD6-BC27-9EE0C0942C49}" presName="sibSpaceOne" presStyleCnt="0"/>
      <dgm:spPr/>
    </dgm:pt>
    <dgm:pt modelId="{C06E27A8-B864-48E7-B83D-E87ECAB60274}" type="pres">
      <dgm:prSet presAssocID="{B172B77E-7493-482B-B7C3-A7D3EECBC0BA}" presName="vertOne" presStyleCnt="0"/>
      <dgm:spPr/>
    </dgm:pt>
    <dgm:pt modelId="{68BE51E3-5CAC-44BB-A66A-FF21E684B74A}" type="pres">
      <dgm:prSet presAssocID="{B172B77E-7493-482B-B7C3-A7D3EECBC0BA}" presName="txOne" presStyleLbl="node0" presStyleIdx="3" presStyleCnt="5" custScaleY="91333">
        <dgm:presLayoutVars>
          <dgm:chPref val="3"/>
        </dgm:presLayoutVars>
      </dgm:prSet>
      <dgm:spPr/>
    </dgm:pt>
    <dgm:pt modelId="{5AF06971-09F4-4302-8C72-E66A14051A4D}" type="pres">
      <dgm:prSet presAssocID="{B172B77E-7493-482B-B7C3-A7D3EECBC0BA}" presName="parTransOne" presStyleCnt="0"/>
      <dgm:spPr/>
    </dgm:pt>
    <dgm:pt modelId="{8340154E-2A8E-40F9-A85E-0B3EAE7EA530}" type="pres">
      <dgm:prSet presAssocID="{B172B77E-7493-482B-B7C3-A7D3EECBC0BA}" presName="horzOne" presStyleCnt="0"/>
      <dgm:spPr/>
    </dgm:pt>
    <dgm:pt modelId="{DB214248-C440-4AA8-93C2-171CDA17E9FB}" type="pres">
      <dgm:prSet presAssocID="{EE233883-AC85-4243-B66C-AD3E188B7F03}" presName="vertTwo" presStyleCnt="0"/>
      <dgm:spPr/>
    </dgm:pt>
    <dgm:pt modelId="{09530B5A-D043-43DA-8F39-142874F3AACE}" type="pres">
      <dgm:prSet presAssocID="{EE233883-AC85-4243-B66C-AD3E188B7F03}" presName="txTwo" presStyleLbl="node2" presStyleIdx="5" presStyleCnt="7" custScaleY="91333" custLinFactNeighborY="9561">
        <dgm:presLayoutVars>
          <dgm:chPref val="3"/>
        </dgm:presLayoutVars>
      </dgm:prSet>
      <dgm:spPr/>
    </dgm:pt>
    <dgm:pt modelId="{9E7C299C-F427-48F2-A553-80FFFBB94446}" type="pres">
      <dgm:prSet presAssocID="{EE233883-AC85-4243-B66C-AD3E188B7F03}" presName="parTransTwo" presStyleCnt="0"/>
      <dgm:spPr/>
    </dgm:pt>
    <dgm:pt modelId="{FF3EBE34-7AD3-445A-894B-4BD475D0B61C}" type="pres">
      <dgm:prSet presAssocID="{EE233883-AC85-4243-B66C-AD3E188B7F03}" presName="horzTwo" presStyleCnt="0"/>
      <dgm:spPr/>
    </dgm:pt>
    <dgm:pt modelId="{AA4CEA1D-178D-477A-B691-2BCDA333523A}" type="pres">
      <dgm:prSet presAssocID="{9CAE0560-598C-4086-B970-0D1850785EDE}" presName="vertThree" presStyleCnt="0"/>
      <dgm:spPr/>
    </dgm:pt>
    <dgm:pt modelId="{572C640E-7198-4F65-9DC8-0F39AC28CC1B}" type="pres">
      <dgm:prSet presAssocID="{9CAE0560-598C-4086-B970-0D1850785EDE}" presName="txThree" presStyleLbl="node3" presStyleIdx="4" presStyleCnt="6" custScaleY="91333" custLinFactNeighborY="1616">
        <dgm:presLayoutVars>
          <dgm:chPref val="3"/>
        </dgm:presLayoutVars>
      </dgm:prSet>
      <dgm:spPr/>
    </dgm:pt>
    <dgm:pt modelId="{56F15633-CF7C-4CFC-9A77-4C16DD60EEF9}" type="pres">
      <dgm:prSet presAssocID="{9CAE0560-598C-4086-B970-0D1850785EDE}" presName="horzThree" presStyleCnt="0"/>
      <dgm:spPr/>
    </dgm:pt>
    <dgm:pt modelId="{46E1B055-63FD-4719-8509-5F6C249F9A84}" type="pres">
      <dgm:prSet presAssocID="{1919A0CD-4597-4921-9678-65D7B2B9118A}" presName="sibSpaceOne" presStyleCnt="0"/>
      <dgm:spPr/>
    </dgm:pt>
    <dgm:pt modelId="{8C93277B-07A7-493E-B58B-C30B5D591F0D}" type="pres">
      <dgm:prSet presAssocID="{6718EA2F-E3A2-4728-8F63-D1C2FE18B920}" presName="vertOne" presStyleCnt="0"/>
      <dgm:spPr/>
    </dgm:pt>
    <dgm:pt modelId="{727777A7-F538-4406-9A47-D64510208518}" type="pres">
      <dgm:prSet presAssocID="{6718EA2F-E3A2-4728-8F63-D1C2FE18B920}" presName="txOne" presStyleLbl="node0" presStyleIdx="4" presStyleCnt="5" custScaleY="91333" custLinFactNeighborY="9561">
        <dgm:presLayoutVars>
          <dgm:chPref val="3"/>
        </dgm:presLayoutVars>
      </dgm:prSet>
      <dgm:spPr>
        <a:prstGeom prst="roundRect">
          <a:avLst>
            <a:gd name="adj" fmla="val 10000"/>
          </a:avLst>
        </a:prstGeom>
      </dgm:spPr>
    </dgm:pt>
    <dgm:pt modelId="{C1535A43-19C1-4E50-BFE0-0DF719DA4DC3}" type="pres">
      <dgm:prSet presAssocID="{6718EA2F-E3A2-4728-8F63-D1C2FE18B920}" presName="parTransOne" presStyleCnt="0"/>
      <dgm:spPr/>
    </dgm:pt>
    <dgm:pt modelId="{4271C2B3-3007-4A22-BFA1-4232B525DDC3}" type="pres">
      <dgm:prSet presAssocID="{6718EA2F-E3A2-4728-8F63-D1C2FE18B920}" presName="horzOne" presStyleCnt="0"/>
      <dgm:spPr/>
    </dgm:pt>
    <dgm:pt modelId="{0493C619-434F-4CF9-BC70-FC15C48F8CB8}" type="pres">
      <dgm:prSet presAssocID="{43E6BDB0-3E96-4A5E-ACC6-6282B26DEF4A}" presName="vertTwo" presStyleCnt="0"/>
      <dgm:spPr/>
    </dgm:pt>
    <dgm:pt modelId="{4982EA3A-0E22-4FAB-88C1-F2E3FBA24D7A}" type="pres">
      <dgm:prSet presAssocID="{43E6BDB0-3E96-4A5E-ACC6-6282B26DEF4A}" presName="txTwo" presStyleLbl="node2" presStyleIdx="6" presStyleCnt="7" custScaleY="91333" custLinFactNeighborY="9561">
        <dgm:presLayoutVars>
          <dgm:chPref val="3"/>
        </dgm:presLayoutVars>
      </dgm:prSet>
      <dgm:spPr/>
    </dgm:pt>
    <dgm:pt modelId="{E4058840-63A0-4255-9A78-6B97ACFF5052}" type="pres">
      <dgm:prSet presAssocID="{43E6BDB0-3E96-4A5E-ACC6-6282B26DEF4A}" presName="parTransTwo" presStyleCnt="0"/>
      <dgm:spPr/>
    </dgm:pt>
    <dgm:pt modelId="{55A21154-52D9-4918-972A-1C828BD08053}" type="pres">
      <dgm:prSet presAssocID="{43E6BDB0-3E96-4A5E-ACC6-6282B26DEF4A}" presName="horzTwo" presStyleCnt="0"/>
      <dgm:spPr/>
    </dgm:pt>
    <dgm:pt modelId="{47910E26-C506-499F-8394-868B394F1579}" type="pres">
      <dgm:prSet presAssocID="{732FF8CA-F3B5-40B8-BB6F-DA1B02D0E026}" presName="vertThree" presStyleCnt="0"/>
      <dgm:spPr/>
    </dgm:pt>
    <dgm:pt modelId="{740DA62F-F8B6-4FCA-BB23-72FEA55ED426}" type="pres">
      <dgm:prSet presAssocID="{732FF8CA-F3B5-40B8-BB6F-DA1B02D0E026}" presName="txThree" presStyleLbl="node3" presStyleIdx="5" presStyleCnt="6" custScaleY="91333" custLinFactNeighborY="9561">
        <dgm:presLayoutVars>
          <dgm:chPref val="3"/>
        </dgm:presLayoutVars>
      </dgm:prSet>
      <dgm:spPr/>
    </dgm:pt>
    <dgm:pt modelId="{408BD5E7-AE95-48D4-AB08-7A0779355F7C}" type="pres">
      <dgm:prSet presAssocID="{732FF8CA-F3B5-40B8-BB6F-DA1B02D0E026}" presName="parTransThree" presStyleCnt="0"/>
      <dgm:spPr/>
    </dgm:pt>
    <dgm:pt modelId="{B846F671-21A0-417D-A462-370E457126BF}" type="pres">
      <dgm:prSet presAssocID="{732FF8CA-F3B5-40B8-BB6F-DA1B02D0E026}" presName="horzThree" presStyleCnt="0"/>
      <dgm:spPr/>
    </dgm:pt>
    <dgm:pt modelId="{D56CCFF0-0F30-487E-B8FD-EE44DF56797D}" type="pres">
      <dgm:prSet presAssocID="{A7F21B0C-239B-44FA-B781-187AAAD1C7B2}" presName="vertFour" presStyleCnt="0">
        <dgm:presLayoutVars>
          <dgm:chPref val="3"/>
        </dgm:presLayoutVars>
      </dgm:prSet>
      <dgm:spPr/>
    </dgm:pt>
    <dgm:pt modelId="{8371E09E-A7AB-475C-9986-ECCD0BBF5D67}" type="pres">
      <dgm:prSet presAssocID="{A7F21B0C-239B-44FA-B781-187AAAD1C7B2}" presName="txFour" presStyleLbl="node4" presStyleIdx="9" presStyleCnt="10" custScaleY="91333" custLinFactNeighborY="1616">
        <dgm:presLayoutVars>
          <dgm:chPref val="3"/>
        </dgm:presLayoutVars>
      </dgm:prSet>
      <dgm:spPr/>
    </dgm:pt>
    <dgm:pt modelId="{19F8AA9E-7FFB-487C-B5C1-C0220501E95C}" type="pres">
      <dgm:prSet presAssocID="{A7F21B0C-239B-44FA-B781-187AAAD1C7B2}" presName="horzFour" presStyleCnt="0"/>
      <dgm:spPr/>
    </dgm:pt>
  </dgm:ptLst>
  <dgm:cxnLst>
    <dgm:cxn modelId="{C6CAAC06-8B05-46BB-9835-1F22D9E7BCF9}" type="presOf" srcId="{05F27DEA-C653-4827-B4BA-C66D21BD2448}" destId="{CE880FC2-57E6-47B9-A672-8D03525958F7}" srcOrd="0" destOrd="0" presId="urn:microsoft.com/office/officeart/2005/8/layout/hierarchy4"/>
    <dgm:cxn modelId="{5A0FDD09-C848-4334-A9C4-9724D51A4D7E}" srcId="{4EC45B1D-846F-4D2B-AC21-17FC732ED51D}" destId="{8F81B3B0-2CE5-4F39-AC17-670BE6DB108A}" srcOrd="0" destOrd="0" parTransId="{B3F7B3C4-4572-4FE1-9CA7-989A7DB812FF}" sibTransId="{B02B4034-BF17-4CAE-8451-951F7A0EAE59}"/>
    <dgm:cxn modelId="{1BD4510A-CBCD-4CB3-B487-41A5B2AC6D15}" srcId="{8F81B3B0-2CE5-4F39-AC17-670BE6DB108A}" destId="{3B03EABB-742F-4A4D-981D-1F13400D6F25}" srcOrd="0" destOrd="0" parTransId="{1A82C8DB-D460-43AD-8A89-49CDF5558AE3}" sibTransId="{9094E904-58AF-4723-BD42-567F6613BDB8}"/>
    <dgm:cxn modelId="{A5987715-2E5F-4341-95BA-E424DA57C350}" srcId="{05F27DEA-C653-4827-B4BA-C66D21BD2448}" destId="{C197DBB5-9E61-4921-A5EF-A4D24500F801}" srcOrd="1" destOrd="0" parTransId="{1D9C0A02-9685-45FF-B6D9-135741CE353B}" sibTransId="{E7FEA1C7-FAC4-482D-8D7F-875A3AA25B70}"/>
    <dgm:cxn modelId="{915DE619-1049-415B-8888-3E34E43C2364}" srcId="{4EC45B1D-846F-4D2B-AC21-17FC732ED51D}" destId="{B108F75C-D686-4316-BF5E-16C9947C37B9}" srcOrd="1" destOrd="0" parTransId="{7BE7884C-3818-4533-81D0-FB00FE85D0BE}" sibTransId="{BD15DF87-AC0D-4397-9E07-BE3968952F81}"/>
    <dgm:cxn modelId="{025AD51B-494D-473C-AD92-BAD2A1B76D31}" type="presOf" srcId="{6718EA2F-E3A2-4728-8F63-D1C2FE18B920}" destId="{727777A7-F538-4406-9A47-D64510208518}" srcOrd="0" destOrd="0" presId="urn:microsoft.com/office/officeart/2005/8/layout/hierarchy4"/>
    <dgm:cxn modelId="{343A0E1E-D2A2-4FC1-BE6E-D0EB1ECF29E0}" type="presOf" srcId="{A7F21B0C-239B-44FA-B781-187AAAD1C7B2}" destId="{8371E09E-A7AB-475C-9986-ECCD0BBF5D67}" srcOrd="0" destOrd="0" presId="urn:microsoft.com/office/officeart/2005/8/layout/hierarchy4"/>
    <dgm:cxn modelId="{0C73D21F-7DD7-4CE5-A336-513209716EF7}" type="presOf" srcId="{23945D11-E168-4219-ACB9-37192C1BAF58}" destId="{738897CA-68EE-4F52-A3F2-3A369D8DEC4B}" srcOrd="0" destOrd="0" presId="urn:microsoft.com/office/officeart/2005/8/layout/hierarchy4"/>
    <dgm:cxn modelId="{435EF720-1A62-4926-9DC0-B6FDB7F78E45}" srcId="{C197DBB5-9E61-4921-A5EF-A4D24500F801}" destId="{00498854-A9FC-4517-94A8-36F499700AD8}" srcOrd="0" destOrd="0" parTransId="{566A4536-F05A-4A6C-887A-569446EF2323}" sibTransId="{567AE83C-B171-4EDE-82B3-7AD334A74F9A}"/>
    <dgm:cxn modelId="{4C9F8526-A008-4ACF-A583-E76A4170C424}" type="presOf" srcId="{2B24D566-73AD-4DCC-968A-4D7FFD9ACDC5}" destId="{07EEBF9F-A883-403E-885B-7C3449AE273E}" srcOrd="0" destOrd="0" presId="urn:microsoft.com/office/officeart/2005/8/layout/hierarchy4"/>
    <dgm:cxn modelId="{AB482029-2A76-453E-A6D8-91EAB0542139}" type="presOf" srcId="{8CB7D2B0-D927-48E3-88D2-46E2DCDBBDFC}" destId="{E0D39432-5E05-437A-98B3-55C5B57AA2C1}" srcOrd="0" destOrd="0" presId="urn:microsoft.com/office/officeart/2005/8/layout/hierarchy4"/>
    <dgm:cxn modelId="{A62A0D34-7AA2-4352-A047-592622D2B126}" srcId="{ECEC77E1-33EF-4303-B999-26BAC5444168}" destId="{497FC3CE-D8BC-4EF7-BD4A-3D8C57B8420E}" srcOrd="0" destOrd="0" parTransId="{CA5CDC28-3E11-4532-900A-10E45A3E2D9C}" sibTransId="{E632C707-6609-4031-A3FA-341F56A25178}"/>
    <dgm:cxn modelId="{F87BB734-DA54-445D-B71F-359DF240EE2E}" type="presOf" srcId="{732FF8CA-F3B5-40B8-BB6F-DA1B02D0E026}" destId="{740DA62F-F8B6-4FCA-BB23-72FEA55ED426}" srcOrd="0" destOrd="0" presId="urn:microsoft.com/office/officeart/2005/8/layout/hierarchy4"/>
    <dgm:cxn modelId="{A552FF3D-2546-4CAF-98F0-DA4F4FF56E63}" type="presOf" srcId="{68BDE5D0-6DEF-44F9-9A9C-15DA86888D10}" destId="{46CA89FD-1C1D-4208-BC88-0196CEA90A30}" srcOrd="0" destOrd="0" presId="urn:microsoft.com/office/officeart/2005/8/layout/hierarchy4"/>
    <dgm:cxn modelId="{D6C89140-5D22-4AEC-8AC2-60DC5381BADB}" type="presOf" srcId="{B108F75C-D686-4316-BF5E-16C9947C37B9}" destId="{0332FCBB-BBF1-4440-9EF8-0D9174F90DD3}" srcOrd="0" destOrd="0" presId="urn:microsoft.com/office/officeart/2005/8/layout/hierarchy4"/>
    <dgm:cxn modelId="{9856A35B-062B-4ECA-9D1E-9F9A9E76F9FB}" type="presOf" srcId="{B172B77E-7493-482B-B7C3-A7D3EECBC0BA}" destId="{68BE51E3-5CAC-44BB-A66A-FF21E684B74A}" srcOrd="0" destOrd="0" presId="urn:microsoft.com/office/officeart/2005/8/layout/hierarchy4"/>
    <dgm:cxn modelId="{BF08CF5B-FFC6-4C33-9D51-10F62BF56399}" type="presOf" srcId="{F381317F-BECE-448C-95E8-8CB9045E8535}" destId="{71E2C234-6E67-4DFE-98B5-0420A780DE4B}" srcOrd="0" destOrd="0" presId="urn:microsoft.com/office/officeart/2005/8/layout/hierarchy4"/>
    <dgm:cxn modelId="{8965E25D-EE0B-42F7-BFE1-2C93060CFCBD}" srcId="{68BDE5D0-6DEF-44F9-9A9C-15DA86888D10}" destId="{2B24D566-73AD-4DCC-968A-4D7FFD9ACDC5}" srcOrd="0" destOrd="0" parTransId="{86457EDC-1116-4394-97A1-FA1B00AB1ED8}" sibTransId="{1F761F45-CF83-4EF8-8D41-67937A9D8FDB}"/>
    <dgm:cxn modelId="{79527341-0591-4566-8F5A-86FECF1733E2}" type="presOf" srcId="{4EC45B1D-846F-4D2B-AC21-17FC732ED51D}" destId="{D1BCAC4A-170D-4B61-AB76-533DD1E5AC06}" srcOrd="0" destOrd="0" presId="urn:microsoft.com/office/officeart/2005/8/layout/hierarchy4"/>
    <dgm:cxn modelId="{0D103D42-8298-4ACF-892A-E600D8CB8365}" type="presOf" srcId="{3B5B7355-3027-47CE-82A5-97E72F589A78}" destId="{52E6F393-D88F-4C88-93BA-2A631F6C6537}" srcOrd="0" destOrd="0" presId="urn:microsoft.com/office/officeart/2005/8/layout/hierarchy4"/>
    <dgm:cxn modelId="{7AA47266-DF1F-49E9-8864-A7AA7F0087B2}" type="presOf" srcId="{8B031097-8049-4248-B399-0A34618B811F}" destId="{402EDE8E-C0D0-4D0E-8684-D18ACA56DAB7}" srcOrd="0" destOrd="0" presId="urn:microsoft.com/office/officeart/2005/8/layout/hierarchy4"/>
    <dgm:cxn modelId="{79D66749-8753-49A9-BC49-B9410F2A164F}" type="presOf" srcId="{C197DBB5-9E61-4921-A5EF-A4D24500F801}" destId="{46D5F891-0E71-4548-A63B-556D33D8B83B}" srcOrd="0" destOrd="0" presId="urn:microsoft.com/office/officeart/2005/8/layout/hierarchy4"/>
    <dgm:cxn modelId="{1D46DC49-0E6D-404B-B32D-7DF2C3AE9706}" type="presOf" srcId="{3B03EABB-742F-4A4D-981D-1F13400D6F25}" destId="{C88D5982-6775-4D4D-A897-ED2F8A8346D7}" srcOrd="0" destOrd="0" presId="urn:microsoft.com/office/officeart/2005/8/layout/hierarchy4"/>
    <dgm:cxn modelId="{E24F6E4A-3D21-4B5B-8399-2C2FF8600158}" type="presOf" srcId="{DBBDB005-0E4C-4388-A718-9F57EFF7ECB9}" destId="{82051612-C6FF-4DB7-A1B8-F9462DB55A21}" srcOrd="0" destOrd="0" presId="urn:microsoft.com/office/officeart/2005/8/layout/hierarchy4"/>
    <dgm:cxn modelId="{8EA9576B-8A35-4989-9357-C2F8383FA62C}" type="presOf" srcId="{00498854-A9FC-4517-94A8-36F499700AD8}" destId="{8701CEE2-885A-433D-BE94-C2520543C765}" srcOrd="0" destOrd="0" presId="urn:microsoft.com/office/officeart/2005/8/layout/hierarchy4"/>
    <dgm:cxn modelId="{4D644F50-1835-43B9-B59A-750ECDCAE917}" type="presOf" srcId="{ECEC77E1-33EF-4303-B999-26BAC5444168}" destId="{54E022E0-CADF-447E-A7F9-BF748962FB48}" srcOrd="0" destOrd="0" presId="urn:microsoft.com/office/officeart/2005/8/layout/hierarchy4"/>
    <dgm:cxn modelId="{9F47E258-40D1-4261-8908-B2421443D1D9}" srcId="{A67A5428-4A72-46A8-B799-C0C33A425512}" destId="{4EC45B1D-846F-4D2B-AC21-17FC732ED51D}" srcOrd="0" destOrd="0" parTransId="{4F0237EC-EC37-449D-92C2-E075DA854602}" sibTransId="{58C3C21E-D3EA-4D4C-B14F-31621B311668}"/>
    <dgm:cxn modelId="{F0CF677A-2038-4154-9896-A6DD6764167E}" srcId="{23945D11-E168-4219-ACB9-37192C1BAF58}" destId="{3B5B7355-3027-47CE-82A5-97E72F589A78}" srcOrd="0" destOrd="0" parTransId="{500B0B96-3268-4473-AF9B-C1956FE20AB6}" sibTransId="{1302CFC2-8263-44BC-8DC4-32646E1313EC}"/>
    <dgm:cxn modelId="{DA74BD83-CCA8-40F2-8ACB-3196C557DA89}" type="presOf" srcId="{43E6BDB0-3E96-4A5E-ACC6-6282B26DEF4A}" destId="{4982EA3A-0E22-4FAB-88C1-F2E3FBA24D7A}" srcOrd="0" destOrd="0" presId="urn:microsoft.com/office/officeart/2005/8/layout/hierarchy4"/>
    <dgm:cxn modelId="{CC540892-C09F-4ED7-94E7-FCE28DC616A7}" type="presOf" srcId="{EE233883-AC85-4243-B66C-AD3E188B7F03}" destId="{09530B5A-D043-43DA-8F39-142874F3AACE}" srcOrd="0" destOrd="0" presId="urn:microsoft.com/office/officeart/2005/8/layout/hierarchy4"/>
    <dgm:cxn modelId="{AFEE5A9B-5666-4A23-80FE-3FD31223F46F}" srcId="{732FF8CA-F3B5-40B8-BB6F-DA1B02D0E026}" destId="{A7F21B0C-239B-44FA-B781-187AAAD1C7B2}" srcOrd="0" destOrd="0" parTransId="{16D91E29-9A74-43A7-A0A2-000902F37141}" sibTransId="{09C4A660-A698-44E4-B0FB-EAAD86309E62}"/>
    <dgm:cxn modelId="{1BED7FA5-CB16-43B0-99CD-6DC0EE4EE47F}" type="presOf" srcId="{C16DFFC3-803A-45F2-972F-866A9D34ABE5}" destId="{B5C87D0E-CC36-4E11-A69C-C35287E0767F}" srcOrd="0" destOrd="0" presId="urn:microsoft.com/office/officeart/2005/8/layout/hierarchy4"/>
    <dgm:cxn modelId="{C1FB43A6-80F4-400B-93A2-F78537AF7D59}" srcId="{8CB7D2B0-D927-48E3-88D2-46E2DCDBBDFC}" destId="{4E808CD8-8D82-49A7-A281-6CDF8E76D900}" srcOrd="0" destOrd="0" parTransId="{3A49DE61-9E68-4A7F-885B-3B0BCF77DF24}" sibTransId="{0AA8F65D-F74F-4BF1-BC80-6C671CC33ED6}"/>
    <dgm:cxn modelId="{7A70C7A6-B9ED-4170-87A9-AD2707AACB34}" srcId="{43E6BDB0-3E96-4A5E-ACC6-6282B26DEF4A}" destId="{732FF8CA-F3B5-40B8-BB6F-DA1B02D0E026}" srcOrd="0" destOrd="0" parTransId="{861F2381-8CD3-40F8-88A0-DBA784B3B750}" sibTransId="{3838F1E0-1952-4764-A77B-7A1195972CAC}"/>
    <dgm:cxn modelId="{3A6E83A8-1D2E-4502-A794-899562DF48BA}" type="presOf" srcId="{A67A5428-4A72-46A8-B799-C0C33A425512}" destId="{6C44C9A4-A8FF-4434-95C7-DB2E01335A1F}" srcOrd="0" destOrd="0" presId="urn:microsoft.com/office/officeart/2005/8/layout/hierarchy4"/>
    <dgm:cxn modelId="{F1B4DBAC-1DA1-4994-9408-679DB959D6A9}" srcId="{B172B77E-7493-482B-B7C3-A7D3EECBC0BA}" destId="{EE233883-AC85-4243-B66C-AD3E188B7F03}" srcOrd="0" destOrd="0" parTransId="{1CF09DDC-E8BE-4C7B-9E16-110C6CA61F02}" sibTransId="{CBBE8F46-A1A6-4125-92C7-EFB9FB4F1E18}"/>
    <dgm:cxn modelId="{70022CB2-C9B1-47C6-8803-4311C3BF6F31}" type="presOf" srcId="{9CAE0560-598C-4086-B970-0D1850785EDE}" destId="{572C640E-7198-4F65-9DC8-0F39AC28CC1B}" srcOrd="0" destOrd="0" presId="urn:microsoft.com/office/officeart/2005/8/layout/hierarchy4"/>
    <dgm:cxn modelId="{F1E072B6-BE26-4E6C-BBC8-02BEAFAC255D}" type="presOf" srcId="{97063AD5-0827-4E0F-871F-9B7751543A8B}" destId="{397A3C0F-49C0-4B60-AD1A-99FE15D6F7DA}" srcOrd="0" destOrd="0" presId="urn:microsoft.com/office/officeart/2005/8/layout/hierarchy4"/>
    <dgm:cxn modelId="{E2AD66B7-A648-4AED-B844-4838F0DF5C78}" srcId="{2B24D566-73AD-4DCC-968A-4D7FFD9ACDC5}" destId="{DBBDB005-0E4C-4388-A718-9F57EFF7ECB9}" srcOrd="0" destOrd="0" parTransId="{CC68187C-1FC6-4A85-99B4-903CFC940DEF}" sibTransId="{11A7AF14-A02D-4D61-9064-84F8D240F881}"/>
    <dgm:cxn modelId="{7C1F8FBD-8760-48AC-B62B-6FF60C5D3E92}" type="presOf" srcId="{4E808CD8-8D82-49A7-A281-6CDF8E76D900}" destId="{29012D05-D701-4545-9953-2B5D76A65CD1}" srcOrd="0" destOrd="0" presId="urn:microsoft.com/office/officeart/2005/8/layout/hierarchy4"/>
    <dgm:cxn modelId="{098591BD-E2C2-4777-8153-94C7B0DA4BC2}" srcId="{3B5B7355-3027-47CE-82A5-97E72F589A78}" destId="{C16DFFC3-803A-45F2-972F-866A9D34ABE5}" srcOrd="0" destOrd="0" parTransId="{A318398F-B948-457C-BA16-B95BD4771762}" sibTransId="{87E0F85D-BFC6-4936-9762-F0F9A4C0E584}"/>
    <dgm:cxn modelId="{E0EC9EC2-A05D-40B0-8523-D1A6F4EBBD93}" srcId="{A67A5428-4A72-46A8-B799-C0C33A425512}" destId="{05F27DEA-C653-4827-B4BA-C66D21BD2448}" srcOrd="1" destOrd="0" parTransId="{777C8C21-FAED-4046-BD13-2672AE2B1C4C}" sibTransId="{95BB6AB4-EE3F-4A75-BC79-F2C37F346115}"/>
    <dgm:cxn modelId="{4C2DDDC7-01CF-49C5-BCC7-A36D4A8DD1CB}" type="presOf" srcId="{8F81B3B0-2CE5-4F39-AC17-670BE6DB108A}" destId="{500692D2-67BD-41E7-8C5A-FEE47B82E6CC}" srcOrd="0" destOrd="0" presId="urn:microsoft.com/office/officeart/2005/8/layout/hierarchy4"/>
    <dgm:cxn modelId="{7A3441D1-29D6-4871-81B2-A37CCBF7BD1B}" srcId="{A67A5428-4A72-46A8-B799-C0C33A425512}" destId="{6718EA2F-E3A2-4728-8F63-D1C2FE18B920}" srcOrd="4" destOrd="0" parTransId="{8F542F84-34D8-4133-BFFA-33D3E161902A}" sibTransId="{97978783-B0CD-4D33-A539-071029D728A3}"/>
    <dgm:cxn modelId="{22222DD3-21D0-4DFD-910D-19DB3FE5B9E3}" srcId="{EE233883-AC85-4243-B66C-AD3E188B7F03}" destId="{9CAE0560-598C-4086-B970-0D1850785EDE}" srcOrd="0" destOrd="0" parTransId="{5780E470-C218-4CF7-BF56-BA3AFF271130}" sibTransId="{1CF1AAC3-391D-4A74-A9F8-294F4FBF6501}"/>
    <dgm:cxn modelId="{B8A56AD6-C575-4A21-A44D-BA899E017F00}" srcId="{8B031097-8049-4248-B399-0A34618B811F}" destId="{97063AD5-0827-4E0F-871F-9B7751543A8B}" srcOrd="0" destOrd="0" parTransId="{8BAE5545-A7C2-4906-81AE-78A98BA2255A}" sibTransId="{A27A7791-E58A-4266-B60D-4D32BA318E5C}"/>
    <dgm:cxn modelId="{D50731D7-3DF8-4219-9470-8D4079F8E1D4}" srcId="{BDBFCC45-A3F1-4E18-80C6-646872EEB22B}" destId="{F381317F-BECE-448C-95E8-8CB9045E8535}" srcOrd="0" destOrd="0" parTransId="{AF3D0560-7FF0-497A-8898-568E9603B970}" sibTransId="{F3FA168E-30D8-4CF9-B9AD-A9B9D7EEFB0D}"/>
    <dgm:cxn modelId="{3641D9D9-6E9A-4BFC-8F07-8B5851D041E1}" srcId="{C16DFFC3-803A-45F2-972F-866A9D34ABE5}" destId="{BDBFCC45-A3F1-4E18-80C6-646872EEB22B}" srcOrd="0" destOrd="0" parTransId="{5A2DC8A5-A689-464A-AF97-E1A589AD26DA}" sibTransId="{82FA37B5-4E9A-4946-9550-5B4F465B238D}"/>
    <dgm:cxn modelId="{3ADBE5D9-E4ED-44E8-9801-67CB44523068}" type="presOf" srcId="{497FC3CE-D8BC-4EF7-BD4A-3D8C57B8420E}" destId="{5629929C-2FC2-4826-835C-25F7BCF8ABCB}" srcOrd="0" destOrd="0" presId="urn:microsoft.com/office/officeart/2005/8/layout/hierarchy4"/>
    <dgm:cxn modelId="{CBC80CDF-B3E4-4CCD-A94F-C1EED52A12A3}" srcId="{A67A5428-4A72-46A8-B799-C0C33A425512}" destId="{B172B77E-7493-482B-B7C3-A7D3EECBC0BA}" srcOrd="3" destOrd="0" parTransId="{46C98605-4926-4E4B-B6B4-078A72DB88A4}" sibTransId="{1919A0CD-4597-4921-9678-65D7B2B9118A}"/>
    <dgm:cxn modelId="{3683EBE1-FEFA-479F-A9A5-D13917D01188}" srcId="{05F27DEA-C653-4827-B4BA-C66D21BD2448}" destId="{23945D11-E168-4219-ACB9-37192C1BAF58}" srcOrd="0" destOrd="0" parTransId="{67F09D41-8393-4D6B-BF3A-A80815196011}" sibTransId="{0E0F987C-923E-4CF9-B0B4-CE3F57F8C8EE}"/>
    <dgm:cxn modelId="{59653CE2-2E55-412B-A32D-F584397A18F2}" srcId="{00498854-A9FC-4517-94A8-36F499700AD8}" destId="{ECEC77E1-33EF-4303-B999-26BAC5444168}" srcOrd="0" destOrd="0" parTransId="{D3C88A92-257C-47F2-9D24-79419E0F57B8}" sibTransId="{6AF3D577-70EE-4152-A970-F1BA5DF15509}"/>
    <dgm:cxn modelId="{45F6DDE2-FD9A-4105-88DE-9FD832241DAD}" srcId="{A67A5428-4A72-46A8-B799-C0C33A425512}" destId="{8CB7D2B0-D927-48E3-88D2-46E2DCDBBDFC}" srcOrd="2" destOrd="0" parTransId="{F8D2C6C5-9740-4B17-BCA7-12339DC9BD09}" sibTransId="{7725DAA8-A7C8-4CD6-BC27-9EE0C0942C49}"/>
    <dgm:cxn modelId="{E20A26E8-E547-495A-A797-A34D1D2C4093}" srcId="{6718EA2F-E3A2-4728-8F63-D1C2FE18B920}" destId="{43E6BDB0-3E96-4A5E-ACC6-6282B26DEF4A}" srcOrd="0" destOrd="0" parTransId="{6C88491E-043B-4D8E-8D21-EBB363B6EA66}" sibTransId="{7AACF1F5-D20C-4CAB-A0BC-6D185EE516DC}"/>
    <dgm:cxn modelId="{D48B65F5-E3CC-4282-957E-4CC923A49FB3}" type="presOf" srcId="{BDBFCC45-A3F1-4E18-80C6-646872EEB22B}" destId="{2D946FC5-C50D-46B6-BE40-635825A7931F}" srcOrd="0" destOrd="0" presId="urn:microsoft.com/office/officeart/2005/8/layout/hierarchy4"/>
    <dgm:cxn modelId="{D51A21FD-AEFB-446C-AF60-77E135912A59}" srcId="{4E808CD8-8D82-49A7-A281-6CDF8E76D900}" destId="{68BDE5D0-6DEF-44F9-9A9C-15DA86888D10}" srcOrd="0" destOrd="0" parTransId="{A63DEAE6-34FC-49D9-B7C9-5AA2B1F398A1}" sibTransId="{AA6A85A6-C7A8-4DE9-89AF-DAE544CE5B5D}"/>
    <dgm:cxn modelId="{9706D5FE-889D-4932-BFF5-E3CAAA56EDAC}" srcId="{3B03EABB-742F-4A4D-981D-1F13400D6F25}" destId="{8B031097-8049-4248-B399-0A34618B811F}" srcOrd="0" destOrd="0" parTransId="{CB524C44-BE30-4927-A231-9F3DA3A0343F}" sibTransId="{7D1CE893-78E3-43B5-98FF-A53E66D0B235}"/>
    <dgm:cxn modelId="{1A86B7FE-6403-4394-B72B-780990138E84}" type="presParOf" srcId="{6C44C9A4-A8FF-4434-95C7-DB2E01335A1F}" destId="{227C54A6-5FA7-433D-B30F-4BD713472D42}" srcOrd="0" destOrd="0" presId="urn:microsoft.com/office/officeart/2005/8/layout/hierarchy4"/>
    <dgm:cxn modelId="{305CFE2D-1CA1-4D80-AAC7-AABA78DDADCD}" type="presParOf" srcId="{227C54A6-5FA7-433D-B30F-4BD713472D42}" destId="{D1BCAC4A-170D-4B61-AB76-533DD1E5AC06}" srcOrd="0" destOrd="0" presId="urn:microsoft.com/office/officeart/2005/8/layout/hierarchy4"/>
    <dgm:cxn modelId="{12BEDB12-63A7-4B9F-B212-BDA27ED76820}" type="presParOf" srcId="{227C54A6-5FA7-433D-B30F-4BD713472D42}" destId="{4241106A-C099-482C-9746-5091A828E480}" srcOrd="1" destOrd="0" presId="urn:microsoft.com/office/officeart/2005/8/layout/hierarchy4"/>
    <dgm:cxn modelId="{95650DCF-0B5B-4B8A-94FE-8D285E541781}" type="presParOf" srcId="{227C54A6-5FA7-433D-B30F-4BD713472D42}" destId="{2943CD18-DBD8-4EAF-A2A9-06213E2D866E}" srcOrd="2" destOrd="0" presId="urn:microsoft.com/office/officeart/2005/8/layout/hierarchy4"/>
    <dgm:cxn modelId="{B6C3EDDF-F1EA-4095-990F-A5B6144EF0D1}" type="presParOf" srcId="{2943CD18-DBD8-4EAF-A2A9-06213E2D866E}" destId="{6084A9EF-BB32-4978-B43F-BC778CA98AFF}" srcOrd="0" destOrd="0" presId="urn:microsoft.com/office/officeart/2005/8/layout/hierarchy4"/>
    <dgm:cxn modelId="{E30640C4-1C5A-410E-B978-8096412A7954}" type="presParOf" srcId="{6084A9EF-BB32-4978-B43F-BC778CA98AFF}" destId="{500692D2-67BD-41E7-8C5A-FEE47B82E6CC}" srcOrd="0" destOrd="0" presId="urn:microsoft.com/office/officeart/2005/8/layout/hierarchy4"/>
    <dgm:cxn modelId="{5B685DA6-B54A-4370-BDC6-C029D4C95576}" type="presParOf" srcId="{6084A9EF-BB32-4978-B43F-BC778CA98AFF}" destId="{6DD563BC-EBD8-4EB5-8ADC-2E351F8FA65C}" srcOrd="1" destOrd="0" presId="urn:microsoft.com/office/officeart/2005/8/layout/hierarchy4"/>
    <dgm:cxn modelId="{A37076E1-E3EC-4524-BD1F-FD1508F17314}" type="presParOf" srcId="{6084A9EF-BB32-4978-B43F-BC778CA98AFF}" destId="{810489CA-BBE5-4B99-B0D3-065264FF9B69}" srcOrd="2" destOrd="0" presId="urn:microsoft.com/office/officeart/2005/8/layout/hierarchy4"/>
    <dgm:cxn modelId="{0D6CB4FE-9F1D-418A-B06F-473DFF6D8594}" type="presParOf" srcId="{810489CA-BBE5-4B99-B0D3-065264FF9B69}" destId="{01C957E2-26C3-4425-978C-DB79E633A624}" srcOrd="0" destOrd="0" presId="urn:microsoft.com/office/officeart/2005/8/layout/hierarchy4"/>
    <dgm:cxn modelId="{0E1815AD-AF6B-42CB-94EC-A1825264EC18}" type="presParOf" srcId="{01C957E2-26C3-4425-978C-DB79E633A624}" destId="{C88D5982-6775-4D4D-A897-ED2F8A8346D7}" srcOrd="0" destOrd="0" presId="urn:microsoft.com/office/officeart/2005/8/layout/hierarchy4"/>
    <dgm:cxn modelId="{5BD482A6-BE5E-4972-8E1E-3D8C8FF53380}" type="presParOf" srcId="{01C957E2-26C3-4425-978C-DB79E633A624}" destId="{90BE8DDC-21FE-4BAC-ACB7-184D04BE6C72}" srcOrd="1" destOrd="0" presId="urn:microsoft.com/office/officeart/2005/8/layout/hierarchy4"/>
    <dgm:cxn modelId="{C75059B9-7291-400C-B027-FFF661FB5848}" type="presParOf" srcId="{01C957E2-26C3-4425-978C-DB79E633A624}" destId="{9991874D-DB79-4D05-9EF3-FC3728917608}" srcOrd="2" destOrd="0" presId="urn:microsoft.com/office/officeart/2005/8/layout/hierarchy4"/>
    <dgm:cxn modelId="{D0E01DF2-EC48-40C7-B6C3-3BE4F2AF23C8}" type="presParOf" srcId="{9991874D-DB79-4D05-9EF3-FC3728917608}" destId="{A200BFB9-9B1D-48D9-ACEA-73FD5E38534D}" srcOrd="0" destOrd="0" presId="urn:microsoft.com/office/officeart/2005/8/layout/hierarchy4"/>
    <dgm:cxn modelId="{8B0D1D16-6FD0-4B5F-BB08-BEEFFB151B60}" type="presParOf" srcId="{A200BFB9-9B1D-48D9-ACEA-73FD5E38534D}" destId="{402EDE8E-C0D0-4D0E-8684-D18ACA56DAB7}" srcOrd="0" destOrd="0" presId="urn:microsoft.com/office/officeart/2005/8/layout/hierarchy4"/>
    <dgm:cxn modelId="{4ADA8A87-9FD5-4873-ADEC-FAE717B3B68F}" type="presParOf" srcId="{A200BFB9-9B1D-48D9-ACEA-73FD5E38534D}" destId="{D7EA0120-C8C7-4293-A052-C67080FA2232}" srcOrd="1" destOrd="0" presId="urn:microsoft.com/office/officeart/2005/8/layout/hierarchy4"/>
    <dgm:cxn modelId="{D4382956-7D60-4224-A60A-0A2D22A013D7}" type="presParOf" srcId="{A200BFB9-9B1D-48D9-ACEA-73FD5E38534D}" destId="{BE712D4D-6CD1-4B68-B74B-BD3A4A718D05}" srcOrd="2" destOrd="0" presId="urn:microsoft.com/office/officeart/2005/8/layout/hierarchy4"/>
    <dgm:cxn modelId="{77EDE527-6F44-4741-AEAE-E4EFEC1B1B92}" type="presParOf" srcId="{BE712D4D-6CD1-4B68-B74B-BD3A4A718D05}" destId="{74241592-82E3-4BD4-A6F6-6B88CC26F4CC}" srcOrd="0" destOrd="0" presId="urn:microsoft.com/office/officeart/2005/8/layout/hierarchy4"/>
    <dgm:cxn modelId="{30B9F413-6433-4CB1-A46E-617FA9EB2FE0}" type="presParOf" srcId="{74241592-82E3-4BD4-A6F6-6B88CC26F4CC}" destId="{397A3C0F-49C0-4B60-AD1A-99FE15D6F7DA}" srcOrd="0" destOrd="0" presId="urn:microsoft.com/office/officeart/2005/8/layout/hierarchy4"/>
    <dgm:cxn modelId="{FE3EA394-9850-49D0-9CCF-90EC65F6DFBA}" type="presParOf" srcId="{74241592-82E3-4BD4-A6F6-6B88CC26F4CC}" destId="{51DD7791-D4F2-41D6-84E9-AEA3AF99D474}" srcOrd="1" destOrd="0" presId="urn:microsoft.com/office/officeart/2005/8/layout/hierarchy4"/>
    <dgm:cxn modelId="{44B5E2E2-9F0C-4DF9-82DB-F29C9AEA2B5B}" type="presParOf" srcId="{2943CD18-DBD8-4EAF-A2A9-06213E2D866E}" destId="{A8A7B270-EA6A-4369-B0B0-04E851DE13B3}" srcOrd="1" destOrd="0" presId="urn:microsoft.com/office/officeart/2005/8/layout/hierarchy4"/>
    <dgm:cxn modelId="{44F4A9C2-4EA0-4C4C-B066-B0AC77E2B33D}" type="presParOf" srcId="{2943CD18-DBD8-4EAF-A2A9-06213E2D866E}" destId="{1B917DC4-2140-4052-B95D-D48D2D3DB208}" srcOrd="2" destOrd="0" presId="urn:microsoft.com/office/officeart/2005/8/layout/hierarchy4"/>
    <dgm:cxn modelId="{96EF191B-C9A8-45B4-8CB7-256C50AABE80}" type="presParOf" srcId="{1B917DC4-2140-4052-B95D-D48D2D3DB208}" destId="{0332FCBB-BBF1-4440-9EF8-0D9174F90DD3}" srcOrd="0" destOrd="0" presId="urn:microsoft.com/office/officeart/2005/8/layout/hierarchy4"/>
    <dgm:cxn modelId="{FF5D507D-AD52-419E-8CC5-E5D7F8E7B17D}" type="presParOf" srcId="{1B917DC4-2140-4052-B95D-D48D2D3DB208}" destId="{FDE1F143-725F-4D70-A137-D6E97D963474}" srcOrd="1" destOrd="0" presId="urn:microsoft.com/office/officeart/2005/8/layout/hierarchy4"/>
    <dgm:cxn modelId="{CC4A837C-D084-47AD-A085-C532ADBDFA2D}" type="presParOf" srcId="{6C44C9A4-A8FF-4434-95C7-DB2E01335A1F}" destId="{D9CD0B30-AFD0-47AB-A8D4-4867850F49EB}" srcOrd="1" destOrd="0" presId="urn:microsoft.com/office/officeart/2005/8/layout/hierarchy4"/>
    <dgm:cxn modelId="{5B2AAF7C-1CAA-46DD-ABD0-C7A39B83CFCF}" type="presParOf" srcId="{6C44C9A4-A8FF-4434-95C7-DB2E01335A1F}" destId="{96F828B1-4239-4047-B623-CEF5A9986F99}" srcOrd="2" destOrd="0" presId="urn:microsoft.com/office/officeart/2005/8/layout/hierarchy4"/>
    <dgm:cxn modelId="{6046F5E6-BCEC-481D-A839-343C48003330}" type="presParOf" srcId="{96F828B1-4239-4047-B623-CEF5A9986F99}" destId="{CE880FC2-57E6-47B9-A672-8D03525958F7}" srcOrd="0" destOrd="0" presId="urn:microsoft.com/office/officeart/2005/8/layout/hierarchy4"/>
    <dgm:cxn modelId="{6450F68B-B394-498F-B7B0-445A523B3A41}" type="presParOf" srcId="{96F828B1-4239-4047-B623-CEF5A9986F99}" destId="{DC63DF17-61CA-43FC-9517-C6D143EB4BA4}" srcOrd="1" destOrd="0" presId="urn:microsoft.com/office/officeart/2005/8/layout/hierarchy4"/>
    <dgm:cxn modelId="{616BD854-FD75-4CC3-A44C-FA3474847FCB}" type="presParOf" srcId="{96F828B1-4239-4047-B623-CEF5A9986F99}" destId="{368E2014-E996-464C-A7AB-8F7DE7552FC4}" srcOrd="2" destOrd="0" presId="urn:microsoft.com/office/officeart/2005/8/layout/hierarchy4"/>
    <dgm:cxn modelId="{B91306FE-8476-43C7-B45D-9395BD2C0737}" type="presParOf" srcId="{368E2014-E996-464C-A7AB-8F7DE7552FC4}" destId="{E31C5154-FE74-4BEB-A637-D757C084913C}" srcOrd="0" destOrd="0" presId="urn:microsoft.com/office/officeart/2005/8/layout/hierarchy4"/>
    <dgm:cxn modelId="{303A532A-65B9-479F-B4E2-D173FF3AE722}" type="presParOf" srcId="{E31C5154-FE74-4BEB-A637-D757C084913C}" destId="{738897CA-68EE-4F52-A3F2-3A369D8DEC4B}" srcOrd="0" destOrd="0" presId="urn:microsoft.com/office/officeart/2005/8/layout/hierarchy4"/>
    <dgm:cxn modelId="{6031D72C-EF24-4753-8BE5-8C649677FC4F}" type="presParOf" srcId="{E31C5154-FE74-4BEB-A637-D757C084913C}" destId="{38A4C447-E730-405B-8834-6ED2A902B131}" srcOrd="1" destOrd="0" presId="urn:microsoft.com/office/officeart/2005/8/layout/hierarchy4"/>
    <dgm:cxn modelId="{A42913CB-CEA5-44E8-AB86-CADDF0740470}" type="presParOf" srcId="{E31C5154-FE74-4BEB-A637-D757C084913C}" destId="{CC557A40-7697-42F9-9C8E-C502D8E22F89}" srcOrd="2" destOrd="0" presId="urn:microsoft.com/office/officeart/2005/8/layout/hierarchy4"/>
    <dgm:cxn modelId="{917EB0A8-7293-4F92-BB6A-E3E0A19600A9}" type="presParOf" srcId="{CC557A40-7697-42F9-9C8E-C502D8E22F89}" destId="{79B7895C-7F46-4BB5-8234-4512509A50FB}" srcOrd="0" destOrd="0" presId="urn:microsoft.com/office/officeart/2005/8/layout/hierarchy4"/>
    <dgm:cxn modelId="{1A501539-6C52-4551-9E35-AEE930B5E65B}" type="presParOf" srcId="{79B7895C-7F46-4BB5-8234-4512509A50FB}" destId="{52E6F393-D88F-4C88-93BA-2A631F6C6537}" srcOrd="0" destOrd="0" presId="urn:microsoft.com/office/officeart/2005/8/layout/hierarchy4"/>
    <dgm:cxn modelId="{BE217201-895C-401E-AFFD-26F7B13B9FE2}" type="presParOf" srcId="{79B7895C-7F46-4BB5-8234-4512509A50FB}" destId="{42EAE55B-34DE-4EAB-9D5E-776FF5D289AA}" srcOrd="1" destOrd="0" presId="urn:microsoft.com/office/officeart/2005/8/layout/hierarchy4"/>
    <dgm:cxn modelId="{5E5DFBD7-1AEE-4595-947A-BC7F9DE78A11}" type="presParOf" srcId="{79B7895C-7F46-4BB5-8234-4512509A50FB}" destId="{4A2B63AD-0344-40F9-9BE3-1D91FEECED56}" srcOrd="2" destOrd="0" presId="urn:microsoft.com/office/officeart/2005/8/layout/hierarchy4"/>
    <dgm:cxn modelId="{A0BB2C76-B400-483E-92FA-F44232E1ED9A}" type="presParOf" srcId="{4A2B63AD-0344-40F9-9BE3-1D91FEECED56}" destId="{D4ACA8E8-E348-4591-9AD8-F433599F384E}" srcOrd="0" destOrd="0" presId="urn:microsoft.com/office/officeart/2005/8/layout/hierarchy4"/>
    <dgm:cxn modelId="{54612CB8-3B7C-4A02-AE49-7D5FE1FC85BB}" type="presParOf" srcId="{D4ACA8E8-E348-4591-9AD8-F433599F384E}" destId="{B5C87D0E-CC36-4E11-A69C-C35287E0767F}" srcOrd="0" destOrd="0" presId="urn:microsoft.com/office/officeart/2005/8/layout/hierarchy4"/>
    <dgm:cxn modelId="{45F291E0-8CDE-44D4-9D45-654E41A78AEB}" type="presParOf" srcId="{D4ACA8E8-E348-4591-9AD8-F433599F384E}" destId="{A7AF877F-7628-4349-96D3-44C2A1AAF65C}" srcOrd="1" destOrd="0" presId="urn:microsoft.com/office/officeart/2005/8/layout/hierarchy4"/>
    <dgm:cxn modelId="{CE1DC68F-1129-4726-8AB0-324F6963A7AA}" type="presParOf" srcId="{D4ACA8E8-E348-4591-9AD8-F433599F384E}" destId="{C5DE6923-94DC-4BD9-BAFA-B543598EF842}" srcOrd="2" destOrd="0" presId="urn:microsoft.com/office/officeart/2005/8/layout/hierarchy4"/>
    <dgm:cxn modelId="{92CABCC4-5219-4BA9-898B-92F2E04384E4}" type="presParOf" srcId="{C5DE6923-94DC-4BD9-BAFA-B543598EF842}" destId="{6F9A1F89-9EAD-4A84-A13C-346EBD259747}" srcOrd="0" destOrd="0" presId="urn:microsoft.com/office/officeart/2005/8/layout/hierarchy4"/>
    <dgm:cxn modelId="{2FE480CD-9FEC-4F7D-884D-3B3AC64E0954}" type="presParOf" srcId="{6F9A1F89-9EAD-4A84-A13C-346EBD259747}" destId="{2D946FC5-C50D-46B6-BE40-635825A7931F}" srcOrd="0" destOrd="0" presId="urn:microsoft.com/office/officeart/2005/8/layout/hierarchy4"/>
    <dgm:cxn modelId="{F3B6CEFC-1E07-4F16-ABC0-7BEDA074053F}" type="presParOf" srcId="{6F9A1F89-9EAD-4A84-A13C-346EBD259747}" destId="{A6E1770F-F0CF-4944-AD4B-DC593218E182}" srcOrd="1" destOrd="0" presId="urn:microsoft.com/office/officeart/2005/8/layout/hierarchy4"/>
    <dgm:cxn modelId="{8B433D04-FCE4-4F4A-B934-4B13437747E3}" type="presParOf" srcId="{6F9A1F89-9EAD-4A84-A13C-346EBD259747}" destId="{138CEE35-8C96-479A-BEA8-794973A8D830}" srcOrd="2" destOrd="0" presId="urn:microsoft.com/office/officeart/2005/8/layout/hierarchy4"/>
    <dgm:cxn modelId="{AA6BC509-E1AA-4AD8-B54B-E817192BBE21}" type="presParOf" srcId="{138CEE35-8C96-479A-BEA8-794973A8D830}" destId="{907292F0-584B-46D5-BE0F-1ECAE79C60E2}" srcOrd="0" destOrd="0" presId="urn:microsoft.com/office/officeart/2005/8/layout/hierarchy4"/>
    <dgm:cxn modelId="{516651BF-AACB-48C0-B09C-CA5C7EE93B39}" type="presParOf" srcId="{907292F0-584B-46D5-BE0F-1ECAE79C60E2}" destId="{71E2C234-6E67-4DFE-98B5-0420A780DE4B}" srcOrd="0" destOrd="0" presId="urn:microsoft.com/office/officeart/2005/8/layout/hierarchy4"/>
    <dgm:cxn modelId="{ACD5B8A1-147F-4F99-890E-A30529995527}" type="presParOf" srcId="{907292F0-584B-46D5-BE0F-1ECAE79C60E2}" destId="{0B94B233-A90C-47D8-917E-451299512506}" srcOrd="1" destOrd="0" presId="urn:microsoft.com/office/officeart/2005/8/layout/hierarchy4"/>
    <dgm:cxn modelId="{17E24CCA-181C-46CA-A484-F2DE79246649}" type="presParOf" srcId="{368E2014-E996-464C-A7AB-8F7DE7552FC4}" destId="{6917D44B-0B9B-4201-85B0-69498B761D7D}" srcOrd="1" destOrd="0" presId="urn:microsoft.com/office/officeart/2005/8/layout/hierarchy4"/>
    <dgm:cxn modelId="{BDC8BDD6-1C61-4E8D-8EDF-93E5E7A16B8E}" type="presParOf" srcId="{368E2014-E996-464C-A7AB-8F7DE7552FC4}" destId="{FF639A5B-A560-437B-BCA4-C6539893CCEA}" srcOrd="2" destOrd="0" presId="urn:microsoft.com/office/officeart/2005/8/layout/hierarchy4"/>
    <dgm:cxn modelId="{3A42C60D-76D5-4528-8EAA-88773811F6AC}" type="presParOf" srcId="{FF639A5B-A560-437B-BCA4-C6539893CCEA}" destId="{46D5F891-0E71-4548-A63B-556D33D8B83B}" srcOrd="0" destOrd="0" presId="urn:microsoft.com/office/officeart/2005/8/layout/hierarchy4"/>
    <dgm:cxn modelId="{9A96EFAA-512B-4B23-9AD8-803E522481EC}" type="presParOf" srcId="{FF639A5B-A560-437B-BCA4-C6539893CCEA}" destId="{B6EF1B98-C572-4178-B364-3494566A6B39}" srcOrd="1" destOrd="0" presId="urn:microsoft.com/office/officeart/2005/8/layout/hierarchy4"/>
    <dgm:cxn modelId="{D1C1447C-0EA9-4D9E-801C-D1917777A547}" type="presParOf" srcId="{FF639A5B-A560-437B-BCA4-C6539893CCEA}" destId="{F288E98D-A277-42C8-905A-D851EF2EAD66}" srcOrd="2" destOrd="0" presId="urn:microsoft.com/office/officeart/2005/8/layout/hierarchy4"/>
    <dgm:cxn modelId="{F1F4EF88-E678-43E3-81D6-50644491C6C0}" type="presParOf" srcId="{F288E98D-A277-42C8-905A-D851EF2EAD66}" destId="{E88656D2-973E-498F-A256-9188DBF252F8}" srcOrd="0" destOrd="0" presId="urn:microsoft.com/office/officeart/2005/8/layout/hierarchy4"/>
    <dgm:cxn modelId="{58BE8488-944D-40CA-AEED-49BCA962F34D}" type="presParOf" srcId="{E88656D2-973E-498F-A256-9188DBF252F8}" destId="{8701CEE2-885A-433D-BE94-C2520543C765}" srcOrd="0" destOrd="0" presId="urn:microsoft.com/office/officeart/2005/8/layout/hierarchy4"/>
    <dgm:cxn modelId="{277344CB-B056-4428-898E-7C4D8B33B5D6}" type="presParOf" srcId="{E88656D2-973E-498F-A256-9188DBF252F8}" destId="{09B45C28-0BA2-43D5-80F0-57375F6694E1}" srcOrd="1" destOrd="0" presId="urn:microsoft.com/office/officeart/2005/8/layout/hierarchy4"/>
    <dgm:cxn modelId="{2608AF10-315A-4874-B508-261A33E66441}" type="presParOf" srcId="{E88656D2-973E-498F-A256-9188DBF252F8}" destId="{2BFD7E3B-F34C-4BAF-8DF9-25038FA268AB}" srcOrd="2" destOrd="0" presId="urn:microsoft.com/office/officeart/2005/8/layout/hierarchy4"/>
    <dgm:cxn modelId="{C48FBCC4-EBBC-420F-8650-C9FD27B3B314}" type="presParOf" srcId="{2BFD7E3B-F34C-4BAF-8DF9-25038FA268AB}" destId="{4313997E-7DA9-4D78-883C-47D4EF040E97}" srcOrd="0" destOrd="0" presId="urn:microsoft.com/office/officeart/2005/8/layout/hierarchy4"/>
    <dgm:cxn modelId="{541C919E-C98B-404A-BA0E-886EB10F5EA0}" type="presParOf" srcId="{4313997E-7DA9-4D78-883C-47D4EF040E97}" destId="{54E022E0-CADF-447E-A7F9-BF748962FB48}" srcOrd="0" destOrd="0" presId="urn:microsoft.com/office/officeart/2005/8/layout/hierarchy4"/>
    <dgm:cxn modelId="{9A0CA664-1C66-4F34-B4A1-3224F632E85C}" type="presParOf" srcId="{4313997E-7DA9-4D78-883C-47D4EF040E97}" destId="{82E86B6B-19D8-4F6F-ABBA-28A94075B5FC}" srcOrd="1" destOrd="0" presId="urn:microsoft.com/office/officeart/2005/8/layout/hierarchy4"/>
    <dgm:cxn modelId="{AE8C8426-25DD-4EE7-A130-8748E28B8BF2}" type="presParOf" srcId="{4313997E-7DA9-4D78-883C-47D4EF040E97}" destId="{76A2E48E-20EB-433D-97B0-9E64E6D6B3AA}" srcOrd="2" destOrd="0" presId="urn:microsoft.com/office/officeart/2005/8/layout/hierarchy4"/>
    <dgm:cxn modelId="{A1ED9224-0559-437A-AB7E-980BDA258F7F}" type="presParOf" srcId="{76A2E48E-20EB-433D-97B0-9E64E6D6B3AA}" destId="{C956D188-356A-408B-A389-803D0EF5FABF}" srcOrd="0" destOrd="0" presId="urn:microsoft.com/office/officeart/2005/8/layout/hierarchy4"/>
    <dgm:cxn modelId="{F5660046-A6EE-49EA-A49D-C69D30C6E5C6}" type="presParOf" srcId="{C956D188-356A-408B-A389-803D0EF5FABF}" destId="{5629929C-2FC2-4826-835C-25F7BCF8ABCB}" srcOrd="0" destOrd="0" presId="urn:microsoft.com/office/officeart/2005/8/layout/hierarchy4"/>
    <dgm:cxn modelId="{F8E18A82-CD6F-42C1-82F2-C5A855FAEF67}" type="presParOf" srcId="{C956D188-356A-408B-A389-803D0EF5FABF}" destId="{07B22375-0083-4BA3-918B-83803AC17F79}" srcOrd="1" destOrd="0" presId="urn:microsoft.com/office/officeart/2005/8/layout/hierarchy4"/>
    <dgm:cxn modelId="{389DAD2C-8288-4E05-80DE-F591706E4265}" type="presParOf" srcId="{6C44C9A4-A8FF-4434-95C7-DB2E01335A1F}" destId="{7A6B1F6D-0157-4B19-B657-B835DAB1E6D3}" srcOrd="3" destOrd="0" presId="urn:microsoft.com/office/officeart/2005/8/layout/hierarchy4"/>
    <dgm:cxn modelId="{A2925FA5-B9C3-4D64-91E4-984E1AB653AE}" type="presParOf" srcId="{6C44C9A4-A8FF-4434-95C7-DB2E01335A1F}" destId="{6321BD7F-639C-49A8-BE0E-B9F70F5DADBA}" srcOrd="4" destOrd="0" presId="urn:microsoft.com/office/officeart/2005/8/layout/hierarchy4"/>
    <dgm:cxn modelId="{C6BD30C8-0F7A-4898-9D84-B8B9FF574350}" type="presParOf" srcId="{6321BD7F-639C-49A8-BE0E-B9F70F5DADBA}" destId="{E0D39432-5E05-437A-98B3-55C5B57AA2C1}" srcOrd="0" destOrd="0" presId="urn:microsoft.com/office/officeart/2005/8/layout/hierarchy4"/>
    <dgm:cxn modelId="{DDCFA5D1-175E-47C6-8825-BAE7AAFB8F9A}" type="presParOf" srcId="{6321BD7F-639C-49A8-BE0E-B9F70F5DADBA}" destId="{00734358-3C99-494D-97AD-18CEC4875214}" srcOrd="1" destOrd="0" presId="urn:microsoft.com/office/officeart/2005/8/layout/hierarchy4"/>
    <dgm:cxn modelId="{AD51CA15-C281-496C-9AFC-74E765E3C046}" type="presParOf" srcId="{6321BD7F-639C-49A8-BE0E-B9F70F5DADBA}" destId="{7D143FA7-B19D-4D6B-B43A-360B2A443DA1}" srcOrd="2" destOrd="0" presId="urn:microsoft.com/office/officeart/2005/8/layout/hierarchy4"/>
    <dgm:cxn modelId="{43C18824-A11F-4E17-83D5-DB451219A4F4}" type="presParOf" srcId="{7D143FA7-B19D-4D6B-B43A-360B2A443DA1}" destId="{14E5C5BB-F0B0-4795-9CB5-CF85714E59FB}" srcOrd="0" destOrd="0" presId="urn:microsoft.com/office/officeart/2005/8/layout/hierarchy4"/>
    <dgm:cxn modelId="{F8BD49E9-51C7-462A-827C-83059DCAD526}" type="presParOf" srcId="{14E5C5BB-F0B0-4795-9CB5-CF85714E59FB}" destId="{29012D05-D701-4545-9953-2B5D76A65CD1}" srcOrd="0" destOrd="0" presId="urn:microsoft.com/office/officeart/2005/8/layout/hierarchy4"/>
    <dgm:cxn modelId="{0EC8C1D9-46C5-48E1-A2D1-86B1472659F4}" type="presParOf" srcId="{14E5C5BB-F0B0-4795-9CB5-CF85714E59FB}" destId="{1FC61D40-E261-4B44-A8B5-BED589C24730}" srcOrd="1" destOrd="0" presId="urn:microsoft.com/office/officeart/2005/8/layout/hierarchy4"/>
    <dgm:cxn modelId="{9EFC7076-00E3-4F5B-A2A4-4DEAAA3C7D21}" type="presParOf" srcId="{14E5C5BB-F0B0-4795-9CB5-CF85714E59FB}" destId="{0708F8D8-EA13-4262-B985-88AE21041CCC}" srcOrd="2" destOrd="0" presId="urn:microsoft.com/office/officeart/2005/8/layout/hierarchy4"/>
    <dgm:cxn modelId="{1DCD2E39-0FEC-4FA3-B768-BFA04D46296A}" type="presParOf" srcId="{0708F8D8-EA13-4262-B985-88AE21041CCC}" destId="{AE2B9B39-9744-47A1-8069-FA21FA6E970F}" srcOrd="0" destOrd="0" presId="urn:microsoft.com/office/officeart/2005/8/layout/hierarchy4"/>
    <dgm:cxn modelId="{FF099171-13E6-4BD8-BBBF-2D5360A721BB}" type="presParOf" srcId="{AE2B9B39-9744-47A1-8069-FA21FA6E970F}" destId="{46CA89FD-1C1D-4208-BC88-0196CEA90A30}" srcOrd="0" destOrd="0" presId="urn:microsoft.com/office/officeart/2005/8/layout/hierarchy4"/>
    <dgm:cxn modelId="{258A53F8-240D-4EDF-A9E0-F69CA30C035A}" type="presParOf" srcId="{AE2B9B39-9744-47A1-8069-FA21FA6E970F}" destId="{740DC3A1-214C-4A55-9EC7-C64D003F02E9}" srcOrd="1" destOrd="0" presId="urn:microsoft.com/office/officeart/2005/8/layout/hierarchy4"/>
    <dgm:cxn modelId="{95D5D098-466A-4AC3-B7E6-EC5A00D4577A}" type="presParOf" srcId="{AE2B9B39-9744-47A1-8069-FA21FA6E970F}" destId="{BCA7F584-6F61-4583-B5A9-4C82FE4B3F81}" srcOrd="2" destOrd="0" presId="urn:microsoft.com/office/officeart/2005/8/layout/hierarchy4"/>
    <dgm:cxn modelId="{64934EE2-5A60-4A51-A296-A5FD9802763A}" type="presParOf" srcId="{BCA7F584-6F61-4583-B5A9-4C82FE4B3F81}" destId="{E3BEC68F-A7C5-4D43-BA85-2AAF8F6ACBA1}" srcOrd="0" destOrd="0" presId="urn:microsoft.com/office/officeart/2005/8/layout/hierarchy4"/>
    <dgm:cxn modelId="{629F211D-DD44-4B36-BBC4-8AB5AFA2E3DF}" type="presParOf" srcId="{E3BEC68F-A7C5-4D43-BA85-2AAF8F6ACBA1}" destId="{07EEBF9F-A883-403E-885B-7C3449AE273E}" srcOrd="0" destOrd="0" presId="urn:microsoft.com/office/officeart/2005/8/layout/hierarchy4"/>
    <dgm:cxn modelId="{94FE955C-BEE9-4066-BE4F-844D050CF2B3}" type="presParOf" srcId="{E3BEC68F-A7C5-4D43-BA85-2AAF8F6ACBA1}" destId="{CD36A5B8-1538-48C8-9CFE-28F908CEF8E5}" srcOrd="1" destOrd="0" presId="urn:microsoft.com/office/officeart/2005/8/layout/hierarchy4"/>
    <dgm:cxn modelId="{31430A49-F83B-45D6-BAD3-44F9461E2A89}" type="presParOf" srcId="{E3BEC68F-A7C5-4D43-BA85-2AAF8F6ACBA1}" destId="{97A70DAF-8075-46D3-BB21-B1264035AF7C}" srcOrd="2" destOrd="0" presId="urn:microsoft.com/office/officeart/2005/8/layout/hierarchy4"/>
    <dgm:cxn modelId="{A607DA4D-0BF6-4AD2-B05D-77C4FF80D06B}" type="presParOf" srcId="{97A70DAF-8075-46D3-BB21-B1264035AF7C}" destId="{2AEF5054-F73E-4250-9587-0E896BAFF73D}" srcOrd="0" destOrd="0" presId="urn:microsoft.com/office/officeart/2005/8/layout/hierarchy4"/>
    <dgm:cxn modelId="{7C4108E5-9F9D-47AB-AB08-D4A96F9C8580}" type="presParOf" srcId="{2AEF5054-F73E-4250-9587-0E896BAFF73D}" destId="{82051612-C6FF-4DB7-A1B8-F9462DB55A21}" srcOrd="0" destOrd="0" presId="urn:microsoft.com/office/officeart/2005/8/layout/hierarchy4"/>
    <dgm:cxn modelId="{B877EB95-12CF-40E1-BC9A-50F3110E838D}" type="presParOf" srcId="{2AEF5054-F73E-4250-9587-0E896BAFF73D}" destId="{003D9342-D7FC-4F3F-8DFC-00CB9A05FB03}" srcOrd="1" destOrd="0" presId="urn:microsoft.com/office/officeart/2005/8/layout/hierarchy4"/>
    <dgm:cxn modelId="{6CF8FA41-171B-468A-84F2-6A41F089F22E}" type="presParOf" srcId="{6C44C9A4-A8FF-4434-95C7-DB2E01335A1F}" destId="{A241C3AF-05DA-4C9D-8D3D-750DAB469CC6}" srcOrd="5" destOrd="0" presId="urn:microsoft.com/office/officeart/2005/8/layout/hierarchy4"/>
    <dgm:cxn modelId="{3FF18EE3-6438-4914-AECF-E76337F1F76E}" type="presParOf" srcId="{6C44C9A4-A8FF-4434-95C7-DB2E01335A1F}" destId="{C06E27A8-B864-48E7-B83D-E87ECAB60274}" srcOrd="6" destOrd="0" presId="urn:microsoft.com/office/officeart/2005/8/layout/hierarchy4"/>
    <dgm:cxn modelId="{4F03B14D-EE22-4056-892A-A1B707C5969B}" type="presParOf" srcId="{C06E27A8-B864-48E7-B83D-E87ECAB60274}" destId="{68BE51E3-5CAC-44BB-A66A-FF21E684B74A}" srcOrd="0" destOrd="0" presId="urn:microsoft.com/office/officeart/2005/8/layout/hierarchy4"/>
    <dgm:cxn modelId="{5F125E4D-ACB8-4AF3-82E4-465013C9EC97}" type="presParOf" srcId="{C06E27A8-B864-48E7-B83D-E87ECAB60274}" destId="{5AF06971-09F4-4302-8C72-E66A14051A4D}" srcOrd="1" destOrd="0" presId="urn:microsoft.com/office/officeart/2005/8/layout/hierarchy4"/>
    <dgm:cxn modelId="{099DF6E4-BD4C-4231-BA03-6F9AD1E81259}" type="presParOf" srcId="{C06E27A8-B864-48E7-B83D-E87ECAB60274}" destId="{8340154E-2A8E-40F9-A85E-0B3EAE7EA530}" srcOrd="2" destOrd="0" presId="urn:microsoft.com/office/officeart/2005/8/layout/hierarchy4"/>
    <dgm:cxn modelId="{C2F46253-3BED-4D34-BBFD-51B1892D9FD4}" type="presParOf" srcId="{8340154E-2A8E-40F9-A85E-0B3EAE7EA530}" destId="{DB214248-C440-4AA8-93C2-171CDA17E9FB}" srcOrd="0" destOrd="0" presId="urn:microsoft.com/office/officeart/2005/8/layout/hierarchy4"/>
    <dgm:cxn modelId="{3EFAB9C3-44A0-40FF-AB5F-721057212DD8}" type="presParOf" srcId="{DB214248-C440-4AA8-93C2-171CDA17E9FB}" destId="{09530B5A-D043-43DA-8F39-142874F3AACE}" srcOrd="0" destOrd="0" presId="urn:microsoft.com/office/officeart/2005/8/layout/hierarchy4"/>
    <dgm:cxn modelId="{CB66D3C2-B1F8-44EB-B658-0803F3F55211}" type="presParOf" srcId="{DB214248-C440-4AA8-93C2-171CDA17E9FB}" destId="{9E7C299C-F427-48F2-A553-80FFFBB94446}" srcOrd="1" destOrd="0" presId="urn:microsoft.com/office/officeart/2005/8/layout/hierarchy4"/>
    <dgm:cxn modelId="{0C34F219-41CF-4C31-8B67-AD6CDBDF6855}" type="presParOf" srcId="{DB214248-C440-4AA8-93C2-171CDA17E9FB}" destId="{FF3EBE34-7AD3-445A-894B-4BD475D0B61C}" srcOrd="2" destOrd="0" presId="urn:microsoft.com/office/officeart/2005/8/layout/hierarchy4"/>
    <dgm:cxn modelId="{9C8944AB-8C2A-4B8C-B1BC-15A02AF7292F}" type="presParOf" srcId="{FF3EBE34-7AD3-445A-894B-4BD475D0B61C}" destId="{AA4CEA1D-178D-477A-B691-2BCDA333523A}" srcOrd="0" destOrd="0" presId="urn:microsoft.com/office/officeart/2005/8/layout/hierarchy4"/>
    <dgm:cxn modelId="{16AFFBE4-7374-4595-AC2D-789C7E1F4C5B}" type="presParOf" srcId="{AA4CEA1D-178D-477A-B691-2BCDA333523A}" destId="{572C640E-7198-4F65-9DC8-0F39AC28CC1B}" srcOrd="0" destOrd="0" presId="urn:microsoft.com/office/officeart/2005/8/layout/hierarchy4"/>
    <dgm:cxn modelId="{9AC83419-1E63-4E73-BA6E-BC5B26BB4751}" type="presParOf" srcId="{AA4CEA1D-178D-477A-B691-2BCDA333523A}" destId="{56F15633-CF7C-4CFC-9A77-4C16DD60EEF9}" srcOrd="1" destOrd="0" presId="urn:microsoft.com/office/officeart/2005/8/layout/hierarchy4"/>
    <dgm:cxn modelId="{4E95C5F8-70F5-40E6-A25B-41739FB59B03}" type="presParOf" srcId="{6C44C9A4-A8FF-4434-95C7-DB2E01335A1F}" destId="{46E1B055-63FD-4719-8509-5F6C249F9A84}" srcOrd="7" destOrd="0" presId="urn:microsoft.com/office/officeart/2005/8/layout/hierarchy4"/>
    <dgm:cxn modelId="{672022A8-24F4-4362-B589-B07A299CAE2E}" type="presParOf" srcId="{6C44C9A4-A8FF-4434-95C7-DB2E01335A1F}" destId="{8C93277B-07A7-493E-B58B-C30B5D591F0D}" srcOrd="8" destOrd="0" presId="urn:microsoft.com/office/officeart/2005/8/layout/hierarchy4"/>
    <dgm:cxn modelId="{95DA4F75-A6D3-4212-B02D-B97DF7AFE015}" type="presParOf" srcId="{8C93277B-07A7-493E-B58B-C30B5D591F0D}" destId="{727777A7-F538-4406-9A47-D64510208518}" srcOrd="0" destOrd="0" presId="urn:microsoft.com/office/officeart/2005/8/layout/hierarchy4"/>
    <dgm:cxn modelId="{526FC1D9-4A0A-464D-A070-DF60AAED33F4}" type="presParOf" srcId="{8C93277B-07A7-493E-B58B-C30B5D591F0D}" destId="{C1535A43-19C1-4E50-BFE0-0DF719DA4DC3}" srcOrd="1" destOrd="0" presId="urn:microsoft.com/office/officeart/2005/8/layout/hierarchy4"/>
    <dgm:cxn modelId="{8E7757C3-9B4B-49F1-A4A6-D9501B6062A4}" type="presParOf" srcId="{8C93277B-07A7-493E-B58B-C30B5D591F0D}" destId="{4271C2B3-3007-4A22-BFA1-4232B525DDC3}" srcOrd="2" destOrd="0" presId="urn:microsoft.com/office/officeart/2005/8/layout/hierarchy4"/>
    <dgm:cxn modelId="{C25D04A5-93B2-4634-BEE6-BDFF97679CC0}" type="presParOf" srcId="{4271C2B3-3007-4A22-BFA1-4232B525DDC3}" destId="{0493C619-434F-4CF9-BC70-FC15C48F8CB8}" srcOrd="0" destOrd="0" presId="urn:microsoft.com/office/officeart/2005/8/layout/hierarchy4"/>
    <dgm:cxn modelId="{99C25D32-89DD-43A1-86AF-1F9D3AF33D0D}" type="presParOf" srcId="{0493C619-434F-4CF9-BC70-FC15C48F8CB8}" destId="{4982EA3A-0E22-4FAB-88C1-F2E3FBA24D7A}" srcOrd="0" destOrd="0" presId="urn:microsoft.com/office/officeart/2005/8/layout/hierarchy4"/>
    <dgm:cxn modelId="{6035E739-20A2-4454-9E60-A5763675723D}" type="presParOf" srcId="{0493C619-434F-4CF9-BC70-FC15C48F8CB8}" destId="{E4058840-63A0-4255-9A78-6B97ACFF5052}" srcOrd="1" destOrd="0" presId="urn:microsoft.com/office/officeart/2005/8/layout/hierarchy4"/>
    <dgm:cxn modelId="{408FE399-D711-4686-AD82-A921247BFD70}" type="presParOf" srcId="{0493C619-434F-4CF9-BC70-FC15C48F8CB8}" destId="{55A21154-52D9-4918-972A-1C828BD08053}" srcOrd="2" destOrd="0" presId="urn:microsoft.com/office/officeart/2005/8/layout/hierarchy4"/>
    <dgm:cxn modelId="{F2622F65-76B7-4A2D-B860-E17191DD3C1D}" type="presParOf" srcId="{55A21154-52D9-4918-972A-1C828BD08053}" destId="{47910E26-C506-499F-8394-868B394F1579}" srcOrd="0" destOrd="0" presId="urn:microsoft.com/office/officeart/2005/8/layout/hierarchy4"/>
    <dgm:cxn modelId="{F81942B6-B926-499B-AEF7-3666F3D58310}" type="presParOf" srcId="{47910E26-C506-499F-8394-868B394F1579}" destId="{740DA62F-F8B6-4FCA-BB23-72FEA55ED426}" srcOrd="0" destOrd="0" presId="urn:microsoft.com/office/officeart/2005/8/layout/hierarchy4"/>
    <dgm:cxn modelId="{2BCDBF70-BE93-436B-BF1D-9533E233FCDA}" type="presParOf" srcId="{47910E26-C506-499F-8394-868B394F1579}" destId="{408BD5E7-AE95-48D4-AB08-7A0779355F7C}" srcOrd="1" destOrd="0" presId="urn:microsoft.com/office/officeart/2005/8/layout/hierarchy4"/>
    <dgm:cxn modelId="{9B7DF89F-2FC4-44DD-8CE3-630598569544}" type="presParOf" srcId="{47910E26-C506-499F-8394-868B394F1579}" destId="{B846F671-21A0-417D-A462-370E457126BF}" srcOrd="2" destOrd="0" presId="urn:microsoft.com/office/officeart/2005/8/layout/hierarchy4"/>
    <dgm:cxn modelId="{F5A31841-ED32-42B6-86CA-6C2F189AD229}" type="presParOf" srcId="{B846F671-21A0-417D-A462-370E457126BF}" destId="{D56CCFF0-0F30-487E-B8FD-EE44DF56797D}" srcOrd="0" destOrd="0" presId="urn:microsoft.com/office/officeart/2005/8/layout/hierarchy4"/>
    <dgm:cxn modelId="{524DBF21-E503-4B26-B2DD-85A97307F061}" type="presParOf" srcId="{D56CCFF0-0F30-487E-B8FD-EE44DF56797D}" destId="{8371E09E-A7AB-475C-9986-ECCD0BBF5D67}" srcOrd="0" destOrd="0" presId="urn:microsoft.com/office/officeart/2005/8/layout/hierarchy4"/>
    <dgm:cxn modelId="{467D5F03-95C7-4C48-9F5B-65F79315D433}" type="presParOf" srcId="{D56CCFF0-0F30-487E-B8FD-EE44DF56797D}" destId="{19F8AA9E-7FFB-487C-B5C1-C0220501E95C}"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EC45B1D-846F-4D2B-AC21-17FC732ED51D}">
      <dgm:prSet phldrT="[Text]"/>
      <dgm:spPr>
        <a:noFill/>
        <a:ln>
          <a:noFill/>
        </a:ln>
      </dgm:spPr>
      <dgm:t>
        <a:bodyPr/>
        <a:lstStyle/>
        <a:p>
          <a:r>
            <a:rPr lang="en-US" b="1"/>
            <a:t>Identity and Access Management</a:t>
          </a:r>
        </a:p>
      </dgm:t>
    </dgm:pt>
    <dgm:pt modelId="{4F0237EC-EC37-449D-92C2-E075DA854602}" type="parTrans" cxnId="{9F47E258-40D1-4261-8908-B2421443D1D9}">
      <dgm:prSet/>
      <dgm:spPr/>
      <dgm:t>
        <a:bodyPr/>
        <a:lstStyle/>
        <a:p>
          <a:endParaRPr lang="en-US"/>
        </a:p>
      </dgm:t>
    </dgm:pt>
    <dgm:pt modelId="{58C3C21E-D3EA-4D4C-B14F-31621B311668}" type="sibTrans" cxnId="{9F47E258-40D1-4261-8908-B2421443D1D9}">
      <dgm:prSet/>
      <dgm:spPr/>
      <dgm:t>
        <a:bodyPr/>
        <a:lstStyle/>
        <a:p>
          <a:endParaRPr lang="en-US"/>
        </a:p>
      </dgm:t>
    </dgm:pt>
    <dgm:pt modelId="{05F27DEA-C653-4827-B4BA-C66D21BD2448}">
      <dgm:prSet phldrT="[Text]"/>
      <dgm:spPr>
        <a:noFill/>
        <a:ln>
          <a:noFill/>
        </a:ln>
      </dgm:spPr>
      <dgm:t>
        <a:bodyPr/>
        <a:lstStyle/>
        <a:p>
          <a:r>
            <a:rPr lang="en-US" b="1"/>
            <a:t>Data Confidentiality</a:t>
          </a:r>
        </a:p>
      </dgm:t>
    </dgm:pt>
    <dgm:pt modelId="{777C8C21-FAED-4046-BD13-2672AE2B1C4C}" type="parTrans" cxnId="{E0EC9EC2-A05D-40B0-8523-D1A6F4EBBD93}">
      <dgm:prSet/>
      <dgm:spPr/>
      <dgm:t>
        <a:bodyPr/>
        <a:lstStyle/>
        <a:p>
          <a:endParaRPr lang="en-US"/>
        </a:p>
      </dgm:t>
    </dgm:pt>
    <dgm:pt modelId="{95BB6AB4-EE3F-4A75-BC79-F2C37F346115}" type="sibTrans" cxnId="{E0EC9EC2-A05D-40B0-8523-D1A6F4EBBD93}">
      <dgm:prSet/>
      <dgm:spPr/>
      <dgm:t>
        <a:bodyPr/>
        <a:lstStyle/>
        <a:p>
          <a:endParaRPr lang="en-US"/>
        </a:p>
      </dgm:t>
    </dgm:pt>
    <dgm:pt modelId="{8CB7D2B0-D927-48E3-88D2-46E2DCDBBDFC}">
      <dgm:prSet phldrT="[Text]"/>
      <dgm:spPr>
        <a:noFill/>
        <a:ln>
          <a:noFill/>
        </a:ln>
      </dgm:spPr>
      <dgm:t>
        <a:bodyPr/>
        <a:lstStyle/>
        <a:p>
          <a:r>
            <a:rPr lang="en-US" b="1"/>
            <a:t>Operations</a:t>
          </a:r>
        </a:p>
      </dgm:t>
    </dgm:pt>
    <dgm:pt modelId="{F8D2C6C5-9740-4B17-BCA7-12339DC9BD09}" type="parTrans" cxnId="{45F6DDE2-FD9A-4105-88DE-9FD832241DAD}">
      <dgm:prSet/>
      <dgm:spPr/>
      <dgm:t>
        <a:bodyPr/>
        <a:lstStyle/>
        <a:p>
          <a:endParaRPr lang="en-US"/>
        </a:p>
      </dgm:t>
    </dgm:pt>
    <dgm:pt modelId="{7725DAA8-A7C8-4CD6-BC27-9EE0C0942C49}" type="sibTrans" cxnId="{45F6DDE2-FD9A-4105-88DE-9FD832241DAD}">
      <dgm:prSet/>
      <dgm:spPr/>
      <dgm:t>
        <a:bodyPr/>
        <a:lstStyle/>
        <a:p>
          <a:endParaRPr lang="en-US"/>
        </a:p>
      </dgm:t>
    </dgm:pt>
    <dgm:pt modelId="{68BDE5D0-6DEF-44F9-9A9C-15DA86888D10}">
      <dgm:prSet phldrT="[Text]"/>
      <dgm:spPr>
        <a:solidFill>
          <a:srgbClr val="FF8700"/>
        </a:solidFill>
        <a:ln>
          <a:noFill/>
        </a:ln>
      </dgm:spPr>
      <dgm:t>
        <a:bodyPr/>
        <a:lstStyle/>
        <a:p>
          <a:r>
            <a:rPr lang="en-US"/>
            <a:t>Incident Management</a:t>
          </a:r>
        </a:p>
      </dgm:t>
    </dgm:pt>
    <dgm:pt modelId="{A63DEAE6-34FC-49D9-B7C9-5AA2B1F398A1}" type="parTrans" cxnId="{D51A21FD-AEFB-446C-AF60-77E135912A59}">
      <dgm:prSet/>
      <dgm:spPr/>
      <dgm:t>
        <a:bodyPr/>
        <a:lstStyle/>
        <a:p>
          <a:endParaRPr lang="en-US"/>
        </a:p>
      </dgm:t>
    </dgm:pt>
    <dgm:pt modelId="{AA6A85A6-C7A8-4DE9-89AF-DAE544CE5B5D}" type="sibTrans" cxnId="{D51A21FD-AEFB-446C-AF60-77E135912A59}">
      <dgm:prSet/>
      <dgm:spPr/>
      <dgm:t>
        <a:bodyPr/>
        <a:lstStyle/>
        <a:p>
          <a:endParaRPr lang="en-US"/>
        </a:p>
      </dgm:t>
    </dgm:pt>
    <dgm:pt modelId="{8F81B3B0-2CE5-4F39-AC17-670BE6DB108A}">
      <dgm:prSet phldrT="[Text]"/>
      <dgm:spPr>
        <a:solidFill>
          <a:srgbClr val="FF8700"/>
        </a:solidFill>
        <a:ln>
          <a:noFill/>
        </a:ln>
      </dgm:spPr>
      <dgm:t>
        <a:bodyPr/>
        <a:lstStyle/>
        <a:p>
          <a:r>
            <a:rPr lang="en-US"/>
            <a:t>IAM System</a:t>
          </a:r>
        </a:p>
      </dgm:t>
    </dgm:pt>
    <dgm:pt modelId="{B3F7B3C4-4572-4FE1-9CA7-989A7DB812FF}" type="parTrans" cxnId="{5A0FDD09-C848-4334-A9C4-9724D51A4D7E}">
      <dgm:prSet/>
      <dgm:spPr/>
      <dgm:t>
        <a:bodyPr/>
        <a:lstStyle/>
        <a:p>
          <a:endParaRPr lang="en-US"/>
        </a:p>
      </dgm:t>
    </dgm:pt>
    <dgm:pt modelId="{B02B4034-BF17-4CAE-8451-951F7A0EAE59}" type="sibTrans" cxnId="{5A0FDD09-C848-4334-A9C4-9724D51A4D7E}">
      <dgm:prSet/>
      <dgm:spPr/>
      <dgm:t>
        <a:bodyPr/>
        <a:lstStyle/>
        <a:p>
          <a:endParaRPr lang="en-US"/>
        </a:p>
      </dgm:t>
    </dgm:pt>
    <dgm:pt modelId="{3B03EABB-742F-4A4D-981D-1F13400D6F25}">
      <dgm:prSet phldrT="[Text]"/>
      <dgm:spPr>
        <a:solidFill>
          <a:srgbClr val="FF8700"/>
        </a:solidFill>
        <a:ln>
          <a:noFill/>
        </a:ln>
      </dgm:spPr>
      <dgm:t>
        <a:bodyPr/>
        <a:lstStyle/>
        <a:p>
          <a:r>
            <a:rPr lang="en-US"/>
            <a:t>Agent Identity Management</a:t>
          </a:r>
        </a:p>
      </dgm:t>
    </dgm:pt>
    <dgm:pt modelId="{1A82C8DB-D460-43AD-8A89-49CDF5558AE3}" type="parTrans" cxnId="{1BD4510A-CBCD-4CB3-B487-41A5B2AC6D15}">
      <dgm:prSet/>
      <dgm:spPr/>
      <dgm:t>
        <a:bodyPr/>
        <a:lstStyle/>
        <a:p>
          <a:endParaRPr lang="en-US"/>
        </a:p>
      </dgm:t>
    </dgm:pt>
    <dgm:pt modelId="{9094E904-58AF-4723-BD42-567F6613BDB8}" type="sibTrans" cxnId="{1BD4510A-CBCD-4CB3-B487-41A5B2AC6D15}">
      <dgm:prSet/>
      <dgm:spPr/>
      <dgm:t>
        <a:bodyPr/>
        <a:lstStyle/>
        <a:p>
          <a:endParaRPr lang="en-US"/>
        </a:p>
      </dgm:t>
    </dgm:pt>
    <dgm:pt modelId="{8B031097-8049-4248-B399-0A34618B811F}">
      <dgm:prSet phldrT="[Text]"/>
      <dgm:spPr>
        <a:solidFill>
          <a:srgbClr val="FF8700"/>
        </a:solidFill>
        <a:ln>
          <a:noFill/>
        </a:ln>
      </dgm:spPr>
      <dgm:t>
        <a:bodyPr/>
        <a:lstStyle/>
        <a:p>
          <a:r>
            <a:rPr lang="en-US"/>
            <a:t>Agent RBAC</a:t>
          </a:r>
        </a:p>
      </dgm:t>
    </dgm:pt>
    <dgm:pt modelId="{CB524C44-BE30-4927-A231-9F3DA3A0343F}" type="parTrans" cxnId="{9706D5FE-889D-4932-BFF5-E3CAAA56EDAC}">
      <dgm:prSet/>
      <dgm:spPr/>
      <dgm:t>
        <a:bodyPr/>
        <a:lstStyle/>
        <a:p>
          <a:endParaRPr lang="en-US"/>
        </a:p>
      </dgm:t>
    </dgm:pt>
    <dgm:pt modelId="{7D1CE893-78E3-43B5-98FF-A53E66D0B235}" type="sibTrans" cxnId="{9706D5FE-889D-4932-BFF5-E3CAAA56EDAC}">
      <dgm:prSet/>
      <dgm:spPr/>
      <dgm:t>
        <a:bodyPr/>
        <a:lstStyle/>
        <a:p>
          <a:endParaRPr lang="en-US"/>
        </a:p>
      </dgm:t>
    </dgm:pt>
    <dgm:pt modelId="{97063AD5-0827-4E0F-871F-9B7751543A8B}">
      <dgm:prSet phldrT="[Text]"/>
      <dgm:spPr>
        <a:solidFill>
          <a:srgbClr val="FF8700"/>
        </a:solidFill>
        <a:ln>
          <a:noFill/>
        </a:ln>
      </dgm:spPr>
      <dgm:t>
        <a:bodyPr/>
        <a:lstStyle/>
        <a:p>
          <a:r>
            <a:rPr lang="en-US"/>
            <a:t>Tool RBAC</a:t>
          </a:r>
        </a:p>
      </dgm:t>
    </dgm:pt>
    <dgm:pt modelId="{8BAE5545-A7C2-4906-81AE-78A98BA2255A}" type="parTrans" cxnId="{B8A56AD6-C575-4A21-A44D-BA899E017F00}">
      <dgm:prSet/>
      <dgm:spPr/>
      <dgm:t>
        <a:bodyPr/>
        <a:lstStyle/>
        <a:p>
          <a:endParaRPr lang="en-US"/>
        </a:p>
      </dgm:t>
    </dgm:pt>
    <dgm:pt modelId="{A27A7791-E58A-4266-B60D-4D32BA318E5C}" type="sibTrans" cxnId="{B8A56AD6-C575-4A21-A44D-BA899E017F00}">
      <dgm:prSet/>
      <dgm:spPr/>
      <dgm:t>
        <a:bodyPr/>
        <a:lstStyle/>
        <a:p>
          <a:endParaRPr lang="en-US"/>
        </a:p>
      </dgm:t>
    </dgm:pt>
    <dgm:pt modelId="{23945D11-E168-4219-ACB9-37192C1BAF58}">
      <dgm:prSet phldrT="[Text]"/>
      <dgm:spPr>
        <a:solidFill>
          <a:srgbClr val="FF8700"/>
        </a:solidFill>
        <a:ln>
          <a:noFill/>
        </a:ln>
      </dgm:spPr>
      <dgm:t>
        <a:bodyPr/>
        <a:lstStyle/>
        <a:p>
          <a:r>
            <a:rPr lang="en-US"/>
            <a:t>Key Management</a:t>
          </a:r>
        </a:p>
      </dgm:t>
    </dgm:pt>
    <dgm:pt modelId="{67F09D41-8393-4D6B-BF3A-A80815196011}" type="parTrans" cxnId="{3683EBE1-FEFA-479F-A9A5-D13917D01188}">
      <dgm:prSet/>
      <dgm:spPr/>
      <dgm:t>
        <a:bodyPr/>
        <a:lstStyle/>
        <a:p>
          <a:endParaRPr lang="en-US"/>
        </a:p>
      </dgm:t>
    </dgm:pt>
    <dgm:pt modelId="{0E0F987C-923E-4CF9-B0B4-CE3F57F8C8EE}" type="sibTrans" cxnId="{3683EBE1-FEFA-479F-A9A5-D13917D01188}">
      <dgm:prSet/>
      <dgm:spPr/>
      <dgm:t>
        <a:bodyPr/>
        <a:lstStyle/>
        <a:p>
          <a:endParaRPr lang="en-US"/>
        </a:p>
      </dgm:t>
    </dgm:pt>
    <dgm:pt modelId="{3B5B7355-3027-47CE-82A5-97E72F589A78}">
      <dgm:prSet phldrT="[Text]"/>
      <dgm:spPr>
        <a:solidFill>
          <a:srgbClr val="FF8700"/>
        </a:solidFill>
        <a:ln>
          <a:noFill/>
        </a:ln>
      </dgm:spPr>
      <dgm:t>
        <a:bodyPr/>
        <a:lstStyle/>
        <a:p>
          <a:r>
            <a:rPr lang="en-US"/>
            <a:t>Cipher Management</a:t>
          </a:r>
        </a:p>
      </dgm:t>
    </dgm:pt>
    <dgm:pt modelId="{500B0B96-3268-4473-AF9B-C1956FE20AB6}" type="parTrans" cxnId="{F0CF677A-2038-4154-9896-A6DD6764167E}">
      <dgm:prSet/>
      <dgm:spPr/>
      <dgm:t>
        <a:bodyPr/>
        <a:lstStyle/>
        <a:p>
          <a:endParaRPr lang="en-US"/>
        </a:p>
      </dgm:t>
    </dgm:pt>
    <dgm:pt modelId="{1302CFC2-8263-44BC-8DC4-32646E1313EC}" type="sibTrans" cxnId="{F0CF677A-2038-4154-9896-A6DD6764167E}">
      <dgm:prSet/>
      <dgm:spPr/>
      <dgm:t>
        <a:bodyPr/>
        <a:lstStyle/>
        <a:p>
          <a:endParaRPr lang="en-US"/>
        </a:p>
      </dgm:t>
    </dgm:pt>
    <dgm:pt modelId="{4E808CD8-8D82-49A7-A281-6CDF8E76D900}">
      <dgm:prSet phldrT="[Text]"/>
      <dgm:spPr>
        <a:solidFill>
          <a:srgbClr val="FF8700"/>
        </a:solidFill>
        <a:ln>
          <a:noFill/>
        </a:ln>
      </dgm:spPr>
      <dgm:t>
        <a:bodyPr/>
        <a:lstStyle/>
        <a:p>
          <a:r>
            <a:rPr lang="en-US"/>
            <a:t>Intrusion Detection</a:t>
          </a:r>
        </a:p>
      </dgm:t>
    </dgm:pt>
    <dgm:pt modelId="{3A49DE61-9E68-4A7F-885B-3B0BCF77DF24}" type="parTrans" cxnId="{C1FB43A6-80F4-400B-93A2-F78537AF7D59}">
      <dgm:prSet/>
      <dgm:spPr/>
      <dgm:t>
        <a:bodyPr/>
        <a:lstStyle/>
        <a:p>
          <a:endParaRPr lang="en-US"/>
        </a:p>
      </dgm:t>
    </dgm:pt>
    <dgm:pt modelId="{0AA8F65D-F74F-4BF1-BC80-6C671CC33ED6}" type="sibTrans" cxnId="{C1FB43A6-80F4-400B-93A2-F78537AF7D59}">
      <dgm:prSet/>
      <dgm:spPr/>
      <dgm:t>
        <a:bodyPr/>
        <a:lstStyle/>
        <a:p>
          <a:endParaRPr lang="en-US"/>
        </a:p>
      </dgm:t>
    </dgm:pt>
    <dgm:pt modelId="{C16DFFC3-803A-45F2-972F-866A9D34ABE5}">
      <dgm:prSet phldrT="[Text]"/>
      <dgm:spPr>
        <a:solidFill>
          <a:srgbClr val="FF8700"/>
        </a:solidFill>
        <a:ln>
          <a:noFill/>
        </a:ln>
      </dgm:spPr>
      <dgm:t>
        <a:bodyPr/>
        <a:lstStyle/>
        <a:p>
          <a:r>
            <a:rPr lang="en-US"/>
            <a:t>PII/PHI Masking</a:t>
          </a:r>
        </a:p>
      </dgm:t>
    </dgm:pt>
    <dgm:pt modelId="{A318398F-B948-457C-BA16-B95BD4771762}" type="parTrans" cxnId="{098591BD-E2C2-4777-8153-94C7B0DA4BC2}">
      <dgm:prSet/>
      <dgm:spPr/>
      <dgm:t>
        <a:bodyPr/>
        <a:lstStyle/>
        <a:p>
          <a:endParaRPr lang="en-US"/>
        </a:p>
      </dgm:t>
    </dgm:pt>
    <dgm:pt modelId="{87E0F85D-BFC6-4936-9762-F0F9A4C0E584}" type="sibTrans" cxnId="{098591BD-E2C2-4777-8153-94C7B0DA4BC2}">
      <dgm:prSet/>
      <dgm:spPr/>
      <dgm:t>
        <a:bodyPr/>
        <a:lstStyle/>
        <a:p>
          <a:endParaRPr lang="en-US"/>
        </a:p>
      </dgm:t>
    </dgm:pt>
    <dgm:pt modelId="{2B24D566-73AD-4DCC-968A-4D7FFD9ACDC5}">
      <dgm:prSet phldrT="[Text]"/>
      <dgm:spPr>
        <a:solidFill>
          <a:srgbClr val="FF8700"/>
        </a:solidFill>
        <a:ln>
          <a:noFill/>
        </a:ln>
      </dgm:spPr>
      <dgm:t>
        <a:bodyPr/>
        <a:lstStyle/>
        <a:p>
          <a:r>
            <a:rPr lang="en-US"/>
            <a:t>Budget Limit Protection</a:t>
          </a:r>
        </a:p>
      </dgm:t>
    </dgm:pt>
    <dgm:pt modelId="{86457EDC-1116-4394-97A1-FA1B00AB1ED8}" type="parTrans" cxnId="{8965E25D-EE0B-42F7-BFE1-2C93060CFCBD}">
      <dgm:prSet/>
      <dgm:spPr/>
      <dgm:t>
        <a:bodyPr/>
        <a:lstStyle/>
        <a:p>
          <a:endParaRPr lang="en-US"/>
        </a:p>
      </dgm:t>
    </dgm:pt>
    <dgm:pt modelId="{1F761F45-CF83-4EF8-8D41-67937A9D8FDB}" type="sibTrans" cxnId="{8965E25D-EE0B-42F7-BFE1-2C93060CFCBD}">
      <dgm:prSet/>
      <dgm:spPr/>
      <dgm:t>
        <a:bodyPr/>
        <a:lstStyle/>
        <a:p>
          <a:endParaRPr lang="en-US"/>
        </a:p>
      </dgm:t>
    </dgm:pt>
    <dgm:pt modelId="{09C971CF-702A-457F-ABCA-0D4F2A79BD2D}">
      <dgm:prSet phldrT="[Text]"/>
      <dgm:spPr>
        <a:solidFill>
          <a:srgbClr val="FF8700"/>
        </a:solidFill>
        <a:ln>
          <a:noFill/>
        </a:ln>
      </dgm:spPr>
      <dgm:t>
        <a:bodyPr/>
        <a:lstStyle/>
        <a:p>
          <a:r>
            <a:rPr lang="en-US"/>
            <a:t>Consumption Limit Protection</a:t>
          </a:r>
        </a:p>
      </dgm:t>
    </dgm:pt>
    <dgm:pt modelId="{6D76FA08-4D89-4DC6-9FB4-8F573A80C71E}" type="parTrans" cxnId="{D11541B3-32D3-4989-A7BB-890D11C38F13}">
      <dgm:prSet/>
      <dgm:spPr/>
      <dgm:t>
        <a:bodyPr/>
        <a:lstStyle/>
        <a:p>
          <a:endParaRPr lang="en-US"/>
        </a:p>
      </dgm:t>
    </dgm:pt>
    <dgm:pt modelId="{DDA57F2B-61D0-41E4-AB2B-396C8C64F37D}" type="sibTrans" cxnId="{D11541B3-32D3-4989-A7BB-890D11C38F13}">
      <dgm:prSet/>
      <dgm:spPr/>
      <dgm:t>
        <a:bodyPr/>
        <a:lstStyle/>
        <a:p>
          <a:endParaRPr lang="en-US"/>
        </a:p>
      </dgm:t>
    </dgm:pt>
    <dgm:pt modelId="{B172B77E-7493-482B-B7C3-A7D3EECBC0BA}">
      <dgm:prSet phldrT="[Text]"/>
      <dgm:spPr>
        <a:noFill/>
        <a:ln>
          <a:noFill/>
        </a:ln>
      </dgm:spPr>
      <dgm:t>
        <a:bodyPr/>
        <a:lstStyle/>
        <a:p>
          <a:r>
            <a:rPr lang="en-US" b="1"/>
            <a:t>Malicious Use Protection</a:t>
          </a:r>
        </a:p>
      </dgm:t>
    </dgm:pt>
    <dgm:pt modelId="{46C98605-4926-4E4B-B6B4-078A72DB88A4}" type="parTrans" cxnId="{CBC80CDF-B3E4-4CCD-A94F-C1EED52A12A3}">
      <dgm:prSet/>
      <dgm:spPr/>
      <dgm:t>
        <a:bodyPr/>
        <a:lstStyle/>
        <a:p>
          <a:endParaRPr lang="en-US"/>
        </a:p>
      </dgm:t>
    </dgm:pt>
    <dgm:pt modelId="{1919A0CD-4597-4921-9678-65D7B2B9118A}" type="sibTrans" cxnId="{CBC80CDF-B3E4-4CCD-A94F-C1EED52A12A3}">
      <dgm:prSet/>
      <dgm:spPr/>
      <dgm:t>
        <a:bodyPr/>
        <a:lstStyle/>
        <a:p>
          <a:endParaRPr lang="en-US"/>
        </a:p>
      </dgm:t>
    </dgm:pt>
    <dgm:pt modelId="{54490405-7A38-421A-B4FE-2508A4431D08}">
      <dgm:prSet phldrT="[Text]"/>
      <dgm:spPr>
        <a:solidFill>
          <a:srgbClr val="FF8700"/>
        </a:solidFill>
        <a:ln>
          <a:noFill/>
        </a:ln>
      </dgm:spPr>
      <dgm:t>
        <a:bodyPr/>
        <a:lstStyle/>
        <a:p>
          <a:r>
            <a:rPr lang="en-US"/>
            <a:t>Jailbreak Detection</a:t>
          </a:r>
        </a:p>
      </dgm:t>
    </dgm:pt>
    <dgm:pt modelId="{3D02B059-2DC1-4445-9DD8-470924ED9FD5}" type="parTrans" cxnId="{0862DA9C-0E1E-4099-BBEF-00E44FE6A675}">
      <dgm:prSet/>
      <dgm:spPr/>
      <dgm:t>
        <a:bodyPr/>
        <a:lstStyle/>
        <a:p>
          <a:endParaRPr lang="en-US"/>
        </a:p>
      </dgm:t>
    </dgm:pt>
    <dgm:pt modelId="{7AFDC08F-F7CD-4FBD-96E0-29FFA79C02B6}" type="sibTrans" cxnId="{0862DA9C-0E1E-4099-BBEF-00E44FE6A675}">
      <dgm:prSet/>
      <dgm:spPr/>
      <dgm:t>
        <a:bodyPr/>
        <a:lstStyle/>
        <a:p>
          <a:endParaRPr lang="en-US"/>
        </a:p>
      </dgm:t>
    </dgm:pt>
    <dgm:pt modelId="{DD21A8AD-9384-483B-8E58-7F547B19692E}">
      <dgm:prSet phldrT="[Text]"/>
      <dgm:spPr>
        <a:solidFill>
          <a:srgbClr val="FF8700"/>
        </a:solidFill>
        <a:ln>
          <a:noFill/>
        </a:ln>
      </dgm:spPr>
      <dgm:t>
        <a:bodyPr/>
        <a:lstStyle/>
        <a:p>
          <a:r>
            <a:rPr lang="en-US"/>
            <a:t>Prompt Injection Detection</a:t>
          </a:r>
        </a:p>
      </dgm:t>
    </dgm:pt>
    <dgm:pt modelId="{4FAF9DC1-85C1-47CF-B6F3-F9FC76822AEB}" type="parTrans" cxnId="{63EE209A-E6B0-4F49-8281-46659E1CCFAC}">
      <dgm:prSet/>
      <dgm:spPr/>
      <dgm:t>
        <a:bodyPr/>
        <a:lstStyle/>
        <a:p>
          <a:endParaRPr lang="en-US"/>
        </a:p>
      </dgm:t>
    </dgm:pt>
    <dgm:pt modelId="{867A6DFE-A07A-413C-9FE5-08D9FDE0D86F}" type="sibTrans" cxnId="{63EE209A-E6B0-4F49-8281-46659E1CCFAC}">
      <dgm:prSet/>
      <dgm:spPr/>
      <dgm:t>
        <a:bodyPr/>
        <a:lstStyle/>
        <a:p>
          <a:endParaRPr lang="en-US"/>
        </a:p>
      </dgm:t>
    </dgm:pt>
    <dgm:pt modelId="{B0A71728-F495-4CD5-AB61-23032E5B3A28}">
      <dgm:prSet phldrT="[Text]"/>
      <dgm:spPr>
        <a:noFill/>
        <a:ln>
          <a:noFill/>
        </a:ln>
      </dgm:spPr>
      <dgm:t>
        <a:bodyPr/>
        <a:lstStyle/>
        <a:p>
          <a:r>
            <a:rPr lang="en-US" b="1"/>
            <a:t>Malicious Behavior Protection</a:t>
          </a:r>
        </a:p>
      </dgm:t>
    </dgm:pt>
    <dgm:pt modelId="{DC7A9100-7F43-45FF-90D3-95DC05A9495F}" type="parTrans" cxnId="{AFBF2ED2-6A24-4F71-AEC6-89585C0777FA}">
      <dgm:prSet/>
      <dgm:spPr/>
      <dgm:t>
        <a:bodyPr/>
        <a:lstStyle/>
        <a:p>
          <a:endParaRPr lang="en-US"/>
        </a:p>
      </dgm:t>
    </dgm:pt>
    <dgm:pt modelId="{C4BBC536-D1E5-4A6B-9E34-38B491B0303E}" type="sibTrans" cxnId="{AFBF2ED2-6A24-4F71-AEC6-89585C0777FA}">
      <dgm:prSet/>
      <dgm:spPr/>
      <dgm:t>
        <a:bodyPr/>
        <a:lstStyle/>
        <a:p>
          <a:endParaRPr lang="en-US"/>
        </a:p>
      </dgm:t>
    </dgm:pt>
    <dgm:pt modelId="{84AB3C0C-9E7D-4C12-9EA0-3C53B80294A4}">
      <dgm:prSet phldrT="[Text]"/>
      <dgm:spPr>
        <a:solidFill>
          <a:srgbClr val="FF8700"/>
        </a:solidFill>
        <a:ln>
          <a:noFill/>
        </a:ln>
      </dgm:spPr>
      <dgm:t>
        <a:bodyPr/>
        <a:lstStyle/>
        <a:p>
          <a:r>
            <a:rPr lang="en-US"/>
            <a:t>Harmful Content Detection</a:t>
          </a:r>
        </a:p>
      </dgm:t>
    </dgm:pt>
    <dgm:pt modelId="{C849867A-A7DA-4450-ADBF-3F4AA3E3BD0F}" type="parTrans" cxnId="{486B2B96-F5FF-4E47-831B-1208416B5248}">
      <dgm:prSet/>
      <dgm:spPr/>
      <dgm:t>
        <a:bodyPr/>
        <a:lstStyle/>
        <a:p>
          <a:endParaRPr lang="en-US"/>
        </a:p>
      </dgm:t>
    </dgm:pt>
    <dgm:pt modelId="{C4521ECD-8C4F-42DB-BBF9-61F8F829E025}" type="sibTrans" cxnId="{486B2B96-F5FF-4E47-831B-1208416B5248}">
      <dgm:prSet/>
      <dgm:spPr/>
      <dgm:t>
        <a:bodyPr/>
        <a:lstStyle/>
        <a:p>
          <a:endParaRPr lang="en-US"/>
        </a:p>
      </dgm:t>
    </dgm:pt>
    <dgm:pt modelId="{5AEFC1C3-8685-493A-A897-F39EE6C86729}">
      <dgm:prSet phldrT="[Text]"/>
      <dgm:spPr>
        <a:solidFill>
          <a:srgbClr val="FF8700"/>
        </a:solidFill>
        <a:ln>
          <a:noFill/>
        </a:ln>
      </dgm:spPr>
      <dgm:t>
        <a:bodyPr/>
        <a:lstStyle/>
        <a:p>
          <a:r>
            <a:rPr lang="en-US"/>
            <a:t>Harmful Generated Code Detection</a:t>
          </a:r>
        </a:p>
      </dgm:t>
    </dgm:pt>
    <dgm:pt modelId="{E4352DE9-80F8-4F3A-8960-718492D5C8C0}" type="parTrans" cxnId="{C5577F97-7FEE-476B-92F2-BE76BF714165}">
      <dgm:prSet/>
      <dgm:spPr/>
      <dgm:t>
        <a:bodyPr/>
        <a:lstStyle/>
        <a:p>
          <a:endParaRPr lang="en-US"/>
        </a:p>
      </dgm:t>
    </dgm:pt>
    <dgm:pt modelId="{60175C19-8651-48D6-9F58-398BCCE52E80}" type="sibTrans" cxnId="{C5577F97-7FEE-476B-92F2-BE76BF714165}">
      <dgm:prSet/>
      <dgm:spPr/>
      <dgm:t>
        <a:bodyPr/>
        <a:lstStyle/>
        <a:p>
          <a:endParaRPr lang="en-US"/>
        </a:p>
      </dgm:t>
    </dgm:pt>
    <dgm:pt modelId="{CF76E0E5-4B99-41FA-A331-7511D2F6DD3E}">
      <dgm:prSet phldrT="[Text]"/>
      <dgm:spPr>
        <a:solidFill>
          <a:srgbClr val="FF8700"/>
        </a:solidFill>
        <a:ln>
          <a:noFill/>
        </a:ln>
      </dgm:spPr>
      <dgm:t>
        <a:bodyPr/>
        <a:lstStyle/>
        <a:p>
          <a:r>
            <a:rPr lang="en-US"/>
            <a:t>Hallucination Detection</a:t>
          </a:r>
        </a:p>
      </dgm:t>
    </dgm:pt>
    <dgm:pt modelId="{F0F3EA44-B8F8-4AEA-A0F5-E5886E87997F}" type="parTrans" cxnId="{6D4EE625-0659-40F9-A5D9-24EC6B3C983C}">
      <dgm:prSet/>
      <dgm:spPr/>
      <dgm:t>
        <a:bodyPr/>
        <a:lstStyle/>
        <a:p>
          <a:endParaRPr lang="en-US"/>
        </a:p>
      </dgm:t>
    </dgm:pt>
    <dgm:pt modelId="{D9DB8134-88CC-4A8A-A2B0-5444C9CD7602}" type="sibTrans" cxnId="{6D4EE625-0659-40F9-A5D9-24EC6B3C983C}">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27C54A6-5FA7-433D-B30F-4BD713472D42}" type="pres">
      <dgm:prSet presAssocID="{4EC45B1D-846F-4D2B-AC21-17FC732ED51D}" presName="vertOne" presStyleCnt="0"/>
      <dgm:spPr/>
    </dgm:pt>
    <dgm:pt modelId="{D1BCAC4A-170D-4B61-AB76-533DD1E5AC06}" type="pres">
      <dgm:prSet presAssocID="{4EC45B1D-846F-4D2B-AC21-17FC732ED51D}" presName="txOne" presStyleLbl="node0" presStyleIdx="0" presStyleCnt="5" custScaleX="101177" custScaleY="61861">
        <dgm:presLayoutVars>
          <dgm:chPref val="3"/>
        </dgm:presLayoutVars>
      </dgm:prSet>
      <dgm:spPr/>
    </dgm:pt>
    <dgm:pt modelId="{4241106A-C099-482C-9746-5091A828E480}" type="pres">
      <dgm:prSet presAssocID="{4EC45B1D-846F-4D2B-AC21-17FC732ED51D}" presName="parTransOne" presStyleCnt="0"/>
      <dgm:spPr/>
    </dgm:pt>
    <dgm:pt modelId="{2943CD18-DBD8-4EAF-A2A9-06213E2D866E}" type="pres">
      <dgm:prSet presAssocID="{4EC45B1D-846F-4D2B-AC21-17FC732ED51D}" presName="horzOne" presStyleCnt="0"/>
      <dgm:spPr/>
    </dgm:pt>
    <dgm:pt modelId="{6084A9EF-BB32-4978-B43F-BC778CA98AFF}" type="pres">
      <dgm:prSet presAssocID="{8F81B3B0-2CE5-4F39-AC17-670BE6DB108A}" presName="vertTwo" presStyleCnt="0"/>
      <dgm:spPr/>
    </dgm:pt>
    <dgm:pt modelId="{500692D2-67BD-41E7-8C5A-FEE47B82E6CC}" type="pres">
      <dgm:prSet presAssocID="{8F81B3B0-2CE5-4F39-AC17-670BE6DB108A}" presName="txTwo" presStyleLbl="node2" presStyleIdx="0" presStyleCnt="5" custScaleX="101374" custScaleY="61861">
        <dgm:presLayoutVars>
          <dgm:chPref val="3"/>
        </dgm:presLayoutVars>
      </dgm:prSet>
      <dgm:spPr/>
    </dgm:pt>
    <dgm:pt modelId="{6DD563BC-EBD8-4EB5-8ADC-2E351F8FA65C}" type="pres">
      <dgm:prSet presAssocID="{8F81B3B0-2CE5-4F39-AC17-670BE6DB108A}" presName="parTransTwo" presStyleCnt="0"/>
      <dgm:spPr/>
    </dgm:pt>
    <dgm:pt modelId="{810489CA-BBE5-4B99-B0D3-065264FF9B69}" type="pres">
      <dgm:prSet presAssocID="{8F81B3B0-2CE5-4F39-AC17-670BE6DB108A}" presName="horzTwo" presStyleCnt="0"/>
      <dgm:spPr/>
    </dgm:pt>
    <dgm:pt modelId="{01C957E2-26C3-4425-978C-DB79E633A624}" type="pres">
      <dgm:prSet presAssocID="{3B03EABB-742F-4A4D-981D-1F13400D6F25}" presName="vertThree" presStyleCnt="0"/>
      <dgm:spPr/>
    </dgm:pt>
    <dgm:pt modelId="{C88D5982-6775-4D4D-A897-ED2F8A8346D7}" type="pres">
      <dgm:prSet presAssocID="{3B03EABB-742F-4A4D-981D-1F13400D6F25}" presName="txThree" presStyleLbl="node3" presStyleIdx="0" presStyleCnt="5" custScaleX="101771" custScaleY="61861">
        <dgm:presLayoutVars>
          <dgm:chPref val="3"/>
        </dgm:presLayoutVars>
      </dgm:prSet>
      <dgm:spPr/>
    </dgm:pt>
    <dgm:pt modelId="{90BE8DDC-21FE-4BAC-ACB7-184D04BE6C72}" type="pres">
      <dgm:prSet presAssocID="{3B03EABB-742F-4A4D-981D-1F13400D6F25}" presName="parTransThree" presStyleCnt="0"/>
      <dgm:spPr/>
    </dgm:pt>
    <dgm:pt modelId="{9991874D-DB79-4D05-9EF3-FC3728917608}" type="pres">
      <dgm:prSet presAssocID="{3B03EABB-742F-4A4D-981D-1F13400D6F25}" presName="horzThree" presStyleCnt="0"/>
      <dgm:spPr/>
    </dgm:pt>
    <dgm:pt modelId="{A200BFB9-9B1D-48D9-ACEA-73FD5E38534D}" type="pres">
      <dgm:prSet presAssocID="{8B031097-8049-4248-B399-0A34618B811F}" presName="vertFour" presStyleCnt="0">
        <dgm:presLayoutVars>
          <dgm:chPref val="3"/>
        </dgm:presLayoutVars>
      </dgm:prSet>
      <dgm:spPr/>
    </dgm:pt>
    <dgm:pt modelId="{402EDE8E-C0D0-4D0E-8684-D18ACA56DAB7}" type="pres">
      <dgm:prSet presAssocID="{8B031097-8049-4248-B399-0A34618B811F}" presName="txFour" presStyleLbl="node4" presStyleIdx="0" presStyleCnt="6" custScaleX="102570" custScaleY="61861">
        <dgm:presLayoutVars>
          <dgm:chPref val="3"/>
        </dgm:presLayoutVars>
      </dgm:prSet>
      <dgm:spPr/>
    </dgm:pt>
    <dgm:pt modelId="{D7EA0120-C8C7-4293-A052-C67080FA2232}" type="pres">
      <dgm:prSet presAssocID="{8B031097-8049-4248-B399-0A34618B811F}" presName="parTransFour" presStyleCnt="0"/>
      <dgm:spPr/>
    </dgm:pt>
    <dgm:pt modelId="{BE712D4D-6CD1-4B68-B74B-BD3A4A718D05}" type="pres">
      <dgm:prSet presAssocID="{8B031097-8049-4248-B399-0A34618B811F}" presName="horzFour" presStyleCnt="0"/>
      <dgm:spPr/>
    </dgm:pt>
    <dgm:pt modelId="{74241592-82E3-4BD4-A6F6-6B88CC26F4CC}" type="pres">
      <dgm:prSet presAssocID="{97063AD5-0827-4E0F-871F-9B7751543A8B}" presName="vertFour" presStyleCnt="0">
        <dgm:presLayoutVars>
          <dgm:chPref val="3"/>
        </dgm:presLayoutVars>
      </dgm:prSet>
      <dgm:spPr/>
    </dgm:pt>
    <dgm:pt modelId="{397A3C0F-49C0-4B60-AD1A-99FE15D6F7DA}" type="pres">
      <dgm:prSet presAssocID="{97063AD5-0827-4E0F-871F-9B7751543A8B}" presName="txFour" presStyleLbl="node4" presStyleIdx="1" presStyleCnt="6" custScaleX="102570" custScaleY="61861">
        <dgm:presLayoutVars>
          <dgm:chPref val="3"/>
        </dgm:presLayoutVars>
      </dgm:prSet>
      <dgm:spPr/>
    </dgm:pt>
    <dgm:pt modelId="{51DD7791-D4F2-41D6-84E9-AEA3AF99D474}" type="pres">
      <dgm:prSet presAssocID="{97063AD5-0827-4E0F-871F-9B7751543A8B}" presName="horzFour" presStyleCnt="0"/>
      <dgm:spPr/>
    </dgm:pt>
    <dgm:pt modelId="{D9CD0B30-AFD0-47AB-A8D4-4867850F49EB}" type="pres">
      <dgm:prSet presAssocID="{58C3C21E-D3EA-4D4C-B14F-31621B311668}" presName="sibSpaceOne" presStyleCnt="0"/>
      <dgm:spPr/>
    </dgm:pt>
    <dgm:pt modelId="{96F828B1-4239-4047-B623-CEF5A9986F99}" type="pres">
      <dgm:prSet presAssocID="{05F27DEA-C653-4827-B4BA-C66D21BD2448}" presName="vertOne" presStyleCnt="0"/>
      <dgm:spPr/>
    </dgm:pt>
    <dgm:pt modelId="{CE880FC2-57E6-47B9-A672-8D03525958F7}" type="pres">
      <dgm:prSet presAssocID="{05F27DEA-C653-4827-B4BA-C66D21BD2448}" presName="txOne" presStyleLbl="node0" presStyleIdx="1" presStyleCnt="5" custScaleX="101177" custScaleY="61861">
        <dgm:presLayoutVars>
          <dgm:chPref val="3"/>
        </dgm:presLayoutVars>
      </dgm:prSet>
      <dgm:spPr/>
    </dgm:pt>
    <dgm:pt modelId="{DC63DF17-61CA-43FC-9517-C6D143EB4BA4}" type="pres">
      <dgm:prSet presAssocID="{05F27DEA-C653-4827-B4BA-C66D21BD2448}" presName="parTransOne" presStyleCnt="0"/>
      <dgm:spPr/>
    </dgm:pt>
    <dgm:pt modelId="{368E2014-E996-464C-A7AB-8F7DE7552FC4}" type="pres">
      <dgm:prSet presAssocID="{05F27DEA-C653-4827-B4BA-C66D21BD2448}" presName="horzOne" presStyleCnt="0"/>
      <dgm:spPr/>
    </dgm:pt>
    <dgm:pt modelId="{E31C5154-FE74-4BEB-A637-D757C084913C}" type="pres">
      <dgm:prSet presAssocID="{23945D11-E168-4219-ACB9-37192C1BAF58}" presName="vertTwo" presStyleCnt="0"/>
      <dgm:spPr/>
    </dgm:pt>
    <dgm:pt modelId="{738897CA-68EE-4F52-A3F2-3A369D8DEC4B}" type="pres">
      <dgm:prSet presAssocID="{23945D11-E168-4219-ACB9-37192C1BAF58}" presName="txTwo" presStyleLbl="node2" presStyleIdx="1" presStyleCnt="5" custScaleX="101275" custScaleY="61861">
        <dgm:presLayoutVars>
          <dgm:chPref val="3"/>
        </dgm:presLayoutVars>
      </dgm:prSet>
      <dgm:spPr/>
    </dgm:pt>
    <dgm:pt modelId="{38A4C447-E730-405B-8834-6ED2A902B131}" type="pres">
      <dgm:prSet presAssocID="{23945D11-E168-4219-ACB9-37192C1BAF58}" presName="parTransTwo" presStyleCnt="0"/>
      <dgm:spPr/>
    </dgm:pt>
    <dgm:pt modelId="{CC557A40-7697-42F9-9C8E-C502D8E22F89}" type="pres">
      <dgm:prSet presAssocID="{23945D11-E168-4219-ACB9-37192C1BAF58}" presName="horzTwo" presStyleCnt="0"/>
      <dgm:spPr/>
    </dgm:pt>
    <dgm:pt modelId="{79B7895C-7F46-4BB5-8234-4512509A50FB}" type="pres">
      <dgm:prSet presAssocID="{3B5B7355-3027-47CE-82A5-97E72F589A78}" presName="vertThree" presStyleCnt="0"/>
      <dgm:spPr/>
    </dgm:pt>
    <dgm:pt modelId="{52E6F393-D88F-4C88-93BA-2A631F6C6537}" type="pres">
      <dgm:prSet presAssocID="{3B5B7355-3027-47CE-82A5-97E72F589A78}" presName="txThree" presStyleLbl="node3" presStyleIdx="1" presStyleCnt="5" custScaleX="101474" custScaleY="61861">
        <dgm:presLayoutVars>
          <dgm:chPref val="3"/>
        </dgm:presLayoutVars>
      </dgm:prSet>
      <dgm:spPr/>
    </dgm:pt>
    <dgm:pt modelId="{42EAE55B-34DE-4EAB-9D5E-776FF5D289AA}" type="pres">
      <dgm:prSet presAssocID="{3B5B7355-3027-47CE-82A5-97E72F589A78}" presName="parTransThree" presStyleCnt="0"/>
      <dgm:spPr/>
    </dgm:pt>
    <dgm:pt modelId="{4A2B63AD-0344-40F9-9BE3-1D91FEECED56}" type="pres">
      <dgm:prSet presAssocID="{3B5B7355-3027-47CE-82A5-97E72F589A78}" presName="horzThree" presStyleCnt="0"/>
      <dgm:spPr/>
    </dgm:pt>
    <dgm:pt modelId="{D4ACA8E8-E348-4591-9AD8-F433599F384E}" type="pres">
      <dgm:prSet presAssocID="{C16DFFC3-803A-45F2-972F-866A9D34ABE5}" presName="vertFour" presStyleCnt="0">
        <dgm:presLayoutVars>
          <dgm:chPref val="3"/>
        </dgm:presLayoutVars>
      </dgm:prSet>
      <dgm:spPr/>
    </dgm:pt>
    <dgm:pt modelId="{B5C87D0E-CC36-4E11-A69C-C35287E0767F}" type="pres">
      <dgm:prSet presAssocID="{C16DFFC3-803A-45F2-972F-866A9D34ABE5}" presName="txFour" presStyleLbl="node4" presStyleIdx="2" presStyleCnt="6" custScaleX="101474" custScaleY="61861">
        <dgm:presLayoutVars>
          <dgm:chPref val="3"/>
        </dgm:presLayoutVars>
      </dgm:prSet>
      <dgm:spPr/>
    </dgm:pt>
    <dgm:pt modelId="{C5DE6923-94DC-4BD9-BAFA-B543598EF842}" type="pres">
      <dgm:prSet presAssocID="{C16DFFC3-803A-45F2-972F-866A9D34ABE5}" presName="horzFour" presStyleCnt="0"/>
      <dgm:spPr/>
    </dgm:pt>
    <dgm:pt modelId="{7A6B1F6D-0157-4B19-B657-B835DAB1E6D3}" type="pres">
      <dgm:prSet presAssocID="{95BB6AB4-EE3F-4A75-BC79-F2C37F346115}" presName="sibSpaceOne" presStyleCnt="0"/>
      <dgm:spPr/>
    </dgm:pt>
    <dgm:pt modelId="{6321BD7F-639C-49A8-BE0E-B9F70F5DADBA}" type="pres">
      <dgm:prSet presAssocID="{8CB7D2B0-D927-48E3-88D2-46E2DCDBBDFC}" presName="vertOne" presStyleCnt="0"/>
      <dgm:spPr/>
    </dgm:pt>
    <dgm:pt modelId="{E0D39432-5E05-437A-98B3-55C5B57AA2C1}" type="pres">
      <dgm:prSet presAssocID="{8CB7D2B0-D927-48E3-88D2-46E2DCDBBDFC}" presName="txOne" presStyleLbl="node0" presStyleIdx="2" presStyleCnt="5" custScaleX="101177" custScaleY="61861">
        <dgm:presLayoutVars>
          <dgm:chPref val="3"/>
        </dgm:presLayoutVars>
      </dgm:prSet>
      <dgm:spPr/>
    </dgm:pt>
    <dgm:pt modelId="{00734358-3C99-494D-97AD-18CEC4875214}" type="pres">
      <dgm:prSet presAssocID="{8CB7D2B0-D927-48E3-88D2-46E2DCDBBDFC}" presName="parTransOne" presStyleCnt="0"/>
      <dgm:spPr/>
    </dgm:pt>
    <dgm:pt modelId="{7D143FA7-B19D-4D6B-B43A-360B2A443DA1}" type="pres">
      <dgm:prSet presAssocID="{8CB7D2B0-D927-48E3-88D2-46E2DCDBBDFC}" presName="horzOne" presStyleCnt="0"/>
      <dgm:spPr/>
    </dgm:pt>
    <dgm:pt modelId="{14E5C5BB-F0B0-4795-9CB5-CF85714E59FB}" type="pres">
      <dgm:prSet presAssocID="{4E808CD8-8D82-49A7-A281-6CDF8E76D900}" presName="vertTwo" presStyleCnt="0"/>
      <dgm:spPr/>
    </dgm:pt>
    <dgm:pt modelId="{29012D05-D701-4545-9953-2B5D76A65CD1}" type="pres">
      <dgm:prSet presAssocID="{4E808CD8-8D82-49A7-A281-6CDF8E76D900}" presName="txTwo" presStyleLbl="node2" presStyleIdx="2" presStyleCnt="5" custScaleX="101275" custScaleY="61861">
        <dgm:presLayoutVars>
          <dgm:chPref val="3"/>
        </dgm:presLayoutVars>
      </dgm:prSet>
      <dgm:spPr/>
    </dgm:pt>
    <dgm:pt modelId="{1FC61D40-E261-4B44-A8B5-BED589C24730}" type="pres">
      <dgm:prSet presAssocID="{4E808CD8-8D82-49A7-A281-6CDF8E76D900}" presName="parTransTwo" presStyleCnt="0"/>
      <dgm:spPr/>
    </dgm:pt>
    <dgm:pt modelId="{0708F8D8-EA13-4262-B985-88AE21041CCC}" type="pres">
      <dgm:prSet presAssocID="{4E808CD8-8D82-49A7-A281-6CDF8E76D900}" presName="horzTwo" presStyleCnt="0"/>
      <dgm:spPr/>
    </dgm:pt>
    <dgm:pt modelId="{AE2B9B39-9744-47A1-8069-FA21FA6E970F}" type="pres">
      <dgm:prSet presAssocID="{68BDE5D0-6DEF-44F9-9A9C-15DA86888D10}" presName="vertThree" presStyleCnt="0"/>
      <dgm:spPr/>
    </dgm:pt>
    <dgm:pt modelId="{46CA89FD-1C1D-4208-BC88-0196CEA90A30}" type="pres">
      <dgm:prSet presAssocID="{68BDE5D0-6DEF-44F9-9A9C-15DA86888D10}" presName="txThree" presStyleLbl="node3" presStyleIdx="2" presStyleCnt="5" custScaleX="101474" custScaleY="61861">
        <dgm:presLayoutVars>
          <dgm:chPref val="3"/>
        </dgm:presLayoutVars>
      </dgm:prSet>
      <dgm:spPr/>
    </dgm:pt>
    <dgm:pt modelId="{740DC3A1-214C-4A55-9EC7-C64D003F02E9}" type="pres">
      <dgm:prSet presAssocID="{68BDE5D0-6DEF-44F9-9A9C-15DA86888D10}" presName="parTransThree" presStyleCnt="0"/>
      <dgm:spPr/>
    </dgm:pt>
    <dgm:pt modelId="{BCA7F584-6F61-4583-B5A9-4C82FE4B3F81}" type="pres">
      <dgm:prSet presAssocID="{68BDE5D0-6DEF-44F9-9A9C-15DA86888D10}" presName="horzThree" presStyleCnt="0"/>
      <dgm:spPr/>
    </dgm:pt>
    <dgm:pt modelId="{E3BEC68F-A7C5-4D43-BA85-2AAF8F6ACBA1}" type="pres">
      <dgm:prSet presAssocID="{2B24D566-73AD-4DCC-968A-4D7FFD9ACDC5}" presName="vertFour" presStyleCnt="0">
        <dgm:presLayoutVars>
          <dgm:chPref val="3"/>
        </dgm:presLayoutVars>
      </dgm:prSet>
      <dgm:spPr/>
    </dgm:pt>
    <dgm:pt modelId="{07EEBF9F-A883-403E-885B-7C3449AE273E}" type="pres">
      <dgm:prSet presAssocID="{2B24D566-73AD-4DCC-968A-4D7FFD9ACDC5}" presName="txFour" presStyleLbl="node4" presStyleIdx="3" presStyleCnt="6" custScaleX="101871" custScaleY="61861">
        <dgm:presLayoutVars>
          <dgm:chPref val="3"/>
        </dgm:presLayoutVars>
      </dgm:prSet>
      <dgm:spPr/>
    </dgm:pt>
    <dgm:pt modelId="{B7B84FA2-8CCC-48BA-835F-BB58416CF140}" type="pres">
      <dgm:prSet presAssocID="{2B24D566-73AD-4DCC-968A-4D7FFD9ACDC5}" presName="parTransFour" presStyleCnt="0"/>
      <dgm:spPr/>
    </dgm:pt>
    <dgm:pt modelId="{97A70DAF-8075-46D3-BB21-B1264035AF7C}" type="pres">
      <dgm:prSet presAssocID="{2B24D566-73AD-4DCC-968A-4D7FFD9ACDC5}" presName="horzFour" presStyleCnt="0"/>
      <dgm:spPr/>
    </dgm:pt>
    <dgm:pt modelId="{E9566835-8110-4F66-9B75-5F2926821498}" type="pres">
      <dgm:prSet presAssocID="{09C971CF-702A-457F-ABCA-0D4F2A79BD2D}" presName="vertFour" presStyleCnt="0">
        <dgm:presLayoutVars>
          <dgm:chPref val="3"/>
        </dgm:presLayoutVars>
      </dgm:prSet>
      <dgm:spPr/>
    </dgm:pt>
    <dgm:pt modelId="{6366C77F-C812-42B4-B198-54337E92AA99}" type="pres">
      <dgm:prSet presAssocID="{09C971CF-702A-457F-ABCA-0D4F2A79BD2D}" presName="txFour" presStyleLbl="node4" presStyleIdx="4" presStyleCnt="6" custScaleX="101871" custScaleY="61861">
        <dgm:presLayoutVars>
          <dgm:chPref val="3"/>
        </dgm:presLayoutVars>
      </dgm:prSet>
      <dgm:spPr/>
    </dgm:pt>
    <dgm:pt modelId="{B770B15C-2DFF-4A00-9855-3FE3E133A2C7}" type="pres">
      <dgm:prSet presAssocID="{09C971CF-702A-457F-ABCA-0D4F2A79BD2D}" presName="horzFour" presStyleCnt="0"/>
      <dgm:spPr/>
    </dgm:pt>
    <dgm:pt modelId="{A241C3AF-05DA-4C9D-8D3D-750DAB469CC6}" type="pres">
      <dgm:prSet presAssocID="{7725DAA8-A7C8-4CD6-BC27-9EE0C0942C49}" presName="sibSpaceOne" presStyleCnt="0"/>
      <dgm:spPr/>
    </dgm:pt>
    <dgm:pt modelId="{C06E27A8-B864-48E7-B83D-E87ECAB60274}" type="pres">
      <dgm:prSet presAssocID="{B172B77E-7493-482B-B7C3-A7D3EECBC0BA}" presName="vertOne" presStyleCnt="0"/>
      <dgm:spPr/>
    </dgm:pt>
    <dgm:pt modelId="{68BE51E3-5CAC-44BB-A66A-FF21E684B74A}" type="pres">
      <dgm:prSet presAssocID="{B172B77E-7493-482B-B7C3-A7D3EECBC0BA}" presName="txOne" presStyleLbl="node0" presStyleIdx="3" presStyleCnt="5" custScaleX="101177" custScaleY="61861">
        <dgm:presLayoutVars>
          <dgm:chPref val="3"/>
        </dgm:presLayoutVars>
      </dgm:prSet>
      <dgm:spPr/>
    </dgm:pt>
    <dgm:pt modelId="{5AF06971-09F4-4302-8C72-E66A14051A4D}" type="pres">
      <dgm:prSet presAssocID="{B172B77E-7493-482B-B7C3-A7D3EECBC0BA}" presName="parTransOne" presStyleCnt="0"/>
      <dgm:spPr/>
    </dgm:pt>
    <dgm:pt modelId="{8340154E-2A8E-40F9-A85E-0B3EAE7EA530}" type="pres">
      <dgm:prSet presAssocID="{B172B77E-7493-482B-B7C3-A7D3EECBC0BA}" presName="horzOne" presStyleCnt="0"/>
      <dgm:spPr/>
    </dgm:pt>
    <dgm:pt modelId="{2E27D4B9-83CE-47C2-BC36-2E407782BD4C}" type="pres">
      <dgm:prSet presAssocID="{54490405-7A38-421A-B4FE-2508A4431D08}" presName="vertTwo" presStyleCnt="0"/>
      <dgm:spPr/>
    </dgm:pt>
    <dgm:pt modelId="{177E2BB5-3704-4BF3-8B3C-47A7768F851F}" type="pres">
      <dgm:prSet presAssocID="{54490405-7A38-421A-B4FE-2508A4431D08}" presName="txTwo" presStyleLbl="node2" presStyleIdx="3" presStyleCnt="5" custScaleX="101275" custScaleY="61861">
        <dgm:presLayoutVars>
          <dgm:chPref val="3"/>
        </dgm:presLayoutVars>
      </dgm:prSet>
      <dgm:spPr/>
    </dgm:pt>
    <dgm:pt modelId="{9E82BCCA-F7FA-4874-AE20-147A20C7C788}" type="pres">
      <dgm:prSet presAssocID="{54490405-7A38-421A-B4FE-2508A4431D08}" presName="parTransTwo" presStyleCnt="0"/>
      <dgm:spPr/>
    </dgm:pt>
    <dgm:pt modelId="{A8AC7424-BB92-4262-A67F-3B1B267E7EB5}" type="pres">
      <dgm:prSet presAssocID="{54490405-7A38-421A-B4FE-2508A4431D08}" presName="horzTwo" presStyleCnt="0"/>
      <dgm:spPr/>
    </dgm:pt>
    <dgm:pt modelId="{D3E43297-1789-4AC9-A335-927B774C8749}" type="pres">
      <dgm:prSet presAssocID="{DD21A8AD-9384-483B-8E58-7F547B19692E}" presName="vertThree" presStyleCnt="0"/>
      <dgm:spPr/>
    </dgm:pt>
    <dgm:pt modelId="{CD6FF0B1-29CB-4336-98D6-03F23E221DF6}" type="pres">
      <dgm:prSet presAssocID="{DD21A8AD-9384-483B-8E58-7F547B19692E}" presName="txThree" presStyleLbl="node3" presStyleIdx="3" presStyleCnt="5" custScaleX="101275" custScaleY="61861">
        <dgm:presLayoutVars>
          <dgm:chPref val="3"/>
        </dgm:presLayoutVars>
      </dgm:prSet>
      <dgm:spPr/>
    </dgm:pt>
    <dgm:pt modelId="{F00A8FE9-6A53-4DD6-9D84-D2C202201BF7}" type="pres">
      <dgm:prSet presAssocID="{DD21A8AD-9384-483B-8E58-7F547B19692E}" presName="horzThree" presStyleCnt="0"/>
      <dgm:spPr/>
    </dgm:pt>
    <dgm:pt modelId="{A29821C9-6F4D-4C3B-9BA6-046C5A351A78}" type="pres">
      <dgm:prSet presAssocID="{1919A0CD-4597-4921-9678-65D7B2B9118A}" presName="sibSpaceOne" presStyleCnt="0"/>
      <dgm:spPr/>
    </dgm:pt>
    <dgm:pt modelId="{FF852286-84A9-4842-ADCD-BA824A59393F}" type="pres">
      <dgm:prSet presAssocID="{B0A71728-F495-4CD5-AB61-23032E5B3A28}" presName="vertOne" presStyleCnt="0"/>
      <dgm:spPr/>
    </dgm:pt>
    <dgm:pt modelId="{AFDA807F-9859-4419-AC47-22818B091F8C}" type="pres">
      <dgm:prSet presAssocID="{B0A71728-F495-4CD5-AB61-23032E5B3A28}" presName="txOne" presStyleLbl="node0" presStyleIdx="4" presStyleCnt="5" custScaleX="101177" custScaleY="61861">
        <dgm:presLayoutVars>
          <dgm:chPref val="3"/>
        </dgm:presLayoutVars>
      </dgm:prSet>
      <dgm:spPr/>
    </dgm:pt>
    <dgm:pt modelId="{2D0E7C67-7BC9-4329-A682-E16D6722B4A2}" type="pres">
      <dgm:prSet presAssocID="{B0A71728-F495-4CD5-AB61-23032E5B3A28}" presName="parTransOne" presStyleCnt="0"/>
      <dgm:spPr/>
    </dgm:pt>
    <dgm:pt modelId="{27595788-FED0-4BD1-B15A-42A43114FDEF}" type="pres">
      <dgm:prSet presAssocID="{B0A71728-F495-4CD5-AB61-23032E5B3A28}" presName="horzOne" presStyleCnt="0"/>
      <dgm:spPr/>
    </dgm:pt>
    <dgm:pt modelId="{0C312B9F-C10C-44A9-BD14-2706455A8B5A}" type="pres">
      <dgm:prSet presAssocID="{84AB3C0C-9E7D-4C12-9EA0-3C53B80294A4}" presName="vertTwo" presStyleCnt="0"/>
      <dgm:spPr/>
    </dgm:pt>
    <dgm:pt modelId="{06F592B4-522B-4007-B8CA-7ADBCFE43387}" type="pres">
      <dgm:prSet presAssocID="{84AB3C0C-9E7D-4C12-9EA0-3C53B80294A4}" presName="txTwo" presStyleLbl="node2" presStyleIdx="4" presStyleCnt="5" custScaleX="101275" custScaleY="61861">
        <dgm:presLayoutVars>
          <dgm:chPref val="3"/>
        </dgm:presLayoutVars>
      </dgm:prSet>
      <dgm:spPr/>
    </dgm:pt>
    <dgm:pt modelId="{5E58F9EF-A0FF-4BD4-83E5-24B29B484D99}" type="pres">
      <dgm:prSet presAssocID="{84AB3C0C-9E7D-4C12-9EA0-3C53B80294A4}" presName="parTransTwo" presStyleCnt="0"/>
      <dgm:spPr/>
    </dgm:pt>
    <dgm:pt modelId="{3A337B3A-4A73-4520-88F6-53EB02B27C72}" type="pres">
      <dgm:prSet presAssocID="{84AB3C0C-9E7D-4C12-9EA0-3C53B80294A4}" presName="horzTwo" presStyleCnt="0"/>
      <dgm:spPr/>
    </dgm:pt>
    <dgm:pt modelId="{3FDD745C-45A8-4A00-B1F3-BCB3F0162870}" type="pres">
      <dgm:prSet presAssocID="{5AEFC1C3-8685-493A-A897-F39EE6C86729}" presName="vertThree" presStyleCnt="0"/>
      <dgm:spPr/>
    </dgm:pt>
    <dgm:pt modelId="{128BD28B-C584-4EE6-90EB-08977F95E4D3}" type="pres">
      <dgm:prSet presAssocID="{5AEFC1C3-8685-493A-A897-F39EE6C86729}" presName="txThree" presStyleLbl="node3" presStyleIdx="4" presStyleCnt="5" custScaleX="101474" custScaleY="61861">
        <dgm:presLayoutVars>
          <dgm:chPref val="3"/>
        </dgm:presLayoutVars>
      </dgm:prSet>
      <dgm:spPr/>
    </dgm:pt>
    <dgm:pt modelId="{984BA3C9-527E-487E-A60D-8B646C36659E}" type="pres">
      <dgm:prSet presAssocID="{5AEFC1C3-8685-493A-A897-F39EE6C86729}" presName="parTransThree" presStyleCnt="0"/>
      <dgm:spPr/>
    </dgm:pt>
    <dgm:pt modelId="{63AA2626-129B-4D5A-9531-919A9F52A0A3}" type="pres">
      <dgm:prSet presAssocID="{5AEFC1C3-8685-493A-A897-F39EE6C86729}" presName="horzThree" presStyleCnt="0"/>
      <dgm:spPr/>
    </dgm:pt>
    <dgm:pt modelId="{222512FD-9973-4214-864E-DDDD84078326}" type="pres">
      <dgm:prSet presAssocID="{CF76E0E5-4B99-41FA-A331-7511D2F6DD3E}" presName="vertFour" presStyleCnt="0">
        <dgm:presLayoutVars>
          <dgm:chPref val="3"/>
        </dgm:presLayoutVars>
      </dgm:prSet>
      <dgm:spPr/>
    </dgm:pt>
    <dgm:pt modelId="{E950A934-A6EB-4728-BB20-6FFB0D910432}" type="pres">
      <dgm:prSet presAssocID="{CF76E0E5-4B99-41FA-A331-7511D2F6DD3E}" presName="txFour" presStyleLbl="node4" presStyleIdx="5" presStyleCnt="6" custScaleX="101474" custScaleY="61861">
        <dgm:presLayoutVars>
          <dgm:chPref val="3"/>
        </dgm:presLayoutVars>
      </dgm:prSet>
      <dgm:spPr/>
    </dgm:pt>
    <dgm:pt modelId="{3163AE06-0D00-49BA-846E-EFBAD1AD5C26}" type="pres">
      <dgm:prSet presAssocID="{CF76E0E5-4B99-41FA-A331-7511D2F6DD3E}" presName="horzFour" presStyleCnt="0"/>
      <dgm:spPr/>
    </dgm:pt>
  </dgm:ptLst>
  <dgm:cxnLst>
    <dgm:cxn modelId="{C6CAAC06-8B05-46BB-9835-1F22D9E7BCF9}" type="presOf" srcId="{05F27DEA-C653-4827-B4BA-C66D21BD2448}" destId="{CE880FC2-57E6-47B9-A672-8D03525958F7}" srcOrd="0" destOrd="0" presId="urn:microsoft.com/office/officeart/2005/8/layout/hierarchy4"/>
    <dgm:cxn modelId="{5A0FDD09-C848-4334-A9C4-9724D51A4D7E}" srcId="{4EC45B1D-846F-4D2B-AC21-17FC732ED51D}" destId="{8F81B3B0-2CE5-4F39-AC17-670BE6DB108A}" srcOrd="0" destOrd="0" parTransId="{B3F7B3C4-4572-4FE1-9CA7-989A7DB812FF}" sibTransId="{B02B4034-BF17-4CAE-8451-951F7A0EAE59}"/>
    <dgm:cxn modelId="{1BD4510A-CBCD-4CB3-B487-41A5B2AC6D15}" srcId="{8F81B3B0-2CE5-4F39-AC17-670BE6DB108A}" destId="{3B03EABB-742F-4A4D-981D-1F13400D6F25}" srcOrd="0" destOrd="0" parTransId="{1A82C8DB-D460-43AD-8A89-49CDF5558AE3}" sibTransId="{9094E904-58AF-4723-BD42-567F6613BDB8}"/>
    <dgm:cxn modelId="{F6C3201F-6307-4014-ADA8-5F8AE1C002B4}" type="presOf" srcId="{84AB3C0C-9E7D-4C12-9EA0-3C53B80294A4}" destId="{06F592B4-522B-4007-B8CA-7ADBCFE43387}" srcOrd="0" destOrd="0" presId="urn:microsoft.com/office/officeart/2005/8/layout/hierarchy4"/>
    <dgm:cxn modelId="{0C73D21F-7DD7-4CE5-A336-513209716EF7}" type="presOf" srcId="{23945D11-E168-4219-ACB9-37192C1BAF58}" destId="{738897CA-68EE-4F52-A3F2-3A369D8DEC4B}" srcOrd="0" destOrd="0" presId="urn:microsoft.com/office/officeart/2005/8/layout/hierarchy4"/>
    <dgm:cxn modelId="{6D4EE625-0659-40F9-A5D9-24EC6B3C983C}" srcId="{5AEFC1C3-8685-493A-A897-F39EE6C86729}" destId="{CF76E0E5-4B99-41FA-A331-7511D2F6DD3E}" srcOrd="0" destOrd="0" parTransId="{F0F3EA44-B8F8-4AEA-A0F5-E5886E87997F}" sibTransId="{D9DB8134-88CC-4A8A-A2B0-5444C9CD7602}"/>
    <dgm:cxn modelId="{4C9F8526-A008-4ACF-A583-E76A4170C424}" type="presOf" srcId="{2B24D566-73AD-4DCC-968A-4D7FFD9ACDC5}" destId="{07EEBF9F-A883-403E-885B-7C3449AE273E}" srcOrd="0" destOrd="0" presId="urn:microsoft.com/office/officeart/2005/8/layout/hierarchy4"/>
    <dgm:cxn modelId="{AB482029-2A76-453E-A6D8-91EAB0542139}" type="presOf" srcId="{8CB7D2B0-D927-48E3-88D2-46E2DCDBBDFC}" destId="{E0D39432-5E05-437A-98B3-55C5B57AA2C1}" srcOrd="0" destOrd="0" presId="urn:microsoft.com/office/officeart/2005/8/layout/hierarchy4"/>
    <dgm:cxn modelId="{1EC9F93B-A1B3-4D57-9011-0FC07F1C3B71}" type="presOf" srcId="{B0A71728-F495-4CD5-AB61-23032E5B3A28}" destId="{AFDA807F-9859-4419-AC47-22818B091F8C}" srcOrd="0" destOrd="0" presId="urn:microsoft.com/office/officeart/2005/8/layout/hierarchy4"/>
    <dgm:cxn modelId="{A552FF3D-2546-4CAF-98F0-DA4F4FF56E63}" type="presOf" srcId="{68BDE5D0-6DEF-44F9-9A9C-15DA86888D10}" destId="{46CA89FD-1C1D-4208-BC88-0196CEA90A30}" srcOrd="0" destOrd="0" presId="urn:microsoft.com/office/officeart/2005/8/layout/hierarchy4"/>
    <dgm:cxn modelId="{9856A35B-062B-4ECA-9D1E-9F9A9E76F9FB}" type="presOf" srcId="{B172B77E-7493-482B-B7C3-A7D3EECBC0BA}" destId="{68BE51E3-5CAC-44BB-A66A-FF21E684B74A}" srcOrd="0" destOrd="0" presId="urn:microsoft.com/office/officeart/2005/8/layout/hierarchy4"/>
    <dgm:cxn modelId="{0EF9CA5D-E33B-4C19-B902-9FE2C9155AF6}" type="presOf" srcId="{CF76E0E5-4B99-41FA-A331-7511D2F6DD3E}" destId="{E950A934-A6EB-4728-BB20-6FFB0D910432}" srcOrd="0" destOrd="0" presId="urn:microsoft.com/office/officeart/2005/8/layout/hierarchy4"/>
    <dgm:cxn modelId="{8965E25D-EE0B-42F7-BFE1-2C93060CFCBD}" srcId="{68BDE5D0-6DEF-44F9-9A9C-15DA86888D10}" destId="{2B24D566-73AD-4DCC-968A-4D7FFD9ACDC5}" srcOrd="0" destOrd="0" parTransId="{86457EDC-1116-4394-97A1-FA1B00AB1ED8}" sibTransId="{1F761F45-CF83-4EF8-8D41-67937A9D8FDB}"/>
    <dgm:cxn modelId="{79527341-0591-4566-8F5A-86FECF1733E2}" type="presOf" srcId="{4EC45B1D-846F-4D2B-AC21-17FC732ED51D}" destId="{D1BCAC4A-170D-4B61-AB76-533DD1E5AC06}" srcOrd="0" destOrd="0" presId="urn:microsoft.com/office/officeart/2005/8/layout/hierarchy4"/>
    <dgm:cxn modelId="{0D103D42-8298-4ACF-892A-E600D8CB8365}" type="presOf" srcId="{3B5B7355-3027-47CE-82A5-97E72F589A78}" destId="{52E6F393-D88F-4C88-93BA-2A631F6C6537}" srcOrd="0" destOrd="0" presId="urn:microsoft.com/office/officeart/2005/8/layout/hierarchy4"/>
    <dgm:cxn modelId="{7AA47266-DF1F-49E9-8864-A7AA7F0087B2}" type="presOf" srcId="{8B031097-8049-4248-B399-0A34618B811F}" destId="{402EDE8E-C0D0-4D0E-8684-D18ACA56DAB7}" srcOrd="0" destOrd="0" presId="urn:microsoft.com/office/officeart/2005/8/layout/hierarchy4"/>
    <dgm:cxn modelId="{1D46DC49-0E6D-404B-B32D-7DF2C3AE9706}" type="presOf" srcId="{3B03EABB-742F-4A4D-981D-1F13400D6F25}" destId="{C88D5982-6775-4D4D-A897-ED2F8A8346D7}" srcOrd="0" destOrd="0" presId="urn:microsoft.com/office/officeart/2005/8/layout/hierarchy4"/>
    <dgm:cxn modelId="{11E19F4C-32CA-4613-95F1-241B5C8C0565}" type="presOf" srcId="{09C971CF-702A-457F-ABCA-0D4F2A79BD2D}" destId="{6366C77F-C812-42B4-B198-54337E92AA99}" srcOrd="0" destOrd="0" presId="urn:microsoft.com/office/officeart/2005/8/layout/hierarchy4"/>
    <dgm:cxn modelId="{2A2E4173-ED84-4363-8166-0B4B70B551F3}" type="presOf" srcId="{54490405-7A38-421A-B4FE-2508A4431D08}" destId="{177E2BB5-3704-4BF3-8B3C-47A7768F851F}" srcOrd="0" destOrd="0" presId="urn:microsoft.com/office/officeart/2005/8/layout/hierarchy4"/>
    <dgm:cxn modelId="{9F47E258-40D1-4261-8908-B2421443D1D9}" srcId="{A67A5428-4A72-46A8-B799-C0C33A425512}" destId="{4EC45B1D-846F-4D2B-AC21-17FC732ED51D}" srcOrd="0" destOrd="0" parTransId="{4F0237EC-EC37-449D-92C2-E075DA854602}" sibTransId="{58C3C21E-D3EA-4D4C-B14F-31621B311668}"/>
    <dgm:cxn modelId="{F0CF677A-2038-4154-9896-A6DD6764167E}" srcId="{23945D11-E168-4219-ACB9-37192C1BAF58}" destId="{3B5B7355-3027-47CE-82A5-97E72F589A78}" srcOrd="0" destOrd="0" parTransId="{500B0B96-3268-4473-AF9B-C1956FE20AB6}" sibTransId="{1302CFC2-8263-44BC-8DC4-32646E1313EC}"/>
    <dgm:cxn modelId="{486B2B96-F5FF-4E47-831B-1208416B5248}" srcId="{B0A71728-F495-4CD5-AB61-23032E5B3A28}" destId="{84AB3C0C-9E7D-4C12-9EA0-3C53B80294A4}" srcOrd="0" destOrd="0" parTransId="{C849867A-A7DA-4450-ADBF-3F4AA3E3BD0F}" sibTransId="{C4521ECD-8C4F-42DB-BBF9-61F8F829E025}"/>
    <dgm:cxn modelId="{C5577F97-7FEE-476B-92F2-BE76BF714165}" srcId="{84AB3C0C-9E7D-4C12-9EA0-3C53B80294A4}" destId="{5AEFC1C3-8685-493A-A897-F39EE6C86729}" srcOrd="0" destOrd="0" parTransId="{E4352DE9-80F8-4F3A-8960-718492D5C8C0}" sibTransId="{60175C19-8651-48D6-9F58-398BCCE52E80}"/>
    <dgm:cxn modelId="{63EE209A-E6B0-4F49-8281-46659E1CCFAC}" srcId="{54490405-7A38-421A-B4FE-2508A4431D08}" destId="{DD21A8AD-9384-483B-8E58-7F547B19692E}" srcOrd="0" destOrd="0" parTransId="{4FAF9DC1-85C1-47CF-B6F3-F9FC76822AEB}" sibTransId="{867A6DFE-A07A-413C-9FE5-08D9FDE0D86F}"/>
    <dgm:cxn modelId="{0862DA9C-0E1E-4099-BBEF-00E44FE6A675}" srcId="{B172B77E-7493-482B-B7C3-A7D3EECBC0BA}" destId="{54490405-7A38-421A-B4FE-2508A4431D08}" srcOrd="0" destOrd="0" parTransId="{3D02B059-2DC1-4445-9DD8-470924ED9FD5}" sibTransId="{7AFDC08F-F7CD-4FBD-96E0-29FFA79C02B6}"/>
    <dgm:cxn modelId="{D0B4B2A0-A52D-40BD-8321-17D023B2390E}" type="presOf" srcId="{5AEFC1C3-8685-493A-A897-F39EE6C86729}" destId="{128BD28B-C584-4EE6-90EB-08977F95E4D3}" srcOrd="0" destOrd="0" presId="urn:microsoft.com/office/officeart/2005/8/layout/hierarchy4"/>
    <dgm:cxn modelId="{1BED7FA5-CB16-43B0-99CD-6DC0EE4EE47F}" type="presOf" srcId="{C16DFFC3-803A-45F2-972F-866A9D34ABE5}" destId="{B5C87D0E-CC36-4E11-A69C-C35287E0767F}" srcOrd="0" destOrd="0" presId="urn:microsoft.com/office/officeart/2005/8/layout/hierarchy4"/>
    <dgm:cxn modelId="{C1FB43A6-80F4-400B-93A2-F78537AF7D59}" srcId="{8CB7D2B0-D927-48E3-88D2-46E2DCDBBDFC}" destId="{4E808CD8-8D82-49A7-A281-6CDF8E76D900}" srcOrd="0" destOrd="0" parTransId="{3A49DE61-9E68-4A7F-885B-3B0BCF77DF24}" sibTransId="{0AA8F65D-F74F-4BF1-BC80-6C671CC33ED6}"/>
    <dgm:cxn modelId="{3A6E83A8-1D2E-4502-A794-899562DF48BA}" type="presOf" srcId="{A67A5428-4A72-46A8-B799-C0C33A425512}" destId="{6C44C9A4-A8FF-4434-95C7-DB2E01335A1F}" srcOrd="0" destOrd="0" presId="urn:microsoft.com/office/officeart/2005/8/layout/hierarchy4"/>
    <dgm:cxn modelId="{D11541B3-32D3-4989-A7BB-890D11C38F13}" srcId="{2B24D566-73AD-4DCC-968A-4D7FFD9ACDC5}" destId="{09C971CF-702A-457F-ABCA-0D4F2A79BD2D}" srcOrd="0" destOrd="0" parTransId="{6D76FA08-4D89-4DC6-9FB4-8F573A80C71E}" sibTransId="{DDA57F2B-61D0-41E4-AB2B-396C8C64F37D}"/>
    <dgm:cxn modelId="{F1E072B6-BE26-4E6C-BBC8-02BEAFAC255D}" type="presOf" srcId="{97063AD5-0827-4E0F-871F-9B7751543A8B}" destId="{397A3C0F-49C0-4B60-AD1A-99FE15D6F7DA}" srcOrd="0" destOrd="0" presId="urn:microsoft.com/office/officeart/2005/8/layout/hierarchy4"/>
    <dgm:cxn modelId="{7C1F8FBD-8760-48AC-B62B-6FF60C5D3E92}" type="presOf" srcId="{4E808CD8-8D82-49A7-A281-6CDF8E76D900}" destId="{29012D05-D701-4545-9953-2B5D76A65CD1}" srcOrd="0" destOrd="0" presId="urn:microsoft.com/office/officeart/2005/8/layout/hierarchy4"/>
    <dgm:cxn modelId="{098591BD-E2C2-4777-8153-94C7B0DA4BC2}" srcId="{3B5B7355-3027-47CE-82A5-97E72F589A78}" destId="{C16DFFC3-803A-45F2-972F-866A9D34ABE5}" srcOrd="0" destOrd="0" parTransId="{A318398F-B948-457C-BA16-B95BD4771762}" sibTransId="{87E0F85D-BFC6-4936-9762-F0F9A4C0E584}"/>
    <dgm:cxn modelId="{E0EC9EC2-A05D-40B0-8523-D1A6F4EBBD93}" srcId="{A67A5428-4A72-46A8-B799-C0C33A425512}" destId="{05F27DEA-C653-4827-B4BA-C66D21BD2448}" srcOrd="1" destOrd="0" parTransId="{777C8C21-FAED-4046-BD13-2672AE2B1C4C}" sibTransId="{95BB6AB4-EE3F-4A75-BC79-F2C37F346115}"/>
    <dgm:cxn modelId="{4C2DDDC7-01CF-49C5-BCC7-A36D4A8DD1CB}" type="presOf" srcId="{8F81B3B0-2CE5-4F39-AC17-670BE6DB108A}" destId="{500692D2-67BD-41E7-8C5A-FEE47B82E6CC}" srcOrd="0" destOrd="0" presId="urn:microsoft.com/office/officeart/2005/8/layout/hierarchy4"/>
    <dgm:cxn modelId="{DE8B45CE-587D-442E-B1E1-ABDDC6CE8BB7}" type="presOf" srcId="{DD21A8AD-9384-483B-8E58-7F547B19692E}" destId="{CD6FF0B1-29CB-4336-98D6-03F23E221DF6}" srcOrd="0" destOrd="0" presId="urn:microsoft.com/office/officeart/2005/8/layout/hierarchy4"/>
    <dgm:cxn modelId="{AFBF2ED2-6A24-4F71-AEC6-89585C0777FA}" srcId="{A67A5428-4A72-46A8-B799-C0C33A425512}" destId="{B0A71728-F495-4CD5-AB61-23032E5B3A28}" srcOrd="4" destOrd="0" parTransId="{DC7A9100-7F43-45FF-90D3-95DC05A9495F}" sibTransId="{C4BBC536-D1E5-4A6B-9E34-38B491B0303E}"/>
    <dgm:cxn modelId="{B8A56AD6-C575-4A21-A44D-BA899E017F00}" srcId="{8B031097-8049-4248-B399-0A34618B811F}" destId="{97063AD5-0827-4E0F-871F-9B7751543A8B}" srcOrd="0" destOrd="0" parTransId="{8BAE5545-A7C2-4906-81AE-78A98BA2255A}" sibTransId="{A27A7791-E58A-4266-B60D-4D32BA318E5C}"/>
    <dgm:cxn modelId="{CBC80CDF-B3E4-4CCD-A94F-C1EED52A12A3}" srcId="{A67A5428-4A72-46A8-B799-C0C33A425512}" destId="{B172B77E-7493-482B-B7C3-A7D3EECBC0BA}" srcOrd="3" destOrd="0" parTransId="{46C98605-4926-4E4B-B6B4-078A72DB88A4}" sibTransId="{1919A0CD-4597-4921-9678-65D7B2B9118A}"/>
    <dgm:cxn modelId="{3683EBE1-FEFA-479F-A9A5-D13917D01188}" srcId="{05F27DEA-C653-4827-B4BA-C66D21BD2448}" destId="{23945D11-E168-4219-ACB9-37192C1BAF58}" srcOrd="0" destOrd="0" parTransId="{67F09D41-8393-4D6B-BF3A-A80815196011}" sibTransId="{0E0F987C-923E-4CF9-B0B4-CE3F57F8C8EE}"/>
    <dgm:cxn modelId="{45F6DDE2-FD9A-4105-88DE-9FD832241DAD}" srcId="{A67A5428-4A72-46A8-B799-C0C33A425512}" destId="{8CB7D2B0-D927-48E3-88D2-46E2DCDBBDFC}" srcOrd="2" destOrd="0" parTransId="{F8D2C6C5-9740-4B17-BCA7-12339DC9BD09}" sibTransId="{7725DAA8-A7C8-4CD6-BC27-9EE0C0942C49}"/>
    <dgm:cxn modelId="{D51A21FD-AEFB-446C-AF60-77E135912A59}" srcId="{4E808CD8-8D82-49A7-A281-6CDF8E76D900}" destId="{68BDE5D0-6DEF-44F9-9A9C-15DA86888D10}" srcOrd="0" destOrd="0" parTransId="{A63DEAE6-34FC-49D9-B7C9-5AA2B1F398A1}" sibTransId="{AA6A85A6-C7A8-4DE9-89AF-DAE544CE5B5D}"/>
    <dgm:cxn modelId="{9706D5FE-889D-4932-BFF5-E3CAAA56EDAC}" srcId="{3B03EABB-742F-4A4D-981D-1F13400D6F25}" destId="{8B031097-8049-4248-B399-0A34618B811F}" srcOrd="0" destOrd="0" parTransId="{CB524C44-BE30-4927-A231-9F3DA3A0343F}" sibTransId="{7D1CE893-78E3-43B5-98FF-A53E66D0B235}"/>
    <dgm:cxn modelId="{1A86B7FE-6403-4394-B72B-780990138E84}" type="presParOf" srcId="{6C44C9A4-A8FF-4434-95C7-DB2E01335A1F}" destId="{227C54A6-5FA7-433D-B30F-4BD713472D42}" srcOrd="0" destOrd="0" presId="urn:microsoft.com/office/officeart/2005/8/layout/hierarchy4"/>
    <dgm:cxn modelId="{305CFE2D-1CA1-4D80-AAC7-AABA78DDADCD}" type="presParOf" srcId="{227C54A6-5FA7-433D-B30F-4BD713472D42}" destId="{D1BCAC4A-170D-4B61-AB76-533DD1E5AC06}" srcOrd="0" destOrd="0" presId="urn:microsoft.com/office/officeart/2005/8/layout/hierarchy4"/>
    <dgm:cxn modelId="{12BEDB12-63A7-4B9F-B212-BDA27ED76820}" type="presParOf" srcId="{227C54A6-5FA7-433D-B30F-4BD713472D42}" destId="{4241106A-C099-482C-9746-5091A828E480}" srcOrd="1" destOrd="0" presId="urn:microsoft.com/office/officeart/2005/8/layout/hierarchy4"/>
    <dgm:cxn modelId="{95650DCF-0B5B-4B8A-94FE-8D285E541781}" type="presParOf" srcId="{227C54A6-5FA7-433D-B30F-4BD713472D42}" destId="{2943CD18-DBD8-4EAF-A2A9-06213E2D866E}" srcOrd="2" destOrd="0" presId="urn:microsoft.com/office/officeart/2005/8/layout/hierarchy4"/>
    <dgm:cxn modelId="{B6C3EDDF-F1EA-4095-990F-A5B6144EF0D1}" type="presParOf" srcId="{2943CD18-DBD8-4EAF-A2A9-06213E2D866E}" destId="{6084A9EF-BB32-4978-B43F-BC778CA98AFF}" srcOrd="0" destOrd="0" presId="urn:microsoft.com/office/officeart/2005/8/layout/hierarchy4"/>
    <dgm:cxn modelId="{E30640C4-1C5A-410E-B978-8096412A7954}" type="presParOf" srcId="{6084A9EF-BB32-4978-B43F-BC778CA98AFF}" destId="{500692D2-67BD-41E7-8C5A-FEE47B82E6CC}" srcOrd="0" destOrd="0" presId="urn:microsoft.com/office/officeart/2005/8/layout/hierarchy4"/>
    <dgm:cxn modelId="{5B685DA6-B54A-4370-BDC6-C029D4C95576}" type="presParOf" srcId="{6084A9EF-BB32-4978-B43F-BC778CA98AFF}" destId="{6DD563BC-EBD8-4EB5-8ADC-2E351F8FA65C}" srcOrd="1" destOrd="0" presId="urn:microsoft.com/office/officeart/2005/8/layout/hierarchy4"/>
    <dgm:cxn modelId="{A37076E1-E3EC-4524-BD1F-FD1508F17314}" type="presParOf" srcId="{6084A9EF-BB32-4978-B43F-BC778CA98AFF}" destId="{810489CA-BBE5-4B99-B0D3-065264FF9B69}" srcOrd="2" destOrd="0" presId="urn:microsoft.com/office/officeart/2005/8/layout/hierarchy4"/>
    <dgm:cxn modelId="{0D6CB4FE-9F1D-418A-B06F-473DFF6D8594}" type="presParOf" srcId="{810489CA-BBE5-4B99-B0D3-065264FF9B69}" destId="{01C957E2-26C3-4425-978C-DB79E633A624}" srcOrd="0" destOrd="0" presId="urn:microsoft.com/office/officeart/2005/8/layout/hierarchy4"/>
    <dgm:cxn modelId="{0E1815AD-AF6B-42CB-94EC-A1825264EC18}" type="presParOf" srcId="{01C957E2-26C3-4425-978C-DB79E633A624}" destId="{C88D5982-6775-4D4D-A897-ED2F8A8346D7}" srcOrd="0" destOrd="0" presId="urn:microsoft.com/office/officeart/2005/8/layout/hierarchy4"/>
    <dgm:cxn modelId="{5BD482A6-BE5E-4972-8E1E-3D8C8FF53380}" type="presParOf" srcId="{01C957E2-26C3-4425-978C-DB79E633A624}" destId="{90BE8DDC-21FE-4BAC-ACB7-184D04BE6C72}" srcOrd="1" destOrd="0" presId="urn:microsoft.com/office/officeart/2005/8/layout/hierarchy4"/>
    <dgm:cxn modelId="{C75059B9-7291-400C-B027-FFF661FB5848}" type="presParOf" srcId="{01C957E2-26C3-4425-978C-DB79E633A624}" destId="{9991874D-DB79-4D05-9EF3-FC3728917608}" srcOrd="2" destOrd="0" presId="urn:microsoft.com/office/officeart/2005/8/layout/hierarchy4"/>
    <dgm:cxn modelId="{D0E01DF2-EC48-40C7-B6C3-3BE4F2AF23C8}" type="presParOf" srcId="{9991874D-DB79-4D05-9EF3-FC3728917608}" destId="{A200BFB9-9B1D-48D9-ACEA-73FD5E38534D}" srcOrd="0" destOrd="0" presId="urn:microsoft.com/office/officeart/2005/8/layout/hierarchy4"/>
    <dgm:cxn modelId="{8B0D1D16-6FD0-4B5F-BB08-BEEFFB151B60}" type="presParOf" srcId="{A200BFB9-9B1D-48D9-ACEA-73FD5E38534D}" destId="{402EDE8E-C0D0-4D0E-8684-D18ACA56DAB7}" srcOrd="0" destOrd="0" presId="urn:microsoft.com/office/officeart/2005/8/layout/hierarchy4"/>
    <dgm:cxn modelId="{4ADA8A87-9FD5-4873-ADEC-FAE717B3B68F}" type="presParOf" srcId="{A200BFB9-9B1D-48D9-ACEA-73FD5E38534D}" destId="{D7EA0120-C8C7-4293-A052-C67080FA2232}" srcOrd="1" destOrd="0" presId="urn:microsoft.com/office/officeart/2005/8/layout/hierarchy4"/>
    <dgm:cxn modelId="{D4382956-7D60-4224-A60A-0A2D22A013D7}" type="presParOf" srcId="{A200BFB9-9B1D-48D9-ACEA-73FD5E38534D}" destId="{BE712D4D-6CD1-4B68-B74B-BD3A4A718D05}" srcOrd="2" destOrd="0" presId="urn:microsoft.com/office/officeart/2005/8/layout/hierarchy4"/>
    <dgm:cxn modelId="{77EDE527-6F44-4741-AEAE-E4EFEC1B1B92}" type="presParOf" srcId="{BE712D4D-6CD1-4B68-B74B-BD3A4A718D05}" destId="{74241592-82E3-4BD4-A6F6-6B88CC26F4CC}" srcOrd="0" destOrd="0" presId="urn:microsoft.com/office/officeart/2005/8/layout/hierarchy4"/>
    <dgm:cxn modelId="{30B9F413-6433-4CB1-A46E-617FA9EB2FE0}" type="presParOf" srcId="{74241592-82E3-4BD4-A6F6-6B88CC26F4CC}" destId="{397A3C0F-49C0-4B60-AD1A-99FE15D6F7DA}" srcOrd="0" destOrd="0" presId="urn:microsoft.com/office/officeart/2005/8/layout/hierarchy4"/>
    <dgm:cxn modelId="{FE3EA394-9850-49D0-9CCF-90EC65F6DFBA}" type="presParOf" srcId="{74241592-82E3-4BD4-A6F6-6B88CC26F4CC}" destId="{51DD7791-D4F2-41D6-84E9-AEA3AF99D474}" srcOrd="1" destOrd="0" presId="urn:microsoft.com/office/officeart/2005/8/layout/hierarchy4"/>
    <dgm:cxn modelId="{CC4A837C-D084-47AD-A085-C532ADBDFA2D}" type="presParOf" srcId="{6C44C9A4-A8FF-4434-95C7-DB2E01335A1F}" destId="{D9CD0B30-AFD0-47AB-A8D4-4867850F49EB}" srcOrd="1" destOrd="0" presId="urn:microsoft.com/office/officeart/2005/8/layout/hierarchy4"/>
    <dgm:cxn modelId="{5B2AAF7C-1CAA-46DD-ABD0-C7A39B83CFCF}" type="presParOf" srcId="{6C44C9A4-A8FF-4434-95C7-DB2E01335A1F}" destId="{96F828B1-4239-4047-B623-CEF5A9986F99}" srcOrd="2" destOrd="0" presId="urn:microsoft.com/office/officeart/2005/8/layout/hierarchy4"/>
    <dgm:cxn modelId="{6046F5E6-BCEC-481D-A839-343C48003330}" type="presParOf" srcId="{96F828B1-4239-4047-B623-CEF5A9986F99}" destId="{CE880FC2-57E6-47B9-A672-8D03525958F7}" srcOrd="0" destOrd="0" presId="urn:microsoft.com/office/officeart/2005/8/layout/hierarchy4"/>
    <dgm:cxn modelId="{6450F68B-B394-498F-B7B0-445A523B3A41}" type="presParOf" srcId="{96F828B1-4239-4047-B623-CEF5A9986F99}" destId="{DC63DF17-61CA-43FC-9517-C6D143EB4BA4}" srcOrd="1" destOrd="0" presId="urn:microsoft.com/office/officeart/2005/8/layout/hierarchy4"/>
    <dgm:cxn modelId="{616BD854-FD75-4CC3-A44C-FA3474847FCB}" type="presParOf" srcId="{96F828B1-4239-4047-B623-CEF5A9986F99}" destId="{368E2014-E996-464C-A7AB-8F7DE7552FC4}" srcOrd="2" destOrd="0" presId="urn:microsoft.com/office/officeart/2005/8/layout/hierarchy4"/>
    <dgm:cxn modelId="{B91306FE-8476-43C7-B45D-9395BD2C0737}" type="presParOf" srcId="{368E2014-E996-464C-A7AB-8F7DE7552FC4}" destId="{E31C5154-FE74-4BEB-A637-D757C084913C}" srcOrd="0" destOrd="0" presId="urn:microsoft.com/office/officeart/2005/8/layout/hierarchy4"/>
    <dgm:cxn modelId="{303A532A-65B9-479F-B4E2-D173FF3AE722}" type="presParOf" srcId="{E31C5154-FE74-4BEB-A637-D757C084913C}" destId="{738897CA-68EE-4F52-A3F2-3A369D8DEC4B}" srcOrd="0" destOrd="0" presId="urn:microsoft.com/office/officeart/2005/8/layout/hierarchy4"/>
    <dgm:cxn modelId="{6031D72C-EF24-4753-8BE5-8C649677FC4F}" type="presParOf" srcId="{E31C5154-FE74-4BEB-A637-D757C084913C}" destId="{38A4C447-E730-405B-8834-6ED2A902B131}" srcOrd="1" destOrd="0" presId="urn:microsoft.com/office/officeart/2005/8/layout/hierarchy4"/>
    <dgm:cxn modelId="{A42913CB-CEA5-44E8-AB86-CADDF0740470}" type="presParOf" srcId="{E31C5154-FE74-4BEB-A637-D757C084913C}" destId="{CC557A40-7697-42F9-9C8E-C502D8E22F89}" srcOrd="2" destOrd="0" presId="urn:microsoft.com/office/officeart/2005/8/layout/hierarchy4"/>
    <dgm:cxn modelId="{917EB0A8-7293-4F92-BB6A-E3E0A19600A9}" type="presParOf" srcId="{CC557A40-7697-42F9-9C8E-C502D8E22F89}" destId="{79B7895C-7F46-4BB5-8234-4512509A50FB}" srcOrd="0" destOrd="0" presId="urn:microsoft.com/office/officeart/2005/8/layout/hierarchy4"/>
    <dgm:cxn modelId="{1A501539-6C52-4551-9E35-AEE930B5E65B}" type="presParOf" srcId="{79B7895C-7F46-4BB5-8234-4512509A50FB}" destId="{52E6F393-D88F-4C88-93BA-2A631F6C6537}" srcOrd="0" destOrd="0" presId="urn:microsoft.com/office/officeart/2005/8/layout/hierarchy4"/>
    <dgm:cxn modelId="{BE217201-895C-401E-AFFD-26F7B13B9FE2}" type="presParOf" srcId="{79B7895C-7F46-4BB5-8234-4512509A50FB}" destId="{42EAE55B-34DE-4EAB-9D5E-776FF5D289AA}" srcOrd="1" destOrd="0" presId="urn:microsoft.com/office/officeart/2005/8/layout/hierarchy4"/>
    <dgm:cxn modelId="{5E5DFBD7-1AEE-4595-947A-BC7F9DE78A11}" type="presParOf" srcId="{79B7895C-7F46-4BB5-8234-4512509A50FB}" destId="{4A2B63AD-0344-40F9-9BE3-1D91FEECED56}" srcOrd="2" destOrd="0" presId="urn:microsoft.com/office/officeart/2005/8/layout/hierarchy4"/>
    <dgm:cxn modelId="{A0BB2C76-B400-483E-92FA-F44232E1ED9A}" type="presParOf" srcId="{4A2B63AD-0344-40F9-9BE3-1D91FEECED56}" destId="{D4ACA8E8-E348-4591-9AD8-F433599F384E}" srcOrd="0" destOrd="0" presId="urn:microsoft.com/office/officeart/2005/8/layout/hierarchy4"/>
    <dgm:cxn modelId="{54612CB8-3B7C-4A02-AE49-7D5FE1FC85BB}" type="presParOf" srcId="{D4ACA8E8-E348-4591-9AD8-F433599F384E}" destId="{B5C87D0E-CC36-4E11-A69C-C35287E0767F}" srcOrd="0" destOrd="0" presId="urn:microsoft.com/office/officeart/2005/8/layout/hierarchy4"/>
    <dgm:cxn modelId="{CE1DC68F-1129-4726-8AB0-324F6963A7AA}" type="presParOf" srcId="{D4ACA8E8-E348-4591-9AD8-F433599F384E}" destId="{C5DE6923-94DC-4BD9-BAFA-B543598EF842}" srcOrd="1" destOrd="0" presId="urn:microsoft.com/office/officeart/2005/8/layout/hierarchy4"/>
    <dgm:cxn modelId="{389DAD2C-8288-4E05-80DE-F591706E4265}" type="presParOf" srcId="{6C44C9A4-A8FF-4434-95C7-DB2E01335A1F}" destId="{7A6B1F6D-0157-4B19-B657-B835DAB1E6D3}" srcOrd="3" destOrd="0" presId="urn:microsoft.com/office/officeart/2005/8/layout/hierarchy4"/>
    <dgm:cxn modelId="{A2925FA5-B9C3-4D64-91E4-984E1AB653AE}" type="presParOf" srcId="{6C44C9A4-A8FF-4434-95C7-DB2E01335A1F}" destId="{6321BD7F-639C-49A8-BE0E-B9F70F5DADBA}" srcOrd="4" destOrd="0" presId="urn:microsoft.com/office/officeart/2005/8/layout/hierarchy4"/>
    <dgm:cxn modelId="{C6BD30C8-0F7A-4898-9D84-B8B9FF574350}" type="presParOf" srcId="{6321BD7F-639C-49A8-BE0E-B9F70F5DADBA}" destId="{E0D39432-5E05-437A-98B3-55C5B57AA2C1}" srcOrd="0" destOrd="0" presId="urn:microsoft.com/office/officeart/2005/8/layout/hierarchy4"/>
    <dgm:cxn modelId="{DDCFA5D1-175E-47C6-8825-BAE7AAFB8F9A}" type="presParOf" srcId="{6321BD7F-639C-49A8-BE0E-B9F70F5DADBA}" destId="{00734358-3C99-494D-97AD-18CEC4875214}" srcOrd="1" destOrd="0" presId="urn:microsoft.com/office/officeart/2005/8/layout/hierarchy4"/>
    <dgm:cxn modelId="{AD51CA15-C281-496C-9AFC-74E765E3C046}" type="presParOf" srcId="{6321BD7F-639C-49A8-BE0E-B9F70F5DADBA}" destId="{7D143FA7-B19D-4D6B-B43A-360B2A443DA1}" srcOrd="2" destOrd="0" presId="urn:microsoft.com/office/officeart/2005/8/layout/hierarchy4"/>
    <dgm:cxn modelId="{43C18824-A11F-4E17-83D5-DB451219A4F4}" type="presParOf" srcId="{7D143FA7-B19D-4D6B-B43A-360B2A443DA1}" destId="{14E5C5BB-F0B0-4795-9CB5-CF85714E59FB}" srcOrd="0" destOrd="0" presId="urn:microsoft.com/office/officeart/2005/8/layout/hierarchy4"/>
    <dgm:cxn modelId="{F8BD49E9-51C7-462A-827C-83059DCAD526}" type="presParOf" srcId="{14E5C5BB-F0B0-4795-9CB5-CF85714E59FB}" destId="{29012D05-D701-4545-9953-2B5D76A65CD1}" srcOrd="0" destOrd="0" presId="urn:microsoft.com/office/officeart/2005/8/layout/hierarchy4"/>
    <dgm:cxn modelId="{0EC8C1D9-46C5-48E1-A2D1-86B1472659F4}" type="presParOf" srcId="{14E5C5BB-F0B0-4795-9CB5-CF85714E59FB}" destId="{1FC61D40-E261-4B44-A8B5-BED589C24730}" srcOrd="1" destOrd="0" presId="urn:microsoft.com/office/officeart/2005/8/layout/hierarchy4"/>
    <dgm:cxn modelId="{9EFC7076-00E3-4F5B-A2A4-4DEAAA3C7D21}" type="presParOf" srcId="{14E5C5BB-F0B0-4795-9CB5-CF85714E59FB}" destId="{0708F8D8-EA13-4262-B985-88AE21041CCC}" srcOrd="2" destOrd="0" presId="urn:microsoft.com/office/officeart/2005/8/layout/hierarchy4"/>
    <dgm:cxn modelId="{1DCD2E39-0FEC-4FA3-B768-BFA04D46296A}" type="presParOf" srcId="{0708F8D8-EA13-4262-B985-88AE21041CCC}" destId="{AE2B9B39-9744-47A1-8069-FA21FA6E970F}" srcOrd="0" destOrd="0" presId="urn:microsoft.com/office/officeart/2005/8/layout/hierarchy4"/>
    <dgm:cxn modelId="{FF099171-13E6-4BD8-BBBF-2D5360A721BB}" type="presParOf" srcId="{AE2B9B39-9744-47A1-8069-FA21FA6E970F}" destId="{46CA89FD-1C1D-4208-BC88-0196CEA90A30}" srcOrd="0" destOrd="0" presId="urn:microsoft.com/office/officeart/2005/8/layout/hierarchy4"/>
    <dgm:cxn modelId="{258A53F8-240D-4EDF-A9E0-F69CA30C035A}" type="presParOf" srcId="{AE2B9B39-9744-47A1-8069-FA21FA6E970F}" destId="{740DC3A1-214C-4A55-9EC7-C64D003F02E9}" srcOrd="1" destOrd="0" presId="urn:microsoft.com/office/officeart/2005/8/layout/hierarchy4"/>
    <dgm:cxn modelId="{95D5D098-466A-4AC3-B7E6-EC5A00D4577A}" type="presParOf" srcId="{AE2B9B39-9744-47A1-8069-FA21FA6E970F}" destId="{BCA7F584-6F61-4583-B5A9-4C82FE4B3F81}" srcOrd="2" destOrd="0" presId="urn:microsoft.com/office/officeart/2005/8/layout/hierarchy4"/>
    <dgm:cxn modelId="{64934EE2-5A60-4A51-A296-A5FD9802763A}" type="presParOf" srcId="{BCA7F584-6F61-4583-B5A9-4C82FE4B3F81}" destId="{E3BEC68F-A7C5-4D43-BA85-2AAF8F6ACBA1}" srcOrd="0" destOrd="0" presId="urn:microsoft.com/office/officeart/2005/8/layout/hierarchy4"/>
    <dgm:cxn modelId="{629F211D-DD44-4B36-BBC4-8AB5AFA2E3DF}" type="presParOf" srcId="{E3BEC68F-A7C5-4D43-BA85-2AAF8F6ACBA1}" destId="{07EEBF9F-A883-403E-885B-7C3449AE273E}" srcOrd="0" destOrd="0" presId="urn:microsoft.com/office/officeart/2005/8/layout/hierarchy4"/>
    <dgm:cxn modelId="{0DB5A3C8-38E4-4CE9-85C9-6D65205BEFBE}" type="presParOf" srcId="{E3BEC68F-A7C5-4D43-BA85-2AAF8F6ACBA1}" destId="{B7B84FA2-8CCC-48BA-835F-BB58416CF140}" srcOrd="1" destOrd="0" presId="urn:microsoft.com/office/officeart/2005/8/layout/hierarchy4"/>
    <dgm:cxn modelId="{31430A49-F83B-45D6-BAD3-44F9461E2A89}" type="presParOf" srcId="{E3BEC68F-A7C5-4D43-BA85-2AAF8F6ACBA1}" destId="{97A70DAF-8075-46D3-BB21-B1264035AF7C}" srcOrd="2" destOrd="0" presId="urn:microsoft.com/office/officeart/2005/8/layout/hierarchy4"/>
    <dgm:cxn modelId="{4A5AE82E-21AC-4148-9BEA-CF530F6595AC}" type="presParOf" srcId="{97A70DAF-8075-46D3-BB21-B1264035AF7C}" destId="{E9566835-8110-4F66-9B75-5F2926821498}" srcOrd="0" destOrd="0" presId="urn:microsoft.com/office/officeart/2005/8/layout/hierarchy4"/>
    <dgm:cxn modelId="{FE0CE2FA-E691-47C2-B850-142BFDBBFC95}" type="presParOf" srcId="{E9566835-8110-4F66-9B75-5F2926821498}" destId="{6366C77F-C812-42B4-B198-54337E92AA99}" srcOrd="0" destOrd="0" presId="urn:microsoft.com/office/officeart/2005/8/layout/hierarchy4"/>
    <dgm:cxn modelId="{924D2FA4-EC3A-435F-A279-B4F59862DBAE}" type="presParOf" srcId="{E9566835-8110-4F66-9B75-5F2926821498}" destId="{B770B15C-2DFF-4A00-9855-3FE3E133A2C7}" srcOrd="1" destOrd="0" presId="urn:microsoft.com/office/officeart/2005/8/layout/hierarchy4"/>
    <dgm:cxn modelId="{6CF8FA41-171B-468A-84F2-6A41F089F22E}" type="presParOf" srcId="{6C44C9A4-A8FF-4434-95C7-DB2E01335A1F}" destId="{A241C3AF-05DA-4C9D-8D3D-750DAB469CC6}" srcOrd="5" destOrd="0" presId="urn:microsoft.com/office/officeart/2005/8/layout/hierarchy4"/>
    <dgm:cxn modelId="{3FF18EE3-6438-4914-AECF-E76337F1F76E}" type="presParOf" srcId="{6C44C9A4-A8FF-4434-95C7-DB2E01335A1F}" destId="{C06E27A8-B864-48E7-B83D-E87ECAB60274}" srcOrd="6" destOrd="0" presId="urn:microsoft.com/office/officeart/2005/8/layout/hierarchy4"/>
    <dgm:cxn modelId="{4F03B14D-EE22-4056-892A-A1B707C5969B}" type="presParOf" srcId="{C06E27A8-B864-48E7-B83D-E87ECAB60274}" destId="{68BE51E3-5CAC-44BB-A66A-FF21E684B74A}" srcOrd="0" destOrd="0" presId="urn:microsoft.com/office/officeart/2005/8/layout/hierarchy4"/>
    <dgm:cxn modelId="{5F125E4D-ACB8-4AF3-82E4-465013C9EC97}" type="presParOf" srcId="{C06E27A8-B864-48E7-B83D-E87ECAB60274}" destId="{5AF06971-09F4-4302-8C72-E66A14051A4D}" srcOrd="1" destOrd="0" presId="urn:microsoft.com/office/officeart/2005/8/layout/hierarchy4"/>
    <dgm:cxn modelId="{099DF6E4-BD4C-4231-BA03-6F9AD1E81259}" type="presParOf" srcId="{C06E27A8-B864-48E7-B83D-E87ECAB60274}" destId="{8340154E-2A8E-40F9-A85E-0B3EAE7EA530}" srcOrd="2" destOrd="0" presId="urn:microsoft.com/office/officeart/2005/8/layout/hierarchy4"/>
    <dgm:cxn modelId="{32814D1E-538D-40A9-8C91-B866D5D6F6B4}" type="presParOf" srcId="{8340154E-2A8E-40F9-A85E-0B3EAE7EA530}" destId="{2E27D4B9-83CE-47C2-BC36-2E407782BD4C}" srcOrd="0" destOrd="0" presId="urn:microsoft.com/office/officeart/2005/8/layout/hierarchy4"/>
    <dgm:cxn modelId="{F26AD1DE-5B5A-4225-986D-8053D7145605}" type="presParOf" srcId="{2E27D4B9-83CE-47C2-BC36-2E407782BD4C}" destId="{177E2BB5-3704-4BF3-8B3C-47A7768F851F}" srcOrd="0" destOrd="0" presId="urn:microsoft.com/office/officeart/2005/8/layout/hierarchy4"/>
    <dgm:cxn modelId="{0A83A53C-FAB0-47B4-B054-245B393B9A42}" type="presParOf" srcId="{2E27D4B9-83CE-47C2-BC36-2E407782BD4C}" destId="{9E82BCCA-F7FA-4874-AE20-147A20C7C788}" srcOrd="1" destOrd="0" presId="urn:microsoft.com/office/officeart/2005/8/layout/hierarchy4"/>
    <dgm:cxn modelId="{BFD3A1E3-10DF-4975-AF9A-FF00AE8A7F17}" type="presParOf" srcId="{2E27D4B9-83CE-47C2-BC36-2E407782BD4C}" destId="{A8AC7424-BB92-4262-A67F-3B1B267E7EB5}" srcOrd="2" destOrd="0" presId="urn:microsoft.com/office/officeart/2005/8/layout/hierarchy4"/>
    <dgm:cxn modelId="{C3A179A4-DF1A-45D7-BD62-80E2855F40A9}" type="presParOf" srcId="{A8AC7424-BB92-4262-A67F-3B1B267E7EB5}" destId="{D3E43297-1789-4AC9-A335-927B774C8749}" srcOrd="0" destOrd="0" presId="urn:microsoft.com/office/officeart/2005/8/layout/hierarchy4"/>
    <dgm:cxn modelId="{FA0E71F1-58E9-4D44-8B4E-39AD1B3D4787}" type="presParOf" srcId="{D3E43297-1789-4AC9-A335-927B774C8749}" destId="{CD6FF0B1-29CB-4336-98D6-03F23E221DF6}" srcOrd="0" destOrd="0" presId="urn:microsoft.com/office/officeart/2005/8/layout/hierarchy4"/>
    <dgm:cxn modelId="{50C31CB3-867A-4F23-AB90-6FC11076F8B7}" type="presParOf" srcId="{D3E43297-1789-4AC9-A335-927B774C8749}" destId="{F00A8FE9-6A53-4DD6-9D84-D2C202201BF7}" srcOrd="1" destOrd="0" presId="urn:microsoft.com/office/officeart/2005/8/layout/hierarchy4"/>
    <dgm:cxn modelId="{E3E240C6-E9FB-4FAA-8950-ACA23C43D3D5}" type="presParOf" srcId="{6C44C9A4-A8FF-4434-95C7-DB2E01335A1F}" destId="{A29821C9-6F4D-4C3B-9BA6-046C5A351A78}" srcOrd="7" destOrd="0" presId="urn:microsoft.com/office/officeart/2005/8/layout/hierarchy4"/>
    <dgm:cxn modelId="{CC1D3A4C-B098-445B-8222-7746820E18D6}" type="presParOf" srcId="{6C44C9A4-A8FF-4434-95C7-DB2E01335A1F}" destId="{FF852286-84A9-4842-ADCD-BA824A59393F}" srcOrd="8" destOrd="0" presId="urn:microsoft.com/office/officeart/2005/8/layout/hierarchy4"/>
    <dgm:cxn modelId="{C929BE4B-613F-40D7-9CC9-F5B977DE1A2D}" type="presParOf" srcId="{FF852286-84A9-4842-ADCD-BA824A59393F}" destId="{AFDA807F-9859-4419-AC47-22818B091F8C}" srcOrd="0" destOrd="0" presId="urn:microsoft.com/office/officeart/2005/8/layout/hierarchy4"/>
    <dgm:cxn modelId="{2F5199F3-C338-4BBD-AD62-F98B4561E63F}" type="presParOf" srcId="{FF852286-84A9-4842-ADCD-BA824A59393F}" destId="{2D0E7C67-7BC9-4329-A682-E16D6722B4A2}" srcOrd="1" destOrd="0" presId="urn:microsoft.com/office/officeart/2005/8/layout/hierarchy4"/>
    <dgm:cxn modelId="{859E1B77-0D5C-4CB6-BD45-56DC455E18B3}" type="presParOf" srcId="{FF852286-84A9-4842-ADCD-BA824A59393F}" destId="{27595788-FED0-4BD1-B15A-42A43114FDEF}" srcOrd="2" destOrd="0" presId="urn:microsoft.com/office/officeart/2005/8/layout/hierarchy4"/>
    <dgm:cxn modelId="{31D89FAA-3886-43DF-9F89-73C100F4F31E}" type="presParOf" srcId="{27595788-FED0-4BD1-B15A-42A43114FDEF}" destId="{0C312B9F-C10C-44A9-BD14-2706455A8B5A}" srcOrd="0" destOrd="0" presId="urn:microsoft.com/office/officeart/2005/8/layout/hierarchy4"/>
    <dgm:cxn modelId="{2CDE063F-374A-4962-B2D7-2AACFF8805CB}" type="presParOf" srcId="{0C312B9F-C10C-44A9-BD14-2706455A8B5A}" destId="{06F592B4-522B-4007-B8CA-7ADBCFE43387}" srcOrd="0" destOrd="0" presId="urn:microsoft.com/office/officeart/2005/8/layout/hierarchy4"/>
    <dgm:cxn modelId="{7F09E81E-E684-435E-BD62-E79956E2A8A4}" type="presParOf" srcId="{0C312B9F-C10C-44A9-BD14-2706455A8B5A}" destId="{5E58F9EF-A0FF-4BD4-83E5-24B29B484D99}" srcOrd="1" destOrd="0" presId="urn:microsoft.com/office/officeart/2005/8/layout/hierarchy4"/>
    <dgm:cxn modelId="{D67E5F1C-B35E-4F77-AA29-C8D7B6AC73A2}" type="presParOf" srcId="{0C312B9F-C10C-44A9-BD14-2706455A8B5A}" destId="{3A337B3A-4A73-4520-88F6-53EB02B27C72}" srcOrd="2" destOrd="0" presId="urn:microsoft.com/office/officeart/2005/8/layout/hierarchy4"/>
    <dgm:cxn modelId="{79033BCE-72E0-4CB6-A037-A8216C0EAB96}" type="presParOf" srcId="{3A337B3A-4A73-4520-88F6-53EB02B27C72}" destId="{3FDD745C-45A8-4A00-B1F3-BCB3F0162870}" srcOrd="0" destOrd="0" presId="urn:microsoft.com/office/officeart/2005/8/layout/hierarchy4"/>
    <dgm:cxn modelId="{74453636-7BEA-4D07-92C8-8442FA1F99DC}" type="presParOf" srcId="{3FDD745C-45A8-4A00-B1F3-BCB3F0162870}" destId="{128BD28B-C584-4EE6-90EB-08977F95E4D3}" srcOrd="0" destOrd="0" presId="urn:microsoft.com/office/officeart/2005/8/layout/hierarchy4"/>
    <dgm:cxn modelId="{F439D905-0A5D-457E-9B27-04A0A060727E}" type="presParOf" srcId="{3FDD745C-45A8-4A00-B1F3-BCB3F0162870}" destId="{984BA3C9-527E-487E-A60D-8B646C36659E}" srcOrd="1" destOrd="0" presId="urn:microsoft.com/office/officeart/2005/8/layout/hierarchy4"/>
    <dgm:cxn modelId="{D8E1B60B-8519-4E83-AB56-8B3511B20178}" type="presParOf" srcId="{3FDD745C-45A8-4A00-B1F3-BCB3F0162870}" destId="{63AA2626-129B-4D5A-9531-919A9F52A0A3}" srcOrd="2" destOrd="0" presId="urn:microsoft.com/office/officeart/2005/8/layout/hierarchy4"/>
    <dgm:cxn modelId="{CFE7A383-865C-47DC-A9B9-648A65269C6F}" type="presParOf" srcId="{63AA2626-129B-4D5A-9531-919A9F52A0A3}" destId="{222512FD-9973-4214-864E-DDDD84078326}" srcOrd="0" destOrd="0" presId="urn:microsoft.com/office/officeart/2005/8/layout/hierarchy4"/>
    <dgm:cxn modelId="{5F00F9B9-82B7-4BE0-88F7-465951085DCD}" type="presParOf" srcId="{222512FD-9973-4214-864E-DDDD84078326}" destId="{E950A934-A6EB-4728-BB20-6FFB0D910432}" srcOrd="0" destOrd="0" presId="urn:microsoft.com/office/officeart/2005/8/layout/hierarchy4"/>
    <dgm:cxn modelId="{C3E9DF05-F0B6-4A4E-AC11-67B80F0357E7}" type="presParOf" srcId="{222512FD-9973-4214-864E-DDDD84078326}" destId="{3163AE06-0D00-49BA-846E-EFBAD1AD5C26}"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EC45B1D-846F-4D2B-AC21-17FC732ED51D}">
      <dgm:prSet phldrT="[Text]" custT="1"/>
      <dgm:spPr>
        <a:solidFill>
          <a:schemeClr val="accent2"/>
        </a:solidFill>
        <a:ln>
          <a:noFill/>
        </a:ln>
      </dgm:spPr>
      <dgm:t>
        <a:bodyPr lIns="365760"/>
        <a:lstStyle/>
        <a:p>
          <a:pPr>
            <a:lnSpc>
              <a:spcPts val="1000"/>
            </a:lnSpc>
          </a:pPr>
          <a:r>
            <a:rPr lang="en-US" sz="800" b="1"/>
            <a:t>Sense</a:t>
          </a:r>
        </a:p>
      </dgm:t>
    </dgm:pt>
    <dgm:pt modelId="{4F0237EC-EC37-449D-92C2-E075DA854602}" type="parTrans" cxnId="{9F47E258-40D1-4261-8908-B2421443D1D9}">
      <dgm:prSet/>
      <dgm:spPr/>
      <dgm:t>
        <a:bodyPr/>
        <a:lstStyle/>
        <a:p>
          <a:endParaRPr lang="en-US" sz="800"/>
        </a:p>
      </dgm:t>
    </dgm:pt>
    <dgm:pt modelId="{58C3C21E-D3EA-4D4C-B14F-31621B311668}" type="sibTrans" cxnId="{9F47E258-40D1-4261-8908-B2421443D1D9}">
      <dgm:prSet/>
      <dgm:spPr/>
      <dgm:t>
        <a:bodyPr/>
        <a:lstStyle/>
        <a:p>
          <a:endParaRPr lang="en-US" sz="800"/>
        </a:p>
      </dgm:t>
    </dgm:pt>
    <dgm:pt modelId="{CE9638B5-472B-4190-9F9C-995A7D6BAA04}">
      <dgm:prSet phldrT="[Text]" custT="1"/>
      <dgm:spPr>
        <a:ln>
          <a:noFill/>
        </a:ln>
      </dgm:spPr>
      <dgm:t>
        <a:bodyPr/>
        <a:lstStyle/>
        <a:p>
          <a:pPr>
            <a:lnSpc>
              <a:spcPts val="1000"/>
            </a:lnSpc>
          </a:pPr>
          <a:r>
            <a:rPr lang="en-US" sz="800"/>
            <a:t>Sense Light</a:t>
          </a:r>
        </a:p>
      </dgm:t>
    </dgm:pt>
    <dgm:pt modelId="{04290213-04D0-45A6-B783-12C569492533}" type="parTrans" cxnId="{4C276C12-2E49-471B-BDA9-F5D5337908B2}">
      <dgm:prSet/>
      <dgm:spPr/>
      <dgm:t>
        <a:bodyPr/>
        <a:lstStyle/>
        <a:p>
          <a:endParaRPr lang="en-US" sz="800"/>
        </a:p>
      </dgm:t>
    </dgm:pt>
    <dgm:pt modelId="{18288D97-273B-419A-8D9A-12E99962CFE0}" type="sibTrans" cxnId="{4C276C12-2E49-471B-BDA9-F5D5337908B2}">
      <dgm:prSet/>
      <dgm:spPr/>
      <dgm:t>
        <a:bodyPr/>
        <a:lstStyle/>
        <a:p>
          <a:endParaRPr lang="en-US" sz="800"/>
        </a:p>
      </dgm:t>
    </dgm:pt>
    <dgm:pt modelId="{7A3FF7BC-0620-4DC2-B759-B4E4CBD6F2AC}">
      <dgm:prSet phldrT="[Text]" custT="1"/>
      <dgm:spPr>
        <a:solidFill>
          <a:schemeClr val="accent1">
            <a:lumMod val="75000"/>
          </a:schemeClr>
        </a:solidFill>
        <a:ln>
          <a:noFill/>
        </a:ln>
      </dgm:spPr>
      <dgm:t>
        <a:bodyPr/>
        <a:lstStyle/>
        <a:p>
          <a:pPr>
            <a:lnSpc>
              <a:spcPts val="1000"/>
            </a:lnSpc>
          </a:pPr>
          <a:r>
            <a:rPr lang="en-US" sz="800"/>
            <a:t>See</a:t>
          </a:r>
        </a:p>
      </dgm:t>
    </dgm:pt>
    <dgm:pt modelId="{76549019-1973-4013-A9FF-B82D42DD5534}" type="parTrans" cxnId="{398FE4D0-7197-499B-8674-E93A35E77057}">
      <dgm:prSet/>
      <dgm:spPr/>
      <dgm:t>
        <a:bodyPr/>
        <a:lstStyle/>
        <a:p>
          <a:endParaRPr lang="en-US" sz="800"/>
        </a:p>
      </dgm:t>
    </dgm:pt>
    <dgm:pt modelId="{28378939-406B-4314-A099-8322A0F3D4AD}" type="sibTrans" cxnId="{398FE4D0-7197-499B-8674-E93A35E77057}">
      <dgm:prSet/>
      <dgm:spPr/>
      <dgm:t>
        <a:bodyPr/>
        <a:lstStyle/>
        <a:p>
          <a:endParaRPr lang="en-US" sz="800"/>
        </a:p>
      </dgm:t>
    </dgm:pt>
    <dgm:pt modelId="{98323AEA-8CF1-4C2E-8314-FA9B3571F8B7}">
      <dgm:prSet phldrT="[Text]" custT="1"/>
      <dgm:spPr>
        <a:solidFill>
          <a:schemeClr val="accent2"/>
        </a:solidFill>
        <a:ln>
          <a:noFill/>
        </a:ln>
      </dgm:spPr>
      <dgm:t>
        <a:bodyPr lIns="365760"/>
        <a:lstStyle/>
        <a:p>
          <a:pPr>
            <a:lnSpc>
              <a:spcPts val="1000"/>
            </a:lnSpc>
          </a:pPr>
          <a:r>
            <a:rPr lang="en-US" sz="800" b="1"/>
            <a:t>Learn</a:t>
          </a:r>
        </a:p>
      </dgm:t>
    </dgm:pt>
    <dgm:pt modelId="{43ECACD9-4D9E-4702-AF28-0A27EB43FE65}" type="parTrans" cxnId="{A7078E9C-311F-496A-BCDD-F7D7A77C962F}">
      <dgm:prSet/>
      <dgm:spPr/>
      <dgm:t>
        <a:bodyPr/>
        <a:lstStyle/>
        <a:p>
          <a:endParaRPr lang="en-US" sz="800"/>
        </a:p>
      </dgm:t>
    </dgm:pt>
    <dgm:pt modelId="{F735AA0A-2FEF-48F0-A8AD-2525A6E9A21A}" type="sibTrans" cxnId="{A7078E9C-311F-496A-BCDD-F7D7A77C962F}">
      <dgm:prSet/>
      <dgm:spPr/>
      <dgm:t>
        <a:bodyPr/>
        <a:lstStyle/>
        <a:p>
          <a:endParaRPr lang="en-US" sz="800"/>
        </a:p>
      </dgm:t>
    </dgm:pt>
    <dgm:pt modelId="{E00B3A76-5AE4-4F0A-B499-5BEF91904EDE}">
      <dgm:prSet phldrT="[Text]" custT="1"/>
      <dgm:spPr>
        <a:ln>
          <a:noFill/>
        </a:ln>
      </dgm:spPr>
      <dgm:t>
        <a:bodyPr/>
        <a:lstStyle/>
        <a:p>
          <a:pPr>
            <a:lnSpc>
              <a:spcPts val="1000"/>
            </a:lnSpc>
          </a:pPr>
          <a:r>
            <a:rPr lang="en-US" sz="800"/>
            <a:t>Sense Sound</a:t>
          </a:r>
        </a:p>
      </dgm:t>
    </dgm:pt>
    <dgm:pt modelId="{8C1886F7-61A5-4B76-BCE2-59976B1E91B8}" type="parTrans" cxnId="{97F86F9A-E0C0-4304-87CA-3E0EFED3BFC2}">
      <dgm:prSet/>
      <dgm:spPr/>
      <dgm:t>
        <a:bodyPr/>
        <a:lstStyle/>
        <a:p>
          <a:endParaRPr lang="en-US" sz="800"/>
        </a:p>
      </dgm:t>
    </dgm:pt>
    <dgm:pt modelId="{B706B79A-0010-4CE4-AF0A-15D622B34948}" type="sibTrans" cxnId="{97F86F9A-E0C0-4304-87CA-3E0EFED3BFC2}">
      <dgm:prSet/>
      <dgm:spPr/>
      <dgm:t>
        <a:bodyPr/>
        <a:lstStyle/>
        <a:p>
          <a:endParaRPr lang="en-US" sz="800"/>
        </a:p>
      </dgm:t>
    </dgm:pt>
    <dgm:pt modelId="{A2073703-734A-490F-8D6E-32D252453709}">
      <dgm:prSet phldrT="[Text]" custT="1"/>
      <dgm:spPr>
        <a:ln>
          <a:noFill/>
        </a:ln>
      </dgm:spPr>
      <dgm:t>
        <a:bodyPr/>
        <a:lstStyle/>
        <a:p>
          <a:pPr>
            <a:lnSpc>
              <a:spcPts val="1000"/>
            </a:lnSpc>
          </a:pPr>
          <a:r>
            <a:rPr lang="en-US" sz="800"/>
            <a:t>Sense Temperature</a:t>
          </a:r>
        </a:p>
      </dgm:t>
    </dgm:pt>
    <dgm:pt modelId="{CFB09B17-CF0F-48EE-A746-1B731B02CE55}" type="parTrans" cxnId="{3484F90C-7414-4B1A-B0C3-96045E97149A}">
      <dgm:prSet/>
      <dgm:spPr/>
      <dgm:t>
        <a:bodyPr/>
        <a:lstStyle/>
        <a:p>
          <a:endParaRPr lang="en-US" sz="800"/>
        </a:p>
      </dgm:t>
    </dgm:pt>
    <dgm:pt modelId="{5F27D9D3-77FE-45B5-9205-B50BB37AEF10}" type="sibTrans" cxnId="{3484F90C-7414-4B1A-B0C3-96045E97149A}">
      <dgm:prSet/>
      <dgm:spPr/>
      <dgm:t>
        <a:bodyPr/>
        <a:lstStyle/>
        <a:p>
          <a:endParaRPr lang="en-US" sz="800"/>
        </a:p>
      </dgm:t>
    </dgm:pt>
    <dgm:pt modelId="{59D37050-2463-43B8-A927-21DB681DB6BB}">
      <dgm:prSet phldrT="[Text]" custT="1"/>
      <dgm:spPr>
        <a:ln>
          <a:noFill/>
        </a:ln>
      </dgm:spPr>
      <dgm:t>
        <a:bodyPr/>
        <a:lstStyle/>
        <a:p>
          <a:pPr>
            <a:lnSpc>
              <a:spcPts val="1000"/>
            </a:lnSpc>
          </a:pPr>
          <a:r>
            <a:rPr lang="en-US" sz="800"/>
            <a:t>Sense Motion</a:t>
          </a:r>
        </a:p>
      </dgm:t>
    </dgm:pt>
    <dgm:pt modelId="{C1D9121D-A9F0-4C20-9B62-B64487BA4738}" type="parTrans" cxnId="{E2736681-0D2F-495E-BA08-BD35B041572A}">
      <dgm:prSet/>
      <dgm:spPr/>
      <dgm:t>
        <a:bodyPr/>
        <a:lstStyle/>
        <a:p>
          <a:endParaRPr lang="en-US" sz="800"/>
        </a:p>
      </dgm:t>
    </dgm:pt>
    <dgm:pt modelId="{BD45F2EC-F706-44E8-84BA-82F3659C1704}" type="sibTrans" cxnId="{E2736681-0D2F-495E-BA08-BD35B041572A}">
      <dgm:prSet/>
      <dgm:spPr/>
      <dgm:t>
        <a:bodyPr/>
        <a:lstStyle/>
        <a:p>
          <a:endParaRPr lang="en-US" sz="800"/>
        </a:p>
      </dgm:t>
    </dgm:pt>
    <dgm:pt modelId="{DED6277A-5A32-432C-B905-95D436AA157D}">
      <dgm:prSet phldrT="[Text]" custT="1"/>
      <dgm:spPr>
        <a:solidFill>
          <a:schemeClr val="accent2"/>
        </a:solidFill>
        <a:ln>
          <a:noFill/>
        </a:ln>
      </dgm:spPr>
      <dgm:t>
        <a:bodyPr lIns="365760"/>
        <a:lstStyle/>
        <a:p>
          <a:pPr>
            <a:lnSpc>
              <a:spcPts val="1000"/>
            </a:lnSpc>
          </a:pPr>
          <a:r>
            <a:rPr lang="en-US" sz="800" b="1"/>
            <a:t>Perceive</a:t>
          </a:r>
        </a:p>
      </dgm:t>
    </dgm:pt>
    <dgm:pt modelId="{D4535662-4E86-461F-B5E7-744A9EE22291}" type="parTrans" cxnId="{E745B970-A56B-4E7B-A4F5-65A0911112FA}">
      <dgm:prSet/>
      <dgm:spPr/>
      <dgm:t>
        <a:bodyPr/>
        <a:lstStyle/>
        <a:p>
          <a:endParaRPr lang="en-US" sz="800"/>
        </a:p>
      </dgm:t>
    </dgm:pt>
    <dgm:pt modelId="{DAD040BE-FDA3-4061-B7FC-6812540D8931}" type="sibTrans" cxnId="{E745B970-A56B-4E7B-A4F5-65A0911112FA}">
      <dgm:prSet/>
      <dgm:spPr/>
      <dgm:t>
        <a:bodyPr/>
        <a:lstStyle/>
        <a:p>
          <a:endParaRPr lang="en-US" sz="800"/>
        </a:p>
      </dgm:t>
    </dgm:pt>
    <dgm:pt modelId="{FDEF31A3-E94C-47FA-A7B2-936E84D428C3}">
      <dgm:prSet phldrT="[Text]" custT="1"/>
      <dgm:spPr>
        <a:solidFill>
          <a:schemeClr val="accent1">
            <a:lumMod val="75000"/>
          </a:schemeClr>
        </a:solidFill>
        <a:ln>
          <a:noFill/>
        </a:ln>
      </dgm:spPr>
      <dgm:t>
        <a:bodyPr/>
        <a:lstStyle/>
        <a:p>
          <a:pPr>
            <a:lnSpc>
              <a:spcPts val="1000"/>
            </a:lnSpc>
          </a:pPr>
          <a:r>
            <a:rPr lang="en-US" sz="800"/>
            <a:t>Hear</a:t>
          </a:r>
        </a:p>
      </dgm:t>
    </dgm:pt>
    <dgm:pt modelId="{2CA4D7E7-BE67-4893-9DF3-2CD52556B1FA}" type="parTrans" cxnId="{1FA8322F-5C9B-4172-890E-3476BEFE8E5E}">
      <dgm:prSet/>
      <dgm:spPr/>
      <dgm:t>
        <a:bodyPr/>
        <a:lstStyle/>
        <a:p>
          <a:endParaRPr lang="en-US" sz="800"/>
        </a:p>
      </dgm:t>
    </dgm:pt>
    <dgm:pt modelId="{01AEBF2B-ED26-4EFF-AFCB-8832789F21B6}" type="sibTrans" cxnId="{1FA8322F-5C9B-4172-890E-3476BEFE8E5E}">
      <dgm:prSet/>
      <dgm:spPr/>
      <dgm:t>
        <a:bodyPr/>
        <a:lstStyle/>
        <a:p>
          <a:endParaRPr lang="en-US" sz="800"/>
        </a:p>
      </dgm:t>
    </dgm:pt>
    <dgm:pt modelId="{371536C2-45B4-423C-8D03-49C51B917953}">
      <dgm:prSet phldrT="[Text]" custT="1"/>
      <dgm:spPr>
        <a:ln>
          <a:noFill/>
        </a:ln>
      </dgm:spPr>
      <dgm:t>
        <a:bodyPr/>
        <a:lstStyle/>
        <a:p>
          <a:pPr>
            <a:lnSpc>
              <a:spcPts val="1000"/>
            </a:lnSpc>
          </a:pPr>
          <a:r>
            <a:rPr lang="en-US" sz="800"/>
            <a:t>Recognize Objects</a:t>
          </a:r>
        </a:p>
      </dgm:t>
    </dgm:pt>
    <dgm:pt modelId="{81E09378-D847-4C54-BE3A-99425A1076AC}" type="parTrans" cxnId="{04494D46-B2C2-476C-8E25-4A45D257E7B4}">
      <dgm:prSet/>
      <dgm:spPr/>
      <dgm:t>
        <a:bodyPr/>
        <a:lstStyle/>
        <a:p>
          <a:endParaRPr lang="en-US" sz="800"/>
        </a:p>
      </dgm:t>
    </dgm:pt>
    <dgm:pt modelId="{C29F3373-F38F-4EAC-AB32-2DB82488E84C}" type="sibTrans" cxnId="{04494D46-B2C2-476C-8E25-4A45D257E7B4}">
      <dgm:prSet/>
      <dgm:spPr/>
      <dgm:t>
        <a:bodyPr/>
        <a:lstStyle/>
        <a:p>
          <a:endParaRPr lang="en-US" sz="800"/>
        </a:p>
      </dgm:t>
    </dgm:pt>
    <dgm:pt modelId="{516B4029-8AEC-41C8-9D3D-7D17BE865C91}">
      <dgm:prSet phldrT="[Text]" custT="1"/>
      <dgm:spPr>
        <a:ln>
          <a:noFill/>
        </a:ln>
      </dgm:spPr>
      <dgm:t>
        <a:bodyPr/>
        <a:lstStyle/>
        <a:p>
          <a:pPr>
            <a:lnSpc>
              <a:spcPts val="1000"/>
            </a:lnSpc>
          </a:pPr>
          <a:r>
            <a:rPr lang="en-US" sz="800"/>
            <a:t>Recognize Faces</a:t>
          </a:r>
        </a:p>
      </dgm:t>
    </dgm:pt>
    <dgm:pt modelId="{2CD5CE57-AEDF-4095-90F2-750EBD5C7B07}" type="parTrans" cxnId="{280855D5-42AB-4991-9FE9-CFB53F2CE302}">
      <dgm:prSet/>
      <dgm:spPr/>
      <dgm:t>
        <a:bodyPr/>
        <a:lstStyle/>
        <a:p>
          <a:endParaRPr lang="en-US" sz="800"/>
        </a:p>
      </dgm:t>
    </dgm:pt>
    <dgm:pt modelId="{90D2E5A9-7B15-488A-A5AB-CC9448935776}" type="sibTrans" cxnId="{280855D5-42AB-4991-9FE9-CFB53F2CE302}">
      <dgm:prSet/>
      <dgm:spPr/>
      <dgm:t>
        <a:bodyPr/>
        <a:lstStyle/>
        <a:p>
          <a:endParaRPr lang="en-US" sz="800"/>
        </a:p>
      </dgm:t>
    </dgm:pt>
    <dgm:pt modelId="{0956C64F-9DF2-4FA2-A379-BEB33C5059CE}">
      <dgm:prSet phldrT="[Text]" custT="1"/>
      <dgm:spPr>
        <a:ln>
          <a:noFill/>
        </a:ln>
      </dgm:spPr>
      <dgm:t>
        <a:bodyPr/>
        <a:lstStyle/>
        <a:p>
          <a:pPr>
            <a:lnSpc>
              <a:spcPts val="1000"/>
            </a:lnSpc>
          </a:pPr>
          <a:r>
            <a:rPr lang="en-US" sz="800"/>
            <a:t>Recognize Voices and Sounds</a:t>
          </a:r>
        </a:p>
      </dgm:t>
    </dgm:pt>
    <dgm:pt modelId="{2605755D-17A5-4E16-BEE5-05F5E96BB5C5}" type="parTrans" cxnId="{2056B36A-7F6C-4E15-B634-279C19DE82AE}">
      <dgm:prSet/>
      <dgm:spPr/>
      <dgm:t>
        <a:bodyPr/>
        <a:lstStyle/>
        <a:p>
          <a:endParaRPr lang="en-US" sz="800"/>
        </a:p>
      </dgm:t>
    </dgm:pt>
    <dgm:pt modelId="{EE9F8128-FAFF-4CE1-8E19-256CF795A603}" type="sibTrans" cxnId="{2056B36A-7F6C-4E15-B634-279C19DE82AE}">
      <dgm:prSet/>
      <dgm:spPr/>
      <dgm:t>
        <a:bodyPr/>
        <a:lstStyle/>
        <a:p>
          <a:endParaRPr lang="en-US" sz="800"/>
        </a:p>
      </dgm:t>
    </dgm:pt>
    <dgm:pt modelId="{F21992C4-66CE-42C6-87FD-6E6B7EE2DDC4}">
      <dgm:prSet phldrT="[Text]" custT="1"/>
      <dgm:spPr>
        <a:solidFill>
          <a:schemeClr val="accent1">
            <a:lumMod val="75000"/>
          </a:schemeClr>
        </a:solidFill>
        <a:ln>
          <a:noFill/>
        </a:ln>
      </dgm:spPr>
      <dgm:t>
        <a:bodyPr lIns="365760"/>
        <a:lstStyle/>
        <a:p>
          <a:pPr>
            <a:lnSpc>
              <a:spcPts val="1000"/>
            </a:lnSpc>
          </a:pPr>
          <a:r>
            <a:rPr lang="en-US" sz="800" b="1"/>
            <a:t>Know</a:t>
          </a:r>
        </a:p>
      </dgm:t>
    </dgm:pt>
    <dgm:pt modelId="{4FFB1D58-4C50-4FB8-8398-38F6BE2A20E4}" type="parTrans" cxnId="{2B33DC56-CB65-4F39-BBE9-451C3F0B9FE6}">
      <dgm:prSet/>
      <dgm:spPr/>
      <dgm:t>
        <a:bodyPr/>
        <a:lstStyle/>
        <a:p>
          <a:endParaRPr lang="en-US" sz="800"/>
        </a:p>
      </dgm:t>
    </dgm:pt>
    <dgm:pt modelId="{5BCBDB5B-B7AF-4E55-9FF6-69975ACB08B5}" type="sibTrans" cxnId="{2B33DC56-CB65-4F39-BBE9-451C3F0B9FE6}">
      <dgm:prSet/>
      <dgm:spPr/>
      <dgm:t>
        <a:bodyPr/>
        <a:lstStyle/>
        <a:p>
          <a:endParaRPr lang="en-US" sz="800"/>
        </a:p>
      </dgm:t>
    </dgm:pt>
    <dgm:pt modelId="{C342B594-A8D3-414F-BE33-57318F7D5CFA}">
      <dgm:prSet phldrT="[Text]" custT="1"/>
      <dgm:spPr>
        <a:solidFill>
          <a:schemeClr val="accent1">
            <a:lumMod val="75000"/>
          </a:schemeClr>
        </a:solidFill>
        <a:ln>
          <a:noFill/>
        </a:ln>
      </dgm:spPr>
      <dgm:t>
        <a:bodyPr lIns="365760"/>
        <a:lstStyle/>
        <a:p>
          <a:pPr>
            <a:lnSpc>
              <a:spcPts val="1000"/>
            </a:lnSpc>
          </a:pPr>
          <a:r>
            <a:rPr lang="en-US" sz="800" b="1"/>
            <a:t>Reason</a:t>
          </a:r>
        </a:p>
      </dgm:t>
    </dgm:pt>
    <dgm:pt modelId="{05728ACB-587E-4C7F-A0AC-F7304A5310A1}" type="parTrans" cxnId="{9C781654-0BDE-4FF8-AFC4-655CE7025214}">
      <dgm:prSet/>
      <dgm:spPr/>
      <dgm:t>
        <a:bodyPr/>
        <a:lstStyle/>
        <a:p>
          <a:endParaRPr lang="en-US" sz="800"/>
        </a:p>
      </dgm:t>
    </dgm:pt>
    <dgm:pt modelId="{3E9942E3-D998-41A7-989F-7B346D9F1A5A}" type="sibTrans" cxnId="{9C781654-0BDE-4FF8-AFC4-655CE7025214}">
      <dgm:prSet/>
      <dgm:spPr/>
      <dgm:t>
        <a:bodyPr/>
        <a:lstStyle/>
        <a:p>
          <a:endParaRPr lang="en-US" sz="800"/>
        </a:p>
      </dgm:t>
    </dgm:pt>
    <dgm:pt modelId="{26F4C266-F291-45BE-B174-08CCDA879CF1}">
      <dgm:prSet phldrT="[Text]" custT="1"/>
      <dgm:spPr>
        <a:ln>
          <a:noFill/>
        </a:ln>
      </dgm:spPr>
      <dgm:t>
        <a:bodyPr/>
        <a:lstStyle/>
        <a:p>
          <a:pPr>
            <a:lnSpc>
              <a:spcPts val="1000"/>
            </a:lnSpc>
          </a:pPr>
          <a:r>
            <a:rPr lang="en-US" sz="800"/>
            <a:t>Learn Facts</a:t>
          </a:r>
        </a:p>
      </dgm:t>
    </dgm:pt>
    <dgm:pt modelId="{5B98B0A8-4747-488F-ADC5-649BABEECB31}" type="parTrans" cxnId="{C54F5600-00BB-41E8-BC88-56F3D2A7E22D}">
      <dgm:prSet/>
      <dgm:spPr/>
      <dgm:t>
        <a:bodyPr/>
        <a:lstStyle/>
        <a:p>
          <a:endParaRPr lang="en-US" sz="800"/>
        </a:p>
      </dgm:t>
    </dgm:pt>
    <dgm:pt modelId="{BD33080D-3E89-4E9E-8C0B-E5DE6EC4D8F6}" type="sibTrans" cxnId="{C54F5600-00BB-41E8-BC88-56F3D2A7E22D}">
      <dgm:prSet/>
      <dgm:spPr/>
      <dgm:t>
        <a:bodyPr/>
        <a:lstStyle/>
        <a:p>
          <a:endParaRPr lang="en-US" sz="800"/>
        </a:p>
      </dgm:t>
    </dgm:pt>
    <dgm:pt modelId="{FF7B91DE-3917-4673-B72E-DE935EACC942}">
      <dgm:prSet phldrT="[Text]" custT="1"/>
      <dgm:spPr>
        <a:ln>
          <a:noFill/>
        </a:ln>
      </dgm:spPr>
      <dgm:t>
        <a:bodyPr/>
        <a:lstStyle/>
        <a:p>
          <a:pPr>
            <a:lnSpc>
              <a:spcPts val="1000"/>
            </a:lnSpc>
          </a:pPr>
          <a:r>
            <a:rPr lang="en-US" sz="800"/>
            <a:t>Learn Skills</a:t>
          </a:r>
        </a:p>
      </dgm:t>
    </dgm:pt>
    <dgm:pt modelId="{5E1B171D-9F07-4709-A58B-50CEFC6878B9}" type="parTrans" cxnId="{B32CFAB8-FEF1-4D78-AEE4-8246EAF35498}">
      <dgm:prSet/>
      <dgm:spPr/>
      <dgm:t>
        <a:bodyPr/>
        <a:lstStyle/>
        <a:p>
          <a:endParaRPr lang="en-US" sz="800"/>
        </a:p>
      </dgm:t>
    </dgm:pt>
    <dgm:pt modelId="{8511D675-CA47-4542-9A74-F82A97B777A1}" type="sibTrans" cxnId="{B32CFAB8-FEF1-4D78-AEE4-8246EAF35498}">
      <dgm:prSet/>
      <dgm:spPr/>
      <dgm:t>
        <a:bodyPr/>
        <a:lstStyle/>
        <a:p>
          <a:endParaRPr lang="en-US" sz="800"/>
        </a:p>
      </dgm:t>
    </dgm:pt>
    <dgm:pt modelId="{0D0C1E25-2F70-40CD-8A0A-AE039BE512DA}">
      <dgm:prSet phldrT="[Text]" custT="1"/>
      <dgm:spPr>
        <a:ln>
          <a:noFill/>
        </a:ln>
      </dgm:spPr>
      <dgm:t>
        <a:bodyPr/>
        <a:lstStyle/>
        <a:p>
          <a:pPr>
            <a:lnSpc>
              <a:spcPts val="1000"/>
            </a:lnSpc>
          </a:pPr>
          <a:r>
            <a:rPr lang="en-US" sz="800"/>
            <a:t>Represent Knowledge</a:t>
          </a:r>
        </a:p>
      </dgm:t>
    </dgm:pt>
    <dgm:pt modelId="{C87140A0-8EDB-4F07-8B69-55A2EFBD282E}" type="parTrans" cxnId="{3F5CBD8F-25DA-462A-95E2-59F7DFDC2304}">
      <dgm:prSet/>
      <dgm:spPr/>
      <dgm:t>
        <a:bodyPr/>
        <a:lstStyle/>
        <a:p>
          <a:endParaRPr lang="en-US" sz="800"/>
        </a:p>
      </dgm:t>
    </dgm:pt>
    <dgm:pt modelId="{B306A491-CCB6-4AED-B61A-B51AB4AEC6BE}" type="sibTrans" cxnId="{3F5CBD8F-25DA-462A-95E2-59F7DFDC2304}">
      <dgm:prSet/>
      <dgm:spPr/>
      <dgm:t>
        <a:bodyPr/>
        <a:lstStyle/>
        <a:p>
          <a:endParaRPr lang="en-US" sz="800"/>
        </a:p>
      </dgm:t>
    </dgm:pt>
    <dgm:pt modelId="{A53BD1FA-02E7-4A7C-A427-0DF03C69DE7C}">
      <dgm:prSet phldrT="[Text]" custT="1"/>
      <dgm:spPr>
        <a:ln>
          <a:noFill/>
        </a:ln>
      </dgm:spPr>
      <dgm:t>
        <a:bodyPr/>
        <a:lstStyle/>
        <a:p>
          <a:pPr>
            <a:lnSpc>
              <a:spcPts val="1000"/>
            </a:lnSpc>
          </a:pPr>
          <a:r>
            <a:rPr lang="en-US" sz="800"/>
            <a:t>Retrieve Relevant Documents</a:t>
          </a:r>
        </a:p>
      </dgm:t>
    </dgm:pt>
    <dgm:pt modelId="{BE21BF87-E4EC-4C84-8E57-8BA27DB6DE1C}" type="parTrans" cxnId="{DFE255A6-A8A2-4A06-94E2-D26D80CDC08A}">
      <dgm:prSet/>
      <dgm:spPr/>
      <dgm:t>
        <a:bodyPr/>
        <a:lstStyle/>
        <a:p>
          <a:endParaRPr lang="en-US" sz="800"/>
        </a:p>
      </dgm:t>
    </dgm:pt>
    <dgm:pt modelId="{B96487C5-BDAD-4E7A-AB99-23CC0C3F34CA}" type="sibTrans" cxnId="{DFE255A6-A8A2-4A06-94E2-D26D80CDC08A}">
      <dgm:prSet/>
      <dgm:spPr/>
      <dgm:t>
        <a:bodyPr/>
        <a:lstStyle/>
        <a:p>
          <a:endParaRPr lang="en-US" sz="800"/>
        </a:p>
      </dgm:t>
    </dgm:pt>
    <dgm:pt modelId="{E657CAFA-93FF-430E-A320-0E687B7FA5BD}">
      <dgm:prSet phldrT="[Text]" custT="1"/>
      <dgm:spPr>
        <a:ln>
          <a:noFill/>
        </a:ln>
      </dgm:spPr>
      <dgm:t>
        <a:bodyPr/>
        <a:lstStyle/>
        <a:p>
          <a:pPr>
            <a:lnSpc>
              <a:spcPts val="1000"/>
            </a:lnSpc>
          </a:pPr>
          <a:r>
            <a:rPr lang="en-US" sz="800"/>
            <a:t>Retrieve Relevant Facts</a:t>
          </a:r>
        </a:p>
      </dgm:t>
    </dgm:pt>
    <dgm:pt modelId="{FBAECF87-B821-44C6-A8AA-FB926822EE9C}" type="parTrans" cxnId="{0C95BF88-9DA6-4EDE-889F-6B5297798596}">
      <dgm:prSet/>
      <dgm:spPr/>
      <dgm:t>
        <a:bodyPr/>
        <a:lstStyle/>
        <a:p>
          <a:endParaRPr lang="en-US" sz="800"/>
        </a:p>
      </dgm:t>
    </dgm:pt>
    <dgm:pt modelId="{D056DAF1-BE18-402D-8131-9D2E7F142219}" type="sibTrans" cxnId="{0C95BF88-9DA6-4EDE-889F-6B5297798596}">
      <dgm:prSet/>
      <dgm:spPr/>
      <dgm:t>
        <a:bodyPr/>
        <a:lstStyle/>
        <a:p>
          <a:endParaRPr lang="en-US" sz="800"/>
        </a:p>
      </dgm:t>
    </dgm:pt>
    <dgm:pt modelId="{0DFC0135-6488-43EB-9E04-D1C59D3B9734}">
      <dgm:prSet phldrT="[Text]" custT="1"/>
      <dgm:spPr>
        <a:ln>
          <a:noFill/>
        </a:ln>
      </dgm:spPr>
      <dgm:t>
        <a:bodyPr/>
        <a:lstStyle/>
        <a:p>
          <a:pPr>
            <a:lnSpc>
              <a:spcPts val="1000"/>
            </a:lnSpc>
          </a:pPr>
          <a:r>
            <a:rPr lang="en-US" sz="800"/>
            <a:t>Reason Deductively</a:t>
          </a:r>
        </a:p>
      </dgm:t>
    </dgm:pt>
    <dgm:pt modelId="{F19E48AC-3814-4463-9730-F6B2C9971DC3}" type="parTrans" cxnId="{419A0FD5-1F9E-4F68-B7AB-FD4869AC93D2}">
      <dgm:prSet/>
      <dgm:spPr/>
      <dgm:t>
        <a:bodyPr/>
        <a:lstStyle/>
        <a:p>
          <a:endParaRPr lang="en-US" sz="800"/>
        </a:p>
      </dgm:t>
    </dgm:pt>
    <dgm:pt modelId="{C8D2F13E-95F5-45BD-A80A-8C9D1EAE4FE8}" type="sibTrans" cxnId="{419A0FD5-1F9E-4F68-B7AB-FD4869AC93D2}">
      <dgm:prSet/>
      <dgm:spPr/>
      <dgm:t>
        <a:bodyPr/>
        <a:lstStyle/>
        <a:p>
          <a:endParaRPr lang="en-US" sz="800"/>
        </a:p>
      </dgm:t>
    </dgm:pt>
    <dgm:pt modelId="{C9B88424-8026-4B8D-BBC2-F917846FF51F}">
      <dgm:prSet phldrT="[Text]" custT="1"/>
      <dgm:spPr>
        <a:ln>
          <a:noFill/>
        </a:ln>
      </dgm:spPr>
      <dgm:t>
        <a:bodyPr/>
        <a:lstStyle/>
        <a:p>
          <a:pPr>
            <a:lnSpc>
              <a:spcPts val="1000"/>
            </a:lnSpc>
          </a:pPr>
          <a:r>
            <a:rPr lang="en-US" sz="800"/>
            <a:t>Generate Code</a:t>
          </a:r>
        </a:p>
      </dgm:t>
    </dgm:pt>
    <dgm:pt modelId="{997C2550-4F7B-4261-AAA7-27E6FD30A8D8}" type="parTrans" cxnId="{A7654435-96C1-440A-A44E-0A56646F7600}">
      <dgm:prSet/>
      <dgm:spPr/>
      <dgm:t>
        <a:bodyPr/>
        <a:lstStyle/>
        <a:p>
          <a:endParaRPr lang="en-US" sz="800"/>
        </a:p>
      </dgm:t>
    </dgm:pt>
    <dgm:pt modelId="{5A5D4B5E-3B3F-4B8D-8D53-7166B4B4963F}" type="sibTrans" cxnId="{A7654435-96C1-440A-A44E-0A56646F7600}">
      <dgm:prSet/>
      <dgm:spPr/>
      <dgm:t>
        <a:bodyPr/>
        <a:lstStyle/>
        <a:p>
          <a:endParaRPr lang="en-US" sz="800"/>
        </a:p>
      </dgm:t>
    </dgm:pt>
    <dgm:pt modelId="{1ACE6EAB-643D-481E-A4AF-941C571589A3}">
      <dgm:prSet phldrT="[Text]" custT="1"/>
      <dgm:spPr>
        <a:ln>
          <a:noFill/>
        </a:ln>
      </dgm:spPr>
      <dgm:t>
        <a:bodyPr/>
        <a:lstStyle/>
        <a:p>
          <a:pPr>
            <a:lnSpc>
              <a:spcPts val="1000"/>
            </a:lnSpc>
          </a:pPr>
          <a:r>
            <a:rPr lang="en-US" sz="800"/>
            <a:t>Solve Math Problems</a:t>
          </a:r>
        </a:p>
      </dgm:t>
    </dgm:pt>
    <dgm:pt modelId="{5D7A4A90-F77D-41BA-90AC-5085315BB329}" type="parTrans" cxnId="{6B01D287-BC16-4560-B787-D618B38A59B8}">
      <dgm:prSet/>
      <dgm:spPr/>
      <dgm:t>
        <a:bodyPr/>
        <a:lstStyle/>
        <a:p>
          <a:endParaRPr lang="en-US" sz="800"/>
        </a:p>
      </dgm:t>
    </dgm:pt>
    <dgm:pt modelId="{6785B860-01B2-4048-8171-B1766023E6A1}" type="sibTrans" cxnId="{6B01D287-BC16-4560-B787-D618B38A59B8}">
      <dgm:prSet/>
      <dgm:spPr/>
      <dgm:t>
        <a:bodyPr/>
        <a:lstStyle/>
        <a:p>
          <a:endParaRPr lang="en-US" sz="800"/>
        </a:p>
      </dgm:t>
    </dgm:pt>
    <dgm:pt modelId="{B6D4A159-F9A3-41AA-801B-80AABE4233B5}">
      <dgm:prSet phldrT="[Text]" custT="1"/>
      <dgm:spPr>
        <a:ln>
          <a:noFill/>
        </a:ln>
      </dgm:spPr>
      <dgm:t>
        <a:bodyPr/>
        <a:lstStyle/>
        <a:p>
          <a:pPr>
            <a:lnSpc>
              <a:spcPts val="1000"/>
            </a:lnSpc>
          </a:pPr>
          <a:r>
            <a:rPr lang="en-US" sz="800"/>
            <a:t>Convert Speech to Text</a:t>
          </a:r>
        </a:p>
      </dgm:t>
    </dgm:pt>
    <dgm:pt modelId="{D6A5AFBD-48F1-4C8D-A91B-ABB449CC3D96}" type="parTrans" cxnId="{22BF1D56-11E6-479F-9B8C-024F99F46AD0}">
      <dgm:prSet/>
      <dgm:spPr/>
      <dgm:t>
        <a:bodyPr/>
        <a:lstStyle/>
        <a:p>
          <a:endParaRPr lang="en-US"/>
        </a:p>
      </dgm:t>
    </dgm:pt>
    <dgm:pt modelId="{E68FB9CB-85D0-4F73-8B3C-B11813F89E07}" type="sibTrans" cxnId="{22BF1D56-11E6-479F-9B8C-024F99F46AD0}">
      <dgm:prSet/>
      <dgm:spPr/>
      <dgm:t>
        <a:bodyPr/>
        <a:lstStyle/>
        <a:p>
          <a:endParaRPr lang="en-US"/>
        </a:p>
      </dgm:t>
    </dgm:pt>
    <dgm:pt modelId="{4B1CABC8-852B-4A23-8037-A1E4E7FA5C8A}">
      <dgm:prSet phldrT="[Text]" custT="1"/>
      <dgm:spPr>
        <a:ln>
          <a:noFill/>
        </a:ln>
      </dgm:spPr>
      <dgm:t>
        <a:bodyPr/>
        <a:lstStyle/>
        <a:p>
          <a:pPr>
            <a:lnSpc>
              <a:spcPts val="1000"/>
            </a:lnSpc>
          </a:pPr>
          <a:r>
            <a:rPr lang="en-US" sz="800"/>
            <a:t>Retrieve Relevant Answer Units</a:t>
          </a:r>
        </a:p>
      </dgm:t>
    </dgm:pt>
    <dgm:pt modelId="{63DF49CE-9BB7-4D84-81FA-A24C11D407BB}" type="parTrans" cxnId="{63D227B9-F295-4C53-84D4-1A10DF7CECAA}">
      <dgm:prSet/>
      <dgm:spPr/>
      <dgm:t>
        <a:bodyPr/>
        <a:lstStyle/>
        <a:p>
          <a:endParaRPr lang="en-US"/>
        </a:p>
      </dgm:t>
    </dgm:pt>
    <dgm:pt modelId="{3F47C547-9E92-471E-B800-AF5D2665D978}" type="sibTrans" cxnId="{63D227B9-F295-4C53-84D4-1A10DF7CECAA}">
      <dgm:prSet/>
      <dgm:spPr/>
      <dgm:t>
        <a:bodyPr/>
        <a:lstStyle/>
        <a:p>
          <a:endParaRPr lang="en-US"/>
        </a:p>
      </dgm:t>
    </dgm:pt>
    <dgm:pt modelId="{9DA124DC-3141-4E72-BC1B-8CE1581EE044}">
      <dgm:prSet phldrT="[Text]" custT="1"/>
      <dgm:spPr>
        <a:ln>
          <a:noFill/>
        </a:ln>
      </dgm:spPr>
      <dgm:t>
        <a:bodyPr/>
        <a:lstStyle/>
        <a:p>
          <a:pPr>
            <a:lnSpc>
              <a:spcPts val="1000"/>
            </a:lnSpc>
          </a:pPr>
          <a:r>
            <a:rPr lang="en-US" sz="800"/>
            <a:t>Store Knowledge</a:t>
          </a:r>
        </a:p>
      </dgm:t>
    </dgm:pt>
    <dgm:pt modelId="{2AED13C4-E3B2-481C-80F4-87B59DE12003}" type="parTrans" cxnId="{FDD9195F-8D87-4A46-B38F-576AE8F639FC}">
      <dgm:prSet/>
      <dgm:spPr/>
      <dgm:t>
        <a:bodyPr/>
        <a:lstStyle/>
        <a:p>
          <a:endParaRPr lang="en-US"/>
        </a:p>
      </dgm:t>
    </dgm:pt>
    <dgm:pt modelId="{C32AA84F-8872-4B20-B954-B97D7C5935F7}" type="sibTrans" cxnId="{FDD9195F-8D87-4A46-B38F-576AE8F639FC}">
      <dgm:prSet/>
      <dgm:spPr/>
      <dgm:t>
        <a:bodyPr/>
        <a:lstStyle/>
        <a:p>
          <a:endParaRPr lang="en-US"/>
        </a:p>
      </dgm:t>
    </dgm:pt>
    <dgm:pt modelId="{C9E93283-CC22-4B94-B845-275887AC426C}">
      <dgm:prSet phldrT="[Text]" custT="1"/>
      <dgm:spPr>
        <a:ln>
          <a:noFill/>
        </a:ln>
      </dgm:spPr>
      <dgm:t>
        <a:bodyPr/>
        <a:lstStyle/>
        <a:p>
          <a:pPr>
            <a:lnSpc>
              <a:spcPts val="1000"/>
            </a:lnSpc>
          </a:pPr>
          <a:r>
            <a:rPr lang="en-US" sz="800"/>
            <a:t>Reason Inductively and Abductively</a:t>
          </a:r>
        </a:p>
      </dgm:t>
    </dgm:pt>
    <dgm:pt modelId="{99D89A4A-E66E-47A6-B27F-8C5B70920AE6}" type="parTrans" cxnId="{FF949D51-45C1-4BB6-B320-6FC0016E25B9}">
      <dgm:prSet/>
      <dgm:spPr/>
      <dgm:t>
        <a:bodyPr/>
        <a:lstStyle/>
        <a:p>
          <a:endParaRPr lang="en-US"/>
        </a:p>
      </dgm:t>
    </dgm:pt>
    <dgm:pt modelId="{5C120BA8-22F1-435E-A478-B36D5636D730}" type="sibTrans" cxnId="{FF949D51-45C1-4BB6-B320-6FC0016E25B9}">
      <dgm:prSet/>
      <dgm:spPr/>
      <dgm:t>
        <a:bodyPr/>
        <a:lstStyle/>
        <a:p>
          <a:endParaRPr lang="en-US"/>
        </a:p>
      </dgm:t>
    </dgm:pt>
    <dgm:pt modelId="{EEC8CE28-66B6-4B48-B91A-7D4FAEF1D073}">
      <dgm:prSet phldrT="[Text]" custT="1"/>
      <dgm:spPr>
        <a:ln>
          <a:noFill/>
        </a:ln>
      </dgm:spPr>
      <dgm:t>
        <a:bodyPr/>
        <a:lstStyle/>
        <a:p>
          <a:pPr>
            <a:lnSpc>
              <a:spcPts val="1000"/>
            </a:lnSpc>
          </a:pPr>
          <a:r>
            <a:rPr lang="en-US" sz="800"/>
            <a:t>Recognize Events</a:t>
          </a:r>
        </a:p>
      </dgm:t>
    </dgm:pt>
    <dgm:pt modelId="{35D6B1B2-E144-4CF2-8F4D-6CD0EC0DB663}" type="parTrans" cxnId="{A968E0EC-C2B8-40D6-B2D4-EE9644A8354A}">
      <dgm:prSet/>
      <dgm:spPr/>
      <dgm:t>
        <a:bodyPr/>
        <a:lstStyle/>
        <a:p>
          <a:endParaRPr lang="en-US"/>
        </a:p>
      </dgm:t>
    </dgm:pt>
    <dgm:pt modelId="{01794815-979C-422A-BA60-30B1859B78A3}" type="sibTrans" cxnId="{A968E0EC-C2B8-40D6-B2D4-EE9644A8354A}">
      <dgm:prSet/>
      <dgm:spPr/>
      <dgm:t>
        <a:bodyPr/>
        <a:lstStyle/>
        <a:p>
          <a:endParaRPr lang="en-US"/>
        </a:p>
      </dgm:t>
    </dgm:pt>
    <dgm:pt modelId="{2F210B1A-FC80-4CDF-A18E-25388EF4EFC6}">
      <dgm:prSet phldrT="[Text]" custT="1"/>
      <dgm:spPr>
        <a:ln>
          <a:noFill/>
        </a:ln>
      </dgm:spPr>
      <dgm:t>
        <a:bodyPr/>
        <a:lstStyle/>
        <a:p>
          <a:pPr>
            <a:lnSpc>
              <a:spcPts val="1000"/>
            </a:lnSpc>
          </a:pPr>
          <a:r>
            <a:rPr lang="en-US" sz="800"/>
            <a:t>Solve Optimization Problems</a:t>
          </a:r>
        </a:p>
      </dgm:t>
    </dgm:pt>
    <dgm:pt modelId="{ABD15555-434A-4C14-BC52-AE3805612BBC}" type="parTrans" cxnId="{E8EFFF62-4EAF-4304-ADD7-7E4D801C63D1}">
      <dgm:prSet/>
      <dgm:spPr/>
      <dgm:t>
        <a:bodyPr/>
        <a:lstStyle/>
        <a:p>
          <a:endParaRPr lang="en-US"/>
        </a:p>
      </dgm:t>
    </dgm:pt>
    <dgm:pt modelId="{E1ECC6DF-3942-4A09-98EC-9F4D8DAB3A9E}" type="sibTrans" cxnId="{E8EFFF62-4EAF-4304-ADD7-7E4D801C63D1}">
      <dgm:prSet/>
      <dgm:spPr/>
      <dgm:t>
        <a:bodyPr/>
        <a:lstStyle/>
        <a:p>
          <a:endParaRPr lang="en-US"/>
        </a:p>
      </dgm:t>
    </dgm:pt>
    <dgm:pt modelId="{1CDA2E9A-5212-47B6-80F0-6D547BD2149D}">
      <dgm:prSet phldrT="[Text]" custT="1"/>
      <dgm:spPr>
        <a:ln>
          <a:noFill/>
        </a:ln>
      </dgm:spPr>
      <dgm:t>
        <a:bodyPr/>
        <a:lstStyle/>
        <a:p>
          <a:pPr>
            <a:lnSpc>
              <a:spcPts val="1000"/>
            </a:lnSpc>
          </a:pPr>
          <a:r>
            <a:rPr lang="en-US" sz="800"/>
            <a:t>Recommend</a:t>
          </a:r>
        </a:p>
      </dgm:t>
    </dgm:pt>
    <dgm:pt modelId="{73F68333-76E6-4EAA-89EB-E0D1C8DD9965}" type="parTrans" cxnId="{22CB8571-4532-4CBF-8071-3AF22EB60590}">
      <dgm:prSet/>
      <dgm:spPr/>
      <dgm:t>
        <a:bodyPr/>
        <a:lstStyle/>
        <a:p>
          <a:endParaRPr lang="en-US"/>
        </a:p>
      </dgm:t>
    </dgm:pt>
    <dgm:pt modelId="{3F6B98BF-273F-4C5A-85B1-1276EA7D2CCB}" type="sibTrans" cxnId="{22CB8571-4532-4CBF-8071-3AF22EB60590}">
      <dgm:prSet/>
      <dgm:spPr/>
      <dgm:t>
        <a:bodyPr/>
        <a:lstStyle/>
        <a:p>
          <a:endParaRPr lang="en-US"/>
        </a:p>
      </dgm:t>
    </dgm:pt>
    <dgm:pt modelId="{501F7CBF-6DB8-4A86-A2A2-D1EE0E043A26}">
      <dgm:prSet phldrT="[Text]" custT="1"/>
      <dgm:spPr>
        <a:ln>
          <a:noFill/>
        </a:ln>
      </dgm:spPr>
      <dgm:t>
        <a:bodyPr/>
        <a:lstStyle/>
        <a:p>
          <a:pPr>
            <a:lnSpc>
              <a:spcPts val="1000"/>
            </a:lnSpc>
          </a:pPr>
          <a:r>
            <a:rPr lang="en-US" sz="800"/>
            <a:t>Sense Touch</a:t>
          </a:r>
        </a:p>
      </dgm:t>
    </dgm:pt>
    <dgm:pt modelId="{BBD361AD-4F05-4C23-8945-EEB7E80F53BA}" type="parTrans" cxnId="{EA6B19FE-E21B-4342-85DE-831F95961A25}">
      <dgm:prSet/>
      <dgm:spPr/>
      <dgm:t>
        <a:bodyPr/>
        <a:lstStyle/>
        <a:p>
          <a:endParaRPr lang="en-US"/>
        </a:p>
      </dgm:t>
    </dgm:pt>
    <dgm:pt modelId="{C5B7073F-63A7-4508-8566-8B1C08671A2B}" type="sibTrans" cxnId="{EA6B19FE-E21B-4342-85DE-831F95961A25}">
      <dgm:prSet/>
      <dgm:spPr/>
      <dgm:t>
        <a:bodyPr/>
        <a:lstStyle/>
        <a:p>
          <a:endParaRPr lang="en-US"/>
        </a:p>
      </dgm:t>
    </dgm:pt>
    <dgm:pt modelId="{21AAF9FC-2094-470E-9509-9FF878642CAB}">
      <dgm:prSet phldrT="[Text]" custT="1"/>
      <dgm:spPr>
        <a:ln>
          <a:noFill/>
        </a:ln>
      </dgm:spPr>
      <dgm:t>
        <a:bodyPr/>
        <a:lstStyle/>
        <a:p>
          <a:pPr>
            <a:lnSpc>
              <a:spcPts val="1000"/>
            </a:lnSpc>
          </a:pPr>
          <a:r>
            <a:rPr lang="en-US" sz="800"/>
            <a:t>Identify Faces</a:t>
          </a:r>
        </a:p>
      </dgm:t>
    </dgm:pt>
    <dgm:pt modelId="{CC63D0AA-8E23-44C4-BB7F-13DEF60D8728}" type="parTrans" cxnId="{B7E2C4C1-5E45-4CD5-B597-54251A6AF921}">
      <dgm:prSet/>
      <dgm:spPr/>
      <dgm:t>
        <a:bodyPr/>
        <a:lstStyle/>
        <a:p>
          <a:endParaRPr lang="en-US"/>
        </a:p>
      </dgm:t>
    </dgm:pt>
    <dgm:pt modelId="{14F5240D-D6DD-4189-844E-E8E20F8F0DB5}" type="sibTrans" cxnId="{B7E2C4C1-5E45-4CD5-B597-54251A6AF921}">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27C54A6-5FA7-433D-B30F-4BD713472D42}" type="pres">
      <dgm:prSet presAssocID="{4EC45B1D-846F-4D2B-AC21-17FC732ED51D}" presName="vertOne" presStyleCnt="0"/>
      <dgm:spPr/>
    </dgm:pt>
    <dgm:pt modelId="{D1BCAC4A-170D-4B61-AB76-533DD1E5AC06}" type="pres">
      <dgm:prSet presAssocID="{4EC45B1D-846F-4D2B-AC21-17FC732ED51D}" presName="txOne" presStyleLbl="node0" presStyleIdx="0" presStyleCnt="5" custScaleY="283878">
        <dgm:presLayoutVars>
          <dgm:chPref val="3"/>
        </dgm:presLayoutVars>
      </dgm:prSet>
      <dgm:spPr/>
    </dgm:pt>
    <dgm:pt modelId="{E8CA6380-61E7-48E9-B230-C29AE84DBC52}" type="pres">
      <dgm:prSet presAssocID="{4EC45B1D-846F-4D2B-AC21-17FC732ED51D}" presName="parTransOne" presStyleCnt="0"/>
      <dgm:spPr/>
    </dgm:pt>
    <dgm:pt modelId="{2943CD18-DBD8-4EAF-A2A9-06213E2D866E}" type="pres">
      <dgm:prSet presAssocID="{4EC45B1D-846F-4D2B-AC21-17FC732ED51D}" presName="horzOne" presStyleCnt="0"/>
      <dgm:spPr/>
    </dgm:pt>
    <dgm:pt modelId="{1338C0D9-A0C8-4B71-9935-F24D6CA1D109}" type="pres">
      <dgm:prSet presAssocID="{CE9638B5-472B-4190-9F9C-995A7D6BAA04}" presName="vertTwo" presStyleCnt="0"/>
      <dgm:spPr/>
    </dgm:pt>
    <dgm:pt modelId="{1C8D8A1D-9470-42F8-B9E4-AD28AA218AE1}" type="pres">
      <dgm:prSet presAssocID="{CE9638B5-472B-4190-9F9C-995A7D6BAA04}" presName="txTwo" presStyleLbl="node2" presStyleIdx="0" presStyleCnt="9" custScaleY="283878">
        <dgm:presLayoutVars>
          <dgm:chPref val="3"/>
        </dgm:presLayoutVars>
      </dgm:prSet>
      <dgm:spPr/>
    </dgm:pt>
    <dgm:pt modelId="{1389EA45-F4DE-421C-9022-9E2DA5E00525}" type="pres">
      <dgm:prSet presAssocID="{CE9638B5-472B-4190-9F9C-995A7D6BAA04}" presName="parTransTwo" presStyleCnt="0"/>
      <dgm:spPr/>
    </dgm:pt>
    <dgm:pt modelId="{7CC2713F-5E10-4A16-8975-352AAD26F66F}" type="pres">
      <dgm:prSet presAssocID="{CE9638B5-472B-4190-9F9C-995A7D6BAA04}" presName="horzTwo" presStyleCnt="0"/>
      <dgm:spPr/>
    </dgm:pt>
    <dgm:pt modelId="{EE323D75-FBD8-46D5-A3B1-811989B62F20}" type="pres">
      <dgm:prSet presAssocID="{E00B3A76-5AE4-4F0A-B499-5BEF91904EDE}" presName="vertThree" presStyleCnt="0"/>
      <dgm:spPr/>
    </dgm:pt>
    <dgm:pt modelId="{FFB32705-F6FB-4A93-AA63-15BBC32BA78D}" type="pres">
      <dgm:prSet presAssocID="{E00B3A76-5AE4-4F0A-B499-5BEF91904EDE}" presName="txThree" presStyleLbl="node3" presStyleIdx="0" presStyleCnt="10" custScaleY="283878">
        <dgm:presLayoutVars>
          <dgm:chPref val="3"/>
        </dgm:presLayoutVars>
      </dgm:prSet>
      <dgm:spPr/>
    </dgm:pt>
    <dgm:pt modelId="{F1ECD451-CE33-4D13-9E06-74FAD97A5459}" type="pres">
      <dgm:prSet presAssocID="{E00B3A76-5AE4-4F0A-B499-5BEF91904EDE}" presName="parTransThree" presStyleCnt="0"/>
      <dgm:spPr/>
    </dgm:pt>
    <dgm:pt modelId="{7FE5F1BC-C4F1-40D5-A07C-6A24B327FAEF}" type="pres">
      <dgm:prSet presAssocID="{E00B3A76-5AE4-4F0A-B499-5BEF91904EDE}" presName="horzThree" presStyleCnt="0"/>
      <dgm:spPr/>
    </dgm:pt>
    <dgm:pt modelId="{838ACF76-E6F7-4E2E-8319-7D0E78672F6D}" type="pres">
      <dgm:prSet presAssocID="{501F7CBF-6DB8-4A86-A2A2-D1EE0E043A26}" presName="vertFour" presStyleCnt="0">
        <dgm:presLayoutVars>
          <dgm:chPref val="3"/>
        </dgm:presLayoutVars>
      </dgm:prSet>
      <dgm:spPr/>
    </dgm:pt>
    <dgm:pt modelId="{88D79949-F612-40CD-B8D2-3E26F86FFF7A}" type="pres">
      <dgm:prSet presAssocID="{501F7CBF-6DB8-4A86-A2A2-D1EE0E043A26}" presName="txFour" presStyleLbl="node4" presStyleIdx="0" presStyleCnt="7" custScaleY="283878">
        <dgm:presLayoutVars>
          <dgm:chPref val="3"/>
        </dgm:presLayoutVars>
      </dgm:prSet>
      <dgm:spPr/>
    </dgm:pt>
    <dgm:pt modelId="{178CB17A-81E7-4BF1-B6BC-EFF57C2A6BC6}" type="pres">
      <dgm:prSet presAssocID="{501F7CBF-6DB8-4A86-A2A2-D1EE0E043A26}" presName="horzFour" presStyleCnt="0"/>
      <dgm:spPr/>
    </dgm:pt>
    <dgm:pt modelId="{092B1164-5CFE-4201-A1A8-1434C7BB1570}" type="pres">
      <dgm:prSet presAssocID="{18288D97-273B-419A-8D9A-12E99962CFE0}" presName="sibSpaceTwo" presStyleCnt="0"/>
      <dgm:spPr/>
    </dgm:pt>
    <dgm:pt modelId="{1E17B34C-8A6B-418F-BACD-B854805F5A8B}" type="pres">
      <dgm:prSet presAssocID="{A2073703-734A-490F-8D6E-32D252453709}" presName="vertTwo" presStyleCnt="0"/>
      <dgm:spPr/>
    </dgm:pt>
    <dgm:pt modelId="{54338E31-B0CE-4A66-8069-7A5CD805F5BC}" type="pres">
      <dgm:prSet presAssocID="{A2073703-734A-490F-8D6E-32D252453709}" presName="txTwo" presStyleLbl="node2" presStyleIdx="1" presStyleCnt="9" custScaleY="283878">
        <dgm:presLayoutVars>
          <dgm:chPref val="3"/>
        </dgm:presLayoutVars>
      </dgm:prSet>
      <dgm:spPr/>
    </dgm:pt>
    <dgm:pt modelId="{2BE293CE-A9CB-4115-8EFD-068CAAED0576}" type="pres">
      <dgm:prSet presAssocID="{A2073703-734A-490F-8D6E-32D252453709}" presName="parTransTwo" presStyleCnt="0"/>
      <dgm:spPr/>
    </dgm:pt>
    <dgm:pt modelId="{55EC3523-4EB2-440E-AE9F-10525A8229E5}" type="pres">
      <dgm:prSet presAssocID="{A2073703-734A-490F-8D6E-32D252453709}" presName="horzTwo" presStyleCnt="0"/>
      <dgm:spPr/>
    </dgm:pt>
    <dgm:pt modelId="{304A9086-A4B6-4A5C-BC5E-8D670821954F}" type="pres">
      <dgm:prSet presAssocID="{59D37050-2463-43B8-A927-21DB681DB6BB}" presName="vertThree" presStyleCnt="0"/>
      <dgm:spPr/>
    </dgm:pt>
    <dgm:pt modelId="{66048A8D-0859-40F0-B51A-9BDF8F7B441B}" type="pres">
      <dgm:prSet presAssocID="{59D37050-2463-43B8-A927-21DB681DB6BB}" presName="txThree" presStyleLbl="node3" presStyleIdx="1" presStyleCnt="10" custScaleY="283878">
        <dgm:presLayoutVars>
          <dgm:chPref val="3"/>
        </dgm:presLayoutVars>
      </dgm:prSet>
      <dgm:spPr/>
    </dgm:pt>
    <dgm:pt modelId="{9D6BF2A1-4C2D-46B9-BD10-672BABCB3CA9}" type="pres">
      <dgm:prSet presAssocID="{59D37050-2463-43B8-A927-21DB681DB6BB}" presName="horzThree" presStyleCnt="0"/>
      <dgm:spPr/>
    </dgm:pt>
    <dgm:pt modelId="{24DCF1AE-6E5A-4855-A173-CE92719272FB}" type="pres">
      <dgm:prSet presAssocID="{58C3C21E-D3EA-4D4C-B14F-31621B311668}" presName="sibSpaceOne" presStyleCnt="0"/>
      <dgm:spPr/>
    </dgm:pt>
    <dgm:pt modelId="{52A78DD2-E1B8-41AC-B15A-26C18E09E557}" type="pres">
      <dgm:prSet presAssocID="{DED6277A-5A32-432C-B905-95D436AA157D}" presName="vertOne" presStyleCnt="0"/>
      <dgm:spPr/>
    </dgm:pt>
    <dgm:pt modelId="{A1677346-7C6F-4D9E-82BC-98ACAB3F4019}" type="pres">
      <dgm:prSet presAssocID="{DED6277A-5A32-432C-B905-95D436AA157D}" presName="txOne" presStyleLbl="node0" presStyleIdx="1" presStyleCnt="5" custScaleY="283878">
        <dgm:presLayoutVars>
          <dgm:chPref val="3"/>
        </dgm:presLayoutVars>
      </dgm:prSet>
      <dgm:spPr/>
    </dgm:pt>
    <dgm:pt modelId="{68A8F269-730A-4D04-8AF0-2F0C572BA399}" type="pres">
      <dgm:prSet presAssocID="{DED6277A-5A32-432C-B905-95D436AA157D}" presName="parTransOne" presStyleCnt="0"/>
      <dgm:spPr/>
    </dgm:pt>
    <dgm:pt modelId="{47BF3113-470E-4DCE-A5C0-C4E95B862FF5}" type="pres">
      <dgm:prSet presAssocID="{DED6277A-5A32-432C-B905-95D436AA157D}" presName="horzOne" presStyleCnt="0"/>
      <dgm:spPr/>
    </dgm:pt>
    <dgm:pt modelId="{BBB44A98-1C58-4C4B-8809-C184C8D560DC}" type="pres">
      <dgm:prSet presAssocID="{7A3FF7BC-0620-4DC2-B759-B4E4CBD6F2AC}" presName="vertTwo" presStyleCnt="0"/>
      <dgm:spPr/>
    </dgm:pt>
    <dgm:pt modelId="{70C348F5-A5F4-4A0D-8E4A-7D8D104EEF58}" type="pres">
      <dgm:prSet presAssocID="{7A3FF7BC-0620-4DC2-B759-B4E4CBD6F2AC}" presName="txTwo" presStyleLbl="node2" presStyleIdx="2" presStyleCnt="9" custScaleY="283878">
        <dgm:presLayoutVars>
          <dgm:chPref val="3"/>
        </dgm:presLayoutVars>
      </dgm:prSet>
      <dgm:spPr/>
    </dgm:pt>
    <dgm:pt modelId="{C91FFEDA-FBFA-4B7D-A276-596BD20D4191}" type="pres">
      <dgm:prSet presAssocID="{7A3FF7BC-0620-4DC2-B759-B4E4CBD6F2AC}" presName="parTransTwo" presStyleCnt="0"/>
      <dgm:spPr/>
    </dgm:pt>
    <dgm:pt modelId="{01A43F5A-2DC9-41A4-B2D1-0CF774BA5447}" type="pres">
      <dgm:prSet presAssocID="{7A3FF7BC-0620-4DC2-B759-B4E4CBD6F2AC}" presName="horzTwo" presStyleCnt="0"/>
      <dgm:spPr/>
    </dgm:pt>
    <dgm:pt modelId="{F5ADE135-71C6-4743-88BF-4843AD058268}" type="pres">
      <dgm:prSet presAssocID="{371536C2-45B4-423C-8D03-49C51B917953}" presName="vertThree" presStyleCnt="0"/>
      <dgm:spPr/>
    </dgm:pt>
    <dgm:pt modelId="{22EE6706-B919-4086-AB0F-9B2558558908}" type="pres">
      <dgm:prSet presAssocID="{371536C2-45B4-423C-8D03-49C51B917953}" presName="txThree" presStyleLbl="node3" presStyleIdx="2" presStyleCnt="10" custScaleY="283878">
        <dgm:presLayoutVars>
          <dgm:chPref val="3"/>
        </dgm:presLayoutVars>
      </dgm:prSet>
      <dgm:spPr/>
    </dgm:pt>
    <dgm:pt modelId="{BA308186-2EDB-4E34-8BBD-D8AFA5ADF5A4}" type="pres">
      <dgm:prSet presAssocID="{371536C2-45B4-423C-8D03-49C51B917953}" presName="parTransThree" presStyleCnt="0"/>
      <dgm:spPr/>
    </dgm:pt>
    <dgm:pt modelId="{4BE2C801-BC05-41EF-B876-4AB4EB73B3D7}" type="pres">
      <dgm:prSet presAssocID="{371536C2-45B4-423C-8D03-49C51B917953}" presName="horzThree" presStyleCnt="0"/>
      <dgm:spPr/>
    </dgm:pt>
    <dgm:pt modelId="{DE791865-0BFF-43B1-AB38-63EAFFC72551}" type="pres">
      <dgm:prSet presAssocID="{EEC8CE28-66B6-4B48-B91A-7D4FAEF1D073}" presName="vertFour" presStyleCnt="0">
        <dgm:presLayoutVars>
          <dgm:chPref val="3"/>
        </dgm:presLayoutVars>
      </dgm:prSet>
      <dgm:spPr/>
    </dgm:pt>
    <dgm:pt modelId="{DE52E71A-E3D9-49D9-8040-06C41426F0CA}" type="pres">
      <dgm:prSet presAssocID="{EEC8CE28-66B6-4B48-B91A-7D4FAEF1D073}" presName="txFour" presStyleLbl="node4" presStyleIdx="1" presStyleCnt="7" custScaleY="283878">
        <dgm:presLayoutVars>
          <dgm:chPref val="3"/>
        </dgm:presLayoutVars>
      </dgm:prSet>
      <dgm:spPr/>
    </dgm:pt>
    <dgm:pt modelId="{48E62EA3-978E-4509-B684-877C88953732}" type="pres">
      <dgm:prSet presAssocID="{EEC8CE28-66B6-4B48-B91A-7D4FAEF1D073}" presName="horzFour" presStyleCnt="0"/>
      <dgm:spPr/>
    </dgm:pt>
    <dgm:pt modelId="{C9C6BA2D-2DB4-40DA-9910-154C90ED52EA}" type="pres">
      <dgm:prSet presAssocID="{C29F3373-F38F-4EAC-AB32-2DB82488E84C}" presName="sibSpaceThree" presStyleCnt="0"/>
      <dgm:spPr/>
    </dgm:pt>
    <dgm:pt modelId="{AF99F123-4377-4573-AFAA-9CAA5D2BEAE9}" type="pres">
      <dgm:prSet presAssocID="{516B4029-8AEC-41C8-9D3D-7D17BE865C91}" presName="vertThree" presStyleCnt="0"/>
      <dgm:spPr/>
    </dgm:pt>
    <dgm:pt modelId="{6830E59E-0B7B-45E4-8847-F918D4EFAB86}" type="pres">
      <dgm:prSet presAssocID="{516B4029-8AEC-41C8-9D3D-7D17BE865C91}" presName="txThree" presStyleLbl="node3" presStyleIdx="3" presStyleCnt="10" custScaleY="283878">
        <dgm:presLayoutVars>
          <dgm:chPref val="3"/>
        </dgm:presLayoutVars>
      </dgm:prSet>
      <dgm:spPr/>
    </dgm:pt>
    <dgm:pt modelId="{CD31AF0D-6E85-4674-81AD-DFD3840C3892}" type="pres">
      <dgm:prSet presAssocID="{516B4029-8AEC-41C8-9D3D-7D17BE865C91}" presName="parTransThree" presStyleCnt="0"/>
      <dgm:spPr/>
    </dgm:pt>
    <dgm:pt modelId="{024695C6-B259-4149-9E13-B5BF808DB26A}" type="pres">
      <dgm:prSet presAssocID="{516B4029-8AEC-41C8-9D3D-7D17BE865C91}" presName="horzThree" presStyleCnt="0"/>
      <dgm:spPr/>
    </dgm:pt>
    <dgm:pt modelId="{0D420EC9-C6DE-46EB-8959-49C1075DCDF5}" type="pres">
      <dgm:prSet presAssocID="{21AAF9FC-2094-470E-9509-9FF878642CAB}" presName="vertFour" presStyleCnt="0">
        <dgm:presLayoutVars>
          <dgm:chPref val="3"/>
        </dgm:presLayoutVars>
      </dgm:prSet>
      <dgm:spPr/>
    </dgm:pt>
    <dgm:pt modelId="{25E871A2-5431-4BBC-A291-626FD693BB6B}" type="pres">
      <dgm:prSet presAssocID="{21AAF9FC-2094-470E-9509-9FF878642CAB}" presName="txFour" presStyleLbl="node4" presStyleIdx="2" presStyleCnt="7" custScaleY="283878">
        <dgm:presLayoutVars>
          <dgm:chPref val="3"/>
        </dgm:presLayoutVars>
      </dgm:prSet>
      <dgm:spPr/>
    </dgm:pt>
    <dgm:pt modelId="{F4A0ED57-A666-41D6-8F4D-2593E32E9E1B}" type="pres">
      <dgm:prSet presAssocID="{21AAF9FC-2094-470E-9509-9FF878642CAB}" presName="horzFour" presStyleCnt="0"/>
      <dgm:spPr/>
    </dgm:pt>
    <dgm:pt modelId="{8C7F602D-DE68-46AA-BCA7-B936B71222DF}" type="pres">
      <dgm:prSet presAssocID="{28378939-406B-4314-A099-8322A0F3D4AD}" presName="sibSpaceTwo" presStyleCnt="0"/>
      <dgm:spPr/>
    </dgm:pt>
    <dgm:pt modelId="{BF8F216C-5B4D-4F05-BACE-1ADC18D64870}" type="pres">
      <dgm:prSet presAssocID="{FDEF31A3-E94C-47FA-A7B2-936E84D428C3}" presName="vertTwo" presStyleCnt="0"/>
      <dgm:spPr/>
    </dgm:pt>
    <dgm:pt modelId="{8C44AC3B-F728-4F97-9241-139BF0FC8CD5}" type="pres">
      <dgm:prSet presAssocID="{FDEF31A3-E94C-47FA-A7B2-936E84D428C3}" presName="txTwo" presStyleLbl="node2" presStyleIdx="3" presStyleCnt="9" custScaleY="283878">
        <dgm:presLayoutVars>
          <dgm:chPref val="3"/>
        </dgm:presLayoutVars>
      </dgm:prSet>
      <dgm:spPr/>
    </dgm:pt>
    <dgm:pt modelId="{C7FDFB90-42DD-44B2-BE0B-85CA963C322A}" type="pres">
      <dgm:prSet presAssocID="{FDEF31A3-E94C-47FA-A7B2-936E84D428C3}" presName="parTransTwo" presStyleCnt="0"/>
      <dgm:spPr/>
    </dgm:pt>
    <dgm:pt modelId="{68DE5635-B878-489D-9DA6-0EB0078FCFF9}" type="pres">
      <dgm:prSet presAssocID="{FDEF31A3-E94C-47FA-A7B2-936E84D428C3}" presName="horzTwo" presStyleCnt="0"/>
      <dgm:spPr/>
    </dgm:pt>
    <dgm:pt modelId="{471855B4-24C6-41F4-8498-D221915C12FA}" type="pres">
      <dgm:prSet presAssocID="{B6D4A159-F9A3-41AA-801B-80AABE4233B5}" presName="vertThree" presStyleCnt="0"/>
      <dgm:spPr/>
    </dgm:pt>
    <dgm:pt modelId="{19C8F291-2EB7-45FA-B565-88FD33321D55}" type="pres">
      <dgm:prSet presAssocID="{B6D4A159-F9A3-41AA-801B-80AABE4233B5}" presName="txThree" presStyleLbl="node3" presStyleIdx="4" presStyleCnt="10" custScaleY="283878">
        <dgm:presLayoutVars>
          <dgm:chPref val="3"/>
        </dgm:presLayoutVars>
      </dgm:prSet>
      <dgm:spPr/>
    </dgm:pt>
    <dgm:pt modelId="{B6A9A8A2-C83F-4C0E-85E2-0032668C33A0}" type="pres">
      <dgm:prSet presAssocID="{B6D4A159-F9A3-41AA-801B-80AABE4233B5}" presName="parTransThree" presStyleCnt="0"/>
      <dgm:spPr/>
    </dgm:pt>
    <dgm:pt modelId="{661AF20D-6E05-4FD7-9E27-A61E94F95DC8}" type="pres">
      <dgm:prSet presAssocID="{B6D4A159-F9A3-41AA-801B-80AABE4233B5}" presName="horzThree" presStyleCnt="0"/>
      <dgm:spPr/>
    </dgm:pt>
    <dgm:pt modelId="{056C98AC-3A3A-4851-A9A0-900C68A26631}" type="pres">
      <dgm:prSet presAssocID="{0956C64F-9DF2-4FA2-A379-BEB33C5059CE}" presName="vertFour" presStyleCnt="0">
        <dgm:presLayoutVars>
          <dgm:chPref val="3"/>
        </dgm:presLayoutVars>
      </dgm:prSet>
      <dgm:spPr/>
    </dgm:pt>
    <dgm:pt modelId="{656E2A94-BB52-45D8-BF30-849568F4036F}" type="pres">
      <dgm:prSet presAssocID="{0956C64F-9DF2-4FA2-A379-BEB33C5059CE}" presName="txFour" presStyleLbl="node4" presStyleIdx="3" presStyleCnt="7" custScaleY="283878">
        <dgm:presLayoutVars>
          <dgm:chPref val="3"/>
        </dgm:presLayoutVars>
      </dgm:prSet>
      <dgm:spPr/>
    </dgm:pt>
    <dgm:pt modelId="{5A7C3AC9-A163-4712-B49B-C1C0C663423C}" type="pres">
      <dgm:prSet presAssocID="{0956C64F-9DF2-4FA2-A379-BEB33C5059CE}" presName="horzFour" presStyleCnt="0"/>
      <dgm:spPr/>
    </dgm:pt>
    <dgm:pt modelId="{F47F3A9E-E2DE-4E8F-89FA-F9F1888DCD0A}" type="pres">
      <dgm:prSet presAssocID="{DAD040BE-FDA3-4061-B7FC-6812540D8931}" presName="sibSpaceOne" presStyleCnt="0"/>
      <dgm:spPr/>
    </dgm:pt>
    <dgm:pt modelId="{190DF6CA-6699-409A-A6EA-BAEC8BB795F8}" type="pres">
      <dgm:prSet presAssocID="{98323AEA-8CF1-4C2E-8314-FA9B3571F8B7}" presName="vertOne" presStyleCnt="0"/>
      <dgm:spPr/>
    </dgm:pt>
    <dgm:pt modelId="{EA15938A-39C3-481C-97AF-195A52551FB1}" type="pres">
      <dgm:prSet presAssocID="{98323AEA-8CF1-4C2E-8314-FA9B3571F8B7}" presName="txOne" presStyleLbl="node0" presStyleIdx="2" presStyleCnt="5" custScaleY="283878">
        <dgm:presLayoutVars>
          <dgm:chPref val="3"/>
        </dgm:presLayoutVars>
      </dgm:prSet>
      <dgm:spPr/>
    </dgm:pt>
    <dgm:pt modelId="{0A22DFED-B520-4836-95B6-0D6339C21738}" type="pres">
      <dgm:prSet presAssocID="{98323AEA-8CF1-4C2E-8314-FA9B3571F8B7}" presName="parTransOne" presStyleCnt="0"/>
      <dgm:spPr/>
    </dgm:pt>
    <dgm:pt modelId="{6CA0706E-2BAC-4CB1-A96E-AD4EF8B7CB86}" type="pres">
      <dgm:prSet presAssocID="{98323AEA-8CF1-4C2E-8314-FA9B3571F8B7}" presName="horzOne" presStyleCnt="0"/>
      <dgm:spPr/>
    </dgm:pt>
    <dgm:pt modelId="{1581C7F2-936A-47DB-A8AD-29FE453FA11B}" type="pres">
      <dgm:prSet presAssocID="{26F4C266-F291-45BE-B174-08CCDA879CF1}" presName="vertTwo" presStyleCnt="0"/>
      <dgm:spPr/>
    </dgm:pt>
    <dgm:pt modelId="{BA1709D8-4626-45BC-A44D-133B6D043A50}" type="pres">
      <dgm:prSet presAssocID="{26F4C266-F291-45BE-B174-08CCDA879CF1}" presName="txTwo" presStyleLbl="node2" presStyleIdx="4" presStyleCnt="9" custScaleY="283878">
        <dgm:presLayoutVars>
          <dgm:chPref val="3"/>
        </dgm:presLayoutVars>
      </dgm:prSet>
      <dgm:spPr/>
    </dgm:pt>
    <dgm:pt modelId="{CDA1B128-ADDC-450B-8A6A-EB646DC5F54D}" type="pres">
      <dgm:prSet presAssocID="{26F4C266-F291-45BE-B174-08CCDA879CF1}" presName="parTransTwo" presStyleCnt="0"/>
      <dgm:spPr/>
    </dgm:pt>
    <dgm:pt modelId="{0A83567A-23A2-4887-B58A-067A9CD56840}" type="pres">
      <dgm:prSet presAssocID="{26F4C266-F291-45BE-B174-08CCDA879CF1}" presName="horzTwo" presStyleCnt="0"/>
      <dgm:spPr/>
    </dgm:pt>
    <dgm:pt modelId="{FC75EEB5-CCAD-4696-8118-79DBA132FC10}" type="pres">
      <dgm:prSet presAssocID="{FF7B91DE-3917-4673-B72E-DE935EACC942}" presName="vertThree" presStyleCnt="0"/>
      <dgm:spPr/>
    </dgm:pt>
    <dgm:pt modelId="{3860C862-BA50-464B-B616-7344B6DB269B}" type="pres">
      <dgm:prSet presAssocID="{FF7B91DE-3917-4673-B72E-DE935EACC942}" presName="txThree" presStyleLbl="node3" presStyleIdx="5" presStyleCnt="10" custScaleY="283878" custLinFactNeighborX="0">
        <dgm:presLayoutVars>
          <dgm:chPref val="3"/>
        </dgm:presLayoutVars>
      </dgm:prSet>
      <dgm:spPr/>
    </dgm:pt>
    <dgm:pt modelId="{3499041E-FB76-4BC8-86FF-00C3D3C097B8}" type="pres">
      <dgm:prSet presAssocID="{FF7B91DE-3917-4673-B72E-DE935EACC942}" presName="horzThree" presStyleCnt="0"/>
      <dgm:spPr/>
    </dgm:pt>
    <dgm:pt modelId="{B3C24DF5-F049-4185-855E-779CC645BE74}" type="pres">
      <dgm:prSet presAssocID="{F735AA0A-2FEF-48F0-A8AD-2525A6E9A21A}" presName="sibSpaceOne" presStyleCnt="0"/>
      <dgm:spPr/>
    </dgm:pt>
    <dgm:pt modelId="{EF4C0F2D-BA46-4611-B235-AFC50B16822D}" type="pres">
      <dgm:prSet presAssocID="{F21992C4-66CE-42C6-87FD-6E6B7EE2DDC4}" presName="vertOne" presStyleCnt="0"/>
      <dgm:spPr/>
    </dgm:pt>
    <dgm:pt modelId="{958A5DA5-43CF-4BF6-9C01-4297F960B1D7}" type="pres">
      <dgm:prSet presAssocID="{F21992C4-66CE-42C6-87FD-6E6B7EE2DDC4}" presName="txOne" presStyleLbl="node0" presStyleIdx="3" presStyleCnt="5" custScaleY="283878">
        <dgm:presLayoutVars>
          <dgm:chPref val="3"/>
        </dgm:presLayoutVars>
      </dgm:prSet>
      <dgm:spPr/>
    </dgm:pt>
    <dgm:pt modelId="{FB5D4D44-18CC-4C32-A89C-AFB8E13A4643}" type="pres">
      <dgm:prSet presAssocID="{F21992C4-66CE-42C6-87FD-6E6B7EE2DDC4}" presName="parTransOne" presStyleCnt="0"/>
      <dgm:spPr/>
    </dgm:pt>
    <dgm:pt modelId="{FFC4C8BC-C9C8-4299-AF8D-2E5A98139DC4}" type="pres">
      <dgm:prSet presAssocID="{F21992C4-66CE-42C6-87FD-6E6B7EE2DDC4}" presName="horzOne" presStyleCnt="0"/>
      <dgm:spPr/>
    </dgm:pt>
    <dgm:pt modelId="{905FB09B-F32C-4B4E-B761-D1DD719A8C46}" type="pres">
      <dgm:prSet presAssocID="{0D0C1E25-2F70-40CD-8A0A-AE039BE512DA}" presName="vertTwo" presStyleCnt="0"/>
      <dgm:spPr/>
    </dgm:pt>
    <dgm:pt modelId="{0603AA18-1AD0-45DF-B329-59E004DFB7B5}" type="pres">
      <dgm:prSet presAssocID="{0D0C1E25-2F70-40CD-8A0A-AE039BE512DA}" presName="txTwo" presStyleLbl="node2" presStyleIdx="5" presStyleCnt="9" custScaleY="283878">
        <dgm:presLayoutVars>
          <dgm:chPref val="3"/>
        </dgm:presLayoutVars>
      </dgm:prSet>
      <dgm:spPr/>
    </dgm:pt>
    <dgm:pt modelId="{470A8301-2782-497A-A1C8-D024A56CDB98}" type="pres">
      <dgm:prSet presAssocID="{0D0C1E25-2F70-40CD-8A0A-AE039BE512DA}" presName="parTransTwo" presStyleCnt="0"/>
      <dgm:spPr/>
    </dgm:pt>
    <dgm:pt modelId="{A936932F-AD7C-4E35-9636-8D21DAAF5A6F}" type="pres">
      <dgm:prSet presAssocID="{0D0C1E25-2F70-40CD-8A0A-AE039BE512DA}" presName="horzTwo" presStyleCnt="0"/>
      <dgm:spPr/>
    </dgm:pt>
    <dgm:pt modelId="{D25EEBC6-69C1-49D0-B4D3-A51F395C361B}" type="pres">
      <dgm:prSet presAssocID="{9DA124DC-3141-4E72-BC1B-8CE1581EE044}" presName="vertThree" presStyleCnt="0"/>
      <dgm:spPr/>
    </dgm:pt>
    <dgm:pt modelId="{DC9CB066-9E53-4116-8E53-C9188DA3CF2A}" type="pres">
      <dgm:prSet presAssocID="{9DA124DC-3141-4E72-BC1B-8CE1581EE044}" presName="txThree" presStyleLbl="node3" presStyleIdx="6" presStyleCnt="10" custScaleY="283878">
        <dgm:presLayoutVars>
          <dgm:chPref val="3"/>
        </dgm:presLayoutVars>
      </dgm:prSet>
      <dgm:spPr/>
    </dgm:pt>
    <dgm:pt modelId="{6AB5BFA5-B723-4345-B137-77B2CD955B72}" type="pres">
      <dgm:prSet presAssocID="{9DA124DC-3141-4E72-BC1B-8CE1581EE044}" presName="horzThree" presStyleCnt="0"/>
      <dgm:spPr/>
    </dgm:pt>
    <dgm:pt modelId="{3FE53F85-6107-45F2-86C9-5BDE02165B5C}" type="pres">
      <dgm:prSet presAssocID="{B306A491-CCB6-4AED-B61A-B51AB4AEC6BE}" presName="sibSpaceTwo" presStyleCnt="0"/>
      <dgm:spPr/>
    </dgm:pt>
    <dgm:pt modelId="{2A160A82-F418-4EFF-AD42-70CFDB98EFE7}" type="pres">
      <dgm:prSet presAssocID="{A53BD1FA-02E7-4A7C-A427-0DF03C69DE7C}" presName="vertTwo" presStyleCnt="0"/>
      <dgm:spPr/>
    </dgm:pt>
    <dgm:pt modelId="{C9DBD7AF-29A8-4CC2-BC0B-0B3B160482E1}" type="pres">
      <dgm:prSet presAssocID="{A53BD1FA-02E7-4A7C-A427-0DF03C69DE7C}" presName="txTwo" presStyleLbl="node2" presStyleIdx="6" presStyleCnt="9" custScaleY="283878">
        <dgm:presLayoutVars>
          <dgm:chPref val="3"/>
        </dgm:presLayoutVars>
      </dgm:prSet>
      <dgm:spPr/>
    </dgm:pt>
    <dgm:pt modelId="{05D831BB-F752-42F7-B3C6-33871C363E1D}" type="pres">
      <dgm:prSet presAssocID="{A53BD1FA-02E7-4A7C-A427-0DF03C69DE7C}" presName="parTransTwo" presStyleCnt="0"/>
      <dgm:spPr/>
    </dgm:pt>
    <dgm:pt modelId="{19CF69E8-DF02-4CA7-B356-3F0F24CD3A2B}" type="pres">
      <dgm:prSet presAssocID="{A53BD1FA-02E7-4A7C-A427-0DF03C69DE7C}" presName="horzTwo" presStyleCnt="0"/>
      <dgm:spPr/>
    </dgm:pt>
    <dgm:pt modelId="{A9637547-F0DA-47E9-942D-01647878985B}" type="pres">
      <dgm:prSet presAssocID="{4B1CABC8-852B-4A23-8037-A1E4E7FA5C8A}" presName="vertThree" presStyleCnt="0"/>
      <dgm:spPr/>
    </dgm:pt>
    <dgm:pt modelId="{AB771B5C-C7BC-4850-90D8-3A03D13AAAC7}" type="pres">
      <dgm:prSet presAssocID="{4B1CABC8-852B-4A23-8037-A1E4E7FA5C8A}" presName="txThree" presStyleLbl="node3" presStyleIdx="7" presStyleCnt="10" custScaleY="283878">
        <dgm:presLayoutVars>
          <dgm:chPref val="3"/>
        </dgm:presLayoutVars>
      </dgm:prSet>
      <dgm:spPr/>
    </dgm:pt>
    <dgm:pt modelId="{BE95D183-1F89-4ECD-A437-577892D3581D}" type="pres">
      <dgm:prSet presAssocID="{4B1CABC8-852B-4A23-8037-A1E4E7FA5C8A}" presName="parTransThree" presStyleCnt="0"/>
      <dgm:spPr/>
    </dgm:pt>
    <dgm:pt modelId="{42D77877-0DC5-4DF8-B40D-7FEB42888410}" type="pres">
      <dgm:prSet presAssocID="{4B1CABC8-852B-4A23-8037-A1E4E7FA5C8A}" presName="horzThree" presStyleCnt="0"/>
      <dgm:spPr/>
    </dgm:pt>
    <dgm:pt modelId="{7BD7D57B-9AEF-4300-A0A0-B166CB22C135}" type="pres">
      <dgm:prSet presAssocID="{E657CAFA-93FF-430E-A320-0E687B7FA5BD}" presName="vertFour" presStyleCnt="0">
        <dgm:presLayoutVars>
          <dgm:chPref val="3"/>
        </dgm:presLayoutVars>
      </dgm:prSet>
      <dgm:spPr/>
    </dgm:pt>
    <dgm:pt modelId="{B46A0F15-D253-44A4-B7AA-24CBA2F7793E}" type="pres">
      <dgm:prSet presAssocID="{E657CAFA-93FF-430E-A320-0E687B7FA5BD}" presName="txFour" presStyleLbl="node4" presStyleIdx="4" presStyleCnt="7" custScaleY="283878">
        <dgm:presLayoutVars>
          <dgm:chPref val="3"/>
        </dgm:presLayoutVars>
      </dgm:prSet>
      <dgm:spPr/>
    </dgm:pt>
    <dgm:pt modelId="{352EEAB9-A69E-49B9-A12D-5EB65B43D17A}" type="pres">
      <dgm:prSet presAssocID="{E657CAFA-93FF-430E-A320-0E687B7FA5BD}" presName="horzFour" presStyleCnt="0"/>
      <dgm:spPr/>
    </dgm:pt>
    <dgm:pt modelId="{D33EA460-5A4A-4447-8D76-2A9AE6DF0602}" type="pres">
      <dgm:prSet presAssocID="{5BCBDB5B-B7AF-4E55-9FF6-69975ACB08B5}" presName="sibSpaceOne" presStyleCnt="0"/>
      <dgm:spPr/>
    </dgm:pt>
    <dgm:pt modelId="{BEFD19F9-080C-4C19-BB24-C13A2AAEF511}" type="pres">
      <dgm:prSet presAssocID="{C342B594-A8D3-414F-BE33-57318F7D5CFA}" presName="vertOne" presStyleCnt="0"/>
      <dgm:spPr/>
    </dgm:pt>
    <dgm:pt modelId="{1A0C6897-C282-4623-9572-FCAA20EB2DE3}" type="pres">
      <dgm:prSet presAssocID="{C342B594-A8D3-414F-BE33-57318F7D5CFA}" presName="txOne" presStyleLbl="node0" presStyleIdx="4" presStyleCnt="5" custScaleY="283878">
        <dgm:presLayoutVars>
          <dgm:chPref val="3"/>
        </dgm:presLayoutVars>
      </dgm:prSet>
      <dgm:spPr/>
    </dgm:pt>
    <dgm:pt modelId="{3341F7D7-F0FD-4411-A616-D1DB3DC7D44F}" type="pres">
      <dgm:prSet presAssocID="{C342B594-A8D3-414F-BE33-57318F7D5CFA}" presName="parTransOne" presStyleCnt="0"/>
      <dgm:spPr/>
    </dgm:pt>
    <dgm:pt modelId="{1BEC9E82-E0E3-4963-9A59-F6C9B813B1E1}" type="pres">
      <dgm:prSet presAssocID="{C342B594-A8D3-414F-BE33-57318F7D5CFA}" presName="horzOne" presStyleCnt="0"/>
      <dgm:spPr/>
    </dgm:pt>
    <dgm:pt modelId="{E096245E-64B9-454D-812D-5909CDE0AA19}" type="pres">
      <dgm:prSet presAssocID="{0DFC0135-6488-43EB-9E04-D1C59D3B9734}" presName="vertTwo" presStyleCnt="0"/>
      <dgm:spPr/>
    </dgm:pt>
    <dgm:pt modelId="{A8BD3BA5-D783-48D0-9596-44587EA95B54}" type="pres">
      <dgm:prSet presAssocID="{0DFC0135-6488-43EB-9E04-D1C59D3B9734}" presName="txTwo" presStyleLbl="node2" presStyleIdx="7" presStyleCnt="9" custScaleY="283878">
        <dgm:presLayoutVars>
          <dgm:chPref val="3"/>
        </dgm:presLayoutVars>
      </dgm:prSet>
      <dgm:spPr/>
    </dgm:pt>
    <dgm:pt modelId="{02AE7B22-F5F2-414D-903A-47DBE50534DC}" type="pres">
      <dgm:prSet presAssocID="{0DFC0135-6488-43EB-9E04-D1C59D3B9734}" presName="parTransTwo" presStyleCnt="0"/>
      <dgm:spPr/>
    </dgm:pt>
    <dgm:pt modelId="{1EF5DF0F-2124-402A-ACC1-26E36145F6C4}" type="pres">
      <dgm:prSet presAssocID="{0DFC0135-6488-43EB-9E04-D1C59D3B9734}" presName="horzTwo" presStyleCnt="0"/>
      <dgm:spPr/>
    </dgm:pt>
    <dgm:pt modelId="{2755E017-8CCE-43B6-8782-61CE12AF0643}" type="pres">
      <dgm:prSet presAssocID="{C9E93283-CC22-4B94-B845-275887AC426C}" presName="vertThree" presStyleCnt="0"/>
      <dgm:spPr/>
    </dgm:pt>
    <dgm:pt modelId="{1349E256-CE9E-45FF-AF9C-DE3F4BEA78E7}" type="pres">
      <dgm:prSet presAssocID="{C9E93283-CC22-4B94-B845-275887AC426C}" presName="txThree" presStyleLbl="node3" presStyleIdx="8" presStyleCnt="10" custScaleY="283878">
        <dgm:presLayoutVars>
          <dgm:chPref val="3"/>
        </dgm:presLayoutVars>
      </dgm:prSet>
      <dgm:spPr/>
    </dgm:pt>
    <dgm:pt modelId="{D5B59A96-C3CE-4B02-9113-188E23760CE7}" type="pres">
      <dgm:prSet presAssocID="{C9E93283-CC22-4B94-B845-275887AC426C}" presName="parTransThree" presStyleCnt="0"/>
      <dgm:spPr/>
    </dgm:pt>
    <dgm:pt modelId="{E56CB14E-BB9C-4181-8473-A5A493C10BC7}" type="pres">
      <dgm:prSet presAssocID="{C9E93283-CC22-4B94-B845-275887AC426C}" presName="horzThree" presStyleCnt="0"/>
      <dgm:spPr/>
    </dgm:pt>
    <dgm:pt modelId="{EDD60ADE-B0C0-4FF7-9DEF-BF20C1A21EDB}" type="pres">
      <dgm:prSet presAssocID="{1CDA2E9A-5212-47B6-80F0-6D547BD2149D}" presName="vertFour" presStyleCnt="0">
        <dgm:presLayoutVars>
          <dgm:chPref val="3"/>
        </dgm:presLayoutVars>
      </dgm:prSet>
      <dgm:spPr/>
    </dgm:pt>
    <dgm:pt modelId="{B8827F6F-1AF8-4EB2-9525-EAD53E3CBE35}" type="pres">
      <dgm:prSet presAssocID="{1CDA2E9A-5212-47B6-80F0-6D547BD2149D}" presName="txFour" presStyleLbl="node4" presStyleIdx="5" presStyleCnt="7" custScaleY="283878">
        <dgm:presLayoutVars>
          <dgm:chPref val="3"/>
        </dgm:presLayoutVars>
      </dgm:prSet>
      <dgm:spPr/>
    </dgm:pt>
    <dgm:pt modelId="{8257E708-C67F-42A9-BBF8-E2A69DCD8679}" type="pres">
      <dgm:prSet presAssocID="{1CDA2E9A-5212-47B6-80F0-6D547BD2149D}" presName="horzFour" presStyleCnt="0"/>
      <dgm:spPr/>
    </dgm:pt>
    <dgm:pt modelId="{489D7907-FD93-4730-89E5-8CD472FAAF68}" type="pres">
      <dgm:prSet presAssocID="{C8D2F13E-95F5-45BD-A80A-8C9D1EAE4FE8}" presName="sibSpaceTwo" presStyleCnt="0"/>
      <dgm:spPr/>
    </dgm:pt>
    <dgm:pt modelId="{463A24F1-44DC-4738-B3C2-813687F16034}" type="pres">
      <dgm:prSet presAssocID="{C9B88424-8026-4B8D-BBC2-F917846FF51F}" presName="vertTwo" presStyleCnt="0"/>
      <dgm:spPr/>
    </dgm:pt>
    <dgm:pt modelId="{06BD3071-1C17-4CA2-812E-740F9268F025}" type="pres">
      <dgm:prSet presAssocID="{C9B88424-8026-4B8D-BBC2-F917846FF51F}" presName="txTwo" presStyleLbl="node2" presStyleIdx="8" presStyleCnt="9" custScaleY="283878">
        <dgm:presLayoutVars>
          <dgm:chPref val="3"/>
        </dgm:presLayoutVars>
      </dgm:prSet>
      <dgm:spPr/>
    </dgm:pt>
    <dgm:pt modelId="{C6585940-C007-408B-8360-F06B08FF0695}" type="pres">
      <dgm:prSet presAssocID="{C9B88424-8026-4B8D-BBC2-F917846FF51F}" presName="parTransTwo" presStyleCnt="0"/>
      <dgm:spPr/>
    </dgm:pt>
    <dgm:pt modelId="{327FA770-3F58-4F98-A4CB-CAFA74B214BD}" type="pres">
      <dgm:prSet presAssocID="{C9B88424-8026-4B8D-BBC2-F917846FF51F}" presName="horzTwo" presStyleCnt="0"/>
      <dgm:spPr/>
    </dgm:pt>
    <dgm:pt modelId="{8632164C-58FC-41F8-84C5-0411401AEECD}" type="pres">
      <dgm:prSet presAssocID="{1ACE6EAB-643D-481E-A4AF-941C571589A3}" presName="vertThree" presStyleCnt="0"/>
      <dgm:spPr/>
    </dgm:pt>
    <dgm:pt modelId="{5B0C9CF4-6C70-4C7E-9F4F-B691E6289E16}" type="pres">
      <dgm:prSet presAssocID="{1ACE6EAB-643D-481E-A4AF-941C571589A3}" presName="txThree" presStyleLbl="node3" presStyleIdx="9" presStyleCnt="10" custScaleY="283878">
        <dgm:presLayoutVars>
          <dgm:chPref val="3"/>
        </dgm:presLayoutVars>
      </dgm:prSet>
      <dgm:spPr/>
    </dgm:pt>
    <dgm:pt modelId="{8B38AB7A-98AD-45E0-82FC-5E51DE31C99B}" type="pres">
      <dgm:prSet presAssocID="{1ACE6EAB-643D-481E-A4AF-941C571589A3}" presName="parTransThree" presStyleCnt="0"/>
      <dgm:spPr/>
    </dgm:pt>
    <dgm:pt modelId="{7E688623-0498-476D-9EF9-93146CCCCC01}" type="pres">
      <dgm:prSet presAssocID="{1ACE6EAB-643D-481E-A4AF-941C571589A3}" presName="horzThree" presStyleCnt="0"/>
      <dgm:spPr/>
    </dgm:pt>
    <dgm:pt modelId="{5475BC0B-E31A-426B-B922-4B0AD8FF1242}" type="pres">
      <dgm:prSet presAssocID="{2F210B1A-FC80-4CDF-A18E-25388EF4EFC6}" presName="vertFour" presStyleCnt="0">
        <dgm:presLayoutVars>
          <dgm:chPref val="3"/>
        </dgm:presLayoutVars>
      </dgm:prSet>
      <dgm:spPr/>
    </dgm:pt>
    <dgm:pt modelId="{FD649F10-4E18-4D1A-A68C-B362E279BFAE}" type="pres">
      <dgm:prSet presAssocID="{2F210B1A-FC80-4CDF-A18E-25388EF4EFC6}" presName="txFour" presStyleLbl="node4" presStyleIdx="6" presStyleCnt="7" custScaleY="283878">
        <dgm:presLayoutVars>
          <dgm:chPref val="3"/>
        </dgm:presLayoutVars>
      </dgm:prSet>
      <dgm:spPr/>
    </dgm:pt>
    <dgm:pt modelId="{66CE3DCE-A8FB-4701-9C05-2964DB43FC8F}" type="pres">
      <dgm:prSet presAssocID="{2F210B1A-FC80-4CDF-A18E-25388EF4EFC6}" presName="horzFour" presStyleCnt="0"/>
      <dgm:spPr/>
    </dgm:pt>
  </dgm:ptLst>
  <dgm:cxnLst>
    <dgm:cxn modelId="{C54F5600-00BB-41E8-BC88-56F3D2A7E22D}" srcId="{98323AEA-8CF1-4C2E-8314-FA9B3571F8B7}" destId="{26F4C266-F291-45BE-B174-08CCDA879CF1}" srcOrd="0" destOrd="0" parTransId="{5B98B0A8-4747-488F-ADC5-649BABEECB31}" sibTransId="{BD33080D-3E89-4E9E-8C0B-E5DE6EC4D8F6}"/>
    <dgm:cxn modelId="{7256AF09-4761-4569-8B94-A8E0251608F8}" type="presOf" srcId="{0956C64F-9DF2-4FA2-A379-BEB33C5059CE}" destId="{656E2A94-BB52-45D8-BF30-849568F4036F}" srcOrd="0" destOrd="0" presId="urn:microsoft.com/office/officeart/2005/8/layout/hierarchy4"/>
    <dgm:cxn modelId="{9076E209-C89B-4020-9F81-C91EFF6CF5D7}" type="presOf" srcId="{371536C2-45B4-423C-8D03-49C51B917953}" destId="{22EE6706-B919-4086-AB0F-9B2558558908}" srcOrd="0" destOrd="0" presId="urn:microsoft.com/office/officeart/2005/8/layout/hierarchy4"/>
    <dgm:cxn modelId="{3484F90C-7414-4B1A-B0C3-96045E97149A}" srcId="{4EC45B1D-846F-4D2B-AC21-17FC732ED51D}" destId="{A2073703-734A-490F-8D6E-32D252453709}" srcOrd="1" destOrd="0" parTransId="{CFB09B17-CF0F-48EE-A746-1B731B02CE55}" sibTransId="{5F27D9D3-77FE-45B5-9205-B50BB37AEF10}"/>
    <dgm:cxn modelId="{6D37110D-0C03-48BF-9172-8CD10B2F89A4}" type="presOf" srcId="{E00B3A76-5AE4-4F0A-B499-5BEF91904EDE}" destId="{FFB32705-F6FB-4A93-AA63-15BBC32BA78D}" srcOrd="0" destOrd="0" presId="urn:microsoft.com/office/officeart/2005/8/layout/hierarchy4"/>
    <dgm:cxn modelId="{4C276C12-2E49-471B-BDA9-F5D5337908B2}" srcId="{4EC45B1D-846F-4D2B-AC21-17FC732ED51D}" destId="{CE9638B5-472B-4190-9F9C-995A7D6BAA04}" srcOrd="0" destOrd="0" parTransId="{04290213-04D0-45A6-B783-12C569492533}" sibTransId="{18288D97-273B-419A-8D9A-12E99962CFE0}"/>
    <dgm:cxn modelId="{1FA8322F-5C9B-4172-890E-3476BEFE8E5E}" srcId="{DED6277A-5A32-432C-B905-95D436AA157D}" destId="{FDEF31A3-E94C-47FA-A7B2-936E84D428C3}" srcOrd="1" destOrd="0" parTransId="{2CA4D7E7-BE67-4893-9DF3-2CD52556B1FA}" sibTransId="{01AEBF2B-ED26-4EFF-AFCB-8832789F21B6}"/>
    <dgm:cxn modelId="{A7654435-96C1-440A-A44E-0A56646F7600}" srcId="{C342B594-A8D3-414F-BE33-57318F7D5CFA}" destId="{C9B88424-8026-4B8D-BBC2-F917846FF51F}" srcOrd="1" destOrd="0" parTransId="{997C2550-4F7B-4261-AAA7-27E6FD30A8D8}" sibTransId="{5A5D4B5E-3B3F-4B8D-8D53-7166B4B4963F}"/>
    <dgm:cxn modelId="{6E168D5E-0967-4A08-8794-C4C331DF2443}" type="presOf" srcId="{98323AEA-8CF1-4C2E-8314-FA9B3571F8B7}" destId="{EA15938A-39C3-481C-97AF-195A52551FB1}" srcOrd="0" destOrd="0" presId="urn:microsoft.com/office/officeart/2005/8/layout/hierarchy4"/>
    <dgm:cxn modelId="{FDD9195F-8D87-4A46-B38F-576AE8F639FC}" srcId="{0D0C1E25-2F70-40CD-8A0A-AE039BE512DA}" destId="{9DA124DC-3141-4E72-BC1B-8CE1581EE044}" srcOrd="0" destOrd="0" parTransId="{2AED13C4-E3B2-481C-80F4-87B59DE12003}" sibTransId="{C32AA84F-8872-4B20-B954-B97D7C5935F7}"/>
    <dgm:cxn modelId="{79527341-0591-4566-8F5A-86FECF1733E2}" type="presOf" srcId="{4EC45B1D-846F-4D2B-AC21-17FC732ED51D}" destId="{D1BCAC4A-170D-4B61-AB76-533DD1E5AC06}" srcOrd="0" destOrd="0" presId="urn:microsoft.com/office/officeart/2005/8/layout/hierarchy4"/>
    <dgm:cxn modelId="{E8EFFF62-4EAF-4304-ADD7-7E4D801C63D1}" srcId="{1ACE6EAB-643D-481E-A4AF-941C571589A3}" destId="{2F210B1A-FC80-4CDF-A18E-25388EF4EFC6}" srcOrd="0" destOrd="0" parTransId="{ABD15555-434A-4C14-BC52-AE3805612BBC}" sibTransId="{E1ECC6DF-3942-4A09-98EC-9F4D8DAB3A9E}"/>
    <dgm:cxn modelId="{04494D46-B2C2-476C-8E25-4A45D257E7B4}" srcId="{7A3FF7BC-0620-4DC2-B759-B4E4CBD6F2AC}" destId="{371536C2-45B4-423C-8D03-49C51B917953}" srcOrd="0" destOrd="0" parTransId="{81E09378-D847-4C54-BE3A-99425A1076AC}" sibTransId="{C29F3373-F38F-4EAC-AB32-2DB82488E84C}"/>
    <dgm:cxn modelId="{F039E848-3D17-4C95-8B59-ACC9C59CE54E}" type="presOf" srcId="{1CDA2E9A-5212-47B6-80F0-6D547BD2149D}" destId="{B8827F6F-1AF8-4EB2-9525-EAD53E3CBE35}" srcOrd="0" destOrd="0" presId="urn:microsoft.com/office/officeart/2005/8/layout/hierarchy4"/>
    <dgm:cxn modelId="{2056B36A-7F6C-4E15-B634-279C19DE82AE}" srcId="{B6D4A159-F9A3-41AA-801B-80AABE4233B5}" destId="{0956C64F-9DF2-4FA2-A379-BEB33C5059CE}" srcOrd="0" destOrd="0" parTransId="{2605755D-17A5-4E16-BEE5-05F5E96BB5C5}" sibTransId="{EE9F8128-FAFF-4CE1-8E19-256CF795A603}"/>
    <dgm:cxn modelId="{4233234C-BDFD-45CC-ACB6-E34478497977}" type="presOf" srcId="{59D37050-2463-43B8-A927-21DB681DB6BB}" destId="{66048A8D-0859-40F0-B51A-9BDF8F7B441B}" srcOrd="0" destOrd="0" presId="urn:microsoft.com/office/officeart/2005/8/layout/hierarchy4"/>
    <dgm:cxn modelId="{E745B970-A56B-4E7B-A4F5-65A0911112FA}" srcId="{A67A5428-4A72-46A8-B799-C0C33A425512}" destId="{DED6277A-5A32-432C-B905-95D436AA157D}" srcOrd="1" destOrd="0" parTransId="{D4535662-4E86-461F-B5E7-744A9EE22291}" sibTransId="{DAD040BE-FDA3-4061-B7FC-6812540D8931}"/>
    <dgm:cxn modelId="{22CB8571-4532-4CBF-8071-3AF22EB60590}" srcId="{C9E93283-CC22-4B94-B845-275887AC426C}" destId="{1CDA2E9A-5212-47B6-80F0-6D547BD2149D}" srcOrd="0" destOrd="0" parTransId="{73F68333-76E6-4EAA-89EB-E0D1C8DD9965}" sibTransId="{3F6B98BF-273F-4C5A-85B1-1276EA7D2CCB}"/>
    <dgm:cxn modelId="{FF949D51-45C1-4BB6-B320-6FC0016E25B9}" srcId="{0DFC0135-6488-43EB-9E04-D1C59D3B9734}" destId="{C9E93283-CC22-4B94-B845-275887AC426C}" srcOrd="0" destOrd="0" parTransId="{99D89A4A-E66E-47A6-B27F-8C5B70920AE6}" sibTransId="{5C120BA8-22F1-435E-A478-B36D5636D730}"/>
    <dgm:cxn modelId="{9980A253-F14A-487B-9B51-85D88CBE1291}" type="presOf" srcId="{7A3FF7BC-0620-4DC2-B759-B4E4CBD6F2AC}" destId="{70C348F5-A5F4-4A0D-8E4A-7D8D104EEF58}" srcOrd="0" destOrd="0" presId="urn:microsoft.com/office/officeart/2005/8/layout/hierarchy4"/>
    <dgm:cxn modelId="{9C781654-0BDE-4FF8-AFC4-655CE7025214}" srcId="{A67A5428-4A72-46A8-B799-C0C33A425512}" destId="{C342B594-A8D3-414F-BE33-57318F7D5CFA}" srcOrd="4" destOrd="0" parTransId="{05728ACB-587E-4C7F-A0AC-F7304A5310A1}" sibTransId="{3E9942E3-D998-41A7-989F-7B346D9F1A5A}"/>
    <dgm:cxn modelId="{22BF1D56-11E6-479F-9B8C-024F99F46AD0}" srcId="{FDEF31A3-E94C-47FA-A7B2-936E84D428C3}" destId="{B6D4A159-F9A3-41AA-801B-80AABE4233B5}" srcOrd="0" destOrd="0" parTransId="{D6A5AFBD-48F1-4C8D-A91B-ABB449CC3D96}" sibTransId="{E68FB9CB-85D0-4F73-8B3C-B11813F89E07}"/>
    <dgm:cxn modelId="{2B33DC56-CB65-4F39-BBE9-451C3F0B9FE6}" srcId="{A67A5428-4A72-46A8-B799-C0C33A425512}" destId="{F21992C4-66CE-42C6-87FD-6E6B7EE2DDC4}" srcOrd="3" destOrd="0" parTransId="{4FFB1D58-4C50-4FB8-8398-38F6BE2A20E4}" sibTransId="{5BCBDB5B-B7AF-4E55-9FF6-69975ACB08B5}"/>
    <dgm:cxn modelId="{9F47E258-40D1-4261-8908-B2421443D1D9}" srcId="{A67A5428-4A72-46A8-B799-C0C33A425512}" destId="{4EC45B1D-846F-4D2B-AC21-17FC732ED51D}" srcOrd="0" destOrd="0" parTransId="{4F0237EC-EC37-449D-92C2-E075DA854602}" sibTransId="{58C3C21E-D3EA-4D4C-B14F-31621B311668}"/>
    <dgm:cxn modelId="{E2736681-0D2F-495E-BA08-BD35B041572A}" srcId="{A2073703-734A-490F-8D6E-32D252453709}" destId="{59D37050-2463-43B8-A927-21DB681DB6BB}" srcOrd="0" destOrd="0" parTransId="{C1D9121D-A9F0-4C20-9B62-B64487BA4738}" sibTransId="{BD45F2EC-F706-44E8-84BA-82F3659C1704}"/>
    <dgm:cxn modelId="{6B01D287-BC16-4560-B787-D618B38A59B8}" srcId="{C9B88424-8026-4B8D-BBC2-F917846FF51F}" destId="{1ACE6EAB-643D-481E-A4AF-941C571589A3}" srcOrd="0" destOrd="0" parTransId="{5D7A4A90-F77D-41BA-90AC-5085315BB329}" sibTransId="{6785B860-01B2-4048-8171-B1766023E6A1}"/>
    <dgm:cxn modelId="{0C95BF88-9DA6-4EDE-889F-6B5297798596}" srcId="{4B1CABC8-852B-4A23-8037-A1E4E7FA5C8A}" destId="{E657CAFA-93FF-430E-A320-0E687B7FA5BD}" srcOrd="0" destOrd="0" parTransId="{FBAECF87-B821-44C6-A8AA-FB926822EE9C}" sibTransId="{D056DAF1-BE18-402D-8131-9D2E7F142219}"/>
    <dgm:cxn modelId="{CA57BC8C-ED54-4A09-AF13-50B76B340A95}" type="presOf" srcId="{CE9638B5-472B-4190-9F9C-995A7D6BAA04}" destId="{1C8D8A1D-9470-42F8-B9E4-AD28AA218AE1}" srcOrd="0" destOrd="0" presId="urn:microsoft.com/office/officeart/2005/8/layout/hierarchy4"/>
    <dgm:cxn modelId="{3F5CBD8F-25DA-462A-95E2-59F7DFDC2304}" srcId="{F21992C4-66CE-42C6-87FD-6E6B7EE2DDC4}" destId="{0D0C1E25-2F70-40CD-8A0A-AE039BE512DA}" srcOrd="0" destOrd="0" parTransId="{C87140A0-8EDB-4F07-8B69-55A2EFBD282E}" sibTransId="{B306A491-CCB6-4AED-B61A-B51AB4AEC6BE}"/>
    <dgm:cxn modelId="{EA583D95-6987-4C11-9F27-609E9E77399B}" type="presOf" srcId="{FDEF31A3-E94C-47FA-A7B2-936E84D428C3}" destId="{8C44AC3B-F728-4F97-9241-139BF0FC8CD5}" srcOrd="0" destOrd="0" presId="urn:microsoft.com/office/officeart/2005/8/layout/hierarchy4"/>
    <dgm:cxn modelId="{6C042196-4604-4181-B1EA-291BCD297C2D}" type="presOf" srcId="{C9B88424-8026-4B8D-BBC2-F917846FF51F}" destId="{06BD3071-1C17-4CA2-812E-740F9268F025}" srcOrd="0" destOrd="0" presId="urn:microsoft.com/office/officeart/2005/8/layout/hierarchy4"/>
    <dgm:cxn modelId="{ACF15798-0970-457A-B64D-BE86390DBF56}" type="presOf" srcId="{0D0C1E25-2F70-40CD-8A0A-AE039BE512DA}" destId="{0603AA18-1AD0-45DF-B329-59E004DFB7B5}" srcOrd="0" destOrd="0" presId="urn:microsoft.com/office/officeart/2005/8/layout/hierarchy4"/>
    <dgm:cxn modelId="{97F86F9A-E0C0-4304-87CA-3E0EFED3BFC2}" srcId="{CE9638B5-472B-4190-9F9C-995A7D6BAA04}" destId="{E00B3A76-5AE4-4F0A-B499-5BEF91904EDE}" srcOrd="0" destOrd="0" parTransId="{8C1886F7-61A5-4B76-BCE2-59976B1E91B8}" sibTransId="{B706B79A-0010-4CE4-AF0A-15D622B34948}"/>
    <dgm:cxn modelId="{A7078E9C-311F-496A-BCDD-F7D7A77C962F}" srcId="{A67A5428-4A72-46A8-B799-C0C33A425512}" destId="{98323AEA-8CF1-4C2E-8314-FA9B3571F8B7}" srcOrd="2" destOrd="0" parTransId="{43ECACD9-4D9E-4702-AF28-0A27EB43FE65}" sibTransId="{F735AA0A-2FEF-48F0-A8AD-2525A6E9A21A}"/>
    <dgm:cxn modelId="{A2D10F9F-AAAD-4C8D-8016-5FA8179556DD}" type="presOf" srcId="{A53BD1FA-02E7-4A7C-A427-0DF03C69DE7C}" destId="{C9DBD7AF-29A8-4CC2-BC0B-0B3B160482E1}" srcOrd="0" destOrd="0" presId="urn:microsoft.com/office/officeart/2005/8/layout/hierarchy4"/>
    <dgm:cxn modelId="{DFE255A6-A8A2-4A06-94E2-D26D80CDC08A}" srcId="{F21992C4-66CE-42C6-87FD-6E6B7EE2DDC4}" destId="{A53BD1FA-02E7-4A7C-A427-0DF03C69DE7C}" srcOrd="1" destOrd="0" parTransId="{BE21BF87-E4EC-4C84-8E57-8BA27DB6DE1C}" sibTransId="{B96487C5-BDAD-4E7A-AB99-23CC0C3F34CA}"/>
    <dgm:cxn modelId="{7354EDA7-7851-4A2E-A9E4-76B90817B8BD}" type="presOf" srcId="{501F7CBF-6DB8-4A86-A2A2-D1EE0E043A26}" destId="{88D79949-F612-40CD-B8D2-3E26F86FFF7A}"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B32CFAB8-FEF1-4D78-AEE4-8246EAF35498}" srcId="{26F4C266-F291-45BE-B174-08CCDA879CF1}" destId="{FF7B91DE-3917-4673-B72E-DE935EACC942}" srcOrd="0" destOrd="0" parTransId="{5E1B171D-9F07-4709-A58B-50CEFC6878B9}" sibTransId="{8511D675-CA47-4542-9A74-F82A97B777A1}"/>
    <dgm:cxn modelId="{8E93FDB8-0660-4A48-BEBB-1930E40407CA}" type="presOf" srcId="{0DFC0135-6488-43EB-9E04-D1C59D3B9734}" destId="{A8BD3BA5-D783-48D0-9596-44587EA95B54}" srcOrd="0" destOrd="0" presId="urn:microsoft.com/office/officeart/2005/8/layout/hierarchy4"/>
    <dgm:cxn modelId="{63D227B9-F295-4C53-84D4-1A10DF7CECAA}" srcId="{A53BD1FA-02E7-4A7C-A427-0DF03C69DE7C}" destId="{4B1CABC8-852B-4A23-8037-A1E4E7FA5C8A}" srcOrd="0" destOrd="0" parTransId="{63DF49CE-9BB7-4D84-81FA-A24C11D407BB}" sibTransId="{3F47C547-9E92-471E-B800-AF5D2665D978}"/>
    <dgm:cxn modelId="{80D3D8BB-8550-4EC7-A857-69B3FE88364B}" type="presOf" srcId="{F21992C4-66CE-42C6-87FD-6E6B7EE2DDC4}" destId="{958A5DA5-43CF-4BF6-9C01-4297F960B1D7}" srcOrd="0" destOrd="0" presId="urn:microsoft.com/office/officeart/2005/8/layout/hierarchy4"/>
    <dgm:cxn modelId="{6A8AA3C0-ED92-4812-B140-ABEF69656736}" type="presOf" srcId="{C9E93283-CC22-4B94-B845-275887AC426C}" destId="{1349E256-CE9E-45FF-AF9C-DE3F4BEA78E7}" srcOrd="0" destOrd="0" presId="urn:microsoft.com/office/officeart/2005/8/layout/hierarchy4"/>
    <dgm:cxn modelId="{B7E2C4C1-5E45-4CD5-B597-54251A6AF921}" srcId="{516B4029-8AEC-41C8-9D3D-7D17BE865C91}" destId="{21AAF9FC-2094-470E-9509-9FF878642CAB}" srcOrd="0" destOrd="0" parTransId="{CC63D0AA-8E23-44C4-BB7F-13DEF60D8728}" sibTransId="{14F5240D-D6DD-4189-844E-E8E20F8F0DB5}"/>
    <dgm:cxn modelId="{3E2944C5-372A-4CE0-8012-2E2DC5F3E3E2}" type="presOf" srcId="{C342B594-A8D3-414F-BE33-57318F7D5CFA}" destId="{1A0C6897-C282-4623-9572-FCAA20EB2DE3}" srcOrd="0" destOrd="0" presId="urn:microsoft.com/office/officeart/2005/8/layout/hierarchy4"/>
    <dgm:cxn modelId="{54C596C7-2E00-42B4-86B6-7E1F3EF9931D}" type="presOf" srcId="{4B1CABC8-852B-4A23-8037-A1E4E7FA5C8A}" destId="{AB771B5C-C7BC-4850-90D8-3A03D13AAAC7}" srcOrd="0" destOrd="0" presId="urn:microsoft.com/office/officeart/2005/8/layout/hierarchy4"/>
    <dgm:cxn modelId="{69FE98C7-29BC-42AB-B323-18F8F8C12B57}" type="presOf" srcId="{21AAF9FC-2094-470E-9509-9FF878642CAB}" destId="{25E871A2-5431-4BBC-A291-626FD693BB6B}" srcOrd="0" destOrd="0" presId="urn:microsoft.com/office/officeart/2005/8/layout/hierarchy4"/>
    <dgm:cxn modelId="{F2C7FFC8-404F-4C49-A494-CF7F68CF2724}" type="presOf" srcId="{9DA124DC-3141-4E72-BC1B-8CE1581EE044}" destId="{DC9CB066-9E53-4116-8E53-C9188DA3CF2A}" srcOrd="0" destOrd="0" presId="urn:microsoft.com/office/officeart/2005/8/layout/hierarchy4"/>
    <dgm:cxn modelId="{77DD77CB-0EED-4152-8389-C3FD290079F4}" type="presOf" srcId="{FF7B91DE-3917-4673-B72E-DE935EACC942}" destId="{3860C862-BA50-464B-B616-7344B6DB269B}" srcOrd="0" destOrd="0" presId="urn:microsoft.com/office/officeart/2005/8/layout/hierarchy4"/>
    <dgm:cxn modelId="{46BF7FD0-1798-4583-927F-AA6D7EA620AC}" type="presOf" srcId="{E657CAFA-93FF-430E-A320-0E687B7FA5BD}" destId="{B46A0F15-D253-44A4-B7AA-24CBA2F7793E}" srcOrd="0" destOrd="0" presId="urn:microsoft.com/office/officeart/2005/8/layout/hierarchy4"/>
    <dgm:cxn modelId="{398FE4D0-7197-499B-8674-E93A35E77057}" srcId="{DED6277A-5A32-432C-B905-95D436AA157D}" destId="{7A3FF7BC-0620-4DC2-B759-B4E4CBD6F2AC}" srcOrd="0" destOrd="0" parTransId="{76549019-1973-4013-A9FF-B82D42DD5534}" sibTransId="{28378939-406B-4314-A099-8322A0F3D4AD}"/>
    <dgm:cxn modelId="{419A0FD5-1F9E-4F68-B7AB-FD4869AC93D2}" srcId="{C342B594-A8D3-414F-BE33-57318F7D5CFA}" destId="{0DFC0135-6488-43EB-9E04-D1C59D3B9734}" srcOrd="0" destOrd="0" parTransId="{F19E48AC-3814-4463-9730-F6B2C9971DC3}" sibTransId="{C8D2F13E-95F5-45BD-A80A-8C9D1EAE4FE8}"/>
    <dgm:cxn modelId="{280855D5-42AB-4991-9FE9-CFB53F2CE302}" srcId="{7A3FF7BC-0620-4DC2-B759-B4E4CBD6F2AC}" destId="{516B4029-8AEC-41C8-9D3D-7D17BE865C91}" srcOrd="1" destOrd="0" parTransId="{2CD5CE57-AEDF-4095-90F2-750EBD5C7B07}" sibTransId="{90D2E5A9-7B15-488A-A5AB-CC9448935776}"/>
    <dgm:cxn modelId="{F1BE62DA-513A-45F0-AB86-BABC8B3316FE}" type="presOf" srcId="{516B4029-8AEC-41C8-9D3D-7D17BE865C91}" destId="{6830E59E-0B7B-45E4-8847-F918D4EFAB86}" srcOrd="0" destOrd="0" presId="urn:microsoft.com/office/officeart/2005/8/layout/hierarchy4"/>
    <dgm:cxn modelId="{D3BB31DC-5CA0-4975-B626-AAB19FBEFC5D}" type="presOf" srcId="{2F210B1A-FC80-4CDF-A18E-25388EF4EFC6}" destId="{FD649F10-4E18-4D1A-A68C-B362E279BFAE}" srcOrd="0" destOrd="0" presId="urn:microsoft.com/office/officeart/2005/8/layout/hierarchy4"/>
    <dgm:cxn modelId="{2A7ABADC-0D65-4754-838E-B6D0A8AAA62C}" type="presOf" srcId="{26F4C266-F291-45BE-B174-08CCDA879CF1}" destId="{BA1709D8-4626-45BC-A44D-133B6D043A50}" srcOrd="0" destOrd="0" presId="urn:microsoft.com/office/officeart/2005/8/layout/hierarchy4"/>
    <dgm:cxn modelId="{8312BCDE-9374-4D1B-A1E3-D374C4F54C29}" type="presOf" srcId="{B6D4A159-F9A3-41AA-801B-80AABE4233B5}" destId="{19C8F291-2EB7-45FA-B565-88FD33321D55}" srcOrd="0" destOrd="0" presId="urn:microsoft.com/office/officeart/2005/8/layout/hierarchy4"/>
    <dgm:cxn modelId="{9A3AB0E0-B831-4AC3-9E70-73D36DB4781E}" type="presOf" srcId="{DED6277A-5A32-432C-B905-95D436AA157D}" destId="{A1677346-7C6F-4D9E-82BC-98ACAB3F4019}" srcOrd="0" destOrd="0" presId="urn:microsoft.com/office/officeart/2005/8/layout/hierarchy4"/>
    <dgm:cxn modelId="{979863E4-F9F5-46BA-B6C3-EDA9EBAA57FE}" type="presOf" srcId="{EEC8CE28-66B6-4B48-B91A-7D4FAEF1D073}" destId="{DE52E71A-E3D9-49D9-8040-06C41426F0CA}" srcOrd="0" destOrd="0" presId="urn:microsoft.com/office/officeart/2005/8/layout/hierarchy4"/>
    <dgm:cxn modelId="{A968E0EC-C2B8-40D6-B2D4-EE9644A8354A}" srcId="{371536C2-45B4-423C-8D03-49C51B917953}" destId="{EEC8CE28-66B6-4B48-B91A-7D4FAEF1D073}" srcOrd="0" destOrd="0" parTransId="{35D6B1B2-E144-4CF2-8F4D-6CD0EC0DB663}" sibTransId="{01794815-979C-422A-BA60-30B1859B78A3}"/>
    <dgm:cxn modelId="{5CB028F3-40C0-4D3F-81FF-928F8F942F3A}" type="presOf" srcId="{1ACE6EAB-643D-481E-A4AF-941C571589A3}" destId="{5B0C9CF4-6C70-4C7E-9F4F-B691E6289E16}" srcOrd="0" destOrd="0" presId="urn:microsoft.com/office/officeart/2005/8/layout/hierarchy4"/>
    <dgm:cxn modelId="{3A59A5F4-0B7C-4C58-9C94-2DD9935E81B9}" type="presOf" srcId="{A2073703-734A-490F-8D6E-32D252453709}" destId="{54338E31-B0CE-4A66-8069-7A5CD805F5BC}" srcOrd="0" destOrd="0" presId="urn:microsoft.com/office/officeart/2005/8/layout/hierarchy4"/>
    <dgm:cxn modelId="{EA6B19FE-E21B-4342-85DE-831F95961A25}" srcId="{E00B3A76-5AE4-4F0A-B499-5BEF91904EDE}" destId="{501F7CBF-6DB8-4A86-A2A2-D1EE0E043A26}" srcOrd="0" destOrd="0" parTransId="{BBD361AD-4F05-4C23-8945-EEB7E80F53BA}" sibTransId="{C5B7073F-63A7-4508-8566-8B1C08671A2B}"/>
    <dgm:cxn modelId="{1A86B7FE-6403-4394-B72B-780990138E84}" type="presParOf" srcId="{6C44C9A4-A8FF-4434-95C7-DB2E01335A1F}" destId="{227C54A6-5FA7-433D-B30F-4BD713472D42}" srcOrd="0" destOrd="0" presId="urn:microsoft.com/office/officeart/2005/8/layout/hierarchy4"/>
    <dgm:cxn modelId="{305CFE2D-1CA1-4D80-AAC7-AABA78DDADCD}" type="presParOf" srcId="{227C54A6-5FA7-433D-B30F-4BD713472D42}" destId="{D1BCAC4A-170D-4B61-AB76-533DD1E5AC06}" srcOrd="0" destOrd="0" presId="urn:microsoft.com/office/officeart/2005/8/layout/hierarchy4"/>
    <dgm:cxn modelId="{7C0512D5-0A61-4367-AAD6-FD969F0DA08E}" type="presParOf" srcId="{227C54A6-5FA7-433D-B30F-4BD713472D42}" destId="{E8CA6380-61E7-48E9-B230-C29AE84DBC52}" srcOrd="1" destOrd="0" presId="urn:microsoft.com/office/officeart/2005/8/layout/hierarchy4"/>
    <dgm:cxn modelId="{95650DCF-0B5B-4B8A-94FE-8D285E541781}" type="presParOf" srcId="{227C54A6-5FA7-433D-B30F-4BD713472D42}" destId="{2943CD18-DBD8-4EAF-A2A9-06213E2D866E}" srcOrd="2" destOrd="0" presId="urn:microsoft.com/office/officeart/2005/8/layout/hierarchy4"/>
    <dgm:cxn modelId="{D145569C-FF54-4823-AE2C-9CEC2FFD9917}" type="presParOf" srcId="{2943CD18-DBD8-4EAF-A2A9-06213E2D866E}" destId="{1338C0D9-A0C8-4B71-9935-F24D6CA1D109}" srcOrd="0" destOrd="0" presId="urn:microsoft.com/office/officeart/2005/8/layout/hierarchy4"/>
    <dgm:cxn modelId="{B3E9AF09-4378-4B44-A477-C3E904E32F44}" type="presParOf" srcId="{1338C0D9-A0C8-4B71-9935-F24D6CA1D109}" destId="{1C8D8A1D-9470-42F8-B9E4-AD28AA218AE1}" srcOrd="0" destOrd="0" presId="urn:microsoft.com/office/officeart/2005/8/layout/hierarchy4"/>
    <dgm:cxn modelId="{2F77D86D-3E4E-48DC-81B4-797D78540F94}" type="presParOf" srcId="{1338C0D9-A0C8-4B71-9935-F24D6CA1D109}" destId="{1389EA45-F4DE-421C-9022-9E2DA5E00525}" srcOrd="1" destOrd="0" presId="urn:microsoft.com/office/officeart/2005/8/layout/hierarchy4"/>
    <dgm:cxn modelId="{E32DC1B3-C798-456E-A6A9-39936A5244AA}" type="presParOf" srcId="{1338C0D9-A0C8-4B71-9935-F24D6CA1D109}" destId="{7CC2713F-5E10-4A16-8975-352AAD26F66F}" srcOrd="2" destOrd="0" presId="urn:microsoft.com/office/officeart/2005/8/layout/hierarchy4"/>
    <dgm:cxn modelId="{A5321B84-88DF-492C-AA04-8F9EDD55AD84}" type="presParOf" srcId="{7CC2713F-5E10-4A16-8975-352AAD26F66F}" destId="{EE323D75-FBD8-46D5-A3B1-811989B62F20}" srcOrd="0" destOrd="0" presId="urn:microsoft.com/office/officeart/2005/8/layout/hierarchy4"/>
    <dgm:cxn modelId="{F04A75F5-9AC0-420D-B2E6-4412C30571CC}" type="presParOf" srcId="{EE323D75-FBD8-46D5-A3B1-811989B62F20}" destId="{FFB32705-F6FB-4A93-AA63-15BBC32BA78D}" srcOrd="0" destOrd="0" presId="urn:microsoft.com/office/officeart/2005/8/layout/hierarchy4"/>
    <dgm:cxn modelId="{0726830B-6F46-430B-B3F3-AC2BFE399908}" type="presParOf" srcId="{EE323D75-FBD8-46D5-A3B1-811989B62F20}" destId="{F1ECD451-CE33-4D13-9E06-74FAD97A5459}" srcOrd="1" destOrd="0" presId="urn:microsoft.com/office/officeart/2005/8/layout/hierarchy4"/>
    <dgm:cxn modelId="{05A9D1C3-819B-4C8C-BFEB-5DCC82885FC1}" type="presParOf" srcId="{EE323D75-FBD8-46D5-A3B1-811989B62F20}" destId="{7FE5F1BC-C4F1-40D5-A07C-6A24B327FAEF}" srcOrd="2" destOrd="0" presId="urn:microsoft.com/office/officeart/2005/8/layout/hierarchy4"/>
    <dgm:cxn modelId="{2126099C-8B2C-4E1C-8482-DCD4403AFC70}" type="presParOf" srcId="{7FE5F1BC-C4F1-40D5-A07C-6A24B327FAEF}" destId="{838ACF76-E6F7-4E2E-8319-7D0E78672F6D}" srcOrd="0" destOrd="0" presId="urn:microsoft.com/office/officeart/2005/8/layout/hierarchy4"/>
    <dgm:cxn modelId="{BA1EE76D-29F1-450D-9AE0-32F0274044D4}" type="presParOf" srcId="{838ACF76-E6F7-4E2E-8319-7D0E78672F6D}" destId="{88D79949-F612-40CD-B8D2-3E26F86FFF7A}" srcOrd="0" destOrd="0" presId="urn:microsoft.com/office/officeart/2005/8/layout/hierarchy4"/>
    <dgm:cxn modelId="{EE6A8DB2-CA91-496E-A49A-43093E5C49C8}" type="presParOf" srcId="{838ACF76-E6F7-4E2E-8319-7D0E78672F6D}" destId="{178CB17A-81E7-4BF1-B6BC-EFF57C2A6BC6}" srcOrd="1" destOrd="0" presId="urn:microsoft.com/office/officeart/2005/8/layout/hierarchy4"/>
    <dgm:cxn modelId="{D5EC0A46-5263-4D5E-A1F3-270EC3941E02}" type="presParOf" srcId="{2943CD18-DBD8-4EAF-A2A9-06213E2D866E}" destId="{092B1164-5CFE-4201-A1A8-1434C7BB1570}" srcOrd="1" destOrd="0" presId="urn:microsoft.com/office/officeart/2005/8/layout/hierarchy4"/>
    <dgm:cxn modelId="{850D5EA7-4701-434D-A88E-2F9381DCE0BE}" type="presParOf" srcId="{2943CD18-DBD8-4EAF-A2A9-06213E2D866E}" destId="{1E17B34C-8A6B-418F-BACD-B854805F5A8B}" srcOrd="2" destOrd="0" presId="urn:microsoft.com/office/officeart/2005/8/layout/hierarchy4"/>
    <dgm:cxn modelId="{E648F417-F761-4917-A350-018B6B450CF0}" type="presParOf" srcId="{1E17B34C-8A6B-418F-BACD-B854805F5A8B}" destId="{54338E31-B0CE-4A66-8069-7A5CD805F5BC}" srcOrd="0" destOrd="0" presId="urn:microsoft.com/office/officeart/2005/8/layout/hierarchy4"/>
    <dgm:cxn modelId="{7B93B0A4-C016-4E93-886E-62B83438AE2D}" type="presParOf" srcId="{1E17B34C-8A6B-418F-BACD-B854805F5A8B}" destId="{2BE293CE-A9CB-4115-8EFD-068CAAED0576}" srcOrd="1" destOrd="0" presId="urn:microsoft.com/office/officeart/2005/8/layout/hierarchy4"/>
    <dgm:cxn modelId="{84161908-F599-4C47-BC0A-29978125C224}" type="presParOf" srcId="{1E17B34C-8A6B-418F-BACD-B854805F5A8B}" destId="{55EC3523-4EB2-440E-AE9F-10525A8229E5}" srcOrd="2" destOrd="0" presId="urn:microsoft.com/office/officeart/2005/8/layout/hierarchy4"/>
    <dgm:cxn modelId="{7D82ECBA-7511-4AEF-B728-D6A91C2F1E89}" type="presParOf" srcId="{55EC3523-4EB2-440E-AE9F-10525A8229E5}" destId="{304A9086-A4B6-4A5C-BC5E-8D670821954F}" srcOrd="0" destOrd="0" presId="urn:microsoft.com/office/officeart/2005/8/layout/hierarchy4"/>
    <dgm:cxn modelId="{6D5C2594-E405-44F8-A5CA-C2A309F4952F}" type="presParOf" srcId="{304A9086-A4B6-4A5C-BC5E-8D670821954F}" destId="{66048A8D-0859-40F0-B51A-9BDF8F7B441B}" srcOrd="0" destOrd="0" presId="urn:microsoft.com/office/officeart/2005/8/layout/hierarchy4"/>
    <dgm:cxn modelId="{CE5CF8F9-7103-414D-A098-F98AF7A62F0D}" type="presParOf" srcId="{304A9086-A4B6-4A5C-BC5E-8D670821954F}" destId="{9D6BF2A1-4C2D-46B9-BD10-672BABCB3CA9}" srcOrd="1" destOrd="0" presId="urn:microsoft.com/office/officeart/2005/8/layout/hierarchy4"/>
    <dgm:cxn modelId="{33BC2777-E044-4B0C-B9FD-2F1BEE167561}" type="presParOf" srcId="{6C44C9A4-A8FF-4434-95C7-DB2E01335A1F}" destId="{24DCF1AE-6E5A-4855-A173-CE92719272FB}" srcOrd="1" destOrd="0" presId="urn:microsoft.com/office/officeart/2005/8/layout/hierarchy4"/>
    <dgm:cxn modelId="{6E5C7909-BF41-4445-9CAE-062FCF2AAC42}" type="presParOf" srcId="{6C44C9A4-A8FF-4434-95C7-DB2E01335A1F}" destId="{52A78DD2-E1B8-41AC-B15A-26C18E09E557}" srcOrd="2" destOrd="0" presId="urn:microsoft.com/office/officeart/2005/8/layout/hierarchy4"/>
    <dgm:cxn modelId="{E68234A3-233C-4F1A-885E-C30FD38B1A19}" type="presParOf" srcId="{52A78DD2-E1B8-41AC-B15A-26C18E09E557}" destId="{A1677346-7C6F-4D9E-82BC-98ACAB3F4019}" srcOrd="0" destOrd="0" presId="urn:microsoft.com/office/officeart/2005/8/layout/hierarchy4"/>
    <dgm:cxn modelId="{56406715-5248-4EE1-9D9B-7D8FAE3CC58E}" type="presParOf" srcId="{52A78DD2-E1B8-41AC-B15A-26C18E09E557}" destId="{68A8F269-730A-4D04-8AF0-2F0C572BA399}" srcOrd="1" destOrd="0" presId="urn:microsoft.com/office/officeart/2005/8/layout/hierarchy4"/>
    <dgm:cxn modelId="{45D2DB7F-48FC-4443-BE06-2BFB431E02A8}" type="presParOf" srcId="{52A78DD2-E1B8-41AC-B15A-26C18E09E557}" destId="{47BF3113-470E-4DCE-A5C0-C4E95B862FF5}" srcOrd="2" destOrd="0" presId="urn:microsoft.com/office/officeart/2005/8/layout/hierarchy4"/>
    <dgm:cxn modelId="{2852C4F1-223F-43E6-9FF5-23D4DF9D6C80}" type="presParOf" srcId="{47BF3113-470E-4DCE-A5C0-C4E95B862FF5}" destId="{BBB44A98-1C58-4C4B-8809-C184C8D560DC}" srcOrd="0" destOrd="0" presId="urn:microsoft.com/office/officeart/2005/8/layout/hierarchy4"/>
    <dgm:cxn modelId="{F76F6D40-4B63-428C-B6A0-AC8F0FD9E925}" type="presParOf" srcId="{BBB44A98-1C58-4C4B-8809-C184C8D560DC}" destId="{70C348F5-A5F4-4A0D-8E4A-7D8D104EEF58}" srcOrd="0" destOrd="0" presId="urn:microsoft.com/office/officeart/2005/8/layout/hierarchy4"/>
    <dgm:cxn modelId="{E08A5A7A-1093-4767-BCFB-E0C0B5590D8A}" type="presParOf" srcId="{BBB44A98-1C58-4C4B-8809-C184C8D560DC}" destId="{C91FFEDA-FBFA-4B7D-A276-596BD20D4191}" srcOrd="1" destOrd="0" presId="urn:microsoft.com/office/officeart/2005/8/layout/hierarchy4"/>
    <dgm:cxn modelId="{C7D51C11-C82C-4C97-A765-78B70B12F6B1}" type="presParOf" srcId="{BBB44A98-1C58-4C4B-8809-C184C8D560DC}" destId="{01A43F5A-2DC9-41A4-B2D1-0CF774BA5447}" srcOrd="2" destOrd="0" presId="urn:microsoft.com/office/officeart/2005/8/layout/hierarchy4"/>
    <dgm:cxn modelId="{EF3D3D1C-9BBB-4C90-BD6D-716538B54D9E}" type="presParOf" srcId="{01A43F5A-2DC9-41A4-B2D1-0CF774BA5447}" destId="{F5ADE135-71C6-4743-88BF-4843AD058268}" srcOrd="0" destOrd="0" presId="urn:microsoft.com/office/officeart/2005/8/layout/hierarchy4"/>
    <dgm:cxn modelId="{8C13FB7B-C63D-4818-A14B-FB1192D7C2C6}" type="presParOf" srcId="{F5ADE135-71C6-4743-88BF-4843AD058268}" destId="{22EE6706-B919-4086-AB0F-9B2558558908}" srcOrd="0" destOrd="0" presId="urn:microsoft.com/office/officeart/2005/8/layout/hierarchy4"/>
    <dgm:cxn modelId="{1224594D-C477-45F8-9965-FAC68AB0B445}" type="presParOf" srcId="{F5ADE135-71C6-4743-88BF-4843AD058268}" destId="{BA308186-2EDB-4E34-8BBD-D8AFA5ADF5A4}" srcOrd="1" destOrd="0" presId="urn:microsoft.com/office/officeart/2005/8/layout/hierarchy4"/>
    <dgm:cxn modelId="{764EF9E8-617D-4008-BE9F-06939997FFBB}" type="presParOf" srcId="{F5ADE135-71C6-4743-88BF-4843AD058268}" destId="{4BE2C801-BC05-41EF-B876-4AB4EB73B3D7}" srcOrd="2" destOrd="0" presId="urn:microsoft.com/office/officeart/2005/8/layout/hierarchy4"/>
    <dgm:cxn modelId="{E0A683AF-3D7E-4CF2-B54E-54741A1AAEFE}" type="presParOf" srcId="{4BE2C801-BC05-41EF-B876-4AB4EB73B3D7}" destId="{DE791865-0BFF-43B1-AB38-63EAFFC72551}" srcOrd="0" destOrd="0" presId="urn:microsoft.com/office/officeart/2005/8/layout/hierarchy4"/>
    <dgm:cxn modelId="{1A73F8E1-13A9-4A91-8AE5-6FF3AB4CE9A4}" type="presParOf" srcId="{DE791865-0BFF-43B1-AB38-63EAFFC72551}" destId="{DE52E71A-E3D9-49D9-8040-06C41426F0CA}" srcOrd="0" destOrd="0" presId="urn:microsoft.com/office/officeart/2005/8/layout/hierarchy4"/>
    <dgm:cxn modelId="{E6D5E721-F553-4DBA-A5DA-AB753B766520}" type="presParOf" srcId="{DE791865-0BFF-43B1-AB38-63EAFFC72551}" destId="{48E62EA3-978E-4509-B684-877C88953732}" srcOrd="1" destOrd="0" presId="urn:microsoft.com/office/officeart/2005/8/layout/hierarchy4"/>
    <dgm:cxn modelId="{7C0BBF42-9366-41CB-875A-D6DA68843120}" type="presParOf" srcId="{01A43F5A-2DC9-41A4-B2D1-0CF774BA5447}" destId="{C9C6BA2D-2DB4-40DA-9910-154C90ED52EA}" srcOrd="1" destOrd="0" presId="urn:microsoft.com/office/officeart/2005/8/layout/hierarchy4"/>
    <dgm:cxn modelId="{C6C3A894-FAB3-4326-8488-30F005DD9202}" type="presParOf" srcId="{01A43F5A-2DC9-41A4-B2D1-0CF774BA5447}" destId="{AF99F123-4377-4573-AFAA-9CAA5D2BEAE9}" srcOrd="2" destOrd="0" presId="urn:microsoft.com/office/officeart/2005/8/layout/hierarchy4"/>
    <dgm:cxn modelId="{EBAC3F2E-02AB-424C-B463-EB7D4C42175E}" type="presParOf" srcId="{AF99F123-4377-4573-AFAA-9CAA5D2BEAE9}" destId="{6830E59E-0B7B-45E4-8847-F918D4EFAB86}" srcOrd="0" destOrd="0" presId="urn:microsoft.com/office/officeart/2005/8/layout/hierarchy4"/>
    <dgm:cxn modelId="{F13F9520-C0F3-4D50-96DD-FD63D851480D}" type="presParOf" srcId="{AF99F123-4377-4573-AFAA-9CAA5D2BEAE9}" destId="{CD31AF0D-6E85-4674-81AD-DFD3840C3892}" srcOrd="1" destOrd="0" presId="urn:microsoft.com/office/officeart/2005/8/layout/hierarchy4"/>
    <dgm:cxn modelId="{955A260F-AA4F-4604-ADD4-E54E944A67C1}" type="presParOf" srcId="{AF99F123-4377-4573-AFAA-9CAA5D2BEAE9}" destId="{024695C6-B259-4149-9E13-B5BF808DB26A}" srcOrd="2" destOrd="0" presId="urn:microsoft.com/office/officeart/2005/8/layout/hierarchy4"/>
    <dgm:cxn modelId="{FFD5B0C5-F747-49A9-91DE-E8E1E860071A}" type="presParOf" srcId="{024695C6-B259-4149-9E13-B5BF808DB26A}" destId="{0D420EC9-C6DE-46EB-8959-49C1075DCDF5}" srcOrd="0" destOrd="0" presId="urn:microsoft.com/office/officeart/2005/8/layout/hierarchy4"/>
    <dgm:cxn modelId="{A4B21BE8-0615-42D1-95D3-7695CDACC039}" type="presParOf" srcId="{0D420EC9-C6DE-46EB-8959-49C1075DCDF5}" destId="{25E871A2-5431-4BBC-A291-626FD693BB6B}" srcOrd="0" destOrd="0" presId="urn:microsoft.com/office/officeart/2005/8/layout/hierarchy4"/>
    <dgm:cxn modelId="{4088758B-472C-4330-9898-BF37BF64FA29}" type="presParOf" srcId="{0D420EC9-C6DE-46EB-8959-49C1075DCDF5}" destId="{F4A0ED57-A666-41D6-8F4D-2593E32E9E1B}" srcOrd="1" destOrd="0" presId="urn:microsoft.com/office/officeart/2005/8/layout/hierarchy4"/>
    <dgm:cxn modelId="{F20208C2-73A9-42FB-A8E4-6BA59C806257}" type="presParOf" srcId="{47BF3113-470E-4DCE-A5C0-C4E95B862FF5}" destId="{8C7F602D-DE68-46AA-BCA7-B936B71222DF}" srcOrd="1" destOrd="0" presId="urn:microsoft.com/office/officeart/2005/8/layout/hierarchy4"/>
    <dgm:cxn modelId="{28E2D741-3A1A-4C0C-ADEA-320FD13EFD17}" type="presParOf" srcId="{47BF3113-470E-4DCE-A5C0-C4E95B862FF5}" destId="{BF8F216C-5B4D-4F05-BACE-1ADC18D64870}" srcOrd="2" destOrd="0" presId="urn:microsoft.com/office/officeart/2005/8/layout/hierarchy4"/>
    <dgm:cxn modelId="{1024C9E8-0093-4C14-B705-2A2F5AF73578}" type="presParOf" srcId="{BF8F216C-5B4D-4F05-BACE-1ADC18D64870}" destId="{8C44AC3B-F728-4F97-9241-139BF0FC8CD5}" srcOrd="0" destOrd="0" presId="urn:microsoft.com/office/officeart/2005/8/layout/hierarchy4"/>
    <dgm:cxn modelId="{D3A5E083-EB27-402C-B820-BB7BCB530832}" type="presParOf" srcId="{BF8F216C-5B4D-4F05-BACE-1ADC18D64870}" destId="{C7FDFB90-42DD-44B2-BE0B-85CA963C322A}" srcOrd="1" destOrd="0" presId="urn:microsoft.com/office/officeart/2005/8/layout/hierarchy4"/>
    <dgm:cxn modelId="{FB4BFF6A-86F6-4DC1-840E-0722F78E72E9}" type="presParOf" srcId="{BF8F216C-5B4D-4F05-BACE-1ADC18D64870}" destId="{68DE5635-B878-489D-9DA6-0EB0078FCFF9}" srcOrd="2" destOrd="0" presId="urn:microsoft.com/office/officeart/2005/8/layout/hierarchy4"/>
    <dgm:cxn modelId="{868C1D6B-1ED4-4173-9B71-43E3EE4C1B91}" type="presParOf" srcId="{68DE5635-B878-489D-9DA6-0EB0078FCFF9}" destId="{471855B4-24C6-41F4-8498-D221915C12FA}" srcOrd="0" destOrd="0" presId="urn:microsoft.com/office/officeart/2005/8/layout/hierarchy4"/>
    <dgm:cxn modelId="{02CF571E-79E1-4EE9-825F-1E70AEDF1CEA}" type="presParOf" srcId="{471855B4-24C6-41F4-8498-D221915C12FA}" destId="{19C8F291-2EB7-45FA-B565-88FD33321D55}" srcOrd="0" destOrd="0" presId="urn:microsoft.com/office/officeart/2005/8/layout/hierarchy4"/>
    <dgm:cxn modelId="{8A57D799-1361-442E-8835-E4A5924165B9}" type="presParOf" srcId="{471855B4-24C6-41F4-8498-D221915C12FA}" destId="{B6A9A8A2-C83F-4C0E-85E2-0032668C33A0}" srcOrd="1" destOrd="0" presId="urn:microsoft.com/office/officeart/2005/8/layout/hierarchy4"/>
    <dgm:cxn modelId="{941DFB63-29F4-4D55-8F0E-70F15BCC9301}" type="presParOf" srcId="{471855B4-24C6-41F4-8498-D221915C12FA}" destId="{661AF20D-6E05-4FD7-9E27-A61E94F95DC8}" srcOrd="2" destOrd="0" presId="urn:microsoft.com/office/officeart/2005/8/layout/hierarchy4"/>
    <dgm:cxn modelId="{9EB5A436-22B2-484C-B987-BABA2AEC6671}" type="presParOf" srcId="{661AF20D-6E05-4FD7-9E27-A61E94F95DC8}" destId="{056C98AC-3A3A-4851-A9A0-900C68A26631}" srcOrd="0" destOrd="0" presId="urn:microsoft.com/office/officeart/2005/8/layout/hierarchy4"/>
    <dgm:cxn modelId="{7CE40C1D-E807-434C-A328-6B386E3F339B}" type="presParOf" srcId="{056C98AC-3A3A-4851-A9A0-900C68A26631}" destId="{656E2A94-BB52-45D8-BF30-849568F4036F}" srcOrd="0" destOrd="0" presId="urn:microsoft.com/office/officeart/2005/8/layout/hierarchy4"/>
    <dgm:cxn modelId="{B09F1CCA-514B-4C7E-880D-DF4837681963}" type="presParOf" srcId="{056C98AC-3A3A-4851-A9A0-900C68A26631}" destId="{5A7C3AC9-A163-4712-B49B-C1C0C663423C}" srcOrd="1" destOrd="0" presId="urn:microsoft.com/office/officeart/2005/8/layout/hierarchy4"/>
    <dgm:cxn modelId="{955CADE3-0522-484E-82B5-EDD93F8FADEE}" type="presParOf" srcId="{6C44C9A4-A8FF-4434-95C7-DB2E01335A1F}" destId="{F47F3A9E-E2DE-4E8F-89FA-F9F1888DCD0A}" srcOrd="3" destOrd="0" presId="urn:microsoft.com/office/officeart/2005/8/layout/hierarchy4"/>
    <dgm:cxn modelId="{92183362-9F4E-4583-8A2D-1F9F5F3A4175}" type="presParOf" srcId="{6C44C9A4-A8FF-4434-95C7-DB2E01335A1F}" destId="{190DF6CA-6699-409A-A6EA-BAEC8BB795F8}" srcOrd="4" destOrd="0" presId="urn:microsoft.com/office/officeart/2005/8/layout/hierarchy4"/>
    <dgm:cxn modelId="{AD149507-430A-4BAA-82F3-4090E0ACAC95}" type="presParOf" srcId="{190DF6CA-6699-409A-A6EA-BAEC8BB795F8}" destId="{EA15938A-39C3-481C-97AF-195A52551FB1}" srcOrd="0" destOrd="0" presId="urn:microsoft.com/office/officeart/2005/8/layout/hierarchy4"/>
    <dgm:cxn modelId="{C49AF8F0-5CE3-4552-A9DF-B03EEE634292}" type="presParOf" srcId="{190DF6CA-6699-409A-A6EA-BAEC8BB795F8}" destId="{0A22DFED-B520-4836-95B6-0D6339C21738}" srcOrd="1" destOrd="0" presId="urn:microsoft.com/office/officeart/2005/8/layout/hierarchy4"/>
    <dgm:cxn modelId="{7B117A58-2233-4D26-8270-79A0E388EE43}" type="presParOf" srcId="{190DF6CA-6699-409A-A6EA-BAEC8BB795F8}" destId="{6CA0706E-2BAC-4CB1-A96E-AD4EF8B7CB86}" srcOrd="2" destOrd="0" presId="urn:microsoft.com/office/officeart/2005/8/layout/hierarchy4"/>
    <dgm:cxn modelId="{33941B6F-430D-4138-9A28-B38DC3D60E02}" type="presParOf" srcId="{6CA0706E-2BAC-4CB1-A96E-AD4EF8B7CB86}" destId="{1581C7F2-936A-47DB-A8AD-29FE453FA11B}" srcOrd="0" destOrd="0" presId="urn:microsoft.com/office/officeart/2005/8/layout/hierarchy4"/>
    <dgm:cxn modelId="{DD42447A-A335-4A80-9C4D-345BA2742D11}" type="presParOf" srcId="{1581C7F2-936A-47DB-A8AD-29FE453FA11B}" destId="{BA1709D8-4626-45BC-A44D-133B6D043A50}" srcOrd="0" destOrd="0" presId="urn:microsoft.com/office/officeart/2005/8/layout/hierarchy4"/>
    <dgm:cxn modelId="{B5B87BC1-FC1C-4825-BE5C-CBC997CFFBB4}" type="presParOf" srcId="{1581C7F2-936A-47DB-A8AD-29FE453FA11B}" destId="{CDA1B128-ADDC-450B-8A6A-EB646DC5F54D}" srcOrd="1" destOrd="0" presId="urn:microsoft.com/office/officeart/2005/8/layout/hierarchy4"/>
    <dgm:cxn modelId="{01ECE609-7BC0-489B-ACE4-92FBD954D596}" type="presParOf" srcId="{1581C7F2-936A-47DB-A8AD-29FE453FA11B}" destId="{0A83567A-23A2-4887-B58A-067A9CD56840}" srcOrd="2" destOrd="0" presId="urn:microsoft.com/office/officeart/2005/8/layout/hierarchy4"/>
    <dgm:cxn modelId="{C09B487C-2655-40A5-8405-F2C7CC65D032}" type="presParOf" srcId="{0A83567A-23A2-4887-B58A-067A9CD56840}" destId="{FC75EEB5-CCAD-4696-8118-79DBA132FC10}" srcOrd="0" destOrd="0" presId="urn:microsoft.com/office/officeart/2005/8/layout/hierarchy4"/>
    <dgm:cxn modelId="{72CADD2D-0F5D-4C06-8911-DEDA37030419}" type="presParOf" srcId="{FC75EEB5-CCAD-4696-8118-79DBA132FC10}" destId="{3860C862-BA50-464B-B616-7344B6DB269B}" srcOrd="0" destOrd="0" presId="urn:microsoft.com/office/officeart/2005/8/layout/hierarchy4"/>
    <dgm:cxn modelId="{4B62A27A-03F9-4472-BC56-4E3C48613D5D}" type="presParOf" srcId="{FC75EEB5-CCAD-4696-8118-79DBA132FC10}" destId="{3499041E-FB76-4BC8-86FF-00C3D3C097B8}" srcOrd="1" destOrd="0" presId="urn:microsoft.com/office/officeart/2005/8/layout/hierarchy4"/>
    <dgm:cxn modelId="{E306A5E4-98B9-449C-A8A1-AD976B078022}" type="presParOf" srcId="{6C44C9A4-A8FF-4434-95C7-DB2E01335A1F}" destId="{B3C24DF5-F049-4185-855E-779CC645BE74}" srcOrd="5" destOrd="0" presId="urn:microsoft.com/office/officeart/2005/8/layout/hierarchy4"/>
    <dgm:cxn modelId="{D3B76DE6-5FE6-48EF-94C0-02A8AA700909}" type="presParOf" srcId="{6C44C9A4-A8FF-4434-95C7-DB2E01335A1F}" destId="{EF4C0F2D-BA46-4611-B235-AFC50B16822D}" srcOrd="6" destOrd="0" presId="urn:microsoft.com/office/officeart/2005/8/layout/hierarchy4"/>
    <dgm:cxn modelId="{2536663B-AECA-47F8-B8D8-FAF6F2C724CD}" type="presParOf" srcId="{EF4C0F2D-BA46-4611-B235-AFC50B16822D}" destId="{958A5DA5-43CF-4BF6-9C01-4297F960B1D7}" srcOrd="0" destOrd="0" presId="urn:microsoft.com/office/officeart/2005/8/layout/hierarchy4"/>
    <dgm:cxn modelId="{AFC5D975-7718-47E3-B3EC-3973B7DB935C}" type="presParOf" srcId="{EF4C0F2D-BA46-4611-B235-AFC50B16822D}" destId="{FB5D4D44-18CC-4C32-A89C-AFB8E13A4643}" srcOrd="1" destOrd="0" presId="urn:microsoft.com/office/officeart/2005/8/layout/hierarchy4"/>
    <dgm:cxn modelId="{A77C197B-1109-41B1-804D-0D10A9C4A652}" type="presParOf" srcId="{EF4C0F2D-BA46-4611-B235-AFC50B16822D}" destId="{FFC4C8BC-C9C8-4299-AF8D-2E5A98139DC4}" srcOrd="2" destOrd="0" presId="urn:microsoft.com/office/officeart/2005/8/layout/hierarchy4"/>
    <dgm:cxn modelId="{2F481576-572E-4033-BEAC-7FF5990717E9}" type="presParOf" srcId="{FFC4C8BC-C9C8-4299-AF8D-2E5A98139DC4}" destId="{905FB09B-F32C-4B4E-B761-D1DD719A8C46}" srcOrd="0" destOrd="0" presId="urn:microsoft.com/office/officeart/2005/8/layout/hierarchy4"/>
    <dgm:cxn modelId="{499702C0-58DC-4359-98A3-84485F5BF136}" type="presParOf" srcId="{905FB09B-F32C-4B4E-B761-D1DD719A8C46}" destId="{0603AA18-1AD0-45DF-B329-59E004DFB7B5}" srcOrd="0" destOrd="0" presId="urn:microsoft.com/office/officeart/2005/8/layout/hierarchy4"/>
    <dgm:cxn modelId="{C21BD1D4-C0F8-4B9E-8BF4-E890A7955DA0}" type="presParOf" srcId="{905FB09B-F32C-4B4E-B761-D1DD719A8C46}" destId="{470A8301-2782-497A-A1C8-D024A56CDB98}" srcOrd="1" destOrd="0" presId="urn:microsoft.com/office/officeart/2005/8/layout/hierarchy4"/>
    <dgm:cxn modelId="{39C1481B-2577-4B92-BB1B-826E3D1A3917}" type="presParOf" srcId="{905FB09B-F32C-4B4E-B761-D1DD719A8C46}" destId="{A936932F-AD7C-4E35-9636-8D21DAAF5A6F}" srcOrd="2" destOrd="0" presId="urn:microsoft.com/office/officeart/2005/8/layout/hierarchy4"/>
    <dgm:cxn modelId="{72CA88DE-781F-498F-AEDA-AEA65E53902B}" type="presParOf" srcId="{A936932F-AD7C-4E35-9636-8D21DAAF5A6F}" destId="{D25EEBC6-69C1-49D0-B4D3-A51F395C361B}" srcOrd="0" destOrd="0" presId="urn:microsoft.com/office/officeart/2005/8/layout/hierarchy4"/>
    <dgm:cxn modelId="{73B8AA76-56CC-4792-9501-B954429C10C6}" type="presParOf" srcId="{D25EEBC6-69C1-49D0-B4D3-A51F395C361B}" destId="{DC9CB066-9E53-4116-8E53-C9188DA3CF2A}" srcOrd="0" destOrd="0" presId="urn:microsoft.com/office/officeart/2005/8/layout/hierarchy4"/>
    <dgm:cxn modelId="{6A34BBE8-92BA-4C30-9E81-767ABE41B6D0}" type="presParOf" srcId="{D25EEBC6-69C1-49D0-B4D3-A51F395C361B}" destId="{6AB5BFA5-B723-4345-B137-77B2CD955B72}" srcOrd="1" destOrd="0" presId="urn:microsoft.com/office/officeart/2005/8/layout/hierarchy4"/>
    <dgm:cxn modelId="{1A72D055-EC67-4C13-9E3F-BF3DC55D9BD8}" type="presParOf" srcId="{FFC4C8BC-C9C8-4299-AF8D-2E5A98139DC4}" destId="{3FE53F85-6107-45F2-86C9-5BDE02165B5C}" srcOrd="1" destOrd="0" presId="urn:microsoft.com/office/officeart/2005/8/layout/hierarchy4"/>
    <dgm:cxn modelId="{7F300B8E-756A-414A-83E7-75D2FE27E5A1}" type="presParOf" srcId="{FFC4C8BC-C9C8-4299-AF8D-2E5A98139DC4}" destId="{2A160A82-F418-4EFF-AD42-70CFDB98EFE7}" srcOrd="2" destOrd="0" presId="urn:microsoft.com/office/officeart/2005/8/layout/hierarchy4"/>
    <dgm:cxn modelId="{8C4B60BA-5CFE-41DF-BC22-3556D416FD37}" type="presParOf" srcId="{2A160A82-F418-4EFF-AD42-70CFDB98EFE7}" destId="{C9DBD7AF-29A8-4CC2-BC0B-0B3B160482E1}" srcOrd="0" destOrd="0" presId="urn:microsoft.com/office/officeart/2005/8/layout/hierarchy4"/>
    <dgm:cxn modelId="{5E8E1F8E-BD90-436C-9B01-9BE2B74CA067}" type="presParOf" srcId="{2A160A82-F418-4EFF-AD42-70CFDB98EFE7}" destId="{05D831BB-F752-42F7-B3C6-33871C363E1D}" srcOrd="1" destOrd="0" presId="urn:microsoft.com/office/officeart/2005/8/layout/hierarchy4"/>
    <dgm:cxn modelId="{BA6730CC-77AD-4E46-8A3B-9CE84F563303}" type="presParOf" srcId="{2A160A82-F418-4EFF-AD42-70CFDB98EFE7}" destId="{19CF69E8-DF02-4CA7-B356-3F0F24CD3A2B}" srcOrd="2" destOrd="0" presId="urn:microsoft.com/office/officeart/2005/8/layout/hierarchy4"/>
    <dgm:cxn modelId="{B8A8248A-B1F0-4578-99D8-862DB505038C}" type="presParOf" srcId="{19CF69E8-DF02-4CA7-B356-3F0F24CD3A2B}" destId="{A9637547-F0DA-47E9-942D-01647878985B}" srcOrd="0" destOrd="0" presId="urn:microsoft.com/office/officeart/2005/8/layout/hierarchy4"/>
    <dgm:cxn modelId="{995658B5-F378-4962-A38C-DF4F4D1B1F94}" type="presParOf" srcId="{A9637547-F0DA-47E9-942D-01647878985B}" destId="{AB771B5C-C7BC-4850-90D8-3A03D13AAAC7}" srcOrd="0" destOrd="0" presId="urn:microsoft.com/office/officeart/2005/8/layout/hierarchy4"/>
    <dgm:cxn modelId="{E510C991-4D3D-4304-8E1B-EBB192E922DA}" type="presParOf" srcId="{A9637547-F0DA-47E9-942D-01647878985B}" destId="{BE95D183-1F89-4ECD-A437-577892D3581D}" srcOrd="1" destOrd="0" presId="urn:microsoft.com/office/officeart/2005/8/layout/hierarchy4"/>
    <dgm:cxn modelId="{8114A6F0-3937-4BC0-BE35-ADA1355B6E6E}" type="presParOf" srcId="{A9637547-F0DA-47E9-942D-01647878985B}" destId="{42D77877-0DC5-4DF8-B40D-7FEB42888410}" srcOrd="2" destOrd="0" presId="urn:microsoft.com/office/officeart/2005/8/layout/hierarchy4"/>
    <dgm:cxn modelId="{C470149B-2355-4F28-B765-0B51D8EEE663}" type="presParOf" srcId="{42D77877-0DC5-4DF8-B40D-7FEB42888410}" destId="{7BD7D57B-9AEF-4300-A0A0-B166CB22C135}" srcOrd="0" destOrd="0" presId="urn:microsoft.com/office/officeart/2005/8/layout/hierarchy4"/>
    <dgm:cxn modelId="{691F80BB-8992-482F-84DB-3AAAC0C1A51C}" type="presParOf" srcId="{7BD7D57B-9AEF-4300-A0A0-B166CB22C135}" destId="{B46A0F15-D253-44A4-B7AA-24CBA2F7793E}" srcOrd="0" destOrd="0" presId="urn:microsoft.com/office/officeart/2005/8/layout/hierarchy4"/>
    <dgm:cxn modelId="{9322F7F3-2B70-4BD3-AB02-9E8AD7FB0E50}" type="presParOf" srcId="{7BD7D57B-9AEF-4300-A0A0-B166CB22C135}" destId="{352EEAB9-A69E-49B9-A12D-5EB65B43D17A}" srcOrd="1" destOrd="0" presId="urn:microsoft.com/office/officeart/2005/8/layout/hierarchy4"/>
    <dgm:cxn modelId="{8C527E51-F690-4C02-A1FD-1B6946786D9E}" type="presParOf" srcId="{6C44C9A4-A8FF-4434-95C7-DB2E01335A1F}" destId="{D33EA460-5A4A-4447-8D76-2A9AE6DF0602}" srcOrd="7" destOrd="0" presId="urn:microsoft.com/office/officeart/2005/8/layout/hierarchy4"/>
    <dgm:cxn modelId="{00386105-52B1-4689-9490-8FDBAAF5C5B9}" type="presParOf" srcId="{6C44C9A4-A8FF-4434-95C7-DB2E01335A1F}" destId="{BEFD19F9-080C-4C19-BB24-C13A2AAEF511}" srcOrd="8" destOrd="0" presId="urn:microsoft.com/office/officeart/2005/8/layout/hierarchy4"/>
    <dgm:cxn modelId="{4914BC52-EF8E-4B1B-BDF1-966209BCC9B9}" type="presParOf" srcId="{BEFD19F9-080C-4C19-BB24-C13A2AAEF511}" destId="{1A0C6897-C282-4623-9572-FCAA20EB2DE3}" srcOrd="0" destOrd="0" presId="urn:microsoft.com/office/officeart/2005/8/layout/hierarchy4"/>
    <dgm:cxn modelId="{E99D7F58-763D-4F84-B696-C0A34D1A85BA}" type="presParOf" srcId="{BEFD19F9-080C-4C19-BB24-C13A2AAEF511}" destId="{3341F7D7-F0FD-4411-A616-D1DB3DC7D44F}" srcOrd="1" destOrd="0" presId="urn:microsoft.com/office/officeart/2005/8/layout/hierarchy4"/>
    <dgm:cxn modelId="{CE58B545-2118-4AB2-AD54-82F3FD29FF3A}" type="presParOf" srcId="{BEFD19F9-080C-4C19-BB24-C13A2AAEF511}" destId="{1BEC9E82-E0E3-4963-9A59-F6C9B813B1E1}" srcOrd="2" destOrd="0" presId="urn:microsoft.com/office/officeart/2005/8/layout/hierarchy4"/>
    <dgm:cxn modelId="{164540DD-EAB2-4362-BE3A-0966F2F839B6}" type="presParOf" srcId="{1BEC9E82-E0E3-4963-9A59-F6C9B813B1E1}" destId="{E096245E-64B9-454D-812D-5909CDE0AA19}" srcOrd="0" destOrd="0" presId="urn:microsoft.com/office/officeart/2005/8/layout/hierarchy4"/>
    <dgm:cxn modelId="{C4E6D600-884C-40C2-BF97-EDE8BCDA2ADB}" type="presParOf" srcId="{E096245E-64B9-454D-812D-5909CDE0AA19}" destId="{A8BD3BA5-D783-48D0-9596-44587EA95B54}" srcOrd="0" destOrd="0" presId="urn:microsoft.com/office/officeart/2005/8/layout/hierarchy4"/>
    <dgm:cxn modelId="{34ACA189-06A4-424B-8D59-96513D14614F}" type="presParOf" srcId="{E096245E-64B9-454D-812D-5909CDE0AA19}" destId="{02AE7B22-F5F2-414D-903A-47DBE50534DC}" srcOrd="1" destOrd="0" presId="urn:microsoft.com/office/officeart/2005/8/layout/hierarchy4"/>
    <dgm:cxn modelId="{C57E33D1-B347-4EC0-917A-E966A0B4DA49}" type="presParOf" srcId="{E096245E-64B9-454D-812D-5909CDE0AA19}" destId="{1EF5DF0F-2124-402A-ACC1-26E36145F6C4}" srcOrd="2" destOrd="0" presId="urn:microsoft.com/office/officeart/2005/8/layout/hierarchy4"/>
    <dgm:cxn modelId="{F543AA7E-5800-4D2B-8043-90CF2D049D40}" type="presParOf" srcId="{1EF5DF0F-2124-402A-ACC1-26E36145F6C4}" destId="{2755E017-8CCE-43B6-8782-61CE12AF0643}" srcOrd="0" destOrd="0" presId="urn:microsoft.com/office/officeart/2005/8/layout/hierarchy4"/>
    <dgm:cxn modelId="{D3613301-5991-45DB-B28E-D6E30210811D}" type="presParOf" srcId="{2755E017-8CCE-43B6-8782-61CE12AF0643}" destId="{1349E256-CE9E-45FF-AF9C-DE3F4BEA78E7}" srcOrd="0" destOrd="0" presId="urn:microsoft.com/office/officeart/2005/8/layout/hierarchy4"/>
    <dgm:cxn modelId="{A59F3B49-3325-409C-839D-2F9E4DC5F0D1}" type="presParOf" srcId="{2755E017-8CCE-43B6-8782-61CE12AF0643}" destId="{D5B59A96-C3CE-4B02-9113-188E23760CE7}" srcOrd="1" destOrd="0" presId="urn:microsoft.com/office/officeart/2005/8/layout/hierarchy4"/>
    <dgm:cxn modelId="{BF7527E2-6EEA-489D-B52E-B85FD4D6A9E4}" type="presParOf" srcId="{2755E017-8CCE-43B6-8782-61CE12AF0643}" destId="{E56CB14E-BB9C-4181-8473-A5A493C10BC7}" srcOrd="2" destOrd="0" presId="urn:microsoft.com/office/officeart/2005/8/layout/hierarchy4"/>
    <dgm:cxn modelId="{0A3A8EBC-6097-45E9-B21D-3FFA49394C60}" type="presParOf" srcId="{E56CB14E-BB9C-4181-8473-A5A493C10BC7}" destId="{EDD60ADE-B0C0-4FF7-9DEF-BF20C1A21EDB}" srcOrd="0" destOrd="0" presId="urn:microsoft.com/office/officeart/2005/8/layout/hierarchy4"/>
    <dgm:cxn modelId="{C8789694-0358-4675-A8F3-160A0279C51B}" type="presParOf" srcId="{EDD60ADE-B0C0-4FF7-9DEF-BF20C1A21EDB}" destId="{B8827F6F-1AF8-4EB2-9525-EAD53E3CBE35}" srcOrd="0" destOrd="0" presId="urn:microsoft.com/office/officeart/2005/8/layout/hierarchy4"/>
    <dgm:cxn modelId="{B074E907-EEFA-453B-B6CD-5A4DA62C6439}" type="presParOf" srcId="{EDD60ADE-B0C0-4FF7-9DEF-BF20C1A21EDB}" destId="{8257E708-C67F-42A9-BBF8-E2A69DCD8679}" srcOrd="1" destOrd="0" presId="urn:microsoft.com/office/officeart/2005/8/layout/hierarchy4"/>
    <dgm:cxn modelId="{D69F9D85-C72B-4456-AAFA-37F1E0383010}" type="presParOf" srcId="{1BEC9E82-E0E3-4963-9A59-F6C9B813B1E1}" destId="{489D7907-FD93-4730-89E5-8CD472FAAF68}" srcOrd="1" destOrd="0" presId="urn:microsoft.com/office/officeart/2005/8/layout/hierarchy4"/>
    <dgm:cxn modelId="{EA388591-9D15-4ED6-9032-F405FE62D52C}" type="presParOf" srcId="{1BEC9E82-E0E3-4963-9A59-F6C9B813B1E1}" destId="{463A24F1-44DC-4738-B3C2-813687F16034}" srcOrd="2" destOrd="0" presId="urn:microsoft.com/office/officeart/2005/8/layout/hierarchy4"/>
    <dgm:cxn modelId="{1BF5EF65-6FFB-420E-AA7D-47558E603540}" type="presParOf" srcId="{463A24F1-44DC-4738-B3C2-813687F16034}" destId="{06BD3071-1C17-4CA2-812E-740F9268F025}" srcOrd="0" destOrd="0" presId="urn:microsoft.com/office/officeart/2005/8/layout/hierarchy4"/>
    <dgm:cxn modelId="{2B2D5ED3-0CD8-4B18-8A44-D1E34E4310E9}" type="presParOf" srcId="{463A24F1-44DC-4738-B3C2-813687F16034}" destId="{C6585940-C007-408B-8360-F06B08FF0695}" srcOrd="1" destOrd="0" presId="urn:microsoft.com/office/officeart/2005/8/layout/hierarchy4"/>
    <dgm:cxn modelId="{6491C89B-40D7-42A7-849D-95FBF08F808A}" type="presParOf" srcId="{463A24F1-44DC-4738-B3C2-813687F16034}" destId="{327FA770-3F58-4F98-A4CB-CAFA74B214BD}" srcOrd="2" destOrd="0" presId="urn:microsoft.com/office/officeart/2005/8/layout/hierarchy4"/>
    <dgm:cxn modelId="{72518CE1-93EF-49C3-8D65-4790F372088F}" type="presParOf" srcId="{327FA770-3F58-4F98-A4CB-CAFA74B214BD}" destId="{8632164C-58FC-41F8-84C5-0411401AEECD}" srcOrd="0" destOrd="0" presId="urn:microsoft.com/office/officeart/2005/8/layout/hierarchy4"/>
    <dgm:cxn modelId="{0FB1A2F7-EA87-4600-A076-926A8D2A482F}" type="presParOf" srcId="{8632164C-58FC-41F8-84C5-0411401AEECD}" destId="{5B0C9CF4-6C70-4C7E-9F4F-B691E6289E16}" srcOrd="0" destOrd="0" presId="urn:microsoft.com/office/officeart/2005/8/layout/hierarchy4"/>
    <dgm:cxn modelId="{9E66434C-BC83-4C9B-B447-A846D39EB1C8}" type="presParOf" srcId="{8632164C-58FC-41F8-84C5-0411401AEECD}" destId="{8B38AB7A-98AD-45E0-82FC-5E51DE31C99B}" srcOrd="1" destOrd="0" presId="urn:microsoft.com/office/officeart/2005/8/layout/hierarchy4"/>
    <dgm:cxn modelId="{8C776E4E-3DEB-4AA1-B78E-CAC178EB7523}" type="presParOf" srcId="{8632164C-58FC-41F8-84C5-0411401AEECD}" destId="{7E688623-0498-476D-9EF9-93146CCCCC01}" srcOrd="2" destOrd="0" presId="urn:microsoft.com/office/officeart/2005/8/layout/hierarchy4"/>
    <dgm:cxn modelId="{B860B8DC-AB5C-463F-98CF-3CC67DB0386B}" type="presParOf" srcId="{7E688623-0498-476D-9EF9-93146CCCCC01}" destId="{5475BC0B-E31A-426B-B922-4B0AD8FF1242}" srcOrd="0" destOrd="0" presId="urn:microsoft.com/office/officeart/2005/8/layout/hierarchy4"/>
    <dgm:cxn modelId="{EB7A96A4-E326-417E-9D95-BBE2E0180F9B}" type="presParOf" srcId="{5475BC0B-E31A-426B-B922-4B0AD8FF1242}" destId="{FD649F10-4E18-4D1A-A68C-B362E279BFAE}" srcOrd="0" destOrd="0" presId="urn:microsoft.com/office/officeart/2005/8/layout/hierarchy4"/>
    <dgm:cxn modelId="{972D3452-D658-4C83-BBD3-D1B13CE286EF}" type="presParOf" srcId="{5475BC0B-E31A-426B-B922-4B0AD8FF1242}" destId="{66CE3DCE-A8FB-4701-9C05-2964DB43FC8F}" srcOrd="1" destOrd="0" presId="urn:microsoft.com/office/officeart/2005/8/layout/hierarchy4"/>
  </dgm:cxnLst>
  <dgm:bg>
    <a:effectLst>
      <a:outerShdw blurRad="50800" dist="38100" dir="2700000" algn="tl" rotWithShape="0">
        <a:prstClr val="black">
          <a:alpha val="40000"/>
        </a:prstClr>
      </a:outerShdw>
    </a:effect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88660E14-5C8B-44FB-8ED3-E66E58F94EE0}">
      <dgm:prSet phldrT="[Text]" custT="1"/>
      <dgm:spPr>
        <a:solidFill>
          <a:schemeClr val="accent2"/>
        </a:solidFill>
        <a:ln>
          <a:noFill/>
        </a:ln>
      </dgm:spPr>
      <dgm:t>
        <a:bodyPr lIns="365760"/>
        <a:lstStyle/>
        <a:p>
          <a:pPr>
            <a:lnSpc>
              <a:spcPts val="900"/>
            </a:lnSpc>
          </a:pPr>
          <a:r>
            <a:rPr lang="en-US" sz="800" b="1"/>
            <a:t>Communicate</a:t>
          </a:r>
        </a:p>
      </dgm:t>
    </dgm:pt>
    <dgm:pt modelId="{50128701-5799-46DE-A2B3-0877E1AC7E97}" type="parTrans" cxnId="{45B178B8-FEB0-4FE4-AB42-D69005986CF1}">
      <dgm:prSet/>
      <dgm:spPr/>
      <dgm:t>
        <a:bodyPr/>
        <a:lstStyle/>
        <a:p>
          <a:endParaRPr lang="en-US"/>
        </a:p>
      </dgm:t>
    </dgm:pt>
    <dgm:pt modelId="{1022098B-AD9D-4A77-9735-E249587CA573}" type="sibTrans" cxnId="{45B178B8-FEB0-4FE4-AB42-D69005986CF1}">
      <dgm:prSet/>
      <dgm:spPr/>
      <dgm:t>
        <a:bodyPr/>
        <a:lstStyle/>
        <a:p>
          <a:endParaRPr lang="en-US"/>
        </a:p>
      </dgm:t>
    </dgm:pt>
    <dgm:pt modelId="{93D87265-4955-4C7E-9237-9A60A57C72B9}">
      <dgm:prSet phldrT="[Text]" custT="1"/>
      <dgm:spPr>
        <a:solidFill>
          <a:schemeClr val="accent2"/>
        </a:solidFill>
        <a:ln>
          <a:noFill/>
        </a:ln>
      </dgm:spPr>
      <dgm:t>
        <a:bodyPr lIns="365760"/>
        <a:lstStyle/>
        <a:p>
          <a:pPr>
            <a:lnSpc>
              <a:spcPts val="900"/>
            </a:lnSpc>
          </a:pPr>
          <a:r>
            <a:rPr lang="en-US" sz="800" b="1"/>
            <a:t>Create</a:t>
          </a:r>
        </a:p>
      </dgm:t>
    </dgm:pt>
    <dgm:pt modelId="{4A546AD9-3355-429D-A8A4-0907F6A7EF9E}" type="parTrans" cxnId="{BA6465FF-701F-42BB-BAF5-73FF0D4B5D97}">
      <dgm:prSet/>
      <dgm:spPr/>
      <dgm:t>
        <a:bodyPr/>
        <a:lstStyle/>
        <a:p>
          <a:endParaRPr lang="en-US"/>
        </a:p>
      </dgm:t>
    </dgm:pt>
    <dgm:pt modelId="{BFA582E4-D273-4463-8C33-1077171B6B01}" type="sibTrans" cxnId="{BA6465FF-701F-42BB-BAF5-73FF0D4B5D97}">
      <dgm:prSet/>
      <dgm:spPr/>
      <dgm:t>
        <a:bodyPr/>
        <a:lstStyle/>
        <a:p>
          <a:endParaRPr lang="en-US"/>
        </a:p>
      </dgm:t>
    </dgm:pt>
    <dgm:pt modelId="{BC2652B2-B7F6-441D-8F48-D6F7EE0C7F92}">
      <dgm:prSet phldrT="[Text]" custT="1"/>
      <dgm:spPr>
        <a:solidFill>
          <a:schemeClr val="accent2"/>
        </a:solidFill>
        <a:ln>
          <a:noFill/>
        </a:ln>
      </dgm:spPr>
      <dgm:t>
        <a:bodyPr lIns="365760"/>
        <a:lstStyle/>
        <a:p>
          <a:pPr>
            <a:lnSpc>
              <a:spcPts val="900"/>
            </a:lnSpc>
          </a:pPr>
          <a:r>
            <a:rPr lang="en-US" sz="800" b="1"/>
            <a:t>Plan</a:t>
          </a:r>
        </a:p>
      </dgm:t>
    </dgm:pt>
    <dgm:pt modelId="{E0D367C6-DF9B-4B58-9C31-469B983F0944}" type="parTrans" cxnId="{B7BE0C03-1548-427B-A535-CCC7105D903E}">
      <dgm:prSet/>
      <dgm:spPr/>
      <dgm:t>
        <a:bodyPr/>
        <a:lstStyle/>
        <a:p>
          <a:endParaRPr lang="en-US"/>
        </a:p>
      </dgm:t>
    </dgm:pt>
    <dgm:pt modelId="{D8918AE2-038C-4A57-AAF5-B6C4CDDD740C}" type="sibTrans" cxnId="{B7BE0C03-1548-427B-A535-CCC7105D903E}">
      <dgm:prSet/>
      <dgm:spPr/>
      <dgm:t>
        <a:bodyPr/>
        <a:lstStyle/>
        <a:p>
          <a:endParaRPr lang="en-US"/>
        </a:p>
      </dgm:t>
    </dgm:pt>
    <dgm:pt modelId="{E54A46B6-E770-4F0A-8047-808405498379}">
      <dgm:prSet phldrT="[Text]" custT="1"/>
      <dgm:spPr>
        <a:solidFill>
          <a:schemeClr val="accent2"/>
        </a:solidFill>
        <a:ln>
          <a:noFill/>
        </a:ln>
      </dgm:spPr>
      <dgm:t>
        <a:bodyPr lIns="365760"/>
        <a:lstStyle/>
        <a:p>
          <a:pPr>
            <a:lnSpc>
              <a:spcPts val="900"/>
            </a:lnSpc>
          </a:pPr>
          <a:r>
            <a:rPr lang="en-US" sz="800" b="1"/>
            <a:t>Act</a:t>
          </a:r>
        </a:p>
      </dgm:t>
    </dgm:pt>
    <dgm:pt modelId="{FE7476B6-3FAB-4423-9D64-E16E22022C2E}" type="parTrans" cxnId="{65C866CE-55E8-4108-A599-AAF0B4F9A148}">
      <dgm:prSet/>
      <dgm:spPr/>
      <dgm:t>
        <a:bodyPr/>
        <a:lstStyle/>
        <a:p>
          <a:endParaRPr lang="en-US"/>
        </a:p>
      </dgm:t>
    </dgm:pt>
    <dgm:pt modelId="{328A8E6A-2401-4478-897E-48C08AC4DACF}" type="sibTrans" cxnId="{65C866CE-55E8-4108-A599-AAF0B4F9A148}">
      <dgm:prSet/>
      <dgm:spPr/>
      <dgm:t>
        <a:bodyPr/>
        <a:lstStyle/>
        <a:p>
          <a:endParaRPr lang="en-US"/>
        </a:p>
      </dgm:t>
    </dgm:pt>
    <dgm:pt modelId="{79A7CC18-1EDA-45C4-944A-3AB6555590BA}">
      <dgm:prSet phldrT="[Text]" custT="1"/>
      <dgm:spPr>
        <a:solidFill>
          <a:schemeClr val="accent1">
            <a:lumMod val="75000"/>
          </a:schemeClr>
        </a:solidFill>
        <a:ln>
          <a:noFill/>
        </a:ln>
      </dgm:spPr>
      <dgm:t>
        <a:bodyPr/>
        <a:lstStyle/>
        <a:p>
          <a:pPr>
            <a:lnSpc>
              <a:spcPts val="900"/>
            </a:lnSpc>
          </a:pPr>
          <a:r>
            <a:rPr lang="en-US" sz="800"/>
            <a:t>Understand Language</a:t>
          </a:r>
        </a:p>
      </dgm:t>
    </dgm:pt>
    <dgm:pt modelId="{98EC5581-5768-4CB0-AF23-D3694D8640CA}" type="parTrans" cxnId="{BDD8F584-1CDA-4203-A46D-A266F1E4FDD8}">
      <dgm:prSet/>
      <dgm:spPr/>
      <dgm:t>
        <a:bodyPr/>
        <a:lstStyle/>
        <a:p>
          <a:endParaRPr lang="en-US"/>
        </a:p>
      </dgm:t>
    </dgm:pt>
    <dgm:pt modelId="{0C213E5F-D4EC-4FD2-A951-F075548EC453}" type="sibTrans" cxnId="{BDD8F584-1CDA-4203-A46D-A266F1E4FDD8}">
      <dgm:prSet/>
      <dgm:spPr/>
      <dgm:t>
        <a:bodyPr/>
        <a:lstStyle/>
        <a:p>
          <a:endParaRPr lang="en-US"/>
        </a:p>
      </dgm:t>
    </dgm:pt>
    <dgm:pt modelId="{33AD624F-2FB7-43FA-8455-3A32D72DED33}">
      <dgm:prSet phldrT="[Text]" custT="1"/>
      <dgm:spPr>
        <a:solidFill>
          <a:schemeClr val="accent1">
            <a:lumMod val="75000"/>
          </a:schemeClr>
        </a:solidFill>
        <a:ln>
          <a:noFill/>
        </a:ln>
      </dgm:spPr>
      <dgm:t>
        <a:bodyPr/>
        <a:lstStyle/>
        <a:p>
          <a:pPr>
            <a:lnSpc>
              <a:spcPts val="900"/>
            </a:lnSpc>
          </a:pPr>
          <a:r>
            <a:rPr lang="en-US" sz="800"/>
            <a:t>Generate Language</a:t>
          </a:r>
        </a:p>
      </dgm:t>
    </dgm:pt>
    <dgm:pt modelId="{86B42A6B-4950-4546-AA49-A49BA5F1D9FC}" type="parTrans" cxnId="{DF8FC059-C352-42D5-BB69-8635475C33DD}">
      <dgm:prSet/>
      <dgm:spPr/>
      <dgm:t>
        <a:bodyPr/>
        <a:lstStyle/>
        <a:p>
          <a:endParaRPr lang="en-US"/>
        </a:p>
      </dgm:t>
    </dgm:pt>
    <dgm:pt modelId="{9E49714E-8A36-42F0-9441-CBEE9369794B}" type="sibTrans" cxnId="{DF8FC059-C352-42D5-BB69-8635475C33DD}">
      <dgm:prSet/>
      <dgm:spPr/>
      <dgm:t>
        <a:bodyPr/>
        <a:lstStyle/>
        <a:p>
          <a:endParaRPr lang="en-US"/>
        </a:p>
      </dgm:t>
    </dgm:pt>
    <dgm:pt modelId="{CC274895-F79B-4DAB-9143-0B6BC441180B}">
      <dgm:prSet phldrT="[Text]" custT="1"/>
      <dgm:spPr>
        <a:solidFill>
          <a:schemeClr val="accent1">
            <a:lumMod val="75000"/>
          </a:schemeClr>
        </a:solidFill>
        <a:ln>
          <a:noFill/>
        </a:ln>
      </dgm:spPr>
      <dgm:t>
        <a:bodyPr/>
        <a:lstStyle/>
        <a:p>
          <a:pPr>
            <a:lnSpc>
              <a:spcPts val="900"/>
            </a:lnSpc>
          </a:pPr>
          <a:r>
            <a:rPr lang="en-US" sz="800"/>
            <a:t>Understand and Generate Language</a:t>
          </a:r>
        </a:p>
      </dgm:t>
    </dgm:pt>
    <dgm:pt modelId="{BACDEB89-D751-456F-B0E4-FBCB7BE74D05}" type="parTrans" cxnId="{CAD856A6-A1B1-4321-A55C-7ADEA0E8F174}">
      <dgm:prSet/>
      <dgm:spPr/>
      <dgm:t>
        <a:bodyPr/>
        <a:lstStyle/>
        <a:p>
          <a:endParaRPr lang="en-US"/>
        </a:p>
      </dgm:t>
    </dgm:pt>
    <dgm:pt modelId="{ED038340-ADB3-4A3B-B1F6-B1FB55AE3640}" type="sibTrans" cxnId="{CAD856A6-A1B1-4321-A55C-7ADEA0E8F174}">
      <dgm:prSet/>
      <dgm:spPr/>
      <dgm:t>
        <a:bodyPr/>
        <a:lstStyle/>
        <a:p>
          <a:endParaRPr lang="en-US"/>
        </a:p>
      </dgm:t>
    </dgm:pt>
    <dgm:pt modelId="{23127C84-69E4-41CB-8475-EDAB3549907A}">
      <dgm:prSet phldrT="[Text]" custT="1"/>
      <dgm:spPr>
        <a:ln>
          <a:noFill/>
        </a:ln>
      </dgm:spPr>
      <dgm:t>
        <a:bodyPr/>
        <a:lstStyle/>
        <a:p>
          <a:pPr>
            <a:lnSpc>
              <a:spcPts val="900"/>
            </a:lnSpc>
          </a:pPr>
          <a:r>
            <a:rPr lang="en-US" sz="800"/>
            <a:t>Summarize Text</a:t>
          </a:r>
        </a:p>
      </dgm:t>
    </dgm:pt>
    <dgm:pt modelId="{82A5D495-4357-4AC0-8B9F-4E97EDB206DC}" type="parTrans" cxnId="{9BC4CFEB-5457-4907-8CE1-C778971EC4C7}">
      <dgm:prSet/>
      <dgm:spPr/>
      <dgm:t>
        <a:bodyPr/>
        <a:lstStyle/>
        <a:p>
          <a:endParaRPr lang="en-US"/>
        </a:p>
      </dgm:t>
    </dgm:pt>
    <dgm:pt modelId="{964B4155-83C8-4764-B8EA-60A02ECC11D1}" type="sibTrans" cxnId="{9BC4CFEB-5457-4907-8CE1-C778971EC4C7}">
      <dgm:prSet/>
      <dgm:spPr/>
      <dgm:t>
        <a:bodyPr/>
        <a:lstStyle/>
        <a:p>
          <a:endParaRPr lang="en-US"/>
        </a:p>
      </dgm:t>
    </dgm:pt>
    <dgm:pt modelId="{4C0C810A-92DB-4F90-89AF-E32AC042181C}">
      <dgm:prSet phldrT="[Text]" custT="1"/>
      <dgm:spPr>
        <a:ln>
          <a:noFill/>
        </a:ln>
      </dgm:spPr>
      <dgm:t>
        <a:bodyPr/>
        <a:lstStyle/>
        <a:p>
          <a:pPr>
            <a:lnSpc>
              <a:spcPts val="900"/>
            </a:lnSpc>
          </a:pPr>
          <a:r>
            <a:rPr lang="en-US" sz="800"/>
            <a:t>Translate Text</a:t>
          </a:r>
        </a:p>
      </dgm:t>
    </dgm:pt>
    <dgm:pt modelId="{0D88F630-897E-4F9C-8876-EC8E00F4F902}" type="parTrans" cxnId="{15738F7F-93CE-4777-90BC-127DEC079CC5}">
      <dgm:prSet/>
      <dgm:spPr/>
      <dgm:t>
        <a:bodyPr/>
        <a:lstStyle/>
        <a:p>
          <a:endParaRPr lang="en-US"/>
        </a:p>
      </dgm:t>
    </dgm:pt>
    <dgm:pt modelId="{AA19AA6D-5290-4DEC-98F5-6A63C5D35EB4}" type="sibTrans" cxnId="{15738F7F-93CE-4777-90BC-127DEC079CC5}">
      <dgm:prSet/>
      <dgm:spPr/>
      <dgm:t>
        <a:bodyPr/>
        <a:lstStyle/>
        <a:p>
          <a:endParaRPr lang="en-US"/>
        </a:p>
      </dgm:t>
    </dgm:pt>
    <dgm:pt modelId="{749D6BC5-4309-4D0A-B950-A724859E198B}">
      <dgm:prSet phldrT="[Text]" custT="1"/>
      <dgm:spPr>
        <a:ln>
          <a:noFill/>
        </a:ln>
      </dgm:spPr>
      <dgm:t>
        <a:bodyPr/>
        <a:lstStyle/>
        <a:p>
          <a:pPr>
            <a:lnSpc>
              <a:spcPts val="900"/>
            </a:lnSpc>
          </a:pPr>
          <a:r>
            <a:rPr lang="en-US" sz="800"/>
            <a:t>Classify Text</a:t>
          </a:r>
        </a:p>
      </dgm:t>
    </dgm:pt>
    <dgm:pt modelId="{64A863CE-70AC-477D-8792-F241A2A87BA3}" type="parTrans" cxnId="{16302437-428F-4F3F-898C-16E8BD7E0773}">
      <dgm:prSet/>
      <dgm:spPr/>
      <dgm:t>
        <a:bodyPr/>
        <a:lstStyle/>
        <a:p>
          <a:endParaRPr lang="en-US"/>
        </a:p>
      </dgm:t>
    </dgm:pt>
    <dgm:pt modelId="{3CC314F9-D653-4D1C-97D8-2D5636C29A8B}" type="sibTrans" cxnId="{16302437-428F-4F3F-898C-16E8BD7E0773}">
      <dgm:prSet/>
      <dgm:spPr/>
      <dgm:t>
        <a:bodyPr/>
        <a:lstStyle/>
        <a:p>
          <a:endParaRPr lang="en-US"/>
        </a:p>
      </dgm:t>
    </dgm:pt>
    <dgm:pt modelId="{5BE03B7E-84F3-4021-98C0-A46940A65EB2}">
      <dgm:prSet phldrT="[Text]" custT="1"/>
      <dgm:spPr>
        <a:ln>
          <a:noFill/>
        </a:ln>
      </dgm:spPr>
      <dgm:t>
        <a:bodyPr/>
        <a:lstStyle/>
        <a:p>
          <a:pPr>
            <a:lnSpc>
              <a:spcPts val="900"/>
            </a:lnSpc>
          </a:pPr>
          <a:r>
            <a:rPr lang="en-US" sz="800"/>
            <a:t>Extract Entities</a:t>
          </a:r>
        </a:p>
      </dgm:t>
    </dgm:pt>
    <dgm:pt modelId="{776435BE-4095-406A-86B4-E456FA513624}" type="parTrans" cxnId="{EF883B00-CA32-41D8-974C-BA807C37008A}">
      <dgm:prSet/>
      <dgm:spPr/>
      <dgm:t>
        <a:bodyPr/>
        <a:lstStyle/>
        <a:p>
          <a:endParaRPr lang="en-US"/>
        </a:p>
      </dgm:t>
    </dgm:pt>
    <dgm:pt modelId="{E3ED3845-7F8B-4D86-8E3D-F693D97D8909}" type="sibTrans" cxnId="{EF883B00-CA32-41D8-974C-BA807C37008A}">
      <dgm:prSet/>
      <dgm:spPr/>
      <dgm:t>
        <a:bodyPr/>
        <a:lstStyle/>
        <a:p>
          <a:endParaRPr lang="en-US"/>
        </a:p>
      </dgm:t>
    </dgm:pt>
    <dgm:pt modelId="{C71E3F41-B96A-4E86-BB37-9BFE28228A93}">
      <dgm:prSet phldrT="[Text]" custT="1"/>
      <dgm:spPr>
        <a:ln>
          <a:noFill/>
        </a:ln>
      </dgm:spPr>
      <dgm:t>
        <a:bodyPr/>
        <a:lstStyle/>
        <a:p>
          <a:pPr>
            <a:lnSpc>
              <a:spcPts val="900"/>
            </a:lnSpc>
          </a:pPr>
          <a:r>
            <a:rPr lang="en-US" sz="800"/>
            <a:t>Create Images</a:t>
          </a:r>
        </a:p>
      </dgm:t>
    </dgm:pt>
    <dgm:pt modelId="{56D058E2-2AF3-44A1-9D8F-EFDAEEEC4FFE}" type="parTrans" cxnId="{66885188-1B5D-4444-91B1-13C36C3D1B4C}">
      <dgm:prSet/>
      <dgm:spPr/>
      <dgm:t>
        <a:bodyPr/>
        <a:lstStyle/>
        <a:p>
          <a:endParaRPr lang="en-US"/>
        </a:p>
      </dgm:t>
    </dgm:pt>
    <dgm:pt modelId="{818EC674-33F0-41BD-928F-F3E554B6A5DE}" type="sibTrans" cxnId="{66885188-1B5D-4444-91B1-13C36C3D1B4C}">
      <dgm:prSet/>
      <dgm:spPr/>
      <dgm:t>
        <a:bodyPr/>
        <a:lstStyle/>
        <a:p>
          <a:endParaRPr lang="en-US"/>
        </a:p>
      </dgm:t>
    </dgm:pt>
    <dgm:pt modelId="{88CE0034-EFB2-4C06-BB30-E2BA6068FDD8}">
      <dgm:prSet phldrT="[Text]" custT="1"/>
      <dgm:spPr>
        <a:ln>
          <a:noFill/>
        </a:ln>
      </dgm:spPr>
      <dgm:t>
        <a:bodyPr/>
        <a:lstStyle/>
        <a:p>
          <a:pPr>
            <a:lnSpc>
              <a:spcPts val="900"/>
            </a:lnSpc>
          </a:pPr>
          <a:r>
            <a:rPr lang="en-US" sz="800"/>
            <a:t>Create Text</a:t>
          </a:r>
        </a:p>
      </dgm:t>
    </dgm:pt>
    <dgm:pt modelId="{6A8F28DD-AEA6-4787-88CB-769C88F0A5C9}" type="parTrans" cxnId="{6BF83933-4C0D-4501-AD5A-BA341F9E6777}">
      <dgm:prSet/>
      <dgm:spPr/>
      <dgm:t>
        <a:bodyPr/>
        <a:lstStyle/>
        <a:p>
          <a:endParaRPr lang="en-US"/>
        </a:p>
      </dgm:t>
    </dgm:pt>
    <dgm:pt modelId="{745C63CD-F3B8-4EEE-B4D1-D74FF09AEB59}" type="sibTrans" cxnId="{6BF83933-4C0D-4501-AD5A-BA341F9E6777}">
      <dgm:prSet/>
      <dgm:spPr/>
      <dgm:t>
        <a:bodyPr/>
        <a:lstStyle/>
        <a:p>
          <a:endParaRPr lang="en-US"/>
        </a:p>
      </dgm:t>
    </dgm:pt>
    <dgm:pt modelId="{C1EA0485-AEE1-4A20-A95F-70FDF006AC78}">
      <dgm:prSet phldrT="[Text]" custT="1"/>
      <dgm:spPr>
        <a:ln>
          <a:noFill/>
        </a:ln>
      </dgm:spPr>
      <dgm:t>
        <a:bodyPr/>
        <a:lstStyle/>
        <a:p>
          <a:pPr>
            <a:lnSpc>
              <a:spcPts val="900"/>
            </a:lnSpc>
          </a:pPr>
          <a:r>
            <a:rPr lang="en-US" sz="800"/>
            <a:t>Create Video</a:t>
          </a:r>
        </a:p>
      </dgm:t>
    </dgm:pt>
    <dgm:pt modelId="{9EC0357D-6B8A-4A74-9D48-32727B56E864}" type="parTrans" cxnId="{1801A033-41B4-4B37-914E-79E442A443B2}">
      <dgm:prSet/>
      <dgm:spPr/>
      <dgm:t>
        <a:bodyPr/>
        <a:lstStyle/>
        <a:p>
          <a:endParaRPr lang="en-US"/>
        </a:p>
      </dgm:t>
    </dgm:pt>
    <dgm:pt modelId="{7320F6F1-5470-45BC-BA2F-5B3A052A1CD1}" type="sibTrans" cxnId="{1801A033-41B4-4B37-914E-79E442A443B2}">
      <dgm:prSet/>
      <dgm:spPr/>
      <dgm:t>
        <a:bodyPr/>
        <a:lstStyle/>
        <a:p>
          <a:endParaRPr lang="en-US"/>
        </a:p>
      </dgm:t>
    </dgm:pt>
    <dgm:pt modelId="{FBFB5859-B5C4-454E-B767-89BC557CFB16}">
      <dgm:prSet phldrT="[Text]" custT="1"/>
      <dgm:spPr>
        <a:ln>
          <a:noFill/>
        </a:ln>
      </dgm:spPr>
      <dgm:t>
        <a:bodyPr/>
        <a:lstStyle/>
        <a:p>
          <a:pPr>
            <a:lnSpc>
              <a:spcPts val="900"/>
            </a:lnSpc>
          </a:pPr>
          <a:r>
            <a:rPr lang="en-US" sz="800"/>
            <a:t>Create Sound</a:t>
          </a:r>
        </a:p>
      </dgm:t>
    </dgm:pt>
    <dgm:pt modelId="{E43E6EBE-BB16-44F5-BE41-46E7CFFED54F}" type="parTrans" cxnId="{46061F74-7EA9-4F73-A978-7ED42A4D7BDB}">
      <dgm:prSet/>
      <dgm:spPr/>
      <dgm:t>
        <a:bodyPr/>
        <a:lstStyle/>
        <a:p>
          <a:endParaRPr lang="en-US"/>
        </a:p>
      </dgm:t>
    </dgm:pt>
    <dgm:pt modelId="{875BAF82-811E-450B-BBE9-BF155E6A1AC8}" type="sibTrans" cxnId="{46061F74-7EA9-4F73-A978-7ED42A4D7BDB}">
      <dgm:prSet/>
      <dgm:spPr/>
      <dgm:t>
        <a:bodyPr/>
        <a:lstStyle/>
        <a:p>
          <a:endParaRPr lang="en-US"/>
        </a:p>
      </dgm:t>
    </dgm:pt>
    <dgm:pt modelId="{119FDE7F-7EFB-4A3C-A1A5-B79F8B4C1C3B}">
      <dgm:prSet phldrT="[Text]" custT="1"/>
      <dgm:spPr>
        <a:ln>
          <a:noFill/>
        </a:ln>
      </dgm:spPr>
      <dgm:t>
        <a:bodyPr/>
        <a:lstStyle/>
        <a:p>
          <a:pPr>
            <a:lnSpc>
              <a:spcPts val="900"/>
            </a:lnSpc>
          </a:pPr>
          <a:r>
            <a:rPr lang="en-US" sz="800"/>
            <a:t>Plan Action Sequences</a:t>
          </a:r>
        </a:p>
      </dgm:t>
    </dgm:pt>
    <dgm:pt modelId="{3EF21F76-B3B2-4630-A32C-6B6F5B81EFA8}" type="parTrans" cxnId="{0F2EC301-9C21-4E94-8B91-324131A601E2}">
      <dgm:prSet/>
      <dgm:spPr/>
      <dgm:t>
        <a:bodyPr/>
        <a:lstStyle/>
        <a:p>
          <a:endParaRPr lang="en-US"/>
        </a:p>
      </dgm:t>
    </dgm:pt>
    <dgm:pt modelId="{AD86E36D-6B65-46A5-920A-89DD9EC2C1BE}" type="sibTrans" cxnId="{0F2EC301-9C21-4E94-8B91-324131A601E2}">
      <dgm:prSet/>
      <dgm:spPr/>
      <dgm:t>
        <a:bodyPr/>
        <a:lstStyle/>
        <a:p>
          <a:endParaRPr lang="en-US"/>
        </a:p>
      </dgm:t>
    </dgm:pt>
    <dgm:pt modelId="{A96C3955-5EB3-47DB-A842-2BB592A213F0}">
      <dgm:prSet phldrT="[Text]" custT="1"/>
      <dgm:spPr>
        <a:ln>
          <a:noFill/>
        </a:ln>
      </dgm:spPr>
      <dgm:t>
        <a:bodyPr/>
        <a:lstStyle/>
        <a:p>
          <a:pPr>
            <a:lnSpc>
              <a:spcPts val="900"/>
            </a:lnSpc>
          </a:pPr>
          <a:r>
            <a:rPr lang="en-US" sz="800"/>
            <a:t>Convert Text to Speech</a:t>
          </a:r>
        </a:p>
      </dgm:t>
    </dgm:pt>
    <dgm:pt modelId="{948437F3-202B-4351-8D94-A259F60D6A88}" type="parTrans" cxnId="{B3C9A876-A695-49B8-98F6-568FA2A851D4}">
      <dgm:prSet/>
      <dgm:spPr/>
      <dgm:t>
        <a:bodyPr/>
        <a:lstStyle/>
        <a:p>
          <a:endParaRPr lang="en-US"/>
        </a:p>
      </dgm:t>
    </dgm:pt>
    <dgm:pt modelId="{1D76D20C-8946-447D-816F-0DE6B2C51BEF}" type="sibTrans" cxnId="{B3C9A876-A695-49B8-98F6-568FA2A851D4}">
      <dgm:prSet/>
      <dgm:spPr/>
      <dgm:t>
        <a:bodyPr/>
        <a:lstStyle/>
        <a:p>
          <a:endParaRPr lang="en-US"/>
        </a:p>
      </dgm:t>
    </dgm:pt>
    <dgm:pt modelId="{9E1C0BB7-42AC-43D3-9B28-4BE5D957A106}">
      <dgm:prSet phldrT="[Text]" custT="1"/>
      <dgm:spPr>
        <a:solidFill>
          <a:schemeClr val="accent1">
            <a:lumMod val="75000"/>
          </a:schemeClr>
        </a:solidFill>
        <a:ln>
          <a:noFill/>
        </a:ln>
      </dgm:spPr>
      <dgm:t>
        <a:bodyPr/>
        <a:lstStyle/>
        <a:p>
          <a:pPr>
            <a:lnSpc>
              <a:spcPts val="900"/>
            </a:lnSpc>
          </a:pPr>
          <a:r>
            <a:rPr lang="en-US" sz="800"/>
            <a:t>Act In Physical Environment</a:t>
          </a:r>
        </a:p>
      </dgm:t>
    </dgm:pt>
    <dgm:pt modelId="{64F0F8B2-6A95-4D71-AA3C-03358ED4FEB2}" type="parTrans" cxnId="{59893FFE-6320-414D-A1AB-6B841C13DC77}">
      <dgm:prSet/>
      <dgm:spPr/>
      <dgm:t>
        <a:bodyPr/>
        <a:lstStyle/>
        <a:p>
          <a:endParaRPr lang="en-US"/>
        </a:p>
      </dgm:t>
    </dgm:pt>
    <dgm:pt modelId="{26703252-1F4F-48B1-98A3-8A9E9F470ECC}" type="sibTrans" cxnId="{59893FFE-6320-414D-A1AB-6B841C13DC77}">
      <dgm:prSet/>
      <dgm:spPr/>
      <dgm:t>
        <a:bodyPr/>
        <a:lstStyle/>
        <a:p>
          <a:endParaRPr lang="en-US"/>
        </a:p>
      </dgm:t>
    </dgm:pt>
    <dgm:pt modelId="{5631CEB6-5F9A-4412-8918-FB759FCF5858}">
      <dgm:prSet phldrT="[Text]" custT="1"/>
      <dgm:spPr>
        <a:ln>
          <a:noFill/>
        </a:ln>
      </dgm:spPr>
      <dgm:t>
        <a:bodyPr/>
        <a:lstStyle/>
        <a:p>
          <a:pPr>
            <a:lnSpc>
              <a:spcPts val="900"/>
            </a:lnSpc>
          </a:pPr>
          <a:r>
            <a:rPr lang="en-US" sz="800"/>
            <a:t>Send Messages</a:t>
          </a:r>
        </a:p>
      </dgm:t>
    </dgm:pt>
    <dgm:pt modelId="{F9E29C21-698D-4316-835E-0F87BBC49F49}" type="parTrans" cxnId="{DCB2B646-5C60-4925-A976-07F4CEA4D9A9}">
      <dgm:prSet/>
      <dgm:spPr/>
      <dgm:t>
        <a:bodyPr/>
        <a:lstStyle/>
        <a:p>
          <a:endParaRPr lang="en-US"/>
        </a:p>
      </dgm:t>
    </dgm:pt>
    <dgm:pt modelId="{B5FA799B-0BCA-49F6-B0E5-9CE71F943C2C}" type="sibTrans" cxnId="{DCB2B646-5C60-4925-A976-07F4CEA4D9A9}">
      <dgm:prSet/>
      <dgm:spPr/>
      <dgm:t>
        <a:bodyPr/>
        <a:lstStyle/>
        <a:p>
          <a:endParaRPr lang="en-US"/>
        </a:p>
      </dgm:t>
    </dgm:pt>
    <dgm:pt modelId="{D775F599-364B-454B-8E91-6BDD6268490B}">
      <dgm:prSet phldrT="[Text]" custT="1"/>
      <dgm:spPr>
        <a:ln>
          <a:noFill/>
        </a:ln>
      </dgm:spPr>
      <dgm:t>
        <a:bodyPr/>
        <a:lstStyle/>
        <a:p>
          <a:pPr>
            <a:lnSpc>
              <a:spcPts val="900"/>
            </a:lnSpc>
          </a:pPr>
          <a:r>
            <a:rPr lang="en-US" sz="800"/>
            <a:t>Generate Narrative with Facts</a:t>
          </a:r>
        </a:p>
      </dgm:t>
    </dgm:pt>
    <dgm:pt modelId="{9D820873-11D8-4712-B9F7-892EC39DC2D7}" type="parTrans" cxnId="{4D1D02E5-76FB-4047-9489-8A3EE9587EE4}">
      <dgm:prSet/>
      <dgm:spPr/>
      <dgm:t>
        <a:bodyPr/>
        <a:lstStyle/>
        <a:p>
          <a:endParaRPr lang="en-US"/>
        </a:p>
      </dgm:t>
    </dgm:pt>
    <dgm:pt modelId="{EE7B1A5C-A456-44BB-8383-F3649ECE3126}" type="sibTrans" cxnId="{4D1D02E5-76FB-4047-9489-8A3EE9587EE4}">
      <dgm:prSet/>
      <dgm:spPr/>
      <dgm:t>
        <a:bodyPr/>
        <a:lstStyle/>
        <a:p>
          <a:endParaRPr lang="en-US"/>
        </a:p>
      </dgm:t>
    </dgm:pt>
    <dgm:pt modelId="{A0B926A6-1BBE-4388-B7AE-787DFC6BFD4C}">
      <dgm:prSet phldrT="[Text]" custT="1"/>
      <dgm:spPr>
        <a:ln>
          <a:noFill/>
        </a:ln>
      </dgm:spPr>
      <dgm:t>
        <a:bodyPr/>
        <a:lstStyle/>
        <a:p>
          <a:pPr>
            <a:lnSpc>
              <a:spcPts val="900"/>
            </a:lnSpc>
          </a:pPr>
          <a:r>
            <a:rPr lang="en-US" sz="800"/>
            <a:t>Plan Physical Actions</a:t>
          </a:r>
        </a:p>
      </dgm:t>
    </dgm:pt>
    <dgm:pt modelId="{DB9B04A9-4DA7-4CDB-A574-3239110F3731}" type="parTrans" cxnId="{16850109-BEFC-46BF-AC30-588CD6CD31D7}">
      <dgm:prSet/>
      <dgm:spPr/>
      <dgm:t>
        <a:bodyPr/>
        <a:lstStyle/>
        <a:p>
          <a:endParaRPr lang="en-US"/>
        </a:p>
      </dgm:t>
    </dgm:pt>
    <dgm:pt modelId="{F37E5898-CF6A-4EBA-9EEB-2C33B996FC7D}" type="sibTrans" cxnId="{16850109-BEFC-46BF-AC30-588CD6CD31D7}">
      <dgm:prSet/>
      <dgm:spPr/>
      <dgm:t>
        <a:bodyPr/>
        <a:lstStyle/>
        <a:p>
          <a:endParaRPr lang="en-US"/>
        </a:p>
      </dgm:t>
    </dgm:pt>
    <dgm:pt modelId="{CAB73E1B-2D93-4B26-BADE-DFAFA92AB6FD}">
      <dgm:prSet phldrT="[Text]" custT="1"/>
      <dgm:spPr>
        <a:ln>
          <a:noFill/>
        </a:ln>
      </dgm:spPr>
      <dgm:t>
        <a:bodyPr/>
        <a:lstStyle/>
        <a:p>
          <a:pPr>
            <a:lnSpc>
              <a:spcPts val="900"/>
            </a:lnSpc>
          </a:pPr>
          <a:r>
            <a:rPr lang="en-US" sz="800"/>
            <a:t>Manipulate Physical Objects</a:t>
          </a:r>
        </a:p>
      </dgm:t>
    </dgm:pt>
    <dgm:pt modelId="{3375D018-FFF2-41F8-B5A5-10C9419EEF84}" type="parTrans" cxnId="{1C2BF9EC-CFCF-4764-87A1-1BA098E7983C}">
      <dgm:prSet/>
      <dgm:spPr/>
      <dgm:t>
        <a:bodyPr/>
        <a:lstStyle/>
        <a:p>
          <a:endParaRPr lang="en-US"/>
        </a:p>
      </dgm:t>
    </dgm:pt>
    <dgm:pt modelId="{4343F9FB-9D23-4553-A092-1CDD06BD7EBB}" type="sibTrans" cxnId="{1C2BF9EC-CFCF-4764-87A1-1BA098E7983C}">
      <dgm:prSet/>
      <dgm:spPr/>
      <dgm:t>
        <a:bodyPr/>
        <a:lstStyle/>
        <a:p>
          <a:endParaRPr lang="en-US"/>
        </a:p>
      </dgm:t>
    </dgm:pt>
    <dgm:pt modelId="{ACB971D9-C68D-4FB0-A1CD-8F587518E967}">
      <dgm:prSet phldrT="[Text]" custT="1"/>
      <dgm:spPr>
        <a:ln>
          <a:noFill/>
        </a:ln>
      </dgm:spPr>
      <dgm:t>
        <a:bodyPr/>
        <a:lstStyle/>
        <a:p>
          <a:pPr>
            <a:lnSpc>
              <a:spcPts val="900"/>
            </a:lnSpc>
          </a:pPr>
          <a:r>
            <a:rPr lang="en-US" sz="800"/>
            <a:t>Manipulate Virtual Objects</a:t>
          </a:r>
        </a:p>
      </dgm:t>
    </dgm:pt>
    <dgm:pt modelId="{EFAE7A35-E807-4F0F-BC41-A343E0B6F0D5}" type="parTrans" cxnId="{3D3132DD-1824-4C9B-97C0-792432177BEB}">
      <dgm:prSet/>
      <dgm:spPr/>
      <dgm:t>
        <a:bodyPr/>
        <a:lstStyle/>
        <a:p>
          <a:endParaRPr lang="en-US"/>
        </a:p>
      </dgm:t>
    </dgm:pt>
    <dgm:pt modelId="{802782EC-A842-47E4-B469-B6851B903E8E}" type="sibTrans" cxnId="{3D3132DD-1824-4C9B-97C0-792432177BEB}">
      <dgm:prSet/>
      <dgm:spPr/>
      <dgm:t>
        <a:bodyPr/>
        <a:lstStyle/>
        <a:p>
          <a:endParaRPr lang="en-US"/>
        </a:p>
      </dgm:t>
    </dgm:pt>
    <dgm:pt modelId="{683CB77C-FD69-4A37-887C-25BC60794531}">
      <dgm:prSet phldrT="[Text]" custT="1"/>
      <dgm:spPr>
        <a:solidFill>
          <a:schemeClr val="accent2"/>
        </a:solidFill>
        <a:ln>
          <a:noFill/>
        </a:ln>
      </dgm:spPr>
      <dgm:t>
        <a:bodyPr/>
        <a:lstStyle/>
        <a:p>
          <a:pPr>
            <a:lnSpc>
              <a:spcPts val="900"/>
            </a:lnSpc>
          </a:pPr>
          <a:r>
            <a:rPr lang="en-US" sz="800"/>
            <a:t>Act in Virtual Environment</a:t>
          </a:r>
        </a:p>
      </dgm:t>
    </dgm:pt>
    <dgm:pt modelId="{357EFE49-4349-4580-BA75-4092A110CF91}" type="sibTrans" cxnId="{99674A7C-60EB-4E13-984E-60B57468D9D9}">
      <dgm:prSet/>
      <dgm:spPr/>
      <dgm:t>
        <a:bodyPr/>
        <a:lstStyle/>
        <a:p>
          <a:endParaRPr lang="en-US"/>
        </a:p>
      </dgm:t>
    </dgm:pt>
    <dgm:pt modelId="{C6533875-80DF-4378-9452-7632CFA21619}" type="parTrans" cxnId="{99674A7C-60EB-4E13-984E-60B57468D9D9}">
      <dgm:prSet/>
      <dgm:spPr/>
      <dgm:t>
        <a:bodyPr/>
        <a:lstStyle/>
        <a:p>
          <a:endParaRPr lang="en-US"/>
        </a:p>
      </dgm:t>
    </dgm:pt>
    <dgm:pt modelId="{88551068-EA30-4975-A4D0-E8F29E86F737}">
      <dgm:prSet phldrT="[Text]" custT="1"/>
      <dgm:spPr>
        <a:ln>
          <a:noFill/>
        </a:ln>
      </dgm:spPr>
      <dgm:t>
        <a:bodyPr/>
        <a:lstStyle/>
        <a:p>
          <a:pPr>
            <a:lnSpc>
              <a:spcPts val="900"/>
            </a:lnSpc>
          </a:pPr>
          <a:r>
            <a:rPr lang="en-US" sz="800"/>
            <a:t>Analyze Sentiment</a:t>
          </a:r>
        </a:p>
      </dgm:t>
    </dgm:pt>
    <dgm:pt modelId="{F3414D14-35AD-43C4-B412-19A45DE5830D}" type="parTrans" cxnId="{7D99CB97-835C-4069-B7DE-BC50BE17FEA4}">
      <dgm:prSet/>
      <dgm:spPr/>
      <dgm:t>
        <a:bodyPr/>
        <a:lstStyle/>
        <a:p>
          <a:endParaRPr lang="en-US"/>
        </a:p>
      </dgm:t>
    </dgm:pt>
    <dgm:pt modelId="{56025B9E-9994-4DF6-A4DF-6020DEE6B11F}" type="sibTrans" cxnId="{7D99CB97-835C-4069-B7DE-BC50BE17FEA4}">
      <dgm:prSet/>
      <dgm:spPr/>
      <dgm:t>
        <a:bodyPr/>
        <a:lstStyle/>
        <a:p>
          <a:endParaRPr lang="en-US"/>
        </a:p>
      </dgm:t>
    </dgm:pt>
    <dgm:pt modelId="{E6A23ED6-C6D8-4AC7-8038-E4E73BCC3101}">
      <dgm:prSet phldrT="[Text]" custT="1"/>
      <dgm:spPr>
        <a:ln>
          <a:noFill/>
        </a:ln>
      </dgm:spPr>
      <dgm:t>
        <a:bodyPr/>
        <a:lstStyle/>
        <a:p>
          <a:pPr>
            <a:lnSpc>
              <a:spcPts val="900"/>
            </a:lnSpc>
          </a:pPr>
          <a:r>
            <a:rPr lang="en-US" sz="800"/>
            <a:t>Create Molecules</a:t>
          </a:r>
        </a:p>
      </dgm:t>
    </dgm:pt>
    <dgm:pt modelId="{C8BB3707-D862-4C87-894E-D9C0ADBC33E3}" type="parTrans" cxnId="{13D27879-3864-40B3-A699-17B26986E893}">
      <dgm:prSet/>
      <dgm:spPr/>
      <dgm:t>
        <a:bodyPr/>
        <a:lstStyle/>
        <a:p>
          <a:endParaRPr lang="en-US"/>
        </a:p>
      </dgm:t>
    </dgm:pt>
    <dgm:pt modelId="{E8F84A88-ABB4-4FFD-9003-DD6930C8BFD3}" type="sibTrans" cxnId="{13D27879-3864-40B3-A699-17B26986E893}">
      <dgm:prSet/>
      <dgm:spPr/>
      <dgm:t>
        <a:bodyPr/>
        <a:lstStyle/>
        <a:p>
          <a:endParaRPr lang="en-US"/>
        </a:p>
      </dgm:t>
    </dgm:pt>
    <dgm:pt modelId="{CFF38400-74D3-4180-A974-BEAB017F4FBC}">
      <dgm:prSet phldrT="[Text]" custT="1"/>
      <dgm:spPr>
        <a:ln>
          <a:noFill/>
        </a:ln>
      </dgm:spPr>
      <dgm:t>
        <a:bodyPr/>
        <a:lstStyle/>
        <a:p>
          <a:pPr>
            <a:lnSpc>
              <a:spcPts val="900"/>
            </a:lnSpc>
          </a:pPr>
          <a:r>
            <a:rPr lang="en-US" sz="800"/>
            <a:t>Invoke Tools</a:t>
          </a:r>
        </a:p>
      </dgm:t>
    </dgm:pt>
    <dgm:pt modelId="{9D2B0555-875B-43E5-8659-C9420F37EA27}" type="parTrans" cxnId="{65C47A74-C2FC-4E6E-A184-2C4B81AC7437}">
      <dgm:prSet/>
      <dgm:spPr/>
      <dgm:t>
        <a:bodyPr/>
        <a:lstStyle/>
        <a:p>
          <a:endParaRPr lang="en-US"/>
        </a:p>
      </dgm:t>
    </dgm:pt>
    <dgm:pt modelId="{D64FB116-0A13-4ECB-A65F-5CF384C7DDCF}" type="sibTrans" cxnId="{65C47A74-C2FC-4E6E-A184-2C4B81AC7437}">
      <dgm:prSet/>
      <dgm:spPr/>
      <dgm:t>
        <a:bodyPr/>
        <a:lstStyle/>
        <a:p>
          <a:endParaRPr lang="en-US"/>
        </a:p>
      </dgm:t>
    </dgm:pt>
    <dgm:pt modelId="{7D741FF9-2364-481A-A9F6-8DE5D268ED1C}">
      <dgm:prSet phldrT="[Text]" custT="1"/>
      <dgm:spPr>
        <a:ln>
          <a:noFill/>
        </a:ln>
      </dgm:spPr>
      <dgm:t>
        <a:bodyPr/>
        <a:lstStyle/>
        <a:p>
          <a:pPr>
            <a:lnSpc>
              <a:spcPts val="900"/>
            </a:lnSpc>
          </a:pPr>
          <a:r>
            <a:rPr lang="en-US" sz="800"/>
            <a:t>Identify Intent</a:t>
          </a:r>
        </a:p>
      </dgm:t>
    </dgm:pt>
    <dgm:pt modelId="{6F901A57-321C-43BC-908E-FEB5521F1A91}" type="parTrans" cxnId="{4AAC1F3E-2EA9-4E84-B71B-75D99A3FC1C5}">
      <dgm:prSet/>
      <dgm:spPr/>
      <dgm:t>
        <a:bodyPr/>
        <a:lstStyle/>
        <a:p>
          <a:endParaRPr lang="en-US"/>
        </a:p>
      </dgm:t>
    </dgm:pt>
    <dgm:pt modelId="{963ADDFC-0A34-449F-A2FE-52DA7402573F}" type="sibTrans" cxnId="{4AAC1F3E-2EA9-4E84-B71B-75D99A3FC1C5}">
      <dgm:prSet/>
      <dgm:spPr/>
      <dgm:t>
        <a:bodyPr/>
        <a:lstStyle/>
        <a:p>
          <a:endParaRPr lang="en-US"/>
        </a:p>
      </dgm:t>
    </dgm:pt>
    <dgm:pt modelId="{395DB7EB-825D-47E8-9EC6-1BB5601D0ECD}">
      <dgm:prSet phldrT="[Text]" custT="1"/>
      <dgm:spPr>
        <a:ln>
          <a:noFill/>
        </a:ln>
      </dgm:spPr>
      <dgm:t>
        <a:bodyPr/>
        <a:lstStyle/>
        <a:p>
          <a:pPr>
            <a:lnSpc>
              <a:spcPts val="900"/>
            </a:lnSpc>
          </a:pPr>
          <a:r>
            <a:rPr lang="en-US" sz="800"/>
            <a:t>Answer Questions</a:t>
          </a:r>
        </a:p>
      </dgm:t>
    </dgm:pt>
    <dgm:pt modelId="{05A942B8-4511-46BF-8D6F-2CB0ADC9D0B8}" type="parTrans" cxnId="{35C6FECC-5C1F-49B2-ADAB-21878136C223}">
      <dgm:prSet/>
      <dgm:spPr/>
      <dgm:t>
        <a:bodyPr/>
        <a:lstStyle/>
        <a:p>
          <a:endParaRPr lang="en-US"/>
        </a:p>
      </dgm:t>
    </dgm:pt>
    <dgm:pt modelId="{DDCD7786-B6DF-401A-86E6-0494DB48FBD2}" type="sibTrans" cxnId="{35C6FECC-5C1F-49B2-ADAB-21878136C223}">
      <dgm:prSet/>
      <dgm:spPr/>
      <dgm:t>
        <a:bodyPr/>
        <a:lstStyle/>
        <a:p>
          <a:endParaRPr lang="en-US"/>
        </a:p>
      </dgm:t>
    </dgm:pt>
    <dgm:pt modelId="{DC73F91E-5871-4C81-9357-F7212DBFFD81}">
      <dgm:prSet phldrT="[Text]" custT="1"/>
      <dgm:spPr>
        <a:ln>
          <a:noFill/>
        </a:ln>
      </dgm:spPr>
      <dgm:t>
        <a:bodyPr/>
        <a:lstStyle/>
        <a:p>
          <a:pPr>
            <a:lnSpc>
              <a:spcPts val="900"/>
            </a:lnSpc>
          </a:pPr>
          <a:r>
            <a:rPr lang="en-US" sz="800"/>
            <a:t>Generative Creative Narrative</a:t>
          </a:r>
        </a:p>
      </dgm:t>
    </dgm:pt>
    <dgm:pt modelId="{8FB260DB-08FA-4621-8C6A-E6E81698DF5E}" type="parTrans" cxnId="{4D011E7B-2C0A-4700-B54F-A7FA160F6772}">
      <dgm:prSet/>
      <dgm:spPr/>
      <dgm:t>
        <a:bodyPr/>
        <a:lstStyle/>
        <a:p>
          <a:endParaRPr lang="en-US"/>
        </a:p>
      </dgm:t>
    </dgm:pt>
    <dgm:pt modelId="{C5C915D5-7348-4969-8E15-EEDA97FE43A1}" type="sibTrans" cxnId="{4D011E7B-2C0A-4700-B54F-A7FA160F6772}">
      <dgm:prSet/>
      <dgm:spPr/>
      <dgm:t>
        <a:bodyPr/>
        <a:lstStyle/>
        <a:p>
          <a:endParaRPr lang="en-US"/>
        </a:p>
      </dgm:t>
    </dgm:pt>
    <dgm:pt modelId="{75AF5A2D-9F48-407C-B86B-48D009DE7552}">
      <dgm:prSet phldrT="[Text]" custT="1"/>
      <dgm:spPr>
        <a:ln>
          <a:noFill/>
        </a:ln>
      </dgm:spPr>
      <dgm:t>
        <a:bodyPr/>
        <a:lstStyle/>
        <a:p>
          <a:pPr>
            <a:lnSpc>
              <a:spcPts val="900"/>
            </a:lnSpc>
          </a:pPr>
          <a:r>
            <a:rPr lang="en-US" sz="800"/>
            <a:t>Create 3D Models</a:t>
          </a:r>
        </a:p>
      </dgm:t>
    </dgm:pt>
    <dgm:pt modelId="{3DA6A293-089E-4284-ADD0-D06AB511350B}" type="parTrans" cxnId="{85E5DE63-A51B-4DF3-BE08-719EABDCDBB5}">
      <dgm:prSet/>
      <dgm:spPr/>
      <dgm:t>
        <a:bodyPr/>
        <a:lstStyle/>
        <a:p>
          <a:endParaRPr lang="en-US"/>
        </a:p>
      </dgm:t>
    </dgm:pt>
    <dgm:pt modelId="{602E03EB-E5F9-48C8-BE04-9D82A94776F9}" type="sibTrans" cxnId="{85E5DE63-A51B-4DF3-BE08-719EABDCDBB5}">
      <dgm:prSet/>
      <dgm:spPr/>
      <dgm:t>
        <a:bodyPr/>
        <a:lstStyle/>
        <a:p>
          <a:endParaRPr lang="en-US"/>
        </a:p>
      </dgm:t>
    </dgm:pt>
    <dgm:pt modelId="{9548A0C9-3393-4104-8DCF-7A6AD774DBA5}">
      <dgm:prSet phldrT="[Text]" custT="1"/>
      <dgm:spPr>
        <a:ln>
          <a:noFill/>
        </a:ln>
      </dgm:spPr>
      <dgm:t>
        <a:bodyPr/>
        <a:lstStyle/>
        <a:p>
          <a:pPr>
            <a:lnSpc>
              <a:spcPts val="900"/>
            </a:lnSpc>
          </a:pPr>
          <a:r>
            <a:rPr lang="en-US" sz="800"/>
            <a:t>Update Mental State</a:t>
          </a:r>
        </a:p>
      </dgm:t>
    </dgm:pt>
    <dgm:pt modelId="{3F3421CB-AA5F-4D55-BFE7-53E214029130}" type="parTrans" cxnId="{C30C2226-4E34-4883-AB2C-BBFA9C7E07CB}">
      <dgm:prSet/>
      <dgm:spPr/>
      <dgm:t>
        <a:bodyPr/>
        <a:lstStyle/>
        <a:p>
          <a:endParaRPr lang="en-US"/>
        </a:p>
      </dgm:t>
    </dgm:pt>
    <dgm:pt modelId="{6F3BE4F5-13FD-4FBA-AB07-0A2AD88D7F33}" type="sibTrans" cxnId="{C30C2226-4E34-4883-AB2C-BBFA9C7E07CB}">
      <dgm:prSet/>
      <dgm:spPr/>
      <dgm:t>
        <a:bodyPr/>
        <a:lstStyle/>
        <a:p>
          <a:endParaRPr lang="en-US"/>
        </a:p>
      </dgm:t>
    </dgm:pt>
    <dgm:pt modelId="{2D24E5AC-D6CF-4189-856A-6D484D88509B}" type="pres">
      <dgm:prSet presAssocID="{A67A5428-4A72-46A8-B799-C0C33A425512}" presName="Name0" presStyleCnt="0">
        <dgm:presLayoutVars>
          <dgm:chPref val="1"/>
          <dgm:dir/>
          <dgm:animOne val="branch"/>
          <dgm:animLvl val="lvl"/>
          <dgm:resizeHandles/>
        </dgm:presLayoutVars>
      </dgm:prSet>
      <dgm:spPr/>
    </dgm:pt>
    <dgm:pt modelId="{0E015896-FFBA-4D40-BC64-261DDD76F371}" type="pres">
      <dgm:prSet presAssocID="{88660E14-5C8B-44FB-8ED3-E66E58F94EE0}" presName="vertOne" presStyleCnt="0"/>
      <dgm:spPr/>
    </dgm:pt>
    <dgm:pt modelId="{449DFEFB-7896-4848-9BED-8C9296A1FD39}" type="pres">
      <dgm:prSet presAssocID="{88660E14-5C8B-44FB-8ED3-E66E58F94EE0}" presName="txOne" presStyleLbl="node0" presStyleIdx="0" presStyleCnt="4" custScaleY="157102">
        <dgm:presLayoutVars>
          <dgm:chPref val="3"/>
        </dgm:presLayoutVars>
      </dgm:prSet>
      <dgm:spPr/>
    </dgm:pt>
    <dgm:pt modelId="{0E087320-F0F6-47DF-B8DD-0A955A6CA317}" type="pres">
      <dgm:prSet presAssocID="{88660E14-5C8B-44FB-8ED3-E66E58F94EE0}" presName="parTransOne" presStyleCnt="0"/>
      <dgm:spPr/>
    </dgm:pt>
    <dgm:pt modelId="{151AA0B3-EC4C-43D2-BAC5-80ADB4D1909C}" type="pres">
      <dgm:prSet presAssocID="{88660E14-5C8B-44FB-8ED3-E66E58F94EE0}" presName="horzOne" presStyleCnt="0"/>
      <dgm:spPr/>
    </dgm:pt>
    <dgm:pt modelId="{66A50037-9E96-4870-8A54-F46B71DDCFC9}" type="pres">
      <dgm:prSet presAssocID="{79A7CC18-1EDA-45C4-944A-3AB6555590BA}" presName="vertTwo" presStyleCnt="0"/>
      <dgm:spPr/>
    </dgm:pt>
    <dgm:pt modelId="{51D16BFB-DCA1-44DE-98D5-9EC5B0822F25}" type="pres">
      <dgm:prSet presAssocID="{79A7CC18-1EDA-45C4-944A-3AB6555590BA}" presName="txTwo" presStyleLbl="node2" presStyleIdx="0" presStyleCnt="8" custScaleY="157102">
        <dgm:presLayoutVars>
          <dgm:chPref val="3"/>
        </dgm:presLayoutVars>
      </dgm:prSet>
      <dgm:spPr/>
    </dgm:pt>
    <dgm:pt modelId="{BF21893C-E1B2-4A19-B9C8-27DCCCA1E059}" type="pres">
      <dgm:prSet presAssocID="{79A7CC18-1EDA-45C4-944A-3AB6555590BA}" presName="parTransTwo" presStyleCnt="0"/>
      <dgm:spPr/>
    </dgm:pt>
    <dgm:pt modelId="{0FABBDD8-B597-42AA-B2BB-4D08A41D45C9}" type="pres">
      <dgm:prSet presAssocID="{79A7CC18-1EDA-45C4-944A-3AB6555590BA}" presName="horzTwo" presStyleCnt="0"/>
      <dgm:spPr/>
    </dgm:pt>
    <dgm:pt modelId="{79CB65BE-FD68-4EBE-BBBC-FD6A88B05F13}" type="pres">
      <dgm:prSet presAssocID="{749D6BC5-4309-4D0A-B950-A724859E198B}" presName="vertThree" presStyleCnt="0"/>
      <dgm:spPr/>
    </dgm:pt>
    <dgm:pt modelId="{D3B9DB4B-EF63-4C37-AFF8-66A606B5FA0F}" type="pres">
      <dgm:prSet presAssocID="{749D6BC5-4309-4D0A-B950-A724859E198B}" presName="txThree" presStyleLbl="node3" presStyleIdx="0" presStyleCnt="11" custScaleY="157102">
        <dgm:presLayoutVars>
          <dgm:chPref val="3"/>
        </dgm:presLayoutVars>
      </dgm:prSet>
      <dgm:spPr/>
    </dgm:pt>
    <dgm:pt modelId="{A067205C-A04D-45BA-9119-E96C9CFCF69C}" type="pres">
      <dgm:prSet presAssocID="{749D6BC5-4309-4D0A-B950-A724859E198B}" presName="parTransThree" presStyleCnt="0"/>
      <dgm:spPr/>
    </dgm:pt>
    <dgm:pt modelId="{3330534B-214D-40A2-99D4-BEF924A52225}" type="pres">
      <dgm:prSet presAssocID="{749D6BC5-4309-4D0A-B950-A724859E198B}" presName="horzThree" presStyleCnt="0"/>
      <dgm:spPr/>
    </dgm:pt>
    <dgm:pt modelId="{9F2386BC-611D-4118-B99A-6105D9355A00}" type="pres">
      <dgm:prSet presAssocID="{7D741FF9-2364-481A-A9F6-8DE5D268ED1C}" presName="vertFour" presStyleCnt="0">
        <dgm:presLayoutVars>
          <dgm:chPref val="3"/>
        </dgm:presLayoutVars>
      </dgm:prSet>
      <dgm:spPr/>
    </dgm:pt>
    <dgm:pt modelId="{624C0E1C-5B81-444B-B86A-169FE9047B57}" type="pres">
      <dgm:prSet presAssocID="{7D741FF9-2364-481A-A9F6-8DE5D268ED1C}" presName="txFour" presStyleLbl="node4" presStyleIdx="0" presStyleCnt="9" custScaleY="157102">
        <dgm:presLayoutVars>
          <dgm:chPref val="3"/>
        </dgm:presLayoutVars>
      </dgm:prSet>
      <dgm:spPr/>
    </dgm:pt>
    <dgm:pt modelId="{E72A9248-5A57-402E-87FD-9DF2D51BA84E}" type="pres">
      <dgm:prSet presAssocID="{7D741FF9-2364-481A-A9F6-8DE5D268ED1C}" presName="horzFour" presStyleCnt="0"/>
      <dgm:spPr/>
    </dgm:pt>
    <dgm:pt modelId="{F0B2D87E-BC28-4C19-82B6-055DD8E7B8D9}" type="pres">
      <dgm:prSet presAssocID="{963ADDFC-0A34-449F-A2FE-52DA7402573F}" presName="sibSpaceFour" presStyleCnt="0"/>
      <dgm:spPr/>
    </dgm:pt>
    <dgm:pt modelId="{71AB0FD5-46B2-42B4-B3B6-97B46C8D011F}" type="pres">
      <dgm:prSet presAssocID="{88551068-EA30-4975-A4D0-E8F29E86F737}" presName="vertFour" presStyleCnt="0">
        <dgm:presLayoutVars>
          <dgm:chPref val="3"/>
        </dgm:presLayoutVars>
      </dgm:prSet>
      <dgm:spPr/>
    </dgm:pt>
    <dgm:pt modelId="{51B67F6F-F0EE-4FA7-9D79-36CC08C08F98}" type="pres">
      <dgm:prSet presAssocID="{88551068-EA30-4975-A4D0-E8F29E86F737}" presName="txFour" presStyleLbl="node4" presStyleIdx="1" presStyleCnt="9" custScaleY="157102">
        <dgm:presLayoutVars>
          <dgm:chPref val="3"/>
        </dgm:presLayoutVars>
      </dgm:prSet>
      <dgm:spPr/>
    </dgm:pt>
    <dgm:pt modelId="{D8DA5A28-5515-4EB3-8FC7-1E3E52F0A905}" type="pres">
      <dgm:prSet presAssocID="{88551068-EA30-4975-A4D0-E8F29E86F737}" presName="horzFour" presStyleCnt="0"/>
      <dgm:spPr/>
    </dgm:pt>
    <dgm:pt modelId="{5366FBA9-AB94-41A0-A0CB-DC30F77C3888}" type="pres">
      <dgm:prSet presAssocID="{3CC314F9-D653-4D1C-97D8-2D5636C29A8B}" presName="sibSpaceThree" presStyleCnt="0"/>
      <dgm:spPr/>
    </dgm:pt>
    <dgm:pt modelId="{362462FE-B273-4860-B345-6583C5899A5A}" type="pres">
      <dgm:prSet presAssocID="{5BE03B7E-84F3-4021-98C0-A46940A65EB2}" presName="vertThree" presStyleCnt="0"/>
      <dgm:spPr/>
    </dgm:pt>
    <dgm:pt modelId="{DE16862C-833E-4584-B951-31FC7D7725E1}" type="pres">
      <dgm:prSet presAssocID="{5BE03B7E-84F3-4021-98C0-A46940A65EB2}" presName="txThree" presStyleLbl="node3" presStyleIdx="1" presStyleCnt="11" custScaleY="157102">
        <dgm:presLayoutVars>
          <dgm:chPref val="3"/>
        </dgm:presLayoutVars>
      </dgm:prSet>
      <dgm:spPr/>
    </dgm:pt>
    <dgm:pt modelId="{6A2EA32B-F646-499A-A16A-74736F7D5A8F}" type="pres">
      <dgm:prSet presAssocID="{5BE03B7E-84F3-4021-98C0-A46940A65EB2}" presName="horzThree" presStyleCnt="0"/>
      <dgm:spPr/>
    </dgm:pt>
    <dgm:pt modelId="{19D9964C-1921-4DC3-815A-02474396F047}" type="pres">
      <dgm:prSet presAssocID="{0C213E5F-D4EC-4FD2-A951-F075548EC453}" presName="sibSpaceTwo" presStyleCnt="0"/>
      <dgm:spPr/>
    </dgm:pt>
    <dgm:pt modelId="{A64464B3-8F2B-4407-8DD9-460C46EB62DC}" type="pres">
      <dgm:prSet presAssocID="{CC274895-F79B-4DAB-9143-0B6BC441180B}" presName="vertTwo" presStyleCnt="0"/>
      <dgm:spPr/>
    </dgm:pt>
    <dgm:pt modelId="{9A68B3F2-B7B9-4482-A244-8FBFD56AE89D}" type="pres">
      <dgm:prSet presAssocID="{CC274895-F79B-4DAB-9143-0B6BC441180B}" presName="txTwo" presStyleLbl="node2" presStyleIdx="1" presStyleCnt="8" custScaleY="157102">
        <dgm:presLayoutVars>
          <dgm:chPref val="3"/>
        </dgm:presLayoutVars>
      </dgm:prSet>
      <dgm:spPr/>
    </dgm:pt>
    <dgm:pt modelId="{0F972F3B-A682-46F0-9726-DDA0BD6187F6}" type="pres">
      <dgm:prSet presAssocID="{CC274895-F79B-4DAB-9143-0B6BC441180B}" presName="parTransTwo" presStyleCnt="0"/>
      <dgm:spPr/>
    </dgm:pt>
    <dgm:pt modelId="{5C20AE6B-4E73-425D-810E-732672F49825}" type="pres">
      <dgm:prSet presAssocID="{CC274895-F79B-4DAB-9143-0B6BC441180B}" presName="horzTwo" presStyleCnt="0"/>
      <dgm:spPr/>
    </dgm:pt>
    <dgm:pt modelId="{4D76C614-C5C1-4749-8F54-068D0769563B}" type="pres">
      <dgm:prSet presAssocID="{23127C84-69E4-41CB-8475-EDAB3549907A}" presName="vertThree" presStyleCnt="0"/>
      <dgm:spPr/>
    </dgm:pt>
    <dgm:pt modelId="{E2B2C58A-E9A9-4074-94E7-218F9F85C052}" type="pres">
      <dgm:prSet presAssocID="{23127C84-69E4-41CB-8475-EDAB3549907A}" presName="txThree" presStyleLbl="node3" presStyleIdx="2" presStyleCnt="11" custScaleY="157102">
        <dgm:presLayoutVars>
          <dgm:chPref val="3"/>
        </dgm:presLayoutVars>
      </dgm:prSet>
      <dgm:spPr/>
    </dgm:pt>
    <dgm:pt modelId="{195AA9BC-EA3A-4A5C-8651-47FE758988E0}" type="pres">
      <dgm:prSet presAssocID="{23127C84-69E4-41CB-8475-EDAB3549907A}" presName="parTransThree" presStyleCnt="0"/>
      <dgm:spPr/>
    </dgm:pt>
    <dgm:pt modelId="{82E94E50-0AF5-4F27-8383-02504F1124EF}" type="pres">
      <dgm:prSet presAssocID="{23127C84-69E4-41CB-8475-EDAB3549907A}" presName="horzThree" presStyleCnt="0"/>
      <dgm:spPr/>
    </dgm:pt>
    <dgm:pt modelId="{5EDFADF3-DC6F-48EF-8F39-E6343329EFFB}" type="pres">
      <dgm:prSet presAssocID="{395DB7EB-825D-47E8-9EC6-1BB5601D0ECD}" presName="vertFour" presStyleCnt="0">
        <dgm:presLayoutVars>
          <dgm:chPref val="3"/>
        </dgm:presLayoutVars>
      </dgm:prSet>
      <dgm:spPr/>
    </dgm:pt>
    <dgm:pt modelId="{97C435F9-C11D-407F-8EFF-3D84F7446396}" type="pres">
      <dgm:prSet presAssocID="{395DB7EB-825D-47E8-9EC6-1BB5601D0ECD}" presName="txFour" presStyleLbl="node4" presStyleIdx="2" presStyleCnt="9" custScaleY="157102">
        <dgm:presLayoutVars>
          <dgm:chPref val="3"/>
        </dgm:presLayoutVars>
      </dgm:prSet>
      <dgm:spPr/>
    </dgm:pt>
    <dgm:pt modelId="{DA5ADAC0-E773-4429-9336-EBEE4B46D7A6}" type="pres">
      <dgm:prSet presAssocID="{395DB7EB-825D-47E8-9EC6-1BB5601D0ECD}" presName="horzFour" presStyleCnt="0"/>
      <dgm:spPr/>
    </dgm:pt>
    <dgm:pt modelId="{37B72D8F-2FFE-4A6E-8095-C6BC40872131}" type="pres">
      <dgm:prSet presAssocID="{964B4155-83C8-4764-B8EA-60A02ECC11D1}" presName="sibSpaceThree" presStyleCnt="0"/>
      <dgm:spPr/>
    </dgm:pt>
    <dgm:pt modelId="{BAE9BB42-A704-4463-BB98-02FD217F12C4}" type="pres">
      <dgm:prSet presAssocID="{4C0C810A-92DB-4F90-89AF-E32AC042181C}" presName="vertThree" presStyleCnt="0"/>
      <dgm:spPr/>
    </dgm:pt>
    <dgm:pt modelId="{0C25D79C-C315-4774-A360-3AE2E50C6DA8}" type="pres">
      <dgm:prSet presAssocID="{4C0C810A-92DB-4F90-89AF-E32AC042181C}" presName="txThree" presStyleLbl="node3" presStyleIdx="3" presStyleCnt="11" custScaleY="157102">
        <dgm:presLayoutVars>
          <dgm:chPref val="3"/>
        </dgm:presLayoutVars>
      </dgm:prSet>
      <dgm:spPr/>
    </dgm:pt>
    <dgm:pt modelId="{FC468EAE-2669-468B-8075-1398036BBA96}" type="pres">
      <dgm:prSet presAssocID="{4C0C810A-92DB-4F90-89AF-E32AC042181C}" presName="horzThree" presStyleCnt="0"/>
      <dgm:spPr/>
    </dgm:pt>
    <dgm:pt modelId="{590A66D7-D738-495B-8AA8-F4FF9A7434DF}" type="pres">
      <dgm:prSet presAssocID="{ED038340-ADB3-4A3B-B1F6-B1FB55AE3640}" presName="sibSpaceTwo" presStyleCnt="0"/>
      <dgm:spPr/>
    </dgm:pt>
    <dgm:pt modelId="{91DD3541-D67B-4E9B-A9DF-745D9D1F823D}" type="pres">
      <dgm:prSet presAssocID="{33AD624F-2FB7-43FA-8455-3A32D72DED33}" presName="vertTwo" presStyleCnt="0"/>
      <dgm:spPr/>
    </dgm:pt>
    <dgm:pt modelId="{747CDEA9-14DA-43F8-92B1-021862DA96C6}" type="pres">
      <dgm:prSet presAssocID="{33AD624F-2FB7-43FA-8455-3A32D72DED33}" presName="txTwo" presStyleLbl="node2" presStyleIdx="2" presStyleCnt="8" custScaleY="157102">
        <dgm:presLayoutVars>
          <dgm:chPref val="3"/>
        </dgm:presLayoutVars>
      </dgm:prSet>
      <dgm:spPr/>
    </dgm:pt>
    <dgm:pt modelId="{F736516A-CCCD-4A69-91FA-66F4DCEB6F90}" type="pres">
      <dgm:prSet presAssocID="{33AD624F-2FB7-43FA-8455-3A32D72DED33}" presName="parTransTwo" presStyleCnt="0"/>
      <dgm:spPr/>
    </dgm:pt>
    <dgm:pt modelId="{22E865C2-A987-495D-BB28-874EB4570AA2}" type="pres">
      <dgm:prSet presAssocID="{33AD624F-2FB7-43FA-8455-3A32D72DED33}" presName="horzTwo" presStyleCnt="0"/>
      <dgm:spPr/>
    </dgm:pt>
    <dgm:pt modelId="{E49AFBA7-334B-422A-81CA-7F3B85CA8E22}" type="pres">
      <dgm:prSet presAssocID="{D775F599-364B-454B-8E91-6BDD6268490B}" presName="vertThree" presStyleCnt="0"/>
      <dgm:spPr/>
    </dgm:pt>
    <dgm:pt modelId="{9AFE2754-253E-4595-8F6F-849BFCB191B9}" type="pres">
      <dgm:prSet presAssocID="{D775F599-364B-454B-8E91-6BDD6268490B}" presName="txThree" presStyleLbl="node3" presStyleIdx="4" presStyleCnt="11" custScaleY="157102">
        <dgm:presLayoutVars>
          <dgm:chPref val="3"/>
        </dgm:presLayoutVars>
      </dgm:prSet>
      <dgm:spPr/>
    </dgm:pt>
    <dgm:pt modelId="{95CAAF8B-EF64-433C-9F02-8D77A96427B9}" type="pres">
      <dgm:prSet presAssocID="{D775F599-364B-454B-8E91-6BDD6268490B}" presName="parTransThree" presStyleCnt="0"/>
      <dgm:spPr/>
    </dgm:pt>
    <dgm:pt modelId="{BD1080D1-FF34-4BD2-8C50-A340CB398988}" type="pres">
      <dgm:prSet presAssocID="{D775F599-364B-454B-8E91-6BDD6268490B}" presName="horzThree" presStyleCnt="0"/>
      <dgm:spPr/>
    </dgm:pt>
    <dgm:pt modelId="{E01DBDD7-0A97-432D-9654-F314EA015E25}" type="pres">
      <dgm:prSet presAssocID="{DC73F91E-5871-4C81-9357-F7212DBFFD81}" presName="vertFour" presStyleCnt="0">
        <dgm:presLayoutVars>
          <dgm:chPref val="3"/>
        </dgm:presLayoutVars>
      </dgm:prSet>
      <dgm:spPr/>
    </dgm:pt>
    <dgm:pt modelId="{762A46F8-A0AE-44AF-8EE3-2DDDFDFA7CD4}" type="pres">
      <dgm:prSet presAssocID="{DC73F91E-5871-4C81-9357-F7212DBFFD81}" presName="txFour" presStyleLbl="node4" presStyleIdx="3" presStyleCnt="9" custScaleY="157102">
        <dgm:presLayoutVars>
          <dgm:chPref val="3"/>
        </dgm:presLayoutVars>
      </dgm:prSet>
      <dgm:spPr/>
    </dgm:pt>
    <dgm:pt modelId="{FB3A3652-B148-4311-B4DE-585F2A933A49}" type="pres">
      <dgm:prSet presAssocID="{DC73F91E-5871-4C81-9357-F7212DBFFD81}" presName="horzFour" presStyleCnt="0"/>
      <dgm:spPr/>
    </dgm:pt>
    <dgm:pt modelId="{A3E42754-B4FB-4EC2-AE05-F180598DB3A5}" type="pres">
      <dgm:prSet presAssocID="{1022098B-AD9D-4A77-9735-E249587CA573}" presName="sibSpaceOne" presStyleCnt="0"/>
      <dgm:spPr/>
    </dgm:pt>
    <dgm:pt modelId="{7AD27C1E-660E-4F0C-81FB-4AADD942D8E3}" type="pres">
      <dgm:prSet presAssocID="{93D87265-4955-4C7E-9237-9A60A57C72B9}" presName="vertOne" presStyleCnt="0"/>
      <dgm:spPr/>
    </dgm:pt>
    <dgm:pt modelId="{B5353886-3E7E-45B4-92CE-6C1D20E1C29B}" type="pres">
      <dgm:prSet presAssocID="{93D87265-4955-4C7E-9237-9A60A57C72B9}" presName="txOne" presStyleLbl="node0" presStyleIdx="1" presStyleCnt="4" custScaleY="157102">
        <dgm:presLayoutVars>
          <dgm:chPref val="3"/>
        </dgm:presLayoutVars>
      </dgm:prSet>
      <dgm:spPr/>
    </dgm:pt>
    <dgm:pt modelId="{AF57BAF8-020D-4D36-8000-1838AA90F424}" type="pres">
      <dgm:prSet presAssocID="{93D87265-4955-4C7E-9237-9A60A57C72B9}" presName="parTransOne" presStyleCnt="0"/>
      <dgm:spPr/>
    </dgm:pt>
    <dgm:pt modelId="{E4E7C755-C58F-4742-A51F-3598F464CF33}" type="pres">
      <dgm:prSet presAssocID="{93D87265-4955-4C7E-9237-9A60A57C72B9}" presName="horzOne" presStyleCnt="0"/>
      <dgm:spPr/>
    </dgm:pt>
    <dgm:pt modelId="{6ED10228-5F75-4366-869C-E9E02A23BAF2}" type="pres">
      <dgm:prSet presAssocID="{88CE0034-EFB2-4C06-BB30-E2BA6068FDD8}" presName="vertTwo" presStyleCnt="0"/>
      <dgm:spPr/>
    </dgm:pt>
    <dgm:pt modelId="{37C57AF5-469F-455B-BB61-C549FD403C91}" type="pres">
      <dgm:prSet presAssocID="{88CE0034-EFB2-4C06-BB30-E2BA6068FDD8}" presName="txTwo" presStyleLbl="node2" presStyleIdx="3" presStyleCnt="8" custScaleY="157102">
        <dgm:presLayoutVars>
          <dgm:chPref val="3"/>
        </dgm:presLayoutVars>
      </dgm:prSet>
      <dgm:spPr/>
    </dgm:pt>
    <dgm:pt modelId="{0ABCD60D-34AB-4CC2-B3D4-091E373F8B96}" type="pres">
      <dgm:prSet presAssocID="{88CE0034-EFB2-4C06-BB30-E2BA6068FDD8}" presName="parTransTwo" presStyleCnt="0"/>
      <dgm:spPr/>
    </dgm:pt>
    <dgm:pt modelId="{C2865BFC-6A6A-49DA-839A-52C9730F363D}" type="pres">
      <dgm:prSet presAssocID="{88CE0034-EFB2-4C06-BB30-E2BA6068FDD8}" presName="horzTwo" presStyleCnt="0"/>
      <dgm:spPr/>
    </dgm:pt>
    <dgm:pt modelId="{C49CFB44-6B76-46B0-A377-8872F96E79BD}" type="pres">
      <dgm:prSet presAssocID="{C71E3F41-B96A-4E86-BB37-9BFE28228A93}" presName="vertThree" presStyleCnt="0"/>
      <dgm:spPr/>
    </dgm:pt>
    <dgm:pt modelId="{B2517913-B353-4629-878B-7A314F6A3D55}" type="pres">
      <dgm:prSet presAssocID="{C71E3F41-B96A-4E86-BB37-9BFE28228A93}" presName="txThree" presStyleLbl="node3" presStyleIdx="5" presStyleCnt="11" custScaleY="157102">
        <dgm:presLayoutVars>
          <dgm:chPref val="3"/>
        </dgm:presLayoutVars>
      </dgm:prSet>
      <dgm:spPr/>
    </dgm:pt>
    <dgm:pt modelId="{447EC8F2-C0E8-4AA6-9B42-69ED7F0E0F28}" type="pres">
      <dgm:prSet presAssocID="{C71E3F41-B96A-4E86-BB37-9BFE28228A93}" presName="parTransThree" presStyleCnt="0"/>
      <dgm:spPr/>
    </dgm:pt>
    <dgm:pt modelId="{9B379127-7B01-4236-9F82-DCCD4C26BC80}" type="pres">
      <dgm:prSet presAssocID="{C71E3F41-B96A-4E86-BB37-9BFE28228A93}" presName="horzThree" presStyleCnt="0"/>
      <dgm:spPr/>
    </dgm:pt>
    <dgm:pt modelId="{AAA14ADF-0BD4-4F2A-B830-552AA1503972}" type="pres">
      <dgm:prSet presAssocID="{E6A23ED6-C6D8-4AC7-8038-E4E73BCC3101}" presName="vertFour" presStyleCnt="0">
        <dgm:presLayoutVars>
          <dgm:chPref val="3"/>
        </dgm:presLayoutVars>
      </dgm:prSet>
      <dgm:spPr/>
    </dgm:pt>
    <dgm:pt modelId="{99293A5E-3ACD-4860-8604-29AC1DABD96E}" type="pres">
      <dgm:prSet presAssocID="{E6A23ED6-C6D8-4AC7-8038-E4E73BCC3101}" presName="txFour" presStyleLbl="node4" presStyleIdx="4" presStyleCnt="9" custScaleY="157102">
        <dgm:presLayoutVars>
          <dgm:chPref val="3"/>
        </dgm:presLayoutVars>
      </dgm:prSet>
      <dgm:spPr/>
    </dgm:pt>
    <dgm:pt modelId="{4B95522D-8596-4FD4-87AE-BE977608946E}" type="pres">
      <dgm:prSet presAssocID="{E6A23ED6-C6D8-4AC7-8038-E4E73BCC3101}" presName="horzFour" presStyleCnt="0"/>
      <dgm:spPr/>
    </dgm:pt>
    <dgm:pt modelId="{241CA635-A2C5-4451-BD72-43CFFFC16BF7}" type="pres">
      <dgm:prSet presAssocID="{745C63CD-F3B8-4EEE-B4D1-D74FF09AEB59}" presName="sibSpaceTwo" presStyleCnt="0"/>
      <dgm:spPr/>
    </dgm:pt>
    <dgm:pt modelId="{D01D7412-1ADF-4493-BD9F-6E1B0B7323D1}" type="pres">
      <dgm:prSet presAssocID="{C1EA0485-AEE1-4A20-A95F-70FDF006AC78}" presName="vertTwo" presStyleCnt="0"/>
      <dgm:spPr/>
    </dgm:pt>
    <dgm:pt modelId="{82061B04-2B9F-4E42-B857-9B7DCC2512D7}" type="pres">
      <dgm:prSet presAssocID="{C1EA0485-AEE1-4A20-A95F-70FDF006AC78}" presName="txTwo" presStyleLbl="node2" presStyleIdx="4" presStyleCnt="8" custScaleY="157102">
        <dgm:presLayoutVars>
          <dgm:chPref val="3"/>
        </dgm:presLayoutVars>
      </dgm:prSet>
      <dgm:spPr/>
    </dgm:pt>
    <dgm:pt modelId="{11BBF832-29BE-4823-BD5C-80D80B8B57F0}" type="pres">
      <dgm:prSet presAssocID="{C1EA0485-AEE1-4A20-A95F-70FDF006AC78}" presName="parTransTwo" presStyleCnt="0"/>
      <dgm:spPr/>
    </dgm:pt>
    <dgm:pt modelId="{45E27806-2B32-4036-A96E-45DF8BF6FCCE}" type="pres">
      <dgm:prSet presAssocID="{C1EA0485-AEE1-4A20-A95F-70FDF006AC78}" presName="horzTwo" presStyleCnt="0"/>
      <dgm:spPr/>
    </dgm:pt>
    <dgm:pt modelId="{F9698DFC-812F-42A2-A9CA-5C0E93B831FD}" type="pres">
      <dgm:prSet presAssocID="{FBFB5859-B5C4-454E-B767-89BC557CFB16}" presName="vertThree" presStyleCnt="0"/>
      <dgm:spPr/>
    </dgm:pt>
    <dgm:pt modelId="{8D02EE24-7902-4EA1-A47D-A3C0EE0CB243}" type="pres">
      <dgm:prSet presAssocID="{FBFB5859-B5C4-454E-B767-89BC557CFB16}" presName="txThree" presStyleLbl="node3" presStyleIdx="6" presStyleCnt="11" custScaleY="157102">
        <dgm:presLayoutVars>
          <dgm:chPref val="3"/>
        </dgm:presLayoutVars>
      </dgm:prSet>
      <dgm:spPr/>
    </dgm:pt>
    <dgm:pt modelId="{BD99EA74-7B59-415B-A876-4001984E5B7A}" type="pres">
      <dgm:prSet presAssocID="{FBFB5859-B5C4-454E-B767-89BC557CFB16}" presName="parTransThree" presStyleCnt="0"/>
      <dgm:spPr/>
    </dgm:pt>
    <dgm:pt modelId="{8D278FEC-3AE6-4F06-9E41-56DD5FB1471C}" type="pres">
      <dgm:prSet presAssocID="{FBFB5859-B5C4-454E-B767-89BC557CFB16}" presName="horzThree" presStyleCnt="0"/>
      <dgm:spPr/>
    </dgm:pt>
    <dgm:pt modelId="{64C4A406-A16A-449D-AA02-DD782EDCC670}" type="pres">
      <dgm:prSet presAssocID="{75AF5A2D-9F48-407C-B86B-48D009DE7552}" presName="vertFour" presStyleCnt="0">
        <dgm:presLayoutVars>
          <dgm:chPref val="3"/>
        </dgm:presLayoutVars>
      </dgm:prSet>
      <dgm:spPr/>
    </dgm:pt>
    <dgm:pt modelId="{BE1F582A-D8C0-4FF0-AF6F-B911624192B1}" type="pres">
      <dgm:prSet presAssocID="{75AF5A2D-9F48-407C-B86B-48D009DE7552}" presName="txFour" presStyleLbl="node4" presStyleIdx="5" presStyleCnt="9" custScaleY="157102">
        <dgm:presLayoutVars>
          <dgm:chPref val="3"/>
        </dgm:presLayoutVars>
      </dgm:prSet>
      <dgm:spPr/>
    </dgm:pt>
    <dgm:pt modelId="{6C967024-DE82-4C9F-B449-E84782867906}" type="pres">
      <dgm:prSet presAssocID="{75AF5A2D-9F48-407C-B86B-48D009DE7552}" presName="horzFour" presStyleCnt="0"/>
      <dgm:spPr/>
    </dgm:pt>
    <dgm:pt modelId="{9B8DC757-E3E5-4A4A-A585-EDFE9C7EA23E}" type="pres">
      <dgm:prSet presAssocID="{BFA582E4-D273-4463-8C33-1077171B6B01}" presName="sibSpaceOne" presStyleCnt="0"/>
      <dgm:spPr/>
    </dgm:pt>
    <dgm:pt modelId="{A7D60EBD-8B0E-411F-BB71-12D5DB80145E}" type="pres">
      <dgm:prSet presAssocID="{BC2652B2-B7F6-441D-8F48-D6F7EE0C7F92}" presName="vertOne" presStyleCnt="0"/>
      <dgm:spPr/>
    </dgm:pt>
    <dgm:pt modelId="{2CC9ACEF-2041-4544-9B28-A5E91D4302AF}" type="pres">
      <dgm:prSet presAssocID="{BC2652B2-B7F6-441D-8F48-D6F7EE0C7F92}" presName="txOne" presStyleLbl="node0" presStyleIdx="2" presStyleCnt="4" custScaleY="157102">
        <dgm:presLayoutVars>
          <dgm:chPref val="3"/>
        </dgm:presLayoutVars>
      </dgm:prSet>
      <dgm:spPr/>
    </dgm:pt>
    <dgm:pt modelId="{D59E9E8F-9A5F-4B2F-8876-19A893814BDB}" type="pres">
      <dgm:prSet presAssocID="{BC2652B2-B7F6-441D-8F48-D6F7EE0C7F92}" presName="parTransOne" presStyleCnt="0"/>
      <dgm:spPr/>
    </dgm:pt>
    <dgm:pt modelId="{289F07C4-223D-4373-A851-93774642E561}" type="pres">
      <dgm:prSet presAssocID="{BC2652B2-B7F6-441D-8F48-D6F7EE0C7F92}" presName="horzOne" presStyleCnt="0"/>
      <dgm:spPr/>
    </dgm:pt>
    <dgm:pt modelId="{B26F4B76-B60A-4A55-9DEC-ED56B120198E}" type="pres">
      <dgm:prSet presAssocID="{119FDE7F-7EFB-4A3C-A1A5-B79F8B4C1C3B}" presName="vertTwo" presStyleCnt="0"/>
      <dgm:spPr/>
    </dgm:pt>
    <dgm:pt modelId="{05C9C0FE-9EB3-4F72-8802-E4B68A000F62}" type="pres">
      <dgm:prSet presAssocID="{119FDE7F-7EFB-4A3C-A1A5-B79F8B4C1C3B}" presName="txTwo" presStyleLbl="node2" presStyleIdx="5" presStyleCnt="8" custScaleY="157102">
        <dgm:presLayoutVars>
          <dgm:chPref val="3"/>
        </dgm:presLayoutVars>
      </dgm:prSet>
      <dgm:spPr/>
    </dgm:pt>
    <dgm:pt modelId="{7B93C740-D040-4EAF-8C32-DC031DCD9B8A}" type="pres">
      <dgm:prSet presAssocID="{119FDE7F-7EFB-4A3C-A1A5-B79F8B4C1C3B}" presName="parTransTwo" presStyleCnt="0"/>
      <dgm:spPr/>
    </dgm:pt>
    <dgm:pt modelId="{B8322413-EBBA-4C92-AE26-B5ED4118C8E3}" type="pres">
      <dgm:prSet presAssocID="{119FDE7F-7EFB-4A3C-A1A5-B79F8B4C1C3B}" presName="horzTwo" presStyleCnt="0"/>
      <dgm:spPr/>
    </dgm:pt>
    <dgm:pt modelId="{BEA5F8A4-0C4C-4926-94AF-899410B93E9D}" type="pres">
      <dgm:prSet presAssocID="{A0B926A6-1BBE-4388-B7AE-787DFC6BFD4C}" presName="vertThree" presStyleCnt="0"/>
      <dgm:spPr/>
    </dgm:pt>
    <dgm:pt modelId="{AC323039-66ED-40EA-A07D-230F50559C5F}" type="pres">
      <dgm:prSet presAssocID="{A0B926A6-1BBE-4388-B7AE-787DFC6BFD4C}" presName="txThree" presStyleLbl="node3" presStyleIdx="7" presStyleCnt="11" custScaleY="157102">
        <dgm:presLayoutVars>
          <dgm:chPref val="3"/>
        </dgm:presLayoutVars>
      </dgm:prSet>
      <dgm:spPr/>
    </dgm:pt>
    <dgm:pt modelId="{18C940BC-AB2E-4627-9AFA-D128CA6CA4C4}" type="pres">
      <dgm:prSet presAssocID="{A0B926A6-1BBE-4388-B7AE-787DFC6BFD4C}" presName="horzThree" presStyleCnt="0"/>
      <dgm:spPr/>
    </dgm:pt>
    <dgm:pt modelId="{603F4147-28C9-4DE0-B37D-5844D36C4A7C}" type="pres">
      <dgm:prSet presAssocID="{D8918AE2-038C-4A57-AAF5-B6C4CDDD740C}" presName="sibSpaceOne" presStyleCnt="0"/>
      <dgm:spPr/>
    </dgm:pt>
    <dgm:pt modelId="{EF779739-50F5-40B0-B543-069533B51AC2}" type="pres">
      <dgm:prSet presAssocID="{E54A46B6-E770-4F0A-8047-808405498379}" presName="vertOne" presStyleCnt="0"/>
      <dgm:spPr/>
    </dgm:pt>
    <dgm:pt modelId="{5FF7531C-F03B-4B62-91ED-EF501552E931}" type="pres">
      <dgm:prSet presAssocID="{E54A46B6-E770-4F0A-8047-808405498379}" presName="txOne" presStyleLbl="node0" presStyleIdx="3" presStyleCnt="4" custScaleY="157102">
        <dgm:presLayoutVars>
          <dgm:chPref val="3"/>
        </dgm:presLayoutVars>
      </dgm:prSet>
      <dgm:spPr/>
    </dgm:pt>
    <dgm:pt modelId="{0DE919D3-321A-4324-B8F5-4356E77D4655}" type="pres">
      <dgm:prSet presAssocID="{E54A46B6-E770-4F0A-8047-808405498379}" presName="parTransOne" presStyleCnt="0"/>
      <dgm:spPr/>
    </dgm:pt>
    <dgm:pt modelId="{D050B77E-445F-4D2C-9169-C4EB5DF71ACB}" type="pres">
      <dgm:prSet presAssocID="{E54A46B6-E770-4F0A-8047-808405498379}" presName="horzOne" presStyleCnt="0"/>
      <dgm:spPr/>
    </dgm:pt>
    <dgm:pt modelId="{A385DB09-FD13-441B-B987-03A603B7FACC}" type="pres">
      <dgm:prSet presAssocID="{9E1C0BB7-42AC-43D3-9B28-4BE5D957A106}" presName="vertTwo" presStyleCnt="0"/>
      <dgm:spPr/>
    </dgm:pt>
    <dgm:pt modelId="{8EE8C2C1-74AF-4B83-9E81-79A94E27A166}" type="pres">
      <dgm:prSet presAssocID="{9E1C0BB7-42AC-43D3-9B28-4BE5D957A106}" presName="txTwo" presStyleLbl="node2" presStyleIdx="6" presStyleCnt="8" custScaleY="157102">
        <dgm:presLayoutVars>
          <dgm:chPref val="3"/>
        </dgm:presLayoutVars>
      </dgm:prSet>
      <dgm:spPr/>
    </dgm:pt>
    <dgm:pt modelId="{AE955170-D180-46EE-A093-233C3D36D097}" type="pres">
      <dgm:prSet presAssocID="{9E1C0BB7-42AC-43D3-9B28-4BE5D957A106}" presName="parTransTwo" presStyleCnt="0"/>
      <dgm:spPr/>
    </dgm:pt>
    <dgm:pt modelId="{D9719067-B92D-47DA-8F66-1256213EA529}" type="pres">
      <dgm:prSet presAssocID="{9E1C0BB7-42AC-43D3-9B28-4BE5D957A106}" presName="horzTwo" presStyleCnt="0"/>
      <dgm:spPr/>
    </dgm:pt>
    <dgm:pt modelId="{C7B2B1E9-C8E0-4ED7-8D5E-FD667CB08C3C}" type="pres">
      <dgm:prSet presAssocID="{A96C3955-5EB3-47DB-A842-2BB592A213F0}" presName="vertThree" presStyleCnt="0"/>
      <dgm:spPr/>
    </dgm:pt>
    <dgm:pt modelId="{0AFEC877-0EB3-4B12-8859-7C9C08D9ABC3}" type="pres">
      <dgm:prSet presAssocID="{A96C3955-5EB3-47DB-A842-2BB592A213F0}" presName="txThree" presStyleLbl="node3" presStyleIdx="8" presStyleCnt="11" custScaleY="157102">
        <dgm:presLayoutVars>
          <dgm:chPref val="3"/>
        </dgm:presLayoutVars>
      </dgm:prSet>
      <dgm:spPr/>
    </dgm:pt>
    <dgm:pt modelId="{617CFCCB-12BD-40AC-A5BE-C475656035DE}" type="pres">
      <dgm:prSet presAssocID="{A96C3955-5EB3-47DB-A842-2BB592A213F0}" presName="parTransThree" presStyleCnt="0"/>
      <dgm:spPr/>
    </dgm:pt>
    <dgm:pt modelId="{15DC6D97-D88E-464A-A2FC-D3F86C8482A0}" type="pres">
      <dgm:prSet presAssocID="{A96C3955-5EB3-47DB-A842-2BB592A213F0}" presName="horzThree" presStyleCnt="0"/>
      <dgm:spPr/>
    </dgm:pt>
    <dgm:pt modelId="{EDF6BAC5-E908-4350-8AFB-63261FE46771}" type="pres">
      <dgm:prSet presAssocID="{CAB73E1B-2D93-4B26-BADE-DFAFA92AB6FD}" presName="vertFour" presStyleCnt="0">
        <dgm:presLayoutVars>
          <dgm:chPref val="3"/>
        </dgm:presLayoutVars>
      </dgm:prSet>
      <dgm:spPr/>
    </dgm:pt>
    <dgm:pt modelId="{1870B684-280A-4D24-94E0-6D0ADF98A35D}" type="pres">
      <dgm:prSet presAssocID="{CAB73E1B-2D93-4B26-BADE-DFAFA92AB6FD}" presName="txFour" presStyleLbl="node4" presStyleIdx="6" presStyleCnt="9" custScaleY="157102">
        <dgm:presLayoutVars>
          <dgm:chPref val="3"/>
        </dgm:presLayoutVars>
      </dgm:prSet>
      <dgm:spPr/>
    </dgm:pt>
    <dgm:pt modelId="{E177CA70-41EB-4474-9DC7-4351514BF31B}" type="pres">
      <dgm:prSet presAssocID="{CAB73E1B-2D93-4B26-BADE-DFAFA92AB6FD}" presName="horzFour" presStyleCnt="0"/>
      <dgm:spPr/>
    </dgm:pt>
    <dgm:pt modelId="{E66C84F2-03C0-41F8-B6CD-FD9B20DB601B}" type="pres">
      <dgm:prSet presAssocID="{26703252-1F4F-48B1-98A3-8A9E9F470ECC}" presName="sibSpaceTwo" presStyleCnt="0"/>
      <dgm:spPr/>
    </dgm:pt>
    <dgm:pt modelId="{6498D740-210A-4F55-9E0D-C03EB8588612}" type="pres">
      <dgm:prSet presAssocID="{683CB77C-FD69-4A37-887C-25BC60794531}" presName="vertTwo" presStyleCnt="0"/>
      <dgm:spPr/>
    </dgm:pt>
    <dgm:pt modelId="{ADE86772-51B2-4802-BF61-4811FCF6E43E}" type="pres">
      <dgm:prSet presAssocID="{683CB77C-FD69-4A37-887C-25BC60794531}" presName="txTwo" presStyleLbl="node2" presStyleIdx="7" presStyleCnt="8" custScaleY="157102">
        <dgm:presLayoutVars>
          <dgm:chPref val="3"/>
        </dgm:presLayoutVars>
      </dgm:prSet>
      <dgm:spPr/>
    </dgm:pt>
    <dgm:pt modelId="{3EA5FACA-2BD8-4C28-B8B9-CBC87868BC41}" type="pres">
      <dgm:prSet presAssocID="{683CB77C-FD69-4A37-887C-25BC60794531}" presName="parTransTwo" presStyleCnt="0"/>
      <dgm:spPr/>
    </dgm:pt>
    <dgm:pt modelId="{87D47EE1-A942-4F2E-9B7C-85CA8057AABF}" type="pres">
      <dgm:prSet presAssocID="{683CB77C-FD69-4A37-887C-25BC60794531}" presName="horzTwo" presStyleCnt="0"/>
      <dgm:spPr/>
    </dgm:pt>
    <dgm:pt modelId="{F05A17B3-099D-4053-B9A1-3F8873DECA4A}" type="pres">
      <dgm:prSet presAssocID="{5631CEB6-5F9A-4412-8918-FB759FCF5858}" presName="vertThree" presStyleCnt="0"/>
      <dgm:spPr/>
    </dgm:pt>
    <dgm:pt modelId="{FAE0A51D-BAF1-47F7-92C7-85FAA948E030}" type="pres">
      <dgm:prSet presAssocID="{5631CEB6-5F9A-4412-8918-FB759FCF5858}" presName="txThree" presStyleLbl="node3" presStyleIdx="9" presStyleCnt="11" custScaleY="157102">
        <dgm:presLayoutVars>
          <dgm:chPref val="3"/>
        </dgm:presLayoutVars>
      </dgm:prSet>
      <dgm:spPr/>
    </dgm:pt>
    <dgm:pt modelId="{0A4E504B-F30C-412D-A184-960B8170A5B2}" type="pres">
      <dgm:prSet presAssocID="{5631CEB6-5F9A-4412-8918-FB759FCF5858}" presName="parTransThree" presStyleCnt="0"/>
      <dgm:spPr/>
    </dgm:pt>
    <dgm:pt modelId="{AE2989EE-9010-40F4-861A-49CF85B891DF}" type="pres">
      <dgm:prSet presAssocID="{5631CEB6-5F9A-4412-8918-FB759FCF5858}" presName="horzThree" presStyleCnt="0"/>
      <dgm:spPr/>
    </dgm:pt>
    <dgm:pt modelId="{BCB005A7-2AA3-4FA9-BEE2-63A4B2FE11CD}" type="pres">
      <dgm:prSet presAssocID="{CFF38400-74D3-4180-A974-BEAB017F4FBC}" presName="vertFour" presStyleCnt="0">
        <dgm:presLayoutVars>
          <dgm:chPref val="3"/>
        </dgm:presLayoutVars>
      </dgm:prSet>
      <dgm:spPr/>
    </dgm:pt>
    <dgm:pt modelId="{53773F34-E0E0-4B45-8820-C80D99A2C9ED}" type="pres">
      <dgm:prSet presAssocID="{CFF38400-74D3-4180-A974-BEAB017F4FBC}" presName="txFour" presStyleLbl="node4" presStyleIdx="7" presStyleCnt="9" custScaleY="157102">
        <dgm:presLayoutVars>
          <dgm:chPref val="3"/>
        </dgm:presLayoutVars>
      </dgm:prSet>
      <dgm:spPr/>
    </dgm:pt>
    <dgm:pt modelId="{F36428DF-5ECE-47BE-9680-231D279093B6}" type="pres">
      <dgm:prSet presAssocID="{CFF38400-74D3-4180-A974-BEAB017F4FBC}" presName="horzFour" presStyleCnt="0"/>
      <dgm:spPr/>
    </dgm:pt>
    <dgm:pt modelId="{7E31B53D-DA12-4D16-BA23-9EBE38A80EB0}" type="pres">
      <dgm:prSet presAssocID="{B5FA799B-0BCA-49F6-B0E5-9CE71F943C2C}" presName="sibSpaceThree" presStyleCnt="0"/>
      <dgm:spPr/>
    </dgm:pt>
    <dgm:pt modelId="{7AA959A4-8573-49A5-8292-675CE108CE73}" type="pres">
      <dgm:prSet presAssocID="{ACB971D9-C68D-4FB0-A1CD-8F587518E967}" presName="vertThree" presStyleCnt="0"/>
      <dgm:spPr/>
    </dgm:pt>
    <dgm:pt modelId="{9DAADC0B-7EF7-48F8-94E9-7C48C6B424D1}" type="pres">
      <dgm:prSet presAssocID="{ACB971D9-C68D-4FB0-A1CD-8F587518E967}" presName="txThree" presStyleLbl="node3" presStyleIdx="10" presStyleCnt="11" custScaleY="157102">
        <dgm:presLayoutVars>
          <dgm:chPref val="3"/>
        </dgm:presLayoutVars>
      </dgm:prSet>
      <dgm:spPr/>
    </dgm:pt>
    <dgm:pt modelId="{80947262-9ADF-4808-85BD-D63E742C04AF}" type="pres">
      <dgm:prSet presAssocID="{ACB971D9-C68D-4FB0-A1CD-8F587518E967}" presName="parTransThree" presStyleCnt="0"/>
      <dgm:spPr/>
    </dgm:pt>
    <dgm:pt modelId="{1EC5E67B-1A56-4C6F-97CA-660357BBFBBF}" type="pres">
      <dgm:prSet presAssocID="{ACB971D9-C68D-4FB0-A1CD-8F587518E967}" presName="horzThree" presStyleCnt="0"/>
      <dgm:spPr/>
    </dgm:pt>
    <dgm:pt modelId="{1CFFFE18-A13C-49C0-818C-37BD77745E27}" type="pres">
      <dgm:prSet presAssocID="{9548A0C9-3393-4104-8DCF-7A6AD774DBA5}" presName="vertFour" presStyleCnt="0">
        <dgm:presLayoutVars>
          <dgm:chPref val="3"/>
        </dgm:presLayoutVars>
      </dgm:prSet>
      <dgm:spPr/>
    </dgm:pt>
    <dgm:pt modelId="{FCE6941B-D3C7-4FAC-B373-F076F0B03E9F}" type="pres">
      <dgm:prSet presAssocID="{9548A0C9-3393-4104-8DCF-7A6AD774DBA5}" presName="txFour" presStyleLbl="node4" presStyleIdx="8" presStyleCnt="9" custScaleY="157102">
        <dgm:presLayoutVars>
          <dgm:chPref val="3"/>
        </dgm:presLayoutVars>
      </dgm:prSet>
      <dgm:spPr/>
    </dgm:pt>
    <dgm:pt modelId="{B912E04F-296F-4036-BEA1-D5958C73694F}" type="pres">
      <dgm:prSet presAssocID="{9548A0C9-3393-4104-8DCF-7A6AD774DBA5}" presName="horzFour" presStyleCnt="0"/>
      <dgm:spPr/>
    </dgm:pt>
  </dgm:ptLst>
  <dgm:cxnLst>
    <dgm:cxn modelId="{EF883B00-CA32-41D8-974C-BA807C37008A}" srcId="{79A7CC18-1EDA-45C4-944A-3AB6555590BA}" destId="{5BE03B7E-84F3-4021-98C0-A46940A65EB2}" srcOrd="1" destOrd="0" parTransId="{776435BE-4095-406A-86B4-E456FA513624}" sibTransId="{E3ED3845-7F8B-4D86-8E3D-F693D97D8909}"/>
    <dgm:cxn modelId="{8FCB7300-4F84-4162-9669-F6496AC23EB1}" type="presOf" srcId="{CAB73E1B-2D93-4B26-BADE-DFAFA92AB6FD}" destId="{1870B684-280A-4D24-94E0-6D0ADF98A35D}" srcOrd="0" destOrd="0" presId="urn:microsoft.com/office/officeart/2005/8/layout/hierarchy4"/>
    <dgm:cxn modelId="{0F2EC301-9C21-4E94-8B91-324131A601E2}" srcId="{BC2652B2-B7F6-441D-8F48-D6F7EE0C7F92}" destId="{119FDE7F-7EFB-4A3C-A1A5-B79F8B4C1C3B}" srcOrd="0" destOrd="0" parTransId="{3EF21F76-B3B2-4630-A32C-6B6F5B81EFA8}" sibTransId="{AD86E36D-6B65-46A5-920A-89DD9EC2C1BE}"/>
    <dgm:cxn modelId="{B7BE0C03-1548-427B-A535-CCC7105D903E}" srcId="{A67A5428-4A72-46A8-B799-C0C33A425512}" destId="{BC2652B2-B7F6-441D-8F48-D6F7EE0C7F92}" srcOrd="2" destOrd="0" parTransId="{E0D367C6-DF9B-4B58-9C31-469B983F0944}" sibTransId="{D8918AE2-038C-4A57-AAF5-B6C4CDDD740C}"/>
    <dgm:cxn modelId="{16850109-BEFC-46BF-AC30-588CD6CD31D7}" srcId="{119FDE7F-7EFB-4A3C-A1A5-B79F8B4C1C3B}" destId="{A0B926A6-1BBE-4388-B7AE-787DFC6BFD4C}" srcOrd="0" destOrd="0" parTransId="{DB9B04A9-4DA7-4CDB-A574-3239110F3731}" sibTransId="{F37E5898-CF6A-4EBA-9EEB-2C33B996FC7D}"/>
    <dgm:cxn modelId="{C6042017-789C-41BF-A01F-8C3117C1E696}" type="presOf" srcId="{FBFB5859-B5C4-454E-B767-89BC557CFB16}" destId="{8D02EE24-7902-4EA1-A47D-A3C0EE0CB243}" srcOrd="0" destOrd="0" presId="urn:microsoft.com/office/officeart/2005/8/layout/hierarchy4"/>
    <dgm:cxn modelId="{C30C2226-4E34-4883-AB2C-BBFA9C7E07CB}" srcId="{ACB971D9-C68D-4FB0-A1CD-8F587518E967}" destId="{9548A0C9-3393-4104-8DCF-7A6AD774DBA5}" srcOrd="0" destOrd="0" parTransId="{3F3421CB-AA5F-4D55-BFE7-53E214029130}" sibTransId="{6F3BE4F5-13FD-4FBA-AB07-0A2AD88D7F33}"/>
    <dgm:cxn modelId="{28705229-5CF6-456F-83CA-32D0BE2A73A9}" type="presOf" srcId="{88660E14-5C8B-44FB-8ED3-E66E58F94EE0}" destId="{449DFEFB-7896-4848-9BED-8C9296A1FD39}" srcOrd="0" destOrd="0" presId="urn:microsoft.com/office/officeart/2005/8/layout/hierarchy4"/>
    <dgm:cxn modelId="{6BF83933-4C0D-4501-AD5A-BA341F9E6777}" srcId="{93D87265-4955-4C7E-9237-9A60A57C72B9}" destId="{88CE0034-EFB2-4C06-BB30-E2BA6068FDD8}" srcOrd="0" destOrd="0" parTransId="{6A8F28DD-AEA6-4787-88CB-769C88F0A5C9}" sibTransId="{745C63CD-F3B8-4EEE-B4D1-D74FF09AEB59}"/>
    <dgm:cxn modelId="{1801A033-41B4-4B37-914E-79E442A443B2}" srcId="{93D87265-4955-4C7E-9237-9A60A57C72B9}" destId="{C1EA0485-AEE1-4A20-A95F-70FDF006AC78}" srcOrd="1" destOrd="0" parTransId="{9EC0357D-6B8A-4A74-9D48-32727B56E864}" sibTransId="{7320F6F1-5470-45BC-BA2F-5B3A052A1CD1}"/>
    <dgm:cxn modelId="{B0DD6635-D621-4E40-8067-8CBCB2E4FBBA}" type="presOf" srcId="{E6A23ED6-C6D8-4AC7-8038-E4E73BCC3101}" destId="{99293A5E-3ACD-4860-8604-29AC1DABD96E}" srcOrd="0" destOrd="0" presId="urn:microsoft.com/office/officeart/2005/8/layout/hierarchy4"/>
    <dgm:cxn modelId="{16302437-428F-4F3F-898C-16E8BD7E0773}" srcId="{79A7CC18-1EDA-45C4-944A-3AB6555590BA}" destId="{749D6BC5-4309-4D0A-B950-A724859E198B}" srcOrd="0" destOrd="0" parTransId="{64A863CE-70AC-477D-8792-F241A2A87BA3}" sibTransId="{3CC314F9-D653-4D1C-97D8-2D5636C29A8B}"/>
    <dgm:cxn modelId="{4AAC1F3E-2EA9-4E84-B71B-75D99A3FC1C5}" srcId="{749D6BC5-4309-4D0A-B950-A724859E198B}" destId="{7D741FF9-2364-481A-A9F6-8DE5D268ED1C}" srcOrd="0" destOrd="0" parTransId="{6F901A57-321C-43BC-908E-FEB5521F1A91}" sibTransId="{963ADDFC-0A34-449F-A2FE-52DA7402573F}"/>
    <dgm:cxn modelId="{54D3125B-B2CF-4739-8BA3-FCCAFA1A8DA8}" type="presOf" srcId="{CC274895-F79B-4DAB-9143-0B6BC441180B}" destId="{9A68B3F2-B7B9-4482-A244-8FBFD56AE89D}" srcOrd="0" destOrd="0" presId="urn:microsoft.com/office/officeart/2005/8/layout/hierarchy4"/>
    <dgm:cxn modelId="{6D82F960-AD49-4CA4-AE0F-641A50A2BECA}" type="presOf" srcId="{DC73F91E-5871-4C81-9357-F7212DBFFD81}" destId="{762A46F8-A0AE-44AF-8EE3-2DDDFDFA7CD4}" srcOrd="0" destOrd="0" presId="urn:microsoft.com/office/officeart/2005/8/layout/hierarchy4"/>
    <dgm:cxn modelId="{220D6941-0F56-461F-BBF8-D3EC81D218A8}" type="presOf" srcId="{119FDE7F-7EFB-4A3C-A1A5-B79F8B4C1C3B}" destId="{05C9C0FE-9EB3-4F72-8802-E4B68A000F62}" srcOrd="0" destOrd="0" presId="urn:microsoft.com/office/officeart/2005/8/layout/hierarchy4"/>
    <dgm:cxn modelId="{85E5DE63-A51B-4DF3-BE08-719EABDCDBB5}" srcId="{FBFB5859-B5C4-454E-B767-89BC557CFB16}" destId="{75AF5A2D-9F48-407C-B86B-48D009DE7552}" srcOrd="0" destOrd="0" parTransId="{3DA6A293-089E-4284-ADD0-D06AB511350B}" sibTransId="{602E03EB-E5F9-48C8-BE04-9D82A94776F9}"/>
    <dgm:cxn modelId="{EC80AB66-2C5C-46BA-A971-B20F3AC9C827}" type="presOf" srcId="{4C0C810A-92DB-4F90-89AF-E32AC042181C}" destId="{0C25D79C-C315-4774-A360-3AE2E50C6DA8}" srcOrd="0" destOrd="0" presId="urn:microsoft.com/office/officeart/2005/8/layout/hierarchy4"/>
    <dgm:cxn modelId="{DCB2B646-5C60-4925-A976-07F4CEA4D9A9}" srcId="{683CB77C-FD69-4A37-887C-25BC60794531}" destId="{5631CEB6-5F9A-4412-8918-FB759FCF5858}" srcOrd="0" destOrd="0" parTransId="{F9E29C21-698D-4316-835E-0F87BBC49F49}" sibTransId="{B5FA799B-0BCA-49F6-B0E5-9CE71F943C2C}"/>
    <dgm:cxn modelId="{D51B2E47-EC4E-4D1B-AB99-790B34C172F1}" type="presOf" srcId="{9E1C0BB7-42AC-43D3-9B28-4BE5D957A106}" destId="{8EE8C2C1-74AF-4B83-9E81-79A94E27A166}" srcOrd="0" destOrd="0" presId="urn:microsoft.com/office/officeart/2005/8/layout/hierarchy4"/>
    <dgm:cxn modelId="{D0C60D69-C12B-413C-89EB-3DE9286759D1}" type="presOf" srcId="{E54A46B6-E770-4F0A-8047-808405498379}" destId="{5FF7531C-F03B-4B62-91ED-EF501552E931}" srcOrd="0" destOrd="0" presId="urn:microsoft.com/office/officeart/2005/8/layout/hierarchy4"/>
    <dgm:cxn modelId="{46F9C84A-16CD-4FCC-9292-0EDE1CE42372}" type="presOf" srcId="{79A7CC18-1EDA-45C4-944A-3AB6555590BA}" destId="{51D16BFB-DCA1-44DE-98D5-9EC5B0822F25}" srcOrd="0" destOrd="0" presId="urn:microsoft.com/office/officeart/2005/8/layout/hierarchy4"/>
    <dgm:cxn modelId="{123F5F4C-FBD6-4904-A76C-2F86D993A07F}" type="presOf" srcId="{A67A5428-4A72-46A8-B799-C0C33A425512}" destId="{2D24E5AC-D6CF-4189-856A-6D484D88509B}" srcOrd="0" destOrd="0" presId="urn:microsoft.com/office/officeart/2005/8/layout/hierarchy4"/>
    <dgm:cxn modelId="{67C7C94E-B60F-48CC-A1CE-3FBD688C43FB}" type="presOf" srcId="{33AD624F-2FB7-43FA-8455-3A32D72DED33}" destId="{747CDEA9-14DA-43F8-92B1-021862DA96C6}" srcOrd="0" destOrd="0" presId="urn:microsoft.com/office/officeart/2005/8/layout/hierarchy4"/>
    <dgm:cxn modelId="{46061F74-7EA9-4F73-A978-7ED42A4D7BDB}" srcId="{C1EA0485-AEE1-4A20-A95F-70FDF006AC78}" destId="{FBFB5859-B5C4-454E-B767-89BC557CFB16}" srcOrd="0" destOrd="0" parTransId="{E43E6EBE-BB16-44F5-BE41-46E7CFFED54F}" sibTransId="{875BAF82-811E-450B-BBE9-BF155E6A1AC8}"/>
    <dgm:cxn modelId="{65C47A74-C2FC-4E6E-A184-2C4B81AC7437}" srcId="{5631CEB6-5F9A-4412-8918-FB759FCF5858}" destId="{CFF38400-74D3-4180-A974-BEAB017F4FBC}" srcOrd="0" destOrd="0" parTransId="{9D2B0555-875B-43E5-8659-C9420F37EA27}" sibTransId="{D64FB116-0A13-4ECB-A65F-5CF384C7DDCF}"/>
    <dgm:cxn modelId="{77CC8454-28FA-42CE-B76E-29940A8CAF15}" type="presOf" srcId="{C1EA0485-AEE1-4A20-A95F-70FDF006AC78}" destId="{82061B04-2B9F-4E42-B857-9B7DCC2512D7}" srcOrd="0" destOrd="0" presId="urn:microsoft.com/office/officeart/2005/8/layout/hierarchy4"/>
    <dgm:cxn modelId="{B3C9A876-A695-49B8-98F6-568FA2A851D4}" srcId="{9E1C0BB7-42AC-43D3-9B28-4BE5D957A106}" destId="{A96C3955-5EB3-47DB-A842-2BB592A213F0}" srcOrd="0" destOrd="0" parTransId="{948437F3-202B-4351-8D94-A259F60D6A88}" sibTransId="{1D76D20C-8946-447D-816F-0DE6B2C51BEF}"/>
    <dgm:cxn modelId="{13D27879-3864-40B3-A699-17B26986E893}" srcId="{C71E3F41-B96A-4E86-BB37-9BFE28228A93}" destId="{E6A23ED6-C6D8-4AC7-8038-E4E73BCC3101}" srcOrd="0" destOrd="0" parTransId="{C8BB3707-D862-4C87-894E-D9C0ADBC33E3}" sibTransId="{E8F84A88-ABB4-4FFD-9003-DD6930C8BFD3}"/>
    <dgm:cxn modelId="{DF8FC059-C352-42D5-BB69-8635475C33DD}" srcId="{88660E14-5C8B-44FB-8ED3-E66E58F94EE0}" destId="{33AD624F-2FB7-43FA-8455-3A32D72DED33}" srcOrd="2" destOrd="0" parTransId="{86B42A6B-4950-4546-AA49-A49BA5F1D9FC}" sibTransId="{9E49714E-8A36-42F0-9441-CBEE9369794B}"/>
    <dgm:cxn modelId="{4D011E7B-2C0A-4700-B54F-A7FA160F6772}" srcId="{D775F599-364B-454B-8E91-6BDD6268490B}" destId="{DC73F91E-5871-4C81-9357-F7212DBFFD81}" srcOrd="0" destOrd="0" parTransId="{8FB260DB-08FA-4621-8C6A-E6E81698DF5E}" sibTransId="{C5C915D5-7348-4969-8E15-EEDA97FE43A1}"/>
    <dgm:cxn modelId="{31A42F7C-1DB7-425A-B79B-22A6BEE2CA34}" type="presOf" srcId="{D775F599-364B-454B-8E91-6BDD6268490B}" destId="{9AFE2754-253E-4595-8F6F-849BFCB191B9}" srcOrd="0" destOrd="0" presId="urn:microsoft.com/office/officeart/2005/8/layout/hierarchy4"/>
    <dgm:cxn modelId="{99674A7C-60EB-4E13-984E-60B57468D9D9}" srcId="{E54A46B6-E770-4F0A-8047-808405498379}" destId="{683CB77C-FD69-4A37-887C-25BC60794531}" srcOrd="1" destOrd="0" parTransId="{C6533875-80DF-4378-9452-7632CFA21619}" sibTransId="{357EFE49-4349-4580-BA75-4092A110CF91}"/>
    <dgm:cxn modelId="{15738F7F-93CE-4777-90BC-127DEC079CC5}" srcId="{CC274895-F79B-4DAB-9143-0B6BC441180B}" destId="{4C0C810A-92DB-4F90-89AF-E32AC042181C}" srcOrd="1" destOrd="0" parTransId="{0D88F630-897E-4F9C-8876-EC8E00F4F902}" sibTransId="{AA19AA6D-5290-4DEC-98F5-6A63C5D35EB4}"/>
    <dgm:cxn modelId="{BDD8F584-1CDA-4203-A46D-A266F1E4FDD8}" srcId="{88660E14-5C8B-44FB-8ED3-E66E58F94EE0}" destId="{79A7CC18-1EDA-45C4-944A-3AB6555590BA}" srcOrd="0" destOrd="0" parTransId="{98EC5581-5768-4CB0-AF23-D3694D8640CA}" sibTransId="{0C213E5F-D4EC-4FD2-A951-F075548EC453}"/>
    <dgm:cxn modelId="{89C5F386-F2E2-4571-9B7E-253ECAB2C604}" type="presOf" srcId="{CFF38400-74D3-4180-A974-BEAB017F4FBC}" destId="{53773F34-E0E0-4B45-8820-C80D99A2C9ED}" srcOrd="0" destOrd="0" presId="urn:microsoft.com/office/officeart/2005/8/layout/hierarchy4"/>
    <dgm:cxn modelId="{66885188-1B5D-4444-91B1-13C36C3D1B4C}" srcId="{88CE0034-EFB2-4C06-BB30-E2BA6068FDD8}" destId="{C71E3F41-B96A-4E86-BB37-9BFE28228A93}" srcOrd="0" destOrd="0" parTransId="{56D058E2-2AF3-44A1-9D8F-EFDAEEEC4FFE}" sibTransId="{818EC674-33F0-41BD-928F-F3E554B6A5DE}"/>
    <dgm:cxn modelId="{93D20B95-C174-43D1-BD6E-A3067D7C444C}" type="presOf" srcId="{A96C3955-5EB3-47DB-A842-2BB592A213F0}" destId="{0AFEC877-0EB3-4B12-8859-7C9C08D9ABC3}" srcOrd="0" destOrd="0" presId="urn:microsoft.com/office/officeart/2005/8/layout/hierarchy4"/>
    <dgm:cxn modelId="{EB6A2495-B1EF-4710-9815-DBB97722260F}" type="presOf" srcId="{C71E3F41-B96A-4E86-BB37-9BFE28228A93}" destId="{B2517913-B353-4629-878B-7A314F6A3D55}" srcOrd="0" destOrd="0" presId="urn:microsoft.com/office/officeart/2005/8/layout/hierarchy4"/>
    <dgm:cxn modelId="{7D99CB97-835C-4069-B7DE-BC50BE17FEA4}" srcId="{749D6BC5-4309-4D0A-B950-A724859E198B}" destId="{88551068-EA30-4975-A4D0-E8F29E86F737}" srcOrd="1" destOrd="0" parTransId="{F3414D14-35AD-43C4-B412-19A45DE5830D}" sibTransId="{56025B9E-9994-4DF6-A4DF-6020DEE6B11F}"/>
    <dgm:cxn modelId="{2CAF269C-C637-4299-A214-8FAED2E2006A}" type="presOf" srcId="{5BE03B7E-84F3-4021-98C0-A46940A65EB2}" destId="{DE16862C-833E-4584-B951-31FC7D7725E1}" srcOrd="0" destOrd="0" presId="urn:microsoft.com/office/officeart/2005/8/layout/hierarchy4"/>
    <dgm:cxn modelId="{BC520B9D-CA71-4780-A6D8-6044E7E24B02}" type="presOf" srcId="{93D87265-4955-4C7E-9237-9A60A57C72B9}" destId="{B5353886-3E7E-45B4-92CE-6C1D20E1C29B}" srcOrd="0" destOrd="0" presId="urn:microsoft.com/office/officeart/2005/8/layout/hierarchy4"/>
    <dgm:cxn modelId="{8557A09E-8BAF-44C1-915C-FA7C2FAF74C6}" type="presOf" srcId="{395DB7EB-825D-47E8-9EC6-1BB5601D0ECD}" destId="{97C435F9-C11D-407F-8EFF-3D84F7446396}" srcOrd="0" destOrd="0" presId="urn:microsoft.com/office/officeart/2005/8/layout/hierarchy4"/>
    <dgm:cxn modelId="{38AD609F-B78A-487D-A5C9-3A256A4C146C}" type="presOf" srcId="{9548A0C9-3393-4104-8DCF-7A6AD774DBA5}" destId="{FCE6941B-D3C7-4FAC-B373-F076F0B03E9F}" srcOrd="0" destOrd="0" presId="urn:microsoft.com/office/officeart/2005/8/layout/hierarchy4"/>
    <dgm:cxn modelId="{A64C18A2-7C00-4354-A7ED-67992B920EF3}" type="presOf" srcId="{5631CEB6-5F9A-4412-8918-FB759FCF5858}" destId="{FAE0A51D-BAF1-47F7-92C7-85FAA948E030}" srcOrd="0" destOrd="0" presId="urn:microsoft.com/office/officeart/2005/8/layout/hierarchy4"/>
    <dgm:cxn modelId="{CAD856A6-A1B1-4321-A55C-7ADEA0E8F174}" srcId="{88660E14-5C8B-44FB-8ED3-E66E58F94EE0}" destId="{CC274895-F79B-4DAB-9143-0B6BC441180B}" srcOrd="1" destOrd="0" parTransId="{BACDEB89-D751-456F-B0E4-FBCB7BE74D05}" sibTransId="{ED038340-ADB3-4A3B-B1F6-B1FB55AE3640}"/>
    <dgm:cxn modelId="{D46420A7-7056-4AA5-A88D-02398B314916}" type="presOf" srcId="{88CE0034-EFB2-4C06-BB30-E2BA6068FDD8}" destId="{37C57AF5-469F-455B-BB61-C549FD403C91}" srcOrd="0" destOrd="0" presId="urn:microsoft.com/office/officeart/2005/8/layout/hierarchy4"/>
    <dgm:cxn modelId="{33E93BAE-55DB-4CA9-939C-211DBB5BAD02}" type="presOf" srcId="{683CB77C-FD69-4A37-887C-25BC60794531}" destId="{ADE86772-51B2-4802-BF61-4811FCF6E43E}" srcOrd="0" destOrd="0" presId="urn:microsoft.com/office/officeart/2005/8/layout/hierarchy4"/>
    <dgm:cxn modelId="{E5338BAE-6E46-4815-B688-74D8839BA6FC}" type="presOf" srcId="{ACB971D9-C68D-4FB0-A1CD-8F587518E967}" destId="{9DAADC0B-7EF7-48F8-94E9-7C48C6B424D1}" srcOrd="0" destOrd="0" presId="urn:microsoft.com/office/officeart/2005/8/layout/hierarchy4"/>
    <dgm:cxn modelId="{45B178B8-FEB0-4FE4-AB42-D69005986CF1}" srcId="{A67A5428-4A72-46A8-B799-C0C33A425512}" destId="{88660E14-5C8B-44FB-8ED3-E66E58F94EE0}" srcOrd="0" destOrd="0" parTransId="{50128701-5799-46DE-A2B3-0877E1AC7E97}" sibTransId="{1022098B-AD9D-4A77-9735-E249587CA573}"/>
    <dgm:cxn modelId="{F34A49B9-02F0-4C40-A22D-F23F853AD1E7}" type="presOf" srcId="{A0B926A6-1BBE-4388-B7AE-787DFC6BFD4C}" destId="{AC323039-66ED-40EA-A07D-230F50559C5F}" srcOrd="0" destOrd="0" presId="urn:microsoft.com/office/officeart/2005/8/layout/hierarchy4"/>
    <dgm:cxn modelId="{E597CDB9-CDA5-4530-813F-B00110278657}" type="presOf" srcId="{749D6BC5-4309-4D0A-B950-A724859E198B}" destId="{D3B9DB4B-EF63-4C37-AFF8-66A606B5FA0F}" srcOrd="0" destOrd="0" presId="urn:microsoft.com/office/officeart/2005/8/layout/hierarchy4"/>
    <dgm:cxn modelId="{31B102BF-0821-41BE-AE83-CA4F8F93B7AD}" type="presOf" srcId="{7D741FF9-2364-481A-A9F6-8DE5D268ED1C}" destId="{624C0E1C-5B81-444B-B86A-169FE9047B57}" srcOrd="0" destOrd="0" presId="urn:microsoft.com/office/officeart/2005/8/layout/hierarchy4"/>
    <dgm:cxn modelId="{35C6FECC-5C1F-49B2-ADAB-21878136C223}" srcId="{23127C84-69E4-41CB-8475-EDAB3549907A}" destId="{395DB7EB-825D-47E8-9EC6-1BB5601D0ECD}" srcOrd="0" destOrd="0" parTransId="{05A942B8-4511-46BF-8D6F-2CB0ADC9D0B8}" sibTransId="{DDCD7786-B6DF-401A-86E6-0494DB48FBD2}"/>
    <dgm:cxn modelId="{65C866CE-55E8-4108-A599-AAF0B4F9A148}" srcId="{A67A5428-4A72-46A8-B799-C0C33A425512}" destId="{E54A46B6-E770-4F0A-8047-808405498379}" srcOrd="3" destOrd="0" parTransId="{FE7476B6-3FAB-4423-9D64-E16E22022C2E}" sibTransId="{328A8E6A-2401-4478-897E-48C08AC4DACF}"/>
    <dgm:cxn modelId="{14FBD8D4-2D26-46D9-9F76-1A750E022964}" type="presOf" srcId="{75AF5A2D-9F48-407C-B86B-48D009DE7552}" destId="{BE1F582A-D8C0-4FF0-AF6F-B911624192B1}" srcOrd="0" destOrd="0" presId="urn:microsoft.com/office/officeart/2005/8/layout/hierarchy4"/>
    <dgm:cxn modelId="{BA0980DB-477F-4569-8D74-03BC74ECFC30}" type="presOf" srcId="{BC2652B2-B7F6-441D-8F48-D6F7EE0C7F92}" destId="{2CC9ACEF-2041-4544-9B28-A5E91D4302AF}" srcOrd="0" destOrd="0" presId="urn:microsoft.com/office/officeart/2005/8/layout/hierarchy4"/>
    <dgm:cxn modelId="{3D3132DD-1824-4C9B-97C0-792432177BEB}" srcId="{683CB77C-FD69-4A37-887C-25BC60794531}" destId="{ACB971D9-C68D-4FB0-A1CD-8F587518E967}" srcOrd="1" destOrd="0" parTransId="{EFAE7A35-E807-4F0F-BC41-A343E0B6F0D5}" sibTransId="{802782EC-A842-47E4-B469-B6851B903E8E}"/>
    <dgm:cxn modelId="{4D1D02E5-76FB-4047-9489-8A3EE9587EE4}" srcId="{33AD624F-2FB7-43FA-8455-3A32D72DED33}" destId="{D775F599-364B-454B-8E91-6BDD6268490B}" srcOrd="0" destOrd="0" parTransId="{9D820873-11D8-4712-B9F7-892EC39DC2D7}" sibTransId="{EE7B1A5C-A456-44BB-8383-F3649ECE3126}"/>
    <dgm:cxn modelId="{9BC4CFEB-5457-4907-8CE1-C778971EC4C7}" srcId="{CC274895-F79B-4DAB-9143-0B6BC441180B}" destId="{23127C84-69E4-41CB-8475-EDAB3549907A}" srcOrd="0" destOrd="0" parTransId="{82A5D495-4357-4AC0-8B9F-4E97EDB206DC}" sibTransId="{964B4155-83C8-4764-B8EA-60A02ECC11D1}"/>
    <dgm:cxn modelId="{1C2BF9EC-CFCF-4764-87A1-1BA098E7983C}" srcId="{A96C3955-5EB3-47DB-A842-2BB592A213F0}" destId="{CAB73E1B-2D93-4B26-BADE-DFAFA92AB6FD}" srcOrd="0" destOrd="0" parTransId="{3375D018-FFF2-41F8-B5A5-10C9419EEF84}" sibTransId="{4343F9FB-9D23-4553-A092-1CDD06BD7EBB}"/>
    <dgm:cxn modelId="{5A3C9DEE-2928-413A-B3A2-DFE780A9280F}" type="presOf" srcId="{88551068-EA30-4975-A4D0-E8F29E86F737}" destId="{51B67F6F-F0EE-4FA7-9D79-36CC08C08F98}" srcOrd="0" destOrd="0" presId="urn:microsoft.com/office/officeart/2005/8/layout/hierarchy4"/>
    <dgm:cxn modelId="{6495B9FB-E742-4629-B745-7D5533A83956}" type="presOf" srcId="{23127C84-69E4-41CB-8475-EDAB3549907A}" destId="{E2B2C58A-E9A9-4074-94E7-218F9F85C052}" srcOrd="0" destOrd="0" presId="urn:microsoft.com/office/officeart/2005/8/layout/hierarchy4"/>
    <dgm:cxn modelId="{59893FFE-6320-414D-A1AB-6B841C13DC77}" srcId="{E54A46B6-E770-4F0A-8047-808405498379}" destId="{9E1C0BB7-42AC-43D3-9B28-4BE5D957A106}" srcOrd="0" destOrd="0" parTransId="{64F0F8B2-6A95-4D71-AA3C-03358ED4FEB2}" sibTransId="{26703252-1F4F-48B1-98A3-8A9E9F470ECC}"/>
    <dgm:cxn modelId="{BA6465FF-701F-42BB-BAF5-73FF0D4B5D97}" srcId="{A67A5428-4A72-46A8-B799-C0C33A425512}" destId="{93D87265-4955-4C7E-9237-9A60A57C72B9}" srcOrd="1" destOrd="0" parTransId="{4A546AD9-3355-429D-A8A4-0907F6A7EF9E}" sibTransId="{BFA582E4-D273-4463-8C33-1077171B6B01}"/>
    <dgm:cxn modelId="{44EA435B-F120-4767-8697-B0D23A8263CD}" type="presParOf" srcId="{2D24E5AC-D6CF-4189-856A-6D484D88509B}" destId="{0E015896-FFBA-4D40-BC64-261DDD76F371}" srcOrd="0" destOrd="0" presId="urn:microsoft.com/office/officeart/2005/8/layout/hierarchy4"/>
    <dgm:cxn modelId="{BC20F008-F8FA-4A3D-8745-5A3F4A5A78F4}" type="presParOf" srcId="{0E015896-FFBA-4D40-BC64-261DDD76F371}" destId="{449DFEFB-7896-4848-9BED-8C9296A1FD39}" srcOrd="0" destOrd="0" presId="urn:microsoft.com/office/officeart/2005/8/layout/hierarchy4"/>
    <dgm:cxn modelId="{0BF3D72E-7972-41D6-8FE2-FA03EB4081C1}" type="presParOf" srcId="{0E015896-FFBA-4D40-BC64-261DDD76F371}" destId="{0E087320-F0F6-47DF-B8DD-0A955A6CA317}" srcOrd="1" destOrd="0" presId="urn:microsoft.com/office/officeart/2005/8/layout/hierarchy4"/>
    <dgm:cxn modelId="{B97B8680-0A31-49AB-819C-AB76D4277F6B}" type="presParOf" srcId="{0E015896-FFBA-4D40-BC64-261DDD76F371}" destId="{151AA0B3-EC4C-43D2-BAC5-80ADB4D1909C}" srcOrd="2" destOrd="0" presId="urn:microsoft.com/office/officeart/2005/8/layout/hierarchy4"/>
    <dgm:cxn modelId="{49F3E22B-3B24-49B9-9E30-F060BC317F4E}" type="presParOf" srcId="{151AA0B3-EC4C-43D2-BAC5-80ADB4D1909C}" destId="{66A50037-9E96-4870-8A54-F46B71DDCFC9}" srcOrd="0" destOrd="0" presId="urn:microsoft.com/office/officeart/2005/8/layout/hierarchy4"/>
    <dgm:cxn modelId="{4D5A3EB5-5FD3-4B0B-9373-8ADE9AFC67BE}" type="presParOf" srcId="{66A50037-9E96-4870-8A54-F46B71DDCFC9}" destId="{51D16BFB-DCA1-44DE-98D5-9EC5B0822F25}" srcOrd="0" destOrd="0" presId="urn:microsoft.com/office/officeart/2005/8/layout/hierarchy4"/>
    <dgm:cxn modelId="{E8C1C646-7FDB-4209-AB14-2B29CFB293C9}" type="presParOf" srcId="{66A50037-9E96-4870-8A54-F46B71DDCFC9}" destId="{BF21893C-E1B2-4A19-B9C8-27DCCCA1E059}" srcOrd="1" destOrd="0" presId="urn:microsoft.com/office/officeart/2005/8/layout/hierarchy4"/>
    <dgm:cxn modelId="{B44F87D8-C271-4C47-9795-F4B18C5406C4}" type="presParOf" srcId="{66A50037-9E96-4870-8A54-F46B71DDCFC9}" destId="{0FABBDD8-B597-42AA-B2BB-4D08A41D45C9}" srcOrd="2" destOrd="0" presId="urn:microsoft.com/office/officeart/2005/8/layout/hierarchy4"/>
    <dgm:cxn modelId="{B7907920-5FF0-49F4-B67E-8F76DB29B83C}" type="presParOf" srcId="{0FABBDD8-B597-42AA-B2BB-4D08A41D45C9}" destId="{79CB65BE-FD68-4EBE-BBBC-FD6A88B05F13}" srcOrd="0" destOrd="0" presId="urn:microsoft.com/office/officeart/2005/8/layout/hierarchy4"/>
    <dgm:cxn modelId="{B7CBCAB0-AC5A-42F5-B2CD-06DDE3B8E3E3}" type="presParOf" srcId="{79CB65BE-FD68-4EBE-BBBC-FD6A88B05F13}" destId="{D3B9DB4B-EF63-4C37-AFF8-66A606B5FA0F}" srcOrd="0" destOrd="0" presId="urn:microsoft.com/office/officeart/2005/8/layout/hierarchy4"/>
    <dgm:cxn modelId="{7E4BA55F-944E-45D0-B54B-1A036BE3753E}" type="presParOf" srcId="{79CB65BE-FD68-4EBE-BBBC-FD6A88B05F13}" destId="{A067205C-A04D-45BA-9119-E96C9CFCF69C}" srcOrd="1" destOrd="0" presId="urn:microsoft.com/office/officeart/2005/8/layout/hierarchy4"/>
    <dgm:cxn modelId="{E7D7B524-655D-42DB-B6F2-FC9A7EB98974}" type="presParOf" srcId="{79CB65BE-FD68-4EBE-BBBC-FD6A88B05F13}" destId="{3330534B-214D-40A2-99D4-BEF924A52225}" srcOrd="2" destOrd="0" presId="urn:microsoft.com/office/officeart/2005/8/layout/hierarchy4"/>
    <dgm:cxn modelId="{B8296740-1968-4C8B-9155-1070BCF2F897}" type="presParOf" srcId="{3330534B-214D-40A2-99D4-BEF924A52225}" destId="{9F2386BC-611D-4118-B99A-6105D9355A00}" srcOrd="0" destOrd="0" presId="urn:microsoft.com/office/officeart/2005/8/layout/hierarchy4"/>
    <dgm:cxn modelId="{77B76CBF-0140-4466-BF68-950610F649B9}" type="presParOf" srcId="{9F2386BC-611D-4118-B99A-6105D9355A00}" destId="{624C0E1C-5B81-444B-B86A-169FE9047B57}" srcOrd="0" destOrd="0" presId="urn:microsoft.com/office/officeart/2005/8/layout/hierarchy4"/>
    <dgm:cxn modelId="{C8226F61-9224-45C5-A313-17F2C4512696}" type="presParOf" srcId="{9F2386BC-611D-4118-B99A-6105D9355A00}" destId="{E72A9248-5A57-402E-87FD-9DF2D51BA84E}" srcOrd="1" destOrd="0" presId="urn:microsoft.com/office/officeart/2005/8/layout/hierarchy4"/>
    <dgm:cxn modelId="{3A4F95E7-4B3A-40F5-A081-7422A635F878}" type="presParOf" srcId="{3330534B-214D-40A2-99D4-BEF924A52225}" destId="{F0B2D87E-BC28-4C19-82B6-055DD8E7B8D9}" srcOrd="1" destOrd="0" presId="urn:microsoft.com/office/officeart/2005/8/layout/hierarchy4"/>
    <dgm:cxn modelId="{E99DA657-83F6-4D73-A578-1EE43BCEDF20}" type="presParOf" srcId="{3330534B-214D-40A2-99D4-BEF924A52225}" destId="{71AB0FD5-46B2-42B4-B3B6-97B46C8D011F}" srcOrd="2" destOrd="0" presId="urn:microsoft.com/office/officeart/2005/8/layout/hierarchy4"/>
    <dgm:cxn modelId="{EF385C2F-E20E-4F20-AA2A-71BA1E769682}" type="presParOf" srcId="{71AB0FD5-46B2-42B4-B3B6-97B46C8D011F}" destId="{51B67F6F-F0EE-4FA7-9D79-36CC08C08F98}" srcOrd="0" destOrd="0" presId="urn:microsoft.com/office/officeart/2005/8/layout/hierarchy4"/>
    <dgm:cxn modelId="{6E065731-77C2-491E-99E4-B931232459B8}" type="presParOf" srcId="{71AB0FD5-46B2-42B4-B3B6-97B46C8D011F}" destId="{D8DA5A28-5515-4EB3-8FC7-1E3E52F0A905}" srcOrd="1" destOrd="0" presId="urn:microsoft.com/office/officeart/2005/8/layout/hierarchy4"/>
    <dgm:cxn modelId="{C0BB1EAB-6F88-4ABA-ABE8-6990FF245127}" type="presParOf" srcId="{0FABBDD8-B597-42AA-B2BB-4D08A41D45C9}" destId="{5366FBA9-AB94-41A0-A0CB-DC30F77C3888}" srcOrd="1" destOrd="0" presId="urn:microsoft.com/office/officeart/2005/8/layout/hierarchy4"/>
    <dgm:cxn modelId="{E171A09B-BDFC-4C71-9BDD-5D991707B1D2}" type="presParOf" srcId="{0FABBDD8-B597-42AA-B2BB-4D08A41D45C9}" destId="{362462FE-B273-4860-B345-6583C5899A5A}" srcOrd="2" destOrd="0" presId="urn:microsoft.com/office/officeart/2005/8/layout/hierarchy4"/>
    <dgm:cxn modelId="{CA789A85-45E8-438E-8DB0-D47F86876F20}" type="presParOf" srcId="{362462FE-B273-4860-B345-6583C5899A5A}" destId="{DE16862C-833E-4584-B951-31FC7D7725E1}" srcOrd="0" destOrd="0" presId="urn:microsoft.com/office/officeart/2005/8/layout/hierarchy4"/>
    <dgm:cxn modelId="{04563B4A-D430-4D6A-ADBF-770FF2752BC9}" type="presParOf" srcId="{362462FE-B273-4860-B345-6583C5899A5A}" destId="{6A2EA32B-F646-499A-A16A-74736F7D5A8F}" srcOrd="1" destOrd="0" presId="urn:microsoft.com/office/officeart/2005/8/layout/hierarchy4"/>
    <dgm:cxn modelId="{14DDC2C3-EE5D-4203-9310-9C9CFBA23C4B}" type="presParOf" srcId="{151AA0B3-EC4C-43D2-BAC5-80ADB4D1909C}" destId="{19D9964C-1921-4DC3-815A-02474396F047}" srcOrd="1" destOrd="0" presId="urn:microsoft.com/office/officeart/2005/8/layout/hierarchy4"/>
    <dgm:cxn modelId="{1C0473BF-E0A7-4F76-A192-4E1550FDADBF}" type="presParOf" srcId="{151AA0B3-EC4C-43D2-BAC5-80ADB4D1909C}" destId="{A64464B3-8F2B-4407-8DD9-460C46EB62DC}" srcOrd="2" destOrd="0" presId="urn:microsoft.com/office/officeart/2005/8/layout/hierarchy4"/>
    <dgm:cxn modelId="{200613C9-BEE5-44F0-BE73-96C7016EF63F}" type="presParOf" srcId="{A64464B3-8F2B-4407-8DD9-460C46EB62DC}" destId="{9A68B3F2-B7B9-4482-A244-8FBFD56AE89D}" srcOrd="0" destOrd="0" presId="urn:microsoft.com/office/officeart/2005/8/layout/hierarchy4"/>
    <dgm:cxn modelId="{BB85B793-D77E-44E0-8E40-102F832AE95C}" type="presParOf" srcId="{A64464B3-8F2B-4407-8DD9-460C46EB62DC}" destId="{0F972F3B-A682-46F0-9726-DDA0BD6187F6}" srcOrd="1" destOrd="0" presId="urn:microsoft.com/office/officeart/2005/8/layout/hierarchy4"/>
    <dgm:cxn modelId="{57458162-624E-496B-89AB-DC27246E664D}" type="presParOf" srcId="{A64464B3-8F2B-4407-8DD9-460C46EB62DC}" destId="{5C20AE6B-4E73-425D-810E-732672F49825}" srcOrd="2" destOrd="0" presId="urn:microsoft.com/office/officeart/2005/8/layout/hierarchy4"/>
    <dgm:cxn modelId="{736B6C59-52B9-4027-B1B2-5D408C7200FD}" type="presParOf" srcId="{5C20AE6B-4E73-425D-810E-732672F49825}" destId="{4D76C614-C5C1-4749-8F54-068D0769563B}" srcOrd="0" destOrd="0" presId="urn:microsoft.com/office/officeart/2005/8/layout/hierarchy4"/>
    <dgm:cxn modelId="{7508CDE4-0382-4C97-B369-E57456BD28F2}" type="presParOf" srcId="{4D76C614-C5C1-4749-8F54-068D0769563B}" destId="{E2B2C58A-E9A9-4074-94E7-218F9F85C052}" srcOrd="0" destOrd="0" presId="urn:microsoft.com/office/officeart/2005/8/layout/hierarchy4"/>
    <dgm:cxn modelId="{0E0A280D-6DC0-40AC-B4A7-A21FA538B37A}" type="presParOf" srcId="{4D76C614-C5C1-4749-8F54-068D0769563B}" destId="{195AA9BC-EA3A-4A5C-8651-47FE758988E0}" srcOrd="1" destOrd="0" presId="urn:microsoft.com/office/officeart/2005/8/layout/hierarchy4"/>
    <dgm:cxn modelId="{76E33AD3-56E5-4AC6-A932-00B650CA7592}" type="presParOf" srcId="{4D76C614-C5C1-4749-8F54-068D0769563B}" destId="{82E94E50-0AF5-4F27-8383-02504F1124EF}" srcOrd="2" destOrd="0" presId="urn:microsoft.com/office/officeart/2005/8/layout/hierarchy4"/>
    <dgm:cxn modelId="{ABB3A67F-7467-4EA1-BDA2-4B0990CC10CA}" type="presParOf" srcId="{82E94E50-0AF5-4F27-8383-02504F1124EF}" destId="{5EDFADF3-DC6F-48EF-8F39-E6343329EFFB}" srcOrd="0" destOrd="0" presId="urn:microsoft.com/office/officeart/2005/8/layout/hierarchy4"/>
    <dgm:cxn modelId="{DB49E14B-04A1-4626-A273-EC23695694A2}" type="presParOf" srcId="{5EDFADF3-DC6F-48EF-8F39-E6343329EFFB}" destId="{97C435F9-C11D-407F-8EFF-3D84F7446396}" srcOrd="0" destOrd="0" presId="urn:microsoft.com/office/officeart/2005/8/layout/hierarchy4"/>
    <dgm:cxn modelId="{43BF8AD1-5997-4361-88D0-07883C6ADEFC}" type="presParOf" srcId="{5EDFADF3-DC6F-48EF-8F39-E6343329EFFB}" destId="{DA5ADAC0-E773-4429-9336-EBEE4B46D7A6}" srcOrd="1" destOrd="0" presId="urn:microsoft.com/office/officeart/2005/8/layout/hierarchy4"/>
    <dgm:cxn modelId="{5D21D61D-611E-4145-A35E-D58EF82D7133}" type="presParOf" srcId="{5C20AE6B-4E73-425D-810E-732672F49825}" destId="{37B72D8F-2FFE-4A6E-8095-C6BC40872131}" srcOrd="1" destOrd="0" presId="urn:microsoft.com/office/officeart/2005/8/layout/hierarchy4"/>
    <dgm:cxn modelId="{F223FFD9-D3D0-4A32-86ED-40CAB1FA5749}" type="presParOf" srcId="{5C20AE6B-4E73-425D-810E-732672F49825}" destId="{BAE9BB42-A704-4463-BB98-02FD217F12C4}" srcOrd="2" destOrd="0" presId="urn:microsoft.com/office/officeart/2005/8/layout/hierarchy4"/>
    <dgm:cxn modelId="{427FCFFD-FA17-4E63-BB88-F8B3E721CF1F}" type="presParOf" srcId="{BAE9BB42-A704-4463-BB98-02FD217F12C4}" destId="{0C25D79C-C315-4774-A360-3AE2E50C6DA8}" srcOrd="0" destOrd="0" presId="urn:microsoft.com/office/officeart/2005/8/layout/hierarchy4"/>
    <dgm:cxn modelId="{D40D4E05-BE19-408B-A137-92ECD9FD7E39}" type="presParOf" srcId="{BAE9BB42-A704-4463-BB98-02FD217F12C4}" destId="{FC468EAE-2669-468B-8075-1398036BBA96}" srcOrd="1" destOrd="0" presId="urn:microsoft.com/office/officeart/2005/8/layout/hierarchy4"/>
    <dgm:cxn modelId="{A23A3DD6-F530-4216-8DC7-083657EC1240}" type="presParOf" srcId="{151AA0B3-EC4C-43D2-BAC5-80ADB4D1909C}" destId="{590A66D7-D738-495B-8AA8-F4FF9A7434DF}" srcOrd="3" destOrd="0" presId="urn:microsoft.com/office/officeart/2005/8/layout/hierarchy4"/>
    <dgm:cxn modelId="{DCD83B0D-9566-4154-A19B-E01F52A13E8C}" type="presParOf" srcId="{151AA0B3-EC4C-43D2-BAC5-80ADB4D1909C}" destId="{91DD3541-D67B-4E9B-A9DF-745D9D1F823D}" srcOrd="4" destOrd="0" presId="urn:microsoft.com/office/officeart/2005/8/layout/hierarchy4"/>
    <dgm:cxn modelId="{EEC9C1AC-BAB5-4E96-A498-9856FBF1CE19}" type="presParOf" srcId="{91DD3541-D67B-4E9B-A9DF-745D9D1F823D}" destId="{747CDEA9-14DA-43F8-92B1-021862DA96C6}" srcOrd="0" destOrd="0" presId="urn:microsoft.com/office/officeart/2005/8/layout/hierarchy4"/>
    <dgm:cxn modelId="{41D3014B-05AC-4DD9-8DDA-1E5C236795AD}" type="presParOf" srcId="{91DD3541-D67B-4E9B-A9DF-745D9D1F823D}" destId="{F736516A-CCCD-4A69-91FA-66F4DCEB6F90}" srcOrd="1" destOrd="0" presId="urn:microsoft.com/office/officeart/2005/8/layout/hierarchy4"/>
    <dgm:cxn modelId="{9C243DDD-5000-4457-B509-17933FD764BE}" type="presParOf" srcId="{91DD3541-D67B-4E9B-A9DF-745D9D1F823D}" destId="{22E865C2-A987-495D-BB28-874EB4570AA2}" srcOrd="2" destOrd="0" presId="urn:microsoft.com/office/officeart/2005/8/layout/hierarchy4"/>
    <dgm:cxn modelId="{0069DECB-D8F5-4E7D-A924-F5F22DA41FB6}" type="presParOf" srcId="{22E865C2-A987-495D-BB28-874EB4570AA2}" destId="{E49AFBA7-334B-422A-81CA-7F3B85CA8E22}" srcOrd="0" destOrd="0" presId="urn:microsoft.com/office/officeart/2005/8/layout/hierarchy4"/>
    <dgm:cxn modelId="{BA2076EA-7375-4E4A-8CDE-92C7D02158BF}" type="presParOf" srcId="{E49AFBA7-334B-422A-81CA-7F3B85CA8E22}" destId="{9AFE2754-253E-4595-8F6F-849BFCB191B9}" srcOrd="0" destOrd="0" presId="urn:microsoft.com/office/officeart/2005/8/layout/hierarchy4"/>
    <dgm:cxn modelId="{D498CB58-23F0-494A-81E6-FCC9C36F5C01}" type="presParOf" srcId="{E49AFBA7-334B-422A-81CA-7F3B85CA8E22}" destId="{95CAAF8B-EF64-433C-9F02-8D77A96427B9}" srcOrd="1" destOrd="0" presId="urn:microsoft.com/office/officeart/2005/8/layout/hierarchy4"/>
    <dgm:cxn modelId="{35B04855-1E9A-4835-BC31-5BB3F2FC2339}" type="presParOf" srcId="{E49AFBA7-334B-422A-81CA-7F3B85CA8E22}" destId="{BD1080D1-FF34-4BD2-8C50-A340CB398988}" srcOrd="2" destOrd="0" presId="urn:microsoft.com/office/officeart/2005/8/layout/hierarchy4"/>
    <dgm:cxn modelId="{349C69F2-F7E4-4E45-AB02-4F0FC31E3737}" type="presParOf" srcId="{BD1080D1-FF34-4BD2-8C50-A340CB398988}" destId="{E01DBDD7-0A97-432D-9654-F314EA015E25}" srcOrd="0" destOrd="0" presId="urn:microsoft.com/office/officeart/2005/8/layout/hierarchy4"/>
    <dgm:cxn modelId="{4E8C3DDE-4967-48C5-A97C-AAE271129D01}" type="presParOf" srcId="{E01DBDD7-0A97-432D-9654-F314EA015E25}" destId="{762A46F8-A0AE-44AF-8EE3-2DDDFDFA7CD4}" srcOrd="0" destOrd="0" presId="urn:microsoft.com/office/officeart/2005/8/layout/hierarchy4"/>
    <dgm:cxn modelId="{61F623B2-B5FA-4653-851F-10CC28BC5062}" type="presParOf" srcId="{E01DBDD7-0A97-432D-9654-F314EA015E25}" destId="{FB3A3652-B148-4311-B4DE-585F2A933A49}" srcOrd="1" destOrd="0" presId="urn:microsoft.com/office/officeart/2005/8/layout/hierarchy4"/>
    <dgm:cxn modelId="{5CA0D301-AB45-490A-A370-09E8351AF9CE}" type="presParOf" srcId="{2D24E5AC-D6CF-4189-856A-6D484D88509B}" destId="{A3E42754-B4FB-4EC2-AE05-F180598DB3A5}" srcOrd="1" destOrd="0" presId="urn:microsoft.com/office/officeart/2005/8/layout/hierarchy4"/>
    <dgm:cxn modelId="{CBEC37FB-9E10-450E-A9DD-E52619218F2A}" type="presParOf" srcId="{2D24E5AC-D6CF-4189-856A-6D484D88509B}" destId="{7AD27C1E-660E-4F0C-81FB-4AADD942D8E3}" srcOrd="2" destOrd="0" presId="urn:microsoft.com/office/officeart/2005/8/layout/hierarchy4"/>
    <dgm:cxn modelId="{75B882C4-0A4D-401D-AFE7-97F6004F088F}" type="presParOf" srcId="{7AD27C1E-660E-4F0C-81FB-4AADD942D8E3}" destId="{B5353886-3E7E-45B4-92CE-6C1D20E1C29B}" srcOrd="0" destOrd="0" presId="urn:microsoft.com/office/officeart/2005/8/layout/hierarchy4"/>
    <dgm:cxn modelId="{161EE95E-F22D-412B-B1A4-37F6ACE704A1}" type="presParOf" srcId="{7AD27C1E-660E-4F0C-81FB-4AADD942D8E3}" destId="{AF57BAF8-020D-4D36-8000-1838AA90F424}" srcOrd="1" destOrd="0" presId="urn:microsoft.com/office/officeart/2005/8/layout/hierarchy4"/>
    <dgm:cxn modelId="{344A3690-1B65-44D8-A381-120F52BDA0CA}" type="presParOf" srcId="{7AD27C1E-660E-4F0C-81FB-4AADD942D8E3}" destId="{E4E7C755-C58F-4742-A51F-3598F464CF33}" srcOrd="2" destOrd="0" presId="urn:microsoft.com/office/officeart/2005/8/layout/hierarchy4"/>
    <dgm:cxn modelId="{31480A61-C807-46ED-A698-CE3B71DB7E95}" type="presParOf" srcId="{E4E7C755-C58F-4742-A51F-3598F464CF33}" destId="{6ED10228-5F75-4366-869C-E9E02A23BAF2}" srcOrd="0" destOrd="0" presId="urn:microsoft.com/office/officeart/2005/8/layout/hierarchy4"/>
    <dgm:cxn modelId="{B78067F9-E424-4163-99EC-0BFA506F1BC5}" type="presParOf" srcId="{6ED10228-5F75-4366-869C-E9E02A23BAF2}" destId="{37C57AF5-469F-455B-BB61-C549FD403C91}" srcOrd="0" destOrd="0" presId="urn:microsoft.com/office/officeart/2005/8/layout/hierarchy4"/>
    <dgm:cxn modelId="{E2E42D32-23DF-4DBE-9C0C-80F1879276F0}" type="presParOf" srcId="{6ED10228-5F75-4366-869C-E9E02A23BAF2}" destId="{0ABCD60D-34AB-4CC2-B3D4-091E373F8B96}" srcOrd="1" destOrd="0" presId="urn:microsoft.com/office/officeart/2005/8/layout/hierarchy4"/>
    <dgm:cxn modelId="{8E755A95-20A9-4C8F-9512-0B852A83A77B}" type="presParOf" srcId="{6ED10228-5F75-4366-869C-E9E02A23BAF2}" destId="{C2865BFC-6A6A-49DA-839A-52C9730F363D}" srcOrd="2" destOrd="0" presId="urn:microsoft.com/office/officeart/2005/8/layout/hierarchy4"/>
    <dgm:cxn modelId="{4E97C000-291B-4F38-A045-B9DA48B32ABF}" type="presParOf" srcId="{C2865BFC-6A6A-49DA-839A-52C9730F363D}" destId="{C49CFB44-6B76-46B0-A377-8872F96E79BD}" srcOrd="0" destOrd="0" presId="urn:microsoft.com/office/officeart/2005/8/layout/hierarchy4"/>
    <dgm:cxn modelId="{B84ED60D-E25A-4302-811E-EF66EA807CC4}" type="presParOf" srcId="{C49CFB44-6B76-46B0-A377-8872F96E79BD}" destId="{B2517913-B353-4629-878B-7A314F6A3D55}" srcOrd="0" destOrd="0" presId="urn:microsoft.com/office/officeart/2005/8/layout/hierarchy4"/>
    <dgm:cxn modelId="{1E1ECB47-1AF6-41DA-BEC4-791F0F6C53AB}" type="presParOf" srcId="{C49CFB44-6B76-46B0-A377-8872F96E79BD}" destId="{447EC8F2-C0E8-4AA6-9B42-69ED7F0E0F28}" srcOrd="1" destOrd="0" presId="urn:microsoft.com/office/officeart/2005/8/layout/hierarchy4"/>
    <dgm:cxn modelId="{607C2218-CB09-42CD-9CF0-922489B607F4}" type="presParOf" srcId="{C49CFB44-6B76-46B0-A377-8872F96E79BD}" destId="{9B379127-7B01-4236-9F82-DCCD4C26BC80}" srcOrd="2" destOrd="0" presId="urn:microsoft.com/office/officeart/2005/8/layout/hierarchy4"/>
    <dgm:cxn modelId="{2DFCD442-F2E1-4757-963C-1B000D038CE8}" type="presParOf" srcId="{9B379127-7B01-4236-9F82-DCCD4C26BC80}" destId="{AAA14ADF-0BD4-4F2A-B830-552AA1503972}" srcOrd="0" destOrd="0" presId="urn:microsoft.com/office/officeart/2005/8/layout/hierarchy4"/>
    <dgm:cxn modelId="{1C92EFD9-8410-4703-B414-E918C41914B4}" type="presParOf" srcId="{AAA14ADF-0BD4-4F2A-B830-552AA1503972}" destId="{99293A5E-3ACD-4860-8604-29AC1DABD96E}" srcOrd="0" destOrd="0" presId="urn:microsoft.com/office/officeart/2005/8/layout/hierarchy4"/>
    <dgm:cxn modelId="{B94CC357-8B6F-435B-A282-8A8FCEA775D5}" type="presParOf" srcId="{AAA14ADF-0BD4-4F2A-B830-552AA1503972}" destId="{4B95522D-8596-4FD4-87AE-BE977608946E}" srcOrd="1" destOrd="0" presId="urn:microsoft.com/office/officeart/2005/8/layout/hierarchy4"/>
    <dgm:cxn modelId="{0933C920-CF92-4A77-9885-9580516653A2}" type="presParOf" srcId="{E4E7C755-C58F-4742-A51F-3598F464CF33}" destId="{241CA635-A2C5-4451-BD72-43CFFFC16BF7}" srcOrd="1" destOrd="0" presId="urn:microsoft.com/office/officeart/2005/8/layout/hierarchy4"/>
    <dgm:cxn modelId="{B05EDA72-4244-4435-B22C-7D6CADCDD491}" type="presParOf" srcId="{E4E7C755-C58F-4742-A51F-3598F464CF33}" destId="{D01D7412-1ADF-4493-BD9F-6E1B0B7323D1}" srcOrd="2" destOrd="0" presId="urn:microsoft.com/office/officeart/2005/8/layout/hierarchy4"/>
    <dgm:cxn modelId="{8E45E0BC-CB95-4714-969B-F1D8823A34B4}" type="presParOf" srcId="{D01D7412-1ADF-4493-BD9F-6E1B0B7323D1}" destId="{82061B04-2B9F-4E42-B857-9B7DCC2512D7}" srcOrd="0" destOrd="0" presId="urn:microsoft.com/office/officeart/2005/8/layout/hierarchy4"/>
    <dgm:cxn modelId="{395FD8A0-2EE3-4D9B-81F9-BA5726F316E0}" type="presParOf" srcId="{D01D7412-1ADF-4493-BD9F-6E1B0B7323D1}" destId="{11BBF832-29BE-4823-BD5C-80D80B8B57F0}" srcOrd="1" destOrd="0" presId="urn:microsoft.com/office/officeart/2005/8/layout/hierarchy4"/>
    <dgm:cxn modelId="{27BE1962-CE0B-414F-B73D-03DA588F7ED4}" type="presParOf" srcId="{D01D7412-1ADF-4493-BD9F-6E1B0B7323D1}" destId="{45E27806-2B32-4036-A96E-45DF8BF6FCCE}" srcOrd="2" destOrd="0" presId="urn:microsoft.com/office/officeart/2005/8/layout/hierarchy4"/>
    <dgm:cxn modelId="{CCED810C-2357-44C2-A135-DA3F01158704}" type="presParOf" srcId="{45E27806-2B32-4036-A96E-45DF8BF6FCCE}" destId="{F9698DFC-812F-42A2-A9CA-5C0E93B831FD}" srcOrd="0" destOrd="0" presId="urn:microsoft.com/office/officeart/2005/8/layout/hierarchy4"/>
    <dgm:cxn modelId="{168B68E1-9141-45C6-B64E-AD06DB3CCDBF}" type="presParOf" srcId="{F9698DFC-812F-42A2-A9CA-5C0E93B831FD}" destId="{8D02EE24-7902-4EA1-A47D-A3C0EE0CB243}" srcOrd="0" destOrd="0" presId="urn:microsoft.com/office/officeart/2005/8/layout/hierarchy4"/>
    <dgm:cxn modelId="{78AC337F-E557-4E07-A2FE-3360EF92BF1E}" type="presParOf" srcId="{F9698DFC-812F-42A2-A9CA-5C0E93B831FD}" destId="{BD99EA74-7B59-415B-A876-4001984E5B7A}" srcOrd="1" destOrd="0" presId="urn:microsoft.com/office/officeart/2005/8/layout/hierarchy4"/>
    <dgm:cxn modelId="{30DA2125-643D-4B83-A2C3-BA0FA0A951C6}" type="presParOf" srcId="{F9698DFC-812F-42A2-A9CA-5C0E93B831FD}" destId="{8D278FEC-3AE6-4F06-9E41-56DD5FB1471C}" srcOrd="2" destOrd="0" presId="urn:microsoft.com/office/officeart/2005/8/layout/hierarchy4"/>
    <dgm:cxn modelId="{9A98FB69-A470-4BE2-8B41-0A252DEA1336}" type="presParOf" srcId="{8D278FEC-3AE6-4F06-9E41-56DD5FB1471C}" destId="{64C4A406-A16A-449D-AA02-DD782EDCC670}" srcOrd="0" destOrd="0" presId="urn:microsoft.com/office/officeart/2005/8/layout/hierarchy4"/>
    <dgm:cxn modelId="{62133047-AF29-4416-AC51-09FF05AB8365}" type="presParOf" srcId="{64C4A406-A16A-449D-AA02-DD782EDCC670}" destId="{BE1F582A-D8C0-4FF0-AF6F-B911624192B1}" srcOrd="0" destOrd="0" presId="urn:microsoft.com/office/officeart/2005/8/layout/hierarchy4"/>
    <dgm:cxn modelId="{0EA324BC-C045-414B-96A7-B6B07C8A51B0}" type="presParOf" srcId="{64C4A406-A16A-449D-AA02-DD782EDCC670}" destId="{6C967024-DE82-4C9F-B449-E84782867906}" srcOrd="1" destOrd="0" presId="urn:microsoft.com/office/officeart/2005/8/layout/hierarchy4"/>
    <dgm:cxn modelId="{6C430754-0964-47CB-9AED-C7932FFBD664}" type="presParOf" srcId="{2D24E5AC-D6CF-4189-856A-6D484D88509B}" destId="{9B8DC757-E3E5-4A4A-A585-EDFE9C7EA23E}" srcOrd="3" destOrd="0" presId="urn:microsoft.com/office/officeart/2005/8/layout/hierarchy4"/>
    <dgm:cxn modelId="{47B71AD3-253B-481E-9F1E-79AF99336665}" type="presParOf" srcId="{2D24E5AC-D6CF-4189-856A-6D484D88509B}" destId="{A7D60EBD-8B0E-411F-BB71-12D5DB80145E}" srcOrd="4" destOrd="0" presId="urn:microsoft.com/office/officeart/2005/8/layout/hierarchy4"/>
    <dgm:cxn modelId="{8009A209-F148-479F-9853-A6DE0B4BEE9A}" type="presParOf" srcId="{A7D60EBD-8B0E-411F-BB71-12D5DB80145E}" destId="{2CC9ACEF-2041-4544-9B28-A5E91D4302AF}" srcOrd="0" destOrd="0" presId="urn:microsoft.com/office/officeart/2005/8/layout/hierarchy4"/>
    <dgm:cxn modelId="{CC1DE274-C85D-40DF-81D5-9FCCBAFA7E22}" type="presParOf" srcId="{A7D60EBD-8B0E-411F-BB71-12D5DB80145E}" destId="{D59E9E8F-9A5F-4B2F-8876-19A893814BDB}" srcOrd="1" destOrd="0" presId="urn:microsoft.com/office/officeart/2005/8/layout/hierarchy4"/>
    <dgm:cxn modelId="{47DDD948-8DFE-47A7-8365-A7EC8EB08C99}" type="presParOf" srcId="{A7D60EBD-8B0E-411F-BB71-12D5DB80145E}" destId="{289F07C4-223D-4373-A851-93774642E561}" srcOrd="2" destOrd="0" presId="urn:microsoft.com/office/officeart/2005/8/layout/hierarchy4"/>
    <dgm:cxn modelId="{4370A990-1519-408C-94B0-DE41C10589CC}" type="presParOf" srcId="{289F07C4-223D-4373-A851-93774642E561}" destId="{B26F4B76-B60A-4A55-9DEC-ED56B120198E}" srcOrd="0" destOrd="0" presId="urn:microsoft.com/office/officeart/2005/8/layout/hierarchy4"/>
    <dgm:cxn modelId="{12D42376-94FC-4B93-BA33-EA4CF668B6DE}" type="presParOf" srcId="{B26F4B76-B60A-4A55-9DEC-ED56B120198E}" destId="{05C9C0FE-9EB3-4F72-8802-E4B68A000F62}" srcOrd="0" destOrd="0" presId="urn:microsoft.com/office/officeart/2005/8/layout/hierarchy4"/>
    <dgm:cxn modelId="{5A3AF9C4-8A6B-428D-91E8-F6F0E9731838}" type="presParOf" srcId="{B26F4B76-B60A-4A55-9DEC-ED56B120198E}" destId="{7B93C740-D040-4EAF-8C32-DC031DCD9B8A}" srcOrd="1" destOrd="0" presId="urn:microsoft.com/office/officeart/2005/8/layout/hierarchy4"/>
    <dgm:cxn modelId="{07A1C80E-52BB-4F1F-AC5F-F1975639941B}" type="presParOf" srcId="{B26F4B76-B60A-4A55-9DEC-ED56B120198E}" destId="{B8322413-EBBA-4C92-AE26-B5ED4118C8E3}" srcOrd="2" destOrd="0" presId="urn:microsoft.com/office/officeart/2005/8/layout/hierarchy4"/>
    <dgm:cxn modelId="{CFB1B73F-958E-41D2-9CC6-FD83EC6E769E}" type="presParOf" srcId="{B8322413-EBBA-4C92-AE26-B5ED4118C8E3}" destId="{BEA5F8A4-0C4C-4926-94AF-899410B93E9D}" srcOrd="0" destOrd="0" presId="urn:microsoft.com/office/officeart/2005/8/layout/hierarchy4"/>
    <dgm:cxn modelId="{66002270-A341-4933-B03F-328B3C816C46}" type="presParOf" srcId="{BEA5F8A4-0C4C-4926-94AF-899410B93E9D}" destId="{AC323039-66ED-40EA-A07D-230F50559C5F}" srcOrd="0" destOrd="0" presId="urn:microsoft.com/office/officeart/2005/8/layout/hierarchy4"/>
    <dgm:cxn modelId="{9440B6A0-66E5-4471-915F-6FFC4F86C460}" type="presParOf" srcId="{BEA5F8A4-0C4C-4926-94AF-899410B93E9D}" destId="{18C940BC-AB2E-4627-9AFA-D128CA6CA4C4}" srcOrd="1" destOrd="0" presId="urn:microsoft.com/office/officeart/2005/8/layout/hierarchy4"/>
    <dgm:cxn modelId="{FBBCC475-AD81-4A98-B1E4-8C744EA07433}" type="presParOf" srcId="{2D24E5AC-D6CF-4189-856A-6D484D88509B}" destId="{603F4147-28C9-4DE0-B37D-5844D36C4A7C}" srcOrd="5" destOrd="0" presId="urn:microsoft.com/office/officeart/2005/8/layout/hierarchy4"/>
    <dgm:cxn modelId="{A1DF5A7E-36BA-4118-871D-D40FF2666A4B}" type="presParOf" srcId="{2D24E5AC-D6CF-4189-856A-6D484D88509B}" destId="{EF779739-50F5-40B0-B543-069533B51AC2}" srcOrd="6" destOrd="0" presId="urn:microsoft.com/office/officeart/2005/8/layout/hierarchy4"/>
    <dgm:cxn modelId="{312741E0-8BFF-495B-942A-E30280C2911B}" type="presParOf" srcId="{EF779739-50F5-40B0-B543-069533B51AC2}" destId="{5FF7531C-F03B-4B62-91ED-EF501552E931}" srcOrd="0" destOrd="0" presId="urn:microsoft.com/office/officeart/2005/8/layout/hierarchy4"/>
    <dgm:cxn modelId="{5F0B58DC-E14B-4626-8333-5CBEE0D9EB00}" type="presParOf" srcId="{EF779739-50F5-40B0-B543-069533B51AC2}" destId="{0DE919D3-321A-4324-B8F5-4356E77D4655}" srcOrd="1" destOrd="0" presId="urn:microsoft.com/office/officeart/2005/8/layout/hierarchy4"/>
    <dgm:cxn modelId="{23044BFE-254A-40E4-92D8-6BC453236D40}" type="presParOf" srcId="{EF779739-50F5-40B0-B543-069533B51AC2}" destId="{D050B77E-445F-4D2C-9169-C4EB5DF71ACB}" srcOrd="2" destOrd="0" presId="urn:microsoft.com/office/officeart/2005/8/layout/hierarchy4"/>
    <dgm:cxn modelId="{74517723-4ECC-4632-BDCC-0AB3138FFEEB}" type="presParOf" srcId="{D050B77E-445F-4D2C-9169-C4EB5DF71ACB}" destId="{A385DB09-FD13-441B-B987-03A603B7FACC}" srcOrd="0" destOrd="0" presId="urn:microsoft.com/office/officeart/2005/8/layout/hierarchy4"/>
    <dgm:cxn modelId="{CD241FAC-8ACC-4384-8D80-1CF5B01BFA5C}" type="presParOf" srcId="{A385DB09-FD13-441B-B987-03A603B7FACC}" destId="{8EE8C2C1-74AF-4B83-9E81-79A94E27A166}" srcOrd="0" destOrd="0" presId="urn:microsoft.com/office/officeart/2005/8/layout/hierarchy4"/>
    <dgm:cxn modelId="{D3AA5C66-5312-4788-B060-A8252520A7B0}" type="presParOf" srcId="{A385DB09-FD13-441B-B987-03A603B7FACC}" destId="{AE955170-D180-46EE-A093-233C3D36D097}" srcOrd="1" destOrd="0" presId="urn:microsoft.com/office/officeart/2005/8/layout/hierarchy4"/>
    <dgm:cxn modelId="{A0D3C5F2-0809-43AE-BFEC-0079420257ED}" type="presParOf" srcId="{A385DB09-FD13-441B-B987-03A603B7FACC}" destId="{D9719067-B92D-47DA-8F66-1256213EA529}" srcOrd="2" destOrd="0" presId="urn:microsoft.com/office/officeart/2005/8/layout/hierarchy4"/>
    <dgm:cxn modelId="{9108A83D-8815-456A-8FF9-595A67D2FD57}" type="presParOf" srcId="{D9719067-B92D-47DA-8F66-1256213EA529}" destId="{C7B2B1E9-C8E0-4ED7-8D5E-FD667CB08C3C}" srcOrd="0" destOrd="0" presId="urn:microsoft.com/office/officeart/2005/8/layout/hierarchy4"/>
    <dgm:cxn modelId="{CBF9D9EA-7BB8-414F-A097-941C39B5EBE8}" type="presParOf" srcId="{C7B2B1E9-C8E0-4ED7-8D5E-FD667CB08C3C}" destId="{0AFEC877-0EB3-4B12-8859-7C9C08D9ABC3}" srcOrd="0" destOrd="0" presId="urn:microsoft.com/office/officeart/2005/8/layout/hierarchy4"/>
    <dgm:cxn modelId="{39B22810-D703-4D27-813A-72CED9FE45DB}" type="presParOf" srcId="{C7B2B1E9-C8E0-4ED7-8D5E-FD667CB08C3C}" destId="{617CFCCB-12BD-40AC-A5BE-C475656035DE}" srcOrd="1" destOrd="0" presId="urn:microsoft.com/office/officeart/2005/8/layout/hierarchy4"/>
    <dgm:cxn modelId="{04E4CA54-00B2-48F4-BC31-C462C8425855}" type="presParOf" srcId="{C7B2B1E9-C8E0-4ED7-8D5E-FD667CB08C3C}" destId="{15DC6D97-D88E-464A-A2FC-D3F86C8482A0}" srcOrd="2" destOrd="0" presId="urn:microsoft.com/office/officeart/2005/8/layout/hierarchy4"/>
    <dgm:cxn modelId="{C251BD38-1983-4865-AB8A-B6953FF1284A}" type="presParOf" srcId="{15DC6D97-D88E-464A-A2FC-D3F86C8482A0}" destId="{EDF6BAC5-E908-4350-8AFB-63261FE46771}" srcOrd="0" destOrd="0" presId="urn:microsoft.com/office/officeart/2005/8/layout/hierarchy4"/>
    <dgm:cxn modelId="{5995586E-CCF0-4C1F-B908-22CF7D4ABD87}" type="presParOf" srcId="{EDF6BAC5-E908-4350-8AFB-63261FE46771}" destId="{1870B684-280A-4D24-94E0-6D0ADF98A35D}" srcOrd="0" destOrd="0" presId="urn:microsoft.com/office/officeart/2005/8/layout/hierarchy4"/>
    <dgm:cxn modelId="{FF6B48E6-4044-49B4-9510-7090637DC616}" type="presParOf" srcId="{EDF6BAC5-E908-4350-8AFB-63261FE46771}" destId="{E177CA70-41EB-4474-9DC7-4351514BF31B}" srcOrd="1" destOrd="0" presId="urn:microsoft.com/office/officeart/2005/8/layout/hierarchy4"/>
    <dgm:cxn modelId="{D5D7B48A-A8CF-4A44-9485-CEF4A385DC7D}" type="presParOf" srcId="{D050B77E-445F-4D2C-9169-C4EB5DF71ACB}" destId="{E66C84F2-03C0-41F8-B6CD-FD9B20DB601B}" srcOrd="1" destOrd="0" presId="urn:microsoft.com/office/officeart/2005/8/layout/hierarchy4"/>
    <dgm:cxn modelId="{27D5A557-9308-4782-8F8B-21B0F0567405}" type="presParOf" srcId="{D050B77E-445F-4D2C-9169-C4EB5DF71ACB}" destId="{6498D740-210A-4F55-9E0D-C03EB8588612}" srcOrd="2" destOrd="0" presId="urn:microsoft.com/office/officeart/2005/8/layout/hierarchy4"/>
    <dgm:cxn modelId="{D28E5220-0BBB-4CBE-9892-C3B49F7DBCBD}" type="presParOf" srcId="{6498D740-210A-4F55-9E0D-C03EB8588612}" destId="{ADE86772-51B2-4802-BF61-4811FCF6E43E}" srcOrd="0" destOrd="0" presId="urn:microsoft.com/office/officeart/2005/8/layout/hierarchy4"/>
    <dgm:cxn modelId="{CB663186-2C2A-4B31-B950-56734A4CCB79}" type="presParOf" srcId="{6498D740-210A-4F55-9E0D-C03EB8588612}" destId="{3EA5FACA-2BD8-4C28-B8B9-CBC87868BC41}" srcOrd="1" destOrd="0" presId="urn:microsoft.com/office/officeart/2005/8/layout/hierarchy4"/>
    <dgm:cxn modelId="{2E1D1A25-9EE5-4863-AA66-34E6B3681CE8}" type="presParOf" srcId="{6498D740-210A-4F55-9E0D-C03EB8588612}" destId="{87D47EE1-A942-4F2E-9B7C-85CA8057AABF}" srcOrd="2" destOrd="0" presId="urn:microsoft.com/office/officeart/2005/8/layout/hierarchy4"/>
    <dgm:cxn modelId="{DE4E08DC-3A86-4C4E-AC78-D4634EFDE8B1}" type="presParOf" srcId="{87D47EE1-A942-4F2E-9B7C-85CA8057AABF}" destId="{F05A17B3-099D-4053-B9A1-3F8873DECA4A}" srcOrd="0" destOrd="0" presId="urn:microsoft.com/office/officeart/2005/8/layout/hierarchy4"/>
    <dgm:cxn modelId="{DF65159F-701C-4019-A353-6F941E9930C0}" type="presParOf" srcId="{F05A17B3-099D-4053-B9A1-3F8873DECA4A}" destId="{FAE0A51D-BAF1-47F7-92C7-85FAA948E030}" srcOrd="0" destOrd="0" presId="urn:microsoft.com/office/officeart/2005/8/layout/hierarchy4"/>
    <dgm:cxn modelId="{00EB8E60-FB13-44E2-9AC7-DAEF7D063F1A}" type="presParOf" srcId="{F05A17B3-099D-4053-B9A1-3F8873DECA4A}" destId="{0A4E504B-F30C-412D-A184-960B8170A5B2}" srcOrd="1" destOrd="0" presId="urn:microsoft.com/office/officeart/2005/8/layout/hierarchy4"/>
    <dgm:cxn modelId="{E20D8811-D4D7-42D7-937C-E3F642F81492}" type="presParOf" srcId="{F05A17B3-099D-4053-B9A1-3F8873DECA4A}" destId="{AE2989EE-9010-40F4-861A-49CF85B891DF}" srcOrd="2" destOrd="0" presId="urn:microsoft.com/office/officeart/2005/8/layout/hierarchy4"/>
    <dgm:cxn modelId="{0DA04373-6847-4900-93A1-8907BA4713A0}" type="presParOf" srcId="{AE2989EE-9010-40F4-861A-49CF85B891DF}" destId="{BCB005A7-2AA3-4FA9-BEE2-63A4B2FE11CD}" srcOrd="0" destOrd="0" presId="urn:microsoft.com/office/officeart/2005/8/layout/hierarchy4"/>
    <dgm:cxn modelId="{8FDA86B4-F0F9-450E-B38B-07635DDA4897}" type="presParOf" srcId="{BCB005A7-2AA3-4FA9-BEE2-63A4B2FE11CD}" destId="{53773F34-E0E0-4B45-8820-C80D99A2C9ED}" srcOrd="0" destOrd="0" presId="urn:microsoft.com/office/officeart/2005/8/layout/hierarchy4"/>
    <dgm:cxn modelId="{496324FF-0E2F-4B7D-913F-9A2181D8C1A7}" type="presParOf" srcId="{BCB005A7-2AA3-4FA9-BEE2-63A4B2FE11CD}" destId="{F36428DF-5ECE-47BE-9680-231D279093B6}" srcOrd="1" destOrd="0" presId="urn:microsoft.com/office/officeart/2005/8/layout/hierarchy4"/>
    <dgm:cxn modelId="{1BB658AC-93CE-4777-9FD9-F4C376C3C887}" type="presParOf" srcId="{87D47EE1-A942-4F2E-9B7C-85CA8057AABF}" destId="{7E31B53D-DA12-4D16-BA23-9EBE38A80EB0}" srcOrd="1" destOrd="0" presId="urn:microsoft.com/office/officeart/2005/8/layout/hierarchy4"/>
    <dgm:cxn modelId="{14B9924F-B27D-41D9-A63E-0D653F1ECFED}" type="presParOf" srcId="{87D47EE1-A942-4F2E-9B7C-85CA8057AABF}" destId="{7AA959A4-8573-49A5-8292-675CE108CE73}" srcOrd="2" destOrd="0" presId="urn:microsoft.com/office/officeart/2005/8/layout/hierarchy4"/>
    <dgm:cxn modelId="{FC32C0F2-FBD4-432A-8404-9A987638CAE1}" type="presParOf" srcId="{7AA959A4-8573-49A5-8292-675CE108CE73}" destId="{9DAADC0B-7EF7-48F8-94E9-7C48C6B424D1}" srcOrd="0" destOrd="0" presId="urn:microsoft.com/office/officeart/2005/8/layout/hierarchy4"/>
    <dgm:cxn modelId="{CBCCB18B-0C44-46D5-94BE-41A3A050DF80}" type="presParOf" srcId="{7AA959A4-8573-49A5-8292-675CE108CE73}" destId="{80947262-9ADF-4808-85BD-D63E742C04AF}" srcOrd="1" destOrd="0" presId="urn:microsoft.com/office/officeart/2005/8/layout/hierarchy4"/>
    <dgm:cxn modelId="{441BBA98-4640-4F4B-BEF7-B5170EB2591B}" type="presParOf" srcId="{7AA959A4-8573-49A5-8292-675CE108CE73}" destId="{1EC5E67B-1A56-4C6F-97CA-660357BBFBBF}" srcOrd="2" destOrd="0" presId="urn:microsoft.com/office/officeart/2005/8/layout/hierarchy4"/>
    <dgm:cxn modelId="{3AA5DC3D-4295-47B0-8976-5C544B1CFCA6}" type="presParOf" srcId="{1EC5E67B-1A56-4C6F-97CA-660357BBFBBF}" destId="{1CFFFE18-A13C-49C0-818C-37BD77745E27}" srcOrd="0" destOrd="0" presId="urn:microsoft.com/office/officeart/2005/8/layout/hierarchy4"/>
    <dgm:cxn modelId="{31941285-45DB-4041-B543-979EC9BB61D7}" type="presParOf" srcId="{1CFFFE18-A13C-49C0-818C-37BD77745E27}" destId="{FCE6941B-D3C7-4FAC-B373-F076F0B03E9F}" srcOrd="0" destOrd="0" presId="urn:microsoft.com/office/officeart/2005/8/layout/hierarchy4"/>
    <dgm:cxn modelId="{1290973B-696D-4D83-BC55-EED0C94734EF}" type="presParOf" srcId="{1CFFFE18-A13C-49C0-818C-37BD77745E27}" destId="{B912E04F-296F-4036-BEA1-D5958C73694F}" srcOrd="1" destOrd="0" presId="urn:microsoft.com/office/officeart/2005/8/layout/hierarchy4"/>
  </dgm:cxnLst>
  <dgm:bg>
    <a:noFill/>
  </dgm:bg>
  <dgm:whole/>
  <dgm:extLst>
    <a:ext uri="http://schemas.microsoft.com/office/drawing/2008/diagram">
      <dsp:dataModelExt xmlns:dsp="http://schemas.microsoft.com/office/drawing/2008/diagram" relId="rId12"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EC45B1D-846F-4D2B-AC21-17FC732ED51D}">
      <dgm:prSet phldrT="[Text]" custT="1"/>
      <dgm:spPr>
        <a:noFill/>
        <a:ln>
          <a:noFill/>
        </a:ln>
      </dgm:spPr>
      <dgm:t>
        <a:bodyPr/>
        <a:lstStyle/>
        <a:p>
          <a:r>
            <a:rPr lang="en-US" sz="800" b="1">
              <a:solidFill>
                <a:schemeClr val="tx1"/>
              </a:solidFill>
              <a:latin typeface="+mn-lt"/>
            </a:rPr>
            <a:t>Compute</a:t>
          </a:r>
        </a:p>
      </dgm:t>
    </dgm:pt>
    <dgm:pt modelId="{4F0237EC-EC37-449D-92C2-E075DA854602}" type="parTrans" cxnId="{9F47E258-40D1-4261-8908-B2421443D1D9}">
      <dgm:prSet/>
      <dgm:spPr/>
      <dgm:t>
        <a:bodyPr/>
        <a:lstStyle/>
        <a:p>
          <a:endParaRPr lang="en-US"/>
        </a:p>
      </dgm:t>
    </dgm:pt>
    <dgm:pt modelId="{58C3C21E-D3EA-4D4C-B14F-31621B311668}" type="sibTrans" cxnId="{9F47E258-40D1-4261-8908-B2421443D1D9}">
      <dgm:prSet/>
      <dgm:spPr/>
      <dgm:t>
        <a:bodyPr/>
        <a:lstStyle/>
        <a:p>
          <a:endParaRPr lang="en-US"/>
        </a:p>
      </dgm:t>
    </dgm:pt>
    <dgm:pt modelId="{05F27DEA-C653-4827-B4BA-C66D21BD2448}">
      <dgm:prSet phldrT="[Text]" custT="1"/>
      <dgm:spPr>
        <a:noFill/>
        <a:ln>
          <a:noFill/>
        </a:ln>
      </dgm:spPr>
      <dgm:t>
        <a:bodyPr/>
        <a:lstStyle/>
        <a:p>
          <a:r>
            <a:rPr lang="en-US" sz="800" b="1">
              <a:solidFill>
                <a:schemeClr val="tx1"/>
              </a:solidFill>
              <a:latin typeface="+mn-lt"/>
            </a:rPr>
            <a:t>Storage</a:t>
          </a:r>
        </a:p>
      </dgm:t>
    </dgm:pt>
    <dgm:pt modelId="{777C8C21-FAED-4046-BD13-2672AE2B1C4C}" type="parTrans" cxnId="{E0EC9EC2-A05D-40B0-8523-D1A6F4EBBD93}">
      <dgm:prSet/>
      <dgm:spPr/>
      <dgm:t>
        <a:bodyPr/>
        <a:lstStyle/>
        <a:p>
          <a:endParaRPr lang="en-US"/>
        </a:p>
      </dgm:t>
    </dgm:pt>
    <dgm:pt modelId="{95BB6AB4-EE3F-4A75-BC79-F2C37F346115}" type="sibTrans" cxnId="{E0EC9EC2-A05D-40B0-8523-D1A6F4EBBD93}">
      <dgm:prSet/>
      <dgm:spPr/>
      <dgm:t>
        <a:bodyPr/>
        <a:lstStyle/>
        <a:p>
          <a:endParaRPr lang="en-US"/>
        </a:p>
      </dgm:t>
    </dgm:pt>
    <dgm:pt modelId="{8CB7D2B0-D927-48E3-88D2-46E2DCDBBDFC}">
      <dgm:prSet phldrT="[Text]" custT="1"/>
      <dgm:spPr>
        <a:noFill/>
        <a:ln>
          <a:noFill/>
        </a:ln>
      </dgm:spPr>
      <dgm:t>
        <a:bodyPr/>
        <a:lstStyle/>
        <a:p>
          <a:r>
            <a:rPr lang="en-US" sz="800" b="1">
              <a:solidFill>
                <a:schemeClr val="tx1"/>
              </a:solidFill>
              <a:latin typeface="+mn-lt"/>
            </a:rPr>
            <a:t>Network</a:t>
          </a:r>
        </a:p>
      </dgm:t>
    </dgm:pt>
    <dgm:pt modelId="{F8D2C6C5-9740-4B17-BCA7-12339DC9BD09}" type="parTrans" cxnId="{45F6DDE2-FD9A-4105-88DE-9FD832241DAD}">
      <dgm:prSet/>
      <dgm:spPr/>
      <dgm:t>
        <a:bodyPr/>
        <a:lstStyle/>
        <a:p>
          <a:endParaRPr lang="en-US"/>
        </a:p>
      </dgm:t>
    </dgm:pt>
    <dgm:pt modelId="{7725DAA8-A7C8-4CD6-BC27-9EE0C0942C49}" type="sibTrans" cxnId="{45F6DDE2-FD9A-4105-88DE-9FD832241DAD}">
      <dgm:prSet/>
      <dgm:spPr/>
      <dgm:t>
        <a:bodyPr/>
        <a:lstStyle/>
        <a:p>
          <a:endParaRPr lang="en-US"/>
        </a:p>
      </dgm:t>
    </dgm:pt>
    <dgm:pt modelId="{68BDE5D0-6DEF-44F9-9A9C-15DA86888D10}">
      <dgm:prSet phldrT="[Text]" custT="1"/>
      <dgm:spPr>
        <a:solidFill>
          <a:schemeClr val="tx1">
            <a:lumMod val="50000"/>
            <a:lumOff val="50000"/>
          </a:schemeClr>
        </a:solidFill>
        <a:ln>
          <a:noFill/>
        </a:ln>
      </dgm:spPr>
      <dgm:t>
        <a:bodyPr/>
        <a:lstStyle/>
        <a:p>
          <a:r>
            <a:rPr lang="en-US" sz="800" b="0">
              <a:latin typeface="+mn-lt"/>
            </a:rPr>
            <a:t>DNS</a:t>
          </a:r>
        </a:p>
      </dgm:t>
    </dgm:pt>
    <dgm:pt modelId="{A63DEAE6-34FC-49D9-B7C9-5AA2B1F398A1}" type="parTrans" cxnId="{D51A21FD-AEFB-446C-AF60-77E135912A59}">
      <dgm:prSet/>
      <dgm:spPr/>
      <dgm:t>
        <a:bodyPr/>
        <a:lstStyle/>
        <a:p>
          <a:endParaRPr lang="en-US"/>
        </a:p>
      </dgm:t>
    </dgm:pt>
    <dgm:pt modelId="{AA6A85A6-C7A8-4DE9-89AF-DAE544CE5B5D}" type="sibTrans" cxnId="{D51A21FD-AEFB-446C-AF60-77E135912A59}">
      <dgm:prSet/>
      <dgm:spPr/>
      <dgm:t>
        <a:bodyPr/>
        <a:lstStyle/>
        <a:p>
          <a:endParaRPr lang="en-US"/>
        </a:p>
      </dgm:t>
    </dgm:pt>
    <dgm:pt modelId="{8F81B3B0-2CE5-4F39-AC17-670BE6DB108A}">
      <dgm:prSet phldrT="[Text]" custT="1"/>
      <dgm:spPr>
        <a:solidFill>
          <a:schemeClr val="tx1">
            <a:lumMod val="50000"/>
            <a:lumOff val="50000"/>
          </a:schemeClr>
        </a:solidFill>
        <a:ln>
          <a:noFill/>
        </a:ln>
      </dgm:spPr>
      <dgm:t>
        <a:bodyPr/>
        <a:lstStyle/>
        <a:p>
          <a:r>
            <a:rPr lang="en-US" sz="800" b="0">
              <a:latin typeface="+mn-lt"/>
            </a:rPr>
            <a:t>Model Training Servers (GPU)</a:t>
          </a:r>
        </a:p>
      </dgm:t>
    </dgm:pt>
    <dgm:pt modelId="{B3F7B3C4-4572-4FE1-9CA7-989A7DB812FF}" type="parTrans" cxnId="{5A0FDD09-C848-4334-A9C4-9724D51A4D7E}">
      <dgm:prSet/>
      <dgm:spPr/>
      <dgm:t>
        <a:bodyPr/>
        <a:lstStyle/>
        <a:p>
          <a:endParaRPr lang="en-US"/>
        </a:p>
      </dgm:t>
    </dgm:pt>
    <dgm:pt modelId="{B02B4034-BF17-4CAE-8451-951F7A0EAE59}" type="sibTrans" cxnId="{5A0FDD09-C848-4334-A9C4-9724D51A4D7E}">
      <dgm:prSet/>
      <dgm:spPr/>
      <dgm:t>
        <a:bodyPr/>
        <a:lstStyle/>
        <a:p>
          <a:endParaRPr lang="en-US"/>
        </a:p>
      </dgm:t>
    </dgm:pt>
    <dgm:pt modelId="{3B03EABB-742F-4A4D-981D-1F13400D6F25}">
      <dgm:prSet phldrT="[Text]" custT="1"/>
      <dgm:spPr>
        <a:solidFill>
          <a:schemeClr val="tx1">
            <a:lumMod val="50000"/>
            <a:lumOff val="50000"/>
          </a:schemeClr>
        </a:solidFill>
        <a:ln>
          <a:noFill/>
        </a:ln>
      </dgm:spPr>
      <dgm:t>
        <a:bodyPr/>
        <a:lstStyle/>
        <a:p>
          <a:r>
            <a:rPr lang="en-US" sz="800" b="0">
              <a:latin typeface="+mn-lt"/>
            </a:rPr>
            <a:t>Model Inference Servers (GPU)</a:t>
          </a:r>
        </a:p>
      </dgm:t>
    </dgm:pt>
    <dgm:pt modelId="{1A82C8DB-D460-43AD-8A89-49CDF5558AE3}" type="parTrans" cxnId="{1BD4510A-CBCD-4CB3-B487-41A5B2AC6D15}">
      <dgm:prSet/>
      <dgm:spPr/>
      <dgm:t>
        <a:bodyPr/>
        <a:lstStyle/>
        <a:p>
          <a:endParaRPr lang="en-US"/>
        </a:p>
      </dgm:t>
    </dgm:pt>
    <dgm:pt modelId="{9094E904-58AF-4723-BD42-567F6613BDB8}" type="sibTrans" cxnId="{1BD4510A-CBCD-4CB3-B487-41A5B2AC6D15}">
      <dgm:prSet/>
      <dgm:spPr/>
      <dgm:t>
        <a:bodyPr/>
        <a:lstStyle/>
        <a:p>
          <a:endParaRPr lang="en-US"/>
        </a:p>
      </dgm:t>
    </dgm:pt>
    <dgm:pt modelId="{8B031097-8049-4248-B399-0A34618B811F}">
      <dgm:prSet phldrT="[Text]" custT="1"/>
      <dgm:spPr>
        <a:solidFill>
          <a:schemeClr val="tx1">
            <a:lumMod val="50000"/>
            <a:lumOff val="50000"/>
          </a:schemeClr>
        </a:solidFill>
        <a:ln>
          <a:noFill/>
        </a:ln>
      </dgm:spPr>
      <dgm:t>
        <a:bodyPr/>
        <a:lstStyle/>
        <a:p>
          <a:r>
            <a:rPr lang="en-US" sz="800" b="0">
              <a:latin typeface="+mn-lt"/>
            </a:rPr>
            <a:t>Agent Application Servers</a:t>
          </a:r>
        </a:p>
      </dgm:t>
    </dgm:pt>
    <dgm:pt modelId="{CB524C44-BE30-4927-A231-9F3DA3A0343F}" type="parTrans" cxnId="{9706D5FE-889D-4932-BFF5-E3CAAA56EDAC}">
      <dgm:prSet/>
      <dgm:spPr/>
      <dgm:t>
        <a:bodyPr/>
        <a:lstStyle/>
        <a:p>
          <a:endParaRPr lang="en-US"/>
        </a:p>
      </dgm:t>
    </dgm:pt>
    <dgm:pt modelId="{7D1CE893-78E3-43B5-98FF-A53E66D0B235}" type="sibTrans" cxnId="{9706D5FE-889D-4932-BFF5-E3CAAA56EDAC}">
      <dgm:prSet/>
      <dgm:spPr/>
      <dgm:t>
        <a:bodyPr/>
        <a:lstStyle/>
        <a:p>
          <a:endParaRPr lang="en-US"/>
        </a:p>
      </dgm:t>
    </dgm:pt>
    <dgm:pt modelId="{97063AD5-0827-4E0F-871F-9B7751543A8B}">
      <dgm:prSet phldrT="[Text]" custT="1"/>
      <dgm:spPr>
        <a:solidFill>
          <a:schemeClr val="tx1">
            <a:lumMod val="50000"/>
            <a:lumOff val="50000"/>
          </a:schemeClr>
        </a:solidFill>
        <a:ln>
          <a:noFill/>
        </a:ln>
      </dgm:spPr>
      <dgm:t>
        <a:bodyPr/>
        <a:lstStyle/>
        <a:p>
          <a:r>
            <a:rPr lang="en-US" sz="800" b="0">
              <a:latin typeface="+mn-lt"/>
            </a:rPr>
            <a:t>Cluster Manager</a:t>
          </a:r>
        </a:p>
      </dgm:t>
    </dgm:pt>
    <dgm:pt modelId="{8BAE5545-A7C2-4906-81AE-78A98BA2255A}" type="parTrans" cxnId="{B8A56AD6-C575-4A21-A44D-BA899E017F00}">
      <dgm:prSet/>
      <dgm:spPr/>
      <dgm:t>
        <a:bodyPr/>
        <a:lstStyle/>
        <a:p>
          <a:endParaRPr lang="en-US"/>
        </a:p>
      </dgm:t>
    </dgm:pt>
    <dgm:pt modelId="{A27A7791-E58A-4266-B60D-4D32BA318E5C}" type="sibTrans" cxnId="{B8A56AD6-C575-4A21-A44D-BA899E017F00}">
      <dgm:prSet/>
      <dgm:spPr/>
      <dgm:t>
        <a:bodyPr/>
        <a:lstStyle/>
        <a:p>
          <a:endParaRPr lang="en-US"/>
        </a:p>
      </dgm:t>
    </dgm:pt>
    <dgm:pt modelId="{23945D11-E168-4219-ACB9-37192C1BAF58}">
      <dgm:prSet phldrT="[Text]" custT="1"/>
      <dgm:spPr>
        <a:solidFill>
          <a:schemeClr val="tx1">
            <a:lumMod val="50000"/>
            <a:lumOff val="50000"/>
          </a:schemeClr>
        </a:solidFill>
        <a:ln>
          <a:noFill/>
        </a:ln>
      </dgm:spPr>
      <dgm:t>
        <a:bodyPr/>
        <a:lstStyle/>
        <a:p>
          <a:r>
            <a:rPr lang="en-US" sz="800" b="0">
              <a:latin typeface="+mn-lt"/>
            </a:rPr>
            <a:t>Blob Storage</a:t>
          </a:r>
        </a:p>
      </dgm:t>
    </dgm:pt>
    <dgm:pt modelId="{67F09D41-8393-4D6B-BF3A-A80815196011}" type="parTrans" cxnId="{3683EBE1-FEFA-479F-A9A5-D13917D01188}">
      <dgm:prSet/>
      <dgm:spPr/>
      <dgm:t>
        <a:bodyPr/>
        <a:lstStyle/>
        <a:p>
          <a:endParaRPr lang="en-US"/>
        </a:p>
      </dgm:t>
    </dgm:pt>
    <dgm:pt modelId="{0E0F987C-923E-4CF9-B0B4-CE3F57F8C8EE}" type="sibTrans" cxnId="{3683EBE1-FEFA-479F-A9A5-D13917D01188}">
      <dgm:prSet/>
      <dgm:spPr/>
      <dgm:t>
        <a:bodyPr/>
        <a:lstStyle/>
        <a:p>
          <a:endParaRPr lang="en-US"/>
        </a:p>
      </dgm:t>
    </dgm:pt>
    <dgm:pt modelId="{3B5B7355-3027-47CE-82A5-97E72F589A78}">
      <dgm:prSet phldrT="[Text]" custT="1"/>
      <dgm:spPr>
        <a:solidFill>
          <a:schemeClr val="tx1">
            <a:lumMod val="50000"/>
            <a:lumOff val="50000"/>
          </a:schemeClr>
        </a:solidFill>
        <a:ln>
          <a:noFill/>
        </a:ln>
      </dgm:spPr>
      <dgm:t>
        <a:bodyPr/>
        <a:lstStyle/>
        <a:p>
          <a:r>
            <a:rPr lang="en-US" sz="800" b="0">
              <a:latin typeface="+mn-lt"/>
            </a:rPr>
            <a:t>Data Lakehouse</a:t>
          </a:r>
        </a:p>
      </dgm:t>
    </dgm:pt>
    <dgm:pt modelId="{500B0B96-3268-4473-AF9B-C1956FE20AB6}" type="parTrans" cxnId="{F0CF677A-2038-4154-9896-A6DD6764167E}">
      <dgm:prSet/>
      <dgm:spPr/>
      <dgm:t>
        <a:bodyPr/>
        <a:lstStyle/>
        <a:p>
          <a:endParaRPr lang="en-US"/>
        </a:p>
      </dgm:t>
    </dgm:pt>
    <dgm:pt modelId="{1302CFC2-8263-44BC-8DC4-32646E1313EC}" type="sibTrans" cxnId="{F0CF677A-2038-4154-9896-A6DD6764167E}">
      <dgm:prSet/>
      <dgm:spPr/>
      <dgm:t>
        <a:bodyPr/>
        <a:lstStyle/>
        <a:p>
          <a:endParaRPr lang="en-US"/>
        </a:p>
      </dgm:t>
    </dgm:pt>
    <dgm:pt modelId="{4E808CD8-8D82-49A7-A281-6CDF8E76D900}">
      <dgm:prSet phldrT="[Text]" custT="1"/>
      <dgm:spPr>
        <a:solidFill>
          <a:schemeClr val="tx1">
            <a:lumMod val="50000"/>
            <a:lumOff val="50000"/>
          </a:schemeClr>
        </a:solidFill>
        <a:ln>
          <a:noFill/>
        </a:ln>
      </dgm:spPr>
      <dgm:t>
        <a:bodyPr/>
        <a:lstStyle/>
        <a:p>
          <a:r>
            <a:rPr lang="en-US" sz="800" b="0">
              <a:latin typeface="+mn-lt"/>
            </a:rPr>
            <a:t>Application Firewall</a:t>
          </a:r>
        </a:p>
      </dgm:t>
    </dgm:pt>
    <dgm:pt modelId="{3A49DE61-9E68-4A7F-885B-3B0BCF77DF24}" type="parTrans" cxnId="{C1FB43A6-80F4-400B-93A2-F78537AF7D59}">
      <dgm:prSet/>
      <dgm:spPr/>
      <dgm:t>
        <a:bodyPr/>
        <a:lstStyle/>
        <a:p>
          <a:endParaRPr lang="en-US"/>
        </a:p>
      </dgm:t>
    </dgm:pt>
    <dgm:pt modelId="{0AA8F65D-F74F-4BF1-BC80-6C671CC33ED6}" type="sibTrans" cxnId="{C1FB43A6-80F4-400B-93A2-F78537AF7D59}">
      <dgm:prSet/>
      <dgm:spPr/>
      <dgm:t>
        <a:bodyPr/>
        <a:lstStyle/>
        <a:p>
          <a:endParaRPr lang="en-US"/>
        </a:p>
      </dgm:t>
    </dgm:pt>
    <dgm:pt modelId="{C16DFFC3-803A-45F2-972F-866A9D34ABE5}">
      <dgm:prSet phldrT="[Text]" custT="1"/>
      <dgm:spPr>
        <a:solidFill>
          <a:schemeClr val="tx1">
            <a:lumMod val="50000"/>
            <a:lumOff val="50000"/>
          </a:schemeClr>
        </a:solidFill>
        <a:ln>
          <a:noFill/>
        </a:ln>
      </dgm:spPr>
      <dgm:t>
        <a:bodyPr/>
        <a:lstStyle/>
        <a:p>
          <a:r>
            <a:rPr lang="en-US" sz="800" b="0">
              <a:latin typeface="+mn-lt"/>
            </a:rPr>
            <a:t>Relational DB</a:t>
          </a:r>
        </a:p>
      </dgm:t>
    </dgm:pt>
    <dgm:pt modelId="{A318398F-B948-457C-BA16-B95BD4771762}" type="parTrans" cxnId="{098591BD-E2C2-4777-8153-94C7B0DA4BC2}">
      <dgm:prSet/>
      <dgm:spPr/>
      <dgm:t>
        <a:bodyPr/>
        <a:lstStyle/>
        <a:p>
          <a:endParaRPr lang="en-US"/>
        </a:p>
      </dgm:t>
    </dgm:pt>
    <dgm:pt modelId="{87E0F85D-BFC6-4936-9762-F0F9A4C0E584}" type="sibTrans" cxnId="{098591BD-E2C2-4777-8153-94C7B0DA4BC2}">
      <dgm:prSet/>
      <dgm:spPr/>
      <dgm:t>
        <a:bodyPr/>
        <a:lstStyle/>
        <a:p>
          <a:endParaRPr lang="en-US"/>
        </a:p>
      </dgm:t>
    </dgm:pt>
    <dgm:pt modelId="{2B24D566-73AD-4DCC-968A-4D7FFD9ACDC5}">
      <dgm:prSet phldrT="[Text]" custT="1"/>
      <dgm:spPr>
        <a:solidFill>
          <a:schemeClr val="tx1">
            <a:lumMod val="50000"/>
            <a:lumOff val="50000"/>
          </a:schemeClr>
        </a:solidFill>
        <a:ln>
          <a:noFill/>
        </a:ln>
      </dgm:spPr>
      <dgm:t>
        <a:bodyPr/>
        <a:lstStyle/>
        <a:p>
          <a:r>
            <a:rPr lang="en-US" sz="800" b="0">
              <a:latin typeface="+mn-lt"/>
            </a:rPr>
            <a:t>Virtual Network</a:t>
          </a:r>
        </a:p>
      </dgm:t>
    </dgm:pt>
    <dgm:pt modelId="{86457EDC-1116-4394-97A1-FA1B00AB1ED8}" type="parTrans" cxnId="{8965E25D-EE0B-42F7-BFE1-2C93060CFCBD}">
      <dgm:prSet/>
      <dgm:spPr/>
      <dgm:t>
        <a:bodyPr/>
        <a:lstStyle/>
        <a:p>
          <a:endParaRPr lang="en-US"/>
        </a:p>
      </dgm:t>
    </dgm:pt>
    <dgm:pt modelId="{1F761F45-CF83-4EF8-8D41-67937A9D8FDB}" type="sibTrans" cxnId="{8965E25D-EE0B-42F7-BFE1-2C93060CFCBD}">
      <dgm:prSet/>
      <dgm:spPr/>
      <dgm:t>
        <a:bodyPr/>
        <a:lstStyle/>
        <a:p>
          <a:endParaRPr lang="en-US"/>
        </a:p>
      </dgm:t>
    </dgm:pt>
    <dgm:pt modelId="{B172B77E-7493-482B-B7C3-A7D3EECBC0BA}">
      <dgm:prSet phldrT="[Text]" custT="1"/>
      <dgm:spPr>
        <a:noFill/>
        <a:ln>
          <a:noFill/>
        </a:ln>
      </dgm:spPr>
      <dgm:t>
        <a:bodyPr/>
        <a:lstStyle/>
        <a:p>
          <a:r>
            <a:rPr lang="en-US" sz="800" b="1">
              <a:solidFill>
                <a:schemeClr val="tx1"/>
              </a:solidFill>
              <a:latin typeface="+mn-lt"/>
            </a:rPr>
            <a:t>Sensors</a:t>
          </a:r>
        </a:p>
      </dgm:t>
    </dgm:pt>
    <dgm:pt modelId="{46C98605-4926-4E4B-B6B4-078A72DB88A4}" type="parTrans" cxnId="{CBC80CDF-B3E4-4CCD-A94F-C1EED52A12A3}">
      <dgm:prSet/>
      <dgm:spPr/>
      <dgm:t>
        <a:bodyPr/>
        <a:lstStyle/>
        <a:p>
          <a:endParaRPr lang="en-US"/>
        </a:p>
      </dgm:t>
    </dgm:pt>
    <dgm:pt modelId="{1919A0CD-4597-4921-9678-65D7B2B9118A}" type="sibTrans" cxnId="{CBC80CDF-B3E4-4CCD-A94F-C1EED52A12A3}">
      <dgm:prSet/>
      <dgm:spPr/>
      <dgm:t>
        <a:bodyPr/>
        <a:lstStyle/>
        <a:p>
          <a:endParaRPr lang="en-US"/>
        </a:p>
      </dgm:t>
    </dgm:pt>
    <dgm:pt modelId="{B108F75C-D686-4316-BF5E-16C9947C37B9}">
      <dgm:prSet phldrT="[Text]" custT="1"/>
      <dgm:spPr>
        <a:solidFill>
          <a:schemeClr val="tx1">
            <a:lumMod val="50000"/>
            <a:lumOff val="50000"/>
          </a:schemeClr>
        </a:solidFill>
        <a:ln>
          <a:noFill/>
        </a:ln>
      </dgm:spPr>
      <dgm:t>
        <a:bodyPr/>
        <a:lstStyle/>
        <a:p>
          <a:r>
            <a:rPr lang="en-US" sz="800" b="0">
              <a:latin typeface="+mn-lt"/>
            </a:rPr>
            <a:t>Container Registry</a:t>
          </a:r>
        </a:p>
      </dgm:t>
    </dgm:pt>
    <dgm:pt modelId="{7BE7884C-3818-4533-81D0-FB00FE85D0BE}" type="parTrans" cxnId="{915DE619-1049-415B-8888-3E34E43C2364}">
      <dgm:prSet/>
      <dgm:spPr/>
      <dgm:t>
        <a:bodyPr/>
        <a:lstStyle/>
        <a:p>
          <a:endParaRPr lang="en-US"/>
        </a:p>
      </dgm:t>
    </dgm:pt>
    <dgm:pt modelId="{BD15DF87-AC0D-4397-9E07-BE3968952F81}" type="sibTrans" cxnId="{915DE619-1049-415B-8888-3E34E43C2364}">
      <dgm:prSet/>
      <dgm:spPr/>
      <dgm:t>
        <a:bodyPr/>
        <a:lstStyle/>
        <a:p>
          <a:endParaRPr lang="en-US"/>
        </a:p>
      </dgm:t>
    </dgm:pt>
    <dgm:pt modelId="{BDBFCC45-A3F1-4E18-80C6-646872EEB22B}">
      <dgm:prSet phldrT="[Text]" custT="1"/>
      <dgm:spPr>
        <a:solidFill>
          <a:schemeClr val="tx1">
            <a:lumMod val="50000"/>
            <a:lumOff val="50000"/>
          </a:schemeClr>
        </a:solidFill>
        <a:ln>
          <a:noFill/>
        </a:ln>
      </dgm:spPr>
      <dgm:t>
        <a:bodyPr/>
        <a:lstStyle/>
        <a:p>
          <a:r>
            <a:rPr lang="en-US" sz="800" b="0" dirty="0">
              <a:latin typeface="+mn-lt"/>
            </a:rPr>
            <a:t>Cache DB</a:t>
          </a:r>
        </a:p>
      </dgm:t>
    </dgm:pt>
    <dgm:pt modelId="{5A2DC8A5-A689-464A-AF97-E1A589AD26DA}" type="parTrans" cxnId="{3641D9D9-6E9A-4BFC-8F07-8B5851D041E1}">
      <dgm:prSet/>
      <dgm:spPr/>
      <dgm:t>
        <a:bodyPr/>
        <a:lstStyle/>
        <a:p>
          <a:endParaRPr lang="en-US"/>
        </a:p>
      </dgm:t>
    </dgm:pt>
    <dgm:pt modelId="{82FA37B5-4E9A-4946-9550-5B4F465B238D}" type="sibTrans" cxnId="{3641D9D9-6E9A-4BFC-8F07-8B5851D041E1}">
      <dgm:prSet/>
      <dgm:spPr/>
      <dgm:t>
        <a:bodyPr/>
        <a:lstStyle/>
        <a:p>
          <a:endParaRPr lang="en-US"/>
        </a:p>
      </dgm:t>
    </dgm:pt>
    <dgm:pt modelId="{C197DBB5-9E61-4921-A5EF-A4D24500F801}">
      <dgm:prSet phldrT="[Text]" custT="1"/>
      <dgm:spPr>
        <a:solidFill>
          <a:schemeClr val="tx1">
            <a:lumMod val="50000"/>
            <a:lumOff val="50000"/>
          </a:schemeClr>
        </a:solidFill>
        <a:ln>
          <a:noFill/>
        </a:ln>
      </dgm:spPr>
      <dgm:t>
        <a:bodyPr/>
        <a:lstStyle/>
        <a:p>
          <a:r>
            <a:rPr lang="en-US" sz="800" b="0">
              <a:latin typeface="+mn-lt"/>
            </a:rPr>
            <a:t>Vector DB</a:t>
          </a:r>
        </a:p>
      </dgm:t>
    </dgm:pt>
    <dgm:pt modelId="{1D9C0A02-9685-45FF-B6D9-135741CE353B}" type="parTrans" cxnId="{A5987715-2E5F-4341-95BA-E424DA57C350}">
      <dgm:prSet/>
      <dgm:spPr/>
      <dgm:t>
        <a:bodyPr/>
        <a:lstStyle/>
        <a:p>
          <a:endParaRPr lang="en-US"/>
        </a:p>
      </dgm:t>
    </dgm:pt>
    <dgm:pt modelId="{E7FEA1C7-FAC4-482D-8D7F-875A3AA25B70}" type="sibTrans" cxnId="{A5987715-2E5F-4341-95BA-E424DA57C350}">
      <dgm:prSet/>
      <dgm:spPr/>
      <dgm:t>
        <a:bodyPr/>
        <a:lstStyle/>
        <a:p>
          <a:endParaRPr lang="en-US"/>
        </a:p>
      </dgm:t>
    </dgm:pt>
    <dgm:pt modelId="{00498854-A9FC-4517-94A8-36F499700AD8}">
      <dgm:prSet phldrT="[Text]" custT="1"/>
      <dgm:spPr>
        <a:solidFill>
          <a:schemeClr val="tx1">
            <a:lumMod val="50000"/>
            <a:lumOff val="50000"/>
          </a:schemeClr>
        </a:solidFill>
        <a:ln>
          <a:noFill/>
        </a:ln>
      </dgm:spPr>
      <dgm:t>
        <a:bodyPr/>
        <a:lstStyle/>
        <a:p>
          <a:r>
            <a:rPr lang="en-US" sz="800" b="0">
              <a:latin typeface="+mn-lt"/>
            </a:rPr>
            <a:t>Graph DB</a:t>
          </a:r>
        </a:p>
      </dgm:t>
    </dgm:pt>
    <dgm:pt modelId="{566A4536-F05A-4A6C-887A-569446EF2323}" type="parTrans" cxnId="{435EF720-1A62-4926-9DC0-B6FDB7F78E45}">
      <dgm:prSet/>
      <dgm:spPr/>
      <dgm:t>
        <a:bodyPr/>
        <a:lstStyle/>
        <a:p>
          <a:endParaRPr lang="en-US"/>
        </a:p>
      </dgm:t>
    </dgm:pt>
    <dgm:pt modelId="{567AE83C-B171-4EDE-82B3-7AD334A74F9A}" type="sibTrans" cxnId="{435EF720-1A62-4926-9DC0-B6FDB7F78E45}">
      <dgm:prSet/>
      <dgm:spPr/>
      <dgm:t>
        <a:bodyPr/>
        <a:lstStyle/>
        <a:p>
          <a:endParaRPr lang="en-US"/>
        </a:p>
      </dgm:t>
    </dgm:pt>
    <dgm:pt modelId="{ECEC77E1-33EF-4303-B999-26BAC5444168}">
      <dgm:prSet phldrT="[Text]" custT="1"/>
      <dgm:spPr>
        <a:solidFill>
          <a:schemeClr val="tx1">
            <a:lumMod val="50000"/>
            <a:lumOff val="50000"/>
          </a:schemeClr>
        </a:solidFill>
        <a:ln>
          <a:noFill/>
        </a:ln>
      </dgm:spPr>
      <dgm:t>
        <a:bodyPr/>
        <a:lstStyle/>
        <a:p>
          <a:r>
            <a:rPr lang="en-US" sz="800" b="0">
              <a:latin typeface="+mn-lt"/>
            </a:rPr>
            <a:t>File Storage</a:t>
          </a:r>
        </a:p>
      </dgm:t>
    </dgm:pt>
    <dgm:pt modelId="{D3C88A92-257C-47F2-9D24-79419E0F57B8}" type="parTrans" cxnId="{59653CE2-2E55-412B-A32D-F584397A18F2}">
      <dgm:prSet/>
      <dgm:spPr/>
      <dgm:t>
        <a:bodyPr/>
        <a:lstStyle/>
        <a:p>
          <a:endParaRPr lang="en-US"/>
        </a:p>
      </dgm:t>
    </dgm:pt>
    <dgm:pt modelId="{6AF3D577-70EE-4152-A970-F1BA5DF15509}" type="sibTrans" cxnId="{59653CE2-2E55-412B-A32D-F584397A18F2}">
      <dgm:prSet/>
      <dgm:spPr/>
      <dgm:t>
        <a:bodyPr/>
        <a:lstStyle/>
        <a:p>
          <a:endParaRPr lang="en-US"/>
        </a:p>
      </dgm:t>
    </dgm:pt>
    <dgm:pt modelId="{DBBDB005-0E4C-4388-A718-9F57EFF7ECB9}">
      <dgm:prSet phldrT="[Text]" custT="1"/>
      <dgm:spPr>
        <a:solidFill>
          <a:schemeClr val="tx1">
            <a:lumMod val="50000"/>
            <a:lumOff val="50000"/>
          </a:schemeClr>
        </a:solidFill>
        <a:ln>
          <a:noFill/>
        </a:ln>
      </dgm:spPr>
      <dgm:t>
        <a:bodyPr/>
        <a:lstStyle/>
        <a:p>
          <a:r>
            <a:rPr lang="en-US" sz="800" b="0">
              <a:latin typeface="+mn-lt"/>
            </a:rPr>
            <a:t>IP Addresses</a:t>
          </a:r>
        </a:p>
      </dgm:t>
    </dgm:pt>
    <dgm:pt modelId="{CC68187C-1FC6-4A85-99B4-903CFC940DEF}" type="parTrans" cxnId="{E2AD66B7-A648-4AED-B844-4838F0DF5C78}">
      <dgm:prSet/>
      <dgm:spPr/>
      <dgm:t>
        <a:bodyPr/>
        <a:lstStyle/>
        <a:p>
          <a:endParaRPr lang="en-US"/>
        </a:p>
      </dgm:t>
    </dgm:pt>
    <dgm:pt modelId="{11A7AF14-A02D-4D61-9064-84F8D240F881}" type="sibTrans" cxnId="{E2AD66B7-A648-4AED-B844-4838F0DF5C78}">
      <dgm:prSet/>
      <dgm:spPr/>
      <dgm:t>
        <a:bodyPr/>
        <a:lstStyle/>
        <a:p>
          <a:endParaRPr lang="en-US"/>
        </a:p>
      </dgm:t>
    </dgm:pt>
    <dgm:pt modelId="{EE233883-AC85-4243-B66C-AD3E188B7F03}">
      <dgm:prSet phldrT="[Text]" custT="1"/>
      <dgm:spPr>
        <a:solidFill>
          <a:schemeClr val="tx1">
            <a:lumMod val="50000"/>
            <a:lumOff val="50000"/>
          </a:schemeClr>
        </a:solidFill>
        <a:ln>
          <a:noFill/>
        </a:ln>
      </dgm:spPr>
      <dgm:t>
        <a:bodyPr/>
        <a:lstStyle/>
        <a:p>
          <a:r>
            <a:rPr lang="en-US" sz="800" b="0">
              <a:latin typeface="+mn-lt"/>
            </a:rPr>
            <a:t>Cameras</a:t>
          </a:r>
        </a:p>
      </dgm:t>
    </dgm:pt>
    <dgm:pt modelId="{1CF09DDC-E8BE-4C7B-9E16-110C6CA61F02}" type="parTrans" cxnId="{F1B4DBAC-1DA1-4994-9408-679DB959D6A9}">
      <dgm:prSet/>
      <dgm:spPr/>
      <dgm:t>
        <a:bodyPr/>
        <a:lstStyle/>
        <a:p>
          <a:endParaRPr lang="en-US"/>
        </a:p>
      </dgm:t>
    </dgm:pt>
    <dgm:pt modelId="{CBBE8F46-A1A6-4125-92C7-EFB9FB4F1E18}" type="sibTrans" cxnId="{F1B4DBAC-1DA1-4994-9408-679DB959D6A9}">
      <dgm:prSet/>
      <dgm:spPr/>
      <dgm:t>
        <a:bodyPr/>
        <a:lstStyle/>
        <a:p>
          <a:endParaRPr lang="en-US"/>
        </a:p>
      </dgm:t>
    </dgm:pt>
    <dgm:pt modelId="{9CAE0560-598C-4086-B970-0D1850785EDE}">
      <dgm:prSet phldrT="[Text]" custT="1"/>
      <dgm:spPr>
        <a:solidFill>
          <a:schemeClr val="tx1">
            <a:lumMod val="50000"/>
            <a:lumOff val="50000"/>
          </a:schemeClr>
        </a:solidFill>
        <a:ln>
          <a:noFill/>
        </a:ln>
      </dgm:spPr>
      <dgm:t>
        <a:bodyPr/>
        <a:lstStyle/>
        <a:p>
          <a:r>
            <a:rPr lang="en-US" sz="800" b="0">
              <a:latin typeface="+mn-lt"/>
            </a:rPr>
            <a:t>Microphones</a:t>
          </a:r>
        </a:p>
      </dgm:t>
    </dgm:pt>
    <dgm:pt modelId="{5780E470-C218-4CF7-BF56-BA3AFF271130}" type="parTrans" cxnId="{22222DD3-21D0-4DFD-910D-19DB3FE5B9E3}">
      <dgm:prSet/>
      <dgm:spPr/>
      <dgm:t>
        <a:bodyPr/>
        <a:lstStyle/>
        <a:p>
          <a:endParaRPr lang="en-US"/>
        </a:p>
      </dgm:t>
    </dgm:pt>
    <dgm:pt modelId="{1CF1AAC3-391D-4A74-A9F8-294F4FBF6501}" type="sibTrans" cxnId="{22222DD3-21D0-4DFD-910D-19DB3FE5B9E3}">
      <dgm:prSet/>
      <dgm:spPr/>
      <dgm:t>
        <a:bodyPr/>
        <a:lstStyle/>
        <a:p>
          <a:endParaRPr lang="en-US"/>
        </a:p>
      </dgm:t>
    </dgm:pt>
    <dgm:pt modelId="{6718EA2F-E3A2-4728-8F63-D1C2FE18B920}">
      <dgm:prSet phldrT="[Text]" custT="1"/>
      <dgm:spPr>
        <a:noFill/>
        <a:ln w="12700" cap="flat" cmpd="sng" algn="ctr">
          <a:noFill/>
          <a:prstDash val="solid"/>
          <a:miter lim="800000"/>
        </a:ln>
        <a:effectLst/>
      </dgm:spPr>
      <dgm:t>
        <a:bodyPr spcFirstLastPara="0" vert="horz" wrap="square" lIns="30480" tIns="30480" rIns="30480" bIns="30480" numCol="1" spcCol="1270" anchor="ctr" anchorCtr="0"/>
        <a:lstStyle/>
        <a:p>
          <a:pPr>
            <a:buNone/>
          </a:pPr>
          <a:r>
            <a:rPr lang="en-US" sz="800" b="1">
              <a:solidFill>
                <a:srgbClr val="000000"/>
              </a:solidFill>
              <a:latin typeface="+mn-lt"/>
              <a:ea typeface="+mn-ea"/>
              <a:cs typeface="+mn-cs"/>
            </a:rPr>
            <a:t>Actuators</a:t>
          </a:r>
        </a:p>
      </dgm:t>
    </dgm:pt>
    <dgm:pt modelId="{8F542F84-34D8-4133-BFFA-33D3E161902A}" type="parTrans" cxnId="{7A3441D1-29D6-4871-81B2-A37CCBF7BD1B}">
      <dgm:prSet/>
      <dgm:spPr/>
      <dgm:t>
        <a:bodyPr/>
        <a:lstStyle/>
        <a:p>
          <a:endParaRPr lang="en-US"/>
        </a:p>
      </dgm:t>
    </dgm:pt>
    <dgm:pt modelId="{97978783-B0CD-4D33-A539-071029D728A3}" type="sibTrans" cxnId="{7A3441D1-29D6-4871-81B2-A37CCBF7BD1B}">
      <dgm:prSet/>
      <dgm:spPr/>
      <dgm:t>
        <a:bodyPr/>
        <a:lstStyle/>
        <a:p>
          <a:endParaRPr lang="en-US"/>
        </a:p>
      </dgm:t>
    </dgm:pt>
    <dgm:pt modelId="{43E6BDB0-3E96-4A5E-ACC6-6282B26DEF4A}">
      <dgm:prSet phldrT="[Text]" custT="1"/>
      <dgm:spPr>
        <a:solidFill>
          <a:schemeClr val="tx1">
            <a:lumMod val="50000"/>
            <a:lumOff val="50000"/>
          </a:schemeClr>
        </a:solidFill>
        <a:ln>
          <a:noFill/>
        </a:ln>
      </dgm:spPr>
      <dgm:t>
        <a:bodyPr/>
        <a:lstStyle/>
        <a:p>
          <a:r>
            <a:rPr lang="en-US" sz="800" b="0">
              <a:latin typeface="+mn-lt"/>
            </a:rPr>
            <a:t>Speakers</a:t>
          </a:r>
        </a:p>
      </dgm:t>
    </dgm:pt>
    <dgm:pt modelId="{6C88491E-043B-4D8E-8D21-EBB363B6EA66}" type="parTrans" cxnId="{E20A26E8-E547-495A-A797-A34D1D2C4093}">
      <dgm:prSet/>
      <dgm:spPr/>
      <dgm:t>
        <a:bodyPr/>
        <a:lstStyle/>
        <a:p>
          <a:endParaRPr lang="en-US"/>
        </a:p>
      </dgm:t>
    </dgm:pt>
    <dgm:pt modelId="{7AACF1F5-D20C-4CAB-A0BC-6D185EE516DC}" type="sibTrans" cxnId="{E20A26E8-E547-495A-A797-A34D1D2C4093}">
      <dgm:prSet/>
      <dgm:spPr/>
      <dgm:t>
        <a:bodyPr/>
        <a:lstStyle/>
        <a:p>
          <a:endParaRPr lang="en-US"/>
        </a:p>
      </dgm:t>
    </dgm:pt>
    <dgm:pt modelId="{732FF8CA-F3B5-40B8-BB6F-DA1B02D0E026}">
      <dgm:prSet phldrT="[Text]" custT="1"/>
      <dgm:spPr>
        <a:solidFill>
          <a:schemeClr val="tx1">
            <a:lumMod val="50000"/>
            <a:lumOff val="50000"/>
          </a:schemeClr>
        </a:solidFill>
        <a:ln>
          <a:noFill/>
        </a:ln>
      </dgm:spPr>
      <dgm:t>
        <a:bodyPr/>
        <a:lstStyle/>
        <a:p>
          <a:r>
            <a:rPr lang="en-US" sz="800" b="0">
              <a:latin typeface="+mn-lt"/>
            </a:rPr>
            <a:t>Screens</a:t>
          </a:r>
        </a:p>
      </dgm:t>
    </dgm:pt>
    <dgm:pt modelId="{861F2381-8CD3-40F8-88A0-DBA784B3B750}" type="parTrans" cxnId="{7A70C7A6-B9ED-4170-87A9-AD2707AACB34}">
      <dgm:prSet/>
      <dgm:spPr/>
      <dgm:t>
        <a:bodyPr/>
        <a:lstStyle/>
        <a:p>
          <a:endParaRPr lang="en-US"/>
        </a:p>
      </dgm:t>
    </dgm:pt>
    <dgm:pt modelId="{3838F1E0-1952-4764-A77B-7A1195972CAC}" type="sibTrans" cxnId="{7A70C7A6-B9ED-4170-87A9-AD2707AACB34}">
      <dgm:prSet/>
      <dgm:spPr/>
      <dgm:t>
        <a:bodyPr/>
        <a:lstStyle/>
        <a:p>
          <a:endParaRPr lang="en-US"/>
        </a:p>
      </dgm:t>
    </dgm:pt>
    <dgm:pt modelId="{A7F21B0C-239B-44FA-B781-187AAAD1C7B2}">
      <dgm:prSet phldrT="[Text]" custT="1"/>
      <dgm:spPr>
        <a:solidFill>
          <a:schemeClr val="tx1">
            <a:lumMod val="50000"/>
            <a:lumOff val="50000"/>
          </a:schemeClr>
        </a:solidFill>
        <a:ln>
          <a:noFill/>
        </a:ln>
      </dgm:spPr>
      <dgm:t>
        <a:bodyPr/>
        <a:lstStyle/>
        <a:p>
          <a:r>
            <a:rPr lang="en-US" sz="800" b="0">
              <a:latin typeface="+mn-lt"/>
            </a:rPr>
            <a:t>Robotic Appendages</a:t>
          </a:r>
        </a:p>
      </dgm:t>
    </dgm:pt>
    <dgm:pt modelId="{16D91E29-9A74-43A7-A0A2-000902F37141}" type="parTrans" cxnId="{AFEE5A9B-5666-4A23-80FE-3FD31223F46F}">
      <dgm:prSet/>
      <dgm:spPr/>
      <dgm:t>
        <a:bodyPr/>
        <a:lstStyle/>
        <a:p>
          <a:endParaRPr lang="en-US"/>
        </a:p>
      </dgm:t>
    </dgm:pt>
    <dgm:pt modelId="{09C4A660-A698-44E4-B0FB-EAAD86309E62}" type="sibTrans" cxnId="{AFEE5A9B-5666-4A23-80FE-3FD31223F46F}">
      <dgm:prSet/>
      <dgm:spPr/>
      <dgm:t>
        <a:bodyPr/>
        <a:lstStyle/>
        <a:p>
          <a:endParaRPr lang="en-US"/>
        </a:p>
      </dgm:t>
    </dgm:pt>
    <dgm:pt modelId="{497FC3CE-D8BC-4EF7-BD4A-3D8C57B8420E}">
      <dgm:prSet phldrT="[Text]" custT="1"/>
      <dgm:spPr>
        <a:solidFill>
          <a:schemeClr val="tx1">
            <a:lumMod val="50000"/>
            <a:lumOff val="50000"/>
          </a:schemeClr>
        </a:solidFill>
        <a:ln>
          <a:noFill/>
        </a:ln>
      </dgm:spPr>
      <dgm:t>
        <a:bodyPr/>
        <a:lstStyle/>
        <a:p>
          <a:r>
            <a:rPr lang="en-US" sz="800" b="0">
              <a:latin typeface="+mn-lt"/>
            </a:rPr>
            <a:t>Data Pipelines</a:t>
          </a:r>
        </a:p>
      </dgm:t>
    </dgm:pt>
    <dgm:pt modelId="{CA5CDC28-3E11-4532-900A-10E45A3E2D9C}" type="parTrans" cxnId="{A62A0D34-7AA2-4352-A047-592622D2B126}">
      <dgm:prSet/>
      <dgm:spPr/>
      <dgm:t>
        <a:bodyPr/>
        <a:lstStyle/>
        <a:p>
          <a:endParaRPr lang="en-US"/>
        </a:p>
      </dgm:t>
    </dgm:pt>
    <dgm:pt modelId="{E632C707-6609-4031-A3FA-341F56A25178}" type="sibTrans" cxnId="{A62A0D34-7AA2-4352-A047-592622D2B126}">
      <dgm:prSet/>
      <dgm:spPr/>
      <dgm:t>
        <a:bodyPr/>
        <a:lstStyle/>
        <a:p>
          <a:endParaRPr lang="en-US"/>
        </a:p>
      </dgm:t>
    </dgm:pt>
    <dgm:pt modelId="{F381317F-BECE-448C-95E8-8CB9045E8535}">
      <dgm:prSet phldrT="[Text]" custT="1"/>
      <dgm:spPr>
        <a:solidFill>
          <a:schemeClr val="tx1">
            <a:lumMod val="50000"/>
            <a:lumOff val="50000"/>
          </a:schemeClr>
        </a:solidFill>
        <a:ln>
          <a:noFill/>
        </a:ln>
      </dgm:spPr>
      <dgm:t>
        <a:bodyPr/>
        <a:lstStyle/>
        <a:p>
          <a:r>
            <a:rPr lang="en-US" sz="800" b="0" dirty="0">
              <a:latin typeface="+mn-lt"/>
            </a:rPr>
            <a:t>Distributed DB</a:t>
          </a:r>
        </a:p>
      </dgm:t>
    </dgm:pt>
    <dgm:pt modelId="{AF3D0560-7FF0-497A-8898-568E9603B970}" type="parTrans" cxnId="{D50731D7-3DF8-4219-9470-8D4079F8E1D4}">
      <dgm:prSet/>
      <dgm:spPr/>
      <dgm:t>
        <a:bodyPr/>
        <a:lstStyle/>
        <a:p>
          <a:endParaRPr lang="en-US"/>
        </a:p>
      </dgm:t>
    </dgm:pt>
    <dgm:pt modelId="{F3FA168E-30D8-4CF9-B9AD-A9B9D7EEFB0D}" type="sibTrans" cxnId="{D50731D7-3DF8-4219-9470-8D4079F8E1D4}">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27C54A6-5FA7-433D-B30F-4BD713472D42}" type="pres">
      <dgm:prSet presAssocID="{4EC45B1D-846F-4D2B-AC21-17FC732ED51D}" presName="vertOne" presStyleCnt="0"/>
      <dgm:spPr/>
    </dgm:pt>
    <dgm:pt modelId="{D1BCAC4A-170D-4B61-AB76-533DD1E5AC06}" type="pres">
      <dgm:prSet presAssocID="{4EC45B1D-846F-4D2B-AC21-17FC732ED51D}" presName="txOne" presStyleLbl="node0" presStyleIdx="0" presStyleCnt="5" custScaleY="91333">
        <dgm:presLayoutVars>
          <dgm:chPref val="3"/>
        </dgm:presLayoutVars>
      </dgm:prSet>
      <dgm:spPr/>
    </dgm:pt>
    <dgm:pt modelId="{4241106A-C099-482C-9746-5091A828E480}" type="pres">
      <dgm:prSet presAssocID="{4EC45B1D-846F-4D2B-AC21-17FC732ED51D}" presName="parTransOne" presStyleCnt="0"/>
      <dgm:spPr/>
    </dgm:pt>
    <dgm:pt modelId="{2943CD18-DBD8-4EAF-A2A9-06213E2D866E}" type="pres">
      <dgm:prSet presAssocID="{4EC45B1D-846F-4D2B-AC21-17FC732ED51D}" presName="horzOne" presStyleCnt="0"/>
      <dgm:spPr/>
    </dgm:pt>
    <dgm:pt modelId="{6084A9EF-BB32-4978-B43F-BC778CA98AFF}" type="pres">
      <dgm:prSet presAssocID="{8F81B3B0-2CE5-4F39-AC17-670BE6DB108A}" presName="vertTwo" presStyleCnt="0"/>
      <dgm:spPr/>
    </dgm:pt>
    <dgm:pt modelId="{500692D2-67BD-41E7-8C5A-FEE47B82E6CC}" type="pres">
      <dgm:prSet presAssocID="{8F81B3B0-2CE5-4F39-AC17-670BE6DB108A}" presName="txTwo" presStyleLbl="node2" presStyleIdx="0" presStyleCnt="7" custScaleY="91333">
        <dgm:presLayoutVars>
          <dgm:chPref val="3"/>
        </dgm:presLayoutVars>
      </dgm:prSet>
      <dgm:spPr/>
    </dgm:pt>
    <dgm:pt modelId="{6DD563BC-EBD8-4EB5-8ADC-2E351F8FA65C}" type="pres">
      <dgm:prSet presAssocID="{8F81B3B0-2CE5-4F39-AC17-670BE6DB108A}" presName="parTransTwo" presStyleCnt="0"/>
      <dgm:spPr/>
    </dgm:pt>
    <dgm:pt modelId="{810489CA-BBE5-4B99-B0D3-065264FF9B69}" type="pres">
      <dgm:prSet presAssocID="{8F81B3B0-2CE5-4F39-AC17-670BE6DB108A}" presName="horzTwo" presStyleCnt="0"/>
      <dgm:spPr/>
    </dgm:pt>
    <dgm:pt modelId="{01C957E2-26C3-4425-978C-DB79E633A624}" type="pres">
      <dgm:prSet presAssocID="{3B03EABB-742F-4A4D-981D-1F13400D6F25}" presName="vertThree" presStyleCnt="0"/>
      <dgm:spPr/>
    </dgm:pt>
    <dgm:pt modelId="{C88D5982-6775-4D4D-A897-ED2F8A8346D7}" type="pres">
      <dgm:prSet presAssocID="{3B03EABB-742F-4A4D-981D-1F13400D6F25}" presName="txThree" presStyleLbl="node3" presStyleIdx="0" presStyleCnt="6" custScaleY="91333">
        <dgm:presLayoutVars>
          <dgm:chPref val="3"/>
        </dgm:presLayoutVars>
      </dgm:prSet>
      <dgm:spPr/>
    </dgm:pt>
    <dgm:pt modelId="{90BE8DDC-21FE-4BAC-ACB7-184D04BE6C72}" type="pres">
      <dgm:prSet presAssocID="{3B03EABB-742F-4A4D-981D-1F13400D6F25}" presName="parTransThree" presStyleCnt="0"/>
      <dgm:spPr/>
    </dgm:pt>
    <dgm:pt modelId="{9991874D-DB79-4D05-9EF3-FC3728917608}" type="pres">
      <dgm:prSet presAssocID="{3B03EABB-742F-4A4D-981D-1F13400D6F25}" presName="horzThree" presStyleCnt="0"/>
      <dgm:spPr/>
    </dgm:pt>
    <dgm:pt modelId="{A200BFB9-9B1D-48D9-ACEA-73FD5E38534D}" type="pres">
      <dgm:prSet presAssocID="{8B031097-8049-4248-B399-0A34618B811F}" presName="vertFour" presStyleCnt="0">
        <dgm:presLayoutVars>
          <dgm:chPref val="3"/>
        </dgm:presLayoutVars>
      </dgm:prSet>
      <dgm:spPr/>
    </dgm:pt>
    <dgm:pt modelId="{402EDE8E-C0D0-4D0E-8684-D18ACA56DAB7}" type="pres">
      <dgm:prSet presAssocID="{8B031097-8049-4248-B399-0A34618B811F}" presName="txFour" presStyleLbl="node4" presStyleIdx="0" presStyleCnt="10" custScaleY="91333">
        <dgm:presLayoutVars>
          <dgm:chPref val="3"/>
        </dgm:presLayoutVars>
      </dgm:prSet>
      <dgm:spPr/>
    </dgm:pt>
    <dgm:pt modelId="{D7EA0120-C8C7-4293-A052-C67080FA2232}" type="pres">
      <dgm:prSet presAssocID="{8B031097-8049-4248-B399-0A34618B811F}" presName="parTransFour" presStyleCnt="0"/>
      <dgm:spPr/>
    </dgm:pt>
    <dgm:pt modelId="{BE712D4D-6CD1-4B68-B74B-BD3A4A718D05}" type="pres">
      <dgm:prSet presAssocID="{8B031097-8049-4248-B399-0A34618B811F}" presName="horzFour" presStyleCnt="0"/>
      <dgm:spPr/>
    </dgm:pt>
    <dgm:pt modelId="{74241592-82E3-4BD4-A6F6-6B88CC26F4CC}" type="pres">
      <dgm:prSet presAssocID="{97063AD5-0827-4E0F-871F-9B7751543A8B}" presName="vertFour" presStyleCnt="0">
        <dgm:presLayoutVars>
          <dgm:chPref val="3"/>
        </dgm:presLayoutVars>
      </dgm:prSet>
      <dgm:spPr/>
    </dgm:pt>
    <dgm:pt modelId="{397A3C0F-49C0-4B60-AD1A-99FE15D6F7DA}" type="pres">
      <dgm:prSet presAssocID="{97063AD5-0827-4E0F-871F-9B7751543A8B}" presName="txFour" presStyleLbl="node4" presStyleIdx="1" presStyleCnt="10" custScaleY="91333">
        <dgm:presLayoutVars>
          <dgm:chPref val="3"/>
        </dgm:presLayoutVars>
      </dgm:prSet>
      <dgm:spPr/>
    </dgm:pt>
    <dgm:pt modelId="{51DD7791-D4F2-41D6-84E9-AEA3AF99D474}" type="pres">
      <dgm:prSet presAssocID="{97063AD5-0827-4E0F-871F-9B7751543A8B}" presName="horzFour" presStyleCnt="0"/>
      <dgm:spPr/>
    </dgm:pt>
    <dgm:pt modelId="{A8A7B270-EA6A-4369-B0B0-04E851DE13B3}" type="pres">
      <dgm:prSet presAssocID="{B02B4034-BF17-4CAE-8451-951F7A0EAE59}" presName="sibSpaceTwo" presStyleCnt="0"/>
      <dgm:spPr/>
    </dgm:pt>
    <dgm:pt modelId="{1B917DC4-2140-4052-B95D-D48D2D3DB208}" type="pres">
      <dgm:prSet presAssocID="{B108F75C-D686-4316-BF5E-16C9947C37B9}" presName="vertTwo" presStyleCnt="0"/>
      <dgm:spPr/>
    </dgm:pt>
    <dgm:pt modelId="{0332FCBB-BBF1-4440-9EF8-0D9174F90DD3}" type="pres">
      <dgm:prSet presAssocID="{B108F75C-D686-4316-BF5E-16C9947C37B9}" presName="txTwo" presStyleLbl="node2" presStyleIdx="1" presStyleCnt="7" custScaleY="91333">
        <dgm:presLayoutVars>
          <dgm:chPref val="3"/>
        </dgm:presLayoutVars>
      </dgm:prSet>
      <dgm:spPr/>
    </dgm:pt>
    <dgm:pt modelId="{FDE1F143-725F-4D70-A137-D6E97D963474}" type="pres">
      <dgm:prSet presAssocID="{B108F75C-D686-4316-BF5E-16C9947C37B9}" presName="horzTwo" presStyleCnt="0"/>
      <dgm:spPr/>
    </dgm:pt>
    <dgm:pt modelId="{D9CD0B30-AFD0-47AB-A8D4-4867850F49EB}" type="pres">
      <dgm:prSet presAssocID="{58C3C21E-D3EA-4D4C-B14F-31621B311668}" presName="sibSpaceOne" presStyleCnt="0"/>
      <dgm:spPr/>
    </dgm:pt>
    <dgm:pt modelId="{96F828B1-4239-4047-B623-CEF5A9986F99}" type="pres">
      <dgm:prSet presAssocID="{05F27DEA-C653-4827-B4BA-C66D21BD2448}" presName="vertOne" presStyleCnt="0"/>
      <dgm:spPr/>
    </dgm:pt>
    <dgm:pt modelId="{CE880FC2-57E6-47B9-A672-8D03525958F7}" type="pres">
      <dgm:prSet presAssocID="{05F27DEA-C653-4827-B4BA-C66D21BD2448}" presName="txOne" presStyleLbl="node0" presStyleIdx="1" presStyleCnt="5" custScaleY="91333">
        <dgm:presLayoutVars>
          <dgm:chPref val="3"/>
        </dgm:presLayoutVars>
      </dgm:prSet>
      <dgm:spPr/>
    </dgm:pt>
    <dgm:pt modelId="{DC63DF17-61CA-43FC-9517-C6D143EB4BA4}" type="pres">
      <dgm:prSet presAssocID="{05F27DEA-C653-4827-B4BA-C66D21BD2448}" presName="parTransOne" presStyleCnt="0"/>
      <dgm:spPr/>
    </dgm:pt>
    <dgm:pt modelId="{368E2014-E996-464C-A7AB-8F7DE7552FC4}" type="pres">
      <dgm:prSet presAssocID="{05F27DEA-C653-4827-B4BA-C66D21BD2448}" presName="horzOne" presStyleCnt="0"/>
      <dgm:spPr/>
    </dgm:pt>
    <dgm:pt modelId="{E31C5154-FE74-4BEB-A637-D757C084913C}" type="pres">
      <dgm:prSet presAssocID="{23945D11-E168-4219-ACB9-37192C1BAF58}" presName="vertTwo" presStyleCnt="0"/>
      <dgm:spPr/>
    </dgm:pt>
    <dgm:pt modelId="{738897CA-68EE-4F52-A3F2-3A369D8DEC4B}" type="pres">
      <dgm:prSet presAssocID="{23945D11-E168-4219-ACB9-37192C1BAF58}" presName="txTwo" presStyleLbl="node2" presStyleIdx="2" presStyleCnt="7" custScaleY="91333">
        <dgm:presLayoutVars>
          <dgm:chPref val="3"/>
        </dgm:presLayoutVars>
      </dgm:prSet>
      <dgm:spPr/>
    </dgm:pt>
    <dgm:pt modelId="{38A4C447-E730-405B-8834-6ED2A902B131}" type="pres">
      <dgm:prSet presAssocID="{23945D11-E168-4219-ACB9-37192C1BAF58}" presName="parTransTwo" presStyleCnt="0"/>
      <dgm:spPr/>
    </dgm:pt>
    <dgm:pt modelId="{CC557A40-7697-42F9-9C8E-C502D8E22F89}" type="pres">
      <dgm:prSet presAssocID="{23945D11-E168-4219-ACB9-37192C1BAF58}" presName="horzTwo" presStyleCnt="0"/>
      <dgm:spPr/>
    </dgm:pt>
    <dgm:pt modelId="{79B7895C-7F46-4BB5-8234-4512509A50FB}" type="pres">
      <dgm:prSet presAssocID="{3B5B7355-3027-47CE-82A5-97E72F589A78}" presName="vertThree" presStyleCnt="0"/>
      <dgm:spPr/>
    </dgm:pt>
    <dgm:pt modelId="{52E6F393-D88F-4C88-93BA-2A631F6C6537}" type="pres">
      <dgm:prSet presAssocID="{3B5B7355-3027-47CE-82A5-97E72F589A78}" presName="txThree" presStyleLbl="node3" presStyleIdx="1" presStyleCnt="6" custScaleY="91333">
        <dgm:presLayoutVars>
          <dgm:chPref val="3"/>
        </dgm:presLayoutVars>
      </dgm:prSet>
      <dgm:spPr/>
    </dgm:pt>
    <dgm:pt modelId="{42EAE55B-34DE-4EAB-9D5E-776FF5D289AA}" type="pres">
      <dgm:prSet presAssocID="{3B5B7355-3027-47CE-82A5-97E72F589A78}" presName="parTransThree" presStyleCnt="0"/>
      <dgm:spPr/>
    </dgm:pt>
    <dgm:pt modelId="{4A2B63AD-0344-40F9-9BE3-1D91FEECED56}" type="pres">
      <dgm:prSet presAssocID="{3B5B7355-3027-47CE-82A5-97E72F589A78}" presName="horzThree" presStyleCnt="0"/>
      <dgm:spPr/>
    </dgm:pt>
    <dgm:pt modelId="{D4ACA8E8-E348-4591-9AD8-F433599F384E}" type="pres">
      <dgm:prSet presAssocID="{C16DFFC3-803A-45F2-972F-866A9D34ABE5}" presName="vertFour" presStyleCnt="0">
        <dgm:presLayoutVars>
          <dgm:chPref val="3"/>
        </dgm:presLayoutVars>
      </dgm:prSet>
      <dgm:spPr/>
    </dgm:pt>
    <dgm:pt modelId="{B5C87D0E-CC36-4E11-A69C-C35287E0767F}" type="pres">
      <dgm:prSet presAssocID="{C16DFFC3-803A-45F2-972F-866A9D34ABE5}" presName="txFour" presStyleLbl="node4" presStyleIdx="2" presStyleCnt="10" custScaleY="91333">
        <dgm:presLayoutVars>
          <dgm:chPref val="3"/>
        </dgm:presLayoutVars>
      </dgm:prSet>
      <dgm:spPr/>
    </dgm:pt>
    <dgm:pt modelId="{A7AF877F-7628-4349-96D3-44C2A1AAF65C}" type="pres">
      <dgm:prSet presAssocID="{C16DFFC3-803A-45F2-972F-866A9D34ABE5}" presName="parTransFour" presStyleCnt="0"/>
      <dgm:spPr/>
    </dgm:pt>
    <dgm:pt modelId="{C5DE6923-94DC-4BD9-BAFA-B543598EF842}" type="pres">
      <dgm:prSet presAssocID="{C16DFFC3-803A-45F2-972F-866A9D34ABE5}" presName="horzFour" presStyleCnt="0"/>
      <dgm:spPr/>
    </dgm:pt>
    <dgm:pt modelId="{6F9A1F89-9EAD-4A84-A13C-346EBD259747}" type="pres">
      <dgm:prSet presAssocID="{BDBFCC45-A3F1-4E18-80C6-646872EEB22B}" presName="vertFour" presStyleCnt="0">
        <dgm:presLayoutVars>
          <dgm:chPref val="3"/>
        </dgm:presLayoutVars>
      </dgm:prSet>
      <dgm:spPr/>
    </dgm:pt>
    <dgm:pt modelId="{2D946FC5-C50D-46B6-BE40-635825A7931F}" type="pres">
      <dgm:prSet presAssocID="{BDBFCC45-A3F1-4E18-80C6-646872EEB22B}" presName="txFour" presStyleLbl="node4" presStyleIdx="3" presStyleCnt="10" custScaleY="91333">
        <dgm:presLayoutVars>
          <dgm:chPref val="3"/>
        </dgm:presLayoutVars>
      </dgm:prSet>
      <dgm:spPr/>
    </dgm:pt>
    <dgm:pt modelId="{A6E1770F-F0CF-4944-AD4B-DC593218E182}" type="pres">
      <dgm:prSet presAssocID="{BDBFCC45-A3F1-4E18-80C6-646872EEB22B}" presName="parTransFour" presStyleCnt="0"/>
      <dgm:spPr/>
    </dgm:pt>
    <dgm:pt modelId="{138CEE35-8C96-479A-BEA8-794973A8D830}" type="pres">
      <dgm:prSet presAssocID="{BDBFCC45-A3F1-4E18-80C6-646872EEB22B}" presName="horzFour" presStyleCnt="0"/>
      <dgm:spPr/>
    </dgm:pt>
    <dgm:pt modelId="{907292F0-584B-46D5-BE0F-1ECAE79C60E2}" type="pres">
      <dgm:prSet presAssocID="{F381317F-BECE-448C-95E8-8CB9045E8535}" presName="vertFour" presStyleCnt="0">
        <dgm:presLayoutVars>
          <dgm:chPref val="3"/>
        </dgm:presLayoutVars>
      </dgm:prSet>
      <dgm:spPr/>
    </dgm:pt>
    <dgm:pt modelId="{71E2C234-6E67-4DFE-98B5-0420A780DE4B}" type="pres">
      <dgm:prSet presAssocID="{F381317F-BECE-448C-95E8-8CB9045E8535}" presName="txFour" presStyleLbl="node4" presStyleIdx="4" presStyleCnt="10" custScaleY="91333">
        <dgm:presLayoutVars>
          <dgm:chPref val="3"/>
        </dgm:presLayoutVars>
      </dgm:prSet>
      <dgm:spPr/>
    </dgm:pt>
    <dgm:pt modelId="{0B94B233-A90C-47D8-917E-451299512506}" type="pres">
      <dgm:prSet presAssocID="{F381317F-BECE-448C-95E8-8CB9045E8535}" presName="horzFour" presStyleCnt="0"/>
      <dgm:spPr/>
    </dgm:pt>
    <dgm:pt modelId="{6917D44B-0B9B-4201-85B0-69498B761D7D}" type="pres">
      <dgm:prSet presAssocID="{0E0F987C-923E-4CF9-B0B4-CE3F57F8C8EE}" presName="sibSpaceTwo" presStyleCnt="0"/>
      <dgm:spPr/>
    </dgm:pt>
    <dgm:pt modelId="{FF639A5B-A560-437B-BCA4-C6539893CCEA}" type="pres">
      <dgm:prSet presAssocID="{C197DBB5-9E61-4921-A5EF-A4D24500F801}" presName="vertTwo" presStyleCnt="0"/>
      <dgm:spPr/>
    </dgm:pt>
    <dgm:pt modelId="{46D5F891-0E71-4548-A63B-556D33D8B83B}" type="pres">
      <dgm:prSet presAssocID="{C197DBB5-9E61-4921-A5EF-A4D24500F801}" presName="txTwo" presStyleLbl="node2" presStyleIdx="3" presStyleCnt="7" custScaleY="91333">
        <dgm:presLayoutVars>
          <dgm:chPref val="3"/>
        </dgm:presLayoutVars>
      </dgm:prSet>
      <dgm:spPr/>
    </dgm:pt>
    <dgm:pt modelId="{B6EF1B98-C572-4178-B364-3494566A6B39}" type="pres">
      <dgm:prSet presAssocID="{C197DBB5-9E61-4921-A5EF-A4D24500F801}" presName="parTransTwo" presStyleCnt="0"/>
      <dgm:spPr/>
    </dgm:pt>
    <dgm:pt modelId="{F288E98D-A277-42C8-905A-D851EF2EAD66}" type="pres">
      <dgm:prSet presAssocID="{C197DBB5-9E61-4921-A5EF-A4D24500F801}" presName="horzTwo" presStyleCnt="0"/>
      <dgm:spPr/>
    </dgm:pt>
    <dgm:pt modelId="{E88656D2-973E-498F-A256-9188DBF252F8}" type="pres">
      <dgm:prSet presAssocID="{00498854-A9FC-4517-94A8-36F499700AD8}" presName="vertThree" presStyleCnt="0"/>
      <dgm:spPr/>
    </dgm:pt>
    <dgm:pt modelId="{8701CEE2-885A-433D-BE94-C2520543C765}" type="pres">
      <dgm:prSet presAssocID="{00498854-A9FC-4517-94A8-36F499700AD8}" presName="txThree" presStyleLbl="node3" presStyleIdx="2" presStyleCnt="6" custScaleY="91333">
        <dgm:presLayoutVars>
          <dgm:chPref val="3"/>
        </dgm:presLayoutVars>
      </dgm:prSet>
      <dgm:spPr/>
    </dgm:pt>
    <dgm:pt modelId="{09B45C28-0BA2-43D5-80F0-57375F6694E1}" type="pres">
      <dgm:prSet presAssocID="{00498854-A9FC-4517-94A8-36F499700AD8}" presName="parTransThree" presStyleCnt="0"/>
      <dgm:spPr/>
    </dgm:pt>
    <dgm:pt modelId="{2BFD7E3B-F34C-4BAF-8DF9-25038FA268AB}" type="pres">
      <dgm:prSet presAssocID="{00498854-A9FC-4517-94A8-36F499700AD8}" presName="horzThree" presStyleCnt="0"/>
      <dgm:spPr/>
    </dgm:pt>
    <dgm:pt modelId="{4313997E-7DA9-4D78-883C-47D4EF040E97}" type="pres">
      <dgm:prSet presAssocID="{ECEC77E1-33EF-4303-B999-26BAC5444168}" presName="vertFour" presStyleCnt="0">
        <dgm:presLayoutVars>
          <dgm:chPref val="3"/>
        </dgm:presLayoutVars>
      </dgm:prSet>
      <dgm:spPr/>
    </dgm:pt>
    <dgm:pt modelId="{54E022E0-CADF-447E-A7F9-BF748962FB48}" type="pres">
      <dgm:prSet presAssocID="{ECEC77E1-33EF-4303-B999-26BAC5444168}" presName="txFour" presStyleLbl="node4" presStyleIdx="5" presStyleCnt="10" custScaleY="91333">
        <dgm:presLayoutVars>
          <dgm:chPref val="3"/>
        </dgm:presLayoutVars>
      </dgm:prSet>
      <dgm:spPr/>
    </dgm:pt>
    <dgm:pt modelId="{82E86B6B-19D8-4F6F-ABBA-28A94075B5FC}" type="pres">
      <dgm:prSet presAssocID="{ECEC77E1-33EF-4303-B999-26BAC5444168}" presName="parTransFour" presStyleCnt="0"/>
      <dgm:spPr/>
    </dgm:pt>
    <dgm:pt modelId="{76A2E48E-20EB-433D-97B0-9E64E6D6B3AA}" type="pres">
      <dgm:prSet presAssocID="{ECEC77E1-33EF-4303-B999-26BAC5444168}" presName="horzFour" presStyleCnt="0"/>
      <dgm:spPr/>
    </dgm:pt>
    <dgm:pt modelId="{C956D188-356A-408B-A389-803D0EF5FABF}" type="pres">
      <dgm:prSet presAssocID="{497FC3CE-D8BC-4EF7-BD4A-3D8C57B8420E}" presName="vertFour" presStyleCnt="0">
        <dgm:presLayoutVars>
          <dgm:chPref val="3"/>
        </dgm:presLayoutVars>
      </dgm:prSet>
      <dgm:spPr/>
    </dgm:pt>
    <dgm:pt modelId="{5629929C-2FC2-4826-835C-25F7BCF8ABCB}" type="pres">
      <dgm:prSet presAssocID="{497FC3CE-D8BC-4EF7-BD4A-3D8C57B8420E}" presName="txFour" presStyleLbl="node4" presStyleIdx="6" presStyleCnt="10" custScaleY="91333">
        <dgm:presLayoutVars>
          <dgm:chPref val="3"/>
        </dgm:presLayoutVars>
      </dgm:prSet>
      <dgm:spPr/>
    </dgm:pt>
    <dgm:pt modelId="{07B22375-0083-4BA3-918B-83803AC17F79}" type="pres">
      <dgm:prSet presAssocID="{497FC3CE-D8BC-4EF7-BD4A-3D8C57B8420E}" presName="horzFour" presStyleCnt="0"/>
      <dgm:spPr/>
    </dgm:pt>
    <dgm:pt modelId="{7A6B1F6D-0157-4B19-B657-B835DAB1E6D3}" type="pres">
      <dgm:prSet presAssocID="{95BB6AB4-EE3F-4A75-BC79-F2C37F346115}" presName="sibSpaceOne" presStyleCnt="0"/>
      <dgm:spPr/>
    </dgm:pt>
    <dgm:pt modelId="{6321BD7F-639C-49A8-BE0E-B9F70F5DADBA}" type="pres">
      <dgm:prSet presAssocID="{8CB7D2B0-D927-48E3-88D2-46E2DCDBBDFC}" presName="vertOne" presStyleCnt="0"/>
      <dgm:spPr/>
    </dgm:pt>
    <dgm:pt modelId="{E0D39432-5E05-437A-98B3-55C5B57AA2C1}" type="pres">
      <dgm:prSet presAssocID="{8CB7D2B0-D927-48E3-88D2-46E2DCDBBDFC}" presName="txOne" presStyleLbl="node0" presStyleIdx="2" presStyleCnt="5" custScaleY="91333">
        <dgm:presLayoutVars>
          <dgm:chPref val="3"/>
        </dgm:presLayoutVars>
      </dgm:prSet>
      <dgm:spPr/>
    </dgm:pt>
    <dgm:pt modelId="{00734358-3C99-494D-97AD-18CEC4875214}" type="pres">
      <dgm:prSet presAssocID="{8CB7D2B0-D927-48E3-88D2-46E2DCDBBDFC}" presName="parTransOne" presStyleCnt="0"/>
      <dgm:spPr/>
    </dgm:pt>
    <dgm:pt modelId="{7D143FA7-B19D-4D6B-B43A-360B2A443DA1}" type="pres">
      <dgm:prSet presAssocID="{8CB7D2B0-D927-48E3-88D2-46E2DCDBBDFC}" presName="horzOne" presStyleCnt="0"/>
      <dgm:spPr/>
    </dgm:pt>
    <dgm:pt modelId="{14E5C5BB-F0B0-4795-9CB5-CF85714E59FB}" type="pres">
      <dgm:prSet presAssocID="{4E808CD8-8D82-49A7-A281-6CDF8E76D900}" presName="vertTwo" presStyleCnt="0"/>
      <dgm:spPr/>
    </dgm:pt>
    <dgm:pt modelId="{29012D05-D701-4545-9953-2B5D76A65CD1}" type="pres">
      <dgm:prSet presAssocID="{4E808CD8-8D82-49A7-A281-6CDF8E76D900}" presName="txTwo" presStyleLbl="node2" presStyleIdx="4" presStyleCnt="7" custScaleY="91333">
        <dgm:presLayoutVars>
          <dgm:chPref val="3"/>
        </dgm:presLayoutVars>
      </dgm:prSet>
      <dgm:spPr/>
    </dgm:pt>
    <dgm:pt modelId="{1FC61D40-E261-4B44-A8B5-BED589C24730}" type="pres">
      <dgm:prSet presAssocID="{4E808CD8-8D82-49A7-A281-6CDF8E76D900}" presName="parTransTwo" presStyleCnt="0"/>
      <dgm:spPr/>
    </dgm:pt>
    <dgm:pt modelId="{0708F8D8-EA13-4262-B985-88AE21041CCC}" type="pres">
      <dgm:prSet presAssocID="{4E808CD8-8D82-49A7-A281-6CDF8E76D900}" presName="horzTwo" presStyleCnt="0"/>
      <dgm:spPr/>
    </dgm:pt>
    <dgm:pt modelId="{AE2B9B39-9744-47A1-8069-FA21FA6E970F}" type="pres">
      <dgm:prSet presAssocID="{68BDE5D0-6DEF-44F9-9A9C-15DA86888D10}" presName="vertThree" presStyleCnt="0"/>
      <dgm:spPr/>
    </dgm:pt>
    <dgm:pt modelId="{46CA89FD-1C1D-4208-BC88-0196CEA90A30}" type="pres">
      <dgm:prSet presAssocID="{68BDE5D0-6DEF-44F9-9A9C-15DA86888D10}" presName="txThree" presStyleLbl="node3" presStyleIdx="3" presStyleCnt="6" custScaleY="91333">
        <dgm:presLayoutVars>
          <dgm:chPref val="3"/>
        </dgm:presLayoutVars>
      </dgm:prSet>
      <dgm:spPr/>
    </dgm:pt>
    <dgm:pt modelId="{740DC3A1-214C-4A55-9EC7-C64D003F02E9}" type="pres">
      <dgm:prSet presAssocID="{68BDE5D0-6DEF-44F9-9A9C-15DA86888D10}" presName="parTransThree" presStyleCnt="0"/>
      <dgm:spPr/>
    </dgm:pt>
    <dgm:pt modelId="{BCA7F584-6F61-4583-B5A9-4C82FE4B3F81}" type="pres">
      <dgm:prSet presAssocID="{68BDE5D0-6DEF-44F9-9A9C-15DA86888D10}" presName="horzThree" presStyleCnt="0"/>
      <dgm:spPr/>
    </dgm:pt>
    <dgm:pt modelId="{E3BEC68F-A7C5-4D43-BA85-2AAF8F6ACBA1}" type="pres">
      <dgm:prSet presAssocID="{2B24D566-73AD-4DCC-968A-4D7FFD9ACDC5}" presName="vertFour" presStyleCnt="0">
        <dgm:presLayoutVars>
          <dgm:chPref val="3"/>
        </dgm:presLayoutVars>
      </dgm:prSet>
      <dgm:spPr/>
    </dgm:pt>
    <dgm:pt modelId="{07EEBF9F-A883-403E-885B-7C3449AE273E}" type="pres">
      <dgm:prSet presAssocID="{2B24D566-73AD-4DCC-968A-4D7FFD9ACDC5}" presName="txFour" presStyleLbl="node4" presStyleIdx="7" presStyleCnt="10" custScaleY="91333">
        <dgm:presLayoutVars>
          <dgm:chPref val="3"/>
        </dgm:presLayoutVars>
      </dgm:prSet>
      <dgm:spPr/>
    </dgm:pt>
    <dgm:pt modelId="{CD36A5B8-1538-48C8-9CFE-28F908CEF8E5}" type="pres">
      <dgm:prSet presAssocID="{2B24D566-73AD-4DCC-968A-4D7FFD9ACDC5}" presName="parTransFour" presStyleCnt="0"/>
      <dgm:spPr/>
    </dgm:pt>
    <dgm:pt modelId="{97A70DAF-8075-46D3-BB21-B1264035AF7C}" type="pres">
      <dgm:prSet presAssocID="{2B24D566-73AD-4DCC-968A-4D7FFD9ACDC5}" presName="horzFour" presStyleCnt="0"/>
      <dgm:spPr/>
    </dgm:pt>
    <dgm:pt modelId="{2AEF5054-F73E-4250-9587-0E896BAFF73D}" type="pres">
      <dgm:prSet presAssocID="{DBBDB005-0E4C-4388-A718-9F57EFF7ECB9}" presName="vertFour" presStyleCnt="0">
        <dgm:presLayoutVars>
          <dgm:chPref val="3"/>
        </dgm:presLayoutVars>
      </dgm:prSet>
      <dgm:spPr/>
    </dgm:pt>
    <dgm:pt modelId="{82051612-C6FF-4DB7-A1B8-F9462DB55A21}" type="pres">
      <dgm:prSet presAssocID="{DBBDB005-0E4C-4388-A718-9F57EFF7ECB9}" presName="txFour" presStyleLbl="node4" presStyleIdx="8" presStyleCnt="10" custScaleY="91333">
        <dgm:presLayoutVars>
          <dgm:chPref val="3"/>
        </dgm:presLayoutVars>
      </dgm:prSet>
      <dgm:spPr/>
    </dgm:pt>
    <dgm:pt modelId="{003D9342-D7FC-4F3F-8DFC-00CB9A05FB03}" type="pres">
      <dgm:prSet presAssocID="{DBBDB005-0E4C-4388-A718-9F57EFF7ECB9}" presName="horzFour" presStyleCnt="0"/>
      <dgm:spPr/>
    </dgm:pt>
    <dgm:pt modelId="{A241C3AF-05DA-4C9D-8D3D-750DAB469CC6}" type="pres">
      <dgm:prSet presAssocID="{7725DAA8-A7C8-4CD6-BC27-9EE0C0942C49}" presName="sibSpaceOne" presStyleCnt="0"/>
      <dgm:spPr/>
    </dgm:pt>
    <dgm:pt modelId="{C06E27A8-B864-48E7-B83D-E87ECAB60274}" type="pres">
      <dgm:prSet presAssocID="{B172B77E-7493-482B-B7C3-A7D3EECBC0BA}" presName="vertOne" presStyleCnt="0"/>
      <dgm:spPr/>
    </dgm:pt>
    <dgm:pt modelId="{68BE51E3-5CAC-44BB-A66A-FF21E684B74A}" type="pres">
      <dgm:prSet presAssocID="{B172B77E-7493-482B-B7C3-A7D3EECBC0BA}" presName="txOne" presStyleLbl="node0" presStyleIdx="3" presStyleCnt="5" custScaleY="91333">
        <dgm:presLayoutVars>
          <dgm:chPref val="3"/>
        </dgm:presLayoutVars>
      </dgm:prSet>
      <dgm:spPr/>
    </dgm:pt>
    <dgm:pt modelId="{5AF06971-09F4-4302-8C72-E66A14051A4D}" type="pres">
      <dgm:prSet presAssocID="{B172B77E-7493-482B-B7C3-A7D3EECBC0BA}" presName="parTransOne" presStyleCnt="0"/>
      <dgm:spPr/>
    </dgm:pt>
    <dgm:pt modelId="{8340154E-2A8E-40F9-A85E-0B3EAE7EA530}" type="pres">
      <dgm:prSet presAssocID="{B172B77E-7493-482B-B7C3-A7D3EECBC0BA}" presName="horzOne" presStyleCnt="0"/>
      <dgm:spPr/>
    </dgm:pt>
    <dgm:pt modelId="{DB214248-C440-4AA8-93C2-171CDA17E9FB}" type="pres">
      <dgm:prSet presAssocID="{EE233883-AC85-4243-B66C-AD3E188B7F03}" presName="vertTwo" presStyleCnt="0"/>
      <dgm:spPr/>
    </dgm:pt>
    <dgm:pt modelId="{09530B5A-D043-43DA-8F39-142874F3AACE}" type="pres">
      <dgm:prSet presAssocID="{EE233883-AC85-4243-B66C-AD3E188B7F03}" presName="txTwo" presStyleLbl="node2" presStyleIdx="5" presStyleCnt="7" custScaleY="91333" custLinFactNeighborY="9561">
        <dgm:presLayoutVars>
          <dgm:chPref val="3"/>
        </dgm:presLayoutVars>
      </dgm:prSet>
      <dgm:spPr/>
    </dgm:pt>
    <dgm:pt modelId="{9E7C299C-F427-48F2-A553-80FFFBB94446}" type="pres">
      <dgm:prSet presAssocID="{EE233883-AC85-4243-B66C-AD3E188B7F03}" presName="parTransTwo" presStyleCnt="0"/>
      <dgm:spPr/>
    </dgm:pt>
    <dgm:pt modelId="{FF3EBE34-7AD3-445A-894B-4BD475D0B61C}" type="pres">
      <dgm:prSet presAssocID="{EE233883-AC85-4243-B66C-AD3E188B7F03}" presName="horzTwo" presStyleCnt="0"/>
      <dgm:spPr/>
    </dgm:pt>
    <dgm:pt modelId="{AA4CEA1D-178D-477A-B691-2BCDA333523A}" type="pres">
      <dgm:prSet presAssocID="{9CAE0560-598C-4086-B970-0D1850785EDE}" presName="vertThree" presStyleCnt="0"/>
      <dgm:spPr/>
    </dgm:pt>
    <dgm:pt modelId="{572C640E-7198-4F65-9DC8-0F39AC28CC1B}" type="pres">
      <dgm:prSet presAssocID="{9CAE0560-598C-4086-B970-0D1850785EDE}" presName="txThree" presStyleLbl="node3" presStyleIdx="4" presStyleCnt="6" custScaleY="91333" custLinFactNeighborY="1616">
        <dgm:presLayoutVars>
          <dgm:chPref val="3"/>
        </dgm:presLayoutVars>
      </dgm:prSet>
      <dgm:spPr/>
    </dgm:pt>
    <dgm:pt modelId="{56F15633-CF7C-4CFC-9A77-4C16DD60EEF9}" type="pres">
      <dgm:prSet presAssocID="{9CAE0560-598C-4086-B970-0D1850785EDE}" presName="horzThree" presStyleCnt="0"/>
      <dgm:spPr/>
    </dgm:pt>
    <dgm:pt modelId="{46E1B055-63FD-4719-8509-5F6C249F9A84}" type="pres">
      <dgm:prSet presAssocID="{1919A0CD-4597-4921-9678-65D7B2B9118A}" presName="sibSpaceOne" presStyleCnt="0"/>
      <dgm:spPr/>
    </dgm:pt>
    <dgm:pt modelId="{8C93277B-07A7-493E-B58B-C30B5D591F0D}" type="pres">
      <dgm:prSet presAssocID="{6718EA2F-E3A2-4728-8F63-D1C2FE18B920}" presName="vertOne" presStyleCnt="0"/>
      <dgm:spPr/>
    </dgm:pt>
    <dgm:pt modelId="{727777A7-F538-4406-9A47-D64510208518}" type="pres">
      <dgm:prSet presAssocID="{6718EA2F-E3A2-4728-8F63-D1C2FE18B920}" presName="txOne" presStyleLbl="node0" presStyleIdx="4" presStyleCnt="5" custScaleY="91333" custLinFactNeighborY="9561">
        <dgm:presLayoutVars>
          <dgm:chPref val="3"/>
        </dgm:presLayoutVars>
      </dgm:prSet>
      <dgm:spPr>
        <a:prstGeom prst="roundRect">
          <a:avLst>
            <a:gd name="adj" fmla="val 10000"/>
          </a:avLst>
        </a:prstGeom>
      </dgm:spPr>
    </dgm:pt>
    <dgm:pt modelId="{C1535A43-19C1-4E50-BFE0-0DF719DA4DC3}" type="pres">
      <dgm:prSet presAssocID="{6718EA2F-E3A2-4728-8F63-D1C2FE18B920}" presName="parTransOne" presStyleCnt="0"/>
      <dgm:spPr/>
    </dgm:pt>
    <dgm:pt modelId="{4271C2B3-3007-4A22-BFA1-4232B525DDC3}" type="pres">
      <dgm:prSet presAssocID="{6718EA2F-E3A2-4728-8F63-D1C2FE18B920}" presName="horzOne" presStyleCnt="0"/>
      <dgm:spPr/>
    </dgm:pt>
    <dgm:pt modelId="{0493C619-434F-4CF9-BC70-FC15C48F8CB8}" type="pres">
      <dgm:prSet presAssocID="{43E6BDB0-3E96-4A5E-ACC6-6282B26DEF4A}" presName="vertTwo" presStyleCnt="0"/>
      <dgm:spPr/>
    </dgm:pt>
    <dgm:pt modelId="{4982EA3A-0E22-4FAB-88C1-F2E3FBA24D7A}" type="pres">
      <dgm:prSet presAssocID="{43E6BDB0-3E96-4A5E-ACC6-6282B26DEF4A}" presName="txTwo" presStyleLbl="node2" presStyleIdx="6" presStyleCnt="7" custScaleY="91333" custLinFactNeighborY="9561">
        <dgm:presLayoutVars>
          <dgm:chPref val="3"/>
        </dgm:presLayoutVars>
      </dgm:prSet>
      <dgm:spPr/>
    </dgm:pt>
    <dgm:pt modelId="{E4058840-63A0-4255-9A78-6B97ACFF5052}" type="pres">
      <dgm:prSet presAssocID="{43E6BDB0-3E96-4A5E-ACC6-6282B26DEF4A}" presName="parTransTwo" presStyleCnt="0"/>
      <dgm:spPr/>
    </dgm:pt>
    <dgm:pt modelId="{55A21154-52D9-4918-972A-1C828BD08053}" type="pres">
      <dgm:prSet presAssocID="{43E6BDB0-3E96-4A5E-ACC6-6282B26DEF4A}" presName="horzTwo" presStyleCnt="0"/>
      <dgm:spPr/>
    </dgm:pt>
    <dgm:pt modelId="{47910E26-C506-499F-8394-868B394F1579}" type="pres">
      <dgm:prSet presAssocID="{732FF8CA-F3B5-40B8-BB6F-DA1B02D0E026}" presName="vertThree" presStyleCnt="0"/>
      <dgm:spPr/>
    </dgm:pt>
    <dgm:pt modelId="{740DA62F-F8B6-4FCA-BB23-72FEA55ED426}" type="pres">
      <dgm:prSet presAssocID="{732FF8CA-F3B5-40B8-BB6F-DA1B02D0E026}" presName="txThree" presStyleLbl="node3" presStyleIdx="5" presStyleCnt="6" custScaleY="91333" custLinFactNeighborY="9561">
        <dgm:presLayoutVars>
          <dgm:chPref val="3"/>
        </dgm:presLayoutVars>
      </dgm:prSet>
      <dgm:spPr/>
    </dgm:pt>
    <dgm:pt modelId="{408BD5E7-AE95-48D4-AB08-7A0779355F7C}" type="pres">
      <dgm:prSet presAssocID="{732FF8CA-F3B5-40B8-BB6F-DA1B02D0E026}" presName="parTransThree" presStyleCnt="0"/>
      <dgm:spPr/>
    </dgm:pt>
    <dgm:pt modelId="{B846F671-21A0-417D-A462-370E457126BF}" type="pres">
      <dgm:prSet presAssocID="{732FF8CA-F3B5-40B8-BB6F-DA1B02D0E026}" presName="horzThree" presStyleCnt="0"/>
      <dgm:spPr/>
    </dgm:pt>
    <dgm:pt modelId="{D56CCFF0-0F30-487E-B8FD-EE44DF56797D}" type="pres">
      <dgm:prSet presAssocID="{A7F21B0C-239B-44FA-B781-187AAAD1C7B2}" presName="vertFour" presStyleCnt="0">
        <dgm:presLayoutVars>
          <dgm:chPref val="3"/>
        </dgm:presLayoutVars>
      </dgm:prSet>
      <dgm:spPr/>
    </dgm:pt>
    <dgm:pt modelId="{8371E09E-A7AB-475C-9986-ECCD0BBF5D67}" type="pres">
      <dgm:prSet presAssocID="{A7F21B0C-239B-44FA-B781-187AAAD1C7B2}" presName="txFour" presStyleLbl="node4" presStyleIdx="9" presStyleCnt="10" custScaleY="91333" custLinFactNeighborY="1616">
        <dgm:presLayoutVars>
          <dgm:chPref val="3"/>
        </dgm:presLayoutVars>
      </dgm:prSet>
      <dgm:spPr/>
    </dgm:pt>
    <dgm:pt modelId="{19F8AA9E-7FFB-487C-B5C1-C0220501E95C}" type="pres">
      <dgm:prSet presAssocID="{A7F21B0C-239B-44FA-B781-187AAAD1C7B2}" presName="horzFour" presStyleCnt="0"/>
      <dgm:spPr/>
    </dgm:pt>
  </dgm:ptLst>
  <dgm:cxnLst>
    <dgm:cxn modelId="{C6CAAC06-8B05-46BB-9835-1F22D9E7BCF9}" type="presOf" srcId="{05F27DEA-C653-4827-B4BA-C66D21BD2448}" destId="{CE880FC2-57E6-47B9-A672-8D03525958F7}" srcOrd="0" destOrd="0" presId="urn:microsoft.com/office/officeart/2005/8/layout/hierarchy4"/>
    <dgm:cxn modelId="{5A0FDD09-C848-4334-A9C4-9724D51A4D7E}" srcId="{4EC45B1D-846F-4D2B-AC21-17FC732ED51D}" destId="{8F81B3B0-2CE5-4F39-AC17-670BE6DB108A}" srcOrd="0" destOrd="0" parTransId="{B3F7B3C4-4572-4FE1-9CA7-989A7DB812FF}" sibTransId="{B02B4034-BF17-4CAE-8451-951F7A0EAE59}"/>
    <dgm:cxn modelId="{1BD4510A-CBCD-4CB3-B487-41A5B2AC6D15}" srcId="{8F81B3B0-2CE5-4F39-AC17-670BE6DB108A}" destId="{3B03EABB-742F-4A4D-981D-1F13400D6F25}" srcOrd="0" destOrd="0" parTransId="{1A82C8DB-D460-43AD-8A89-49CDF5558AE3}" sibTransId="{9094E904-58AF-4723-BD42-567F6613BDB8}"/>
    <dgm:cxn modelId="{A5987715-2E5F-4341-95BA-E424DA57C350}" srcId="{05F27DEA-C653-4827-B4BA-C66D21BD2448}" destId="{C197DBB5-9E61-4921-A5EF-A4D24500F801}" srcOrd="1" destOrd="0" parTransId="{1D9C0A02-9685-45FF-B6D9-135741CE353B}" sibTransId="{E7FEA1C7-FAC4-482D-8D7F-875A3AA25B70}"/>
    <dgm:cxn modelId="{915DE619-1049-415B-8888-3E34E43C2364}" srcId="{4EC45B1D-846F-4D2B-AC21-17FC732ED51D}" destId="{B108F75C-D686-4316-BF5E-16C9947C37B9}" srcOrd="1" destOrd="0" parTransId="{7BE7884C-3818-4533-81D0-FB00FE85D0BE}" sibTransId="{BD15DF87-AC0D-4397-9E07-BE3968952F81}"/>
    <dgm:cxn modelId="{025AD51B-494D-473C-AD92-BAD2A1B76D31}" type="presOf" srcId="{6718EA2F-E3A2-4728-8F63-D1C2FE18B920}" destId="{727777A7-F538-4406-9A47-D64510208518}" srcOrd="0" destOrd="0" presId="urn:microsoft.com/office/officeart/2005/8/layout/hierarchy4"/>
    <dgm:cxn modelId="{343A0E1E-D2A2-4FC1-BE6E-D0EB1ECF29E0}" type="presOf" srcId="{A7F21B0C-239B-44FA-B781-187AAAD1C7B2}" destId="{8371E09E-A7AB-475C-9986-ECCD0BBF5D67}" srcOrd="0" destOrd="0" presId="urn:microsoft.com/office/officeart/2005/8/layout/hierarchy4"/>
    <dgm:cxn modelId="{0C73D21F-7DD7-4CE5-A336-513209716EF7}" type="presOf" srcId="{23945D11-E168-4219-ACB9-37192C1BAF58}" destId="{738897CA-68EE-4F52-A3F2-3A369D8DEC4B}" srcOrd="0" destOrd="0" presId="urn:microsoft.com/office/officeart/2005/8/layout/hierarchy4"/>
    <dgm:cxn modelId="{435EF720-1A62-4926-9DC0-B6FDB7F78E45}" srcId="{C197DBB5-9E61-4921-A5EF-A4D24500F801}" destId="{00498854-A9FC-4517-94A8-36F499700AD8}" srcOrd="0" destOrd="0" parTransId="{566A4536-F05A-4A6C-887A-569446EF2323}" sibTransId="{567AE83C-B171-4EDE-82B3-7AD334A74F9A}"/>
    <dgm:cxn modelId="{4C9F8526-A008-4ACF-A583-E76A4170C424}" type="presOf" srcId="{2B24D566-73AD-4DCC-968A-4D7FFD9ACDC5}" destId="{07EEBF9F-A883-403E-885B-7C3449AE273E}" srcOrd="0" destOrd="0" presId="urn:microsoft.com/office/officeart/2005/8/layout/hierarchy4"/>
    <dgm:cxn modelId="{AB482029-2A76-453E-A6D8-91EAB0542139}" type="presOf" srcId="{8CB7D2B0-D927-48E3-88D2-46E2DCDBBDFC}" destId="{E0D39432-5E05-437A-98B3-55C5B57AA2C1}" srcOrd="0" destOrd="0" presId="urn:microsoft.com/office/officeart/2005/8/layout/hierarchy4"/>
    <dgm:cxn modelId="{A62A0D34-7AA2-4352-A047-592622D2B126}" srcId="{ECEC77E1-33EF-4303-B999-26BAC5444168}" destId="{497FC3CE-D8BC-4EF7-BD4A-3D8C57B8420E}" srcOrd="0" destOrd="0" parTransId="{CA5CDC28-3E11-4532-900A-10E45A3E2D9C}" sibTransId="{E632C707-6609-4031-A3FA-341F56A25178}"/>
    <dgm:cxn modelId="{F87BB734-DA54-445D-B71F-359DF240EE2E}" type="presOf" srcId="{732FF8CA-F3B5-40B8-BB6F-DA1B02D0E026}" destId="{740DA62F-F8B6-4FCA-BB23-72FEA55ED426}" srcOrd="0" destOrd="0" presId="urn:microsoft.com/office/officeart/2005/8/layout/hierarchy4"/>
    <dgm:cxn modelId="{A552FF3D-2546-4CAF-98F0-DA4F4FF56E63}" type="presOf" srcId="{68BDE5D0-6DEF-44F9-9A9C-15DA86888D10}" destId="{46CA89FD-1C1D-4208-BC88-0196CEA90A30}" srcOrd="0" destOrd="0" presId="urn:microsoft.com/office/officeart/2005/8/layout/hierarchy4"/>
    <dgm:cxn modelId="{D6C89140-5D22-4AEC-8AC2-60DC5381BADB}" type="presOf" srcId="{B108F75C-D686-4316-BF5E-16C9947C37B9}" destId="{0332FCBB-BBF1-4440-9EF8-0D9174F90DD3}" srcOrd="0" destOrd="0" presId="urn:microsoft.com/office/officeart/2005/8/layout/hierarchy4"/>
    <dgm:cxn modelId="{9856A35B-062B-4ECA-9D1E-9F9A9E76F9FB}" type="presOf" srcId="{B172B77E-7493-482B-B7C3-A7D3EECBC0BA}" destId="{68BE51E3-5CAC-44BB-A66A-FF21E684B74A}" srcOrd="0" destOrd="0" presId="urn:microsoft.com/office/officeart/2005/8/layout/hierarchy4"/>
    <dgm:cxn modelId="{BF08CF5B-FFC6-4C33-9D51-10F62BF56399}" type="presOf" srcId="{F381317F-BECE-448C-95E8-8CB9045E8535}" destId="{71E2C234-6E67-4DFE-98B5-0420A780DE4B}" srcOrd="0" destOrd="0" presId="urn:microsoft.com/office/officeart/2005/8/layout/hierarchy4"/>
    <dgm:cxn modelId="{8965E25D-EE0B-42F7-BFE1-2C93060CFCBD}" srcId="{68BDE5D0-6DEF-44F9-9A9C-15DA86888D10}" destId="{2B24D566-73AD-4DCC-968A-4D7FFD9ACDC5}" srcOrd="0" destOrd="0" parTransId="{86457EDC-1116-4394-97A1-FA1B00AB1ED8}" sibTransId="{1F761F45-CF83-4EF8-8D41-67937A9D8FDB}"/>
    <dgm:cxn modelId="{79527341-0591-4566-8F5A-86FECF1733E2}" type="presOf" srcId="{4EC45B1D-846F-4D2B-AC21-17FC732ED51D}" destId="{D1BCAC4A-170D-4B61-AB76-533DD1E5AC06}" srcOrd="0" destOrd="0" presId="urn:microsoft.com/office/officeart/2005/8/layout/hierarchy4"/>
    <dgm:cxn modelId="{0D103D42-8298-4ACF-892A-E600D8CB8365}" type="presOf" srcId="{3B5B7355-3027-47CE-82A5-97E72F589A78}" destId="{52E6F393-D88F-4C88-93BA-2A631F6C6537}" srcOrd="0" destOrd="0" presId="urn:microsoft.com/office/officeart/2005/8/layout/hierarchy4"/>
    <dgm:cxn modelId="{7AA47266-DF1F-49E9-8864-A7AA7F0087B2}" type="presOf" srcId="{8B031097-8049-4248-B399-0A34618B811F}" destId="{402EDE8E-C0D0-4D0E-8684-D18ACA56DAB7}" srcOrd="0" destOrd="0" presId="urn:microsoft.com/office/officeart/2005/8/layout/hierarchy4"/>
    <dgm:cxn modelId="{79D66749-8753-49A9-BC49-B9410F2A164F}" type="presOf" srcId="{C197DBB5-9E61-4921-A5EF-A4D24500F801}" destId="{46D5F891-0E71-4548-A63B-556D33D8B83B}" srcOrd="0" destOrd="0" presId="urn:microsoft.com/office/officeart/2005/8/layout/hierarchy4"/>
    <dgm:cxn modelId="{1D46DC49-0E6D-404B-B32D-7DF2C3AE9706}" type="presOf" srcId="{3B03EABB-742F-4A4D-981D-1F13400D6F25}" destId="{C88D5982-6775-4D4D-A897-ED2F8A8346D7}" srcOrd="0" destOrd="0" presId="urn:microsoft.com/office/officeart/2005/8/layout/hierarchy4"/>
    <dgm:cxn modelId="{E24F6E4A-3D21-4B5B-8399-2C2FF8600158}" type="presOf" srcId="{DBBDB005-0E4C-4388-A718-9F57EFF7ECB9}" destId="{82051612-C6FF-4DB7-A1B8-F9462DB55A21}" srcOrd="0" destOrd="0" presId="urn:microsoft.com/office/officeart/2005/8/layout/hierarchy4"/>
    <dgm:cxn modelId="{8EA9576B-8A35-4989-9357-C2F8383FA62C}" type="presOf" srcId="{00498854-A9FC-4517-94A8-36F499700AD8}" destId="{8701CEE2-885A-433D-BE94-C2520543C765}" srcOrd="0" destOrd="0" presId="urn:microsoft.com/office/officeart/2005/8/layout/hierarchy4"/>
    <dgm:cxn modelId="{4D644F50-1835-43B9-B59A-750ECDCAE917}" type="presOf" srcId="{ECEC77E1-33EF-4303-B999-26BAC5444168}" destId="{54E022E0-CADF-447E-A7F9-BF748962FB48}" srcOrd="0" destOrd="0" presId="urn:microsoft.com/office/officeart/2005/8/layout/hierarchy4"/>
    <dgm:cxn modelId="{9F47E258-40D1-4261-8908-B2421443D1D9}" srcId="{A67A5428-4A72-46A8-B799-C0C33A425512}" destId="{4EC45B1D-846F-4D2B-AC21-17FC732ED51D}" srcOrd="0" destOrd="0" parTransId="{4F0237EC-EC37-449D-92C2-E075DA854602}" sibTransId="{58C3C21E-D3EA-4D4C-B14F-31621B311668}"/>
    <dgm:cxn modelId="{F0CF677A-2038-4154-9896-A6DD6764167E}" srcId="{23945D11-E168-4219-ACB9-37192C1BAF58}" destId="{3B5B7355-3027-47CE-82A5-97E72F589A78}" srcOrd="0" destOrd="0" parTransId="{500B0B96-3268-4473-AF9B-C1956FE20AB6}" sibTransId="{1302CFC2-8263-44BC-8DC4-32646E1313EC}"/>
    <dgm:cxn modelId="{DA74BD83-CCA8-40F2-8ACB-3196C557DA89}" type="presOf" srcId="{43E6BDB0-3E96-4A5E-ACC6-6282B26DEF4A}" destId="{4982EA3A-0E22-4FAB-88C1-F2E3FBA24D7A}" srcOrd="0" destOrd="0" presId="urn:microsoft.com/office/officeart/2005/8/layout/hierarchy4"/>
    <dgm:cxn modelId="{CC540892-C09F-4ED7-94E7-FCE28DC616A7}" type="presOf" srcId="{EE233883-AC85-4243-B66C-AD3E188B7F03}" destId="{09530B5A-D043-43DA-8F39-142874F3AACE}" srcOrd="0" destOrd="0" presId="urn:microsoft.com/office/officeart/2005/8/layout/hierarchy4"/>
    <dgm:cxn modelId="{AFEE5A9B-5666-4A23-80FE-3FD31223F46F}" srcId="{732FF8CA-F3B5-40B8-BB6F-DA1B02D0E026}" destId="{A7F21B0C-239B-44FA-B781-187AAAD1C7B2}" srcOrd="0" destOrd="0" parTransId="{16D91E29-9A74-43A7-A0A2-000902F37141}" sibTransId="{09C4A660-A698-44E4-B0FB-EAAD86309E62}"/>
    <dgm:cxn modelId="{1BED7FA5-CB16-43B0-99CD-6DC0EE4EE47F}" type="presOf" srcId="{C16DFFC3-803A-45F2-972F-866A9D34ABE5}" destId="{B5C87D0E-CC36-4E11-A69C-C35287E0767F}" srcOrd="0" destOrd="0" presId="urn:microsoft.com/office/officeart/2005/8/layout/hierarchy4"/>
    <dgm:cxn modelId="{C1FB43A6-80F4-400B-93A2-F78537AF7D59}" srcId="{8CB7D2B0-D927-48E3-88D2-46E2DCDBBDFC}" destId="{4E808CD8-8D82-49A7-A281-6CDF8E76D900}" srcOrd="0" destOrd="0" parTransId="{3A49DE61-9E68-4A7F-885B-3B0BCF77DF24}" sibTransId="{0AA8F65D-F74F-4BF1-BC80-6C671CC33ED6}"/>
    <dgm:cxn modelId="{7A70C7A6-B9ED-4170-87A9-AD2707AACB34}" srcId="{43E6BDB0-3E96-4A5E-ACC6-6282B26DEF4A}" destId="{732FF8CA-F3B5-40B8-BB6F-DA1B02D0E026}" srcOrd="0" destOrd="0" parTransId="{861F2381-8CD3-40F8-88A0-DBA784B3B750}" sibTransId="{3838F1E0-1952-4764-A77B-7A1195972CAC}"/>
    <dgm:cxn modelId="{3A6E83A8-1D2E-4502-A794-899562DF48BA}" type="presOf" srcId="{A67A5428-4A72-46A8-B799-C0C33A425512}" destId="{6C44C9A4-A8FF-4434-95C7-DB2E01335A1F}" srcOrd="0" destOrd="0" presId="urn:microsoft.com/office/officeart/2005/8/layout/hierarchy4"/>
    <dgm:cxn modelId="{F1B4DBAC-1DA1-4994-9408-679DB959D6A9}" srcId="{B172B77E-7493-482B-B7C3-A7D3EECBC0BA}" destId="{EE233883-AC85-4243-B66C-AD3E188B7F03}" srcOrd="0" destOrd="0" parTransId="{1CF09DDC-E8BE-4C7B-9E16-110C6CA61F02}" sibTransId="{CBBE8F46-A1A6-4125-92C7-EFB9FB4F1E18}"/>
    <dgm:cxn modelId="{70022CB2-C9B1-47C6-8803-4311C3BF6F31}" type="presOf" srcId="{9CAE0560-598C-4086-B970-0D1850785EDE}" destId="{572C640E-7198-4F65-9DC8-0F39AC28CC1B}" srcOrd="0" destOrd="0" presId="urn:microsoft.com/office/officeart/2005/8/layout/hierarchy4"/>
    <dgm:cxn modelId="{F1E072B6-BE26-4E6C-BBC8-02BEAFAC255D}" type="presOf" srcId="{97063AD5-0827-4E0F-871F-9B7751543A8B}" destId="{397A3C0F-49C0-4B60-AD1A-99FE15D6F7DA}" srcOrd="0" destOrd="0" presId="urn:microsoft.com/office/officeart/2005/8/layout/hierarchy4"/>
    <dgm:cxn modelId="{E2AD66B7-A648-4AED-B844-4838F0DF5C78}" srcId="{2B24D566-73AD-4DCC-968A-4D7FFD9ACDC5}" destId="{DBBDB005-0E4C-4388-A718-9F57EFF7ECB9}" srcOrd="0" destOrd="0" parTransId="{CC68187C-1FC6-4A85-99B4-903CFC940DEF}" sibTransId="{11A7AF14-A02D-4D61-9064-84F8D240F881}"/>
    <dgm:cxn modelId="{7C1F8FBD-8760-48AC-B62B-6FF60C5D3E92}" type="presOf" srcId="{4E808CD8-8D82-49A7-A281-6CDF8E76D900}" destId="{29012D05-D701-4545-9953-2B5D76A65CD1}" srcOrd="0" destOrd="0" presId="urn:microsoft.com/office/officeart/2005/8/layout/hierarchy4"/>
    <dgm:cxn modelId="{098591BD-E2C2-4777-8153-94C7B0DA4BC2}" srcId="{3B5B7355-3027-47CE-82A5-97E72F589A78}" destId="{C16DFFC3-803A-45F2-972F-866A9D34ABE5}" srcOrd="0" destOrd="0" parTransId="{A318398F-B948-457C-BA16-B95BD4771762}" sibTransId="{87E0F85D-BFC6-4936-9762-F0F9A4C0E584}"/>
    <dgm:cxn modelId="{E0EC9EC2-A05D-40B0-8523-D1A6F4EBBD93}" srcId="{A67A5428-4A72-46A8-B799-C0C33A425512}" destId="{05F27DEA-C653-4827-B4BA-C66D21BD2448}" srcOrd="1" destOrd="0" parTransId="{777C8C21-FAED-4046-BD13-2672AE2B1C4C}" sibTransId="{95BB6AB4-EE3F-4A75-BC79-F2C37F346115}"/>
    <dgm:cxn modelId="{4C2DDDC7-01CF-49C5-BCC7-A36D4A8DD1CB}" type="presOf" srcId="{8F81B3B0-2CE5-4F39-AC17-670BE6DB108A}" destId="{500692D2-67BD-41E7-8C5A-FEE47B82E6CC}" srcOrd="0" destOrd="0" presId="urn:microsoft.com/office/officeart/2005/8/layout/hierarchy4"/>
    <dgm:cxn modelId="{7A3441D1-29D6-4871-81B2-A37CCBF7BD1B}" srcId="{A67A5428-4A72-46A8-B799-C0C33A425512}" destId="{6718EA2F-E3A2-4728-8F63-D1C2FE18B920}" srcOrd="4" destOrd="0" parTransId="{8F542F84-34D8-4133-BFFA-33D3E161902A}" sibTransId="{97978783-B0CD-4D33-A539-071029D728A3}"/>
    <dgm:cxn modelId="{22222DD3-21D0-4DFD-910D-19DB3FE5B9E3}" srcId="{EE233883-AC85-4243-B66C-AD3E188B7F03}" destId="{9CAE0560-598C-4086-B970-0D1850785EDE}" srcOrd="0" destOrd="0" parTransId="{5780E470-C218-4CF7-BF56-BA3AFF271130}" sibTransId="{1CF1AAC3-391D-4A74-A9F8-294F4FBF6501}"/>
    <dgm:cxn modelId="{B8A56AD6-C575-4A21-A44D-BA899E017F00}" srcId="{8B031097-8049-4248-B399-0A34618B811F}" destId="{97063AD5-0827-4E0F-871F-9B7751543A8B}" srcOrd="0" destOrd="0" parTransId="{8BAE5545-A7C2-4906-81AE-78A98BA2255A}" sibTransId="{A27A7791-E58A-4266-B60D-4D32BA318E5C}"/>
    <dgm:cxn modelId="{D50731D7-3DF8-4219-9470-8D4079F8E1D4}" srcId="{BDBFCC45-A3F1-4E18-80C6-646872EEB22B}" destId="{F381317F-BECE-448C-95E8-8CB9045E8535}" srcOrd="0" destOrd="0" parTransId="{AF3D0560-7FF0-497A-8898-568E9603B970}" sibTransId="{F3FA168E-30D8-4CF9-B9AD-A9B9D7EEFB0D}"/>
    <dgm:cxn modelId="{3641D9D9-6E9A-4BFC-8F07-8B5851D041E1}" srcId="{C16DFFC3-803A-45F2-972F-866A9D34ABE5}" destId="{BDBFCC45-A3F1-4E18-80C6-646872EEB22B}" srcOrd="0" destOrd="0" parTransId="{5A2DC8A5-A689-464A-AF97-E1A589AD26DA}" sibTransId="{82FA37B5-4E9A-4946-9550-5B4F465B238D}"/>
    <dgm:cxn modelId="{3ADBE5D9-E4ED-44E8-9801-67CB44523068}" type="presOf" srcId="{497FC3CE-D8BC-4EF7-BD4A-3D8C57B8420E}" destId="{5629929C-2FC2-4826-835C-25F7BCF8ABCB}" srcOrd="0" destOrd="0" presId="urn:microsoft.com/office/officeart/2005/8/layout/hierarchy4"/>
    <dgm:cxn modelId="{CBC80CDF-B3E4-4CCD-A94F-C1EED52A12A3}" srcId="{A67A5428-4A72-46A8-B799-C0C33A425512}" destId="{B172B77E-7493-482B-B7C3-A7D3EECBC0BA}" srcOrd="3" destOrd="0" parTransId="{46C98605-4926-4E4B-B6B4-078A72DB88A4}" sibTransId="{1919A0CD-4597-4921-9678-65D7B2B9118A}"/>
    <dgm:cxn modelId="{3683EBE1-FEFA-479F-A9A5-D13917D01188}" srcId="{05F27DEA-C653-4827-B4BA-C66D21BD2448}" destId="{23945D11-E168-4219-ACB9-37192C1BAF58}" srcOrd="0" destOrd="0" parTransId="{67F09D41-8393-4D6B-BF3A-A80815196011}" sibTransId="{0E0F987C-923E-4CF9-B0B4-CE3F57F8C8EE}"/>
    <dgm:cxn modelId="{59653CE2-2E55-412B-A32D-F584397A18F2}" srcId="{00498854-A9FC-4517-94A8-36F499700AD8}" destId="{ECEC77E1-33EF-4303-B999-26BAC5444168}" srcOrd="0" destOrd="0" parTransId="{D3C88A92-257C-47F2-9D24-79419E0F57B8}" sibTransId="{6AF3D577-70EE-4152-A970-F1BA5DF15509}"/>
    <dgm:cxn modelId="{45F6DDE2-FD9A-4105-88DE-9FD832241DAD}" srcId="{A67A5428-4A72-46A8-B799-C0C33A425512}" destId="{8CB7D2B0-D927-48E3-88D2-46E2DCDBBDFC}" srcOrd="2" destOrd="0" parTransId="{F8D2C6C5-9740-4B17-BCA7-12339DC9BD09}" sibTransId="{7725DAA8-A7C8-4CD6-BC27-9EE0C0942C49}"/>
    <dgm:cxn modelId="{E20A26E8-E547-495A-A797-A34D1D2C4093}" srcId="{6718EA2F-E3A2-4728-8F63-D1C2FE18B920}" destId="{43E6BDB0-3E96-4A5E-ACC6-6282B26DEF4A}" srcOrd="0" destOrd="0" parTransId="{6C88491E-043B-4D8E-8D21-EBB363B6EA66}" sibTransId="{7AACF1F5-D20C-4CAB-A0BC-6D185EE516DC}"/>
    <dgm:cxn modelId="{D48B65F5-E3CC-4282-957E-4CC923A49FB3}" type="presOf" srcId="{BDBFCC45-A3F1-4E18-80C6-646872EEB22B}" destId="{2D946FC5-C50D-46B6-BE40-635825A7931F}" srcOrd="0" destOrd="0" presId="urn:microsoft.com/office/officeart/2005/8/layout/hierarchy4"/>
    <dgm:cxn modelId="{D51A21FD-AEFB-446C-AF60-77E135912A59}" srcId="{4E808CD8-8D82-49A7-A281-6CDF8E76D900}" destId="{68BDE5D0-6DEF-44F9-9A9C-15DA86888D10}" srcOrd="0" destOrd="0" parTransId="{A63DEAE6-34FC-49D9-B7C9-5AA2B1F398A1}" sibTransId="{AA6A85A6-C7A8-4DE9-89AF-DAE544CE5B5D}"/>
    <dgm:cxn modelId="{9706D5FE-889D-4932-BFF5-E3CAAA56EDAC}" srcId="{3B03EABB-742F-4A4D-981D-1F13400D6F25}" destId="{8B031097-8049-4248-B399-0A34618B811F}" srcOrd="0" destOrd="0" parTransId="{CB524C44-BE30-4927-A231-9F3DA3A0343F}" sibTransId="{7D1CE893-78E3-43B5-98FF-A53E66D0B235}"/>
    <dgm:cxn modelId="{1A86B7FE-6403-4394-B72B-780990138E84}" type="presParOf" srcId="{6C44C9A4-A8FF-4434-95C7-DB2E01335A1F}" destId="{227C54A6-5FA7-433D-B30F-4BD713472D42}" srcOrd="0" destOrd="0" presId="urn:microsoft.com/office/officeart/2005/8/layout/hierarchy4"/>
    <dgm:cxn modelId="{305CFE2D-1CA1-4D80-AAC7-AABA78DDADCD}" type="presParOf" srcId="{227C54A6-5FA7-433D-B30F-4BD713472D42}" destId="{D1BCAC4A-170D-4B61-AB76-533DD1E5AC06}" srcOrd="0" destOrd="0" presId="urn:microsoft.com/office/officeart/2005/8/layout/hierarchy4"/>
    <dgm:cxn modelId="{12BEDB12-63A7-4B9F-B212-BDA27ED76820}" type="presParOf" srcId="{227C54A6-5FA7-433D-B30F-4BD713472D42}" destId="{4241106A-C099-482C-9746-5091A828E480}" srcOrd="1" destOrd="0" presId="urn:microsoft.com/office/officeart/2005/8/layout/hierarchy4"/>
    <dgm:cxn modelId="{95650DCF-0B5B-4B8A-94FE-8D285E541781}" type="presParOf" srcId="{227C54A6-5FA7-433D-B30F-4BD713472D42}" destId="{2943CD18-DBD8-4EAF-A2A9-06213E2D866E}" srcOrd="2" destOrd="0" presId="urn:microsoft.com/office/officeart/2005/8/layout/hierarchy4"/>
    <dgm:cxn modelId="{B6C3EDDF-F1EA-4095-990F-A5B6144EF0D1}" type="presParOf" srcId="{2943CD18-DBD8-4EAF-A2A9-06213E2D866E}" destId="{6084A9EF-BB32-4978-B43F-BC778CA98AFF}" srcOrd="0" destOrd="0" presId="urn:microsoft.com/office/officeart/2005/8/layout/hierarchy4"/>
    <dgm:cxn modelId="{E30640C4-1C5A-410E-B978-8096412A7954}" type="presParOf" srcId="{6084A9EF-BB32-4978-B43F-BC778CA98AFF}" destId="{500692D2-67BD-41E7-8C5A-FEE47B82E6CC}" srcOrd="0" destOrd="0" presId="urn:microsoft.com/office/officeart/2005/8/layout/hierarchy4"/>
    <dgm:cxn modelId="{5B685DA6-B54A-4370-BDC6-C029D4C95576}" type="presParOf" srcId="{6084A9EF-BB32-4978-B43F-BC778CA98AFF}" destId="{6DD563BC-EBD8-4EB5-8ADC-2E351F8FA65C}" srcOrd="1" destOrd="0" presId="urn:microsoft.com/office/officeart/2005/8/layout/hierarchy4"/>
    <dgm:cxn modelId="{A37076E1-E3EC-4524-BD1F-FD1508F17314}" type="presParOf" srcId="{6084A9EF-BB32-4978-B43F-BC778CA98AFF}" destId="{810489CA-BBE5-4B99-B0D3-065264FF9B69}" srcOrd="2" destOrd="0" presId="urn:microsoft.com/office/officeart/2005/8/layout/hierarchy4"/>
    <dgm:cxn modelId="{0D6CB4FE-9F1D-418A-B06F-473DFF6D8594}" type="presParOf" srcId="{810489CA-BBE5-4B99-B0D3-065264FF9B69}" destId="{01C957E2-26C3-4425-978C-DB79E633A624}" srcOrd="0" destOrd="0" presId="urn:microsoft.com/office/officeart/2005/8/layout/hierarchy4"/>
    <dgm:cxn modelId="{0E1815AD-AF6B-42CB-94EC-A1825264EC18}" type="presParOf" srcId="{01C957E2-26C3-4425-978C-DB79E633A624}" destId="{C88D5982-6775-4D4D-A897-ED2F8A8346D7}" srcOrd="0" destOrd="0" presId="urn:microsoft.com/office/officeart/2005/8/layout/hierarchy4"/>
    <dgm:cxn modelId="{5BD482A6-BE5E-4972-8E1E-3D8C8FF53380}" type="presParOf" srcId="{01C957E2-26C3-4425-978C-DB79E633A624}" destId="{90BE8DDC-21FE-4BAC-ACB7-184D04BE6C72}" srcOrd="1" destOrd="0" presId="urn:microsoft.com/office/officeart/2005/8/layout/hierarchy4"/>
    <dgm:cxn modelId="{C75059B9-7291-400C-B027-FFF661FB5848}" type="presParOf" srcId="{01C957E2-26C3-4425-978C-DB79E633A624}" destId="{9991874D-DB79-4D05-9EF3-FC3728917608}" srcOrd="2" destOrd="0" presId="urn:microsoft.com/office/officeart/2005/8/layout/hierarchy4"/>
    <dgm:cxn modelId="{D0E01DF2-EC48-40C7-B6C3-3BE4F2AF23C8}" type="presParOf" srcId="{9991874D-DB79-4D05-9EF3-FC3728917608}" destId="{A200BFB9-9B1D-48D9-ACEA-73FD5E38534D}" srcOrd="0" destOrd="0" presId="urn:microsoft.com/office/officeart/2005/8/layout/hierarchy4"/>
    <dgm:cxn modelId="{8B0D1D16-6FD0-4B5F-BB08-BEEFFB151B60}" type="presParOf" srcId="{A200BFB9-9B1D-48D9-ACEA-73FD5E38534D}" destId="{402EDE8E-C0D0-4D0E-8684-D18ACA56DAB7}" srcOrd="0" destOrd="0" presId="urn:microsoft.com/office/officeart/2005/8/layout/hierarchy4"/>
    <dgm:cxn modelId="{4ADA8A87-9FD5-4873-ADEC-FAE717B3B68F}" type="presParOf" srcId="{A200BFB9-9B1D-48D9-ACEA-73FD5E38534D}" destId="{D7EA0120-C8C7-4293-A052-C67080FA2232}" srcOrd="1" destOrd="0" presId="urn:microsoft.com/office/officeart/2005/8/layout/hierarchy4"/>
    <dgm:cxn modelId="{D4382956-7D60-4224-A60A-0A2D22A013D7}" type="presParOf" srcId="{A200BFB9-9B1D-48D9-ACEA-73FD5E38534D}" destId="{BE712D4D-6CD1-4B68-B74B-BD3A4A718D05}" srcOrd="2" destOrd="0" presId="urn:microsoft.com/office/officeart/2005/8/layout/hierarchy4"/>
    <dgm:cxn modelId="{77EDE527-6F44-4741-AEAE-E4EFEC1B1B92}" type="presParOf" srcId="{BE712D4D-6CD1-4B68-B74B-BD3A4A718D05}" destId="{74241592-82E3-4BD4-A6F6-6B88CC26F4CC}" srcOrd="0" destOrd="0" presId="urn:microsoft.com/office/officeart/2005/8/layout/hierarchy4"/>
    <dgm:cxn modelId="{30B9F413-6433-4CB1-A46E-617FA9EB2FE0}" type="presParOf" srcId="{74241592-82E3-4BD4-A6F6-6B88CC26F4CC}" destId="{397A3C0F-49C0-4B60-AD1A-99FE15D6F7DA}" srcOrd="0" destOrd="0" presId="urn:microsoft.com/office/officeart/2005/8/layout/hierarchy4"/>
    <dgm:cxn modelId="{FE3EA394-9850-49D0-9CCF-90EC65F6DFBA}" type="presParOf" srcId="{74241592-82E3-4BD4-A6F6-6B88CC26F4CC}" destId="{51DD7791-D4F2-41D6-84E9-AEA3AF99D474}" srcOrd="1" destOrd="0" presId="urn:microsoft.com/office/officeart/2005/8/layout/hierarchy4"/>
    <dgm:cxn modelId="{44B5E2E2-9F0C-4DF9-82DB-F29C9AEA2B5B}" type="presParOf" srcId="{2943CD18-DBD8-4EAF-A2A9-06213E2D866E}" destId="{A8A7B270-EA6A-4369-B0B0-04E851DE13B3}" srcOrd="1" destOrd="0" presId="urn:microsoft.com/office/officeart/2005/8/layout/hierarchy4"/>
    <dgm:cxn modelId="{44F4A9C2-4EA0-4C4C-B066-B0AC77E2B33D}" type="presParOf" srcId="{2943CD18-DBD8-4EAF-A2A9-06213E2D866E}" destId="{1B917DC4-2140-4052-B95D-D48D2D3DB208}" srcOrd="2" destOrd="0" presId="urn:microsoft.com/office/officeart/2005/8/layout/hierarchy4"/>
    <dgm:cxn modelId="{96EF191B-C9A8-45B4-8CB7-256C50AABE80}" type="presParOf" srcId="{1B917DC4-2140-4052-B95D-D48D2D3DB208}" destId="{0332FCBB-BBF1-4440-9EF8-0D9174F90DD3}" srcOrd="0" destOrd="0" presId="urn:microsoft.com/office/officeart/2005/8/layout/hierarchy4"/>
    <dgm:cxn modelId="{FF5D507D-AD52-419E-8CC5-E5D7F8E7B17D}" type="presParOf" srcId="{1B917DC4-2140-4052-B95D-D48D2D3DB208}" destId="{FDE1F143-725F-4D70-A137-D6E97D963474}" srcOrd="1" destOrd="0" presId="urn:microsoft.com/office/officeart/2005/8/layout/hierarchy4"/>
    <dgm:cxn modelId="{CC4A837C-D084-47AD-A085-C532ADBDFA2D}" type="presParOf" srcId="{6C44C9A4-A8FF-4434-95C7-DB2E01335A1F}" destId="{D9CD0B30-AFD0-47AB-A8D4-4867850F49EB}" srcOrd="1" destOrd="0" presId="urn:microsoft.com/office/officeart/2005/8/layout/hierarchy4"/>
    <dgm:cxn modelId="{5B2AAF7C-1CAA-46DD-ABD0-C7A39B83CFCF}" type="presParOf" srcId="{6C44C9A4-A8FF-4434-95C7-DB2E01335A1F}" destId="{96F828B1-4239-4047-B623-CEF5A9986F99}" srcOrd="2" destOrd="0" presId="urn:microsoft.com/office/officeart/2005/8/layout/hierarchy4"/>
    <dgm:cxn modelId="{6046F5E6-BCEC-481D-A839-343C48003330}" type="presParOf" srcId="{96F828B1-4239-4047-B623-CEF5A9986F99}" destId="{CE880FC2-57E6-47B9-A672-8D03525958F7}" srcOrd="0" destOrd="0" presId="urn:microsoft.com/office/officeart/2005/8/layout/hierarchy4"/>
    <dgm:cxn modelId="{6450F68B-B394-498F-B7B0-445A523B3A41}" type="presParOf" srcId="{96F828B1-4239-4047-B623-CEF5A9986F99}" destId="{DC63DF17-61CA-43FC-9517-C6D143EB4BA4}" srcOrd="1" destOrd="0" presId="urn:microsoft.com/office/officeart/2005/8/layout/hierarchy4"/>
    <dgm:cxn modelId="{616BD854-FD75-4CC3-A44C-FA3474847FCB}" type="presParOf" srcId="{96F828B1-4239-4047-B623-CEF5A9986F99}" destId="{368E2014-E996-464C-A7AB-8F7DE7552FC4}" srcOrd="2" destOrd="0" presId="urn:microsoft.com/office/officeart/2005/8/layout/hierarchy4"/>
    <dgm:cxn modelId="{B91306FE-8476-43C7-B45D-9395BD2C0737}" type="presParOf" srcId="{368E2014-E996-464C-A7AB-8F7DE7552FC4}" destId="{E31C5154-FE74-4BEB-A637-D757C084913C}" srcOrd="0" destOrd="0" presId="urn:microsoft.com/office/officeart/2005/8/layout/hierarchy4"/>
    <dgm:cxn modelId="{303A532A-65B9-479F-B4E2-D173FF3AE722}" type="presParOf" srcId="{E31C5154-FE74-4BEB-A637-D757C084913C}" destId="{738897CA-68EE-4F52-A3F2-3A369D8DEC4B}" srcOrd="0" destOrd="0" presId="urn:microsoft.com/office/officeart/2005/8/layout/hierarchy4"/>
    <dgm:cxn modelId="{6031D72C-EF24-4753-8BE5-8C649677FC4F}" type="presParOf" srcId="{E31C5154-FE74-4BEB-A637-D757C084913C}" destId="{38A4C447-E730-405B-8834-6ED2A902B131}" srcOrd="1" destOrd="0" presId="urn:microsoft.com/office/officeart/2005/8/layout/hierarchy4"/>
    <dgm:cxn modelId="{A42913CB-CEA5-44E8-AB86-CADDF0740470}" type="presParOf" srcId="{E31C5154-FE74-4BEB-A637-D757C084913C}" destId="{CC557A40-7697-42F9-9C8E-C502D8E22F89}" srcOrd="2" destOrd="0" presId="urn:microsoft.com/office/officeart/2005/8/layout/hierarchy4"/>
    <dgm:cxn modelId="{917EB0A8-7293-4F92-BB6A-E3E0A19600A9}" type="presParOf" srcId="{CC557A40-7697-42F9-9C8E-C502D8E22F89}" destId="{79B7895C-7F46-4BB5-8234-4512509A50FB}" srcOrd="0" destOrd="0" presId="urn:microsoft.com/office/officeart/2005/8/layout/hierarchy4"/>
    <dgm:cxn modelId="{1A501539-6C52-4551-9E35-AEE930B5E65B}" type="presParOf" srcId="{79B7895C-7F46-4BB5-8234-4512509A50FB}" destId="{52E6F393-D88F-4C88-93BA-2A631F6C6537}" srcOrd="0" destOrd="0" presId="urn:microsoft.com/office/officeart/2005/8/layout/hierarchy4"/>
    <dgm:cxn modelId="{BE217201-895C-401E-AFFD-26F7B13B9FE2}" type="presParOf" srcId="{79B7895C-7F46-4BB5-8234-4512509A50FB}" destId="{42EAE55B-34DE-4EAB-9D5E-776FF5D289AA}" srcOrd="1" destOrd="0" presId="urn:microsoft.com/office/officeart/2005/8/layout/hierarchy4"/>
    <dgm:cxn modelId="{5E5DFBD7-1AEE-4595-947A-BC7F9DE78A11}" type="presParOf" srcId="{79B7895C-7F46-4BB5-8234-4512509A50FB}" destId="{4A2B63AD-0344-40F9-9BE3-1D91FEECED56}" srcOrd="2" destOrd="0" presId="urn:microsoft.com/office/officeart/2005/8/layout/hierarchy4"/>
    <dgm:cxn modelId="{A0BB2C76-B400-483E-92FA-F44232E1ED9A}" type="presParOf" srcId="{4A2B63AD-0344-40F9-9BE3-1D91FEECED56}" destId="{D4ACA8E8-E348-4591-9AD8-F433599F384E}" srcOrd="0" destOrd="0" presId="urn:microsoft.com/office/officeart/2005/8/layout/hierarchy4"/>
    <dgm:cxn modelId="{54612CB8-3B7C-4A02-AE49-7D5FE1FC85BB}" type="presParOf" srcId="{D4ACA8E8-E348-4591-9AD8-F433599F384E}" destId="{B5C87D0E-CC36-4E11-A69C-C35287E0767F}" srcOrd="0" destOrd="0" presId="urn:microsoft.com/office/officeart/2005/8/layout/hierarchy4"/>
    <dgm:cxn modelId="{45F291E0-8CDE-44D4-9D45-654E41A78AEB}" type="presParOf" srcId="{D4ACA8E8-E348-4591-9AD8-F433599F384E}" destId="{A7AF877F-7628-4349-96D3-44C2A1AAF65C}" srcOrd="1" destOrd="0" presId="urn:microsoft.com/office/officeart/2005/8/layout/hierarchy4"/>
    <dgm:cxn modelId="{CE1DC68F-1129-4726-8AB0-324F6963A7AA}" type="presParOf" srcId="{D4ACA8E8-E348-4591-9AD8-F433599F384E}" destId="{C5DE6923-94DC-4BD9-BAFA-B543598EF842}" srcOrd="2" destOrd="0" presId="urn:microsoft.com/office/officeart/2005/8/layout/hierarchy4"/>
    <dgm:cxn modelId="{92CABCC4-5219-4BA9-898B-92F2E04384E4}" type="presParOf" srcId="{C5DE6923-94DC-4BD9-BAFA-B543598EF842}" destId="{6F9A1F89-9EAD-4A84-A13C-346EBD259747}" srcOrd="0" destOrd="0" presId="urn:microsoft.com/office/officeart/2005/8/layout/hierarchy4"/>
    <dgm:cxn modelId="{2FE480CD-9FEC-4F7D-884D-3B3AC64E0954}" type="presParOf" srcId="{6F9A1F89-9EAD-4A84-A13C-346EBD259747}" destId="{2D946FC5-C50D-46B6-BE40-635825A7931F}" srcOrd="0" destOrd="0" presId="urn:microsoft.com/office/officeart/2005/8/layout/hierarchy4"/>
    <dgm:cxn modelId="{F3B6CEFC-1E07-4F16-ABC0-7BEDA074053F}" type="presParOf" srcId="{6F9A1F89-9EAD-4A84-A13C-346EBD259747}" destId="{A6E1770F-F0CF-4944-AD4B-DC593218E182}" srcOrd="1" destOrd="0" presId="urn:microsoft.com/office/officeart/2005/8/layout/hierarchy4"/>
    <dgm:cxn modelId="{8B433D04-FCE4-4F4A-B934-4B13437747E3}" type="presParOf" srcId="{6F9A1F89-9EAD-4A84-A13C-346EBD259747}" destId="{138CEE35-8C96-479A-BEA8-794973A8D830}" srcOrd="2" destOrd="0" presId="urn:microsoft.com/office/officeart/2005/8/layout/hierarchy4"/>
    <dgm:cxn modelId="{AA6BC509-E1AA-4AD8-B54B-E817192BBE21}" type="presParOf" srcId="{138CEE35-8C96-479A-BEA8-794973A8D830}" destId="{907292F0-584B-46D5-BE0F-1ECAE79C60E2}" srcOrd="0" destOrd="0" presId="urn:microsoft.com/office/officeart/2005/8/layout/hierarchy4"/>
    <dgm:cxn modelId="{516651BF-AACB-48C0-B09C-CA5C7EE93B39}" type="presParOf" srcId="{907292F0-584B-46D5-BE0F-1ECAE79C60E2}" destId="{71E2C234-6E67-4DFE-98B5-0420A780DE4B}" srcOrd="0" destOrd="0" presId="urn:microsoft.com/office/officeart/2005/8/layout/hierarchy4"/>
    <dgm:cxn modelId="{ACD5B8A1-147F-4F99-890E-A30529995527}" type="presParOf" srcId="{907292F0-584B-46D5-BE0F-1ECAE79C60E2}" destId="{0B94B233-A90C-47D8-917E-451299512506}" srcOrd="1" destOrd="0" presId="urn:microsoft.com/office/officeart/2005/8/layout/hierarchy4"/>
    <dgm:cxn modelId="{17E24CCA-181C-46CA-A484-F2DE79246649}" type="presParOf" srcId="{368E2014-E996-464C-A7AB-8F7DE7552FC4}" destId="{6917D44B-0B9B-4201-85B0-69498B761D7D}" srcOrd="1" destOrd="0" presId="urn:microsoft.com/office/officeart/2005/8/layout/hierarchy4"/>
    <dgm:cxn modelId="{BDC8BDD6-1C61-4E8D-8EDF-93E5E7A16B8E}" type="presParOf" srcId="{368E2014-E996-464C-A7AB-8F7DE7552FC4}" destId="{FF639A5B-A560-437B-BCA4-C6539893CCEA}" srcOrd="2" destOrd="0" presId="urn:microsoft.com/office/officeart/2005/8/layout/hierarchy4"/>
    <dgm:cxn modelId="{3A42C60D-76D5-4528-8EAA-88773811F6AC}" type="presParOf" srcId="{FF639A5B-A560-437B-BCA4-C6539893CCEA}" destId="{46D5F891-0E71-4548-A63B-556D33D8B83B}" srcOrd="0" destOrd="0" presId="urn:microsoft.com/office/officeart/2005/8/layout/hierarchy4"/>
    <dgm:cxn modelId="{9A96EFAA-512B-4B23-9AD8-803E522481EC}" type="presParOf" srcId="{FF639A5B-A560-437B-BCA4-C6539893CCEA}" destId="{B6EF1B98-C572-4178-B364-3494566A6B39}" srcOrd="1" destOrd="0" presId="urn:microsoft.com/office/officeart/2005/8/layout/hierarchy4"/>
    <dgm:cxn modelId="{D1C1447C-0EA9-4D9E-801C-D1917777A547}" type="presParOf" srcId="{FF639A5B-A560-437B-BCA4-C6539893CCEA}" destId="{F288E98D-A277-42C8-905A-D851EF2EAD66}" srcOrd="2" destOrd="0" presId="urn:microsoft.com/office/officeart/2005/8/layout/hierarchy4"/>
    <dgm:cxn modelId="{F1F4EF88-E678-43E3-81D6-50644491C6C0}" type="presParOf" srcId="{F288E98D-A277-42C8-905A-D851EF2EAD66}" destId="{E88656D2-973E-498F-A256-9188DBF252F8}" srcOrd="0" destOrd="0" presId="urn:microsoft.com/office/officeart/2005/8/layout/hierarchy4"/>
    <dgm:cxn modelId="{58BE8488-944D-40CA-AEED-49BCA962F34D}" type="presParOf" srcId="{E88656D2-973E-498F-A256-9188DBF252F8}" destId="{8701CEE2-885A-433D-BE94-C2520543C765}" srcOrd="0" destOrd="0" presId="urn:microsoft.com/office/officeart/2005/8/layout/hierarchy4"/>
    <dgm:cxn modelId="{277344CB-B056-4428-898E-7C4D8B33B5D6}" type="presParOf" srcId="{E88656D2-973E-498F-A256-9188DBF252F8}" destId="{09B45C28-0BA2-43D5-80F0-57375F6694E1}" srcOrd="1" destOrd="0" presId="urn:microsoft.com/office/officeart/2005/8/layout/hierarchy4"/>
    <dgm:cxn modelId="{2608AF10-315A-4874-B508-261A33E66441}" type="presParOf" srcId="{E88656D2-973E-498F-A256-9188DBF252F8}" destId="{2BFD7E3B-F34C-4BAF-8DF9-25038FA268AB}" srcOrd="2" destOrd="0" presId="urn:microsoft.com/office/officeart/2005/8/layout/hierarchy4"/>
    <dgm:cxn modelId="{C48FBCC4-EBBC-420F-8650-C9FD27B3B314}" type="presParOf" srcId="{2BFD7E3B-F34C-4BAF-8DF9-25038FA268AB}" destId="{4313997E-7DA9-4D78-883C-47D4EF040E97}" srcOrd="0" destOrd="0" presId="urn:microsoft.com/office/officeart/2005/8/layout/hierarchy4"/>
    <dgm:cxn modelId="{541C919E-C98B-404A-BA0E-886EB10F5EA0}" type="presParOf" srcId="{4313997E-7DA9-4D78-883C-47D4EF040E97}" destId="{54E022E0-CADF-447E-A7F9-BF748962FB48}" srcOrd="0" destOrd="0" presId="urn:microsoft.com/office/officeart/2005/8/layout/hierarchy4"/>
    <dgm:cxn modelId="{9A0CA664-1C66-4F34-B4A1-3224F632E85C}" type="presParOf" srcId="{4313997E-7DA9-4D78-883C-47D4EF040E97}" destId="{82E86B6B-19D8-4F6F-ABBA-28A94075B5FC}" srcOrd="1" destOrd="0" presId="urn:microsoft.com/office/officeart/2005/8/layout/hierarchy4"/>
    <dgm:cxn modelId="{AE8C8426-25DD-4EE7-A130-8748E28B8BF2}" type="presParOf" srcId="{4313997E-7DA9-4D78-883C-47D4EF040E97}" destId="{76A2E48E-20EB-433D-97B0-9E64E6D6B3AA}" srcOrd="2" destOrd="0" presId="urn:microsoft.com/office/officeart/2005/8/layout/hierarchy4"/>
    <dgm:cxn modelId="{A1ED9224-0559-437A-AB7E-980BDA258F7F}" type="presParOf" srcId="{76A2E48E-20EB-433D-97B0-9E64E6D6B3AA}" destId="{C956D188-356A-408B-A389-803D0EF5FABF}" srcOrd="0" destOrd="0" presId="urn:microsoft.com/office/officeart/2005/8/layout/hierarchy4"/>
    <dgm:cxn modelId="{F5660046-A6EE-49EA-A49D-C69D30C6E5C6}" type="presParOf" srcId="{C956D188-356A-408B-A389-803D0EF5FABF}" destId="{5629929C-2FC2-4826-835C-25F7BCF8ABCB}" srcOrd="0" destOrd="0" presId="urn:microsoft.com/office/officeart/2005/8/layout/hierarchy4"/>
    <dgm:cxn modelId="{F8E18A82-CD6F-42C1-82F2-C5A855FAEF67}" type="presParOf" srcId="{C956D188-356A-408B-A389-803D0EF5FABF}" destId="{07B22375-0083-4BA3-918B-83803AC17F79}" srcOrd="1" destOrd="0" presId="urn:microsoft.com/office/officeart/2005/8/layout/hierarchy4"/>
    <dgm:cxn modelId="{389DAD2C-8288-4E05-80DE-F591706E4265}" type="presParOf" srcId="{6C44C9A4-A8FF-4434-95C7-DB2E01335A1F}" destId="{7A6B1F6D-0157-4B19-B657-B835DAB1E6D3}" srcOrd="3" destOrd="0" presId="urn:microsoft.com/office/officeart/2005/8/layout/hierarchy4"/>
    <dgm:cxn modelId="{A2925FA5-B9C3-4D64-91E4-984E1AB653AE}" type="presParOf" srcId="{6C44C9A4-A8FF-4434-95C7-DB2E01335A1F}" destId="{6321BD7F-639C-49A8-BE0E-B9F70F5DADBA}" srcOrd="4" destOrd="0" presId="urn:microsoft.com/office/officeart/2005/8/layout/hierarchy4"/>
    <dgm:cxn modelId="{C6BD30C8-0F7A-4898-9D84-B8B9FF574350}" type="presParOf" srcId="{6321BD7F-639C-49A8-BE0E-B9F70F5DADBA}" destId="{E0D39432-5E05-437A-98B3-55C5B57AA2C1}" srcOrd="0" destOrd="0" presId="urn:microsoft.com/office/officeart/2005/8/layout/hierarchy4"/>
    <dgm:cxn modelId="{DDCFA5D1-175E-47C6-8825-BAE7AAFB8F9A}" type="presParOf" srcId="{6321BD7F-639C-49A8-BE0E-B9F70F5DADBA}" destId="{00734358-3C99-494D-97AD-18CEC4875214}" srcOrd="1" destOrd="0" presId="urn:microsoft.com/office/officeart/2005/8/layout/hierarchy4"/>
    <dgm:cxn modelId="{AD51CA15-C281-496C-9AFC-74E765E3C046}" type="presParOf" srcId="{6321BD7F-639C-49A8-BE0E-B9F70F5DADBA}" destId="{7D143FA7-B19D-4D6B-B43A-360B2A443DA1}" srcOrd="2" destOrd="0" presId="urn:microsoft.com/office/officeart/2005/8/layout/hierarchy4"/>
    <dgm:cxn modelId="{43C18824-A11F-4E17-83D5-DB451219A4F4}" type="presParOf" srcId="{7D143FA7-B19D-4D6B-B43A-360B2A443DA1}" destId="{14E5C5BB-F0B0-4795-9CB5-CF85714E59FB}" srcOrd="0" destOrd="0" presId="urn:microsoft.com/office/officeart/2005/8/layout/hierarchy4"/>
    <dgm:cxn modelId="{F8BD49E9-51C7-462A-827C-83059DCAD526}" type="presParOf" srcId="{14E5C5BB-F0B0-4795-9CB5-CF85714E59FB}" destId="{29012D05-D701-4545-9953-2B5D76A65CD1}" srcOrd="0" destOrd="0" presId="urn:microsoft.com/office/officeart/2005/8/layout/hierarchy4"/>
    <dgm:cxn modelId="{0EC8C1D9-46C5-48E1-A2D1-86B1472659F4}" type="presParOf" srcId="{14E5C5BB-F0B0-4795-9CB5-CF85714E59FB}" destId="{1FC61D40-E261-4B44-A8B5-BED589C24730}" srcOrd="1" destOrd="0" presId="urn:microsoft.com/office/officeart/2005/8/layout/hierarchy4"/>
    <dgm:cxn modelId="{9EFC7076-00E3-4F5B-A2A4-4DEAAA3C7D21}" type="presParOf" srcId="{14E5C5BB-F0B0-4795-9CB5-CF85714E59FB}" destId="{0708F8D8-EA13-4262-B985-88AE21041CCC}" srcOrd="2" destOrd="0" presId="urn:microsoft.com/office/officeart/2005/8/layout/hierarchy4"/>
    <dgm:cxn modelId="{1DCD2E39-0FEC-4FA3-B768-BFA04D46296A}" type="presParOf" srcId="{0708F8D8-EA13-4262-B985-88AE21041CCC}" destId="{AE2B9B39-9744-47A1-8069-FA21FA6E970F}" srcOrd="0" destOrd="0" presId="urn:microsoft.com/office/officeart/2005/8/layout/hierarchy4"/>
    <dgm:cxn modelId="{FF099171-13E6-4BD8-BBBF-2D5360A721BB}" type="presParOf" srcId="{AE2B9B39-9744-47A1-8069-FA21FA6E970F}" destId="{46CA89FD-1C1D-4208-BC88-0196CEA90A30}" srcOrd="0" destOrd="0" presId="urn:microsoft.com/office/officeart/2005/8/layout/hierarchy4"/>
    <dgm:cxn modelId="{258A53F8-240D-4EDF-A9E0-F69CA30C035A}" type="presParOf" srcId="{AE2B9B39-9744-47A1-8069-FA21FA6E970F}" destId="{740DC3A1-214C-4A55-9EC7-C64D003F02E9}" srcOrd="1" destOrd="0" presId="urn:microsoft.com/office/officeart/2005/8/layout/hierarchy4"/>
    <dgm:cxn modelId="{95D5D098-466A-4AC3-B7E6-EC5A00D4577A}" type="presParOf" srcId="{AE2B9B39-9744-47A1-8069-FA21FA6E970F}" destId="{BCA7F584-6F61-4583-B5A9-4C82FE4B3F81}" srcOrd="2" destOrd="0" presId="urn:microsoft.com/office/officeart/2005/8/layout/hierarchy4"/>
    <dgm:cxn modelId="{64934EE2-5A60-4A51-A296-A5FD9802763A}" type="presParOf" srcId="{BCA7F584-6F61-4583-B5A9-4C82FE4B3F81}" destId="{E3BEC68F-A7C5-4D43-BA85-2AAF8F6ACBA1}" srcOrd="0" destOrd="0" presId="urn:microsoft.com/office/officeart/2005/8/layout/hierarchy4"/>
    <dgm:cxn modelId="{629F211D-DD44-4B36-BBC4-8AB5AFA2E3DF}" type="presParOf" srcId="{E3BEC68F-A7C5-4D43-BA85-2AAF8F6ACBA1}" destId="{07EEBF9F-A883-403E-885B-7C3449AE273E}" srcOrd="0" destOrd="0" presId="urn:microsoft.com/office/officeart/2005/8/layout/hierarchy4"/>
    <dgm:cxn modelId="{94FE955C-BEE9-4066-BE4F-844D050CF2B3}" type="presParOf" srcId="{E3BEC68F-A7C5-4D43-BA85-2AAF8F6ACBA1}" destId="{CD36A5B8-1538-48C8-9CFE-28F908CEF8E5}" srcOrd="1" destOrd="0" presId="urn:microsoft.com/office/officeart/2005/8/layout/hierarchy4"/>
    <dgm:cxn modelId="{31430A49-F83B-45D6-BAD3-44F9461E2A89}" type="presParOf" srcId="{E3BEC68F-A7C5-4D43-BA85-2AAF8F6ACBA1}" destId="{97A70DAF-8075-46D3-BB21-B1264035AF7C}" srcOrd="2" destOrd="0" presId="urn:microsoft.com/office/officeart/2005/8/layout/hierarchy4"/>
    <dgm:cxn modelId="{A607DA4D-0BF6-4AD2-B05D-77C4FF80D06B}" type="presParOf" srcId="{97A70DAF-8075-46D3-BB21-B1264035AF7C}" destId="{2AEF5054-F73E-4250-9587-0E896BAFF73D}" srcOrd="0" destOrd="0" presId="urn:microsoft.com/office/officeart/2005/8/layout/hierarchy4"/>
    <dgm:cxn modelId="{7C4108E5-9F9D-47AB-AB08-D4A96F9C8580}" type="presParOf" srcId="{2AEF5054-F73E-4250-9587-0E896BAFF73D}" destId="{82051612-C6FF-4DB7-A1B8-F9462DB55A21}" srcOrd="0" destOrd="0" presId="urn:microsoft.com/office/officeart/2005/8/layout/hierarchy4"/>
    <dgm:cxn modelId="{B877EB95-12CF-40E1-BC9A-50F3110E838D}" type="presParOf" srcId="{2AEF5054-F73E-4250-9587-0E896BAFF73D}" destId="{003D9342-D7FC-4F3F-8DFC-00CB9A05FB03}" srcOrd="1" destOrd="0" presId="urn:microsoft.com/office/officeart/2005/8/layout/hierarchy4"/>
    <dgm:cxn modelId="{6CF8FA41-171B-468A-84F2-6A41F089F22E}" type="presParOf" srcId="{6C44C9A4-A8FF-4434-95C7-DB2E01335A1F}" destId="{A241C3AF-05DA-4C9D-8D3D-750DAB469CC6}" srcOrd="5" destOrd="0" presId="urn:microsoft.com/office/officeart/2005/8/layout/hierarchy4"/>
    <dgm:cxn modelId="{3FF18EE3-6438-4914-AECF-E76337F1F76E}" type="presParOf" srcId="{6C44C9A4-A8FF-4434-95C7-DB2E01335A1F}" destId="{C06E27A8-B864-48E7-B83D-E87ECAB60274}" srcOrd="6" destOrd="0" presId="urn:microsoft.com/office/officeart/2005/8/layout/hierarchy4"/>
    <dgm:cxn modelId="{4F03B14D-EE22-4056-892A-A1B707C5969B}" type="presParOf" srcId="{C06E27A8-B864-48E7-B83D-E87ECAB60274}" destId="{68BE51E3-5CAC-44BB-A66A-FF21E684B74A}" srcOrd="0" destOrd="0" presId="urn:microsoft.com/office/officeart/2005/8/layout/hierarchy4"/>
    <dgm:cxn modelId="{5F125E4D-ACB8-4AF3-82E4-465013C9EC97}" type="presParOf" srcId="{C06E27A8-B864-48E7-B83D-E87ECAB60274}" destId="{5AF06971-09F4-4302-8C72-E66A14051A4D}" srcOrd="1" destOrd="0" presId="urn:microsoft.com/office/officeart/2005/8/layout/hierarchy4"/>
    <dgm:cxn modelId="{099DF6E4-BD4C-4231-BA03-6F9AD1E81259}" type="presParOf" srcId="{C06E27A8-B864-48E7-B83D-E87ECAB60274}" destId="{8340154E-2A8E-40F9-A85E-0B3EAE7EA530}" srcOrd="2" destOrd="0" presId="urn:microsoft.com/office/officeart/2005/8/layout/hierarchy4"/>
    <dgm:cxn modelId="{C2F46253-3BED-4D34-BBFD-51B1892D9FD4}" type="presParOf" srcId="{8340154E-2A8E-40F9-A85E-0B3EAE7EA530}" destId="{DB214248-C440-4AA8-93C2-171CDA17E9FB}" srcOrd="0" destOrd="0" presId="urn:microsoft.com/office/officeart/2005/8/layout/hierarchy4"/>
    <dgm:cxn modelId="{3EFAB9C3-44A0-40FF-AB5F-721057212DD8}" type="presParOf" srcId="{DB214248-C440-4AA8-93C2-171CDA17E9FB}" destId="{09530B5A-D043-43DA-8F39-142874F3AACE}" srcOrd="0" destOrd="0" presId="urn:microsoft.com/office/officeart/2005/8/layout/hierarchy4"/>
    <dgm:cxn modelId="{CB66D3C2-B1F8-44EB-B658-0803F3F55211}" type="presParOf" srcId="{DB214248-C440-4AA8-93C2-171CDA17E9FB}" destId="{9E7C299C-F427-48F2-A553-80FFFBB94446}" srcOrd="1" destOrd="0" presId="urn:microsoft.com/office/officeart/2005/8/layout/hierarchy4"/>
    <dgm:cxn modelId="{0C34F219-41CF-4C31-8B67-AD6CDBDF6855}" type="presParOf" srcId="{DB214248-C440-4AA8-93C2-171CDA17E9FB}" destId="{FF3EBE34-7AD3-445A-894B-4BD475D0B61C}" srcOrd="2" destOrd="0" presId="urn:microsoft.com/office/officeart/2005/8/layout/hierarchy4"/>
    <dgm:cxn modelId="{9C8944AB-8C2A-4B8C-B1BC-15A02AF7292F}" type="presParOf" srcId="{FF3EBE34-7AD3-445A-894B-4BD475D0B61C}" destId="{AA4CEA1D-178D-477A-B691-2BCDA333523A}" srcOrd="0" destOrd="0" presId="urn:microsoft.com/office/officeart/2005/8/layout/hierarchy4"/>
    <dgm:cxn modelId="{16AFFBE4-7374-4595-AC2D-789C7E1F4C5B}" type="presParOf" srcId="{AA4CEA1D-178D-477A-B691-2BCDA333523A}" destId="{572C640E-7198-4F65-9DC8-0F39AC28CC1B}" srcOrd="0" destOrd="0" presId="urn:microsoft.com/office/officeart/2005/8/layout/hierarchy4"/>
    <dgm:cxn modelId="{9AC83419-1E63-4E73-BA6E-BC5B26BB4751}" type="presParOf" srcId="{AA4CEA1D-178D-477A-B691-2BCDA333523A}" destId="{56F15633-CF7C-4CFC-9A77-4C16DD60EEF9}" srcOrd="1" destOrd="0" presId="urn:microsoft.com/office/officeart/2005/8/layout/hierarchy4"/>
    <dgm:cxn modelId="{4E95C5F8-70F5-40E6-A25B-41739FB59B03}" type="presParOf" srcId="{6C44C9A4-A8FF-4434-95C7-DB2E01335A1F}" destId="{46E1B055-63FD-4719-8509-5F6C249F9A84}" srcOrd="7" destOrd="0" presId="urn:microsoft.com/office/officeart/2005/8/layout/hierarchy4"/>
    <dgm:cxn modelId="{672022A8-24F4-4362-B589-B07A299CAE2E}" type="presParOf" srcId="{6C44C9A4-A8FF-4434-95C7-DB2E01335A1F}" destId="{8C93277B-07A7-493E-B58B-C30B5D591F0D}" srcOrd="8" destOrd="0" presId="urn:microsoft.com/office/officeart/2005/8/layout/hierarchy4"/>
    <dgm:cxn modelId="{95DA4F75-A6D3-4212-B02D-B97DF7AFE015}" type="presParOf" srcId="{8C93277B-07A7-493E-B58B-C30B5D591F0D}" destId="{727777A7-F538-4406-9A47-D64510208518}" srcOrd="0" destOrd="0" presId="urn:microsoft.com/office/officeart/2005/8/layout/hierarchy4"/>
    <dgm:cxn modelId="{526FC1D9-4A0A-464D-A070-DF60AAED33F4}" type="presParOf" srcId="{8C93277B-07A7-493E-B58B-C30B5D591F0D}" destId="{C1535A43-19C1-4E50-BFE0-0DF719DA4DC3}" srcOrd="1" destOrd="0" presId="urn:microsoft.com/office/officeart/2005/8/layout/hierarchy4"/>
    <dgm:cxn modelId="{8E7757C3-9B4B-49F1-A4A6-D9501B6062A4}" type="presParOf" srcId="{8C93277B-07A7-493E-B58B-C30B5D591F0D}" destId="{4271C2B3-3007-4A22-BFA1-4232B525DDC3}" srcOrd="2" destOrd="0" presId="urn:microsoft.com/office/officeart/2005/8/layout/hierarchy4"/>
    <dgm:cxn modelId="{C25D04A5-93B2-4634-BEE6-BDFF97679CC0}" type="presParOf" srcId="{4271C2B3-3007-4A22-BFA1-4232B525DDC3}" destId="{0493C619-434F-4CF9-BC70-FC15C48F8CB8}" srcOrd="0" destOrd="0" presId="urn:microsoft.com/office/officeart/2005/8/layout/hierarchy4"/>
    <dgm:cxn modelId="{99C25D32-89DD-43A1-86AF-1F9D3AF33D0D}" type="presParOf" srcId="{0493C619-434F-4CF9-BC70-FC15C48F8CB8}" destId="{4982EA3A-0E22-4FAB-88C1-F2E3FBA24D7A}" srcOrd="0" destOrd="0" presId="urn:microsoft.com/office/officeart/2005/8/layout/hierarchy4"/>
    <dgm:cxn modelId="{6035E739-20A2-4454-9E60-A5763675723D}" type="presParOf" srcId="{0493C619-434F-4CF9-BC70-FC15C48F8CB8}" destId="{E4058840-63A0-4255-9A78-6B97ACFF5052}" srcOrd="1" destOrd="0" presId="urn:microsoft.com/office/officeart/2005/8/layout/hierarchy4"/>
    <dgm:cxn modelId="{408FE399-D711-4686-AD82-A921247BFD70}" type="presParOf" srcId="{0493C619-434F-4CF9-BC70-FC15C48F8CB8}" destId="{55A21154-52D9-4918-972A-1C828BD08053}" srcOrd="2" destOrd="0" presId="urn:microsoft.com/office/officeart/2005/8/layout/hierarchy4"/>
    <dgm:cxn modelId="{F2622F65-76B7-4A2D-B860-E17191DD3C1D}" type="presParOf" srcId="{55A21154-52D9-4918-972A-1C828BD08053}" destId="{47910E26-C506-499F-8394-868B394F1579}" srcOrd="0" destOrd="0" presId="urn:microsoft.com/office/officeart/2005/8/layout/hierarchy4"/>
    <dgm:cxn modelId="{F81942B6-B926-499B-AEF7-3666F3D58310}" type="presParOf" srcId="{47910E26-C506-499F-8394-868B394F1579}" destId="{740DA62F-F8B6-4FCA-BB23-72FEA55ED426}" srcOrd="0" destOrd="0" presId="urn:microsoft.com/office/officeart/2005/8/layout/hierarchy4"/>
    <dgm:cxn modelId="{2BCDBF70-BE93-436B-BF1D-9533E233FCDA}" type="presParOf" srcId="{47910E26-C506-499F-8394-868B394F1579}" destId="{408BD5E7-AE95-48D4-AB08-7A0779355F7C}" srcOrd="1" destOrd="0" presId="urn:microsoft.com/office/officeart/2005/8/layout/hierarchy4"/>
    <dgm:cxn modelId="{9B7DF89F-2FC4-44DD-8CE3-630598569544}" type="presParOf" srcId="{47910E26-C506-499F-8394-868B394F1579}" destId="{B846F671-21A0-417D-A462-370E457126BF}" srcOrd="2" destOrd="0" presId="urn:microsoft.com/office/officeart/2005/8/layout/hierarchy4"/>
    <dgm:cxn modelId="{F5A31841-ED32-42B6-86CA-6C2F189AD229}" type="presParOf" srcId="{B846F671-21A0-417D-A462-370E457126BF}" destId="{D56CCFF0-0F30-487E-B8FD-EE44DF56797D}" srcOrd="0" destOrd="0" presId="urn:microsoft.com/office/officeart/2005/8/layout/hierarchy4"/>
    <dgm:cxn modelId="{524DBF21-E503-4B26-B2DD-85A97307F061}" type="presParOf" srcId="{D56CCFF0-0F30-487E-B8FD-EE44DF56797D}" destId="{8371E09E-A7AB-475C-9986-ECCD0BBF5D67}" srcOrd="0" destOrd="0" presId="urn:microsoft.com/office/officeart/2005/8/layout/hierarchy4"/>
    <dgm:cxn modelId="{467D5F03-95C7-4C48-9F5B-65F79315D433}" type="presParOf" srcId="{D56CCFF0-0F30-487E-B8FD-EE44DF56797D}" destId="{19F8AA9E-7FFB-487C-B5C1-C0220501E95C}"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1E2CAA8-468D-4E59-BF12-CCFE378324E9}">
      <dgm:prSet custT="1"/>
      <dgm:spPr>
        <a:noFill/>
        <a:ln>
          <a:noFill/>
        </a:ln>
      </dgm:spPr>
      <dgm:t>
        <a:bodyPr/>
        <a:lstStyle/>
        <a:p>
          <a:pPr>
            <a:buNone/>
          </a:pPr>
          <a:r>
            <a:rPr lang="en-US" sz="900" b="1" i="0" u="none">
              <a:solidFill>
                <a:schemeClr val="tx1"/>
              </a:solidFill>
            </a:rPr>
            <a:t>Agent Design</a:t>
          </a:r>
          <a:endParaRPr lang="en-US" sz="900" b="1">
            <a:solidFill>
              <a:schemeClr val="tx1"/>
            </a:solidFill>
          </a:endParaRPr>
        </a:p>
      </dgm:t>
    </dgm:pt>
    <dgm:pt modelId="{26978242-B5E7-4F4E-AF15-E6FB6737AB13}" type="parTrans" cxnId="{664C3613-6E26-41C6-8708-FA431722ABF4}">
      <dgm:prSet/>
      <dgm:spPr/>
      <dgm:t>
        <a:bodyPr/>
        <a:lstStyle/>
        <a:p>
          <a:endParaRPr lang="en-US"/>
        </a:p>
      </dgm:t>
    </dgm:pt>
    <dgm:pt modelId="{99340F73-B01F-49B9-9871-AE6FC59F8E42}" type="sibTrans" cxnId="{664C3613-6E26-41C6-8708-FA431722ABF4}">
      <dgm:prSet/>
      <dgm:spPr/>
      <dgm:t>
        <a:bodyPr/>
        <a:lstStyle/>
        <a:p>
          <a:endParaRPr lang="en-US"/>
        </a:p>
      </dgm:t>
    </dgm:pt>
    <dgm:pt modelId="{AD8F10CC-1B45-4504-9349-2460A85C292C}">
      <dgm:prSet custT="1"/>
      <dgm:spPr>
        <a:solidFill>
          <a:srgbClr val="0041F0"/>
        </a:solidFill>
        <a:ln>
          <a:noFill/>
        </a:ln>
      </dgm:spPr>
      <dgm:t>
        <a:bodyPr/>
        <a:lstStyle/>
        <a:p>
          <a:pPr>
            <a:buNone/>
          </a:pPr>
          <a:r>
            <a:rPr lang="en-US" sz="800" b="0" i="0" u="none"/>
            <a:t>Low-code YAML Specification</a:t>
          </a:r>
          <a:endParaRPr lang="en-US" sz="800" b="0"/>
        </a:p>
      </dgm:t>
    </dgm:pt>
    <dgm:pt modelId="{9464F598-F97A-48A2-AF23-FC0DA82D9133}" type="parTrans" cxnId="{80F2DCCC-4496-406D-BF5F-106CDE1E7120}">
      <dgm:prSet/>
      <dgm:spPr/>
      <dgm:t>
        <a:bodyPr/>
        <a:lstStyle/>
        <a:p>
          <a:endParaRPr lang="en-US"/>
        </a:p>
      </dgm:t>
    </dgm:pt>
    <dgm:pt modelId="{C5B64B1F-4D97-4B4D-AD33-6406B37F6A5B}" type="sibTrans" cxnId="{80F2DCCC-4496-406D-BF5F-106CDE1E7120}">
      <dgm:prSet/>
      <dgm:spPr/>
      <dgm:t>
        <a:bodyPr/>
        <a:lstStyle/>
        <a:p>
          <a:endParaRPr lang="en-US"/>
        </a:p>
      </dgm:t>
    </dgm:pt>
    <dgm:pt modelId="{F39C0B0B-5FE0-4475-BE79-B401A4D975E5}">
      <dgm:prSet custT="1"/>
      <dgm:spPr>
        <a:solidFill>
          <a:srgbClr val="0041F0"/>
        </a:solidFill>
        <a:ln>
          <a:noFill/>
        </a:ln>
      </dgm:spPr>
      <dgm:t>
        <a:bodyPr/>
        <a:lstStyle/>
        <a:p>
          <a:pPr>
            <a:buNone/>
          </a:pPr>
          <a:r>
            <a:rPr lang="en-US" sz="800" b="0" i="0" u="none"/>
            <a:t>No-code UI Builder</a:t>
          </a:r>
          <a:endParaRPr lang="en-US" sz="800" b="0"/>
        </a:p>
      </dgm:t>
    </dgm:pt>
    <dgm:pt modelId="{DF3EDC1D-6E2B-42E8-9A79-D35F4919F843}" type="parTrans" cxnId="{0CC1D968-353E-438B-94D5-35BBD97F440D}">
      <dgm:prSet/>
      <dgm:spPr/>
      <dgm:t>
        <a:bodyPr/>
        <a:lstStyle/>
        <a:p>
          <a:endParaRPr lang="en-US"/>
        </a:p>
      </dgm:t>
    </dgm:pt>
    <dgm:pt modelId="{05D8CFA7-DC4A-4AB9-899F-8645973E687F}" type="sibTrans" cxnId="{0CC1D968-353E-438B-94D5-35BBD97F440D}">
      <dgm:prSet/>
      <dgm:spPr/>
      <dgm:t>
        <a:bodyPr/>
        <a:lstStyle/>
        <a:p>
          <a:endParaRPr lang="en-US"/>
        </a:p>
      </dgm:t>
    </dgm:pt>
    <dgm:pt modelId="{F6498AC1-4876-4215-9C05-BC4C33585A96}">
      <dgm:prSet custT="1"/>
      <dgm:spPr>
        <a:solidFill>
          <a:srgbClr val="0041F0"/>
        </a:solidFill>
        <a:ln>
          <a:noFill/>
        </a:ln>
      </dgm:spPr>
      <dgm:t>
        <a:bodyPr/>
        <a:lstStyle/>
        <a:p>
          <a:pPr>
            <a:buNone/>
          </a:pPr>
          <a:r>
            <a:rPr lang="en-US" sz="800" b="0" i="0" u="none"/>
            <a:t>Agent Goals &amp; Expectations</a:t>
          </a:r>
          <a:endParaRPr lang="en-US" sz="800" b="0"/>
        </a:p>
      </dgm:t>
    </dgm:pt>
    <dgm:pt modelId="{381F3517-39BF-4F30-BAB2-BAC5FB6D08C3}" type="parTrans" cxnId="{476C8C95-35A9-4F3F-83AE-7B86CE48CF42}">
      <dgm:prSet/>
      <dgm:spPr/>
      <dgm:t>
        <a:bodyPr/>
        <a:lstStyle/>
        <a:p>
          <a:endParaRPr lang="en-US"/>
        </a:p>
      </dgm:t>
    </dgm:pt>
    <dgm:pt modelId="{18ACD57C-507A-4FB0-A39C-CB473424898B}" type="sibTrans" cxnId="{476C8C95-35A9-4F3F-83AE-7B86CE48CF42}">
      <dgm:prSet/>
      <dgm:spPr/>
      <dgm:t>
        <a:bodyPr/>
        <a:lstStyle/>
        <a:p>
          <a:endParaRPr lang="en-US"/>
        </a:p>
      </dgm:t>
    </dgm:pt>
    <dgm:pt modelId="{BB78B1E4-146A-49EC-A677-12881DCA10C6}">
      <dgm:prSet custT="1"/>
      <dgm:spPr>
        <a:solidFill>
          <a:srgbClr val="0041F0"/>
        </a:solidFill>
        <a:ln>
          <a:noFill/>
        </a:ln>
      </dgm:spPr>
      <dgm:t>
        <a:bodyPr/>
        <a:lstStyle/>
        <a:p>
          <a:pPr>
            <a:buNone/>
          </a:pPr>
          <a:r>
            <a:rPr lang="en-US" sz="800" b="0" i="0" u="none"/>
            <a:t>Tool Assignment</a:t>
          </a:r>
          <a:endParaRPr lang="en-US" sz="800" b="0"/>
        </a:p>
      </dgm:t>
    </dgm:pt>
    <dgm:pt modelId="{ED724E23-868A-4A42-8FBD-E06288B8BD51}" type="parTrans" cxnId="{9FC51054-B975-4972-BD15-DA7BCCE1C9B4}">
      <dgm:prSet/>
      <dgm:spPr/>
      <dgm:t>
        <a:bodyPr/>
        <a:lstStyle/>
        <a:p>
          <a:endParaRPr lang="en-US"/>
        </a:p>
      </dgm:t>
    </dgm:pt>
    <dgm:pt modelId="{2CB4F06F-26A6-4AD9-A414-B33BDAA81423}" type="sibTrans" cxnId="{9FC51054-B975-4972-BD15-DA7BCCE1C9B4}">
      <dgm:prSet/>
      <dgm:spPr/>
      <dgm:t>
        <a:bodyPr/>
        <a:lstStyle/>
        <a:p>
          <a:endParaRPr lang="en-US"/>
        </a:p>
      </dgm:t>
    </dgm:pt>
    <dgm:pt modelId="{5C4BFA0A-F8E5-4E15-B567-A29AC3C1776E}">
      <dgm:prSet custT="1"/>
      <dgm:spPr>
        <a:solidFill>
          <a:srgbClr val="0041F0"/>
        </a:solidFill>
        <a:ln>
          <a:noFill/>
        </a:ln>
      </dgm:spPr>
      <dgm:t>
        <a:bodyPr/>
        <a:lstStyle/>
        <a:p>
          <a:pPr>
            <a:buNone/>
          </a:pPr>
          <a:r>
            <a:rPr lang="en-US" sz="800" b="0" i="0" u="none"/>
            <a:t>Task Delegation</a:t>
          </a:r>
          <a:endParaRPr lang="en-US" sz="800" b="0"/>
        </a:p>
      </dgm:t>
    </dgm:pt>
    <dgm:pt modelId="{0147116F-78A4-410D-B5B7-56CC2B40F559}" type="parTrans" cxnId="{623D4647-2514-4DEF-BE64-8C9FA16FF9EC}">
      <dgm:prSet/>
      <dgm:spPr/>
      <dgm:t>
        <a:bodyPr/>
        <a:lstStyle/>
        <a:p>
          <a:endParaRPr lang="en-US"/>
        </a:p>
      </dgm:t>
    </dgm:pt>
    <dgm:pt modelId="{FB4183DE-5818-4878-B7A8-3103B5675B45}" type="sibTrans" cxnId="{623D4647-2514-4DEF-BE64-8C9FA16FF9EC}">
      <dgm:prSet/>
      <dgm:spPr/>
      <dgm:t>
        <a:bodyPr/>
        <a:lstStyle/>
        <a:p>
          <a:endParaRPr lang="en-US"/>
        </a:p>
      </dgm:t>
    </dgm:pt>
    <dgm:pt modelId="{3B2DEF3B-B75B-44A7-A872-52E0D56A3CE6}">
      <dgm:prSet custT="1"/>
      <dgm:spPr>
        <a:solidFill>
          <a:srgbClr val="0041F0"/>
        </a:solidFill>
        <a:ln>
          <a:noFill/>
        </a:ln>
      </dgm:spPr>
      <dgm:t>
        <a:bodyPr/>
        <a:lstStyle/>
        <a:p>
          <a:pPr>
            <a:buNone/>
          </a:pPr>
          <a:r>
            <a:rPr lang="en-US" sz="800" b="0" i="0" u="none"/>
            <a:t>Team Membership</a:t>
          </a:r>
          <a:endParaRPr lang="en-US" sz="800" b="0"/>
        </a:p>
      </dgm:t>
    </dgm:pt>
    <dgm:pt modelId="{A41A62A4-A08C-46A3-8C0F-8D0BA4A98B69}" type="parTrans" cxnId="{9B76FC1A-E87D-4B36-B99E-67988810D909}">
      <dgm:prSet/>
      <dgm:spPr/>
      <dgm:t>
        <a:bodyPr/>
        <a:lstStyle/>
        <a:p>
          <a:endParaRPr lang="en-US"/>
        </a:p>
      </dgm:t>
    </dgm:pt>
    <dgm:pt modelId="{128F0C85-D424-45DF-8756-8B0F685F89FD}" type="sibTrans" cxnId="{9B76FC1A-E87D-4B36-B99E-67988810D909}">
      <dgm:prSet/>
      <dgm:spPr/>
      <dgm:t>
        <a:bodyPr/>
        <a:lstStyle/>
        <a:p>
          <a:endParaRPr lang="en-US"/>
        </a:p>
      </dgm:t>
    </dgm:pt>
    <dgm:pt modelId="{F272084A-6F02-4734-985A-31CAE93B0DB0}">
      <dgm:prSet custT="1"/>
      <dgm:spPr>
        <a:solidFill>
          <a:srgbClr val="0041F0"/>
        </a:solidFill>
        <a:ln>
          <a:noFill/>
        </a:ln>
      </dgm:spPr>
      <dgm:t>
        <a:bodyPr/>
        <a:lstStyle/>
        <a:p>
          <a:pPr>
            <a:buNone/>
          </a:pPr>
          <a:r>
            <a:rPr lang="en-US" sz="800" b="0" i="0" u="none"/>
            <a:t>Agent Templates</a:t>
          </a:r>
          <a:endParaRPr lang="en-US" sz="800" b="0"/>
        </a:p>
      </dgm:t>
    </dgm:pt>
    <dgm:pt modelId="{1682B26A-251D-4028-86F2-FB34FB7CD003}" type="parTrans" cxnId="{78A5C2BC-6258-4728-8938-E4DC94F4FD8A}">
      <dgm:prSet/>
      <dgm:spPr/>
      <dgm:t>
        <a:bodyPr/>
        <a:lstStyle/>
        <a:p>
          <a:endParaRPr lang="en-US"/>
        </a:p>
      </dgm:t>
    </dgm:pt>
    <dgm:pt modelId="{43CDE97B-B118-4A1D-BC92-C1646CC4F5E3}" type="sibTrans" cxnId="{78A5C2BC-6258-4728-8938-E4DC94F4FD8A}">
      <dgm:prSet/>
      <dgm:spPr/>
      <dgm:t>
        <a:bodyPr/>
        <a:lstStyle/>
        <a:p>
          <a:endParaRPr lang="en-US"/>
        </a:p>
      </dgm:t>
    </dgm:pt>
    <dgm:pt modelId="{F04164A3-AC1C-474C-BD26-8E6375BE5678}">
      <dgm:prSet custT="1"/>
      <dgm:spPr>
        <a:solidFill>
          <a:srgbClr val="0041F0"/>
        </a:solidFill>
        <a:ln>
          <a:noFill/>
        </a:ln>
      </dgm:spPr>
      <dgm:t>
        <a:bodyPr/>
        <a:lstStyle/>
        <a:p>
          <a:pPr>
            <a:buNone/>
          </a:pPr>
          <a:r>
            <a:rPr lang="en-US" sz="800" b="0" i="0" u="none"/>
            <a:t>Pre-Built Agents</a:t>
          </a:r>
          <a:endParaRPr lang="en-US" sz="800" b="0"/>
        </a:p>
      </dgm:t>
    </dgm:pt>
    <dgm:pt modelId="{0B4D7C09-701C-4426-A04B-C5A3563AF92A}" type="parTrans" cxnId="{2AFE1533-3027-47CF-9E40-9277C64544DE}">
      <dgm:prSet/>
      <dgm:spPr/>
      <dgm:t>
        <a:bodyPr/>
        <a:lstStyle/>
        <a:p>
          <a:endParaRPr lang="en-US"/>
        </a:p>
      </dgm:t>
    </dgm:pt>
    <dgm:pt modelId="{798A4B4C-0955-4F02-9119-48CAD9E8CE39}" type="sibTrans" cxnId="{2AFE1533-3027-47CF-9E40-9277C64544DE}">
      <dgm:prSet/>
      <dgm:spPr/>
      <dgm:t>
        <a:bodyPr/>
        <a:lstStyle/>
        <a:p>
          <a:endParaRPr lang="en-US"/>
        </a:p>
      </dgm:t>
    </dgm:pt>
    <dgm:pt modelId="{CA65D639-2BB3-4625-AC24-56BDD9EFCE65}">
      <dgm:prSet custT="1"/>
      <dgm:spPr>
        <a:solidFill>
          <a:srgbClr val="0041F0"/>
        </a:solidFill>
        <a:ln>
          <a:noFill/>
        </a:ln>
      </dgm:spPr>
      <dgm:t>
        <a:bodyPr/>
        <a:lstStyle/>
        <a:p>
          <a:pPr>
            <a:buNone/>
          </a:pPr>
          <a:r>
            <a:rPr lang="en-US" sz="800" b="0" i="0" u="none"/>
            <a:t>Agent Registry</a:t>
          </a:r>
          <a:endParaRPr lang="en-US" sz="800" b="0"/>
        </a:p>
      </dgm:t>
    </dgm:pt>
    <dgm:pt modelId="{4D669667-C485-4F6B-ACD1-307691CBCFEB}" type="parTrans" cxnId="{A4296A07-986D-40A8-BCCF-754330EC2D59}">
      <dgm:prSet/>
      <dgm:spPr/>
      <dgm:t>
        <a:bodyPr/>
        <a:lstStyle/>
        <a:p>
          <a:endParaRPr lang="en-US"/>
        </a:p>
      </dgm:t>
    </dgm:pt>
    <dgm:pt modelId="{612D6879-BE3F-4251-BFFE-A2D903D2E30B}" type="sibTrans" cxnId="{A4296A07-986D-40A8-BCCF-754330EC2D59}">
      <dgm:prSet/>
      <dgm:spPr/>
      <dgm:t>
        <a:bodyPr/>
        <a:lstStyle/>
        <a:p>
          <a:endParaRPr lang="en-US"/>
        </a:p>
      </dgm:t>
    </dgm:pt>
    <dgm:pt modelId="{360AD436-B865-4A7E-AA62-94927B628753}">
      <dgm:prSet custT="1"/>
      <dgm:spPr>
        <a:solidFill>
          <a:srgbClr val="0041F0"/>
        </a:solidFill>
        <a:ln>
          <a:noFill/>
        </a:ln>
      </dgm:spPr>
      <dgm:t>
        <a:bodyPr/>
        <a:lstStyle/>
        <a:p>
          <a:pPr>
            <a:buNone/>
          </a:pPr>
          <a:r>
            <a:rPr lang="en-US" sz="800" b="0" i="0" u="none"/>
            <a:t>Parameter Interpolation</a:t>
          </a:r>
          <a:endParaRPr lang="en-US" sz="800" b="0"/>
        </a:p>
      </dgm:t>
    </dgm:pt>
    <dgm:pt modelId="{A8DB4555-42C9-4594-9C26-43DCD2DC65DE}" type="parTrans" cxnId="{F8BE2F9A-4084-4EAA-B8E1-56ECC2978D1D}">
      <dgm:prSet/>
      <dgm:spPr/>
      <dgm:t>
        <a:bodyPr/>
        <a:lstStyle/>
        <a:p>
          <a:endParaRPr lang="en-US"/>
        </a:p>
      </dgm:t>
    </dgm:pt>
    <dgm:pt modelId="{9F0C1D46-7BAD-4AD9-9B16-D3A366C42435}" type="sibTrans" cxnId="{F8BE2F9A-4084-4EAA-B8E1-56ECC2978D1D}">
      <dgm:prSet/>
      <dgm:spPr/>
      <dgm:t>
        <a:bodyPr/>
        <a:lstStyle/>
        <a:p>
          <a:endParaRPr lang="en-US"/>
        </a:p>
      </dgm:t>
    </dgm:pt>
    <dgm:pt modelId="{3F796836-0664-4519-84EC-8DA662B2BF8D}">
      <dgm:prSet custT="1"/>
      <dgm:spPr>
        <a:solidFill>
          <a:srgbClr val="0041F0"/>
        </a:solidFill>
        <a:ln>
          <a:noFill/>
        </a:ln>
      </dgm:spPr>
      <dgm:t>
        <a:bodyPr/>
        <a:lstStyle/>
        <a:p>
          <a:pPr>
            <a:buNone/>
          </a:pPr>
          <a:r>
            <a:rPr lang="en-US" sz="800" b="0" i="0" u="none"/>
            <a:t>Output Streaming</a:t>
          </a:r>
          <a:endParaRPr lang="en-US" sz="800" b="0"/>
        </a:p>
      </dgm:t>
    </dgm:pt>
    <dgm:pt modelId="{3EBC4867-5DAD-4CCF-BF88-7F8EC84A64B0}" type="parTrans" cxnId="{A457CF60-ADE4-4717-A476-01455B87F9A9}">
      <dgm:prSet/>
      <dgm:spPr/>
      <dgm:t>
        <a:bodyPr/>
        <a:lstStyle/>
        <a:p>
          <a:endParaRPr lang="en-US"/>
        </a:p>
      </dgm:t>
    </dgm:pt>
    <dgm:pt modelId="{47278596-5795-4B9F-874C-2B86AE6EA17B}" type="sibTrans" cxnId="{A457CF60-ADE4-4717-A476-01455B87F9A9}">
      <dgm:prSet/>
      <dgm:spPr/>
      <dgm:t>
        <a:bodyPr/>
        <a:lstStyle/>
        <a:p>
          <a:endParaRPr lang="en-US"/>
        </a:p>
      </dgm:t>
    </dgm:pt>
    <dgm:pt modelId="{794A1E02-AB91-4931-814A-BABCD1EDB1B6}">
      <dgm:prSet custT="1"/>
      <dgm:spPr>
        <a:solidFill>
          <a:srgbClr val="0041F0"/>
        </a:solidFill>
        <a:ln>
          <a:noFill/>
        </a:ln>
      </dgm:spPr>
      <dgm:t>
        <a:bodyPr/>
        <a:lstStyle/>
        <a:p>
          <a:pPr>
            <a:buNone/>
          </a:pPr>
          <a:r>
            <a:rPr lang="en-US" sz="800" b="0" i="0" u="none"/>
            <a:t>Simulation &amp; Debugging</a:t>
          </a:r>
          <a:endParaRPr lang="en-US" sz="800" b="0"/>
        </a:p>
      </dgm:t>
    </dgm:pt>
    <dgm:pt modelId="{D0BF5585-4ADC-480D-8316-EFCD87BF3E2E}" type="parTrans" cxnId="{CA0D7185-F98D-4CD0-B396-2055E054A63B}">
      <dgm:prSet/>
      <dgm:spPr/>
      <dgm:t>
        <a:bodyPr/>
        <a:lstStyle/>
        <a:p>
          <a:endParaRPr lang="en-US"/>
        </a:p>
      </dgm:t>
    </dgm:pt>
    <dgm:pt modelId="{33DF823F-AFE9-47C1-9372-A910AC6AE35A}" type="sibTrans" cxnId="{CA0D7185-F98D-4CD0-B396-2055E054A63B}">
      <dgm:prSet/>
      <dgm:spPr/>
      <dgm:t>
        <a:bodyPr/>
        <a:lstStyle/>
        <a:p>
          <a:endParaRPr lang="en-US"/>
        </a:p>
      </dgm:t>
    </dgm:pt>
    <dgm:pt modelId="{33396160-16AC-400B-9107-88C0D3B32689}">
      <dgm:prSet custT="1"/>
      <dgm:spPr>
        <a:noFill/>
        <a:ln>
          <a:noFill/>
        </a:ln>
      </dgm:spPr>
      <dgm:t>
        <a:bodyPr/>
        <a:lstStyle/>
        <a:p>
          <a:pPr>
            <a:buNone/>
          </a:pPr>
          <a:r>
            <a:rPr lang="en-US" sz="900" b="1" i="0" u="none">
              <a:solidFill>
                <a:schemeClr val="tx1"/>
              </a:solidFill>
            </a:rPr>
            <a:t>Pre-Built Tools</a:t>
          </a:r>
          <a:endParaRPr lang="en-US" sz="900" b="1">
            <a:solidFill>
              <a:schemeClr val="tx1"/>
            </a:solidFill>
          </a:endParaRPr>
        </a:p>
      </dgm:t>
    </dgm:pt>
    <dgm:pt modelId="{FCFA8007-658D-4B7D-B33A-9C78617A3F71}" type="parTrans" cxnId="{D153FE7D-BD2A-406A-B934-A7C8A7FC74C6}">
      <dgm:prSet/>
      <dgm:spPr/>
      <dgm:t>
        <a:bodyPr/>
        <a:lstStyle/>
        <a:p>
          <a:endParaRPr lang="en-US"/>
        </a:p>
      </dgm:t>
    </dgm:pt>
    <dgm:pt modelId="{1DAB5D43-026D-4996-8C53-518F8252D0AC}" type="sibTrans" cxnId="{D153FE7D-BD2A-406A-B934-A7C8A7FC74C6}">
      <dgm:prSet/>
      <dgm:spPr/>
      <dgm:t>
        <a:bodyPr/>
        <a:lstStyle/>
        <a:p>
          <a:endParaRPr lang="en-US"/>
        </a:p>
      </dgm:t>
    </dgm:pt>
    <dgm:pt modelId="{C140B999-8AD8-40AA-AE70-A6D78A6F57BE}">
      <dgm:prSet custT="1"/>
      <dgm:spPr>
        <a:solidFill>
          <a:srgbClr val="0041F0"/>
        </a:solidFill>
        <a:ln>
          <a:noFill/>
        </a:ln>
      </dgm:spPr>
      <dgm:t>
        <a:bodyPr/>
        <a:lstStyle/>
        <a:p>
          <a:pPr>
            <a:buNone/>
          </a:pPr>
          <a:r>
            <a:rPr lang="en-US" sz="800" b="0" i="0" u="none"/>
            <a:t>RAG Search</a:t>
          </a:r>
          <a:endParaRPr lang="en-US" sz="800" b="0"/>
        </a:p>
      </dgm:t>
    </dgm:pt>
    <dgm:pt modelId="{4251876F-7F4F-45E6-8E09-6E89A08D9148}" type="parTrans" cxnId="{F9828758-8F3E-4999-83B1-155EC34C0043}">
      <dgm:prSet/>
      <dgm:spPr/>
      <dgm:t>
        <a:bodyPr/>
        <a:lstStyle/>
        <a:p>
          <a:endParaRPr lang="en-US"/>
        </a:p>
      </dgm:t>
    </dgm:pt>
    <dgm:pt modelId="{66962BE4-42AA-457B-843A-18BEA419163B}" type="sibTrans" cxnId="{F9828758-8F3E-4999-83B1-155EC34C0043}">
      <dgm:prSet/>
      <dgm:spPr/>
      <dgm:t>
        <a:bodyPr/>
        <a:lstStyle/>
        <a:p>
          <a:endParaRPr lang="en-US"/>
        </a:p>
      </dgm:t>
    </dgm:pt>
    <dgm:pt modelId="{C4B629F7-43A3-46BD-94DD-241E07984E83}">
      <dgm:prSet custT="1"/>
      <dgm:spPr>
        <a:solidFill>
          <a:srgbClr val="0041F0"/>
        </a:solidFill>
        <a:ln>
          <a:noFill/>
        </a:ln>
      </dgm:spPr>
      <dgm:t>
        <a:bodyPr/>
        <a:lstStyle/>
        <a:p>
          <a:pPr>
            <a:buNone/>
          </a:pPr>
          <a:r>
            <a:rPr lang="en-US" sz="800" b="0" i="0" u="none"/>
            <a:t>Web Scraping</a:t>
          </a:r>
          <a:endParaRPr lang="en-US" sz="800" b="0"/>
        </a:p>
      </dgm:t>
    </dgm:pt>
    <dgm:pt modelId="{13EE51E3-0521-4FDA-92BF-92A543943C2A}" type="parTrans" cxnId="{313DC49D-4DB7-4C32-8D19-645B5152EBBA}">
      <dgm:prSet/>
      <dgm:spPr/>
      <dgm:t>
        <a:bodyPr/>
        <a:lstStyle/>
        <a:p>
          <a:endParaRPr lang="en-US"/>
        </a:p>
      </dgm:t>
    </dgm:pt>
    <dgm:pt modelId="{FCC062E2-4895-433A-B658-630D95151755}" type="sibTrans" cxnId="{313DC49D-4DB7-4C32-8D19-645B5152EBBA}">
      <dgm:prSet/>
      <dgm:spPr/>
      <dgm:t>
        <a:bodyPr/>
        <a:lstStyle/>
        <a:p>
          <a:endParaRPr lang="en-US"/>
        </a:p>
      </dgm:t>
    </dgm:pt>
    <dgm:pt modelId="{6CD2AC6D-16CC-4852-92E8-D457D03281E5}">
      <dgm:prSet custT="1"/>
      <dgm:spPr>
        <a:solidFill>
          <a:srgbClr val="0041F0"/>
        </a:solidFill>
        <a:ln>
          <a:noFill/>
        </a:ln>
      </dgm:spPr>
      <dgm:t>
        <a:bodyPr/>
        <a:lstStyle/>
        <a:p>
          <a:pPr>
            <a:buNone/>
          </a:pPr>
          <a:r>
            <a:rPr lang="en-US" sz="800" b="0" i="0" u="none"/>
            <a:t>Computer Use</a:t>
          </a:r>
          <a:endParaRPr lang="en-US" sz="800" b="0"/>
        </a:p>
      </dgm:t>
    </dgm:pt>
    <dgm:pt modelId="{5D9A7AC8-B25F-4CFD-B28B-6588101B2B1A}" type="parTrans" cxnId="{5385CAE7-A748-4082-BA4D-F238BE103E3F}">
      <dgm:prSet/>
      <dgm:spPr/>
      <dgm:t>
        <a:bodyPr/>
        <a:lstStyle/>
        <a:p>
          <a:endParaRPr lang="en-US"/>
        </a:p>
      </dgm:t>
    </dgm:pt>
    <dgm:pt modelId="{393F297F-6278-4381-96EC-11D1988F2A28}" type="sibTrans" cxnId="{5385CAE7-A748-4082-BA4D-F238BE103E3F}">
      <dgm:prSet/>
      <dgm:spPr/>
      <dgm:t>
        <a:bodyPr/>
        <a:lstStyle/>
        <a:p>
          <a:endParaRPr lang="en-US"/>
        </a:p>
      </dgm:t>
    </dgm:pt>
    <dgm:pt modelId="{16334C49-DB4A-411D-835D-D40208F6C8AA}">
      <dgm:prSet custT="1"/>
      <dgm:spPr>
        <a:solidFill>
          <a:srgbClr val="0041F0"/>
        </a:solidFill>
        <a:ln>
          <a:noFill/>
        </a:ln>
      </dgm:spPr>
      <dgm:t>
        <a:bodyPr/>
        <a:lstStyle/>
        <a:p>
          <a:pPr>
            <a:buNone/>
          </a:pPr>
          <a:r>
            <a:rPr lang="en-US" sz="800" b="0" i="0" u="none"/>
            <a:t>Arbitrary Team Architectures</a:t>
          </a:r>
          <a:endParaRPr lang="en-US" sz="800" b="0"/>
        </a:p>
      </dgm:t>
    </dgm:pt>
    <dgm:pt modelId="{62830D83-6D3D-4975-B126-A4A3E4DADE1C}" type="parTrans" cxnId="{7106188C-8831-485E-A954-ADCD51827C38}">
      <dgm:prSet/>
      <dgm:spPr/>
      <dgm:t>
        <a:bodyPr/>
        <a:lstStyle/>
        <a:p>
          <a:endParaRPr lang="en-US"/>
        </a:p>
      </dgm:t>
    </dgm:pt>
    <dgm:pt modelId="{4A83CC84-860D-43C3-B072-8E6D8D7EBBE3}" type="sibTrans" cxnId="{7106188C-8831-485E-A954-ADCD51827C38}">
      <dgm:prSet/>
      <dgm:spPr/>
      <dgm:t>
        <a:bodyPr/>
        <a:lstStyle/>
        <a:p>
          <a:endParaRPr lang="en-US"/>
        </a:p>
      </dgm:t>
    </dgm:pt>
    <dgm:pt modelId="{46DB760C-C7AF-4989-909D-66AD9DF5A1B4}">
      <dgm:prSet custT="1"/>
      <dgm:spPr>
        <a:solidFill>
          <a:srgbClr val="0041F0"/>
        </a:solidFill>
        <a:ln>
          <a:noFill/>
        </a:ln>
      </dgm:spPr>
      <dgm:t>
        <a:bodyPr/>
        <a:lstStyle/>
        <a:p>
          <a:pPr>
            <a:buNone/>
          </a:pPr>
          <a:r>
            <a:rPr lang="en-US" sz="800" b="0" i="0" u="none"/>
            <a:t>Inter-Agent Messaging</a:t>
          </a:r>
          <a:endParaRPr lang="en-US" sz="800" b="0"/>
        </a:p>
      </dgm:t>
    </dgm:pt>
    <dgm:pt modelId="{6EEDDCC6-E64F-4F8F-A9A4-7C861FDE1FC5}" type="parTrans" cxnId="{E4934E6D-475C-481B-B111-A60DB0A4D00F}">
      <dgm:prSet/>
      <dgm:spPr/>
      <dgm:t>
        <a:bodyPr/>
        <a:lstStyle/>
        <a:p>
          <a:endParaRPr lang="en-US"/>
        </a:p>
      </dgm:t>
    </dgm:pt>
    <dgm:pt modelId="{6DFB25F2-D74A-4ACA-963D-888BF36EE87B}" type="sibTrans" cxnId="{E4934E6D-475C-481B-B111-A60DB0A4D00F}">
      <dgm:prSet/>
      <dgm:spPr/>
      <dgm:t>
        <a:bodyPr/>
        <a:lstStyle/>
        <a:p>
          <a:endParaRPr lang="en-US"/>
        </a:p>
      </dgm:t>
    </dgm:pt>
    <dgm:pt modelId="{7259A7D6-09F2-4381-9762-590A1AB6D743}">
      <dgm:prSet custT="1"/>
      <dgm:spPr>
        <a:solidFill>
          <a:srgbClr val="0041F0"/>
        </a:solidFill>
        <a:ln>
          <a:noFill/>
        </a:ln>
      </dgm:spPr>
      <dgm:t>
        <a:bodyPr/>
        <a:lstStyle/>
        <a:p>
          <a:pPr>
            <a:buNone/>
          </a:pPr>
          <a:r>
            <a:rPr lang="en-US" sz="800" b="0" i="0" u="none"/>
            <a:t>Cross-Platform Interop</a:t>
          </a:r>
          <a:endParaRPr lang="en-US" sz="800" b="0"/>
        </a:p>
      </dgm:t>
    </dgm:pt>
    <dgm:pt modelId="{C7B0C08C-261A-4A03-932D-5E94F65559B2}" type="parTrans" cxnId="{2E443438-F967-4FB9-9136-EC893650940B}">
      <dgm:prSet/>
      <dgm:spPr/>
      <dgm:t>
        <a:bodyPr/>
        <a:lstStyle/>
        <a:p>
          <a:endParaRPr lang="en-US"/>
        </a:p>
      </dgm:t>
    </dgm:pt>
    <dgm:pt modelId="{9461B459-F43B-4DC6-8B2B-E74B8969345B}" type="sibTrans" cxnId="{2E443438-F967-4FB9-9136-EC893650940B}">
      <dgm:prSet/>
      <dgm:spPr/>
      <dgm:t>
        <a:bodyPr/>
        <a:lstStyle/>
        <a:p>
          <a:endParaRPr lang="en-US"/>
        </a:p>
      </dgm:t>
    </dgm:pt>
    <dgm:pt modelId="{E68C777D-DAC6-4651-AFBE-C4F4707C3498}">
      <dgm:prSet custT="1"/>
      <dgm:spPr>
        <a:noFill/>
        <a:ln>
          <a:noFill/>
        </a:ln>
      </dgm:spPr>
      <dgm:t>
        <a:bodyPr/>
        <a:lstStyle/>
        <a:p>
          <a:pPr>
            <a:buNone/>
          </a:pPr>
          <a:r>
            <a:rPr lang="en-US" sz="900" b="1" i="0" u="none">
              <a:solidFill>
                <a:schemeClr val="tx1"/>
              </a:solidFill>
            </a:rPr>
            <a:t>Guardrails</a:t>
          </a:r>
          <a:endParaRPr lang="en-US" sz="900" b="1">
            <a:solidFill>
              <a:schemeClr val="tx1"/>
            </a:solidFill>
          </a:endParaRPr>
        </a:p>
      </dgm:t>
    </dgm:pt>
    <dgm:pt modelId="{EC5586A8-A49A-44D5-806C-2796203BA63C}" type="parTrans" cxnId="{4358FBFA-DD58-40F0-937B-D81C0EC09363}">
      <dgm:prSet/>
      <dgm:spPr/>
      <dgm:t>
        <a:bodyPr/>
        <a:lstStyle/>
        <a:p>
          <a:endParaRPr lang="en-US"/>
        </a:p>
      </dgm:t>
    </dgm:pt>
    <dgm:pt modelId="{751913C6-CDB6-492B-B222-BF90C0E8D881}" type="sibTrans" cxnId="{4358FBFA-DD58-40F0-937B-D81C0EC09363}">
      <dgm:prSet/>
      <dgm:spPr/>
      <dgm:t>
        <a:bodyPr/>
        <a:lstStyle/>
        <a:p>
          <a:endParaRPr lang="en-US"/>
        </a:p>
      </dgm:t>
    </dgm:pt>
    <dgm:pt modelId="{BC88EB6F-BB54-4F51-8CDE-5700702B90F8}">
      <dgm:prSet custT="1"/>
      <dgm:spPr>
        <a:solidFill>
          <a:srgbClr val="0041F0"/>
        </a:solidFill>
        <a:ln>
          <a:noFill/>
        </a:ln>
      </dgm:spPr>
      <dgm:t>
        <a:bodyPr/>
        <a:lstStyle/>
        <a:p>
          <a:pPr>
            <a:buNone/>
          </a:pPr>
          <a:r>
            <a:rPr lang="en-US" sz="800" b="0" i="0" u="none"/>
            <a:t>Team Message Limits</a:t>
          </a:r>
          <a:endParaRPr lang="en-US" sz="800" b="0"/>
        </a:p>
      </dgm:t>
    </dgm:pt>
    <dgm:pt modelId="{F7EC347B-A7CB-43F6-8493-E6D39C3AC6B1}" type="parTrans" cxnId="{FC591BE6-96F1-4036-9019-6C7670E6F5A2}">
      <dgm:prSet/>
      <dgm:spPr/>
      <dgm:t>
        <a:bodyPr/>
        <a:lstStyle/>
        <a:p>
          <a:endParaRPr lang="en-US"/>
        </a:p>
      </dgm:t>
    </dgm:pt>
    <dgm:pt modelId="{EE408623-8702-4151-868B-7CB1192192A5}" type="sibTrans" cxnId="{FC591BE6-96F1-4036-9019-6C7670E6F5A2}">
      <dgm:prSet/>
      <dgm:spPr/>
      <dgm:t>
        <a:bodyPr/>
        <a:lstStyle/>
        <a:p>
          <a:endParaRPr lang="en-US"/>
        </a:p>
      </dgm:t>
    </dgm:pt>
    <dgm:pt modelId="{B335FA47-08C1-4278-8C56-8E83E8E33B9C}">
      <dgm:prSet custT="1"/>
      <dgm:spPr>
        <a:solidFill>
          <a:srgbClr val="0041F0"/>
        </a:solidFill>
        <a:ln>
          <a:noFill/>
        </a:ln>
      </dgm:spPr>
      <dgm:t>
        <a:bodyPr/>
        <a:lstStyle/>
        <a:p>
          <a:pPr>
            <a:buNone/>
          </a:pPr>
          <a:r>
            <a:rPr lang="en-US" sz="800" b="0" i="0" u="none"/>
            <a:t>Tool Usage Limits</a:t>
          </a:r>
          <a:endParaRPr lang="en-US" sz="800" b="0"/>
        </a:p>
      </dgm:t>
    </dgm:pt>
    <dgm:pt modelId="{698336F1-9C07-4E4C-993A-05CE156EAE99}" type="parTrans" cxnId="{4DB1BA2C-152A-4230-89E5-ED9D18F34FF4}">
      <dgm:prSet/>
      <dgm:spPr/>
      <dgm:t>
        <a:bodyPr/>
        <a:lstStyle/>
        <a:p>
          <a:endParaRPr lang="en-US"/>
        </a:p>
      </dgm:t>
    </dgm:pt>
    <dgm:pt modelId="{E7B7D0C3-7D70-43E7-9DBC-4AD37F3D4305}" type="sibTrans" cxnId="{4DB1BA2C-152A-4230-89E5-ED9D18F34FF4}">
      <dgm:prSet/>
      <dgm:spPr/>
      <dgm:t>
        <a:bodyPr/>
        <a:lstStyle/>
        <a:p>
          <a:endParaRPr lang="en-US"/>
        </a:p>
      </dgm:t>
    </dgm:pt>
    <dgm:pt modelId="{83CF0305-E7F3-40AF-B71A-18C27072C3EF}">
      <dgm:prSet custT="1"/>
      <dgm:spPr>
        <a:solidFill>
          <a:srgbClr val="0041F0"/>
        </a:solidFill>
        <a:ln>
          <a:noFill/>
        </a:ln>
      </dgm:spPr>
      <dgm:t>
        <a:bodyPr/>
        <a:lstStyle/>
        <a:p>
          <a:pPr>
            <a:buNone/>
          </a:pPr>
          <a:r>
            <a:rPr lang="en-US" sz="800" b="0" i="0" u="none"/>
            <a:t>Code-based SDK Development</a:t>
          </a:r>
          <a:endParaRPr lang="en-US" sz="800" b="0"/>
        </a:p>
      </dgm:t>
    </dgm:pt>
    <dgm:pt modelId="{530873C7-1C46-4DC4-82B0-0E8EDE5BDD66}" type="parTrans" cxnId="{982BFEBE-ED6E-47E9-9558-D100F5D68332}">
      <dgm:prSet/>
      <dgm:spPr/>
      <dgm:t>
        <a:bodyPr/>
        <a:lstStyle/>
        <a:p>
          <a:endParaRPr lang="en-US"/>
        </a:p>
      </dgm:t>
    </dgm:pt>
    <dgm:pt modelId="{0CEFFE37-7E55-4FD2-AD92-3D534C1CC331}" type="sibTrans" cxnId="{982BFEBE-ED6E-47E9-9558-D100F5D68332}">
      <dgm:prSet/>
      <dgm:spPr/>
      <dgm:t>
        <a:bodyPr/>
        <a:lstStyle/>
        <a:p>
          <a:endParaRPr lang="en-US"/>
        </a:p>
      </dgm:t>
    </dgm:pt>
    <dgm:pt modelId="{D9C62226-37A6-4F7E-AF7A-0CEAA86EC8BD}">
      <dgm:prSet custT="1"/>
      <dgm:spPr>
        <a:solidFill>
          <a:srgbClr val="0041F0"/>
        </a:solidFill>
        <a:ln>
          <a:noFill/>
        </a:ln>
      </dgm:spPr>
      <dgm:t>
        <a:bodyPr/>
        <a:lstStyle/>
        <a:p>
          <a:pPr>
            <a:buNone/>
          </a:pPr>
          <a:r>
            <a:rPr lang="en-US" sz="800" b="0" i="0" u="none"/>
            <a:t>Web and File Search</a:t>
          </a:r>
          <a:endParaRPr lang="en-US" sz="800" b="0"/>
        </a:p>
      </dgm:t>
    </dgm:pt>
    <dgm:pt modelId="{70305354-6633-4BD1-AA2C-BC6453DD40A1}" type="parTrans" cxnId="{51DF611E-BE60-46C8-9C8A-C3D91414E40B}">
      <dgm:prSet/>
      <dgm:spPr/>
      <dgm:t>
        <a:bodyPr/>
        <a:lstStyle/>
        <a:p>
          <a:endParaRPr lang="en-US"/>
        </a:p>
      </dgm:t>
    </dgm:pt>
    <dgm:pt modelId="{3597C3AC-56D1-43E8-85FA-DAB33F2D8F48}" type="sibTrans" cxnId="{51DF611E-BE60-46C8-9C8A-C3D91414E40B}">
      <dgm:prSet/>
      <dgm:spPr/>
      <dgm:t>
        <a:bodyPr/>
        <a:lstStyle/>
        <a:p>
          <a:endParaRPr lang="en-US"/>
        </a:p>
      </dgm:t>
    </dgm:pt>
    <dgm:pt modelId="{71DE3ACB-53F4-4688-BDC8-B8011BB4718F}">
      <dgm:prSet custT="1"/>
      <dgm:spPr>
        <a:noFill/>
        <a:ln>
          <a:noFill/>
        </a:ln>
      </dgm:spPr>
      <dgm:t>
        <a:bodyPr/>
        <a:lstStyle/>
        <a:p>
          <a:pPr>
            <a:buNone/>
          </a:pPr>
          <a:r>
            <a:rPr lang="en-US" sz="900" b="1">
              <a:solidFill>
                <a:schemeClr val="tx1"/>
              </a:solidFill>
            </a:rPr>
            <a:t>Coordination</a:t>
          </a:r>
        </a:p>
      </dgm:t>
    </dgm:pt>
    <dgm:pt modelId="{25322F59-65DD-4F27-B963-2CA48B22F5FA}" type="parTrans" cxnId="{44FD9AA1-1F81-4939-955D-68C270D908AA}">
      <dgm:prSet/>
      <dgm:spPr/>
      <dgm:t>
        <a:bodyPr/>
        <a:lstStyle/>
        <a:p>
          <a:endParaRPr lang="en-US"/>
        </a:p>
      </dgm:t>
    </dgm:pt>
    <dgm:pt modelId="{E7FFC795-F46D-4561-A24C-27BCD3D39EB5}" type="sibTrans" cxnId="{44FD9AA1-1F81-4939-955D-68C270D908AA}">
      <dgm:prSet/>
      <dgm:spPr/>
      <dgm:t>
        <a:bodyPr/>
        <a:lstStyle/>
        <a:p>
          <a:endParaRPr lang="en-US"/>
        </a:p>
      </dgm:t>
    </dgm:pt>
    <dgm:pt modelId="{E103B73C-4A59-4572-BA5B-1A803BCBF776}">
      <dgm:prSet custT="1"/>
      <dgm:spPr>
        <a:solidFill>
          <a:srgbClr val="0041F0"/>
        </a:solidFill>
        <a:ln>
          <a:noFill/>
        </a:ln>
      </dgm:spPr>
      <dgm:t>
        <a:bodyPr/>
        <a:lstStyle/>
        <a:p>
          <a:pPr>
            <a:buNone/>
          </a:pPr>
          <a:r>
            <a:rPr lang="en-US" sz="800" b="0" i="0" u="none"/>
            <a:t>Agent Step Limits</a:t>
          </a:r>
          <a:endParaRPr lang="en-US" sz="800" b="0"/>
        </a:p>
      </dgm:t>
    </dgm:pt>
    <dgm:pt modelId="{595B7C9A-76C7-4AE3-85E2-2903AF7D5CE9}" type="parTrans" cxnId="{C4A8FCB8-AB4C-4187-B0D2-432C601B8822}">
      <dgm:prSet/>
      <dgm:spPr/>
      <dgm:t>
        <a:bodyPr/>
        <a:lstStyle/>
        <a:p>
          <a:endParaRPr lang="en-US"/>
        </a:p>
      </dgm:t>
    </dgm:pt>
    <dgm:pt modelId="{2370378A-AADE-41AF-BC22-808CCFA99C6A}" type="sibTrans" cxnId="{C4A8FCB8-AB4C-4187-B0D2-432C601B8822}">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725557E-BF53-44FA-B96B-495FB63A8686}" type="pres">
      <dgm:prSet presAssocID="{41E2CAA8-468D-4E59-BF12-CCFE378324E9}" presName="vertOne" presStyleCnt="0"/>
      <dgm:spPr/>
    </dgm:pt>
    <dgm:pt modelId="{89E51E76-87E5-4F3B-9BBD-324B635E7262}" type="pres">
      <dgm:prSet presAssocID="{41E2CAA8-468D-4E59-BF12-CCFE378324E9}" presName="txOne" presStyleLbl="node0" presStyleIdx="0" presStyleCnt="4" custScaleY="280619">
        <dgm:presLayoutVars>
          <dgm:chPref val="3"/>
        </dgm:presLayoutVars>
      </dgm:prSet>
      <dgm:spPr/>
    </dgm:pt>
    <dgm:pt modelId="{6E7D22B9-58EF-4EE0-828F-AAC0228D65D3}" type="pres">
      <dgm:prSet presAssocID="{41E2CAA8-468D-4E59-BF12-CCFE378324E9}" presName="parTransOne" presStyleCnt="0"/>
      <dgm:spPr/>
    </dgm:pt>
    <dgm:pt modelId="{369F6C91-47D4-4AB7-8B2C-C5E93CAB0A69}" type="pres">
      <dgm:prSet presAssocID="{41E2CAA8-468D-4E59-BF12-CCFE378324E9}" presName="horzOne" presStyleCnt="0"/>
      <dgm:spPr/>
    </dgm:pt>
    <dgm:pt modelId="{4567EECD-4180-4DF5-8984-6804B6A76080}" type="pres">
      <dgm:prSet presAssocID="{83CF0305-E7F3-40AF-B71A-18C27072C3EF}" presName="vertTwo" presStyleCnt="0"/>
      <dgm:spPr/>
    </dgm:pt>
    <dgm:pt modelId="{A777C9A7-827C-49B1-8567-3E68EC7CE441}" type="pres">
      <dgm:prSet presAssocID="{83CF0305-E7F3-40AF-B71A-18C27072C3EF}" presName="txTwo" presStyleLbl="node2" presStyleIdx="0" presStyleCnt="7" custScaleY="280619">
        <dgm:presLayoutVars>
          <dgm:chPref val="3"/>
        </dgm:presLayoutVars>
      </dgm:prSet>
      <dgm:spPr/>
    </dgm:pt>
    <dgm:pt modelId="{DD2AC049-3A4D-43B7-9562-17FCC39B0864}" type="pres">
      <dgm:prSet presAssocID="{83CF0305-E7F3-40AF-B71A-18C27072C3EF}" presName="parTransTwo" presStyleCnt="0"/>
      <dgm:spPr/>
    </dgm:pt>
    <dgm:pt modelId="{1B323720-66AA-4271-BB66-39358677A5DB}" type="pres">
      <dgm:prSet presAssocID="{83CF0305-E7F3-40AF-B71A-18C27072C3EF}" presName="horzTwo" presStyleCnt="0"/>
      <dgm:spPr/>
    </dgm:pt>
    <dgm:pt modelId="{9558CE29-74D4-4CA1-91E2-8EEBAC0FB9AA}" type="pres">
      <dgm:prSet presAssocID="{AD8F10CC-1B45-4504-9349-2460A85C292C}" presName="vertThree" presStyleCnt="0"/>
      <dgm:spPr/>
    </dgm:pt>
    <dgm:pt modelId="{2E3F475C-FE86-4E51-A3C6-4A129CD0220C}" type="pres">
      <dgm:prSet presAssocID="{AD8F10CC-1B45-4504-9349-2460A85C292C}" presName="txThree" presStyleLbl="node3" presStyleIdx="0" presStyleCnt="7" custScaleY="280619">
        <dgm:presLayoutVars>
          <dgm:chPref val="3"/>
        </dgm:presLayoutVars>
      </dgm:prSet>
      <dgm:spPr/>
    </dgm:pt>
    <dgm:pt modelId="{761C2D3D-C4BB-42C8-838A-E4DDCBD069CF}" type="pres">
      <dgm:prSet presAssocID="{AD8F10CC-1B45-4504-9349-2460A85C292C}" presName="parTransThree" presStyleCnt="0"/>
      <dgm:spPr/>
    </dgm:pt>
    <dgm:pt modelId="{A5BB7356-4346-4450-807C-7C26EA1BB44F}" type="pres">
      <dgm:prSet presAssocID="{AD8F10CC-1B45-4504-9349-2460A85C292C}" presName="horzThree" presStyleCnt="0"/>
      <dgm:spPr/>
    </dgm:pt>
    <dgm:pt modelId="{B7413F67-C7D4-4011-A3F3-E07270834C2A}" type="pres">
      <dgm:prSet presAssocID="{F39C0B0B-5FE0-4475-BE79-B401A4D975E5}" presName="vertFour" presStyleCnt="0">
        <dgm:presLayoutVars>
          <dgm:chPref val="3"/>
        </dgm:presLayoutVars>
      </dgm:prSet>
      <dgm:spPr/>
    </dgm:pt>
    <dgm:pt modelId="{0669BC70-E15F-4EC2-ABDC-5102700605FF}" type="pres">
      <dgm:prSet presAssocID="{F39C0B0B-5FE0-4475-BE79-B401A4D975E5}" presName="txFour" presStyleLbl="node4" presStyleIdx="0" presStyleCnt="9" custScaleY="280619">
        <dgm:presLayoutVars>
          <dgm:chPref val="3"/>
        </dgm:presLayoutVars>
      </dgm:prSet>
      <dgm:spPr/>
    </dgm:pt>
    <dgm:pt modelId="{7BAE5975-C8A5-45B0-BFCD-ED4EA0514B89}" type="pres">
      <dgm:prSet presAssocID="{F39C0B0B-5FE0-4475-BE79-B401A4D975E5}" presName="horzFour" presStyleCnt="0"/>
      <dgm:spPr/>
    </dgm:pt>
    <dgm:pt modelId="{A1B40E1F-5EF6-4DB6-8495-6C0956487A32}" type="pres">
      <dgm:prSet presAssocID="{0CEFFE37-7E55-4FD2-AD92-3D534C1CC331}" presName="sibSpaceTwo" presStyleCnt="0"/>
      <dgm:spPr/>
    </dgm:pt>
    <dgm:pt modelId="{02E312BC-A41D-4CC2-915F-51397ED4D670}" type="pres">
      <dgm:prSet presAssocID="{F6498AC1-4876-4215-9C05-BC4C33585A96}" presName="vertTwo" presStyleCnt="0"/>
      <dgm:spPr/>
    </dgm:pt>
    <dgm:pt modelId="{20919563-B08E-4FDF-A725-C8BDBC6637EC}" type="pres">
      <dgm:prSet presAssocID="{F6498AC1-4876-4215-9C05-BC4C33585A96}" presName="txTwo" presStyleLbl="node2" presStyleIdx="1" presStyleCnt="7" custScaleY="280619">
        <dgm:presLayoutVars>
          <dgm:chPref val="3"/>
        </dgm:presLayoutVars>
      </dgm:prSet>
      <dgm:spPr/>
    </dgm:pt>
    <dgm:pt modelId="{4090270C-1D59-4966-9808-97BA582A0FC9}" type="pres">
      <dgm:prSet presAssocID="{F6498AC1-4876-4215-9C05-BC4C33585A96}" presName="parTransTwo" presStyleCnt="0"/>
      <dgm:spPr/>
    </dgm:pt>
    <dgm:pt modelId="{DF931E6C-01BA-4215-B20C-703B53FAF7C5}" type="pres">
      <dgm:prSet presAssocID="{F6498AC1-4876-4215-9C05-BC4C33585A96}" presName="horzTwo" presStyleCnt="0"/>
      <dgm:spPr/>
    </dgm:pt>
    <dgm:pt modelId="{27A8CD11-4573-4669-9AD6-0C1BBB832558}" type="pres">
      <dgm:prSet presAssocID="{BB78B1E4-146A-49EC-A677-12881DCA10C6}" presName="vertThree" presStyleCnt="0"/>
      <dgm:spPr/>
    </dgm:pt>
    <dgm:pt modelId="{72C216BA-2766-4D7C-A3B1-45DC08D4465C}" type="pres">
      <dgm:prSet presAssocID="{BB78B1E4-146A-49EC-A677-12881DCA10C6}" presName="txThree" presStyleLbl="node3" presStyleIdx="1" presStyleCnt="7" custScaleY="280619">
        <dgm:presLayoutVars>
          <dgm:chPref val="3"/>
        </dgm:presLayoutVars>
      </dgm:prSet>
      <dgm:spPr/>
    </dgm:pt>
    <dgm:pt modelId="{A933E994-B012-4CED-B35A-6256D20A6084}" type="pres">
      <dgm:prSet presAssocID="{BB78B1E4-146A-49EC-A677-12881DCA10C6}" presName="parTransThree" presStyleCnt="0"/>
      <dgm:spPr/>
    </dgm:pt>
    <dgm:pt modelId="{F1A80F22-C109-4F70-AEF9-30C837F182F1}" type="pres">
      <dgm:prSet presAssocID="{BB78B1E4-146A-49EC-A677-12881DCA10C6}" presName="horzThree" presStyleCnt="0"/>
      <dgm:spPr/>
    </dgm:pt>
    <dgm:pt modelId="{414B88AA-58E7-4B14-B4B3-BDC32FC7C9A6}" type="pres">
      <dgm:prSet presAssocID="{5C4BFA0A-F8E5-4E15-B567-A29AC3C1776E}" presName="vertFour" presStyleCnt="0">
        <dgm:presLayoutVars>
          <dgm:chPref val="3"/>
        </dgm:presLayoutVars>
      </dgm:prSet>
      <dgm:spPr/>
    </dgm:pt>
    <dgm:pt modelId="{3A33D76B-6FB3-4702-80F2-E2FDC0A399F3}" type="pres">
      <dgm:prSet presAssocID="{5C4BFA0A-F8E5-4E15-B567-A29AC3C1776E}" presName="txFour" presStyleLbl="node4" presStyleIdx="1" presStyleCnt="9" custScaleY="280619">
        <dgm:presLayoutVars>
          <dgm:chPref val="3"/>
        </dgm:presLayoutVars>
      </dgm:prSet>
      <dgm:spPr/>
    </dgm:pt>
    <dgm:pt modelId="{D9A5B0BB-857A-4D40-A646-C6DD1BF3AA07}" type="pres">
      <dgm:prSet presAssocID="{5C4BFA0A-F8E5-4E15-B567-A29AC3C1776E}" presName="parTransFour" presStyleCnt="0"/>
      <dgm:spPr/>
    </dgm:pt>
    <dgm:pt modelId="{8151B875-4832-42F9-9271-A6B4B7F8D691}" type="pres">
      <dgm:prSet presAssocID="{5C4BFA0A-F8E5-4E15-B567-A29AC3C1776E}" presName="horzFour" presStyleCnt="0"/>
      <dgm:spPr/>
    </dgm:pt>
    <dgm:pt modelId="{870EA73B-7324-42E7-91C3-426444381F5E}" type="pres">
      <dgm:prSet presAssocID="{3B2DEF3B-B75B-44A7-A872-52E0D56A3CE6}" presName="vertFour" presStyleCnt="0">
        <dgm:presLayoutVars>
          <dgm:chPref val="3"/>
        </dgm:presLayoutVars>
      </dgm:prSet>
      <dgm:spPr/>
    </dgm:pt>
    <dgm:pt modelId="{B6721096-9D08-4242-AE6F-55F3E2ADB129}" type="pres">
      <dgm:prSet presAssocID="{3B2DEF3B-B75B-44A7-A872-52E0D56A3CE6}" presName="txFour" presStyleLbl="node4" presStyleIdx="2" presStyleCnt="9" custScaleY="280619">
        <dgm:presLayoutVars>
          <dgm:chPref val="3"/>
        </dgm:presLayoutVars>
      </dgm:prSet>
      <dgm:spPr/>
    </dgm:pt>
    <dgm:pt modelId="{D80769CA-E478-472E-9B62-21CE83B70171}" type="pres">
      <dgm:prSet presAssocID="{3B2DEF3B-B75B-44A7-A872-52E0D56A3CE6}" presName="horzFour" presStyleCnt="0"/>
      <dgm:spPr/>
    </dgm:pt>
    <dgm:pt modelId="{D28D99A9-DE87-4EDA-8B81-B8D8D9BE2636}" type="pres">
      <dgm:prSet presAssocID="{18ACD57C-507A-4FB0-A39C-CB473424898B}" presName="sibSpaceTwo" presStyleCnt="0"/>
      <dgm:spPr/>
    </dgm:pt>
    <dgm:pt modelId="{C711509D-1C4F-4B73-8A16-1981D46D414E}" type="pres">
      <dgm:prSet presAssocID="{F272084A-6F02-4734-985A-31CAE93B0DB0}" presName="vertTwo" presStyleCnt="0"/>
      <dgm:spPr/>
    </dgm:pt>
    <dgm:pt modelId="{401BFC93-3186-499D-9FF2-058AB31D5034}" type="pres">
      <dgm:prSet presAssocID="{F272084A-6F02-4734-985A-31CAE93B0DB0}" presName="txTwo" presStyleLbl="node2" presStyleIdx="2" presStyleCnt="7" custScaleY="280619">
        <dgm:presLayoutVars>
          <dgm:chPref val="3"/>
        </dgm:presLayoutVars>
      </dgm:prSet>
      <dgm:spPr/>
    </dgm:pt>
    <dgm:pt modelId="{A29462E1-23C7-41D2-BB3D-1971EF3DFDA6}" type="pres">
      <dgm:prSet presAssocID="{F272084A-6F02-4734-985A-31CAE93B0DB0}" presName="parTransTwo" presStyleCnt="0"/>
      <dgm:spPr/>
    </dgm:pt>
    <dgm:pt modelId="{3C9AA44F-68A0-423F-BD82-1E334B154C61}" type="pres">
      <dgm:prSet presAssocID="{F272084A-6F02-4734-985A-31CAE93B0DB0}" presName="horzTwo" presStyleCnt="0"/>
      <dgm:spPr/>
    </dgm:pt>
    <dgm:pt modelId="{0715AE39-B9EF-4880-8FCB-527D1EDDEF3D}" type="pres">
      <dgm:prSet presAssocID="{F04164A3-AC1C-474C-BD26-8E6375BE5678}" presName="vertThree" presStyleCnt="0"/>
      <dgm:spPr/>
    </dgm:pt>
    <dgm:pt modelId="{9AB83430-06BC-4870-9CFC-90DB6FEFDE42}" type="pres">
      <dgm:prSet presAssocID="{F04164A3-AC1C-474C-BD26-8E6375BE5678}" presName="txThree" presStyleLbl="node3" presStyleIdx="2" presStyleCnt="7" custScaleY="280619">
        <dgm:presLayoutVars>
          <dgm:chPref val="3"/>
        </dgm:presLayoutVars>
      </dgm:prSet>
      <dgm:spPr/>
    </dgm:pt>
    <dgm:pt modelId="{0FFBAB08-A8E1-462F-924D-82C36C4C792E}" type="pres">
      <dgm:prSet presAssocID="{F04164A3-AC1C-474C-BD26-8E6375BE5678}" presName="parTransThree" presStyleCnt="0"/>
      <dgm:spPr/>
    </dgm:pt>
    <dgm:pt modelId="{5A086E09-ED91-406E-9C15-C3FCD1FFCCE6}" type="pres">
      <dgm:prSet presAssocID="{F04164A3-AC1C-474C-BD26-8E6375BE5678}" presName="horzThree" presStyleCnt="0"/>
      <dgm:spPr/>
    </dgm:pt>
    <dgm:pt modelId="{04C5A2A9-AEF6-48AA-921E-E28CE0226620}" type="pres">
      <dgm:prSet presAssocID="{CA65D639-2BB3-4625-AC24-56BDD9EFCE65}" presName="vertFour" presStyleCnt="0">
        <dgm:presLayoutVars>
          <dgm:chPref val="3"/>
        </dgm:presLayoutVars>
      </dgm:prSet>
      <dgm:spPr/>
    </dgm:pt>
    <dgm:pt modelId="{41B87733-E958-4167-A887-489FE7706F9B}" type="pres">
      <dgm:prSet presAssocID="{CA65D639-2BB3-4625-AC24-56BDD9EFCE65}" presName="txFour" presStyleLbl="node4" presStyleIdx="3" presStyleCnt="9" custScaleY="280619">
        <dgm:presLayoutVars>
          <dgm:chPref val="3"/>
        </dgm:presLayoutVars>
      </dgm:prSet>
      <dgm:spPr/>
    </dgm:pt>
    <dgm:pt modelId="{87E02529-BC7D-4F86-BEBA-176B1A6A9A41}" type="pres">
      <dgm:prSet presAssocID="{CA65D639-2BB3-4625-AC24-56BDD9EFCE65}" presName="horzFour" presStyleCnt="0"/>
      <dgm:spPr/>
    </dgm:pt>
    <dgm:pt modelId="{215FE5C0-EEE8-47D6-8F92-D50B3563729E}" type="pres">
      <dgm:prSet presAssocID="{43CDE97B-B118-4A1D-BC92-C1646CC4F5E3}" presName="sibSpaceTwo" presStyleCnt="0"/>
      <dgm:spPr/>
    </dgm:pt>
    <dgm:pt modelId="{9E080482-45F7-419F-90FD-8008D6C05BBE}" type="pres">
      <dgm:prSet presAssocID="{360AD436-B865-4A7E-AA62-94927B628753}" presName="vertTwo" presStyleCnt="0"/>
      <dgm:spPr/>
    </dgm:pt>
    <dgm:pt modelId="{D63530B0-5A7E-4AB1-B88D-E57C7773EEB4}" type="pres">
      <dgm:prSet presAssocID="{360AD436-B865-4A7E-AA62-94927B628753}" presName="txTwo" presStyleLbl="node2" presStyleIdx="3" presStyleCnt="7" custScaleY="280619">
        <dgm:presLayoutVars>
          <dgm:chPref val="3"/>
        </dgm:presLayoutVars>
      </dgm:prSet>
      <dgm:spPr/>
    </dgm:pt>
    <dgm:pt modelId="{9C4D2094-89DC-4627-B0C6-AC7E78B75C82}" type="pres">
      <dgm:prSet presAssocID="{360AD436-B865-4A7E-AA62-94927B628753}" presName="parTransTwo" presStyleCnt="0"/>
      <dgm:spPr/>
    </dgm:pt>
    <dgm:pt modelId="{20E25748-6C45-4E0B-AAC4-94F08FA63864}" type="pres">
      <dgm:prSet presAssocID="{360AD436-B865-4A7E-AA62-94927B628753}" presName="horzTwo" presStyleCnt="0"/>
      <dgm:spPr/>
    </dgm:pt>
    <dgm:pt modelId="{4304EEB8-A9C6-4243-9BED-D523E73173EA}" type="pres">
      <dgm:prSet presAssocID="{3F796836-0664-4519-84EC-8DA662B2BF8D}" presName="vertThree" presStyleCnt="0"/>
      <dgm:spPr/>
    </dgm:pt>
    <dgm:pt modelId="{657FC68A-5D13-4128-B553-93D7DA1E6C00}" type="pres">
      <dgm:prSet presAssocID="{3F796836-0664-4519-84EC-8DA662B2BF8D}" presName="txThree" presStyleLbl="node3" presStyleIdx="3" presStyleCnt="7" custScaleY="280619">
        <dgm:presLayoutVars>
          <dgm:chPref val="3"/>
        </dgm:presLayoutVars>
      </dgm:prSet>
      <dgm:spPr/>
    </dgm:pt>
    <dgm:pt modelId="{3506AED7-12FA-4181-B90B-3A3CDE9642E8}" type="pres">
      <dgm:prSet presAssocID="{3F796836-0664-4519-84EC-8DA662B2BF8D}" presName="parTransThree" presStyleCnt="0"/>
      <dgm:spPr/>
    </dgm:pt>
    <dgm:pt modelId="{5908150F-FB49-4BD5-9467-D82885023B79}" type="pres">
      <dgm:prSet presAssocID="{3F796836-0664-4519-84EC-8DA662B2BF8D}" presName="horzThree" presStyleCnt="0"/>
      <dgm:spPr/>
    </dgm:pt>
    <dgm:pt modelId="{D7CD41E7-D48E-447A-9608-3E566CF02B4E}" type="pres">
      <dgm:prSet presAssocID="{794A1E02-AB91-4931-814A-BABCD1EDB1B6}" presName="vertFour" presStyleCnt="0">
        <dgm:presLayoutVars>
          <dgm:chPref val="3"/>
        </dgm:presLayoutVars>
      </dgm:prSet>
      <dgm:spPr/>
    </dgm:pt>
    <dgm:pt modelId="{CBCFBD5F-8795-46B4-93F6-6D08B834DFD7}" type="pres">
      <dgm:prSet presAssocID="{794A1E02-AB91-4931-814A-BABCD1EDB1B6}" presName="txFour" presStyleLbl="node4" presStyleIdx="4" presStyleCnt="9" custScaleY="280619">
        <dgm:presLayoutVars>
          <dgm:chPref val="3"/>
        </dgm:presLayoutVars>
      </dgm:prSet>
      <dgm:spPr/>
    </dgm:pt>
    <dgm:pt modelId="{4DD8F525-7908-4253-8A0B-2EA09944E2A0}" type="pres">
      <dgm:prSet presAssocID="{794A1E02-AB91-4931-814A-BABCD1EDB1B6}" presName="horzFour" presStyleCnt="0"/>
      <dgm:spPr/>
    </dgm:pt>
    <dgm:pt modelId="{8A7B2EC8-DC21-4B45-85B1-304F201B5957}" type="pres">
      <dgm:prSet presAssocID="{99340F73-B01F-49B9-9871-AE6FC59F8E42}" presName="sibSpaceOne" presStyleCnt="0"/>
      <dgm:spPr/>
    </dgm:pt>
    <dgm:pt modelId="{56A0F1A2-7347-4142-B1C4-6009BC842A10}" type="pres">
      <dgm:prSet presAssocID="{33396160-16AC-400B-9107-88C0D3B32689}" presName="vertOne" presStyleCnt="0"/>
      <dgm:spPr/>
    </dgm:pt>
    <dgm:pt modelId="{EEFA47A5-565A-4EB9-9AF1-40922681AB8F}" type="pres">
      <dgm:prSet presAssocID="{33396160-16AC-400B-9107-88C0D3B32689}" presName="txOne" presStyleLbl="node0" presStyleIdx="1" presStyleCnt="4" custScaleY="280619">
        <dgm:presLayoutVars>
          <dgm:chPref val="3"/>
        </dgm:presLayoutVars>
      </dgm:prSet>
      <dgm:spPr/>
    </dgm:pt>
    <dgm:pt modelId="{19DCA31B-34CB-4E40-A295-FF7DCA8E2128}" type="pres">
      <dgm:prSet presAssocID="{33396160-16AC-400B-9107-88C0D3B32689}" presName="parTransOne" presStyleCnt="0"/>
      <dgm:spPr/>
    </dgm:pt>
    <dgm:pt modelId="{46B5C715-40E2-4F55-9204-C32AAA475D78}" type="pres">
      <dgm:prSet presAssocID="{33396160-16AC-400B-9107-88C0D3B32689}" presName="horzOne" presStyleCnt="0"/>
      <dgm:spPr/>
    </dgm:pt>
    <dgm:pt modelId="{BA9049A0-0E8F-405D-876A-B0CF971D7B66}" type="pres">
      <dgm:prSet presAssocID="{D9C62226-37A6-4F7E-AF7A-0CEAA86EC8BD}" presName="vertTwo" presStyleCnt="0"/>
      <dgm:spPr/>
    </dgm:pt>
    <dgm:pt modelId="{79E0F958-69CD-4042-B898-A1B288A90C1B}" type="pres">
      <dgm:prSet presAssocID="{D9C62226-37A6-4F7E-AF7A-0CEAA86EC8BD}" presName="txTwo" presStyleLbl="node2" presStyleIdx="4" presStyleCnt="7" custScaleY="280619">
        <dgm:presLayoutVars>
          <dgm:chPref val="3"/>
        </dgm:presLayoutVars>
      </dgm:prSet>
      <dgm:spPr/>
    </dgm:pt>
    <dgm:pt modelId="{FF5A64BE-0D4B-4F39-8704-8DE84ACE011D}" type="pres">
      <dgm:prSet presAssocID="{D9C62226-37A6-4F7E-AF7A-0CEAA86EC8BD}" presName="parTransTwo" presStyleCnt="0"/>
      <dgm:spPr/>
    </dgm:pt>
    <dgm:pt modelId="{4BE77C33-483E-4333-93B2-1C314DE40D7E}" type="pres">
      <dgm:prSet presAssocID="{D9C62226-37A6-4F7E-AF7A-0CEAA86EC8BD}" presName="horzTwo" presStyleCnt="0"/>
      <dgm:spPr/>
    </dgm:pt>
    <dgm:pt modelId="{D9381429-FB4D-40D7-822B-A90FAC8C465D}" type="pres">
      <dgm:prSet presAssocID="{C140B999-8AD8-40AA-AE70-A6D78A6F57BE}" presName="vertThree" presStyleCnt="0"/>
      <dgm:spPr/>
    </dgm:pt>
    <dgm:pt modelId="{F7B28BA4-99D6-4E9E-98F2-97608FDFDBD8}" type="pres">
      <dgm:prSet presAssocID="{C140B999-8AD8-40AA-AE70-A6D78A6F57BE}" presName="txThree" presStyleLbl="node3" presStyleIdx="4" presStyleCnt="7" custScaleY="280619">
        <dgm:presLayoutVars>
          <dgm:chPref val="3"/>
        </dgm:presLayoutVars>
      </dgm:prSet>
      <dgm:spPr/>
    </dgm:pt>
    <dgm:pt modelId="{8B0F16EE-6BBF-495F-A3B4-F36E923C3B6F}" type="pres">
      <dgm:prSet presAssocID="{C140B999-8AD8-40AA-AE70-A6D78A6F57BE}" presName="parTransThree" presStyleCnt="0"/>
      <dgm:spPr/>
    </dgm:pt>
    <dgm:pt modelId="{02D0DEE2-BB72-4DDA-BA39-BB9C4DAB3C96}" type="pres">
      <dgm:prSet presAssocID="{C140B999-8AD8-40AA-AE70-A6D78A6F57BE}" presName="horzThree" presStyleCnt="0"/>
      <dgm:spPr/>
    </dgm:pt>
    <dgm:pt modelId="{C606FC12-0F6A-45AF-B158-BD9056B0E1FF}" type="pres">
      <dgm:prSet presAssocID="{C4B629F7-43A3-46BD-94DD-241E07984E83}" presName="vertFour" presStyleCnt="0">
        <dgm:presLayoutVars>
          <dgm:chPref val="3"/>
        </dgm:presLayoutVars>
      </dgm:prSet>
      <dgm:spPr/>
    </dgm:pt>
    <dgm:pt modelId="{2BE6C015-D707-4AA9-9C6B-E805950CE860}" type="pres">
      <dgm:prSet presAssocID="{C4B629F7-43A3-46BD-94DD-241E07984E83}" presName="txFour" presStyleLbl="node4" presStyleIdx="5" presStyleCnt="9" custScaleY="280619">
        <dgm:presLayoutVars>
          <dgm:chPref val="3"/>
        </dgm:presLayoutVars>
      </dgm:prSet>
      <dgm:spPr/>
    </dgm:pt>
    <dgm:pt modelId="{C6A9AA72-27E8-4182-9E3C-8089B2A16247}" type="pres">
      <dgm:prSet presAssocID="{C4B629F7-43A3-46BD-94DD-241E07984E83}" presName="parTransFour" presStyleCnt="0"/>
      <dgm:spPr/>
    </dgm:pt>
    <dgm:pt modelId="{7A7CEA6C-9B11-4924-9800-FDA31DC0DDD9}" type="pres">
      <dgm:prSet presAssocID="{C4B629F7-43A3-46BD-94DD-241E07984E83}" presName="horzFour" presStyleCnt="0"/>
      <dgm:spPr/>
    </dgm:pt>
    <dgm:pt modelId="{D7FE2B6F-7A49-4C20-BCEA-E933B0EE9445}" type="pres">
      <dgm:prSet presAssocID="{6CD2AC6D-16CC-4852-92E8-D457D03281E5}" presName="vertFour" presStyleCnt="0">
        <dgm:presLayoutVars>
          <dgm:chPref val="3"/>
        </dgm:presLayoutVars>
      </dgm:prSet>
      <dgm:spPr/>
    </dgm:pt>
    <dgm:pt modelId="{77AAF8B2-A71F-4374-AFE2-FAE9EF64F33D}" type="pres">
      <dgm:prSet presAssocID="{6CD2AC6D-16CC-4852-92E8-D457D03281E5}" presName="txFour" presStyleLbl="node4" presStyleIdx="6" presStyleCnt="9" custScaleY="280619">
        <dgm:presLayoutVars>
          <dgm:chPref val="3"/>
        </dgm:presLayoutVars>
      </dgm:prSet>
      <dgm:spPr/>
    </dgm:pt>
    <dgm:pt modelId="{6CBD7BDF-0E75-4099-9310-5701A34098AE}" type="pres">
      <dgm:prSet presAssocID="{6CD2AC6D-16CC-4852-92E8-D457D03281E5}" presName="horzFour" presStyleCnt="0"/>
      <dgm:spPr/>
    </dgm:pt>
    <dgm:pt modelId="{E85F9066-4C05-4C86-B278-EE59F67A6576}" type="pres">
      <dgm:prSet presAssocID="{1DAB5D43-026D-4996-8C53-518F8252D0AC}" presName="sibSpaceOne" presStyleCnt="0"/>
      <dgm:spPr/>
    </dgm:pt>
    <dgm:pt modelId="{C2CEE4F9-5782-4516-8123-A97AD5D02903}" type="pres">
      <dgm:prSet presAssocID="{71DE3ACB-53F4-4688-BDC8-B8011BB4718F}" presName="vertOne" presStyleCnt="0"/>
      <dgm:spPr/>
    </dgm:pt>
    <dgm:pt modelId="{FF0C153B-2097-45C2-AD1F-3CE61C329D97}" type="pres">
      <dgm:prSet presAssocID="{71DE3ACB-53F4-4688-BDC8-B8011BB4718F}" presName="txOne" presStyleLbl="node0" presStyleIdx="2" presStyleCnt="4" custScaleY="280619">
        <dgm:presLayoutVars>
          <dgm:chPref val="3"/>
        </dgm:presLayoutVars>
      </dgm:prSet>
      <dgm:spPr/>
    </dgm:pt>
    <dgm:pt modelId="{59379DEE-B4CF-4CCE-BA29-9F8C46F85508}" type="pres">
      <dgm:prSet presAssocID="{71DE3ACB-53F4-4688-BDC8-B8011BB4718F}" presName="parTransOne" presStyleCnt="0"/>
      <dgm:spPr/>
    </dgm:pt>
    <dgm:pt modelId="{A8287B64-5654-47B7-9E73-B7621E27CF25}" type="pres">
      <dgm:prSet presAssocID="{71DE3ACB-53F4-4688-BDC8-B8011BB4718F}" presName="horzOne" presStyleCnt="0"/>
      <dgm:spPr/>
    </dgm:pt>
    <dgm:pt modelId="{E7591696-F106-4FCC-A6A6-107E512B7A10}" type="pres">
      <dgm:prSet presAssocID="{16334C49-DB4A-411D-835D-D40208F6C8AA}" presName="vertTwo" presStyleCnt="0"/>
      <dgm:spPr/>
    </dgm:pt>
    <dgm:pt modelId="{4C3F6944-A95D-484E-A048-69FCF8E7EDED}" type="pres">
      <dgm:prSet presAssocID="{16334C49-DB4A-411D-835D-D40208F6C8AA}" presName="txTwo" presStyleLbl="node2" presStyleIdx="5" presStyleCnt="7" custScaleY="280619">
        <dgm:presLayoutVars>
          <dgm:chPref val="3"/>
        </dgm:presLayoutVars>
      </dgm:prSet>
      <dgm:spPr/>
    </dgm:pt>
    <dgm:pt modelId="{069F7AA0-2DF9-46F0-A81C-C905E4470761}" type="pres">
      <dgm:prSet presAssocID="{16334C49-DB4A-411D-835D-D40208F6C8AA}" presName="parTransTwo" presStyleCnt="0"/>
      <dgm:spPr/>
    </dgm:pt>
    <dgm:pt modelId="{2A7B4300-218C-4311-B690-733BDC7CD983}" type="pres">
      <dgm:prSet presAssocID="{16334C49-DB4A-411D-835D-D40208F6C8AA}" presName="horzTwo" presStyleCnt="0"/>
      <dgm:spPr/>
    </dgm:pt>
    <dgm:pt modelId="{0F0B61C9-0045-4C6F-9EEF-756668AD828B}" type="pres">
      <dgm:prSet presAssocID="{46DB760C-C7AF-4989-909D-66AD9DF5A1B4}" presName="vertThree" presStyleCnt="0"/>
      <dgm:spPr/>
    </dgm:pt>
    <dgm:pt modelId="{81A6D4CF-6872-4832-B147-B97761DDDA31}" type="pres">
      <dgm:prSet presAssocID="{46DB760C-C7AF-4989-909D-66AD9DF5A1B4}" presName="txThree" presStyleLbl="node3" presStyleIdx="5" presStyleCnt="7" custScaleY="280619">
        <dgm:presLayoutVars>
          <dgm:chPref val="3"/>
        </dgm:presLayoutVars>
      </dgm:prSet>
      <dgm:spPr/>
    </dgm:pt>
    <dgm:pt modelId="{45CF86CB-4B6F-4A21-AA59-704E869615E5}" type="pres">
      <dgm:prSet presAssocID="{46DB760C-C7AF-4989-909D-66AD9DF5A1B4}" presName="parTransThree" presStyleCnt="0"/>
      <dgm:spPr/>
    </dgm:pt>
    <dgm:pt modelId="{312E4701-2222-48D8-AB0E-A397C7C78967}" type="pres">
      <dgm:prSet presAssocID="{46DB760C-C7AF-4989-909D-66AD9DF5A1B4}" presName="horzThree" presStyleCnt="0"/>
      <dgm:spPr/>
    </dgm:pt>
    <dgm:pt modelId="{C6C3603F-3F6D-45F8-8179-297CAB93A495}" type="pres">
      <dgm:prSet presAssocID="{7259A7D6-09F2-4381-9762-590A1AB6D743}" presName="vertFour" presStyleCnt="0">
        <dgm:presLayoutVars>
          <dgm:chPref val="3"/>
        </dgm:presLayoutVars>
      </dgm:prSet>
      <dgm:spPr/>
    </dgm:pt>
    <dgm:pt modelId="{AD0EFA8D-D5AB-44C5-BCB2-213B191C6E65}" type="pres">
      <dgm:prSet presAssocID="{7259A7D6-09F2-4381-9762-590A1AB6D743}" presName="txFour" presStyleLbl="node4" presStyleIdx="7" presStyleCnt="9" custScaleY="280619">
        <dgm:presLayoutVars>
          <dgm:chPref val="3"/>
        </dgm:presLayoutVars>
      </dgm:prSet>
      <dgm:spPr/>
    </dgm:pt>
    <dgm:pt modelId="{CCE92366-8AF6-423C-8AFD-DB0EE84BFAC5}" type="pres">
      <dgm:prSet presAssocID="{7259A7D6-09F2-4381-9762-590A1AB6D743}" presName="horzFour" presStyleCnt="0"/>
      <dgm:spPr/>
    </dgm:pt>
    <dgm:pt modelId="{51F358F9-FF48-4A82-95DC-275F4DA321E3}" type="pres">
      <dgm:prSet presAssocID="{E7FFC795-F46D-4561-A24C-27BCD3D39EB5}" presName="sibSpaceOne" presStyleCnt="0"/>
      <dgm:spPr/>
    </dgm:pt>
    <dgm:pt modelId="{FF615CBF-663F-4E0F-A098-03FF19A98FB5}" type="pres">
      <dgm:prSet presAssocID="{E68C777D-DAC6-4651-AFBE-C4F4707C3498}" presName="vertOne" presStyleCnt="0"/>
      <dgm:spPr/>
    </dgm:pt>
    <dgm:pt modelId="{6DDDF089-1029-409A-B1B5-013804BA1E51}" type="pres">
      <dgm:prSet presAssocID="{E68C777D-DAC6-4651-AFBE-C4F4707C3498}" presName="txOne" presStyleLbl="node0" presStyleIdx="3" presStyleCnt="4" custScaleY="280619">
        <dgm:presLayoutVars>
          <dgm:chPref val="3"/>
        </dgm:presLayoutVars>
      </dgm:prSet>
      <dgm:spPr/>
    </dgm:pt>
    <dgm:pt modelId="{E58D0D76-A0E8-49AC-A788-3833F0181335}" type="pres">
      <dgm:prSet presAssocID="{E68C777D-DAC6-4651-AFBE-C4F4707C3498}" presName="parTransOne" presStyleCnt="0"/>
      <dgm:spPr/>
    </dgm:pt>
    <dgm:pt modelId="{9779A5D7-0678-41CB-AAB9-9C39639EE270}" type="pres">
      <dgm:prSet presAssocID="{E68C777D-DAC6-4651-AFBE-C4F4707C3498}" presName="horzOne" presStyleCnt="0"/>
      <dgm:spPr/>
    </dgm:pt>
    <dgm:pt modelId="{80AF083E-5484-4C50-B3CA-EDBD9085ADB0}" type="pres">
      <dgm:prSet presAssocID="{E103B73C-4A59-4572-BA5B-1A803BCBF776}" presName="vertTwo" presStyleCnt="0"/>
      <dgm:spPr/>
    </dgm:pt>
    <dgm:pt modelId="{0909B42D-3FF7-4029-9A22-5E09E4C400F1}" type="pres">
      <dgm:prSet presAssocID="{E103B73C-4A59-4572-BA5B-1A803BCBF776}" presName="txTwo" presStyleLbl="node2" presStyleIdx="6" presStyleCnt="7" custScaleY="280619">
        <dgm:presLayoutVars>
          <dgm:chPref val="3"/>
        </dgm:presLayoutVars>
      </dgm:prSet>
      <dgm:spPr/>
    </dgm:pt>
    <dgm:pt modelId="{557BA7ED-2D96-45F0-97E8-91F66A8F3D5A}" type="pres">
      <dgm:prSet presAssocID="{E103B73C-4A59-4572-BA5B-1A803BCBF776}" presName="parTransTwo" presStyleCnt="0"/>
      <dgm:spPr/>
    </dgm:pt>
    <dgm:pt modelId="{8C84263D-813D-4E1B-BC52-07BCE2BA4B2C}" type="pres">
      <dgm:prSet presAssocID="{E103B73C-4A59-4572-BA5B-1A803BCBF776}" presName="horzTwo" presStyleCnt="0"/>
      <dgm:spPr/>
    </dgm:pt>
    <dgm:pt modelId="{9432C63D-0369-4167-9A27-E4E7EE2700BF}" type="pres">
      <dgm:prSet presAssocID="{BC88EB6F-BB54-4F51-8CDE-5700702B90F8}" presName="vertThree" presStyleCnt="0"/>
      <dgm:spPr/>
    </dgm:pt>
    <dgm:pt modelId="{26EA52E9-2DFB-4277-B352-32485EFF23C1}" type="pres">
      <dgm:prSet presAssocID="{BC88EB6F-BB54-4F51-8CDE-5700702B90F8}" presName="txThree" presStyleLbl="node3" presStyleIdx="6" presStyleCnt="7" custScaleY="280619">
        <dgm:presLayoutVars>
          <dgm:chPref val="3"/>
        </dgm:presLayoutVars>
      </dgm:prSet>
      <dgm:spPr/>
    </dgm:pt>
    <dgm:pt modelId="{8ACDC4E0-F6EE-4179-A281-C1CF5D8BCFCB}" type="pres">
      <dgm:prSet presAssocID="{BC88EB6F-BB54-4F51-8CDE-5700702B90F8}" presName="parTransThree" presStyleCnt="0"/>
      <dgm:spPr/>
    </dgm:pt>
    <dgm:pt modelId="{F451F4CD-FD53-46DE-86B0-E1EEED263674}" type="pres">
      <dgm:prSet presAssocID="{BC88EB6F-BB54-4F51-8CDE-5700702B90F8}" presName="horzThree" presStyleCnt="0"/>
      <dgm:spPr/>
    </dgm:pt>
    <dgm:pt modelId="{2FEE1F54-2A8E-4985-95BE-4E20AF8F1B77}" type="pres">
      <dgm:prSet presAssocID="{B335FA47-08C1-4278-8C56-8E83E8E33B9C}" presName="vertFour" presStyleCnt="0">
        <dgm:presLayoutVars>
          <dgm:chPref val="3"/>
        </dgm:presLayoutVars>
      </dgm:prSet>
      <dgm:spPr/>
    </dgm:pt>
    <dgm:pt modelId="{DC6848B3-47EC-425E-B98E-6BA1692B6465}" type="pres">
      <dgm:prSet presAssocID="{B335FA47-08C1-4278-8C56-8E83E8E33B9C}" presName="txFour" presStyleLbl="node4" presStyleIdx="8" presStyleCnt="9" custScaleY="280619">
        <dgm:presLayoutVars>
          <dgm:chPref val="3"/>
        </dgm:presLayoutVars>
      </dgm:prSet>
      <dgm:spPr/>
    </dgm:pt>
    <dgm:pt modelId="{6449B7D7-DAD7-4144-99E2-2C04F498D6E1}" type="pres">
      <dgm:prSet presAssocID="{B335FA47-08C1-4278-8C56-8E83E8E33B9C}" presName="horzFour" presStyleCnt="0"/>
      <dgm:spPr/>
    </dgm:pt>
  </dgm:ptLst>
  <dgm:cxnLst>
    <dgm:cxn modelId="{715AF506-1700-4824-A418-A41E3F9EB512}" type="presOf" srcId="{794A1E02-AB91-4931-814A-BABCD1EDB1B6}" destId="{CBCFBD5F-8795-46B4-93F6-6D08B834DFD7}" srcOrd="0" destOrd="0" presId="urn:microsoft.com/office/officeart/2005/8/layout/hierarchy4"/>
    <dgm:cxn modelId="{B5F02107-E679-42AC-BCEB-9AE02CE30C58}" type="presOf" srcId="{6CD2AC6D-16CC-4852-92E8-D457D03281E5}" destId="{77AAF8B2-A71F-4374-AFE2-FAE9EF64F33D}" srcOrd="0" destOrd="0" presId="urn:microsoft.com/office/officeart/2005/8/layout/hierarchy4"/>
    <dgm:cxn modelId="{A4296A07-986D-40A8-BCCF-754330EC2D59}" srcId="{F04164A3-AC1C-474C-BD26-8E6375BE5678}" destId="{CA65D639-2BB3-4625-AC24-56BDD9EFCE65}" srcOrd="0" destOrd="0" parTransId="{4D669667-C485-4F6B-ACD1-307691CBCFEB}" sibTransId="{612D6879-BE3F-4251-BFFE-A2D903D2E30B}"/>
    <dgm:cxn modelId="{7C275A0A-2B0C-42E7-95C0-09D68165E641}" type="presOf" srcId="{7259A7D6-09F2-4381-9762-590A1AB6D743}" destId="{AD0EFA8D-D5AB-44C5-BCB2-213B191C6E65}" srcOrd="0" destOrd="0" presId="urn:microsoft.com/office/officeart/2005/8/layout/hierarchy4"/>
    <dgm:cxn modelId="{664C3613-6E26-41C6-8708-FA431722ABF4}" srcId="{A67A5428-4A72-46A8-B799-C0C33A425512}" destId="{41E2CAA8-468D-4E59-BF12-CCFE378324E9}" srcOrd="0" destOrd="0" parTransId="{26978242-B5E7-4F4E-AF15-E6FB6737AB13}" sibTransId="{99340F73-B01F-49B9-9871-AE6FC59F8E42}"/>
    <dgm:cxn modelId="{841AF015-7A21-4AA8-B512-4B3FED79F5B7}" type="presOf" srcId="{BB78B1E4-146A-49EC-A677-12881DCA10C6}" destId="{72C216BA-2766-4D7C-A3B1-45DC08D4465C}" srcOrd="0" destOrd="0" presId="urn:microsoft.com/office/officeart/2005/8/layout/hierarchy4"/>
    <dgm:cxn modelId="{15690D17-3F0B-4966-BC2E-321FAD356111}" type="presOf" srcId="{F04164A3-AC1C-474C-BD26-8E6375BE5678}" destId="{9AB83430-06BC-4870-9CFC-90DB6FEFDE42}" srcOrd="0" destOrd="0" presId="urn:microsoft.com/office/officeart/2005/8/layout/hierarchy4"/>
    <dgm:cxn modelId="{4948CC18-E04B-4801-B08C-75A2E602EB3C}" type="presOf" srcId="{AD8F10CC-1B45-4504-9349-2460A85C292C}" destId="{2E3F475C-FE86-4E51-A3C6-4A129CD0220C}" srcOrd="0" destOrd="0" presId="urn:microsoft.com/office/officeart/2005/8/layout/hierarchy4"/>
    <dgm:cxn modelId="{9B76FC1A-E87D-4B36-B99E-67988810D909}" srcId="{5C4BFA0A-F8E5-4E15-B567-A29AC3C1776E}" destId="{3B2DEF3B-B75B-44A7-A872-52E0D56A3CE6}" srcOrd="0" destOrd="0" parTransId="{A41A62A4-A08C-46A3-8C0F-8D0BA4A98B69}" sibTransId="{128F0C85-D424-45DF-8756-8B0F685F89FD}"/>
    <dgm:cxn modelId="{51DF611E-BE60-46C8-9C8A-C3D91414E40B}" srcId="{33396160-16AC-400B-9107-88C0D3B32689}" destId="{D9C62226-37A6-4F7E-AF7A-0CEAA86EC8BD}" srcOrd="0" destOrd="0" parTransId="{70305354-6633-4BD1-AA2C-BC6453DD40A1}" sibTransId="{3597C3AC-56D1-43E8-85FA-DAB33F2D8F48}"/>
    <dgm:cxn modelId="{D8B36626-6770-4901-91B3-2479698129C2}" type="presOf" srcId="{83CF0305-E7F3-40AF-B71A-18C27072C3EF}" destId="{A777C9A7-827C-49B1-8567-3E68EC7CE441}" srcOrd="0" destOrd="0" presId="urn:microsoft.com/office/officeart/2005/8/layout/hierarchy4"/>
    <dgm:cxn modelId="{4DB1BA2C-152A-4230-89E5-ED9D18F34FF4}" srcId="{BC88EB6F-BB54-4F51-8CDE-5700702B90F8}" destId="{B335FA47-08C1-4278-8C56-8E83E8E33B9C}" srcOrd="0" destOrd="0" parTransId="{698336F1-9C07-4E4C-993A-05CE156EAE99}" sibTransId="{E7B7D0C3-7D70-43E7-9DBC-4AD37F3D4305}"/>
    <dgm:cxn modelId="{2AFE1533-3027-47CF-9E40-9277C64544DE}" srcId="{F272084A-6F02-4734-985A-31CAE93B0DB0}" destId="{F04164A3-AC1C-474C-BD26-8E6375BE5678}" srcOrd="0" destOrd="0" parTransId="{0B4D7C09-701C-4426-A04B-C5A3563AF92A}" sibTransId="{798A4B4C-0955-4F02-9119-48CAD9E8CE39}"/>
    <dgm:cxn modelId="{A81CAA34-80E9-45F8-8016-F1820474E589}" type="presOf" srcId="{C140B999-8AD8-40AA-AE70-A6D78A6F57BE}" destId="{F7B28BA4-99D6-4E9E-98F2-97608FDFDBD8}" srcOrd="0" destOrd="0" presId="urn:microsoft.com/office/officeart/2005/8/layout/hierarchy4"/>
    <dgm:cxn modelId="{2E443438-F967-4FB9-9136-EC893650940B}" srcId="{46DB760C-C7AF-4989-909D-66AD9DF5A1B4}" destId="{7259A7D6-09F2-4381-9762-590A1AB6D743}" srcOrd="0" destOrd="0" parTransId="{C7B0C08C-261A-4A03-932D-5E94F65559B2}" sibTransId="{9461B459-F43B-4DC6-8B2B-E74B8969345B}"/>
    <dgm:cxn modelId="{A457CF60-ADE4-4717-A476-01455B87F9A9}" srcId="{360AD436-B865-4A7E-AA62-94927B628753}" destId="{3F796836-0664-4519-84EC-8DA662B2BF8D}" srcOrd="0" destOrd="0" parTransId="{3EBC4867-5DAD-4CCF-BF88-7F8EC84A64B0}" sibTransId="{47278596-5795-4B9F-874C-2B86AE6EA17B}"/>
    <dgm:cxn modelId="{B2733D65-2721-4590-A84E-650E0913576C}" type="presOf" srcId="{F272084A-6F02-4734-985A-31CAE93B0DB0}" destId="{401BFC93-3186-499D-9FF2-058AB31D5034}" srcOrd="0" destOrd="0" presId="urn:microsoft.com/office/officeart/2005/8/layout/hierarchy4"/>
    <dgm:cxn modelId="{623D4647-2514-4DEF-BE64-8C9FA16FF9EC}" srcId="{BB78B1E4-146A-49EC-A677-12881DCA10C6}" destId="{5C4BFA0A-F8E5-4E15-B567-A29AC3C1776E}" srcOrd="0" destOrd="0" parTransId="{0147116F-78A4-410D-B5B7-56CC2B40F559}" sibTransId="{FB4183DE-5818-4878-B7A8-3103B5675B45}"/>
    <dgm:cxn modelId="{0CC1D968-353E-438B-94D5-35BBD97F440D}" srcId="{AD8F10CC-1B45-4504-9349-2460A85C292C}" destId="{F39C0B0B-5FE0-4475-BE79-B401A4D975E5}" srcOrd="0" destOrd="0" parTransId="{DF3EDC1D-6E2B-42E8-9A79-D35F4919F843}" sibTransId="{05D8CFA7-DC4A-4AB9-899F-8645973E687F}"/>
    <dgm:cxn modelId="{AB595969-3D27-4CD5-9E93-955AE2BEA0C5}" type="presOf" srcId="{D9C62226-37A6-4F7E-AF7A-0CEAA86EC8BD}" destId="{79E0F958-69CD-4042-B898-A1B288A90C1B}" srcOrd="0" destOrd="0" presId="urn:microsoft.com/office/officeart/2005/8/layout/hierarchy4"/>
    <dgm:cxn modelId="{7560886A-EE2C-4CF5-A55F-52D9918B18D6}" type="presOf" srcId="{46DB760C-C7AF-4989-909D-66AD9DF5A1B4}" destId="{81A6D4CF-6872-4832-B147-B97761DDDA31}" srcOrd="0" destOrd="0" presId="urn:microsoft.com/office/officeart/2005/8/layout/hierarchy4"/>
    <dgm:cxn modelId="{E4934E6D-475C-481B-B111-A60DB0A4D00F}" srcId="{16334C49-DB4A-411D-835D-D40208F6C8AA}" destId="{46DB760C-C7AF-4989-909D-66AD9DF5A1B4}" srcOrd="0" destOrd="0" parTransId="{6EEDDCC6-E64F-4F8F-A9A4-7C861FDE1FC5}" sibTransId="{6DFB25F2-D74A-4ACA-963D-888BF36EE87B}"/>
    <dgm:cxn modelId="{66A51E4E-73F5-498A-96BF-AA2A22A7458E}" type="presOf" srcId="{3F796836-0664-4519-84EC-8DA662B2BF8D}" destId="{657FC68A-5D13-4128-B553-93D7DA1E6C00}" srcOrd="0" destOrd="0" presId="urn:microsoft.com/office/officeart/2005/8/layout/hierarchy4"/>
    <dgm:cxn modelId="{9FC51054-B975-4972-BD15-DA7BCCE1C9B4}" srcId="{F6498AC1-4876-4215-9C05-BC4C33585A96}" destId="{BB78B1E4-146A-49EC-A677-12881DCA10C6}" srcOrd="0" destOrd="0" parTransId="{ED724E23-868A-4A42-8FBD-E06288B8BD51}" sibTransId="{2CB4F06F-26A6-4AD9-A414-B33BDAA81423}"/>
    <dgm:cxn modelId="{C435BC77-11F6-4A77-9756-CFCEA9E7AE6B}" type="presOf" srcId="{16334C49-DB4A-411D-835D-D40208F6C8AA}" destId="{4C3F6944-A95D-484E-A048-69FCF8E7EDED}" srcOrd="0" destOrd="0" presId="urn:microsoft.com/office/officeart/2005/8/layout/hierarchy4"/>
    <dgm:cxn modelId="{F9828758-8F3E-4999-83B1-155EC34C0043}" srcId="{D9C62226-37A6-4F7E-AF7A-0CEAA86EC8BD}" destId="{C140B999-8AD8-40AA-AE70-A6D78A6F57BE}" srcOrd="0" destOrd="0" parTransId="{4251876F-7F4F-45E6-8E09-6E89A08D9148}" sibTransId="{66962BE4-42AA-457B-843A-18BEA419163B}"/>
    <dgm:cxn modelId="{D153FE7D-BD2A-406A-B934-A7C8A7FC74C6}" srcId="{A67A5428-4A72-46A8-B799-C0C33A425512}" destId="{33396160-16AC-400B-9107-88C0D3B32689}" srcOrd="1" destOrd="0" parTransId="{FCFA8007-658D-4B7D-B33A-9C78617A3F71}" sibTransId="{1DAB5D43-026D-4996-8C53-518F8252D0AC}"/>
    <dgm:cxn modelId="{CA0D7185-F98D-4CD0-B396-2055E054A63B}" srcId="{3F796836-0664-4519-84EC-8DA662B2BF8D}" destId="{794A1E02-AB91-4931-814A-BABCD1EDB1B6}" srcOrd="0" destOrd="0" parTransId="{D0BF5585-4ADC-480D-8316-EFCD87BF3E2E}" sibTransId="{33DF823F-AFE9-47C1-9372-A910AC6AE35A}"/>
    <dgm:cxn modelId="{7106188C-8831-485E-A954-ADCD51827C38}" srcId="{71DE3ACB-53F4-4688-BDC8-B8011BB4718F}" destId="{16334C49-DB4A-411D-835D-D40208F6C8AA}" srcOrd="0" destOrd="0" parTransId="{62830D83-6D3D-4975-B126-A4A3E4DADE1C}" sibTransId="{4A83CC84-860D-43C3-B072-8E6D8D7EBBE3}"/>
    <dgm:cxn modelId="{32F40E91-4B29-44E9-9586-EBA30D634757}" type="presOf" srcId="{C4B629F7-43A3-46BD-94DD-241E07984E83}" destId="{2BE6C015-D707-4AA9-9C6B-E805950CE860}" srcOrd="0" destOrd="0" presId="urn:microsoft.com/office/officeart/2005/8/layout/hierarchy4"/>
    <dgm:cxn modelId="{476C8C95-35A9-4F3F-83AE-7B86CE48CF42}" srcId="{41E2CAA8-468D-4E59-BF12-CCFE378324E9}" destId="{F6498AC1-4876-4215-9C05-BC4C33585A96}" srcOrd="1" destOrd="0" parTransId="{381F3517-39BF-4F30-BAB2-BAC5FB6D08C3}" sibTransId="{18ACD57C-507A-4FB0-A39C-CB473424898B}"/>
    <dgm:cxn modelId="{F8BE2F9A-4084-4EAA-B8E1-56ECC2978D1D}" srcId="{41E2CAA8-468D-4E59-BF12-CCFE378324E9}" destId="{360AD436-B865-4A7E-AA62-94927B628753}" srcOrd="3" destOrd="0" parTransId="{A8DB4555-42C9-4594-9C26-43DCD2DC65DE}" sibTransId="{9F0C1D46-7BAD-4AD9-9B16-D3A366C42435}"/>
    <dgm:cxn modelId="{89E5EC9A-CFB6-4CC9-A936-63C5B39C671D}" type="presOf" srcId="{71DE3ACB-53F4-4688-BDC8-B8011BB4718F}" destId="{FF0C153B-2097-45C2-AD1F-3CE61C329D97}" srcOrd="0" destOrd="0" presId="urn:microsoft.com/office/officeart/2005/8/layout/hierarchy4"/>
    <dgm:cxn modelId="{313DC49D-4DB7-4C32-8D19-645B5152EBBA}" srcId="{C140B999-8AD8-40AA-AE70-A6D78A6F57BE}" destId="{C4B629F7-43A3-46BD-94DD-241E07984E83}" srcOrd="0" destOrd="0" parTransId="{13EE51E3-0521-4FDA-92BF-92A543943C2A}" sibTransId="{FCC062E2-4895-433A-B658-630D95151755}"/>
    <dgm:cxn modelId="{44FD9AA1-1F81-4939-955D-68C270D908AA}" srcId="{A67A5428-4A72-46A8-B799-C0C33A425512}" destId="{71DE3ACB-53F4-4688-BDC8-B8011BB4718F}" srcOrd="2" destOrd="0" parTransId="{25322F59-65DD-4F27-B963-2CA48B22F5FA}" sibTransId="{E7FFC795-F46D-4561-A24C-27BCD3D39EB5}"/>
    <dgm:cxn modelId="{F2CFF6A4-9B6D-42FE-9EF4-AE00AC89B73D}" type="presOf" srcId="{E103B73C-4A59-4572-BA5B-1A803BCBF776}" destId="{0909B42D-3FF7-4029-9A22-5E09E4C400F1}"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945504B2-FFEE-4D0C-8557-67322717F238}" type="presOf" srcId="{E68C777D-DAC6-4651-AFBE-C4F4707C3498}" destId="{6DDDF089-1029-409A-B1B5-013804BA1E51}" srcOrd="0" destOrd="0" presId="urn:microsoft.com/office/officeart/2005/8/layout/hierarchy4"/>
    <dgm:cxn modelId="{6A2361B2-CBE4-43A8-B2B0-9449DBE9D6CA}" type="presOf" srcId="{41E2CAA8-468D-4E59-BF12-CCFE378324E9}" destId="{89E51E76-87E5-4F3B-9BBD-324B635E7262}" srcOrd="0" destOrd="0" presId="urn:microsoft.com/office/officeart/2005/8/layout/hierarchy4"/>
    <dgm:cxn modelId="{A1CBBEB5-A1A3-4163-BD44-22716EC06B9F}" type="presOf" srcId="{B335FA47-08C1-4278-8C56-8E83E8E33B9C}" destId="{DC6848B3-47EC-425E-B98E-6BA1692B6465}" srcOrd="0" destOrd="0" presId="urn:microsoft.com/office/officeart/2005/8/layout/hierarchy4"/>
    <dgm:cxn modelId="{E633BAB7-8DD4-48B2-83E4-FAC92D6A9E97}" type="presOf" srcId="{F6498AC1-4876-4215-9C05-BC4C33585A96}" destId="{20919563-B08E-4FDF-A725-C8BDBC6637EC}" srcOrd="0" destOrd="0" presId="urn:microsoft.com/office/officeart/2005/8/layout/hierarchy4"/>
    <dgm:cxn modelId="{C4A8FCB8-AB4C-4187-B0D2-432C601B8822}" srcId="{E68C777D-DAC6-4651-AFBE-C4F4707C3498}" destId="{E103B73C-4A59-4572-BA5B-1A803BCBF776}" srcOrd="0" destOrd="0" parTransId="{595B7C9A-76C7-4AE3-85E2-2903AF7D5CE9}" sibTransId="{2370378A-AADE-41AF-BC22-808CCFA99C6A}"/>
    <dgm:cxn modelId="{7AA9ABBA-1E13-405E-9989-08675D7B3E7F}" type="presOf" srcId="{360AD436-B865-4A7E-AA62-94927B628753}" destId="{D63530B0-5A7E-4AB1-B88D-E57C7773EEB4}" srcOrd="0" destOrd="0" presId="urn:microsoft.com/office/officeart/2005/8/layout/hierarchy4"/>
    <dgm:cxn modelId="{78A5C2BC-6258-4728-8938-E4DC94F4FD8A}" srcId="{41E2CAA8-468D-4E59-BF12-CCFE378324E9}" destId="{F272084A-6F02-4734-985A-31CAE93B0DB0}" srcOrd="2" destOrd="0" parTransId="{1682B26A-251D-4028-86F2-FB34FB7CD003}" sibTransId="{43CDE97B-B118-4A1D-BC92-C1646CC4F5E3}"/>
    <dgm:cxn modelId="{982BFEBE-ED6E-47E9-9558-D100F5D68332}" srcId="{41E2CAA8-468D-4E59-BF12-CCFE378324E9}" destId="{83CF0305-E7F3-40AF-B71A-18C27072C3EF}" srcOrd="0" destOrd="0" parTransId="{530873C7-1C46-4DC4-82B0-0E8EDE5BDD66}" sibTransId="{0CEFFE37-7E55-4FD2-AD92-3D534C1CC331}"/>
    <dgm:cxn modelId="{4A3C46C2-FA47-44BD-B0A6-4567D0AE9690}" type="presOf" srcId="{F39C0B0B-5FE0-4475-BE79-B401A4D975E5}" destId="{0669BC70-E15F-4EC2-ABDC-5102700605FF}" srcOrd="0" destOrd="0" presId="urn:microsoft.com/office/officeart/2005/8/layout/hierarchy4"/>
    <dgm:cxn modelId="{9E7EE4C8-C5D9-44B0-8DAF-42C5DAF147D7}" type="presOf" srcId="{5C4BFA0A-F8E5-4E15-B567-A29AC3C1776E}" destId="{3A33D76B-6FB3-4702-80F2-E2FDC0A399F3}" srcOrd="0" destOrd="0" presId="urn:microsoft.com/office/officeart/2005/8/layout/hierarchy4"/>
    <dgm:cxn modelId="{6E4689C9-3D14-4840-8F96-3FA1FED67648}" type="presOf" srcId="{BC88EB6F-BB54-4F51-8CDE-5700702B90F8}" destId="{26EA52E9-2DFB-4277-B352-32485EFF23C1}" srcOrd="0" destOrd="0" presId="urn:microsoft.com/office/officeart/2005/8/layout/hierarchy4"/>
    <dgm:cxn modelId="{80F2DCCC-4496-406D-BF5F-106CDE1E7120}" srcId="{83CF0305-E7F3-40AF-B71A-18C27072C3EF}" destId="{AD8F10CC-1B45-4504-9349-2460A85C292C}" srcOrd="0" destOrd="0" parTransId="{9464F598-F97A-48A2-AF23-FC0DA82D9133}" sibTransId="{C5B64B1F-4D97-4B4D-AD33-6406B37F6A5B}"/>
    <dgm:cxn modelId="{D33AE8CD-12B1-4C7A-8431-923170E28EFC}" type="presOf" srcId="{3B2DEF3B-B75B-44A7-A872-52E0D56A3CE6}" destId="{B6721096-9D08-4242-AE6F-55F3E2ADB129}" srcOrd="0" destOrd="0" presId="urn:microsoft.com/office/officeart/2005/8/layout/hierarchy4"/>
    <dgm:cxn modelId="{FC591BE6-96F1-4036-9019-6C7670E6F5A2}" srcId="{E103B73C-4A59-4572-BA5B-1A803BCBF776}" destId="{BC88EB6F-BB54-4F51-8CDE-5700702B90F8}" srcOrd="0" destOrd="0" parTransId="{F7EC347B-A7CB-43F6-8493-E6D39C3AC6B1}" sibTransId="{EE408623-8702-4151-868B-7CB1192192A5}"/>
    <dgm:cxn modelId="{5385CAE7-A748-4082-BA4D-F238BE103E3F}" srcId="{C4B629F7-43A3-46BD-94DD-241E07984E83}" destId="{6CD2AC6D-16CC-4852-92E8-D457D03281E5}" srcOrd="0" destOrd="0" parTransId="{5D9A7AC8-B25F-4CFD-B28B-6588101B2B1A}" sibTransId="{393F297F-6278-4381-96EC-11D1988F2A28}"/>
    <dgm:cxn modelId="{2B1AE2E7-3F86-4400-B8B9-88044624B68A}" type="presOf" srcId="{33396160-16AC-400B-9107-88C0D3B32689}" destId="{EEFA47A5-565A-4EB9-9AF1-40922681AB8F}" srcOrd="0" destOrd="0" presId="urn:microsoft.com/office/officeart/2005/8/layout/hierarchy4"/>
    <dgm:cxn modelId="{FC8911F2-6D40-4BC7-BD7B-078F80C5ED8A}" type="presOf" srcId="{CA65D639-2BB3-4625-AC24-56BDD9EFCE65}" destId="{41B87733-E958-4167-A887-489FE7706F9B}" srcOrd="0" destOrd="0" presId="urn:microsoft.com/office/officeart/2005/8/layout/hierarchy4"/>
    <dgm:cxn modelId="{4358FBFA-DD58-40F0-937B-D81C0EC09363}" srcId="{A67A5428-4A72-46A8-B799-C0C33A425512}" destId="{E68C777D-DAC6-4651-AFBE-C4F4707C3498}" srcOrd="3" destOrd="0" parTransId="{EC5586A8-A49A-44D5-806C-2796203BA63C}" sibTransId="{751913C6-CDB6-492B-B222-BF90C0E8D881}"/>
    <dgm:cxn modelId="{0C85D18B-B948-45FF-977A-ECCEEE8B39F7}" type="presParOf" srcId="{6C44C9A4-A8FF-4434-95C7-DB2E01335A1F}" destId="{2725557E-BF53-44FA-B96B-495FB63A8686}" srcOrd="0" destOrd="0" presId="urn:microsoft.com/office/officeart/2005/8/layout/hierarchy4"/>
    <dgm:cxn modelId="{0D30EA70-9C30-43BA-906C-854A9D00CE02}" type="presParOf" srcId="{2725557E-BF53-44FA-B96B-495FB63A8686}" destId="{89E51E76-87E5-4F3B-9BBD-324B635E7262}" srcOrd="0" destOrd="0" presId="urn:microsoft.com/office/officeart/2005/8/layout/hierarchy4"/>
    <dgm:cxn modelId="{656D8A5B-E1B3-48E1-8735-A19F66B9A472}" type="presParOf" srcId="{2725557E-BF53-44FA-B96B-495FB63A8686}" destId="{6E7D22B9-58EF-4EE0-828F-AAC0228D65D3}" srcOrd="1" destOrd="0" presId="urn:microsoft.com/office/officeart/2005/8/layout/hierarchy4"/>
    <dgm:cxn modelId="{03C30675-6921-4F28-BD27-106134914983}" type="presParOf" srcId="{2725557E-BF53-44FA-B96B-495FB63A8686}" destId="{369F6C91-47D4-4AB7-8B2C-C5E93CAB0A69}" srcOrd="2" destOrd="0" presId="urn:microsoft.com/office/officeart/2005/8/layout/hierarchy4"/>
    <dgm:cxn modelId="{34A2BB3E-C7AF-4BDD-9DA7-89E08CDBCC64}" type="presParOf" srcId="{369F6C91-47D4-4AB7-8B2C-C5E93CAB0A69}" destId="{4567EECD-4180-4DF5-8984-6804B6A76080}" srcOrd="0" destOrd="0" presId="urn:microsoft.com/office/officeart/2005/8/layout/hierarchy4"/>
    <dgm:cxn modelId="{3905604E-A8E4-4589-82DD-95C1A9DC43DE}" type="presParOf" srcId="{4567EECD-4180-4DF5-8984-6804B6A76080}" destId="{A777C9A7-827C-49B1-8567-3E68EC7CE441}" srcOrd="0" destOrd="0" presId="urn:microsoft.com/office/officeart/2005/8/layout/hierarchy4"/>
    <dgm:cxn modelId="{90BA9FA8-44CE-4648-AE34-8B05CDE054AF}" type="presParOf" srcId="{4567EECD-4180-4DF5-8984-6804B6A76080}" destId="{DD2AC049-3A4D-43B7-9562-17FCC39B0864}" srcOrd="1" destOrd="0" presId="urn:microsoft.com/office/officeart/2005/8/layout/hierarchy4"/>
    <dgm:cxn modelId="{0F88E1EC-E199-41E9-983A-4DF72A6F2684}" type="presParOf" srcId="{4567EECD-4180-4DF5-8984-6804B6A76080}" destId="{1B323720-66AA-4271-BB66-39358677A5DB}" srcOrd="2" destOrd="0" presId="urn:microsoft.com/office/officeart/2005/8/layout/hierarchy4"/>
    <dgm:cxn modelId="{417BC04D-4030-4555-BB87-3AC64D96F6A2}" type="presParOf" srcId="{1B323720-66AA-4271-BB66-39358677A5DB}" destId="{9558CE29-74D4-4CA1-91E2-8EEBAC0FB9AA}" srcOrd="0" destOrd="0" presId="urn:microsoft.com/office/officeart/2005/8/layout/hierarchy4"/>
    <dgm:cxn modelId="{07BE37AB-521F-42FA-B597-58A84128BC0A}" type="presParOf" srcId="{9558CE29-74D4-4CA1-91E2-8EEBAC0FB9AA}" destId="{2E3F475C-FE86-4E51-A3C6-4A129CD0220C}" srcOrd="0" destOrd="0" presId="urn:microsoft.com/office/officeart/2005/8/layout/hierarchy4"/>
    <dgm:cxn modelId="{15579F39-1F4F-498E-ACF8-006EC9EC8BEB}" type="presParOf" srcId="{9558CE29-74D4-4CA1-91E2-8EEBAC0FB9AA}" destId="{761C2D3D-C4BB-42C8-838A-E4DDCBD069CF}" srcOrd="1" destOrd="0" presId="urn:microsoft.com/office/officeart/2005/8/layout/hierarchy4"/>
    <dgm:cxn modelId="{CA8B946F-8BD2-46C8-9210-3B2A3304346B}" type="presParOf" srcId="{9558CE29-74D4-4CA1-91E2-8EEBAC0FB9AA}" destId="{A5BB7356-4346-4450-807C-7C26EA1BB44F}" srcOrd="2" destOrd="0" presId="urn:microsoft.com/office/officeart/2005/8/layout/hierarchy4"/>
    <dgm:cxn modelId="{BB8A17A6-3B7D-4503-93A9-4CD4D0C74BA2}" type="presParOf" srcId="{A5BB7356-4346-4450-807C-7C26EA1BB44F}" destId="{B7413F67-C7D4-4011-A3F3-E07270834C2A}" srcOrd="0" destOrd="0" presId="urn:microsoft.com/office/officeart/2005/8/layout/hierarchy4"/>
    <dgm:cxn modelId="{FA3E27D6-C126-4F30-817B-18D2E8D9E051}" type="presParOf" srcId="{B7413F67-C7D4-4011-A3F3-E07270834C2A}" destId="{0669BC70-E15F-4EC2-ABDC-5102700605FF}" srcOrd="0" destOrd="0" presId="urn:microsoft.com/office/officeart/2005/8/layout/hierarchy4"/>
    <dgm:cxn modelId="{B7FDFE37-F326-4D70-8A53-CD1FB1801422}" type="presParOf" srcId="{B7413F67-C7D4-4011-A3F3-E07270834C2A}" destId="{7BAE5975-C8A5-45B0-BFCD-ED4EA0514B89}" srcOrd="1" destOrd="0" presId="urn:microsoft.com/office/officeart/2005/8/layout/hierarchy4"/>
    <dgm:cxn modelId="{7763244B-EDB2-4F62-849F-272496345397}" type="presParOf" srcId="{369F6C91-47D4-4AB7-8B2C-C5E93CAB0A69}" destId="{A1B40E1F-5EF6-4DB6-8495-6C0956487A32}" srcOrd="1" destOrd="0" presId="urn:microsoft.com/office/officeart/2005/8/layout/hierarchy4"/>
    <dgm:cxn modelId="{E7DBD678-99D2-43A4-837C-2C09BE973B59}" type="presParOf" srcId="{369F6C91-47D4-4AB7-8B2C-C5E93CAB0A69}" destId="{02E312BC-A41D-4CC2-915F-51397ED4D670}" srcOrd="2" destOrd="0" presId="urn:microsoft.com/office/officeart/2005/8/layout/hierarchy4"/>
    <dgm:cxn modelId="{C8C1DCB9-0B13-4E9B-B595-E21A136A0BC3}" type="presParOf" srcId="{02E312BC-A41D-4CC2-915F-51397ED4D670}" destId="{20919563-B08E-4FDF-A725-C8BDBC6637EC}" srcOrd="0" destOrd="0" presId="urn:microsoft.com/office/officeart/2005/8/layout/hierarchy4"/>
    <dgm:cxn modelId="{BDE57747-913B-4E0F-A0D5-4282EEAAA4BE}" type="presParOf" srcId="{02E312BC-A41D-4CC2-915F-51397ED4D670}" destId="{4090270C-1D59-4966-9808-97BA582A0FC9}" srcOrd="1" destOrd="0" presId="urn:microsoft.com/office/officeart/2005/8/layout/hierarchy4"/>
    <dgm:cxn modelId="{EF10ABC3-73CF-4E2D-B4D2-73AF88454CC9}" type="presParOf" srcId="{02E312BC-A41D-4CC2-915F-51397ED4D670}" destId="{DF931E6C-01BA-4215-B20C-703B53FAF7C5}" srcOrd="2" destOrd="0" presId="urn:microsoft.com/office/officeart/2005/8/layout/hierarchy4"/>
    <dgm:cxn modelId="{A998082D-8E83-4FDC-9FF9-6A27BA969345}" type="presParOf" srcId="{DF931E6C-01BA-4215-B20C-703B53FAF7C5}" destId="{27A8CD11-4573-4669-9AD6-0C1BBB832558}" srcOrd="0" destOrd="0" presId="urn:microsoft.com/office/officeart/2005/8/layout/hierarchy4"/>
    <dgm:cxn modelId="{A87068B0-F304-4BAF-9D78-AA48F37DF9D9}" type="presParOf" srcId="{27A8CD11-4573-4669-9AD6-0C1BBB832558}" destId="{72C216BA-2766-4D7C-A3B1-45DC08D4465C}" srcOrd="0" destOrd="0" presId="urn:microsoft.com/office/officeart/2005/8/layout/hierarchy4"/>
    <dgm:cxn modelId="{840DDCD7-AFCC-4413-B01D-BB221FAC688F}" type="presParOf" srcId="{27A8CD11-4573-4669-9AD6-0C1BBB832558}" destId="{A933E994-B012-4CED-B35A-6256D20A6084}" srcOrd="1" destOrd="0" presId="urn:microsoft.com/office/officeart/2005/8/layout/hierarchy4"/>
    <dgm:cxn modelId="{3FDDFEE1-A63A-4A1B-BD05-4A0BEA428B74}" type="presParOf" srcId="{27A8CD11-4573-4669-9AD6-0C1BBB832558}" destId="{F1A80F22-C109-4F70-AEF9-30C837F182F1}" srcOrd="2" destOrd="0" presId="urn:microsoft.com/office/officeart/2005/8/layout/hierarchy4"/>
    <dgm:cxn modelId="{AD3A9DE9-6138-40E6-9C28-3E371CE267EF}" type="presParOf" srcId="{F1A80F22-C109-4F70-AEF9-30C837F182F1}" destId="{414B88AA-58E7-4B14-B4B3-BDC32FC7C9A6}" srcOrd="0" destOrd="0" presId="urn:microsoft.com/office/officeart/2005/8/layout/hierarchy4"/>
    <dgm:cxn modelId="{18FC6942-5F7D-4DD0-910B-E7BD50A4D276}" type="presParOf" srcId="{414B88AA-58E7-4B14-B4B3-BDC32FC7C9A6}" destId="{3A33D76B-6FB3-4702-80F2-E2FDC0A399F3}" srcOrd="0" destOrd="0" presId="urn:microsoft.com/office/officeart/2005/8/layout/hierarchy4"/>
    <dgm:cxn modelId="{A0AE10C7-E1F6-4C89-A3FE-2E5172ED7CA6}" type="presParOf" srcId="{414B88AA-58E7-4B14-B4B3-BDC32FC7C9A6}" destId="{D9A5B0BB-857A-4D40-A646-C6DD1BF3AA07}" srcOrd="1" destOrd="0" presId="urn:microsoft.com/office/officeart/2005/8/layout/hierarchy4"/>
    <dgm:cxn modelId="{6C7A5534-A651-4DCF-96F0-2D8689DD05CD}" type="presParOf" srcId="{414B88AA-58E7-4B14-B4B3-BDC32FC7C9A6}" destId="{8151B875-4832-42F9-9271-A6B4B7F8D691}" srcOrd="2" destOrd="0" presId="urn:microsoft.com/office/officeart/2005/8/layout/hierarchy4"/>
    <dgm:cxn modelId="{AE214933-AE09-42B1-9FB9-DB7A4A7246CD}" type="presParOf" srcId="{8151B875-4832-42F9-9271-A6B4B7F8D691}" destId="{870EA73B-7324-42E7-91C3-426444381F5E}" srcOrd="0" destOrd="0" presId="urn:microsoft.com/office/officeart/2005/8/layout/hierarchy4"/>
    <dgm:cxn modelId="{7DC9B0AD-862A-4541-94F0-80E9CAFB6DA5}" type="presParOf" srcId="{870EA73B-7324-42E7-91C3-426444381F5E}" destId="{B6721096-9D08-4242-AE6F-55F3E2ADB129}" srcOrd="0" destOrd="0" presId="urn:microsoft.com/office/officeart/2005/8/layout/hierarchy4"/>
    <dgm:cxn modelId="{637BD234-A565-4430-A8B8-42CCF59664C5}" type="presParOf" srcId="{870EA73B-7324-42E7-91C3-426444381F5E}" destId="{D80769CA-E478-472E-9B62-21CE83B70171}" srcOrd="1" destOrd="0" presId="urn:microsoft.com/office/officeart/2005/8/layout/hierarchy4"/>
    <dgm:cxn modelId="{3F5FDBA0-5151-4178-BF02-3AEA6CEBFC6B}" type="presParOf" srcId="{369F6C91-47D4-4AB7-8B2C-C5E93CAB0A69}" destId="{D28D99A9-DE87-4EDA-8B81-B8D8D9BE2636}" srcOrd="3" destOrd="0" presId="urn:microsoft.com/office/officeart/2005/8/layout/hierarchy4"/>
    <dgm:cxn modelId="{A0C34771-8F3F-4640-936A-6DF0F4F89830}" type="presParOf" srcId="{369F6C91-47D4-4AB7-8B2C-C5E93CAB0A69}" destId="{C711509D-1C4F-4B73-8A16-1981D46D414E}" srcOrd="4" destOrd="0" presId="urn:microsoft.com/office/officeart/2005/8/layout/hierarchy4"/>
    <dgm:cxn modelId="{DB3A214F-6C2B-48B8-A01C-F5DFC1AC0625}" type="presParOf" srcId="{C711509D-1C4F-4B73-8A16-1981D46D414E}" destId="{401BFC93-3186-499D-9FF2-058AB31D5034}" srcOrd="0" destOrd="0" presId="urn:microsoft.com/office/officeart/2005/8/layout/hierarchy4"/>
    <dgm:cxn modelId="{D2D2AD82-D8C3-459E-B533-EDFF048FA281}" type="presParOf" srcId="{C711509D-1C4F-4B73-8A16-1981D46D414E}" destId="{A29462E1-23C7-41D2-BB3D-1971EF3DFDA6}" srcOrd="1" destOrd="0" presId="urn:microsoft.com/office/officeart/2005/8/layout/hierarchy4"/>
    <dgm:cxn modelId="{71A3EBDC-D221-44FC-9520-12AAB44B040D}" type="presParOf" srcId="{C711509D-1C4F-4B73-8A16-1981D46D414E}" destId="{3C9AA44F-68A0-423F-BD82-1E334B154C61}" srcOrd="2" destOrd="0" presId="urn:microsoft.com/office/officeart/2005/8/layout/hierarchy4"/>
    <dgm:cxn modelId="{904A2692-57FC-42B3-9A46-08B5E0CDD4A4}" type="presParOf" srcId="{3C9AA44F-68A0-423F-BD82-1E334B154C61}" destId="{0715AE39-B9EF-4880-8FCB-527D1EDDEF3D}" srcOrd="0" destOrd="0" presId="urn:microsoft.com/office/officeart/2005/8/layout/hierarchy4"/>
    <dgm:cxn modelId="{B3C94F60-4E44-40A8-87BF-442F17B58F16}" type="presParOf" srcId="{0715AE39-B9EF-4880-8FCB-527D1EDDEF3D}" destId="{9AB83430-06BC-4870-9CFC-90DB6FEFDE42}" srcOrd="0" destOrd="0" presId="urn:microsoft.com/office/officeart/2005/8/layout/hierarchy4"/>
    <dgm:cxn modelId="{C0B2E6CA-F3E1-4711-837F-D2DFD5387853}" type="presParOf" srcId="{0715AE39-B9EF-4880-8FCB-527D1EDDEF3D}" destId="{0FFBAB08-A8E1-462F-924D-82C36C4C792E}" srcOrd="1" destOrd="0" presId="urn:microsoft.com/office/officeart/2005/8/layout/hierarchy4"/>
    <dgm:cxn modelId="{0B43E2ED-EEC4-4A9A-BDBC-7B0273AF8275}" type="presParOf" srcId="{0715AE39-B9EF-4880-8FCB-527D1EDDEF3D}" destId="{5A086E09-ED91-406E-9C15-C3FCD1FFCCE6}" srcOrd="2" destOrd="0" presId="urn:microsoft.com/office/officeart/2005/8/layout/hierarchy4"/>
    <dgm:cxn modelId="{9EBC70A8-F8EA-4484-BB04-D7E73EF36009}" type="presParOf" srcId="{5A086E09-ED91-406E-9C15-C3FCD1FFCCE6}" destId="{04C5A2A9-AEF6-48AA-921E-E28CE0226620}" srcOrd="0" destOrd="0" presId="urn:microsoft.com/office/officeart/2005/8/layout/hierarchy4"/>
    <dgm:cxn modelId="{A2D4B50E-C045-47EC-8176-5EED5256C8BD}" type="presParOf" srcId="{04C5A2A9-AEF6-48AA-921E-E28CE0226620}" destId="{41B87733-E958-4167-A887-489FE7706F9B}" srcOrd="0" destOrd="0" presId="urn:microsoft.com/office/officeart/2005/8/layout/hierarchy4"/>
    <dgm:cxn modelId="{BB4229CB-28F4-41F5-8414-726D60C44A8F}" type="presParOf" srcId="{04C5A2A9-AEF6-48AA-921E-E28CE0226620}" destId="{87E02529-BC7D-4F86-BEBA-176B1A6A9A41}" srcOrd="1" destOrd="0" presId="urn:microsoft.com/office/officeart/2005/8/layout/hierarchy4"/>
    <dgm:cxn modelId="{8AE6443C-0F1A-48A1-BCD3-D0EC72F81BDB}" type="presParOf" srcId="{369F6C91-47D4-4AB7-8B2C-C5E93CAB0A69}" destId="{215FE5C0-EEE8-47D6-8F92-D50B3563729E}" srcOrd="5" destOrd="0" presId="urn:microsoft.com/office/officeart/2005/8/layout/hierarchy4"/>
    <dgm:cxn modelId="{D6F5C092-3167-40AF-98AB-983DC9C17127}" type="presParOf" srcId="{369F6C91-47D4-4AB7-8B2C-C5E93CAB0A69}" destId="{9E080482-45F7-419F-90FD-8008D6C05BBE}" srcOrd="6" destOrd="0" presId="urn:microsoft.com/office/officeart/2005/8/layout/hierarchy4"/>
    <dgm:cxn modelId="{68668C72-0778-4208-9956-52528A339E97}" type="presParOf" srcId="{9E080482-45F7-419F-90FD-8008D6C05BBE}" destId="{D63530B0-5A7E-4AB1-B88D-E57C7773EEB4}" srcOrd="0" destOrd="0" presId="urn:microsoft.com/office/officeart/2005/8/layout/hierarchy4"/>
    <dgm:cxn modelId="{732ED7B3-14E7-499D-8CDD-4E79D955B1C4}" type="presParOf" srcId="{9E080482-45F7-419F-90FD-8008D6C05BBE}" destId="{9C4D2094-89DC-4627-B0C6-AC7E78B75C82}" srcOrd="1" destOrd="0" presId="urn:microsoft.com/office/officeart/2005/8/layout/hierarchy4"/>
    <dgm:cxn modelId="{B5232FEF-16FE-4A8F-A59E-AC183E076DE2}" type="presParOf" srcId="{9E080482-45F7-419F-90FD-8008D6C05BBE}" destId="{20E25748-6C45-4E0B-AAC4-94F08FA63864}" srcOrd="2" destOrd="0" presId="urn:microsoft.com/office/officeart/2005/8/layout/hierarchy4"/>
    <dgm:cxn modelId="{AEA75857-0B30-4521-AFB5-C81C673EF7A5}" type="presParOf" srcId="{20E25748-6C45-4E0B-AAC4-94F08FA63864}" destId="{4304EEB8-A9C6-4243-9BED-D523E73173EA}" srcOrd="0" destOrd="0" presId="urn:microsoft.com/office/officeart/2005/8/layout/hierarchy4"/>
    <dgm:cxn modelId="{914AD676-2B0E-4C5E-98E0-E0B2F747C662}" type="presParOf" srcId="{4304EEB8-A9C6-4243-9BED-D523E73173EA}" destId="{657FC68A-5D13-4128-B553-93D7DA1E6C00}" srcOrd="0" destOrd="0" presId="urn:microsoft.com/office/officeart/2005/8/layout/hierarchy4"/>
    <dgm:cxn modelId="{B9FEAD1A-7F4F-4B3B-B2D3-AEEE71C77C1B}" type="presParOf" srcId="{4304EEB8-A9C6-4243-9BED-D523E73173EA}" destId="{3506AED7-12FA-4181-B90B-3A3CDE9642E8}" srcOrd="1" destOrd="0" presId="urn:microsoft.com/office/officeart/2005/8/layout/hierarchy4"/>
    <dgm:cxn modelId="{C8E9723A-09E6-4656-8B59-49F29E347202}" type="presParOf" srcId="{4304EEB8-A9C6-4243-9BED-D523E73173EA}" destId="{5908150F-FB49-4BD5-9467-D82885023B79}" srcOrd="2" destOrd="0" presId="urn:microsoft.com/office/officeart/2005/8/layout/hierarchy4"/>
    <dgm:cxn modelId="{F313EA97-4EC4-4A25-A940-24870E339557}" type="presParOf" srcId="{5908150F-FB49-4BD5-9467-D82885023B79}" destId="{D7CD41E7-D48E-447A-9608-3E566CF02B4E}" srcOrd="0" destOrd="0" presId="urn:microsoft.com/office/officeart/2005/8/layout/hierarchy4"/>
    <dgm:cxn modelId="{292F0444-A54C-47E6-9279-FE2358A89E9A}" type="presParOf" srcId="{D7CD41E7-D48E-447A-9608-3E566CF02B4E}" destId="{CBCFBD5F-8795-46B4-93F6-6D08B834DFD7}" srcOrd="0" destOrd="0" presId="urn:microsoft.com/office/officeart/2005/8/layout/hierarchy4"/>
    <dgm:cxn modelId="{51589AEC-9152-4056-8342-5A97EAF6C25E}" type="presParOf" srcId="{D7CD41E7-D48E-447A-9608-3E566CF02B4E}" destId="{4DD8F525-7908-4253-8A0B-2EA09944E2A0}" srcOrd="1" destOrd="0" presId="urn:microsoft.com/office/officeart/2005/8/layout/hierarchy4"/>
    <dgm:cxn modelId="{9DBF6720-AB60-482B-A31C-15548FA03A8B}" type="presParOf" srcId="{6C44C9A4-A8FF-4434-95C7-DB2E01335A1F}" destId="{8A7B2EC8-DC21-4B45-85B1-304F201B5957}" srcOrd="1" destOrd="0" presId="urn:microsoft.com/office/officeart/2005/8/layout/hierarchy4"/>
    <dgm:cxn modelId="{9435D3A4-CB6A-42DD-94F4-AA2ACF8F7165}" type="presParOf" srcId="{6C44C9A4-A8FF-4434-95C7-DB2E01335A1F}" destId="{56A0F1A2-7347-4142-B1C4-6009BC842A10}" srcOrd="2" destOrd="0" presId="urn:microsoft.com/office/officeart/2005/8/layout/hierarchy4"/>
    <dgm:cxn modelId="{6ACB2AE4-C258-416B-AE64-8F353D75C6DA}" type="presParOf" srcId="{56A0F1A2-7347-4142-B1C4-6009BC842A10}" destId="{EEFA47A5-565A-4EB9-9AF1-40922681AB8F}" srcOrd="0" destOrd="0" presId="urn:microsoft.com/office/officeart/2005/8/layout/hierarchy4"/>
    <dgm:cxn modelId="{F7CC422D-44D4-47A3-8D9A-42063F358BBE}" type="presParOf" srcId="{56A0F1A2-7347-4142-B1C4-6009BC842A10}" destId="{19DCA31B-34CB-4E40-A295-FF7DCA8E2128}" srcOrd="1" destOrd="0" presId="urn:microsoft.com/office/officeart/2005/8/layout/hierarchy4"/>
    <dgm:cxn modelId="{C4F9DDBC-678A-4149-96B9-0645E3AE65EE}" type="presParOf" srcId="{56A0F1A2-7347-4142-B1C4-6009BC842A10}" destId="{46B5C715-40E2-4F55-9204-C32AAA475D78}" srcOrd="2" destOrd="0" presId="urn:microsoft.com/office/officeart/2005/8/layout/hierarchy4"/>
    <dgm:cxn modelId="{E8AB78B6-58EE-4FE1-B08A-D13725AD646B}" type="presParOf" srcId="{46B5C715-40E2-4F55-9204-C32AAA475D78}" destId="{BA9049A0-0E8F-405D-876A-B0CF971D7B66}" srcOrd="0" destOrd="0" presId="urn:microsoft.com/office/officeart/2005/8/layout/hierarchy4"/>
    <dgm:cxn modelId="{8C4CE4F3-CD44-4F45-8FB7-96B21C6595B6}" type="presParOf" srcId="{BA9049A0-0E8F-405D-876A-B0CF971D7B66}" destId="{79E0F958-69CD-4042-B898-A1B288A90C1B}" srcOrd="0" destOrd="0" presId="urn:microsoft.com/office/officeart/2005/8/layout/hierarchy4"/>
    <dgm:cxn modelId="{4EB16C46-B6A6-41AB-B1F0-246972AB1985}" type="presParOf" srcId="{BA9049A0-0E8F-405D-876A-B0CF971D7B66}" destId="{FF5A64BE-0D4B-4F39-8704-8DE84ACE011D}" srcOrd="1" destOrd="0" presId="urn:microsoft.com/office/officeart/2005/8/layout/hierarchy4"/>
    <dgm:cxn modelId="{085145A4-C38F-4BAD-BB4C-4906547C285A}" type="presParOf" srcId="{BA9049A0-0E8F-405D-876A-B0CF971D7B66}" destId="{4BE77C33-483E-4333-93B2-1C314DE40D7E}" srcOrd="2" destOrd="0" presId="urn:microsoft.com/office/officeart/2005/8/layout/hierarchy4"/>
    <dgm:cxn modelId="{72F0449D-B0C3-449E-A8E2-70C90624BD24}" type="presParOf" srcId="{4BE77C33-483E-4333-93B2-1C314DE40D7E}" destId="{D9381429-FB4D-40D7-822B-A90FAC8C465D}" srcOrd="0" destOrd="0" presId="urn:microsoft.com/office/officeart/2005/8/layout/hierarchy4"/>
    <dgm:cxn modelId="{877AEC1E-8453-4A33-9B53-B53961755CE6}" type="presParOf" srcId="{D9381429-FB4D-40D7-822B-A90FAC8C465D}" destId="{F7B28BA4-99D6-4E9E-98F2-97608FDFDBD8}" srcOrd="0" destOrd="0" presId="urn:microsoft.com/office/officeart/2005/8/layout/hierarchy4"/>
    <dgm:cxn modelId="{8D363142-8428-436D-8B1A-4D2E1496EBE4}" type="presParOf" srcId="{D9381429-FB4D-40D7-822B-A90FAC8C465D}" destId="{8B0F16EE-6BBF-495F-A3B4-F36E923C3B6F}" srcOrd="1" destOrd="0" presId="urn:microsoft.com/office/officeart/2005/8/layout/hierarchy4"/>
    <dgm:cxn modelId="{3D6CD54B-C589-4539-9733-52B0D3CBD83B}" type="presParOf" srcId="{D9381429-FB4D-40D7-822B-A90FAC8C465D}" destId="{02D0DEE2-BB72-4DDA-BA39-BB9C4DAB3C96}" srcOrd="2" destOrd="0" presId="urn:microsoft.com/office/officeart/2005/8/layout/hierarchy4"/>
    <dgm:cxn modelId="{B137D8C7-1A2C-41C2-B039-88FF191FE870}" type="presParOf" srcId="{02D0DEE2-BB72-4DDA-BA39-BB9C4DAB3C96}" destId="{C606FC12-0F6A-45AF-B158-BD9056B0E1FF}" srcOrd="0" destOrd="0" presId="urn:microsoft.com/office/officeart/2005/8/layout/hierarchy4"/>
    <dgm:cxn modelId="{B0F02518-9693-4A3E-8384-65ADDF8581D2}" type="presParOf" srcId="{C606FC12-0F6A-45AF-B158-BD9056B0E1FF}" destId="{2BE6C015-D707-4AA9-9C6B-E805950CE860}" srcOrd="0" destOrd="0" presId="urn:microsoft.com/office/officeart/2005/8/layout/hierarchy4"/>
    <dgm:cxn modelId="{CBAADCE5-5C22-41CB-826C-608B0346D5DF}" type="presParOf" srcId="{C606FC12-0F6A-45AF-B158-BD9056B0E1FF}" destId="{C6A9AA72-27E8-4182-9E3C-8089B2A16247}" srcOrd="1" destOrd="0" presId="urn:microsoft.com/office/officeart/2005/8/layout/hierarchy4"/>
    <dgm:cxn modelId="{0374B183-5D6C-46B5-9F93-7010F6E53DB0}" type="presParOf" srcId="{C606FC12-0F6A-45AF-B158-BD9056B0E1FF}" destId="{7A7CEA6C-9B11-4924-9800-FDA31DC0DDD9}" srcOrd="2" destOrd="0" presId="urn:microsoft.com/office/officeart/2005/8/layout/hierarchy4"/>
    <dgm:cxn modelId="{0FD63AA6-ABA8-4013-AACC-4411CD267793}" type="presParOf" srcId="{7A7CEA6C-9B11-4924-9800-FDA31DC0DDD9}" destId="{D7FE2B6F-7A49-4C20-BCEA-E933B0EE9445}" srcOrd="0" destOrd="0" presId="urn:microsoft.com/office/officeart/2005/8/layout/hierarchy4"/>
    <dgm:cxn modelId="{6296BD37-6EC4-428A-8F71-D45CA7BDA759}" type="presParOf" srcId="{D7FE2B6F-7A49-4C20-BCEA-E933B0EE9445}" destId="{77AAF8B2-A71F-4374-AFE2-FAE9EF64F33D}" srcOrd="0" destOrd="0" presId="urn:microsoft.com/office/officeart/2005/8/layout/hierarchy4"/>
    <dgm:cxn modelId="{AD68070B-0B7A-4A2F-B4D1-A0B79C21D535}" type="presParOf" srcId="{D7FE2B6F-7A49-4C20-BCEA-E933B0EE9445}" destId="{6CBD7BDF-0E75-4099-9310-5701A34098AE}" srcOrd="1" destOrd="0" presId="urn:microsoft.com/office/officeart/2005/8/layout/hierarchy4"/>
    <dgm:cxn modelId="{2AAFAD2E-5074-4350-B0DD-E27491B3C730}" type="presParOf" srcId="{6C44C9A4-A8FF-4434-95C7-DB2E01335A1F}" destId="{E85F9066-4C05-4C86-B278-EE59F67A6576}" srcOrd="3" destOrd="0" presId="urn:microsoft.com/office/officeart/2005/8/layout/hierarchy4"/>
    <dgm:cxn modelId="{44B51588-26E5-48B9-BF66-7EFF500A71AB}" type="presParOf" srcId="{6C44C9A4-A8FF-4434-95C7-DB2E01335A1F}" destId="{C2CEE4F9-5782-4516-8123-A97AD5D02903}" srcOrd="4" destOrd="0" presId="urn:microsoft.com/office/officeart/2005/8/layout/hierarchy4"/>
    <dgm:cxn modelId="{FD9D4D72-76FD-42AA-ADD0-0D8307AA0F04}" type="presParOf" srcId="{C2CEE4F9-5782-4516-8123-A97AD5D02903}" destId="{FF0C153B-2097-45C2-AD1F-3CE61C329D97}" srcOrd="0" destOrd="0" presId="urn:microsoft.com/office/officeart/2005/8/layout/hierarchy4"/>
    <dgm:cxn modelId="{36E8EEB0-D9E0-4119-8EB5-6954360CF4A6}" type="presParOf" srcId="{C2CEE4F9-5782-4516-8123-A97AD5D02903}" destId="{59379DEE-B4CF-4CCE-BA29-9F8C46F85508}" srcOrd="1" destOrd="0" presId="urn:microsoft.com/office/officeart/2005/8/layout/hierarchy4"/>
    <dgm:cxn modelId="{F29D2543-AF8D-4564-B8B7-FBDF7C8A26FD}" type="presParOf" srcId="{C2CEE4F9-5782-4516-8123-A97AD5D02903}" destId="{A8287B64-5654-47B7-9E73-B7621E27CF25}" srcOrd="2" destOrd="0" presId="urn:microsoft.com/office/officeart/2005/8/layout/hierarchy4"/>
    <dgm:cxn modelId="{0A1A65CE-FE03-4D71-8A37-FC809AB78A62}" type="presParOf" srcId="{A8287B64-5654-47B7-9E73-B7621E27CF25}" destId="{E7591696-F106-4FCC-A6A6-107E512B7A10}" srcOrd="0" destOrd="0" presId="urn:microsoft.com/office/officeart/2005/8/layout/hierarchy4"/>
    <dgm:cxn modelId="{95F7F408-76CC-4EFB-ADF6-44EA264209FD}" type="presParOf" srcId="{E7591696-F106-4FCC-A6A6-107E512B7A10}" destId="{4C3F6944-A95D-484E-A048-69FCF8E7EDED}" srcOrd="0" destOrd="0" presId="urn:microsoft.com/office/officeart/2005/8/layout/hierarchy4"/>
    <dgm:cxn modelId="{8F9EC409-0599-45A9-AE71-85DCEE737173}" type="presParOf" srcId="{E7591696-F106-4FCC-A6A6-107E512B7A10}" destId="{069F7AA0-2DF9-46F0-A81C-C905E4470761}" srcOrd="1" destOrd="0" presId="urn:microsoft.com/office/officeart/2005/8/layout/hierarchy4"/>
    <dgm:cxn modelId="{8BC9C55E-CDEB-484A-A987-79B8549F3E16}" type="presParOf" srcId="{E7591696-F106-4FCC-A6A6-107E512B7A10}" destId="{2A7B4300-218C-4311-B690-733BDC7CD983}" srcOrd="2" destOrd="0" presId="urn:microsoft.com/office/officeart/2005/8/layout/hierarchy4"/>
    <dgm:cxn modelId="{6CA303C1-E57B-40DB-90B4-FA4F040FB4F2}" type="presParOf" srcId="{2A7B4300-218C-4311-B690-733BDC7CD983}" destId="{0F0B61C9-0045-4C6F-9EEF-756668AD828B}" srcOrd="0" destOrd="0" presId="urn:microsoft.com/office/officeart/2005/8/layout/hierarchy4"/>
    <dgm:cxn modelId="{E4092E1C-D99F-446D-B457-215F390FE1A6}" type="presParOf" srcId="{0F0B61C9-0045-4C6F-9EEF-756668AD828B}" destId="{81A6D4CF-6872-4832-B147-B97761DDDA31}" srcOrd="0" destOrd="0" presId="urn:microsoft.com/office/officeart/2005/8/layout/hierarchy4"/>
    <dgm:cxn modelId="{CFDC7244-7BF8-4AB9-A27A-1FBF4EDE4FDF}" type="presParOf" srcId="{0F0B61C9-0045-4C6F-9EEF-756668AD828B}" destId="{45CF86CB-4B6F-4A21-AA59-704E869615E5}" srcOrd="1" destOrd="0" presId="urn:microsoft.com/office/officeart/2005/8/layout/hierarchy4"/>
    <dgm:cxn modelId="{A39E0D6A-C7CE-4346-BC2A-A250F169ECB3}" type="presParOf" srcId="{0F0B61C9-0045-4C6F-9EEF-756668AD828B}" destId="{312E4701-2222-48D8-AB0E-A397C7C78967}" srcOrd="2" destOrd="0" presId="urn:microsoft.com/office/officeart/2005/8/layout/hierarchy4"/>
    <dgm:cxn modelId="{516EF2E7-9AEA-4D45-ABFD-22DFB03F5EF6}" type="presParOf" srcId="{312E4701-2222-48D8-AB0E-A397C7C78967}" destId="{C6C3603F-3F6D-45F8-8179-297CAB93A495}" srcOrd="0" destOrd="0" presId="urn:microsoft.com/office/officeart/2005/8/layout/hierarchy4"/>
    <dgm:cxn modelId="{114A7925-ED00-4FDD-BE9F-B0E03F86F780}" type="presParOf" srcId="{C6C3603F-3F6D-45F8-8179-297CAB93A495}" destId="{AD0EFA8D-D5AB-44C5-BCB2-213B191C6E65}" srcOrd="0" destOrd="0" presId="urn:microsoft.com/office/officeart/2005/8/layout/hierarchy4"/>
    <dgm:cxn modelId="{8EB199B4-A270-4C1A-8A32-E31685A30A9E}" type="presParOf" srcId="{C6C3603F-3F6D-45F8-8179-297CAB93A495}" destId="{CCE92366-8AF6-423C-8AFD-DB0EE84BFAC5}" srcOrd="1" destOrd="0" presId="urn:microsoft.com/office/officeart/2005/8/layout/hierarchy4"/>
    <dgm:cxn modelId="{48CBC3D2-319C-4EDE-A7CC-96D36AFF6401}" type="presParOf" srcId="{6C44C9A4-A8FF-4434-95C7-DB2E01335A1F}" destId="{51F358F9-FF48-4A82-95DC-275F4DA321E3}" srcOrd="5" destOrd="0" presId="urn:microsoft.com/office/officeart/2005/8/layout/hierarchy4"/>
    <dgm:cxn modelId="{66DA4851-6CAE-4583-96A2-A6B35B1B5D64}" type="presParOf" srcId="{6C44C9A4-A8FF-4434-95C7-DB2E01335A1F}" destId="{FF615CBF-663F-4E0F-A098-03FF19A98FB5}" srcOrd="6" destOrd="0" presId="urn:microsoft.com/office/officeart/2005/8/layout/hierarchy4"/>
    <dgm:cxn modelId="{70039D97-3108-4083-A3FF-A16DFE37A393}" type="presParOf" srcId="{FF615CBF-663F-4E0F-A098-03FF19A98FB5}" destId="{6DDDF089-1029-409A-B1B5-013804BA1E51}" srcOrd="0" destOrd="0" presId="urn:microsoft.com/office/officeart/2005/8/layout/hierarchy4"/>
    <dgm:cxn modelId="{48A2DF33-92D6-41C4-8964-865825879E02}" type="presParOf" srcId="{FF615CBF-663F-4E0F-A098-03FF19A98FB5}" destId="{E58D0D76-A0E8-49AC-A788-3833F0181335}" srcOrd="1" destOrd="0" presId="urn:microsoft.com/office/officeart/2005/8/layout/hierarchy4"/>
    <dgm:cxn modelId="{03032860-882D-4C2B-A430-375BA779A0EE}" type="presParOf" srcId="{FF615CBF-663F-4E0F-A098-03FF19A98FB5}" destId="{9779A5D7-0678-41CB-AAB9-9C39639EE270}" srcOrd="2" destOrd="0" presId="urn:microsoft.com/office/officeart/2005/8/layout/hierarchy4"/>
    <dgm:cxn modelId="{67B5A96F-2791-47BD-B8AC-10C57CBBB783}" type="presParOf" srcId="{9779A5D7-0678-41CB-AAB9-9C39639EE270}" destId="{80AF083E-5484-4C50-B3CA-EDBD9085ADB0}" srcOrd="0" destOrd="0" presId="urn:microsoft.com/office/officeart/2005/8/layout/hierarchy4"/>
    <dgm:cxn modelId="{92820088-5BB7-468C-925B-CE20C83F31D8}" type="presParOf" srcId="{80AF083E-5484-4C50-B3CA-EDBD9085ADB0}" destId="{0909B42D-3FF7-4029-9A22-5E09E4C400F1}" srcOrd="0" destOrd="0" presId="urn:microsoft.com/office/officeart/2005/8/layout/hierarchy4"/>
    <dgm:cxn modelId="{795D3931-F928-4B26-90EA-4F37986E9305}" type="presParOf" srcId="{80AF083E-5484-4C50-B3CA-EDBD9085ADB0}" destId="{557BA7ED-2D96-45F0-97E8-91F66A8F3D5A}" srcOrd="1" destOrd="0" presId="urn:microsoft.com/office/officeart/2005/8/layout/hierarchy4"/>
    <dgm:cxn modelId="{47E63BC5-6F9D-476D-85C7-5D5153B0E662}" type="presParOf" srcId="{80AF083E-5484-4C50-B3CA-EDBD9085ADB0}" destId="{8C84263D-813D-4E1B-BC52-07BCE2BA4B2C}" srcOrd="2" destOrd="0" presId="urn:microsoft.com/office/officeart/2005/8/layout/hierarchy4"/>
    <dgm:cxn modelId="{F30DBB7C-092C-4D30-895A-63A492881D26}" type="presParOf" srcId="{8C84263D-813D-4E1B-BC52-07BCE2BA4B2C}" destId="{9432C63D-0369-4167-9A27-E4E7EE2700BF}" srcOrd="0" destOrd="0" presId="urn:microsoft.com/office/officeart/2005/8/layout/hierarchy4"/>
    <dgm:cxn modelId="{129A033F-50B2-427A-96BB-445A4872E51E}" type="presParOf" srcId="{9432C63D-0369-4167-9A27-E4E7EE2700BF}" destId="{26EA52E9-2DFB-4277-B352-32485EFF23C1}" srcOrd="0" destOrd="0" presId="urn:microsoft.com/office/officeart/2005/8/layout/hierarchy4"/>
    <dgm:cxn modelId="{C1E6FCD3-E7F1-48EF-B319-86F4FE0ABFC0}" type="presParOf" srcId="{9432C63D-0369-4167-9A27-E4E7EE2700BF}" destId="{8ACDC4E0-F6EE-4179-A281-C1CF5D8BCFCB}" srcOrd="1" destOrd="0" presId="urn:microsoft.com/office/officeart/2005/8/layout/hierarchy4"/>
    <dgm:cxn modelId="{33AF36CB-4EC1-4A23-8F9F-8D3A31EC5418}" type="presParOf" srcId="{9432C63D-0369-4167-9A27-E4E7EE2700BF}" destId="{F451F4CD-FD53-46DE-86B0-E1EEED263674}" srcOrd="2" destOrd="0" presId="urn:microsoft.com/office/officeart/2005/8/layout/hierarchy4"/>
    <dgm:cxn modelId="{1FFDB632-9310-40AC-B7C8-DB23869A8E38}" type="presParOf" srcId="{F451F4CD-FD53-46DE-86B0-E1EEED263674}" destId="{2FEE1F54-2A8E-4985-95BE-4E20AF8F1B77}" srcOrd="0" destOrd="0" presId="urn:microsoft.com/office/officeart/2005/8/layout/hierarchy4"/>
    <dgm:cxn modelId="{EA514632-3C3E-40CB-B5D3-2FF2E3524F15}" type="presParOf" srcId="{2FEE1F54-2A8E-4985-95BE-4E20AF8F1B77}" destId="{DC6848B3-47EC-425E-B98E-6BA1692B6465}" srcOrd="0" destOrd="0" presId="urn:microsoft.com/office/officeart/2005/8/layout/hierarchy4"/>
    <dgm:cxn modelId="{C63F2146-10BA-4670-9081-16C555B86F22}" type="presParOf" srcId="{2FEE1F54-2A8E-4985-95BE-4E20AF8F1B77}" destId="{6449B7D7-DAD7-4144-99E2-2C04F498D6E1}" srcOrd="1" destOrd="0" presId="urn:microsoft.com/office/officeart/2005/8/layout/hierarchy4"/>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FCE64AEF-F2D2-4742-8110-E2A904A0E338}"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266846A-ECCA-4D43-AC82-E985E4BC35BE}">
      <dgm:prSet phldrT="[Text]" custT="1"/>
      <dgm:spPr>
        <a:solidFill>
          <a:srgbClr val="0B76A1"/>
        </a:solidFill>
        <a:ln>
          <a:noFill/>
        </a:ln>
      </dgm:spPr>
      <dgm:t>
        <a:bodyPr/>
        <a:lstStyle/>
        <a:p>
          <a:pPr algn="ctr">
            <a:lnSpc>
              <a:spcPts val="700"/>
            </a:lnSpc>
            <a:spcBef>
              <a:spcPts val="0"/>
            </a:spcBef>
            <a:spcAft>
              <a:spcPts val="0"/>
            </a:spcAft>
          </a:pPr>
          <a:r>
            <a:rPr lang="en-US" sz="700" b="1">
              <a:solidFill>
                <a:schemeClr val="bg1"/>
              </a:solidFill>
              <a:latin typeface="+mn-lt"/>
            </a:rPr>
            <a:t>DevOps Architecture</a:t>
          </a:r>
        </a:p>
      </dgm:t>
    </dgm:pt>
    <dgm:pt modelId="{5A422E4B-1A13-4E97-9995-55AEF2DA183E}" type="parTrans" cxnId="{AA0961AB-6A5D-4688-BB8F-72A754F08C66}">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889A9B68-7E22-4089-B26D-4D7D5D8F294F}" type="sibTrans" cxnId="{AA0961AB-6A5D-4688-BB8F-72A754F08C66}">
      <dgm:prSet/>
      <dgm:spPr/>
      <dgm:t>
        <a:bodyPr/>
        <a:lstStyle/>
        <a:p>
          <a:endParaRPr lang="en-US" sz="900">
            <a:latin typeface="+mn-lt"/>
          </a:endParaRPr>
        </a:p>
      </dgm:t>
    </dgm:pt>
    <dgm:pt modelId="{E1439DA8-384D-4D3B-8810-CC11B5EA1C70}">
      <dgm:prSet phldrT="[Text]" custT="1"/>
      <dgm:spPr>
        <a:solidFill>
          <a:schemeClr val="bg1">
            <a:lumMod val="50000"/>
          </a:schemeClr>
        </a:solidFill>
        <a:ln>
          <a:noFill/>
        </a:ln>
      </dgm:spPr>
      <dgm:t>
        <a:bodyPr/>
        <a:lstStyle/>
        <a:p>
          <a:pPr algn="ctr">
            <a:lnSpc>
              <a:spcPts val="700"/>
            </a:lnSpc>
            <a:spcBef>
              <a:spcPts val="0"/>
            </a:spcBef>
            <a:spcAft>
              <a:spcPts val="0"/>
            </a:spcAft>
          </a:pPr>
          <a:r>
            <a:rPr lang="en-US" sz="700" b="1">
              <a:solidFill>
                <a:schemeClr val="bg1"/>
              </a:solidFill>
              <a:latin typeface="+mn-lt"/>
            </a:rPr>
            <a:t>Infrastructure Architecture</a:t>
          </a:r>
        </a:p>
      </dgm:t>
    </dgm:pt>
    <dgm:pt modelId="{F8761CB9-A42A-4CCE-B437-4DB3820D99D4}" type="parTrans" cxnId="{8FEECE1D-10A6-4267-BA21-105B08F4E45D}">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1A049DB9-D281-4DF1-95EB-13E72ED49C75}" type="sibTrans" cxnId="{8FEECE1D-10A6-4267-BA21-105B08F4E45D}">
      <dgm:prSet/>
      <dgm:spPr/>
      <dgm:t>
        <a:bodyPr/>
        <a:lstStyle/>
        <a:p>
          <a:endParaRPr lang="en-US" sz="900">
            <a:latin typeface="+mn-lt"/>
          </a:endParaRPr>
        </a:p>
      </dgm:t>
    </dgm:pt>
    <dgm:pt modelId="{EDE30CBA-480F-4E1B-B81D-E8C0B967B574}">
      <dgm:prSet phldrT="[Text]" custT="1"/>
      <dgm:spPr>
        <a:solidFill>
          <a:schemeClr val="bg1">
            <a:lumMod val="75000"/>
          </a:schemeClr>
        </a:solidFill>
        <a:ln>
          <a:noFill/>
        </a:ln>
      </dgm:spPr>
      <dgm:t>
        <a:bodyPr/>
        <a:lstStyle/>
        <a:p>
          <a:pPr algn="ctr">
            <a:lnSpc>
              <a:spcPts val="700"/>
            </a:lnSpc>
            <a:spcBef>
              <a:spcPts val="0"/>
            </a:spcBef>
            <a:spcAft>
              <a:spcPts val="0"/>
            </a:spcAft>
          </a:pPr>
          <a:r>
            <a:rPr lang="en-US" sz="700" b="0">
              <a:solidFill>
                <a:schemeClr val="tx1"/>
              </a:solidFill>
              <a:latin typeface="+mn-lt"/>
            </a:rPr>
            <a:t>Compute</a:t>
          </a:r>
        </a:p>
      </dgm:t>
    </dgm:pt>
    <dgm:pt modelId="{21785C86-47A8-43CC-8F13-6CC3C2EFD7F8}" type="parTrans" cxnId="{B79DF905-9303-4EF8-82B9-2D180F4DB386}">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C2A6DCB3-91AA-4D33-8E34-C2019562C059}" type="sibTrans" cxnId="{B79DF905-9303-4EF8-82B9-2D180F4DB386}">
      <dgm:prSet/>
      <dgm:spPr/>
      <dgm:t>
        <a:bodyPr/>
        <a:lstStyle/>
        <a:p>
          <a:endParaRPr lang="en-US" sz="900">
            <a:latin typeface="+mn-lt"/>
          </a:endParaRPr>
        </a:p>
      </dgm:t>
    </dgm:pt>
    <dgm:pt modelId="{8CEF2011-0748-45A9-BCEB-FDD532BCC589}">
      <dgm:prSet phldrT="[Text]" custT="1"/>
      <dgm:spPr>
        <a:solidFill>
          <a:schemeClr val="bg1">
            <a:lumMod val="75000"/>
          </a:schemeClr>
        </a:solidFill>
        <a:ln>
          <a:noFill/>
        </a:ln>
      </dgm:spPr>
      <dgm:t>
        <a:bodyPr/>
        <a:lstStyle/>
        <a:p>
          <a:pPr algn="ctr">
            <a:lnSpc>
              <a:spcPts val="700"/>
            </a:lnSpc>
            <a:spcBef>
              <a:spcPts val="0"/>
            </a:spcBef>
            <a:spcAft>
              <a:spcPts val="0"/>
            </a:spcAft>
          </a:pPr>
          <a:r>
            <a:rPr lang="en-US" sz="700" b="0">
              <a:solidFill>
                <a:schemeClr val="tx1"/>
              </a:solidFill>
              <a:latin typeface="+mn-lt"/>
            </a:rPr>
            <a:t>Storage</a:t>
          </a:r>
        </a:p>
      </dgm:t>
    </dgm:pt>
    <dgm:pt modelId="{41839F2A-70D1-44DA-A959-44981E151A9A}" type="parTrans" cxnId="{66B0BDC5-107C-46F8-9A94-EDC7B64BE4FF}">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9E2E7E08-5F12-4000-8205-46282C46F61E}" type="sibTrans" cxnId="{66B0BDC5-107C-46F8-9A94-EDC7B64BE4FF}">
      <dgm:prSet/>
      <dgm:spPr/>
      <dgm:t>
        <a:bodyPr/>
        <a:lstStyle/>
        <a:p>
          <a:endParaRPr lang="en-US" sz="900">
            <a:latin typeface="+mn-lt"/>
          </a:endParaRPr>
        </a:p>
      </dgm:t>
    </dgm:pt>
    <dgm:pt modelId="{47F48AE1-214B-492C-BDA6-ED5026C882CA}">
      <dgm:prSet phldrT="[Text]" custT="1"/>
      <dgm:spPr>
        <a:solidFill>
          <a:schemeClr val="bg1">
            <a:lumMod val="75000"/>
          </a:schemeClr>
        </a:solidFill>
        <a:ln>
          <a:noFill/>
        </a:ln>
      </dgm:spPr>
      <dgm:t>
        <a:bodyPr/>
        <a:lstStyle/>
        <a:p>
          <a:pPr algn="ctr">
            <a:lnSpc>
              <a:spcPts val="700"/>
            </a:lnSpc>
            <a:spcBef>
              <a:spcPts val="0"/>
            </a:spcBef>
            <a:spcAft>
              <a:spcPts val="0"/>
            </a:spcAft>
          </a:pPr>
          <a:r>
            <a:rPr lang="en-US" sz="700" b="0">
              <a:solidFill>
                <a:schemeClr val="tx1"/>
              </a:solidFill>
              <a:latin typeface="+mn-lt"/>
            </a:rPr>
            <a:t>Network</a:t>
          </a:r>
        </a:p>
      </dgm:t>
    </dgm:pt>
    <dgm:pt modelId="{5CE2970F-F302-401A-8317-39602591B18B}" type="parTrans" cxnId="{2D527EDE-D0BA-46EA-A97D-E50B225966BC}">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BA2331E7-49DF-4EC5-B31B-6A447E4BE2EB}" type="sibTrans" cxnId="{2D527EDE-D0BA-46EA-A97D-E50B225966BC}">
      <dgm:prSet/>
      <dgm:spPr/>
      <dgm:t>
        <a:bodyPr/>
        <a:lstStyle/>
        <a:p>
          <a:endParaRPr lang="en-US" sz="900">
            <a:latin typeface="+mn-lt"/>
          </a:endParaRPr>
        </a:p>
      </dgm:t>
    </dgm:pt>
    <dgm:pt modelId="{6CCCED47-B4E4-414F-B007-928DFADCEDF2}">
      <dgm:prSet phldrT="[Text]" custT="1"/>
      <dgm:spPr>
        <a:solidFill>
          <a:schemeClr val="bg1">
            <a:lumMod val="75000"/>
          </a:schemeClr>
        </a:solidFill>
        <a:ln>
          <a:noFill/>
        </a:ln>
      </dgm:spPr>
      <dgm:t>
        <a:bodyPr/>
        <a:lstStyle/>
        <a:p>
          <a:pPr algn="ctr">
            <a:lnSpc>
              <a:spcPts val="700"/>
            </a:lnSpc>
            <a:spcBef>
              <a:spcPts val="0"/>
            </a:spcBef>
            <a:spcAft>
              <a:spcPts val="0"/>
            </a:spcAft>
          </a:pPr>
          <a:r>
            <a:rPr lang="en-US" sz="700" b="0">
              <a:solidFill>
                <a:schemeClr val="tx1"/>
              </a:solidFill>
              <a:latin typeface="+mn-lt"/>
            </a:rPr>
            <a:t>Sensors</a:t>
          </a:r>
        </a:p>
      </dgm:t>
    </dgm:pt>
    <dgm:pt modelId="{89C907AA-E76B-432D-A96F-0B6BAA68C8F1}" type="parTrans" cxnId="{FED20ABA-C159-4B67-9693-1C72AAE5EAFB}">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94D09E3A-6370-4D64-BC9D-A523DA99E424}" type="sibTrans" cxnId="{FED20ABA-C159-4B67-9693-1C72AAE5EAFB}">
      <dgm:prSet/>
      <dgm:spPr/>
      <dgm:t>
        <a:bodyPr/>
        <a:lstStyle/>
        <a:p>
          <a:endParaRPr lang="en-US" sz="900">
            <a:latin typeface="+mn-lt"/>
          </a:endParaRPr>
        </a:p>
      </dgm:t>
    </dgm:pt>
    <dgm:pt modelId="{FDB483BE-1146-4D16-82DD-D5910D4204E3}">
      <dgm:prSet phldrT="[Text]" custT="1"/>
      <dgm:spPr>
        <a:solidFill>
          <a:schemeClr val="bg1">
            <a:lumMod val="75000"/>
          </a:schemeClr>
        </a:solidFill>
        <a:ln>
          <a:noFill/>
        </a:ln>
      </dgm:spPr>
      <dgm:t>
        <a:bodyPr/>
        <a:lstStyle/>
        <a:p>
          <a:pPr algn="ctr">
            <a:lnSpc>
              <a:spcPts val="700"/>
            </a:lnSpc>
            <a:spcBef>
              <a:spcPts val="0"/>
            </a:spcBef>
            <a:spcAft>
              <a:spcPts val="0"/>
            </a:spcAft>
          </a:pPr>
          <a:r>
            <a:rPr lang="en-US" sz="700" b="0">
              <a:solidFill>
                <a:schemeClr val="tx1"/>
              </a:solidFill>
              <a:latin typeface="+mn-lt"/>
            </a:rPr>
            <a:t>Actuators</a:t>
          </a:r>
        </a:p>
      </dgm:t>
    </dgm:pt>
    <dgm:pt modelId="{2858475C-B503-4EEE-BFF2-3CD66ABEEBF0}" type="parTrans" cxnId="{C6FA99C0-D7F7-4F87-A1D9-945D2A1CC5D3}">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941F93B3-8C7E-40E9-A653-648A75861056}" type="sibTrans" cxnId="{C6FA99C0-D7F7-4F87-A1D9-945D2A1CC5D3}">
      <dgm:prSet/>
      <dgm:spPr/>
      <dgm:t>
        <a:bodyPr/>
        <a:lstStyle/>
        <a:p>
          <a:endParaRPr lang="en-US" sz="900">
            <a:latin typeface="+mn-lt"/>
          </a:endParaRPr>
        </a:p>
      </dgm:t>
    </dgm:pt>
    <dgm:pt modelId="{ECADF668-2399-4296-965E-421412378DDE}">
      <dgm:prSet phldrT="[Text]" custT="1"/>
      <dgm:spPr>
        <a:solidFill>
          <a:srgbClr val="0031BC"/>
        </a:solidFill>
        <a:ln w="12700" cap="flat" cmpd="sng" algn="ctr">
          <a:noFill/>
          <a:prstDash val="solid"/>
          <a:miter lim="800000"/>
        </a:ln>
        <a:effectLst/>
      </dgm:spPr>
      <dgm:t>
        <a:bodyPr spcFirstLastPara="0" vert="horz" wrap="square" lIns="5080" tIns="5080" rIns="5080" bIns="5080" numCol="1" spcCol="1270" anchor="ctr" anchorCtr="0"/>
        <a:lstStyle/>
        <a:p>
          <a:pPr marL="0" lvl="0" indent="0" algn="ctr" defTabSz="355600">
            <a:lnSpc>
              <a:spcPts val="700"/>
            </a:lnSpc>
            <a:spcBef>
              <a:spcPts val="0"/>
            </a:spcBef>
            <a:spcAft>
              <a:spcPts val="0"/>
            </a:spcAft>
            <a:buNone/>
          </a:pPr>
          <a:r>
            <a:rPr lang="en-US" sz="700" b="1" kern="1200">
              <a:solidFill>
                <a:schemeClr val="bg1"/>
              </a:solidFill>
              <a:latin typeface="+mn-lt"/>
              <a:ea typeface="+mn-ea"/>
              <a:cs typeface="+mn-cs"/>
            </a:rPr>
            <a:t>Integration Architecture</a:t>
          </a:r>
        </a:p>
      </dgm:t>
    </dgm:pt>
    <dgm:pt modelId="{D8109563-712A-4165-9BD4-C5492129D31A}" type="parTrans" cxnId="{147B3226-2D8C-42F6-A08D-904C46099B32}">
      <dgm:prSet/>
      <dgm:spPr>
        <a:ln>
          <a:solidFill>
            <a:schemeClr val="bg1">
              <a:lumMod val="85000"/>
            </a:schemeClr>
          </a:solidFill>
        </a:ln>
      </dgm:spPr>
      <dgm:t>
        <a:bodyPr/>
        <a:lstStyle/>
        <a:p>
          <a:endParaRPr lang="en-US" sz="800">
            <a:latin typeface="+mn-lt"/>
          </a:endParaRPr>
        </a:p>
      </dgm:t>
    </dgm:pt>
    <dgm:pt modelId="{AB503977-096B-4181-B158-E9EBB9694043}" type="sibTrans" cxnId="{147B3226-2D8C-42F6-A08D-904C46099B32}">
      <dgm:prSet/>
      <dgm:spPr/>
      <dgm:t>
        <a:bodyPr/>
        <a:lstStyle/>
        <a:p>
          <a:endParaRPr lang="en-US" sz="900">
            <a:latin typeface="+mn-lt"/>
          </a:endParaRPr>
        </a:p>
      </dgm:t>
    </dgm:pt>
    <dgm:pt modelId="{C98C25C6-9E49-4969-97A2-343F0DAB3A43}">
      <dgm:prSet phldrT="[Text]" custT="1"/>
      <dgm:spPr>
        <a:solidFill>
          <a:srgbClr val="0041F0"/>
        </a:solidFill>
        <a:ln>
          <a:noFill/>
        </a:ln>
      </dgm:spPr>
      <dgm:t>
        <a:bodyPr/>
        <a:lstStyle/>
        <a:p>
          <a:pPr algn="ctr">
            <a:lnSpc>
              <a:spcPts val="700"/>
            </a:lnSpc>
            <a:spcBef>
              <a:spcPts val="0"/>
            </a:spcBef>
            <a:spcAft>
              <a:spcPts val="0"/>
            </a:spcAft>
          </a:pPr>
          <a:r>
            <a:rPr lang="en-US" sz="700" b="0">
              <a:solidFill>
                <a:schemeClr val="bg1"/>
              </a:solidFill>
              <a:latin typeface="+mn-lt"/>
            </a:rPr>
            <a:t>Inter-Agent Integration</a:t>
          </a:r>
        </a:p>
      </dgm:t>
    </dgm:pt>
    <dgm:pt modelId="{AB111575-AB96-4B3F-BD48-58386F167998}" type="parTrans" cxnId="{FAB623D2-5E47-45D8-88D2-043CACF06F6E}">
      <dgm:prSet/>
      <dgm:spPr>
        <a:ln>
          <a:solidFill>
            <a:schemeClr val="bg1">
              <a:lumMod val="85000"/>
            </a:schemeClr>
          </a:solidFill>
        </a:ln>
      </dgm:spPr>
      <dgm:t>
        <a:bodyPr/>
        <a:lstStyle/>
        <a:p>
          <a:endParaRPr lang="en-US" sz="800">
            <a:latin typeface="+mn-lt"/>
          </a:endParaRPr>
        </a:p>
      </dgm:t>
    </dgm:pt>
    <dgm:pt modelId="{3EFCD13D-D4A4-4EB4-84C7-3D03CAC598C6}" type="sibTrans" cxnId="{FAB623D2-5E47-45D8-88D2-043CACF06F6E}">
      <dgm:prSet/>
      <dgm:spPr/>
      <dgm:t>
        <a:bodyPr/>
        <a:lstStyle/>
        <a:p>
          <a:endParaRPr lang="en-US" sz="900">
            <a:latin typeface="+mn-lt"/>
          </a:endParaRPr>
        </a:p>
      </dgm:t>
    </dgm:pt>
    <dgm:pt modelId="{4D639803-BAD7-4AEC-A270-6E90AE2BC4B2}">
      <dgm:prSet phldrT="[Text]" custT="1"/>
      <dgm:spPr>
        <a:solidFill>
          <a:srgbClr val="0041F0"/>
        </a:solidFill>
        <a:ln>
          <a:noFill/>
        </a:ln>
      </dgm:spPr>
      <dgm:t>
        <a:bodyPr/>
        <a:lstStyle/>
        <a:p>
          <a:pPr algn="ctr">
            <a:lnSpc>
              <a:spcPts val="700"/>
            </a:lnSpc>
            <a:spcBef>
              <a:spcPts val="0"/>
            </a:spcBef>
            <a:spcAft>
              <a:spcPts val="0"/>
            </a:spcAft>
          </a:pPr>
          <a:r>
            <a:rPr lang="en-US" sz="700" b="0">
              <a:solidFill>
                <a:schemeClr val="bg1"/>
              </a:solidFill>
              <a:latin typeface="+mn-lt"/>
            </a:rPr>
            <a:t>Tool Integration</a:t>
          </a:r>
        </a:p>
      </dgm:t>
    </dgm:pt>
    <dgm:pt modelId="{2D149AA0-5DA4-4BBE-9551-6EE2657FEE86}" type="parTrans" cxnId="{961810B7-5225-44A9-9EAC-C53D705BC817}">
      <dgm:prSet/>
      <dgm:spPr>
        <a:ln>
          <a:solidFill>
            <a:schemeClr val="bg1">
              <a:lumMod val="85000"/>
            </a:schemeClr>
          </a:solidFill>
        </a:ln>
      </dgm:spPr>
      <dgm:t>
        <a:bodyPr/>
        <a:lstStyle/>
        <a:p>
          <a:endParaRPr lang="en-US" sz="800">
            <a:latin typeface="+mn-lt"/>
          </a:endParaRPr>
        </a:p>
      </dgm:t>
    </dgm:pt>
    <dgm:pt modelId="{25A000C1-11F6-4E39-8F93-4C5724A13DC9}" type="sibTrans" cxnId="{961810B7-5225-44A9-9EAC-C53D705BC817}">
      <dgm:prSet/>
      <dgm:spPr/>
      <dgm:t>
        <a:bodyPr/>
        <a:lstStyle/>
        <a:p>
          <a:endParaRPr lang="en-US" sz="900">
            <a:latin typeface="+mn-lt"/>
          </a:endParaRPr>
        </a:p>
      </dgm:t>
    </dgm:pt>
    <dgm:pt modelId="{BE4FE61A-EDA0-4B55-9089-B42B81D25B3F}">
      <dgm:prSet phldrT="[Text]" custT="1"/>
      <dgm:spPr>
        <a:solidFill>
          <a:srgbClr val="002392"/>
        </a:solidFill>
        <a:ln>
          <a:noFill/>
        </a:ln>
      </dgm:spPr>
      <dgm:t>
        <a:bodyPr/>
        <a:lstStyle/>
        <a:p>
          <a:pPr algn="ctr">
            <a:lnSpc>
              <a:spcPts val="700"/>
            </a:lnSpc>
            <a:spcBef>
              <a:spcPts val="0"/>
            </a:spcBef>
            <a:spcAft>
              <a:spcPts val="0"/>
            </a:spcAft>
          </a:pPr>
          <a:r>
            <a:rPr lang="en-US" sz="700" b="1">
              <a:solidFill>
                <a:schemeClr val="bg1"/>
              </a:solidFill>
              <a:latin typeface="+mn-lt"/>
            </a:rPr>
            <a:t>Multi-Agent Orchestration Architecture</a:t>
          </a:r>
        </a:p>
      </dgm:t>
    </dgm:pt>
    <dgm:pt modelId="{7AAB7950-C1E8-4604-BF7D-E0A956161E51}" type="parTrans" cxnId="{172D184C-D55E-4D59-B78B-750C838F79C6}">
      <dgm:prSet/>
      <dgm:spPr>
        <a:ln>
          <a:solidFill>
            <a:schemeClr val="bg1">
              <a:lumMod val="85000"/>
            </a:schemeClr>
          </a:solidFill>
        </a:ln>
      </dgm:spPr>
      <dgm:t>
        <a:bodyPr/>
        <a:lstStyle/>
        <a:p>
          <a:endParaRPr lang="en-US" sz="800"/>
        </a:p>
      </dgm:t>
    </dgm:pt>
    <dgm:pt modelId="{92B26049-56D1-46DC-A4EF-9CC15D28E86A}" type="sibTrans" cxnId="{172D184C-D55E-4D59-B78B-750C838F79C6}">
      <dgm:prSet/>
      <dgm:spPr/>
      <dgm:t>
        <a:bodyPr/>
        <a:lstStyle/>
        <a:p>
          <a:endParaRPr lang="en-US"/>
        </a:p>
      </dgm:t>
    </dgm:pt>
    <dgm:pt modelId="{8711013B-A8CF-41F0-94B1-F07DFBA4F42F}">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Agent Design</a:t>
          </a:r>
        </a:p>
      </dgm:t>
    </dgm:pt>
    <dgm:pt modelId="{EE816969-34DD-4762-A137-BBEBA79CDFED}" type="parTrans" cxnId="{6B563BE8-1027-4FDB-99F3-0C2EBD114017}">
      <dgm:prSet/>
      <dgm:spPr>
        <a:ln>
          <a:solidFill>
            <a:schemeClr val="bg1">
              <a:lumMod val="85000"/>
            </a:schemeClr>
          </a:solidFill>
        </a:ln>
      </dgm:spPr>
      <dgm:t>
        <a:bodyPr/>
        <a:lstStyle/>
        <a:p>
          <a:endParaRPr lang="en-US" sz="800"/>
        </a:p>
      </dgm:t>
    </dgm:pt>
    <dgm:pt modelId="{00751CE5-E896-45C6-82DA-06F958233046}" type="sibTrans" cxnId="{6B563BE8-1027-4FDB-99F3-0C2EBD114017}">
      <dgm:prSet/>
      <dgm:spPr/>
      <dgm:t>
        <a:bodyPr/>
        <a:lstStyle/>
        <a:p>
          <a:endParaRPr lang="en-US"/>
        </a:p>
      </dgm:t>
    </dgm:pt>
    <dgm:pt modelId="{21A63E6E-42CB-4083-AA44-C1E66C9C517A}">
      <dgm:prSet phldrT="[Text]" custT="1"/>
      <dgm:spPr>
        <a:solidFill>
          <a:srgbClr val="0B76A1"/>
        </a:solidFill>
        <a:ln>
          <a:noFill/>
        </a:ln>
      </dgm:spPr>
      <dgm:t>
        <a:bodyPr/>
        <a:lstStyle/>
        <a:p>
          <a:pPr algn="ctr">
            <a:lnSpc>
              <a:spcPts val="700"/>
            </a:lnSpc>
            <a:spcBef>
              <a:spcPts val="0"/>
            </a:spcBef>
            <a:spcAft>
              <a:spcPts val="0"/>
            </a:spcAft>
          </a:pPr>
          <a:r>
            <a:rPr lang="en-US" sz="700" b="1" err="1">
              <a:solidFill>
                <a:schemeClr val="bg1"/>
              </a:solidFill>
              <a:latin typeface="+mn-lt"/>
            </a:rPr>
            <a:t>MLOps</a:t>
          </a:r>
          <a:r>
            <a:rPr lang="en-US" sz="700" b="1">
              <a:solidFill>
                <a:schemeClr val="bg1"/>
              </a:solidFill>
              <a:latin typeface="+mn-lt"/>
            </a:rPr>
            <a:t> Architecture</a:t>
          </a:r>
        </a:p>
      </dgm:t>
    </dgm:pt>
    <dgm:pt modelId="{BC49C85F-BF2F-43B3-95C9-0965EA4F14AC}" type="parTrans" cxnId="{8A6E0BA5-69BC-4DBE-ACE1-1F76635D184B}">
      <dgm:prSet/>
      <dgm:spPr/>
      <dgm:t>
        <a:bodyPr/>
        <a:lstStyle/>
        <a:p>
          <a:endParaRPr lang="en-US"/>
        </a:p>
      </dgm:t>
    </dgm:pt>
    <dgm:pt modelId="{C9E226A1-093F-41B4-BCC7-38E5FE99695D}" type="sibTrans" cxnId="{8A6E0BA5-69BC-4DBE-ACE1-1F76635D184B}">
      <dgm:prSet/>
      <dgm:spPr/>
      <dgm:t>
        <a:bodyPr/>
        <a:lstStyle/>
        <a:p>
          <a:endParaRPr lang="en-US"/>
        </a:p>
      </dgm:t>
    </dgm:pt>
    <dgm:pt modelId="{122201E8-B4E9-4AFE-A171-6A8085EC9A36}">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Program Management</a:t>
          </a:r>
        </a:p>
      </dgm:t>
    </dgm:pt>
    <dgm:pt modelId="{CDD497CC-E65F-45EE-A633-C057198D3708}" type="parTrans" cxnId="{F4CA90B7-0D4A-4969-AE53-C975D8DFEE5C}">
      <dgm:prSet/>
      <dgm:spPr/>
      <dgm:t>
        <a:bodyPr/>
        <a:lstStyle/>
        <a:p>
          <a:endParaRPr lang="en-US"/>
        </a:p>
      </dgm:t>
    </dgm:pt>
    <dgm:pt modelId="{7FDD486E-168D-49DE-89E6-C48279D2BE78}" type="sibTrans" cxnId="{F4CA90B7-0D4A-4969-AE53-C975D8DFEE5C}">
      <dgm:prSet/>
      <dgm:spPr/>
      <dgm:t>
        <a:bodyPr/>
        <a:lstStyle/>
        <a:p>
          <a:endParaRPr lang="en-US"/>
        </a:p>
      </dgm:t>
    </dgm:pt>
    <dgm:pt modelId="{B813C642-A62A-4282-B0A0-482A7409A2B2}">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Design Enablement</a:t>
          </a:r>
        </a:p>
      </dgm:t>
    </dgm:pt>
    <dgm:pt modelId="{9ED9919E-2110-4D2C-B8F6-21DAE75D8EC6}" type="parTrans" cxnId="{E4B23E62-3AA9-4187-98B5-A48E65F02BF5}">
      <dgm:prSet/>
      <dgm:spPr/>
      <dgm:t>
        <a:bodyPr/>
        <a:lstStyle/>
        <a:p>
          <a:endParaRPr lang="en-US"/>
        </a:p>
      </dgm:t>
    </dgm:pt>
    <dgm:pt modelId="{37A95071-60E2-4E1F-A6D8-110296BA02AD}" type="sibTrans" cxnId="{E4B23E62-3AA9-4187-98B5-A48E65F02BF5}">
      <dgm:prSet/>
      <dgm:spPr/>
      <dgm:t>
        <a:bodyPr/>
        <a:lstStyle/>
        <a:p>
          <a:endParaRPr lang="en-US"/>
        </a:p>
      </dgm:t>
    </dgm:pt>
    <dgm:pt modelId="{95E8EDC3-7E1D-4C9F-B6B2-DE18A6F62445}">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Build Enablement</a:t>
          </a:r>
        </a:p>
      </dgm:t>
    </dgm:pt>
    <dgm:pt modelId="{6FC580AF-14B7-4D0E-AA61-A406C69B9428}" type="parTrans" cxnId="{F5D68D34-B8F5-4E61-B5CF-B844D348E720}">
      <dgm:prSet/>
      <dgm:spPr/>
      <dgm:t>
        <a:bodyPr/>
        <a:lstStyle/>
        <a:p>
          <a:endParaRPr lang="en-US"/>
        </a:p>
      </dgm:t>
    </dgm:pt>
    <dgm:pt modelId="{15B99413-AE82-44FD-8773-6A1BC9FD706F}" type="sibTrans" cxnId="{F5D68D34-B8F5-4E61-B5CF-B844D348E720}">
      <dgm:prSet/>
      <dgm:spPr/>
      <dgm:t>
        <a:bodyPr/>
        <a:lstStyle/>
        <a:p>
          <a:endParaRPr lang="en-US"/>
        </a:p>
      </dgm:t>
    </dgm:pt>
    <dgm:pt modelId="{25C1D9C4-0CA9-4631-941A-73AB840239D5}">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Test Enablement</a:t>
          </a:r>
        </a:p>
      </dgm:t>
    </dgm:pt>
    <dgm:pt modelId="{16DDC448-1550-4972-9508-891C3FCF4CA6}" type="parTrans" cxnId="{1D44D206-E0C6-4C8E-B2D9-408D639A89A3}">
      <dgm:prSet/>
      <dgm:spPr/>
      <dgm:t>
        <a:bodyPr/>
        <a:lstStyle/>
        <a:p>
          <a:endParaRPr lang="en-US"/>
        </a:p>
      </dgm:t>
    </dgm:pt>
    <dgm:pt modelId="{08C3BDC4-2D23-4805-B045-43615DCE9DE0}" type="sibTrans" cxnId="{1D44D206-E0C6-4C8E-B2D9-408D639A89A3}">
      <dgm:prSet/>
      <dgm:spPr/>
      <dgm:t>
        <a:bodyPr/>
        <a:lstStyle/>
        <a:p>
          <a:endParaRPr lang="en-US"/>
        </a:p>
      </dgm:t>
    </dgm:pt>
    <dgm:pt modelId="{2BDC729B-481B-4CD9-9BA1-4B82B77BA78A}">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Observability</a:t>
          </a:r>
        </a:p>
      </dgm:t>
    </dgm:pt>
    <dgm:pt modelId="{6C5C416E-2A33-4FE3-8A2D-48B40F66FD1C}" type="parTrans" cxnId="{5517F572-CD76-477E-A86F-158A81DC04D2}">
      <dgm:prSet/>
      <dgm:spPr/>
      <dgm:t>
        <a:bodyPr/>
        <a:lstStyle/>
        <a:p>
          <a:endParaRPr lang="en-US"/>
        </a:p>
      </dgm:t>
    </dgm:pt>
    <dgm:pt modelId="{2EB421C8-88F0-4038-A818-C6E19725727E}" type="sibTrans" cxnId="{5517F572-CD76-477E-A86F-158A81DC04D2}">
      <dgm:prSet/>
      <dgm:spPr/>
      <dgm:t>
        <a:bodyPr/>
        <a:lstStyle/>
        <a:p>
          <a:endParaRPr lang="en-US"/>
        </a:p>
      </dgm:t>
    </dgm:pt>
    <dgm:pt modelId="{822854C4-7C26-4C0C-8AF3-1599DD744E45}">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Prompt Management</a:t>
          </a:r>
        </a:p>
      </dgm:t>
    </dgm:pt>
    <dgm:pt modelId="{758A7DA4-BC70-4018-853D-355536F573BB}" type="parTrans" cxnId="{3AC076CB-F67D-4332-8B58-0FF0511DC4AE}">
      <dgm:prSet/>
      <dgm:spPr/>
      <dgm:t>
        <a:bodyPr/>
        <a:lstStyle/>
        <a:p>
          <a:endParaRPr lang="en-US"/>
        </a:p>
      </dgm:t>
    </dgm:pt>
    <dgm:pt modelId="{5A183920-6E80-4F11-A336-CFFC581B1FB4}" type="sibTrans" cxnId="{3AC076CB-F67D-4332-8B58-0FF0511DC4AE}">
      <dgm:prSet/>
      <dgm:spPr/>
      <dgm:t>
        <a:bodyPr/>
        <a:lstStyle/>
        <a:p>
          <a:endParaRPr lang="en-US"/>
        </a:p>
      </dgm:t>
    </dgm:pt>
    <dgm:pt modelId="{D3105AD6-FFC4-484B-8D52-9CE717A9DFCA}">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Training Data</a:t>
          </a:r>
        </a:p>
      </dgm:t>
    </dgm:pt>
    <dgm:pt modelId="{A894C05A-9A7F-44F9-92A2-CFE4B637AE1E}" type="parTrans" cxnId="{032705AA-70A9-4424-893D-4B0187CEE6EE}">
      <dgm:prSet/>
      <dgm:spPr/>
      <dgm:t>
        <a:bodyPr/>
        <a:lstStyle/>
        <a:p>
          <a:endParaRPr lang="en-US"/>
        </a:p>
      </dgm:t>
    </dgm:pt>
    <dgm:pt modelId="{6309A8B0-DCB4-42BF-8C39-DD7D044BA70E}" type="sibTrans" cxnId="{032705AA-70A9-4424-893D-4B0187CEE6EE}">
      <dgm:prSet/>
      <dgm:spPr/>
      <dgm:t>
        <a:bodyPr/>
        <a:lstStyle/>
        <a:p>
          <a:endParaRPr lang="en-US"/>
        </a:p>
      </dgm:t>
    </dgm:pt>
    <dgm:pt modelId="{8AF2E124-46B9-4D6A-BC87-12D03CB89DEC}">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Data Management</a:t>
          </a:r>
        </a:p>
      </dgm:t>
    </dgm:pt>
    <dgm:pt modelId="{A8F9574C-C193-40A4-8B15-7778FC4BA068}" type="parTrans" cxnId="{02BAFA13-FFDA-4AD8-8FE0-7641B0DEB289}">
      <dgm:prSet/>
      <dgm:spPr/>
      <dgm:t>
        <a:bodyPr/>
        <a:lstStyle/>
        <a:p>
          <a:endParaRPr lang="en-US"/>
        </a:p>
      </dgm:t>
    </dgm:pt>
    <dgm:pt modelId="{0221B45A-9A18-47A4-ACA8-88C6D65E4DA8}" type="sibTrans" cxnId="{02BAFA13-FFDA-4AD8-8FE0-7641B0DEB289}">
      <dgm:prSet/>
      <dgm:spPr/>
      <dgm:t>
        <a:bodyPr/>
        <a:lstStyle/>
        <a:p>
          <a:endParaRPr lang="en-US"/>
        </a:p>
      </dgm:t>
    </dgm:pt>
    <dgm:pt modelId="{D874A336-639A-43DD-B822-12D4257D4C58}">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Model Development</a:t>
          </a:r>
        </a:p>
      </dgm:t>
    </dgm:pt>
    <dgm:pt modelId="{1046D716-E3C0-4C99-B1EA-0FAC4DF2EF1B}" type="parTrans" cxnId="{0A3B72D8-0DF4-432B-A7DE-6B1133DEA152}">
      <dgm:prSet/>
      <dgm:spPr/>
      <dgm:t>
        <a:bodyPr/>
        <a:lstStyle/>
        <a:p>
          <a:endParaRPr lang="en-US"/>
        </a:p>
      </dgm:t>
    </dgm:pt>
    <dgm:pt modelId="{58AC1C7D-6B20-445E-9BC8-200E2825294C}" type="sibTrans" cxnId="{0A3B72D8-0DF4-432B-A7DE-6B1133DEA152}">
      <dgm:prSet/>
      <dgm:spPr/>
      <dgm:t>
        <a:bodyPr/>
        <a:lstStyle/>
        <a:p>
          <a:endParaRPr lang="en-US"/>
        </a:p>
      </dgm:t>
    </dgm:pt>
    <dgm:pt modelId="{6728F747-BD00-40B5-AC95-9BE8739C8FD7}">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Model Training</a:t>
          </a:r>
        </a:p>
      </dgm:t>
    </dgm:pt>
    <dgm:pt modelId="{3616EB54-A02D-4AEE-B1AB-F70A0B4927B2}" type="parTrans" cxnId="{905F5867-0F52-4C5B-8B33-C397586F18C9}">
      <dgm:prSet/>
      <dgm:spPr/>
      <dgm:t>
        <a:bodyPr/>
        <a:lstStyle/>
        <a:p>
          <a:endParaRPr lang="en-US"/>
        </a:p>
      </dgm:t>
    </dgm:pt>
    <dgm:pt modelId="{16D92685-C386-4B0F-84E6-6BA6D4B521F5}" type="sibTrans" cxnId="{905F5867-0F52-4C5B-8B33-C397586F18C9}">
      <dgm:prSet/>
      <dgm:spPr/>
      <dgm:t>
        <a:bodyPr/>
        <a:lstStyle/>
        <a:p>
          <a:endParaRPr lang="en-US"/>
        </a:p>
      </dgm:t>
    </dgm:pt>
    <dgm:pt modelId="{6F9B650E-D3CB-43FF-9F87-03BF6D1A6679}">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Model Evaluation</a:t>
          </a:r>
        </a:p>
      </dgm:t>
    </dgm:pt>
    <dgm:pt modelId="{C7CAE128-B28A-4C40-A94B-8A2F35572EFE}" type="parTrans" cxnId="{ECE69A60-4715-4CCB-93F5-3A44B67C1C10}">
      <dgm:prSet/>
      <dgm:spPr/>
      <dgm:t>
        <a:bodyPr/>
        <a:lstStyle/>
        <a:p>
          <a:endParaRPr lang="en-US"/>
        </a:p>
      </dgm:t>
    </dgm:pt>
    <dgm:pt modelId="{B651B78D-9634-4ACC-A812-5AB7FDCE8D12}" type="sibTrans" cxnId="{ECE69A60-4715-4CCB-93F5-3A44B67C1C10}">
      <dgm:prSet/>
      <dgm:spPr/>
      <dgm:t>
        <a:bodyPr/>
        <a:lstStyle/>
        <a:p>
          <a:endParaRPr lang="en-US"/>
        </a:p>
      </dgm:t>
    </dgm:pt>
    <dgm:pt modelId="{F2D09A41-9CF5-4827-BB9D-1B0159808DD8}">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Model Management</a:t>
          </a:r>
        </a:p>
      </dgm:t>
    </dgm:pt>
    <dgm:pt modelId="{712D96C0-5AA6-4F0F-BC34-F21F06DD550D}" type="parTrans" cxnId="{5C7FCC01-DD67-4C82-A2C7-5D82D1A69BCA}">
      <dgm:prSet/>
      <dgm:spPr/>
      <dgm:t>
        <a:bodyPr/>
        <a:lstStyle/>
        <a:p>
          <a:endParaRPr lang="en-US"/>
        </a:p>
      </dgm:t>
    </dgm:pt>
    <dgm:pt modelId="{E72B171B-2852-4E68-8D88-D88F471605DE}" type="sibTrans" cxnId="{5C7FCC01-DD67-4C82-A2C7-5D82D1A69BCA}">
      <dgm:prSet/>
      <dgm:spPr/>
      <dgm:t>
        <a:bodyPr/>
        <a:lstStyle/>
        <a:p>
          <a:endParaRPr lang="en-US"/>
        </a:p>
      </dgm:t>
    </dgm:pt>
    <dgm:pt modelId="{95AFB97D-CEEB-4D6A-94FE-A4415D7AB732}">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Model Operations</a:t>
          </a:r>
        </a:p>
      </dgm:t>
    </dgm:pt>
    <dgm:pt modelId="{3FAE9145-B06F-4B18-AD5E-39B03F07DFEE}" type="parTrans" cxnId="{6D4A4904-94A9-4F27-88E4-31C9BA40E897}">
      <dgm:prSet/>
      <dgm:spPr/>
      <dgm:t>
        <a:bodyPr/>
        <a:lstStyle/>
        <a:p>
          <a:endParaRPr lang="en-US"/>
        </a:p>
      </dgm:t>
    </dgm:pt>
    <dgm:pt modelId="{82200373-73CA-424A-9CBB-DB98FD862196}" type="sibTrans" cxnId="{6D4A4904-94A9-4F27-88E4-31C9BA40E897}">
      <dgm:prSet/>
      <dgm:spPr/>
      <dgm:t>
        <a:bodyPr/>
        <a:lstStyle/>
        <a:p>
          <a:endParaRPr lang="en-US"/>
        </a:p>
      </dgm:t>
    </dgm:pt>
    <dgm:pt modelId="{994DAAE9-51BA-4E71-896D-0F317BE7967C}">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Monitoring and Alerting</a:t>
          </a:r>
        </a:p>
      </dgm:t>
    </dgm:pt>
    <dgm:pt modelId="{BFD6FD71-F233-4C58-B348-8A211851892E}" type="parTrans" cxnId="{9D41F66E-B93E-4C9C-BF2B-DD20E7FFD3F2}">
      <dgm:prSet/>
      <dgm:spPr/>
      <dgm:t>
        <a:bodyPr/>
        <a:lstStyle/>
        <a:p>
          <a:endParaRPr lang="en-US"/>
        </a:p>
      </dgm:t>
    </dgm:pt>
    <dgm:pt modelId="{C91BF761-C053-4CF4-81F9-16DEB9A8C7E6}" type="sibTrans" cxnId="{9D41F66E-B93E-4C9C-BF2B-DD20E7FFD3F2}">
      <dgm:prSet/>
      <dgm:spPr/>
      <dgm:t>
        <a:bodyPr/>
        <a:lstStyle/>
        <a:p>
          <a:endParaRPr lang="en-US"/>
        </a:p>
      </dgm:t>
    </dgm:pt>
    <dgm:pt modelId="{355E7973-0DFD-4633-B15E-EB5A51936926}">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Analytics and reporting</a:t>
          </a:r>
        </a:p>
      </dgm:t>
    </dgm:pt>
    <dgm:pt modelId="{66CE9CB4-9479-43CD-90FC-D220963AA221}" type="parTrans" cxnId="{B1290B6C-27E4-4F06-92C8-1C5A31B76667}">
      <dgm:prSet/>
      <dgm:spPr/>
      <dgm:t>
        <a:bodyPr/>
        <a:lstStyle/>
        <a:p>
          <a:endParaRPr lang="en-US"/>
        </a:p>
      </dgm:t>
    </dgm:pt>
    <dgm:pt modelId="{C8C9C2DB-B2F8-46D5-8686-41C6FF03087B}" type="sibTrans" cxnId="{B1290B6C-27E4-4F06-92C8-1C5A31B76667}">
      <dgm:prSet/>
      <dgm:spPr/>
      <dgm:t>
        <a:bodyPr/>
        <a:lstStyle/>
        <a:p>
          <a:endParaRPr lang="en-US"/>
        </a:p>
      </dgm:t>
    </dgm:pt>
    <dgm:pt modelId="{1A6AE997-92AD-4059-BD42-5D4D53B10C14}">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Pre-Built Tools</a:t>
          </a:r>
        </a:p>
      </dgm:t>
    </dgm:pt>
    <dgm:pt modelId="{9B765B6A-F207-4D64-ACCC-C71D0E58BBC7}" type="parTrans" cxnId="{3EC7820F-96F1-4F3D-B987-71A18F39787F}">
      <dgm:prSet/>
      <dgm:spPr/>
      <dgm:t>
        <a:bodyPr/>
        <a:lstStyle/>
        <a:p>
          <a:endParaRPr lang="en-US"/>
        </a:p>
      </dgm:t>
    </dgm:pt>
    <dgm:pt modelId="{522D79B2-F594-439C-B484-DDD281F47E98}" type="sibTrans" cxnId="{3EC7820F-96F1-4F3D-B987-71A18F39787F}">
      <dgm:prSet/>
      <dgm:spPr/>
      <dgm:t>
        <a:bodyPr/>
        <a:lstStyle/>
        <a:p>
          <a:endParaRPr lang="en-US"/>
        </a:p>
      </dgm:t>
    </dgm:pt>
    <dgm:pt modelId="{7BBA8ABA-43DE-4C47-86F9-229C02502D9B}">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Interaction Coordination</a:t>
          </a:r>
        </a:p>
      </dgm:t>
    </dgm:pt>
    <dgm:pt modelId="{9E081612-330D-4C54-96FA-CE035492A650}" type="parTrans" cxnId="{457FE167-54A6-4ECE-B80F-57783652B9AB}">
      <dgm:prSet/>
      <dgm:spPr/>
      <dgm:t>
        <a:bodyPr/>
        <a:lstStyle/>
        <a:p>
          <a:endParaRPr lang="en-US"/>
        </a:p>
      </dgm:t>
    </dgm:pt>
    <dgm:pt modelId="{000A7F8A-21BB-4572-BE81-FDD259E1F75A}" type="sibTrans" cxnId="{457FE167-54A6-4ECE-B80F-57783652B9AB}">
      <dgm:prSet/>
      <dgm:spPr/>
      <dgm:t>
        <a:bodyPr/>
        <a:lstStyle/>
        <a:p>
          <a:endParaRPr lang="en-US"/>
        </a:p>
      </dgm:t>
    </dgm:pt>
    <dgm:pt modelId="{11EB4EC9-F0C1-4F5D-A4D2-35274E74F22B}">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Guardrails</a:t>
          </a:r>
        </a:p>
      </dgm:t>
    </dgm:pt>
    <dgm:pt modelId="{2DF88344-40D7-48D6-A267-FE824863270C}" type="parTrans" cxnId="{DE30B09D-8CCA-4C19-B9EF-777AF3BB8A99}">
      <dgm:prSet/>
      <dgm:spPr/>
      <dgm:t>
        <a:bodyPr/>
        <a:lstStyle/>
        <a:p>
          <a:endParaRPr lang="en-US"/>
        </a:p>
      </dgm:t>
    </dgm:pt>
    <dgm:pt modelId="{8C402B23-FE7C-4DE3-8161-B6E9CB438511}" type="sibTrans" cxnId="{DE30B09D-8CCA-4C19-B9EF-777AF3BB8A99}">
      <dgm:prSet/>
      <dgm:spPr/>
      <dgm:t>
        <a:bodyPr/>
        <a:lstStyle/>
        <a:p>
          <a:endParaRPr lang="en-US"/>
        </a:p>
      </dgm:t>
    </dgm:pt>
    <dgm:pt modelId="{0B450889-6E78-4F88-8EC7-EC972EF38514}">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Memory</a:t>
          </a:r>
        </a:p>
      </dgm:t>
    </dgm:pt>
    <dgm:pt modelId="{01EAD352-89FA-4C30-A731-D636BCEAA892}" type="parTrans" cxnId="{C01A1348-1555-4899-BC6F-6EB049639B03}">
      <dgm:prSet/>
      <dgm:spPr/>
      <dgm:t>
        <a:bodyPr/>
        <a:lstStyle/>
        <a:p>
          <a:endParaRPr lang="en-US"/>
        </a:p>
      </dgm:t>
    </dgm:pt>
    <dgm:pt modelId="{B0ABC3DD-1347-495E-816D-B4AD255F0D1E}" type="sibTrans" cxnId="{C01A1348-1555-4899-BC6F-6EB049639B03}">
      <dgm:prSet/>
      <dgm:spPr/>
      <dgm:t>
        <a:bodyPr/>
        <a:lstStyle/>
        <a:p>
          <a:endParaRPr lang="en-US"/>
        </a:p>
      </dgm:t>
    </dgm:pt>
    <dgm:pt modelId="{6E283781-575C-4F5C-B315-40A3834831E5}">
      <dgm:prSet phldrT="[Text]" custT="1"/>
      <dgm:spPr>
        <a:solidFill>
          <a:srgbClr val="0033CC"/>
        </a:solidFill>
        <a:ln>
          <a:noFill/>
        </a:ln>
      </dgm:spPr>
      <dgm:t>
        <a:bodyPr/>
        <a:lstStyle/>
        <a:p>
          <a:pPr algn="ctr">
            <a:lnSpc>
              <a:spcPts val="700"/>
            </a:lnSpc>
            <a:spcBef>
              <a:spcPts val="0"/>
            </a:spcBef>
            <a:spcAft>
              <a:spcPts val="0"/>
            </a:spcAft>
          </a:pPr>
          <a:r>
            <a:rPr lang="en-US" sz="700" b="0" dirty="0">
              <a:solidFill>
                <a:schemeClr val="bg1"/>
              </a:solidFill>
              <a:latin typeface="+mn-lt"/>
            </a:rPr>
            <a:t>Workflow Management</a:t>
          </a:r>
        </a:p>
      </dgm:t>
    </dgm:pt>
    <dgm:pt modelId="{587DF93D-0987-4EA3-AD46-5665B320100C}" type="parTrans" cxnId="{0596F670-E915-473D-9D5E-273F82DA6F1D}">
      <dgm:prSet/>
      <dgm:spPr/>
      <dgm:t>
        <a:bodyPr/>
        <a:lstStyle/>
        <a:p>
          <a:endParaRPr lang="en-US"/>
        </a:p>
      </dgm:t>
    </dgm:pt>
    <dgm:pt modelId="{D44E2EF8-C0CA-4606-A5CB-03AFBCD32E66}" type="sibTrans" cxnId="{0596F670-E915-473D-9D5E-273F82DA6F1D}">
      <dgm:prSet/>
      <dgm:spPr/>
      <dgm:t>
        <a:bodyPr/>
        <a:lstStyle/>
        <a:p>
          <a:endParaRPr lang="en-US"/>
        </a:p>
      </dgm:t>
    </dgm:pt>
    <dgm:pt modelId="{872B95B6-EFAB-4667-8D51-2957AC01E144}">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Human in the Loop</a:t>
          </a:r>
        </a:p>
      </dgm:t>
    </dgm:pt>
    <dgm:pt modelId="{30A160D2-2CE1-425D-B2AC-C2FC2483159F}" type="parTrans" cxnId="{8BB9672C-2FF2-4365-8BA5-5362748AAC8A}">
      <dgm:prSet/>
      <dgm:spPr/>
      <dgm:t>
        <a:bodyPr/>
        <a:lstStyle/>
        <a:p>
          <a:endParaRPr lang="en-US"/>
        </a:p>
      </dgm:t>
    </dgm:pt>
    <dgm:pt modelId="{EBDFB08E-AEB6-447D-8293-D68754490278}" type="sibTrans" cxnId="{8BB9672C-2FF2-4365-8BA5-5362748AAC8A}">
      <dgm:prSet/>
      <dgm:spPr/>
      <dgm:t>
        <a:bodyPr/>
        <a:lstStyle/>
        <a:p>
          <a:endParaRPr lang="en-US"/>
        </a:p>
      </dgm:t>
    </dgm:pt>
    <dgm:pt modelId="{98DE7B13-95F0-4BDA-9B78-547A877B6DF4}">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Operations</a:t>
          </a:r>
        </a:p>
      </dgm:t>
    </dgm:pt>
    <dgm:pt modelId="{9E9D24E0-11E8-421B-B59F-EE7922E8C91C}" type="parTrans" cxnId="{406EDB7A-8D56-415A-B521-7F473DAD3AF3}">
      <dgm:prSet/>
      <dgm:spPr/>
      <dgm:t>
        <a:bodyPr/>
        <a:lstStyle/>
        <a:p>
          <a:endParaRPr lang="en-US"/>
        </a:p>
      </dgm:t>
    </dgm:pt>
    <dgm:pt modelId="{B60C85C8-FEAE-4D78-A126-8BD8BF98B674}" type="sibTrans" cxnId="{406EDB7A-8D56-415A-B521-7F473DAD3AF3}">
      <dgm:prSet/>
      <dgm:spPr/>
      <dgm:t>
        <a:bodyPr/>
        <a:lstStyle/>
        <a:p>
          <a:endParaRPr lang="en-US"/>
        </a:p>
      </dgm:t>
    </dgm:pt>
    <dgm:pt modelId="{9F9BF70E-F5A1-4794-B809-D78C08320842}">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Security</a:t>
          </a:r>
        </a:p>
      </dgm:t>
    </dgm:pt>
    <dgm:pt modelId="{D85EFDB8-A730-41D7-88EF-BBDA4031D2E9}" type="parTrans" cxnId="{1B34FA2B-08CD-4E7B-A705-BB1DF9FEADE1}">
      <dgm:prSet/>
      <dgm:spPr/>
      <dgm:t>
        <a:bodyPr/>
        <a:lstStyle/>
        <a:p>
          <a:endParaRPr lang="en-US"/>
        </a:p>
      </dgm:t>
    </dgm:pt>
    <dgm:pt modelId="{E76E4785-1037-4D7F-AB69-00A41E56A333}" type="sibTrans" cxnId="{1B34FA2B-08CD-4E7B-A705-BB1DF9FEADE1}">
      <dgm:prSet/>
      <dgm:spPr/>
      <dgm:t>
        <a:bodyPr/>
        <a:lstStyle/>
        <a:p>
          <a:endParaRPr lang="en-US"/>
        </a:p>
      </dgm:t>
    </dgm:pt>
    <dgm:pt modelId="{4FA46DB3-7959-489C-8635-3944463B3ED6}">
      <dgm:prSet phldrT="[Text]" custT="1"/>
      <dgm:spPr>
        <a:solidFill>
          <a:srgbClr val="0041F0"/>
        </a:solidFill>
        <a:ln>
          <a:noFill/>
        </a:ln>
      </dgm:spPr>
      <dgm:t>
        <a:bodyPr/>
        <a:lstStyle/>
        <a:p>
          <a:pPr algn="ctr">
            <a:lnSpc>
              <a:spcPts val="700"/>
            </a:lnSpc>
            <a:spcBef>
              <a:spcPts val="0"/>
            </a:spcBef>
            <a:spcAft>
              <a:spcPts val="0"/>
            </a:spcAft>
          </a:pPr>
          <a:r>
            <a:rPr lang="en-US" sz="700" b="0">
              <a:solidFill>
                <a:schemeClr val="bg1"/>
              </a:solidFill>
              <a:latin typeface="+mn-lt"/>
            </a:rPr>
            <a:t>Commerce Integration</a:t>
          </a:r>
        </a:p>
      </dgm:t>
    </dgm:pt>
    <dgm:pt modelId="{C5E69A85-FC59-4CBC-AD45-9359B642764C}" type="parTrans" cxnId="{4A294998-5EEC-4E71-91FD-4E8EEF21F53B}">
      <dgm:prSet/>
      <dgm:spPr/>
      <dgm:t>
        <a:bodyPr/>
        <a:lstStyle/>
        <a:p>
          <a:endParaRPr lang="en-US"/>
        </a:p>
      </dgm:t>
    </dgm:pt>
    <dgm:pt modelId="{05EC1DED-192E-4EB8-8F07-4145E72EB770}" type="sibTrans" cxnId="{4A294998-5EEC-4E71-91FD-4E8EEF21F53B}">
      <dgm:prSet/>
      <dgm:spPr/>
      <dgm:t>
        <a:bodyPr/>
        <a:lstStyle/>
        <a:p>
          <a:endParaRPr lang="en-US"/>
        </a:p>
      </dgm:t>
    </dgm:pt>
    <dgm:pt modelId="{057CE6F8-C125-43E5-AED1-6068B7382212}">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FinOps</a:t>
          </a:r>
        </a:p>
      </dgm:t>
    </dgm:pt>
    <dgm:pt modelId="{C2BACEAC-6A14-467C-A4AE-4490AEDD0677}" type="parTrans" cxnId="{4B7E955A-7AFE-4B6B-BB00-D5BC9CACDE42}">
      <dgm:prSet/>
      <dgm:spPr/>
      <dgm:t>
        <a:bodyPr/>
        <a:lstStyle/>
        <a:p>
          <a:endParaRPr lang="en-US"/>
        </a:p>
      </dgm:t>
    </dgm:pt>
    <dgm:pt modelId="{C45D0B31-DC45-4313-A46E-ECD1A4EAC7CE}" type="sibTrans" cxnId="{4B7E955A-7AFE-4B6B-BB00-D5BC9CACDE42}">
      <dgm:prSet/>
      <dgm:spPr/>
      <dgm:t>
        <a:bodyPr/>
        <a:lstStyle/>
        <a:p>
          <a:endParaRPr lang="en-US"/>
        </a:p>
      </dgm:t>
    </dgm:pt>
    <dgm:pt modelId="{EB042546-7B06-4A76-808F-E194CF2956C1}" type="pres">
      <dgm:prSet presAssocID="{FCE64AEF-F2D2-4742-8110-E2A904A0E338}" presName="Name0" presStyleCnt="0">
        <dgm:presLayoutVars>
          <dgm:chPref val="1"/>
          <dgm:dir/>
          <dgm:animOne val="branch"/>
          <dgm:animLvl val="lvl"/>
          <dgm:resizeHandles/>
        </dgm:presLayoutVars>
      </dgm:prSet>
      <dgm:spPr/>
    </dgm:pt>
    <dgm:pt modelId="{FFE91B16-A4E8-4C95-9714-4DB2A614AE42}" type="pres">
      <dgm:prSet presAssocID="{4266846A-ECCA-4D43-AC82-E985E4BC35BE}" presName="vertOne" presStyleCnt="0"/>
      <dgm:spPr/>
    </dgm:pt>
    <dgm:pt modelId="{16714C91-ED13-4E9A-8C8A-62F3D355F81D}" type="pres">
      <dgm:prSet presAssocID="{4266846A-ECCA-4D43-AC82-E985E4BC35BE}" presName="txOne" presStyleLbl="node0" presStyleIdx="0" presStyleCnt="5">
        <dgm:presLayoutVars>
          <dgm:chPref val="3"/>
        </dgm:presLayoutVars>
      </dgm:prSet>
      <dgm:spPr>
        <a:prstGeom prst="snip2DiagRect">
          <a:avLst/>
        </a:prstGeom>
      </dgm:spPr>
    </dgm:pt>
    <dgm:pt modelId="{AA2B55FE-9509-4711-A04E-4ADC3C59C1A0}" type="pres">
      <dgm:prSet presAssocID="{4266846A-ECCA-4D43-AC82-E985E4BC35BE}" presName="parTransOne" presStyleCnt="0"/>
      <dgm:spPr/>
    </dgm:pt>
    <dgm:pt modelId="{AA8E9FE0-C7A3-4FBC-A1C0-50710C48C889}" type="pres">
      <dgm:prSet presAssocID="{4266846A-ECCA-4D43-AC82-E985E4BC35BE}" presName="horzOne" presStyleCnt="0"/>
      <dgm:spPr/>
    </dgm:pt>
    <dgm:pt modelId="{AF32D5C2-8B63-424E-8B45-E3A2DBDD2E32}" type="pres">
      <dgm:prSet presAssocID="{122201E8-B4E9-4AFE-A171-6A8085EC9A36}" presName="vertTwo" presStyleCnt="0"/>
      <dgm:spPr/>
    </dgm:pt>
    <dgm:pt modelId="{BB08295F-C3A4-4067-A03F-800B42F3D4FE}" type="pres">
      <dgm:prSet presAssocID="{122201E8-B4E9-4AFE-A171-6A8085EC9A36}" presName="txTwo" presStyleLbl="node2" presStyleIdx="0" presStyleCnt="9">
        <dgm:presLayoutVars>
          <dgm:chPref val="3"/>
        </dgm:presLayoutVars>
      </dgm:prSet>
      <dgm:spPr/>
    </dgm:pt>
    <dgm:pt modelId="{EE6F1EA6-B854-4904-8EA3-08675B33CA70}" type="pres">
      <dgm:prSet presAssocID="{122201E8-B4E9-4AFE-A171-6A8085EC9A36}" presName="parTransTwo" presStyleCnt="0"/>
      <dgm:spPr/>
    </dgm:pt>
    <dgm:pt modelId="{89277A4B-F239-4BB5-9DA7-B174A2AEE90F}" type="pres">
      <dgm:prSet presAssocID="{122201E8-B4E9-4AFE-A171-6A8085EC9A36}" presName="horzTwo" presStyleCnt="0"/>
      <dgm:spPr/>
    </dgm:pt>
    <dgm:pt modelId="{09A3060D-A110-4623-B8B5-243A9B132E1F}" type="pres">
      <dgm:prSet presAssocID="{B813C642-A62A-4282-B0A0-482A7409A2B2}" presName="vertThree" presStyleCnt="0"/>
      <dgm:spPr/>
    </dgm:pt>
    <dgm:pt modelId="{13FD3567-2B99-4801-909B-A02CA3EF198A}" type="pres">
      <dgm:prSet presAssocID="{B813C642-A62A-4282-B0A0-482A7409A2B2}" presName="txThree" presStyleLbl="node3" presStyleIdx="0" presStyleCnt="9">
        <dgm:presLayoutVars>
          <dgm:chPref val="3"/>
        </dgm:presLayoutVars>
      </dgm:prSet>
      <dgm:spPr/>
    </dgm:pt>
    <dgm:pt modelId="{A6A331C1-1FAB-4EDA-B7E5-A37493BDC5A8}" type="pres">
      <dgm:prSet presAssocID="{B813C642-A62A-4282-B0A0-482A7409A2B2}" presName="parTransThree" presStyleCnt="0"/>
      <dgm:spPr/>
    </dgm:pt>
    <dgm:pt modelId="{E495DEFF-FC10-4A8D-8C5E-DD08F26ABF3E}" type="pres">
      <dgm:prSet presAssocID="{B813C642-A62A-4282-B0A0-482A7409A2B2}" presName="horzThree" presStyleCnt="0"/>
      <dgm:spPr/>
    </dgm:pt>
    <dgm:pt modelId="{B6E49368-98F8-4BB5-A94E-989C9E26371E}" type="pres">
      <dgm:prSet presAssocID="{95E8EDC3-7E1D-4C9F-B6B2-DE18A6F62445}" presName="vertFour" presStyleCnt="0">
        <dgm:presLayoutVars>
          <dgm:chPref val="3"/>
        </dgm:presLayoutVars>
      </dgm:prSet>
      <dgm:spPr/>
    </dgm:pt>
    <dgm:pt modelId="{C7D99F58-F6AA-40C0-BCE6-4AD9E5305596}" type="pres">
      <dgm:prSet presAssocID="{95E8EDC3-7E1D-4C9F-B6B2-DE18A6F62445}" presName="txFour" presStyleLbl="node4" presStyleIdx="0" presStyleCnt="15">
        <dgm:presLayoutVars>
          <dgm:chPref val="3"/>
        </dgm:presLayoutVars>
      </dgm:prSet>
      <dgm:spPr/>
    </dgm:pt>
    <dgm:pt modelId="{C388C24C-7834-4225-892F-910D7551CB1A}" type="pres">
      <dgm:prSet presAssocID="{95E8EDC3-7E1D-4C9F-B6B2-DE18A6F62445}" presName="parTransFour" presStyleCnt="0"/>
      <dgm:spPr/>
    </dgm:pt>
    <dgm:pt modelId="{C2C586C5-EBB3-492E-A3FD-BD3D7BB6FA97}" type="pres">
      <dgm:prSet presAssocID="{95E8EDC3-7E1D-4C9F-B6B2-DE18A6F62445}" presName="horzFour" presStyleCnt="0"/>
      <dgm:spPr/>
    </dgm:pt>
    <dgm:pt modelId="{D762D55A-30F5-4405-89CA-E8636E0643D8}" type="pres">
      <dgm:prSet presAssocID="{25C1D9C4-0CA9-4631-941A-73AB840239D5}" presName="vertFour" presStyleCnt="0">
        <dgm:presLayoutVars>
          <dgm:chPref val="3"/>
        </dgm:presLayoutVars>
      </dgm:prSet>
      <dgm:spPr/>
    </dgm:pt>
    <dgm:pt modelId="{EF7B200E-26D9-4875-A674-7712AD86D4E0}" type="pres">
      <dgm:prSet presAssocID="{25C1D9C4-0CA9-4631-941A-73AB840239D5}" presName="txFour" presStyleLbl="node4" presStyleIdx="1" presStyleCnt="15">
        <dgm:presLayoutVars>
          <dgm:chPref val="3"/>
        </dgm:presLayoutVars>
      </dgm:prSet>
      <dgm:spPr/>
    </dgm:pt>
    <dgm:pt modelId="{F4223DB8-54F1-4D7A-B678-265BE393C9FA}" type="pres">
      <dgm:prSet presAssocID="{25C1D9C4-0CA9-4631-941A-73AB840239D5}" presName="horzFour" presStyleCnt="0"/>
      <dgm:spPr/>
    </dgm:pt>
    <dgm:pt modelId="{F9D7B497-3BFA-4A28-8607-04B103042FFD}" type="pres">
      <dgm:prSet presAssocID="{7FDD486E-168D-49DE-89E6-C48279D2BE78}" presName="sibSpaceTwo" presStyleCnt="0"/>
      <dgm:spPr/>
    </dgm:pt>
    <dgm:pt modelId="{BB82DB12-D512-4487-9B14-4DCCC7C747B4}" type="pres">
      <dgm:prSet presAssocID="{2BDC729B-481B-4CD9-9BA1-4B82B77BA78A}" presName="vertTwo" presStyleCnt="0"/>
      <dgm:spPr/>
    </dgm:pt>
    <dgm:pt modelId="{C2B124CB-0CB3-4772-8E46-F8B175118ECB}" type="pres">
      <dgm:prSet presAssocID="{2BDC729B-481B-4CD9-9BA1-4B82B77BA78A}" presName="txTwo" presStyleLbl="node2" presStyleIdx="1" presStyleCnt="9">
        <dgm:presLayoutVars>
          <dgm:chPref val="3"/>
        </dgm:presLayoutVars>
      </dgm:prSet>
      <dgm:spPr/>
    </dgm:pt>
    <dgm:pt modelId="{8BF7058B-2715-4CE3-A4C0-6176E4BF2CE7}" type="pres">
      <dgm:prSet presAssocID="{2BDC729B-481B-4CD9-9BA1-4B82B77BA78A}" presName="parTransTwo" presStyleCnt="0"/>
      <dgm:spPr/>
    </dgm:pt>
    <dgm:pt modelId="{1434ABAB-0295-4956-8885-2076E40477A8}" type="pres">
      <dgm:prSet presAssocID="{2BDC729B-481B-4CD9-9BA1-4B82B77BA78A}" presName="horzTwo" presStyleCnt="0"/>
      <dgm:spPr/>
    </dgm:pt>
    <dgm:pt modelId="{D8CC668D-01DC-4AB2-B853-89A1DD7CB4C8}" type="pres">
      <dgm:prSet presAssocID="{822854C4-7C26-4C0C-8AF3-1599DD744E45}" presName="vertThree" presStyleCnt="0"/>
      <dgm:spPr/>
    </dgm:pt>
    <dgm:pt modelId="{786E4347-7ED6-41F5-A3D8-F369FFC3FA62}" type="pres">
      <dgm:prSet presAssocID="{822854C4-7C26-4C0C-8AF3-1599DD744E45}" presName="txThree" presStyleLbl="node3" presStyleIdx="1" presStyleCnt="9">
        <dgm:presLayoutVars>
          <dgm:chPref val="3"/>
        </dgm:presLayoutVars>
      </dgm:prSet>
      <dgm:spPr/>
    </dgm:pt>
    <dgm:pt modelId="{965C7919-8C26-4373-9EAC-E799B6261AEE}" type="pres">
      <dgm:prSet presAssocID="{822854C4-7C26-4C0C-8AF3-1599DD744E45}" presName="parTransThree" presStyleCnt="0"/>
      <dgm:spPr/>
    </dgm:pt>
    <dgm:pt modelId="{B96067FD-97AD-4615-9A88-E768BB6DD081}" type="pres">
      <dgm:prSet presAssocID="{822854C4-7C26-4C0C-8AF3-1599DD744E45}" presName="horzThree" presStyleCnt="0"/>
      <dgm:spPr/>
    </dgm:pt>
    <dgm:pt modelId="{FFC87241-1869-4FAE-A7F9-BEFC8053893B}" type="pres">
      <dgm:prSet presAssocID="{057CE6F8-C125-43E5-AED1-6068B7382212}" presName="vertFour" presStyleCnt="0">
        <dgm:presLayoutVars>
          <dgm:chPref val="3"/>
        </dgm:presLayoutVars>
      </dgm:prSet>
      <dgm:spPr/>
    </dgm:pt>
    <dgm:pt modelId="{C70F8B43-2175-48DD-AB44-3E1673424A74}" type="pres">
      <dgm:prSet presAssocID="{057CE6F8-C125-43E5-AED1-6068B7382212}" presName="txFour" presStyleLbl="node4" presStyleIdx="2" presStyleCnt="15">
        <dgm:presLayoutVars>
          <dgm:chPref val="3"/>
        </dgm:presLayoutVars>
      </dgm:prSet>
      <dgm:spPr/>
    </dgm:pt>
    <dgm:pt modelId="{3F72598C-6362-464B-AFEC-AE1FCED9187D}" type="pres">
      <dgm:prSet presAssocID="{057CE6F8-C125-43E5-AED1-6068B7382212}" presName="horzFour" presStyleCnt="0"/>
      <dgm:spPr/>
    </dgm:pt>
    <dgm:pt modelId="{2D582D12-46D2-4AB3-8998-3089DDFB73AA}" type="pres">
      <dgm:prSet presAssocID="{889A9B68-7E22-4089-B26D-4D7D5D8F294F}" presName="sibSpaceOne" presStyleCnt="0"/>
      <dgm:spPr/>
    </dgm:pt>
    <dgm:pt modelId="{39ACF83A-1E3E-4A8E-9AE6-6C2517B9A5A4}" type="pres">
      <dgm:prSet presAssocID="{21A63E6E-42CB-4083-AA44-C1E66C9C517A}" presName="vertOne" presStyleCnt="0"/>
      <dgm:spPr/>
    </dgm:pt>
    <dgm:pt modelId="{86AEEDEC-F37A-4F9B-8413-69B54DE10515}" type="pres">
      <dgm:prSet presAssocID="{21A63E6E-42CB-4083-AA44-C1E66C9C517A}" presName="txOne" presStyleLbl="node0" presStyleIdx="1" presStyleCnt="5">
        <dgm:presLayoutVars>
          <dgm:chPref val="3"/>
        </dgm:presLayoutVars>
      </dgm:prSet>
      <dgm:spPr>
        <a:prstGeom prst="snip2DiagRect">
          <a:avLst/>
        </a:prstGeom>
      </dgm:spPr>
    </dgm:pt>
    <dgm:pt modelId="{3AF43EFA-36DF-4F50-B6CF-0E89E4AE3BC0}" type="pres">
      <dgm:prSet presAssocID="{21A63E6E-42CB-4083-AA44-C1E66C9C517A}" presName="parTransOne" presStyleCnt="0"/>
      <dgm:spPr/>
    </dgm:pt>
    <dgm:pt modelId="{07E8C769-6973-488B-ADF8-51998288857E}" type="pres">
      <dgm:prSet presAssocID="{21A63E6E-42CB-4083-AA44-C1E66C9C517A}" presName="horzOne" presStyleCnt="0"/>
      <dgm:spPr/>
    </dgm:pt>
    <dgm:pt modelId="{DAFB0125-6D49-4843-A2BC-4E8AD0DCF557}" type="pres">
      <dgm:prSet presAssocID="{D3105AD6-FFC4-484B-8D52-9CE717A9DFCA}" presName="vertTwo" presStyleCnt="0"/>
      <dgm:spPr/>
    </dgm:pt>
    <dgm:pt modelId="{51ABB8A0-BF4D-4652-8024-0ED9C205DC89}" type="pres">
      <dgm:prSet presAssocID="{D3105AD6-FFC4-484B-8D52-9CE717A9DFCA}" presName="txTwo" presStyleLbl="node2" presStyleIdx="2" presStyleCnt="9">
        <dgm:presLayoutVars>
          <dgm:chPref val="3"/>
        </dgm:presLayoutVars>
      </dgm:prSet>
      <dgm:spPr/>
    </dgm:pt>
    <dgm:pt modelId="{BE72DCE3-C88B-4717-8781-91EA637C13C7}" type="pres">
      <dgm:prSet presAssocID="{D3105AD6-FFC4-484B-8D52-9CE717A9DFCA}" presName="parTransTwo" presStyleCnt="0"/>
      <dgm:spPr/>
    </dgm:pt>
    <dgm:pt modelId="{AC02D3FA-43EB-4057-9C80-F0D5C48F2D1A}" type="pres">
      <dgm:prSet presAssocID="{D3105AD6-FFC4-484B-8D52-9CE717A9DFCA}" presName="horzTwo" presStyleCnt="0"/>
      <dgm:spPr/>
    </dgm:pt>
    <dgm:pt modelId="{8A301F15-F4B3-4B20-8428-BEE8030A41DC}" type="pres">
      <dgm:prSet presAssocID="{8AF2E124-46B9-4D6A-BC87-12D03CB89DEC}" presName="vertThree" presStyleCnt="0"/>
      <dgm:spPr/>
    </dgm:pt>
    <dgm:pt modelId="{22090A82-B896-4444-AEB3-836A625A1072}" type="pres">
      <dgm:prSet presAssocID="{8AF2E124-46B9-4D6A-BC87-12D03CB89DEC}" presName="txThree" presStyleLbl="node3" presStyleIdx="2" presStyleCnt="9">
        <dgm:presLayoutVars>
          <dgm:chPref val="3"/>
        </dgm:presLayoutVars>
      </dgm:prSet>
      <dgm:spPr/>
    </dgm:pt>
    <dgm:pt modelId="{67656094-4C29-4A00-8BC8-473E886B52C7}" type="pres">
      <dgm:prSet presAssocID="{8AF2E124-46B9-4D6A-BC87-12D03CB89DEC}" presName="parTransThree" presStyleCnt="0"/>
      <dgm:spPr/>
    </dgm:pt>
    <dgm:pt modelId="{1F705574-6488-48AB-95A4-5127271651F8}" type="pres">
      <dgm:prSet presAssocID="{8AF2E124-46B9-4D6A-BC87-12D03CB89DEC}" presName="horzThree" presStyleCnt="0"/>
      <dgm:spPr/>
    </dgm:pt>
    <dgm:pt modelId="{072C0E63-9B3E-4CC6-9468-226E78D9822E}" type="pres">
      <dgm:prSet presAssocID="{D874A336-639A-43DD-B822-12D4257D4C58}" presName="vertFour" presStyleCnt="0">
        <dgm:presLayoutVars>
          <dgm:chPref val="3"/>
        </dgm:presLayoutVars>
      </dgm:prSet>
      <dgm:spPr/>
    </dgm:pt>
    <dgm:pt modelId="{3F6C977A-F368-4CF6-B224-08E47F4C9B80}" type="pres">
      <dgm:prSet presAssocID="{D874A336-639A-43DD-B822-12D4257D4C58}" presName="txFour" presStyleLbl="node4" presStyleIdx="3" presStyleCnt="15">
        <dgm:presLayoutVars>
          <dgm:chPref val="3"/>
        </dgm:presLayoutVars>
      </dgm:prSet>
      <dgm:spPr/>
    </dgm:pt>
    <dgm:pt modelId="{9AD6D8AD-B98F-4557-B2E9-F766ACB3E7A8}" type="pres">
      <dgm:prSet presAssocID="{D874A336-639A-43DD-B822-12D4257D4C58}" presName="parTransFour" presStyleCnt="0"/>
      <dgm:spPr/>
    </dgm:pt>
    <dgm:pt modelId="{E912A326-5CA2-424D-9A06-C11B30501806}" type="pres">
      <dgm:prSet presAssocID="{D874A336-639A-43DD-B822-12D4257D4C58}" presName="horzFour" presStyleCnt="0"/>
      <dgm:spPr/>
    </dgm:pt>
    <dgm:pt modelId="{6C234A1B-A256-46F8-ABB2-EEFBB99D75A1}" type="pres">
      <dgm:prSet presAssocID="{6728F747-BD00-40B5-AC95-9BE8739C8FD7}" presName="vertFour" presStyleCnt="0">
        <dgm:presLayoutVars>
          <dgm:chPref val="3"/>
        </dgm:presLayoutVars>
      </dgm:prSet>
      <dgm:spPr/>
    </dgm:pt>
    <dgm:pt modelId="{C80E9083-C4AA-430B-B256-B463875F0036}" type="pres">
      <dgm:prSet presAssocID="{6728F747-BD00-40B5-AC95-9BE8739C8FD7}" presName="txFour" presStyleLbl="node4" presStyleIdx="4" presStyleCnt="15">
        <dgm:presLayoutVars>
          <dgm:chPref val="3"/>
        </dgm:presLayoutVars>
      </dgm:prSet>
      <dgm:spPr/>
    </dgm:pt>
    <dgm:pt modelId="{124642BC-7C40-4AE0-A4F4-26D308DEA2BB}" type="pres">
      <dgm:prSet presAssocID="{6728F747-BD00-40B5-AC95-9BE8739C8FD7}" presName="parTransFour" presStyleCnt="0"/>
      <dgm:spPr/>
    </dgm:pt>
    <dgm:pt modelId="{7447D711-4210-4B1A-A56C-2CC86FC3E3AC}" type="pres">
      <dgm:prSet presAssocID="{6728F747-BD00-40B5-AC95-9BE8739C8FD7}" presName="horzFour" presStyleCnt="0"/>
      <dgm:spPr/>
    </dgm:pt>
    <dgm:pt modelId="{DC4EDDC0-5107-4FE2-B5E2-EB8B686ECC80}" type="pres">
      <dgm:prSet presAssocID="{6F9B650E-D3CB-43FF-9F87-03BF6D1A6679}" presName="vertFour" presStyleCnt="0">
        <dgm:presLayoutVars>
          <dgm:chPref val="3"/>
        </dgm:presLayoutVars>
      </dgm:prSet>
      <dgm:spPr/>
    </dgm:pt>
    <dgm:pt modelId="{7AB42A9F-8D2E-4123-991B-EC8F28AB6060}" type="pres">
      <dgm:prSet presAssocID="{6F9B650E-D3CB-43FF-9F87-03BF6D1A6679}" presName="txFour" presStyleLbl="node4" presStyleIdx="5" presStyleCnt="15">
        <dgm:presLayoutVars>
          <dgm:chPref val="3"/>
        </dgm:presLayoutVars>
      </dgm:prSet>
      <dgm:spPr/>
    </dgm:pt>
    <dgm:pt modelId="{0FBE05B8-744C-4BF9-8385-43CEA6D110A1}" type="pres">
      <dgm:prSet presAssocID="{6F9B650E-D3CB-43FF-9F87-03BF6D1A6679}" presName="horzFour" presStyleCnt="0"/>
      <dgm:spPr/>
    </dgm:pt>
    <dgm:pt modelId="{4EA29DFF-5004-45B3-84C5-D689D1893092}" type="pres">
      <dgm:prSet presAssocID="{6309A8B0-DCB4-42BF-8C39-DD7D044BA70E}" presName="sibSpaceTwo" presStyleCnt="0"/>
      <dgm:spPr/>
    </dgm:pt>
    <dgm:pt modelId="{1D850E93-AB77-4CBE-BA98-0832E7B5904F}" type="pres">
      <dgm:prSet presAssocID="{F2D09A41-9CF5-4827-BB9D-1B0159808DD8}" presName="vertTwo" presStyleCnt="0"/>
      <dgm:spPr/>
    </dgm:pt>
    <dgm:pt modelId="{E551F63C-83D1-4876-A651-0AC62249421B}" type="pres">
      <dgm:prSet presAssocID="{F2D09A41-9CF5-4827-BB9D-1B0159808DD8}" presName="txTwo" presStyleLbl="node2" presStyleIdx="3" presStyleCnt="9">
        <dgm:presLayoutVars>
          <dgm:chPref val="3"/>
        </dgm:presLayoutVars>
      </dgm:prSet>
      <dgm:spPr/>
    </dgm:pt>
    <dgm:pt modelId="{94091D44-3AD4-49E1-8D6D-F73363B4EBC9}" type="pres">
      <dgm:prSet presAssocID="{F2D09A41-9CF5-4827-BB9D-1B0159808DD8}" presName="parTransTwo" presStyleCnt="0"/>
      <dgm:spPr/>
    </dgm:pt>
    <dgm:pt modelId="{4828F233-1624-4F52-BFC3-0818884F44C1}" type="pres">
      <dgm:prSet presAssocID="{F2D09A41-9CF5-4827-BB9D-1B0159808DD8}" presName="horzTwo" presStyleCnt="0"/>
      <dgm:spPr/>
    </dgm:pt>
    <dgm:pt modelId="{1E7E649B-FBC2-4B7A-9793-DDB9775A7C85}" type="pres">
      <dgm:prSet presAssocID="{95AFB97D-CEEB-4D6A-94FE-A4415D7AB732}" presName="vertThree" presStyleCnt="0"/>
      <dgm:spPr/>
    </dgm:pt>
    <dgm:pt modelId="{3C16DDD5-51CF-4434-99BF-1B339BC8FD8B}" type="pres">
      <dgm:prSet presAssocID="{95AFB97D-CEEB-4D6A-94FE-A4415D7AB732}" presName="txThree" presStyleLbl="node3" presStyleIdx="3" presStyleCnt="9">
        <dgm:presLayoutVars>
          <dgm:chPref val="3"/>
        </dgm:presLayoutVars>
      </dgm:prSet>
      <dgm:spPr/>
    </dgm:pt>
    <dgm:pt modelId="{84610FF7-A223-486A-85C7-D73874D145E7}" type="pres">
      <dgm:prSet presAssocID="{95AFB97D-CEEB-4D6A-94FE-A4415D7AB732}" presName="parTransThree" presStyleCnt="0"/>
      <dgm:spPr/>
    </dgm:pt>
    <dgm:pt modelId="{2F916609-4474-407D-9216-5EEDFDE7A456}" type="pres">
      <dgm:prSet presAssocID="{95AFB97D-CEEB-4D6A-94FE-A4415D7AB732}" presName="horzThree" presStyleCnt="0"/>
      <dgm:spPr/>
    </dgm:pt>
    <dgm:pt modelId="{73123DAA-A3EA-4275-BC18-C1D29A91142F}" type="pres">
      <dgm:prSet presAssocID="{994DAAE9-51BA-4E71-896D-0F317BE7967C}" presName="vertFour" presStyleCnt="0">
        <dgm:presLayoutVars>
          <dgm:chPref val="3"/>
        </dgm:presLayoutVars>
      </dgm:prSet>
      <dgm:spPr/>
    </dgm:pt>
    <dgm:pt modelId="{C5A21173-6DC2-4CAA-8F5D-592E68DBC47D}" type="pres">
      <dgm:prSet presAssocID="{994DAAE9-51BA-4E71-896D-0F317BE7967C}" presName="txFour" presStyleLbl="node4" presStyleIdx="6" presStyleCnt="15">
        <dgm:presLayoutVars>
          <dgm:chPref val="3"/>
        </dgm:presLayoutVars>
      </dgm:prSet>
      <dgm:spPr/>
    </dgm:pt>
    <dgm:pt modelId="{3794B9BB-3119-401B-B3D6-8728FDFE4B7F}" type="pres">
      <dgm:prSet presAssocID="{994DAAE9-51BA-4E71-896D-0F317BE7967C}" presName="parTransFour" presStyleCnt="0"/>
      <dgm:spPr/>
    </dgm:pt>
    <dgm:pt modelId="{0C09B4C3-E49F-4079-8165-F4BF83E2178A}" type="pres">
      <dgm:prSet presAssocID="{994DAAE9-51BA-4E71-896D-0F317BE7967C}" presName="horzFour" presStyleCnt="0"/>
      <dgm:spPr/>
    </dgm:pt>
    <dgm:pt modelId="{828C0302-AA41-4E24-9C80-270DA74B5EFC}" type="pres">
      <dgm:prSet presAssocID="{355E7973-0DFD-4633-B15E-EB5A51936926}" presName="vertFour" presStyleCnt="0">
        <dgm:presLayoutVars>
          <dgm:chPref val="3"/>
        </dgm:presLayoutVars>
      </dgm:prSet>
      <dgm:spPr/>
    </dgm:pt>
    <dgm:pt modelId="{7AFD776E-D7E5-4726-B3BE-E6F68A34CCB9}" type="pres">
      <dgm:prSet presAssocID="{355E7973-0DFD-4633-B15E-EB5A51936926}" presName="txFour" presStyleLbl="node4" presStyleIdx="7" presStyleCnt="15">
        <dgm:presLayoutVars>
          <dgm:chPref val="3"/>
        </dgm:presLayoutVars>
      </dgm:prSet>
      <dgm:spPr/>
    </dgm:pt>
    <dgm:pt modelId="{DBDB2799-4831-4019-8F90-F90707AB63D6}" type="pres">
      <dgm:prSet presAssocID="{355E7973-0DFD-4633-B15E-EB5A51936926}" presName="horzFour" presStyleCnt="0"/>
      <dgm:spPr/>
    </dgm:pt>
    <dgm:pt modelId="{43A048A0-3CBC-4B51-BD58-5545632E7493}" type="pres">
      <dgm:prSet presAssocID="{C9E226A1-093F-41B4-BCC7-38E5FE99695D}" presName="sibSpaceOne" presStyleCnt="0"/>
      <dgm:spPr/>
    </dgm:pt>
    <dgm:pt modelId="{4A2D873A-0CCC-46ED-BCA9-BDBCC52E85E7}" type="pres">
      <dgm:prSet presAssocID="{E1439DA8-384D-4D3B-8810-CC11B5EA1C70}" presName="vertOne" presStyleCnt="0"/>
      <dgm:spPr/>
    </dgm:pt>
    <dgm:pt modelId="{36C89161-1E35-4E4A-BD22-6AE911190EF0}" type="pres">
      <dgm:prSet presAssocID="{E1439DA8-384D-4D3B-8810-CC11B5EA1C70}" presName="txOne" presStyleLbl="node0" presStyleIdx="2" presStyleCnt="5">
        <dgm:presLayoutVars>
          <dgm:chPref val="3"/>
        </dgm:presLayoutVars>
      </dgm:prSet>
      <dgm:spPr>
        <a:prstGeom prst="snip2DiagRect">
          <a:avLst/>
        </a:prstGeom>
      </dgm:spPr>
    </dgm:pt>
    <dgm:pt modelId="{6F589E8F-DFA5-4473-A2A6-0FBFDD736042}" type="pres">
      <dgm:prSet presAssocID="{E1439DA8-384D-4D3B-8810-CC11B5EA1C70}" presName="parTransOne" presStyleCnt="0"/>
      <dgm:spPr/>
    </dgm:pt>
    <dgm:pt modelId="{74BAE684-4261-4D75-9D7F-B85CC927AB06}" type="pres">
      <dgm:prSet presAssocID="{E1439DA8-384D-4D3B-8810-CC11B5EA1C70}" presName="horzOne" presStyleCnt="0"/>
      <dgm:spPr/>
    </dgm:pt>
    <dgm:pt modelId="{7501A7A8-574E-49F7-ACCA-2B1F23EA430B}" type="pres">
      <dgm:prSet presAssocID="{EDE30CBA-480F-4E1B-B81D-E8C0B967B574}" presName="vertTwo" presStyleCnt="0"/>
      <dgm:spPr/>
    </dgm:pt>
    <dgm:pt modelId="{72ECF181-CB96-4F6C-9B91-FD92935542AA}" type="pres">
      <dgm:prSet presAssocID="{EDE30CBA-480F-4E1B-B81D-E8C0B967B574}" presName="txTwo" presStyleLbl="node2" presStyleIdx="4" presStyleCnt="9">
        <dgm:presLayoutVars>
          <dgm:chPref val="3"/>
        </dgm:presLayoutVars>
      </dgm:prSet>
      <dgm:spPr/>
    </dgm:pt>
    <dgm:pt modelId="{FE94BB78-E800-474C-83E1-03F88A946227}" type="pres">
      <dgm:prSet presAssocID="{EDE30CBA-480F-4E1B-B81D-E8C0B967B574}" presName="parTransTwo" presStyleCnt="0"/>
      <dgm:spPr/>
    </dgm:pt>
    <dgm:pt modelId="{BC4E17A1-8E21-4E4C-92A9-502BA7E61030}" type="pres">
      <dgm:prSet presAssocID="{EDE30CBA-480F-4E1B-B81D-E8C0B967B574}" presName="horzTwo" presStyleCnt="0"/>
      <dgm:spPr/>
    </dgm:pt>
    <dgm:pt modelId="{0078A33C-8D12-4324-85FA-DA9A2FEE09EA}" type="pres">
      <dgm:prSet presAssocID="{8CEF2011-0748-45A9-BCEB-FDD532BCC589}" presName="vertThree" presStyleCnt="0"/>
      <dgm:spPr/>
    </dgm:pt>
    <dgm:pt modelId="{E76AE509-0195-40DF-B8C5-63BB263415B9}" type="pres">
      <dgm:prSet presAssocID="{8CEF2011-0748-45A9-BCEB-FDD532BCC589}" presName="txThree" presStyleLbl="node3" presStyleIdx="4" presStyleCnt="9">
        <dgm:presLayoutVars>
          <dgm:chPref val="3"/>
        </dgm:presLayoutVars>
      </dgm:prSet>
      <dgm:spPr/>
    </dgm:pt>
    <dgm:pt modelId="{57F46386-9B58-49C0-A33F-2D20F0D94F48}" type="pres">
      <dgm:prSet presAssocID="{8CEF2011-0748-45A9-BCEB-FDD532BCC589}" presName="parTransThree" presStyleCnt="0"/>
      <dgm:spPr/>
    </dgm:pt>
    <dgm:pt modelId="{9E7B1CFD-8EE6-4C5E-ABBC-27D8153AB5C2}" type="pres">
      <dgm:prSet presAssocID="{8CEF2011-0748-45A9-BCEB-FDD532BCC589}" presName="horzThree" presStyleCnt="0"/>
      <dgm:spPr/>
    </dgm:pt>
    <dgm:pt modelId="{50671CAF-4303-4D6C-B696-86C373EBC973}" type="pres">
      <dgm:prSet presAssocID="{47F48AE1-214B-492C-BDA6-ED5026C882CA}" presName="vertFour" presStyleCnt="0">
        <dgm:presLayoutVars>
          <dgm:chPref val="3"/>
        </dgm:presLayoutVars>
      </dgm:prSet>
      <dgm:spPr/>
    </dgm:pt>
    <dgm:pt modelId="{F466F43A-FC0A-4213-B080-F18726AD1E9A}" type="pres">
      <dgm:prSet presAssocID="{47F48AE1-214B-492C-BDA6-ED5026C882CA}" presName="txFour" presStyleLbl="node4" presStyleIdx="8" presStyleCnt="15">
        <dgm:presLayoutVars>
          <dgm:chPref val="3"/>
        </dgm:presLayoutVars>
      </dgm:prSet>
      <dgm:spPr/>
    </dgm:pt>
    <dgm:pt modelId="{4988D979-AE71-4202-BD8D-F900E638DFA2}" type="pres">
      <dgm:prSet presAssocID="{47F48AE1-214B-492C-BDA6-ED5026C882CA}" presName="horzFour" presStyleCnt="0"/>
      <dgm:spPr/>
    </dgm:pt>
    <dgm:pt modelId="{4E5F0E8B-A07D-481A-AF5F-269B03DA32ED}" type="pres">
      <dgm:prSet presAssocID="{C2A6DCB3-91AA-4D33-8E34-C2019562C059}" presName="sibSpaceTwo" presStyleCnt="0"/>
      <dgm:spPr/>
    </dgm:pt>
    <dgm:pt modelId="{1E6B3BAF-5B6A-4810-8588-5C94166625F3}" type="pres">
      <dgm:prSet presAssocID="{6CCCED47-B4E4-414F-B007-928DFADCEDF2}" presName="vertTwo" presStyleCnt="0"/>
      <dgm:spPr/>
    </dgm:pt>
    <dgm:pt modelId="{62E8314A-D6A5-4779-BFE4-80DBECA5A34D}" type="pres">
      <dgm:prSet presAssocID="{6CCCED47-B4E4-414F-B007-928DFADCEDF2}" presName="txTwo" presStyleLbl="node2" presStyleIdx="5" presStyleCnt="9">
        <dgm:presLayoutVars>
          <dgm:chPref val="3"/>
        </dgm:presLayoutVars>
      </dgm:prSet>
      <dgm:spPr/>
    </dgm:pt>
    <dgm:pt modelId="{7C7C6250-A91E-430B-9179-66968551E167}" type="pres">
      <dgm:prSet presAssocID="{6CCCED47-B4E4-414F-B007-928DFADCEDF2}" presName="parTransTwo" presStyleCnt="0"/>
      <dgm:spPr/>
    </dgm:pt>
    <dgm:pt modelId="{FFBEB7C7-7D69-4D62-8140-F55C589BC95A}" type="pres">
      <dgm:prSet presAssocID="{6CCCED47-B4E4-414F-B007-928DFADCEDF2}" presName="horzTwo" presStyleCnt="0"/>
      <dgm:spPr/>
    </dgm:pt>
    <dgm:pt modelId="{8604B2D5-DAAD-4A7A-801D-C2A75FCFAF49}" type="pres">
      <dgm:prSet presAssocID="{FDB483BE-1146-4D16-82DD-D5910D4204E3}" presName="vertThree" presStyleCnt="0"/>
      <dgm:spPr/>
    </dgm:pt>
    <dgm:pt modelId="{EF405B08-7DA7-4BE0-AB9B-16BF10AF7D57}" type="pres">
      <dgm:prSet presAssocID="{FDB483BE-1146-4D16-82DD-D5910D4204E3}" presName="txThree" presStyleLbl="node3" presStyleIdx="5" presStyleCnt="9">
        <dgm:presLayoutVars>
          <dgm:chPref val="3"/>
        </dgm:presLayoutVars>
      </dgm:prSet>
      <dgm:spPr/>
    </dgm:pt>
    <dgm:pt modelId="{0C45AF27-B7C3-4EB7-B242-B58F783C0DE9}" type="pres">
      <dgm:prSet presAssocID="{FDB483BE-1146-4D16-82DD-D5910D4204E3}" presName="horzThree" presStyleCnt="0"/>
      <dgm:spPr/>
    </dgm:pt>
    <dgm:pt modelId="{6489504C-C37E-4C7A-A7A1-B59B501A50CD}" type="pres">
      <dgm:prSet presAssocID="{1A049DB9-D281-4DF1-95EB-13E72ED49C75}" presName="sibSpaceOne" presStyleCnt="0"/>
      <dgm:spPr/>
    </dgm:pt>
    <dgm:pt modelId="{392A1498-E512-4B2E-8EE4-B501F0477F23}" type="pres">
      <dgm:prSet presAssocID="{ECADF668-2399-4296-965E-421412378DDE}" presName="vertOne" presStyleCnt="0"/>
      <dgm:spPr/>
    </dgm:pt>
    <dgm:pt modelId="{9BAE6696-6102-4AC5-967E-503E611AC80D}" type="pres">
      <dgm:prSet presAssocID="{ECADF668-2399-4296-965E-421412378DDE}" presName="txOne" presStyleLbl="node0" presStyleIdx="3" presStyleCnt="5">
        <dgm:presLayoutVars>
          <dgm:chPref val="3"/>
        </dgm:presLayoutVars>
      </dgm:prSet>
      <dgm:spPr>
        <a:prstGeom prst="snip2DiagRect">
          <a:avLst/>
        </a:prstGeom>
      </dgm:spPr>
    </dgm:pt>
    <dgm:pt modelId="{61DB3B40-D88B-469B-B3E5-2A9D79FBC00B}" type="pres">
      <dgm:prSet presAssocID="{ECADF668-2399-4296-965E-421412378DDE}" presName="parTransOne" presStyleCnt="0"/>
      <dgm:spPr/>
    </dgm:pt>
    <dgm:pt modelId="{F3FAE2B7-6E0C-402A-87DE-E218BA6873FA}" type="pres">
      <dgm:prSet presAssocID="{ECADF668-2399-4296-965E-421412378DDE}" presName="horzOne" presStyleCnt="0"/>
      <dgm:spPr/>
    </dgm:pt>
    <dgm:pt modelId="{7FE7F529-C7CC-4EDD-B5D7-5BCE26F6A9A9}" type="pres">
      <dgm:prSet presAssocID="{C98C25C6-9E49-4969-97A2-343F0DAB3A43}" presName="vertTwo" presStyleCnt="0"/>
      <dgm:spPr/>
    </dgm:pt>
    <dgm:pt modelId="{287D498D-FDCD-4458-A525-59961C735A7F}" type="pres">
      <dgm:prSet presAssocID="{C98C25C6-9E49-4969-97A2-343F0DAB3A43}" presName="txTwo" presStyleLbl="node2" presStyleIdx="6" presStyleCnt="9">
        <dgm:presLayoutVars>
          <dgm:chPref val="3"/>
        </dgm:presLayoutVars>
      </dgm:prSet>
      <dgm:spPr/>
    </dgm:pt>
    <dgm:pt modelId="{38525D64-0EE2-4B08-923F-A4DFEBFEC0ED}" type="pres">
      <dgm:prSet presAssocID="{C98C25C6-9E49-4969-97A2-343F0DAB3A43}" presName="parTransTwo" presStyleCnt="0"/>
      <dgm:spPr/>
    </dgm:pt>
    <dgm:pt modelId="{D3F954C3-9750-4248-9B51-EBB1B66CE714}" type="pres">
      <dgm:prSet presAssocID="{C98C25C6-9E49-4969-97A2-343F0DAB3A43}" presName="horzTwo" presStyleCnt="0"/>
      <dgm:spPr/>
    </dgm:pt>
    <dgm:pt modelId="{FF987D25-D4A5-4FAA-9D58-248C9D507EBF}" type="pres">
      <dgm:prSet presAssocID="{4D639803-BAD7-4AEC-A270-6E90AE2BC4B2}" presName="vertThree" presStyleCnt="0"/>
      <dgm:spPr/>
    </dgm:pt>
    <dgm:pt modelId="{386F046F-FFB0-4B86-ACAD-00FBCA0F9524}" type="pres">
      <dgm:prSet presAssocID="{4D639803-BAD7-4AEC-A270-6E90AE2BC4B2}" presName="txThree" presStyleLbl="node3" presStyleIdx="6" presStyleCnt="9">
        <dgm:presLayoutVars>
          <dgm:chPref val="3"/>
        </dgm:presLayoutVars>
      </dgm:prSet>
      <dgm:spPr/>
    </dgm:pt>
    <dgm:pt modelId="{A96D7C26-42AE-4701-BBE2-2278076AFF92}" type="pres">
      <dgm:prSet presAssocID="{4D639803-BAD7-4AEC-A270-6E90AE2BC4B2}" presName="parTransThree" presStyleCnt="0"/>
      <dgm:spPr/>
    </dgm:pt>
    <dgm:pt modelId="{71F74CE5-7A0C-4FC5-B07F-68B52AF2129A}" type="pres">
      <dgm:prSet presAssocID="{4D639803-BAD7-4AEC-A270-6E90AE2BC4B2}" presName="horzThree" presStyleCnt="0"/>
      <dgm:spPr/>
    </dgm:pt>
    <dgm:pt modelId="{F9C979DC-A8A8-46F6-ACD1-CABC83A6EB87}" type="pres">
      <dgm:prSet presAssocID="{4FA46DB3-7959-489C-8635-3944463B3ED6}" presName="vertFour" presStyleCnt="0">
        <dgm:presLayoutVars>
          <dgm:chPref val="3"/>
        </dgm:presLayoutVars>
      </dgm:prSet>
      <dgm:spPr/>
    </dgm:pt>
    <dgm:pt modelId="{CB74F491-D566-4805-B338-3F844165A187}" type="pres">
      <dgm:prSet presAssocID="{4FA46DB3-7959-489C-8635-3944463B3ED6}" presName="txFour" presStyleLbl="node4" presStyleIdx="9" presStyleCnt="15">
        <dgm:presLayoutVars>
          <dgm:chPref val="3"/>
        </dgm:presLayoutVars>
      </dgm:prSet>
      <dgm:spPr/>
    </dgm:pt>
    <dgm:pt modelId="{15E31B96-32A3-4B00-9F6D-ECB166FFD3E7}" type="pres">
      <dgm:prSet presAssocID="{4FA46DB3-7959-489C-8635-3944463B3ED6}" presName="horzFour" presStyleCnt="0"/>
      <dgm:spPr/>
    </dgm:pt>
    <dgm:pt modelId="{150B07B2-53D4-4F20-BC73-3B94FB19814A}" type="pres">
      <dgm:prSet presAssocID="{AB503977-096B-4181-B158-E9EBB9694043}" presName="sibSpaceOne" presStyleCnt="0"/>
      <dgm:spPr/>
    </dgm:pt>
    <dgm:pt modelId="{B46875A9-FE26-4B8B-8902-DD7951A08B23}" type="pres">
      <dgm:prSet presAssocID="{BE4FE61A-EDA0-4B55-9089-B42B81D25B3F}" presName="vertOne" presStyleCnt="0"/>
      <dgm:spPr/>
    </dgm:pt>
    <dgm:pt modelId="{E8B4CB8A-E152-48A7-9BF8-EB5B650BFAF1}" type="pres">
      <dgm:prSet presAssocID="{BE4FE61A-EDA0-4B55-9089-B42B81D25B3F}" presName="txOne" presStyleLbl="node0" presStyleIdx="4" presStyleCnt="5">
        <dgm:presLayoutVars>
          <dgm:chPref val="3"/>
        </dgm:presLayoutVars>
      </dgm:prSet>
      <dgm:spPr>
        <a:prstGeom prst="snip2DiagRect">
          <a:avLst/>
        </a:prstGeom>
      </dgm:spPr>
    </dgm:pt>
    <dgm:pt modelId="{7F073DC5-2B1F-4481-A16F-B038A101A223}" type="pres">
      <dgm:prSet presAssocID="{BE4FE61A-EDA0-4B55-9089-B42B81D25B3F}" presName="parTransOne" presStyleCnt="0"/>
      <dgm:spPr/>
    </dgm:pt>
    <dgm:pt modelId="{BD0E4E60-8569-4A67-B37C-CBB80C78B721}" type="pres">
      <dgm:prSet presAssocID="{BE4FE61A-EDA0-4B55-9089-B42B81D25B3F}" presName="horzOne" presStyleCnt="0"/>
      <dgm:spPr/>
    </dgm:pt>
    <dgm:pt modelId="{A3F186B8-FD84-4B7E-906B-109D1BED3938}" type="pres">
      <dgm:prSet presAssocID="{8711013B-A8CF-41F0-94B1-F07DFBA4F42F}" presName="vertTwo" presStyleCnt="0"/>
      <dgm:spPr/>
    </dgm:pt>
    <dgm:pt modelId="{4623EA78-1295-4AEE-8B0D-3FDBE066B71E}" type="pres">
      <dgm:prSet presAssocID="{8711013B-A8CF-41F0-94B1-F07DFBA4F42F}" presName="txTwo" presStyleLbl="node2" presStyleIdx="7" presStyleCnt="9">
        <dgm:presLayoutVars>
          <dgm:chPref val="3"/>
        </dgm:presLayoutVars>
      </dgm:prSet>
      <dgm:spPr/>
    </dgm:pt>
    <dgm:pt modelId="{AFDF4FA3-4D89-4669-A5A6-9753561EAAB9}" type="pres">
      <dgm:prSet presAssocID="{8711013B-A8CF-41F0-94B1-F07DFBA4F42F}" presName="parTransTwo" presStyleCnt="0"/>
      <dgm:spPr/>
    </dgm:pt>
    <dgm:pt modelId="{ADFCAC11-DEC4-4B14-BF6D-6C1522774742}" type="pres">
      <dgm:prSet presAssocID="{8711013B-A8CF-41F0-94B1-F07DFBA4F42F}" presName="horzTwo" presStyleCnt="0"/>
      <dgm:spPr/>
    </dgm:pt>
    <dgm:pt modelId="{93535CF0-3C95-4B40-A40C-432A7E832795}" type="pres">
      <dgm:prSet presAssocID="{1A6AE997-92AD-4059-BD42-5D4D53B10C14}" presName="vertThree" presStyleCnt="0"/>
      <dgm:spPr/>
    </dgm:pt>
    <dgm:pt modelId="{F7A06A8B-FC6F-4FEF-96E8-C0755EBC64DF}" type="pres">
      <dgm:prSet presAssocID="{1A6AE997-92AD-4059-BD42-5D4D53B10C14}" presName="txThree" presStyleLbl="node3" presStyleIdx="7" presStyleCnt="9">
        <dgm:presLayoutVars>
          <dgm:chPref val="3"/>
        </dgm:presLayoutVars>
      </dgm:prSet>
      <dgm:spPr/>
    </dgm:pt>
    <dgm:pt modelId="{22BBB9BA-2B5A-4A44-9642-B0FB2E6F7049}" type="pres">
      <dgm:prSet presAssocID="{1A6AE997-92AD-4059-BD42-5D4D53B10C14}" presName="parTransThree" presStyleCnt="0"/>
      <dgm:spPr/>
    </dgm:pt>
    <dgm:pt modelId="{4326ABA0-46D2-4220-BEC3-EDF73E05F485}" type="pres">
      <dgm:prSet presAssocID="{1A6AE997-92AD-4059-BD42-5D4D53B10C14}" presName="horzThree" presStyleCnt="0"/>
      <dgm:spPr/>
    </dgm:pt>
    <dgm:pt modelId="{959D6615-AEF1-4A4D-A6A0-E2B5784C9C3B}" type="pres">
      <dgm:prSet presAssocID="{7BBA8ABA-43DE-4C47-86F9-229C02502D9B}" presName="vertFour" presStyleCnt="0">
        <dgm:presLayoutVars>
          <dgm:chPref val="3"/>
        </dgm:presLayoutVars>
      </dgm:prSet>
      <dgm:spPr/>
    </dgm:pt>
    <dgm:pt modelId="{C411AFB9-50DE-4E09-B9D1-82DDE3CEED00}" type="pres">
      <dgm:prSet presAssocID="{7BBA8ABA-43DE-4C47-86F9-229C02502D9B}" presName="txFour" presStyleLbl="node4" presStyleIdx="10" presStyleCnt="15">
        <dgm:presLayoutVars>
          <dgm:chPref val="3"/>
        </dgm:presLayoutVars>
      </dgm:prSet>
      <dgm:spPr/>
    </dgm:pt>
    <dgm:pt modelId="{DF490AEB-0B92-4170-867B-68EE8A9628BE}" type="pres">
      <dgm:prSet presAssocID="{7BBA8ABA-43DE-4C47-86F9-229C02502D9B}" presName="parTransFour" presStyleCnt="0"/>
      <dgm:spPr/>
    </dgm:pt>
    <dgm:pt modelId="{114000BB-525C-4CF4-916C-D84F4C92D759}" type="pres">
      <dgm:prSet presAssocID="{7BBA8ABA-43DE-4C47-86F9-229C02502D9B}" presName="horzFour" presStyleCnt="0"/>
      <dgm:spPr/>
    </dgm:pt>
    <dgm:pt modelId="{82736090-3E40-46DF-A806-A4B0BDFABD31}" type="pres">
      <dgm:prSet presAssocID="{11EB4EC9-F0C1-4F5D-A4D2-35274E74F22B}" presName="vertFour" presStyleCnt="0">
        <dgm:presLayoutVars>
          <dgm:chPref val="3"/>
        </dgm:presLayoutVars>
      </dgm:prSet>
      <dgm:spPr/>
    </dgm:pt>
    <dgm:pt modelId="{25D2D6EB-F705-441B-9E13-9FB51FBEF294}" type="pres">
      <dgm:prSet presAssocID="{11EB4EC9-F0C1-4F5D-A4D2-35274E74F22B}" presName="txFour" presStyleLbl="node4" presStyleIdx="11" presStyleCnt="15">
        <dgm:presLayoutVars>
          <dgm:chPref val="3"/>
        </dgm:presLayoutVars>
      </dgm:prSet>
      <dgm:spPr/>
    </dgm:pt>
    <dgm:pt modelId="{BC249716-78B7-4680-A514-EE001202555B}" type="pres">
      <dgm:prSet presAssocID="{11EB4EC9-F0C1-4F5D-A4D2-35274E74F22B}" presName="parTransFour" presStyleCnt="0"/>
      <dgm:spPr/>
    </dgm:pt>
    <dgm:pt modelId="{F3E4202E-FEAE-4F44-ADB3-51B4DF85E1E4}" type="pres">
      <dgm:prSet presAssocID="{11EB4EC9-F0C1-4F5D-A4D2-35274E74F22B}" presName="horzFour" presStyleCnt="0"/>
      <dgm:spPr/>
    </dgm:pt>
    <dgm:pt modelId="{1CDCFD82-A1B7-4826-8623-372E7ADEBB90}" type="pres">
      <dgm:prSet presAssocID="{0B450889-6E78-4F88-8EC7-EC972EF38514}" presName="vertFour" presStyleCnt="0">
        <dgm:presLayoutVars>
          <dgm:chPref val="3"/>
        </dgm:presLayoutVars>
      </dgm:prSet>
      <dgm:spPr/>
    </dgm:pt>
    <dgm:pt modelId="{7F57005E-F682-4171-9E19-0DE545BBDC69}" type="pres">
      <dgm:prSet presAssocID="{0B450889-6E78-4F88-8EC7-EC972EF38514}" presName="txFour" presStyleLbl="node4" presStyleIdx="12" presStyleCnt="15">
        <dgm:presLayoutVars>
          <dgm:chPref val="3"/>
        </dgm:presLayoutVars>
      </dgm:prSet>
      <dgm:spPr/>
    </dgm:pt>
    <dgm:pt modelId="{31FEA520-805E-4C02-B4C9-E9B87B4F26CD}" type="pres">
      <dgm:prSet presAssocID="{0B450889-6E78-4F88-8EC7-EC972EF38514}" presName="horzFour" presStyleCnt="0"/>
      <dgm:spPr/>
    </dgm:pt>
    <dgm:pt modelId="{DB5F6804-F877-48E9-B8CC-E1E7C010C416}" type="pres">
      <dgm:prSet presAssocID="{00751CE5-E896-45C6-82DA-06F958233046}" presName="sibSpaceTwo" presStyleCnt="0"/>
      <dgm:spPr/>
    </dgm:pt>
    <dgm:pt modelId="{589C4F49-8BF9-475E-A871-6207DBB3C3E3}" type="pres">
      <dgm:prSet presAssocID="{6E283781-575C-4F5C-B315-40A3834831E5}" presName="vertTwo" presStyleCnt="0"/>
      <dgm:spPr/>
    </dgm:pt>
    <dgm:pt modelId="{37F3438A-E07B-4A11-BA22-606266F89CEA}" type="pres">
      <dgm:prSet presAssocID="{6E283781-575C-4F5C-B315-40A3834831E5}" presName="txTwo" presStyleLbl="node2" presStyleIdx="8" presStyleCnt="9">
        <dgm:presLayoutVars>
          <dgm:chPref val="3"/>
        </dgm:presLayoutVars>
      </dgm:prSet>
      <dgm:spPr/>
    </dgm:pt>
    <dgm:pt modelId="{45C2A807-9BC3-43E7-B09A-B8F68A6365E9}" type="pres">
      <dgm:prSet presAssocID="{6E283781-575C-4F5C-B315-40A3834831E5}" presName="parTransTwo" presStyleCnt="0"/>
      <dgm:spPr/>
    </dgm:pt>
    <dgm:pt modelId="{D4312132-4F1D-4276-9092-1FA8DCF7068E}" type="pres">
      <dgm:prSet presAssocID="{6E283781-575C-4F5C-B315-40A3834831E5}" presName="horzTwo" presStyleCnt="0"/>
      <dgm:spPr/>
    </dgm:pt>
    <dgm:pt modelId="{026FFE84-0CD2-4687-8617-BDE8CC92684E}" type="pres">
      <dgm:prSet presAssocID="{872B95B6-EFAB-4667-8D51-2957AC01E144}" presName="vertThree" presStyleCnt="0"/>
      <dgm:spPr/>
    </dgm:pt>
    <dgm:pt modelId="{F120CEC3-CD04-48D3-B741-9E012057A721}" type="pres">
      <dgm:prSet presAssocID="{872B95B6-EFAB-4667-8D51-2957AC01E144}" presName="txThree" presStyleLbl="node3" presStyleIdx="8" presStyleCnt="9">
        <dgm:presLayoutVars>
          <dgm:chPref val="3"/>
        </dgm:presLayoutVars>
      </dgm:prSet>
      <dgm:spPr/>
    </dgm:pt>
    <dgm:pt modelId="{83A1A88E-70C4-417E-8BA2-C23664BC74FB}" type="pres">
      <dgm:prSet presAssocID="{872B95B6-EFAB-4667-8D51-2957AC01E144}" presName="parTransThree" presStyleCnt="0"/>
      <dgm:spPr/>
    </dgm:pt>
    <dgm:pt modelId="{17C0BC93-BC51-4055-96B7-06C68FF1314E}" type="pres">
      <dgm:prSet presAssocID="{872B95B6-EFAB-4667-8D51-2957AC01E144}" presName="horzThree" presStyleCnt="0"/>
      <dgm:spPr/>
    </dgm:pt>
    <dgm:pt modelId="{F30D6AA5-DB26-437A-9099-F19DD4305000}" type="pres">
      <dgm:prSet presAssocID="{98DE7B13-95F0-4BDA-9B78-547A877B6DF4}" presName="vertFour" presStyleCnt="0">
        <dgm:presLayoutVars>
          <dgm:chPref val="3"/>
        </dgm:presLayoutVars>
      </dgm:prSet>
      <dgm:spPr/>
    </dgm:pt>
    <dgm:pt modelId="{3BC9A8FD-2868-447C-88DB-727E8E1E7AE1}" type="pres">
      <dgm:prSet presAssocID="{98DE7B13-95F0-4BDA-9B78-547A877B6DF4}" presName="txFour" presStyleLbl="node4" presStyleIdx="13" presStyleCnt="15">
        <dgm:presLayoutVars>
          <dgm:chPref val="3"/>
        </dgm:presLayoutVars>
      </dgm:prSet>
      <dgm:spPr/>
    </dgm:pt>
    <dgm:pt modelId="{B4A19E7D-7041-47D0-A6A5-F5FFBC246B44}" type="pres">
      <dgm:prSet presAssocID="{98DE7B13-95F0-4BDA-9B78-547A877B6DF4}" presName="parTransFour" presStyleCnt="0"/>
      <dgm:spPr/>
    </dgm:pt>
    <dgm:pt modelId="{A2130583-292F-4098-A9F9-FE344D950E3E}" type="pres">
      <dgm:prSet presAssocID="{98DE7B13-95F0-4BDA-9B78-547A877B6DF4}" presName="horzFour" presStyleCnt="0"/>
      <dgm:spPr/>
    </dgm:pt>
    <dgm:pt modelId="{8FE59735-CE16-4957-AC2D-FD19F93E2CBF}" type="pres">
      <dgm:prSet presAssocID="{9F9BF70E-F5A1-4794-B809-D78C08320842}" presName="vertFour" presStyleCnt="0">
        <dgm:presLayoutVars>
          <dgm:chPref val="3"/>
        </dgm:presLayoutVars>
      </dgm:prSet>
      <dgm:spPr/>
    </dgm:pt>
    <dgm:pt modelId="{C80D0043-2371-41E1-A1D7-23EE8B600D98}" type="pres">
      <dgm:prSet presAssocID="{9F9BF70E-F5A1-4794-B809-D78C08320842}" presName="txFour" presStyleLbl="node4" presStyleIdx="14" presStyleCnt="15">
        <dgm:presLayoutVars>
          <dgm:chPref val="3"/>
        </dgm:presLayoutVars>
      </dgm:prSet>
      <dgm:spPr/>
    </dgm:pt>
    <dgm:pt modelId="{99CE6938-603F-4EC1-A65E-8165DF996764}" type="pres">
      <dgm:prSet presAssocID="{9F9BF70E-F5A1-4794-B809-D78C08320842}" presName="horzFour" presStyleCnt="0"/>
      <dgm:spPr/>
    </dgm:pt>
  </dgm:ptLst>
  <dgm:cxnLst>
    <dgm:cxn modelId="{5C7FCC01-DD67-4C82-A2C7-5D82D1A69BCA}" srcId="{21A63E6E-42CB-4083-AA44-C1E66C9C517A}" destId="{F2D09A41-9CF5-4827-BB9D-1B0159808DD8}" srcOrd="1" destOrd="0" parTransId="{712D96C0-5AA6-4F0F-BC34-F21F06DD550D}" sibTransId="{E72B171B-2852-4E68-8D88-D88F471605DE}"/>
    <dgm:cxn modelId="{D4827102-CAE6-4793-BB19-F100489D26CA}" type="presOf" srcId="{6E283781-575C-4F5C-B315-40A3834831E5}" destId="{37F3438A-E07B-4A11-BA22-606266F89CEA}" srcOrd="0" destOrd="0" presId="urn:microsoft.com/office/officeart/2005/8/layout/hierarchy4"/>
    <dgm:cxn modelId="{9A77EB02-5D49-4205-B7E8-730EC141D43E}" type="presOf" srcId="{6CCCED47-B4E4-414F-B007-928DFADCEDF2}" destId="{62E8314A-D6A5-4779-BFE4-80DBECA5A34D}" srcOrd="0" destOrd="0" presId="urn:microsoft.com/office/officeart/2005/8/layout/hierarchy4"/>
    <dgm:cxn modelId="{6D4A4904-94A9-4F27-88E4-31C9BA40E897}" srcId="{F2D09A41-9CF5-4827-BB9D-1B0159808DD8}" destId="{95AFB97D-CEEB-4D6A-94FE-A4415D7AB732}" srcOrd="0" destOrd="0" parTransId="{3FAE9145-B06F-4B18-AD5E-39B03F07DFEE}" sibTransId="{82200373-73CA-424A-9CBB-DB98FD862196}"/>
    <dgm:cxn modelId="{850FC605-7BA9-48E7-A252-300A37B6BE58}" type="presOf" srcId="{EDE30CBA-480F-4E1B-B81D-E8C0B967B574}" destId="{72ECF181-CB96-4F6C-9B91-FD92935542AA}" srcOrd="0" destOrd="0" presId="urn:microsoft.com/office/officeart/2005/8/layout/hierarchy4"/>
    <dgm:cxn modelId="{05EACE05-EE04-4932-ABB9-78D902CC7D1C}" type="presOf" srcId="{FCE64AEF-F2D2-4742-8110-E2A904A0E338}" destId="{EB042546-7B06-4A76-808F-E194CF2956C1}" srcOrd="0" destOrd="0" presId="urn:microsoft.com/office/officeart/2005/8/layout/hierarchy4"/>
    <dgm:cxn modelId="{B79DF905-9303-4EF8-82B9-2D180F4DB386}" srcId="{E1439DA8-384D-4D3B-8810-CC11B5EA1C70}" destId="{EDE30CBA-480F-4E1B-B81D-E8C0B967B574}" srcOrd="0" destOrd="0" parTransId="{21785C86-47A8-43CC-8F13-6CC3C2EFD7F8}" sibTransId="{C2A6DCB3-91AA-4D33-8E34-C2019562C059}"/>
    <dgm:cxn modelId="{1D44D206-E0C6-4C8E-B2D9-408D639A89A3}" srcId="{95E8EDC3-7E1D-4C9F-B6B2-DE18A6F62445}" destId="{25C1D9C4-0CA9-4631-941A-73AB840239D5}" srcOrd="0" destOrd="0" parTransId="{16DDC448-1550-4972-9508-891C3FCF4CA6}" sibTransId="{08C3BDC4-2D23-4805-B045-43615DCE9DE0}"/>
    <dgm:cxn modelId="{3EC7820F-96F1-4F3D-B987-71A18F39787F}" srcId="{8711013B-A8CF-41F0-94B1-F07DFBA4F42F}" destId="{1A6AE997-92AD-4059-BD42-5D4D53B10C14}" srcOrd="0" destOrd="0" parTransId="{9B765B6A-F207-4D64-ACCC-C71D0E58BBC7}" sibTransId="{522D79B2-F594-439C-B484-DDD281F47E98}"/>
    <dgm:cxn modelId="{02BAFA13-FFDA-4AD8-8FE0-7641B0DEB289}" srcId="{D3105AD6-FFC4-484B-8D52-9CE717A9DFCA}" destId="{8AF2E124-46B9-4D6A-BC87-12D03CB89DEC}" srcOrd="0" destOrd="0" parTransId="{A8F9574C-C193-40A4-8B15-7778FC4BA068}" sibTransId="{0221B45A-9A18-47A4-ACA8-88C6D65E4DA8}"/>
    <dgm:cxn modelId="{98681414-7490-40C8-A0E1-630BE49B3B1A}" type="presOf" srcId="{95E8EDC3-7E1D-4C9F-B6B2-DE18A6F62445}" destId="{C7D99F58-F6AA-40C0-BCE6-4AD9E5305596}" srcOrd="0" destOrd="0" presId="urn:microsoft.com/office/officeart/2005/8/layout/hierarchy4"/>
    <dgm:cxn modelId="{BB00AE16-9740-4F97-A9A4-128A51F4A9F2}" type="presOf" srcId="{F2D09A41-9CF5-4827-BB9D-1B0159808DD8}" destId="{E551F63C-83D1-4876-A651-0AC62249421B}" srcOrd="0" destOrd="0" presId="urn:microsoft.com/office/officeart/2005/8/layout/hierarchy4"/>
    <dgm:cxn modelId="{282ED918-DC17-45C9-B81E-BFE24738788D}" type="presOf" srcId="{47F48AE1-214B-492C-BDA6-ED5026C882CA}" destId="{F466F43A-FC0A-4213-B080-F18726AD1E9A}" srcOrd="0" destOrd="0" presId="urn:microsoft.com/office/officeart/2005/8/layout/hierarchy4"/>
    <dgm:cxn modelId="{6A47731C-4062-4FB9-BDF0-F10B14AFCA74}" type="presOf" srcId="{8CEF2011-0748-45A9-BCEB-FDD532BCC589}" destId="{E76AE509-0195-40DF-B8C5-63BB263415B9}" srcOrd="0" destOrd="0" presId="urn:microsoft.com/office/officeart/2005/8/layout/hierarchy4"/>
    <dgm:cxn modelId="{8FEECE1D-10A6-4267-BA21-105B08F4E45D}" srcId="{FCE64AEF-F2D2-4742-8110-E2A904A0E338}" destId="{E1439DA8-384D-4D3B-8810-CC11B5EA1C70}" srcOrd="2" destOrd="0" parTransId="{F8761CB9-A42A-4CCE-B437-4DB3820D99D4}" sibTransId="{1A049DB9-D281-4DF1-95EB-13E72ED49C75}"/>
    <dgm:cxn modelId="{4666E51D-047C-4C47-A542-88F5FD275A1A}" type="presOf" srcId="{8711013B-A8CF-41F0-94B1-F07DFBA4F42F}" destId="{4623EA78-1295-4AEE-8B0D-3FDBE066B71E}" srcOrd="0" destOrd="0" presId="urn:microsoft.com/office/officeart/2005/8/layout/hierarchy4"/>
    <dgm:cxn modelId="{3A184C20-786A-4B25-A133-3629352EA334}" type="presOf" srcId="{BE4FE61A-EDA0-4B55-9089-B42B81D25B3F}" destId="{E8B4CB8A-E152-48A7-9BF8-EB5B650BFAF1}" srcOrd="0" destOrd="0" presId="urn:microsoft.com/office/officeart/2005/8/layout/hierarchy4"/>
    <dgm:cxn modelId="{147B3226-2D8C-42F6-A08D-904C46099B32}" srcId="{FCE64AEF-F2D2-4742-8110-E2A904A0E338}" destId="{ECADF668-2399-4296-965E-421412378DDE}" srcOrd="3" destOrd="0" parTransId="{D8109563-712A-4165-9BD4-C5492129D31A}" sibTransId="{AB503977-096B-4181-B158-E9EBB9694043}"/>
    <dgm:cxn modelId="{90BE172A-A385-45A3-8BA8-54278612A977}" type="presOf" srcId="{FDB483BE-1146-4D16-82DD-D5910D4204E3}" destId="{EF405B08-7DA7-4BE0-AB9B-16BF10AF7D57}" srcOrd="0" destOrd="0" presId="urn:microsoft.com/office/officeart/2005/8/layout/hierarchy4"/>
    <dgm:cxn modelId="{1B34FA2B-08CD-4E7B-A705-BB1DF9FEADE1}" srcId="{98DE7B13-95F0-4BDA-9B78-547A877B6DF4}" destId="{9F9BF70E-F5A1-4794-B809-D78C08320842}" srcOrd="0" destOrd="0" parTransId="{D85EFDB8-A730-41D7-88EF-BBDA4031D2E9}" sibTransId="{E76E4785-1037-4D7F-AB69-00A41E56A333}"/>
    <dgm:cxn modelId="{8BB9672C-2FF2-4365-8BA5-5362748AAC8A}" srcId="{6E283781-575C-4F5C-B315-40A3834831E5}" destId="{872B95B6-EFAB-4667-8D51-2957AC01E144}" srcOrd="0" destOrd="0" parTransId="{30A160D2-2CE1-425D-B2AC-C2FC2483159F}" sibTransId="{EBDFB08E-AEB6-447D-8293-D68754490278}"/>
    <dgm:cxn modelId="{8079FF33-BF58-4E94-A172-DBE7D28DB175}" type="presOf" srcId="{C98C25C6-9E49-4969-97A2-343F0DAB3A43}" destId="{287D498D-FDCD-4458-A525-59961C735A7F}" srcOrd="0" destOrd="0" presId="urn:microsoft.com/office/officeart/2005/8/layout/hierarchy4"/>
    <dgm:cxn modelId="{F5D68D34-B8F5-4E61-B5CF-B844D348E720}" srcId="{B813C642-A62A-4282-B0A0-482A7409A2B2}" destId="{95E8EDC3-7E1D-4C9F-B6B2-DE18A6F62445}" srcOrd="0" destOrd="0" parTransId="{6FC580AF-14B7-4D0E-AA61-A406C69B9428}" sibTransId="{15B99413-AE82-44FD-8773-6A1BC9FD706F}"/>
    <dgm:cxn modelId="{F201EA5E-6ABF-4A82-8F74-1094F8F8992B}" type="presOf" srcId="{8AF2E124-46B9-4D6A-BC87-12D03CB89DEC}" destId="{22090A82-B896-4444-AEB3-836A625A1072}" srcOrd="0" destOrd="0" presId="urn:microsoft.com/office/officeart/2005/8/layout/hierarchy4"/>
    <dgm:cxn modelId="{ECE69A60-4715-4CCB-93F5-3A44B67C1C10}" srcId="{6728F747-BD00-40B5-AC95-9BE8739C8FD7}" destId="{6F9B650E-D3CB-43FF-9F87-03BF6D1A6679}" srcOrd="0" destOrd="0" parTransId="{C7CAE128-B28A-4C40-A94B-8A2F35572EFE}" sibTransId="{B651B78D-9634-4ACC-A812-5AB7FDCE8D12}"/>
    <dgm:cxn modelId="{39064061-05A5-4565-94D7-7EB8D10C2837}" type="presOf" srcId="{057CE6F8-C125-43E5-AED1-6068B7382212}" destId="{C70F8B43-2175-48DD-AB44-3E1673424A74}" srcOrd="0" destOrd="0" presId="urn:microsoft.com/office/officeart/2005/8/layout/hierarchy4"/>
    <dgm:cxn modelId="{E4B23E62-3AA9-4187-98B5-A48E65F02BF5}" srcId="{122201E8-B4E9-4AFE-A171-6A8085EC9A36}" destId="{B813C642-A62A-4282-B0A0-482A7409A2B2}" srcOrd="0" destOrd="0" parTransId="{9ED9919E-2110-4D2C-B8F6-21DAE75D8EC6}" sibTransId="{37A95071-60E2-4E1F-A6D8-110296BA02AD}"/>
    <dgm:cxn modelId="{0DACB344-E23D-40D3-8E9C-7F69053BB12A}" type="presOf" srcId="{B813C642-A62A-4282-B0A0-482A7409A2B2}" destId="{13FD3567-2B99-4801-909B-A02CA3EF198A}" srcOrd="0" destOrd="0" presId="urn:microsoft.com/office/officeart/2005/8/layout/hierarchy4"/>
    <dgm:cxn modelId="{905F5867-0F52-4C5B-8B33-C397586F18C9}" srcId="{D874A336-639A-43DD-B822-12D4257D4C58}" destId="{6728F747-BD00-40B5-AC95-9BE8739C8FD7}" srcOrd="0" destOrd="0" parTransId="{3616EB54-A02D-4AEE-B1AB-F70A0B4927B2}" sibTransId="{16D92685-C386-4B0F-84E6-6BA6D4B521F5}"/>
    <dgm:cxn modelId="{457FE167-54A6-4ECE-B80F-57783652B9AB}" srcId="{1A6AE997-92AD-4059-BD42-5D4D53B10C14}" destId="{7BBA8ABA-43DE-4C47-86F9-229C02502D9B}" srcOrd="0" destOrd="0" parTransId="{9E081612-330D-4C54-96FA-CE035492A650}" sibTransId="{000A7F8A-21BB-4572-BE81-FDD259E1F75A}"/>
    <dgm:cxn modelId="{C01A1348-1555-4899-BC6F-6EB049639B03}" srcId="{11EB4EC9-F0C1-4F5D-A4D2-35274E74F22B}" destId="{0B450889-6E78-4F88-8EC7-EC972EF38514}" srcOrd="0" destOrd="0" parTransId="{01EAD352-89FA-4C30-A731-D636BCEAA892}" sibTransId="{B0ABC3DD-1347-495E-816D-B4AD255F0D1E}"/>
    <dgm:cxn modelId="{0B32ED69-FF08-4B25-AEF2-3515F56B1BE6}" type="presOf" srcId="{D3105AD6-FFC4-484B-8D52-9CE717A9DFCA}" destId="{51ABB8A0-BF4D-4652-8024-0ED9C205DC89}" srcOrd="0" destOrd="0" presId="urn:microsoft.com/office/officeart/2005/8/layout/hierarchy4"/>
    <dgm:cxn modelId="{B1290B6C-27E4-4F06-92C8-1C5A31B76667}" srcId="{994DAAE9-51BA-4E71-896D-0F317BE7967C}" destId="{355E7973-0DFD-4633-B15E-EB5A51936926}" srcOrd="0" destOrd="0" parTransId="{66CE9CB4-9479-43CD-90FC-D220963AA221}" sibTransId="{C8C9C2DB-B2F8-46D5-8686-41C6FF03087B}"/>
    <dgm:cxn modelId="{172D184C-D55E-4D59-B78B-750C838F79C6}" srcId="{FCE64AEF-F2D2-4742-8110-E2A904A0E338}" destId="{BE4FE61A-EDA0-4B55-9089-B42B81D25B3F}" srcOrd="4" destOrd="0" parTransId="{7AAB7950-C1E8-4604-BF7D-E0A956161E51}" sibTransId="{92B26049-56D1-46DC-A4EF-9CC15D28E86A}"/>
    <dgm:cxn modelId="{4432DD4D-D8EB-4175-9CFB-0AFEFA69A611}" type="presOf" srcId="{4FA46DB3-7959-489C-8635-3944463B3ED6}" destId="{CB74F491-D566-4805-B338-3F844165A187}" srcOrd="0" destOrd="0" presId="urn:microsoft.com/office/officeart/2005/8/layout/hierarchy4"/>
    <dgm:cxn modelId="{9D41F66E-B93E-4C9C-BF2B-DD20E7FFD3F2}" srcId="{95AFB97D-CEEB-4D6A-94FE-A4415D7AB732}" destId="{994DAAE9-51BA-4E71-896D-0F317BE7967C}" srcOrd="0" destOrd="0" parTransId="{BFD6FD71-F233-4C58-B348-8A211851892E}" sibTransId="{C91BF761-C053-4CF4-81F9-16DEB9A8C7E6}"/>
    <dgm:cxn modelId="{0596F670-E915-473D-9D5E-273F82DA6F1D}" srcId="{BE4FE61A-EDA0-4B55-9089-B42B81D25B3F}" destId="{6E283781-575C-4F5C-B315-40A3834831E5}" srcOrd="1" destOrd="0" parTransId="{587DF93D-0987-4EA3-AD46-5665B320100C}" sibTransId="{D44E2EF8-C0CA-4606-A5CB-03AFBCD32E66}"/>
    <dgm:cxn modelId="{5517F572-CD76-477E-A86F-158A81DC04D2}" srcId="{4266846A-ECCA-4D43-AC82-E985E4BC35BE}" destId="{2BDC729B-481B-4CD9-9BA1-4B82B77BA78A}" srcOrd="1" destOrd="0" parTransId="{6C5C416E-2A33-4FE3-8A2D-48B40F66FD1C}" sibTransId="{2EB421C8-88F0-4038-A818-C6E19725727E}"/>
    <dgm:cxn modelId="{D3BECD57-61A7-4218-9248-48C4255AFE69}" type="presOf" srcId="{2BDC729B-481B-4CD9-9BA1-4B82B77BA78A}" destId="{C2B124CB-0CB3-4772-8E46-F8B175118ECB}" srcOrd="0" destOrd="0" presId="urn:microsoft.com/office/officeart/2005/8/layout/hierarchy4"/>
    <dgm:cxn modelId="{4B7E955A-7AFE-4B6B-BB00-D5BC9CACDE42}" srcId="{822854C4-7C26-4C0C-8AF3-1599DD744E45}" destId="{057CE6F8-C125-43E5-AED1-6068B7382212}" srcOrd="0" destOrd="0" parTransId="{C2BACEAC-6A14-467C-A4AE-4490AEDD0677}" sibTransId="{C45D0B31-DC45-4313-A46E-ECD1A4EAC7CE}"/>
    <dgm:cxn modelId="{C8E3A67A-9CE7-44E3-B108-725CC1D2AE97}" type="presOf" srcId="{D874A336-639A-43DD-B822-12D4257D4C58}" destId="{3F6C977A-F368-4CF6-B224-08E47F4C9B80}" srcOrd="0" destOrd="0" presId="urn:microsoft.com/office/officeart/2005/8/layout/hierarchy4"/>
    <dgm:cxn modelId="{406EDB7A-8D56-415A-B521-7F473DAD3AF3}" srcId="{872B95B6-EFAB-4667-8D51-2957AC01E144}" destId="{98DE7B13-95F0-4BDA-9B78-547A877B6DF4}" srcOrd="0" destOrd="0" parTransId="{9E9D24E0-11E8-421B-B59F-EE7922E8C91C}" sibTransId="{B60C85C8-FEAE-4D78-A126-8BD8BF98B674}"/>
    <dgm:cxn modelId="{8994C17B-6EBD-428D-AC1C-C9F71514A806}" type="presOf" srcId="{122201E8-B4E9-4AFE-A171-6A8085EC9A36}" destId="{BB08295F-C3A4-4067-A03F-800B42F3D4FE}" srcOrd="0" destOrd="0" presId="urn:microsoft.com/office/officeart/2005/8/layout/hierarchy4"/>
    <dgm:cxn modelId="{30929B88-AFA3-4681-8CF3-94A37243338E}" type="presOf" srcId="{98DE7B13-95F0-4BDA-9B78-547A877B6DF4}" destId="{3BC9A8FD-2868-447C-88DB-727E8E1E7AE1}" srcOrd="0" destOrd="0" presId="urn:microsoft.com/office/officeart/2005/8/layout/hierarchy4"/>
    <dgm:cxn modelId="{F5DEAF95-2CD6-4B6E-B04F-72C6300382E8}" type="presOf" srcId="{95AFB97D-CEEB-4D6A-94FE-A4415D7AB732}" destId="{3C16DDD5-51CF-4434-99BF-1B339BC8FD8B}" srcOrd="0" destOrd="0" presId="urn:microsoft.com/office/officeart/2005/8/layout/hierarchy4"/>
    <dgm:cxn modelId="{4A294998-5EEC-4E71-91FD-4E8EEF21F53B}" srcId="{4D639803-BAD7-4AEC-A270-6E90AE2BC4B2}" destId="{4FA46DB3-7959-489C-8635-3944463B3ED6}" srcOrd="0" destOrd="0" parTransId="{C5E69A85-FC59-4CBC-AD45-9359B642764C}" sibTransId="{05EC1DED-192E-4EB8-8F07-4145E72EB770}"/>
    <dgm:cxn modelId="{6D5F009A-6BFF-4A80-9FAE-C08E771475F1}" type="presOf" srcId="{872B95B6-EFAB-4667-8D51-2957AC01E144}" destId="{F120CEC3-CD04-48D3-B741-9E012057A721}" srcOrd="0" destOrd="0" presId="urn:microsoft.com/office/officeart/2005/8/layout/hierarchy4"/>
    <dgm:cxn modelId="{91314B9A-2B37-4928-A92A-17F406FAD882}" type="presOf" srcId="{7BBA8ABA-43DE-4C47-86F9-229C02502D9B}" destId="{C411AFB9-50DE-4E09-B9D1-82DDE3CEED00}" srcOrd="0" destOrd="0" presId="urn:microsoft.com/office/officeart/2005/8/layout/hierarchy4"/>
    <dgm:cxn modelId="{80390A9D-6F97-44F3-B9D2-2224D228CF31}" type="presOf" srcId="{1A6AE997-92AD-4059-BD42-5D4D53B10C14}" destId="{F7A06A8B-FC6F-4FEF-96E8-C0755EBC64DF}" srcOrd="0" destOrd="0" presId="urn:microsoft.com/office/officeart/2005/8/layout/hierarchy4"/>
    <dgm:cxn modelId="{DE30B09D-8CCA-4C19-B9EF-777AF3BB8A99}" srcId="{7BBA8ABA-43DE-4C47-86F9-229C02502D9B}" destId="{11EB4EC9-F0C1-4F5D-A4D2-35274E74F22B}" srcOrd="0" destOrd="0" parTransId="{2DF88344-40D7-48D6-A267-FE824863270C}" sibTransId="{8C402B23-FE7C-4DE3-8161-B6E9CB438511}"/>
    <dgm:cxn modelId="{649695A2-EADB-4E5E-9C7A-1CFD7F558724}" type="presOf" srcId="{ECADF668-2399-4296-965E-421412378DDE}" destId="{9BAE6696-6102-4AC5-967E-503E611AC80D}" srcOrd="0" destOrd="0" presId="urn:microsoft.com/office/officeart/2005/8/layout/hierarchy4"/>
    <dgm:cxn modelId="{8A6E0BA5-69BC-4DBE-ACE1-1F76635D184B}" srcId="{FCE64AEF-F2D2-4742-8110-E2A904A0E338}" destId="{21A63E6E-42CB-4083-AA44-C1E66C9C517A}" srcOrd="1" destOrd="0" parTransId="{BC49C85F-BF2F-43B3-95C9-0965EA4F14AC}" sibTransId="{C9E226A1-093F-41B4-BCC7-38E5FE99695D}"/>
    <dgm:cxn modelId="{032705AA-70A9-4424-893D-4B0187CEE6EE}" srcId="{21A63E6E-42CB-4083-AA44-C1E66C9C517A}" destId="{D3105AD6-FFC4-484B-8D52-9CE717A9DFCA}" srcOrd="0" destOrd="0" parTransId="{A894C05A-9A7F-44F9-92A2-CFE4B637AE1E}" sibTransId="{6309A8B0-DCB4-42BF-8C39-DD7D044BA70E}"/>
    <dgm:cxn modelId="{AA0961AB-6A5D-4688-BB8F-72A754F08C66}" srcId="{FCE64AEF-F2D2-4742-8110-E2A904A0E338}" destId="{4266846A-ECCA-4D43-AC82-E985E4BC35BE}" srcOrd="0" destOrd="0" parTransId="{5A422E4B-1A13-4E97-9995-55AEF2DA183E}" sibTransId="{889A9B68-7E22-4089-B26D-4D7D5D8F294F}"/>
    <dgm:cxn modelId="{22F5D6B0-752E-41A9-94AD-B2AE23E1B892}" type="presOf" srcId="{9F9BF70E-F5A1-4794-B809-D78C08320842}" destId="{C80D0043-2371-41E1-A1D7-23EE8B600D98}" srcOrd="0" destOrd="0" presId="urn:microsoft.com/office/officeart/2005/8/layout/hierarchy4"/>
    <dgm:cxn modelId="{961810B7-5225-44A9-9EAC-C53D705BC817}" srcId="{C98C25C6-9E49-4969-97A2-343F0DAB3A43}" destId="{4D639803-BAD7-4AEC-A270-6E90AE2BC4B2}" srcOrd="0" destOrd="0" parTransId="{2D149AA0-5DA4-4BBE-9551-6EE2657FEE86}" sibTransId="{25A000C1-11F6-4E39-8F93-4C5724A13DC9}"/>
    <dgm:cxn modelId="{F4CA90B7-0D4A-4969-AE53-C975D8DFEE5C}" srcId="{4266846A-ECCA-4D43-AC82-E985E4BC35BE}" destId="{122201E8-B4E9-4AFE-A171-6A8085EC9A36}" srcOrd="0" destOrd="0" parTransId="{CDD497CC-E65F-45EE-A633-C057198D3708}" sibTransId="{7FDD486E-168D-49DE-89E6-C48279D2BE78}"/>
    <dgm:cxn modelId="{FED20ABA-C159-4B67-9693-1C72AAE5EAFB}" srcId="{E1439DA8-384D-4D3B-8810-CC11B5EA1C70}" destId="{6CCCED47-B4E4-414F-B007-928DFADCEDF2}" srcOrd="1" destOrd="0" parTransId="{89C907AA-E76B-432D-A96F-0B6BAA68C8F1}" sibTransId="{94D09E3A-6370-4D64-BC9D-A523DA99E424}"/>
    <dgm:cxn modelId="{C6FA99C0-D7F7-4F87-A1D9-945D2A1CC5D3}" srcId="{6CCCED47-B4E4-414F-B007-928DFADCEDF2}" destId="{FDB483BE-1146-4D16-82DD-D5910D4204E3}" srcOrd="0" destOrd="0" parTransId="{2858475C-B503-4EEE-BFF2-3CD66ABEEBF0}" sibTransId="{941F93B3-8C7E-40E9-A653-648A75861056}"/>
    <dgm:cxn modelId="{66B0BDC5-107C-46F8-9A94-EDC7B64BE4FF}" srcId="{EDE30CBA-480F-4E1B-B81D-E8C0B967B574}" destId="{8CEF2011-0748-45A9-BCEB-FDD532BCC589}" srcOrd="0" destOrd="0" parTransId="{41839F2A-70D1-44DA-A959-44981E151A9A}" sibTransId="{9E2E7E08-5F12-4000-8205-46282C46F61E}"/>
    <dgm:cxn modelId="{3AC076CB-F67D-4332-8B58-0FF0511DC4AE}" srcId="{2BDC729B-481B-4CD9-9BA1-4B82B77BA78A}" destId="{822854C4-7C26-4C0C-8AF3-1599DD744E45}" srcOrd="0" destOrd="0" parTransId="{758A7DA4-BC70-4018-853D-355536F573BB}" sibTransId="{5A183920-6E80-4F11-A336-CFFC581B1FB4}"/>
    <dgm:cxn modelId="{D7DC65D1-F3BF-48B0-AF1A-6A1163198EE8}" type="presOf" srcId="{6F9B650E-D3CB-43FF-9F87-03BF6D1A6679}" destId="{7AB42A9F-8D2E-4123-991B-EC8F28AB6060}" srcOrd="0" destOrd="0" presId="urn:microsoft.com/office/officeart/2005/8/layout/hierarchy4"/>
    <dgm:cxn modelId="{FAB623D2-5E47-45D8-88D2-043CACF06F6E}" srcId="{ECADF668-2399-4296-965E-421412378DDE}" destId="{C98C25C6-9E49-4969-97A2-343F0DAB3A43}" srcOrd="0" destOrd="0" parTransId="{AB111575-AB96-4B3F-BD48-58386F167998}" sibTransId="{3EFCD13D-D4A4-4EB4-84C7-3D03CAC598C6}"/>
    <dgm:cxn modelId="{8E4F75D6-629E-41BE-BFF0-1498F94C7F3F}" type="presOf" srcId="{355E7973-0DFD-4633-B15E-EB5A51936926}" destId="{7AFD776E-D7E5-4726-B3BE-E6F68A34CCB9}" srcOrd="0" destOrd="0" presId="urn:microsoft.com/office/officeart/2005/8/layout/hierarchy4"/>
    <dgm:cxn modelId="{20564BD8-65B5-4065-852D-BF1B879501E1}" type="presOf" srcId="{25C1D9C4-0CA9-4631-941A-73AB840239D5}" destId="{EF7B200E-26D9-4875-A674-7712AD86D4E0}" srcOrd="0" destOrd="0" presId="urn:microsoft.com/office/officeart/2005/8/layout/hierarchy4"/>
    <dgm:cxn modelId="{0A3B72D8-0DF4-432B-A7DE-6B1133DEA152}" srcId="{8AF2E124-46B9-4D6A-BC87-12D03CB89DEC}" destId="{D874A336-639A-43DD-B822-12D4257D4C58}" srcOrd="0" destOrd="0" parTransId="{1046D716-E3C0-4C99-B1EA-0FAC4DF2EF1B}" sibTransId="{58AC1C7D-6B20-445E-9BC8-200E2825294C}"/>
    <dgm:cxn modelId="{2D527EDE-D0BA-46EA-A97D-E50B225966BC}" srcId="{8CEF2011-0748-45A9-BCEB-FDD532BCC589}" destId="{47F48AE1-214B-492C-BDA6-ED5026C882CA}" srcOrd="0" destOrd="0" parTransId="{5CE2970F-F302-401A-8317-39602591B18B}" sibTransId="{BA2331E7-49DF-4EC5-B31B-6A447E4BE2EB}"/>
    <dgm:cxn modelId="{DBCEB4DF-7F33-4A0D-99C3-56FC4DDB87FD}" type="presOf" srcId="{11EB4EC9-F0C1-4F5D-A4D2-35274E74F22B}" destId="{25D2D6EB-F705-441B-9E13-9FB51FBEF294}" srcOrd="0" destOrd="0" presId="urn:microsoft.com/office/officeart/2005/8/layout/hierarchy4"/>
    <dgm:cxn modelId="{B0ADB3E1-CF20-444C-83B3-0FEC1EEA7DCC}" type="presOf" srcId="{822854C4-7C26-4C0C-8AF3-1599DD744E45}" destId="{786E4347-7ED6-41F5-A3D8-F369FFC3FA62}" srcOrd="0" destOrd="0" presId="urn:microsoft.com/office/officeart/2005/8/layout/hierarchy4"/>
    <dgm:cxn modelId="{6B563BE8-1027-4FDB-99F3-0C2EBD114017}" srcId="{BE4FE61A-EDA0-4B55-9089-B42B81D25B3F}" destId="{8711013B-A8CF-41F0-94B1-F07DFBA4F42F}" srcOrd="0" destOrd="0" parTransId="{EE816969-34DD-4762-A137-BBEBA79CDFED}" sibTransId="{00751CE5-E896-45C6-82DA-06F958233046}"/>
    <dgm:cxn modelId="{243B9AE8-339F-4E1C-A9D0-CEA4ABA9F700}" type="presOf" srcId="{4266846A-ECCA-4D43-AC82-E985E4BC35BE}" destId="{16714C91-ED13-4E9A-8C8A-62F3D355F81D}" srcOrd="0" destOrd="0" presId="urn:microsoft.com/office/officeart/2005/8/layout/hierarchy4"/>
    <dgm:cxn modelId="{6A84E2E9-D4F7-4B9B-BBC2-C8565969A0EC}" type="presOf" srcId="{4D639803-BAD7-4AEC-A270-6E90AE2BC4B2}" destId="{386F046F-FFB0-4B86-ACAD-00FBCA0F9524}" srcOrd="0" destOrd="0" presId="urn:microsoft.com/office/officeart/2005/8/layout/hierarchy4"/>
    <dgm:cxn modelId="{31B6FAE9-34B3-4E1A-A17B-AB7063204C1B}" type="presOf" srcId="{E1439DA8-384D-4D3B-8810-CC11B5EA1C70}" destId="{36C89161-1E35-4E4A-BD22-6AE911190EF0}" srcOrd="0" destOrd="0" presId="urn:microsoft.com/office/officeart/2005/8/layout/hierarchy4"/>
    <dgm:cxn modelId="{6524F6F7-5CEA-46C3-BE93-16D3A1D4A07A}" type="presOf" srcId="{0B450889-6E78-4F88-8EC7-EC972EF38514}" destId="{7F57005E-F682-4171-9E19-0DE545BBDC69}" srcOrd="0" destOrd="0" presId="urn:microsoft.com/office/officeart/2005/8/layout/hierarchy4"/>
    <dgm:cxn modelId="{E4A1BAFA-FE07-4934-B2C0-8C292E4D9F3E}" type="presOf" srcId="{994DAAE9-51BA-4E71-896D-0F317BE7967C}" destId="{C5A21173-6DC2-4CAA-8F5D-592E68DBC47D}" srcOrd="0" destOrd="0" presId="urn:microsoft.com/office/officeart/2005/8/layout/hierarchy4"/>
    <dgm:cxn modelId="{973B4BFC-FEA0-4931-A999-4C1D434C86DE}" type="presOf" srcId="{21A63E6E-42CB-4083-AA44-C1E66C9C517A}" destId="{86AEEDEC-F37A-4F9B-8413-69B54DE10515}" srcOrd="0" destOrd="0" presId="urn:microsoft.com/office/officeart/2005/8/layout/hierarchy4"/>
    <dgm:cxn modelId="{EC6F86FF-BB25-49A4-B053-C60B161184AA}" type="presOf" srcId="{6728F747-BD00-40B5-AC95-9BE8739C8FD7}" destId="{C80E9083-C4AA-430B-B256-B463875F0036}" srcOrd="0" destOrd="0" presId="urn:microsoft.com/office/officeart/2005/8/layout/hierarchy4"/>
    <dgm:cxn modelId="{4742DEFB-369C-48EA-9A14-91306D9B72BB}" type="presParOf" srcId="{EB042546-7B06-4A76-808F-E194CF2956C1}" destId="{FFE91B16-A4E8-4C95-9714-4DB2A614AE42}" srcOrd="0" destOrd="0" presId="urn:microsoft.com/office/officeart/2005/8/layout/hierarchy4"/>
    <dgm:cxn modelId="{DFF9BF9E-0DFE-474E-880D-18B6B590C941}" type="presParOf" srcId="{FFE91B16-A4E8-4C95-9714-4DB2A614AE42}" destId="{16714C91-ED13-4E9A-8C8A-62F3D355F81D}" srcOrd="0" destOrd="0" presId="urn:microsoft.com/office/officeart/2005/8/layout/hierarchy4"/>
    <dgm:cxn modelId="{2332CC6C-591F-40D6-B83A-63D0769A090B}" type="presParOf" srcId="{FFE91B16-A4E8-4C95-9714-4DB2A614AE42}" destId="{AA2B55FE-9509-4711-A04E-4ADC3C59C1A0}" srcOrd="1" destOrd="0" presId="urn:microsoft.com/office/officeart/2005/8/layout/hierarchy4"/>
    <dgm:cxn modelId="{F177CFC0-C619-406F-A54E-ACA0120CBC9D}" type="presParOf" srcId="{FFE91B16-A4E8-4C95-9714-4DB2A614AE42}" destId="{AA8E9FE0-C7A3-4FBC-A1C0-50710C48C889}" srcOrd="2" destOrd="0" presId="urn:microsoft.com/office/officeart/2005/8/layout/hierarchy4"/>
    <dgm:cxn modelId="{C7894DC9-750F-4B91-BD97-350CF89112EC}" type="presParOf" srcId="{AA8E9FE0-C7A3-4FBC-A1C0-50710C48C889}" destId="{AF32D5C2-8B63-424E-8B45-E3A2DBDD2E32}" srcOrd="0" destOrd="0" presId="urn:microsoft.com/office/officeart/2005/8/layout/hierarchy4"/>
    <dgm:cxn modelId="{E8EB9F6E-1F08-4942-BC8F-1F45A617FCA9}" type="presParOf" srcId="{AF32D5C2-8B63-424E-8B45-E3A2DBDD2E32}" destId="{BB08295F-C3A4-4067-A03F-800B42F3D4FE}" srcOrd="0" destOrd="0" presId="urn:microsoft.com/office/officeart/2005/8/layout/hierarchy4"/>
    <dgm:cxn modelId="{14A95715-8CE2-488E-B3D5-590FD731775F}" type="presParOf" srcId="{AF32D5C2-8B63-424E-8B45-E3A2DBDD2E32}" destId="{EE6F1EA6-B854-4904-8EA3-08675B33CA70}" srcOrd="1" destOrd="0" presId="urn:microsoft.com/office/officeart/2005/8/layout/hierarchy4"/>
    <dgm:cxn modelId="{F4A43AE6-C528-49F3-AE89-36B2C707C6CB}" type="presParOf" srcId="{AF32D5C2-8B63-424E-8B45-E3A2DBDD2E32}" destId="{89277A4B-F239-4BB5-9DA7-B174A2AEE90F}" srcOrd="2" destOrd="0" presId="urn:microsoft.com/office/officeart/2005/8/layout/hierarchy4"/>
    <dgm:cxn modelId="{C027A2A5-BF9C-4A4A-8EC6-CBF4D60EF875}" type="presParOf" srcId="{89277A4B-F239-4BB5-9DA7-B174A2AEE90F}" destId="{09A3060D-A110-4623-B8B5-243A9B132E1F}" srcOrd="0" destOrd="0" presId="urn:microsoft.com/office/officeart/2005/8/layout/hierarchy4"/>
    <dgm:cxn modelId="{292D2099-872C-4B79-BC04-029EA1B93E81}" type="presParOf" srcId="{09A3060D-A110-4623-B8B5-243A9B132E1F}" destId="{13FD3567-2B99-4801-909B-A02CA3EF198A}" srcOrd="0" destOrd="0" presId="urn:microsoft.com/office/officeart/2005/8/layout/hierarchy4"/>
    <dgm:cxn modelId="{00EC3450-86EB-4F62-A3C7-92845EF08848}" type="presParOf" srcId="{09A3060D-A110-4623-B8B5-243A9B132E1F}" destId="{A6A331C1-1FAB-4EDA-B7E5-A37493BDC5A8}" srcOrd="1" destOrd="0" presId="urn:microsoft.com/office/officeart/2005/8/layout/hierarchy4"/>
    <dgm:cxn modelId="{17AE6BF8-B39F-4E0E-ACAE-5BF4E092D849}" type="presParOf" srcId="{09A3060D-A110-4623-B8B5-243A9B132E1F}" destId="{E495DEFF-FC10-4A8D-8C5E-DD08F26ABF3E}" srcOrd="2" destOrd="0" presId="urn:microsoft.com/office/officeart/2005/8/layout/hierarchy4"/>
    <dgm:cxn modelId="{652957C5-7F38-4150-92D4-FA3282C2692A}" type="presParOf" srcId="{E495DEFF-FC10-4A8D-8C5E-DD08F26ABF3E}" destId="{B6E49368-98F8-4BB5-A94E-989C9E26371E}" srcOrd="0" destOrd="0" presId="urn:microsoft.com/office/officeart/2005/8/layout/hierarchy4"/>
    <dgm:cxn modelId="{8405D1C8-AC1E-474E-9510-750303DBDFD1}" type="presParOf" srcId="{B6E49368-98F8-4BB5-A94E-989C9E26371E}" destId="{C7D99F58-F6AA-40C0-BCE6-4AD9E5305596}" srcOrd="0" destOrd="0" presId="urn:microsoft.com/office/officeart/2005/8/layout/hierarchy4"/>
    <dgm:cxn modelId="{9D9BFEBD-ECDA-4AE8-92FF-BA4E97BD6DC2}" type="presParOf" srcId="{B6E49368-98F8-4BB5-A94E-989C9E26371E}" destId="{C388C24C-7834-4225-892F-910D7551CB1A}" srcOrd="1" destOrd="0" presId="urn:microsoft.com/office/officeart/2005/8/layout/hierarchy4"/>
    <dgm:cxn modelId="{B32736F6-102B-45CB-A719-884D032D9AA3}" type="presParOf" srcId="{B6E49368-98F8-4BB5-A94E-989C9E26371E}" destId="{C2C586C5-EBB3-492E-A3FD-BD3D7BB6FA97}" srcOrd="2" destOrd="0" presId="urn:microsoft.com/office/officeart/2005/8/layout/hierarchy4"/>
    <dgm:cxn modelId="{E866ADE5-9BF2-4A7E-94F9-7588E3F420F5}" type="presParOf" srcId="{C2C586C5-EBB3-492E-A3FD-BD3D7BB6FA97}" destId="{D762D55A-30F5-4405-89CA-E8636E0643D8}" srcOrd="0" destOrd="0" presId="urn:microsoft.com/office/officeart/2005/8/layout/hierarchy4"/>
    <dgm:cxn modelId="{D4052815-738D-415C-8202-56644F99A101}" type="presParOf" srcId="{D762D55A-30F5-4405-89CA-E8636E0643D8}" destId="{EF7B200E-26D9-4875-A674-7712AD86D4E0}" srcOrd="0" destOrd="0" presId="urn:microsoft.com/office/officeart/2005/8/layout/hierarchy4"/>
    <dgm:cxn modelId="{3F8EB4F9-D1B1-45D0-AED9-9EC5A11D25D3}" type="presParOf" srcId="{D762D55A-30F5-4405-89CA-E8636E0643D8}" destId="{F4223DB8-54F1-4D7A-B678-265BE393C9FA}" srcOrd="1" destOrd="0" presId="urn:microsoft.com/office/officeart/2005/8/layout/hierarchy4"/>
    <dgm:cxn modelId="{67FF4954-9ABD-4038-AED9-0BA14D8B117C}" type="presParOf" srcId="{AA8E9FE0-C7A3-4FBC-A1C0-50710C48C889}" destId="{F9D7B497-3BFA-4A28-8607-04B103042FFD}" srcOrd="1" destOrd="0" presId="urn:microsoft.com/office/officeart/2005/8/layout/hierarchy4"/>
    <dgm:cxn modelId="{5E0AC2F4-EFC0-49F8-9990-348F99048FD2}" type="presParOf" srcId="{AA8E9FE0-C7A3-4FBC-A1C0-50710C48C889}" destId="{BB82DB12-D512-4487-9B14-4DCCC7C747B4}" srcOrd="2" destOrd="0" presId="urn:microsoft.com/office/officeart/2005/8/layout/hierarchy4"/>
    <dgm:cxn modelId="{45CA515F-DA5A-46F7-9217-406571617AEC}" type="presParOf" srcId="{BB82DB12-D512-4487-9B14-4DCCC7C747B4}" destId="{C2B124CB-0CB3-4772-8E46-F8B175118ECB}" srcOrd="0" destOrd="0" presId="urn:microsoft.com/office/officeart/2005/8/layout/hierarchy4"/>
    <dgm:cxn modelId="{E373974B-E69D-4058-80F0-A62F19F2901A}" type="presParOf" srcId="{BB82DB12-D512-4487-9B14-4DCCC7C747B4}" destId="{8BF7058B-2715-4CE3-A4C0-6176E4BF2CE7}" srcOrd="1" destOrd="0" presId="urn:microsoft.com/office/officeart/2005/8/layout/hierarchy4"/>
    <dgm:cxn modelId="{B774D6BA-A5A4-4171-A76F-5F756EE1E9A2}" type="presParOf" srcId="{BB82DB12-D512-4487-9B14-4DCCC7C747B4}" destId="{1434ABAB-0295-4956-8885-2076E40477A8}" srcOrd="2" destOrd="0" presId="urn:microsoft.com/office/officeart/2005/8/layout/hierarchy4"/>
    <dgm:cxn modelId="{3CD3A4BD-B79F-47CA-B5D1-67EA8F5A7A85}" type="presParOf" srcId="{1434ABAB-0295-4956-8885-2076E40477A8}" destId="{D8CC668D-01DC-4AB2-B853-89A1DD7CB4C8}" srcOrd="0" destOrd="0" presId="urn:microsoft.com/office/officeart/2005/8/layout/hierarchy4"/>
    <dgm:cxn modelId="{C1DE6F15-F7D3-4B35-910B-BB9DBFF612CF}" type="presParOf" srcId="{D8CC668D-01DC-4AB2-B853-89A1DD7CB4C8}" destId="{786E4347-7ED6-41F5-A3D8-F369FFC3FA62}" srcOrd="0" destOrd="0" presId="urn:microsoft.com/office/officeart/2005/8/layout/hierarchy4"/>
    <dgm:cxn modelId="{0CBD6384-02A7-484B-AF4D-9D755BFD9CF0}" type="presParOf" srcId="{D8CC668D-01DC-4AB2-B853-89A1DD7CB4C8}" destId="{965C7919-8C26-4373-9EAC-E799B6261AEE}" srcOrd="1" destOrd="0" presId="urn:microsoft.com/office/officeart/2005/8/layout/hierarchy4"/>
    <dgm:cxn modelId="{3FDA9D40-81B4-4748-97E1-74C5FC25026F}" type="presParOf" srcId="{D8CC668D-01DC-4AB2-B853-89A1DD7CB4C8}" destId="{B96067FD-97AD-4615-9A88-E768BB6DD081}" srcOrd="2" destOrd="0" presId="urn:microsoft.com/office/officeart/2005/8/layout/hierarchy4"/>
    <dgm:cxn modelId="{0F38894B-5E41-43F0-AD3C-7D3D0153E561}" type="presParOf" srcId="{B96067FD-97AD-4615-9A88-E768BB6DD081}" destId="{FFC87241-1869-4FAE-A7F9-BEFC8053893B}" srcOrd="0" destOrd="0" presId="urn:microsoft.com/office/officeart/2005/8/layout/hierarchy4"/>
    <dgm:cxn modelId="{8F6CA7E0-3A88-4AEA-A0FD-33C92AF31989}" type="presParOf" srcId="{FFC87241-1869-4FAE-A7F9-BEFC8053893B}" destId="{C70F8B43-2175-48DD-AB44-3E1673424A74}" srcOrd="0" destOrd="0" presId="urn:microsoft.com/office/officeart/2005/8/layout/hierarchy4"/>
    <dgm:cxn modelId="{C98C276F-C429-42B1-B6E4-098722707AF5}" type="presParOf" srcId="{FFC87241-1869-4FAE-A7F9-BEFC8053893B}" destId="{3F72598C-6362-464B-AFEC-AE1FCED9187D}" srcOrd="1" destOrd="0" presId="urn:microsoft.com/office/officeart/2005/8/layout/hierarchy4"/>
    <dgm:cxn modelId="{6CE36B4C-0F6B-4896-8E5A-686DB0D24892}" type="presParOf" srcId="{EB042546-7B06-4A76-808F-E194CF2956C1}" destId="{2D582D12-46D2-4AB3-8998-3089DDFB73AA}" srcOrd="1" destOrd="0" presId="urn:microsoft.com/office/officeart/2005/8/layout/hierarchy4"/>
    <dgm:cxn modelId="{DD8049DE-3FB5-47F8-9647-9AD89FAA8EAC}" type="presParOf" srcId="{EB042546-7B06-4A76-808F-E194CF2956C1}" destId="{39ACF83A-1E3E-4A8E-9AE6-6C2517B9A5A4}" srcOrd="2" destOrd="0" presId="urn:microsoft.com/office/officeart/2005/8/layout/hierarchy4"/>
    <dgm:cxn modelId="{CCF49E06-568B-4402-8451-AE01D01A3125}" type="presParOf" srcId="{39ACF83A-1E3E-4A8E-9AE6-6C2517B9A5A4}" destId="{86AEEDEC-F37A-4F9B-8413-69B54DE10515}" srcOrd="0" destOrd="0" presId="urn:microsoft.com/office/officeart/2005/8/layout/hierarchy4"/>
    <dgm:cxn modelId="{C899DDC5-49CF-4E73-B636-7754D2BF9B72}" type="presParOf" srcId="{39ACF83A-1E3E-4A8E-9AE6-6C2517B9A5A4}" destId="{3AF43EFA-36DF-4F50-B6CF-0E89E4AE3BC0}" srcOrd="1" destOrd="0" presId="urn:microsoft.com/office/officeart/2005/8/layout/hierarchy4"/>
    <dgm:cxn modelId="{A677C97E-6ECA-4776-BFEA-BC220AB7F3A8}" type="presParOf" srcId="{39ACF83A-1E3E-4A8E-9AE6-6C2517B9A5A4}" destId="{07E8C769-6973-488B-ADF8-51998288857E}" srcOrd="2" destOrd="0" presId="urn:microsoft.com/office/officeart/2005/8/layout/hierarchy4"/>
    <dgm:cxn modelId="{8A5E36A5-CA38-4820-9602-12F29D4DBED1}" type="presParOf" srcId="{07E8C769-6973-488B-ADF8-51998288857E}" destId="{DAFB0125-6D49-4843-A2BC-4E8AD0DCF557}" srcOrd="0" destOrd="0" presId="urn:microsoft.com/office/officeart/2005/8/layout/hierarchy4"/>
    <dgm:cxn modelId="{B29BDC05-DE3D-476D-A053-8534765FB213}" type="presParOf" srcId="{DAFB0125-6D49-4843-A2BC-4E8AD0DCF557}" destId="{51ABB8A0-BF4D-4652-8024-0ED9C205DC89}" srcOrd="0" destOrd="0" presId="urn:microsoft.com/office/officeart/2005/8/layout/hierarchy4"/>
    <dgm:cxn modelId="{9F72BDD8-182E-4C97-A160-34422EE2DDE0}" type="presParOf" srcId="{DAFB0125-6D49-4843-A2BC-4E8AD0DCF557}" destId="{BE72DCE3-C88B-4717-8781-91EA637C13C7}" srcOrd="1" destOrd="0" presId="urn:microsoft.com/office/officeart/2005/8/layout/hierarchy4"/>
    <dgm:cxn modelId="{C0F7D519-1B1D-42B3-8387-E5F77E99CEF3}" type="presParOf" srcId="{DAFB0125-6D49-4843-A2BC-4E8AD0DCF557}" destId="{AC02D3FA-43EB-4057-9C80-F0D5C48F2D1A}" srcOrd="2" destOrd="0" presId="urn:microsoft.com/office/officeart/2005/8/layout/hierarchy4"/>
    <dgm:cxn modelId="{5E05B1BE-263F-4D06-AC27-0F381A45CF83}" type="presParOf" srcId="{AC02D3FA-43EB-4057-9C80-F0D5C48F2D1A}" destId="{8A301F15-F4B3-4B20-8428-BEE8030A41DC}" srcOrd="0" destOrd="0" presId="urn:microsoft.com/office/officeart/2005/8/layout/hierarchy4"/>
    <dgm:cxn modelId="{FF5AA07F-8D8B-4C79-B2AF-0D332F4BDA32}" type="presParOf" srcId="{8A301F15-F4B3-4B20-8428-BEE8030A41DC}" destId="{22090A82-B896-4444-AEB3-836A625A1072}" srcOrd="0" destOrd="0" presId="urn:microsoft.com/office/officeart/2005/8/layout/hierarchy4"/>
    <dgm:cxn modelId="{C6DF1CB0-8BFB-4E71-BFD3-AF719B5B5A3D}" type="presParOf" srcId="{8A301F15-F4B3-4B20-8428-BEE8030A41DC}" destId="{67656094-4C29-4A00-8BC8-473E886B52C7}" srcOrd="1" destOrd="0" presId="urn:microsoft.com/office/officeart/2005/8/layout/hierarchy4"/>
    <dgm:cxn modelId="{FF9A7A07-2CFA-41AE-B5AB-1E4DA1206A7E}" type="presParOf" srcId="{8A301F15-F4B3-4B20-8428-BEE8030A41DC}" destId="{1F705574-6488-48AB-95A4-5127271651F8}" srcOrd="2" destOrd="0" presId="urn:microsoft.com/office/officeart/2005/8/layout/hierarchy4"/>
    <dgm:cxn modelId="{68168443-CDE0-4495-A215-624BCB891A64}" type="presParOf" srcId="{1F705574-6488-48AB-95A4-5127271651F8}" destId="{072C0E63-9B3E-4CC6-9468-226E78D9822E}" srcOrd="0" destOrd="0" presId="urn:microsoft.com/office/officeart/2005/8/layout/hierarchy4"/>
    <dgm:cxn modelId="{C65AADBB-E648-4BC2-A5DE-B85BB6FE5CA8}" type="presParOf" srcId="{072C0E63-9B3E-4CC6-9468-226E78D9822E}" destId="{3F6C977A-F368-4CF6-B224-08E47F4C9B80}" srcOrd="0" destOrd="0" presId="urn:microsoft.com/office/officeart/2005/8/layout/hierarchy4"/>
    <dgm:cxn modelId="{36D69A18-6B07-4AB5-A9B9-E0215DC966B6}" type="presParOf" srcId="{072C0E63-9B3E-4CC6-9468-226E78D9822E}" destId="{9AD6D8AD-B98F-4557-B2E9-F766ACB3E7A8}" srcOrd="1" destOrd="0" presId="urn:microsoft.com/office/officeart/2005/8/layout/hierarchy4"/>
    <dgm:cxn modelId="{9437E869-DEF7-4489-A3C1-DB6710AD292A}" type="presParOf" srcId="{072C0E63-9B3E-4CC6-9468-226E78D9822E}" destId="{E912A326-5CA2-424D-9A06-C11B30501806}" srcOrd="2" destOrd="0" presId="urn:microsoft.com/office/officeart/2005/8/layout/hierarchy4"/>
    <dgm:cxn modelId="{06775ECA-EC6D-4E20-9DBE-5AB8D1CBE1CE}" type="presParOf" srcId="{E912A326-5CA2-424D-9A06-C11B30501806}" destId="{6C234A1B-A256-46F8-ABB2-EEFBB99D75A1}" srcOrd="0" destOrd="0" presId="urn:microsoft.com/office/officeart/2005/8/layout/hierarchy4"/>
    <dgm:cxn modelId="{E455503E-3DFE-427E-8A64-F53230CDC014}" type="presParOf" srcId="{6C234A1B-A256-46F8-ABB2-EEFBB99D75A1}" destId="{C80E9083-C4AA-430B-B256-B463875F0036}" srcOrd="0" destOrd="0" presId="urn:microsoft.com/office/officeart/2005/8/layout/hierarchy4"/>
    <dgm:cxn modelId="{4709B683-E3A8-474B-B4FF-E2AD3214BA87}" type="presParOf" srcId="{6C234A1B-A256-46F8-ABB2-EEFBB99D75A1}" destId="{124642BC-7C40-4AE0-A4F4-26D308DEA2BB}" srcOrd="1" destOrd="0" presId="urn:microsoft.com/office/officeart/2005/8/layout/hierarchy4"/>
    <dgm:cxn modelId="{75CFD069-A7A7-4225-A117-14C61D846138}" type="presParOf" srcId="{6C234A1B-A256-46F8-ABB2-EEFBB99D75A1}" destId="{7447D711-4210-4B1A-A56C-2CC86FC3E3AC}" srcOrd="2" destOrd="0" presId="urn:microsoft.com/office/officeart/2005/8/layout/hierarchy4"/>
    <dgm:cxn modelId="{87F89438-42A9-4550-A17C-C01F9726D891}" type="presParOf" srcId="{7447D711-4210-4B1A-A56C-2CC86FC3E3AC}" destId="{DC4EDDC0-5107-4FE2-B5E2-EB8B686ECC80}" srcOrd="0" destOrd="0" presId="urn:microsoft.com/office/officeart/2005/8/layout/hierarchy4"/>
    <dgm:cxn modelId="{1D4B83DF-54D9-4DC8-A3C7-DE2455144955}" type="presParOf" srcId="{DC4EDDC0-5107-4FE2-B5E2-EB8B686ECC80}" destId="{7AB42A9F-8D2E-4123-991B-EC8F28AB6060}" srcOrd="0" destOrd="0" presId="urn:microsoft.com/office/officeart/2005/8/layout/hierarchy4"/>
    <dgm:cxn modelId="{2FD9DB80-F3BC-4E24-8C3A-57C28ED8A119}" type="presParOf" srcId="{DC4EDDC0-5107-4FE2-B5E2-EB8B686ECC80}" destId="{0FBE05B8-744C-4BF9-8385-43CEA6D110A1}" srcOrd="1" destOrd="0" presId="urn:microsoft.com/office/officeart/2005/8/layout/hierarchy4"/>
    <dgm:cxn modelId="{E4CE4C6D-27AA-4DFF-A9C1-239DC94DFFF9}" type="presParOf" srcId="{07E8C769-6973-488B-ADF8-51998288857E}" destId="{4EA29DFF-5004-45B3-84C5-D689D1893092}" srcOrd="1" destOrd="0" presId="urn:microsoft.com/office/officeart/2005/8/layout/hierarchy4"/>
    <dgm:cxn modelId="{924CE84B-562F-477C-92E4-211277C59DB0}" type="presParOf" srcId="{07E8C769-6973-488B-ADF8-51998288857E}" destId="{1D850E93-AB77-4CBE-BA98-0832E7B5904F}" srcOrd="2" destOrd="0" presId="urn:microsoft.com/office/officeart/2005/8/layout/hierarchy4"/>
    <dgm:cxn modelId="{C61E429F-FCEC-4B19-8832-23DA8DED6763}" type="presParOf" srcId="{1D850E93-AB77-4CBE-BA98-0832E7B5904F}" destId="{E551F63C-83D1-4876-A651-0AC62249421B}" srcOrd="0" destOrd="0" presId="urn:microsoft.com/office/officeart/2005/8/layout/hierarchy4"/>
    <dgm:cxn modelId="{75B463E2-0C52-45D8-90FB-51A14BC959AF}" type="presParOf" srcId="{1D850E93-AB77-4CBE-BA98-0832E7B5904F}" destId="{94091D44-3AD4-49E1-8D6D-F73363B4EBC9}" srcOrd="1" destOrd="0" presId="urn:microsoft.com/office/officeart/2005/8/layout/hierarchy4"/>
    <dgm:cxn modelId="{8C4B42EF-F6F1-4776-B2F5-5A00A4142A69}" type="presParOf" srcId="{1D850E93-AB77-4CBE-BA98-0832E7B5904F}" destId="{4828F233-1624-4F52-BFC3-0818884F44C1}" srcOrd="2" destOrd="0" presId="urn:microsoft.com/office/officeart/2005/8/layout/hierarchy4"/>
    <dgm:cxn modelId="{77A0B114-6AE5-4664-A8AC-D9116DA4DD46}" type="presParOf" srcId="{4828F233-1624-4F52-BFC3-0818884F44C1}" destId="{1E7E649B-FBC2-4B7A-9793-DDB9775A7C85}" srcOrd="0" destOrd="0" presId="urn:microsoft.com/office/officeart/2005/8/layout/hierarchy4"/>
    <dgm:cxn modelId="{F147878B-123F-4775-9D83-4521A56236B9}" type="presParOf" srcId="{1E7E649B-FBC2-4B7A-9793-DDB9775A7C85}" destId="{3C16DDD5-51CF-4434-99BF-1B339BC8FD8B}" srcOrd="0" destOrd="0" presId="urn:microsoft.com/office/officeart/2005/8/layout/hierarchy4"/>
    <dgm:cxn modelId="{2986824A-4B6C-423A-AE06-11F945EE496E}" type="presParOf" srcId="{1E7E649B-FBC2-4B7A-9793-DDB9775A7C85}" destId="{84610FF7-A223-486A-85C7-D73874D145E7}" srcOrd="1" destOrd="0" presId="urn:microsoft.com/office/officeart/2005/8/layout/hierarchy4"/>
    <dgm:cxn modelId="{73C0E2E1-AA5F-4349-A1AA-E859C21DB8B8}" type="presParOf" srcId="{1E7E649B-FBC2-4B7A-9793-DDB9775A7C85}" destId="{2F916609-4474-407D-9216-5EEDFDE7A456}" srcOrd="2" destOrd="0" presId="urn:microsoft.com/office/officeart/2005/8/layout/hierarchy4"/>
    <dgm:cxn modelId="{499BF526-B04D-45D3-BF86-5D635FF00DBC}" type="presParOf" srcId="{2F916609-4474-407D-9216-5EEDFDE7A456}" destId="{73123DAA-A3EA-4275-BC18-C1D29A91142F}" srcOrd="0" destOrd="0" presId="urn:microsoft.com/office/officeart/2005/8/layout/hierarchy4"/>
    <dgm:cxn modelId="{63C145A6-CB64-40BB-8541-697713B9B7EC}" type="presParOf" srcId="{73123DAA-A3EA-4275-BC18-C1D29A91142F}" destId="{C5A21173-6DC2-4CAA-8F5D-592E68DBC47D}" srcOrd="0" destOrd="0" presId="urn:microsoft.com/office/officeart/2005/8/layout/hierarchy4"/>
    <dgm:cxn modelId="{3EA7858D-D096-486E-BACC-DAB41AB39025}" type="presParOf" srcId="{73123DAA-A3EA-4275-BC18-C1D29A91142F}" destId="{3794B9BB-3119-401B-B3D6-8728FDFE4B7F}" srcOrd="1" destOrd="0" presId="urn:microsoft.com/office/officeart/2005/8/layout/hierarchy4"/>
    <dgm:cxn modelId="{3BACAFA4-BF2A-4C44-B009-3970B62C430A}" type="presParOf" srcId="{73123DAA-A3EA-4275-BC18-C1D29A91142F}" destId="{0C09B4C3-E49F-4079-8165-F4BF83E2178A}" srcOrd="2" destOrd="0" presId="urn:microsoft.com/office/officeart/2005/8/layout/hierarchy4"/>
    <dgm:cxn modelId="{FD03BC55-C984-4268-9AC9-5EB505BED392}" type="presParOf" srcId="{0C09B4C3-E49F-4079-8165-F4BF83E2178A}" destId="{828C0302-AA41-4E24-9C80-270DA74B5EFC}" srcOrd="0" destOrd="0" presId="urn:microsoft.com/office/officeart/2005/8/layout/hierarchy4"/>
    <dgm:cxn modelId="{7B833F5C-593F-4B3F-8620-70BCD4C74C1E}" type="presParOf" srcId="{828C0302-AA41-4E24-9C80-270DA74B5EFC}" destId="{7AFD776E-D7E5-4726-B3BE-E6F68A34CCB9}" srcOrd="0" destOrd="0" presId="urn:microsoft.com/office/officeart/2005/8/layout/hierarchy4"/>
    <dgm:cxn modelId="{9D923C92-133E-474C-8664-5F1FBC0510AF}" type="presParOf" srcId="{828C0302-AA41-4E24-9C80-270DA74B5EFC}" destId="{DBDB2799-4831-4019-8F90-F90707AB63D6}" srcOrd="1" destOrd="0" presId="urn:microsoft.com/office/officeart/2005/8/layout/hierarchy4"/>
    <dgm:cxn modelId="{63A543C7-46C9-4EAE-BA57-303CBF394EA0}" type="presParOf" srcId="{EB042546-7B06-4A76-808F-E194CF2956C1}" destId="{43A048A0-3CBC-4B51-BD58-5545632E7493}" srcOrd="3" destOrd="0" presId="urn:microsoft.com/office/officeart/2005/8/layout/hierarchy4"/>
    <dgm:cxn modelId="{CF5E616B-74F0-44DA-A701-22E71749AFF0}" type="presParOf" srcId="{EB042546-7B06-4A76-808F-E194CF2956C1}" destId="{4A2D873A-0CCC-46ED-BCA9-BDBCC52E85E7}" srcOrd="4" destOrd="0" presId="urn:microsoft.com/office/officeart/2005/8/layout/hierarchy4"/>
    <dgm:cxn modelId="{2D509165-1E66-46E6-8174-08188DE4BC15}" type="presParOf" srcId="{4A2D873A-0CCC-46ED-BCA9-BDBCC52E85E7}" destId="{36C89161-1E35-4E4A-BD22-6AE911190EF0}" srcOrd="0" destOrd="0" presId="urn:microsoft.com/office/officeart/2005/8/layout/hierarchy4"/>
    <dgm:cxn modelId="{A6741D4A-E87E-4819-9A7F-D403D0A2364B}" type="presParOf" srcId="{4A2D873A-0CCC-46ED-BCA9-BDBCC52E85E7}" destId="{6F589E8F-DFA5-4473-A2A6-0FBFDD736042}" srcOrd="1" destOrd="0" presId="urn:microsoft.com/office/officeart/2005/8/layout/hierarchy4"/>
    <dgm:cxn modelId="{FD3498BA-8F34-4CB5-84DB-067C60618FC9}" type="presParOf" srcId="{4A2D873A-0CCC-46ED-BCA9-BDBCC52E85E7}" destId="{74BAE684-4261-4D75-9D7F-B85CC927AB06}" srcOrd="2" destOrd="0" presId="urn:microsoft.com/office/officeart/2005/8/layout/hierarchy4"/>
    <dgm:cxn modelId="{FBEDC79E-9A73-4117-8DEE-63DC397B3271}" type="presParOf" srcId="{74BAE684-4261-4D75-9D7F-B85CC927AB06}" destId="{7501A7A8-574E-49F7-ACCA-2B1F23EA430B}" srcOrd="0" destOrd="0" presId="urn:microsoft.com/office/officeart/2005/8/layout/hierarchy4"/>
    <dgm:cxn modelId="{A16099A7-DB7A-4984-8A90-72202D317140}" type="presParOf" srcId="{7501A7A8-574E-49F7-ACCA-2B1F23EA430B}" destId="{72ECF181-CB96-4F6C-9B91-FD92935542AA}" srcOrd="0" destOrd="0" presId="urn:microsoft.com/office/officeart/2005/8/layout/hierarchy4"/>
    <dgm:cxn modelId="{C9F90805-1313-4FE1-B6FC-D26523EB96AB}" type="presParOf" srcId="{7501A7A8-574E-49F7-ACCA-2B1F23EA430B}" destId="{FE94BB78-E800-474C-83E1-03F88A946227}" srcOrd="1" destOrd="0" presId="urn:microsoft.com/office/officeart/2005/8/layout/hierarchy4"/>
    <dgm:cxn modelId="{5D69730B-5644-44CB-808F-71DE86DAB241}" type="presParOf" srcId="{7501A7A8-574E-49F7-ACCA-2B1F23EA430B}" destId="{BC4E17A1-8E21-4E4C-92A9-502BA7E61030}" srcOrd="2" destOrd="0" presId="urn:microsoft.com/office/officeart/2005/8/layout/hierarchy4"/>
    <dgm:cxn modelId="{600E6EAE-0F6B-4CA1-B83C-FEA1A6C079A0}" type="presParOf" srcId="{BC4E17A1-8E21-4E4C-92A9-502BA7E61030}" destId="{0078A33C-8D12-4324-85FA-DA9A2FEE09EA}" srcOrd="0" destOrd="0" presId="urn:microsoft.com/office/officeart/2005/8/layout/hierarchy4"/>
    <dgm:cxn modelId="{F0C25305-D7F2-48D2-88E4-DFA775DAFAE8}" type="presParOf" srcId="{0078A33C-8D12-4324-85FA-DA9A2FEE09EA}" destId="{E76AE509-0195-40DF-B8C5-63BB263415B9}" srcOrd="0" destOrd="0" presId="urn:microsoft.com/office/officeart/2005/8/layout/hierarchy4"/>
    <dgm:cxn modelId="{00DB6193-053E-4410-9B05-546751E4EEE4}" type="presParOf" srcId="{0078A33C-8D12-4324-85FA-DA9A2FEE09EA}" destId="{57F46386-9B58-49C0-A33F-2D20F0D94F48}" srcOrd="1" destOrd="0" presId="urn:microsoft.com/office/officeart/2005/8/layout/hierarchy4"/>
    <dgm:cxn modelId="{6C7272FC-18C6-4CEF-B947-24305F36DB13}" type="presParOf" srcId="{0078A33C-8D12-4324-85FA-DA9A2FEE09EA}" destId="{9E7B1CFD-8EE6-4C5E-ABBC-27D8153AB5C2}" srcOrd="2" destOrd="0" presId="urn:microsoft.com/office/officeart/2005/8/layout/hierarchy4"/>
    <dgm:cxn modelId="{7AB3EE63-CF02-4F85-A8A5-FFED17BB9AD9}" type="presParOf" srcId="{9E7B1CFD-8EE6-4C5E-ABBC-27D8153AB5C2}" destId="{50671CAF-4303-4D6C-B696-86C373EBC973}" srcOrd="0" destOrd="0" presId="urn:microsoft.com/office/officeart/2005/8/layout/hierarchy4"/>
    <dgm:cxn modelId="{3B48FD17-7CEF-4737-B288-DC88B9118749}" type="presParOf" srcId="{50671CAF-4303-4D6C-B696-86C373EBC973}" destId="{F466F43A-FC0A-4213-B080-F18726AD1E9A}" srcOrd="0" destOrd="0" presId="urn:microsoft.com/office/officeart/2005/8/layout/hierarchy4"/>
    <dgm:cxn modelId="{A599DC83-C6D5-4EF7-BC27-FC490AE638D1}" type="presParOf" srcId="{50671CAF-4303-4D6C-B696-86C373EBC973}" destId="{4988D979-AE71-4202-BD8D-F900E638DFA2}" srcOrd="1" destOrd="0" presId="urn:microsoft.com/office/officeart/2005/8/layout/hierarchy4"/>
    <dgm:cxn modelId="{663728A0-3189-4895-8B14-47A2271D99F1}" type="presParOf" srcId="{74BAE684-4261-4D75-9D7F-B85CC927AB06}" destId="{4E5F0E8B-A07D-481A-AF5F-269B03DA32ED}" srcOrd="1" destOrd="0" presId="urn:microsoft.com/office/officeart/2005/8/layout/hierarchy4"/>
    <dgm:cxn modelId="{EC96AFF6-E632-492D-BB3A-726CDA5D123B}" type="presParOf" srcId="{74BAE684-4261-4D75-9D7F-B85CC927AB06}" destId="{1E6B3BAF-5B6A-4810-8588-5C94166625F3}" srcOrd="2" destOrd="0" presId="urn:microsoft.com/office/officeart/2005/8/layout/hierarchy4"/>
    <dgm:cxn modelId="{CC4C4A01-BD0B-4D8F-83E7-898F3E48882F}" type="presParOf" srcId="{1E6B3BAF-5B6A-4810-8588-5C94166625F3}" destId="{62E8314A-D6A5-4779-BFE4-80DBECA5A34D}" srcOrd="0" destOrd="0" presId="urn:microsoft.com/office/officeart/2005/8/layout/hierarchy4"/>
    <dgm:cxn modelId="{04151E30-994D-4447-95C0-19AE1D2F0D8D}" type="presParOf" srcId="{1E6B3BAF-5B6A-4810-8588-5C94166625F3}" destId="{7C7C6250-A91E-430B-9179-66968551E167}" srcOrd="1" destOrd="0" presId="urn:microsoft.com/office/officeart/2005/8/layout/hierarchy4"/>
    <dgm:cxn modelId="{1E8A0D90-2768-4E95-A548-85F28814B814}" type="presParOf" srcId="{1E6B3BAF-5B6A-4810-8588-5C94166625F3}" destId="{FFBEB7C7-7D69-4D62-8140-F55C589BC95A}" srcOrd="2" destOrd="0" presId="urn:microsoft.com/office/officeart/2005/8/layout/hierarchy4"/>
    <dgm:cxn modelId="{D3A43937-E4E3-4888-8792-5B75C4893EA7}" type="presParOf" srcId="{FFBEB7C7-7D69-4D62-8140-F55C589BC95A}" destId="{8604B2D5-DAAD-4A7A-801D-C2A75FCFAF49}" srcOrd="0" destOrd="0" presId="urn:microsoft.com/office/officeart/2005/8/layout/hierarchy4"/>
    <dgm:cxn modelId="{4F3044DB-8573-4F17-97E9-3229778C2157}" type="presParOf" srcId="{8604B2D5-DAAD-4A7A-801D-C2A75FCFAF49}" destId="{EF405B08-7DA7-4BE0-AB9B-16BF10AF7D57}" srcOrd="0" destOrd="0" presId="urn:microsoft.com/office/officeart/2005/8/layout/hierarchy4"/>
    <dgm:cxn modelId="{BF46F737-2870-4972-97CC-D2A359D6AB46}" type="presParOf" srcId="{8604B2D5-DAAD-4A7A-801D-C2A75FCFAF49}" destId="{0C45AF27-B7C3-4EB7-B242-B58F783C0DE9}" srcOrd="1" destOrd="0" presId="urn:microsoft.com/office/officeart/2005/8/layout/hierarchy4"/>
    <dgm:cxn modelId="{84A83A3A-CE63-42AF-814D-FBD45B8F9198}" type="presParOf" srcId="{EB042546-7B06-4A76-808F-E194CF2956C1}" destId="{6489504C-C37E-4C7A-A7A1-B59B501A50CD}" srcOrd="5" destOrd="0" presId="urn:microsoft.com/office/officeart/2005/8/layout/hierarchy4"/>
    <dgm:cxn modelId="{A550AF12-0D35-48AD-ADA3-C47594AE2C19}" type="presParOf" srcId="{EB042546-7B06-4A76-808F-E194CF2956C1}" destId="{392A1498-E512-4B2E-8EE4-B501F0477F23}" srcOrd="6" destOrd="0" presId="urn:microsoft.com/office/officeart/2005/8/layout/hierarchy4"/>
    <dgm:cxn modelId="{445177DE-E997-4A2F-9A0A-FB045F1B6B31}" type="presParOf" srcId="{392A1498-E512-4B2E-8EE4-B501F0477F23}" destId="{9BAE6696-6102-4AC5-967E-503E611AC80D}" srcOrd="0" destOrd="0" presId="urn:microsoft.com/office/officeart/2005/8/layout/hierarchy4"/>
    <dgm:cxn modelId="{D7F5259B-9638-4602-A592-FB754E1CCD1D}" type="presParOf" srcId="{392A1498-E512-4B2E-8EE4-B501F0477F23}" destId="{61DB3B40-D88B-469B-B3E5-2A9D79FBC00B}" srcOrd="1" destOrd="0" presId="urn:microsoft.com/office/officeart/2005/8/layout/hierarchy4"/>
    <dgm:cxn modelId="{A8A1411A-2E6B-4F6C-9650-6AF1BC8615DD}" type="presParOf" srcId="{392A1498-E512-4B2E-8EE4-B501F0477F23}" destId="{F3FAE2B7-6E0C-402A-87DE-E218BA6873FA}" srcOrd="2" destOrd="0" presId="urn:microsoft.com/office/officeart/2005/8/layout/hierarchy4"/>
    <dgm:cxn modelId="{E85716F3-FEC9-4530-AB1E-E8E1E1D2406C}" type="presParOf" srcId="{F3FAE2B7-6E0C-402A-87DE-E218BA6873FA}" destId="{7FE7F529-C7CC-4EDD-B5D7-5BCE26F6A9A9}" srcOrd="0" destOrd="0" presId="urn:microsoft.com/office/officeart/2005/8/layout/hierarchy4"/>
    <dgm:cxn modelId="{13757F8C-7435-4298-9381-40FD980ACAE1}" type="presParOf" srcId="{7FE7F529-C7CC-4EDD-B5D7-5BCE26F6A9A9}" destId="{287D498D-FDCD-4458-A525-59961C735A7F}" srcOrd="0" destOrd="0" presId="urn:microsoft.com/office/officeart/2005/8/layout/hierarchy4"/>
    <dgm:cxn modelId="{B5E73532-A7FE-42D7-8682-CF9CA0F2A395}" type="presParOf" srcId="{7FE7F529-C7CC-4EDD-B5D7-5BCE26F6A9A9}" destId="{38525D64-0EE2-4B08-923F-A4DFEBFEC0ED}" srcOrd="1" destOrd="0" presId="urn:microsoft.com/office/officeart/2005/8/layout/hierarchy4"/>
    <dgm:cxn modelId="{8BD2C0C7-3F0F-4976-A4F7-16C48FD4EFAA}" type="presParOf" srcId="{7FE7F529-C7CC-4EDD-B5D7-5BCE26F6A9A9}" destId="{D3F954C3-9750-4248-9B51-EBB1B66CE714}" srcOrd="2" destOrd="0" presId="urn:microsoft.com/office/officeart/2005/8/layout/hierarchy4"/>
    <dgm:cxn modelId="{D9838211-D588-4C7E-AC79-2C89F64C38BD}" type="presParOf" srcId="{D3F954C3-9750-4248-9B51-EBB1B66CE714}" destId="{FF987D25-D4A5-4FAA-9D58-248C9D507EBF}" srcOrd="0" destOrd="0" presId="urn:microsoft.com/office/officeart/2005/8/layout/hierarchy4"/>
    <dgm:cxn modelId="{CCC4381A-CE94-4228-B7D2-084FEB64F94E}" type="presParOf" srcId="{FF987D25-D4A5-4FAA-9D58-248C9D507EBF}" destId="{386F046F-FFB0-4B86-ACAD-00FBCA0F9524}" srcOrd="0" destOrd="0" presId="urn:microsoft.com/office/officeart/2005/8/layout/hierarchy4"/>
    <dgm:cxn modelId="{B8CAA97B-41DF-4CA5-930A-06F271E64789}" type="presParOf" srcId="{FF987D25-D4A5-4FAA-9D58-248C9D507EBF}" destId="{A96D7C26-42AE-4701-BBE2-2278076AFF92}" srcOrd="1" destOrd="0" presId="urn:microsoft.com/office/officeart/2005/8/layout/hierarchy4"/>
    <dgm:cxn modelId="{1ED629B4-5F27-4D0F-BEE0-C8F6B9E08494}" type="presParOf" srcId="{FF987D25-D4A5-4FAA-9D58-248C9D507EBF}" destId="{71F74CE5-7A0C-4FC5-B07F-68B52AF2129A}" srcOrd="2" destOrd="0" presId="urn:microsoft.com/office/officeart/2005/8/layout/hierarchy4"/>
    <dgm:cxn modelId="{544DD76F-212B-479A-90E5-0E21F397CF6B}" type="presParOf" srcId="{71F74CE5-7A0C-4FC5-B07F-68B52AF2129A}" destId="{F9C979DC-A8A8-46F6-ACD1-CABC83A6EB87}" srcOrd="0" destOrd="0" presId="urn:microsoft.com/office/officeart/2005/8/layout/hierarchy4"/>
    <dgm:cxn modelId="{15B71CF0-04C0-48E5-AE2A-54EE9EF06E5B}" type="presParOf" srcId="{F9C979DC-A8A8-46F6-ACD1-CABC83A6EB87}" destId="{CB74F491-D566-4805-B338-3F844165A187}" srcOrd="0" destOrd="0" presId="urn:microsoft.com/office/officeart/2005/8/layout/hierarchy4"/>
    <dgm:cxn modelId="{41B7155D-23AC-4916-A38C-BEC88AD1B095}" type="presParOf" srcId="{F9C979DC-A8A8-46F6-ACD1-CABC83A6EB87}" destId="{15E31B96-32A3-4B00-9F6D-ECB166FFD3E7}" srcOrd="1" destOrd="0" presId="urn:microsoft.com/office/officeart/2005/8/layout/hierarchy4"/>
    <dgm:cxn modelId="{440DE0D9-6EA6-450F-89F7-FB64A70A7C7B}" type="presParOf" srcId="{EB042546-7B06-4A76-808F-E194CF2956C1}" destId="{150B07B2-53D4-4F20-BC73-3B94FB19814A}" srcOrd="7" destOrd="0" presId="urn:microsoft.com/office/officeart/2005/8/layout/hierarchy4"/>
    <dgm:cxn modelId="{E7DE6D6A-FDB4-4E7D-B5A4-AE06FD336914}" type="presParOf" srcId="{EB042546-7B06-4A76-808F-E194CF2956C1}" destId="{B46875A9-FE26-4B8B-8902-DD7951A08B23}" srcOrd="8" destOrd="0" presId="urn:microsoft.com/office/officeart/2005/8/layout/hierarchy4"/>
    <dgm:cxn modelId="{77A803AB-4294-4F45-8536-A0C002809312}" type="presParOf" srcId="{B46875A9-FE26-4B8B-8902-DD7951A08B23}" destId="{E8B4CB8A-E152-48A7-9BF8-EB5B650BFAF1}" srcOrd="0" destOrd="0" presId="urn:microsoft.com/office/officeart/2005/8/layout/hierarchy4"/>
    <dgm:cxn modelId="{04141E98-09AB-4BDA-A119-E3A1F6E19DDC}" type="presParOf" srcId="{B46875A9-FE26-4B8B-8902-DD7951A08B23}" destId="{7F073DC5-2B1F-4481-A16F-B038A101A223}" srcOrd="1" destOrd="0" presId="urn:microsoft.com/office/officeart/2005/8/layout/hierarchy4"/>
    <dgm:cxn modelId="{1234AF1A-732F-49A5-8189-CAE221FF4833}" type="presParOf" srcId="{B46875A9-FE26-4B8B-8902-DD7951A08B23}" destId="{BD0E4E60-8569-4A67-B37C-CBB80C78B721}" srcOrd="2" destOrd="0" presId="urn:microsoft.com/office/officeart/2005/8/layout/hierarchy4"/>
    <dgm:cxn modelId="{016582DA-3BBE-4171-AEBB-7717D23F6E98}" type="presParOf" srcId="{BD0E4E60-8569-4A67-B37C-CBB80C78B721}" destId="{A3F186B8-FD84-4B7E-906B-109D1BED3938}" srcOrd="0" destOrd="0" presId="urn:microsoft.com/office/officeart/2005/8/layout/hierarchy4"/>
    <dgm:cxn modelId="{A4879C0F-D87F-41BB-895E-C515770A4BFB}" type="presParOf" srcId="{A3F186B8-FD84-4B7E-906B-109D1BED3938}" destId="{4623EA78-1295-4AEE-8B0D-3FDBE066B71E}" srcOrd="0" destOrd="0" presId="urn:microsoft.com/office/officeart/2005/8/layout/hierarchy4"/>
    <dgm:cxn modelId="{E5E91BAC-A3FE-4005-8E2E-CC852CA2FF7E}" type="presParOf" srcId="{A3F186B8-FD84-4B7E-906B-109D1BED3938}" destId="{AFDF4FA3-4D89-4669-A5A6-9753561EAAB9}" srcOrd="1" destOrd="0" presId="urn:microsoft.com/office/officeart/2005/8/layout/hierarchy4"/>
    <dgm:cxn modelId="{DC035EE8-FB76-482B-9908-45CBA75325BD}" type="presParOf" srcId="{A3F186B8-FD84-4B7E-906B-109D1BED3938}" destId="{ADFCAC11-DEC4-4B14-BF6D-6C1522774742}" srcOrd="2" destOrd="0" presId="urn:microsoft.com/office/officeart/2005/8/layout/hierarchy4"/>
    <dgm:cxn modelId="{B8AE469C-60A0-44C2-9044-D6C830F98E4F}" type="presParOf" srcId="{ADFCAC11-DEC4-4B14-BF6D-6C1522774742}" destId="{93535CF0-3C95-4B40-A40C-432A7E832795}" srcOrd="0" destOrd="0" presId="urn:microsoft.com/office/officeart/2005/8/layout/hierarchy4"/>
    <dgm:cxn modelId="{A7189A3F-0F13-4DDF-88CD-25061E76E4D2}" type="presParOf" srcId="{93535CF0-3C95-4B40-A40C-432A7E832795}" destId="{F7A06A8B-FC6F-4FEF-96E8-C0755EBC64DF}" srcOrd="0" destOrd="0" presId="urn:microsoft.com/office/officeart/2005/8/layout/hierarchy4"/>
    <dgm:cxn modelId="{5196E08A-2BA1-44AE-A794-F166EFDBA334}" type="presParOf" srcId="{93535CF0-3C95-4B40-A40C-432A7E832795}" destId="{22BBB9BA-2B5A-4A44-9642-B0FB2E6F7049}" srcOrd="1" destOrd="0" presId="urn:microsoft.com/office/officeart/2005/8/layout/hierarchy4"/>
    <dgm:cxn modelId="{6A418C33-313C-4C2B-9445-1B490FFA52BF}" type="presParOf" srcId="{93535CF0-3C95-4B40-A40C-432A7E832795}" destId="{4326ABA0-46D2-4220-BEC3-EDF73E05F485}" srcOrd="2" destOrd="0" presId="urn:microsoft.com/office/officeart/2005/8/layout/hierarchy4"/>
    <dgm:cxn modelId="{2D67F3CE-9F07-4645-BFFE-BE8A3EF3624B}" type="presParOf" srcId="{4326ABA0-46D2-4220-BEC3-EDF73E05F485}" destId="{959D6615-AEF1-4A4D-A6A0-E2B5784C9C3B}" srcOrd="0" destOrd="0" presId="urn:microsoft.com/office/officeart/2005/8/layout/hierarchy4"/>
    <dgm:cxn modelId="{5BB1695E-644B-48B4-B616-FB68BCECEC78}" type="presParOf" srcId="{959D6615-AEF1-4A4D-A6A0-E2B5784C9C3B}" destId="{C411AFB9-50DE-4E09-B9D1-82DDE3CEED00}" srcOrd="0" destOrd="0" presId="urn:microsoft.com/office/officeart/2005/8/layout/hierarchy4"/>
    <dgm:cxn modelId="{EBF80449-C88A-4880-9A68-3381130DFEE4}" type="presParOf" srcId="{959D6615-AEF1-4A4D-A6A0-E2B5784C9C3B}" destId="{DF490AEB-0B92-4170-867B-68EE8A9628BE}" srcOrd="1" destOrd="0" presId="urn:microsoft.com/office/officeart/2005/8/layout/hierarchy4"/>
    <dgm:cxn modelId="{21F6786C-AB31-4D18-9D13-D46EEDF0058A}" type="presParOf" srcId="{959D6615-AEF1-4A4D-A6A0-E2B5784C9C3B}" destId="{114000BB-525C-4CF4-916C-D84F4C92D759}" srcOrd="2" destOrd="0" presId="urn:microsoft.com/office/officeart/2005/8/layout/hierarchy4"/>
    <dgm:cxn modelId="{550D0306-844A-40E9-81B8-5C2535DD3350}" type="presParOf" srcId="{114000BB-525C-4CF4-916C-D84F4C92D759}" destId="{82736090-3E40-46DF-A806-A4B0BDFABD31}" srcOrd="0" destOrd="0" presId="urn:microsoft.com/office/officeart/2005/8/layout/hierarchy4"/>
    <dgm:cxn modelId="{C2F27DA6-47C3-470A-8CD9-4E06E37F5440}" type="presParOf" srcId="{82736090-3E40-46DF-A806-A4B0BDFABD31}" destId="{25D2D6EB-F705-441B-9E13-9FB51FBEF294}" srcOrd="0" destOrd="0" presId="urn:microsoft.com/office/officeart/2005/8/layout/hierarchy4"/>
    <dgm:cxn modelId="{CFD7468A-5380-4955-82DC-D16D88B69BCC}" type="presParOf" srcId="{82736090-3E40-46DF-A806-A4B0BDFABD31}" destId="{BC249716-78B7-4680-A514-EE001202555B}" srcOrd="1" destOrd="0" presId="urn:microsoft.com/office/officeart/2005/8/layout/hierarchy4"/>
    <dgm:cxn modelId="{9BFB2DCC-975B-452E-ADF1-BF5D09D0B8B5}" type="presParOf" srcId="{82736090-3E40-46DF-A806-A4B0BDFABD31}" destId="{F3E4202E-FEAE-4F44-ADB3-51B4DF85E1E4}" srcOrd="2" destOrd="0" presId="urn:microsoft.com/office/officeart/2005/8/layout/hierarchy4"/>
    <dgm:cxn modelId="{B1157406-004A-4185-A72D-A036737D0F8F}" type="presParOf" srcId="{F3E4202E-FEAE-4F44-ADB3-51B4DF85E1E4}" destId="{1CDCFD82-A1B7-4826-8623-372E7ADEBB90}" srcOrd="0" destOrd="0" presId="urn:microsoft.com/office/officeart/2005/8/layout/hierarchy4"/>
    <dgm:cxn modelId="{32298906-DB4A-48EE-876C-A6E33219C9D4}" type="presParOf" srcId="{1CDCFD82-A1B7-4826-8623-372E7ADEBB90}" destId="{7F57005E-F682-4171-9E19-0DE545BBDC69}" srcOrd="0" destOrd="0" presId="urn:microsoft.com/office/officeart/2005/8/layout/hierarchy4"/>
    <dgm:cxn modelId="{F50BC178-7DE9-42A6-9184-022B172DAA90}" type="presParOf" srcId="{1CDCFD82-A1B7-4826-8623-372E7ADEBB90}" destId="{31FEA520-805E-4C02-B4C9-E9B87B4F26CD}" srcOrd="1" destOrd="0" presId="urn:microsoft.com/office/officeart/2005/8/layout/hierarchy4"/>
    <dgm:cxn modelId="{EA37B95A-7590-4450-88D2-F695170BC544}" type="presParOf" srcId="{BD0E4E60-8569-4A67-B37C-CBB80C78B721}" destId="{DB5F6804-F877-48E9-B8CC-E1E7C010C416}" srcOrd="1" destOrd="0" presId="urn:microsoft.com/office/officeart/2005/8/layout/hierarchy4"/>
    <dgm:cxn modelId="{A60A763E-B9D6-4197-B3F9-3D0CF9088824}" type="presParOf" srcId="{BD0E4E60-8569-4A67-B37C-CBB80C78B721}" destId="{589C4F49-8BF9-475E-A871-6207DBB3C3E3}" srcOrd="2" destOrd="0" presId="urn:microsoft.com/office/officeart/2005/8/layout/hierarchy4"/>
    <dgm:cxn modelId="{B831C799-912A-4B6D-87EF-687F9CA1DAB3}" type="presParOf" srcId="{589C4F49-8BF9-475E-A871-6207DBB3C3E3}" destId="{37F3438A-E07B-4A11-BA22-606266F89CEA}" srcOrd="0" destOrd="0" presId="urn:microsoft.com/office/officeart/2005/8/layout/hierarchy4"/>
    <dgm:cxn modelId="{20E886FE-6ED9-45F5-AD5A-6B8E237F6735}" type="presParOf" srcId="{589C4F49-8BF9-475E-A871-6207DBB3C3E3}" destId="{45C2A807-9BC3-43E7-B09A-B8F68A6365E9}" srcOrd="1" destOrd="0" presId="urn:microsoft.com/office/officeart/2005/8/layout/hierarchy4"/>
    <dgm:cxn modelId="{148BC3D3-7B74-4CEA-AF21-8A97A6234F63}" type="presParOf" srcId="{589C4F49-8BF9-475E-A871-6207DBB3C3E3}" destId="{D4312132-4F1D-4276-9092-1FA8DCF7068E}" srcOrd="2" destOrd="0" presId="urn:microsoft.com/office/officeart/2005/8/layout/hierarchy4"/>
    <dgm:cxn modelId="{EA4C074A-4A02-4800-82F8-C43E2703A43B}" type="presParOf" srcId="{D4312132-4F1D-4276-9092-1FA8DCF7068E}" destId="{026FFE84-0CD2-4687-8617-BDE8CC92684E}" srcOrd="0" destOrd="0" presId="urn:microsoft.com/office/officeart/2005/8/layout/hierarchy4"/>
    <dgm:cxn modelId="{3BF11C7E-86DB-4AAC-A1D8-456A71DEE62C}" type="presParOf" srcId="{026FFE84-0CD2-4687-8617-BDE8CC92684E}" destId="{F120CEC3-CD04-48D3-B741-9E012057A721}" srcOrd="0" destOrd="0" presId="urn:microsoft.com/office/officeart/2005/8/layout/hierarchy4"/>
    <dgm:cxn modelId="{D59AB3A7-1B89-45EA-99C7-EFD30F2DD20B}" type="presParOf" srcId="{026FFE84-0CD2-4687-8617-BDE8CC92684E}" destId="{83A1A88E-70C4-417E-8BA2-C23664BC74FB}" srcOrd="1" destOrd="0" presId="urn:microsoft.com/office/officeart/2005/8/layout/hierarchy4"/>
    <dgm:cxn modelId="{6F4503D7-0F91-4B71-B949-A6B8F519DD73}" type="presParOf" srcId="{026FFE84-0CD2-4687-8617-BDE8CC92684E}" destId="{17C0BC93-BC51-4055-96B7-06C68FF1314E}" srcOrd="2" destOrd="0" presId="urn:microsoft.com/office/officeart/2005/8/layout/hierarchy4"/>
    <dgm:cxn modelId="{7B206F5A-A0B6-44B2-853D-D707997C3BAF}" type="presParOf" srcId="{17C0BC93-BC51-4055-96B7-06C68FF1314E}" destId="{F30D6AA5-DB26-437A-9099-F19DD4305000}" srcOrd="0" destOrd="0" presId="urn:microsoft.com/office/officeart/2005/8/layout/hierarchy4"/>
    <dgm:cxn modelId="{EB54559F-D773-4286-8007-C449DFC8AD43}" type="presParOf" srcId="{F30D6AA5-DB26-437A-9099-F19DD4305000}" destId="{3BC9A8FD-2868-447C-88DB-727E8E1E7AE1}" srcOrd="0" destOrd="0" presId="urn:microsoft.com/office/officeart/2005/8/layout/hierarchy4"/>
    <dgm:cxn modelId="{1BDE3489-A1C0-445D-B618-0BB6A6A16215}" type="presParOf" srcId="{F30D6AA5-DB26-437A-9099-F19DD4305000}" destId="{B4A19E7D-7041-47D0-A6A5-F5FFBC246B44}" srcOrd="1" destOrd="0" presId="urn:microsoft.com/office/officeart/2005/8/layout/hierarchy4"/>
    <dgm:cxn modelId="{B7963899-5F17-491C-8FAD-A062E39819EE}" type="presParOf" srcId="{F30D6AA5-DB26-437A-9099-F19DD4305000}" destId="{A2130583-292F-4098-A9F9-FE344D950E3E}" srcOrd="2" destOrd="0" presId="urn:microsoft.com/office/officeart/2005/8/layout/hierarchy4"/>
    <dgm:cxn modelId="{A7496998-854C-48B0-9C55-BC58A4AB798D}" type="presParOf" srcId="{A2130583-292F-4098-A9F9-FE344D950E3E}" destId="{8FE59735-CE16-4957-AC2D-FD19F93E2CBF}" srcOrd="0" destOrd="0" presId="urn:microsoft.com/office/officeart/2005/8/layout/hierarchy4"/>
    <dgm:cxn modelId="{4CB2015A-99D9-43C6-92AA-517F2272A784}" type="presParOf" srcId="{8FE59735-CE16-4957-AC2D-FD19F93E2CBF}" destId="{C80D0043-2371-41E1-A1D7-23EE8B600D98}" srcOrd="0" destOrd="0" presId="urn:microsoft.com/office/officeart/2005/8/layout/hierarchy4"/>
    <dgm:cxn modelId="{B78D86BB-1811-4FCD-BCA1-A35403F2B66B}" type="presParOf" srcId="{8FE59735-CE16-4957-AC2D-FD19F93E2CBF}" destId="{99CE6938-603F-4EC1-A65E-8165DF996764}" srcOrd="1" destOrd="0" presId="urn:microsoft.com/office/officeart/2005/8/layout/hierarchy4"/>
  </dgm:cxnLst>
  <dgm:bg/>
  <dgm:whole>
    <a:ln>
      <a:noFill/>
    </a:ln>
  </dgm:whole>
  <dgm:extLst>
    <a:ext uri="http://schemas.microsoft.com/office/drawing/2008/diagram">
      <dsp:dataModelExt xmlns:dsp="http://schemas.microsoft.com/office/drawing/2008/diagram" relId="rId12"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1E2CAA8-468D-4E59-BF12-CCFE378324E9}">
      <dgm:prSet custT="1"/>
      <dgm:spPr>
        <a:noFill/>
        <a:ln>
          <a:noFill/>
        </a:ln>
      </dgm:spPr>
      <dgm:t>
        <a:bodyPr/>
        <a:lstStyle/>
        <a:p>
          <a:pPr>
            <a:buNone/>
          </a:pPr>
          <a:r>
            <a:rPr lang="en-US" sz="900" b="1" i="0" u="none">
              <a:solidFill>
                <a:schemeClr val="tx1"/>
              </a:solidFill>
            </a:rPr>
            <a:t>Memory</a:t>
          </a:r>
          <a:endParaRPr lang="en-US" sz="900" b="1">
            <a:solidFill>
              <a:schemeClr val="tx1"/>
            </a:solidFill>
          </a:endParaRPr>
        </a:p>
      </dgm:t>
    </dgm:pt>
    <dgm:pt modelId="{26978242-B5E7-4F4E-AF15-E6FB6737AB13}" type="parTrans" cxnId="{664C3613-6E26-41C6-8708-FA431722ABF4}">
      <dgm:prSet/>
      <dgm:spPr/>
      <dgm:t>
        <a:bodyPr/>
        <a:lstStyle/>
        <a:p>
          <a:endParaRPr lang="en-US"/>
        </a:p>
      </dgm:t>
    </dgm:pt>
    <dgm:pt modelId="{99340F73-B01F-49B9-9871-AE6FC59F8E42}" type="sibTrans" cxnId="{664C3613-6E26-41C6-8708-FA431722ABF4}">
      <dgm:prSet/>
      <dgm:spPr/>
      <dgm:t>
        <a:bodyPr/>
        <a:lstStyle/>
        <a:p>
          <a:endParaRPr lang="en-US"/>
        </a:p>
      </dgm:t>
    </dgm:pt>
    <dgm:pt modelId="{34FC4095-5E9A-4D88-AFC6-14143F528FC2}">
      <dgm:prSet custT="1"/>
      <dgm:spPr>
        <a:solidFill>
          <a:srgbClr val="0041F0"/>
        </a:solidFill>
        <a:ln>
          <a:noFill/>
        </a:ln>
      </dgm:spPr>
      <dgm:t>
        <a:bodyPr/>
        <a:lstStyle/>
        <a:p>
          <a:pPr>
            <a:buNone/>
          </a:pPr>
          <a:r>
            <a:rPr lang="en-US" sz="800" b="0" i="0" u="none"/>
            <a:t>Team-wide Memory</a:t>
          </a:r>
          <a:endParaRPr lang="en-US" sz="800" b="0">
            <a:solidFill>
              <a:schemeClr val="tx1"/>
            </a:solidFill>
          </a:endParaRPr>
        </a:p>
      </dgm:t>
    </dgm:pt>
    <dgm:pt modelId="{933A864A-430B-434E-AD80-CB5758212D57}" type="parTrans" cxnId="{63733CAF-5C2C-4C2C-902A-FCFB8D623AC3}">
      <dgm:prSet/>
      <dgm:spPr/>
      <dgm:t>
        <a:bodyPr/>
        <a:lstStyle/>
        <a:p>
          <a:endParaRPr lang="en-US"/>
        </a:p>
      </dgm:t>
    </dgm:pt>
    <dgm:pt modelId="{1419D6F6-BCE3-4535-B96B-83C8CF2DA9CB}" type="sibTrans" cxnId="{63733CAF-5C2C-4C2C-902A-FCFB8D623AC3}">
      <dgm:prSet/>
      <dgm:spPr/>
      <dgm:t>
        <a:bodyPr/>
        <a:lstStyle/>
        <a:p>
          <a:endParaRPr lang="en-US"/>
        </a:p>
      </dgm:t>
    </dgm:pt>
    <dgm:pt modelId="{561C3471-E993-4E4B-9EBD-A58A933783DE}">
      <dgm:prSet custT="1"/>
      <dgm:spPr>
        <a:solidFill>
          <a:srgbClr val="0041F0"/>
        </a:solidFill>
        <a:ln>
          <a:noFill/>
        </a:ln>
      </dgm:spPr>
      <dgm:t>
        <a:bodyPr/>
        <a:lstStyle/>
        <a:p>
          <a:pPr>
            <a:buNone/>
          </a:pPr>
          <a:r>
            <a:rPr lang="en-US" sz="800" b="0" i="0" u="none"/>
            <a:t>Agent-specific Memory</a:t>
          </a:r>
          <a:endParaRPr lang="en-US" sz="800" b="0"/>
        </a:p>
      </dgm:t>
    </dgm:pt>
    <dgm:pt modelId="{B0C51D4A-3D1A-4DFA-8157-85D55C74CF5D}" type="parTrans" cxnId="{B0A5F0B5-FA4F-4C4B-AC12-47F69BE6AEED}">
      <dgm:prSet/>
      <dgm:spPr/>
      <dgm:t>
        <a:bodyPr/>
        <a:lstStyle/>
        <a:p>
          <a:endParaRPr lang="en-US"/>
        </a:p>
      </dgm:t>
    </dgm:pt>
    <dgm:pt modelId="{D690871F-E0A6-4732-9219-B82BE7FAF569}" type="sibTrans" cxnId="{B0A5F0B5-FA4F-4C4B-AC12-47F69BE6AEED}">
      <dgm:prSet/>
      <dgm:spPr/>
      <dgm:t>
        <a:bodyPr/>
        <a:lstStyle/>
        <a:p>
          <a:endParaRPr lang="en-US"/>
        </a:p>
      </dgm:t>
    </dgm:pt>
    <dgm:pt modelId="{DAE516CD-4EB7-43B1-ACE4-F26A4700BEF4}">
      <dgm:prSet custT="1"/>
      <dgm:spPr>
        <a:solidFill>
          <a:srgbClr val="0041F0"/>
        </a:solidFill>
        <a:ln>
          <a:noFill/>
        </a:ln>
      </dgm:spPr>
      <dgm:t>
        <a:bodyPr/>
        <a:lstStyle/>
        <a:p>
          <a:pPr>
            <a:buNone/>
          </a:pPr>
          <a:r>
            <a:rPr lang="en-US" sz="800" b="0" i="0" u="none"/>
            <a:t>Interaction History</a:t>
          </a:r>
          <a:endParaRPr lang="en-US" sz="800" b="0"/>
        </a:p>
      </dgm:t>
    </dgm:pt>
    <dgm:pt modelId="{BAB87ACD-C7A9-4FC6-806B-AF2C4006345E}" type="parTrans" cxnId="{C7071152-61D5-4F40-8830-F8EE9B06FABB}">
      <dgm:prSet/>
      <dgm:spPr/>
      <dgm:t>
        <a:bodyPr/>
        <a:lstStyle/>
        <a:p>
          <a:endParaRPr lang="en-US"/>
        </a:p>
      </dgm:t>
    </dgm:pt>
    <dgm:pt modelId="{B219ECFE-C6FC-409E-99D9-1EBCF7EF9231}" type="sibTrans" cxnId="{C7071152-61D5-4F40-8830-F8EE9B06FABB}">
      <dgm:prSet/>
      <dgm:spPr/>
      <dgm:t>
        <a:bodyPr/>
        <a:lstStyle/>
        <a:p>
          <a:endParaRPr lang="en-US"/>
        </a:p>
      </dgm:t>
    </dgm:pt>
    <dgm:pt modelId="{1595BADB-3146-436F-B38A-EABFC4D0BFA0}">
      <dgm:prSet custT="1"/>
      <dgm:spPr>
        <a:solidFill>
          <a:srgbClr val="0041F0"/>
        </a:solidFill>
        <a:ln>
          <a:noFill/>
        </a:ln>
      </dgm:spPr>
      <dgm:t>
        <a:bodyPr/>
        <a:lstStyle/>
        <a:p>
          <a:pPr>
            <a:buNone/>
          </a:pPr>
          <a:r>
            <a:rPr lang="en-US" sz="800" b="0" i="0" u="none"/>
            <a:t>FAQ Cache</a:t>
          </a:r>
          <a:endParaRPr lang="en-US" sz="800" b="0"/>
        </a:p>
      </dgm:t>
    </dgm:pt>
    <dgm:pt modelId="{DB4A7B44-E959-494D-A870-65AD0ACD7A75}" type="parTrans" cxnId="{DFEBF2FB-5BD7-4EC9-954C-4BB54558BAE8}">
      <dgm:prSet/>
      <dgm:spPr/>
      <dgm:t>
        <a:bodyPr/>
        <a:lstStyle/>
        <a:p>
          <a:endParaRPr lang="en-US"/>
        </a:p>
      </dgm:t>
    </dgm:pt>
    <dgm:pt modelId="{E0845A3D-B4F0-45FC-961A-BDD9D05318C0}" type="sibTrans" cxnId="{DFEBF2FB-5BD7-4EC9-954C-4BB54558BAE8}">
      <dgm:prSet/>
      <dgm:spPr/>
      <dgm:t>
        <a:bodyPr/>
        <a:lstStyle/>
        <a:p>
          <a:endParaRPr lang="en-US"/>
        </a:p>
      </dgm:t>
    </dgm:pt>
    <dgm:pt modelId="{80BD32B1-9775-4C52-A814-F032FB515DF7}">
      <dgm:prSet custT="1"/>
      <dgm:spPr>
        <a:solidFill>
          <a:srgbClr val="0041F0"/>
        </a:solidFill>
        <a:ln>
          <a:noFill/>
        </a:ln>
      </dgm:spPr>
      <dgm:t>
        <a:bodyPr/>
        <a:lstStyle/>
        <a:p>
          <a:pPr>
            <a:buNone/>
          </a:pPr>
          <a:r>
            <a:rPr lang="en-US" sz="800" b="0" i="0" u="none"/>
            <a:t>Tool Response Cache</a:t>
          </a:r>
          <a:endParaRPr lang="en-US" sz="800" b="0"/>
        </a:p>
      </dgm:t>
    </dgm:pt>
    <dgm:pt modelId="{13D7A84C-1929-4F58-B6E0-39A8770854AC}" type="parTrans" cxnId="{F97ED6FE-73B6-4C24-B0A0-3DC57D2ADB35}">
      <dgm:prSet/>
      <dgm:spPr/>
      <dgm:t>
        <a:bodyPr/>
        <a:lstStyle/>
        <a:p>
          <a:endParaRPr lang="en-US"/>
        </a:p>
      </dgm:t>
    </dgm:pt>
    <dgm:pt modelId="{A6AC3E02-5DC8-459F-B440-51EEA75D67E1}" type="sibTrans" cxnId="{F97ED6FE-73B6-4C24-B0A0-3DC57D2ADB35}">
      <dgm:prSet/>
      <dgm:spPr/>
      <dgm:t>
        <a:bodyPr/>
        <a:lstStyle/>
        <a:p>
          <a:endParaRPr lang="en-US"/>
        </a:p>
      </dgm:t>
    </dgm:pt>
    <dgm:pt modelId="{A63F6FD7-3DA5-4769-95B2-C683B66136CF}">
      <dgm:prSet custT="1"/>
      <dgm:spPr>
        <a:solidFill>
          <a:srgbClr val="0041F0"/>
        </a:solidFill>
        <a:ln>
          <a:noFill/>
        </a:ln>
      </dgm:spPr>
      <dgm:t>
        <a:bodyPr/>
        <a:lstStyle/>
        <a:p>
          <a:pPr>
            <a:buNone/>
          </a:pPr>
          <a:r>
            <a:rPr lang="en-US" sz="800" b="0" i="0" u="none"/>
            <a:t>Semantic Memory</a:t>
          </a:r>
          <a:endParaRPr lang="en-US" sz="800" b="0"/>
        </a:p>
      </dgm:t>
    </dgm:pt>
    <dgm:pt modelId="{0AE0A5A2-A7EA-4D63-99A9-F80DB9C2A61B}" type="parTrans" cxnId="{D76017F8-643A-43B6-8AFD-2F62FA34BF81}">
      <dgm:prSet/>
      <dgm:spPr/>
      <dgm:t>
        <a:bodyPr/>
        <a:lstStyle/>
        <a:p>
          <a:endParaRPr lang="en-US"/>
        </a:p>
      </dgm:t>
    </dgm:pt>
    <dgm:pt modelId="{8E5FBFF4-1BC0-4BAC-9C51-0287DD7A0047}" type="sibTrans" cxnId="{D76017F8-643A-43B6-8AFD-2F62FA34BF81}">
      <dgm:prSet/>
      <dgm:spPr/>
      <dgm:t>
        <a:bodyPr/>
        <a:lstStyle/>
        <a:p>
          <a:endParaRPr lang="en-US"/>
        </a:p>
      </dgm:t>
    </dgm:pt>
    <dgm:pt modelId="{2EE004FD-2BA5-46CE-A68A-8FB175D3D4E4}">
      <dgm:prSet custT="1"/>
      <dgm:spPr>
        <a:solidFill>
          <a:srgbClr val="0041F0"/>
        </a:solidFill>
        <a:ln>
          <a:noFill/>
        </a:ln>
      </dgm:spPr>
      <dgm:t>
        <a:bodyPr/>
        <a:lstStyle/>
        <a:p>
          <a:pPr>
            <a:buNone/>
          </a:pPr>
          <a:r>
            <a:rPr lang="en-US" sz="800" b="0" i="0" u="none"/>
            <a:t>Multi-Team Workflows</a:t>
          </a:r>
          <a:endParaRPr lang="en-US" sz="800" b="0"/>
        </a:p>
      </dgm:t>
    </dgm:pt>
    <dgm:pt modelId="{D9C86C3F-BC62-433A-A64C-A4AC180CBCEE}" type="parTrans" cxnId="{D8BA55D4-B09F-4D3D-AB8C-5AE8E53806ED}">
      <dgm:prSet/>
      <dgm:spPr/>
      <dgm:t>
        <a:bodyPr/>
        <a:lstStyle/>
        <a:p>
          <a:endParaRPr lang="en-US"/>
        </a:p>
      </dgm:t>
    </dgm:pt>
    <dgm:pt modelId="{24271E88-A855-4E55-A74F-DF12EDEABE28}" type="sibTrans" cxnId="{D8BA55D4-B09F-4D3D-AB8C-5AE8E53806ED}">
      <dgm:prSet/>
      <dgm:spPr/>
      <dgm:t>
        <a:bodyPr/>
        <a:lstStyle/>
        <a:p>
          <a:endParaRPr lang="en-US"/>
        </a:p>
      </dgm:t>
    </dgm:pt>
    <dgm:pt modelId="{5E956DA2-E195-447E-B60D-06726390C8BD}">
      <dgm:prSet custT="1"/>
      <dgm:spPr>
        <a:solidFill>
          <a:srgbClr val="0041F0"/>
        </a:solidFill>
        <a:ln>
          <a:noFill/>
        </a:ln>
      </dgm:spPr>
      <dgm:t>
        <a:bodyPr/>
        <a:lstStyle/>
        <a:p>
          <a:pPr>
            <a:buNone/>
          </a:pPr>
          <a:r>
            <a:rPr lang="en-US" sz="800" b="0" i="0" u="none"/>
            <a:t>Workflow Visualization</a:t>
          </a:r>
          <a:endParaRPr lang="en-US" sz="800" b="0"/>
        </a:p>
      </dgm:t>
    </dgm:pt>
    <dgm:pt modelId="{48E72C13-108C-4CDC-B9A4-BEDB65F83780}" type="parTrans" cxnId="{C69D2FF5-8C00-479E-931E-660AC3C442A5}">
      <dgm:prSet/>
      <dgm:spPr/>
      <dgm:t>
        <a:bodyPr/>
        <a:lstStyle/>
        <a:p>
          <a:endParaRPr lang="en-US"/>
        </a:p>
      </dgm:t>
    </dgm:pt>
    <dgm:pt modelId="{A45AEC2C-154B-484F-9F2C-9CF12FE77880}" type="sibTrans" cxnId="{C69D2FF5-8C00-479E-931E-660AC3C442A5}">
      <dgm:prSet/>
      <dgm:spPr/>
      <dgm:t>
        <a:bodyPr/>
        <a:lstStyle/>
        <a:p>
          <a:endParaRPr lang="en-US"/>
        </a:p>
      </dgm:t>
    </dgm:pt>
    <dgm:pt modelId="{77233407-B677-442B-B273-DB93F37AB61A}">
      <dgm:prSet custT="1"/>
      <dgm:spPr>
        <a:solidFill>
          <a:srgbClr val="0041F0"/>
        </a:solidFill>
        <a:ln>
          <a:noFill/>
        </a:ln>
      </dgm:spPr>
      <dgm:t>
        <a:bodyPr/>
        <a:lstStyle/>
        <a:p>
          <a:pPr>
            <a:buNone/>
          </a:pPr>
          <a:r>
            <a:rPr lang="en-US" sz="800" b="0" i="0" u="none"/>
            <a:t>Parallel Processing</a:t>
          </a:r>
          <a:endParaRPr lang="en-US" sz="800" b="0"/>
        </a:p>
      </dgm:t>
    </dgm:pt>
    <dgm:pt modelId="{B69C6F45-1DEE-4584-8ED9-BC138ED3BBE7}" type="parTrans" cxnId="{AF052448-C7D8-4574-BE87-038C366E93F7}">
      <dgm:prSet/>
      <dgm:spPr/>
      <dgm:t>
        <a:bodyPr/>
        <a:lstStyle/>
        <a:p>
          <a:endParaRPr lang="en-US"/>
        </a:p>
      </dgm:t>
    </dgm:pt>
    <dgm:pt modelId="{6C7CF217-BAE5-4F1F-9AA3-D1D7293A8BAC}" type="sibTrans" cxnId="{AF052448-C7D8-4574-BE87-038C366E93F7}">
      <dgm:prSet/>
      <dgm:spPr/>
      <dgm:t>
        <a:bodyPr/>
        <a:lstStyle/>
        <a:p>
          <a:endParaRPr lang="en-US"/>
        </a:p>
      </dgm:t>
    </dgm:pt>
    <dgm:pt modelId="{174D5A68-3282-44B3-A675-2A2E059AC9B3}">
      <dgm:prSet custT="1"/>
      <dgm:spPr>
        <a:solidFill>
          <a:srgbClr val="0041F0"/>
        </a:solidFill>
        <a:ln>
          <a:noFill/>
        </a:ln>
      </dgm:spPr>
      <dgm:t>
        <a:bodyPr/>
        <a:lstStyle/>
        <a:p>
          <a:pPr>
            <a:buNone/>
          </a:pPr>
          <a:r>
            <a:rPr lang="en-US" sz="800" b="0" i="0" u="none"/>
            <a:t>Event-driven Architecture</a:t>
          </a:r>
          <a:endParaRPr lang="en-US" sz="800" b="0"/>
        </a:p>
      </dgm:t>
    </dgm:pt>
    <dgm:pt modelId="{A69060FA-2253-447B-82E5-7BB5DF59609D}" type="parTrans" cxnId="{5A9398F8-6FF8-44BD-AFA3-949838D6A62F}">
      <dgm:prSet/>
      <dgm:spPr/>
      <dgm:t>
        <a:bodyPr/>
        <a:lstStyle/>
        <a:p>
          <a:endParaRPr lang="en-US"/>
        </a:p>
      </dgm:t>
    </dgm:pt>
    <dgm:pt modelId="{395B4E8F-1B5A-4268-BCB2-B3B46551A832}" type="sibTrans" cxnId="{5A9398F8-6FF8-44BD-AFA3-949838D6A62F}">
      <dgm:prSet/>
      <dgm:spPr/>
      <dgm:t>
        <a:bodyPr/>
        <a:lstStyle/>
        <a:p>
          <a:endParaRPr lang="en-US"/>
        </a:p>
      </dgm:t>
    </dgm:pt>
    <dgm:pt modelId="{9D469115-882D-499A-9661-0E9E783390DC}">
      <dgm:prSet custT="1"/>
      <dgm:spPr>
        <a:solidFill>
          <a:srgbClr val="0041F0"/>
        </a:solidFill>
        <a:ln>
          <a:noFill/>
        </a:ln>
      </dgm:spPr>
      <dgm:t>
        <a:bodyPr/>
        <a:lstStyle/>
        <a:p>
          <a:pPr>
            <a:buNone/>
          </a:pPr>
          <a:r>
            <a:rPr lang="en-US" sz="800" b="0" i="0" u="none"/>
            <a:t>Progress Checkpointing</a:t>
          </a:r>
          <a:endParaRPr lang="en-US" sz="800" b="0"/>
        </a:p>
      </dgm:t>
    </dgm:pt>
    <dgm:pt modelId="{FFA8A2E4-24E6-42F4-8594-7D123F106F23}" type="parTrans" cxnId="{C02F8584-B291-4C68-AD48-CD53FE68884F}">
      <dgm:prSet/>
      <dgm:spPr/>
      <dgm:t>
        <a:bodyPr/>
        <a:lstStyle/>
        <a:p>
          <a:endParaRPr lang="en-US"/>
        </a:p>
      </dgm:t>
    </dgm:pt>
    <dgm:pt modelId="{167C4464-F313-4708-920F-1CB173522215}" type="sibTrans" cxnId="{C02F8584-B291-4C68-AD48-CD53FE68884F}">
      <dgm:prSet/>
      <dgm:spPr/>
      <dgm:t>
        <a:bodyPr/>
        <a:lstStyle/>
        <a:p>
          <a:endParaRPr lang="en-US"/>
        </a:p>
      </dgm:t>
    </dgm:pt>
    <dgm:pt modelId="{E28CBC76-A06F-46AC-AC9E-6A9CFDFA74D3}">
      <dgm:prSet custT="1"/>
      <dgm:spPr>
        <a:solidFill>
          <a:srgbClr val="0041F0"/>
        </a:solidFill>
        <a:ln>
          <a:noFill/>
        </a:ln>
      </dgm:spPr>
      <dgm:t>
        <a:bodyPr/>
        <a:lstStyle/>
        <a:p>
          <a:pPr>
            <a:buNone/>
          </a:pPr>
          <a:r>
            <a:rPr lang="en-US" sz="800" b="0" i="0" u="none"/>
            <a:t>State Management &amp; Restart</a:t>
          </a:r>
          <a:endParaRPr lang="en-US" sz="800" b="0"/>
        </a:p>
      </dgm:t>
    </dgm:pt>
    <dgm:pt modelId="{125B5BD8-DFAD-4A5D-9136-692FB1503B1D}" type="parTrans" cxnId="{D761F538-529E-4B2E-ADE0-52B4169CE802}">
      <dgm:prSet/>
      <dgm:spPr/>
      <dgm:t>
        <a:bodyPr/>
        <a:lstStyle/>
        <a:p>
          <a:endParaRPr lang="en-US"/>
        </a:p>
      </dgm:t>
    </dgm:pt>
    <dgm:pt modelId="{DBCF0DD8-4687-4D95-A07A-F0327DA53667}" type="sibTrans" cxnId="{D761F538-529E-4B2E-ADE0-52B4169CE802}">
      <dgm:prSet/>
      <dgm:spPr/>
      <dgm:t>
        <a:bodyPr/>
        <a:lstStyle/>
        <a:p>
          <a:endParaRPr lang="en-US"/>
        </a:p>
      </dgm:t>
    </dgm:pt>
    <dgm:pt modelId="{C60B0132-9ED5-4B51-A449-92E38F1F9871}">
      <dgm:prSet custT="1"/>
      <dgm:spPr>
        <a:noFill/>
        <a:ln>
          <a:noFill/>
        </a:ln>
      </dgm:spPr>
      <dgm:t>
        <a:bodyPr/>
        <a:lstStyle/>
        <a:p>
          <a:pPr>
            <a:buNone/>
          </a:pPr>
          <a:r>
            <a:rPr lang="en-US" sz="900" b="1" i="0" u="none">
              <a:solidFill>
                <a:schemeClr val="tx1"/>
              </a:solidFill>
            </a:rPr>
            <a:t>Human in the Loop</a:t>
          </a:r>
          <a:endParaRPr lang="en-US" sz="900" b="1">
            <a:solidFill>
              <a:schemeClr val="tx1"/>
            </a:solidFill>
          </a:endParaRPr>
        </a:p>
      </dgm:t>
    </dgm:pt>
    <dgm:pt modelId="{ED779814-DE79-44A5-AE53-B2332D4CF3A9}" type="parTrans" cxnId="{F5798CC3-483C-4105-9C02-6B4AAAA80E90}">
      <dgm:prSet/>
      <dgm:spPr/>
      <dgm:t>
        <a:bodyPr/>
        <a:lstStyle/>
        <a:p>
          <a:endParaRPr lang="en-US"/>
        </a:p>
      </dgm:t>
    </dgm:pt>
    <dgm:pt modelId="{466A2D96-963F-453C-9490-6E91DC094362}" type="sibTrans" cxnId="{F5798CC3-483C-4105-9C02-6B4AAAA80E90}">
      <dgm:prSet/>
      <dgm:spPr/>
      <dgm:t>
        <a:bodyPr/>
        <a:lstStyle/>
        <a:p>
          <a:endParaRPr lang="en-US"/>
        </a:p>
      </dgm:t>
    </dgm:pt>
    <dgm:pt modelId="{B475AC36-5FEF-4A23-ABC0-79B8A9817FA4}">
      <dgm:prSet custT="1"/>
      <dgm:spPr>
        <a:solidFill>
          <a:srgbClr val="0041F0"/>
        </a:solidFill>
        <a:ln>
          <a:noFill/>
        </a:ln>
      </dgm:spPr>
      <dgm:t>
        <a:bodyPr/>
        <a:lstStyle/>
        <a:p>
          <a:pPr>
            <a:buNone/>
          </a:pPr>
          <a:r>
            <a:rPr lang="en-US" sz="800" b="0" i="0" u="none"/>
            <a:t>Performance Feedback</a:t>
          </a:r>
          <a:endParaRPr lang="en-US" sz="800" b="0"/>
        </a:p>
      </dgm:t>
    </dgm:pt>
    <dgm:pt modelId="{599DEE42-614C-4439-BFA8-E2E17E63A8BE}" type="parTrans" cxnId="{541F3C39-3933-4B80-A627-68886998A6A7}">
      <dgm:prSet/>
      <dgm:spPr/>
      <dgm:t>
        <a:bodyPr/>
        <a:lstStyle/>
        <a:p>
          <a:endParaRPr lang="en-US"/>
        </a:p>
      </dgm:t>
    </dgm:pt>
    <dgm:pt modelId="{AF891F7B-5CAC-4C5B-B5EC-DDBC485F7E39}" type="sibTrans" cxnId="{541F3C39-3933-4B80-A627-68886998A6A7}">
      <dgm:prSet/>
      <dgm:spPr/>
      <dgm:t>
        <a:bodyPr/>
        <a:lstStyle/>
        <a:p>
          <a:endParaRPr lang="en-US"/>
        </a:p>
      </dgm:t>
    </dgm:pt>
    <dgm:pt modelId="{D5C9CBB7-C788-4285-815B-9D4F950B7EE8}">
      <dgm:prSet custT="1"/>
      <dgm:spPr>
        <a:noFill/>
        <a:ln>
          <a:noFill/>
        </a:ln>
      </dgm:spPr>
      <dgm:t>
        <a:bodyPr/>
        <a:lstStyle/>
        <a:p>
          <a:pPr>
            <a:buNone/>
          </a:pPr>
          <a:r>
            <a:rPr lang="en-US" sz="900" b="1" i="0" u="none">
              <a:solidFill>
                <a:schemeClr val="tx1"/>
              </a:solidFill>
            </a:rPr>
            <a:t>Operations</a:t>
          </a:r>
          <a:endParaRPr lang="en-US" sz="900" b="1">
            <a:solidFill>
              <a:schemeClr val="tx1"/>
            </a:solidFill>
          </a:endParaRPr>
        </a:p>
      </dgm:t>
    </dgm:pt>
    <dgm:pt modelId="{CD0E7577-FCB1-4B25-8E51-A36027D34332}" type="parTrans" cxnId="{64E6CFB6-C9D9-4AC7-881B-48CC86C1C0B8}">
      <dgm:prSet/>
      <dgm:spPr/>
      <dgm:t>
        <a:bodyPr/>
        <a:lstStyle/>
        <a:p>
          <a:endParaRPr lang="en-US"/>
        </a:p>
      </dgm:t>
    </dgm:pt>
    <dgm:pt modelId="{61F8B65E-5BBE-43B2-A854-913EB069A57A}" type="sibTrans" cxnId="{64E6CFB6-C9D9-4AC7-881B-48CC86C1C0B8}">
      <dgm:prSet/>
      <dgm:spPr/>
      <dgm:t>
        <a:bodyPr/>
        <a:lstStyle/>
        <a:p>
          <a:endParaRPr lang="en-US"/>
        </a:p>
      </dgm:t>
    </dgm:pt>
    <dgm:pt modelId="{33A5411B-3C26-4E4F-93E1-5562D41A3603}">
      <dgm:prSet custT="1"/>
      <dgm:spPr>
        <a:solidFill>
          <a:srgbClr val="0041F0"/>
        </a:solidFill>
        <a:ln>
          <a:noFill/>
        </a:ln>
      </dgm:spPr>
      <dgm:t>
        <a:bodyPr/>
        <a:lstStyle/>
        <a:p>
          <a:pPr>
            <a:buNone/>
          </a:pPr>
          <a:r>
            <a:rPr lang="en-US" sz="800" b="0" i="0" u="none"/>
            <a:t>Dashboards</a:t>
          </a:r>
          <a:endParaRPr lang="en-US" sz="800" b="0"/>
        </a:p>
      </dgm:t>
    </dgm:pt>
    <dgm:pt modelId="{74667A83-0517-41FC-80FE-FCB3B1C5422E}" type="parTrans" cxnId="{23F1EF51-3495-4435-9E19-5F0214E4BAA1}">
      <dgm:prSet/>
      <dgm:spPr/>
      <dgm:t>
        <a:bodyPr/>
        <a:lstStyle/>
        <a:p>
          <a:endParaRPr lang="en-US"/>
        </a:p>
      </dgm:t>
    </dgm:pt>
    <dgm:pt modelId="{76DDB4CF-84B7-4DED-81C2-D6A71D7EFAF1}" type="sibTrans" cxnId="{23F1EF51-3495-4435-9E19-5F0214E4BAA1}">
      <dgm:prSet/>
      <dgm:spPr/>
      <dgm:t>
        <a:bodyPr/>
        <a:lstStyle/>
        <a:p>
          <a:endParaRPr lang="en-US"/>
        </a:p>
      </dgm:t>
    </dgm:pt>
    <dgm:pt modelId="{99FB0E6A-FF93-4725-8126-6D73D0CA6A62}">
      <dgm:prSet custT="1"/>
      <dgm:spPr>
        <a:solidFill>
          <a:srgbClr val="0041F0"/>
        </a:solidFill>
        <a:ln>
          <a:noFill/>
        </a:ln>
      </dgm:spPr>
      <dgm:t>
        <a:bodyPr/>
        <a:lstStyle/>
        <a:p>
          <a:pPr>
            <a:buNone/>
          </a:pPr>
          <a:r>
            <a:rPr lang="en-US" sz="800" b="0" i="0" u="none"/>
            <a:t>Performance Evaluation</a:t>
          </a:r>
          <a:endParaRPr lang="en-US" sz="800" b="0"/>
        </a:p>
      </dgm:t>
    </dgm:pt>
    <dgm:pt modelId="{0D41C4A7-390C-4862-B1AE-30355AAFE802}" type="parTrans" cxnId="{AA364E2C-20DA-4989-A50D-40E3A148AC0D}">
      <dgm:prSet/>
      <dgm:spPr/>
      <dgm:t>
        <a:bodyPr/>
        <a:lstStyle/>
        <a:p>
          <a:endParaRPr lang="en-US"/>
        </a:p>
      </dgm:t>
    </dgm:pt>
    <dgm:pt modelId="{3E86A802-FB92-404F-A2B0-7152FCD967EA}" type="sibTrans" cxnId="{AA364E2C-20DA-4989-A50D-40E3A148AC0D}">
      <dgm:prSet/>
      <dgm:spPr/>
      <dgm:t>
        <a:bodyPr/>
        <a:lstStyle/>
        <a:p>
          <a:endParaRPr lang="en-US"/>
        </a:p>
      </dgm:t>
    </dgm:pt>
    <dgm:pt modelId="{D60BAA47-66CA-449E-81A7-7910733CAD32}">
      <dgm:prSet custT="1"/>
      <dgm:spPr>
        <a:noFill/>
        <a:ln>
          <a:noFill/>
        </a:ln>
      </dgm:spPr>
      <dgm:t>
        <a:bodyPr/>
        <a:lstStyle/>
        <a:p>
          <a:pPr>
            <a:buNone/>
          </a:pPr>
          <a:r>
            <a:rPr lang="en-US" sz="900" b="1" i="0" u="none">
              <a:solidFill>
                <a:schemeClr val="tx1"/>
              </a:solidFill>
            </a:rPr>
            <a:t>Security</a:t>
          </a:r>
          <a:endParaRPr lang="en-US" sz="900" b="1">
            <a:solidFill>
              <a:schemeClr val="tx1"/>
            </a:solidFill>
          </a:endParaRPr>
        </a:p>
      </dgm:t>
    </dgm:pt>
    <dgm:pt modelId="{5B0B183F-E87F-44CE-8A5D-812688A05B81}" type="parTrans" cxnId="{2898065C-4ACE-49F4-BB0F-49981BF9F444}">
      <dgm:prSet/>
      <dgm:spPr/>
      <dgm:t>
        <a:bodyPr/>
        <a:lstStyle/>
        <a:p>
          <a:endParaRPr lang="en-US"/>
        </a:p>
      </dgm:t>
    </dgm:pt>
    <dgm:pt modelId="{63218B41-AFB6-4B81-AEE8-C52607C49D8E}" type="sibTrans" cxnId="{2898065C-4ACE-49F4-BB0F-49981BF9F444}">
      <dgm:prSet/>
      <dgm:spPr/>
      <dgm:t>
        <a:bodyPr/>
        <a:lstStyle/>
        <a:p>
          <a:endParaRPr lang="en-US"/>
        </a:p>
      </dgm:t>
    </dgm:pt>
    <dgm:pt modelId="{BB937EB6-DB87-43C4-9BD8-A2214EA003B5}">
      <dgm:prSet custT="1"/>
      <dgm:spPr>
        <a:solidFill>
          <a:srgbClr val="0041F0"/>
        </a:solidFill>
        <a:ln>
          <a:noFill/>
        </a:ln>
      </dgm:spPr>
      <dgm:t>
        <a:bodyPr/>
        <a:lstStyle/>
        <a:p>
          <a:pPr>
            <a:buNone/>
          </a:pPr>
          <a:r>
            <a:rPr lang="en-US" sz="800" b="0" i="0" u="none"/>
            <a:t>Tool RBAC</a:t>
          </a:r>
          <a:endParaRPr lang="en-US" sz="800" b="0"/>
        </a:p>
      </dgm:t>
    </dgm:pt>
    <dgm:pt modelId="{569D6C1F-5D34-4D0D-A6A6-68F03BCD7272}" type="parTrans" cxnId="{C0A23064-3586-48F5-9F5F-4A8A487851C9}">
      <dgm:prSet/>
      <dgm:spPr/>
      <dgm:t>
        <a:bodyPr/>
        <a:lstStyle/>
        <a:p>
          <a:endParaRPr lang="en-US"/>
        </a:p>
      </dgm:t>
    </dgm:pt>
    <dgm:pt modelId="{A541FE76-56DD-4E85-98A9-3006ACE9303A}" type="sibTrans" cxnId="{C0A23064-3586-48F5-9F5F-4A8A487851C9}">
      <dgm:prSet/>
      <dgm:spPr/>
      <dgm:t>
        <a:bodyPr/>
        <a:lstStyle/>
        <a:p>
          <a:endParaRPr lang="en-US"/>
        </a:p>
      </dgm:t>
    </dgm:pt>
    <dgm:pt modelId="{3FA081C6-D759-4FB4-9C6E-01155A1AF35C}">
      <dgm:prSet custT="1"/>
      <dgm:spPr>
        <a:noFill/>
        <a:ln>
          <a:noFill/>
        </a:ln>
      </dgm:spPr>
      <dgm:t>
        <a:bodyPr/>
        <a:lstStyle/>
        <a:p>
          <a:pPr>
            <a:buNone/>
          </a:pPr>
          <a:r>
            <a:rPr lang="en-US" sz="900" b="1">
              <a:solidFill>
                <a:schemeClr val="tx1"/>
              </a:solidFill>
            </a:rPr>
            <a:t>Workflow</a:t>
          </a:r>
        </a:p>
      </dgm:t>
    </dgm:pt>
    <dgm:pt modelId="{3D5945D9-711D-4DD0-9526-21BEA26A6413}" type="parTrans" cxnId="{417ABCC9-EA19-4B68-B9D4-B1817829CE6B}">
      <dgm:prSet/>
      <dgm:spPr/>
      <dgm:t>
        <a:bodyPr/>
        <a:lstStyle/>
        <a:p>
          <a:endParaRPr lang="en-US"/>
        </a:p>
      </dgm:t>
    </dgm:pt>
    <dgm:pt modelId="{71F35872-B862-407A-AC26-48D6FA914AFE}" type="sibTrans" cxnId="{417ABCC9-EA19-4B68-B9D4-B1817829CE6B}">
      <dgm:prSet/>
      <dgm:spPr/>
      <dgm:t>
        <a:bodyPr/>
        <a:lstStyle/>
        <a:p>
          <a:endParaRPr lang="en-US"/>
        </a:p>
      </dgm:t>
    </dgm:pt>
    <dgm:pt modelId="{0F9246FE-4B9A-4A34-8731-458BA24F6267}">
      <dgm:prSet custT="1"/>
      <dgm:spPr>
        <a:solidFill>
          <a:srgbClr val="0041F0"/>
        </a:solidFill>
        <a:ln>
          <a:noFill/>
        </a:ln>
      </dgm:spPr>
      <dgm:t>
        <a:bodyPr/>
        <a:lstStyle/>
        <a:p>
          <a:pPr>
            <a:buNone/>
          </a:pPr>
          <a:r>
            <a:rPr lang="en-US" sz="800" b="0" i="0" u="none"/>
            <a:t>Pause for Human Input</a:t>
          </a:r>
          <a:endParaRPr lang="en-US" sz="800" b="0"/>
        </a:p>
      </dgm:t>
    </dgm:pt>
    <dgm:pt modelId="{EAD063E9-0464-45FA-AB05-175992A47765}" type="parTrans" cxnId="{163E5158-0E83-4B50-AE0B-0903CB739481}">
      <dgm:prSet/>
      <dgm:spPr/>
      <dgm:t>
        <a:bodyPr/>
        <a:lstStyle/>
        <a:p>
          <a:endParaRPr lang="en-US"/>
        </a:p>
      </dgm:t>
    </dgm:pt>
    <dgm:pt modelId="{5E145F3A-1E01-40B5-96C6-BCECC9974E9D}" type="sibTrans" cxnId="{163E5158-0E83-4B50-AE0B-0903CB739481}">
      <dgm:prSet/>
      <dgm:spPr/>
      <dgm:t>
        <a:bodyPr/>
        <a:lstStyle/>
        <a:p>
          <a:endParaRPr lang="en-US"/>
        </a:p>
      </dgm:t>
    </dgm:pt>
    <dgm:pt modelId="{750D9C6C-7234-48F5-A07E-EDF359E2579F}">
      <dgm:prSet custT="1"/>
      <dgm:spPr>
        <a:solidFill>
          <a:srgbClr val="0041F0"/>
        </a:solidFill>
        <a:ln>
          <a:noFill/>
        </a:ln>
      </dgm:spPr>
      <dgm:t>
        <a:bodyPr/>
        <a:lstStyle/>
        <a:p>
          <a:pPr>
            <a:buNone/>
          </a:pPr>
          <a:r>
            <a:rPr lang="en-US" sz="800" b="0" i="0" u="none"/>
            <a:t>Agent Event Logging</a:t>
          </a:r>
          <a:endParaRPr lang="en-US" sz="800" b="0"/>
        </a:p>
      </dgm:t>
    </dgm:pt>
    <dgm:pt modelId="{11E95597-A3E4-469A-8DE3-85AD9FE56CDC}" type="parTrans" cxnId="{964A11D9-0F43-4F06-A111-C797D4414B37}">
      <dgm:prSet/>
      <dgm:spPr/>
      <dgm:t>
        <a:bodyPr/>
        <a:lstStyle/>
        <a:p>
          <a:endParaRPr lang="en-US"/>
        </a:p>
      </dgm:t>
    </dgm:pt>
    <dgm:pt modelId="{D7936B10-3290-4AB8-A650-7D63269235EB}" type="sibTrans" cxnId="{964A11D9-0F43-4F06-A111-C797D4414B37}">
      <dgm:prSet/>
      <dgm:spPr/>
      <dgm:t>
        <a:bodyPr/>
        <a:lstStyle/>
        <a:p>
          <a:endParaRPr lang="en-US"/>
        </a:p>
      </dgm:t>
    </dgm:pt>
    <dgm:pt modelId="{E8476280-79F8-4DBF-A410-1D06578455E2}">
      <dgm:prSet custT="1"/>
      <dgm:spPr>
        <a:solidFill>
          <a:srgbClr val="0041F0"/>
        </a:solidFill>
        <a:ln>
          <a:noFill/>
        </a:ln>
      </dgm:spPr>
      <dgm:t>
        <a:bodyPr/>
        <a:lstStyle/>
        <a:p>
          <a:pPr>
            <a:buNone/>
          </a:pPr>
          <a:r>
            <a:rPr lang="en-US" sz="800" b="0"/>
            <a:t>Agent Analytics</a:t>
          </a:r>
        </a:p>
      </dgm:t>
    </dgm:pt>
    <dgm:pt modelId="{71078C16-B291-452C-AA55-F76FF845DA18}" type="parTrans" cxnId="{136B768D-0B58-4C6F-9F4F-5777868B82E2}">
      <dgm:prSet/>
      <dgm:spPr/>
      <dgm:t>
        <a:bodyPr/>
        <a:lstStyle/>
        <a:p>
          <a:endParaRPr lang="en-US"/>
        </a:p>
      </dgm:t>
    </dgm:pt>
    <dgm:pt modelId="{B3B6DE75-308C-425B-812D-56005CD5AB4D}" type="sibTrans" cxnId="{136B768D-0B58-4C6F-9F4F-5777868B82E2}">
      <dgm:prSet/>
      <dgm:spPr/>
      <dgm:t>
        <a:bodyPr/>
        <a:lstStyle/>
        <a:p>
          <a:endParaRPr lang="en-US"/>
        </a:p>
      </dgm:t>
    </dgm:pt>
    <dgm:pt modelId="{A079E7F5-3D6F-4AEE-8874-939739E60424}">
      <dgm:prSet custT="1"/>
      <dgm:spPr>
        <a:solidFill>
          <a:srgbClr val="0041F0"/>
        </a:solidFill>
        <a:ln>
          <a:noFill/>
        </a:ln>
      </dgm:spPr>
      <dgm:t>
        <a:bodyPr/>
        <a:lstStyle/>
        <a:p>
          <a:pPr>
            <a:buNone/>
          </a:pPr>
          <a:r>
            <a:rPr lang="en-US" sz="800" b="0" i="0" u="none"/>
            <a:t>Alerts</a:t>
          </a:r>
          <a:endParaRPr lang="en-US" sz="800" b="0"/>
        </a:p>
      </dgm:t>
    </dgm:pt>
    <dgm:pt modelId="{93024A1D-E90C-4ABC-BD15-BC2CED74FF7A}" type="parTrans" cxnId="{0817EAFD-FEBC-490A-ACC1-F27B21529557}">
      <dgm:prSet/>
      <dgm:spPr/>
      <dgm:t>
        <a:bodyPr/>
        <a:lstStyle/>
        <a:p>
          <a:endParaRPr lang="en-US"/>
        </a:p>
      </dgm:t>
    </dgm:pt>
    <dgm:pt modelId="{77CFFE6A-BC04-4240-A6A5-83F1690C03AB}" type="sibTrans" cxnId="{0817EAFD-FEBC-490A-ACC1-F27B21529557}">
      <dgm:prSet/>
      <dgm:spPr/>
      <dgm:t>
        <a:bodyPr/>
        <a:lstStyle/>
        <a:p>
          <a:endParaRPr lang="en-US"/>
        </a:p>
      </dgm:t>
    </dgm:pt>
    <dgm:pt modelId="{24D871C9-B1FF-4A60-809D-C8B4B4F9FEDC}">
      <dgm:prSet custT="1"/>
      <dgm:spPr>
        <a:solidFill>
          <a:srgbClr val="0041F0"/>
        </a:solidFill>
        <a:ln>
          <a:noFill/>
        </a:ln>
      </dgm:spPr>
      <dgm:t>
        <a:bodyPr/>
        <a:lstStyle/>
        <a:p>
          <a:pPr>
            <a:buNone/>
          </a:pPr>
          <a:r>
            <a:rPr lang="en-US" sz="800" b="0" i="0" u="none"/>
            <a:t>Agent RBAC</a:t>
          </a:r>
          <a:endParaRPr lang="en-US" sz="800" b="0"/>
        </a:p>
      </dgm:t>
    </dgm:pt>
    <dgm:pt modelId="{6A50AD7B-4E80-4DD9-A767-6089F1C937E5}" type="parTrans" cxnId="{E7C9C96B-97E8-40F8-B75D-D2B0267FE822}">
      <dgm:prSet/>
      <dgm:spPr/>
      <dgm:t>
        <a:bodyPr/>
        <a:lstStyle/>
        <a:p>
          <a:endParaRPr lang="en-US"/>
        </a:p>
      </dgm:t>
    </dgm:pt>
    <dgm:pt modelId="{E0A28D22-6DB4-41F1-BF7F-30CDD6659843}" type="sibTrans" cxnId="{E7C9C96B-97E8-40F8-B75D-D2B0267FE822}">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725557E-BF53-44FA-B96B-495FB63A8686}" type="pres">
      <dgm:prSet presAssocID="{41E2CAA8-468D-4E59-BF12-CCFE378324E9}" presName="vertOne" presStyleCnt="0"/>
      <dgm:spPr/>
    </dgm:pt>
    <dgm:pt modelId="{89E51E76-87E5-4F3B-9BBD-324B635E7262}" type="pres">
      <dgm:prSet presAssocID="{41E2CAA8-468D-4E59-BF12-CCFE378324E9}" presName="txOne" presStyleLbl="node0" presStyleIdx="0" presStyleCnt="5" custScaleY="155079">
        <dgm:presLayoutVars>
          <dgm:chPref val="3"/>
        </dgm:presLayoutVars>
      </dgm:prSet>
      <dgm:spPr/>
    </dgm:pt>
    <dgm:pt modelId="{0116677F-5B21-47DD-8AA9-47580CC60D29}" type="pres">
      <dgm:prSet presAssocID="{41E2CAA8-468D-4E59-BF12-CCFE378324E9}" presName="parTransOne" presStyleCnt="0"/>
      <dgm:spPr/>
    </dgm:pt>
    <dgm:pt modelId="{369F6C91-47D4-4AB7-8B2C-C5E93CAB0A69}" type="pres">
      <dgm:prSet presAssocID="{41E2CAA8-468D-4E59-BF12-CCFE378324E9}" presName="horzOne" presStyleCnt="0"/>
      <dgm:spPr/>
    </dgm:pt>
    <dgm:pt modelId="{D3F091BC-1041-446B-B848-A0278C3FB1A6}" type="pres">
      <dgm:prSet presAssocID="{34FC4095-5E9A-4D88-AFC6-14143F528FC2}" presName="vertTwo" presStyleCnt="0"/>
      <dgm:spPr/>
    </dgm:pt>
    <dgm:pt modelId="{20FF9241-F043-4647-94B7-CE66E4A2E367}" type="pres">
      <dgm:prSet presAssocID="{34FC4095-5E9A-4D88-AFC6-14143F528FC2}" presName="txTwo" presStyleLbl="node2" presStyleIdx="0" presStyleCnt="8" custScaleY="155079">
        <dgm:presLayoutVars>
          <dgm:chPref val="3"/>
        </dgm:presLayoutVars>
      </dgm:prSet>
      <dgm:spPr/>
    </dgm:pt>
    <dgm:pt modelId="{F95F24BC-0BDC-47EF-9A0D-621F6D74575D}" type="pres">
      <dgm:prSet presAssocID="{34FC4095-5E9A-4D88-AFC6-14143F528FC2}" presName="parTransTwo" presStyleCnt="0"/>
      <dgm:spPr/>
    </dgm:pt>
    <dgm:pt modelId="{5B01F940-79E8-4E86-B535-2EEA2422FED0}" type="pres">
      <dgm:prSet presAssocID="{34FC4095-5E9A-4D88-AFC6-14143F528FC2}" presName="horzTwo" presStyleCnt="0"/>
      <dgm:spPr/>
    </dgm:pt>
    <dgm:pt modelId="{07FF40E6-B9C8-4DD7-878E-7366B05CA13E}" type="pres">
      <dgm:prSet presAssocID="{561C3471-E993-4E4B-9EBD-A58A933783DE}" presName="vertThree" presStyleCnt="0"/>
      <dgm:spPr/>
    </dgm:pt>
    <dgm:pt modelId="{DE58EFF6-DAF3-4293-9620-D1E19059E257}" type="pres">
      <dgm:prSet presAssocID="{561C3471-E993-4E4B-9EBD-A58A933783DE}" presName="txThree" presStyleLbl="node3" presStyleIdx="0" presStyleCnt="7" custScaleY="155079">
        <dgm:presLayoutVars>
          <dgm:chPref val="3"/>
        </dgm:presLayoutVars>
      </dgm:prSet>
      <dgm:spPr/>
    </dgm:pt>
    <dgm:pt modelId="{E37BD025-89FD-4A61-B95E-1332E1928EAE}" type="pres">
      <dgm:prSet presAssocID="{561C3471-E993-4E4B-9EBD-A58A933783DE}" presName="parTransThree" presStyleCnt="0"/>
      <dgm:spPr/>
    </dgm:pt>
    <dgm:pt modelId="{04922A3B-22DA-4ECD-9BFC-4C41611D1BF6}" type="pres">
      <dgm:prSet presAssocID="{561C3471-E993-4E4B-9EBD-A58A933783DE}" presName="horzThree" presStyleCnt="0"/>
      <dgm:spPr/>
    </dgm:pt>
    <dgm:pt modelId="{D674E525-25FF-4A48-BD62-23C273BB4377}" type="pres">
      <dgm:prSet presAssocID="{DAE516CD-4EB7-43B1-ACE4-F26A4700BEF4}" presName="vertFour" presStyleCnt="0">
        <dgm:presLayoutVars>
          <dgm:chPref val="3"/>
        </dgm:presLayoutVars>
      </dgm:prSet>
      <dgm:spPr/>
    </dgm:pt>
    <dgm:pt modelId="{4A64DC12-6E9A-4A8A-8A67-7140C93EC74D}" type="pres">
      <dgm:prSet presAssocID="{DAE516CD-4EB7-43B1-ACE4-F26A4700BEF4}" presName="txFour" presStyleLbl="node4" presStyleIdx="0" presStyleCnt="6" custScaleY="155079">
        <dgm:presLayoutVars>
          <dgm:chPref val="3"/>
        </dgm:presLayoutVars>
      </dgm:prSet>
      <dgm:spPr/>
    </dgm:pt>
    <dgm:pt modelId="{11D84C1C-7852-4653-A3E1-76D1A91518A9}" type="pres">
      <dgm:prSet presAssocID="{DAE516CD-4EB7-43B1-ACE4-F26A4700BEF4}" presName="parTransFour" presStyleCnt="0"/>
      <dgm:spPr/>
    </dgm:pt>
    <dgm:pt modelId="{E7C6F98A-514D-456D-BD69-A3B343B7E091}" type="pres">
      <dgm:prSet presAssocID="{DAE516CD-4EB7-43B1-ACE4-F26A4700BEF4}" presName="horzFour" presStyleCnt="0"/>
      <dgm:spPr/>
    </dgm:pt>
    <dgm:pt modelId="{53A00967-BD7A-4DD3-9309-D3D3ED619D88}" type="pres">
      <dgm:prSet presAssocID="{1595BADB-3146-436F-B38A-EABFC4D0BFA0}" presName="vertFour" presStyleCnt="0">
        <dgm:presLayoutVars>
          <dgm:chPref val="3"/>
        </dgm:presLayoutVars>
      </dgm:prSet>
      <dgm:spPr/>
    </dgm:pt>
    <dgm:pt modelId="{412CE8E0-AE94-4338-B651-3ADD25EDB5C6}" type="pres">
      <dgm:prSet presAssocID="{1595BADB-3146-436F-B38A-EABFC4D0BFA0}" presName="txFour" presStyleLbl="node4" presStyleIdx="1" presStyleCnt="6" custScaleY="155079">
        <dgm:presLayoutVars>
          <dgm:chPref val="3"/>
        </dgm:presLayoutVars>
      </dgm:prSet>
      <dgm:spPr/>
    </dgm:pt>
    <dgm:pt modelId="{5F2F22BB-144A-47AD-A05A-DA1D8B687E10}" type="pres">
      <dgm:prSet presAssocID="{1595BADB-3146-436F-B38A-EABFC4D0BFA0}" presName="horzFour" presStyleCnt="0"/>
      <dgm:spPr/>
    </dgm:pt>
    <dgm:pt modelId="{385EFBB2-6FFB-47AD-B5B3-8B16749B0C03}" type="pres">
      <dgm:prSet presAssocID="{1419D6F6-BCE3-4535-B96B-83C8CF2DA9CB}" presName="sibSpaceTwo" presStyleCnt="0"/>
      <dgm:spPr/>
    </dgm:pt>
    <dgm:pt modelId="{39AE3668-182C-4E01-81AD-167C085C61DB}" type="pres">
      <dgm:prSet presAssocID="{80BD32B1-9775-4C52-A814-F032FB515DF7}" presName="vertTwo" presStyleCnt="0"/>
      <dgm:spPr/>
    </dgm:pt>
    <dgm:pt modelId="{43508214-07A1-431B-A428-BDA27D0ED562}" type="pres">
      <dgm:prSet presAssocID="{80BD32B1-9775-4C52-A814-F032FB515DF7}" presName="txTwo" presStyleLbl="node2" presStyleIdx="1" presStyleCnt="8" custScaleY="155079">
        <dgm:presLayoutVars>
          <dgm:chPref val="3"/>
        </dgm:presLayoutVars>
      </dgm:prSet>
      <dgm:spPr/>
    </dgm:pt>
    <dgm:pt modelId="{6A25EC0C-EA69-4DB3-BC28-EC353F4208F2}" type="pres">
      <dgm:prSet presAssocID="{80BD32B1-9775-4C52-A814-F032FB515DF7}" presName="parTransTwo" presStyleCnt="0"/>
      <dgm:spPr/>
    </dgm:pt>
    <dgm:pt modelId="{0A9C20E7-DEBD-4B20-95BB-C7A49FCCF279}" type="pres">
      <dgm:prSet presAssocID="{80BD32B1-9775-4C52-A814-F032FB515DF7}" presName="horzTwo" presStyleCnt="0"/>
      <dgm:spPr/>
    </dgm:pt>
    <dgm:pt modelId="{FDE0140C-A7B0-45C7-80AF-EA4255139BF1}" type="pres">
      <dgm:prSet presAssocID="{A63F6FD7-3DA5-4769-95B2-C683B66136CF}" presName="vertThree" presStyleCnt="0"/>
      <dgm:spPr/>
    </dgm:pt>
    <dgm:pt modelId="{C8CD640A-FE1D-4256-9AC3-14282C67103F}" type="pres">
      <dgm:prSet presAssocID="{A63F6FD7-3DA5-4769-95B2-C683B66136CF}" presName="txThree" presStyleLbl="node3" presStyleIdx="1" presStyleCnt="7" custScaleY="155079">
        <dgm:presLayoutVars>
          <dgm:chPref val="3"/>
        </dgm:presLayoutVars>
      </dgm:prSet>
      <dgm:spPr/>
    </dgm:pt>
    <dgm:pt modelId="{E47CAC23-CDCB-41CB-852E-A7A8CF8C8FBC}" type="pres">
      <dgm:prSet presAssocID="{A63F6FD7-3DA5-4769-95B2-C683B66136CF}" presName="horzThree" presStyleCnt="0"/>
      <dgm:spPr/>
    </dgm:pt>
    <dgm:pt modelId="{8A7B2EC8-DC21-4B45-85B1-304F201B5957}" type="pres">
      <dgm:prSet presAssocID="{99340F73-B01F-49B9-9871-AE6FC59F8E42}" presName="sibSpaceOne" presStyleCnt="0"/>
      <dgm:spPr/>
    </dgm:pt>
    <dgm:pt modelId="{D0CE0E21-326E-4EAA-BA2A-AACB7C747BBA}" type="pres">
      <dgm:prSet presAssocID="{3FA081C6-D759-4FB4-9C6E-01155A1AF35C}" presName="vertOne" presStyleCnt="0"/>
      <dgm:spPr/>
    </dgm:pt>
    <dgm:pt modelId="{C71B2B91-C363-4148-8214-2AE0F5E141A9}" type="pres">
      <dgm:prSet presAssocID="{3FA081C6-D759-4FB4-9C6E-01155A1AF35C}" presName="txOne" presStyleLbl="node0" presStyleIdx="1" presStyleCnt="5" custScaleY="155079">
        <dgm:presLayoutVars>
          <dgm:chPref val="3"/>
        </dgm:presLayoutVars>
      </dgm:prSet>
      <dgm:spPr/>
    </dgm:pt>
    <dgm:pt modelId="{4CFB505D-CFC9-4280-BD1A-91A5F6E13AA0}" type="pres">
      <dgm:prSet presAssocID="{3FA081C6-D759-4FB4-9C6E-01155A1AF35C}" presName="parTransOne" presStyleCnt="0"/>
      <dgm:spPr/>
    </dgm:pt>
    <dgm:pt modelId="{C0F6ADDC-2A79-4E7A-A0B4-15F8626B247C}" type="pres">
      <dgm:prSet presAssocID="{3FA081C6-D759-4FB4-9C6E-01155A1AF35C}" presName="horzOne" presStyleCnt="0"/>
      <dgm:spPr/>
    </dgm:pt>
    <dgm:pt modelId="{D9616A9A-BB47-4846-B415-C907EAE73CD7}" type="pres">
      <dgm:prSet presAssocID="{2EE004FD-2BA5-46CE-A68A-8FB175D3D4E4}" presName="vertTwo" presStyleCnt="0"/>
      <dgm:spPr/>
    </dgm:pt>
    <dgm:pt modelId="{21AB92A2-A6D0-425F-9F79-A38AA583085D}" type="pres">
      <dgm:prSet presAssocID="{2EE004FD-2BA5-46CE-A68A-8FB175D3D4E4}" presName="txTwo" presStyleLbl="node2" presStyleIdx="2" presStyleCnt="8" custScaleY="155079">
        <dgm:presLayoutVars>
          <dgm:chPref val="3"/>
        </dgm:presLayoutVars>
      </dgm:prSet>
      <dgm:spPr/>
    </dgm:pt>
    <dgm:pt modelId="{2CAEEC90-03DD-481F-9B09-9E18D6F8A03E}" type="pres">
      <dgm:prSet presAssocID="{2EE004FD-2BA5-46CE-A68A-8FB175D3D4E4}" presName="parTransTwo" presStyleCnt="0"/>
      <dgm:spPr/>
    </dgm:pt>
    <dgm:pt modelId="{4D2CC051-9C57-450C-BE5F-DF5D6462AD3D}" type="pres">
      <dgm:prSet presAssocID="{2EE004FD-2BA5-46CE-A68A-8FB175D3D4E4}" presName="horzTwo" presStyleCnt="0"/>
      <dgm:spPr/>
    </dgm:pt>
    <dgm:pt modelId="{52141838-2FE1-4232-9593-4308D234F233}" type="pres">
      <dgm:prSet presAssocID="{5E956DA2-E195-447E-B60D-06726390C8BD}" presName="vertThree" presStyleCnt="0"/>
      <dgm:spPr/>
    </dgm:pt>
    <dgm:pt modelId="{1686C7C2-67E4-45E0-B40B-4028CAB82078}" type="pres">
      <dgm:prSet presAssocID="{5E956DA2-E195-447E-B60D-06726390C8BD}" presName="txThree" presStyleLbl="node3" presStyleIdx="2" presStyleCnt="7" custScaleY="155079">
        <dgm:presLayoutVars>
          <dgm:chPref val="3"/>
        </dgm:presLayoutVars>
      </dgm:prSet>
      <dgm:spPr/>
    </dgm:pt>
    <dgm:pt modelId="{80506461-3325-4D3D-880E-06B3429C6D2F}" type="pres">
      <dgm:prSet presAssocID="{5E956DA2-E195-447E-B60D-06726390C8BD}" presName="parTransThree" presStyleCnt="0"/>
      <dgm:spPr/>
    </dgm:pt>
    <dgm:pt modelId="{A347390D-B6C7-46A3-8B16-B350CA0C7995}" type="pres">
      <dgm:prSet presAssocID="{5E956DA2-E195-447E-B60D-06726390C8BD}" presName="horzThree" presStyleCnt="0"/>
      <dgm:spPr/>
    </dgm:pt>
    <dgm:pt modelId="{5FE5CD4A-C58B-470C-87E0-0BC8502B0D51}" type="pres">
      <dgm:prSet presAssocID="{77233407-B677-442B-B273-DB93F37AB61A}" presName="vertFour" presStyleCnt="0">
        <dgm:presLayoutVars>
          <dgm:chPref val="3"/>
        </dgm:presLayoutVars>
      </dgm:prSet>
      <dgm:spPr/>
    </dgm:pt>
    <dgm:pt modelId="{19DA27E6-51A3-4B34-B6BD-83628BB2171D}" type="pres">
      <dgm:prSet presAssocID="{77233407-B677-442B-B273-DB93F37AB61A}" presName="txFour" presStyleLbl="node4" presStyleIdx="2" presStyleCnt="6" custScaleY="155079">
        <dgm:presLayoutVars>
          <dgm:chPref val="3"/>
        </dgm:presLayoutVars>
      </dgm:prSet>
      <dgm:spPr/>
    </dgm:pt>
    <dgm:pt modelId="{14F6F66B-FD29-4CC6-BDCD-B6CB0999EAB5}" type="pres">
      <dgm:prSet presAssocID="{77233407-B677-442B-B273-DB93F37AB61A}" presName="parTransFour" presStyleCnt="0"/>
      <dgm:spPr/>
    </dgm:pt>
    <dgm:pt modelId="{9C01AA01-9E68-41A0-9642-198C7CFB9978}" type="pres">
      <dgm:prSet presAssocID="{77233407-B677-442B-B273-DB93F37AB61A}" presName="horzFour" presStyleCnt="0"/>
      <dgm:spPr/>
    </dgm:pt>
    <dgm:pt modelId="{77E97A96-4267-4571-BBFA-0C4B1CF5EDD9}" type="pres">
      <dgm:prSet presAssocID="{174D5A68-3282-44B3-A675-2A2E059AC9B3}" presName="vertFour" presStyleCnt="0">
        <dgm:presLayoutVars>
          <dgm:chPref val="3"/>
        </dgm:presLayoutVars>
      </dgm:prSet>
      <dgm:spPr/>
    </dgm:pt>
    <dgm:pt modelId="{8C605C88-352D-41D6-95C2-21598F707457}" type="pres">
      <dgm:prSet presAssocID="{174D5A68-3282-44B3-A675-2A2E059AC9B3}" presName="txFour" presStyleLbl="node4" presStyleIdx="3" presStyleCnt="6" custScaleY="155079">
        <dgm:presLayoutVars>
          <dgm:chPref val="3"/>
        </dgm:presLayoutVars>
      </dgm:prSet>
      <dgm:spPr/>
    </dgm:pt>
    <dgm:pt modelId="{FE06CA6B-034A-4E2C-9C3F-D27023E10D95}" type="pres">
      <dgm:prSet presAssocID="{174D5A68-3282-44B3-A675-2A2E059AC9B3}" presName="horzFour" presStyleCnt="0"/>
      <dgm:spPr/>
    </dgm:pt>
    <dgm:pt modelId="{763B9529-A8A1-44A9-83EA-690220CFD52C}" type="pres">
      <dgm:prSet presAssocID="{24271E88-A855-4E55-A74F-DF12EDEABE28}" presName="sibSpaceTwo" presStyleCnt="0"/>
      <dgm:spPr/>
    </dgm:pt>
    <dgm:pt modelId="{5CAFCA22-DD4D-46BE-AC60-ED90D5A0EF58}" type="pres">
      <dgm:prSet presAssocID="{9D469115-882D-499A-9661-0E9E783390DC}" presName="vertTwo" presStyleCnt="0"/>
      <dgm:spPr/>
    </dgm:pt>
    <dgm:pt modelId="{8731CC63-4C52-4BCB-82AE-8BDCB321A1E8}" type="pres">
      <dgm:prSet presAssocID="{9D469115-882D-499A-9661-0E9E783390DC}" presName="txTwo" presStyleLbl="node2" presStyleIdx="3" presStyleCnt="8" custScaleY="155079">
        <dgm:presLayoutVars>
          <dgm:chPref val="3"/>
        </dgm:presLayoutVars>
      </dgm:prSet>
      <dgm:spPr/>
    </dgm:pt>
    <dgm:pt modelId="{BC7D97A2-145F-4C16-9F49-BBABDA261D8F}" type="pres">
      <dgm:prSet presAssocID="{9D469115-882D-499A-9661-0E9E783390DC}" presName="parTransTwo" presStyleCnt="0"/>
      <dgm:spPr/>
    </dgm:pt>
    <dgm:pt modelId="{FFF53B99-2D26-4922-90F8-4A660D5D59B1}" type="pres">
      <dgm:prSet presAssocID="{9D469115-882D-499A-9661-0E9E783390DC}" presName="horzTwo" presStyleCnt="0"/>
      <dgm:spPr/>
    </dgm:pt>
    <dgm:pt modelId="{82CAC6CE-0DFB-45A0-AB23-78BEC5A89491}" type="pres">
      <dgm:prSet presAssocID="{E28CBC76-A06F-46AC-AC9E-6A9CFDFA74D3}" presName="vertThree" presStyleCnt="0"/>
      <dgm:spPr/>
    </dgm:pt>
    <dgm:pt modelId="{A5DCBE0A-25B3-4318-9E16-8EB8297AF551}" type="pres">
      <dgm:prSet presAssocID="{E28CBC76-A06F-46AC-AC9E-6A9CFDFA74D3}" presName="txThree" presStyleLbl="node3" presStyleIdx="3" presStyleCnt="7" custScaleY="155079">
        <dgm:presLayoutVars>
          <dgm:chPref val="3"/>
        </dgm:presLayoutVars>
      </dgm:prSet>
      <dgm:spPr/>
    </dgm:pt>
    <dgm:pt modelId="{30BE3D2C-5FD0-465C-A99C-D19462E831D7}" type="pres">
      <dgm:prSet presAssocID="{E28CBC76-A06F-46AC-AC9E-6A9CFDFA74D3}" presName="horzThree" presStyleCnt="0"/>
      <dgm:spPr/>
    </dgm:pt>
    <dgm:pt modelId="{490D40FE-5B18-4401-90A2-391639E38F4B}" type="pres">
      <dgm:prSet presAssocID="{71F35872-B862-407A-AC26-48D6FA914AFE}" presName="sibSpaceOne" presStyleCnt="0"/>
      <dgm:spPr/>
    </dgm:pt>
    <dgm:pt modelId="{B8D192C9-D6E9-48C5-800A-8BCAA687A86C}" type="pres">
      <dgm:prSet presAssocID="{C60B0132-9ED5-4B51-A449-92E38F1F9871}" presName="vertOne" presStyleCnt="0"/>
      <dgm:spPr/>
    </dgm:pt>
    <dgm:pt modelId="{7B76733A-70AB-4993-BDEE-3C45A9F61DAA}" type="pres">
      <dgm:prSet presAssocID="{C60B0132-9ED5-4B51-A449-92E38F1F9871}" presName="txOne" presStyleLbl="node0" presStyleIdx="2" presStyleCnt="5" custScaleY="155079">
        <dgm:presLayoutVars>
          <dgm:chPref val="3"/>
        </dgm:presLayoutVars>
      </dgm:prSet>
      <dgm:spPr/>
    </dgm:pt>
    <dgm:pt modelId="{F0723052-7547-489C-A40B-B894E78678A7}" type="pres">
      <dgm:prSet presAssocID="{C60B0132-9ED5-4B51-A449-92E38F1F9871}" presName="parTransOne" presStyleCnt="0"/>
      <dgm:spPr/>
    </dgm:pt>
    <dgm:pt modelId="{220C48BE-57D6-44B3-8194-DA62B2CB6422}" type="pres">
      <dgm:prSet presAssocID="{C60B0132-9ED5-4B51-A449-92E38F1F9871}" presName="horzOne" presStyleCnt="0"/>
      <dgm:spPr/>
    </dgm:pt>
    <dgm:pt modelId="{6F8420F3-DD56-4A3F-A2B2-4BACE0BAC75C}" type="pres">
      <dgm:prSet presAssocID="{0F9246FE-4B9A-4A34-8731-458BA24F6267}" presName="vertTwo" presStyleCnt="0"/>
      <dgm:spPr/>
    </dgm:pt>
    <dgm:pt modelId="{0871F775-D1CB-4CB1-9202-1BFE608D4795}" type="pres">
      <dgm:prSet presAssocID="{0F9246FE-4B9A-4A34-8731-458BA24F6267}" presName="txTwo" presStyleLbl="node2" presStyleIdx="4" presStyleCnt="8" custScaleY="155079">
        <dgm:presLayoutVars>
          <dgm:chPref val="3"/>
        </dgm:presLayoutVars>
      </dgm:prSet>
      <dgm:spPr/>
    </dgm:pt>
    <dgm:pt modelId="{ACA3EA70-5DBB-40FE-A30A-4023DC36C332}" type="pres">
      <dgm:prSet presAssocID="{0F9246FE-4B9A-4A34-8731-458BA24F6267}" presName="parTransTwo" presStyleCnt="0"/>
      <dgm:spPr/>
    </dgm:pt>
    <dgm:pt modelId="{9FA411DF-EC1F-4251-A59C-BC766D9FBA0C}" type="pres">
      <dgm:prSet presAssocID="{0F9246FE-4B9A-4A34-8731-458BA24F6267}" presName="horzTwo" presStyleCnt="0"/>
      <dgm:spPr/>
    </dgm:pt>
    <dgm:pt modelId="{D663E136-76A7-42F0-A62D-2DA1F0550BE2}" type="pres">
      <dgm:prSet presAssocID="{B475AC36-5FEF-4A23-ABC0-79B8A9817FA4}" presName="vertThree" presStyleCnt="0"/>
      <dgm:spPr/>
    </dgm:pt>
    <dgm:pt modelId="{B977E7C8-5297-4C5D-BDCA-F3A8DA9787D9}" type="pres">
      <dgm:prSet presAssocID="{B475AC36-5FEF-4A23-ABC0-79B8A9817FA4}" presName="txThree" presStyleLbl="node3" presStyleIdx="4" presStyleCnt="7" custScaleY="155079">
        <dgm:presLayoutVars>
          <dgm:chPref val="3"/>
        </dgm:presLayoutVars>
      </dgm:prSet>
      <dgm:spPr/>
    </dgm:pt>
    <dgm:pt modelId="{90BAA981-BD02-4292-A740-3A86EC47D3D9}" type="pres">
      <dgm:prSet presAssocID="{B475AC36-5FEF-4A23-ABC0-79B8A9817FA4}" presName="horzThree" presStyleCnt="0"/>
      <dgm:spPr/>
    </dgm:pt>
    <dgm:pt modelId="{1918F738-C7FC-4788-BD33-5CA1C7C50411}" type="pres">
      <dgm:prSet presAssocID="{466A2D96-963F-453C-9490-6E91DC094362}" presName="sibSpaceOne" presStyleCnt="0"/>
      <dgm:spPr/>
    </dgm:pt>
    <dgm:pt modelId="{CDDFF992-DD8B-45E4-ADAB-0F3936962CFB}" type="pres">
      <dgm:prSet presAssocID="{D5C9CBB7-C788-4285-815B-9D4F950B7EE8}" presName="vertOne" presStyleCnt="0"/>
      <dgm:spPr/>
    </dgm:pt>
    <dgm:pt modelId="{B11B1304-D27E-47A3-95F8-C6959B99BEF6}" type="pres">
      <dgm:prSet presAssocID="{D5C9CBB7-C788-4285-815B-9D4F950B7EE8}" presName="txOne" presStyleLbl="node0" presStyleIdx="3" presStyleCnt="5" custScaleY="155079">
        <dgm:presLayoutVars>
          <dgm:chPref val="3"/>
        </dgm:presLayoutVars>
      </dgm:prSet>
      <dgm:spPr/>
    </dgm:pt>
    <dgm:pt modelId="{C66EC993-941E-4327-B455-269E1E971C79}" type="pres">
      <dgm:prSet presAssocID="{D5C9CBB7-C788-4285-815B-9D4F950B7EE8}" presName="parTransOne" presStyleCnt="0"/>
      <dgm:spPr/>
    </dgm:pt>
    <dgm:pt modelId="{91A9B74F-D914-40C2-AB23-42CEF3431B6C}" type="pres">
      <dgm:prSet presAssocID="{D5C9CBB7-C788-4285-815B-9D4F950B7EE8}" presName="horzOne" presStyleCnt="0"/>
      <dgm:spPr/>
    </dgm:pt>
    <dgm:pt modelId="{04B31414-9BF5-4BBA-B381-CE9CF52F6511}" type="pres">
      <dgm:prSet presAssocID="{750D9C6C-7234-48F5-A07E-EDF359E2579F}" presName="vertTwo" presStyleCnt="0"/>
      <dgm:spPr/>
    </dgm:pt>
    <dgm:pt modelId="{E8D8B401-42A9-4AF7-A1E4-0740378B7B5E}" type="pres">
      <dgm:prSet presAssocID="{750D9C6C-7234-48F5-A07E-EDF359E2579F}" presName="txTwo" presStyleLbl="node2" presStyleIdx="5" presStyleCnt="8" custScaleY="155079">
        <dgm:presLayoutVars>
          <dgm:chPref val="3"/>
        </dgm:presLayoutVars>
      </dgm:prSet>
      <dgm:spPr/>
    </dgm:pt>
    <dgm:pt modelId="{345C0659-C809-44BE-B22F-B4BA770CD7DE}" type="pres">
      <dgm:prSet presAssocID="{750D9C6C-7234-48F5-A07E-EDF359E2579F}" presName="parTransTwo" presStyleCnt="0"/>
      <dgm:spPr/>
    </dgm:pt>
    <dgm:pt modelId="{177485D7-C5E0-415A-8735-D97961EC4F3C}" type="pres">
      <dgm:prSet presAssocID="{750D9C6C-7234-48F5-A07E-EDF359E2579F}" presName="horzTwo" presStyleCnt="0"/>
      <dgm:spPr/>
    </dgm:pt>
    <dgm:pt modelId="{F67F0B47-C373-44DD-987A-E954C5838221}" type="pres">
      <dgm:prSet presAssocID="{E8476280-79F8-4DBF-A410-1D06578455E2}" presName="vertThree" presStyleCnt="0"/>
      <dgm:spPr/>
    </dgm:pt>
    <dgm:pt modelId="{5581818F-1814-4A0B-B61B-4E653435A15D}" type="pres">
      <dgm:prSet presAssocID="{E8476280-79F8-4DBF-A410-1D06578455E2}" presName="txThree" presStyleLbl="node3" presStyleIdx="5" presStyleCnt="7" custScaleY="155079">
        <dgm:presLayoutVars>
          <dgm:chPref val="3"/>
        </dgm:presLayoutVars>
      </dgm:prSet>
      <dgm:spPr/>
    </dgm:pt>
    <dgm:pt modelId="{D3A48BB4-E317-4B23-B07C-C57E9EF74ADC}" type="pres">
      <dgm:prSet presAssocID="{E8476280-79F8-4DBF-A410-1D06578455E2}" presName="parTransThree" presStyleCnt="0"/>
      <dgm:spPr/>
    </dgm:pt>
    <dgm:pt modelId="{8CCC2174-3260-4643-85BA-EDF99A9BBA3F}" type="pres">
      <dgm:prSet presAssocID="{E8476280-79F8-4DBF-A410-1D06578455E2}" presName="horzThree" presStyleCnt="0"/>
      <dgm:spPr/>
    </dgm:pt>
    <dgm:pt modelId="{DEC369E5-5F45-4440-BB55-19529B7C9AE2}" type="pres">
      <dgm:prSet presAssocID="{33A5411B-3C26-4E4F-93E1-5562D41A3603}" presName="vertFour" presStyleCnt="0">
        <dgm:presLayoutVars>
          <dgm:chPref val="3"/>
        </dgm:presLayoutVars>
      </dgm:prSet>
      <dgm:spPr/>
    </dgm:pt>
    <dgm:pt modelId="{882F8799-639D-4706-A49E-AA3C9754E996}" type="pres">
      <dgm:prSet presAssocID="{33A5411B-3C26-4E4F-93E1-5562D41A3603}" presName="txFour" presStyleLbl="node4" presStyleIdx="4" presStyleCnt="6" custScaleY="155079">
        <dgm:presLayoutVars>
          <dgm:chPref val="3"/>
        </dgm:presLayoutVars>
      </dgm:prSet>
      <dgm:spPr/>
    </dgm:pt>
    <dgm:pt modelId="{BFC37464-61C9-49E6-9838-68793E3D26B7}" type="pres">
      <dgm:prSet presAssocID="{33A5411B-3C26-4E4F-93E1-5562D41A3603}" presName="parTransFour" presStyleCnt="0"/>
      <dgm:spPr/>
    </dgm:pt>
    <dgm:pt modelId="{50E0865A-9815-4234-8A44-41348CF7106F}" type="pres">
      <dgm:prSet presAssocID="{33A5411B-3C26-4E4F-93E1-5562D41A3603}" presName="horzFour" presStyleCnt="0"/>
      <dgm:spPr/>
    </dgm:pt>
    <dgm:pt modelId="{CA2E21CF-6434-4676-BD93-AE3E1F3A9183}" type="pres">
      <dgm:prSet presAssocID="{A079E7F5-3D6F-4AEE-8874-939739E60424}" presName="vertFour" presStyleCnt="0">
        <dgm:presLayoutVars>
          <dgm:chPref val="3"/>
        </dgm:presLayoutVars>
      </dgm:prSet>
      <dgm:spPr/>
    </dgm:pt>
    <dgm:pt modelId="{11328386-E6D1-4943-81C1-955DE2F252DD}" type="pres">
      <dgm:prSet presAssocID="{A079E7F5-3D6F-4AEE-8874-939739E60424}" presName="txFour" presStyleLbl="node4" presStyleIdx="5" presStyleCnt="6" custScaleY="155079">
        <dgm:presLayoutVars>
          <dgm:chPref val="3"/>
        </dgm:presLayoutVars>
      </dgm:prSet>
      <dgm:spPr/>
    </dgm:pt>
    <dgm:pt modelId="{E7C36FCE-A5D3-45E4-9DF5-81E44CBA19AC}" type="pres">
      <dgm:prSet presAssocID="{A079E7F5-3D6F-4AEE-8874-939739E60424}" presName="horzFour" presStyleCnt="0"/>
      <dgm:spPr/>
    </dgm:pt>
    <dgm:pt modelId="{22C1919E-BFCC-4C57-9054-1F86E4CF60F0}" type="pres">
      <dgm:prSet presAssocID="{D7936B10-3290-4AB8-A650-7D63269235EB}" presName="sibSpaceTwo" presStyleCnt="0"/>
      <dgm:spPr/>
    </dgm:pt>
    <dgm:pt modelId="{D8A94F13-90B5-462F-8AD2-4085A87AEF62}" type="pres">
      <dgm:prSet presAssocID="{99FB0E6A-FF93-4725-8126-6D73D0CA6A62}" presName="vertTwo" presStyleCnt="0"/>
      <dgm:spPr/>
    </dgm:pt>
    <dgm:pt modelId="{2B2EA5F8-F842-4E62-995B-B116CA4DB416}" type="pres">
      <dgm:prSet presAssocID="{99FB0E6A-FF93-4725-8126-6D73D0CA6A62}" presName="txTwo" presStyleLbl="node2" presStyleIdx="6" presStyleCnt="8" custScaleY="155079">
        <dgm:presLayoutVars>
          <dgm:chPref val="3"/>
        </dgm:presLayoutVars>
      </dgm:prSet>
      <dgm:spPr/>
    </dgm:pt>
    <dgm:pt modelId="{CB405AC3-851F-4173-8E16-E9559A4CC0B8}" type="pres">
      <dgm:prSet presAssocID="{99FB0E6A-FF93-4725-8126-6D73D0CA6A62}" presName="horzTwo" presStyleCnt="0"/>
      <dgm:spPr/>
    </dgm:pt>
    <dgm:pt modelId="{D78A96EA-07C0-4282-A4CD-A8CDCD40DF82}" type="pres">
      <dgm:prSet presAssocID="{61F8B65E-5BBE-43B2-A854-913EB069A57A}" presName="sibSpaceOne" presStyleCnt="0"/>
      <dgm:spPr/>
    </dgm:pt>
    <dgm:pt modelId="{3D08CD8D-5082-4201-93B4-3687D8D6BBD0}" type="pres">
      <dgm:prSet presAssocID="{D60BAA47-66CA-449E-81A7-7910733CAD32}" presName="vertOne" presStyleCnt="0"/>
      <dgm:spPr/>
    </dgm:pt>
    <dgm:pt modelId="{CD8E47BF-8916-4C1E-BBBC-9EC7102DFB7E}" type="pres">
      <dgm:prSet presAssocID="{D60BAA47-66CA-449E-81A7-7910733CAD32}" presName="txOne" presStyleLbl="node0" presStyleIdx="4" presStyleCnt="5" custScaleY="155079">
        <dgm:presLayoutVars>
          <dgm:chPref val="3"/>
        </dgm:presLayoutVars>
      </dgm:prSet>
      <dgm:spPr/>
    </dgm:pt>
    <dgm:pt modelId="{90BAA935-9E22-4BF5-9DD3-2EF6411517C7}" type="pres">
      <dgm:prSet presAssocID="{D60BAA47-66CA-449E-81A7-7910733CAD32}" presName="parTransOne" presStyleCnt="0"/>
      <dgm:spPr/>
    </dgm:pt>
    <dgm:pt modelId="{5AE025D0-2D73-47F6-A7D7-FB4AC35DD3CB}" type="pres">
      <dgm:prSet presAssocID="{D60BAA47-66CA-449E-81A7-7910733CAD32}" presName="horzOne" presStyleCnt="0"/>
      <dgm:spPr/>
    </dgm:pt>
    <dgm:pt modelId="{EF8DDB37-A510-48B4-99FD-6D47B79F9006}" type="pres">
      <dgm:prSet presAssocID="{24D871C9-B1FF-4A60-809D-C8B4B4F9FEDC}" presName="vertTwo" presStyleCnt="0"/>
      <dgm:spPr/>
    </dgm:pt>
    <dgm:pt modelId="{68A77F11-8AEE-4E71-B564-0AD9D8D5CC92}" type="pres">
      <dgm:prSet presAssocID="{24D871C9-B1FF-4A60-809D-C8B4B4F9FEDC}" presName="txTwo" presStyleLbl="node2" presStyleIdx="7" presStyleCnt="8" custScaleY="155079">
        <dgm:presLayoutVars>
          <dgm:chPref val="3"/>
        </dgm:presLayoutVars>
      </dgm:prSet>
      <dgm:spPr/>
    </dgm:pt>
    <dgm:pt modelId="{E5E2628F-94B3-45FE-B8A4-BB53831FC696}" type="pres">
      <dgm:prSet presAssocID="{24D871C9-B1FF-4A60-809D-C8B4B4F9FEDC}" presName="parTransTwo" presStyleCnt="0"/>
      <dgm:spPr/>
    </dgm:pt>
    <dgm:pt modelId="{B5384A00-7204-49D6-A373-F3509C5E7D48}" type="pres">
      <dgm:prSet presAssocID="{24D871C9-B1FF-4A60-809D-C8B4B4F9FEDC}" presName="horzTwo" presStyleCnt="0"/>
      <dgm:spPr/>
    </dgm:pt>
    <dgm:pt modelId="{B38F2B72-4E95-4094-A5B7-90308E07A4C2}" type="pres">
      <dgm:prSet presAssocID="{BB937EB6-DB87-43C4-9BD8-A2214EA003B5}" presName="vertThree" presStyleCnt="0"/>
      <dgm:spPr/>
    </dgm:pt>
    <dgm:pt modelId="{81B5BF73-FA68-4C3B-B8AF-EBBA22D27A99}" type="pres">
      <dgm:prSet presAssocID="{BB937EB6-DB87-43C4-9BD8-A2214EA003B5}" presName="txThree" presStyleLbl="node3" presStyleIdx="6" presStyleCnt="7" custScaleY="155079">
        <dgm:presLayoutVars>
          <dgm:chPref val="3"/>
        </dgm:presLayoutVars>
      </dgm:prSet>
      <dgm:spPr/>
    </dgm:pt>
    <dgm:pt modelId="{5F9AA463-6D1D-468D-BE69-1A743AC9E9C1}" type="pres">
      <dgm:prSet presAssocID="{BB937EB6-DB87-43C4-9BD8-A2214EA003B5}" presName="horzThree" presStyleCnt="0"/>
      <dgm:spPr/>
    </dgm:pt>
  </dgm:ptLst>
  <dgm:cxnLst>
    <dgm:cxn modelId="{211B650B-B158-4DD6-B001-BD2C4C9CFB42}" type="presOf" srcId="{34FC4095-5E9A-4D88-AFC6-14143F528FC2}" destId="{20FF9241-F043-4647-94B7-CE66E4A2E367}" srcOrd="0" destOrd="0" presId="urn:microsoft.com/office/officeart/2005/8/layout/hierarchy4"/>
    <dgm:cxn modelId="{037A160E-A848-4315-9002-88520B576F89}" type="presOf" srcId="{3FA081C6-D759-4FB4-9C6E-01155A1AF35C}" destId="{C71B2B91-C363-4148-8214-2AE0F5E141A9}" srcOrd="0" destOrd="0" presId="urn:microsoft.com/office/officeart/2005/8/layout/hierarchy4"/>
    <dgm:cxn modelId="{CC9E570E-1813-4049-B039-871919CD7863}" type="presOf" srcId="{9D469115-882D-499A-9661-0E9E783390DC}" destId="{8731CC63-4C52-4BCB-82AE-8BDCB321A1E8}" srcOrd="0" destOrd="0" presId="urn:microsoft.com/office/officeart/2005/8/layout/hierarchy4"/>
    <dgm:cxn modelId="{90D6E411-2875-4DFB-B776-063286F46E8B}" type="presOf" srcId="{750D9C6C-7234-48F5-A07E-EDF359E2579F}" destId="{E8D8B401-42A9-4AF7-A1E4-0740378B7B5E}" srcOrd="0" destOrd="0" presId="urn:microsoft.com/office/officeart/2005/8/layout/hierarchy4"/>
    <dgm:cxn modelId="{664C3613-6E26-41C6-8708-FA431722ABF4}" srcId="{A67A5428-4A72-46A8-B799-C0C33A425512}" destId="{41E2CAA8-468D-4E59-BF12-CCFE378324E9}" srcOrd="0" destOrd="0" parTransId="{26978242-B5E7-4F4E-AF15-E6FB6737AB13}" sibTransId="{99340F73-B01F-49B9-9871-AE6FC59F8E42}"/>
    <dgm:cxn modelId="{B0407214-CCBA-407E-A687-48498A5F31BC}" type="presOf" srcId="{561C3471-E993-4E4B-9EBD-A58A933783DE}" destId="{DE58EFF6-DAF3-4293-9620-D1E19059E257}" srcOrd="0" destOrd="0" presId="urn:microsoft.com/office/officeart/2005/8/layout/hierarchy4"/>
    <dgm:cxn modelId="{AA364E2C-20DA-4989-A50D-40E3A148AC0D}" srcId="{D5C9CBB7-C788-4285-815B-9D4F950B7EE8}" destId="{99FB0E6A-FF93-4725-8126-6D73D0CA6A62}" srcOrd="1" destOrd="0" parTransId="{0D41C4A7-390C-4862-B1AE-30355AAFE802}" sibTransId="{3E86A802-FB92-404F-A2B0-7152FCD967EA}"/>
    <dgm:cxn modelId="{D761F538-529E-4B2E-ADE0-52B4169CE802}" srcId="{9D469115-882D-499A-9661-0E9E783390DC}" destId="{E28CBC76-A06F-46AC-AC9E-6A9CFDFA74D3}" srcOrd="0" destOrd="0" parTransId="{125B5BD8-DFAD-4A5D-9136-692FB1503B1D}" sibTransId="{DBCF0DD8-4687-4D95-A07A-F0327DA53667}"/>
    <dgm:cxn modelId="{541F3C39-3933-4B80-A627-68886998A6A7}" srcId="{0F9246FE-4B9A-4A34-8731-458BA24F6267}" destId="{B475AC36-5FEF-4A23-ABC0-79B8A9817FA4}" srcOrd="0" destOrd="0" parTransId="{599DEE42-614C-4439-BFA8-E2E17E63A8BE}" sibTransId="{AF891F7B-5CAC-4C5B-B5EC-DDBC485F7E39}"/>
    <dgm:cxn modelId="{10026B40-491C-4712-B807-40D84359BBC8}" type="presOf" srcId="{24D871C9-B1FF-4A60-809D-C8B4B4F9FEDC}" destId="{68A77F11-8AEE-4E71-B564-0AD9D8D5CC92}" srcOrd="0" destOrd="0" presId="urn:microsoft.com/office/officeart/2005/8/layout/hierarchy4"/>
    <dgm:cxn modelId="{2898065C-4ACE-49F4-BB0F-49981BF9F444}" srcId="{A67A5428-4A72-46A8-B799-C0C33A425512}" destId="{D60BAA47-66CA-449E-81A7-7910733CAD32}" srcOrd="4" destOrd="0" parTransId="{5B0B183F-E87F-44CE-8A5D-812688A05B81}" sibTransId="{63218B41-AFB6-4B81-AEE8-C52607C49D8E}"/>
    <dgm:cxn modelId="{94BB8A5C-A4CF-4899-A982-3432ADBACCAF}" type="presOf" srcId="{5E956DA2-E195-447E-B60D-06726390C8BD}" destId="{1686C7C2-67E4-45E0-B40B-4028CAB82078}" srcOrd="0" destOrd="0" presId="urn:microsoft.com/office/officeart/2005/8/layout/hierarchy4"/>
    <dgm:cxn modelId="{0230735F-53E8-48C6-B45D-6B6971AA0652}" type="presOf" srcId="{99FB0E6A-FF93-4725-8126-6D73D0CA6A62}" destId="{2B2EA5F8-F842-4E62-995B-B116CA4DB416}" srcOrd="0" destOrd="0" presId="urn:microsoft.com/office/officeart/2005/8/layout/hierarchy4"/>
    <dgm:cxn modelId="{C0A23064-3586-48F5-9F5F-4A8A487851C9}" srcId="{24D871C9-B1FF-4A60-809D-C8B4B4F9FEDC}" destId="{BB937EB6-DB87-43C4-9BD8-A2214EA003B5}" srcOrd="0" destOrd="0" parTransId="{569D6C1F-5D34-4D0D-A6A6-68F03BCD7272}" sibTransId="{A541FE76-56DD-4E85-98A9-3006ACE9303A}"/>
    <dgm:cxn modelId="{56430A66-68FF-4746-A283-9428C4BC7C82}" type="presOf" srcId="{1595BADB-3146-436F-B38A-EABFC4D0BFA0}" destId="{412CE8E0-AE94-4338-B651-3ADD25EDB5C6}" srcOrd="0" destOrd="0" presId="urn:microsoft.com/office/officeart/2005/8/layout/hierarchy4"/>
    <dgm:cxn modelId="{AF052448-C7D8-4574-BE87-038C366E93F7}" srcId="{5E956DA2-E195-447E-B60D-06726390C8BD}" destId="{77233407-B677-442B-B273-DB93F37AB61A}" srcOrd="0" destOrd="0" parTransId="{B69C6F45-1DEE-4584-8ED9-BC138ED3BBE7}" sibTransId="{6C7CF217-BAE5-4F1F-9AA3-D1D7293A8BAC}"/>
    <dgm:cxn modelId="{17405C69-C980-43EB-B19E-498EA906537F}" type="presOf" srcId="{B475AC36-5FEF-4A23-ABC0-79B8A9817FA4}" destId="{B977E7C8-5297-4C5D-BDCA-F3A8DA9787D9}" srcOrd="0" destOrd="0" presId="urn:microsoft.com/office/officeart/2005/8/layout/hierarchy4"/>
    <dgm:cxn modelId="{7CE5C349-1D94-49E9-B987-858152ABA220}" type="presOf" srcId="{80BD32B1-9775-4C52-A814-F032FB515DF7}" destId="{43508214-07A1-431B-A428-BDA27D0ED562}" srcOrd="0" destOrd="0" presId="urn:microsoft.com/office/officeart/2005/8/layout/hierarchy4"/>
    <dgm:cxn modelId="{792D796A-1F5C-407E-8EAE-3C9181C12DBA}" type="presOf" srcId="{E8476280-79F8-4DBF-A410-1D06578455E2}" destId="{5581818F-1814-4A0B-B61B-4E653435A15D}" srcOrd="0" destOrd="0" presId="urn:microsoft.com/office/officeart/2005/8/layout/hierarchy4"/>
    <dgm:cxn modelId="{71FAFD4A-3820-4E71-BF4D-A13EEC1A5F05}" type="presOf" srcId="{A079E7F5-3D6F-4AEE-8874-939739E60424}" destId="{11328386-E6D1-4943-81C1-955DE2F252DD}" srcOrd="0" destOrd="0" presId="urn:microsoft.com/office/officeart/2005/8/layout/hierarchy4"/>
    <dgm:cxn modelId="{E7C9C96B-97E8-40F8-B75D-D2B0267FE822}" srcId="{D60BAA47-66CA-449E-81A7-7910733CAD32}" destId="{24D871C9-B1FF-4A60-809D-C8B4B4F9FEDC}" srcOrd="0" destOrd="0" parTransId="{6A50AD7B-4E80-4DD9-A767-6089F1C937E5}" sibTransId="{E0A28D22-6DB4-41F1-BF7F-30CDD6659843}"/>
    <dgm:cxn modelId="{3ECF434C-67A4-4F6E-BE8D-D260816DA3FE}" type="presOf" srcId="{0F9246FE-4B9A-4A34-8731-458BA24F6267}" destId="{0871F775-D1CB-4CB1-9202-1BFE608D4795}" srcOrd="0" destOrd="0" presId="urn:microsoft.com/office/officeart/2005/8/layout/hierarchy4"/>
    <dgm:cxn modelId="{567AD76C-3A4E-499A-A1D2-93C9079B2832}" type="presOf" srcId="{C60B0132-9ED5-4B51-A449-92E38F1F9871}" destId="{7B76733A-70AB-4993-BDEE-3C45A9F61DAA}" srcOrd="0" destOrd="0" presId="urn:microsoft.com/office/officeart/2005/8/layout/hierarchy4"/>
    <dgm:cxn modelId="{23F1EF51-3495-4435-9E19-5F0214E4BAA1}" srcId="{E8476280-79F8-4DBF-A410-1D06578455E2}" destId="{33A5411B-3C26-4E4F-93E1-5562D41A3603}" srcOrd="0" destOrd="0" parTransId="{74667A83-0517-41FC-80FE-FCB3B1C5422E}" sibTransId="{76DDB4CF-84B7-4DED-81C2-D6A71D7EFAF1}"/>
    <dgm:cxn modelId="{C7071152-61D5-4F40-8830-F8EE9B06FABB}" srcId="{561C3471-E993-4E4B-9EBD-A58A933783DE}" destId="{DAE516CD-4EB7-43B1-ACE4-F26A4700BEF4}" srcOrd="0" destOrd="0" parTransId="{BAB87ACD-C7A9-4FC6-806B-AF2C4006345E}" sibTransId="{B219ECFE-C6FC-409E-99D9-1EBCF7EF9231}"/>
    <dgm:cxn modelId="{12947155-B91A-4D67-8DA1-5C608B2689DC}" type="presOf" srcId="{D60BAA47-66CA-449E-81A7-7910733CAD32}" destId="{CD8E47BF-8916-4C1E-BBBC-9EC7102DFB7E}" srcOrd="0" destOrd="0" presId="urn:microsoft.com/office/officeart/2005/8/layout/hierarchy4"/>
    <dgm:cxn modelId="{96FF1A76-24EF-46ED-85EC-E225CACA4373}" type="presOf" srcId="{2EE004FD-2BA5-46CE-A68A-8FB175D3D4E4}" destId="{21AB92A2-A6D0-425F-9F79-A38AA583085D}" srcOrd="0" destOrd="0" presId="urn:microsoft.com/office/officeart/2005/8/layout/hierarchy4"/>
    <dgm:cxn modelId="{163E5158-0E83-4B50-AE0B-0903CB739481}" srcId="{C60B0132-9ED5-4B51-A449-92E38F1F9871}" destId="{0F9246FE-4B9A-4A34-8731-458BA24F6267}" srcOrd="0" destOrd="0" parTransId="{EAD063E9-0464-45FA-AB05-175992A47765}" sibTransId="{5E145F3A-1E01-40B5-96C6-BCECC9974E9D}"/>
    <dgm:cxn modelId="{C02F8584-B291-4C68-AD48-CD53FE68884F}" srcId="{3FA081C6-D759-4FB4-9C6E-01155A1AF35C}" destId="{9D469115-882D-499A-9661-0E9E783390DC}" srcOrd="1" destOrd="0" parTransId="{FFA8A2E4-24E6-42F4-8594-7D123F106F23}" sibTransId="{167C4464-F313-4708-920F-1CB173522215}"/>
    <dgm:cxn modelId="{136B768D-0B58-4C6F-9F4F-5777868B82E2}" srcId="{750D9C6C-7234-48F5-A07E-EDF359E2579F}" destId="{E8476280-79F8-4DBF-A410-1D06578455E2}" srcOrd="0" destOrd="0" parTransId="{71078C16-B291-452C-AA55-F76FF845DA18}" sibTransId="{B3B6DE75-308C-425B-812D-56005CD5AB4D}"/>
    <dgm:cxn modelId="{59DCC59C-3058-484A-A9B7-B5289CB90041}" type="presOf" srcId="{E28CBC76-A06F-46AC-AC9E-6A9CFDFA74D3}" destId="{A5DCBE0A-25B3-4318-9E16-8EB8297AF551}"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63733CAF-5C2C-4C2C-902A-FCFB8D623AC3}" srcId="{41E2CAA8-468D-4E59-BF12-CCFE378324E9}" destId="{34FC4095-5E9A-4D88-AFC6-14143F528FC2}" srcOrd="0" destOrd="0" parTransId="{933A864A-430B-434E-AD80-CB5758212D57}" sibTransId="{1419D6F6-BCE3-4535-B96B-83C8CF2DA9CB}"/>
    <dgm:cxn modelId="{1CC65CB0-21DE-408B-983D-E4054D4EF10C}" type="presOf" srcId="{33A5411B-3C26-4E4F-93E1-5562D41A3603}" destId="{882F8799-639D-4706-A49E-AA3C9754E996}" srcOrd="0" destOrd="0" presId="urn:microsoft.com/office/officeart/2005/8/layout/hierarchy4"/>
    <dgm:cxn modelId="{6A2361B2-CBE4-43A8-B2B0-9449DBE9D6CA}" type="presOf" srcId="{41E2CAA8-468D-4E59-BF12-CCFE378324E9}" destId="{89E51E76-87E5-4F3B-9BBD-324B635E7262}" srcOrd="0" destOrd="0" presId="urn:microsoft.com/office/officeart/2005/8/layout/hierarchy4"/>
    <dgm:cxn modelId="{B0A5F0B5-FA4F-4C4B-AC12-47F69BE6AEED}" srcId="{34FC4095-5E9A-4D88-AFC6-14143F528FC2}" destId="{561C3471-E993-4E4B-9EBD-A58A933783DE}" srcOrd="0" destOrd="0" parTransId="{B0C51D4A-3D1A-4DFA-8157-85D55C74CF5D}" sibTransId="{D690871F-E0A6-4732-9219-B82BE7FAF569}"/>
    <dgm:cxn modelId="{64E6CFB6-C9D9-4AC7-881B-48CC86C1C0B8}" srcId="{A67A5428-4A72-46A8-B799-C0C33A425512}" destId="{D5C9CBB7-C788-4285-815B-9D4F950B7EE8}" srcOrd="3" destOrd="0" parTransId="{CD0E7577-FCB1-4B25-8E51-A36027D34332}" sibTransId="{61F8B65E-5BBE-43B2-A854-913EB069A57A}"/>
    <dgm:cxn modelId="{E31455B7-C283-40C8-A83F-3F3E1CE290DF}" type="presOf" srcId="{DAE516CD-4EB7-43B1-ACE4-F26A4700BEF4}" destId="{4A64DC12-6E9A-4A8A-8A67-7140C93EC74D}" srcOrd="0" destOrd="0" presId="urn:microsoft.com/office/officeart/2005/8/layout/hierarchy4"/>
    <dgm:cxn modelId="{F5798CC3-483C-4105-9C02-6B4AAAA80E90}" srcId="{A67A5428-4A72-46A8-B799-C0C33A425512}" destId="{C60B0132-9ED5-4B51-A449-92E38F1F9871}" srcOrd="2" destOrd="0" parTransId="{ED779814-DE79-44A5-AE53-B2332D4CF3A9}" sibTransId="{466A2D96-963F-453C-9490-6E91DC094362}"/>
    <dgm:cxn modelId="{417ABCC9-EA19-4B68-B9D4-B1817829CE6B}" srcId="{A67A5428-4A72-46A8-B799-C0C33A425512}" destId="{3FA081C6-D759-4FB4-9C6E-01155A1AF35C}" srcOrd="1" destOrd="0" parTransId="{3D5945D9-711D-4DD0-9526-21BEA26A6413}" sibTransId="{71F35872-B862-407A-AC26-48D6FA914AFE}"/>
    <dgm:cxn modelId="{D8BA55D4-B09F-4D3D-AB8C-5AE8E53806ED}" srcId="{3FA081C6-D759-4FB4-9C6E-01155A1AF35C}" destId="{2EE004FD-2BA5-46CE-A68A-8FB175D3D4E4}" srcOrd="0" destOrd="0" parTransId="{D9C86C3F-BC62-433A-A64C-A4AC180CBCEE}" sibTransId="{24271E88-A855-4E55-A74F-DF12EDEABE28}"/>
    <dgm:cxn modelId="{964A11D9-0F43-4F06-A111-C797D4414B37}" srcId="{D5C9CBB7-C788-4285-815B-9D4F950B7EE8}" destId="{750D9C6C-7234-48F5-A07E-EDF359E2579F}" srcOrd="0" destOrd="0" parTransId="{11E95597-A3E4-469A-8DE3-85AD9FE56CDC}" sibTransId="{D7936B10-3290-4AB8-A650-7D63269235EB}"/>
    <dgm:cxn modelId="{C178CADC-E330-4CC0-9F0A-20508ACF1DA4}" type="presOf" srcId="{A63F6FD7-3DA5-4769-95B2-C683B66136CF}" destId="{C8CD640A-FE1D-4256-9AC3-14282C67103F}" srcOrd="0" destOrd="0" presId="urn:microsoft.com/office/officeart/2005/8/layout/hierarchy4"/>
    <dgm:cxn modelId="{CAF8CEE1-FE72-4718-9AAB-41BA10362969}" type="presOf" srcId="{174D5A68-3282-44B3-A675-2A2E059AC9B3}" destId="{8C605C88-352D-41D6-95C2-21598F707457}" srcOrd="0" destOrd="0" presId="urn:microsoft.com/office/officeart/2005/8/layout/hierarchy4"/>
    <dgm:cxn modelId="{D7A303E7-E99B-45A7-99AD-07C10CD80179}" type="presOf" srcId="{77233407-B677-442B-B273-DB93F37AB61A}" destId="{19DA27E6-51A3-4B34-B6BD-83628BB2171D}" srcOrd="0" destOrd="0" presId="urn:microsoft.com/office/officeart/2005/8/layout/hierarchy4"/>
    <dgm:cxn modelId="{9E17B9E9-1B58-4D55-8CD8-F09A9A4E2EEA}" type="presOf" srcId="{D5C9CBB7-C788-4285-815B-9D4F950B7EE8}" destId="{B11B1304-D27E-47A3-95F8-C6959B99BEF6}" srcOrd="0" destOrd="0" presId="urn:microsoft.com/office/officeart/2005/8/layout/hierarchy4"/>
    <dgm:cxn modelId="{D03409F3-F161-42D6-BD48-83CE40D969F7}" type="presOf" srcId="{BB937EB6-DB87-43C4-9BD8-A2214EA003B5}" destId="{81B5BF73-FA68-4C3B-B8AF-EBBA22D27A99}" srcOrd="0" destOrd="0" presId="urn:microsoft.com/office/officeart/2005/8/layout/hierarchy4"/>
    <dgm:cxn modelId="{C69D2FF5-8C00-479E-931E-660AC3C442A5}" srcId="{2EE004FD-2BA5-46CE-A68A-8FB175D3D4E4}" destId="{5E956DA2-E195-447E-B60D-06726390C8BD}" srcOrd="0" destOrd="0" parTransId="{48E72C13-108C-4CDC-B9A4-BEDB65F83780}" sibTransId="{A45AEC2C-154B-484F-9F2C-9CF12FE77880}"/>
    <dgm:cxn modelId="{D76017F8-643A-43B6-8AFD-2F62FA34BF81}" srcId="{80BD32B1-9775-4C52-A814-F032FB515DF7}" destId="{A63F6FD7-3DA5-4769-95B2-C683B66136CF}" srcOrd="0" destOrd="0" parTransId="{0AE0A5A2-A7EA-4D63-99A9-F80DB9C2A61B}" sibTransId="{8E5FBFF4-1BC0-4BAC-9C51-0287DD7A0047}"/>
    <dgm:cxn modelId="{5A9398F8-6FF8-44BD-AFA3-949838D6A62F}" srcId="{77233407-B677-442B-B273-DB93F37AB61A}" destId="{174D5A68-3282-44B3-A675-2A2E059AC9B3}" srcOrd="0" destOrd="0" parTransId="{A69060FA-2253-447B-82E5-7BB5DF59609D}" sibTransId="{395B4E8F-1B5A-4268-BCB2-B3B46551A832}"/>
    <dgm:cxn modelId="{DFEBF2FB-5BD7-4EC9-954C-4BB54558BAE8}" srcId="{DAE516CD-4EB7-43B1-ACE4-F26A4700BEF4}" destId="{1595BADB-3146-436F-B38A-EABFC4D0BFA0}" srcOrd="0" destOrd="0" parTransId="{DB4A7B44-E959-494D-A870-65AD0ACD7A75}" sibTransId="{E0845A3D-B4F0-45FC-961A-BDD9D05318C0}"/>
    <dgm:cxn modelId="{0817EAFD-FEBC-490A-ACC1-F27B21529557}" srcId="{33A5411B-3C26-4E4F-93E1-5562D41A3603}" destId="{A079E7F5-3D6F-4AEE-8874-939739E60424}" srcOrd="0" destOrd="0" parTransId="{93024A1D-E90C-4ABC-BD15-BC2CED74FF7A}" sibTransId="{77CFFE6A-BC04-4240-A6A5-83F1690C03AB}"/>
    <dgm:cxn modelId="{F97ED6FE-73B6-4C24-B0A0-3DC57D2ADB35}" srcId="{41E2CAA8-468D-4E59-BF12-CCFE378324E9}" destId="{80BD32B1-9775-4C52-A814-F032FB515DF7}" srcOrd="1" destOrd="0" parTransId="{13D7A84C-1929-4F58-B6E0-39A8770854AC}" sibTransId="{A6AC3E02-5DC8-459F-B440-51EEA75D67E1}"/>
    <dgm:cxn modelId="{0C85D18B-B948-45FF-977A-ECCEEE8B39F7}" type="presParOf" srcId="{6C44C9A4-A8FF-4434-95C7-DB2E01335A1F}" destId="{2725557E-BF53-44FA-B96B-495FB63A8686}" srcOrd="0" destOrd="0" presId="urn:microsoft.com/office/officeart/2005/8/layout/hierarchy4"/>
    <dgm:cxn modelId="{0D30EA70-9C30-43BA-906C-854A9D00CE02}" type="presParOf" srcId="{2725557E-BF53-44FA-B96B-495FB63A8686}" destId="{89E51E76-87E5-4F3B-9BBD-324B635E7262}" srcOrd="0" destOrd="0" presId="urn:microsoft.com/office/officeart/2005/8/layout/hierarchy4"/>
    <dgm:cxn modelId="{92EAD175-4491-409C-B9B2-45552F71C5B5}" type="presParOf" srcId="{2725557E-BF53-44FA-B96B-495FB63A8686}" destId="{0116677F-5B21-47DD-8AA9-47580CC60D29}" srcOrd="1" destOrd="0" presId="urn:microsoft.com/office/officeart/2005/8/layout/hierarchy4"/>
    <dgm:cxn modelId="{03C30675-6921-4F28-BD27-106134914983}" type="presParOf" srcId="{2725557E-BF53-44FA-B96B-495FB63A8686}" destId="{369F6C91-47D4-4AB7-8B2C-C5E93CAB0A69}" srcOrd="2" destOrd="0" presId="urn:microsoft.com/office/officeart/2005/8/layout/hierarchy4"/>
    <dgm:cxn modelId="{D40CB6FC-A524-41FA-86F6-F11463AE17C5}" type="presParOf" srcId="{369F6C91-47D4-4AB7-8B2C-C5E93CAB0A69}" destId="{D3F091BC-1041-446B-B848-A0278C3FB1A6}" srcOrd="0" destOrd="0" presId="urn:microsoft.com/office/officeart/2005/8/layout/hierarchy4"/>
    <dgm:cxn modelId="{FD74CF75-5458-4B88-B39C-FE2DB7D092CE}" type="presParOf" srcId="{D3F091BC-1041-446B-B848-A0278C3FB1A6}" destId="{20FF9241-F043-4647-94B7-CE66E4A2E367}" srcOrd="0" destOrd="0" presId="urn:microsoft.com/office/officeart/2005/8/layout/hierarchy4"/>
    <dgm:cxn modelId="{8FE0667A-EB16-48A4-AC75-15C6D2DB59A4}" type="presParOf" srcId="{D3F091BC-1041-446B-B848-A0278C3FB1A6}" destId="{F95F24BC-0BDC-47EF-9A0D-621F6D74575D}" srcOrd="1" destOrd="0" presId="urn:microsoft.com/office/officeart/2005/8/layout/hierarchy4"/>
    <dgm:cxn modelId="{41717809-4529-46C8-8F9C-BB3EFD396036}" type="presParOf" srcId="{D3F091BC-1041-446B-B848-A0278C3FB1A6}" destId="{5B01F940-79E8-4E86-B535-2EEA2422FED0}" srcOrd="2" destOrd="0" presId="urn:microsoft.com/office/officeart/2005/8/layout/hierarchy4"/>
    <dgm:cxn modelId="{D5F3866B-5CC0-4433-B469-63200E302621}" type="presParOf" srcId="{5B01F940-79E8-4E86-B535-2EEA2422FED0}" destId="{07FF40E6-B9C8-4DD7-878E-7366B05CA13E}" srcOrd="0" destOrd="0" presId="urn:microsoft.com/office/officeart/2005/8/layout/hierarchy4"/>
    <dgm:cxn modelId="{D074D282-4A9C-424F-B826-1D245515A7AA}" type="presParOf" srcId="{07FF40E6-B9C8-4DD7-878E-7366B05CA13E}" destId="{DE58EFF6-DAF3-4293-9620-D1E19059E257}" srcOrd="0" destOrd="0" presId="urn:microsoft.com/office/officeart/2005/8/layout/hierarchy4"/>
    <dgm:cxn modelId="{1AA0BE83-80A1-4B36-A0AC-6C9E050613C4}" type="presParOf" srcId="{07FF40E6-B9C8-4DD7-878E-7366B05CA13E}" destId="{E37BD025-89FD-4A61-B95E-1332E1928EAE}" srcOrd="1" destOrd="0" presId="urn:microsoft.com/office/officeart/2005/8/layout/hierarchy4"/>
    <dgm:cxn modelId="{BFEB18FF-FC65-44C5-BA64-726E0FCF68A5}" type="presParOf" srcId="{07FF40E6-B9C8-4DD7-878E-7366B05CA13E}" destId="{04922A3B-22DA-4ECD-9BFC-4C41611D1BF6}" srcOrd="2" destOrd="0" presId="urn:microsoft.com/office/officeart/2005/8/layout/hierarchy4"/>
    <dgm:cxn modelId="{EFFB2B8C-A28E-4195-955D-B33BEBF3B08D}" type="presParOf" srcId="{04922A3B-22DA-4ECD-9BFC-4C41611D1BF6}" destId="{D674E525-25FF-4A48-BD62-23C273BB4377}" srcOrd="0" destOrd="0" presId="urn:microsoft.com/office/officeart/2005/8/layout/hierarchy4"/>
    <dgm:cxn modelId="{CFDDAE8F-092D-4B6C-9EC0-62FDFD6354AF}" type="presParOf" srcId="{D674E525-25FF-4A48-BD62-23C273BB4377}" destId="{4A64DC12-6E9A-4A8A-8A67-7140C93EC74D}" srcOrd="0" destOrd="0" presId="urn:microsoft.com/office/officeart/2005/8/layout/hierarchy4"/>
    <dgm:cxn modelId="{332B3A99-A35D-47AF-AFDA-B0FB225A5F10}" type="presParOf" srcId="{D674E525-25FF-4A48-BD62-23C273BB4377}" destId="{11D84C1C-7852-4653-A3E1-76D1A91518A9}" srcOrd="1" destOrd="0" presId="urn:microsoft.com/office/officeart/2005/8/layout/hierarchy4"/>
    <dgm:cxn modelId="{54226C9A-FC4F-49E7-8588-B8E6D82869FD}" type="presParOf" srcId="{D674E525-25FF-4A48-BD62-23C273BB4377}" destId="{E7C6F98A-514D-456D-BD69-A3B343B7E091}" srcOrd="2" destOrd="0" presId="urn:microsoft.com/office/officeart/2005/8/layout/hierarchy4"/>
    <dgm:cxn modelId="{BEA36A3F-5B84-4DF0-988A-D47DBB0A1B7B}" type="presParOf" srcId="{E7C6F98A-514D-456D-BD69-A3B343B7E091}" destId="{53A00967-BD7A-4DD3-9309-D3D3ED619D88}" srcOrd="0" destOrd="0" presId="urn:microsoft.com/office/officeart/2005/8/layout/hierarchy4"/>
    <dgm:cxn modelId="{FDFAEDC6-B0BD-40F6-AC40-C3A940606996}" type="presParOf" srcId="{53A00967-BD7A-4DD3-9309-D3D3ED619D88}" destId="{412CE8E0-AE94-4338-B651-3ADD25EDB5C6}" srcOrd="0" destOrd="0" presId="urn:microsoft.com/office/officeart/2005/8/layout/hierarchy4"/>
    <dgm:cxn modelId="{A374A37F-AFBF-4629-BDBB-0F409945A14A}" type="presParOf" srcId="{53A00967-BD7A-4DD3-9309-D3D3ED619D88}" destId="{5F2F22BB-144A-47AD-A05A-DA1D8B687E10}" srcOrd="1" destOrd="0" presId="urn:microsoft.com/office/officeart/2005/8/layout/hierarchy4"/>
    <dgm:cxn modelId="{3DD087D6-89AE-44AB-B1E6-A3B58D9540F5}" type="presParOf" srcId="{369F6C91-47D4-4AB7-8B2C-C5E93CAB0A69}" destId="{385EFBB2-6FFB-47AD-B5B3-8B16749B0C03}" srcOrd="1" destOrd="0" presId="urn:microsoft.com/office/officeart/2005/8/layout/hierarchy4"/>
    <dgm:cxn modelId="{14F79A4E-A3E6-43C4-9055-125CD6C9BD48}" type="presParOf" srcId="{369F6C91-47D4-4AB7-8B2C-C5E93CAB0A69}" destId="{39AE3668-182C-4E01-81AD-167C085C61DB}" srcOrd="2" destOrd="0" presId="urn:microsoft.com/office/officeart/2005/8/layout/hierarchy4"/>
    <dgm:cxn modelId="{1A383CD6-7ACB-426C-8933-ACFE21A445C6}" type="presParOf" srcId="{39AE3668-182C-4E01-81AD-167C085C61DB}" destId="{43508214-07A1-431B-A428-BDA27D0ED562}" srcOrd="0" destOrd="0" presId="urn:microsoft.com/office/officeart/2005/8/layout/hierarchy4"/>
    <dgm:cxn modelId="{4DE0D5B7-C816-45EE-B9C4-984B0756B551}" type="presParOf" srcId="{39AE3668-182C-4E01-81AD-167C085C61DB}" destId="{6A25EC0C-EA69-4DB3-BC28-EC353F4208F2}" srcOrd="1" destOrd="0" presId="urn:microsoft.com/office/officeart/2005/8/layout/hierarchy4"/>
    <dgm:cxn modelId="{C78A51C1-6D8F-456B-979C-F986DEF08761}" type="presParOf" srcId="{39AE3668-182C-4E01-81AD-167C085C61DB}" destId="{0A9C20E7-DEBD-4B20-95BB-C7A49FCCF279}" srcOrd="2" destOrd="0" presId="urn:microsoft.com/office/officeart/2005/8/layout/hierarchy4"/>
    <dgm:cxn modelId="{FA65A8FF-CF56-4348-A1FB-1A11218A5F9D}" type="presParOf" srcId="{0A9C20E7-DEBD-4B20-95BB-C7A49FCCF279}" destId="{FDE0140C-A7B0-45C7-80AF-EA4255139BF1}" srcOrd="0" destOrd="0" presId="urn:microsoft.com/office/officeart/2005/8/layout/hierarchy4"/>
    <dgm:cxn modelId="{97BCCEEA-5CCF-4319-A68E-4DCDBFC3979F}" type="presParOf" srcId="{FDE0140C-A7B0-45C7-80AF-EA4255139BF1}" destId="{C8CD640A-FE1D-4256-9AC3-14282C67103F}" srcOrd="0" destOrd="0" presId="urn:microsoft.com/office/officeart/2005/8/layout/hierarchy4"/>
    <dgm:cxn modelId="{E1ADD890-C042-4E76-AD9B-DAE4FE7416E9}" type="presParOf" srcId="{FDE0140C-A7B0-45C7-80AF-EA4255139BF1}" destId="{E47CAC23-CDCB-41CB-852E-A7A8CF8C8FBC}" srcOrd="1" destOrd="0" presId="urn:microsoft.com/office/officeart/2005/8/layout/hierarchy4"/>
    <dgm:cxn modelId="{9DBF6720-AB60-482B-A31C-15548FA03A8B}" type="presParOf" srcId="{6C44C9A4-A8FF-4434-95C7-DB2E01335A1F}" destId="{8A7B2EC8-DC21-4B45-85B1-304F201B5957}" srcOrd="1" destOrd="0" presId="urn:microsoft.com/office/officeart/2005/8/layout/hierarchy4"/>
    <dgm:cxn modelId="{53FBAD1D-822A-4A98-9420-E373DAF9E09F}" type="presParOf" srcId="{6C44C9A4-A8FF-4434-95C7-DB2E01335A1F}" destId="{D0CE0E21-326E-4EAA-BA2A-AACB7C747BBA}" srcOrd="2" destOrd="0" presId="urn:microsoft.com/office/officeart/2005/8/layout/hierarchy4"/>
    <dgm:cxn modelId="{88D1C7AF-0F4D-4920-AE3E-2FA6FFBBFE65}" type="presParOf" srcId="{D0CE0E21-326E-4EAA-BA2A-AACB7C747BBA}" destId="{C71B2B91-C363-4148-8214-2AE0F5E141A9}" srcOrd="0" destOrd="0" presId="urn:microsoft.com/office/officeart/2005/8/layout/hierarchy4"/>
    <dgm:cxn modelId="{D5747198-DB91-4497-8A57-F28759B5E94A}" type="presParOf" srcId="{D0CE0E21-326E-4EAA-BA2A-AACB7C747BBA}" destId="{4CFB505D-CFC9-4280-BD1A-91A5F6E13AA0}" srcOrd="1" destOrd="0" presId="urn:microsoft.com/office/officeart/2005/8/layout/hierarchy4"/>
    <dgm:cxn modelId="{2D3AE9D6-BDDD-4FA0-895D-6D842DE6F6E4}" type="presParOf" srcId="{D0CE0E21-326E-4EAA-BA2A-AACB7C747BBA}" destId="{C0F6ADDC-2A79-4E7A-A0B4-15F8626B247C}" srcOrd="2" destOrd="0" presId="urn:microsoft.com/office/officeart/2005/8/layout/hierarchy4"/>
    <dgm:cxn modelId="{122B5555-6E65-4C4E-8FAE-B8531819FA8F}" type="presParOf" srcId="{C0F6ADDC-2A79-4E7A-A0B4-15F8626B247C}" destId="{D9616A9A-BB47-4846-B415-C907EAE73CD7}" srcOrd="0" destOrd="0" presId="urn:microsoft.com/office/officeart/2005/8/layout/hierarchy4"/>
    <dgm:cxn modelId="{D5F1382F-93FA-48D5-BD92-DE4B09A63C68}" type="presParOf" srcId="{D9616A9A-BB47-4846-B415-C907EAE73CD7}" destId="{21AB92A2-A6D0-425F-9F79-A38AA583085D}" srcOrd="0" destOrd="0" presId="urn:microsoft.com/office/officeart/2005/8/layout/hierarchy4"/>
    <dgm:cxn modelId="{9400BBC0-4C40-4FD2-8342-5A45DBFCE2AB}" type="presParOf" srcId="{D9616A9A-BB47-4846-B415-C907EAE73CD7}" destId="{2CAEEC90-03DD-481F-9B09-9E18D6F8A03E}" srcOrd="1" destOrd="0" presId="urn:microsoft.com/office/officeart/2005/8/layout/hierarchy4"/>
    <dgm:cxn modelId="{FDEC289B-387D-411F-BD33-54534903CEA1}" type="presParOf" srcId="{D9616A9A-BB47-4846-B415-C907EAE73CD7}" destId="{4D2CC051-9C57-450C-BE5F-DF5D6462AD3D}" srcOrd="2" destOrd="0" presId="urn:microsoft.com/office/officeart/2005/8/layout/hierarchy4"/>
    <dgm:cxn modelId="{CE33F043-7732-4C0F-8C24-0C9DB15CA625}" type="presParOf" srcId="{4D2CC051-9C57-450C-BE5F-DF5D6462AD3D}" destId="{52141838-2FE1-4232-9593-4308D234F233}" srcOrd="0" destOrd="0" presId="urn:microsoft.com/office/officeart/2005/8/layout/hierarchy4"/>
    <dgm:cxn modelId="{824FEBA8-EE19-43A3-A2F5-F6FB8944217D}" type="presParOf" srcId="{52141838-2FE1-4232-9593-4308D234F233}" destId="{1686C7C2-67E4-45E0-B40B-4028CAB82078}" srcOrd="0" destOrd="0" presId="urn:microsoft.com/office/officeart/2005/8/layout/hierarchy4"/>
    <dgm:cxn modelId="{1B5DCB56-B949-4863-BC98-85F5098709BD}" type="presParOf" srcId="{52141838-2FE1-4232-9593-4308D234F233}" destId="{80506461-3325-4D3D-880E-06B3429C6D2F}" srcOrd="1" destOrd="0" presId="urn:microsoft.com/office/officeart/2005/8/layout/hierarchy4"/>
    <dgm:cxn modelId="{7BC97B4F-A97E-436E-BD5C-4FED68789D01}" type="presParOf" srcId="{52141838-2FE1-4232-9593-4308D234F233}" destId="{A347390D-B6C7-46A3-8B16-B350CA0C7995}" srcOrd="2" destOrd="0" presId="urn:microsoft.com/office/officeart/2005/8/layout/hierarchy4"/>
    <dgm:cxn modelId="{C56B8BDF-D9CD-4028-A4FD-259A2CB0B6D2}" type="presParOf" srcId="{A347390D-B6C7-46A3-8B16-B350CA0C7995}" destId="{5FE5CD4A-C58B-470C-87E0-0BC8502B0D51}" srcOrd="0" destOrd="0" presId="urn:microsoft.com/office/officeart/2005/8/layout/hierarchy4"/>
    <dgm:cxn modelId="{87541E97-7513-43BD-A8AA-C6B93140C781}" type="presParOf" srcId="{5FE5CD4A-C58B-470C-87E0-0BC8502B0D51}" destId="{19DA27E6-51A3-4B34-B6BD-83628BB2171D}" srcOrd="0" destOrd="0" presId="urn:microsoft.com/office/officeart/2005/8/layout/hierarchy4"/>
    <dgm:cxn modelId="{24949494-C6C5-48F3-9AA0-A97077386569}" type="presParOf" srcId="{5FE5CD4A-C58B-470C-87E0-0BC8502B0D51}" destId="{14F6F66B-FD29-4CC6-BDCD-B6CB0999EAB5}" srcOrd="1" destOrd="0" presId="urn:microsoft.com/office/officeart/2005/8/layout/hierarchy4"/>
    <dgm:cxn modelId="{3A474B71-6634-4F5E-A95A-96529D489418}" type="presParOf" srcId="{5FE5CD4A-C58B-470C-87E0-0BC8502B0D51}" destId="{9C01AA01-9E68-41A0-9642-198C7CFB9978}" srcOrd="2" destOrd="0" presId="urn:microsoft.com/office/officeart/2005/8/layout/hierarchy4"/>
    <dgm:cxn modelId="{A4902AF7-3FF0-4023-9DB9-2813F5AC3ADE}" type="presParOf" srcId="{9C01AA01-9E68-41A0-9642-198C7CFB9978}" destId="{77E97A96-4267-4571-BBFA-0C4B1CF5EDD9}" srcOrd="0" destOrd="0" presId="urn:microsoft.com/office/officeart/2005/8/layout/hierarchy4"/>
    <dgm:cxn modelId="{7F72A80C-7618-4FA6-8587-270429F8F212}" type="presParOf" srcId="{77E97A96-4267-4571-BBFA-0C4B1CF5EDD9}" destId="{8C605C88-352D-41D6-95C2-21598F707457}" srcOrd="0" destOrd="0" presId="urn:microsoft.com/office/officeart/2005/8/layout/hierarchy4"/>
    <dgm:cxn modelId="{0B77DA2A-42E9-4E6D-9C68-4165829BAEA9}" type="presParOf" srcId="{77E97A96-4267-4571-BBFA-0C4B1CF5EDD9}" destId="{FE06CA6B-034A-4E2C-9C3F-D27023E10D95}" srcOrd="1" destOrd="0" presId="urn:microsoft.com/office/officeart/2005/8/layout/hierarchy4"/>
    <dgm:cxn modelId="{DF763036-C23D-494D-BFC8-CFD7585945CD}" type="presParOf" srcId="{C0F6ADDC-2A79-4E7A-A0B4-15F8626B247C}" destId="{763B9529-A8A1-44A9-83EA-690220CFD52C}" srcOrd="1" destOrd="0" presId="urn:microsoft.com/office/officeart/2005/8/layout/hierarchy4"/>
    <dgm:cxn modelId="{D5104746-11D0-44F7-8409-4157A2D8363E}" type="presParOf" srcId="{C0F6ADDC-2A79-4E7A-A0B4-15F8626B247C}" destId="{5CAFCA22-DD4D-46BE-AC60-ED90D5A0EF58}" srcOrd="2" destOrd="0" presId="urn:microsoft.com/office/officeart/2005/8/layout/hierarchy4"/>
    <dgm:cxn modelId="{7490BFAB-47AE-4102-9054-9089C2A26EB7}" type="presParOf" srcId="{5CAFCA22-DD4D-46BE-AC60-ED90D5A0EF58}" destId="{8731CC63-4C52-4BCB-82AE-8BDCB321A1E8}" srcOrd="0" destOrd="0" presId="urn:microsoft.com/office/officeart/2005/8/layout/hierarchy4"/>
    <dgm:cxn modelId="{D3C1664D-2F28-4A5B-9F5E-A0C61862B2DC}" type="presParOf" srcId="{5CAFCA22-DD4D-46BE-AC60-ED90D5A0EF58}" destId="{BC7D97A2-145F-4C16-9F49-BBABDA261D8F}" srcOrd="1" destOrd="0" presId="urn:microsoft.com/office/officeart/2005/8/layout/hierarchy4"/>
    <dgm:cxn modelId="{02EC2E3B-EF25-4994-ADAE-B419BA756557}" type="presParOf" srcId="{5CAFCA22-DD4D-46BE-AC60-ED90D5A0EF58}" destId="{FFF53B99-2D26-4922-90F8-4A660D5D59B1}" srcOrd="2" destOrd="0" presId="urn:microsoft.com/office/officeart/2005/8/layout/hierarchy4"/>
    <dgm:cxn modelId="{4C0C32B2-4C5B-4892-BB46-43245456A43A}" type="presParOf" srcId="{FFF53B99-2D26-4922-90F8-4A660D5D59B1}" destId="{82CAC6CE-0DFB-45A0-AB23-78BEC5A89491}" srcOrd="0" destOrd="0" presId="urn:microsoft.com/office/officeart/2005/8/layout/hierarchy4"/>
    <dgm:cxn modelId="{25433013-AC92-40F3-81BE-0A4492F45A97}" type="presParOf" srcId="{82CAC6CE-0DFB-45A0-AB23-78BEC5A89491}" destId="{A5DCBE0A-25B3-4318-9E16-8EB8297AF551}" srcOrd="0" destOrd="0" presId="urn:microsoft.com/office/officeart/2005/8/layout/hierarchy4"/>
    <dgm:cxn modelId="{B86AB702-6C20-4180-BE3D-03936C434C5B}" type="presParOf" srcId="{82CAC6CE-0DFB-45A0-AB23-78BEC5A89491}" destId="{30BE3D2C-5FD0-465C-A99C-D19462E831D7}" srcOrd="1" destOrd="0" presId="urn:microsoft.com/office/officeart/2005/8/layout/hierarchy4"/>
    <dgm:cxn modelId="{671DE33E-5A6A-43D8-992B-BA932264EDAC}" type="presParOf" srcId="{6C44C9A4-A8FF-4434-95C7-DB2E01335A1F}" destId="{490D40FE-5B18-4401-90A2-391639E38F4B}" srcOrd="3" destOrd="0" presId="urn:microsoft.com/office/officeart/2005/8/layout/hierarchy4"/>
    <dgm:cxn modelId="{6BA02B2B-229F-478C-849B-0D9F8255AE00}" type="presParOf" srcId="{6C44C9A4-A8FF-4434-95C7-DB2E01335A1F}" destId="{B8D192C9-D6E9-48C5-800A-8BCAA687A86C}" srcOrd="4" destOrd="0" presId="urn:microsoft.com/office/officeart/2005/8/layout/hierarchy4"/>
    <dgm:cxn modelId="{51802853-5372-466A-AAAF-E9F31A258EEC}" type="presParOf" srcId="{B8D192C9-D6E9-48C5-800A-8BCAA687A86C}" destId="{7B76733A-70AB-4993-BDEE-3C45A9F61DAA}" srcOrd="0" destOrd="0" presId="urn:microsoft.com/office/officeart/2005/8/layout/hierarchy4"/>
    <dgm:cxn modelId="{CC46C4A4-B156-40C7-A90D-988E03B90E9B}" type="presParOf" srcId="{B8D192C9-D6E9-48C5-800A-8BCAA687A86C}" destId="{F0723052-7547-489C-A40B-B894E78678A7}" srcOrd="1" destOrd="0" presId="urn:microsoft.com/office/officeart/2005/8/layout/hierarchy4"/>
    <dgm:cxn modelId="{9F629A9E-B0B0-4C1D-B077-522C4AF39769}" type="presParOf" srcId="{B8D192C9-D6E9-48C5-800A-8BCAA687A86C}" destId="{220C48BE-57D6-44B3-8194-DA62B2CB6422}" srcOrd="2" destOrd="0" presId="urn:microsoft.com/office/officeart/2005/8/layout/hierarchy4"/>
    <dgm:cxn modelId="{12EC9FCE-5B9C-4B87-90C5-40F476EA8072}" type="presParOf" srcId="{220C48BE-57D6-44B3-8194-DA62B2CB6422}" destId="{6F8420F3-DD56-4A3F-A2B2-4BACE0BAC75C}" srcOrd="0" destOrd="0" presId="urn:microsoft.com/office/officeart/2005/8/layout/hierarchy4"/>
    <dgm:cxn modelId="{7AC7F6CE-4F99-4352-B490-2666E2AF4ABB}" type="presParOf" srcId="{6F8420F3-DD56-4A3F-A2B2-4BACE0BAC75C}" destId="{0871F775-D1CB-4CB1-9202-1BFE608D4795}" srcOrd="0" destOrd="0" presId="urn:microsoft.com/office/officeart/2005/8/layout/hierarchy4"/>
    <dgm:cxn modelId="{C1B6F2DE-976E-471E-9418-F71205B9E84E}" type="presParOf" srcId="{6F8420F3-DD56-4A3F-A2B2-4BACE0BAC75C}" destId="{ACA3EA70-5DBB-40FE-A30A-4023DC36C332}" srcOrd="1" destOrd="0" presId="urn:microsoft.com/office/officeart/2005/8/layout/hierarchy4"/>
    <dgm:cxn modelId="{7DFEA211-D1D7-41CD-B86F-A4A5735CC091}" type="presParOf" srcId="{6F8420F3-DD56-4A3F-A2B2-4BACE0BAC75C}" destId="{9FA411DF-EC1F-4251-A59C-BC766D9FBA0C}" srcOrd="2" destOrd="0" presId="urn:microsoft.com/office/officeart/2005/8/layout/hierarchy4"/>
    <dgm:cxn modelId="{E2247B90-4352-43BC-9AE9-8E1B71E1812F}" type="presParOf" srcId="{9FA411DF-EC1F-4251-A59C-BC766D9FBA0C}" destId="{D663E136-76A7-42F0-A62D-2DA1F0550BE2}" srcOrd="0" destOrd="0" presId="urn:microsoft.com/office/officeart/2005/8/layout/hierarchy4"/>
    <dgm:cxn modelId="{93A9E409-4E70-4B35-9D28-F8E19660F08E}" type="presParOf" srcId="{D663E136-76A7-42F0-A62D-2DA1F0550BE2}" destId="{B977E7C8-5297-4C5D-BDCA-F3A8DA9787D9}" srcOrd="0" destOrd="0" presId="urn:microsoft.com/office/officeart/2005/8/layout/hierarchy4"/>
    <dgm:cxn modelId="{86D4CC63-6E74-4C40-AC64-CDCE872A054E}" type="presParOf" srcId="{D663E136-76A7-42F0-A62D-2DA1F0550BE2}" destId="{90BAA981-BD02-4292-A740-3A86EC47D3D9}" srcOrd="1" destOrd="0" presId="urn:microsoft.com/office/officeart/2005/8/layout/hierarchy4"/>
    <dgm:cxn modelId="{5E0DF071-8B56-415D-8961-F692D56DDD6F}" type="presParOf" srcId="{6C44C9A4-A8FF-4434-95C7-DB2E01335A1F}" destId="{1918F738-C7FC-4788-BD33-5CA1C7C50411}" srcOrd="5" destOrd="0" presId="urn:microsoft.com/office/officeart/2005/8/layout/hierarchy4"/>
    <dgm:cxn modelId="{77226E68-1109-4A70-9242-500381B5D5C0}" type="presParOf" srcId="{6C44C9A4-A8FF-4434-95C7-DB2E01335A1F}" destId="{CDDFF992-DD8B-45E4-ADAB-0F3936962CFB}" srcOrd="6" destOrd="0" presId="urn:microsoft.com/office/officeart/2005/8/layout/hierarchy4"/>
    <dgm:cxn modelId="{FDF8C242-0658-4076-9919-4008B4ED56DA}" type="presParOf" srcId="{CDDFF992-DD8B-45E4-ADAB-0F3936962CFB}" destId="{B11B1304-D27E-47A3-95F8-C6959B99BEF6}" srcOrd="0" destOrd="0" presId="urn:microsoft.com/office/officeart/2005/8/layout/hierarchy4"/>
    <dgm:cxn modelId="{4FE8B243-2A41-434C-BB9E-FCDFD5821F9E}" type="presParOf" srcId="{CDDFF992-DD8B-45E4-ADAB-0F3936962CFB}" destId="{C66EC993-941E-4327-B455-269E1E971C79}" srcOrd="1" destOrd="0" presId="urn:microsoft.com/office/officeart/2005/8/layout/hierarchy4"/>
    <dgm:cxn modelId="{C933DC62-EB76-4011-888C-6AEECCF24FDF}" type="presParOf" srcId="{CDDFF992-DD8B-45E4-ADAB-0F3936962CFB}" destId="{91A9B74F-D914-40C2-AB23-42CEF3431B6C}" srcOrd="2" destOrd="0" presId="urn:microsoft.com/office/officeart/2005/8/layout/hierarchy4"/>
    <dgm:cxn modelId="{8B119B7E-8022-4778-AAEC-CB280C4A31C3}" type="presParOf" srcId="{91A9B74F-D914-40C2-AB23-42CEF3431B6C}" destId="{04B31414-9BF5-4BBA-B381-CE9CF52F6511}" srcOrd="0" destOrd="0" presId="urn:microsoft.com/office/officeart/2005/8/layout/hierarchy4"/>
    <dgm:cxn modelId="{AEAC36D4-E81B-4B50-9C62-2F95DD6505C6}" type="presParOf" srcId="{04B31414-9BF5-4BBA-B381-CE9CF52F6511}" destId="{E8D8B401-42A9-4AF7-A1E4-0740378B7B5E}" srcOrd="0" destOrd="0" presId="urn:microsoft.com/office/officeart/2005/8/layout/hierarchy4"/>
    <dgm:cxn modelId="{0B9314AD-C2D8-46AF-A058-D9603A00E093}" type="presParOf" srcId="{04B31414-9BF5-4BBA-B381-CE9CF52F6511}" destId="{345C0659-C809-44BE-B22F-B4BA770CD7DE}" srcOrd="1" destOrd="0" presId="urn:microsoft.com/office/officeart/2005/8/layout/hierarchy4"/>
    <dgm:cxn modelId="{13B98BC7-D8D9-48DA-987C-ADE78321EAEE}" type="presParOf" srcId="{04B31414-9BF5-4BBA-B381-CE9CF52F6511}" destId="{177485D7-C5E0-415A-8735-D97961EC4F3C}" srcOrd="2" destOrd="0" presId="urn:microsoft.com/office/officeart/2005/8/layout/hierarchy4"/>
    <dgm:cxn modelId="{F0219CDE-34BE-43C2-AA43-739BE8C20617}" type="presParOf" srcId="{177485D7-C5E0-415A-8735-D97961EC4F3C}" destId="{F67F0B47-C373-44DD-987A-E954C5838221}" srcOrd="0" destOrd="0" presId="urn:microsoft.com/office/officeart/2005/8/layout/hierarchy4"/>
    <dgm:cxn modelId="{EC9D5A4C-7CBC-4193-89F7-E2E7055CFE72}" type="presParOf" srcId="{F67F0B47-C373-44DD-987A-E954C5838221}" destId="{5581818F-1814-4A0B-B61B-4E653435A15D}" srcOrd="0" destOrd="0" presId="urn:microsoft.com/office/officeart/2005/8/layout/hierarchy4"/>
    <dgm:cxn modelId="{5B76768B-2A50-4466-B0D6-B336985EC92E}" type="presParOf" srcId="{F67F0B47-C373-44DD-987A-E954C5838221}" destId="{D3A48BB4-E317-4B23-B07C-C57E9EF74ADC}" srcOrd="1" destOrd="0" presId="urn:microsoft.com/office/officeart/2005/8/layout/hierarchy4"/>
    <dgm:cxn modelId="{E5E81B21-1DBC-45A2-997C-CCA1150E1194}" type="presParOf" srcId="{F67F0B47-C373-44DD-987A-E954C5838221}" destId="{8CCC2174-3260-4643-85BA-EDF99A9BBA3F}" srcOrd="2" destOrd="0" presId="urn:microsoft.com/office/officeart/2005/8/layout/hierarchy4"/>
    <dgm:cxn modelId="{160ADF62-B5DE-4E8E-934B-8B1A8A7E56E8}" type="presParOf" srcId="{8CCC2174-3260-4643-85BA-EDF99A9BBA3F}" destId="{DEC369E5-5F45-4440-BB55-19529B7C9AE2}" srcOrd="0" destOrd="0" presId="urn:microsoft.com/office/officeart/2005/8/layout/hierarchy4"/>
    <dgm:cxn modelId="{94DE50E4-112C-4527-8FA2-B30A2FCFD11E}" type="presParOf" srcId="{DEC369E5-5F45-4440-BB55-19529B7C9AE2}" destId="{882F8799-639D-4706-A49E-AA3C9754E996}" srcOrd="0" destOrd="0" presId="urn:microsoft.com/office/officeart/2005/8/layout/hierarchy4"/>
    <dgm:cxn modelId="{D8BC1125-17EF-4763-85F5-DCA4B0A0D2AB}" type="presParOf" srcId="{DEC369E5-5F45-4440-BB55-19529B7C9AE2}" destId="{BFC37464-61C9-49E6-9838-68793E3D26B7}" srcOrd="1" destOrd="0" presId="urn:microsoft.com/office/officeart/2005/8/layout/hierarchy4"/>
    <dgm:cxn modelId="{027FF440-D30E-48E8-81B1-F2ECC11F0A6F}" type="presParOf" srcId="{DEC369E5-5F45-4440-BB55-19529B7C9AE2}" destId="{50E0865A-9815-4234-8A44-41348CF7106F}" srcOrd="2" destOrd="0" presId="urn:microsoft.com/office/officeart/2005/8/layout/hierarchy4"/>
    <dgm:cxn modelId="{C94E106B-473D-4A81-80CC-49076A3D67FA}" type="presParOf" srcId="{50E0865A-9815-4234-8A44-41348CF7106F}" destId="{CA2E21CF-6434-4676-BD93-AE3E1F3A9183}" srcOrd="0" destOrd="0" presId="urn:microsoft.com/office/officeart/2005/8/layout/hierarchy4"/>
    <dgm:cxn modelId="{EC925AA3-68BE-4275-A7FC-A8524F0C6A07}" type="presParOf" srcId="{CA2E21CF-6434-4676-BD93-AE3E1F3A9183}" destId="{11328386-E6D1-4943-81C1-955DE2F252DD}" srcOrd="0" destOrd="0" presId="urn:microsoft.com/office/officeart/2005/8/layout/hierarchy4"/>
    <dgm:cxn modelId="{FB6775D1-D2CB-4A5F-A8E5-CA7213BAF4D0}" type="presParOf" srcId="{CA2E21CF-6434-4676-BD93-AE3E1F3A9183}" destId="{E7C36FCE-A5D3-45E4-9DF5-81E44CBA19AC}" srcOrd="1" destOrd="0" presId="urn:microsoft.com/office/officeart/2005/8/layout/hierarchy4"/>
    <dgm:cxn modelId="{223B59FE-2874-4E3C-8AA1-F0766AFB180B}" type="presParOf" srcId="{91A9B74F-D914-40C2-AB23-42CEF3431B6C}" destId="{22C1919E-BFCC-4C57-9054-1F86E4CF60F0}" srcOrd="1" destOrd="0" presId="urn:microsoft.com/office/officeart/2005/8/layout/hierarchy4"/>
    <dgm:cxn modelId="{7A76399E-A942-4CE8-B7D7-8BABEDAABE1C}" type="presParOf" srcId="{91A9B74F-D914-40C2-AB23-42CEF3431B6C}" destId="{D8A94F13-90B5-462F-8AD2-4085A87AEF62}" srcOrd="2" destOrd="0" presId="urn:microsoft.com/office/officeart/2005/8/layout/hierarchy4"/>
    <dgm:cxn modelId="{45EBDC53-6FF4-4F38-95F1-2C7D61ECA742}" type="presParOf" srcId="{D8A94F13-90B5-462F-8AD2-4085A87AEF62}" destId="{2B2EA5F8-F842-4E62-995B-B116CA4DB416}" srcOrd="0" destOrd="0" presId="urn:microsoft.com/office/officeart/2005/8/layout/hierarchy4"/>
    <dgm:cxn modelId="{74359C50-BE69-4694-BE87-44E67D30E3C5}" type="presParOf" srcId="{D8A94F13-90B5-462F-8AD2-4085A87AEF62}" destId="{CB405AC3-851F-4173-8E16-E9559A4CC0B8}" srcOrd="1" destOrd="0" presId="urn:microsoft.com/office/officeart/2005/8/layout/hierarchy4"/>
    <dgm:cxn modelId="{9738E55C-00F9-4F4D-A9AB-381BED70F5D0}" type="presParOf" srcId="{6C44C9A4-A8FF-4434-95C7-DB2E01335A1F}" destId="{D78A96EA-07C0-4282-A4CD-A8CDCD40DF82}" srcOrd="7" destOrd="0" presId="urn:microsoft.com/office/officeart/2005/8/layout/hierarchy4"/>
    <dgm:cxn modelId="{CC0F328F-36E6-4BD0-9DC5-25091640CE65}" type="presParOf" srcId="{6C44C9A4-A8FF-4434-95C7-DB2E01335A1F}" destId="{3D08CD8D-5082-4201-93B4-3687D8D6BBD0}" srcOrd="8" destOrd="0" presId="urn:microsoft.com/office/officeart/2005/8/layout/hierarchy4"/>
    <dgm:cxn modelId="{6EB82A22-C6D5-4331-85B0-5A8974D4C37A}" type="presParOf" srcId="{3D08CD8D-5082-4201-93B4-3687D8D6BBD0}" destId="{CD8E47BF-8916-4C1E-BBBC-9EC7102DFB7E}" srcOrd="0" destOrd="0" presId="urn:microsoft.com/office/officeart/2005/8/layout/hierarchy4"/>
    <dgm:cxn modelId="{8169D4A9-03AD-4928-8805-7CBDD2C19D93}" type="presParOf" srcId="{3D08CD8D-5082-4201-93B4-3687D8D6BBD0}" destId="{90BAA935-9E22-4BF5-9DD3-2EF6411517C7}" srcOrd="1" destOrd="0" presId="urn:microsoft.com/office/officeart/2005/8/layout/hierarchy4"/>
    <dgm:cxn modelId="{A829D112-5C78-48A1-9DCD-9B91DE168389}" type="presParOf" srcId="{3D08CD8D-5082-4201-93B4-3687D8D6BBD0}" destId="{5AE025D0-2D73-47F6-A7D7-FB4AC35DD3CB}" srcOrd="2" destOrd="0" presId="urn:microsoft.com/office/officeart/2005/8/layout/hierarchy4"/>
    <dgm:cxn modelId="{2D9C01EC-3ADD-44F8-8C36-A47C0F5AA420}" type="presParOf" srcId="{5AE025D0-2D73-47F6-A7D7-FB4AC35DD3CB}" destId="{EF8DDB37-A510-48B4-99FD-6D47B79F9006}" srcOrd="0" destOrd="0" presId="urn:microsoft.com/office/officeart/2005/8/layout/hierarchy4"/>
    <dgm:cxn modelId="{A1FDE68E-ED8D-449C-A668-C364F7B78965}" type="presParOf" srcId="{EF8DDB37-A510-48B4-99FD-6D47B79F9006}" destId="{68A77F11-8AEE-4E71-B564-0AD9D8D5CC92}" srcOrd="0" destOrd="0" presId="urn:microsoft.com/office/officeart/2005/8/layout/hierarchy4"/>
    <dgm:cxn modelId="{E381FBE1-04CC-408C-8F23-5C74944B86FB}" type="presParOf" srcId="{EF8DDB37-A510-48B4-99FD-6D47B79F9006}" destId="{E5E2628F-94B3-45FE-B8A4-BB53831FC696}" srcOrd="1" destOrd="0" presId="urn:microsoft.com/office/officeart/2005/8/layout/hierarchy4"/>
    <dgm:cxn modelId="{C493D8BA-BB69-4415-83D5-C003BEF92C5C}" type="presParOf" srcId="{EF8DDB37-A510-48B4-99FD-6D47B79F9006}" destId="{B5384A00-7204-49D6-A373-F3509C5E7D48}" srcOrd="2" destOrd="0" presId="urn:microsoft.com/office/officeart/2005/8/layout/hierarchy4"/>
    <dgm:cxn modelId="{1152072F-F53E-4034-B1F8-67AD7BD928B0}" type="presParOf" srcId="{B5384A00-7204-49D6-A373-F3509C5E7D48}" destId="{B38F2B72-4E95-4094-A5B7-90308E07A4C2}" srcOrd="0" destOrd="0" presId="urn:microsoft.com/office/officeart/2005/8/layout/hierarchy4"/>
    <dgm:cxn modelId="{FC104106-D0BE-4691-AE3F-4D159CD37F6D}" type="presParOf" srcId="{B38F2B72-4E95-4094-A5B7-90308E07A4C2}" destId="{81B5BF73-FA68-4C3B-B8AF-EBBA22D27A99}" srcOrd="0" destOrd="0" presId="urn:microsoft.com/office/officeart/2005/8/layout/hierarchy4"/>
    <dgm:cxn modelId="{716C38A3-497B-4F32-A343-EAFDC5779E4E}" type="presParOf" srcId="{B38F2B72-4E95-4094-A5B7-90308E07A4C2}" destId="{5F9AA463-6D1D-468D-BE69-1A743AC9E9C1}" srcOrd="1" destOrd="0" presId="urn:microsoft.com/office/officeart/2005/8/layout/hierarchy4"/>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EC45B1D-846F-4D2B-AC21-17FC732ED51D}">
      <dgm:prSet phldrT="[Text]"/>
      <dgm:spPr>
        <a:noFill/>
        <a:ln>
          <a:noFill/>
        </a:ln>
      </dgm:spPr>
      <dgm:t>
        <a:bodyPr/>
        <a:lstStyle/>
        <a:p>
          <a:r>
            <a:rPr lang="en-US" b="1"/>
            <a:t>Identity and Access Management</a:t>
          </a:r>
        </a:p>
      </dgm:t>
    </dgm:pt>
    <dgm:pt modelId="{4F0237EC-EC37-449D-92C2-E075DA854602}" type="parTrans" cxnId="{9F47E258-40D1-4261-8908-B2421443D1D9}">
      <dgm:prSet/>
      <dgm:spPr/>
      <dgm:t>
        <a:bodyPr/>
        <a:lstStyle/>
        <a:p>
          <a:endParaRPr lang="en-US"/>
        </a:p>
      </dgm:t>
    </dgm:pt>
    <dgm:pt modelId="{58C3C21E-D3EA-4D4C-B14F-31621B311668}" type="sibTrans" cxnId="{9F47E258-40D1-4261-8908-B2421443D1D9}">
      <dgm:prSet/>
      <dgm:spPr/>
      <dgm:t>
        <a:bodyPr/>
        <a:lstStyle/>
        <a:p>
          <a:endParaRPr lang="en-US"/>
        </a:p>
      </dgm:t>
    </dgm:pt>
    <dgm:pt modelId="{05F27DEA-C653-4827-B4BA-C66D21BD2448}">
      <dgm:prSet phldrT="[Text]"/>
      <dgm:spPr>
        <a:noFill/>
        <a:ln>
          <a:noFill/>
        </a:ln>
      </dgm:spPr>
      <dgm:t>
        <a:bodyPr/>
        <a:lstStyle/>
        <a:p>
          <a:r>
            <a:rPr lang="en-US" b="1"/>
            <a:t>Data Confidentiality</a:t>
          </a:r>
        </a:p>
      </dgm:t>
    </dgm:pt>
    <dgm:pt modelId="{777C8C21-FAED-4046-BD13-2672AE2B1C4C}" type="parTrans" cxnId="{E0EC9EC2-A05D-40B0-8523-D1A6F4EBBD93}">
      <dgm:prSet/>
      <dgm:spPr/>
      <dgm:t>
        <a:bodyPr/>
        <a:lstStyle/>
        <a:p>
          <a:endParaRPr lang="en-US"/>
        </a:p>
      </dgm:t>
    </dgm:pt>
    <dgm:pt modelId="{95BB6AB4-EE3F-4A75-BC79-F2C37F346115}" type="sibTrans" cxnId="{E0EC9EC2-A05D-40B0-8523-D1A6F4EBBD93}">
      <dgm:prSet/>
      <dgm:spPr/>
      <dgm:t>
        <a:bodyPr/>
        <a:lstStyle/>
        <a:p>
          <a:endParaRPr lang="en-US"/>
        </a:p>
      </dgm:t>
    </dgm:pt>
    <dgm:pt modelId="{8CB7D2B0-D927-48E3-88D2-46E2DCDBBDFC}">
      <dgm:prSet phldrT="[Text]"/>
      <dgm:spPr>
        <a:noFill/>
        <a:ln>
          <a:noFill/>
        </a:ln>
      </dgm:spPr>
      <dgm:t>
        <a:bodyPr/>
        <a:lstStyle/>
        <a:p>
          <a:r>
            <a:rPr lang="en-US" b="1"/>
            <a:t>Operations</a:t>
          </a:r>
        </a:p>
      </dgm:t>
    </dgm:pt>
    <dgm:pt modelId="{F8D2C6C5-9740-4B17-BCA7-12339DC9BD09}" type="parTrans" cxnId="{45F6DDE2-FD9A-4105-88DE-9FD832241DAD}">
      <dgm:prSet/>
      <dgm:spPr/>
      <dgm:t>
        <a:bodyPr/>
        <a:lstStyle/>
        <a:p>
          <a:endParaRPr lang="en-US"/>
        </a:p>
      </dgm:t>
    </dgm:pt>
    <dgm:pt modelId="{7725DAA8-A7C8-4CD6-BC27-9EE0C0942C49}" type="sibTrans" cxnId="{45F6DDE2-FD9A-4105-88DE-9FD832241DAD}">
      <dgm:prSet/>
      <dgm:spPr/>
      <dgm:t>
        <a:bodyPr/>
        <a:lstStyle/>
        <a:p>
          <a:endParaRPr lang="en-US"/>
        </a:p>
      </dgm:t>
    </dgm:pt>
    <dgm:pt modelId="{68BDE5D0-6DEF-44F9-9A9C-15DA86888D10}">
      <dgm:prSet phldrT="[Text]"/>
      <dgm:spPr>
        <a:solidFill>
          <a:srgbClr val="FF8700"/>
        </a:solidFill>
        <a:ln>
          <a:noFill/>
        </a:ln>
      </dgm:spPr>
      <dgm:t>
        <a:bodyPr/>
        <a:lstStyle/>
        <a:p>
          <a:r>
            <a:rPr lang="en-US"/>
            <a:t>Incident Management</a:t>
          </a:r>
        </a:p>
      </dgm:t>
    </dgm:pt>
    <dgm:pt modelId="{A63DEAE6-34FC-49D9-B7C9-5AA2B1F398A1}" type="parTrans" cxnId="{D51A21FD-AEFB-446C-AF60-77E135912A59}">
      <dgm:prSet/>
      <dgm:spPr/>
      <dgm:t>
        <a:bodyPr/>
        <a:lstStyle/>
        <a:p>
          <a:endParaRPr lang="en-US"/>
        </a:p>
      </dgm:t>
    </dgm:pt>
    <dgm:pt modelId="{AA6A85A6-C7A8-4DE9-89AF-DAE544CE5B5D}" type="sibTrans" cxnId="{D51A21FD-AEFB-446C-AF60-77E135912A59}">
      <dgm:prSet/>
      <dgm:spPr/>
      <dgm:t>
        <a:bodyPr/>
        <a:lstStyle/>
        <a:p>
          <a:endParaRPr lang="en-US"/>
        </a:p>
      </dgm:t>
    </dgm:pt>
    <dgm:pt modelId="{8F81B3B0-2CE5-4F39-AC17-670BE6DB108A}">
      <dgm:prSet phldrT="[Text]"/>
      <dgm:spPr>
        <a:solidFill>
          <a:srgbClr val="FF8700"/>
        </a:solidFill>
        <a:ln>
          <a:noFill/>
        </a:ln>
      </dgm:spPr>
      <dgm:t>
        <a:bodyPr/>
        <a:lstStyle/>
        <a:p>
          <a:r>
            <a:rPr lang="en-US"/>
            <a:t>IAM System</a:t>
          </a:r>
        </a:p>
      </dgm:t>
    </dgm:pt>
    <dgm:pt modelId="{B3F7B3C4-4572-4FE1-9CA7-989A7DB812FF}" type="parTrans" cxnId="{5A0FDD09-C848-4334-A9C4-9724D51A4D7E}">
      <dgm:prSet/>
      <dgm:spPr/>
      <dgm:t>
        <a:bodyPr/>
        <a:lstStyle/>
        <a:p>
          <a:endParaRPr lang="en-US"/>
        </a:p>
      </dgm:t>
    </dgm:pt>
    <dgm:pt modelId="{B02B4034-BF17-4CAE-8451-951F7A0EAE59}" type="sibTrans" cxnId="{5A0FDD09-C848-4334-A9C4-9724D51A4D7E}">
      <dgm:prSet/>
      <dgm:spPr/>
      <dgm:t>
        <a:bodyPr/>
        <a:lstStyle/>
        <a:p>
          <a:endParaRPr lang="en-US"/>
        </a:p>
      </dgm:t>
    </dgm:pt>
    <dgm:pt modelId="{3B03EABB-742F-4A4D-981D-1F13400D6F25}">
      <dgm:prSet phldrT="[Text]"/>
      <dgm:spPr>
        <a:solidFill>
          <a:srgbClr val="FF8700"/>
        </a:solidFill>
        <a:ln>
          <a:noFill/>
        </a:ln>
      </dgm:spPr>
      <dgm:t>
        <a:bodyPr/>
        <a:lstStyle/>
        <a:p>
          <a:r>
            <a:rPr lang="en-US"/>
            <a:t>Agent Identity Management</a:t>
          </a:r>
        </a:p>
      </dgm:t>
    </dgm:pt>
    <dgm:pt modelId="{1A82C8DB-D460-43AD-8A89-49CDF5558AE3}" type="parTrans" cxnId="{1BD4510A-CBCD-4CB3-B487-41A5B2AC6D15}">
      <dgm:prSet/>
      <dgm:spPr/>
      <dgm:t>
        <a:bodyPr/>
        <a:lstStyle/>
        <a:p>
          <a:endParaRPr lang="en-US"/>
        </a:p>
      </dgm:t>
    </dgm:pt>
    <dgm:pt modelId="{9094E904-58AF-4723-BD42-567F6613BDB8}" type="sibTrans" cxnId="{1BD4510A-CBCD-4CB3-B487-41A5B2AC6D15}">
      <dgm:prSet/>
      <dgm:spPr/>
      <dgm:t>
        <a:bodyPr/>
        <a:lstStyle/>
        <a:p>
          <a:endParaRPr lang="en-US"/>
        </a:p>
      </dgm:t>
    </dgm:pt>
    <dgm:pt modelId="{8B031097-8049-4248-B399-0A34618B811F}">
      <dgm:prSet phldrT="[Text]"/>
      <dgm:spPr>
        <a:solidFill>
          <a:srgbClr val="FF8700"/>
        </a:solidFill>
        <a:ln>
          <a:noFill/>
        </a:ln>
      </dgm:spPr>
      <dgm:t>
        <a:bodyPr/>
        <a:lstStyle/>
        <a:p>
          <a:r>
            <a:rPr lang="en-US"/>
            <a:t>Agent RBAC</a:t>
          </a:r>
        </a:p>
      </dgm:t>
    </dgm:pt>
    <dgm:pt modelId="{CB524C44-BE30-4927-A231-9F3DA3A0343F}" type="parTrans" cxnId="{9706D5FE-889D-4932-BFF5-E3CAAA56EDAC}">
      <dgm:prSet/>
      <dgm:spPr/>
      <dgm:t>
        <a:bodyPr/>
        <a:lstStyle/>
        <a:p>
          <a:endParaRPr lang="en-US"/>
        </a:p>
      </dgm:t>
    </dgm:pt>
    <dgm:pt modelId="{7D1CE893-78E3-43B5-98FF-A53E66D0B235}" type="sibTrans" cxnId="{9706D5FE-889D-4932-BFF5-E3CAAA56EDAC}">
      <dgm:prSet/>
      <dgm:spPr/>
      <dgm:t>
        <a:bodyPr/>
        <a:lstStyle/>
        <a:p>
          <a:endParaRPr lang="en-US"/>
        </a:p>
      </dgm:t>
    </dgm:pt>
    <dgm:pt modelId="{97063AD5-0827-4E0F-871F-9B7751543A8B}">
      <dgm:prSet phldrT="[Text]"/>
      <dgm:spPr>
        <a:solidFill>
          <a:srgbClr val="FF8700"/>
        </a:solidFill>
        <a:ln>
          <a:noFill/>
        </a:ln>
      </dgm:spPr>
      <dgm:t>
        <a:bodyPr/>
        <a:lstStyle/>
        <a:p>
          <a:r>
            <a:rPr lang="en-US"/>
            <a:t>Tool RBAC</a:t>
          </a:r>
        </a:p>
      </dgm:t>
    </dgm:pt>
    <dgm:pt modelId="{8BAE5545-A7C2-4906-81AE-78A98BA2255A}" type="parTrans" cxnId="{B8A56AD6-C575-4A21-A44D-BA899E017F00}">
      <dgm:prSet/>
      <dgm:spPr/>
      <dgm:t>
        <a:bodyPr/>
        <a:lstStyle/>
        <a:p>
          <a:endParaRPr lang="en-US"/>
        </a:p>
      </dgm:t>
    </dgm:pt>
    <dgm:pt modelId="{A27A7791-E58A-4266-B60D-4D32BA318E5C}" type="sibTrans" cxnId="{B8A56AD6-C575-4A21-A44D-BA899E017F00}">
      <dgm:prSet/>
      <dgm:spPr/>
      <dgm:t>
        <a:bodyPr/>
        <a:lstStyle/>
        <a:p>
          <a:endParaRPr lang="en-US"/>
        </a:p>
      </dgm:t>
    </dgm:pt>
    <dgm:pt modelId="{23945D11-E168-4219-ACB9-37192C1BAF58}">
      <dgm:prSet phldrT="[Text]"/>
      <dgm:spPr>
        <a:solidFill>
          <a:srgbClr val="FF8700"/>
        </a:solidFill>
        <a:ln>
          <a:noFill/>
        </a:ln>
      </dgm:spPr>
      <dgm:t>
        <a:bodyPr/>
        <a:lstStyle/>
        <a:p>
          <a:r>
            <a:rPr lang="en-US"/>
            <a:t>Key Management</a:t>
          </a:r>
        </a:p>
      </dgm:t>
    </dgm:pt>
    <dgm:pt modelId="{67F09D41-8393-4D6B-BF3A-A80815196011}" type="parTrans" cxnId="{3683EBE1-FEFA-479F-A9A5-D13917D01188}">
      <dgm:prSet/>
      <dgm:spPr/>
      <dgm:t>
        <a:bodyPr/>
        <a:lstStyle/>
        <a:p>
          <a:endParaRPr lang="en-US"/>
        </a:p>
      </dgm:t>
    </dgm:pt>
    <dgm:pt modelId="{0E0F987C-923E-4CF9-B0B4-CE3F57F8C8EE}" type="sibTrans" cxnId="{3683EBE1-FEFA-479F-A9A5-D13917D01188}">
      <dgm:prSet/>
      <dgm:spPr/>
      <dgm:t>
        <a:bodyPr/>
        <a:lstStyle/>
        <a:p>
          <a:endParaRPr lang="en-US"/>
        </a:p>
      </dgm:t>
    </dgm:pt>
    <dgm:pt modelId="{3B5B7355-3027-47CE-82A5-97E72F589A78}">
      <dgm:prSet phldrT="[Text]"/>
      <dgm:spPr>
        <a:solidFill>
          <a:srgbClr val="FF8700"/>
        </a:solidFill>
        <a:ln>
          <a:noFill/>
        </a:ln>
      </dgm:spPr>
      <dgm:t>
        <a:bodyPr/>
        <a:lstStyle/>
        <a:p>
          <a:r>
            <a:rPr lang="en-US"/>
            <a:t>Cipher Management</a:t>
          </a:r>
        </a:p>
      </dgm:t>
    </dgm:pt>
    <dgm:pt modelId="{500B0B96-3268-4473-AF9B-C1956FE20AB6}" type="parTrans" cxnId="{F0CF677A-2038-4154-9896-A6DD6764167E}">
      <dgm:prSet/>
      <dgm:spPr/>
      <dgm:t>
        <a:bodyPr/>
        <a:lstStyle/>
        <a:p>
          <a:endParaRPr lang="en-US"/>
        </a:p>
      </dgm:t>
    </dgm:pt>
    <dgm:pt modelId="{1302CFC2-8263-44BC-8DC4-32646E1313EC}" type="sibTrans" cxnId="{F0CF677A-2038-4154-9896-A6DD6764167E}">
      <dgm:prSet/>
      <dgm:spPr/>
      <dgm:t>
        <a:bodyPr/>
        <a:lstStyle/>
        <a:p>
          <a:endParaRPr lang="en-US"/>
        </a:p>
      </dgm:t>
    </dgm:pt>
    <dgm:pt modelId="{4E808CD8-8D82-49A7-A281-6CDF8E76D900}">
      <dgm:prSet phldrT="[Text]"/>
      <dgm:spPr>
        <a:solidFill>
          <a:srgbClr val="FF8700"/>
        </a:solidFill>
        <a:ln>
          <a:noFill/>
        </a:ln>
      </dgm:spPr>
      <dgm:t>
        <a:bodyPr/>
        <a:lstStyle/>
        <a:p>
          <a:r>
            <a:rPr lang="en-US"/>
            <a:t>Intrusion Detection</a:t>
          </a:r>
        </a:p>
      </dgm:t>
    </dgm:pt>
    <dgm:pt modelId="{3A49DE61-9E68-4A7F-885B-3B0BCF77DF24}" type="parTrans" cxnId="{C1FB43A6-80F4-400B-93A2-F78537AF7D59}">
      <dgm:prSet/>
      <dgm:spPr/>
      <dgm:t>
        <a:bodyPr/>
        <a:lstStyle/>
        <a:p>
          <a:endParaRPr lang="en-US"/>
        </a:p>
      </dgm:t>
    </dgm:pt>
    <dgm:pt modelId="{0AA8F65D-F74F-4BF1-BC80-6C671CC33ED6}" type="sibTrans" cxnId="{C1FB43A6-80F4-400B-93A2-F78537AF7D59}">
      <dgm:prSet/>
      <dgm:spPr/>
      <dgm:t>
        <a:bodyPr/>
        <a:lstStyle/>
        <a:p>
          <a:endParaRPr lang="en-US"/>
        </a:p>
      </dgm:t>
    </dgm:pt>
    <dgm:pt modelId="{C16DFFC3-803A-45F2-972F-866A9D34ABE5}">
      <dgm:prSet phldrT="[Text]"/>
      <dgm:spPr>
        <a:solidFill>
          <a:srgbClr val="FF8700"/>
        </a:solidFill>
        <a:ln>
          <a:noFill/>
        </a:ln>
      </dgm:spPr>
      <dgm:t>
        <a:bodyPr/>
        <a:lstStyle/>
        <a:p>
          <a:r>
            <a:rPr lang="en-US"/>
            <a:t>PII/PHI Masking</a:t>
          </a:r>
        </a:p>
      </dgm:t>
    </dgm:pt>
    <dgm:pt modelId="{A318398F-B948-457C-BA16-B95BD4771762}" type="parTrans" cxnId="{098591BD-E2C2-4777-8153-94C7B0DA4BC2}">
      <dgm:prSet/>
      <dgm:spPr/>
      <dgm:t>
        <a:bodyPr/>
        <a:lstStyle/>
        <a:p>
          <a:endParaRPr lang="en-US"/>
        </a:p>
      </dgm:t>
    </dgm:pt>
    <dgm:pt modelId="{87E0F85D-BFC6-4936-9762-F0F9A4C0E584}" type="sibTrans" cxnId="{098591BD-E2C2-4777-8153-94C7B0DA4BC2}">
      <dgm:prSet/>
      <dgm:spPr/>
      <dgm:t>
        <a:bodyPr/>
        <a:lstStyle/>
        <a:p>
          <a:endParaRPr lang="en-US"/>
        </a:p>
      </dgm:t>
    </dgm:pt>
    <dgm:pt modelId="{2B24D566-73AD-4DCC-968A-4D7FFD9ACDC5}">
      <dgm:prSet phldrT="[Text]"/>
      <dgm:spPr>
        <a:solidFill>
          <a:srgbClr val="FF8700"/>
        </a:solidFill>
        <a:ln>
          <a:noFill/>
        </a:ln>
      </dgm:spPr>
      <dgm:t>
        <a:bodyPr/>
        <a:lstStyle/>
        <a:p>
          <a:r>
            <a:rPr lang="en-US"/>
            <a:t>Budget Limit Protection</a:t>
          </a:r>
        </a:p>
      </dgm:t>
    </dgm:pt>
    <dgm:pt modelId="{86457EDC-1116-4394-97A1-FA1B00AB1ED8}" type="parTrans" cxnId="{8965E25D-EE0B-42F7-BFE1-2C93060CFCBD}">
      <dgm:prSet/>
      <dgm:spPr/>
      <dgm:t>
        <a:bodyPr/>
        <a:lstStyle/>
        <a:p>
          <a:endParaRPr lang="en-US"/>
        </a:p>
      </dgm:t>
    </dgm:pt>
    <dgm:pt modelId="{1F761F45-CF83-4EF8-8D41-67937A9D8FDB}" type="sibTrans" cxnId="{8965E25D-EE0B-42F7-BFE1-2C93060CFCBD}">
      <dgm:prSet/>
      <dgm:spPr/>
      <dgm:t>
        <a:bodyPr/>
        <a:lstStyle/>
        <a:p>
          <a:endParaRPr lang="en-US"/>
        </a:p>
      </dgm:t>
    </dgm:pt>
    <dgm:pt modelId="{09C971CF-702A-457F-ABCA-0D4F2A79BD2D}">
      <dgm:prSet phldrT="[Text]"/>
      <dgm:spPr>
        <a:solidFill>
          <a:srgbClr val="FF8700"/>
        </a:solidFill>
        <a:ln>
          <a:noFill/>
        </a:ln>
      </dgm:spPr>
      <dgm:t>
        <a:bodyPr/>
        <a:lstStyle/>
        <a:p>
          <a:r>
            <a:rPr lang="en-US"/>
            <a:t>Consumption Limit Protection</a:t>
          </a:r>
        </a:p>
      </dgm:t>
    </dgm:pt>
    <dgm:pt modelId="{6D76FA08-4D89-4DC6-9FB4-8F573A80C71E}" type="parTrans" cxnId="{D11541B3-32D3-4989-A7BB-890D11C38F13}">
      <dgm:prSet/>
      <dgm:spPr/>
      <dgm:t>
        <a:bodyPr/>
        <a:lstStyle/>
        <a:p>
          <a:endParaRPr lang="en-US"/>
        </a:p>
      </dgm:t>
    </dgm:pt>
    <dgm:pt modelId="{DDA57F2B-61D0-41E4-AB2B-396C8C64F37D}" type="sibTrans" cxnId="{D11541B3-32D3-4989-A7BB-890D11C38F13}">
      <dgm:prSet/>
      <dgm:spPr/>
      <dgm:t>
        <a:bodyPr/>
        <a:lstStyle/>
        <a:p>
          <a:endParaRPr lang="en-US"/>
        </a:p>
      </dgm:t>
    </dgm:pt>
    <dgm:pt modelId="{B172B77E-7493-482B-B7C3-A7D3EECBC0BA}">
      <dgm:prSet phldrT="[Text]"/>
      <dgm:spPr>
        <a:noFill/>
        <a:ln>
          <a:noFill/>
        </a:ln>
      </dgm:spPr>
      <dgm:t>
        <a:bodyPr/>
        <a:lstStyle/>
        <a:p>
          <a:r>
            <a:rPr lang="en-US" b="1"/>
            <a:t>Malicious Use Protection</a:t>
          </a:r>
        </a:p>
      </dgm:t>
    </dgm:pt>
    <dgm:pt modelId="{46C98605-4926-4E4B-B6B4-078A72DB88A4}" type="parTrans" cxnId="{CBC80CDF-B3E4-4CCD-A94F-C1EED52A12A3}">
      <dgm:prSet/>
      <dgm:spPr/>
      <dgm:t>
        <a:bodyPr/>
        <a:lstStyle/>
        <a:p>
          <a:endParaRPr lang="en-US"/>
        </a:p>
      </dgm:t>
    </dgm:pt>
    <dgm:pt modelId="{1919A0CD-4597-4921-9678-65D7B2B9118A}" type="sibTrans" cxnId="{CBC80CDF-B3E4-4CCD-A94F-C1EED52A12A3}">
      <dgm:prSet/>
      <dgm:spPr/>
      <dgm:t>
        <a:bodyPr/>
        <a:lstStyle/>
        <a:p>
          <a:endParaRPr lang="en-US"/>
        </a:p>
      </dgm:t>
    </dgm:pt>
    <dgm:pt modelId="{54490405-7A38-421A-B4FE-2508A4431D08}">
      <dgm:prSet phldrT="[Text]"/>
      <dgm:spPr>
        <a:solidFill>
          <a:srgbClr val="FF8700"/>
        </a:solidFill>
        <a:ln>
          <a:noFill/>
        </a:ln>
      </dgm:spPr>
      <dgm:t>
        <a:bodyPr/>
        <a:lstStyle/>
        <a:p>
          <a:r>
            <a:rPr lang="en-US"/>
            <a:t>Jailbreak Detection</a:t>
          </a:r>
        </a:p>
      </dgm:t>
    </dgm:pt>
    <dgm:pt modelId="{3D02B059-2DC1-4445-9DD8-470924ED9FD5}" type="parTrans" cxnId="{0862DA9C-0E1E-4099-BBEF-00E44FE6A675}">
      <dgm:prSet/>
      <dgm:spPr/>
      <dgm:t>
        <a:bodyPr/>
        <a:lstStyle/>
        <a:p>
          <a:endParaRPr lang="en-US"/>
        </a:p>
      </dgm:t>
    </dgm:pt>
    <dgm:pt modelId="{7AFDC08F-F7CD-4FBD-96E0-29FFA79C02B6}" type="sibTrans" cxnId="{0862DA9C-0E1E-4099-BBEF-00E44FE6A675}">
      <dgm:prSet/>
      <dgm:spPr/>
      <dgm:t>
        <a:bodyPr/>
        <a:lstStyle/>
        <a:p>
          <a:endParaRPr lang="en-US"/>
        </a:p>
      </dgm:t>
    </dgm:pt>
    <dgm:pt modelId="{DD21A8AD-9384-483B-8E58-7F547B19692E}">
      <dgm:prSet phldrT="[Text]"/>
      <dgm:spPr>
        <a:solidFill>
          <a:srgbClr val="FF8700"/>
        </a:solidFill>
        <a:ln>
          <a:noFill/>
        </a:ln>
      </dgm:spPr>
      <dgm:t>
        <a:bodyPr/>
        <a:lstStyle/>
        <a:p>
          <a:r>
            <a:rPr lang="en-US"/>
            <a:t>Prompt Injection Detection</a:t>
          </a:r>
        </a:p>
      </dgm:t>
    </dgm:pt>
    <dgm:pt modelId="{4FAF9DC1-85C1-47CF-B6F3-F9FC76822AEB}" type="parTrans" cxnId="{63EE209A-E6B0-4F49-8281-46659E1CCFAC}">
      <dgm:prSet/>
      <dgm:spPr/>
      <dgm:t>
        <a:bodyPr/>
        <a:lstStyle/>
        <a:p>
          <a:endParaRPr lang="en-US"/>
        </a:p>
      </dgm:t>
    </dgm:pt>
    <dgm:pt modelId="{867A6DFE-A07A-413C-9FE5-08D9FDE0D86F}" type="sibTrans" cxnId="{63EE209A-E6B0-4F49-8281-46659E1CCFAC}">
      <dgm:prSet/>
      <dgm:spPr/>
      <dgm:t>
        <a:bodyPr/>
        <a:lstStyle/>
        <a:p>
          <a:endParaRPr lang="en-US"/>
        </a:p>
      </dgm:t>
    </dgm:pt>
    <dgm:pt modelId="{B0A71728-F495-4CD5-AB61-23032E5B3A28}">
      <dgm:prSet phldrT="[Text]"/>
      <dgm:spPr>
        <a:noFill/>
        <a:ln>
          <a:noFill/>
        </a:ln>
      </dgm:spPr>
      <dgm:t>
        <a:bodyPr/>
        <a:lstStyle/>
        <a:p>
          <a:r>
            <a:rPr lang="en-US" b="1"/>
            <a:t>Malicious Behavior Protection</a:t>
          </a:r>
        </a:p>
      </dgm:t>
    </dgm:pt>
    <dgm:pt modelId="{DC7A9100-7F43-45FF-90D3-95DC05A9495F}" type="parTrans" cxnId="{AFBF2ED2-6A24-4F71-AEC6-89585C0777FA}">
      <dgm:prSet/>
      <dgm:spPr/>
      <dgm:t>
        <a:bodyPr/>
        <a:lstStyle/>
        <a:p>
          <a:endParaRPr lang="en-US"/>
        </a:p>
      </dgm:t>
    </dgm:pt>
    <dgm:pt modelId="{C4BBC536-D1E5-4A6B-9E34-38B491B0303E}" type="sibTrans" cxnId="{AFBF2ED2-6A24-4F71-AEC6-89585C0777FA}">
      <dgm:prSet/>
      <dgm:spPr/>
      <dgm:t>
        <a:bodyPr/>
        <a:lstStyle/>
        <a:p>
          <a:endParaRPr lang="en-US"/>
        </a:p>
      </dgm:t>
    </dgm:pt>
    <dgm:pt modelId="{84AB3C0C-9E7D-4C12-9EA0-3C53B80294A4}">
      <dgm:prSet phldrT="[Text]"/>
      <dgm:spPr>
        <a:solidFill>
          <a:srgbClr val="FF8700"/>
        </a:solidFill>
        <a:ln>
          <a:noFill/>
        </a:ln>
      </dgm:spPr>
      <dgm:t>
        <a:bodyPr/>
        <a:lstStyle/>
        <a:p>
          <a:r>
            <a:rPr lang="en-US"/>
            <a:t>Harmful Content Detection</a:t>
          </a:r>
        </a:p>
      </dgm:t>
    </dgm:pt>
    <dgm:pt modelId="{C849867A-A7DA-4450-ADBF-3F4AA3E3BD0F}" type="parTrans" cxnId="{486B2B96-F5FF-4E47-831B-1208416B5248}">
      <dgm:prSet/>
      <dgm:spPr/>
      <dgm:t>
        <a:bodyPr/>
        <a:lstStyle/>
        <a:p>
          <a:endParaRPr lang="en-US"/>
        </a:p>
      </dgm:t>
    </dgm:pt>
    <dgm:pt modelId="{C4521ECD-8C4F-42DB-BBF9-61F8F829E025}" type="sibTrans" cxnId="{486B2B96-F5FF-4E47-831B-1208416B5248}">
      <dgm:prSet/>
      <dgm:spPr/>
      <dgm:t>
        <a:bodyPr/>
        <a:lstStyle/>
        <a:p>
          <a:endParaRPr lang="en-US"/>
        </a:p>
      </dgm:t>
    </dgm:pt>
    <dgm:pt modelId="{5AEFC1C3-8685-493A-A897-F39EE6C86729}">
      <dgm:prSet phldrT="[Text]"/>
      <dgm:spPr>
        <a:solidFill>
          <a:srgbClr val="FF8700"/>
        </a:solidFill>
        <a:ln>
          <a:noFill/>
        </a:ln>
      </dgm:spPr>
      <dgm:t>
        <a:bodyPr/>
        <a:lstStyle/>
        <a:p>
          <a:r>
            <a:rPr lang="en-US"/>
            <a:t>Harmful Generated Code Detection</a:t>
          </a:r>
        </a:p>
      </dgm:t>
    </dgm:pt>
    <dgm:pt modelId="{E4352DE9-80F8-4F3A-8960-718492D5C8C0}" type="parTrans" cxnId="{C5577F97-7FEE-476B-92F2-BE76BF714165}">
      <dgm:prSet/>
      <dgm:spPr/>
      <dgm:t>
        <a:bodyPr/>
        <a:lstStyle/>
        <a:p>
          <a:endParaRPr lang="en-US"/>
        </a:p>
      </dgm:t>
    </dgm:pt>
    <dgm:pt modelId="{60175C19-8651-48D6-9F58-398BCCE52E80}" type="sibTrans" cxnId="{C5577F97-7FEE-476B-92F2-BE76BF714165}">
      <dgm:prSet/>
      <dgm:spPr/>
      <dgm:t>
        <a:bodyPr/>
        <a:lstStyle/>
        <a:p>
          <a:endParaRPr lang="en-US"/>
        </a:p>
      </dgm:t>
    </dgm:pt>
    <dgm:pt modelId="{CF76E0E5-4B99-41FA-A331-7511D2F6DD3E}">
      <dgm:prSet phldrT="[Text]"/>
      <dgm:spPr>
        <a:solidFill>
          <a:srgbClr val="FF8700"/>
        </a:solidFill>
        <a:ln>
          <a:noFill/>
        </a:ln>
      </dgm:spPr>
      <dgm:t>
        <a:bodyPr/>
        <a:lstStyle/>
        <a:p>
          <a:r>
            <a:rPr lang="en-US"/>
            <a:t>Hallucination Detection</a:t>
          </a:r>
        </a:p>
      </dgm:t>
    </dgm:pt>
    <dgm:pt modelId="{F0F3EA44-B8F8-4AEA-A0F5-E5886E87997F}" type="parTrans" cxnId="{6D4EE625-0659-40F9-A5D9-24EC6B3C983C}">
      <dgm:prSet/>
      <dgm:spPr/>
      <dgm:t>
        <a:bodyPr/>
        <a:lstStyle/>
        <a:p>
          <a:endParaRPr lang="en-US"/>
        </a:p>
      </dgm:t>
    </dgm:pt>
    <dgm:pt modelId="{D9DB8134-88CC-4A8A-A2B0-5444C9CD7602}" type="sibTrans" cxnId="{6D4EE625-0659-40F9-A5D9-24EC6B3C983C}">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27C54A6-5FA7-433D-B30F-4BD713472D42}" type="pres">
      <dgm:prSet presAssocID="{4EC45B1D-846F-4D2B-AC21-17FC732ED51D}" presName="vertOne" presStyleCnt="0"/>
      <dgm:spPr/>
    </dgm:pt>
    <dgm:pt modelId="{D1BCAC4A-170D-4B61-AB76-533DD1E5AC06}" type="pres">
      <dgm:prSet presAssocID="{4EC45B1D-846F-4D2B-AC21-17FC732ED51D}" presName="txOne" presStyleLbl="node0" presStyleIdx="0" presStyleCnt="5" custScaleX="101177" custScaleY="61861">
        <dgm:presLayoutVars>
          <dgm:chPref val="3"/>
        </dgm:presLayoutVars>
      </dgm:prSet>
      <dgm:spPr/>
    </dgm:pt>
    <dgm:pt modelId="{4241106A-C099-482C-9746-5091A828E480}" type="pres">
      <dgm:prSet presAssocID="{4EC45B1D-846F-4D2B-AC21-17FC732ED51D}" presName="parTransOne" presStyleCnt="0"/>
      <dgm:spPr/>
    </dgm:pt>
    <dgm:pt modelId="{2943CD18-DBD8-4EAF-A2A9-06213E2D866E}" type="pres">
      <dgm:prSet presAssocID="{4EC45B1D-846F-4D2B-AC21-17FC732ED51D}" presName="horzOne" presStyleCnt="0"/>
      <dgm:spPr/>
    </dgm:pt>
    <dgm:pt modelId="{6084A9EF-BB32-4978-B43F-BC778CA98AFF}" type="pres">
      <dgm:prSet presAssocID="{8F81B3B0-2CE5-4F39-AC17-670BE6DB108A}" presName="vertTwo" presStyleCnt="0"/>
      <dgm:spPr/>
    </dgm:pt>
    <dgm:pt modelId="{500692D2-67BD-41E7-8C5A-FEE47B82E6CC}" type="pres">
      <dgm:prSet presAssocID="{8F81B3B0-2CE5-4F39-AC17-670BE6DB108A}" presName="txTwo" presStyleLbl="node2" presStyleIdx="0" presStyleCnt="5" custScaleX="101374" custScaleY="61861">
        <dgm:presLayoutVars>
          <dgm:chPref val="3"/>
        </dgm:presLayoutVars>
      </dgm:prSet>
      <dgm:spPr/>
    </dgm:pt>
    <dgm:pt modelId="{6DD563BC-EBD8-4EB5-8ADC-2E351F8FA65C}" type="pres">
      <dgm:prSet presAssocID="{8F81B3B0-2CE5-4F39-AC17-670BE6DB108A}" presName="parTransTwo" presStyleCnt="0"/>
      <dgm:spPr/>
    </dgm:pt>
    <dgm:pt modelId="{810489CA-BBE5-4B99-B0D3-065264FF9B69}" type="pres">
      <dgm:prSet presAssocID="{8F81B3B0-2CE5-4F39-AC17-670BE6DB108A}" presName="horzTwo" presStyleCnt="0"/>
      <dgm:spPr/>
    </dgm:pt>
    <dgm:pt modelId="{01C957E2-26C3-4425-978C-DB79E633A624}" type="pres">
      <dgm:prSet presAssocID="{3B03EABB-742F-4A4D-981D-1F13400D6F25}" presName="vertThree" presStyleCnt="0"/>
      <dgm:spPr/>
    </dgm:pt>
    <dgm:pt modelId="{C88D5982-6775-4D4D-A897-ED2F8A8346D7}" type="pres">
      <dgm:prSet presAssocID="{3B03EABB-742F-4A4D-981D-1F13400D6F25}" presName="txThree" presStyleLbl="node3" presStyleIdx="0" presStyleCnt="5" custScaleX="101771" custScaleY="61861">
        <dgm:presLayoutVars>
          <dgm:chPref val="3"/>
        </dgm:presLayoutVars>
      </dgm:prSet>
      <dgm:spPr/>
    </dgm:pt>
    <dgm:pt modelId="{90BE8DDC-21FE-4BAC-ACB7-184D04BE6C72}" type="pres">
      <dgm:prSet presAssocID="{3B03EABB-742F-4A4D-981D-1F13400D6F25}" presName="parTransThree" presStyleCnt="0"/>
      <dgm:spPr/>
    </dgm:pt>
    <dgm:pt modelId="{9991874D-DB79-4D05-9EF3-FC3728917608}" type="pres">
      <dgm:prSet presAssocID="{3B03EABB-742F-4A4D-981D-1F13400D6F25}" presName="horzThree" presStyleCnt="0"/>
      <dgm:spPr/>
    </dgm:pt>
    <dgm:pt modelId="{A200BFB9-9B1D-48D9-ACEA-73FD5E38534D}" type="pres">
      <dgm:prSet presAssocID="{8B031097-8049-4248-B399-0A34618B811F}" presName="vertFour" presStyleCnt="0">
        <dgm:presLayoutVars>
          <dgm:chPref val="3"/>
        </dgm:presLayoutVars>
      </dgm:prSet>
      <dgm:spPr/>
    </dgm:pt>
    <dgm:pt modelId="{402EDE8E-C0D0-4D0E-8684-D18ACA56DAB7}" type="pres">
      <dgm:prSet presAssocID="{8B031097-8049-4248-B399-0A34618B811F}" presName="txFour" presStyleLbl="node4" presStyleIdx="0" presStyleCnt="6" custScaleX="102570" custScaleY="61861">
        <dgm:presLayoutVars>
          <dgm:chPref val="3"/>
        </dgm:presLayoutVars>
      </dgm:prSet>
      <dgm:spPr/>
    </dgm:pt>
    <dgm:pt modelId="{D7EA0120-C8C7-4293-A052-C67080FA2232}" type="pres">
      <dgm:prSet presAssocID="{8B031097-8049-4248-B399-0A34618B811F}" presName="parTransFour" presStyleCnt="0"/>
      <dgm:spPr/>
    </dgm:pt>
    <dgm:pt modelId="{BE712D4D-6CD1-4B68-B74B-BD3A4A718D05}" type="pres">
      <dgm:prSet presAssocID="{8B031097-8049-4248-B399-0A34618B811F}" presName="horzFour" presStyleCnt="0"/>
      <dgm:spPr/>
    </dgm:pt>
    <dgm:pt modelId="{74241592-82E3-4BD4-A6F6-6B88CC26F4CC}" type="pres">
      <dgm:prSet presAssocID="{97063AD5-0827-4E0F-871F-9B7751543A8B}" presName="vertFour" presStyleCnt="0">
        <dgm:presLayoutVars>
          <dgm:chPref val="3"/>
        </dgm:presLayoutVars>
      </dgm:prSet>
      <dgm:spPr/>
    </dgm:pt>
    <dgm:pt modelId="{397A3C0F-49C0-4B60-AD1A-99FE15D6F7DA}" type="pres">
      <dgm:prSet presAssocID="{97063AD5-0827-4E0F-871F-9B7751543A8B}" presName="txFour" presStyleLbl="node4" presStyleIdx="1" presStyleCnt="6" custScaleX="102570" custScaleY="61861">
        <dgm:presLayoutVars>
          <dgm:chPref val="3"/>
        </dgm:presLayoutVars>
      </dgm:prSet>
      <dgm:spPr/>
    </dgm:pt>
    <dgm:pt modelId="{51DD7791-D4F2-41D6-84E9-AEA3AF99D474}" type="pres">
      <dgm:prSet presAssocID="{97063AD5-0827-4E0F-871F-9B7751543A8B}" presName="horzFour" presStyleCnt="0"/>
      <dgm:spPr/>
    </dgm:pt>
    <dgm:pt modelId="{D9CD0B30-AFD0-47AB-A8D4-4867850F49EB}" type="pres">
      <dgm:prSet presAssocID="{58C3C21E-D3EA-4D4C-B14F-31621B311668}" presName="sibSpaceOne" presStyleCnt="0"/>
      <dgm:spPr/>
    </dgm:pt>
    <dgm:pt modelId="{96F828B1-4239-4047-B623-CEF5A9986F99}" type="pres">
      <dgm:prSet presAssocID="{05F27DEA-C653-4827-B4BA-C66D21BD2448}" presName="vertOne" presStyleCnt="0"/>
      <dgm:spPr/>
    </dgm:pt>
    <dgm:pt modelId="{CE880FC2-57E6-47B9-A672-8D03525958F7}" type="pres">
      <dgm:prSet presAssocID="{05F27DEA-C653-4827-B4BA-C66D21BD2448}" presName="txOne" presStyleLbl="node0" presStyleIdx="1" presStyleCnt="5" custScaleX="101177" custScaleY="61861">
        <dgm:presLayoutVars>
          <dgm:chPref val="3"/>
        </dgm:presLayoutVars>
      </dgm:prSet>
      <dgm:spPr/>
    </dgm:pt>
    <dgm:pt modelId="{DC63DF17-61CA-43FC-9517-C6D143EB4BA4}" type="pres">
      <dgm:prSet presAssocID="{05F27DEA-C653-4827-B4BA-C66D21BD2448}" presName="parTransOne" presStyleCnt="0"/>
      <dgm:spPr/>
    </dgm:pt>
    <dgm:pt modelId="{368E2014-E996-464C-A7AB-8F7DE7552FC4}" type="pres">
      <dgm:prSet presAssocID="{05F27DEA-C653-4827-B4BA-C66D21BD2448}" presName="horzOne" presStyleCnt="0"/>
      <dgm:spPr/>
    </dgm:pt>
    <dgm:pt modelId="{E31C5154-FE74-4BEB-A637-D757C084913C}" type="pres">
      <dgm:prSet presAssocID="{23945D11-E168-4219-ACB9-37192C1BAF58}" presName="vertTwo" presStyleCnt="0"/>
      <dgm:spPr/>
    </dgm:pt>
    <dgm:pt modelId="{738897CA-68EE-4F52-A3F2-3A369D8DEC4B}" type="pres">
      <dgm:prSet presAssocID="{23945D11-E168-4219-ACB9-37192C1BAF58}" presName="txTwo" presStyleLbl="node2" presStyleIdx="1" presStyleCnt="5" custScaleX="101275" custScaleY="61861">
        <dgm:presLayoutVars>
          <dgm:chPref val="3"/>
        </dgm:presLayoutVars>
      </dgm:prSet>
      <dgm:spPr/>
    </dgm:pt>
    <dgm:pt modelId="{38A4C447-E730-405B-8834-6ED2A902B131}" type="pres">
      <dgm:prSet presAssocID="{23945D11-E168-4219-ACB9-37192C1BAF58}" presName="parTransTwo" presStyleCnt="0"/>
      <dgm:spPr/>
    </dgm:pt>
    <dgm:pt modelId="{CC557A40-7697-42F9-9C8E-C502D8E22F89}" type="pres">
      <dgm:prSet presAssocID="{23945D11-E168-4219-ACB9-37192C1BAF58}" presName="horzTwo" presStyleCnt="0"/>
      <dgm:spPr/>
    </dgm:pt>
    <dgm:pt modelId="{79B7895C-7F46-4BB5-8234-4512509A50FB}" type="pres">
      <dgm:prSet presAssocID="{3B5B7355-3027-47CE-82A5-97E72F589A78}" presName="vertThree" presStyleCnt="0"/>
      <dgm:spPr/>
    </dgm:pt>
    <dgm:pt modelId="{52E6F393-D88F-4C88-93BA-2A631F6C6537}" type="pres">
      <dgm:prSet presAssocID="{3B5B7355-3027-47CE-82A5-97E72F589A78}" presName="txThree" presStyleLbl="node3" presStyleIdx="1" presStyleCnt="5" custScaleX="101474" custScaleY="61861">
        <dgm:presLayoutVars>
          <dgm:chPref val="3"/>
        </dgm:presLayoutVars>
      </dgm:prSet>
      <dgm:spPr/>
    </dgm:pt>
    <dgm:pt modelId="{42EAE55B-34DE-4EAB-9D5E-776FF5D289AA}" type="pres">
      <dgm:prSet presAssocID="{3B5B7355-3027-47CE-82A5-97E72F589A78}" presName="parTransThree" presStyleCnt="0"/>
      <dgm:spPr/>
    </dgm:pt>
    <dgm:pt modelId="{4A2B63AD-0344-40F9-9BE3-1D91FEECED56}" type="pres">
      <dgm:prSet presAssocID="{3B5B7355-3027-47CE-82A5-97E72F589A78}" presName="horzThree" presStyleCnt="0"/>
      <dgm:spPr/>
    </dgm:pt>
    <dgm:pt modelId="{D4ACA8E8-E348-4591-9AD8-F433599F384E}" type="pres">
      <dgm:prSet presAssocID="{C16DFFC3-803A-45F2-972F-866A9D34ABE5}" presName="vertFour" presStyleCnt="0">
        <dgm:presLayoutVars>
          <dgm:chPref val="3"/>
        </dgm:presLayoutVars>
      </dgm:prSet>
      <dgm:spPr/>
    </dgm:pt>
    <dgm:pt modelId="{B5C87D0E-CC36-4E11-A69C-C35287E0767F}" type="pres">
      <dgm:prSet presAssocID="{C16DFFC3-803A-45F2-972F-866A9D34ABE5}" presName="txFour" presStyleLbl="node4" presStyleIdx="2" presStyleCnt="6" custScaleX="101474" custScaleY="61861">
        <dgm:presLayoutVars>
          <dgm:chPref val="3"/>
        </dgm:presLayoutVars>
      </dgm:prSet>
      <dgm:spPr/>
    </dgm:pt>
    <dgm:pt modelId="{C5DE6923-94DC-4BD9-BAFA-B543598EF842}" type="pres">
      <dgm:prSet presAssocID="{C16DFFC3-803A-45F2-972F-866A9D34ABE5}" presName="horzFour" presStyleCnt="0"/>
      <dgm:spPr/>
    </dgm:pt>
    <dgm:pt modelId="{7A6B1F6D-0157-4B19-B657-B835DAB1E6D3}" type="pres">
      <dgm:prSet presAssocID="{95BB6AB4-EE3F-4A75-BC79-F2C37F346115}" presName="sibSpaceOne" presStyleCnt="0"/>
      <dgm:spPr/>
    </dgm:pt>
    <dgm:pt modelId="{6321BD7F-639C-49A8-BE0E-B9F70F5DADBA}" type="pres">
      <dgm:prSet presAssocID="{8CB7D2B0-D927-48E3-88D2-46E2DCDBBDFC}" presName="vertOne" presStyleCnt="0"/>
      <dgm:spPr/>
    </dgm:pt>
    <dgm:pt modelId="{E0D39432-5E05-437A-98B3-55C5B57AA2C1}" type="pres">
      <dgm:prSet presAssocID="{8CB7D2B0-D927-48E3-88D2-46E2DCDBBDFC}" presName="txOne" presStyleLbl="node0" presStyleIdx="2" presStyleCnt="5" custScaleX="101177" custScaleY="61861">
        <dgm:presLayoutVars>
          <dgm:chPref val="3"/>
        </dgm:presLayoutVars>
      </dgm:prSet>
      <dgm:spPr/>
    </dgm:pt>
    <dgm:pt modelId="{00734358-3C99-494D-97AD-18CEC4875214}" type="pres">
      <dgm:prSet presAssocID="{8CB7D2B0-D927-48E3-88D2-46E2DCDBBDFC}" presName="parTransOne" presStyleCnt="0"/>
      <dgm:spPr/>
    </dgm:pt>
    <dgm:pt modelId="{7D143FA7-B19D-4D6B-B43A-360B2A443DA1}" type="pres">
      <dgm:prSet presAssocID="{8CB7D2B0-D927-48E3-88D2-46E2DCDBBDFC}" presName="horzOne" presStyleCnt="0"/>
      <dgm:spPr/>
    </dgm:pt>
    <dgm:pt modelId="{14E5C5BB-F0B0-4795-9CB5-CF85714E59FB}" type="pres">
      <dgm:prSet presAssocID="{4E808CD8-8D82-49A7-A281-6CDF8E76D900}" presName="vertTwo" presStyleCnt="0"/>
      <dgm:spPr/>
    </dgm:pt>
    <dgm:pt modelId="{29012D05-D701-4545-9953-2B5D76A65CD1}" type="pres">
      <dgm:prSet presAssocID="{4E808CD8-8D82-49A7-A281-6CDF8E76D900}" presName="txTwo" presStyleLbl="node2" presStyleIdx="2" presStyleCnt="5" custScaleX="101275" custScaleY="61861">
        <dgm:presLayoutVars>
          <dgm:chPref val="3"/>
        </dgm:presLayoutVars>
      </dgm:prSet>
      <dgm:spPr/>
    </dgm:pt>
    <dgm:pt modelId="{1FC61D40-E261-4B44-A8B5-BED589C24730}" type="pres">
      <dgm:prSet presAssocID="{4E808CD8-8D82-49A7-A281-6CDF8E76D900}" presName="parTransTwo" presStyleCnt="0"/>
      <dgm:spPr/>
    </dgm:pt>
    <dgm:pt modelId="{0708F8D8-EA13-4262-B985-88AE21041CCC}" type="pres">
      <dgm:prSet presAssocID="{4E808CD8-8D82-49A7-A281-6CDF8E76D900}" presName="horzTwo" presStyleCnt="0"/>
      <dgm:spPr/>
    </dgm:pt>
    <dgm:pt modelId="{AE2B9B39-9744-47A1-8069-FA21FA6E970F}" type="pres">
      <dgm:prSet presAssocID="{68BDE5D0-6DEF-44F9-9A9C-15DA86888D10}" presName="vertThree" presStyleCnt="0"/>
      <dgm:spPr/>
    </dgm:pt>
    <dgm:pt modelId="{46CA89FD-1C1D-4208-BC88-0196CEA90A30}" type="pres">
      <dgm:prSet presAssocID="{68BDE5D0-6DEF-44F9-9A9C-15DA86888D10}" presName="txThree" presStyleLbl="node3" presStyleIdx="2" presStyleCnt="5" custScaleX="101474" custScaleY="61861">
        <dgm:presLayoutVars>
          <dgm:chPref val="3"/>
        </dgm:presLayoutVars>
      </dgm:prSet>
      <dgm:spPr/>
    </dgm:pt>
    <dgm:pt modelId="{740DC3A1-214C-4A55-9EC7-C64D003F02E9}" type="pres">
      <dgm:prSet presAssocID="{68BDE5D0-6DEF-44F9-9A9C-15DA86888D10}" presName="parTransThree" presStyleCnt="0"/>
      <dgm:spPr/>
    </dgm:pt>
    <dgm:pt modelId="{BCA7F584-6F61-4583-B5A9-4C82FE4B3F81}" type="pres">
      <dgm:prSet presAssocID="{68BDE5D0-6DEF-44F9-9A9C-15DA86888D10}" presName="horzThree" presStyleCnt="0"/>
      <dgm:spPr/>
    </dgm:pt>
    <dgm:pt modelId="{E3BEC68F-A7C5-4D43-BA85-2AAF8F6ACBA1}" type="pres">
      <dgm:prSet presAssocID="{2B24D566-73AD-4DCC-968A-4D7FFD9ACDC5}" presName="vertFour" presStyleCnt="0">
        <dgm:presLayoutVars>
          <dgm:chPref val="3"/>
        </dgm:presLayoutVars>
      </dgm:prSet>
      <dgm:spPr/>
    </dgm:pt>
    <dgm:pt modelId="{07EEBF9F-A883-403E-885B-7C3449AE273E}" type="pres">
      <dgm:prSet presAssocID="{2B24D566-73AD-4DCC-968A-4D7FFD9ACDC5}" presName="txFour" presStyleLbl="node4" presStyleIdx="3" presStyleCnt="6" custScaleX="101871" custScaleY="61861">
        <dgm:presLayoutVars>
          <dgm:chPref val="3"/>
        </dgm:presLayoutVars>
      </dgm:prSet>
      <dgm:spPr/>
    </dgm:pt>
    <dgm:pt modelId="{B7B84FA2-8CCC-48BA-835F-BB58416CF140}" type="pres">
      <dgm:prSet presAssocID="{2B24D566-73AD-4DCC-968A-4D7FFD9ACDC5}" presName="parTransFour" presStyleCnt="0"/>
      <dgm:spPr/>
    </dgm:pt>
    <dgm:pt modelId="{97A70DAF-8075-46D3-BB21-B1264035AF7C}" type="pres">
      <dgm:prSet presAssocID="{2B24D566-73AD-4DCC-968A-4D7FFD9ACDC5}" presName="horzFour" presStyleCnt="0"/>
      <dgm:spPr/>
    </dgm:pt>
    <dgm:pt modelId="{E9566835-8110-4F66-9B75-5F2926821498}" type="pres">
      <dgm:prSet presAssocID="{09C971CF-702A-457F-ABCA-0D4F2A79BD2D}" presName="vertFour" presStyleCnt="0">
        <dgm:presLayoutVars>
          <dgm:chPref val="3"/>
        </dgm:presLayoutVars>
      </dgm:prSet>
      <dgm:spPr/>
    </dgm:pt>
    <dgm:pt modelId="{6366C77F-C812-42B4-B198-54337E92AA99}" type="pres">
      <dgm:prSet presAssocID="{09C971CF-702A-457F-ABCA-0D4F2A79BD2D}" presName="txFour" presStyleLbl="node4" presStyleIdx="4" presStyleCnt="6" custScaleX="101871" custScaleY="61861">
        <dgm:presLayoutVars>
          <dgm:chPref val="3"/>
        </dgm:presLayoutVars>
      </dgm:prSet>
      <dgm:spPr/>
    </dgm:pt>
    <dgm:pt modelId="{B770B15C-2DFF-4A00-9855-3FE3E133A2C7}" type="pres">
      <dgm:prSet presAssocID="{09C971CF-702A-457F-ABCA-0D4F2A79BD2D}" presName="horzFour" presStyleCnt="0"/>
      <dgm:spPr/>
    </dgm:pt>
    <dgm:pt modelId="{A241C3AF-05DA-4C9D-8D3D-750DAB469CC6}" type="pres">
      <dgm:prSet presAssocID="{7725DAA8-A7C8-4CD6-BC27-9EE0C0942C49}" presName="sibSpaceOne" presStyleCnt="0"/>
      <dgm:spPr/>
    </dgm:pt>
    <dgm:pt modelId="{C06E27A8-B864-48E7-B83D-E87ECAB60274}" type="pres">
      <dgm:prSet presAssocID="{B172B77E-7493-482B-B7C3-A7D3EECBC0BA}" presName="vertOne" presStyleCnt="0"/>
      <dgm:spPr/>
    </dgm:pt>
    <dgm:pt modelId="{68BE51E3-5CAC-44BB-A66A-FF21E684B74A}" type="pres">
      <dgm:prSet presAssocID="{B172B77E-7493-482B-B7C3-A7D3EECBC0BA}" presName="txOne" presStyleLbl="node0" presStyleIdx="3" presStyleCnt="5" custScaleX="101177" custScaleY="61861">
        <dgm:presLayoutVars>
          <dgm:chPref val="3"/>
        </dgm:presLayoutVars>
      </dgm:prSet>
      <dgm:spPr/>
    </dgm:pt>
    <dgm:pt modelId="{5AF06971-09F4-4302-8C72-E66A14051A4D}" type="pres">
      <dgm:prSet presAssocID="{B172B77E-7493-482B-B7C3-A7D3EECBC0BA}" presName="parTransOne" presStyleCnt="0"/>
      <dgm:spPr/>
    </dgm:pt>
    <dgm:pt modelId="{8340154E-2A8E-40F9-A85E-0B3EAE7EA530}" type="pres">
      <dgm:prSet presAssocID="{B172B77E-7493-482B-B7C3-A7D3EECBC0BA}" presName="horzOne" presStyleCnt="0"/>
      <dgm:spPr/>
    </dgm:pt>
    <dgm:pt modelId="{2E27D4B9-83CE-47C2-BC36-2E407782BD4C}" type="pres">
      <dgm:prSet presAssocID="{54490405-7A38-421A-B4FE-2508A4431D08}" presName="vertTwo" presStyleCnt="0"/>
      <dgm:spPr/>
    </dgm:pt>
    <dgm:pt modelId="{177E2BB5-3704-4BF3-8B3C-47A7768F851F}" type="pres">
      <dgm:prSet presAssocID="{54490405-7A38-421A-B4FE-2508A4431D08}" presName="txTwo" presStyleLbl="node2" presStyleIdx="3" presStyleCnt="5" custScaleX="101275" custScaleY="61861">
        <dgm:presLayoutVars>
          <dgm:chPref val="3"/>
        </dgm:presLayoutVars>
      </dgm:prSet>
      <dgm:spPr/>
    </dgm:pt>
    <dgm:pt modelId="{9E82BCCA-F7FA-4874-AE20-147A20C7C788}" type="pres">
      <dgm:prSet presAssocID="{54490405-7A38-421A-B4FE-2508A4431D08}" presName="parTransTwo" presStyleCnt="0"/>
      <dgm:spPr/>
    </dgm:pt>
    <dgm:pt modelId="{A8AC7424-BB92-4262-A67F-3B1B267E7EB5}" type="pres">
      <dgm:prSet presAssocID="{54490405-7A38-421A-B4FE-2508A4431D08}" presName="horzTwo" presStyleCnt="0"/>
      <dgm:spPr/>
    </dgm:pt>
    <dgm:pt modelId="{D3E43297-1789-4AC9-A335-927B774C8749}" type="pres">
      <dgm:prSet presAssocID="{DD21A8AD-9384-483B-8E58-7F547B19692E}" presName="vertThree" presStyleCnt="0"/>
      <dgm:spPr/>
    </dgm:pt>
    <dgm:pt modelId="{CD6FF0B1-29CB-4336-98D6-03F23E221DF6}" type="pres">
      <dgm:prSet presAssocID="{DD21A8AD-9384-483B-8E58-7F547B19692E}" presName="txThree" presStyleLbl="node3" presStyleIdx="3" presStyleCnt="5" custScaleX="101275" custScaleY="61861">
        <dgm:presLayoutVars>
          <dgm:chPref val="3"/>
        </dgm:presLayoutVars>
      </dgm:prSet>
      <dgm:spPr/>
    </dgm:pt>
    <dgm:pt modelId="{F00A8FE9-6A53-4DD6-9D84-D2C202201BF7}" type="pres">
      <dgm:prSet presAssocID="{DD21A8AD-9384-483B-8E58-7F547B19692E}" presName="horzThree" presStyleCnt="0"/>
      <dgm:spPr/>
    </dgm:pt>
    <dgm:pt modelId="{A29821C9-6F4D-4C3B-9BA6-046C5A351A78}" type="pres">
      <dgm:prSet presAssocID="{1919A0CD-4597-4921-9678-65D7B2B9118A}" presName="sibSpaceOne" presStyleCnt="0"/>
      <dgm:spPr/>
    </dgm:pt>
    <dgm:pt modelId="{FF852286-84A9-4842-ADCD-BA824A59393F}" type="pres">
      <dgm:prSet presAssocID="{B0A71728-F495-4CD5-AB61-23032E5B3A28}" presName="vertOne" presStyleCnt="0"/>
      <dgm:spPr/>
    </dgm:pt>
    <dgm:pt modelId="{AFDA807F-9859-4419-AC47-22818B091F8C}" type="pres">
      <dgm:prSet presAssocID="{B0A71728-F495-4CD5-AB61-23032E5B3A28}" presName="txOne" presStyleLbl="node0" presStyleIdx="4" presStyleCnt="5" custScaleX="101177" custScaleY="61861">
        <dgm:presLayoutVars>
          <dgm:chPref val="3"/>
        </dgm:presLayoutVars>
      </dgm:prSet>
      <dgm:spPr/>
    </dgm:pt>
    <dgm:pt modelId="{2D0E7C67-7BC9-4329-A682-E16D6722B4A2}" type="pres">
      <dgm:prSet presAssocID="{B0A71728-F495-4CD5-AB61-23032E5B3A28}" presName="parTransOne" presStyleCnt="0"/>
      <dgm:spPr/>
    </dgm:pt>
    <dgm:pt modelId="{27595788-FED0-4BD1-B15A-42A43114FDEF}" type="pres">
      <dgm:prSet presAssocID="{B0A71728-F495-4CD5-AB61-23032E5B3A28}" presName="horzOne" presStyleCnt="0"/>
      <dgm:spPr/>
    </dgm:pt>
    <dgm:pt modelId="{0C312B9F-C10C-44A9-BD14-2706455A8B5A}" type="pres">
      <dgm:prSet presAssocID="{84AB3C0C-9E7D-4C12-9EA0-3C53B80294A4}" presName="vertTwo" presStyleCnt="0"/>
      <dgm:spPr/>
    </dgm:pt>
    <dgm:pt modelId="{06F592B4-522B-4007-B8CA-7ADBCFE43387}" type="pres">
      <dgm:prSet presAssocID="{84AB3C0C-9E7D-4C12-9EA0-3C53B80294A4}" presName="txTwo" presStyleLbl="node2" presStyleIdx="4" presStyleCnt="5" custScaleX="101275" custScaleY="61861">
        <dgm:presLayoutVars>
          <dgm:chPref val="3"/>
        </dgm:presLayoutVars>
      </dgm:prSet>
      <dgm:spPr/>
    </dgm:pt>
    <dgm:pt modelId="{5E58F9EF-A0FF-4BD4-83E5-24B29B484D99}" type="pres">
      <dgm:prSet presAssocID="{84AB3C0C-9E7D-4C12-9EA0-3C53B80294A4}" presName="parTransTwo" presStyleCnt="0"/>
      <dgm:spPr/>
    </dgm:pt>
    <dgm:pt modelId="{3A337B3A-4A73-4520-88F6-53EB02B27C72}" type="pres">
      <dgm:prSet presAssocID="{84AB3C0C-9E7D-4C12-9EA0-3C53B80294A4}" presName="horzTwo" presStyleCnt="0"/>
      <dgm:spPr/>
    </dgm:pt>
    <dgm:pt modelId="{3FDD745C-45A8-4A00-B1F3-BCB3F0162870}" type="pres">
      <dgm:prSet presAssocID="{5AEFC1C3-8685-493A-A897-F39EE6C86729}" presName="vertThree" presStyleCnt="0"/>
      <dgm:spPr/>
    </dgm:pt>
    <dgm:pt modelId="{128BD28B-C584-4EE6-90EB-08977F95E4D3}" type="pres">
      <dgm:prSet presAssocID="{5AEFC1C3-8685-493A-A897-F39EE6C86729}" presName="txThree" presStyleLbl="node3" presStyleIdx="4" presStyleCnt="5" custScaleX="101474" custScaleY="61861">
        <dgm:presLayoutVars>
          <dgm:chPref val="3"/>
        </dgm:presLayoutVars>
      </dgm:prSet>
      <dgm:spPr/>
    </dgm:pt>
    <dgm:pt modelId="{984BA3C9-527E-487E-A60D-8B646C36659E}" type="pres">
      <dgm:prSet presAssocID="{5AEFC1C3-8685-493A-A897-F39EE6C86729}" presName="parTransThree" presStyleCnt="0"/>
      <dgm:spPr/>
    </dgm:pt>
    <dgm:pt modelId="{63AA2626-129B-4D5A-9531-919A9F52A0A3}" type="pres">
      <dgm:prSet presAssocID="{5AEFC1C3-8685-493A-A897-F39EE6C86729}" presName="horzThree" presStyleCnt="0"/>
      <dgm:spPr/>
    </dgm:pt>
    <dgm:pt modelId="{222512FD-9973-4214-864E-DDDD84078326}" type="pres">
      <dgm:prSet presAssocID="{CF76E0E5-4B99-41FA-A331-7511D2F6DD3E}" presName="vertFour" presStyleCnt="0">
        <dgm:presLayoutVars>
          <dgm:chPref val="3"/>
        </dgm:presLayoutVars>
      </dgm:prSet>
      <dgm:spPr/>
    </dgm:pt>
    <dgm:pt modelId="{E950A934-A6EB-4728-BB20-6FFB0D910432}" type="pres">
      <dgm:prSet presAssocID="{CF76E0E5-4B99-41FA-A331-7511D2F6DD3E}" presName="txFour" presStyleLbl="node4" presStyleIdx="5" presStyleCnt="6" custScaleX="101474" custScaleY="61861">
        <dgm:presLayoutVars>
          <dgm:chPref val="3"/>
        </dgm:presLayoutVars>
      </dgm:prSet>
      <dgm:spPr/>
    </dgm:pt>
    <dgm:pt modelId="{3163AE06-0D00-49BA-846E-EFBAD1AD5C26}" type="pres">
      <dgm:prSet presAssocID="{CF76E0E5-4B99-41FA-A331-7511D2F6DD3E}" presName="horzFour" presStyleCnt="0"/>
      <dgm:spPr/>
    </dgm:pt>
  </dgm:ptLst>
  <dgm:cxnLst>
    <dgm:cxn modelId="{C6CAAC06-8B05-46BB-9835-1F22D9E7BCF9}" type="presOf" srcId="{05F27DEA-C653-4827-B4BA-C66D21BD2448}" destId="{CE880FC2-57E6-47B9-A672-8D03525958F7}" srcOrd="0" destOrd="0" presId="urn:microsoft.com/office/officeart/2005/8/layout/hierarchy4"/>
    <dgm:cxn modelId="{5A0FDD09-C848-4334-A9C4-9724D51A4D7E}" srcId="{4EC45B1D-846F-4D2B-AC21-17FC732ED51D}" destId="{8F81B3B0-2CE5-4F39-AC17-670BE6DB108A}" srcOrd="0" destOrd="0" parTransId="{B3F7B3C4-4572-4FE1-9CA7-989A7DB812FF}" sibTransId="{B02B4034-BF17-4CAE-8451-951F7A0EAE59}"/>
    <dgm:cxn modelId="{1BD4510A-CBCD-4CB3-B487-41A5B2AC6D15}" srcId="{8F81B3B0-2CE5-4F39-AC17-670BE6DB108A}" destId="{3B03EABB-742F-4A4D-981D-1F13400D6F25}" srcOrd="0" destOrd="0" parTransId="{1A82C8DB-D460-43AD-8A89-49CDF5558AE3}" sibTransId="{9094E904-58AF-4723-BD42-567F6613BDB8}"/>
    <dgm:cxn modelId="{F6C3201F-6307-4014-ADA8-5F8AE1C002B4}" type="presOf" srcId="{84AB3C0C-9E7D-4C12-9EA0-3C53B80294A4}" destId="{06F592B4-522B-4007-B8CA-7ADBCFE43387}" srcOrd="0" destOrd="0" presId="urn:microsoft.com/office/officeart/2005/8/layout/hierarchy4"/>
    <dgm:cxn modelId="{0C73D21F-7DD7-4CE5-A336-513209716EF7}" type="presOf" srcId="{23945D11-E168-4219-ACB9-37192C1BAF58}" destId="{738897CA-68EE-4F52-A3F2-3A369D8DEC4B}" srcOrd="0" destOrd="0" presId="urn:microsoft.com/office/officeart/2005/8/layout/hierarchy4"/>
    <dgm:cxn modelId="{6D4EE625-0659-40F9-A5D9-24EC6B3C983C}" srcId="{5AEFC1C3-8685-493A-A897-F39EE6C86729}" destId="{CF76E0E5-4B99-41FA-A331-7511D2F6DD3E}" srcOrd="0" destOrd="0" parTransId="{F0F3EA44-B8F8-4AEA-A0F5-E5886E87997F}" sibTransId="{D9DB8134-88CC-4A8A-A2B0-5444C9CD7602}"/>
    <dgm:cxn modelId="{4C9F8526-A008-4ACF-A583-E76A4170C424}" type="presOf" srcId="{2B24D566-73AD-4DCC-968A-4D7FFD9ACDC5}" destId="{07EEBF9F-A883-403E-885B-7C3449AE273E}" srcOrd="0" destOrd="0" presId="urn:microsoft.com/office/officeart/2005/8/layout/hierarchy4"/>
    <dgm:cxn modelId="{AB482029-2A76-453E-A6D8-91EAB0542139}" type="presOf" srcId="{8CB7D2B0-D927-48E3-88D2-46E2DCDBBDFC}" destId="{E0D39432-5E05-437A-98B3-55C5B57AA2C1}" srcOrd="0" destOrd="0" presId="urn:microsoft.com/office/officeart/2005/8/layout/hierarchy4"/>
    <dgm:cxn modelId="{1EC9F93B-A1B3-4D57-9011-0FC07F1C3B71}" type="presOf" srcId="{B0A71728-F495-4CD5-AB61-23032E5B3A28}" destId="{AFDA807F-9859-4419-AC47-22818B091F8C}" srcOrd="0" destOrd="0" presId="urn:microsoft.com/office/officeart/2005/8/layout/hierarchy4"/>
    <dgm:cxn modelId="{A552FF3D-2546-4CAF-98F0-DA4F4FF56E63}" type="presOf" srcId="{68BDE5D0-6DEF-44F9-9A9C-15DA86888D10}" destId="{46CA89FD-1C1D-4208-BC88-0196CEA90A30}" srcOrd="0" destOrd="0" presId="urn:microsoft.com/office/officeart/2005/8/layout/hierarchy4"/>
    <dgm:cxn modelId="{9856A35B-062B-4ECA-9D1E-9F9A9E76F9FB}" type="presOf" srcId="{B172B77E-7493-482B-B7C3-A7D3EECBC0BA}" destId="{68BE51E3-5CAC-44BB-A66A-FF21E684B74A}" srcOrd="0" destOrd="0" presId="urn:microsoft.com/office/officeart/2005/8/layout/hierarchy4"/>
    <dgm:cxn modelId="{0EF9CA5D-E33B-4C19-B902-9FE2C9155AF6}" type="presOf" srcId="{CF76E0E5-4B99-41FA-A331-7511D2F6DD3E}" destId="{E950A934-A6EB-4728-BB20-6FFB0D910432}" srcOrd="0" destOrd="0" presId="urn:microsoft.com/office/officeart/2005/8/layout/hierarchy4"/>
    <dgm:cxn modelId="{8965E25D-EE0B-42F7-BFE1-2C93060CFCBD}" srcId="{68BDE5D0-6DEF-44F9-9A9C-15DA86888D10}" destId="{2B24D566-73AD-4DCC-968A-4D7FFD9ACDC5}" srcOrd="0" destOrd="0" parTransId="{86457EDC-1116-4394-97A1-FA1B00AB1ED8}" sibTransId="{1F761F45-CF83-4EF8-8D41-67937A9D8FDB}"/>
    <dgm:cxn modelId="{79527341-0591-4566-8F5A-86FECF1733E2}" type="presOf" srcId="{4EC45B1D-846F-4D2B-AC21-17FC732ED51D}" destId="{D1BCAC4A-170D-4B61-AB76-533DD1E5AC06}" srcOrd="0" destOrd="0" presId="urn:microsoft.com/office/officeart/2005/8/layout/hierarchy4"/>
    <dgm:cxn modelId="{0D103D42-8298-4ACF-892A-E600D8CB8365}" type="presOf" srcId="{3B5B7355-3027-47CE-82A5-97E72F589A78}" destId="{52E6F393-D88F-4C88-93BA-2A631F6C6537}" srcOrd="0" destOrd="0" presId="urn:microsoft.com/office/officeart/2005/8/layout/hierarchy4"/>
    <dgm:cxn modelId="{7AA47266-DF1F-49E9-8864-A7AA7F0087B2}" type="presOf" srcId="{8B031097-8049-4248-B399-0A34618B811F}" destId="{402EDE8E-C0D0-4D0E-8684-D18ACA56DAB7}" srcOrd="0" destOrd="0" presId="urn:microsoft.com/office/officeart/2005/8/layout/hierarchy4"/>
    <dgm:cxn modelId="{1D46DC49-0E6D-404B-B32D-7DF2C3AE9706}" type="presOf" srcId="{3B03EABB-742F-4A4D-981D-1F13400D6F25}" destId="{C88D5982-6775-4D4D-A897-ED2F8A8346D7}" srcOrd="0" destOrd="0" presId="urn:microsoft.com/office/officeart/2005/8/layout/hierarchy4"/>
    <dgm:cxn modelId="{11E19F4C-32CA-4613-95F1-241B5C8C0565}" type="presOf" srcId="{09C971CF-702A-457F-ABCA-0D4F2A79BD2D}" destId="{6366C77F-C812-42B4-B198-54337E92AA99}" srcOrd="0" destOrd="0" presId="urn:microsoft.com/office/officeart/2005/8/layout/hierarchy4"/>
    <dgm:cxn modelId="{2A2E4173-ED84-4363-8166-0B4B70B551F3}" type="presOf" srcId="{54490405-7A38-421A-B4FE-2508A4431D08}" destId="{177E2BB5-3704-4BF3-8B3C-47A7768F851F}" srcOrd="0" destOrd="0" presId="urn:microsoft.com/office/officeart/2005/8/layout/hierarchy4"/>
    <dgm:cxn modelId="{9F47E258-40D1-4261-8908-B2421443D1D9}" srcId="{A67A5428-4A72-46A8-B799-C0C33A425512}" destId="{4EC45B1D-846F-4D2B-AC21-17FC732ED51D}" srcOrd="0" destOrd="0" parTransId="{4F0237EC-EC37-449D-92C2-E075DA854602}" sibTransId="{58C3C21E-D3EA-4D4C-B14F-31621B311668}"/>
    <dgm:cxn modelId="{F0CF677A-2038-4154-9896-A6DD6764167E}" srcId="{23945D11-E168-4219-ACB9-37192C1BAF58}" destId="{3B5B7355-3027-47CE-82A5-97E72F589A78}" srcOrd="0" destOrd="0" parTransId="{500B0B96-3268-4473-AF9B-C1956FE20AB6}" sibTransId="{1302CFC2-8263-44BC-8DC4-32646E1313EC}"/>
    <dgm:cxn modelId="{486B2B96-F5FF-4E47-831B-1208416B5248}" srcId="{B0A71728-F495-4CD5-AB61-23032E5B3A28}" destId="{84AB3C0C-9E7D-4C12-9EA0-3C53B80294A4}" srcOrd="0" destOrd="0" parTransId="{C849867A-A7DA-4450-ADBF-3F4AA3E3BD0F}" sibTransId="{C4521ECD-8C4F-42DB-BBF9-61F8F829E025}"/>
    <dgm:cxn modelId="{C5577F97-7FEE-476B-92F2-BE76BF714165}" srcId="{84AB3C0C-9E7D-4C12-9EA0-3C53B80294A4}" destId="{5AEFC1C3-8685-493A-A897-F39EE6C86729}" srcOrd="0" destOrd="0" parTransId="{E4352DE9-80F8-4F3A-8960-718492D5C8C0}" sibTransId="{60175C19-8651-48D6-9F58-398BCCE52E80}"/>
    <dgm:cxn modelId="{63EE209A-E6B0-4F49-8281-46659E1CCFAC}" srcId="{54490405-7A38-421A-B4FE-2508A4431D08}" destId="{DD21A8AD-9384-483B-8E58-7F547B19692E}" srcOrd="0" destOrd="0" parTransId="{4FAF9DC1-85C1-47CF-B6F3-F9FC76822AEB}" sibTransId="{867A6DFE-A07A-413C-9FE5-08D9FDE0D86F}"/>
    <dgm:cxn modelId="{0862DA9C-0E1E-4099-BBEF-00E44FE6A675}" srcId="{B172B77E-7493-482B-B7C3-A7D3EECBC0BA}" destId="{54490405-7A38-421A-B4FE-2508A4431D08}" srcOrd="0" destOrd="0" parTransId="{3D02B059-2DC1-4445-9DD8-470924ED9FD5}" sibTransId="{7AFDC08F-F7CD-4FBD-96E0-29FFA79C02B6}"/>
    <dgm:cxn modelId="{D0B4B2A0-A52D-40BD-8321-17D023B2390E}" type="presOf" srcId="{5AEFC1C3-8685-493A-A897-F39EE6C86729}" destId="{128BD28B-C584-4EE6-90EB-08977F95E4D3}" srcOrd="0" destOrd="0" presId="urn:microsoft.com/office/officeart/2005/8/layout/hierarchy4"/>
    <dgm:cxn modelId="{1BED7FA5-CB16-43B0-99CD-6DC0EE4EE47F}" type="presOf" srcId="{C16DFFC3-803A-45F2-972F-866A9D34ABE5}" destId="{B5C87D0E-CC36-4E11-A69C-C35287E0767F}" srcOrd="0" destOrd="0" presId="urn:microsoft.com/office/officeart/2005/8/layout/hierarchy4"/>
    <dgm:cxn modelId="{C1FB43A6-80F4-400B-93A2-F78537AF7D59}" srcId="{8CB7D2B0-D927-48E3-88D2-46E2DCDBBDFC}" destId="{4E808CD8-8D82-49A7-A281-6CDF8E76D900}" srcOrd="0" destOrd="0" parTransId="{3A49DE61-9E68-4A7F-885B-3B0BCF77DF24}" sibTransId="{0AA8F65D-F74F-4BF1-BC80-6C671CC33ED6}"/>
    <dgm:cxn modelId="{3A6E83A8-1D2E-4502-A794-899562DF48BA}" type="presOf" srcId="{A67A5428-4A72-46A8-B799-C0C33A425512}" destId="{6C44C9A4-A8FF-4434-95C7-DB2E01335A1F}" srcOrd="0" destOrd="0" presId="urn:microsoft.com/office/officeart/2005/8/layout/hierarchy4"/>
    <dgm:cxn modelId="{D11541B3-32D3-4989-A7BB-890D11C38F13}" srcId="{2B24D566-73AD-4DCC-968A-4D7FFD9ACDC5}" destId="{09C971CF-702A-457F-ABCA-0D4F2A79BD2D}" srcOrd="0" destOrd="0" parTransId="{6D76FA08-4D89-4DC6-9FB4-8F573A80C71E}" sibTransId="{DDA57F2B-61D0-41E4-AB2B-396C8C64F37D}"/>
    <dgm:cxn modelId="{F1E072B6-BE26-4E6C-BBC8-02BEAFAC255D}" type="presOf" srcId="{97063AD5-0827-4E0F-871F-9B7751543A8B}" destId="{397A3C0F-49C0-4B60-AD1A-99FE15D6F7DA}" srcOrd="0" destOrd="0" presId="urn:microsoft.com/office/officeart/2005/8/layout/hierarchy4"/>
    <dgm:cxn modelId="{7C1F8FBD-8760-48AC-B62B-6FF60C5D3E92}" type="presOf" srcId="{4E808CD8-8D82-49A7-A281-6CDF8E76D900}" destId="{29012D05-D701-4545-9953-2B5D76A65CD1}" srcOrd="0" destOrd="0" presId="urn:microsoft.com/office/officeart/2005/8/layout/hierarchy4"/>
    <dgm:cxn modelId="{098591BD-E2C2-4777-8153-94C7B0DA4BC2}" srcId="{3B5B7355-3027-47CE-82A5-97E72F589A78}" destId="{C16DFFC3-803A-45F2-972F-866A9D34ABE5}" srcOrd="0" destOrd="0" parTransId="{A318398F-B948-457C-BA16-B95BD4771762}" sibTransId="{87E0F85D-BFC6-4936-9762-F0F9A4C0E584}"/>
    <dgm:cxn modelId="{E0EC9EC2-A05D-40B0-8523-D1A6F4EBBD93}" srcId="{A67A5428-4A72-46A8-B799-C0C33A425512}" destId="{05F27DEA-C653-4827-B4BA-C66D21BD2448}" srcOrd="1" destOrd="0" parTransId="{777C8C21-FAED-4046-BD13-2672AE2B1C4C}" sibTransId="{95BB6AB4-EE3F-4A75-BC79-F2C37F346115}"/>
    <dgm:cxn modelId="{4C2DDDC7-01CF-49C5-BCC7-A36D4A8DD1CB}" type="presOf" srcId="{8F81B3B0-2CE5-4F39-AC17-670BE6DB108A}" destId="{500692D2-67BD-41E7-8C5A-FEE47B82E6CC}" srcOrd="0" destOrd="0" presId="urn:microsoft.com/office/officeart/2005/8/layout/hierarchy4"/>
    <dgm:cxn modelId="{DE8B45CE-587D-442E-B1E1-ABDDC6CE8BB7}" type="presOf" srcId="{DD21A8AD-9384-483B-8E58-7F547B19692E}" destId="{CD6FF0B1-29CB-4336-98D6-03F23E221DF6}" srcOrd="0" destOrd="0" presId="urn:microsoft.com/office/officeart/2005/8/layout/hierarchy4"/>
    <dgm:cxn modelId="{AFBF2ED2-6A24-4F71-AEC6-89585C0777FA}" srcId="{A67A5428-4A72-46A8-B799-C0C33A425512}" destId="{B0A71728-F495-4CD5-AB61-23032E5B3A28}" srcOrd="4" destOrd="0" parTransId="{DC7A9100-7F43-45FF-90D3-95DC05A9495F}" sibTransId="{C4BBC536-D1E5-4A6B-9E34-38B491B0303E}"/>
    <dgm:cxn modelId="{B8A56AD6-C575-4A21-A44D-BA899E017F00}" srcId="{8B031097-8049-4248-B399-0A34618B811F}" destId="{97063AD5-0827-4E0F-871F-9B7751543A8B}" srcOrd="0" destOrd="0" parTransId="{8BAE5545-A7C2-4906-81AE-78A98BA2255A}" sibTransId="{A27A7791-E58A-4266-B60D-4D32BA318E5C}"/>
    <dgm:cxn modelId="{CBC80CDF-B3E4-4CCD-A94F-C1EED52A12A3}" srcId="{A67A5428-4A72-46A8-B799-C0C33A425512}" destId="{B172B77E-7493-482B-B7C3-A7D3EECBC0BA}" srcOrd="3" destOrd="0" parTransId="{46C98605-4926-4E4B-B6B4-078A72DB88A4}" sibTransId="{1919A0CD-4597-4921-9678-65D7B2B9118A}"/>
    <dgm:cxn modelId="{3683EBE1-FEFA-479F-A9A5-D13917D01188}" srcId="{05F27DEA-C653-4827-B4BA-C66D21BD2448}" destId="{23945D11-E168-4219-ACB9-37192C1BAF58}" srcOrd="0" destOrd="0" parTransId="{67F09D41-8393-4D6B-BF3A-A80815196011}" sibTransId="{0E0F987C-923E-4CF9-B0B4-CE3F57F8C8EE}"/>
    <dgm:cxn modelId="{45F6DDE2-FD9A-4105-88DE-9FD832241DAD}" srcId="{A67A5428-4A72-46A8-B799-C0C33A425512}" destId="{8CB7D2B0-D927-48E3-88D2-46E2DCDBBDFC}" srcOrd="2" destOrd="0" parTransId="{F8D2C6C5-9740-4B17-BCA7-12339DC9BD09}" sibTransId="{7725DAA8-A7C8-4CD6-BC27-9EE0C0942C49}"/>
    <dgm:cxn modelId="{D51A21FD-AEFB-446C-AF60-77E135912A59}" srcId="{4E808CD8-8D82-49A7-A281-6CDF8E76D900}" destId="{68BDE5D0-6DEF-44F9-9A9C-15DA86888D10}" srcOrd="0" destOrd="0" parTransId="{A63DEAE6-34FC-49D9-B7C9-5AA2B1F398A1}" sibTransId="{AA6A85A6-C7A8-4DE9-89AF-DAE544CE5B5D}"/>
    <dgm:cxn modelId="{9706D5FE-889D-4932-BFF5-E3CAAA56EDAC}" srcId="{3B03EABB-742F-4A4D-981D-1F13400D6F25}" destId="{8B031097-8049-4248-B399-0A34618B811F}" srcOrd="0" destOrd="0" parTransId="{CB524C44-BE30-4927-A231-9F3DA3A0343F}" sibTransId="{7D1CE893-78E3-43B5-98FF-A53E66D0B235}"/>
    <dgm:cxn modelId="{1A86B7FE-6403-4394-B72B-780990138E84}" type="presParOf" srcId="{6C44C9A4-A8FF-4434-95C7-DB2E01335A1F}" destId="{227C54A6-5FA7-433D-B30F-4BD713472D42}" srcOrd="0" destOrd="0" presId="urn:microsoft.com/office/officeart/2005/8/layout/hierarchy4"/>
    <dgm:cxn modelId="{305CFE2D-1CA1-4D80-AAC7-AABA78DDADCD}" type="presParOf" srcId="{227C54A6-5FA7-433D-B30F-4BD713472D42}" destId="{D1BCAC4A-170D-4B61-AB76-533DD1E5AC06}" srcOrd="0" destOrd="0" presId="urn:microsoft.com/office/officeart/2005/8/layout/hierarchy4"/>
    <dgm:cxn modelId="{12BEDB12-63A7-4B9F-B212-BDA27ED76820}" type="presParOf" srcId="{227C54A6-5FA7-433D-B30F-4BD713472D42}" destId="{4241106A-C099-482C-9746-5091A828E480}" srcOrd="1" destOrd="0" presId="urn:microsoft.com/office/officeart/2005/8/layout/hierarchy4"/>
    <dgm:cxn modelId="{95650DCF-0B5B-4B8A-94FE-8D285E541781}" type="presParOf" srcId="{227C54A6-5FA7-433D-B30F-4BD713472D42}" destId="{2943CD18-DBD8-4EAF-A2A9-06213E2D866E}" srcOrd="2" destOrd="0" presId="urn:microsoft.com/office/officeart/2005/8/layout/hierarchy4"/>
    <dgm:cxn modelId="{B6C3EDDF-F1EA-4095-990F-A5B6144EF0D1}" type="presParOf" srcId="{2943CD18-DBD8-4EAF-A2A9-06213E2D866E}" destId="{6084A9EF-BB32-4978-B43F-BC778CA98AFF}" srcOrd="0" destOrd="0" presId="urn:microsoft.com/office/officeart/2005/8/layout/hierarchy4"/>
    <dgm:cxn modelId="{E30640C4-1C5A-410E-B978-8096412A7954}" type="presParOf" srcId="{6084A9EF-BB32-4978-B43F-BC778CA98AFF}" destId="{500692D2-67BD-41E7-8C5A-FEE47B82E6CC}" srcOrd="0" destOrd="0" presId="urn:microsoft.com/office/officeart/2005/8/layout/hierarchy4"/>
    <dgm:cxn modelId="{5B685DA6-B54A-4370-BDC6-C029D4C95576}" type="presParOf" srcId="{6084A9EF-BB32-4978-B43F-BC778CA98AFF}" destId="{6DD563BC-EBD8-4EB5-8ADC-2E351F8FA65C}" srcOrd="1" destOrd="0" presId="urn:microsoft.com/office/officeart/2005/8/layout/hierarchy4"/>
    <dgm:cxn modelId="{A37076E1-E3EC-4524-BD1F-FD1508F17314}" type="presParOf" srcId="{6084A9EF-BB32-4978-B43F-BC778CA98AFF}" destId="{810489CA-BBE5-4B99-B0D3-065264FF9B69}" srcOrd="2" destOrd="0" presId="urn:microsoft.com/office/officeart/2005/8/layout/hierarchy4"/>
    <dgm:cxn modelId="{0D6CB4FE-9F1D-418A-B06F-473DFF6D8594}" type="presParOf" srcId="{810489CA-BBE5-4B99-B0D3-065264FF9B69}" destId="{01C957E2-26C3-4425-978C-DB79E633A624}" srcOrd="0" destOrd="0" presId="urn:microsoft.com/office/officeart/2005/8/layout/hierarchy4"/>
    <dgm:cxn modelId="{0E1815AD-AF6B-42CB-94EC-A1825264EC18}" type="presParOf" srcId="{01C957E2-26C3-4425-978C-DB79E633A624}" destId="{C88D5982-6775-4D4D-A897-ED2F8A8346D7}" srcOrd="0" destOrd="0" presId="urn:microsoft.com/office/officeart/2005/8/layout/hierarchy4"/>
    <dgm:cxn modelId="{5BD482A6-BE5E-4972-8E1E-3D8C8FF53380}" type="presParOf" srcId="{01C957E2-26C3-4425-978C-DB79E633A624}" destId="{90BE8DDC-21FE-4BAC-ACB7-184D04BE6C72}" srcOrd="1" destOrd="0" presId="urn:microsoft.com/office/officeart/2005/8/layout/hierarchy4"/>
    <dgm:cxn modelId="{C75059B9-7291-400C-B027-FFF661FB5848}" type="presParOf" srcId="{01C957E2-26C3-4425-978C-DB79E633A624}" destId="{9991874D-DB79-4D05-9EF3-FC3728917608}" srcOrd="2" destOrd="0" presId="urn:microsoft.com/office/officeart/2005/8/layout/hierarchy4"/>
    <dgm:cxn modelId="{D0E01DF2-EC48-40C7-B6C3-3BE4F2AF23C8}" type="presParOf" srcId="{9991874D-DB79-4D05-9EF3-FC3728917608}" destId="{A200BFB9-9B1D-48D9-ACEA-73FD5E38534D}" srcOrd="0" destOrd="0" presId="urn:microsoft.com/office/officeart/2005/8/layout/hierarchy4"/>
    <dgm:cxn modelId="{8B0D1D16-6FD0-4B5F-BB08-BEEFFB151B60}" type="presParOf" srcId="{A200BFB9-9B1D-48D9-ACEA-73FD5E38534D}" destId="{402EDE8E-C0D0-4D0E-8684-D18ACA56DAB7}" srcOrd="0" destOrd="0" presId="urn:microsoft.com/office/officeart/2005/8/layout/hierarchy4"/>
    <dgm:cxn modelId="{4ADA8A87-9FD5-4873-ADEC-FAE717B3B68F}" type="presParOf" srcId="{A200BFB9-9B1D-48D9-ACEA-73FD5E38534D}" destId="{D7EA0120-C8C7-4293-A052-C67080FA2232}" srcOrd="1" destOrd="0" presId="urn:microsoft.com/office/officeart/2005/8/layout/hierarchy4"/>
    <dgm:cxn modelId="{D4382956-7D60-4224-A60A-0A2D22A013D7}" type="presParOf" srcId="{A200BFB9-9B1D-48D9-ACEA-73FD5E38534D}" destId="{BE712D4D-6CD1-4B68-B74B-BD3A4A718D05}" srcOrd="2" destOrd="0" presId="urn:microsoft.com/office/officeart/2005/8/layout/hierarchy4"/>
    <dgm:cxn modelId="{77EDE527-6F44-4741-AEAE-E4EFEC1B1B92}" type="presParOf" srcId="{BE712D4D-6CD1-4B68-B74B-BD3A4A718D05}" destId="{74241592-82E3-4BD4-A6F6-6B88CC26F4CC}" srcOrd="0" destOrd="0" presId="urn:microsoft.com/office/officeart/2005/8/layout/hierarchy4"/>
    <dgm:cxn modelId="{30B9F413-6433-4CB1-A46E-617FA9EB2FE0}" type="presParOf" srcId="{74241592-82E3-4BD4-A6F6-6B88CC26F4CC}" destId="{397A3C0F-49C0-4B60-AD1A-99FE15D6F7DA}" srcOrd="0" destOrd="0" presId="urn:microsoft.com/office/officeart/2005/8/layout/hierarchy4"/>
    <dgm:cxn modelId="{FE3EA394-9850-49D0-9CCF-90EC65F6DFBA}" type="presParOf" srcId="{74241592-82E3-4BD4-A6F6-6B88CC26F4CC}" destId="{51DD7791-D4F2-41D6-84E9-AEA3AF99D474}" srcOrd="1" destOrd="0" presId="urn:microsoft.com/office/officeart/2005/8/layout/hierarchy4"/>
    <dgm:cxn modelId="{CC4A837C-D084-47AD-A085-C532ADBDFA2D}" type="presParOf" srcId="{6C44C9A4-A8FF-4434-95C7-DB2E01335A1F}" destId="{D9CD0B30-AFD0-47AB-A8D4-4867850F49EB}" srcOrd="1" destOrd="0" presId="urn:microsoft.com/office/officeart/2005/8/layout/hierarchy4"/>
    <dgm:cxn modelId="{5B2AAF7C-1CAA-46DD-ABD0-C7A39B83CFCF}" type="presParOf" srcId="{6C44C9A4-A8FF-4434-95C7-DB2E01335A1F}" destId="{96F828B1-4239-4047-B623-CEF5A9986F99}" srcOrd="2" destOrd="0" presId="urn:microsoft.com/office/officeart/2005/8/layout/hierarchy4"/>
    <dgm:cxn modelId="{6046F5E6-BCEC-481D-A839-343C48003330}" type="presParOf" srcId="{96F828B1-4239-4047-B623-CEF5A9986F99}" destId="{CE880FC2-57E6-47B9-A672-8D03525958F7}" srcOrd="0" destOrd="0" presId="urn:microsoft.com/office/officeart/2005/8/layout/hierarchy4"/>
    <dgm:cxn modelId="{6450F68B-B394-498F-B7B0-445A523B3A41}" type="presParOf" srcId="{96F828B1-4239-4047-B623-CEF5A9986F99}" destId="{DC63DF17-61CA-43FC-9517-C6D143EB4BA4}" srcOrd="1" destOrd="0" presId="urn:microsoft.com/office/officeart/2005/8/layout/hierarchy4"/>
    <dgm:cxn modelId="{616BD854-FD75-4CC3-A44C-FA3474847FCB}" type="presParOf" srcId="{96F828B1-4239-4047-B623-CEF5A9986F99}" destId="{368E2014-E996-464C-A7AB-8F7DE7552FC4}" srcOrd="2" destOrd="0" presId="urn:microsoft.com/office/officeart/2005/8/layout/hierarchy4"/>
    <dgm:cxn modelId="{B91306FE-8476-43C7-B45D-9395BD2C0737}" type="presParOf" srcId="{368E2014-E996-464C-A7AB-8F7DE7552FC4}" destId="{E31C5154-FE74-4BEB-A637-D757C084913C}" srcOrd="0" destOrd="0" presId="urn:microsoft.com/office/officeart/2005/8/layout/hierarchy4"/>
    <dgm:cxn modelId="{303A532A-65B9-479F-B4E2-D173FF3AE722}" type="presParOf" srcId="{E31C5154-FE74-4BEB-A637-D757C084913C}" destId="{738897CA-68EE-4F52-A3F2-3A369D8DEC4B}" srcOrd="0" destOrd="0" presId="urn:microsoft.com/office/officeart/2005/8/layout/hierarchy4"/>
    <dgm:cxn modelId="{6031D72C-EF24-4753-8BE5-8C649677FC4F}" type="presParOf" srcId="{E31C5154-FE74-4BEB-A637-D757C084913C}" destId="{38A4C447-E730-405B-8834-6ED2A902B131}" srcOrd="1" destOrd="0" presId="urn:microsoft.com/office/officeart/2005/8/layout/hierarchy4"/>
    <dgm:cxn modelId="{A42913CB-CEA5-44E8-AB86-CADDF0740470}" type="presParOf" srcId="{E31C5154-FE74-4BEB-A637-D757C084913C}" destId="{CC557A40-7697-42F9-9C8E-C502D8E22F89}" srcOrd="2" destOrd="0" presId="urn:microsoft.com/office/officeart/2005/8/layout/hierarchy4"/>
    <dgm:cxn modelId="{917EB0A8-7293-4F92-BB6A-E3E0A19600A9}" type="presParOf" srcId="{CC557A40-7697-42F9-9C8E-C502D8E22F89}" destId="{79B7895C-7F46-4BB5-8234-4512509A50FB}" srcOrd="0" destOrd="0" presId="urn:microsoft.com/office/officeart/2005/8/layout/hierarchy4"/>
    <dgm:cxn modelId="{1A501539-6C52-4551-9E35-AEE930B5E65B}" type="presParOf" srcId="{79B7895C-7F46-4BB5-8234-4512509A50FB}" destId="{52E6F393-D88F-4C88-93BA-2A631F6C6537}" srcOrd="0" destOrd="0" presId="urn:microsoft.com/office/officeart/2005/8/layout/hierarchy4"/>
    <dgm:cxn modelId="{BE217201-895C-401E-AFFD-26F7B13B9FE2}" type="presParOf" srcId="{79B7895C-7F46-4BB5-8234-4512509A50FB}" destId="{42EAE55B-34DE-4EAB-9D5E-776FF5D289AA}" srcOrd="1" destOrd="0" presId="urn:microsoft.com/office/officeart/2005/8/layout/hierarchy4"/>
    <dgm:cxn modelId="{5E5DFBD7-1AEE-4595-947A-BC7F9DE78A11}" type="presParOf" srcId="{79B7895C-7F46-4BB5-8234-4512509A50FB}" destId="{4A2B63AD-0344-40F9-9BE3-1D91FEECED56}" srcOrd="2" destOrd="0" presId="urn:microsoft.com/office/officeart/2005/8/layout/hierarchy4"/>
    <dgm:cxn modelId="{A0BB2C76-B400-483E-92FA-F44232E1ED9A}" type="presParOf" srcId="{4A2B63AD-0344-40F9-9BE3-1D91FEECED56}" destId="{D4ACA8E8-E348-4591-9AD8-F433599F384E}" srcOrd="0" destOrd="0" presId="urn:microsoft.com/office/officeart/2005/8/layout/hierarchy4"/>
    <dgm:cxn modelId="{54612CB8-3B7C-4A02-AE49-7D5FE1FC85BB}" type="presParOf" srcId="{D4ACA8E8-E348-4591-9AD8-F433599F384E}" destId="{B5C87D0E-CC36-4E11-A69C-C35287E0767F}" srcOrd="0" destOrd="0" presId="urn:microsoft.com/office/officeart/2005/8/layout/hierarchy4"/>
    <dgm:cxn modelId="{CE1DC68F-1129-4726-8AB0-324F6963A7AA}" type="presParOf" srcId="{D4ACA8E8-E348-4591-9AD8-F433599F384E}" destId="{C5DE6923-94DC-4BD9-BAFA-B543598EF842}" srcOrd="1" destOrd="0" presId="urn:microsoft.com/office/officeart/2005/8/layout/hierarchy4"/>
    <dgm:cxn modelId="{389DAD2C-8288-4E05-80DE-F591706E4265}" type="presParOf" srcId="{6C44C9A4-A8FF-4434-95C7-DB2E01335A1F}" destId="{7A6B1F6D-0157-4B19-B657-B835DAB1E6D3}" srcOrd="3" destOrd="0" presId="urn:microsoft.com/office/officeart/2005/8/layout/hierarchy4"/>
    <dgm:cxn modelId="{A2925FA5-B9C3-4D64-91E4-984E1AB653AE}" type="presParOf" srcId="{6C44C9A4-A8FF-4434-95C7-DB2E01335A1F}" destId="{6321BD7F-639C-49A8-BE0E-B9F70F5DADBA}" srcOrd="4" destOrd="0" presId="urn:microsoft.com/office/officeart/2005/8/layout/hierarchy4"/>
    <dgm:cxn modelId="{C6BD30C8-0F7A-4898-9D84-B8B9FF574350}" type="presParOf" srcId="{6321BD7F-639C-49A8-BE0E-B9F70F5DADBA}" destId="{E0D39432-5E05-437A-98B3-55C5B57AA2C1}" srcOrd="0" destOrd="0" presId="urn:microsoft.com/office/officeart/2005/8/layout/hierarchy4"/>
    <dgm:cxn modelId="{DDCFA5D1-175E-47C6-8825-BAE7AAFB8F9A}" type="presParOf" srcId="{6321BD7F-639C-49A8-BE0E-B9F70F5DADBA}" destId="{00734358-3C99-494D-97AD-18CEC4875214}" srcOrd="1" destOrd="0" presId="urn:microsoft.com/office/officeart/2005/8/layout/hierarchy4"/>
    <dgm:cxn modelId="{AD51CA15-C281-496C-9AFC-74E765E3C046}" type="presParOf" srcId="{6321BD7F-639C-49A8-BE0E-B9F70F5DADBA}" destId="{7D143FA7-B19D-4D6B-B43A-360B2A443DA1}" srcOrd="2" destOrd="0" presId="urn:microsoft.com/office/officeart/2005/8/layout/hierarchy4"/>
    <dgm:cxn modelId="{43C18824-A11F-4E17-83D5-DB451219A4F4}" type="presParOf" srcId="{7D143FA7-B19D-4D6B-B43A-360B2A443DA1}" destId="{14E5C5BB-F0B0-4795-9CB5-CF85714E59FB}" srcOrd="0" destOrd="0" presId="urn:microsoft.com/office/officeart/2005/8/layout/hierarchy4"/>
    <dgm:cxn modelId="{F8BD49E9-51C7-462A-827C-83059DCAD526}" type="presParOf" srcId="{14E5C5BB-F0B0-4795-9CB5-CF85714E59FB}" destId="{29012D05-D701-4545-9953-2B5D76A65CD1}" srcOrd="0" destOrd="0" presId="urn:microsoft.com/office/officeart/2005/8/layout/hierarchy4"/>
    <dgm:cxn modelId="{0EC8C1D9-46C5-48E1-A2D1-86B1472659F4}" type="presParOf" srcId="{14E5C5BB-F0B0-4795-9CB5-CF85714E59FB}" destId="{1FC61D40-E261-4B44-A8B5-BED589C24730}" srcOrd="1" destOrd="0" presId="urn:microsoft.com/office/officeart/2005/8/layout/hierarchy4"/>
    <dgm:cxn modelId="{9EFC7076-00E3-4F5B-A2A4-4DEAAA3C7D21}" type="presParOf" srcId="{14E5C5BB-F0B0-4795-9CB5-CF85714E59FB}" destId="{0708F8D8-EA13-4262-B985-88AE21041CCC}" srcOrd="2" destOrd="0" presId="urn:microsoft.com/office/officeart/2005/8/layout/hierarchy4"/>
    <dgm:cxn modelId="{1DCD2E39-0FEC-4FA3-B768-BFA04D46296A}" type="presParOf" srcId="{0708F8D8-EA13-4262-B985-88AE21041CCC}" destId="{AE2B9B39-9744-47A1-8069-FA21FA6E970F}" srcOrd="0" destOrd="0" presId="urn:microsoft.com/office/officeart/2005/8/layout/hierarchy4"/>
    <dgm:cxn modelId="{FF099171-13E6-4BD8-BBBF-2D5360A721BB}" type="presParOf" srcId="{AE2B9B39-9744-47A1-8069-FA21FA6E970F}" destId="{46CA89FD-1C1D-4208-BC88-0196CEA90A30}" srcOrd="0" destOrd="0" presId="urn:microsoft.com/office/officeart/2005/8/layout/hierarchy4"/>
    <dgm:cxn modelId="{258A53F8-240D-4EDF-A9E0-F69CA30C035A}" type="presParOf" srcId="{AE2B9B39-9744-47A1-8069-FA21FA6E970F}" destId="{740DC3A1-214C-4A55-9EC7-C64D003F02E9}" srcOrd="1" destOrd="0" presId="urn:microsoft.com/office/officeart/2005/8/layout/hierarchy4"/>
    <dgm:cxn modelId="{95D5D098-466A-4AC3-B7E6-EC5A00D4577A}" type="presParOf" srcId="{AE2B9B39-9744-47A1-8069-FA21FA6E970F}" destId="{BCA7F584-6F61-4583-B5A9-4C82FE4B3F81}" srcOrd="2" destOrd="0" presId="urn:microsoft.com/office/officeart/2005/8/layout/hierarchy4"/>
    <dgm:cxn modelId="{64934EE2-5A60-4A51-A296-A5FD9802763A}" type="presParOf" srcId="{BCA7F584-6F61-4583-B5A9-4C82FE4B3F81}" destId="{E3BEC68F-A7C5-4D43-BA85-2AAF8F6ACBA1}" srcOrd="0" destOrd="0" presId="urn:microsoft.com/office/officeart/2005/8/layout/hierarchy4"/>
    <dgm:cxn modelId="{629F211D-DD44-4B36-BBC4-8AB5AFA2E3DF}" type="presParOf" srcId="{E3BEC68F-A7C5-4D43-BA85-2AAF8F6ACBA1}" destId="{07EEBF9F-A883-403E-885B-7C3449AE273E}" srcOrd="0" destOrd="0" presId="urn:microsoft.com/office/officeart/2005/8/layout/hierarchy4"/>
    <dgm:cxn modelId="{0DB5A3C8-38E4-4CE9-85C9-6D65205BEFBE}" type="presParOf" srcId="{E3BEC68F-A7C5-4D43-BA85-2AAF8F6ACBA1}" destId="{B7B84FA2-8CCC-48BA-835F-BB58416CF140}" srcOrd="1" destOrd="0" presId="urn:microsoft.com/office/officeart/2005/8/layout/hierarchy4"/>
    <dgm:cxn modelId="{31430A49-F83B-45D6-BAD3-44F9461E2A89}" type="presParOf" srcId="{E3BEC68F-A7C5-4D43-BA85-2AAF8F6ACBA1}" destId="{97A70DAF-8075-46D3-BB21-B1264035AF7C}" srcOrd="2" destOrd="0" presId="urn:microsoft.com/office/officeart/2005/8/layout/hierarchy4"/>
    <dgm:cxn modelId="{4A5AE82E-21AC-4148-9BEA-CF530F6595AC}" type="presParOf" srcId="{97A70DAF-8075-46D3-BB21-B1264035AF7C}" destId="{E9566835-8110-4F66-9B75-5F2926821498}" srcOrd="0" destOrd="0" presId="urn:microsoft.com/office/officeart/2005/8/layout/hierarchy4"/>
    <dgm:cxn modelId="{FE0CE2FA-E691-47C2-B850-142BFDBBFC95}" type="presParOf" srcId="{E9566835-8110-4F66-9B75-5F2926821498}" destId="{6366C77F-C812-42B4-B198-54337E92AA99}" srcOrd="0" destOrd="0" presId="urn:microsoft.com/office/officeart/2005/8/layout/hierarchy4"/>
    <dgm:cxn modelId="{924D2FA4-EC3A-435F-A279-B4F59862DBAE}" type="presParOf" srcId="{E9566835-8110-4F66-9B75-5F2926821498}" destId="{B770B15C-2DFF-4A00-9855-3FE3E133A2C7}" srcOrd="1" destOrd="0" presId="urn:microsoft.com/office/officeart/2005/8/layout/hierarchy4"/>
    <dgm:cxn modelId="{6CF8FA41-171B-468A-84F2-6A41F089F22E}" type="presParOf" srcId="{6C44C9A4-A8FF-4434-95C7-DB2E01335A1F}" destId="{A241C3AF-05DA-4C9D-8D3D-750DAB469CC6}" srcOrd="5" destOrd="0" presId="urn:microsoft.com/office/officeart/2005/8/layout/hierarchy4"/>
    <dgm:cxn modelId="{3FF18EE3-6438-4914-AECF-E76337F1F76E}" type="presParOf" srcId="{6C44C9A4-A8FF-4434-95C7-DB2E01335A1F}" destId="{C06E27A8-B864-48E7-B83D-E87ECAB60274}" srcOrd="6" destOrd="0" presId="urn:microsoft.com/office/officeart/2005/8/layout/hierarchy4"/>
    <dgm:cxn modelId="{4F03B14D-EE22-4056-892A-A1B707C5969B}" type="presParOf" srcId="{C06E27A8-B864-48E7-B83D-E87ECAB60274}" destId="{68BE51E3-5CAC-44BB-A66A-FF21E684B74A}" srcOrd="0" destOrd="0" presId="urn:microsoft.com/office/officeart/2005/8/layout/hierarchy4"/>
    <dgm:cxn modelId="{5F125E4D-ACB8-4AF3-82E4-465013C9EC97}" type="presParOf" srcId="{C06E27A8-B864-48E7-B83D-E87ECAB60274}" destId="{5AF06971-09F4-4302-8C72-E66A14051A4D}" srcOrd="1" destOrd="0" presId="urn:microsoft.com/office/officeart/2005/8/layout/hierarchy4"/>
    <dgm:cxn modelId="{099DF6E4-BD4C-4231-BA03-6F9AD1E81259}" type="presParOf" srcId="{C06E27A8-B864-48E7-B83D-E87ECAB60274}" destId="{8340154E-2A8E-40F9-A85E-0B3EAE7EA530}" srcOrd="2" destOrd="0" presId="urn:microsoft.com/office/officeart/2005/8/layout/hierarchy4"/>
    <dgm:cxn modelId="{32814D1E-538D-40A9-8C91-B866D5D6F6B4}" type="presParOf" srcId="{8340154E-2A8E-40F9-A85E-0B3EAE7EA530}" destId="{2E27D4B9-83CE-47C2-BC36-2E407782BD4C}" srcOrd="0" destOrd="0" presId="urn:microsoft.com/office/officeart/2005/8/layout/hierarchy4"/>
    <dgm:cxn modelId="{F26AD1DE-5B5A-4225-986D-8053D7145605}" type="presParOf" srcId="{2E27D4B9-83CE-47C2-BC36-2E407782BD4C}" destId="{177E2BB5-3704-4BF3-8B3C-47A7768F851F}" srcOrd="0" destOrd="0" presId="urn:microsoft.com/office/officeart/2005/8/layout/hierarchy4"/>
    <dgm:cxn modelId="{0A83A53C-FAB0-47B4-B054-245B393B9A42}" type="presParOf" srcId="{2E27D4B9-83CE-47C2-BC36-2E407782BD4C}" destId="{9E82BCCA-F7FA-4874-AE20-147A20C7C788}" srcOrd="1" destOrd="0" presId="urn:microsoft.com/office/officeart/2005/8/layout/hierarchy4"/>
    <dgm:cxn modelId="{BFD3A1E3-10DF-4975-AF9A-FF00AE8A7F17}" type="presParOf" srcId="{2E27D4B9-83CE-47C2-BC36-2E407782BD4C}" destId="{A8AC7424-BB92-4262-A67F-3B1B267E7EB5}" srcOrd="2" destOrd="0" presId="urn:microsoft.com/office/officeart/2005/8/layout/hierarchy4"/>
    <dgm:cxn modelId="{C3A179A4-DF1A-45D7-BD62-80E2855F40A9}" type="presParOf" srcId="{A8AC7424-BB92-4262-A67F-3B1B267E7EB5}" destId="{D3E43297-1789-4AC9-A335-927B774C8749}" srcOrd="0" destOrd="0" presId="urn:microsoft.com/office/officeart/2005/8/layout/hierarchy4"/>
    <dgm:cxn modelId="{FA0E71F1-58E9-4D44-8B4E-39AD1B3D4787}" type="presParOf" srcId="{D3E43297-1789-4AC9-A335-927B774C8749}" destId="{CD6FF0B1-29CB-4336-98D6-03F23E221DF6}" srcOrd="0" destOrd="0" presId="urn:microsoft.com/office/officeart/2005/8/layout/hierarchy4"/>
    <dgm:cxn modelId="{50C31CB3-867A-4F23-AB90-6FC11076F8B7}" type="presParOf" srcId="{D3E43297-1789-4AC9-A335-927B774C8749}" destId="{F00A8FE9-6A53-4DD6-9D84-D2C202201BF7}" srcOrd="1" destOrd="0" presId="urn:microsoft.com/office/officeart/2005/8/layout/hierarchy4"/>
    <dgm:cxn modelId="{E3E240C6-E9FB-4FAA-8950-ACA23C43D3D5}" type="presParOf" srcId="{6C44C9A4-A8FF-4434-95C7-DB2E01335A1F}" destId="{A29821C9-6F4D-4C3B-9BA6-046C5A351A78}" srcOrd="7" destOrd="0" presId="urn:microsoft.com/office/officeart/2005/8/layout/hierarchy4"/>
    <dgm:cxn modelId="{CC1D3A4C-B098-445B-8222-7746820E18D6}" type="presParOf" srcId="{6C44C9A4-A8FF-4434-95C7-DB2E01335A1F}" destId="{FF852286-84A9-4842-ADCD-BA824A59393F}" srcOrd="8" destOrd="0" presId="urn:microsoft.com/office/officeart/2005/8/layout/hierarchy4"/>
    <dgm:cxn modelId="{C929BE4B-613F-40D7-9CC9-F5B977DE1A2D}" type="presParOf" srcId="{FF852286-84A9-4842-ADCD-BA824A59393F}" destId="{AFDA807F-9859-4419-AC47-22818B091F8C}" srcOrd="0" destOrd="0" presId="urn:microsoft.com/office/officeart/2005/8/layout/hierarchy4"/>
    <dgm:cxn modelId="{2F5199F3-C338-4BBD-AD62-F98B4561E63F}" type="presParOf" srcId="{FF852286-84A9-4842-ADCD-BA824A59393F}" destId="{2D0E7C67-7BC9-4329-A682-E16D6722B4A2}" srcOrd="1" destOrd="0" presId="urn:microsoft.com/office/officeart/2005/8/layout/hierarchy4"/>
    <dgm:cxn modelId="{859E1B77-0D5C-4CB6-BD45-56DC455E18B3}" type="presParOf" srcId="{FF852286-84A9-4842-ADCD-BA824A59393F}" destId="{27595788-FED0-4BD1-B15A-42A43114FDEF}" srcOrd="2" destOrd="0" presId="urn:microsoft.com/office/officeart/2005/8/layout/hierarchy4"/>
    <dgm:cxn modelId="{31D89FAA-3886-43DF-9F89-73C100F4F31E}" type="presParOf" srcId="{27595788-FED0-4BD1-B15A-42A43114FDEF}" destId="{0C312B9F-C10C-44A9-BD14-2706455A8B5A}" srcOrd="0" destOrd="0" presId="urn:microsoft.com/office/officeart/2005/8/layout/hierarchy4"/>
    <dgm:cxn modelId="{2CDE063F-374A-4962-B2D7-2AACFF8805CB}" type="presParOf" srcId="{0C312B9F-C10C-44A9-BD14-2706455A8B5A}" destId="{06F592B4-522B-4007-B8CA-7ADBCFE43387}" srcOrd="0" destOrd="0" presId="urn:microsoft.com/office/officeart/2005/8/layout/hierarchy4"/>
    <dgm:cxn modelId="{7F09E81E-E684-435E-BD62-E79956E2A8A4}" type="presParOf" srcId="{0C312B9F-C10C-44A9-BD14-2706455A8B5A}" destId="{5E58F9EF-A0FF-4BD4-83E5-24B29B484D99}" srcOrd="1" destOrd="0" presId="urn:microsoft.com/office/officeart/2005/8/layout/hierarchy4"/>
    <dgm:cxn modelId="{D67E5F1C-B35E-4F77-AA29-C8D7B6AC73A2}" type="presParOf" srcId="{0C312B9F-C10C-44A9-BD14-2706455A8B5A}" destId="{3A337B3A-4A73-4520-88F6-53EB02B27C72}" srcOrd="2" destOrd="0" presId="urn:microsoft.com/office/officeart/2005/8/layout/hierarchy4"/>
    <dgm:cxn modelId="{79033BCE-72E0-4CB6-A037-A8216C0EAB96}" type="presParOf" srcId="{3A337B3A-4A73-4520-88F6-53EB02B27C72}" destId="{3FDD745C-45A8-4A00-B1F3-BCB3F0162870}" srcOrd="0" destOrd="0" presId="urn:microsoft.com/office/officeart/2005/8/layout/hierarchy4"/>
    <dgm:cxn modelId="{74453636-7BEA-4D07-92C8-8442FA1F99DC}" type="presParOf" srcId="{3FDD745C-45A8-4A00-B1F3-BCB3F0162870}" destId="{128BD28B-C584-4EE6-90EB-08977F95E4D3}" srcOrd="0" destOrd="0" presId="urn:microsoft.com/office/officeart/2005/8/layout/hierarchy4"/>
    <dgm:cxn modelId="{F439D905-0A5D-457E-9B27-04A0A060727E}" type="presParOf" srcId="{3FDD745C-45A8-4A00-B1F3-BCB3F0162870}" destId="{984BA3C9-527E-487E-A60D-8B646C36659E}" srcOrd="1" destOrd="0" presId="urn:microsoft.com/office/officeart/2005/8/layout/hierarchy4"/>
    <dgm:cxn modelId="{D8E1B60B-8519-4E83-AB56-8B3511B20178}" type="presParOf" srcId="{3FDD745C-45A8-4A00-B1F3-BCB3F0162870}" destId="{63AA2626-129B-4D5A-9531-919A9F52A0A3}" srcOrd="2" destOrd="0" presId="urn:microsoft.com/office/officeart/2005/8/layout/hierarchy4"/>
    <dgm:cxn modelId="{CFE7A383-865C-47DC-A9B9-648A65269C6F}" type="presParOf" srcId="{63AA2626-129B-4D5A-9531-919A9F52A0A3}" destId="{222512FD-9973-4214-864E-DDDD84078326}" srcOrd="0" destOrd="0" presId="urn:microsoft.com/office/officeart/2005/8/layout/hierarchy4"/>
    <dgm:cxn modelId="{5F00F9B9-82B7-4BE0-88F7-465951085DCD}" type="presParOf" srcId="{222512FD-9973-4214-864E-DDDD84078326}" destId="{E950A934-A6EB-4728-BB20-6FFB0D910432}" srcOrd="0" destOrd="0" presId="urn:microsoft.com/office/officeart/2005/8/layout/hierarchy4"/>
    <dgm:cxn modelId="{C3E9DF05-F0B6-4A4E-AC11-67B80F0357E7}" type="presParOf" srcId="{222512FD-9973-4214-864E-DDDD84078326}" destId="{3163AE06-0D00-49BA-846E-EFBAD1AD5C26}"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6787AE6F-5671-4ED5-B5A2-7B3ECB5BA5AE}">
      <dgm:prSet custT="1"/>
      <dgm:spPr>
        <a:noFill/>
        <a:ln>
          <a:noFill/>
        </a:ln>
      </dgm:spPr>
      <dgm:t>
        <a:bodyPr/>
        <a:lstStyle/>
        <a:p>
          <a:pPr>
            <a:buNone/>
          </a:pPr>
          <a:r>
            <a:rPr lang="en-US" sz="900" b="1" i="0" u="none">
              <a:solidFill>
                <a:schemeClr val="tx1"/>
              </a:solidFill>
            </a:rPr>
            <a:t>Program Management</a:t>
          </a:r>
          <a:endParaRPr lang="en-US" sz="900" b="1">
            <a:solidFill>
              <a:schemeClr val="tx1"/>
            </a:solidFill>
          </a:endParaRPr>
        </a:p>
      </dgm:t>
    </dgm:pt>
    <dgm:pt modelId="{12945283-5B96-46CF-8EC7-18D3FF96F004}" type="parTrans" cxnId="{74AD89F2-398D-46C3-A99F-FA1458D920DF}">
      <dgm:prSet/>
      <dgm:spPr/>
      <dgm:t>
        <a:bodyPr/>
        <a:lstStyle/>
        <a:p>
          <a:endParaRPr lang="en-US"/>
        </a:p>
      </dgm:t>
    </dgm:pt>
    <dgm:pt modelId="{A6420FEB-F82F-4FC7-B01D-D216FDED56DC}" type="sibTrans" cxnId="{74AD89F2-398D-46C3-A99F-FA1458D920DF}">
      <dgm:prSet/>
      <dgm:spPr/>
      <dgm:t>
        <a:bodyPr/>
        <a:lstStyle/>
        <a:p>
          <a:endParaRPr lang="en-US"/>
        </a:p>
      </dgm:t>
    </dgm:pt>
    <dgm:pt modelId="{41AEC9A8-3C37-41EA-B56B-7C07EB29F70A}">
      <dgm:prSet custT="1"/>
      <dgm:spPr>
        <a:solidFill>
          <a:srgbClr val="0F9ED5"/>
        </a:solidFill>
        <a:ln>
          <a:noFill/>
        </a:ln>
      </dgm:spPr>
      <dgm:t>
        <a:bodyPr/>
        <a:lstStyle/>
        <a:p>
          <a:pPr>
            <a:buNone/>
          </a:pPr>
          <a:r>
            <a:rPr lang="en-US" sz="800" b="0" i="0" u="none"/>
            <a:t>Delivery Methodology</a:t>
          </a:r>
          <a:endParaRPr lang="en-US" sz="800" b="0"/>
        </a:p>
      </dgm:t>
    </dgm:pt>
    <dgm:pt modelId="{9DE58F98-9051-4B18-A6AF-8D6BEAFA932A}" type="parTrans" cxnId="{8220FE9D-BE54-4217-B5EE-B76543B0A6EC}">
      <dgm:prSet/>
      <dgm:spPr/>
      <dgm:t>
        <a:bodyPr/>
        <a:lstStyle/>
        <a:p>
          <a:endParaRPr lang="en-US"/>
        </a:p>
      </dgm:t>
    </dgm:pt>
    <dgm:pt modelId="{F3BCFDC7-6E6A-4A44-9CF8-9390EE69599E}" type="sibTrans" cxnId="{8220FE9D-BE54-4217-B5EE-B76543B0A6EC}">
      <dgm:prSet/>
      <dgm:spPr/>
      <dgm:t>
        <a:bodyPr/>
        <a:lstStyle/>
        <a:p>
          <a:endParaRPr lang="en-US"/>
        </a:p>
      </dgm:t>
    </dgm:pt>
    <dgm:pt modelId="{1023201D-7FAE-4A09-81DF-6B86D8546B5B}">
      <dgm:prSet custT="1"/>
      <dgm:spPr>
        <a:solidFill>
          <a:srgbClr val="0F9ED5"/>
        </a:solidFill>
        <a:ln>
          <a:noFill/>
        </a:ln>
      </dgm:spPr>
      <dgm:t>
        <a:bodyPr/>
        <a:lstStyle/>
        <a:p>
          <a:pPr>
            <a:buNone/>
          </a:pPr>
          <a:r>
            <a:rPr lang="en-US" sz="800" b="0" i="0" u="none"/>
            <a:t>Project Management Tool</a:t>
          </a:r>
          <a:endParaRPr lang="en-US" sz="800" b="0"/>
        </a:p>
      </dgm:t>
    </dgm:pt>
    <dgm:pt modelId="{2FFF1F12-356B-4C1E-9EB8-66EB43FD1E2B}" type="parTrans" cxnId="{6C5285B9-82FB-4165-BA78-60F993CE1198}">
      <dgm:prSet/>
      <dgm:spPr/>
      <dgm:t>
        <a:bodyPr/>
        <a:lstStyle/>
        <a:p>
          <a:endParaRPr lang="en-US"/>
        </a:p>
      </dgm:t>
    </dgm:pt>
    <dgm:pt modelId="{D4E89255-52C8-44D7-87DE-4CBD06F5109C}" type="sibTrans" cxnId="{6C5285B9-82FB-4165-BA78-60F993CE1198}">
      <dgm:prSet/>
      <dgm:spPr/>
      <dgm:t>
        <a:bodyPr/>
        <a:lstStyle/>
        <a:p>
          <a:endParaRPr lang="en-US"/>
        </a:p>
      </dgm:t>
    </dgm:pt>
    <dgm:pt modelId="{A2E0A6B1-58CA-457D-BCF4-5E40D75FBAE5}">
      <dgm:prSet custT="1"/>
      <dgm:spPr>
        <a:solidFill>
          <a:srgbClr val="0F9ED5"/>
        </a:solidFill>
        <a:ln>
          <a:noFill/>
        </a:ln>
      </dgm:spPr>
      <dgm:t>
        <a:bodyPr/>
        <a:lstStyle/>
        <a:p>
          <a:pPr>
            <a:buNone/>
          </a:pPr>
          <a:r>
            <a:rPr lang="en-US" sz="800" b="0" i="0" u="none"/>
            <a:t>Deliverable Review Process</a:t>
          </a:r>
          <a:endParaRPr lang="en-US" sz="800" b="0"/>
        </a:p>
      </dgm:t>
    </dgm:pt>
    <dgm:pt modelId="{9B33428B-A55D-489A-A588-856772F34BD6}" type="parTrans" cxnId="{EBBD17D8-85A3-408A-B6AE-BC8EE4592704}">
      <dgm:prSet/>
      <dgm:spPr/>
      <dgm:t>
        <a:bodyPr/>
        <a:lstStyle/>
        <a:p>
          <a:endParaRPr lang="en-US"/>
        </a:p>
      </dgm:t>
    </dgm:pt>
    <dgm:pt modelId="{9BB89081-55D4-4780-B900-EDECF9CCDB54}" type="sibTrans" cxnId="{EBBD17D8-85A3-408A-B6AE-BC8EE4592704}">
      <dgm:prSet/>
      <dgm:spPr/>
      <dgm:t>
        <a:bodyPr/>
        <a:lstStyle/>
        <a:p>
          <a:endParaRPr lang="en-US"/>
        </a:p>
      </dgm:t>
    </dgm:pt>
    <dgm:pt modelId="{B62ADDD2-7E2C-4E84-BB03-EDB08D421844}">
      <dgm:prSet custT="1"/>
      <dgm:spPr>
        <a:solidFill>
          <a:srgbClr val="0F9ED5"/>
        </a:solidFill>
        <a:ln>
          <a:noFill/>
        </a:ln>
      </dgm:spPr>
      <dgm:t>
        <a:bodyPr/>
        <a:lstStyle/>
        <a:p>
          <a:pPr>
            <a:buNone/>
          </a:pPr>
          <a:r>
            <a:rPr lang="en-US" sz="800" b="0" i="0" u="none"/>
            <a:t>Change Control Process</a:t>
          </a:r>
          <a:endParaRPr lang="en-US" sz="800" b="0"/>
        </a:p>
      </dgm:t>
    </dgm:pt>
    <dgm:pt modelId="{26304313-B108-4A27-A883-099C8B1F20C5}" type="parTrans" cxnId="{7FA7AB6E-6D21-490F-BE10-B124F6D7F310}">
      <dgm:prSet/>
      <dgm:spPr/>
      <dgm:t>
        <a:bodyPr/>
        <a:lstStyle/>
        <a:p>
          <a:endParaRPr lang="en-US"/>
        </a:p>
      </dgm:t>
    </dgm:pt>
    <dgm:pt modelId="{EBB8CCD8-C4A4-46AB-B9D9-38D79D7B5067}" type="sibTrans" cxnId="{7FA7AB6E-6D21-490F-BE10-B124F6D7F310}">
      <dgm:prSet/>
      <dgm:spPr/>
      <dgm:t>
        <a:bodyPr/>
        <a:lstStyle/>
        <a:p>
          <a:endParaRPr lang="en-US"/>
        </a:p>
      </dgm:t>
    </dgm:pt>
    <dgm:pt modelId="{170AF763-7CFA-4E6B-B9C1-9A828B18B2E6}">
      <dgm:prSet custT="1"/>
      <dgm:spPr>
        <a:solidFill>
          <a:srgbClr val="0F9ED5"/>
        </a:solidFill>
        <a:ln>
          <a:noFill/>
        </a:ln>
      </dgm:spPr>
      <dgm:t>
        <a:bodyPr/>
        <a:lstStyle/>
        <a:p>
          <a:pPr>
            <a:buNone/>
          </a:pPr>
          <a:r>
            <a:rPr lang="en-US" sz="800" b="0" i="0" u="none"/>
            <a:t>Risk and Issue Management Process</a:t>
          </a:r>
          <a:endParaRPr lang="en-US" sz="800" b="0"/>
        </a:p>
      </dgm:t>
    </dgm:pt>
    <dgm:pt modelId="{4E12BBC4-009C-47F8-8FBF-A623986201F7}" type="parTrans" cxnId="{5E1BC92F-7567-45C3-A6B3-357BC665CF9A}">
      <dgm:prSet/>
      <dgm:spPr/>
      <dgm:t>
        <a:bodyPr/>
        <a:lstStyle/>
        <a:p>
          <a:endParaRPr lang="en-US"/>
        </a:p>
      </dgm:t>
    </dgm:pt>
    <dgm:pt modelId="{B9E3145D-B4BE-4B02-ACC3-89ECD2742933}" type="sibTrans" cxnId="{5E1BC92F-7567-45C3-A6B3-357BC665CF9A}">
      <dgm:prSet/>
      <dgm:spPr/>
      <dgm:t>
        <a:bodyPr/>
        <a:lstStyle/>
        <a:p>
          <a:endParaRPr lang="en-US"/>
        </a:p>
      </dgm:t>
    </dgm:pt>
    <dgm:pt modelId="{C4FBD39F-FEAB-4E70-B9B5-59C40942D04F}">
      <dgm:prSet custT="1"/>
      <dgm:spPr>
        <a:solidFill>
          <a:srgbClr val="0F9ED5"/>
        </a:solidFill>
        <a:ln>
          <a:noFill/>
        </a:ln>
      </dgm:spPr>
      <dgm:t>
        <a:bodyPr/>
        <a:lstStyle/>
        <a:p>
          <a:pPr>
            <a:buNone/>
          </a:pPr>
          <a:r>
            <a:rPr lang="en-US" sz="800" b="0" i="0" u="none"/>
            <a:t>Risk and Issue Management Tool</a:t>
          </a:r>
          <a:endParaRPr lang="en-US" sz="800" b="0"/>
        </a:p>
      </dgm:t>
    </dgm:pt>
    <dgm:pt modelId="{CFC489E5-35F5-4113-B2C9-03C055045F4E}" type="parTrans" cxnId="{0DF41ABB-BDCC-4BFD-82B0-D7F73E05F4B1}">
      <dgm:prSet/>
      <dgm:spPr/>
      <dgm:t>
        <a:bodyPr/>
        <a:lstStyle/>
        <a:p>
          <a:endParaRPr lang="en-US"/>
        </a:p>
      </dgm:t>
    </dgm:pt>
    <dgm:pt modelId="{5476BF74-F008-49F8-AFFB-E259CB628E2B}" type="sibTrans" cxnId="{0DF41ABB-BDCC-4BFD-82B0-D7F73E05F4B1}">
      <dgm:prSet/>
      <dgm:spPr/>
      <dgm:t>
        <a:bodyPr/>
        <a:lstStyle/>
        <a:p>
          <a:endParaRPr lang="en-US"/>
        </a:p>
      </dgm:t>
    </dgm:pt>
    <dgm:pt modelId="{3D2240E5-AE6D-47B5-9897-53EE6DC78F3B}">
      <dgm:prSet custT="1"/>
      <dgm:spPr>
        <a:noFill/>
        <a:ln>
          <a:noFill/>
        </a:ln>
      </dgm:spPr>
      <dgm:t>
        <a:bodyPr/>
        <a:lstStyle/>
        <a:p>
          <a:pPr>
            <a:buNone/>
          </a:pPr>
          <a:r>
            <a:rPr lang="en-US" sz="900" b="1" i="0" u="none">
              <a:solidFill>
                <a:schemeClr val="tx1"/>
              </a:solidFill>
            </a:rPr>
            <a:t>Design Enablement</a:t>
          </a:r>
          <a:endParaRPr lang="en-US" sz="900" b="1">
            <a:solidFill>
              <a:schemeClr val="tx1"/>
            </a:solidFill>
          </a:endParaRPr>
        </a:p>
      </dgm:t>
    </dgm:pt>
    <dgm:pt modelId="{194BF13A-6DFA-478F-BFD1-F0DA0A7836C2}" type="parTrans" cxnId="{0B87CB8B-081F-4FAE-9C07-C0E5EAE79B12}">
      <dgm:prSet/>
      <dgm:spPr/>
      <dgm:t>
        <a:bodyPr/>
        <a:lstStyle/>
        <a:p>
          <a:endParaRPr lang="en-US"/>
        </a:p>
      </dgm:t>
    </dgm:pt>
    <dgm:pt modelId="{5E8A2928-6781-469B-911E-DD94A63E8317}" type="sibTrans" cxnId="{0B87CB8B-081F-4FAE-9C07-C0E5EAE79B12}">
      <dgm:prSet/>
      <dgm:spPr/>
      <dgm:t>
        <a:bodyPr/>
        <a:lstStyle/>
        <a:p>
          <a:endParaRPr lang="en-US"/>
        </a:p>
      </dgm:t>
    </dgm:pt>
    <dgm:pt modelId="{E70B7C5B-F06A-43C5-B3A7-43F60D29F794}">
      <dgm:prSet custT="1"/>
      <dgm:spPr>
        <a:solidFill>
          <a:srgbClr val="0F9ED5"/>
        </a:solidFill>
        <a:ln>
          <a:noFill/>
        </a:ln>
      </dgm:spPr>
      <dgm:t>
        <a:bodyPr/>
        <a:lstStyle/>
        <a:p>
          <a:pPr>
            <a:buNone/>
          </a:pPr>
          <a:r>
            <a:rPr lang="en-US" sz="800" b="0" i="0" u="none"/>
            <a:t>Process Mining Tool</a:t>
          </a:r>
          <a:endParaRPr lang="en-US" sz="800" b="0"/>
        </a:p>
      </dgm:t>
    </dgm:pt>
    <dgm:pt modelId="{976FD958-9B0E-45FA-B045-6D0057C12E79}" type="parTrans" cxnId="{AD3F3633-85BE-4864-A456-0A542F761EC7}">
      <dgm:prSet/>
      <dgm:spPr/>
      <dgm:t>
        <a:bodyPr/>
        <a:lstStyle/>
        <a:p>
          <a:endParaRPr lang="en-US"/>
        </a:p>
      </dgm:t>
    </dgm:pt>
    <dgm:pt modelId="{C1095560-E511-491C-AAF4-1181029B086F}" type="sibTrans" cxnId="{AD3F3633-85BE-4864-A456-0A542F761EC7}">
      <dgm:prSet/>
      <dgm:spPr/>
      <dgm:t>
        <a:bodyPr/>
        <a:lstStyle/>
        <a:p>
          <a:endParaRPr lang="en-US"/>
        </a:p>
      </dgm:t>
    </dgm:pt>
    <dgm:pt modelId="{DC578D34-82B6-4216-B72C-7863BE078DE7}">
      <dgm:prSet custT="1"/>
      <dgm:spPr>
        <a:solidFill>
          <a:srgbClr val="0F9ED5"/>
        </a:solidFill>
        <a:ln>
          <a:noFill/>
        </a:ln>
      </dgm:spPr>
      <dgm:t>
        <a:bodyPr/>
        <a:lstStyle/>
        <a:p>
          <a:pPr>
            <a:buNone/>
          </a:pPr>
          <a:r>
            <a:rPr lang="en-US" sz="800" b="0" i="0" u="none"/>
            <a:t>Process Modeling Tool</a:t>
          </a:r>
          <a:endParaRPr lang="en-US" sz="800" b="0"/>
        </a:p>
      </dgm:t>
    </dgm:pt>
    <dgm:pt modelId="{322A8584-50B9-438A-9554-4A2527EBC124}" type="parTrans" cxnId="{08E5954A-DC4A-486F-8CB9-286DB94B1DD3}">
      <dgm:prSet/>
      <dgm:spPr/>
      <dgm:t>
        <a:bodyPr/>
        <a:lstStyle/>
        <a:p>
          <a:endParaRPr lang="en-US"/>
        </a:p>
      </dgm:t>
    </dgm:pt>
    <dgm:pt modelId="{7C85CA65-2C57-48B1-8565-57D7C97201D8}" type="sibTrans" cxnId="{08E5954A-DC4A-486F-8CB9-286DB94B1DD3}">
      <dgm:prSet/>
      <dgm:spPr/>
      <dgm:t>
        <a:bodyPr/>
        <a:lstStyle/>
        <a:p>
          <a:endParaRPr lang="en-US"/>
        </a:p>
      </dgm:t>
    </dgm:pt>
    <dgm:pt modelId="{78248182-DAA1-4A84-AA0D-6CDF8B742B4B}">
      <dgm:prSet custT="1"/>
      <dgm:spPr>
        <a:solidFill>
          <a:srgbClr val="0F9ED5"/>
        </a:solidFill>
        <a:ln>
          <a:noFill/>
        </a:ln>
      </dgm:spPr>
      <dgm:t>
        <a:bodyPr/>
        <a:lstStyle/>
        <a:p>
          <a:pPr>
            <a:buNone/>
          </a:pPr>
          <a:r>
            <a:rPr lang="en-US" sz="800" b="0" i="0" u="none"/>
            <a:t>UX Design Tool</a:t>
          </a:r>
          <a:endParaRPr lang="en-US" sz="800" b="0"/>
        </a:p>
      </dgm:t>
    </dgm:pt>
    <dgm:pt modelId="{7ADFA474-EB15-4FF6-BB1A-9896A35BF57D}" type="parTrans" cxnId="{42E253B7-4E10-4E4F-97F1-3E2929596BEE}">
      <dgm:prSet/>
      <dgm:spPr/>
      <dgm:t>
        <a:bodyPr/>
        <a:lstStyle/>
        <a:p>
          <a:endParaRPr lang="en-US"/>
        </a:p>
      </dgm:t>
    </dgm:pt>
    <dgm:pt modelId="{83E6DE31-ECE7-4685-86D9-0A85B50ABFF8}" type="sibTrans" cxnId="{42E253B7-4E10-4E4F-97F1-3E2929596BEE}">
      <dgm:prSet/>
      <dgm:spPr/>
      <dgm:t>
        <a:bodyPr/>
        <a:lstStyle/>
        <a:p>
          <a:endParaRPr lang="en-US"/>
        </a:p>
      </dgm:t>
    </dgm:pt>
    <dgm:pt modelId="{226EB16F-C489-4CA6-9F9C-426753BAFCF7}">
      <dgm:prSet custT="1"/>
      <dgm:spPr>
        <a:solidFill>
          <a:srgbClr val="0F9ED5"/>
        </a:solidFill>
        <a:ln>
          <a:noFill/>
        </a:ln>
      </dgm:spPr>
      <dgm:t>
        <a:bodyPr/>
        <a:lstStyle/>
        <a:p>
          <a:pPr>
            <a:buNone/>
          </a:pPr>
          <a:r>
            <a:rPr lang="en-US" sz="800" b="0" i="0" u="none"/>
            <a:t>Agent Design Tool</a:t>
          </a:r>
          <a:endParaRPr lang="en-US" sz="800" b="0"/>
        </a:p>
      </dgm:t>
    </dgm:pt>
    <dgm:pt modelId="{5A2B0D7C-C673-42AD-A821-CCFCAC5B39E3}" type="parTrans" cxnId="{627137C6-A50A-4966-B946-E2A051FB13CF}">
      <dgm:prSet/>
      <dgm:spPr/>
      <dgm:t>
        <a:bodyPr/>
        <a:lstStyle/>
        <a:p>
          <a:endParaRPr lang="en-US"/>
        </a:p>
      </dgm:t>
    </dgm:pt>
    <dgm:pt modelId="{0C94DAA8-847C-454D-AE45-987A213CEFE2}" type="sibTrans" cxnId="{627137C6-A50A-4966-B946-E2A051FB13CF}">
      <dgm:prSet/>
      <dgm:spPr/>
      <dgm:t>
        <a:bodyPr/>
        <a:lstStyle/>
        <a:p>
          <a:endParaRPr lang="en-US"/>
        </a:p>
      </dgm:t>
    </dgm:pt>
    <dgm:pt modelId="{D7BA023A-EC37-458F-A933-92E8A44BB8FE}">
      <dgm:prSet custT="1"/>
      <dgm:spPr>
        <a:solidFill>
          <a:srgbClr val="0F9ED5"/>
        </a:solidFill>
        <a:ln>
          <a:noFill/>
        </a:ln>
      </dgm:spPr>
      <dgm:t>
        <a:bodyPr/>
        <a:lstStyle/>
        <a:p>
          <a:pPr>
            <a:buNone/>
          </a:pPr>
          <a:r>
            <a:rPr lang="en-US" sz="800" b="0" i="0" u="none"/>
            <a:t>User Story Generation Tool</a:t>
          </a:r>
          <a:endParaRPr lang="en-US" sz="800" b="0"/>
        </a:p>
      </dgm:t>
    </dgm:pt>
    <dgm:pt modelId="{B8A2DF97-043D-4D04-94C9-1724D99C172C}" type="parTrans" cxnId="{32681F55-70DF-4F70-8113-E856E1D76DED}">
      <dgm:prSet/>
      <dgm:spPr/>
      <dgm:t>
        <a:bodyPr/>
        <a:lstStyle/>
        <a:p>
          <a:endParaRPr lang="en-US"/>
        </a:p>
      </dgm:t>
    </dgm:pt>
    <dgm:pt modelId="{49900A66-12E1-4D43-8608-43AEC5385BCD}" type="sibTrans" cxnId="{32681F55-70DF-4F70-8113-E856E1D76DED}">
      <dgm:prSet/>
      <dgm:spPr/>
      <dgm:t>
        <a:bodyPr/>
        <a:lstStyle/>
        <a:p>
          <a:endParaRPr lang="en-US"/>
        </a:p>
      </dgm:t>
    </dgm:pt>
    <dgm:pt modelId="{671B07C0-1714-417A-806B-437C90FAE3B6}">
      <dgm:prSet custT="1"/>
      <dgm:spPr>
        <a:noFill/>
        <a:ln>
          <a:noFill/>
        </a:ln>
      </dgm:spPr>
      <dgm:t>
        <a:bodyPr/>
        <a:lstStyle/>
        <a:p>
          <a:pPr>
            <a:buNone/>
          </a:pPr>
          <a:r>
            <a:rPr lang="en-US" sz="900" b="1" i="0" u="none">
              <a:solidFill>
                <a:schemeClr val="tx1"/>
              </a:solidFill>
            </a:rPr>
            <a:t>Build Enablement</a:t>
          </a:r>
          <a:endParaRPr lang="en-US" sz="900" b="1">
            <a:solidFill>
              <a:schemeClr val="tx1"/>
            </a:solidFill>
          </a:endParaRPr>
        </a:p>
      </dgm:t>
    </dgm:pt>
    <dgm:pt modelId="{4E43B6EC-E62A-4FF5-81EA-FC411D38AD50}" type="parTrans" cxnId="{36F1D978-5762-42D0-971C-4D7D7E4DD5DD}">
      <dgm:prSet/>
      <dgm:spPr/>
      <dgm:t>
        <a:bodyPr/>
        <a:lstStyle/>
        <a:p>
          <a:endParaRPr lang="en-US"/>
        </a:p>
      </dgm:t>
    </dgm:pt>
    <dgm:pt modelId="{62588AA6-74E4-4D2B-8204-0EE76DA3E917}" type="sibTrans" cxnId="{36F1D978-5762-42D0-971C-4D7D7E4DD5DD}">
      <dgm:prSet/>
      <dgm:spPr/>
      <dgm:t>
        <a:bodyPr/>
        <a:lstStyle/>
        <a:p>
          <a:endParaRPr lang="en-US"/>
        </a:p>
      </dgm:t>
    </dgm:pt>
    <dgm:pt modelId="{56333383-58EB-47B7-B5E0-164AB206E633}">
      <dgm:prSet custT="1"/>
      <dgm:spPr>
        <a:solidFill>
          <a:srgbClr val="0F9ED5"/>
        </a:solidFill>
        <a:ln>
          <a:noFill/>
        </a:ln>
      </dgm:spPr>
      <dgm:t>
        <a:bodyPr/>
        <a:lstStyle/>
        <a:p>
          <a:pPr>
            <a:buNone/>
          </a:pPr>
          <a:r>
            <a:rPr lang="en-US" sz="800" b="0" i="0" u="none"/>
            <a:t>LLM-Enhanced IDE</a:t>
          </a:r>
          <a:endParaRPr lang="en-US" sz="800" b="0"/>
        </a:p>
      </dgm:t>
    </dgm:pt>
    <dgm:pt modelId="{764DCEE5-7B79-4840-B6CF-5B79E4624348}" type="parTrans" cxnId="{0CDC96A1-8ECB-4DD7-A11C-2F976D374DE2}">
      <dgm:prSet/>
      <dgm:spPr/>
      <dgm:t>
        <a:bodyPr/>
        <a:lstStyle/>
        <a:p>
          <a:endParaRPr lang="en-US"/>
        </a:p>
      </dgm:t>
    </dgm:pt>
    <dgm:pt modelId="{DF7B0B7D-AA93-4306-8579-7B4919E271B6}" type="sibTrans" cxnId="{0CDC96A1-8ECB-4DD7-A11C-2F976D374DE2}">
      <dgm:prSet/>
      <dgm:spPr/>
      <dgm:t>
        <a:bodyPr/>
        <a:lstStyle/>
        <a:p>
          <a:endParaRPr lang="en-US"/>
        </a:p>
      </dgm:t>
    </dgm:pt>
    <dgm:pt modelId="{96AA1B8B-FCB2-44ED-90C7-34DD4D18FF37}">
      <dgm:prSet custT="1"/>
      <dgm:spPr>
        <a:solidFill>
          <a:srgbClr val="0F9ED5"/>
        </a:solidFill>
        <a:ln>
          <a:noFill/>
        </a:ln>
      </dgm:spPr>
      <dgm:t>
        <a:bodyPr/>
        <a:lstStyle/>
        <a:p>
          <a:pPr>
            <a:buNone/>
          </a:pPr>
          <a:r>
            <a:rPr lang="en-US" sz="800" b="0" i="0" u="none"/>
            <a:t>Agent-Enhanced IDE</a:t>
          </a:r>
          <a:endParaRPr lang="en-US" sz="800" b="0"/>
        </a:p>
      </dgm:t>
    </dgm:pt>
    <dgm:pt modelId="{C221360B-0EEE-4D46-9D2F-26D4A7D57DB8}" type="parTrans" cxnId="{013DCADA-3B28-4850-BBE1-4BC7C386C799}">
      <dgm:prSet/>
      <dgm:spPr/>
      <dgm:t>
        <a:bodyPr/>
        <a:lstStyle/>
        <a:p>
          <a:endParaRPr lang="en-US"/>
        </a:p>
      </dgm:t>
    </dgm:pt>
    <dgm:pt modelId="{A5458DC2-D010-4A67-9357-7F1B9914EFBD}" type="sibTrans" cxnId="{013DCADA-3B28-4850-BBE1-4BC7C386C799}">
      <dgm:prSet/>
      <dgm:spPr/>
      <dgm:t>
        <a:bodyPr/>
        <a:lstStyle/>
        <a:p>
          <a:endParaRPr lang="en-US"/>
        </a:p>
      </dgm:t>
    </dgm:pt>
    <dgm:pt modelId="{C714538E-49D1-4FE5-AD62-8AD917E6D44D}">
      <dgm:prSet custT="1"/>
      <dgm:spPr>
        <a:solidFill>
          <a:srgbClr val="0F9ED5"/>
        </a:solidFill>
        <a:ln>
          <a:noFill/>
        </a:ln>
      </dgm:spPr>
      <dgm:t>
        <a:bodyPr/>
        <a:lstStyle/>
        <a:p>
          <a:pPr>
            <a:buNone/>
          </a:pPr>
          <a:r>
            <a:rPr lang="en-US" sz="800" b="0" i="0" u="none"/>
            <a:t>Agent Build Tool</a:t>
          </a:r>
          <a:endParaRPr lang="en-US" sz="800" b="0"/>
        </a:p>
      </dgm:t>
    </dgm:pt>
    <dgm:pt modelId="{0534597E-D738-4B2A-BE49-8D56DEFD8574}" type="parTrans" cxnId="{6EAD21FA-9523-490D-8AB1-8733A601259A}">
      <dgm:prSet/>
      <dgm:spPr/>
      <dgm:t>
        <a:bodyPr/>
        <a:lstStyle/>
        <a:p>
          <a:endParaRPr lang="en-US"/>
        </a:p>
      </dgm:t>
    </dgm:pt>
    <dgm:pt modelId="{F3F5F824-6A0C-49EF-87E1-7E0ABDD70436}" type="sibTrans" cxnId="{6EAD21FA-9523-490D-8AB1-8733A601259A}">
      <dgm:prSet/>
      <dgm:spPr/>
      <dgm:t>
        <a:bodyPr/>
        <a:lstStyle/>
        <a:p>
          <a:endParaRPr lang="en-US"/>
        </a:p>
      </dgm:t>
    </dgm:pt>
    <dgm:pt modelId="{3509E20A-8958-4D90-BC49-CD819090F182}">
      <dgm:prSet custT="1"/>
      <dgm:spPr>
        <a:noFill/>
        <a:ln>
          <a:noFill/>
        </a:ln>
      </dgm:spPr>
      <dgm:t>
        <a:bodyPr/>
        <a:lstStyle/>
        <a:p>
          <a:pPr>
            <a:buNone/>
          </a:pPr>
          <a:r>
            <a:rPr lang="en-US" sz="900" b="1" i="0" u="none">
              <a:solidFill>
                <a:schemeClr val="tx1"/>
              </a:solidFill>
            </a:rPr>
            <a:t>Test Enablement</a:t>
          </a:r>
          <a:endParaRPr lang="en-US" sz="900" b="1">
            <a:solidFill>
              <a:schemeClr val="tx1"/>
            </a:solidFill>
          </a:endParaRPr>
        </a:p>
      </dgm:t>
    </dgm:pt>
    <dgm:pt modelId="{A942B4E8-B26A-482F-ADD1-AE7A7CB876F2}" type="parTrans" cxnId="{17C00D93-3F93-43C3-93DF-B86BE1E30893}">
      <dgm:prSet/>
      <dgm:spPr/>
      <dgm:t>
        <a:bodyPr/>
        <a:lstStyle/>
        <a:p>
          <a:endParaRPr lang="en-US"/>
        </a:p>
      </dgm:t>
    </dgm:pt>
    <dgm:pt modelId="{3D6F8455-112F-44EB-AACF-F6CD3DF821E7}" type="sibTrans" cxnId="{17C00D93-3F93-43C3-93DF-B86BE1E30893}">
      <dgm:prSet/>
      <dgm:spPr/>
      <dgm:t>
        <a:bodyPr/>
        <a:lstStyle/>
        <a:p>
          <a:endParaRPr lang="en-US"/>
        </a:p>
      </dgm:t>
    </dgm:pt>
    <dgm:pt modelId="{7064F563-8B66-4325-8E5A-571A6DEF1B65}">
      <dgm:prSet custT="1"/>
      <dgm:spPr>
        <a:solidFill>
          <a:srgbClr val="0F9ED5"/>
        </a:solidFill>
        <a:ln>
          <a:noFill/>
        </a:ln>
      </dgm:spPr>
      <dgm:t>
        <a:bodyPr/>
        <a:lstStyle/>
        <a:p>
          <a:pPr>
            <a:buNone/>
          </a:pPr>
          <a:r>
            <a:rPr lang="en-US" sz="800" b="0" i="0" u="none"/>
            <a:t>Prompt Evaluation Tool</a:t>
          </a:r>
          <a:endParaRPr lang="en-US" sz="800" b="0"/>
        </a:p>
      </dgm:t>
    </dgm:pt>
    <dgm:pt modelId="{4303F3C9-35A4-4967-B9D8-D894064D150D}" type="parTrans" cxnId="{89072C1C-D94E-4FD3-B61E-544D663880F7}">
      <dgm:prSet/>
      <dgm:spPr/>
      <dgm:t>
        <a:bodyPr/>
        <a:lstStyle/>
        <a:p>
          <a:endParaRPr lang="en-US"/>
        </a:p>
      </dgm:t>
    </dgm:pt>
    <dgm:pt modelId="{4A1C3BBE-6797-4868-87DB-90DEDEC9E4A0}" type="sibTrans" cxnId="{89072C1C-D94E-4FD3-B61E-544D663880F7}">
      <dgm:prSet/>
      <dgm:spPr/>
      <dgm:t>
        <a:bodyPr/>
        <a:lstStyle/>
        <a:p>
          <a:endParaRPr lang="en-US"/>
        </a:p>
      </dgm:t>
    </dgm:pt>
    <dgm:pt modelId="{FE734366-743F-46C2-A283-6FE38D261B2D}">
      <dgm:prSet custT="1"/>
      <dgm:spPr>
        <a:solidFill>
          <a:srgbClr val="0F9ED5"/>
        </a:solidFill>
        <a:ln>
          <a:noFill/>
        </a:ln>
      </dgm:spPr>
      <dgm:t>
        <a:bodyPr/>
        <a:lstStyle/>
        <a:p>
          <a:pPr>
            <a:buNone/>
          </a:pPr>
          <a:r>
            <a:rPr lang="en-US" sz="800" b="0" i="0" u="none"/>
            <a:t>Model Evaluation Tool</a:t>
          </a:r>
          <a:endParaRPr lang="en-US" sz="800" b="0"/>
        </a:p>
      </dgm:t>
    </dgm:pt>
    <dgm:pt modelId="{D7DD86C9-93B1-492F-A36A-1C3B478604A1}" type="parTrans" cxnId="{C5C8D2CC-044A-4544-AC4D-CC05B322D0FB}">
      <dgm:prSet/>
      <dgm:spPr/>
      <dgm:t>
        <a:bodyPr/>
        <a:lstStyle/>
        <a:p>
          <a:endParaRPr lang="en-US"/>
        </a:p>
      </dgm:t>
    </dgm:pt>
    <dgm:pt modelId="{D24387D9-3775-4227-BF5B-0B31B546A936}" type="sibTrans" cxnId="{C5C8D2CC-044A-4544-AC4D-CC05B322D0FB}">
      <dgm:prSet/>
      <dgm:spPr/>
      <dgm:t>
        <a:bodyPr/>
        <a:lstStyle/>
        <a:p>
          <a:endParaRPr lang="en-US"/>
        </a:p>
      </dgm:t>
    </dgm:pt>
    <dgm:pt modelId="{D4E12553-41AE-4E4A-8C1E-85AC271893DD}">
      <dgm:prSet custT="1"/>
      <dgm:spPr>
        <a:solidFill>
          <a:srgbClr val="0F9ED5"/>
        </a:solidFill>
        <a:ln>
          <a:noFill/>
        </a:ln>
      </dgm:spPr>
      <dgm:t>
        <a:bodyPr/>
        <a:lstStyle/>
        <a:p>
          <a:pPr>
            <a:buNone/>
          </a:pPr>
          <a:r>
            <a:rPr lang="en-US" sz="800" b="0" i="0" u="none"/>
            <a:t>Agent Evaluation Tool</a:t>
          </a:r>
          <a:endParaRPr lang="en-US" sz="800" b="0"/>
        </a:p>
      </dgm:t>
    </dgm:pt>
    <dgm:pt modelId="{B4868CF3-65E6-45E1-8B4B-0B9F2EB0C875}" type="parTrans" cxnId="{A54AB478-3552-4841-883F-2402CB1C3858}">
      <dgm:prSet/>
      <dgm:spPr/>
      <dgm:t>
        <a:bodyPr/>
        <a:lstStyle/>
        <a:p>
          <a:endParaRPr lang="en-US"/>
        </a:p>
      </dgm:t>
    </dgm:pt>
    <dgm:pt modelId="{3A0F59EF-EB02-4962-9F24-4CF0A2A92740}" type="sibTrans" cxnId="{A54AB478-3552-4841-883F-2402CB1C3858}">
      <dgm:prSet/>
      <dgm:spPr/>
      <dgm:t>
        <a:bodyPr/>
        <a:lstStyle/>
        <a:p>
          <a:endParaRPr lang="en-US"/>
        </a:p>
      </dgm:t>
    </dgm:pt>
    <dgm:pt modelId="{FFBD3453-C331-48C5-BD87-704E531342DD}">
      <dgm:prSet custT="1"/>
      <dgm:spPr>
        <a:solidFill>
          <a:srgbClr val="0F9ED5"/>
        </a:solidFill>
        <a:ln>
          <a:noFill/>
        </a:ln>
      </dgm:spPr>
      <dgm:t>
        <a:bodyPr/>
        <a:lstStyle/>
        <a:p>
          <a:pPr>
            <a:buNone/>
          </a:pPr>
          <a:r>
            <a:rPr lang="en-US" sz="800" b="0" i="0" u="none"/>
            <a:t>Agent Team Evaluation Tool</a:t>
          </a:r>
          <a:endParaRPr lang="en-US" sz="800" b="0"/>
        </a:p>
      </dgm:t>
    </dgm:pt>
    <dgm:pt modelId="{334C445D-960B-4C29-9DE2-37E9A2988D76}" type="parTrans" cxnId="{A44ED63C-A643-4235-86D3-B49AEF5C0975}">
      <dgm:prSet/>
      <dgm:spPr/>
      <dgm:t>
        <a:bodyPr/>
        <a:lstStyle/>
        <a:p>
          <a:endParaRPr lang="en-US"/>
        </a:p>
      </dgm:t>
    </dgm:pt>
    <dgm:pt modelId="{9D985EF2-4455-449E-B431-0F869B470D7F}" type="sibTrans" cxnId="{A44ED63C-A643-4235-86D3-B49AEF5C0975}">
      <dgm:prSet/>
      <dgm:spPr/>
      <dgm:t>
        <a:bodyPr/>
        <a:lstStyle/>
        <a:p>
          <a:endParaRPr lang="en-US"/>
        </a:p>
      </dgm:t>
    </dgm:pt>
    <dgm:pt modelId="{FC2A8076-93AC-4C9C-A89E-CC074FE11200}">
      <dgm:prSet custT="1"/>
      <dgm:spPr>
        <a:solidFill>
          <a:srgbClr val="0F9ED5"/>
        </a:solidFill>
        <a:ln>
          <a:noFill/>
        </a:ln>
      </dgm:spPr>
      <dgm:t>
        <a:bodyPr/>
        <a:lstStyle/>
        <a:p>
          <a:pPr>
            <a:buNone/>
          </a:pPr>
          <a:r>
            <a:rPr lang="en-US" sz="800" b="0"/>
            <a:t>Performance Test Tool</a:t>
          </a:r>
        </a:p>
      </dgm:t>
    </dgm:pt>
    <dgm:pt modelId="{9E415878-067F-4C3F-9978-1914B4C5C381}" type="parTrans" cxnId="{EC9909B1-4E49-4D1D-83EF-C271E70D3DEC}">
      <dgm:prSet/>
      <dgm:spPr/>
      <dgm:t>
        <a:bodyPr/>
        <a:lstStyle/>
        <a:p>
          <a:endParaRPr lang="en-US"/>
        </a:p>
      </dgm:t>
    </dgm:pt>
    <dgm:pt modelId="{82391BBD-4C40-45B0-8691-39815541373A}" type="sibTrans" cxnId="{EC9909B1-4E49-4D1D-83EF-C271E70D3DEC}">
      <dgm:prSet/>
      <dgm:spPr/>
      <dgm:t>
        <a:bodyPr/>
        <a:lstStyle/>
        <a:p>
          <a:endParaRPr lang="en-US"/>
        </a:p>
      </dgm:t>
    </dgm:pt>
    <dgm:pt modelId="{70647C51-33B4-4783-87C2-9DEC1D1EEF76}">
      <dgm:prSet custT="1"/>
      <dgm:spPr>
        <a:solidFill>
          <a:srgbClr val="0F9ED5"/>
        </a:solidFill>
        <a:ln>
          <a:noFill/>
        </a:ln>
      </dgm:spPr>
      <dgm:t>
        <a:bodyPr/>
        <a:lstStyle/>
        <a:p>
          <a:pPr>
            <a:buNone/>
          </a:pPr>
          <a:r>
            <a:rPr lang="en-US" sz="800" b="0"/>
            <a:t>Code Coverage Tool</a:t>
          </a:r>
        </a:p>
      </dgm:t>
    </dgm:pt>
    <dgm:pt modelId="{BCB0E84E-746E-4464-906E-F3F7063C3865}" type="parTrans" cxnId="{1E711F35-5379-49DB-9973-0C147EE49003}">
      <dgm:prSet/>
      <dgm:spPr/>
      <dgm:t>
        <a:bodyPr/>
        <a:lstStyle/>
        <a:p>
          <a:endParaRPr lang="en-US"/>
        </a:p>
      </dgm:t>
    </dgm:pt>
    <dgm:pt modelId="{1B82E069-0A44-41AB-9DC3-14E8DC40D87C}" type="sibTrans" cxnId="{1E711F35-5379-49DB-9973-0C147EE49003}">
      <dgm:prSet/>
      <dgm:spPr/>
      <dgm:t>
        <a:bodyPr/>
        <a:lstStyle/>
        <a:p>
          <a:endParaRPr lang="en-US"/>
        </a:p>
      </dgm:t>
    </dgm:pt>
    <dgm:pt modelId="{7DF74F60-40C7-4855-8F99-D11101BC2188}">
      <dgm:prSet custT="1"/>
      <dgm:spPr>
        <a:solidFill>
          <a:srgbClr val="0F9ED5"/>
        </a:solidFill>
        <a:ln>
          <a:noFill/>
        </a:ln>
      </dgm:spPr>
      <dgm:t>
        <a:bodyPr/>
        <a:lstStyle/>
        <a:p>
          <a:pPr>
            <a:buNone/>
          </a:pPr>
          <a:r>
            <a:rPr lang="en-US" sz="800" b="0"/>
            <a:t>Test Script Generation Tool</a:t>
          </a:r>
        </a:p>
      </dgm:t>
    </dgm:pt>
    <dgm:pt modelId="{5D448DEE-30A2-42B4-AE82-ECBFD05AB1A6}" type="parTrans" cxnId="{1388D0EC-15F2-4DD4-AAA7-17C8CA0E2A1D}">
      <dgm:prSet/>
      <dgm:spPr/>
      <dgm:t>
        <a:bodyPr/>
        <a:lstStyle/>
        <a:p>
          <a:endParaRPr lang="en-US"/>
        </a:p>
      </dgm:t>
    </dgm:pt>
    <dgm:pt modelId="{749EF227-AA76-4043-9DA8-B95DA7D5C28F}" type="sibTrans" cxnId="{1388D0EC-15F2-4DD4-AAA7-17C8CA0E2A1D}">
      <dgm:prSet/>
      <dgm:spPr/>
      <dgm:t>
        <a:bodyPr/>
        <a:lstStyle/>
        <a:p>
          <a:endParaRPr lang="en-US"/>
        </a:p>
      </dgm:t>
    </dgm:pt>
    <dgm:pt modelId="{7E0656EC-9F0C-4BB7-B77E-680635086897}">
      <dgm:prSet custT="1"/>
      <dgm:spPr>
        <a:solidFill>
          <a:srgbClr val="0F9ED5"/>
        </a:solidFill>
        <a:ln>
          <a:noFill/>
        </a:ln>
      </dgm:spPr>
      <dgm:t>
        <a:bodyPr/>
        <a:lstStyle/>
        <a:p>
          <a:pPr>
            <a:buNone/>
          </a:pPr>
          <a:r>
            <a:rPr lang="en-US" sz="800" b="0"/>
            <a:t>Test Data Generation Tool</a:t>
          </a:r>
        </a:p>
      </dgm:t>
    </dgm:pt>
    <dgm:pt modelId="{4AB91387-FC6A-423D-8E5C-D3E01052B98F}" type="parTrans" cxnId="{CF123E0B-06F2-4BFE-B8C0-80A671573C66}">
      <dgm:prSet/>
      <dgm:spPr/>
      <dgm:t>
        <a:bodyPr/>
        <a:lstStyle/>
        <a:p>
          <a:endParaRPr lang="en-US"/>
        </a:p>
      </dgm:t>
    </dgm:pt>
    <dgm:pt modelId="{936357DD-22B5-40E4-BF7A-BC97B2B77354}" type="sibTrans" cxnId="{CF123E0B-06F2-4BFE-B8C0-80A671573C66}">
      <dgm:prSet/>
      <dgm:spPr/>
      <dgm:t>
        <a:bodyPr/>
        <a:lstStyle/>
        <a:p>
          <a:endParaRPr lang="en-US"/>
        </a:p>
      </dgm:t>
    </dgm:pt>
    <dgm:pt modelId="{F4F4A044-0132-4AD3-A761-31153D1CE9C4}">
      <dgm:prSet custT="1"/>
      <dgm:spPr>
        <a:solidFill>
          <a:srgbClr val="0F9ED5"/>
        </a:solidFill>
        <a:ln>
          <a:noFill/>
        </a:ln>
      </dgm:spPr>
      <dgm:t>
        <a:bodyPr/>
        <a:lstStyle/>
        <a:p>
          <a:pPr>
            <a:buNone/>
          </a:pPr>
          <a:r>
            <a:rPr lang="en-US" sz="800" b="0"/>
            <a:t>Software Composition Analysis (SCA) Tool</a:t>
          </a:r>
        </a:p>
      </dgm:t>
    </dgm:pt>
    <dgm:pt modelId="{152477D7-D2F9-4FC6-9A4C-CB05C7BFC310}" type="parTrans" cxnId="{1F52709B-2C47-44A9-AE29-57CB0CB7C304}">
      <dgm:prSet/>
      <dgm:spPr/>
      <dgm:t>
        <a:bodyPr/>
        <a:lstStyle/>
        <a:p>
          <a:endParaRPr lang="en-US"/>
        </a:p>
      </dgm:t>
    </dgm:pt>
    <dgm:pt modelId="{95C6B8B2-5255-407C-81C3-53644FA72B03}" type="sibTrans" cxnId="{1F52709B-2C47-44A9-AE29-57CB0CB7C304}">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13ACB85-3D10-443A-A934-520044E05096}" type="pres">
      <dgm:prSet presAssocID="{6787AE6F-5671-4ED5-B5A2-7B3ECB5BA5AE}" presName="vertOne" presStyleCnt="0"/>
      <dgm:spPr/>
    </dgm:pt>
    <dgm:pt modelId="{9D2BBEF4-855E-47C8-89BC-7987C2F2E7FD}" type="pres">
      <dgm:prSet presAssocID="{6787AE6F-5671-4ED5-B5A2-7B3ECB5BA5AE}" presName="txOne" presStyleLbl="node0" presStyleIdx="0" presStyleCnt="4" custScaleY="320421" custLinFactNeighborY="16359">
        <dgm:presLayoutVars>
          <dgm:chPref val="3"/>
        </dgm:presLayoutVars>
      </dgm:prSet>
      <dgm:spPr/>
    </dgm:pt>
    <dgm:pt modelId="{32465F24-79B1-4D24-B383-0C1A2BF7C878}" type="pres">
      <dgm:prSet presAssocID="{6787AE6F-5671-4ED5-B5A2-7B3ECB5BA5AE}" presName="parTransOne" presStyleCnt="0"/>
      <dgm:spPr/>
    </dgm:pt>
    <dgm:pt modelId="{8E8C6E55-84FA-487B-BEAE-28C19BC38ADF}" type="pres">
      <dgm:prSet presAssocID="{6787AE6F-5671-4ED5-B5A2-7B3ECB5BA5AE}" presName="horzOne" presStyleCnt="0"/>
      <dgm:spPr/>
    </dgm:pt>
    <dgm:pt modelId="{D4BCFFCB-B7F0-45EC-9B16-9B594C7BE291}" type="pres">
      <dgm:prSet presAssocID="{41AEC9A8-3C37-41EA-B56B-7C07EB29F70A}" presName="vertTwo" presStyleCnt="0"/>
      <dgm:spPr/>
    </dgm:pt>
    <dgm:pt modelId="{BF61D5AF-34C6-4DDA-80C7-66AD2B972748}" type="pres">
      <dgm:prSet presAssocID="{41AEC9A8-3C37-41EA-B56B-7C07EB29F70A}" presName="txTwo" presStyleLbl="node2" presStyleIdx="0" presStyleCnt="7" custScaleY="320421">
        <dgm:presLayoutVars>
          <dgm:chPref val="3"/>
        </dgm:presLayoutVars>
      </dgm:prSet>
      <dgm:spPr/>
    </dgm:pt>
    <dgm:pt modelId="{8BED3598-F98B-49AE-A504-7C4ADC8E509F}" type="pres">
      <dgm:prSet presAssocID="{41AEC9A8-3C37-41EA-B56B-7C07EB29F70A}" presName="parTransTwo" presStyleCnt="0"/>
      <dgm:spPr/>
    </dgm:pt>
    <dgm:pt modelId="{F0AD91F4-9063-4BA9-A801-04DC9052ECC7}" type="pres">
      <dgm:prSet presAssocID="{41AEC9A8-3C37-41EA-B56B-7C07EB29F70A}" presName="horzTwo" presStyleCnt="0"/>
      <dgm:spPr/>
    </dgm:pt>
    <dgm:pt modelId="{668C2105-91D2-4572-B776-4C2557CC31EB}" type="pres">
      <dgm:prSet presAssocID="{1023201D-7FAE-4A09-81DF-6B86D8546B5B}" presName="vertThree" presStyleCnt="0"/>
      <dgm:spPr/>
    </dgm:pt>
    <dgm:pt modelId="{58480B22-BF8D-4B33-A7E4-443797D97D61}" type="pres">
      <dgm:prSet presAssocID="{1023201D-7FAE-4A09-81DF-6B86D8546B5B}" presName="txThree" presStyleLbl="node3" presStyleIdx="0" presStyleCnt="6" custScaleY="320421">
        <dgm:presLayoutVars>
          <dgm:chPref val="3"/>
        </dgm:presLayoutVars>
      </dgm:prSet>
      <dgm:spPr/>
    </dgm:pt>
    <dgm:pt modelId="{9B7717E8-8985-402A-8C66-4748FF6C71D1}" type="pres">
      <dgm:prSet presAssocID="{1023201D-7FAE-4A09-81DF-6B86D8546B5B}" presName="parTransThree" presStyleCnt="0"/>
      <dgm:spPr/>
    </dgm:pt>
    <dgm:pt modelId="{50967D33-F149-4F89-A54F-5E3EEA7C7D00}" type="pres">
      <dgm:prSet presAssocID="{1023201D-7FAE-4A09-81DF-6B86D8546B5B}" presName="horzThree" presStyleCnt="0"/>
      <dgm:spPr/>
    </dgm:pt>
    <dgm:pt modelId="{3EB24001-98BF-4E27-92E9-2C4B96B707AA}" type="pres">
      <dgm:prSet presAssocID="{A2E0A6B1-58CA-457D-BCF4-5E40D75FBAE5}" presName="vertFour" presStyleCnt="0">
        <dgm:presLayoutVars>
          <dgm:chPref val="3"/>
        </dgm:presLayoutVars>
      </dgm:prSet>
      <dgm:spPr/>
    </dgm:pt>
    <dgm:pt modelId="{70CDD9B2-F933-40ED-818C-2F9C44950378}" type="pres">
      <dgm:prSet presAssocID="{A2E0A6B1-58CA-457D-BCF4-5E40D75FBAE5}" presName="txFour" presStyleLbl="node4" presStyleIdx="0" presStyleCnt="10" custScaleY="320421">
        <dgm:presLayoutVars>
          <dgm:chPref val="3"/>
        </dgm:presLayoutVars>
      </dgm:prSet>
      <dgm:spPr/>
    </dgm:pt>
    <dgm:pt modelId="{C9996BBE-F92D-4DDD-A02E-B67978FD49B6}" type="pres">
      <dgm:prSet presAssocID="{A2E0A6B1-58CA-457D-BCF4-5E40D75FBAE5}" presName="parTransFour" presStyleCnt="0"/>
      <dgm:spPr/>
    </dgm:pt>
    <dgm:pt modelId="{078FF048-C30D-46E4-9DA8-B9CEA84E83B0}" type="pres">
      <dgm:prSet presAssocID="{A2E0A6B1-58CA-457D-BCF4-5E40D75FBAE5}" presName="horzFour" presStyleCnt="0"/>
      <dgm:spPr/>
    </dgm:pt>
    <dgm:pt modelId="{87DC2D8F-6B4C-45CE-BADD-B299CB115C2F}" type="pres">
      <dgm:prSet presAssocID="{B62ADDD2-7E2C-4E84-BB03-EDB08D421844}" presName="vertFour" presStyleCnt="0">
        <dgm:presLayoutVars>
          <dgm:chPref val="3"/>
        </dgm:presLayoutVars>
      </dgm:prSet>
      <dgm:spPr/>
    </dgm:pt>
    <dgm:pt modelId="{A25E8FA3-71D5-4E3E-949E-BD4C0181BB20}" type="pres">
      <dgm:prSet presAssocID="{B62ADDD2-7E2C-4E84-BB03-EDB08D421844}" presName="txFour" presStyleLbl="node4" presStyleIdx="1" presStyleCnt="10" custScaleY="320421">
        <dgm:presLayoutVars>
          <dgm:chPref val="3"/>
        </dgm:presLayoutVars>
      </dgm:prSet>
      <dgm:spPr/>
    </dgm:pt>
    <dgm:pt modelId="{3044F677-75B3-479A-A079-6046EAD7BC9D}" type="pres">
      <dgm:prSet presAssocID="{B62ADDD2-7E2C-4E84-BB03-EDB08D421844}" presName="horzFour" presStyleCnt="0"/>
      <dgm:spPr/>
    </dgm:pt>
    <dgm:pt modelId="{D6A915B9-ED79-464D-9B32-B4C53A043291}" type="pres">
      <dgm:prSet presAssocID="{F3BCFDC7-6E6A-4A44-9CF8-9390EE69599E}" presName="sibSpaceTwo" presStyleCnt="0"/>
      <dgm:spPr/>
    </dgm:pt>
    <dgm:pt modelId="{310E2771-F506-47A6-988C-A4291B54F6ED}" type="pres">
      <dgm:prSet presAssocID="{170AF763-7CFA-4E6B-B9C1-9A828B18B2E6}" presName="vertTwo" presStyleCnt="0"/>
      <dgm:spPr/>
    </dgm:pt>
    <dgm:pt modelId="{3DA2A78A-36E2-4784-8BC5-DD6261680287}" type="pres">
      <dgm:prSet presAssocID="{170AF763-7CFA-4E6B-B9C1-9A828B18B2E6}" presName="txTwo" presStyleLbl="node2" presStyleIdx="1" presStyleCnt="7" custScaleY="320421">
        <dgm:presLayoutVars>
          <dgm:chPref val="3"/>
        </dgm:presLayoutVars>
      </dgm:prSet>
      <dgm:spPr/>
    </dgm:pt>
    <dgm:pt modelId="{2D531A77-B0B1-459B-B137-15472FDA070F}" type="pres">
      <dgm:prSet presAssocID="{170AF763-7CFA-4E6B-B9C1-9A828B18B2E6}" presName="parTransTwo" presStyleCnt="0"/>
      <dgm:spPr/>
    </dgm:pt>
    <dgm:pt modelId="{D7BFE86A-5251-43AD-AB33-5BE93E76765E}" type="pres">
      <dgm:prSet presAssocID="{170AF763-7CFA-4E6B-B9C1-9A828B18B2E6}" presName="horzTwo" presStyleCnt="0"/>
      <dgm:spPr/>
    </dgm:pt>
    <dgm:pt modelId="{588BE2D7-942C-4DD2-8C9A-7588CAA3C3AF}" type="pres">
      <dgm:prSet presAssocID="{C4FBD39F-FEAB-4E70-B9B5-59C40942D04F}" presName="vertThree" presStyleCnt="0"/>
      <dgm:spPr/>
    </dgm:pt>
    <dgm:pt modelId="{03616C3F-F9C4-4D04-B94A-77442A7ADCEF}" type="pres">
      <dgm:prSet presAssocID="{C4FBD39F-FEAB-4E70-B9B5-59C40942D04F}" presName="txThree" presStyleLbl="node3" presStyleIdx="1" presStyleCnt="6" custScaleY="320421">
        <dgm:presLayoutVars>
          <dgm:chPref val="3"/>
        </dgm:presLayoutVars>
      </dgm:prSet>
      <dgm:spPr/>
    </dgm:pt>
    <dgm:pt modelId="{ABC4844B-7C60-4D10-86FD-7B663E5A52C8}" type="pres">
      <dgm:prSet presAssocID="{C4FBD39F-FEAB-4E70-B9B5-59C40942D04F}" presName="horzThree" presStyleCnt="0"/>
      <dgm:spPr/>
    </dgm:pt>
    <dgm:pt modelId="{CA1D9CB5-404A-48F4-BEDC-9DA9C99C5E12}" type="pres">
      <dgm:prSet presAssocID="{A6420FEB-F82F-4FC7-B01D-D216FDED56DC}" presName="sibSpaceOne" presStyleCnt="0"/>
      <dgm:spPr/>
    </dgm:pt>
    <dgm:pt modelId="{7C3CFE3D-57A1-440D-B510-9C432863AE7E}" type="pres">
      <dgm:prSet presAssocID="{3D2240E5-AE6D-47B5-9897-53EE6DC78F3B}" presName="vertOne" presStyleCnt="0"/>
      <dgm:spPr/>
    </dgm:pt>
    <dgm:pt modelId="{D9074F28-9D6A-4F7E-AD45-889936D81BF1}" type="pres">
      <dgm:prSet presAssocID="{3D2240E5-AE6D-47B5-9897-53EE6DC78F3B}" presName="txOne" presStyleLbl="node0" presStyleIdx="1" presStyleCnt="4" custScaleY="320421" custLinFactNeighborY="16359">
        <dgm:presLayoutVars>
          <dgm:chPref val="3"/>
        </dgm:presLayoutVars>
      </dgm:prSet>
      <dgm:spPr/>
    </dgm:pt>
    <dgm:pt modelId="{DABF6E03-5E4F-44ED-8246-3DA8B6B18BD2}" type="pres">
      <dgm:prSet presAssocID="{3D2240E5-AE6D-47B5-9897-53EE6DC78F3B}" presName="parTransOne" presStyleCnt="0"/>
      <dgm:spPr/>
    </dgm:pt>
    <dgm:pt modelId="{F7646321-B3D5-4818-9A94-7024217CAF9B}" type="pres">
      <dgm:prSet presAssocID="{3D2240E5-AE6D-47B5-9897-53EE6DC78F3B}" presName="horzOne" presStyleCnt="0"/>
      <dgm:spPr/>
    </dgm:pt>
    <dgm:pt modelId="{3F36699D-7025-44E3-8378-5EFE1B05B4B7}" type="pres">
      <dgm:prSet presAssocID="{E70B7C5B-F06A-43C5-B3A7-43F60D29F794}" presName="vertTwo" presStyleCnt="0"/>
      <dgm:spPr/>
    </dgm:pt>
    <dgm:pt modelId="{2E94667A-402F-4D1F-A815-1F892683BE75}" type="pres">
      <dgm:prSet presAssocID="{E70B7C5B-F06A-43C5-B3A7-43F60D29F794}" presName="txTwo" presStyleLbl="node2" presStyleIdx="2" presStyleCnt="7" custScaleY="320421">
        <dgm:presLayoutVars>
          <dgm:chPref val="3"/>
        </dgm:presLayoutVars>
      </dgm:prSet>
      <dgm:spPr/>
    </dgm:pt>
    <dgm:pt modelId="{451703D8-31B9-4B07-A8B1-C69B2B89ABC6}" type="pres">
      <dgm:prSet presAssocID="{E70B7C5B-F06A-43C5-B3A7-43F60D29F794}" presName="parTransTwo" presStyleCnt="0"/>
      <dgm:spPr/>
    </dgm:pt>
    <dgm:pt modelId="{7ADC77EF-07C4-4F1A-B72D-8F4AA74C90A0}" type="pres">
      <dgm:prSet presAssocID="{E70B7C5B-F06A-43C5-B3A7-43F60D29F794}" presName="horzTwo" presStyleCnt="0"/>
      <dgm:spPr/>
    </dgm:pt>
    <dgm:pt modelId="{090F9725-08FB-47B4-BC66-D9D9B878EF46}" type="pres">
      <dgm:prSet presAssocID="{DC578D34-82B6-4216-B72C-7863BE078DE7}" presName="vertThree" presStyleCnt="0"/>
      <dgm:spPr/>
    </dgm:pt>
    <dgm:pt modelId="{E81C091E-AA55-4996-A852-F371546C7217}" type="pres">
      <dgm:prSet presAssocID="{DC578D34-82B6-4216-B72C-7863BE078DE7}" presName="txThree" presStyleLbl="node3" presStyleIdx="2" presStyleCnt="6" custScaleY="320421">
        <dgm:presLayoutVars>
          <dgm:chPref val="3"/>
        </dgm:presLayoutVars>
      </dgm:prSet>
      <dgm:spPr/>
    </dgm:pt>
    <dgm:pt modelId="{CB963FAC-E712-4196-A28E-4F4EE5C890AD}" type="pres">
      <dgm:prSet presAssocID="{DC578D34-82B6-4216-B72C-7863BE078DE7}" presName="parTransThree" presStyleCnt="0"/>
      <dgm:spPr/>
    </dgm:pt>
    <dgm:pt modelId="{1271BDCC-2771-4B7D-8F63-9B57715E08BE}" type="pres">
      <dgm:prSet presAssocID="{DC578D34-82B6-4216-B72C-7863BE078DE7}" presName="horzThree" presStyleCnt="0"/>
      <dgm:spPr/>
    </dgm:pt>
    <dgm:pt modelId="{0AB9D136-535F-4E7F-BAF6-1963BEC7B6BB}" type="pres">
      <dgm:prSet presAssocID="{78248182-DAA1-4A84-AA0D-6CDF8B742B4B}" presName="vertFour" presStyleCnt="0">
        <dgm:presLayoutVars>
          <dgm:chPref val="3"/>
        </dgm:presLayoutVars>
      </dgm:prSet>
      <dgm:spPr/>
    </dgm:pt>
    <dgm:pt modelId="{057B737D-EB4F-4BFC-9CB0-180DC5527A5B}" type="pres">
      <dgm:prSet presAssocID="{78248182-DAA1-4A84-AA0D-6CDF8B742B4B}" presName="txFour" presStyleLbl="node4" presStyleIdx="2" presStyleCnt="10" custScaleY="320421">
        <dgm:presLayoutVars>
          <dgm:chPref val="3"/>
        </dgm:presLayoutVars>
      </dgm:prSet>
      <dgm:spPr/>
    </dgm:pt>
    <dgm:pt modelId="{B89DDAD1-BD21-4DBF-BD00-D8F70095AB53}" type="pres">
      <dgm:prSet presAssocID="{78248182-DAA1-4A84-AA0D-6CDF8B742B4B}" presName="parTransFour" presStyleCnt="0"/>
      <dgm:spPr/>
    </dgm:pt>
    <dgm:pt modelId="{81AFD67C-8BFC-4622-BF6E-3F67678AF47E}" type="pres">
      <dgm:prSet presAssocID="{78248182-DAA1-4A84-AA0D-6CDF8B742B4B}" presName="horzFour" presStyleCnt="0"/>
      <dgm:spPr/>
    </dgm:pt>
    <dgm:pt modelId="{0CB3C844-1D66-4A8D-BFDC-3563EAC1C898}" type="pres">
      <dgm:prSet presAssocID="{226EB16F-C489-4CA6-9F9C-426753BAFCF7}" presName="vertFour" presStyleCnt="0">
        <dgm:presLayoutVars>
          <dgm:chPref val="3"/>
        </dgm:presLayoutVars>
      </dgm:prSet>
      <dgm:spPr/>
    </dgm:pt>
    <dgm:pt modelId="{B2391953-5DEB-4549-8D10-8C33A8626155}" type="pres">
      <dgm:prSet presAssocID="{226EB16F-C489-4CA6-9F9C-426753BAFCF7}" presName="txFour" presStyleLbl="node4" presStyleIdx="3" presStyleCnt="10" custScaleY="320421">
        <dgm:presLayoutVars>
          <dgm:chPref val="3"/>
        </dgm:presLayoutVars>
      </dgm:prSet>
      <dgm:spPr/>
    </dgm:pt>
    <dgm:pt modelId="{0F265B7A-09A3-4C39-9455-EE379AC4F8E8}" type="pres">
      <dgm:prSet presAssocID="{226EB16F-C489-4CA6-9F9C-426753BAFCF7}" presName="horzFour" presStyleCnt="0"/>
      <dgm:spPr/>
    </dgm:pt>
    <dgm:pt modelId="{64A0C585-6211-4F66-8BB5-BC3ED780C574}" type="pres">
      <dgm:prSet presAssocID="{C1095560-E511-491C-AAF4-1181029B086F}" presName="sibSpaceTwo" presStyleCnt="0"/>
      <dgm:spPr/>
    </dgm:pt>
    <dgm:pt modelId="{351A8881-53C2-4EDF-80D4-FCA6CA256EF5}" type="pres">
      <dgm:prSet presAssocID="{D7BA023A-EC37-458F-A933-92E8A44BB8FE}" presName="vertTwo" presStyleCnt="0"/>
      <dgm:spPr/>
    </dgm:pt>
    <dgm:pt modelId="{A7653749-C792-4332-9A5B-3150E38D57C1}" type="pres">
      <dgm:prSet presAssocID="{D7BA023A-EC37-458F-A933-92E8A44BB8FE}" presName="txTwo" presStyleLbl="node2" presStyleIdx="3" presStyleCnt="7" custScaleY="320421">
        <dgm:presLayoutVars>
          <dgm:chPref val="3"/>
        </dgm:presLayoutVars>
      </dgm:prSet>
      <dgm:spPr/>
    </dgm:pt>
    <dgm:pt modelId="{886F4D34-073A-4488-A4DB-6933D54EBD45}" type="pres">
      <dgm:prSet presAssocID="{D7BA023A-EC37-458F-A933-92E8A44BB8FE}" presName="horzTwo" presStyleCnt="0"/>
      <dgm:spPr/>
    </dgm:pt>
    <dgm:pt modelId="{16A0D0A3-85F0-4153-B57C-A1B901613C45}" type="pres">
      <dgm:prSet presAssocID="{5E8A2928-6781-469B-911E-DD94A63E8317}" presName="sibSpaceOne" presStyleCnt="0"/>
      <dgm:spPr/>
    </dgm:pt>
    <dgm:pt modelId="{8BB0F60B-D770-4564-8112-A93DA24E61B5}" type="pres">
      <dgm:prSet presAssocID="{671B07C0-1714-417A-806B-437C90FAE3B6}" presName="vertOne" presStyleCnt="0"/>
      <dgm:spPr/>
    </dgm:pt>
    <dgm:pt modelId="{47E7306A-9E20-4AF0-81BE-7E7686260DD6}" type="pres">
      <dgm:prSet presAssocID="{671B07C0-1714-417A-806B-437C90FAE3B6}" presName="txOne" presStyleLbl="node0" presStyleIdx="2" presStyleCnt="4" custScaleY="320421" custLinFactNeighborY="16359">
        <dgm:presLayoutVars>
          <dgm:chPref val="3"/>
        </dgm:presLayoutVars>
      </dgm:prSet>
      <dgm:spPr/>
    </dgm:pt>
    <dgm:pt modelId="{E8896D9B-6EDA-49FF-9602-164342FC1BFF}" type="pres">
      <dgm:prSet presAssocID="{671B07C0-1714-417A-806B-437C90FAE3B6}" presName="parTransOne" presStyleCnt="0"/>
      <dgm:spPr/>
    </dgm:pt>
    <dgm:pt modelId="{194B3172-3295-42FF-ADC1-BA48804C76D8}" type="pres">
      <dgm:prSet presAssocID="{671B07C0-1714-417A-806B-437C90FAE3B6}" presName="horzOne" presStyleCnt="0"/>
      <dgm:spPr/>
    </dgm:pt>
    <dgm:pt modelId="{269E3B24-6949-4B90-A819-7D8CD4A4BFBE}" type="pres">
      <dgm:prSet presAssocID="{56333383-58EB-47B7-B5E0-164AB206E633}" presName="vertTwo" presStyleCnt="0"/>
      <dgm:spPr/>
    </dgm:pt>
    <dgm:pt modelId="{2E1EC820-834E-4B9A-8ECE-D7C22820944D}" type="pres">
      <dgm:prSet presAssocID="{56333383-58EB-47B7-B5E0-164AB206E633}" presName="txTwo" presStyleLbl="node2" presStyleIdx="4" presStyleCnt="7" custScaleY="320421">
        <dgm:presLayoutVars>
          <dgm:chPref val="3"/>
        </dgm:presLayoutVars>
      </dgm:prSet>
      <dgm:spPr/>
    </dgm:pt>
    <dgm:pt modelId="{92AAE492-3C74-4359-A481-D62D9349308F}" type="pres">
      <dgm:prSet presAssocID="{56333383-58EB-47B7-B5E0-164AB206E633}" presName="parTransTwo" presStyleCnt="0"/>
      <dgm:spPr/>
    </dgm:pt>
    <dgm:pt modelId="{F884BF8E-D105-4B33-931F-7FE190930465}" type="pres">
      <dgm:prSet presAssocID="{56333383-58EB-47B7-B5E0-164AB206E633}" presName="horzTwo" presStyleCnt="0"/>
      <dgm:spPr/>
    </dgm:pt>
    <dgm:pt modelId="{3BDF7961-D7ED-4184-812C-4DAE056288FC}" type="pres">
      <dgm:prSet presAssocID="{96AA1B8B-FCB2-44ED-90C7-34DD4D18FF37}" presName="vertThree" presStyleCnt="0"/>
      <dgm:spPr/>
    </dgm:pt>
    <dgm:pt modelId="{D53E6C10-566F-46EC-BBA3-DBEBD5C22EBC}" type="pres">
      <dgm:prSet presAssocID="{96AA1B8B-FCB2-44ED-90C7-34DD4D18FF37}" presName="txThree" presStyleLbl="node3" presStyleIdx="3" presStyleCnt="6" custScaleY="320421">
        <dgm:presLayoutVars>
          <dgm:chPref val="3"/>
        </dgm:presLayoutVars>
      </dgm:prSet>
      <dgm:spPr/>
    </dgm:pt>
    <dgm:pt modelId="{C8FE792E-34B6-4543-A5FA-063B2809F957}" type="pres">
      <dgm:prSet presAssocID="{96AA1B8B-FCB2-44ED-90C7-34DD4D18FF37}" presName="parTransThree" presStyleCnt="0"/>
      <dgm:spPr/>
    </dgm:pt>
    <dgm:pt modelId="{CC8964F6-71B1-4BF7-9FB2-AE406C735CA9}" type="pres">
      <dgm:prSet presAssocID="{96AA1B8B-FCB2-44ED-90C7-34DD4D18FF37}" presName="horzThree" presStyleCnt="0"/>
      <dgm:spPr/>
    </dgm:pt>
    <dgm:pt modelId="{0CD12A97-D20A-4BD6-8260-2EAE6313B961}" type="pres">
      <dgm:prSet presAssocID="{C714538E-49D1-4FE5-AD62-8AD917E6D44D}" presName="vertFour" presStyleCnt="0">
        <dgm:presLayoutVars>
          <dgm:chPref val="3"/>
        </dgm:presLayoutVars>
      </dgm:prSet>
      <dgm:spPr/>
    </dgm:pt>
    <dgm:pt modelId="{FEDDAF5A-D7DD-453D-BCE9-B5E282B130F2}" type="pres">
      <dgm:prSet presAssocID="{C714538E-49D1-4FE5-AD62-8AD917E6D44D}" presName="txFour" presStyleLbl="node4" presStyleIdx="4" presStyleCnt="10" custScaleY="320421">
        <dgm:presLayoutVars>
          <dgm:chPref val="3"/>
        </dgm:presLayoutVars>
      </dgm:prSet>
      <dgm:spPr/>
    </dgm:pt>
    <dgm:pt modelId="{97F50C0E-AA5B-4489-9E7A-814EF9757032}" type="pres">
      <dgm:prSet presAssocID="{C714538E-49D1-4FE5-AD62-8AD917E6D44D}" presName="parTransFour" presStyleCnt="0"/>
      <dgm:spPr/>
    </dgm:pt>
    <dgm:pt modelId="{D187618F-8226-40EB-8927-410F7B13AD71}" type="pres">
      <dgm:prSet presAssocID="{C714538E-49D1-4FE5-AD62-8AD917E6D44D}" presName="horzFour" presStyleCnt="0"/>
      <dgm:spPr/>
    </dgm:pt>
    <dgm:pt modelId="{D4828570-EB2E-4928-99AB-5A2BE9214661}" type="pres">
      <dgm:prSet presAssocID="{F4F4A044-0132-4AD3-A761-31153D1CE9C4}" presName="vertFour" presStyleCnt="0">
        <dgm:presLayoutVars>
          <dgm:chPref val="3"/>
        </dgm:presLayoutVars>
      </dgm:prSet>
      <dgm:spPr/>
    </dgm:pt>
    <dgm:pt modelId="{570957C2-19FD-41AD-B987-3F11B13DCBE6}" type="pres">
      <dgm:prSet presAssocID="{F4F4A044-0132-4AD3-A761-31153D1CE9C4}" presName="txFour" presStyleLbl="node4" presStyleIdx="5" presStyleCnt="10" custScaleY="320421">
        <dgm:presLayoutVars>
          <dgm:chPref val="3"/>
        </dgm:presLayoutVars>
      </dgm:prSet>
      <dgm:spPr/>
    </dgm:pt>
    <dgm:pt modelId="{A1DE5977-E221-4374-BEFC-69DCA30FC78D}" type="pres">
      <dgm:prSet presAssocID="{F4F4A044-0132-4AD3-A761-31153D1CE9C4}" presName="horzFour" presStyleCnt="0"/>
      <dgm:spPr/>
    </dgm:pt>
    <dgm:pt modelId="{2E5C3C6D-A050-45A3-A249-B45DB88E30BB}" type="pres">
      <dgm:prSet presAssocID="{62588AA6-74E4-4D2B-8204-0EE76DA3E917}" presName="sibSpaceOne" presStyleCnt="0"/>
      <dgm:spPr/>
    </dgm:pt>
    <dgm:pt modelId="{E9DDFD66-B23E-4005-9EE9-BDE2E8E4CFF1}" type="pres">
      <dgm:prSet presAssocID="{3509E20A-8958-4D90-BC49-CD819090F182}" presName="vertOne" presStyleCnt="0"/>
      <dgm:spPr/>
    </dgm:pt>
    <dgm:pt modelId="{2FB73730-B4C4-4569-BB49-7A14C38AB812}" type="pres">
      <dgm:prSet presAssocID="{3509E20A-8958-4D90-BC49-CD819090F182}" presName="txOne" presStyleLbl="node0" presStyleIdx="3" presStyleCnt="4" custScaleY="320421" custLinFactNeighborY="16359">
        <dgm:presLayoutVars>
          <dgm:chPref val="3"/>
        </dgm:presLayoutVars>
      </dgm:prSet>
      <dgm:spPr/>
    </dgm:pt>
    <dgm:pt modelId="{7B56C23A-4249-4D8F-ADB4-958599FC2E1B}" type="pres">
      <dgm:prSet presAssocID="{3509E20A-8958-4D90-BC49-CD819090F182}" presName="parTransOne" presStyleCnt="0"/>
      <dgm:spPr/>
    </dgm:pt>
    <dgm:pt modelId="{B1071451-243A-4DBF-9EB0-233B69699064}" type="pres">
      <dgm:prSet presAssocID="{3509E20A-8958-4D90-BC49-CD819090F182}" presName="horzOne" presStyleCnt="0"/>
      <dgm:spPr/>
    </dgm:pt>
    <dgm:pt modelId="{FE9596B5-2FC1-492B-B762-094E785927F3}" type="pres">
      <dgm:prSet presAssocID="{7064F563-8B66-4325-8E5A-571A6DEF1B65}" presName="vertTwo" presStyleCnt="0"/>
      <dgm:spPr/>
    </dgm:pt>
    <dgm:pt modelId="{476502D4-3590-4345-B51A-BBDDBE104189}" type="pres">
      <dgm:prSet presAssocID="{7064F563-8B66-4325-8E5A-571A6DEF1B65}" presName="txTwo" presStyleLbl="node2" presStyleIdx="5" presStyleCnt="7" custScaleY="320421">
        <dgm:presLayoutVars>
          <dgm:chPref val="3"/>
        </dgm:presLayoutVars>
      </dgm:prSet>
      <dgm:spPr/>
    </dgm:pt>
    <dgm:pt modelId="{606DA54A-3070-43C5-9CA9-AD57534F2E6A}" type="pres">
      <dgm:prSet presAssocID="{7064F563-8B66-4325-8E5A-571A6DEF1B65}" presName="parTransTwo" presStyleCnt="0"/>
      <dgm:spPr/>
    </dgm:pt>
    <dgm:pt modelId="{1F259993-ED8A-4F56-9A41-FD89C0FC29E0}" type="pres">
      <dgm:prSet presAssocID="{7064F563-8B66-4325-8E5A-571A6DEF1B65}" presName="horzTwo" presStyleCnt="0"/>
      <dgm:spPr/>
    </dgm:pt>
    <dgm:pt modelId="{5ADC6E7D-64CC-4668-AB7A-B100B35B6CEF}" type="pres">
      <dgm:prSet presAssocID="{FE734366-743F-46C2-A283-6FE38D261B2D}" presName="vertThree" presStyleCnt="0"/>
      <dgm:spPr/>
    </dgm:pt>
    <dgm:pt modelId="{36D1FE82-89D9-42B1-B597-54CF4137D56C}" type="pres">
      <dgm:prSet presAssocID="{FE734366-743F-46C2-A283-6FE38D261B2D}" presName="txThree" presStyleLbl="node3" presStyleIdx="4" presStyleCnt="6" custScaleY="320421">
        <dgm:presLayoutVars>
          <dgm:chPref val="3"/>
        </dgm:presLayoutVars>
      </dgm:prSet>
      <dgm:spPr/>
    </dgm:pt>
    <dgm:pt modelId="{7A5F3C58-C9D4-47B0-8134-8AE1C9344A16}" type="pres">
      <dgm:prSet presAssocID="{FE734366-743F-46C2-A283-6FE38D261B2D}" presName="parTransThree" presStyleCnt="0"/>
      <dgm:spPr/>
    </dgm:pt>
    <dgm:pt modelId="{18510185-5A36-431F-AB6A-DB047AA98779}" type="pres">
      <dgm:prSet presAssocID="{FE734366-743F-46C2-A283-6FE38D261B2D}" presName="horzThree" presStyleCnt="0"/>
      <dgm:spPr/>
    </dgm:pt>
    <dgm:pt modelId="{1BCF97BC-7CA0-42B2-8763-4AA7A95331C3}" type="pres">
      <dgm:prSet presAssocID="{D4E12553-41AE-4E4A-8C1E-85AC271893DD}" presName="vertFour" presStyleCnt="0">
        <dgm:presLayoutVars>
          <dgm:chPref val="3"/>
        </dgm:presLayoutVars>
      </dgm:prSet>
      <dgm:spPr/>
    </dgm:pt>
    <dgm:pt modelId="{7FAF8909-3639-444A-892B-44232ED91645}" type="pres">
      <dgm:prSet presAssocID="{D4E12553-41AE-4E4A-8C1E-85AC271893DD}" presName="txFour" presStyleLbl="node4" presStyleIdx="6" presStyleCnt="10" custScaleY="320421">
        <dgm:presLayoutVars>
          <dgm:chPref val="3"/>
        </dgm:presLayoutVars>
      </dgm:prSet>
      <dgm:spPr/>
    </dgm:pt>
    <dgm:pt modelId="{DE3EB90A-31D9-4E33-9EED-F76ECEAB7F77}" type="pres">
      <dgm:prSet presAssocID="{D4E12553-41AE-4E4A-8C1E-85AC271893DD}" presName="parTransFour" presStyleCnt="0"/>
      <dgm:spPr/>
    </dgm:pt>
    <dgm:pt modelId="{AA5BCCB5-F6B1-4CB6-8942-182C3A0868DA}" type="pres">
      <dgm:prSet presAssocID="{D4E12553-41AE-4E4A-8C1E-85AC271893DD}" presName="horzFour" presStyleCnt="0"/>
      <dgm:spPr/>
    </dgm:pt>
    <dgm:pt modelId="{8F6F0D5F-BE60-4292-ACCE-8B0E0AAF0FF2}" type="pres">
      <dgm:prSet presAssocID="{FFBD3453-C331-48C5-BD87-704E531342DD}" presName="vertFour" presStyleCnt="0">
        <dgm:presLayoutVars>
          <dgm:chPref val="3"/>
        </dgm:presLayoutVars>
      </dgm:prSet>
      <dgm:spPr/>
    </dgm:pt>
    <dgm:pt modelId="{5870229F-55D8-475A-A9A7-43B665F904A0}" type="pres">
      <dgm:prSet presAssocID="{FFBD3453-C331-48C5-BD87-704E531342DD}" presName="txFour" presStyleLbl="node4" presStyleIdx="7" presStyleCnt="10" custScaleY="320421">
        <dgm:presLayoutVars>
          <dgm:chPref val="3"/>
        </dgm:presLayoutVars>
      </dgm:prSet>
      <dgm:spPr/>
    </dgm:pt>
    <dgm:pt modelId="{BD31B0BA-0FED-4C75-B366-F5D99080B21F}" type="pres">
      <dgm:prSet presAssocID="{FFBD3453-C331-48C5-BD87-704E531342DD}" presName="horzFour" presStyleCnt="0"/>
      <dgm:spPr/>
    </dgm:pt>
    <dgm:pt modelId="{72F2B3B8-C543-47D5-9CAC-D078A169214F}" type="pres">
      <dgm:prSet presAssocID="{4A1C3BBE-6797-4868-87DB-90DEDEC9E4A0}" presName="sibSpaceTwo" presStyleCnt="0"/>
      <dgm:spPr/>
    </dgm:pt>
    <dgm:pt modelId="{0F8277ED-0267-4B5C-8F45-1AB575C7997A}" type="pres">
      <dgm:prSet presAssocID="{FC2A8076-93AC-4C9C-A89E-CC074FE11200}" presName="vertTwo" presStyleCnt="0"/>
      <dgm:spPr/>
    </dgm:pt>
    <dgm:pt modelId="{065E46D3-6DF2-4A45-BE0D-DE9AE6FFC439}" type="pres">
      <dgm:prSet presAssocID="{FC2A8076-93AC-4C9C-A89E-CC074FE11200}" presName="txTwo" presStyleLbl="node2" presStyleIdx="6" presStyleCnt="7" custScaleY="320421">
        <dgm:presLayoutVars>
          <dgm:chPref val="3"/>
        </dgm:presLayoutVars>
      </dgm:prSet>
      <dgm:spPr/>
    </dgm:pt>
    <dgm:pt modelId="{D5D24000-DCB2-4A23-8FA0-68AB8F843A40}" type="pres">
      <dgm:prSet presAssocID="{FC2A8076-93AC-4C9C-A89E-CC074FE11200}" presName="parTransTwo" presStyleCnt="0"/>
      <dgm:spPr/>
    </dgm:pt>
    <dgm:pt modelId="{12508AE7-0C26-4939-8352-1E4DA44125CF}" type="pres">
      <dgm:prSet presAssocID="{FC2A8076-93AC-4C9C-A89E-CC074FE11200}" presName="horzTwo" presStyleCnt="0"/>
      <dgm:spPr/>
    </dgm:pt>
    <dgm:pt modelId="{B5E9DE64-7A8B-43D2-91E1-37F2FD41AF6F}" type="pres">
      <dgm:prSet presAssocID="{70647C51-33B4-4783-87C2-9DEC1D1EEF76}" presName="vertThree" presStyleCnt="0"/>
      <dgm:spPr/>
    </dgm:pt>
    <dgm:pt modelId="{7143DC94-FB46-4427-8472-1218C7686E13}" type="pres">
      <dgm:prSet presAssocID="{70647C51-33B4-4783-87C2-9DEC1D1EEF76}" presName="txThree" presStyleLbl="node3" presStyleIdx="5" presStyleCnt="6" custScaleY="320421">
        <dgm:presLayoutVars>
          <dgm:chPref val="3"/>
        </dgm:presLayoutVars>
      </dgm:prSet>
      <dgm:spPr/>
    </dgm:pt>
    <dgm:pt modelId="{4F2C7302-98B5-4EB6-A86B-50087613E31B}" type="pres">
      <dgm:prSet presAssocID="{70647C51-33B4-4783-87C2-9DEC1D1EEF76}" presName="parTransThree" presStyleCnt="0"/>
      <dgm:spPr/>
    </dgm:pt>
    <dgm:pt modelId="{7796A67E-DD0A-42B4-ACAA-784D8402630F}" type="pres">
      <dgm:prSet presAssocID="{70647C51-33B4-4783-87C2-9DEC1D1EEF76}" presName="horzThree" presStyleCnt="0"/>
      <dgm:spPr/>
    </dgm:pt>
    <dgm:pt modelId="{DFAA296F-318B-4BF2-B315-371ACEE9836D}" type="pres">
      <dgm:prSet presAssocID="{7DF74F60-40C7-4855-8F99-D11101BC2188}" presName="vertFour" presStyleCnt="0">
        <dgm:presLayoutVars>
          <dgm:chPref val="3"/>
        </dgm:presLayoutVars>
      </dgm:prSet>
      <dgm:spPr/>
    </dgm:pt>
    <dgm:pt modelId="{76F7EB26-7032-4AE0-8CAC-84E7B26C92C4}" type="pres">
      <dgm:prSet presAssocID="{7DF74F60-40C7-4855-8F99-D11101BC2188}" presName="txFour" presStyleLbl="node4" presStyleIdx="8" presStyleCnt="10" custScaleY="320421">
        <dgm:presLayoutVars>
          <dgm:chPref val="3"/>
        </dgm:presLayoutVars>
      </dgm:prSet>
      <dgm:spPr/>
    </dgm:pt>
    <dgm:pt modelId="{9D8C07A6-002D-4105-9C42-D32DB270D108}" type="pres">
      <dgm:prSet presAssocID="{7DF74F60-40C7-4855-8F99-D11101BC2188}" presName="parTransFour" presStyleCnt="0"/>
      <dgm:spPr/>
    </dgm:pt>
    <dgm:pt modelId="{73A53F56-E614-42C2-BC94-AC11FA4196E3}" type="pres">
      <dgm:prSet presAssocID="{7DF74F60-40C7-4855-8F99-D11101BC2188}" presName="horzFour" presStyleCnt="0"/>
      <dgm:spPr/>
    </dgm:pt>
    <dgm:pt modelId="{65231A25-D8B5-4E3C-B832-40573BD21F3C}" type="pres">
      <dgm:prSet presAssocID="{7E0656EC-9F0C-4BB7-B77E-680635086897}" presName="vertFour" presStyleCnt="0">
        <dgm:presLayoutVars>
          <dgm:chPref val="3"/>
        </dgm:presLayoutVars>
      </dgm:prSet>
      <dgm:spPr/>
    </dgm:pt>
    <dgm:pt modelId="{D73A34F9-E4B0-4C34-B2F7-48BC6EDE026B}" type="pres">
      <dgm:prSet presAssocID="{7E0656EC-9F0C-4BB7-B77E-680635086897}" presName="txFour" presStyleLbl="node4" presStyleIdx="9" presStyleCnt="10" custScaleY="320421">
        <dgm:presLayoutVars>
          <dgm:chPref val="3"/>
        </dgm:presLayoutVars>
      </dgm:prSet>
      <dgm:spPr/>
    </dgm:pt>
    <dgm:pt modelId="{92F4ED87-EA40-48DC-8530-7F882286C226}" type="pres">
      <dgm:prSet presAssocID="{7E0656EC-9F0C-4BB7-B77E-680635086897}" presName="horzFour" presStyleCnt="0"/>
      <dgm:spPr/>
    </dgm:pt>
  </dgm:ptLst>
  <dgm:cxnLst>
    <dgm:cxn modelId="{EDB3E003-F904-419B-BF7E-38E9F6CEA234}" type="presOf" srcId="{FE734366-743F-46C2-A283-6FE38D261B2D}" destId="{36D1FE82-89D9-42B1-B597-54CF4137D56C}" srcOrd="0" destOrd="0" presId="urn:microsoft.com/office/officeart/2005/8/layout/hierarchy4"/>
    <dgm:cxn modelId="{CF123E0B-06F2-4BFE-B8C0-80A671573C66}" srcId="{7DF74F60-40C7-4855-8F99-D11101BC2188}" destId="{7E0656EC-9F0C-4BB7-B77E-680635086897}" srcOrd="0" destOrd="0" parTransId="{4AB91387-FC6A-423D-8E5C-D3E01052B98F}" sibTransId="{936357DD-22B5-40E4-BF7A-BC97B2B77354}"/>
    <dgm:cxn modelId="{FF4CE110-4813-4FBC-87BF-CC46B60A900D}" type="presOf" srcId="{70647C51-33B4-4783-87C2-9DEC1D1EEF76}" destId="{7143DC94-FB46-4427-8472-1218C7686E13}" srcOrd="0" destOrd="0" presId="urn:microsoft.com/office/officeart/2005/8/layout/hierarchy4"/>
    <dgm:cxn modelId="{78219318-FF76-425D-89D3-4C893148A63E}" type="presOf" srcId="{FFBD3453-C331-48C5-BD87-704E531342DD}" destId="{5870229F-55D8-475A-A9A7-43B665F904A0}" srcOrd="0" destOrd="0" presId="urn:microsoft.com/office/officeart/2005/8/layout/hierarchy4"/>
    <dgm:cxn modelId="{89072C1C-D94E-4FD3-B61E-544D663880F7}" srcId="{3509E20A-8958-4D90-BC49-CD819090F182}" destId="{7064F563-8B66-4325-8E5A-571A6DEF1B65}" srcOrd="0" destOrd="0" parTransId="{4303F3C9-35A4-4967-B9D8-D894064D150D}" sibTransId="{4A1C3BBE-6797-4868-87DB-90DEDEC9E4A0}"/>
    <dgm:cxn modelId="{5E1BC92F-7567-45C3-A6B3-357BC665CF9A}" srcId="{6787AE6F-5671-4ED5-B5A2-7B3ECB5BA5AE}" destId="{170AF763-7CFA-4E6B-B9C1-9A828B18B2E6}" srcOrd="1" destOrd="0" parTransId="{4E12BBC4-009C-47F8-8FBF-A623986201F7}" sibTransId="{B9E3145D-B4BE-4B02-ACC3-89ECD2742933}"/>
    <dgm:cxn modelId="{AD3F3633-85BE-4864-A456-0A542F761EC7}" srcId="{3D2240E5-AE6D-47B5-9897-53EE6DC78F3B}" destId="{E70B7C5B-F06A-43C5-B3A7-43F60D29F794}" srcOrd="0" destOrd="0" parTransId="{976FD958-9B0E-45FA-B045-6D0057C12E79}" sibTransId="{C1095560-E511-491C-AAF4-1181029B086F}"/>
    <dgm:cxn modelId="{1E711F35-5379-49DB-9973-0C147EE49003}" srcId="{FC2A8076-93AC-4C9C-A89E-CC074FE11200}" destId="{70647C51-33B4-4783-87C2-9DEC1D1EEF76}" srcOrd="0" destOrd="0" parTransId="{BCB0E84E-746E-4464-906E-F3F7063C3865}" sibTransId="{1B82E069-0A44-41AB-9DC3-14E8DC40D87C}"/>
    <dgm:cxn modelId="{A44ED63C-A643-4235-86D3-B49AEF5C0975}" srcId="{D4E12553-41AE-4E4A-8C1E-85AC271893DD}" destId="{FFBD3453-C331-48C5-BD87-704E531342DD}" srcOrd="0" destOrd="0" parTransId="{334C445D-960B-4C29-9DE2-37E9A2988D76}" sibTransId="{9D985EF2-4455-449E-B431-0F869B470D7F}"/>
    <dgm:cxn modelId="{417E8A67-D7C8-4CC4-9B7B-6A95542217D6}" type="presOf" srcId="{7064F563-8B66-4325-8E5A-571A6DEF1B65}" destId="{476502D4-3590-4345-B51A-BBDDBE104189}" srcOrd="0" destOrd="0" presId="urn:microsoft.com/office/officeart/2005/8/layout/hierarchy4"/>
    <dgm:cxn modelId="{912A4F49-F7A2-4286-B40D-846EEEB8B3E4}" type="presOf" srcId="{B62ADDD2-7E2C-4E84-BB03-EDB08D421844}" destId="{A25E8FA3-71D5-4E3E-949E-BD4C0181BB20}" srcOrd="0" destOrd="0" presId="urn:microsoft.com/office/officeart/2005/8/layout/hierarchy4"/>
    <dgm:cxn modelId="{08E5954A-DC4A-486F-8CB9-286DB94B1DD3}" srcId="{E70B7C5B-F06A-43C5-B3A7-43F60D29F794}" destId="{DC578D34-82B6-4216-B72C-7863BE078DE7}" srcOrd="0" destOrd="0" parTransId="{322A8584-50B9-438A-9554-4A2527EBC124}" sibTransId="{7C85CA65-2C57-48B1-8565-57D7C97201D8}"/>
    <dgm:cxn modelId="{7FA7AB6E-6D21-490F-BE10-B124F6D7F310}" srcId="{A2E0A6B1-58CA-457D-BCF4-5E40D75FBAE5}" destId="{B62ADDD2-7E2C-4E84-BB03-EDB08D421844}" srcOrd="0" destOrd="0" parTransId="{26304313-B108-4A27-A883-099C8B1F20C5}" sibTransId="{EBB8CCD8-C4A4-46AB-B9D9-38D79D7B5067}"/>
    <dgm:cxn modelId="{435A224F-E144-457C-9743-3284C50AC0FE}" type="presOf" srcId="{6787AE6F-5671-4ED5-B5A2-7B3ECB5BA5AE}" destId="{9D2BBEF4-855E-47C8-89BC-7987C2F2E7FD}" srcOrd="0" destOrd="0" presId="urn:microsoft.com/office/officeart/2005/8/layout/hierarchy4"/>
    <dgm:cxn modelId="{0FC36C74-2D93-4D22-B913-D28DA849F0FB}" type="presOf" srcId="{A2E0A6B1-58CA-457D-BCF4-5E40D75FBAE5}" destId="{70CDD9B2-F933-40ED-818C-2F9C44950378}" srcOrd="0" destOrd="0" presId="urn:microsoft.com/office/officeart/2005/8/layout/hierarchy4"/>
    <dgm:cxn modelId="{32681F55-70DF-4F70-8113-E856E1D76DED}" srcId="{3D2240E5-AE6D-47B5-9897-53EE6DC78F3B}" destId="{D7BA023A-EC37-458F-A933-92E8A44BB8FE}" srcOrd="1" destOrd="0" parTransId="{B8A2DF97-043D-4D04-94C9-1724D99C172C}" sibTransId="{49900A66-12E1-4D43-8608-43AEC5385BCD}"/>
    <dgm:cxn modelId="{A54AB478-3552-4841-883F-2402CB1C3858}" srcId="{FE734366-743F-46C2-A283-6FE38D261B2D}" destId="{D4E12553-41AE-4E4A-8C1E-85AC271893DD}" srcOrd="0" destOrd="0" parTransId="{B4868CF3-65E6-45E1-8B4B-0B9F2EB0C875}" sibTransId="{3A0F59EF-EB02-4962-9F24-4CF0A2A92740}"/>
    <dgm:cxn modelId="{36F1D978-5762-42D0-971C-4D7D7E4DD5DD}" srcId="{A67A5428-4A72-46A8-B799-C0C33A425512}" destId="{671B07C0-1714-417A-806B-437C90FAE3B6}" srcOrd="2" destOrd="0" parTransId="{4E43B6EC-E62A-4FF5-81EA-FC411D38AD50}" sibTransId="{62588AA6-74E4-4D2B-8204-0EE76DA3E917}"/>
    <dgm:cxn modelId="{B7B7437B-547C-4A57-A1B6-FFA32BA04D38}" type="presOf" srcId="{D4E12553-41AE-4E4A-8C1E-85AC271893DD}" destId="{7FAF8909-3639-444A-892B-44232ED91645}" srcOrd="0" destOrd="0" presId="urn:microsoft.com/office/officeart/2005/8/layout/hierarchy4"/>
    <dgm:cxn modelId="{23DAE17B-DF5B-4FD7-9484-9443D4F6E96C}" type="presOf" srcId="{D7BA023A-EC37-458F-A933-92E8A44BB8FE}" destId="{A7653749-C792-4332-9A5B-3150E38D57C1}" srcOrd="0" destOrd="0" presId="urn:microsoft.com/office/officeart/2005/8/layout/hierarchy4"/>
    <dgm:cxn modelId="{FA0F8080-D278-4C36-B753-614E27AEBBC7}" type="presOf" srcId="{7E0656EC-9F0C-4BB7-B77E-680635086897}" destId="{D73A34F9-E4B0-4C34-B2F7-48BC6EDE026B}" srcOrd="0" destOrd="0" presId="urn:microsoft.com/office/officeart/2005/8/layout/hierarchy4"/>
    <dgm:cxn modelId="{0DD50487-5C0C-4B4F-9961-D11F730EAF00}" type="presOf" srcId="{E70B7C5B-F06A-43C5-B3A7-43F60D29F794}" destId="{2E94667A-402F-4D1F-A815-1F892683BE75}" srcOrd="0" destOrd="0" presId="urn:microsoft.com/office/officeart/2005/8/layout/hierarchy4"/>
    <dgm:cxn modelId="{F9B29B89-695A-4103-ABEC-A5B4E483D9B4}" type="presOf" srcId="{170AF763-7CFA-4E6B-B9C1-9A828B18B2E6}" destId="{3DA2A78A-36E2-4784-8BC5-DD6261680287}" srcOrd="0" destOrd="0" presId="urn:microsoft.com/office/officeart/2005/8/layout/hierarchy4"/>
    <dgm:cxn modelId="{0B87CB8B-081F-4FAE-9C07-C0E5EAE79B12}" srcId="{A67A5428-4A72-46A8-B799-C0C33A425512}" destId="{3D2240E5-AE6D-47B5-9897-53EE6DC78F3B}" srcOrd="1" destOrd="0" parTransId="{194BF13A-6DFA-478F-BFD1-F0DA0A7836C2}" sibTransId="{5E8A2928-6781-469B-911E-DD94A63E8317}"/>
    <dgm:cxn modelId="{17C00D93-3F93-43C3-93DF-B86BE1E30893}" srcId="{A67A5428-4A72-46A8-B799-C0C33A425512}" destId="{3509E20A-8958-4D90-BC49-CD819090F182}" srcOrd="3" destOrd="0" parTransId="{A942B4E8-B26A-482F-ADD1-AE7A7CB876F2}" sibTransId="{3D6F8455-112F-44EB-AACF-F6CD3DF821E7}"/>
    <dgm:cxn modelId="{3465E399-1A47-4F27-91DC-B801623A2EC4}" type="presOf" srcId="{DC578D34-82B6-4216-B72C-7863BE078DE7}" destId="{E81C091E-AA55-4996-A852-F371546C7217}" srcOrd="0" destOrd="0" presId="urn:microsoft.com/office/officeart/2005/8/layout/hierarchy4"/>
    <dgm:cxn modelId="{1F52709B-2C47-44A9-AE29-57CB0CB7C304}" srcId="{C714538E-49D1-4FE5-AD62-8AD917E6D44D}" destId="{F4F4A044-0132-4AD3-A761-31153D1CE9C4}" srcOrd="0" destOrd="0" parTransId="{152477D7-D2F9-4FC6-9A4C-CB05C7BFC310}" sibTransId="{95C6B8B2-5255-407C-81C3-53644FA72B03}"/>
    <dgm:cxn modelId="{8220FE9D-BE54-4217-B5EE-B76543B0A6EC}" srcId="{6787AE6F-5671-4ED5-B5A2-7B3ECB5BA5AE}" destId="{41AEC9A8-3C37-41EA-B56B-7C07EB29F70A}" srcOrd="0" destOrd="0" parTransId="{9DE58F98-9051-4B18-A6AF-8D6BEAFA932A}" sibTransId="{F3BCFDC7-6E6A-4A44-9CF8-9390EE69599E}"/>
    <dgm:cxn modelId="{908DAAA0-214F-4421-8607-A9B5104283D5}" type="presOf" srcId="{226EB16F-C489-4CA6-9F9C-426753BAFCF7}" destId="{B2391953-5DEB-4549-8D10-8C33A8626155}" srcOrd="0" destOrd="0" presId="urn:microsoft.com/office/officeart/2005/8/layout/hierarchy4"/>
    <dgm:cxn modelId="{0CDC96A1-8ECB-4DD7-A11C-2F976D374DE2}" srcId="{671B07C0-1714-417A-806B-437C90FAE3B6}" destId="{56333383-58EB-47B7-B5E0-164AB206E633}" srcOrd="0" destOrd="0" parTransId="{764DCEE5-7B79-4840-B6CF-5B79E4624348}" sibTransId="{DF7B0B7D-AA93-4306-8579-7B4919E271B6}"/>
    <dgm:cxn modelId="{3A6E83A8-1D2E-4502-A794-899562DF48BA}" type="presOf" srcId="{A67A5428-4A72-46A8-B799-C0C33A425512}" destId="{6C44C9A4-A8FF-4434-95C7-DB2E01335A1F}" srcOrd="0" destOrd="0" presId="urn:microsoft.com/office/officeart/2005/8/layout/hierarchy4"/>
    <dgm:cxn modelId="{EF969DAB-6EE6-431C-BB96-07A0D7E8F072}" type="presOf" srcId="{96AA1B8B-FCB2-44ED-90C7-34DD4D18FF37}" destId="{D53E6C10-566F-46EC-BBA3-DBEBD5C22EBC}" srcOrd="0" destOrd="0" presId="urn:microsoft.com/office/officeart/2005/8/layout/hierarchy4"/>
    <dgm:cxn modelId="{2F50DBAC-EC79-40A3-9C62-5BC4CF0855ED}" type="presOf" srcId="{78248182-DAA1-4A84-AA0D-6CDF8B742B4B}" destId="{057B737D-EB4F-4BFC-9CB0-180DC5527A5B}" srcOrd="0" destOrd="0" presId="urn:microsoft.com/office/officeart/2005/8/layout/hierarchy4"/>
    <dgm:cxn modelId="{EC9909B1-4E49-4D1D-83EF-C271E70D3DEC}" srcId="{3509E20A-8958-4D90-BC49-CD819090F182}" destId="{FC2A8076-93AC-4C9C-A89E-CC074FE11200}" srcOrd="1" destOrd="0" parTransId="{9E415878-067F-4C3F-9978-1914B4C5C381}" sibTransId="{82391BBD-4C40-45B0-8691-39815541373A}"/>
    <dgm:cxn modelId="{42E253B7-4E10-4E4F-97F1-3E2929596BEE}" srcId="{DC578D34-82B6-4216-B72C-7863BE078DE7}" destId="{78248182-DAA1-4A84-AA0D-6CDF8B742B4B}" srcOrd="0" destOrd="0" parTransId="{7ADFA474-EB15-4FF6-BB1A-9896A35BF57D}" sibTransId="{83E6DE31-ECE7-4685-86D9-0A85B50ABFF8}"/>
    <dgm:cxn modelId="{6C5285B9-82FB-4165-BA78-60F993CE1198}" srcId="{41AEC9A8-3C37-41EA-B56B-7C07EB29F70A}" destId="{1023201D-7FAE-4A09-81DF-6B86D8546B5B}" srcOrd="0" destOrd="0" parTransId="{2FFF1F12-356B-4C1E-9EB8-66EB43FD1E2B}" sibTransId="{D4E89255-52C8-44D7-87DE-4CBD06F5109C}"/>
    <dgm:cxn modelId="{0DF41ABB-BDCC-4BFD-82B0-D7F73E05F4B1}" srcId="{170AF763-7CFA-4E6B-B9C1-9A828B18B2E6}" destId="{C4FBD39F-FEAB-4E70-B9B5-59C40942D04F}" srcOrd="0" destOrd="0" parTransId="{CFC489E5-35F5-4113-B2C9-03C055045F4E}" sibTransId="{5476BF74-F008-49F8-AFFB-E259CB628E2B}"/>
    <dgm:cxn modelId="{2C7A22C2-4DA0-45E9-8236-366C4B266E3D}" type="presOf" srcId="{3D2240E5-AE6D-47B5-9897-53EE6DC78F3B}" destId="{D9074F28-9D6A-4F7E-AD45-889936D81BF1}" srcOrd="0" destOrd="0" presId="urn:microsoft.com/office/officeart/2005/8/layout/hierarchy4"/>
    <dgm:cxn modelId="{627137C6-A50A-4966-B946-E2A051FB13CF}" srcId="{78248182-DAA1-4A84-AA0D-6CDF8B742B4B}" destId="{226EB16F-C489-4CA6-9F9C-426753BAFCF7}" srcOrd="0" destOrd="0" parTransId="{5A2B0D7C-C673-42AD-A821-CCFCAC5B39E3}" sibTransId="{0C94DAA8-847C-454D-AE45-987A213CEFE2}"/>
    <dgm:cxn modelId="{9AE743CA-660A-48D6-B80D-4AB843C20E75}" type="presOf" srcId="{C714538E-49D1-4FE5-AD62-8AD917E6D44D}" destId="{FEDDAF5A-D7DD-453D-BCE9-B5E282B130F2}" srcOrd="0" destOrd="0" presId="urn:microsoft.com/office/officeart/2005/8/layout/hierarchy4"/>
    <dgm:cxn modelId="{B8A1D9CA-BAD4-41B7-AA56-4C0F9F860836}" type="presOf" srcId="{FC2A8076-93AC-4C9C-A89E-CC074FE11200}" destId="{065E46D3-6DF2-4A45-BE0D-DE9AE6FFC439}" srcOrd="0" destOrd="0" presId="urn:microsoft.com/office/officeart/2005/8/layout/hierarchy4"/>
    <dgm:cxn modelId="{C5C8D2CC-044A-4544-AC4D-CC05B322D0FB}" srcId="{7064F563-8B66-4325-8E5A-571A6DEF1B65}" destId="{FE734366-743F-46C2-A283-6FE38D261B2D}" srcOrd="0" destOrd="0" parTransId="{D7DD86C9-93B1-492F-A36A-1C3B478604A1}" sibTransId="{D24387D9-3775-4227-BF5B-0B31B546A936}"/>
    <dgm:cxn modelId="{AC5E19D7-376F-4170-85C8-70349F814818}" type="presOf" srcId="{F4F4A044-0132-4AD3-A761-31153D1CE9C4}" destId="{570957C2-19FD-41AD-B987-3F11B13DCBE6}" srcOrd="0" destOrd="0" presId="urn:microsoft.com/office/officeart/2005/8/layout/hierarchy4"/>
    <dgm:cxn modelId="{EBBD17D8-85A3-408A-B6AE-BC8EE4592704}" srcId="{1023201D-7FAE-4A09-81DF-6B86D8546B5B}" destId="{A2E0A6B1-58CA-457D-BCF4-5E40D75FBAE5}" srcOrd="0" destOrd="0" parTransId="{9B33428B-A55D-489A-A588-856772F34BD6}" sibTransId="{9BB89081-55D4-4780-B900-EDECF9CCDB54}"/>
    <dgm:cxn modelId="{19C867D8-BCEB-4F84-A50C-29CA1AD2599C}" type="presOf" srcId="{C4FBD39F-FEAB-4E70-B9B5-59C40942D04F}" destId="{03616C3F-F9C4-4D04-B94A-77442A7ADCEF}" srcOrd="0" destOrd="0" presId="urn:microsoft.com/office/officeart/2005/8/layout/hierarchy4"/>
    <dgm:cxn modelId="{013DCADA-3B28-4850-BBE1-4BC7C386C799}" srcId="{56333383-58EB-47B7-B5E0-164AB206E633}" destId="{96AA1B8B-FCB2-44ED-90C7-34DD4D18FF37}" srcOrd="0" destOrd="0" parTransId="{C221360B-0EEE-4D46-9D2F-26D4A7D57DB8}" sibTransId="{A5458DC2-D010-4A67-9357-7F1B9914EFBD}"/>
    <dgm:cxn modelId="{CB8CA7DE-267C-46B6-A943-15DBF73582B7}" type="presOf" srcId="{7DF74F60-40C7-4855-8F99-D11101BC2188}" destId="{76F7EB26-7032-4AE0-8CAC-84E7B26C92C4}" srcOrd="0" destOrd="0" presId="urn:microsoft.com/office/officeart/2005/8/layout/hierarchy4"/>
    <dgm:cxn modelId="{48AA09E9-7025-44A9-BE49-367B017AF94F}" type="presOf" srcId="{3509E20A-8958-4D90-BC49-CD819090F182}" destId="{2FB73730-B4C4-4569-BB49-7A14C38AB812}" srcOrd="0" destOrd="0" presId="urn:microsoft.com/office/officeart/2005/8/layout/hierarchy4"/>
    <dgm:cxn modelId="{1388D0EC-15F2-4DD4-AAA7-17C8CA0E2A1D}" srcId="{70647C51-33B4-4783-87C2-9DEC1D1EEF76}" destId="{7DF74F60-40C7-4855-8F99-D11101BC2188}" srcOrd="0" destOrd="0" parTransId="{5D448DEE-30A2-42B4-AE82-ECBFD05AB1A6}" sibTransId="{749EF227-AA76-4043-9DA8-B95DA7D5C28F}"/>
    <dgm:cxn modelId="{74AD89F2-398D-46C3-A99F-FA1458D920DF}" srcId="{A67A5428-4A72-46A8-B799-C0C33A425512}" destId="{6787AE6F-5671-4ED5-B5A2-7B3ECB5BA5AE}" srcOrd="0" destOrd="0" parTransId="{12945283-5B96-46CF-8EC7-18D3FF96F004}" sibTransId="{A6420FEB-F82F-4FC7-B01D-D216FDED56DC}"/>
    <dgm:cxn modelId="{1D2D48F5-A011-4B17-8034-7AB7C8960EEC}" type="presOf" srcId="{41AEC9A8-3C37-41EA-B56B-7C07EB29F70A}" destId="{BF61D5AF-34C6-4DDA-80C7-66AD2B972748}" srcOrd="0" destOrd="0" presId="urn:microsoft.com/office/officeart/2005/8/layout/hierarchy4"/>
    <dgm:cxn modelId="{034117F7-6FC7-4DE2-978E-C65E7E303CAB}" type="presOf" srcId="{1023201D-7FAE-4A09-81DF-6B86D8546B5B}" destId="{58480B22-BF8D-4B33-A7E4-443797D97D61}" srcOrd="0" destOrd="0" presId="urn:microsoft.com/office/officeart/2005/8/layout/hierarchy4"/>
    <dgm:cxn modelId="{5B35FCF7-367D-4080-861D-295CDC02961B}" type="presOf" srcId="{56333383-58EB-47B7-B5E0-164AB206E633}" destId="{2E1EC820-834E-4B9A-8ECE-D7C22820944D}" srcOrd="0" destOrd="0" presId="urn:microsoft.com/office/officeart/2005/8/layout/hierarchy4"/>
    <dgm:cxn modelId="{6EAD21FA-9523-490D-8AB1-8733A601259A}" srcId="{96AA1B8B-FCB2-44ED-90C7-34DD4D18FF37}" destId="{C714538E-49D1-4FE5-AD62-8AD917E6D44D}" srcOrd="0" destOrd="0" parTransId="{0534597E-D738-4B2A-BE49-8D56DEFD8574}" sibTransId="{F3F5F824-6A0C-49EF-87E1-7E0ABDD70436}"/>
    <dgm:cxn modelId="{C88758FA-61FF-4DE4-A91F-A94A30C8999B}" type="presOf" srcId="{671B07C0-1714-417A-806B-437C90FAE3B6}" destId="{47E7306A-9E20-4AF0-81BE-7E7686260DD6}" srcOrd="0" destOrd="0" presId="urn:microsoft.com/office/officeart/2005/8/layout/hierarchy4"/>
    <dgm:cxn modelId="{66281EDD-2F8B-4E98-BF07-74AEA5561D3D}" type="presParOf" srcId="{6C44C9A4-A8FF-4434-95C7-DB2E01335A1F}" destId="{213ACB85-3D10-443A-A934-520044E05096}" srcOrd="0" destOrd="0" presId="urn:microsoft.com/office/officeart/2005/8/layout/hierarchy4"/>
    <dgm:cxn modelId="{E453197A-4628-4542-B516-A0FFC9AF081F}" type="presParOf" srcId="{213ACB85-3D10-443A-A934-520044E05096}" destId="{9D2BBEF4-855E-47C8-89BC-7987C2F2E7FD}" srcOrd="0" destOrd="0" presId="urn:microsoft.com/office/officeart/2005/8/layout/hierarchy4"/>
    <dgm:cxn modelId="{0BED233E-DDDF-4523-AF59-92AA1B60E2FA}" type="presParOf" srcId="{213ACB85-3D10-443A-A934-520044E05096}" destId="{32465F24-79B1-4D24-B383-0C1A2BF7C878}" srcOrd="1" destOrd="0" presId="urn:microsoft.com/office/officeart/2005/8/layout/hierarchy4"/>
    <dgm:cxn modelId="{FB23BE72-F9CF-493F-9D9F-1CB64BD5A835}" type="presParOf" srcId="{213ACB85-3D10-443A-A934-520044E05096}" destId="{8E8C6E55-84FA-487B-BEAE-28C19BC38ADF}" srcOrd="2" destOrd="0" presId="urn:microsoft.com/office/officeart/2005/8/layout/hierarchy4"/>
    <dgm:cxn modelId="{FA80DAED-B82E-4D21-AED4-2923A1C604EA}" type="presParOf" srcId="{8E8C6E55-84FA-487B-BEAE-28C19BC38ADF}" destId="{D4BCFFCB-B7F0-45EC-9B16-9B594C7BE291}" srcOrd="0" destOrd="0" presId="urn:microsoft.com/office/officeart/2005/8/layout/hierarchy4"/>
    <dgm:cxn modelId="{A3AF100B-C9EB-4711-8736-30FEBA8B99C8}" type="presParOf" srcId="{D4BCFFCB-B7F0-45EC-9B16-9B594C7BE291}" destId="{BF61D5AF-34C6-4DDA-80C7-66AD2B972748}" srcOrd="0" destOrd="0" presId="urn:microsoft.com/office/officeart/2005/8/layout/hierarchy4"/>
    <dgm:cxn modelId="{73010E30-1F01-448E-9324-735EA6F2CC58}" type="presParOf" srcId="{D4BCFFCB-B7F0-45EC-9B16-9B594C7BE291}" destId="{8BED3598-F98B-49AE-A504-7C4ADC8E509F}" srcOrd="1" destOrd="0" presId="urn:microsoft.com/office/officeart/2005/8/layout/hierarchy4"/>
    <dgm:cxn modelId="{77A81456-3811-4332-9289-925D1A566F38}" type="presParOf" srcId="{D4BCFFCB-B7F0-45EC-9B16-9B594C7BE291}" destId="{F0AD91F4-9063-4BA9-A801-04DC9052ECC7}" srcOrd="2" destOrd="0" presId="urn:microsoft.com/office/officeart/2005/8/layout/hierarchy4"/>
    <dgm:cxn modelId="{07CE5E8A-45DC-4228-904D-7AF127438196}" type="presParOf" srcId="{F0AD91F4-9063-4BA9-A801-04DC9052ECC7}" destId="{668C2105-91D2-4572-B776-4C2557CC31EB}" srcOrd="0" destOrd="0" presId="urn:microsoft.com/office/officeart/2005/8/layout/hierarchy4"/>
    <dgm:cxn modelId="{B4D25D95-054C-489B-A55E-9B549B87AE43}" type="presParOf" srcId="{668C2105-91D2-4572-B776-4C2557CC31EB}" destId="{58480B22-BF8D-4B33-A7E4-443797D97D61}" srcOrd="0" destOrd="0" presId="urn:microsoft.com/office/officeart/2005/8/layout/hierarchy4"/>
    <dgm:cxn modelId="{E60AA153-F07B-466B-8FEB-F1CA80C4CFF3}" type="presParOf" srcId="{668C2105-91D2-4572-B776-4C2557CC31EB}" destId="{9B7717E8-8985-402A-8C66-4748FF6C71D1}" srcOrd="1" destOrd="0" presId="urn:microsoft.com/office/officeart/2005/8/layout/hierarchy4"/>
    <dgm:cxn modelId="{8AC89E1D-C07F-4889-B90C-7C5965F613BE}" type="presParOf" srcId="{668C2105-91D2-4572-B776-4C2557CC31EB}" destId="{50967D33-F149-4F89-A54F-5E3EEA7C7D00}" srcOrd="2" destOrd="0" presId="urn:microsoft.com/office/officeart/2005/8/layout/hierarchy4"/>
    <dgm:cxn modelId="{367A3EB2-DAAB-401C-B7E8-FC052C856075}" type="presParOf" srcId="{50967D33-F149-4F89-A54F-5E3EEA7C7D00}" destId="{3EB24001-98BF-4E27-92E9-2C4B96B707AA}" srcOrd="0" destOrd="0" presId="urn:microsoft.com/office/officeart/2005/8/layout/hierarchy4"/>
    <dgm:cxn modelId="{3897CCE9-8E19-4FDD-827F-7769B1C566E2}" type="presParOf" srcId="{3EB24001-98BF-4E27-92E9-2C4B96B707AA}" destId="{70CDD9B2-F933-40ED-818C-2F9C44950378}" srcOrd="0" destOrd="0" presId="urn:microsoft.com/office/officeart/2005/8/layout/hierarchy4"/>
    <dgm:cxn modelId="{5DBD5069-8F2E-4BD2-8E1E-3FE00BF4B60D}" type="presParOf" srcId="{3EB24001-98BF-4E27-92E9-2C4B96B707AA}" destId="{C9996BBE-F92D-4DDD-A02E-B67978FD49B6}" srcOrd="1" destOrd="0" presId="urn:microsoft.com/office/officeart/2005/8/layout/hierarchy4"/>
    <dgm:cxn modelId="{70515AF8-A62E-41B1-BCD7-D68C919BC2F7}" type="presParOf" srcId="{3EB24001-98BF-4E27-92E9-2C4B96B707AA}" destId="{078FF048-C30D-46E4-9DA8-B9CEA84E83B0}" srcOrd="2" destOrd="0" presId="urn:microsoft.com/office/officeart/2005/8/layout/hierarchy4"/>
    <dgm:cxn modelId="{E953AA3A-1EDF-4904-B535-D0ED2582BD91}" type="presParOf" srcId="{078FF048-C30D-46E4-9DA8-B9CEA84E83B0}" destId="{87DC2D8F-6B4C-45CE-BADD-B299CB115C2F}" srcOrd="0" destOrd="0" presId="urn:microsoft.com/office/officeart/2005/8/layout/hierarchy4"/>
    <dgm:cxn modelId="{873E1EF8-2C96-4518-99DC-E622B8904525}" type="presParOf" srcId="{87DC2D8F-6B4C-45CE-BADD-B299CB115C2F}" destId="{A25E8FA3-71D5-4E3E-949E-BD4C0181BB20}" srcOrd="0" destOrd="0" presId="urn:microsoft.com/office/officeart/2005/8/layout/hierarchy4"/>
    <dgm:cxn modelId="{1AFB0EE4-1DEE-41C6-8959-4495EA30B663}" type="presParOf" srcId="{87DC2D8F-6B4C-45CE-BADD-B299CB115C2F}" destId="{3044F677-75B3-479A-A079-6046EAD7BC9D}" srcOrd="1" destOrd="0" presId="urn:microsoft.com/office/officeart/2005/8/layout/hierarchy4"/>
    <dgm:cxn modelId="{F36F3EEE-9FBB-4F1E-BA5B-9EBBB4067935}" type="presParOf" srcId="{8E8C6E55-84FA-487B-BEAE-28C19BC38ADF}" destId="{D6A915B9-ED79-464D-9B32-B4C53A043291}" srcOrd="1" destOrd="0" presId="urn:microsoft.com/office/officeart/2005/8/layout/hierarchy4"/>
    <dgm:cxn modelId="{CA6B300E-83BE-4928-8DA4-9A12603A12D1}" type="presParOf" srcId="{8E8C6E55-84FA-487B-BEAE-28C19BC38ADF}" destId="{310E2771-F506-47A6-988C-A4291B54F6ED}" srcOrd="2" destOrd="0" presId="urn:microsoft.com/office/officeart/2005/8/layout/hierarchy4"/>
    <dgm:cxn modelId="{415BBCD4-8F0C-487F-A524-6DECAA8DD9AA}" type="presParOf" srcId="{310E2771-F506-47A6-988C-A4291B54F6ED}" destId="{3DA2A78A-36E2-4784-8BC5-DD6261680287}" srcOrd="0" destOrd="0" presId="urn:microsoft.com/office/officeart/2005/8/layout/hierarchy4"/>
    <dgm:cxn modelId="{F6012B44-BFB6-48E5-9DC5-16CC86909C3F}" type="presParOf" srcId="{310E2771-F506-47A6-988C-A4291B54F6ED}" destId="{2D531A77-B0B1-459B-B137-15472FDA070F}" srcOrd="1" destOrd="0" presId="urn:microsoft.com/office/officeart/2005/8/layout/hierarchy4"/>
    <dgm:cxn modelId="{93665738-F4FE-4D32-A657-3628D1CFE993}" type="presParOf" srcId="{310E2771-F506-47A6-988C-A4291B54F6ED}" destId="{D7BFE86A-5251-43AD-AB33-5BE93E76765E}" srcOrd="2" destOrd="0" presId="urn:microsoft.com/office/officeart/2005/8/layout/hierarchy4"/>
    <dgm:cxn modelId="{2E7D2DF4-8B1E-4ED9-98AE-C31D3CB88630}" type="presParOf" srcId="{D7BFE86A-5251-43AD-AB33-5BE93E76765E}" destId="{588BE2D7-942C-4DD2-8C9A-7588CAA3C3AF}" srcOrd="0" destOrd="0" presId="urn:microsoft.com/office/officeart/2005/8/layout/hierarchy4"/>
    <dgm:cxn modelId="{0DE0C44F-2A2C-466D-9E57-BBD0F6C36977}" type="presParOf" srcId="{588BE2D7-942C-4DD2-8C9A-7588CAA3C3AF}" destId="{03616C3F-F9C4-4D04-B94A-77442A7ADCEF}" srcOrd="0" destOrd="0" presId="urn:microsoft.com/office/officeart/2005/8/layout/hierarchy4"/>
    <dgm:cxn modelId="{755B7F03-1574-4CC5-9C6B-B2BF0624F3E5}" type="presParOf" srcId="{588BE2D7-942C-4DD2-8C9A-7588CAA3C3AF}" destId="{ABC4844B-7C60-4D10-86FD-7B663E5A52C8}" srcOrd="1" destOrd="0" presId="urn:microsoft.com/office/officeart/2005/8/layout/hierarchy4"/>
    <dgm:cxn modelId="{C9109205-FDEF-49FA-9CD2-046904B7C898}" type="presParOf" srcId="{6C44C9A4-A8FF-4434-95C7-DB2E01335A1F}" destId="{CA1D9CB5-404A-48F4-BEDC-9DA9C99C5E12}" srcOrd="1" destOrd="0" presId="urn:microsoft.com/office/officeart/2005/8/layout/hierarchy4"/>
    <dgm:cxn modelId="{80AA8E09-95F5-4754-B658-A3EA34439E78}" type="presParOf" srcId="{6C44C9A4-A8FF-4434-95C7-DB2E01335A1F}" destId="{7C3CFE3D-57A1-440D-B510-9C432863AE7E}" srcOrd="2" destOrd="0" presId="urn:microsoft.com/office/officeart/2005/8/layout/hierarchy4"/>
    <dgm:cxn modelId="{444574E2-F939-4AAF-98BB-09C31EC7E37A}" type="presParOf" srcId="{7C3CFE3D-57A1-440D-B510-9C432863AE7E}" destId="{D9074F28-9D6A-4F7E-AD45-889936D81BF1}" srcOrd="0" destOrd="0" presId="urn:microsoft.com/office/officeart/2005/8/layout/hierarchy4"/>
    <dgm:cxn modelId="{7EDE4A01-C164-4BBA-A6A7-A4BC89B9A526}" type="presParOf" srcId="{7C3CFE3D-57A1-440D-B510-9C432863AE7E}" destId="{DABF6E03-5E4F-44ED-8246-3DA8B6B18BD2}" srcOrd="1" destOrd="0" presId="urn:microsoft.com/office/officeart/2005/8/layout/hierarchy4"/>
    <dgm:cxn modelId="{F52E35FE-D27A-4D20-8CA4-6C46A0518365}" type="presParOf" srcId="{7C3CFE3D-57A1-440D-B510-9C432863AE7E}" destId="{F7646321-B3D5-4818-9A94-7024217CAF9B}" srcOrd="2" destOrd="0" presId="urn:microsoft.com/office/officeart/2005/8/layout/hierarchy4"/>
    <dgm:cxn modelId="{920DAE95-9412-4189-8A4B-C0C6E9142C9E}" type="presParOf" srcId="{F7646321-B3D5-4818-9A94-7024217CAF9B}" destId="{3F36699D-7025-44E3-8378-5EFE1B05B4B7}" srcOrd="0" destOrd="0" presId="urn:microsoft.com/office/officeart/2005/8/layout/hierarchy4"/>
    <dgm:cxn modelId="{C2C72FC0-B74D-4F93-AC72-BB9B25D86BA7}" type="presParOf" srcId="{3F36699D-7025-44E3-8378-5EFE1B05B4B7}" destId="{2E94667A-402F-4D1F-A815-1F892683BE75}" srcOrd="0" destOrd="0" presId="urn:microsoft.com/office/officeart/2005/8/layout/hierarchy4"/>
    <dgm:cxn modelId="{5B8111D1-AC86-4C91-BEAE-7B9E6D7E6973}" type="presParOf" srcId="{3F36699D-7025-44E3-8378-5EFE1B05B4B7}" destId="{451703D8-31B9-4B07-A8B1-C69B2B89ABC6}" srcOrd="1" destOrd="0" presId="urn:microsoft.com/office/officeart/2005/8/layout/hierarchy4"/>
    <dgm:cxn modelId="{E12C27EB-919A-461C-AEB5-7D7B8A2404DE}" type="presParOf" srcId="{3F36699D-7025-44E3-8378-5EFE1B05B4B7}" destId="{7ADC77EF-07C4-4F1A-B72D-8F4AA74C90A0}" srcOrd="2" destOrd="0" presId="urn:microsoft.com/office/officeart/2005/8/layout/hierarchy4"/>
    <dgm:cxn modelId="{88094E34-91A5-4561-8DED-3730B3448263}" type="presParOf" srcId="{7ADC77EF-07C4-4F1A-B72D-8F4AA74C90A0}" destId="{090F9725-08FB-47B4-BC66-D9D9B878EF46}" srcOrd="0" destOrd="0" presId="urn:microsoft.com/office/officeart/2005/8/layout/hierarchy4"/>
    <dgm:cxn modelId="{A63E2259-3A97-4C54-B07B-7A677F16242B}" type="presParOf" srcId="{090F9725-08FB-47B4-BC66-D9D9B878EF46}" destId="{E81C091E-AA55-4996-A852-F371546C7217}" srcOrd="0" destOrd="0" presId="urn:microsoft.com/office/officeart/2005/8/layout/hierarchy4"/>
    <dgm:cxn modelId="{F3A9BEAD-C0D4-46FD-B564-160E60832111}" type="presParOf" srcId="{090F9725-08FB-47B4-BC66-D9D9B878EF46}" destId="{CB963FAC-E712-4196-A28E-4F4EE5C890AD}" srcOrd="1" destOrd="0" presId="urn:microsoft.com/office/officeart/2005/8/layout/hierarchy4"/>
    <dgm:cxn modelId="{E719DC65-41F3-48BD-8AAF-B81E7DAF89FC}" type="presParOf" srcId="{090F9725-08FB-47B4-BC66-D9D9B878EF46}" destId="{1271BDCC-2771-4B7D-8F63-9B57715E08BE}" srcOrd="2" destOrd="0" presId="urn:microsoft.com/office/officeart/2005/8/layout/hierarchy4"/>
    <dgm:cxn modelId="{553A326B-7332-4193-9198-937CE7278434}" type="presParOf" srcId="{1271BDCC-2771-4B7D-8F63-9B57715E08BE}" destId="{0AB9D136-535F-4E7F-BAF6-1963BEC7B6BB}" srcOrd="0" destOrd="0" presId="urn:microsoft.com/office/officeart/2005/8/layout/hierarchy4"/>
    <dgm:cxn modelId="{61282C40-1A30-4BAF-9FF3-ECCEFFBCEC5D}" type="presParOf" srcId="{0AB9D136-535F-4E7F-BAF6-1963BEC7B6BB}" destId="{057B737D-EB4F-4BFC-9CB0-180DC5527A5B}" srcOrd="0" destOrd="0" presId="urn:microsoft.com/office/officeart/2005/8/layout/hierarchy4"/>
    <dgm:cxn modelId="{B0BCE59C-A6ED-484A-A31C-FD19A8757FA2}" type="presParOf" srcId="{0AB9D136-535F-4E7F-BAF6-1963BEC7B6BB}" destId="{B89DDAD1-BD21-4DBF-BD00-D8F70095AB53}" srcOrd="1" destOrd="0" presId="urn:microsoft.com/office/officeart/2005/8/layout/hierarchy4"/>
    <dgm:cxn modelId="{F1241A0E-FB4C-4F3E-9359-D8782A577FF5}" type="presParOf" srcId="{0AB9D136-535F-4E7F-BAF6-1963BEC7B6BB}" destId="{81AFD67C-8BFC-4622-BF6E-3F67678AF47E}" srcOrd="2" destOrd="0" presId="urn:microsoft.com/office/officeart/2005/8/layout/hierarchy4"/>
    <dgm:cxn modelId="{8E37CE14-CDD4-4E44-8A7E-C57044EB9B81}" type="presParOf" srcId="{81AFD67C-8BFC-4622-BF6E-3F67678AF47E}" destId="{0CB3C844-1D66-4A8D-BFDC-3563EAC1C898}" srcOrd="0" destOrd="0" presId="urn:microsoft.com/office/officeart/2005/8/layout/hierarchy4"/>
    <dgm:cxn modelId="{6F224744-AF03-4612-B94A-CF0018E940E2}" type="presParOf" srcId="{0CB3C844-1D66-4A8D-BFDC-3563EAC1C898}" destId="{B2391953-5DEB-4549-8D10-8C33A8626155}" srcOrd="0" destOrd="0" presId="urn:microsoft.com/office/officeart/2005/8/layout/hierarchy4"/>
    <dgm:cxn modelId="{0B8ABE9F-F424-4D08-9D74-D07CF80DB794}" type="presParOf" srcId="{0CB3C844-1D66-4A8D-BFDC-3563EAC1C898}" destId="{0F265B7A-09A3-4C39-9455-EE379AC4F8E8}" srcOrd="1" destOrd="0" presId="urn:microsoft.com/office/officeart/2005/8/layout/hierarchy4"/>
    <dgm:cxn modelId="{5473826F-2D8B-4917-9F30-797D3E5B2838}" type="presParOf" srcId="{F7646321-B3D5-4818-9A94-7024217CAF9B}" destId="{64A0C585-6211-4F66-8BB5-BC3ED780C574}" srcOrd="1" destOrd="0" presId="urn:microsoft.com/office/officeart/2005/8/layout/hierarchy4"/>
    <dgm:cxn modelId="{F754160F-DF28-4F7D-AF52-3FB7C07BF683}" type="presParOf" srcId="{F7646321-B3D5-4818-9A94-7024217CAF9B}" destId="{351A8881-53C2-4EDF-80D4-FCA6CA256EF5}" srcOrd="2" destOrd="0" presId="urn:microsoft.com/office/officeart/2005/8/layout/hierarchy4"/>
    <dgm:cxn modelId="{C19D8153-D2FE-4546-A721-2E28130E27DF}" type="presParOf" srcId="{351A8881-53C2-4EDF-80D4-FCA6CA256EF5}" destId="{A7653749-C792-4332-9A5B-3150E38D57C1}" srcOrd="0" destOrd="0" presId="urn:microsoft.com/office/officeart/2005/8/layout/hierarchy4"/>
    <dgm:cxn modelId="{C0F626C1-7773-4B46-BEDD-933181BC91A3}" type="presParOf" srcId="{351A8881-53C2-4EDF-80D4-FCA6CA256EF5}" destId="{886F4D34-073A-4488-A4DB-6933D54EBD45}" srcOrd="1" destOrd="0" presId="urn:microsoft.com/office/officeart/2005/8/layout/hierarchy4"/>
    <dgm:cxn modelId="{8EF6B159-2D74-4786-ACF3-FC224951FDAB}" type="presParOf" srcId="{6C44C9A4-A8FF-4434-95C7-DB2E01335A1F}" destId="{16A0D0A3-85F0-4153-B57C-A1B901613C45}" srcOrd="3" destOrd="0" presId="urn:microsoft.com/office/officeart/2005/8/layout/hierarchy4"/>
    <dgm:cxn modelId="{F8DBE35A-E974-488F-AD9E-E00AFA3832F2}" type="presParOf" srcId="{6C44C9A4-A8FF-4434-95C7-DB2E01335A1F}" destId="{8BB0F60B-D770-4564-8112-A93DA24E61B5}" srcOrd="4" destOrd="0" presId="urn:microsoft.com/office/officeart/2005/8/layout/hierarchy4"/>
    <dgm:cxn modelId="{5A2C29F3-282A-45CF-B69F-055EDA673F44}" type="presParOf" srcId="{8BB0F60B-D770-4564-8112-A93DA24E61B5}" destId="{47E7306A-9E20-4AF0-81BE-7E7686260DD6}" srcOrd="0" destOrd="0" presId="urn:microsoft.com/office/officeart/2005/8/layout/hierarchy4"/>
    <dgm:cxn modelId="{B53647CD-6DA6-465F-A8D9-794F672740F5}" type="presParOf" srcId="{8BB0F60B-D770-4564-8112-A93DA24E61B5}" destId="{E8896D9B-6EDA-49FF-9602-164342FC1BFF}" srcOrd="1" destOrd="0" presId="urn:microsoft.com/office/officeart/2005/8/layout/hierarchy4"/>
    <dgm:cxn modelId="{CB20A50B-EEC3-4BC5-8478-76D4A39D45C4}" type="presParOf" srcId="{8BB0F60B-D770-4564-8112-A93DA24E61B5}" destId="{194B3172-3295-42FF-ADC1-BA48804C76D8}" srcOrd="2" destOrd="0" presId="urn:microsoft.com/office/officeart/2005/8/layout/hierarchy4"/>
    <dgm:cxn modelId="{4CE38BE9-F1EF-48B4-A8B7-1D25A587E2D7}" type="presParOf" srcId="{194B3172-3295-42FF-ADC1-BA48804C76D8}" destId="{269E3B24-6949-4B90-A819-7D8CD4A4BFBE}" srcOrd="0" destOrd="0" presId="urn:microsoft.com/office/officeart/2005/8/layout/hierarchy4"/>
    <dgm:cxn modelId="{ACC057C1-773D-45DD-BE8F-987B7536BACB}" type="presParOf" srcId="{269E3B24-6949-4B90-A819-7D8CD4A4BFBE}" destId="{2E1EC820-834E-4B9A-8ECE-D7C22820944D}" srcOrd="0" destOrd="0" presId="urn:microsoft.com/office/officeart/2005/8/layout/hierarchy4"/>
    <dgm:cxn modelId="{9738E490-0A6B-4B4D-990E-A3FBD01E6B82}" type="presParOf" srcId="{269E3B24-6949-4B90-A819-7D8CD4A4BFBE}" destId="{92AAE492-3C74-4359-A481-D62D9349308F}" srcOrd="1" destOrd="0" presId="urn:microsoft.com/office/officeart/2005/8/layout/hierarchy4"/>
    <dgm:cxn modelId="{A1526911-FDDF-47F0-B927-2DBB99645B65}" type="presParOf" srcId="{269E3B24-6949-4B90-A819-7D8CD4A4BFBE}" destId="{F884BF8E-D105-4B33-931F-7FE190930465}" srcOrd="2" destOrd="0" presId="urn:microsoft.com/office/officeart/2005/8/layout/hierarchy4"/>
    <dgm:cxn modelId="{C44243A3-9A57-4DEB-AE30-7283D49EE908}" type="presParOf" srcId="{F884BF8E-D105-4B33-931F-7FE190930465}" destId="{3BDF7961-D7ED-4184-812C-4DAE056288FC}" srcOrd="0" destOrd="0" presId="urn:microsoft.com/office/officeart/2005/8/layout/hierarchy4"/>
    <dgm:cxn modelId="{BCB3C4D3-5CA3-4646-871B-A79153342A33}" type="presParOf" srcId="{3BDF7961-D7ED-4184-812C-4DAE056288FC}" destId="{D53E6C10-566F-46EC-BBA3-DBEBD5C22EBC}" srcOrd="0" destOrd="0" presId="urn:microsoft.com/office/officeart/2005/8/layout/hierarchy4"/>
    <dgm:cxn modelId="{58461219-1CC2-4ADB-94C6-4577F28998D8}" type="presParOf" srcId="{3BDF7961-D7ED-4184-812C-4DAE056288FC}" destId="{C8FE792E-34B6-4543-A5FA-063B2809F957}" srcOrd="1" destOrd="0" presId="urn:microsoft.com/office/officeart/2005/8/layout/hierarchy4"/>
    <dgm:cxn modelId="{4EB86034-C7FF-4CD2-9C2E-CAC4E0D724AB}" type="presParOf" srcId="{3BDF7961-D7ED-4184-812C-4DAE056288FC}" destId="{CC8964F6-71B1-4BF7-9FB2-AE406C735CA9}" srcOrd="2" destOrd="0" presId="urn:microsoft.com/office/officeart/2005/8/layout/hierarchy4"/>
    <dgm:cxn modelId="{18F17245-3EC2-451C-8045-38722CF3D684}" type="presParOf" srcId="{CC8964F6-71B1-4BF7-9FB2-AE406C735CA9}" destId="{0CD12A97-D20A-4BD6-8260-2EAE6313B961}" srcOrd="0" destOrd="0" presId="urn:microsoft.com/office/officeart/2005/8/layout/hierarchy4"/>
    <dgm:cxn modelId="{3F8A4528-2452-4CFD-905F-6F256F0DEF94}" type="presParOf" srcId="{0CD12A97-D20A-4BD6-8260-2EAE6313B961}" destId="{FEDDAF5A-D7DD-453D-BCE9-B5E282B130F2}" srcOrd="0" destOrd="0" presId="urn:microsoft.com/office/officeart/2005/8/layout/hierarchy4"/>
    <dgm:cxn modelId="{81A93932-AE54-4874-B79C-01E3F2BBB45D}" type="presParOf" srcId="{0CD12A97-D20A-4BD6-8260-2EAE6313B961}" destId="{97F50C0E-AA5B-4489-9E7A-814EF9757032}" srcOrd="1" destOrd="0" presId="urn:microsoft.com/office/officeart/2005/8/layout/hierarchy4"/>
    <dgm:cxn modelId="{2EB41291-6425-4AD2-A201-2A42CF2B0FB7}" type="presParOf" srcId="{0CD12A97-D20A-4BD6-8260-2EAE6313B961}" destId="{D187618F-8226-40EB-8927-410F7B13AD71}" srcOrd="2" destOrd="0" presId="urn:microsoft.com/office/officeart/2005/8/layout/hierarchy4"/>
    <dgm:cxn modelId="{E2A36960-B1DD-4FCC-8942-7942A6D799BE}" type="presParOf" srcId="{D187618F-8226-40EB-8927-410F7B13AD71}" destId="{D4828570-EB2E-4928-99AB-5A2BE9214661}" srcOrd="0" destOrd="0" presId="urn:microsoft.com/office/officeart/2005/8/layout/hierarchy4"/>
    <dgm:cxn modelId="{B3024BE7-2D7F-4A4C-95B7-8C741E15563F}" type="presParOf" srcId="{D4828570-EB2E-4928-99AB-5A2BE9214661}" destId="{570957C2-19FD-41AD-B987-3F11B13DCBE6}" srcOrd="0" destOrd="0" presId="urn:microsoft.com/office/officeart/2005/8/layout/hierarchy4"/>
    <dgm:cxn modelId="{4B277488-7AF3-4434-942B-F36C6E10571B}" type="presParOf" srcId="{D4828570-EB2E-4928-99AB-5A2BE9214661}" destId="{A1DE5977-E221-4374-BEFC-69DCA30FC78D}" srcOrd="1" destOrd="0" presId="urn:microsoft.com/office/officeart/2005/8/layout/hierarchy4"/>
    <dgm:cxn modelId="{D67F6030-50FD-4262-8272-BD9D63494343}" type="presParOf" srcId="{6C44C9A4-A8FF-4434-95C7-DB2E01335A1F}" destId="{2E5C3C6D-A050-45A3-A249-B45DB88E30BB}" srcOrd="5" destOrd="0" presId="urn:microsoft.com/office/officeart/2005/8/layout/hierarchy4"/>
    <dgm:cxn modelId="{8766F09E-C079-4217-AF03-BBA66D26871C}" type="presParOf" srcId="{6C44C9A4-A8FF-4434-95C7-DB2E01335A1F}" destId="{E9DDFD66-B23E-4005-9EE9-BDE2E8E4CFF1}" srcOrd="6" destOrd="0" presId="urn:microsoft.com/office/officeart/2005/8/layout/hierarchy4"/>
    <dgm:cxn modelId="{A973BB7F-9BED-44B6-9101-F054BEA5649C}" type="presParOf" srcId="{E9DDFD66-B23E-4005-9EE9-BDE2E8E4CFF1}" destId="{2FB73730-B4C4-4569-BB49-7A14C38AB812}" srcOrd="0" destOrd="0" presId="urn:microsoft.com/office/officeart/2005/8/layout/hierarchy4"/>
    <dgm:cxn modelId="{92949FA3-904A-4DDE-998A-E4102F97C992}" type="presParOf" srcId="{E9DDFD66-B23E-4005-9EE9-BDE2E8E4CFF1}" destId="{7B56C23A-4249-4D8F-ADB4-958599FC2E1B}" srcOrd="1" destOrd="0" presId="urn:microsoft.com/office/officeart/2005/8/layout/hierarchy4"/>
    <dgm:cxn modelId="{9176F372-2137-4434-B7F1-5B81255D89FF}" type="presParOf" srcId="{E9DDFD66-B23E-4005-9EE9-BDE2E8E4CFF1}" destId="{B1071451-243A-4DBF-9EB0-233B69699064}" srcOrd="2" destOrd="0" presId="urn:microsoft.com/office/officeart/2005/8/layout/hierarchy4"/>
    <dgm:cxn modelId="{7BFFAD1F-D5C7-40F2-B51C-7B761B260881}" type="presParOf" srcId="{B1071451-243A-4DBF-9EB0-233B69699064}" destId="{FE9596B5-2FC1-492B-B762-094E785927F3}" srcOrd="0" destOrd="0" presId="urn:microsoft.com/office/officeart/2005/8/layout/hierarchy4"/>
    <dgm:cxn modelId="{1FA09EE6-8A0D-4455-A5A8-AD419485AC3D}" type="presParOf" srcId="{FE9596B5-2FC1-492B-B762-094E785927F3}" destId="{476502D4-3590-4345-B51A-BBDDBE104189}" srcOrd="0" destOrd="0" presId="urn:microsoft.com/office/officeart/2005/8/layout/hierarchy4"/>
    <dgm:cxn modelId="{A8ADF0A1-AD43-4767-998B-09BD2E40E141}" type="presParOf" srcId="{FE9596B5-2FC1-492B-B762-094E785927F3}" destId="{606DA54A-3070-43C5-9CA9-AD57534F2E6A}" srcOrd="1" destOrd="0" presId="urn:microsoft.com/office/officeart/2005/8/layout/hierarchy4"/>
    <dgm:cxn modelId="{DA19B711-A0E0-49E6-9FE7-2EC6E42868EE}" type="presParOf" srcId="{FE9596B5-2FC1-492B-B762-094E785927F3}" destId="{1F259993-ED8A-4F56-9A41-FD89C0FC29E0}" srcOrd="2" destOrd="0" presId="urn:microsoft.com/office/officeart/2005/8/layout/hierarchy4"/>
    <dgm:cxn modelId="{1498ABAD-341F-47A7-977F-63EE4E5BE5FC}" type="presParOf" srcId="{1F259993-ED8A-4F56-9A41-FD89C0FC29E0}" destId="{5ADC6E7D-64CC-4668-AB7A-B100B35B6CEF}" srcOrd="0" destOrd="0" presId="urn:microsoft.com/office/officeart/2005/8/layout/hierarchy4"/>
    <dgm:cxn modelId="{E375B520-A5F2-4365-910D-BE598343E049}" type="presParOf" srcId="{5ADC6E7D-64CC-4668-AB7A-B100B35B6CEF}" destId="{36D1FE82-89D9-42B1-B597-54CF4137D56C}" srcOrd="0" destOrd="0" presId="urn:microsoft.com/office/officeart/2005/8/layout/hierarchy4"/>
    <dgm:cxn modelId="{969DAE7A-2148-4558-824E-A2E4CBCCD43B}" type="presParOf" srcId="{5ADC6E7D-64CC-4668-AB7A-B100B35B6CEF}" destId="{7A5F3C58-C9D4-47B0-8134-8AE1C9344A16}" srcOrd="1" destOrd="0" presId="urn:microsoft.com/office/officeart/2005/8/layout/hierarchy4"/>
    <dgm:cxn modelId="{431930C0-1AF0-477B-B436-5AB49B46D9F7}" type="presParOf" srcId="{5ADC6E7D-64CC-4668-AB7A-B100B35B6CEF}" destId="{18510185-5A36-431F-AB6A-DB047AA98779}" srcOrd="2" destOrd="0" presId="urn:microsoft.com/office/officeart/2005/8/layout/hierarchy4"/>
    <dgm:cxn modelId="{5D7651BF-77FF-489B-81D7-FEAF2C34DAF3}" type="presParOf" srcId="{18510185-5A36-431F-AB6A-DB047AA98779}" destId="{1BCF97BC-7CA0-42B2-8763-4AA7A95331C3}" srcOrd="0" destOrd="0" presId="urn:microsoft.com/office/officeart/2005/8/layout/hierarchy4"/>
    <dgm:cxn modelId="{80BF48B9-F141-40FC-82DE-E76F7527C2DF}" type="presParOf" srcId="{1BCF97BC-7CA0-42B2-8763-4AA7A95331C3}" destId="{7FAF8909-3639-444A-892B-44232ED91645}" srcOrd="0" destOrd="0" presId="urn:microsoft.com/office/officeart/2005/8/layout/hierarchy4"/>
    <dgm:cxn modelId="{A1823980-AFEF-4395-8D84-F2EBB672250A}" type="presParOf" srcId="{1BCF97BC-7CA0-42B2-8763-4AA7A95331C3}" destId="{DE3EB90A-31D9-4E33-9EED-F76ECEAB7F77}" srcOrd="1" destOrd="0" presId="urn:microsoft.com/office/officeart/2005/8/layout/hierarchy4"/>
    <dgm:cxn modelId="{8675D1F1-A045-4FB4-995D-E65248E6F2A9}" type="presParOf" srcId="{1BCF97BC-7CA0-42B2-8763-4AA7A95331C3}" destId="{AA5BCCB5-F6B1-4CB6-8942-182C3A0868DA}" srcOrd="2" destOrd="0" presId="urn:microsoft.com/office/officeart/2005/8/layout/hierarchy4"/>
    <dgm:cxn modelId="{2048FE06-F6FF-411A-89BC-721202E04AA5}" type="presParOf" srcId="{AA5BCCB5-F6B1-4CB6-8942-182C3A0868DA}" destId="{8F6F0D5F-BE60-4292-ACCE-8B0E0AAF0FF2}" srcOrd="0" destOrd="0" presId="urn:microsoft.com/office/officeart/2005/8/layout/hierarchy4"/>
    <dgm:cxn modelId="{9D4D3BF0-7DD5-4484-8065-9F3648E0372A}" type="presParOf" srcId="{8F6F0D5F-BE60-4292-ACCE-8B0E0AAF0FF2}" destId="{5870229F-55D8-475A-A9A7-43B665F904A0}" srcOrd="0" destOrd="0" presId="urn:microsoft.com/office/officeart/2005/8/layout/hierarchy4"/>
    <dgm:cxn modelId="{8B22DA5E-4F31-415A-98AD-C0B236768277}" type="presParOf" srcId="{8F6F0D5F-BE60-4292-ACCE-8B0E0AAF0FF2}" destId="{BD31B0BA-0FED-4C75-B366-F5D99080B21F}" srcOrd="1" destOrd="0" presId="urn:microsoft.com/office/officeart/2005/8/layout/hierarchy4"/>
    <dgm:cxn modelId="{99553F61-780E-4F45-9C8D-DFE085102B9B}" type="presParOf" srcId="{B1071451-243A-4DBF-9EB0-233B69699064}" destId="{72F2B3B8-C543-47D5-9CAC-D078A169214F}" srcOrd="1" destOrd="0" presId="urn:microsoft.com/office/officeart/2005/8/layout/hierarchy4"/>
    <dgm:cxn modelId="{2D674B61-2650-4678-A2F2-6676BD56EF98}" type="presParOf" srcId="{B1071451-243A-4DBF-9EB0-233B69699064}" destId="{0F8277ED-0267-4B5C-8F45-1AB575C7997A}" srcOrd="2" destOrd="0" presId="urn:microsoft.com/office/officeart/2005/8/layout/hierarchy4"/>
    <dgm:cxn modelId="{F6E8A1E7-6C8C-4D85-BCFC-597EBD592F6B}" type="presParOf" srcId="{0F8277ED-0267-4B5C-8F45-1AB575C7997A}" destId="{065E46D3-6DF2-4A45-BE0D-DE9AE6FFC439}" srcOrd="0" destOrd="0" presId="urn:microsoft.com/office/officeart/2005/8/layout/hierarchy4"/>
    <dgm:cxn modelId="{E82B0FF0-C989-48BD-99C9-68BAA3005A6B}" type="presParOf" srcId="{0F8277ED-0267-4B5C-8F45-1AB575C7997A}" destId="{D5D24000-DCB2-4A23-8FA0-68AB8F843A40}" srcOrd="1" destOrd="0" presId="urn:microsoft.com/office/officeart/2005/8/layout/hierarchy4"/>
    <dgm:cxn modelId="{D524DCB9-F25F-4DF6-9AAD-D8EBAA3155B7}" type="presParOf" srcId="{0F8277ED-0267-4B5C-8F45-1AB575C7997A}" destId="{12508AE7-0C26-4939-8352-1E4DA44125CF}" srcOrd="2" destOrd="0" presId="urn:microsoft.com/office/officeart/2005/8/layout/hierarchy4"/>
    <dgm:cxn modelId="{F8A8B13D-B332-455B-8959-718AF41EFE4E}" type="presParOf" srcId="{12508AE7-0C26-4939-8352-1E4DA44125CF}" destId="{B5E9DE64-7A8B-43D2-91E1-37F2FD41AF6F}" srcOrd="0" destOrd="0" presId="urn:microsoft.com/office/officeart/2005/8/layout/hierarchy4"/>
    <dgm:cxn modelId="{D13A6963-5A03-4117-8D1F-F59DB9EFEFD7}" type="presParOf" srcId="{B5E9DE64-7A8B-43D2-91E1-37F2FD41AF6F}" destId="{7143DC94-FB46-4427-8472-1218C7686E13}" srcOrd="0" destOrd="0" presId="urn:microsoft.com/office/officeart/2005/8/layout/hierarchy4"/>
    <dgm:cxn modelId="{E7AFA3BF-97A7-4C6E-9D73-B409525FAC67}" type="presParOf" srcId="{B5E9DE64-7A8B-43D2-91E1-37F2FD41AF6F}" destId="{4F2C7302-98B5-4EB6-A86B-50087613E31B}" srcOrd="1" destOrd="0" presId="urn:microsoft.com/office/officeart/2005/8/layout/hierarchy4"/>
    <dgm:cxn modelId="{E6817A53-9081-4972-88DF-C1839DF49CAF}" type="presParOf" srcId="{B5E9DE64-7A8B-43D2-91E1-37F2FD41AF6F}" destId="{7796A67E-DD0A-42B4-ACAA-784D8402630F}" srcOrd="2" destOrd="0" presId="urn:microsoft.com/office/officeart/2005/8/layout/hierarchy4"/>
    <dgm:cxn modelId="{7FC9ACE2-B20F-4FD1-9B3D-07F2E17B6838}" type="presParOf" srcId="{7796A67E-DD0A-42B4-ACAA-784D8402630F}" destId="{DFAA296F-318B-4BF2-B315-371ACEE9836D}" srcOrd="0" destOrd="0" presId="urn:microsoft.com/office/officeart/2005/8/layout/hierarchy4"/>
    <dgm:cxn modelId="{A47D08DF-CD9D-42CB-9A97-A2BFE00F3F3B}" type="presParOf" srcId="{DFAA296F-318B-4BF2-B315-371ACEE9836D}" destId="{76F7EB26-7032-4AE0-8CAC-84E7B26C92C4}" srcOrd="0" destOrd="0" presId="urn:microsoft.com/office/officeart/2005/8/layout/hierarchy4"/>
    <dgm:cxn modelId="{0CFD6B14-0D0B-4DA2-B8E1-02D543BD3272}" type="presParOf" srcId="{DFAA296F-318B-4BF2-B315-371ACEE9836D}" destId="{9D8C07A6-002D-4105-9C42-D32DB270D108}" srcOrd="1" destOrd="0" presId="urn:microsoft.com/office/officeart/2005/8/layout/hierarchy4"/>
    <dgm:cxn modelId="{BB5A03EA-308C-4E15-9C79-FDD702630526}" type="presParOf" srcId="{DFAA296F-318B-4BF2-B315-371ACEE9836D}" destId="{73A53F56-E614-42C2-BC94-AC11FA4196E3}" srcOrd="2" destOrd="0" presId="urn:microsoft.com/office/officeart/2005/8/layout/hierarchy4"/>
    <dgm:cxn modelId="{726516FE-4E20-4F43-84E9-20E89B839B4F}" type="presParOf" srcId="{73A53F56-E614-42C2-BC94-AC11FA4196E3}" destId="{65231A25-D8B5-4E3C-B832-40573BD21F3C}" srcOrd="0" destOrd="0" presId="urn:microsoft.com/office/officeart/2005/8/layout/hierarchy4"/>
    <dgm:cxn modelId="{5D704B5C-6F8C-4077-8F37-FCE9F8D934B9}" type="presParOf" srcId="{65231A25-D8B5-4E3C-B832-40573BD21F3C}" destId="{D73A34F9-E4B0-4C34-B2F7-48BC6EDE026B}" srcOrd="0" destOrd="0" presId="urn:microsoft.com/office/officeart/2005/8/layout/hierarchy4"/>
    <dgm:cxn modelId="{FF79BD79-559F-4482-972D-53C65F4F7335}" type="presParOf" srcId="{65231A25-D8B5-4E3C-B832-40573BD21F3C}" destId="{92F4ED87-EA40-48DC-8530-7F882286C226}"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D98A651D-6198-42DE-B831-CE89020D38D3}">
      <dgm:prSet custT="1"/>
      <dgm:spPr>
        <a:noFill/>
        <a:ln>
          <a:noFill/>
        </a:ln>
      </dgm:spPr>
      <dgm:t>
        <a:bodyPr/>
        <a:lstStyle/>
        <a:p>
          <a:pPr>
            <a:buNone/>
          </a:pPr>
          <a:r>
            <a:rPr lang="en-US" sz="900" b="1" i="0" u="none">
              <a:solidFill>
                <a:schemeClr val="tx1"/>
              </a:solidFill>
            </a:rPr>
            <a:t>Configuration Management</a:t>
          </a:r>
          <a:endParaRPr lang="en-US" sz="900" b="1">
            <a:solidFill>
              <a:schemeClr val="tx1"/>
            </a:solidFill>
          </a:endParaRPr>
        </a:p>
      </dgm:t>
    </dgm:pt>
    <dgm:pt modelId="{3105260B-31B1-4850-910A-7E654261F3B0}" type="parTrans" cxnId="{6D28E863-4C99-4031-AF60-282FC904DDFC}">
      <dgm:prSet/>
      <dgm:spPr/>
      <dgm:t>
        <a:bodyPr/>
        <a:lstStyle/>
        <a:p>
          <a:endParaRPr lang="en-US"/>
        </a:p>
      </dgm:t>
    </dgm:pt>
    <dgm:pt modelId="{D6327AB4-5093-48F4-BA73-F2747BA4FBBF}" type="sibTrans" cxnId="{6D28E863-4C99-4031-AF60-282FC904DDFC}">
      <dgm:prSet/>
      <dgm:spPr/>
      <dgm:t>
        <a:bodyPr/>
        <a:lstStyle/>
        <a:p>
          <a:endParaRPr lang="en-US"/>
        </a:p>
      </dgm:t>
    </dgm:pt>
    <dgm:pt modelId="{ED85BA4A-07E4-48B3-B789-436EEAF73236}">
      <dgm:prSet custT="1"/>
      <dgm:spPr>
        <a:solidFill>
          <a:srgbClr val="0F9ED5"/>
        </a:solidFill>
        <a:ln>
          <a:noFill/>
        </a:ln>
      </dgm:spPr>
      <dgm:t>
        <a:bodyPr/>
        <a:lstStyle/>
        <a:p>
          <a:pPr>
            <a:buNone/>
          </a:pPr>
          <a:r>
            <a:rPr lang="en-US" sz="800" b="0" i="0" u="none"/>
            <a:t>Version Control Process</a:t>
          </a:r>
          <a:endParaRPr lang="en-US" sz="800" b="0"/>
        </a:p>
      </dgm:t>
    </dgm:pt>
    <dgm:pt modelId="{254BDA62-3EED-42CC-824A-33CF74E140A4}" type="parTrans" cxnId="{D85045C3-F056-44E8-9ACB-3EEE42568306}">
      <dgm:prSet/>
      <dgm:spPr/>
      <dgm:t>
        <a:bodyPr/>
        <a:lstStyle/>
        <a:p>
          <a:endParaRPr lang="en-US"/>
        </a:p>
      </dgm:t>
    </dgm:pt>
    <dgm:pt modelId="{56FA70F4-D175-4688-8FEA-75AECEEDC96E}" type="sibTrans" cxnId="{D85045C3-F056-44E8-9ACB-3EEE42568306}">
      <dgm:prSet/>
      <dgm:spPr/>
      <dgm:t>
        <a:bodyPr/>
        <a:lstStyle/>
        <a:p>
          <a:endParaRPr lang="en-US"/>
        </a:p>
      </dgm:t>
    </dgm:pt>
    <dgm:pt modelId="{7BC67B11-5C95-4B62-AB9A-30EB6C0D4513}">
      <dgm:prSet custT="1"/>
      <dgm:spPr>
        <a:solidFill>
          <a:srgbClr val="0F9ED5"/>
        </a:solidFill>
        <a:ln>
          <a:noFill/>
        </a:ln>
      </dgm:spPr>
      <dgm:t>
        <a:bodyPr/>
        <a:lstStyle/>
        <a:p>
          <a:pPr>
            <a:buNone/>
          </a:pPr>
          <a:r>
            <a:rPr lang="en-US" sz="800" b="0" i="0" u="none"/>
            <a:t>Source Configuration Management Tool</a:t>
          </a:r>
          <a:endParaRPr lang="en-US" sz="800" b="0"/>
        </a:p>
      </dgm:t>
    </dgm:pt>
    <dgm:pt modelId="{E565458C-B3DC-4CCC-BB19-76DE4DEC3A85}" type="parTrans" cxnId="{A4DB0DE8-E5B0-4901-B8DC-88597D63C44B}">
      <dgm:prSet/>
      <dgm:spPr/>
      <dgm:t>
        <a:bodyPr/>
        <a:lstStyle/>
        <a:p>
          <a:endParaRPr lang="en-US"/>
        </a:p>
      </dgm:t>
    </dgm:pt>
    <dgm:pt modelId="{9DD7AD91-0408-499B-80B7-60BA4EEB06C6}" type="sibTrans" cxnId="{A4DB0DE8-E5B0-4901-B8DC-88597D63C44B}">
      <dgm:prSet/>
      <dgm:spPr/>
      <dgm:t>
        <a:bodyPr/>
        <a:lstStyle/>
        <a:p>
          <a:endParaRPr lang="en-US"/>
        </a:p>
      </dgm:t>
    </dgm:pt>
    <dgm:pt modelId="{202194C6-3C8C-4460-A567-1C4A85CF1863}">
      <dgm:prSet custT="1"/>
      <dgm:spPr>
        <a:solidFill>
          <a:srgbClr val="0F9ED5"/>
        </a:solidFill>
        <a:ln>
          <a:noFill/>
        </a:ln>
      </dgm:spPr>
      <dgm:t>
        <a:bodyPr/>
        <a:lstStyle/>
        <a:p>
          <a:pPr>
            <a:buNone/>
          </a:pPr>
          <a:r>
            <a:rPr lang="en-US" sz="800" b="0" i="0" u="none"/>
            <a:t>Documentation Configuration Management Tool</a:t>
          </a:r>
          <a:endParaRPr lang="en-US" sz="800" b="0"/>
        </a:p>
      </dgm:t>
    </dgm:pt>
    <dgm:pt modelId="{F9F3135B-1176-4D7A-A5BA-8FED189DDACF}" type="parTrans" cxnId="{9F165A7D-F653-4890-92CE-B8679DAC0E47}">
      <dgm:prSet/>
      <dgm:spPr/>
      <dgm:t>
        <a:bodyPr/>
        <a:lstStyle/>
        <a:p>
          <a:endParaRPr lang="en-US"/>
        </a:p>
      </dgm:t>
    </dgm:pt>
    <dgm:pt modelId="{B0EC6AB2-0A6B-4F90-9852-9070457C75DE}" type="sibTrans" cxnId="{9F165A7D-F653-4890-92CE-B8679DAC0E47}">
      <dgm:prSet/>
      <dgm:spPr/>
      <dgm:t>
        <a:bodyPr/>
        <a:lstStyle/>
        <a:p>
          <a:endParaRPr lang="en-US"/>
        </a:p>
      </dgm:t>
    </dgm:pt>
    <dgm:pt modelId="{D1159C70-75EF-4588-AFD5-849C38EC41CE}">
      <dgm:prSet custT="1"/>
      <dgm:spPr>
        <a:solidFill>
          <a:srgbClr val="0F9ED5"/>
        </a:solidFill>
        <a:ln>
          <a:noFill/>
        </a:ln>
      </dgm:spPr>
      <dgm:t>
        <a:bodyPr/>
        <a:lstStyle/>
        <a:p>
          <a:pPr>
            <a:buNone/>
          </a:pPr>
          <a:r>
            <a:rPr lang="en-US" sz="800" b="0" i="0" u="none"/>
            <a:t>Branching Standards</a:t>
          </a:r>
          <a:endParaRPr lang="en-US" sz="800" b="0"/>
        </a:p>
      </dgm:t>
    </dgm:pt>
    <dgm:pt modelId="{F9CE0F4B-1F0D-4367-B7C0-F623481014AA}" type="parTrans" cxnId="{A4E59AAB-14C2-456D-8183-0B27F0A65583}">
      <dgm:prSet/>
      <dgm:spPr/>
      <dgm:t>
        <a:bodyPr/>
        <a:lstStyle/>
        <a:p>
          <a:endParaRPr lang="en-US"/>
        </a:p>
      </dgm:t>
    </dgm:pt>
    <dgm:pt modelId="{5312CB0B-B151-4273-A8FA-C30B7E3C0A9C}" type="sibTrans" cxnId="{A4E59AAB-14C2-456D-8183-0B27F0A65583}">
      <dgm:prSet/>
      <dgm:spPr/>
      <dgm:t>
        <a:bodyPr/>
        <a:lstStyle/>
        <a:p>
          <a:endParaRPr lang="en-US"/>
        </a:p>
      </dgm:t>
    </dgm:pt>
    <dgm:pt modelId="{3D53D46C-0955-4495-A9B1-E04FC2824F09}">
      <dgm:prSet custT="1"/>
      <dgm:spPr>
        <a:solidFill>
          <a:srgbClr val="0F9ED5"/>
        </a:solidFill>
        <a:ln>
          <a:noFill/>
        </a:ln>
      </dgm:spPr>
      <dgm:t>
        <a:bodyPr/>
        <a:lstStyle/>
        <a:p>
          <a:pPr>
            <a:buNone/>
          </a:pPr>
          <a:r>
            <a:rPr lang="en-US" sz="800" b="0" i="0" u="none"/>
            <a:t>Tagging Standards</a:t>
          </a:r>
          <a:endParaRPr lang="en-US" sz="800" b="0"/>
        </a:p>
      </dgm:t>
    </dgm:pt>
    <dgm:pt modelId="{F0750BBC-2668-4A0E-99D5-FC999917D119}" type="parTrans" cxnId="{69AA7913-8637-4E84-B63A-B64BE3A3B60F}">
      <dgm:prSet/>
      <dgm:spPr/>
      <dgm:t>
        <a:bodyPr/>
        <a:lstStyle/>
        <a:p>
          <a:endParaRPr lang="en-US"/>
        </a:p>
      </dgm:t>
    </dgm:pt>
    <dgm:pt modelId="{433F9319-D256-47C5-B924-0ADE28B13D0A}" type="sibTrans" cxnId="{69AA7913-8637-4E84-B63A-B64BE3A3B60F}">
      <dgm:prSet/>
      <dgm:spPr/>
      <dgm:t>
        <a:bodyPr/>
        <a:lstStyle/>
        <a:p>
          <a:endParaRPr lang="en-US"/>
        </a:p>
      </dgm:t>
    </dgm:pt>
    <dgm:pt modelId="{0792B3D7-6E09-46A4-A712-1609B19E2A9A}">
      <dgm:prSet custT="1"/>
      <dgm:spPr>
        <a:solidFill>
          <a:srgbClr val="0F9ED5"/>
        </a:solidFill>
        <a:ln>
          <a:noFill/>
        </a:ln>
      </dgm:spPr>
      <dgm:t>
        <a:bodyPr/>
        <a:lstStyle/>
        <a:p>
          <a:pPr>
            <a:buNone/>
          </a:pPr>
          <a:r>
            <a:rPr lang="en-US" sz="800" b="0" i="0" u="none"/>
            <a:t>CI/CD Tool</a:t>
          </a:r>
          <a:endParaRPr lang="en-US" sz="800" b="0"/>
        </a:p>
      </dgm:t>
    </dgm:pt>
    <dgm:pt modelId="{9D7EB134-A2DF-4506-9C52-8136C95BFEE0}" type="parTrans" cxnId="{493F32C6-C65C-4DB4-BEBB-FD587534D27E}">
      <dgm:prSet/>
      <dgm:spPr/>
      <dgm:t>
        <a:bodyPr/>
        <a:lstStyle/>
        <a:p>
          <a:endParaRPr lang="en-US"/>
        </a:p>
      </dgm:t>
    </dgm:pt>
    <dgm:pt modelId="{9937BE08-4542-4962-9011-4D53F352699C}" type="sibTrans" cxnId="{493F32C6-C65C-4DB4-BEBB-FD587534D27E}">
      <dgm:prSet/>
      <dgm:spPr/>
      <dgm:t>
        <a:bodyPr/>
        <a:lstStyle/>
        <a:p>
          <a:endParaRPr lang="en-US"/>
        </a:p>
      </dgm:t>
    </dgm:pt>
    <dgm:pt modelId="{99D78BAB-1EF0-4FC8-9731-EA255B9B34DF}">
      <dgm:prSet custT="1"/>
      <dgm:spPr>
        <a:noFill/>
        <a:ln>
          <a:noFill/>
        </a:ln>
      </dgm:spPr>
      <dgm:t>
        <a:bodyPr/>
        <a:lstStyle/>
        <a:p>
          <a:pPr>
            <a:buNone/>
          </a:pPr>
          <a:r>
            <a:rPr lang="en-US" sz="900" b="1" i="0" u="none">
              <a:solidFill>
                <a:schemeClr val="tx1"/>
              </a:solidFill>
            </a:rPr>
            <a:t>Observability</a:t>
          </a:r>
          <a:endParaRPr lang="en-US" sz="900" b="1">
            <a:solidFill>
              <a:schemeClr val="tx1"/>
            </a:solidFill>
          </a:endParaRPr>
        </a:p>
      </dgm:t>
    </dgm:pt>
    <dgm:pt modelId="{2F3F6D41-5401-43BE-9E9E-5EAF18A58B56}" type="parTrans" cxnId="{FE20E8C1-4544-4C02-A19D-E1FB6F423EC7}">
      <dgm:prSet/>
      <dgm:spPr/>
      <dgm:t>
        <a:bodyPr/>
        <a:lstStyle/>
        <a:p>
          <a:endParaRPr lang="en-US"/>
        </a:p>
      </dgm:t>
    </dgm:pt>
    <dgm:pt modelId="{C7C18D0C-9369-4A72-8211-A28346D346EE}" type="sibTrans" cxnId="{FE20E8C1-4544-4C02-A19D-E1FB6F423EC7}">
      <dgm:prSet/>
      <dgm:spPr/>
      <dgm:t>
        <a:bodyPr/>
        <a:lstStyle/>
        <a:p>
          <a:endParaRPr lang="en-US"/>
        </a:p>
      </dgm:t>
    </dgm:pt>
    <dgm:pt modelId="{918D1E18-7D19-4D29-B6BA-1957CD47B107}">
      <dgm:prSet custT="1"/>
      <dgm:spPr>
        <a:solidFill>
          <a:srgbClr val="0F9ED5"/>
        </a:solidFill>
        <a:ln>
          <a:noFill/>
        </a:ln>
      </dgm:spPr>
      <dgm:t>
        <a:bodyPr/>
        <a:lstStyle/>
        <a:p>
          <a:pPr>
            <a:buNone/>
          </a:pPr>
          <a:r>
            <a:rPr lang="en-US" sz="800" b="0" i="0" u="none"/>
            <a:t>Evaluation Metrics</a:t>
          </a:r>
          <a:endParaRPr lang="en-US" sz="800" b="0"/>
        </a:p>
      </dgm:t>
    </dgm:pt>
    <dgm:pt modelId="{E4AA197B-0B13-43B7-BFD5-3B643D9D3F50}" type="parTrans" cxnId="{C0CBE081-078A-4A40-9605-80AE5C77025B}">
      <dgm:prSet/>
      <dgm:spPr/>
      <dgm:t>
        <a:bodyPr/>
        <a:lstStyle/>
        <a:p>
          <a:endParaRPr lang="en-US"/>
        </a:p>
      </dgm:t>
    </dgm:pt>
    <dgm:pt modelId="{1907F072-C552-45F7-989D-2312BF084DDF}" type="sibTrans" cxnId="{C0CBE081-078A-4A40-9605-80AE5C77025B}">
      <dgm:prSet/>
      <dgm:spPr/>
      <dgm:t>
        <a:bodyPr/>
        <a:lstStyle/>
        <a:p>
          <a:endParaRPr lang="en-US"/>
        </a:p>
      </dgm:t>
    </dgm:pt>
    <dgm:pt modelId="{6B4D6751-95A3-4490-9867-BF336B9C98CA}">
      <dgm:prSet custT="1"/>
      <dgm:spPr>
        <a:solidFill>
          <a:srgbClr val="0F9ED5"/>
        </a:solidFill>
        <a:ln>
          <a:noFill/>
        </a:ln>
      </dgm:spPr>
      <dgm:t>
        <a:bodyPr/>
        <a:lstStyle/>
        <a:p>
          <a:pPr>
            <a:buNone/>
          </a:pPr>
          <a:r>
            <a:rPr lang="en-US" sz="800" b="0" i="0" u="none"/>
            <a:t>Agent Monitoring Tool</a:t>
          </a:r>
          <a:endParaRPr lang="en-US" sz="800" b="0"/>
        </a:p>
      </dgm:t>
    </dgm:pt>
    <dgm:pt modelId="{929F2AF0-7328-427D-8174-E63E23D157BD}" type="parTrans" cxnId="{7F4E820A-4191-4821-AB76-B7AE7283FBB0}">
      <dgm:prSet/>
      <dgm:spPr/>
      <dgm:t>
        <a:bodyPr/>
        <a:lstStyle/>
        <a:p>
          <a:endParaRPr lang="en-US"/>
        </a:p>
      </dgm:t>
    </dgm:pt>
    <dgm:pt modelId="{820DD02A-6CF7-4164-93B9-B9B0F90C8A0C}" type="sibTrans" cxnId="{7F4E820A-4191-4821-AB76-B7AE7283FBB0}">
      <dgm:prSet/>
      <dgm:spPr/>
      <dgm:t>
        <a:bodyPr/>
        <a:lstStyle/>
        <a:p>
          <a:endParaRPr lang="en-US"/>
        </a:p>
      </dgm:t>
    </dgm:pt>
    <dgm:pt modelId="{8E63AA37-1DAA-4F08-8ED7-604BCD6FE59F}">
      <dgm:prSet custT="1"/>
      <dgm:spPr>
        <a:solidFill>
          <a:srgbClr val="0F9ED5"/>
        </a:solidFill>
        <a:ln>
          <a:noFill/>
        </a:ln>
      </dgm:spPr>
      <dgm:t>
        <a:bodyPr/>
        <a:lstStyle/>
        <a:p>
          <a:pPr>
            <a:buNone/>
          </a:pPr>
          <a:r>
            <a:rPr lang="en-US" sz="800" b="0" i="0" u="none"/>
            <a:t>Model Monitoring Tool</a:t>
          </a:r>
          <a:endParaRPr lang="en-US" sz="800" b="0"/>
        </a:p>
      </dgm:t>
    </dgm:pt>
    <dgm:pt modelId="{D1106D7E-5C4F-422B-84FD-127536A2433A}" type="parTrans" cxnId="{39EA1770-F79E-4F8B-97FA-1D2976778869}">
      <dgm:prSet/>
      <dgm:spPr/>
      <dgm:t>
        <a:bodyPr/>
        <a:lstStyle/>
        <a:p>
          <a:endParaRPr lang="en-US"/>
        </a:p>
      </dgm:t>
    </dgm:pt>
    <dgm:pt modelId="{07E58F44-5F06-41E5-94A2-1273415A8B01}" type="sibTrans" cxnId="{39EA1770-F79E-4F8B-97FA-1D2976778869}">
      <dgm:prSet/>
      <dgm:spPr/>
      <dgm:t>
        <a:bodyPr/>
        <a:lstStyle/>
        <a:p>
          <a:endParaRPr lang="en-US"/>
        </a:p>
      </dgm:t>
    </dgm:pt>
    <dgm:pt modelId="{AB58A748-9B7A-4667-8DD3-496A44741A94}">
      <dgm:prSet custT="1"/>
      <dgm:spPr>
        <a:solidFill>
          <a:srgbClr val="0F9ED5"/>
        </a:solidFill>
        <a:ln>
          <a:noFill/>
        </a:ln>
      </dgm:spPr>
      <dgm:t>
        <a:bodyPr/>
        <a:lstStyle/>
        <a:p>
          <a:pPr>
            <a:buNone/>
          </a:pPr>
          <a:r>
            <a:rPr lang="en-US" sz="800" b="0" i="0" u="none"/>
            <a:t>Observability Logs</a:t>
          </a:r>
          <a:endParaRPr lang="en-US" sz="800" b="0"/>
        </a:p>
      </dgm:t>
    </dgm:pt>
    <dgm:pt modelId="{7410BAB6-AC05-4CAF-A5C1-B44713B7DF28}" type="parTrans" cxnId="{9EBF6564-21C4-48EA-849D-4C86C044E95C}">
      <dgm:prSet/>
      <dgm:spPr/>
      <dgm:t>
        <a:bodyPr/>
        <a:lstStyle/>
        <a:p>
          <a:endParaRPr lang="en-US"/>
        </a:p>
      </dgm:t>
    </dgm:pt>
    <dgm:pt modelId="{A7046383-4DB5-4AF5-BA9B-80F5164238E9}" type="sibTrans" cxnId="{9EBF6564-21C4-48EA-849D-4C86C044E95C}">
      <dgm:prSet/>
      <dgm:spPr/>
      <dgm:t>
        <a:bodyPr/>
        <a:lstStyle/>
        <a:p>
          <a:endParaRPr lang="en-US"/>
        </a:p>
      </dgm:t>
    </dgm:pt>
    <dgm:pt modelId="{F0AD936F-8204-47EF-BDCD-AD41EF4C5E34}">
      <dgm:prSet custT="1"/>
      <dgm:spPr>
        <a:solidFill>
          <a:srgbClr val="0F9ED5"/>
        </a:solidFill>
        <a:ln>
          <a:noFill/>
        </a:ln>
      </dgm:spPr>
      <dgm:t>
        <a:bodyPr/>
        <a:lstStyle/>
        <a:p>
          <a:pPr>
            <a:buNone/>
          </a:pPr>
          <a:r>
            <a:rPr lang="en-US" sz="800" b="0" i="0" u="none"/>
            <a:t>Observability Dashboards</a:t>
          </a:r>
          <a:endParaRPr lang="en-US" sz="800" b="0"/>
        </a:p>
      </dgm:t>
    </dgm:pt>
    <dgm:pt modelId="{639EFCC1-077A-4A74-99CB-173F84FE19F0}" type="parTrans" cxnId="{3F582637-A48E-45A9-B576-61A987507B61}">
      <dgm:prSet/>
      <dgm:spPr/>
      <dgm:t>
        <a:bodyPr/>
        <a:lstStyle/>
        <a:p>
          <a:endParaRPr lang="en-US"/>
        </a:p>
      </dgm:t>
    </dgm:pt>
    <dgm:pt modelId="{C543E920-1262-44F0-AAF1-8729A10EB958}" type="sibTrans" cxnId="{3F582637-A48E-45A9-B576-61A987507B61}">
      <dgm:prSet/>
      <dgm:spPr/>
      <dgm:t>
        <a:bodyPr/>
        <a:lstStyle/>
        <a:p>
          <a:endParaRPr lang="en-US"/>
        </a:p>
      </dgm:t>
    </dgm:pt>
    <dgm:pt modelId="{325249AB-477D-46CA-8576-7BC1DED3B3EA}">
      <dgm:prSet custT="1"/>
      <dgm:spPr>
        <a:solidFill>
          <a:srgbClr val="0F9ED5"/>
        </a:solidFill>
        <a:ln>
          <a:noFill/>
        </a:ln>
      </dgm:spPr>
      <dgm:t>
        <a:bodyPr/>
        <a:lstStyle/>
        <a:p>
          <a:pPr>
            <a:buNone/>
          </a:pPr>
          <a:r>
            <a:rPr lang="en-US" sz="800" b="0" i="0" u="none"/>
            <a:t>Alerts</a:t>
          </a:r>
          <a:endParaRPr lang="en-US" sz="800" b="0"/>
        </a:p>
      </dgm:t>
    </dgm:pt>
    <dgm:pt modelId="{FB7ECA80-E8D3-4248-8737-C325ADF38CC2}" type="parTrans" cxnId="{4DF304D2-BB08-40C0-8447-D46B68279DF0}">
      <dgm:prSet/>
      <dgm:spPr/>
      <dgm:t>
        <a:bodyPr/>
        <a:lstStyle/>
        <a:p>
          <a:endParaRPr lang="en-US"/>
        </a:p>
      </dgm:t>
    </dgm:pt>
    <dgm:pt modelId="{BD6C648B-2E60-486C-A84A-55356876DCEF}" type="sibTrans" cxnId="{4DF304D2-BB08-40C0-8447-D46B68279DF0}">
      <dgm:prSet/>
      <dgm:spPr/>
      <dgm:t>
        <a:bodyPr/>
        <a:lstStyle/>
        <a:p>
          <a:endParaRPr lang="en-US"/>
        </a:p>
      </dgm:t>
    </dgm:pt>
    <dgm:pt modelId="{01B6ABDB-09EA-438D-9025-301AADD69BBC}">
      <dgm:prSet custT="1"/>
      <dgm:spPr>
        <a:noFill/>
        <a:ln>
          <a:noFill/>
        </a:ln>
      </dgm:spPr>
      <dgm:t>
        <a:bodyPr/>
        <a:lstStyle/>
        <a:p>
          <a:pPr>
            <a:buNone/>
          </a:pPr>
          <a:r>
            <a:rPr lang="en-US" sz="900" b="1" i="0" u="none">
              <a:solidFill>
                <a:schemeClr val="tx1"/>
              </a:solidFill>
            </a:rPr>
            <a:t>Prompt Management</a:t>
          </a:r>
          <a:endParaRPr lang="en-US" sz="900" b="1">
            <a:solidFill>
              <a:schemeClr val="tx1"/>
            </a:solidFill>
          </a:endParaRPr>
        </a:p>
      </dgm:t>
    </dgm:pt>
    <dgm:pt modelId="{B972614D-7834-4878-80FF-2C305AA7BA9F}" type="parTrans" cxnId="{609CE4AA-F624-40E8-B0D1-614FABF98FDB}">
      <dgm:prSet/>
      <dgm:spPr/>
      <dgm:t>
        <a:bodyPr/>
        <a:lstStyle/>
        <a:p>
          <a:endParaRPr lang="en-US"/>
        </a:p>
      </dgm:t>
    </dgm:pt>
    <dgm:pt modelId="{E3AFD8A1-43B5-4B3F-AE92-CE00D60C44A7}" type="sibTrans" cxnId="{609CE4AA-F624-40E8-B0D1-614FABF98FDB}">
      <dgm:prSet/>
      <dgm:spPr/>
      <dgm:t>
        <a:bodyPr/>
        <a:lstStyle/>
        <a:p>
          <a:endParaRPr lang="en-US"/>
        </a:p>
      </dgm:t>
    </dgm:pt>
    <dgm:pt modelId="{B575E428-DFC3-4DE9-A175-C33E2B13643F}">
      <dgm:prSet custT="1"/>
      <dgm:spPr>
        <a:solidFill>
          <a:srgbClr val="0F9ED5"/>
        </a:solidFill>
        <a:ln>
          <a:noFill/>
        </a:ln>
      </dgm:spPr>
      <dgm:t>
        <a:bodyPr/>
        <a:lstStyle/>
        <a:p>
          <a:pPr>
            <a:buNone/>
          </a:pPr>
          <a:r>
            <a:rPr lang="en-US" sz="800" b="0" i="0" u="none"/>
            <a:t>Prompt Templates</a:t>
          </a:r>
          <a:endParaRPr lang="en-US" sz="800" b="0"/>
        </a:p>
      </dgm:t>
    </dgm:pt>
    <dgm:pt modelId="{B7F63F5C-B9BB-4ACF-A262-FE22473C4080}" type="parTrans" cxnId="{B2E3C761-B15B-4186-89DC-62839AF09A70}">
      <dgm:prSet/>
      <dgm:spPr/>
      <dgm:t>
        <a:bodyPr/>
        <a:lstStyle/>
        <a:p>
          <a:endParaRPr lang="en-US"/>
        </a:p>
      </dgm:t>
    </dgm:pt>
    <dgm:pt modelId="{02E90642-2E77-41D7-BF6A-10405AF70332}" type="sibTrans" cxnId="{B2E3C761-B15B-4186-89DC-62839AF09A70}">
      <dgm:prSet/>
      <dgm:spPr/>
      <dgm:t>
        <a:bodyPr/>
        <a:lstStyle/>
        <a:p>
          <a:endParaRPr lang="en-US"/>
        </a:p>
      </dgm:t>
    </dgm:pt>
    <dgm:pt modelId="{30BF9785-F5E7-4AA9-80D7-73345271FE90}">
      <dgm:prSet custT="1"/>
      <dgm:spPr>
        <a:solidFill>
          <a:srgbClr val="0F9ED5"/>
        </a:solidFill>
        <a:ln>
          <a:noFill/>
        </a:ln>
      </dgm:spPr>
      <dgm:t>
        <a:bodyPr/>
        <a:lstStyle/>
        <a:p>
          <a:pPr>
            <a:buNone/>
          </a:pPr>
          <a:r>
            <a:rPr lang="en-US" sz="800" b="0" i="0" u="none"/>
            <a:t>Prompt Repository</a:t>
          </a:r>
          <a:endParaRPr lang="en-US" sz="800" b="0"/>
        </a:p>
      </dgm:t>
    </dgm:pt>
    <dgm:pt modelId="{1C61F952-604A-4273-AC08-D73ED6FED461}" type="parTrans" cxnId="{8D788514-AD03-47A2-BE71-9DD3C9C028A0}">
      <dgm:prSet/>
      <dgm:spPr/>
      <dgm:t>
        <a:bodyPr/>
        <a:lstStyle/>
        <a:p>
          <a:endParaRPr lang="en-US"/>
        </a:p>
      </dgm:t>
    </dgm:pt>
    <dgm:pt modelId="{2B6C1FC2-0F3A-4A0C-96C4-0189CFC72BDF}" type="sibTrans" cxnId="{8D788514-AD03-47A2-BE71-9DD3C9C028A0}">
      <dgm:prSet/>
      <dgm:spPr/>
      <dgm:t>
        <a:bodyPr/>
        <a:lstStyle/>
        <a:p>
          <a:endParaRPr lang="en-US"/>
        </a:p>
      </dgm:t>
    </dgm:pt>
    <dgm:pt modelId="{B3D1F819-0099-481B-A077-93458DE9D844}">
      <dgm:prSet custT="1"/>
      <dgm:spPr>
        <a:solidFill>
          <a:srgbClr val="0F9ED5"/>
        </a:solidFill>
        <a:ln>
          <a:noFill/>
        </a:ln>
      </dgm:spPr>
      <dgm:t>
        <a:bodyPr/>
        <a:lstStyle/>
        <a:p>
          <a:pPr>
            <a:buNone/>
          </a:pPr>
          <a:r>
            <a:rPr lang="en-US" sz="800" b="0" i="0" u="none"/>
            <a:t>Prompt Optimization Tool</a:t>
          </a:r>
          <a:endParaRPr lang="en-US" sz="800" b="0"/>
        </a:p>
      </dgm:t>
    </dgm:pt>
    <dgm:pt modelId="{F688FB48-C700-40E0-9C30-296ED4BCB67F}" type="parTrans" cxnId="{A27EEC19-8573-4924-9760-16858A4D3CF2}">
      <dgm:prSet/>
      <dgm:spPr/>
      <dgm:t>
        <a:bodyPr/>
        <a:lstStyle/>
        <a:p>
          <a:endParaRPr lang="en-US"/>
        </a:p>
      </dgm:t>
    </dgm:pt>
    <dgm:pt modelId="{00AEEEB6-F25A-4C19-B229-97F08043372A}" type="sibTrans" cxnId="{A27EEC19-8573-4924-9760-16858A4D3CF2}">
      <dgm:prSet/>
      <dgm:spPr/>
      <dgm:t>
        <a:bodyPr/>
        <a:lstStyle/>
        <a:p>
          <a:endParaRPr lang="en-US"/>
        </a:p>
      </dgm:t>
    </dgm:pt>
    <dgm:pt modelId="{3122CECD-EC46-4C85-B5D1-481F24066A29}">
      <dgm:prSet custT="1"/>
      <dgm:spPr>
        <a:solidFill>
          <a:srgbClr val="0F9ED5"/>
        </a:solidFill>
        <a:ln>
          <a:noFill/>
        </a:ln>
      </dgm:spPr>
      <dgm:t>
        <a:bodyPr/>
        <a:lstStyle/>
        <a:p>
          <a:pPr>
            <a:buNone/>
          </a:pPr>
          <a:r>
            <a:rPr lang="en-US" sz="800" b="0" i="0" u="none"/>
            <a:t>Prompt Caching</a:t>
          </a:r>
          <a:endParaRPr lang="en-US" sz="800" b="0"/>
        </a:p>
      </dgm:t>
    </dgm:pt>
    <dgm:pt modelId="{1852A2CB-AACA-45BB-9A58-50840B7D7477}" type="parTrans" cxnId="{E88455E6-0E7F-4CF9-B1A6-CD0461B6A8F6}">
      <dgm:prSet/>
      <dgm:spPr/>
      <dgm:t>
        <a:bodyPr/>
        <a:lstStyle/>
        <a:p>
          <a:endParaRPr lang="en-US"/>
        </a:p>
      </dgm:t>
    </dgm:pt>
    <dgm:pt modelId="{9A4C6445-41E5-4289-943B-BECB7307B2DF}" type="sibTrans" cxnId="{E88455E6-0E7F-4CF9-B1A6-CD0461B6A8F6}">
      <dgm:prSet/>
      <dgm:spPr/>
      <dgm:t>
        <a:bodyPr/>
        <a:lstStyle/>
        <a:p>
          <a:endParaRPr lang="en-US"/>
        </a:p>
      </dgm:t>
    </dgm:pt>
    <dgm:pt modelId="{382D586B-F9E0-4BEA-A3D9-E28FF490EA1F}">
      <dgm:prSet custT="1"/>
      <dgm:spPr>
        <a:solidFill>
          <a:srgbClr val="0F9ED5"/>
        </a:solidFill>
        <a:ln>
          <a:noFill/>
        </a:ln>
      </dgm:spPr>
      <dgm:t>
        <a:bodyPr/>
        <a:lstStyle/>
        <a:p>
          <a:pPr>
            <a:buNone/>
          </a:pPr>
          <a:r>
            <a:rPr lang="en-US" sz="800" b="0" i="0" u="none"/>
            <a:t>Prompt Evaluation Tool</a:t>
          </a:r>
          <a:endParaRPr lang="en-US" sz="800" b="0"/>
        </a:p>
      </dgm:t>
    </dgm:pt>
    <dgm:pt modelId="{A59F5C61-274D-44B4-91A2-AA0563D155F8}" type="parTrans" cxnId="{9DBB4DAA-EF19-4513-9DD4-09F79054627F}">
      <dgm:prSet/>
      <dgm:spPr/>
      <dgm:t>
        <a:bodyPr/>
        <a:lstStyle/>
        <a:p>
          <a:endParaRPr lang="en-US"/>
        </a:p>
      </dgm:t>
    </dgm:pt>
    <dgm:pt modelId="{182BCB48-BCAA-4A09-AE98-4092A434F5CE}" type="sibTrans" cxnId="{9DBB4DAA-EF19-4513-9DD4-09F79054627F}">
      <dgm:prSet/>
      <dgm:spPr/>
      <dgm:t>
        <a:bodyPr/>
        <a:lstStyle/>
        <a:p>
          <a:endParaRPr lang="en-US"/>
        </a:p>
      </dgm:t>
    </dgm:pt>
    <dgm:pt modelId="{17252C54-B7E5-494A-95DC-2BEADCE87596}">
      <dgm:prSet custT="1"/>
      <dgm:spPr>
        <a:noFill/>
        <a:ln w="12700" cap="flat" cmpd="sng" algn="ctr">
          <a:noFill/>
          <a:prstDash val="solid"/>
          <a:miter lim="800000"/>
        </a:ln>
        <a:effectLst/>
      </dgm:spPr>
      <dgm:t>
        <a:bodyPr spcFirstLastPara="0" vert="horz" wrap="square" lIns="34290" tIns="34290" rIns="34290" bIns="34290" numCol="1" spcCol="1270" anchor="ctr" anchorCtr="0"/>
        <a:lstStyle/>
        <a:p>
          <a:pPr marL="0" lvl="0" indent="0" algn="ctr" defTabSz="400050">
            <a:lnSpc>
              <a:spcPct val="90000"/>
            </a:lnSpc>
            <a:spcBef>
              <a:spcPct val="0"/>
            </a:spcBef>
            <a:spcAft>
              <a:spcPct val="35000"/>
            </a:spcAft>
            <a:buNone/>
          </a:pPr>
          <a:r>
            <a:rPr lang="en-US" sz="900" b="1" i="0" u="none" kern="1200">
              <a:solidFill>
                <a:srgbClr val="000000"/>
              </a:solidFill>
              <a:latin typeface="Graphik"/>
              <a:ea typeface="+mn-ea"/>
              <a:cs typeface="+mn-cs"/>
            </a:rPr>
            <a:t>FinOps</a:t>
          </a:r>
        </a:p>
      </dgm:t>
    </dgm:pt>
    <dgm:pt modelId="{7269FAFF-DD97-4EEE-8731-A6BE5F7AAC15}" type="parTrans" cxnId="{9098F0F3-0980-461F-9719-03B071FD68A9}">
      <dgm:prSet/>
      <dgm:spPr/>
      <dgm:t>
        <a:bodyPr/>
        <a:lstStyle/>
        <a:p>
          <a:endParaRPr lang="en-US"/>
        </a:p>
      </dgm:t>
    </dgm:pt>
    <dgm:pt modelId="{A9F46847-CBE7-41ED-9790-AED05A5DCDF9}" type="sibTrans" cxnId="{9098F0F3-0980-461F-9719-03B071FD68A9}">
      <dgm:prSet/>
      <dgm:spPr/>
      <dgm:t>
        <a:bodyPr/>
        <a:lstStyle/>
        <a:p>
          <a:endParaRPr lang="en-US"/>
        </a:p>
      </dgm:t>
    </dgm:pt>
    <dgm:pt modelId="{993FB9B5-0DDE-4954-89AC-8A94AB8A63CB}">
      <dgm:prSet custT="1"/>
      <dgm:spPr>
        <a:solidFill>
          <a:srgbClr val="0F9ED5"/>
        </a:solidFill>
        <a:ln>
          <a:noFill/>
        </a:ln>
      </dgm:spPr>
      <dgm:t>
        <a:bodyPr/>
        <a:lstStyle/>
        <a:p>
          <a:pPr>
            <a:buNone/>
          </a:pPr>
          <a:r>
            <a:rPr lang="en-US" sz="800" b="0"/>
            <a:t>Cost Estimation</a:t>
          </a:r>
        </a:p>
      </dgm:t>
    </dgm:pt>
    <dgm:pt modelId="{68235E0B-3D26-4204-8603-E1B6E0E773E8}" type="parTrans" cxnId="{68D6BE1B-0D4E-4AD3-BD32-AB1B1B8DA387}">
      <dgm:prSet/>
      <dgm:spPr/>
      <dgm:t>
        <a:bodyPr/>
        <a:lstStyle/>
        <a:p>
          <a:endParaRPr lang="en-US"/>
        </a:p>
      </dgm:t>
    </dgm:pt>
    <dgm:pt modelId="{270091E6-5839-4980-928C-6A321F189A62}" type="sibTrans" cxnId="{68D6BE1B-0D4E-4AD3-BD32-AB1B1B8DA387}">
      <dgm:prSet/>
      <dgm:spPr/>
      <dgm:t>
        <a:bodyPr/>
        <a:lstStyle/>
        <a:p>
          <a:endParaRPr lang="en-US"/>
        </a:p>
      </dgm:t>
    </dgm:pt>
    <dgm:pt modelId="{2FDC7D9F-C7C4-40BE-B888-3ED8DA8FF981}">
      <dgm:prSet custT="1"/>
      <dgm:spPr>
        <a:solidFill>
          <a:srgbClr val="0F9ED5"/>
        </a:solidFill>
        <a:ln>
          <a:noFill/>
        </a:ln>
      </dgm:spPr>
      <dgm:t>
        <a:bodyPr/>
        <a:lstStyle/>
        <a:p>
          <a:pPr>
            <a:buNone/>
          </a:pPr>
          <a:r>
            <a:rPr lang="en-US" sz="800" b="0"/>
            <a:t>Cost Tracking and Attribution</a:t>
          </a:r>
        </a:p>
      </dgm:t>
    </dgm:pt>
    <dgm:pt modelId="{D2883704-3228-448D-ADF5-DEC6200D8CCF}" type="parTrans" cxnId="{4C146AEB-793C-4989-B034-DB66783FB4F3}">
      <dgm:prSet/>
      <dgm:spPr/>
      <dgm:t>
        <a:bodyPr/>
        <a:lstStyle/>
        <a:p>
          <a:endParaRPr lang="en-US"/>
        </a:p>
      </dgm:t>
    </dgm:pt>
    <dgm:pt modelId="{CFA968F8-0268-43C7-9F47-636DDD9BDF07}" type="sibTrans" cxnId="{4C146AEB-793C-4989-B034-DB66783FB4F3}">
      <dgm:prSet/>
      <dgm:spPr/>
      <dgm:t>
        <a:bodyPr/>
        <a:lstStyle/>
        <a:p>
          <a:endParaRPr lang="en-US"/>
        </a:p>
      </dgm:t>
    </dgm:pt>
    <dgm:pt modelId="{DB3A5FD0-0D91-4F54-A8A5-C081EBF0E70F}">
      <dgm:prSet custT="1"/>
      <dgm:spPr>
        <a:solidFill>
          <a:srgbClr val="0F9ED5"/>
        </a:solidFill>
        <a:ln>
          <a:noFill/>
        </a:ln>
      </dgm:spPr>
      <dgm:t>
        <a:bodyPr/>
        <a:lstStyle/>
        <a:p>
          <a:pPr>
            <a:buNone/>
          </a:pPr>
          <a:r>
            <a:rPr lang="en-US" sz="800" b="0"/>
            <a:t>Cost Optimization</a:t>
          </a:r>
        </a:p>
      </dgm:t>
    </dgm:pt>
    <dgm:pt modelId="{A5EBE891-651C-4346-8CB6-E7BD61F8F9A5}" type="parTrans" cxnId="{781E28BB-505B-4A99-BEE2-1B74F05421A8}">
      <dgm:prSet/>
      <dgm:spPr/>
      <dgm:t>
        <a:bodyPr/>
        <a:lstStyle/>
        <a:p>
          <a:endParaRPr lang="en-US"/>
        </a:p>
      </dgm:t>
    </dgm:pt>
    <dgm:pt modelId="{5CC83949-8F47-4C76-A562-363B8612FC17}" type="sibTrans" cxnId="{781E28BB-505B-4A99-BEE2-1B74F05421A8}">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1E147C6E-DBC5-4788-BAE7-453342406593}" type="pres">
      <dgm:prSet presAssocID="{D98A651D-6198-42DE-B831-CE89020D38D3}" presName="vertOne" presStyleCnt="0"/>
      <dgm:spPr/>
    </dgm:pt>
    <dgm:pt modelId="{9C6CF644-9FCF-418E-9FFE-2AA139E54EBA}" type="pres">
      <dgm:prSet presAssocID="{D98A651D-6198-42DE-B831-CE89020D38D3}" presName="txOne" presStyleLbl="node0" presStyleIdx="0" presStyleCnt="4" custScaleY="373406">
        <dgm:presLayoutVars>
          <dgm:chPref val="3"/>
        </dgm:presLayoutVars>
      </dgm:prSet>
      <dgm:spPr/>
    </dgm:pt>
    <dgm:pt modelId="{2BCDD613-8F50-430B-8810-664521D9C265}" type="pres">
      <dgm:prSet presAssocID="{D98A651D-6198-42DE-B831-CE89020D38D3}" presName="parTransOne" presStyleCnt="0"/>
      <dgm:spPr/>
    </dgm:pt>
    <dgm:pt modelId="{CB3CEBD9-7874-430B-9F55-5F50CD0A089D}" type="pres">
      <dgm:prSet presAssocID="{D98A651D-6198-42DE-B831-CE89020D38D3}" presName="horzOne" presStyleCnt="0"/>
      <dgm:spPr/>
    </dgm:pt>
    <dgm:pt modelId="{17B5BB45-26DF-4128-ACC4-859DC42904D8}" type="pres">
      <dgm:prSet presAssocID="{ED85BA4A-07E4-48B3-B789-436EEAF73236}" presName="vertTwo" presStyleCnt="0"/>
      <dgm:spPr/>
    </dgm:pt>
    <dgm:pt modelId="{1EE9AF59-6734-4738-9692-9559AE8595C1}" type="pres">
      <dgm:prSet presAssocID="{ED85BA4A-07E4-48B3-B789-436EEAF73236}" presName="txTwo" presStyleLbl="node2" presStyleIdx="0" presStyleCnt="7" custScaleY="373406">
        <dgm:presLayoutVars>
          <dgm:chPref val="3"/>
        </dgm:presLayoutVars>
      </dgm:prSet>
      <dgm:spPr/>
    </dgm:pt>
    <dgm:pt modelId="{BE839695-E752-4B1F-9578-6DC411B78570}" type="pres">
      <dgm:prSet presAssocID="{ED85BA4A-07E4-48B3-B789-436EEAF73236}" presName="parTransTwo" presStyleCnt="0"/>
      <dgm:spPr/>
    </dgm:pt>
    <dgm:pt modelId="{99AEF6DF-D01B-4040-9C8B-9152273EED0C}" type="pres">
      <dgm:prSet presAssocID="{ED85BA4A-07E4-48B3-B789-436EEAF73236}" presName="horzTwo" presStyleCnt="0"/>
      <dgm:spPr/>
    </dgm:pt>
    <dgm:pt modelId="{07B7C8F6-540F-4C01-9836-BF86BDBBBAB0}" type="pres">
      <dgm:prSet presAssocID="{7BC67B11-5C95-4B62-AB9A-30EB6C0D4513}" presName="vertThree" presStyleCnt="0"/>
      <dgm:spPr/>
    </dgm:pt>
    <dgm:pt modelId="{12FC42E9-943D-4DE4-B9F0-D2EADEE4ACC6}" type="pres">
      <dgm:prSet presAssocID="{7BC67B11-5C95-4B62-AB9A-30EB6C0D4513}" presName="txThree" presStyleLbl="node3" presStyleIdx="0" presStyleCnt="6" custScaleY="373406">
        <dgm:presLayoutVars>
          <dgm:chPref val="3"/>
        </dgm:presLayoutVars>
      </dgm:prSet>
      <dgm:spPr/>
    </dgm:pt>
    <dgm:pt modelId="{E03AB141-80E8-46DD-977D-76A2E8987EC6}" type="pres">
      <dgm:prSet presAssocID="{7BC67B11-5C95-4B62-AB9A-30EB6C0D4513}" presName="parTransThree" presStyleCnt="0"/>
      <dgm:spPr/>
    </dgm:pt>
    <dgm:pt modelId="{CC3EAD25-DB90-4503-95F3-FB1E3133A1D9}" type="pres">
      <dgm:prSet presAssocID="{7BC67B11-5C95-4B62-AB9A-30EB6C0D4513}" presName="horzThree" presStyleCnt="0"/>
      <dgm:spPr/>
    </dgm:pt>
    <dgm:pt modelId="{2C10056A-0588-4492-8DF9-DBF9DAEEF8DA}" type="pres">
      <dgm:prSet presAssocID="{202194C6-3C8C-4460-A567-1C4A85CF1863}" presName="vertFour" presStyleCnt="0">
        <dgm:presLayoutVars>
          <dgm:chPref val="3"/>
        </dgm:presLayoutVars>
      </dgm:prSet>
      <dgm:spPr/>
    </dgm:pt>
    <dgm:pt modelId="{CD6F211E-9055-4020-8345-24FD3EE4272A}" type="pres">
      <dgm:prSet presAssocID="{202194C6-3C8C-4460-A567-1C4A85CF1863}" presName="txFour" presStyleLbl="node4" presStyleIdx="0" presStyleCnt="7" custScaleY="373406">
        <dgm:presLayoutVars>
          <dgm:chPref val="3"/>
        </dgm:presLayoutVars>
      </dgm:prSet>
      <dgm:spPr/>
    </dgm:pt>
    <dgm:pt modelId="{A4CC5A37-6539-4C4A-81EF-C2A4A036FD28}" type="pres">
      <dgm:prSet presAssocID="{202194C6-3C8C-4460-A567-1C4A85CF1863}" presName="parTransFour" presStyleCnt="0"/>
      <dgm:spPr/>
    </dgm:pt>
    <dgm:pt modelId="{8AC29C38-211B-406B-BADD-B0E854C0B160}" type="pres">
      <dgm:prSet presAssocID="{202194C6-3C8C-4460-A567-1C4A85CF1863}" presName="horzFour" presStyleCnt="0"/>
      <dgm:spPr/>
    </dgm:pt>
    <dgm:pt modelId="{AE1F79E4-470D-4523-8B34-134CB6DC67D4}" type="pres">
      <dgm:prSet presAssocID="{D1159C70-75EF-4588-AFD5-849C38EC41CE}" presName="vertFour" presStyleCnt="0">
        <dgm:presLayoutVars>
          <dgm:chPref val="3"/>
        </dgm:presLayoutVars>
      </dgm:prSet>
      <dgm:spPr/>
    </dgm:pt>
    <dgm:pt modelId="{D171A7D1-B9EF-4FCB-82B2-7F93A6C85D62}" type="pres">
      <dgm:prSet presAssocID="{D1159C70-75EF-4588-AFD5-849C38EC41CE}" presName="txFour" presStyleLbl="node4" presStyleIdx="1" presStyleCnt="7" custScaleY="373406">
        <dgm:presLayoutVars>
          <dgm:chPref val="3"/>
        </dgm:presLayoutVars>
      </dgm:prSet>
      <dgm:spPr/>
    </dgm:pt>
    <dgm:pt modelId="{99E68811-A5B8-4032-8A08-E893FD452C17}" type="pres">
      <dgm:prSet presAssocID="{D1159C70-75EF-4588-AFD5-849C38EC41CE}" presName="horzFour" presStyleCnt="0"/>
      <dgm:spPr/>
    </dgm:pt>
    <dgm:pt modelId="{D0728011-D9C2-4F57-BE38-6DE0D24BE86D}" type="pres">
      <dgm:prSet presAssocID="{56FA70F4-D175-4688-8FEA-75AECEEDC96E}" presName="sibSpaceTwo" presStyleCnt="0"/>
      <dgm:spPr/>
    </dgm:pt>
    <dgm:pt modelId="{029ED9C8-4B7B-491D-8868-01104303ABBC}" type="pres">
      <dgm:prSet presAssocID="{3D53D46C-0955-4495-A9B1-E04FC2824F09}" presName="vertTwo" presStyleCnt="0"/>
      <dgm:spPr/>
    </dgm:pt>
    <dgm:pt modelId="{AA47680C-FE6F-49C4-A16E-D1A0A24B4B7D}" type="pres">
      <dgm:prSet presAssocID="{3D53D46C-0955-4495-A9B1-E04FC2824F09}" presName="txTwo" presStyleLbl="node2" presStyleIdx="1" presStyleCnt="7" custScaleY="373406">
        <dgm:presLayoutVars>
          <dgm:chPref val="3"/>
        </dgm:presLayoutVars>
      </dgm:prSet>
      <dgm:spPr/>
    </dgm:pt>
    <dgm:pt modelId="{2D5EB243-BE53-47AA-8E7E-765D80A304C6}" type="pres">
      <dgm:prSet presAssocID="{3D53D46C-0955-4495-A9B1-E04FC2824F09}" presName="parTransTwo" presStyleCnt="0"/>
      <dgm:spPr/>
    </dgm:pt>
    <dgm:pt modelId="{ADECF41A-2D1D-4931-B3B7-40EA8F95DFEF}" type="pres">
      <dgm:prSet presAssocID="{3D53D46C-0955-4495-A9B1-E04FC2824F09}" presName="horzTwo" presStyleCnt="0"/>
      <dgm:spPr/>
    </dgm:pt>
    <dgm:pt modelId="{98A19985-E8D4-4921-8E29-5AD670B365BE}" type="pres">
      <dgm:prSet presAssocID="{0792B3D7-6E09-46A4-A712-1609B19E2A9A}" presName="vertThree" presStyleCnt="0"/>
      <dgm:spPr/>
    </dgm:pt>
    <dgm:pt modelId="{73C7E446-1CE1-4BFE-8696-63620A8131DA}" type="pres">
      <dgm:prSet presAssocID="{0792B3D7-6E09-46A4-A712-1609B19E2A9A}" presName="txThree" presStyleLbl="node3" presStyleIdx="1" presStyleCnt="6" custScaleY="373406">
        <dgm:presLayoutVars>
          <dgm:chPref val="3"/>
        </dgm:presLayoutVars>
      </dgm:prSet>
      <dgm:spPr/>
    </dgm:pt>
    <dgm:pt modelId="{C9DD2201-D6E3-4F75-8397-B6F615B117C0}" type="pres">
      <dgm:prSet presAssocID="{0792B3D7-6E09-46A4-A712-1609B19E2A9A}" presName="horzThree" presStyleCnt="0"/>
      <dgm:spPr/>
    </dgm:pt>
    <dgm:pt modelId="{17CD29B0-610E-4C71-9829-9EF203D8DA51}" type="pres">
      <dgm:prSet presAssocID="{D6327AB4-5093-48F4-BA73-F2747BA4FBBF}" presName="sibSpaceOne" presStyleCnt="0"/>
      <dgm:spPr/>
    </dgm:pt>
    <dgm:pt modelId="{F320DF3A-5614-4BBA-AEBC-075EDB04BBBF}" type="pres">
      <dgm:prSet presAssocID="{99D78BAB-1EF0-4FC8-9731-EA255B9B34DF}" presName="vertOne" presStyleCnt="0"/>
      <dgm:spPr/>
    </dgm:pt>
    <dgm:pt modelId="{E0F1BFD7-FD9D-4B27-A0FE-02D08D5FF4B6}" type="pres">
      <dgm:prSet presAssocID="{99D78BAB-1EF0-4FC8-9731-EA255B9B34DF}" presName="txOne" presStyleLbl="node0" presStyleIdx="1" presStyleCnt="4" custScaleY="373406">
        <dgm:presLayoutVars>
          <dgm:chPref val="3"/>
        </dgm:presLayoutVars>
      </dgm:prSet>
      <dgm:spPr/>
    </dgm:pt>
    <dgm:pt modelId="{9E96BBF8-7DBF-403B-B8F6-386D05A761EE}" type="pres">
      <dgm:prSet presAssocID="{99D78BAB-1EF0-4FC8-9731-EA255B9B34DF}" presName="parTransOne" presStyleCnt="0"/>
      <dgm:spPr/>
    </dgm:pt>
    <dgm:pt modelId="{01893FEC-4143-4ACE-980A-A2C67FF9E6CD}" type="pres">
      <dgm:prSet presAssocID="{99D78BAB-1EF0-4FC8-9731-EA255B9B34DF}" presName="horzOne" presStyleCnt="0"/>
      <dgm:spPr/>
    </dgm:pt>
    <dgm:pt modelId="{F62DD2F1-46CE-46EC-A1FB-95A4F805A591}" type="pres">
      <dgm:prSet presAssocID="{918D1E18-7D19-4D29-B6BA-1957CD47B107}" presName="vertTwo" presStyleCnt="0"/>
      <dgm:spPr/>
    </dgm:pt>
    <dgm:pt modelId="{4BF7B161-4D94-4FBB-83D0-F3AD26101D08}" type="pres">
      <dgm:prSet presAssocID="{918D1E18-7D19-4D29-B6BA-1957CD47B107}" presName="txTwo" presStyleLbl="node2" presStyleIdx="2" presStyleCnt="7" custScaleY="373406">
        <dgm:presLayoutVars>
          <dgm:chPref val="3"/>
        </dgm:presLayoutVars>
      </dgm:prSet>
      <dgm:spPr/>
    </dgm:pt>
    <dgm:pt modelId="{82B971E2-BDD7-4102-9AD7-E4958D16CB9D}" type="pres">
      <dgm:prSet presAssocID="{918D1E18-7D19-4D29-B6BA-1957CD47B107}" presName="parTransTwo" presStyleCnt="0"/>
      <dgm:spPr/>
    </dgm:pt>
    <dgm:pt modelId="{1E22229D-A395-4258-BA25-BD16B63EE32A}" type="pres">
      <dgm:prSet presAssocID="{918D1E18-7D19-4D29-B6BA-1957CD47B107}" presName="horzTwo" presStyleCnt="0"/>
      <dgm:spPr/>
    </dgm:pt>
    <dgm:pt modelId="{998A355E-06F3-43A5-910D-C6C37F1D3CF7}" type="pres">
      <dgm:prSet presAssocID="{6B4D6751-95A3-4490-9867-BF336B9C98CA}" presName="vertThree" presStyleCnt="0"/>
      <dgm:spPr/>
    </dgm:pt>
    <dgm:pt modelId="{5DD781CC-51E5-4D25-9DB4-6F81CA8F40E3}" type="pres">
      <dgm:prSet presAssocID="{6B4D6751-95A3-4490-9867-BF336B9C98CA}" presName="txThree" presStyleLbl="node3" presStyleIdx="2" presStyleCnt="6" custScaleY="373406">
        <dgm:presLayoutVars>
          <dgm:chPref val="3"/>
        </dgm:presLayoutVars>
      </dgm:prSet>
      <dgm:spPr/>
    </dgm:pt>
    <dgm:pt modelId="{BBB29772-6D4E-48BA-B113-810B358FB2F8}" type="pres">
      <dgm:prSet presAssocID="{6B4D6751-95A3-4490-9867-BF336B9C98CA}" presName="parTransThree" presStyleCnt="0"/>
      <dgm:spPr/>
    </dgm:pt>
    <dgm:pt modelId="{3EA27330-C1FB-40BF-B8F2-1EEA37022114}" type="pres">
      <dgm:prSet presAssocID="{6B4D6751-95A3-4490-9867-BF336B9C98CA}" presName="horzThree" presStyleCnt="0"/>
      <dgm:spPr/>
    </dgm:pt>
    <dgm:pt modelId="{3F9A9AFC-B0C8-4AEA-922F-DC4949648821}" type="pres">
      <dgm:prSet presAssocID="{8E63AA37-1DAA-4F08-8ED7-604BCD6FE59F}" presName="vertFour" presStyleCnt="0">
        <dgm:presLayoutVars>
          <dgm:chPref val="3"/>
        </dgm:presLayoutVars>
      </dgm:prSet>
      <dgm:spPr/>
    </dgm:pt>
    <dgm:pt modelId="{3F639B53-9F01-4E9D-A5CB-357E506C08F4}" type="pres">
      <dgm:prSet presAssocID="{8E63AA37-1DAA-4F08-8ED7-604BCD6FE59F}" presName="txFour" presStyleLbl="node4" presStyleIdx="2" presStyleCnt="7" custScaleY="373406">
        <dgm:presLayoutVars>
          <dgm:chPref val="3"/>
        </dgm:presLayoutVars>
      </dgm:prSet>
      <dgm:spPr/>
    </dgm:pt>
    <dgm:pt modelId="{9DC92595-F8ED-4CEA-9561-6E63CB25FA00}" type="pres">
      <dgm:prSet presAssocID="{8E63AA37-1DAA-4F08-8ED7-604BCD6FE59F}" presName="parTransFour" presStyleCnt="0"/>
      <dgm:spPr/>
    </dgm:pt>
    <dgm:pt modelId="{71632FEB-9A87-4806-B748-141BFC939261}" type="pres">
      <dgm:prSet presAssocID="{8E63AA37-1DAA-4F08-8ED7-604BCD6FE59F}" presName="horzFour" presStyleCnt="0"/>
      <dgm:spPr/>
    </dgm:pt>
    <dgm:pt modelId="{8F66C160-57C3-40B4-953D-6EF4C1B3146C}" type="pres">
      <dgm:prSet presAssocID="{AB58A748-9B7A-4667-8DD3-496A44741A94}" presName="vertFour" presStyleCnt="0">
        <dgm:presLayoutVars>
          <dgm:chPref val="3"/>
        </dgm:presLayoutVars>
      </dgm:prSet>
      <dgm:spPr/>
    </dgm:pt>
    <dgm:pt modelId="{19DAC03D-5DFE-41C8-81EA-30C373EA02F9}" type="pres">
      <dgm:prSet presAssocID="{AB58A748-9B7A-4667-8DD3-496A44741A94}" presName="txFour" presStyleLbl="node4" presStyleIdx="3" presStyleCnt="7" custScaleY="373406">
        <dgm:presLayoutVars>
          <dgm:chPref val="3"/>
        </dgm:presLayoutVars>
      </dgm:prSet>
      <dgm:spPr/>
    </dgm:pt>
    <dgm:pt modelId="{924E897A-7F8E-4D15-8F98-189C82B8B028}" type="pres">
      <dgm:prSet presAssocID="{AB58A748-9B7A-4667-8DD3-496A44741A94}" presName="horzFour" presStyleCnt="0"/>
      <dgm:spPr/>
    </dgm:pt>
    <dgm:pt modelId="{221D3C9A-8AC2-4030-8D9E-B19E9B69F43B}" type="pres">
      <dgm:prSet presAssocID="{1907F072-C552-45F7-989D-2312BF084DDF}" presName="sibSpaceTwo" presStyleCnt="0"/>
      <dgm:spPr/>
    </dgm:pt>
    <dgm:pt modelId="{028BF7F1-2BE6-4BC4-A3B3-18E7E521D64E}" type="pres">
      <dgm:prSet presAssocID="{F0AD936F-8204-47EF-BDCD-AD41EF4C5E34}" presName="vertTwo" presStyleCnt="0"/>
      <dgm:spPr/>
    </dgm:pt>
    <dgm:pt modelId="{A80F2816-811E-4C19-92E2-3E8D0AD2E791}" type="pres">
      <dgm:prSet presAssocID="{F0AD936F-8204-47EF-BDCD-AD41EF4C5E34}" presName="txTwo" presStyleLbl="node2" presStyleIdx="3" presStyleCnt="7" custScaleY="373406">
        <dgm:presLayoutVars>
          <dgm:chPref val="3"/>
        </dgm:presLayoutVars>
      </dgm:prSet>
      <dgm:spPr/>
    </dgm:pt>
    <dgm:pt modelId="{7FAA9893-B6B8-4561-B74E-38A2DEDDB9B1}" type="pres">
      <dgm:prSet presAssocID="{F0AD936F-8204-47EF-BDCD-AD41EF4C5E34}" presName="parTransTwo" presStyleCnt="0"/>
      <dgm:spPr/>
    </dgm:pt>
    <dgm:pt modelId="{49244BE0-E81D-49BA-B471-FE67C4B29E39}" type="pres">
      <dgm:prSet presAssocID="{F0AD936F-8204-47EF-BDCD-AD41EF4C5E34}" presName="horzTwo" presStyleCnt="0"/>
      <dgm:spPr/>
    </dgm:pt>
    <dgm:pt modelId="{02008CB4-F0D4-45BC-B9DA-FB42399198A9}" type="pres">
      <dgm:prSet presAssocID="{325249AB-477D-46CA-8576-7BC1DED3B3EA}" presName="vertThree" presStyleCnt="0"/>
      <dgm:spPr/>
    </dgm:pt>
    <dgm:pt modelId="{2089D999-F82B-4C49-ACE6-F3F0C46AFDAE}" type="pres">
      <dgm:prSet presAssocID="{325249AB-477D-46CA-8576-7BC1DED3B3EA}" presName="txThree" presStyleLbl="node3" presStyleIdx="3" presStyleCnt="6" custScaleY="373406">
        <dgm:presLayoutVars>
          <dgm:chPref val="3"/>
        </dgm:presLayoutVars>
      </dgm:prSet>
      <dgm:spPr/>
    </dgm:pt>
    <dgm:pt modelId="{95F4BA6E-BF65-4D80-B60F-272261DD7C25}" type="pres">
      <dgm:prSet presAssocID="{325249AB-477D-46CA-8576-7BC1DED3B3EA}" presName="horzThree" presStyleCnt="0"/>
      <dgm:spPr/>
    </dgm:pt>
    <dgm:pt modelId="{36E4CCFB-1CBA-42DD-94A8-76F27EF0FA69}" type="pres">
      <dgm:prSet presAssocID="{C7C18D0C-9369-4A72-8211-A28346D346EE}" presName="sibSpaceOne" presStyleCnt="0"/>
      <dgm:spPr/>
    </dgm:pt>
    <dgm:pt modelId="{5E9CAD3B-B54E-48C3-AB7A-90CA169E8E33}" type="pres">
      <dgm:prSet presAssocID="{01B6ABDB-09EA-438D-9025-301AADD69BBC}" presName="vertOne" presStyleCnt="0"/>
      <dgm:spPr/>
    </dgm:pt>
    <dgm:pt modelId="{278938F4-0EA4-4ABD-8498-ACDB23CE5204}" type="pres">
      <dgm:prSet presAssocID="{01B6ABDB-09EA-438D-9025-301AADD69BBC}" presName="txOne" presStyleLbl="node0" presStyleIdx="2" presStyleCnt="4" custScaleY="373406">
        <dgm:presLayoutVars>
          <dgm:chPref val="3"/>
        </dgm:presLayoutVars>
      </dgm:prSet>
      <dgm:spPr/>
    </dgm:pt>
    <dgm:pt modelId="{91EB3414-FB37-4234-90D7-B743577A02CF}" type="pres">
      <dgm:prSet presAssocID="{01B6ABDB-09EA-438D-9025-301AADD69BBC}" presName="parTransOne" presStyleCnt="0"/>
      <dgm:spPr/>
    </dgm:pt>
    <dgm:pt modelId="{E39F70DF-46E2-4C58-8752-9354C2125FF0}" type="pres">
      <dgm:prSet presAssocID="{01B6ABDB-09EA-438D-9025-301AADD69BBC}" presName="horzOne" presStyleCnt="0"/>
      <dgm:spPr/>
    </dgm:pt>
    <dgm:pt modelId="{6EA9964F-B5B5-4636-9A8E-BF0A7BACB3E8}" type="pres">
      <dgm:prSet presAssocID="{B575E428-DFC3-4DE9-A175-C33E2B13643F}" presName="vertTwo" presStyleCnt="0"/>
      <dgm:spPr/>
    </dgm:pt>
    <dgm:pt modelId="{417065D8-39A6-4FA7-B906-B76946437F24}" type="pres">
      <dgm:prSet presAssocID="{B575E428-DFC3-4DE9-A175-C33E2B13643F}" presName="txTwo" presStyleLbl="node2" presStyleIdx="4" presStyleCnt="7" custScaleY="373406">
        <dgm:presLayoutVars>
          <dgm:chPref val="3"/>
        </dgm:presLayoutVars>
      </dgm:prSet>
      <dgm:spPr/>
    </dgm:pt>
    <dgm:pt modelId="{2D4F7BE5-6538-4721-8FE4-F21FF3ED5291}" type="pres">
      <dgm:prSet presAssocID="{B575E428-DFC3-4DE9-A175-C33E2B13643F}" presName="parTransTwo" presStyleCnt="0"/>
      <dgm:spPr/>
    </dgm:pt>
    <dgm:pt modelId="{1E32AE71-80F4-4430-A1FD-373A918A8BB9}" type="pres">
      <dgm:prSet presAssocID="{B575E428-DFC3-4DE9-A175-C33E2B13643F}" presName="horzTwo" presStyleCnt="0"/>
      <dgm:spPr/>
    </dgm:pt>
    <dgm:pt modelId="{A2C266A7-2ACD-4F16-A64D-B143D9EEC54A}" type="pres">
      <dgm:prSet presAssocID="{30BF9785-F5E7-4AA9-80D7-73345271FE90}" presName="vertThree" presStyleCnt="0"/>
      <dgm:spPr/>
    </dgm:pt>
    <dgm:pt modelId="{D53E73AD-FE75-42EE-AE67-F5AD43338A3F}" type="pres">
      <dgm:prSet presAssocID="{30BF9785-F5E7-4AA9-80D7-73345271FE90}" presName="txThree" presStyleLbl="node3" presStyleIdx="4" presStyleCnt="6" custScaleY="373406">
        <dgm:presLayoutVars>
          <dgm:chPref val="3"/>
        </dgm:presLayoutVars>
      </dgm:prSet>
      <dgm:spPr/>
    </dgm:pt>
    <dgm:pt modelId="{52131E6A-6882-40DB-941D-93E641FFACEF}" type="pres">
      <dgm:prSet presAssocID="{30BF9785-F5E7-4AA9-80D7-73345271FE90}" presName="parTransThree" presStyleCnt="0"/>
      <dgm:spPr/>
    </dgm:pt>
    <dgm:pt modelId="{7FA74769-38A6-4F08-9D89-0BCEEB31A475}" type="pres">
      <dgm:prSet presAssocID="{30BF9785-F5E7-4AA9-80D7-73345271FE90}" presName="horzThree" presStyleCnt="0"/>
      <dgm:spPr/>
    </dgm:pt>
    <dgm:pt modelId="{A734548C-0CB7-4A71-8F67-DA18186E37C2}" type="pres">
      <dgm:prSet presAssocID="{B3D1F819-0099-481B-A077-93458DE9D844}" presName="vertFour" presStyleCnt="0">
        <dgm:presLayoutVars>
          <dgm:chPref val="3"/>
        </dgm:presLayoutVars>
      </dgm:prSet>
      <dgm:spPr/>
    </dgm:pt>
    <dgm:pt modelId="{F699AB27-1795-4D2E-AB07-88C96E826D98}" type="pres">
      <dgm:prSet presAssocID="{B3D1F819-0099-481B-A077-93458DE9D844}" presName="txFour" presStyleLbl="node4" presStyleIdx="4" presStyleCnt="7" custScaleY="373406">
        <dgm:presLayoutVars>
          <dgm:chPref val="3"/>
        </dgm:presLayoutVars>
      </dgm:prSet>
      <dgm:spPr/>
    </dgm:pt>
    <dgm:pt modelId="{A4975E57-49A2-41E6-8969-DD17A7BE0CB0}" type="pres">
      <dgm:prSet presAssocID="{B3D1F819-0099-481B-A077-93458DE9D844}" presName="parTransFour" presStyleCnt="0"/>
      <dgm:spPr/>
    </dgm:pt>
    <dgm:pt modelId="{73FED510-AD7A-4673-B97D-A134CA861FF5}" type="pres">
      <dgm:prSet presAssocID="{B3D1F819-0099-481B-A077-93458DE9D844}" presName="horzFour" presStyleCnt="0"/>
      <dgm:spPr/>
    </dgm:pt>
    <dgm:pt modelId="{34BD037D-97E4-4934-AD86-7D5E337E3B60}" type="pres">
      <dgm:prSet presAssocID="{3122CECD-EC46-4C85-B5D1-481F24066A29}" presName="vertFour" presStyleCnt="0">
        <dgm:presLayoutVars>
          <dgm:chPref val="3"/>
        </dgm:presLayoutVars>
      </dgm:prSet>
      <dgm:spPr/>
    </dgm:pt>
    <dgm:pt modelId="{6A357402-3747-445D-9B45-06EBB157D648}" type="pres">
      <dgm:prSet presAssocID="{3122CECD-EC46-4C85-B5D1-481F24066A29}" presName="txFour" presStyleLbl="node4" presStyleIdx="5" presStyleCnt="7" custScaleY="373406">
        <dgm:presLayoutVars>
          <dgm:chPref val="3"/>
        </dgm:presLayoutVars>
      </dgm:prSet>
      <dgm:spPr/>
    </dgm:pt>
    <dgm:pt modelId="{6078CDC2-0910-424B-BE49-E8E8E21A7098}" type="pres">
      <dgm:prSet presAssocID="{3122CECD-EC46-4C85-B5D1-481F24066A29}" presName="horzFour" presStyleCnt="0"/>
      <dgm:spPr/>
    </dgm:pt>
    <dgm:pt modelId="{2C884A6E-D2CA-4005-9B3B-C5FAEF327018}" type="pres">
      <dgm:prSet presAssocID="{02E90642-2E77-41D7-BF6A-10405AF70332}" presName="sibSpaceTwo" presStyleCnt="0"/>
      <dgm:spPr/>
    </dgm:pt>
    <dgm:pt modelId="{04B1333F-8562-4F53-8A4C-547825A4A93B}" type="pres">
      <dgm:prSet presAssocID="{382D586B-F9E0-4BEA-A3D9-E28FF490EA1F}" presName="vertTwo" presStyleCnt="0"/>
      <dgm:spPr/>
    </dgm:pt>
    <dgm:pt modelId="{E12335C0-1A89-4793-AD3B-CF6D20B058E1}" type="pres">
      <dgm:prSet presAssocID="{382D586B-F9E0-4BEA-A3D9-E28FF490EA1F}" presName="txTwo" presStyleLbl="node2" presStyleIdx="5" presStyleCnt="7" custScaleY="373406">
        <dgm:presLayoutVars>
          <dgm:chPref val="3"/>
        </dgm:presLayoutVars>
      </dgm:prSet>
      <dgm:spPr/>
    </dgm:pt>
    <dgm:pt modelId="{1E739FC1-E2D3-4EEE-9562-5A535F20F5EF}" type="pres">
      <dgm:prSet presAssocID="{382D586B-F9E0-4BEA-A3D9-E28FF490EA1F}" presName="horzTwo" presStyleCnt="0"/>
      <dgm:spPr/>
    </dgm:pt>
    <dgm:pt modelId="{68CC52EB-8B84-463E-A202-63FF79E6C9E1}" type="pres">
      <dgm:prSet presAssocID="{E3AFD8A1-43B5-4B3F-AE92-CE00D60C44A7}" presName="sibSpaceOne" presStyleCnt="0"/>
      <dgm:spPr/>
    </dgm:pt>
    <dgm:pt modelId="{1AA13FE2-9579-488F-9816-01CE1D989B1E}" type="pres">
      <dgm:prSet presAssocID="{17252C54-B7E5-494A-95DC-2BEADCE87596}" presName="vertOne" presStyleCnt="0"/>
      <dgm:spPr/>
    </dgm:pt>
    <dgm:pt modelId="{9AD72D23-985B-4EC8-8A9E-1AA7E1D22BB3}" type="pres">
      <dgm:prSet presAssocID="{17252C54-B7E5-494A-95DC-2BEADCE87596}" presName="txOne" presStyleLbl="node0" presStyleIdx="3" presStyleCnt="4" custScaleY="369077">
        <dgm:presLayoutVars>
          <dgm:chPref val="3"/>
        </dgm:presLayoutVars>
      </dgm:prSet>
      <dgm:spPr>
        <a:xfrm>
          <a:off x="7859196" y="998"/>
          <a:ext cx="1163346" cy="329186"/>
        </a:xfrm>
        <a:prstGeom prst="roundRect">
          <a:avLst>
            <a:gd name="adj" fmla="val 10000"/>
          </a:avLst>
        </a:prstGeom>
      </dgm:spPr>
    </dgm:pt>
    <dgm:pt modelId="{E5D41D17-CD72-435E-AB0C-75E0D398BFC0}" type="pres">
      <dgm:prSet presAssocID="{17252C54-B7E5-494A-95DC-2BEADCE87596}" presName="parTransOne" presStyleCnt="0"/>
      <dgm:spPr/>
    </dgm:pt>
    <dgm:pt modelId="{00E5CBF5-E9F6-4B56-81F2-A0A5BDBD475F}" type="pres">
      <dgm:prSet presAssocID="{17252C54-B7E5-494A-95DC-2BEADCE87596}" presName="horzOne" presStyleCnt="0"/>
      <dgm:spPr/>
    </dgm:pt>
    <dgm:pt modelId="{4872F5E2-D48E-4D2B-8DF3-C6064806AE3B}" type="pres">
      <dgm:prSet presAssocID="{993FB9B5-0DDE-4954-89AC-8A94AB8A63CB}" presName="vertTwo" presStyleCnt="0"/>
      <dgm:spPr/>
    </dgm:pt>
    <dgm:pt modelId="{DA77FAFE-F41A-46FA-AC5C-3C97F7F5442E}" type="pres">
      <dgm:prSet presAssocID="{993FB9B5-0DDE-4954-89AC-8A94AB8A63CB}" presName="txTwo" presStyleLbl="node2" presStyleIdx="6" presStyleCnt="7" custScaleY="369077">
        <dgm:presLayoutVars>
          <dgm:chPref val="3"/>
        </dgm:presLayoutVars>
      </dgm:prSet>
      <dgm:spPr/>
    </dgm:pt>
    <dgm:pt modelId="{38AC438A-751C-45CF-B6F8-53F77DB10C97}" type="pres">
      <dgm:prSet presAssocID="{993FB9B5-0DDE-4954-89AC-8A94AB8A63CB}" presName="parTransTwo" presStyleCnt="0"/>
      <dgm:spPr/>
    </dgm:pt>
    <dgm:pt modelId="{454D8225-A2A9-4C3C-92C0-D87B6BEE6403}" type="pres">
      <dgm:prSet presAssocID="{993FB9B5-0DDE-4954-89AC-8A94AB8A63CB}" presName="horzTwo" presStyleCnt="0"/>
      <dgm:spPr/>
    </dgm:pt>
    <dgm:pt modelId="{FFB987C6-CB57-4508-B394-EA702894C793}" type="pres">
      <dgm:prSet presAssocID="{2FDC7D9F-C7C4-40BE-B888-3ED8DA8FF981}" presName="vertThree" presStyleCnt="0"/>
      <dgm:spPr/>
    </dgm:pt>
    <dgm:pt modelId="{91B2137A-BFCA-4F8A-B1F2-46C8779AC491}" type="pres">
      <dgm:prSet presAssocID="{2FDC7D9F-C7C4-40BE-B888-3ED8DA8FF981}" presName="txThree" presStyleLbl="node3" presStyleIdx="5" presStyleCnt="6" custScaleY="369077">
        <dgm:presLayoutVars>
          <dgm:chPref val="3"/>
        </dgm:presLayoutVars>
      </dgm:prSet>
      <dgm:spPr/>
    </dgm:pt>
    <dgm:pt modelId="{3A853BA0-C3E7-4D9F-A721-5F002CFACD84}" type="pres">
      <dgm:prSet presAssocID="{2FDC7D9F-C7C4-40BE-B888-3ED8DA8FF981}" presName="parTransThree" presStyleCnt="0"/>
      <dgm:spPr/>
    </dgm:pt>
    <dgm:pt modelId="{7CBDC123-8469-4C82-BB03-B9EED4958751}" type="pres">
      <dgm:prSet presAssocID="{2FDC7D9F-C7C4-40BE-B888-3ED8DA8FF981}" presName="horzThree" presStyleCnt="0"/>
      <dgm:spPr/>
    </dgm:pt>
    <dgm:pt modelId="{13DA0E88-AB27-459E-9FA1-4F44F322234D}" type="pres">
      <dgm:prSet presAssocID="{DB3A5FD0-0D91-4F54-A8A5-C081EBF0E70F}" presName="vertFour" presStyleCnt="0">
        <dgm:presLayoutVars>
          <dgm:chPref val="3"/>
        </dgm:presLayoutVars>
      </dgm:prSet>
      <dgm:spPr/>
    </dgm:pt>
    <dgm:pt modelId="{486D43ED-849F-4838-94B8-EC5CAA866FB1}" type="pres">
      <dgm:prSet presAssocID="{DB3A5FD0-0D91-4F54-A8A5-C081EBF0E70F}" presName="txFour" presStyleLbl="node4" presStyleIdx="6" presStyleCnt="7" custScaleY="369077">
        <dgm:presLayoutVars>
          <dgm:chPref val="3"/>
        </dgm:presLayoutVars>
      </dgm:prSet>
      <dgm:spPr/>
    </dgm:pt>
    <dgm:pt modelId="{4A67D7B9-1AD5-4FA1-A767-B7D60A0A1624}" type="pres">
      <dgm:prSet presAssocID="{DB3A5FD0-0D91-4F54-A8A5-C081EBF0E70F}" presName="horzFour" presStyleCnt="0"/>
      <dgm:spPr/>
    </dgm:pt>
  </dgm:ptLst>
  <dgm:cxnLst>
    <dgm:cxn modelId="{DA0A8506-8DD3-4478-B340-7F433407955A}" type="presOf" srcId="{993FB9B5-0DDE-4954-89AC-8A94AB8A63CB}" destId="{DA77FAFE-F41A-46FA-AC5C-3C97F7F5442E}" srcOrd="0" destOrd="0" presId="urn:microsoft.com/office/officeart/2005/8/layout/hierarchy4"/>
    <dgm:cxn modelId="{7F4E820A-4191-4821-AB76-B7AE7283FBB0}" srcId="{918D1E18-7D19-4D29-B6BA-1957CD47B107}" destId="{6B4D6751-95A3-4490-9867-BF336B9C98CA}" srcOrd="0" destOrd="0" parTransId="{929F2AF0-7328-427D-8174-E63E23D157BD}" sibTransId="{820DD02A-6CF7-4164-93B9-B9B0F90C8A0C}"/>
    <dgm:cxn modelId="{04039D0A-1AE0-4296-8FAC-30CFEE760382}" type="presOf" srcId="{382D586B-F9E0-4BEA-A3D9-E28FF490EA1F}" destId="{E12335C0-1A89-4793-AD3B-CF6D20B058E1}" srcOrd="0" destOrd="0" presId="urn:microsoft.com/office/officeart/2005/8/layout/hierarchy4"/>
    <dgm:cxn modelId="{F74C850F-CFC1-47AA-A66F-6BA837047B79}" type="presOf" srcId="{202194C6-3C8C-4460-A567-1C4A85CF1863}" destId="{CD6F211E-9055-4020-8345-24FD3EE4272A}" srcOrd="0" destOrd="0" presId="urn:microsoft.com/office/officeart/2005/8/layout/hierarchy4"/>
    <dgm:cxn modelId="{69AA7913-8637-4E84-B63A-B64BE3A3B60F}" srcId="{D98A651D-6198-42DE-B831-CE89020D38D3}" destId="{3D53D46C-0955-4495-A9B1-E04FC2824F09}" srcOrd="1" destOrd="0" parTransId="{F0750BBC-2668-4A0E-99D5-FC999917D119}" sibTransId="{433F9319-D256-47C5-B924-0ADE28B13D0A}"/>
    <dgm:cxn modelId="{8D788514-AD03-47A2-BE71-9DD3C9C028A0}" srcId="{B575E428-DFC3-4DE9-A175-C33E2B13643F}" destId="{30BF9785-F5E7-4AA9-80D7-73345271FE90}" srcOrd="0" destOrd="0" parTransId="{1C61F952-604A-4273-AC08-D73ED6FED461}" sibTransId="{2B6C1FC2-0F3A-4A0C-96C4-0189CFC72BDF}"/>
    <dgm:cxn modelId="{A27EEC19-8573-4924-9760-16858A4D3CF2}" srcId="{30BF9785-F5E7-4AA9-80D7-73345271FE90}" destId="{B3D1F819-0099-481B-A077-93458DE9D844}" srcOrd="0" destOrd="0" parTransId="{F688FB48-C700-40E0-9C30-296ED4BCB67F}" sibTransId="{00AEEEB6-F25A-4C19-B229-97F08043372A}"/>
    <dgm:cxn modelId="{68D6BE1B-0D4E-4AD3-BD32-AB1B1B8DA387}" srcId="{17252C54-B7E5-494A-95DC-2BEADCE87596}" destId="{993FB9B5-0DDE-4954-89AC-8A94AB8A63CB}" srcOrd="0" destOrd="0" parTransId="{68235E0B-3D26-4204-8603-E1B6E0E773E8}" sibTransId="{270091E6-5839-4980-928C-6A321F189A62}"/>
    <dgm:cxn modelId="{9121F31B-1C4F-461A-B7F6-6F75702C6F96}" type="presOf" srcId="{8E63AA37-1DAA-4F08-8ED7-604BCD6FE59F}" destId="{3F639B53-9F01-4E9D-A5CB-357E506C08F4}" srcOrd="0" destOrd="0" presId="urn:microsoft.com/office/officeart/2005/8/layout/hierarchy4"/>
    <dgm:cxn modelId="{48CBE032-BBF1-4391-9FA3-5724D726FB83}" type="presOf" srcId="{F0AD936F-8204-47EF-BDCD-AD41EF4C5E34}" destId="{A80F2816-811E-4C19-92E2-3E8D0AD2E791}" srcOrd="0" destOrd="0" presId="urn:microsoft.com/office/officeart/2005/8/layout/hierarchy4"/>
    <dgm:cxn modelId="{3F582637-A48E-45A9-B576-61A987507B61}" srcId="{99D78BAB-1EF0-4FC8-9731-EA255B9B34DF}" destId="{F0AD936F-8204-47EF-BDCD-AD41EF4C5E34}" srcOrd="1" destOrd="0" parTransId="{639EFCC1-077A-4A74-99CB-173F84FE19F0}" sibTransId="{C543E920-1262-44F0-AAF1-8729A10EB958}"/>
    <dgm:cxn modelId="{B2E3C761-B15B-4186-89DC-62839AF09A70}" srcId="{01B6ABDB-09EA-438D-9025-301AADD69BBC}" destId="{B575E428-DFC3-4DE9-A175-C33E2B13643F}" srcOrd="0" destOrd="0" parTransId="{B7F63F5C-B9BB-4ACF-A262-FE22473C4080}" sibTransId="{02E90642-2E77-41D7-BF6A-10405AF70332}"/>
    <dgm:cxn modelId="{00392942-EE9E-490E-BC90-88B928AFDB21}" type="presOf" srcId="{AB58A748-9B7A-4667-8DD3-496A44741A94}" destId="{19DAC03D-5DFE-41C8-81EA-30C373EA02F9}" srcOrd="0" destOrd="0" presId="urn:microsoft.com/office/officeart/2005/8/layout/hierarchy4"/>
    <dgm:cxn modelId="{A55E1343-EBC8-470C-BBDE-9BB8757A93FB}" type="presOf" srcId="{99D78BAB-1EF0-4FC8-9731-EA255B9B34DF}" destId="{E0F1BFD7-FD9D-4B27-A0FE-02D08D5FF4B6}" srcOrd="0" destOrd="0" presId="urn:microsoft.com/office/officeart/2005/8/layout/hierarchy4"/>
    <dgm:cxn modelId="{6D28E863-4C99-4031-AF60-282FC904DDFC}" srcId="{A67A5428-4A72-46A8-B799-C0C33A425512}" destId="{D98A651D-6198-42DE-B831-CE89020D38D3}" srcOrd="0" destOrd="0" parTransId="{3105260B-31B1-4850-910A-7E654261F3B0}" sibTransId="{D6327AB4-5093-48F4-BA73-F2747BA4FBBF}"/>
    <dgm:cxn modelId="{9EBF6564-21C4-48EA-849D-4C86C044E95C}" srcId="{8E63AA37-1DAA-4F08-8ED7-604BCD6FE59F}" destId="{AB58A748-9B7A-4667-8DD3-496A44741A94}" srcOrd="0" destOrd="0" parTransId="{7410BAB6-AC05-4CAF-A5C1-B44713B7DF28}" sibTransId="{A7046383-4DB5-4AF5-BA9B-80F5164238E9}"/>
    <dgm:cxn modelId="{172D284E-7550-4E40-A05F-692A1D78DA3F}" type="presOf" srcId="{D98A651D-6198-42DE-B831-CE89020D38D3}" destId="{9C6CF644-9FCF-418E-9FFE-2AA139E54EBA}" srcOrd="0" destOrd="0" presId="urn:microsoft.com/office/officeart/2005/8/layout/hierarchy4"/>
    <dgm:cxn modelId="{C645A04E-DAFF-4FE0-A19C-E81D8C9B4984}" type="presOf" srcId="{7BC67B11-5C95-4B62-AB9A-30EB6C0D4513}" destId="{12FC42E9-943D-4DE4-B9F0-D2EADEE4ACC6}" srcOrd="0" destOrd="0" presId="urn:microsoft.com/office/officeart/2005/8/layout/hierarchy4"/>
    <dgm:cxn modelId="{A97FB86E-9785-4933-8FBE-7EDD9DD352D9}" type="presOf" srcId="{B575E428-DFC3-4DE9-A175-C33E2B13643F}" destId="{417065D8-39A6-4FA7-B906-B76946437F24}" srcOrd="0" destOrd="0" presId="urn:microsoft.com/office/officeart/2005/8/layout/hierarchy4"/>
    <dgm:cxn modelId="{39EA1770-F79E-4F8B-97FA-1D2976778869}" srcId="{6B4D6751-95A3-4490-9867-BF336B9C98CA}" destId="{8E63AA37-1DAA-4F08-8ED7-604BCD6FE59F}" srcOrd="0" destOrd="0" parTransId="{D1106D7E-5C4F-422B-84FD-127536A2433A}" sibTransId="{07E58F44-5F06-41E5-94A2-1273415A8B01}"/>
    <dgm:cxn modelId="{BFA12C51-3940-443F-899A-3D5CBF16B92D}" type="presOf" srcId="{3122CECD-EC46-4C85-B5D1-481F24066A29}" destId="{6A357402-3747-445D-9B45-06EBB157D648}" srcOrd="0" destOrd="0" presId="urn:microsoft.com/office/officeart/2005/8/layout/hierarchy4"/>
    <dgm:cxn modelId="{9F165A7D-F653-4890-92CE-B8679DAC0E47}" srcId="{7BC67B11-5C95-4B62-AB9A-30EB6C0D4513}" destId="{202194C6-3C8C-4460-A567-1C4A85CF1863}" srcOrd="0" destOrd="0" parTransId="{F9F3135B-1176-4D7A-A5BA-8FED189DDACF}" sibTransId="{B0EC6AB2-0A6B-4F90-9852-9070457C75DE}"/>
    <dgm:cxn modelId="{6A9D2480-22E6-4534-A950-828E45B39EEC}" type="presOf" srcId="{30BF9785-F5E7-4AA9-80D7-73345271FE90}" destId="{D53E73AD-FE75-42EE-AE67-F5AD43338A3F}" srcOrd="0" destOrd="0" presId="urn:microsoft.com/office/officeart/2005/8/layout/hierarchy4"/>
    <dgm:cxn modelId="{C0CBE081-078A-4A40-9605-80AE5C77025B}" srcId="{99D78BAB-1EF0-4FC8-9731-EA255B9B34DF}" destId="{918D1E18-7D19-4D29-B6BA-1957CD47B107}" srcOrd="0" destOrd="0" parTransId="{E4AA197B-0B13-43B7-BFD5-3B643D9D3F50}" sibTransId="{1907F072-C552-45F7-989D-2312BF084DDF}"/>
    <dgm:cxn modelId="{0DAD1B8C-3104-4574-97B9-AC345F8EF4D4}" type="presOf" srcId="{D1159C70-75EF-4588-AFD5-849C38EC41CE}" destId="{D171A7D1-B9EF-4FCB-82B2-7F93A6C85D62}" srcOrd="0" destOrd="0" presId="urn:microsoft.com/office/officeart/2005/8/layout/hierarchy4"/>
    <dgm:cxn modelId="{C319FF98-DF6B-4474-BD98-57BCADDC6C9A}" type="presOf" srcId="{325249AB-477D-46CA-8576-7BC1DED3B3EA}" destId="{2089D999-F82B-4C49-ACE6-F3F0C46AFDAE}" srcOrd="0" destOrd="0" presId="urn:microsoft.com/office/officeart/2005/8/layout/hierarchy4"/>
    <dgm:cxn modelId="{936562A4-C5F4-4669-A321-0E99C80945DE}" type="presOf" srcId="{3D53D46C-0955-4495-A9B1-E04FC2824F09}" destId="{AA47680C-FE6F-49C4-A16E-D1A0A24B4B7D}"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033A09A9-EAA9-477B-B392-E227ED2B1EAA}" type="presOf" srcId="{6B4D6751-95A3-4490-9867-BF336B9C98CA}" destId="{5DD781CC-51E5-4D25-9DB4-6F81CA8F40E3}" srcOrd="0" destOrd="0" presId="urn:microsoft.com/office/officeart/2005/8/layout/hierarchy4"/>
    <dgm:cxn modelId="{9DBB4DAA-EF19-4513-9DD4-09F79054627F}" srcId="{01B6ABDB-09EA-438D-9025-301AADD69BBC}" destId="{382D586B-F9E0-4BEA-A3D9-E28FF490EA1F}" srcOrd="1" destOrd="0" parTransId="{A59F5C61-274D-44B4-91A2-AA0563D155F8}" sibTransId="{182BCB48-BCAA-4A09-AE98-4092A434F5CE}"/>
    <dgm:cxn modelId="{609CE4AA-F624-40E8-B0D1-614FABF98FDB}" srcId="{A67A5428-4A72-46A8-B799-C0C33A425512}" destId="{01B6ABDB-09EA-438D-9025-301AADD69BBC}" srcOrd="2" destOrd="0" parTransId="{B972614D-7834-4878-80FF-2C305AA7BA9F}" sibTransId="{E3AFD8A1-43B5-4B3F-AE92-CE00D60C44A7}"/>
    <dgm:cxn modelId="{A4E59AAB-14C2-456D-8183-0B27F0A65583}" srcId="{202194C6-3C8C-4460-A567-1C4A85CF1863}" destId="{D1159C70-75EF-4588-AFD5-849C38EC41CE}" srcOrd="0" destOrd="0" parTransId="{F9CE0F4B-1F0D-4367-B7C0-F623481014AA}" sibTransId="{5312CB0B-B151-4273-A8FA-C30B7E3C0A9C}"/>
    <dgm:cxn modelId="{B1B55CAD-3A61-420A-B649-86D41A4E40ED}" type="presOf" srcId="{DB3A5FD0-0D91-4F54-A8A5-C081EBF0E70F}" destId="{486D43ED-849F-4838-94B8-EC5CAA866FB1}" srcOrd="0" destOrd="0" presId="urn:microsoft.com/office/officeart/2005/8/layout/hierarchy4"/>
    <dgm:cxn modelId="{781E28BB-505B-4A99-BEE2-1B74F05421A8}" srcId="{2FDC7D9F-C7C4-40BE-B888-3ED8DA8FF981}" destId="{DB3A5FD0-0D91-4F54-A8A5-C081EBF0E70F}" srcOrd="0" destOrd="0" parTransId="{A5EBE891-651C-4346-8CB6-E7BD61F8F9A5}" sibTransId="{5CC83949-8F47-4C76-A562-363B8612FC17}"/>
    <dgm:cxn modelId="{CB9986BF-52DD-4DE8-BEB3-1FB4BF7C42EF}" type="presOf" srcId="{0792B3D7-6E09-46A4-A712-1609B19E2A9A}" destId="{73C7E446-1CE1-4BFE-8696-63620A8131DA}" srcOrd="0" destOrd="0" presId="urn:microsoft.com/office/officeart/2005/8/layout/hierarchy4"/>
    <dgm:cxn modelId="{FE20E8C1-4544-4C02-A19D-E1FB6F423EC7}" srcId="{A67A5428-4A72-46A8-B799-C0C33A425512}" destId="{99D78BAB-1EF0-4FC8-9731-EA255B9B34DF}" srcOrd="1" destOrd="0" parTransId="{2F3F6D41-5401-43BE-9E9E-5EAF18A58B56}" sibTransId="{C7C18D0C-9369-4A72-8211-A28346D346EE}"/>
    <dgm:cxn modelId="{D85045C3-F056-44E8-9ACB-3EEE42568306}" srcId="{D98A651D-6198-42DE-B831-CE89020D38D3}" destId="{ED85BA4A-07E4-48B3-B789-436EEAF73236}" srcOrd="0" destOrd="0" parTransId="{254BDA62-3EED-42CC-824A-33CF74E140A4}" sibTransId="{56FA70F4-D175-4688-8FEA-75AECEEDC96E}"/>
    <dgm:cxn modelId="{661B47C3-AB93-4DA8-94FD-595104085B5E}" type="presOf" srcId="{01B6ABDB-09EA-438D-9025-301AADD69BBC}" destId="{278938F4-0EA4-4ABD-8498-ACDB23CE5204}" srcOrd="0" destOrd="0" presId="urn:microsoft.com/office/officeart/2005/8/layout/hierarchy4"/>
    <dgm:cxn modelId="{493F32C6-C65C-4DB4-BEBB-FD587534D27E}" srcId="{3D53D46C-0955-4495-A9B1-E04FC2824F09}" destId="{0792B3D7-6E09-46A4-A712-1609B19E2A9A}" srcOrd="0" destOrd="0" parTransId="{9D7EB134-A2DF-4506-9C52-8136C95BFEE0}" sibTransId="{9937BE08-4542-4962-9011-4D53F352699C}"/>
    <dgm:cxn modelId="{F33EBACA-5EEA-4668-9C49-F09FA622071A}" type="presOf" srcId="{B3D1F819-0099-481B-A077-93458DE9D844}" destId="{F699AB27-1795-4D2E-AB07-88C96E826D98}" srcOrd="0" destOrd="0" presId="urn:microsoft.com/office/officeart/2005/8/layout/hierarchy4"/>
    <dgm:cxn modelId="{4DF304D2-BB08-40C0-8447-D46B68279DF0}" srcId="{F0AD936F-8204-47EF-BDCD-AD41EF4C5E34}" destId="{325249AB-477D-46CA-8576-7BC1DED3B3EA}" srcOrd="0" destOrd="0" parTransId="{FB7ECA80-E8D3-4248-8737-C325ADF38CC2}" sibTransId="{BD6C648B-2E60-486C-A84A-55356876DCEF}"/>
    <dgm:cxn modelId="{404E5BD3-BA18-4522-AD1B-A6B0445F42D8}" type="presOf" srcId="{918D1E18-7D19-4D29-B6BA-1957CD47B107}" destId="{4BF7B161-4D94-4FBB-83D0-F3AD26101D08}" srcOrd="0" destOrd="0" presId="urn:microsoft.com/office/officeart/2005/8/layout/hierarchy4"/>
    <dgm:cxn modelId="{544AE9E0-6470-4807-BBAA-EEE651AEAB8A}" type="presOf" srcId="{ED85BA4A-07E4-48B3-B789-436EEAF73236}" destId="{1EE9AF59-6734-4738-9692-9559AE8595C1}" srcOrd="0" destOrd="0" presId="urn:microsoft.com/office/officeart/2005/8/layout/hierarchy4"/>
    <dgm:cxn modelId="{E88455E6-0E7F-4CF9-B1A6-CD0461B6A8F6}" srcId="{B3D1F819-0099-481B-A077-93458DE9D844}" destId="{3122CECD-EC46-4C85-B5D1-481F24066A29}" srcOrd="0" destOrd="0" parTransId="{1852A2CB-AACA-45BB-9A58-50840B7D7477}" sibTransId="{9A4C6445-41E5-4289-943B-BECB7307B2DF}"/>
    <dgm:cxn modelId="{A4DB0DE8-E5B0-4901-B8DC-88597D63C44B}" srcId="{ED85BA4A-07E4-48B3-B789-436EEAF73236}" destId="{7BC67B11-5C95-4B62-AB9A-30EB6C0D4513}" srcOrd="0" destOrd="0" parTransId="{E565458C-B3DC-4CCC-BB19-76DE4DEC3A85}" sibTransId="{9DD7AD91-0408-499B-80B7-60BA4EEB06C6}"/>
    <dgm:cxn modelId="{4C146AEB-793C-4989-B034-DB66783FB4F3}" srcId="{993FB9B5-0DDE-4954-89AC-8A94AB8A63CB}" destId="{2FDC7D9F-C7C4-40BE-B888-3ED8DA8FF981}" srcOrd="0" destOrd="0" parTransId="{D2883704-3228-448D-ADF5-DEC6200D8CCF}" sibTransId="{CFA968F8-0268-43C7-9F47-636DDD9BDF07}"/>
    <dgm:cxn modelId="{8A8048F1-1C8E-4783-8055-2A3D2FB1508F}" type="presOf" srcId="{2FDC7D9F-C7C4-40BE-B888-3ED8DA8FF981}" destId="{91B2137A-BFCA-4F8A-B1F2-46C8779AC491}" srcOrd="0" destOrd="0" presId="urn:microsoft.com/office/officeart/2005/8/layout/hierarchy4"/>
    <dgm:cxn modelId="{9098F0F3-0980-461F-9719-03B071FD68A9}" srcId="{A67A5428-4A72-46A8-B799-C0C33A425512}" destId="{17252C54-B7E5-494A-95DC-2BEADCE87596}" srcOrd="3" destOrd="0" parTransId="{7269FAFF-DD97-4EEE-8731-A6BE5F7AAC15}" sibTransId="{A9F46847-CBE7-41ED-9790-AED05A5DCDF9}"/>
    <dgm:cxn modelId="{9B5C08FA-F756-4354-9A65-DAAD019E73AA}" type="presOf" srcId="{17252C54-B7E5-494A-95DC-2BEADCE87596}" destId="{9AD72D23-985B-4EC8-8A9E-1AA7E1D22BB3}" srcOrd="0" destOrd="0" presId="urn:microsoft.com/office/officeart/2005/8/layout/hierarchy4"/>
    <dgm:cxn modelId="{76AD5657-3BA0-465E-8E25-6B1664405BEB}" type="presParOf" srcId="{6C44C9A4-A8FF-4434-95C7-DB2E01335A1F}" destId="{1E147C6E-DBC5-4788-BAE7-453342406593}" srcOrd="0" destOrd="0" presId="urn:microsoft.com/office/officeart/2005/8/layout/hierarchy4"/>
    <dgm:cxn modelId="{4BED4890-1BFD-40FF-AD4A-4D831C939FB1}" type="presParOf" srcId="{1E147C6E-DBC5-4788-BAE7-453342406593}" destId="{9C6CF644-9FCF-418E-9FFE-2AA139E54EBA}" srcOrd="0" destOrd="0" presId="urn:microsoft.com/office/officeart/2005/8/layout/hierarchy4"/>
    <dgm:cxn modelId="{6C761600-31FD-47A6-A16E-9E86434F1AC7}" type="presParOf" srcId="{1E147C6E-DBC5-4788-BAE7-453342406593}" destId="{2BCDD613-8F50-430B-8810-664521D9C265}" srcOrd="1" destOrd="0" presId="urn:microsoft.com/office/officeart/2005/8/layout/hierarchy4"/>
    <dgm:cxn modelId="{98D214E2-78C1-4690-BE68-12CCE9BFD5E2}" type="presParOf" srcId="{1E147C6E-DBC5-4788-BAE7-453342406593}" destId="{CB3CEBD9-7874-430B-9F55-5F50CD0A089D}" srcOrd="2" destOrd="0" presId="urn:microsoft.com/office/officeart/2005/8/layout/hierarchy4"/>
    <dgm:cxn modelId="{0DB0EF84-9FA0-4E16-BF75-0A71F948DB5B}" type="presParOf" srcId="{CB3CEBD9-7874-430B-9F55-5F50CD0A089D}" destId="{17B5BB45-26DF-4128-ACC4-859DC42904D8}" srcOrd="0" destOrd="0" presId="urn:microsoft.com/office/officeart/2005/8/layout/hierarchy4"/>
    <dgm:cxn modelId="{CCBF1B11-19EA-4A6E-9C68-9F55C0C1C043}" type="presParOf" srcId="{17B5BB45-26DF-4128-ACC4-859DC42904D8}" destId="{1EE9AF59-6734-4738-9692-9559AE8595C1}" srcOrd="0" destOrd="0" presId="urn:microsoft.com/office/officeart/2005/8/layout/hierarchy4"/>
    <dgm:cxn modelId="{9F97ABFE-6E2F-4136-8449-1309803C6FBC}" type="presParOf" srcId="{17B5BB45-26DF-4128-ACC4-859DC42904D8}" destId="{BE839695-E752-4B1F-9578-6DC411B78570}" srcOrd="1" destOrd="0" presId="urn:microsoft.com/office/officeart/2005/8/layout/hierarchy4"/>
    <dgm:cxn modelId="{C311E739-3347-4F14-ACD8-51E50432326B}" type="presParOf" srcId="{17B5BB45-26DF-4128-ACC4-859DC42904D8}" destId="{99AEF6DF-D01B-4040-9C8B-9152273EED0C}" srcOrd="2" destOrd="0" presId="urn:microsoft.com/office/officeart/2005/8/layout/hierarchy4"/>
    <dgm:cxn modelId="{1FB26041-C3FB-43FD-8242-A04BB6271C72}" type="presParOf" srcId="{99AEF6DF-D01B-4040-9C8B-9152273EED0C}" destId="{07B7C8F6-540F-4C01-9836-BF86BDBBBAB0}" srcOrd="0" destOrd="0" presId="urn:microsoft.com/office/officeart/2005/8/layout/hierarchy4"/>
    <dgm:cxn modelId="{C2861B70-D0DD-478E-BA97-55E5984B62C4}" type="presParOf" srcId="{07B7C8F6-540F-4C01-9836-BF86BDBBBAB0}" destId="{12FC42E9-943D-4DE4-B9F0-D2EADEE4ACC6}" srcOrd="0" destOrd="0" presId="urn:microsoft.com/office/officeart/2005/8/layout/hierarchy4"/>
    <dgm:cxn modelId="{FC7D1CBF-2B3C-43DB-9E37-1A557CC468EC}" type="presParOf" srcId="{07B7C8F6-540F-4C01-9836-BF86BDBBBAB0}" destId="{E03AB141-80E8-46DD-977D-76A2E8987EC6}" srcOrd="1" destOrd="0" presId="urn:microsoft.com/office/officeart/2005/8/layout/hierarchy4"/>
    <dgm:cxn modelId="{EABD15A5-80D9-4653-B358-1BF85DE289D8}" type="presParOf" srcId="{07B7C8F6-540F-4C01-9836-BF86BDBBBAB0}" destId="{CC3EAD25-DB90-4503-95F3-FB1E3133A1D9}" srcOrd="2" destOrd="0" presId="urn:microsoft.com/office/officeart/2005/8/layout/hierarchy4"/>
    <dgm:cxn modelId="{4D14E426-269C-46DE-9C9C-A4445F2313AF}" type="presParOf" srcId="{CC3EAD25-DB90-4503-95F3-FB1E3133A1D9}" destId="{2C10056A-0588-4492-8DF9-DBF9DAEEF8DA}" srcOrd="0" destOrd="0" presId="urn:microsoft.com/office/officeart/2005/8/layout/hierarchy4"/>
    <dgm:cxn modelId="{C8E6A879-2207-4D4D-BA57-2FB9C51FA0BD}" type="presParOf" srcId="{2C10056A-0588-4492-8DF9-DBF9DAEEF8DA}" destId="{CD6F211E-9055-4020-8345-24FD3EE4272A}" srcOrd="0" destOrd="0" presId="urn:microsoft.com/office/officeart/2005/8/layout/hierarchy4"/>
    <dgm:cxn modelId="{770914C6-8495-401A-B4AE-A76E035BEF47}" type="presParOf" srcId="{2C10056A-0588-4492-8DF9-DBF9DAEEF8DA}" destId="{A4CC5A37-6539-4C4A-81EF-C2A4A036FD28}" srcOrd="1" destOrd="0" presId="urn:microsoft.com/office/officeart/2005/8/layout/hierarchy4"/>
    <dgm:cxn modelId="{EB1A88F1-07B4-4C74-AB3A-89F3D487AD36}" type="presParOf" srcId="{2C10056A-0588-4492-8DF9-DBF9DAEEF8DA}" destId="{8AC29C38-211B-406B-BADD-B0E854C0B160}" srcOrd="2" destOrd="0" presId="urn:microsoft.com/office/officeart/2005/8/layout/hierarchy4"/>
    <dgm:cxn modelId="{7184D6C4-C314-4483-9900-1D0FDF730D58}" type="presParOf" srcId="{8AC29C38-211B-406B-BADD-B0E854C0B160}" destId="{AE1F79E4-470D-4523-8B34-134CB6DC67D4}" srcOrd="0" destOrd="0" presId="urn:microsoft.com/office/officeart/2005/8/layout/hierarchy4"/>
    <dgm:cxn modelId="{B46F2CDC-1576-486D-8427-8ED94DF01D11}" type="presParOf" srcId="{AE1F79E4-470D-4523-8B34-134CB6DC67D4}" destId="{D171A7D1-B9EF-4FCB-82B2-7F93A6C85D62}" srcOrd="0" destOrd="0" presId="urn:microsoft.com/office/officeart/2005/8/layout/hierarchy4"/>
    <dgm:cxn modelId="{9B1DD7BC-902C-4E74-B490-D5B5191C3691}" type="presParOf" srcId="{AE1F79E4-470D-4523-8B34-134CB6DC67D4}" destId="{99E68811-A5B8-4032-8A08-E893FD452C17}" srcOrd="1" destOrd="0" presId="urn:microsoft.com/office/officeart/2005/8/layout/hierarchy4"/>
    <dgm:cxn modelId="{7CB466C2-178F-48A1-BEAA-B1E56C8F17BA}" type="presParOf" srcId="{CB3CEBD9-7874-430B-9F55-5F50CD0A089D}" destId="{D0728011-D9C2-4F57-BE38-6DE0D24BE86D}" srcOrd="1" destOrd="0" presId="urn:microsoft.com/office/officeart/2005/8/layout/hierarchy4"/>
    <dgm:cxn modelId="{6564943A-E0E3-4983-864B-FBD50EA87A14}" type="presParOf" srcId="{CB3CEBD9-7874-430B-9F55-5F50CD0A089D}" destId="{029ED9C8-4B7B-491D-8868-01104303ABBC}" srcOrd="2" destOrd="0" presId="urn:microsoft.com/office/officeart/2005/8/layout/hierarchy4"/>
    <dgm:cxn modelId="{4B7C7CE6-3271-4E65-B867-66D7CBB6A2B6}" type="presParOf" srcId="{029ED9C8-4B7B-491D-8868-01104303ABBC}" destId="{AA47680C-FE6F-49C4-A16E-D1A0A24B4B7D}" srcOrd="0" destOrd="0" presId="urn:microsoft.com/office/officeart/2005/8/layout/hierarchy4"/>
    <dgm:cxn modelId="{E17214B2-156F-4425-9D8D-906A7C0D5EE9}" type="presParOf" srcId="{029ED9C8-4B7B-491D-8868-01104303ABBC}" destId="{2D5EB243-BE53-47AA-8E7E-765D80A304C6}" srcOrd="1" destOrd="0" presId="urn:microsoft.com/office/officeart/2005/8/layout/hierarchy4"/>
    <dgm:cxn modelId="{867C6951-DBB9-4190-BFBB-CF52756081BC}" type="presParOf" srcId="{029ED9C8-4B7B-491D-8868-01104303ABBC}" destId="{ADECF41A-2D1D-4931-B3B7-40EA8F95DFEF}" srcOrd="2" destOrd="0" presId="urn:microsoft.com/office/officeart/2005/8/layout/hierarchy4"/>
    <dgm:cxn modelId="{FD4BBF19-4AAA-439D-977E-266D9B7A5507}" type="presParOf" srcId="{ADECF41A-2D1D-4931-B3B7-40EA8F95DFEF}" destId="{98A19985-E8D4-4921-8E29-5AD670B365BE}" srcOrd="0" destOrd="0" presId="urn:microsoft.com/office/officeart/2005/8/layout/hierarchy4"/>
    <dgm:cxn modelId="{BD4F8D17-2BAA-41EE-A315-B2E808F72DCA}" type="presParOf" srcId="{98A19985-E8D4-4921-8E29-5AD670B365BE}" destId="{73C7E446-1CE1-4BFE-8696-63620A8131DA}" srcOrd="0" destOrd="0" presId="urn:microsoft.com/office/officeart/2005/8/layout/hierarchy4"/>
    <dgm:cxn modelId="{109762FF-8CD6-4945-9EA1-1EE8AC133F0C}" type="presParOf" srcId="{98A19985-E8D4-4921-8E29-5AD670B365BE}" destId="{C9DD2201-D6E3-4F75-8397-B6F615B117C0}" srcOrd="1" destOrd="0" presId="urn:microsoft.com/office/officeart/2005/8/layout/hierarchy4"/>
    <dgm:cxn modelId="{A20938AF-649C-4FA2-94A9-76C63716FBFA}" type="presParOf" srcId="{6C44C9A4-A8FF-4434-95C7-DB2E01335A1F}" destId="{17CD29B0-610E-4C71-9829-9EF203D8DA51}" srcOrd="1" destOrd="0" presId="urn:microsoft.com/office/officeart/2005/8/layout/hierarchy4"/>
    <dgm:cxn modelId="{9730EE77-04B6-407A-B7A1-F9480D4669E2}" type="presParOf" srcId="{6C44C9A4-A8FF-4434-95C7-DB2E01335A1F}" destId="{F320DF3A-5614-4BBA-AEBC-075EDB04BBBF}" srcOrd="2" destOrd="0" presId="urn:microsoft.com/office/officeart/2005/8/layout/hierarchy4"/>
    <dgm:cxn modelId="{43C78849-A0BE-4303-A0B1-C1D4BD6D26B7}" type="presParOf" srcId="{F320DF3A-5614-4BBA-AEBC-075EDB04BBBF}" destId="{E0F1BFD7-FD9D-4B27-A0FE-02D08D5FF4B6}" srcOrd="0" destOrd="0" presId="urn:microsoft.com/office/officeart/2005/8/layout/hierarchy4"/>
    <dgm:cxn modelId="{C34FC988-8B62-4511-AE35-FD352DDB807F}" type="presParOf" srcId="{F320DF3A-5614-4BBA-AEBC-075EDB04BBBF}" destId="{9E96BBF8-7DBF-403B-B8F6-386D05A761EE}" srcOrd="1" destOrd="0" presId="urn:microsoft.com/office/officeart/2005/8/layout/hierarchy4"/>
    <dgm:cxn modelId="{5572B62A-5272-4BD0-91C1-AE4CE0147824}" type="presParOf" srcId="{F320DF3A-5614-4BBA-AEBC-075EDB04BBBF}" destId="{01893FEC-4143-4ACE-980A-A2C67FF9E6CD}" srcOrd="2" destOrd="0" presId="urn:microsoft.com/office/officeart/2005/8/layout/hierarchy4"/>
    <dgm:cxn modelId="{A09CECFD-D9A7-4FF0-9349-66A4576714AF}" type="presParOf" srcId="{01893FEC-4143-4ACE-980A-A2C67FF9E6CD}" destId="{F62DD2F1-46CE-46EC-A1FB-95A4F805A591}" srcOrd="0" destOrd="0" presId="urn:microsoft.com/office/officeart/2005/8/layout/hierarchy4"/>
    <dgm:cxn modelId="{1F32266E-E96B-40F2-B87A-9016301B731A}" type="presParOf" srcId="{F62DD2F1-46CE-46EC-A1FB-95A4F805A591}" destId="{4BF7B161-4D94-4FBB-83D0-F3AD26101D08}" srcOrd="0" destOrd="0" presId="urn:microsoft.com/office/officeart/2005/8/layout/hierarchy4"/>
    <dgm:cxn modelId="{D2C8FB5D-EF37-4E4F-9564-1182D9B9DB16}" type="presParOf" srcId="{F62DD2F1-46CE-46EC-A1FB-95A4F805A591}" destId="{82B971E2-BDD7-4102-9AD7-E4958D16CB9D}" srcOrd="1" destOrd="0" presId="urn:microsoft.com/office/officeart/2005/8/layout/hierarchy4"/>
    <dgm:cxn modelId="{13F9DE2F-3962-4B4E-AC62-F70056BADDB9}" type="presParOf" srcId="{F62DD2F1-46CE-46EC-A1FB-95A4F805A591}" destId="{1E22229D-A395-4258-BA25-BD16B63EE32A}" srcOrd="2" destOrd="0" presId="urn:microsoft.com/office/officeart/2005/8/layout/hierarchy4"/>
    <dgm:cxn modelId="{2439B2C2-E24D-4F2C-9F62-5C316F309846}" type="presParOf" srcId="{1E22229D-A395-4258-BA25-BD16B63EE32A}" destId="{998A355E-06F3-43A5-910D-C6C37F1D3CF7}" srcOrd="0" destOrd="0" presId="urn:microsoft.com/office/officeart/2005/8/layout/hierarchy4"/>
    <dgm:cxn modelId="{748954B3-6005-405F-ABEB-DA8B9D239A05}" type="presParOf" srcId="{998A355E-06F3-43A5-910D-C6C37F1D3CF7}" destId="{5DD781CC-51E5-4D25-9DB4-6F81CA8F40E3}" srcOrd="0" destOrd="0" presId="urn:microsoft.com/office/officeart/2005/8/layout/hierarchy4"/>
    <dgm:cxn modelId="{247FEF14-2ED6-4395-BA79-CD5F48040F77}" type="presParOf" srcId="{998A355E-06F3-43A5-910D-C6C37F1D3CF7}" destId="{BBB29772-6D4E-48BA-B113-810B358FB2F8}" srcOrd="1" destOrd="0" presId="urn:microsoft.com/office/officeart/2005/8/layout/hierarchy4"/>
    <dgm:cxn modelId="{C9283DA4-D33F-40AB-8731-464DD84D5DCC}" type="presParOf" srcId="{998A355E-06F3-43A5-910D-C6C37F1D3CF7}" destId="{3EA27330-C1FB-40BF-B8F2-1EEA37022114}" srcOrd="2" destOrd="0" presId="urn:microsoft.com/office/officeart/2005/8/layout/hierarchy4"/>
    <dgm:cxn modelId="{FFF172B3-B522-4768-940F-85E60C96FF1B}" type="presParOf" srcId="{3EA27330-C1FB-40BF-B8F2-1EEA37022114}" destId="{3F9A9AFC-B0C8-4AEA-922F-DC4949648821}" srcOrd="0" destOrd="0" presId="urn:microsoft.com/office/officeart/2005/8/layout/hierarchy4"/>
    <dgm:cxn modelId="{AF5BB8A7-53B6-4DD8-A1D5-3F896A9E3E7F}" type="presParOf" srcId="{3F9A9AFC-B0C8-4AEA-922F-DC4949648821}" destId="{3F639B53-9F01-4E9D-A5CB-357E506C08F4}" srcOrd="0" destOrd="0" presId="urn:microsoft.com/office/officeart/2005/8/layout/hierarchy4"/>
    <dgm:cxn modelId="{1FE357ED-69BF-4C15-B4C2-69431F669F09}" type="presParOf" srcId="{3F9A9AFC-B0C8-4AEA-922F-DC4949648821}" destId="{9DC92595-F8ED-4CEA-9561-6E63CB25FA00}" srcOrd="1" destOrd="0" presId="urn:microsoft.com/office/officeart/2005/8/layout/hierarchy4"/>
    <dgm:cxn modelId="{CC4ECFA3-F84D-46B8-9526-296DF6A28D15}" type="presParOf" srcId="{3F9A9AFC-B0C8-4AEA-922F-DC4949648821}" destId="{71632FEB-9A87-4806-B748-141BFC939261}" srcOrd="2" destOrd="0" presId="urn:microsoft.com/office/officeart/2005/8/layout/hierarchy4"/>
    <dgm:cxn modelId="{552F05D1-9CEE-4E78-9E45-456F2E5923C8}" type="presParOf" srcId="{71632FEB-9A87-4806-B748-141BFC939261}" destId="{8F66C160-57C3-40B4-953D-6EF4C1B3146C}" srcOrd="0" destOrd="0" presId="urn:microsoft.com/office/officeart/2005/8/layout/hierarchy4"/>
    <dgm:cxn modelId="{89FB40A9-E245-4931-B583-65EA534D6F2B}" type="presParOf" srcId="{8F66C160-57C3-40B4-953D-6EF4C1B3146C}" destId="{19DAC03D-5DFE-41C8-81EA-30C373EA02F9}" srcOrd="0" destOrd="0" presId="urn:microsoft.com/office/officeart/2005/8/layout/hierarchy4"/>
    <dgm:cxn modelId="{F1D414CA-0252-467C-BF07-7C46CBEA449E}" type="presParOf" srcId="{8F66C160-57C3-40B4-953D-6EF4C1B3146C}" destId="{924E897A-7F8E-4D15-8F98-189C82B8B028}" srcOrd="1" destOrd="0" presId="urn:microsoft.com/office/officeart/2005/8/layout/hierarchy4"/>
    <dgm:cxn modelId="{555EC021-9FAF-4AA0-8BE6-714DD9A92E03}" type="presParOf" srcId="{01893FEC-4143-4ACE-980A-A2C67FF9E6CD}" destId="{221D3C9A-8AC2-4030-8D9E-B19E9B69F43B}" srcOrd="1" destOrd="0" presId="urn:microsoft.com/office/officeart/2005/8/layout/hierarchy4"/>
    <dgm:cxn modelId="{E24CBFD6-3FE5-4E18-853D-9A72D4C0F0B0}" type="presParOf" srcId="{01893FEC-4143-4ACE-980A-A2C67FF9E6CD}" destId="{028BF7F1-2BE6-4BC4-A3B3-18E7E521D64E}" srcOrd="2" destOrd="0" presId="urn:microsoft.com/office/officeart/2005/8/layout/hierarchy4"/>
    <dgm:cxn modelId="{614746C5-3774-494F-A6BF-9B91DA370FD8}" type="presParOf" srcId="{028BF7F1-2BE6-4BC4-A3B3-18E7E521D64E}" destId="{A80F2816-811E-4C19-92E2-3E8D0AD2E791}" srcOrd="0" destOrd="0" presId="urn:microsoft.com/office/officeart/2005/8/layout/hierarchy4"/>
    <dgm:cxn modelId="{012A4FB7-0C68-4AF6-A2FE-3F757B7669DC}" type="presParOf" srcId="{028BF7F1-2BE6-4BC4-A3B3-18E7E521D64E}" destId="{7FAA9893-B6B8-4561-B74E-38A2DEDDB9B1}" srcOrd="1" destOrd="0" presId="urn:microsoft.com/office/officeart/2005/8/layout/hierarchy4"/>
    <dgm:cxn modelId="{771F2067-E86F-4D80-861D-B399EC71D2D3}" type="presParOf" srcId="{028BF7F1-2BE6-4BC4-A3B3-18E7E521D64E}" destId="{49244BE0-E81D-49BA-B471-FE67C4B29E39}" srcOrd="2" destOrd="0" presId="urn:microsoft.com/office/officeart/2005/8/layout/hierarchy4"/>
    <dgm:cxn modelId="{D0847A9F-5A2C-4C7C-86E7-8FF77A10FA47}" type="presParOf" srcId="{49244BE0-E81D-49BA-B471-FE67C4B29E39}" destId="{02008CB4-F0D4-45BC-B9DA-FB42399198A9}" srcOrd="0" destOrd="0" presId="urn:microsoft.com/office/officeart/2005/8/layout/hierarchy4"/>
    <dgm:cxn modelId="{DA8323D1-17E0-485F-A647-CB96C7385C9E}" type="presParOf" srcId="{02008CB4-F0D4-45BC-B9DA-FB42399198A9}" destId="{2089D999-F82B-4C49-ACE6-F3F0C46AFDAE}" srcOrd="0" destOrd="0" presId="urn:microsoft.com/office/officeart/2005/8/layout/hierarchy4"/>
    <dgm:cxn modelId="{8093B473-CCC5-49CE-A7BF-B7F1E40677E3}" type="presParOf" srcId="{02008CB4-F0D4-45BC-B9DA-FB42399198A9}" destId="{95F4BA6E-BF65-4D80-B60F-272261DD7C25}" srcOrd="1" destOrd="0" presId="urn:microsoft.com/office/officeart/2005/8/layout/hierarchy4"/>
    <dgm:cxn modelId="{A213E1AC-6AED-4FC1-917A-83152FB327E1}" type="presParOf" srcId="{6C44C9A4-A8FF-4434-95C7-DB2E01335A1F}" destId="{36E4CCFB-1CBA-42DD-94A8-76F27EF0FA69}" srcOrd="3" destOrd="0" presId="urn:microsoft.com/office/officeart/2005/8/layout/hierarchy4"/>
    <dgm:cxn modelId="{E136C6B8-9DC9-4CAB-87BD-5BB4C27D169F}" type="presParOf" srcId="{6C44C9A4-A8FF-4434-95C7-DB2E01335A1F}" destId="{5E9CAD3B-B54E-48C3-AB7A-90CA169E8E33}" srcOrd="4" destOrd="0" presId="urn:microsoft.com/office/officeart/2005/8/layout/hierarchy4"/>
    <dgm:cxn modelId="{134EE413-0AD7-46A4-A7A5-5D1E1B48E9A5}" type="presParOf" srcId="{5E9CAD3B-B54E-48C3-AB7A-90CA169E8E33}" destId="{278938F4-0EA4-4ABD-8498-ACDB23CE5204}" srcOrd="0" destOrd="0" presId="urn:microsoft.com/office/officeart/2005/8/layout/hierarchy4"/>
    <dgm:cxn modelId="{76D732D0-5D5B-42ED-8C86-E4B8C7396CB3}" type="presParOf" srcId="{5E9CAD3B-B54E-48C3-AB7A-90CA169E8E33}" destId="{91EB3414-FB37-4234-90D7-B743577A02CF}" srcOrd="1" destOrd="0" presId="urn:microsoft.com/office/officeart/2005/8/layout/hierarchy4"/>
    <dgm:cxn modelId="{DA858A9E-7825-4B78-A9CD-1A2D1335F6E2}" type="presParOf" srcId="{5E9CAD3B-B54E-48C3-AB7A-90CA169E8E33}" destId="{E39F70DF-46E2-4C58-8752-9354C2125FF0}" srcOrd="2" destOrd="0" presId="urn:microsoft.com/office/officeart/2005/8/layout/hierarchy4"/>
    <dgm:cxn modelId="{A9E63E6A-02F8-4ABA-A192-63E4368D60CA}" type="presParOf" srcId="{E39F70DF-46E2-4C58-8752-9354C2125FF0}" destId="{6EA9964F-B5B5-4636-9A8E-BF0A7BACB3E8}" srcOrd="0" destOrd="0" presId="urn:microsoft.com/office/officeart/2005/8/layout/hierarchy4"/>
    <dgm:cxn modelId="{7ECC6A3F-AC77-424B-8C1F-2A20288697B1}" type="presParOf" srcId="{6EA9964F-B5B5-4636-9A8E-BF0A7BACB3E8}" destId="{417065D8-39A6-4FA7-B906-B76946437F24}" srcOrd="0" destOrd="0" presId="urn:microsoft.com/office/officeart/2005/8/layout/hierarchy4"/>
    <dgm:cxn modelId="{7C0A835B-B521-43D9-88C7-2447E2AD90CA}" type="presParOf" srcId="{6EA9964F-B5B5-4636-9A8E-BF0A7BACB3E8}" destId="{2D4F7BE5-6538-4721-8FE4-F21FF3ED5291}" srcOrd="1" destOrd="0" presId="urn:microsoft.com/office/officeart/2005/8/layout/hierarchy4"/>
    <dgm:cxn modelId="{A60A8ACB-3FAC-41D8-BA49-5561D081276A}" type="presParOf" srcId="{6EA9964F-B5B5-4636-9A8E-BF0A7BACB3E8}" destId="{1E32AE71-80F4-4430-A1FD-373A918A8BB9}" srcOrd="2" destOrd="0" presId="urn:microsoft.com/office/officeart/2005/8/layout/hierarchy4"/>
    <dgm:cxn modelId="{4B91D573-9F3F-435C-B212-3F870D3ABF02}" type="presParOf" srcId="{1E32AE71-80F4-4430-A1FD-373A918A8BB9}" destId="{A2C266A7-2ACD-4F16-A64D-B143D9EEC54A}" srcOrd="0" destOrd="0" presId="urn:microsoft.com/office/officeart/2005/8/layout/hierarchy4"/>
    <dgm:cxn modelId="{B93BA378-D6D5-4AA3-848A-001C3A39502A}" type="presParOf" srcId="{A2C266A7-2ACD-4F16-A64D-B143D9EEC54A}" destId="{D53E73AD-FE75-42EE-AE67-F5AD43338A3F}" srcOrd="0" destOrd="0" presId="urn:microsoft.com/office/officeart/2005/8/layout/hierarchy4"/>
    <dgm:cxn modelId="{5EC30566-7227-43B0-A327-658E9FF700AF}" type="presParOf" srcId="{A2C266A7-2ACD-4F16-A64D-B143D9EEC54A}" destId="{52131E6A-6882-40DB-941D-93E641FFACEF}" srcOrd="1" destOrd="0" presId="urn:microsoft.com/office/officeart/2005/8/layout/hierarchy4"/>
    <dgm:cxn modelId="{9DDFA672-094B-4BFC-B445-FF9FB7AF20F3}" type="presParOf" srcId="{A2C266A7-2ACD-4F16-A64D-B143D9EEC54A}" destId="{7FA74769-38A6-4F08-9D89-0BCEEB31A475}" srcOrd="2" destOrd="0" presId="urn:microsoft.com/office/officeart/2005/8/layout/hierarchy4"/>
    <dgm:cxn modelId="{FDFE69E6-FD17-482F-938E-EA7FB564971D}" type="presParOf" srcId="{7FA74769-38A6-4F08-9D89-0BCEEB31A475}" destId="{A734548C-0CB7-4A71-8F67-DA18186E37C2}" srcOrd="0" destOrd="0" presId="urn:microsoft.com/office/officeart/2005/8/layout/hierarchy4"/>
    <dgm:cxn modelId="{678E1BF2-2835-47D0-BE68-E94E0F57F2CD}" type="presParOf" srcId="{A734548C-0CB7-4A71-8F67-DA18186E37C2}" destId="{F699AB27-1795-4D2E-AB07-88C96E826D98}" srcOrd="0" destOrd="0" presId="urn:microsoft.com/office/officeart/2005/8/layout/hierarchy4"/>
    <dgm:cxn modelId="{D47C0DF1-BDE3-4A47-A99C-02C4B46C7F7A}" type="presParOf" srcId="{A734548C-0CB7-4A71-8F67-DA18186E37C2}" destId="{A4975E57-49A2-41E6-8969-DD17A7BE0CB0}" srcOrd="1" destOrd="0" presId="urn:microsoft.com/office/officeart/2005/8/layout/hierarchy4"/>
    <dgm:cxn modelId="{19B8C391-789E-4519-AAAD-A5A026C141E9}" type="presParOf" srcId="{A734548C-0CB7-4A71-8F67-DA18186E37C2}" destId="{73FED510-AD7A-4673-B97D-A134CA861FF5}" srcOrd="2" destOrd="0" presId="urn:microsoft.com/office/officeart/2005/8/layout/hierarchy4"/>
    <dgm:cxn modelId="{6D2DD31E-57FF-46EA-9BD2-EB02C22B4A43}" type="presParOf" srcId="{73FED510-AD7A-4673-B97D-A134CA861FF5}" destId="{34BD037D-97E4-4934-AD86-7D5E337E3B60}" srcOrd="0" destOrd="0" presId="urn:microsoft.com/office/officeart/2005/8/layout/hierarchy4"/>
    <dgm:cxn modelId="{132DC9B9-7B48-4471-AFC7-4D360BBFAF43}" type="presParOf" srcId="{34BD037D-97E4-4934-AD86-7D5E337E3B60}" destId="{6A357402-3747-445D-9B45-06EBB157D648}" srcOrd="0" destOrd="0" presId="urn:microsoft.com/office/officeart/2005/8/layout/hierarchy4"/>
    <dgm:cxn modelId="{D2FAC476-32C2-41DC-BF78-B4D4CDE9FADB}" type="presParOf" srcId="{34BD037D-97E4-4934-AD86-7D5E337E3B60}" destId="{6078CDC2-0910-424B-BE49-E8E8E21A7098}" srcOrd="1" destOrd="0" presId="urn:microsoft.com/office/officeart/2005/8/layout/hierarchy4"/>
    <dgm:cxn modelId="{4B505DD0-0ACC-4F4F-84A5-DD85B9CF72D1}" type="presParOf" srcId="{E39F70DF-46E2-4C58-8752-9354C2125FF0}" destId="{2C884A6E-D2CA-4005-9B3B-C5FAEF327018}" srcOrd="1" destOrd="0" presId="urn:microsoft.com/office/officeart/2005/8/layout/hierarchy4"/>
    <dgm:cxn modelId="{ABE4C9DC-FB94-40F7-AC0C-B462AB9562F6}" type="presParOf" srcId="{E39F70DF-46E2-4C58-8752-9354C2125FF0}" destId="{04B1333F-8562-4F53-8A4C-547825A4A93B}" srcOrd="2" destOrd="0" presId="urn:microsoft.com/office/officeart/2005/8/layout/hierarchy4"/>
    <dgm:cxn modelId="{7E99091B-B53C-492B-A6AF-366924EDCFDC}" type="presParOf" srcId="{04B1333F-8562-4F53-8A4C-547825A4A93B}" destId="{E12335C0-1A89-4793-AD3B-CF6D20B058E1}" srcOrd="0" destOrd="0" presId="urn:microsoft.com/office/officeart/2005/8/layout/hierarchy4"/>
    <dgm:cxn modelId="{7729F133-2A6D-4B46-9956-9F6C78351D8F}" type="presParOf" srcId="{04B1333F-8562-4F53-8A4C-547825A4A93B}" destId="{1E739FC1-E2D3-4EEE-9562-5A535F20F5EF}" srcOrd="1" destOrd="0" presId="urn:microsoft.com/office/officeart/2005/8/layout/hierarchy4"/>
    <dgm:cxn modelId="{7E27A00E-9D0E-4F04-BF34-DE955AD74F1F}" type="presParOf" srcId="{6C44C9A4-A8FF-4434-95C7-DB2E01335A1F}" destId="{68CC52EB-8B84-463E-A202-63FF79E6C9E1}" srcOrd="5" destOrd="0" presId="urn:microsoft.com/office/officeart/2005/8/layout/hierarchy4"/>
    <dgm:cxn modelId="{B288F66A-ECB2-4FCA-A947-5E12ED235DF9}" type="presParOf" srcId="{6C44C9A4-A8FF-4434-95C7-DB2E01335A1F}" destId="{1AA13FE2-9579-488F-9816-01CE1D989B1E}" srcOrd="6" destOrd="0" presId="urn:microsoft.com/office/officeart/2005/8/layout/hierarchy4"/>
    <dgm:cxn modelId="{2AA64D56-02D8-46D4-AD4E-CA082501E48A}" type="presParOf" srcId="{1AA13FE2-9579-488F-9816-01CE1D989B1E}" destId="{9AD72D23-985B-4EC8-8A9E-1AA7E1D22BB3}" srcOrd="0" destOrd="0" presId="urn:microsoft.com/office/officeart/2005/8/layout/hierarchy4"/>
    <dgm:cxn modelId="{CBE7ABB7-5ABD-42B0-BF50-1C9C0DB1E708}" type="presParOf" srcId="{1AA13FE2-9579-488F-9816-01CE1D989B1E}" destId="{E5D41D17-CD72-435E-AB0C-75E0D398BFC0}" srcOrd="1" destOrd="0" presId="urn:microsoft.com/office/officeart/2005/8/layout/hierarchy4"/>
    <dgm:cxn modelId="{F84D1C00-3BA2-4112-8CDF-1F56EB1E4648}" type="presParOf" srcId="{1AA13FE2-9579-488F-9816-01CE1D989B1E}" destId="{00E5CBF5-E9F6-4B56-81F2-A0A5BDBD475F}" srcOrd="2" destOrd="0" presId="urn:microsoft.com/office/officeart/2005/8/layout/hierarchy4"/>
    <dgm:cxn modelId="{C28ECBC3-577C-499E-A682-03AD345FD65B}" type="presParOf" srcId="{00E5CBF5-E9F6-4B56-81F2-A0A5BDBD475F}" destId="{4872F5E2-D48E-4D2B-8DF3-C6064806AE3B}" srcOrd="0" destOrd="0" presId="urn:microsoft.com/office/officeart/2005/8/layout/hierarchy4"/>
    <dgm:cxn modelId="{82841B04-9EC9-4C9F-B739-400C35F3F193}" type="presParOf" srcId="{4872F5E2-D48E-4D2B-8DF3-C6064806AE3B}" destId="{DA77FAFE-F41A-46FA-AC5C-3C97F7F5442E}" srcOrd="0" destOrd="0" presId="urn:microsoft.com/office/officeart/2005/8/layout/hierarchy4"/>
    <dgm:cxn modelId="{32A5FEB2-592F-4AC7-A9BF-281AE2427B6E}" type="presParOf" srcId="{4872F5E2-D48E-4D2B-8DF3-C6064806AE3B}" destId="{38AC438A-751C-45CF-B6F8-53F77DB10C97}" srcOrd="1" destOrd="0" presId="urn:microsoft.com/office/officeart/2005/8/layout/hierarchy4"/>
    <dgm:cxn modelId="{8AA4C8E9-6125-410B-8398-8D91A2F5CA61}" type="presParOf" srcId="{4872F5E2-D48E-4D2B-8DF3-C6064806AE3B}" destId="{454D8225-A2A9-4C3C-92C0-D87B6BEE6403}" srcOrd="2" destOrd="0" presId="urn:microsoft.com/office/officeart/2005/8/layout/hierarchy4"/>
    <dgm:cxn modelId="{69313978-D45B-4AA8-A786-73C9176C5DD9}" type="presParOf" srcId="{454D8225-A2A9-4C3C-92C0-D87B6BEE6403}" destId="{FFB987C6-CB57-4508-B394-EA702894C793}" srcOrd="0" destOrd="0" presId="urn:microsoft.com/office/officeart/2005/8/layout/hierarchy4"/>
    <dgm:cxn modelId="{C35745B1-2268-4612-BE1C-F8213C3BB1B2}" type="presParOf" srcId="{FFB987C6-CB57-4508-B394-EA702894C793}" destId="{91B2137A-BFCA-4F8A-B1F2-46C8779AC491}" srcOrd="0" destOrd="0" presId="urn:microsoft.com/office/officeart/2005/8/layout/hierarchy4"/>
    <dgm:cxn modelId="{95631E59-210D-46E3-A558-14AE1AEBB73D}" type="presParOf" srcId="{FFB987C6-CB57-4508-B394-EA702894C793}" destId="{3A853BA0-C3E7-4D9F-A721-5F002CFACD84}" srcOrd="1" destOrd="0" presId="urn:microsoft.com/office/officeart/2005/8/layout/hierarchy4"/>
    <dgm:cxn modelId="{882CD8F5-F246-4682-9729-5C4127634457}" type="presParOf" srcId="{FFB987C6-CB57-4508-B394-EA702894C793}" destId="{7CBDC123-8469-4C82-BB03-B9EED4958751}" srcOrd="2" destOrd="0" presId="urn:microsoft.com/office/officeart/2005/8/layout/hierarchy4"/>
    <dgm:cxn modelId="{4CC0EAFA-3ABA-46F3-87F6-F4B62A10B7EC}" type="presParOf" srcId="{7CBDC123-8469-4C82-BB03-B9EED4958751}" destId="{13DA0E88-AB27-459E-9FA1-4F44F322234D}" srcOrd="0" destOrd="0" presId="urn:microsoft.com/office/officeart/2005/8/layout/hierarchy4"/>
    <dgm:cxn modelId="{06109D44-2C19-44B5-8F27-D30F24B7A17D}" type="presParOf" srcId="{13DA0E88-AB27-459E-9FA1-4F44F322234D}" destId="{486D43ED-849F-4838-94B8-EC5CAA866FB1}" srcOrd="0" destOrd="0" presId="urn:microsoft.com/office/officeart/2005/8/layout/hierarchy4"/>
    <dgm:cxn modelId="{90BBA59B-4BDD-4C96-92AE-1C220EE60E3C}" type="presParOf" srcId="{13DA0E88-AB27-459E-9FA1-4F44F322234D}" destId="{4A67D7B9-1AD5-4FA1-A767-B7D60A0A1624}" srcOrd="1" destOrd="0" presId="urn:microsoft.com/office/officeart/2005/8/layout/hierarchy4"/>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9A1928DF-C301-47F8-943E-F076DC6DE421}">
      <dgm:prSet custT="1"/>
      <dgm:spPr>
        <a:noFill/>
        <a:ln>
          <a:noFill/>
        </a:ln>
      </dgm:spPr>
      <dgm:t>
        <a:bodyPr/>
        <a:lstStyle/>
        <a:p>
          <a:pPr>
            <a:buNone/>
          </a:pPr>
          <a:r>
            <a:rPr lang="en-US" sz="900" b="1" i="0" u="none">
              <a:solidFill>
                <a:schemeClr val="tx1"/>
              </a:solidFill>
            </a:rPr>
            <a:t>Training Data</a:t>
          </a:r>
          <a:endParaRPr lang="en-US" sz="900" b="1">
            <a:solidFill>
              <a:schemeClr val="tx1"/>
            </a:solidFill>
          </a:endParaRPr>
        </a:p>
      </dgm:t>
    </dgm:pt>
    <dgm:pt modelId="{B00E66E8-1136-42A6-9B82-5D430E1A2DCE}" type="parTrans" cxnId="{64ABD2FB-517C-4CF2-9241-9D9CD16D8DD6}">
      <dgm:prSet/>
      <dgm:spPr/>
      <dgm:t>
        <a:bodyPr/>
        <a:lstStyle/>
        <a:p>
          <a:endParaRPr lang="en-US"/>
        </a:p>
      </dgm:t>
    </dgm:pt>
    <dgm:pt modelId="{207D237F-EE8F-4B7C-A989-F48F27C4E5F9}" type="sibTrans" cxnId="{64ABD2FB-517C-4CF2-9241-9D9CD16D8DD6}">
      <dgm:prSet/>
      <dgm:spPr/>
      <dgm:t>
        <a:bodyPr/>
        <a:lstStyle/>
        <a:p>
          <a:endParaRPr lang="en-US"/>
        </a:p>
      </dgm:t>
    </dgm:pt>
    <dgm:pt modelId="{A13F4173-3F93-49AD-9B45-B45691D19C25}">
      <dgm:prSet custT="1"/>
      <dgm:spPr>
        <a:solidFill>
          <a:srgbClr val="0F9ED5"/>
        </a:solidFill>
        <a:ln>
          <a:noFill/>
        </a:ln>
      </dgm:spPr>
      <dgm:t>
        <a:bodyPr/>
        <a:lstStyle/>
        <a:p>
          <a:pPr>
            <a:buNone/>
          </a:pPr>
          <a:r>
            <a:rPr lang="en-US" sz="800" b="0" i="0" u="none"/>
            <a:t>Pre-Training Data</a:t>
          </a:r>
          <a:endParaRPr lang="en-US" sz="800" b="0"/>
        </a:p>
      </dgm:t>
    </dgm:pt>
    <dgm:pt modelId="{D7CD3B28-E526-4517-A8F7-BE52785DC68E}" type="parTrans" cxnId="{575658AC-043A-476F-BEA4-347F03120E3C}">
      <dgm:prSet/>
      <dgm:spPr/>
      <dgm:t>
        <a:bodyPr/>
        <a:lstStyle/>
        <a:p>
          <a:endParaRPr lang="en-US"/>
        </a:p>
      </dgm:t>
    </dgm:pt>
    <dgm:pt modelId="{BE761DB3-E0F9-4DEA-9CFD-743D3A22171A}" type="sibTrans" cxnId="{575658AC-043A-476F-BEA4-347F03120E3C}">
      <dgm:prSet/>
      <dgm:spPr/>
      <dgm:t>
        <a:bodyPr/>
        <a:lstStyle/>
        <a:p>
          <a:endParaRPr lang="en-US"/>
        </a:p>
      </dgm:t>
    </dgm:pt>
    <dgm:pt modelId="{224F1919-6E39-4278-98E5-06879F620B58}">
      <dgm:prSet custT="1"/>
      <dgm:spPr>
        <a:solidFill>
          <a:srgbClr val="0F9ED5"/>
        </a:solidFill>
        <a:ln>
          <a:noFill/>
        </a:ln>
      </dgm:spPr>
      <dgm:t>
        <a:bodyPr/>
        <a:lstStyle/>
        <a:p>
          <a:pPr>
            <a:buNone/>
          </a:pPr>
          <a:r>
            <a:rPr lang="en-US" sz="800" b="0" i="0" u="none"/>
            <a:t>Instruction Fine-Tuning Data</a:t>
          </a:r>
          <a:endParaRPr lang="en-US" sz="800" b="0"/>
        </a:p>
      </dgm:t>
    </dgm:pt>
    <dgm:pt modelId="{0A4242AC-E7FE-4D16-8D44-33B0D8669FB6}" type="parTrans" cxnId="{4827368A-6746-45A8-A23D-103D31D36747}">
      <dgm:prSet/>
      <dgm:spPr/>
      <dgm:t>
        <a:bodyPr/>
        <a:lstStyle/>
        <a:p>
          <a:endParaRPr lang="en-US"/>
        </a:p>
      </dgm:t>
    </dgm:pt>
    <dgm:pt modelId="{1089D29D-8032-4227-961A-FDC9B721DB03}" type="sibTrans" cxnId="{4827368A-6746-45A8-A23D-103D31D36747}">
      <dgm:prSet/>
      <dgm:spPr/>
      <dgm:t>
        <a:bodyPr/>
        <a:lstStyle/>
        <a:p>
          <a:endParaRPr lang="en-US"/>
        </a:p>
      </dgm:t>
    </dgm:pt>
    <dgm:pt modelId="{CC20153B-168B-4896-8808-420C62724E56}">
      <dgm:prSet custT="1"/>
      <dgm:spPr>
        <a:solidFill>
          <a:srgbClr val="0F9ED5"/>
        </a:solidFill>
        <a:ln>
          <a:noFill/>
        </a:ln>
      </dgm:spPr>
      <dgm:t>
        <a:bodyPr/>
        <a:lstStyle/>
        <a:p>
          <a:pPr>
            <a:buNone/>
          </a:pPr>
          <a:r>
            <a:rPr lang="en-US" sz="800" b="0" i="0" u="none"/>
            <a:t>Preference Data for RLHF</a:t>
          </a:r>
          <a:endParaRPr lang="en-US" sz="800" b="0"/>
        </a:p>
      </dgm:t>
    </dgm:pt>
    <dgm:pt modelId="{1D632E4E-687F-4DC2-B4F5-CF2706EFEC4F}" type="parTrans" cxnId="{38BD6A05-C47F-4708-B2D2-527D5C9CA611}">
      <dgm:prSet/>
      <dgm:spPr/>
      <dgm:t>
        <a:bodyPr/>
        <a:lstStyle/>
        <a:p>
          <a:endParaRPr lang="en-US"/>
        </a:p>
      </dgm:t>
    </dgm:pt>
    <dgm:pt modelId="{B435EA74-939F-4D01-92DD-16E34867FD47}" type="sibTrans" cxnId="{38BD6A05-C47F-4708-B2D2-527D5C9CA611}">
      <dgm:prSet/>
      <dgm:spPr/>
      <dgm:t>
        <a:bodyPr/>
        <a:lstStyle/>
        <a:p>
          <a:endParaRPr lang="en-US"/>
        </a:p>
      </dgm:t>
    </dgm:pt>
    <dgm:pt modelId="{2BAB8171-3FD7-46AF-AB10-C5DCF176C39B}">
      <dgm:prSet custT="1"/>
      <dgm:spPr>
        <a:solidFill>
          <a:srgbClr val="0F9ED5"/>
        </a:solidFill>
        <a:ln>
          <a:noFill/>
        </a:ln>
      </dgm:spPr>
      <dgm:t>
        <a:bodyPr/>
        <a:lstStyle/>
        <a:p>
          <a:pPr>
            <a:buNone/>
          </a:pPr>
          <a:r>
            <a:rPr lang="en-US" sz="800" b="0" i="0" u="none"/>
            <a:t>Domain-Specific Fine-Tuning Data</a:t>
          </a:r>
          <a:endParaRPr lang="en-US" sz="800" b="0"/>
        </a:p>
      </dgm:t>
    </dgm:pt>
    <dgm:pt modelId="{2576F86B-048F-4CAC-8D45-DC3ECF5487CA}" type="parTrans" cxnId="{0C1C3211-DF7C-4C0D-AAD6-E17CE7F08EC4}">
      <dgm:prSet/>
      <dgm:spPr/>
      <dgm:t>
        <a:bodyPr/>
        <a:lstStyle/>
        <a:p>
          <a:endParaRPr lang="en-US"/>
        </a:p>
      </dgm:t>
    </dgm:pt>
    <dgm:pt modelId="{BC93F53D-F8DE-48F9-9575-E01A80C3AB81}" type="sibTrans" cxnId="{0C1C3211-DF7C-4C0D-AAD6-E17CE7F08EC4}">
      <dgm:prSet/>
      <dgm:spPr/>
      <dgm:t>
        <a:bodyPr/>
        <a:lstStyle/>
        <a:p>
          <a:endParaRPr lang="en-US"/>
        </a:p>
      </dgm:t>
    </dgm:pt>
    <dgm:pt modelId="{94F24F39-608E-4DCD-B779-7B92FE488C9B}">
      <dgm:prSet custT="1"/>
      <dgm:spPr>
        <a:noFill/>
        <a:ln>
          <a:noFill/>
        </a:ln>
      </dgm:spPr>
      <dgm:t>
        <a:bodyPr/>
        <a:lstStyle/>
        <a:p>
          <a:pPr>
            <a:buNone/>
          </a:pPr>
          <a:r>
            <a:rPr lang="en-US" sz="900" b="1" i="0" u="none">
              <a:solidFill>
                <a:schemeClr val="tx1"/>
              </a:solidFill>
            </a:rPr>
            <a:t>Data Management</a:t>
          </a:r>
          <a:endParaRPr lang="en-US" sz="900" b="1">
            <a:solidFill>
              <a:schemeClr val="tx1"/>
            </a:solidFill>
          </a:endParaRPr>
        </a:p>
      </dgm:t>
    </dgm:pt>
    <dgm:pt modelId="{DEE0AF7F-7E45-4BE7-8239-4032DD9C1A3C}" type="parTrans" cxnId="{C813F151-BC5E-4965-84BE-823009E45B26}">
      <dgm:prSet/>
      <dgm:spPr/>
      <dgm:t>
        <a:bodyPr/>
        <a:lstStyle/>
        <a:p>
          <a:endParaRPr lang="en-US"/>
        </a:p>
      </dgm:t>
    </dgm:pt>
    <dgm:pt modelId="{B3144F15-D11A-4894-A70D-9DEC9638553D}" type="sibTrans" cxnId="{C813F151-BC5E-4965-84BE-823009E45B26}">
      <dgm:prSet/>
      <dgm:spPr/>
      <dgm:t>
        <a:bodyPr/>
        <a:lstStyle/>
        <a:p>
          <a:endParaRPr lang="en-US"/>
        </a:p>
      </dgm:t>
    </dgm:pt>
    <dgm:pt modelId="{88A6AB86-9192-4146-A1DA-14A228BDAE5F}">
      <dgm:prSet custT="1"/>
      <dgm:spPr>
        <a:solidFill>
          <a:srgbClr val="0F9ED5"/>
        </a:solidFill>
        <a:ln>
          <a:noFill/>
        </a:ln>
      </dgm:spPr>
      <dgm:t>
        <a:bodyPr/>
        <a:lstStyle/>
        <a:p>
          <a:pPr>
            <a:buNone/>
          </a:pPr>
          <a:r>
            <a:rPr lang="en-US" sz="800" b="0" i="0" u="none"/>
            <a:t>Data Management Tool</a:t>
          </a:r>
          <a:endParaRPr lang="en-US" sz="800" b="0"/>
        </a:p>
      </dgm:t>
    </dgm:pt>
    <dgm:pt modelId="{609597FE-9BF1-4047-ABB5-00E6521D5066}" type="parTrans" cxnId="{F2786985-7B58-4102-A19E-54EF576BF467}">
      <dgm:prSet/>
      <dgm:spPr/>
      <dgm:t>
        <a:bodyPr/>
        <a:lstStyle/>
        <a:p>
          <a:endParaRPr lang="en-US"/>
        </a:p>
      </dgm:t>
    </dgm:pt>
    <dgm:pt modelId="{B2167074-B9B9-435F-87FC-40C9FBA971EB}" type="sibTrans" cxnId="{F2786985-7B58-4102-A19E-54EF576BF467}">
      <dgm:prSet/>
      <dgm:spPr/>
      <dgm:t>
        <a:bodyPr/>
        <a:lstStyle/>
        <a:p>
          <a:endParaRPr lang="en-US"/>
        </a:p>
      </dgm:t>
    </dgm:pt>
    <dgm:pt modelId="{988B8E38-193B-4D97-9F53-722B97554A56}">
      <dgm:prSet custT="1"/>
      <dgm:spPr>
        <a:solidFill>
          <a:srgbClr val="0F9ED5"/>
        </a:solidFill>
        <a:ln>
          <a:noFill/>
        </a:ln>
      </dgm:spPr>
      <dgm:t>
        <a:bodyPr/>
        <a:lstStyle/>
        <a:p>
          <a:pPr>
            <a:buNone/>
          </a:pPr>
          <a:r>
            <a:rPr lang="en-US" sz="800" b="0" i="0" u="none"/>
            <a:t>Data Generation Tool</a:t>
          </a:r>
          <a:endParaRPr lang="en-US" sz="800" b="0"/>
        </a:p>
      </dgm:t>
    </dgm:pt>
    <dgm:pt modelId="{C08644C7-2478-417F-BC33-A7AB8D73F33B}" type="parTrans" cxnId="{90BFA1EB-7C19-4001-A3A1-982A8E89FAA4}">
      <dgm:prSet/>
      <dgm:spPr/>
      <dgm:t>
        <a:bodyPr/>
        <a:lstStyle/>
        <a:p>
          <a:endParaRPr lang="en-US"/>
        </a:p>
      </dgm:t>
    </dgm:pt>
    <dgm:pt modelId="{B5B66C7F-5156-4A8B-8BB6-E3672D8B4E0A}" type="sibTrans" cxnId="{90BFA1EB-7C19-4001-A3A1-982A8E89FAA4}">
      <dgm:prSet/>
      <dgm:spPr/>
      <dgm:t>
        <a:bodyPr/>
        <a:lstStyle/>
        <a:p>
          <a:endParaRPr lang="en-US"/>
        </a:p>
      </dgm:t>
    </dgm:pt>
    <dgm:pt modelId="{A6251E0E-22CF-4234-8012-4059B3286D35}">
      <dgm:prSet custT="1"/>
      <dgm:spPr>
        <a:solidFill>
          <a:srgbClr val="0F9ED5"/>
        </a:solidFill>
        <a:ln>
          <a:noFill/>
        </a:ln>
      </dgm:spPr>
      <dgm:t>
        <a:bodyPr/>
        <a:lstStyle/>
        <a:p>
          <a:pPr>
            <a:buNone/>
          </a:pPr>
          <a:r>
            <a:rPr lang="en-US" sz="800" b="0" i="0" u="none"/>
            <a:t>Data Versioning Tool</a:t>
          </a:r>
          <a:endParaRPr lang="en-US" sz="800" b="0"/>
        </a:p>
      </dgm:t>
    </dgm:pt>
    <dgm:pt modelId="{BF367763-78A6-4550-9797-D1DFCF43EBDD}" type="parTrans" cxnId="{DE13B3EB-A442-4E08-988E-16F1BD5E1630}">
      <dgm:prSet/>
      <dgm:spPr/>
      <dgm:t>
        <a:bodyPr/>
        <a:lstStyle/>
        <a:p>
          <a:endParaRPr lang="en-US"/>
        </a:p>
      </dgm:t>
    </dgm:pt>
    <dgm:pt modelId="{0D01F2F2-60B3-4A48-98C0-454C315D48CB}" type="sibTrans" cxnId="{DE13B3EB-A442-4E08-988E-16F1BD5E1630}">
      <dgm:prSet/>
      <dgm:spPr/>
      <dgm:t>
        <a:bodyPr/>
        <a:lstStyle/>
        <a:p>
          <a:endParaRPr lang="en-US"/>
        </a:p>
      </dgm:t>
    </dgm:pt>
    <dgm:pt modelId="{E64E1436-970C-4EDB-90CD-2460BF8C378A}">
      <dgm:prSet custT="1"/>
      <dgm:spPr>
        <a:solidFill>
          <a:srgbClr val="0F9ED5"/>
        </a:solidFill>
        <a:ln>
          <a:noFill/>
        </a:ln>
      </dgm:spPr>
      <dgm:t>
        <a:bodyPr/>
        <a:lstStyle/>
        <a:p>
          <a:pPr>
            <a:buNone/>
          </a:pPr>
          <a:r>
            <a:rPr lang="en-US" sz="800" b="0" i="0" u="none"/>
            <a:t>Data Labeling Tool</a:t>
          </a:r>
          <a:endParaRPr lang="en-US" sz="800" b="0"/>
        </a:p>
      </dgm:t>
    </dgm:pt>
    <dgm:pt modelId="{5F579538-8E10-4DDA-AC42-72A4B3B16735}" type="parTrans" cxnId="{C1BEFA25-7118-47BE-8383-9DD3993BC68F}">
      <dgm:prSet/>
      <dgm:spPr/>
      <dgm:t>
        <a:bodyPr/>
        <a:lstStyle/>
        <a:p>
          <a:endParaRPr lang="en-US"/>
        </a:p>
      </dgm:t>
    </dgm:pt>
    <dgm:pt modelId="{8F45B647-0A8B-46CB-B6DD-02FB93F1863D}" type="sibTrans" cxnId="{C1BEFA25-7118-47BE-8383-9DD3993BC68F}">
      <dgm:prSet/>
      <dgm:spPr/>
      <dgm:t>
        <a:bodyPr/>
        <a:lstStyle/>
        <a:p>
          <a:endParaRPr lang="en-US"/>
        </a:p>
      </dgm:t>
    </dgm:pt>
    <dgm:pt modelId="{DA94DD59-51CF-44C7-8FC3-6FE545538B67}">
      <dgm:prSet custT="1"/>
      <dgm:spPr>
        <a:solidFill>
          <a:srgbClr val="0F9ED5"/>
        </a:solidFill>
        <a:ln>
          <a:noFill/>
        </a:ln>
      </dgm:spPr>
      <dgm:t>
        <a:bodyPr/>
        <a:lstStyle/>
        <a:p>
          <a:pPr>
            <a:buNone/>
          </a:pPr>
          <a:r>
            <a:rPr lang="en-US" sz="800" b="0" i="0" u="none"/>
            <a:t>Data Augmentation Tool</a:t>
          </a:r>
          <a:endParaRPr lang="en-US" sz="800" b="0"/>
        </a:p>
      </dgm:t>
    </dgm:pt>
    <dgm:pt modelId="{8915C9A7-E607-481F-9FBE-C77E6BB48243}" type="parTrans" cxnId="{1D9C4385-4BB0-4220-BA76-4358897668DF}">
      <dgm:prSet/>
      <dgm:spPr/>
      <dgm:t>
        <a:bodyPr/>
        <a:lstStyle/>
        <a:p>
          <a:endParaRPr lang="en-US"/>
        </a:p>
      </dgm:t>
    </dgm:pt>
    <dgm:pt modelId="{9F1C82B3-4480-4E68-AA6B-A512CB478EAB}" type="sibTrans" cxnId="{1D9C4385-4BB0-4220-BA76-4358897668DF}">
      <dgm:prSet/>
      <dgm:spPr/>
      <dgm:t>
        <a:bodyPr/>
        <a:lstStyle/>
        <a:p>
          <a:endParaRPr lang="en-US"/>
        </a:p>
      </dgm:t>
    </dgm:pt>
    <dgm:pt modelId="{610FAA33-1986-45EC-A6A1-18132B304AD8}">
      <dgm:prSet custT="1"/>
      <dgm:spPr>
        <a:solidFill>
          <a:srgbClr val="0F9ED5"/>
        </a:solidFill>
        <a:ln>
          <a:noFill/>
        </a:ln>
      </dgm:spPr>
      <dgm:t>
        <a:bodyPr/>
        <a:lstStyle/>
        <a:p>
          <a:pPr>
            <a:buNone/>
          </a:pPr>
          <a:r>
            <a:rPr lang="en-US" sz="800" b="0" i="0" u="none"/>
            <a:t>Data Deduplication Tool</a:t>
          </a:r>
          <a:endParaRPr lang="en-US" sz="800" b="0"/>
        </a:p>
      </dgm:t>
    </dgm:pt>
    <dgm:pt modelId="{A533304B-B384-4D41-8575-5EAED25CDA61}" type="parTrans" cxnId="{DD41725B-1752-4BEC-8C94-879DDEA426D2}">
      <dgm:prSet/>
      <dgm:spPr/>
      <dgm:t>
        <a:bodyPr/>
        <a:lstStyle/>
        <a:p>
          <a:endParaRPr lang="en-US"/>
        </a:p>
      </dgm:t>
    </dgm:pt>
    <dgm:pt modelId="{689BAB9C-48AF-40C0-9FCE-10AE59883588}" type="sibTrans" cxnId="{DD41725B-1752-4BEC-8C94-879DDEA426D2}">
      <dgm:prSet/>
      <dgm:spPr/>
      <dgm:t>
        <a:bodyPr/>
        <a:lstStyle/>
        <a:p>
          <a:endParaRPr lang="en-US"/>
        </a:p>
      </dgm:t>
    </dgm:pt>
    <dgm:pt modelId="{91D9C0B9-AB77-42E1-BA23-AEEB547820C6}">
      <dgm:prSet custT="1"/>
      <dgm:spPr>
        <a:solidFill>
          <a:srgbClr val="0F9ED5"/>
        </a:solidFill>
        <a:ln>
          <a:noFill/>
        </a:ln>
      </dgm:spPr>
      <dgm:t>
        <a:bodyPr/>
        <a:lstStyle/>
        <a:p>
          <a:pPr>
            <a:buNone/>
          </a:pPr>
          <a:r>
            <a:rPr lang="en-US" sz="800" b="0" i="0" u="none"/>
            <a:t>Data Validation Tool</a:t>
          </a:r>
          <a:endParaRPr lang="en-US" sz="800" b="0"/>
        </a:p>
      </dgm:t>
    </dgm:pt>
    <dgm:pt modelId="{D85BB0F4-8D72-40BD-A3DA-988383BF68CD}" type="parTrans" cxnId="{94308167-7CC8-42F7-A81E-AE4B8E779AD5}">
      <dgm:prSet/>
      <dgm:spPr/>
      <dgm:t>
        <a:bodyPr/>
        <a:lstStyle/>
        <a:p>
          <a:endParaRPr lang="en-US"/>
        </a:p>
      </dgm:t>
    </dgm:pt>
    <dgm:pt modelId="{6C1DBBD3-405C-406B-B34D-78820D306757}" type="sibTrans" cxnId="{94308167-7CC8-42F7-A81E-AE4B8E779AD5}">
      <dgm:prSet/>
      <dgm:spPr/>
      <dgm:t>
        <a:bodyPr/>
        <a:lstStyle/>
        <a:p>
          <a:endParaRPr lang="en-US"/>
        </a:p>
      </dgm:t>
    </dgm:pt>
    <dgm:pt modelId="{3C0AD796-C94C-4C28-857F-719311D3C524}">
      <dgm:prSet custT="1"/>
      <dgm:spPr>
        <a:solidFill>
          <a:srgbClr val="0F9ED5"/>
        </a:solidFill>
        <a:ln>
          <a:noFill/>
        </a:ln>
      </dgm:spPr>
      <dgm:t>
        <a:bodyPr/>
        <a:lstStyle/>
        <a:p>
          <a:pPr>
            <a:buNone/>
          </a:pPr>
          <a:r>
            <a:rPr lang="en-US" sz="800" b="0" i="0" u="none"/>
            <a:t>Feature Store</a:t>
          </a:r>
          <a:endParaRPr lang="en-US" sz="800" b="0"/>
        </a:p>
      </dgm:t>
    </dgm:pt>
    <dgm:pt modelId="{7AF6283C-13F2-40DE-884A-355921D6C437}" type="parTrans" cxnId="{D7DBD9CF-B64D-4457-8405-B3A34BC313F6}">
      <dgm:prSet/>
      <dgm:spPr/>
      <dgm:t>
        <a:bodyPr/>
        <a:lstStyle/>
        <a:p>
          <a:endParaRPr lang="en-US"/>
        </a:p>
      </dgm:t>
    </dgm:pt>
    <dgm:pt modelId="{86795C86-A076-4D3B-9A2F-0116C0E000D8}" type="sibTrans" cxnId="{D7DBD9CF-B64D-4457-8405-B3A34BC313F6}">
      <dgm:prSet/>
      <dgm:spPr/>
      <dgm:t>
        <a:bodyPr/>
        <a:lstStyle/>
        <a:p>
          <a:endParaRPr lang="en-US"/>
        </a:p>
      </dgm:t>
    </dgm:pt>
    <dgm:pt modelId="{EE2085C9-99A9-42A5-8682-E0E3DBFD847F}">
      <dgm:prSet custT="1"/>
      <dgm:spPr>
        <a:noFill/>
        <a:ln>
          <a:noFill/>
        </a:ln>
      </dgm:spPr>
      <dgm:t>
        <a:bodyPr/>
        <a:lstStyle/>
        <a:p>
          <a:pPr>
            <a:buNone/>
          </a:pPr>
          <a:r>
            <a:rPr lang="en-US" sz="900" b="1" i="0" u="none">
              <a:solidFill>
                <a:schemeClr val="tx1"/>
              </a:solidFill>
            </a:rPr>
            <a:t>Model Development</a:t>
          </a:r>
          <a:endParaRPr lang="en-US" sz="900" b="1">
            <a:solidFill>
              <a:schemeClr val="tx1"/>
            </a:solidFill>
          </a:endParaRPr>
        </a:p>
      </dgm:t>
    </dgm:pt>
    <dgm:pt modelId="{57B61B98-B65F-4166-BB1D-6901F1DFC471}" type="parTrans" cxnId="{20A4A21F-3DBA-49DB-B209-81D9D3E0A305}">
      <dgm:prSet/>
      <dgm:spPr/>
      <dgm:t>
        <a:bodyPr/>
        <a:lstStyle/>
        <a:p>
          <a:endParaRPr lang="en-US"/>
        </a:p>
      </dgm:t>
    </dgm:pt>
    <dgm:pt modelId="{B0E71498-2134-474D-A6D3-31E752A8CB59}" type="sibTrans" cxnId="{20A4A21F-3DBA-49DB-B209-81D9D3E0A305}">
      <dgm:prSet/>
      <dgm:spPr/>
      <dgm:t>
        <a:bodyPr/>
        <a:lstStyle/>
        <a:p>
          <a:endParaRPr lang="en-US"/>
        </a:p>
      </dgm:t>
    </dgm:pt>
    <dgm:pt modelId="{03BDDA22-33F1-4660-A227-861501DC5E5C}">
      <dgm:prSet custT="1"/>
      <dgm:spPr>
        <a:solidFill>
          <a:srgbClr val="0F9ED5"/>
        </a:solidFill>
        <a:ln>
          <a:noFill/>
        </a:ln>
      </dgm:spPr>
      <dgm:t>
        <a:bodyPr/>
        <a:lstStyle/>
        <a:p>
          <a:pPr>
            <a:buNone/>
          </a:pPr>
          <a:r>
            <a:rPr lang="en-US" sz="800" b="0" i="0" u="none"/>
            <a:t>Model Development Environment</a:t>
          </a:r>
          <a:endParaRPr lang="en-US" sz="800" b="0"/>
        </a:p>
      </dgm:t>
    </dgm:pt>
    <dgm:pt modelId="{24D4BAFA-7AEC-4908-B049-FFE1AD5AED11}" type="parTrans" cxnId="{77324BC6-D91C-4F88-9D4B-1EFF4FAE723D}">
      <dgm:prSet/>
      <dgm:spPr/>
      <dgm:t>
        <a:bodyPr/>
        <a:lstStyle/>
        <a:p>
          <a:endParaRPr lang="en-US"/>
        </a:p>
      </dgm:t>
    </dgm:pt>
    <dgm:pt modelId="{7367E744-3B77-4578-8D2D-AEAFF703A434}" type="sibTrans" cxnId="{77324BC6-D91C-4F88-9D4B-1EFF4FAE723D}">
      <dgm:prSet/>
      <dgm:spPr/>
      <dgm:t>
        <a:bodyPr/>
        <a:lstStyle/>
        <a:p>
          <a:endParaRPr lang="en-US"/>
        </a:p>
      </dgm:t>
    </dgm:pt>
    <dgm:pt modelId="{98B8DA91-B0B1-4C0A-83EB-080F1688BE69}">
      <dgm:prSet custT="1"/>
      <dgm:spPr>
        <a:solidFill>
          <a:srgbClr val="0F9ED5"/>
        </a:solidFill>
        <a:ln>
          <a:noFill/>
        </a:ln>
      </dgm:spPr>
      <dgm:t>
        <a:bodyPr/>
        <a:lstStyle/>
        <a:p>
          <a:pPr>
            <a:buNone/>
          </a:pPr>
          <a:r>
            <a:rPr lang="en-US" sz="800" b="0" i="0" u="none"/>
            <a:t>Model Debugging Tools</a:t>
          </a:r>
          <a:endParaRPr lang="en-US" sz="800" b="0"/>
        </a:p>
      </dgm:t>
    </dgm:pt>
    <dgm:pt modelId="{F6ED86D8-68E1-461A-8282-97A45BDDCA5F}" type="parTrans" cxnId="{5B4CACA8-119E-49A3-B760-B9B42C02BD1A}">
      <dgm:prSet/>
      <dgm:spPr/>
      <dgm:t>
        <a:bodyPr/>
        <a:lstStyle/>
        <a:p>
          <a:endParaRPr lang="en-US"/>
        </a:p>
      </dgm:t>
    </dgm:pt>
    <dgm:pt modelId="{E4779D40-7FDF-4E4E-8217-4BD76514B40D}" type="sibTrans" cxnId="{5B4CACA8-119E-49A3-B760-B9B42C02BD1A}">
      <dgm:prSet/>
      <dgm:spPr/>
      <dgm:t>
        <a:bodyPr/>
        <a:lstStyle/>
        <a:p>
          <a:endParaRPr lang="en-US"/>
        </a:p>
      </dgm:t>
    </dgm:pt>
    <dgm:pt modelId="{4E4A3739-5845-4D1B-A97C-15AD62BB2C98}">
      <dgm:prSet custT="1"/>
      <dgm:spPr>
        <a:solidFill>
          <a:srgbClr val="0F9ED5"/>
        </a:solidFill>
        <a:ln>
          <a:noFill/>
        </a:ln>
      </dgm:spPr>
      <dgm:t>
        <a:bodyPr/>
        <a:lstStyle/>
        <a:p>
          <a:pPr>
            <a:buNone/>
          </a:pPr>
          <a:r>
            <a:rPr lang="en-US" sz="800" b="0" i="0" u="none"/>
            <a:t>Model Profiling Tool</a:t>
          </a:r>
          <a:endParaRPr lang="en-US" sz="800" b="0"/>
        </a:p>
      </dgm:t>
    </dgm:pt>
    <dgm:pt modelId="{CBB62F23-C483-474D-BCDD-3B780DB7AFC0}" type="parTrans" cxnId="{61C8E92F-169D-42C4-8F40-AAD524D21666}">
      <dgm:prSet/>
      <dgm:spPr/>
      <dgm:t>
        <a:bodyPr/>
        <a:lstStyle/>
        <a:p>
          <a:endParaRPr lang="en-US"/>
        </a:p>
      </dgm:t>
    </dgm:pt>
    <dgm:pt modelId="{567D1C87-3ADD-44A1-8843-E8BC3BB54123}" type="sibTrans" cxnId="{61C8E92F-169D-42C4-8F40-AAD524D21666}">
      <dgm:prSet/>
      <dgm:spPr/>
      <dgm:t>
        <a:bodyPr/>
        <a:lstStyle/>
        <a:p>
          <a:endParaRPr lang="en-US"/>
        </a:p>
      </dgm:t>
    </dgm:pt>
    <dgm:pt modelId="{4588FE15-4A14-4891-8368-61E3724D3C1C}">
      <dgm:prSet custT="1"/>
      <dgm:spPr>
        <a:solidFill>
          <a:srgbClr val="0F9ED5"/>
        </a:solidFill>
        <a:ln>
          <a:noFill/>
        </a:ln>
      </dgm:spPr>
      <dgm:t>
        <a:bodyPr/>
        <a:lstStyle/>
        <a:p>
          <a:pPr>
            <a:buNone/>
          </a:pPr>
          <a:r>
            <a:rPr lang="en-US" sz="800" b="0" i="0" u="none"/>
            <a:t>ML Pipeline Orchestration Tool</a:t>
          </a:r>
          <a:endParaRPr lang="en-US" sz="800" b="0"/>
        </a:p>
      </dgm:t>
    </dgm:pt>
    <dgm:pt modelId="{6FCC04A9-3EAD-478E-9267-233481AA02BC}" type="parTrans" cxnId="{9EF93694-C342-44A1-8BFB-B821BBBB6AE3}">
      <dgm:prSet/>
      <dgm:spPr/>
      <dgm:t>
        <a:bodyPr/>
        <a:lstStyle/>
        <a:p>
          <a:endParaRPr lang="en-US"/>
        </a:p>
      </dgm:t>
    </dgm:pt>
    <dgm:pt modelId="{F72BDD17-E0F2-402D-B6C6-5631605A7A41}" type="sibTrans" cxnId="{9EF93694-C342-44A1-8BFB-B821BBBB6AE3}">
      <dgm:prSet/>
      <dgm:spPr/>
      <dgm:t>
        <a:bodyPr/>
        <a:lstStyle/>
        <a:p>
          <a:endParaRPr lang="en-US"/>
        </a:p>
      </dgm:t>
    </dgm:pt>
    <dgm:pt modelId="{922B2CF5-577E-4689-B0B9-D2AFCE7994CE}">
      <dgm:prSet custT="1"/>
      <dgm:spPr>
        <a:solidFill>
          <a:srgbClr val="0F9ED5"/>
        </a:solidFill>
        <a:ln>
          <a:noFill/>
        </a:ln>
      </dgm:spPr>
      <dgm:t>
        <a:bodyPr/>
        <a:lstStyle/>
        <a:p>
          <a:pPr>
            <a:buNone/>
          </a:pPr>
          <a:r>
            <a:rPr lang="en-US" sz="800" b="0" i="0" u="none"/>
            <a:t>Experiment Tracking Tool</a:t>
          </a:r>
          <a:endParaRPr lang="en-US" sz="800" b="0"/>
        </a:p>
      </dgm:t>
    </dgm:pt>
    <dgm:pt modelId="{1F8E1006-7DDC-4982-8108-0C9E7A096C13}" type="parTrans" cxnId="{19D81455-F3ED-4DDD-B134-90A7F6939EA8}">
      <dgm:prSet/>
      <dgm:spPr/>
      <dgm:t>
        <a:bodyPr/>
        <a:lstStyle/>
        <a:p>
          <a:endParaRPr lang="en-US"/>
        </a:p>
      </dgm:t>
    </dgm:pt>
    <dgm:pt modelId="{6F779C69-1961-40E3-9B5D-FA3ED1A51E66}" type="sibTrans" cxnId="{19D81455-F3ED-4DDD-B134-90A7F6939EA8}">
      <dgm:prSet/>
      <dgm:spPr/>
      <dgm:t>
        <a:bodyPr/>
        <a:lstStyle/>
        <a:p>
          <a:endParaRPr lang="en-US"/>
        </a:p>
      </dgm:t>
    </dgm:pt>
    <dgm:pt modelId="{8B690154-E621-4850-BDFF-E41BBD70FC25}">
      <dgm:prSet custT="1"/>
      <dgm:spPr>
        <a:solidFill>
          <a:srgbClr val="0F9ED5"/>
        </a:solidFill>
        <a:ln>
          <a:noFill/>
        </a:ln>
      </dgm:spPr>
      <dgm:t>
        <a:bodyPr/>
        <a:lstStyle/>
        <a:p>
          <a:pPr>
            <a:buNone/>
          </a:pPr>
          <a:r>
            <a:rPr lang="en-US" sz="800" b="0" i="0" u="none"/>
            <a:t>Integrated </a:t>
          </a:r>
          <a:r>
            <a:rPr lang="en-US" sz="800" b="0" i="0" u="none" err="1"/>
            <a:t>MLOps</a:t>
          </a:r>
          <a:r>
            <a:rPr lang="en-US" sz="800" b="0" i="0" u="none"/>
            <a:t> Platform</a:t>
          </a:r>
          <a:endParaRPr lang="en-US" sz="800" b="0"/>
        </a:p>
      </dgm:t>
    </dgm:pt>
    <dgm:pt modelId="{8A2F4541-6A77-41D4-AD79-12DD5F4D9F57}" type="parTrans" cxnId="{80D2AE23-3734-401B-B698-5171FAFE11C9}">
      <dgm:prSet/>
      <dgm:spPr/>
      <dgm:t>
        <a:bodyPr/>
        <a:lstStyle/>
        <a:p>
          <a:endParaRPr lang="en-US"/>
        </a:p>
      </dgm:t>
    </dgm:pt>
    <dgm:pt modelId="{4E19AAA3-7772-46B3-B972-B4E18A125D4A}" type="sibTrans" cxnId="{80D2AE23-3734-401B-B698-5171FAFE11C9}">
      <dgm:prSet/>
      <dgm:spPr/>
      <dgm:t>
        <a:bodyPr/>
        <a:lstStyle/>
        <a:p>
          <a:endParaRPr lang="en-US"/>
        </a:p>
      </dgm:t>
    </dgm:pt>
    <dgm:pt modelId="{FBD64E3D-C2EB-49DC-95B3-6EDBB9B53F63}">
      <dgm:prSet custT="1"/>
      <dgm:spPr>
        <a:solidFill>
          <a:srgbClr val="0F9ED5"/>
        </a:solidFill>
        <a:ln>
          <a:noFill/>
        </a:ln>
      </dgm:spPr>
      <dgm:t>
        <a:bodyPr/>
        <a:lstStyle/>
        <a:p>
          <a:pPr>
            <a:buNone/>
          </a:pPr>
          <a:r>
            <a:rPr lang="en-US" sz="800" b="0" i="0" u="none"/>
            <a:t>Model Architecture Search Tool</a:t>
          </a:r>
          <a:endParaRPr lang="en-US" sz="800" b="0"/>
        </a:p>
      </dgm:t>
    </dgm:pt>
    <dgm:pt modelId="{8CFDB4CF-963F-424B-BA80-6C6AAA5AB02E}" type="parTrans" cxnId="{954170D7-31A7-4119-89A6-1B872A4B99E6}">
      <dgm:prSet/>
      <dgm:spPr/>
      <dgm:t>
        <a:bodyPr/>
        <a:lstStyle/>
        <a:p>
          <a:endParaRPr lang="en-US"/>
        </a:p>
      </dgm:t>
    </dgm:pt>
    <dgm:pt modelId="{F8A0EF5F-24DD-430D-AE2E-81C38EE2BD48}" type="sibTrans" cxnId="{954170D7-31A7-4119-89A6-1B872A4B99E6}">
      <dgm:prSet/>
      <dgm:spPr/>
      <dgm:t>
        <a:bodyPr/>
        <a:lstStyle/>
        <a:p>
          <a:endParaRPr lang="en-US"/>
        </a:p>
      </dgm:t>
    </dgm:pt>
    <dgm:pt modelId="{0C4406CD-0676-4AE1-B882-49B79E580F6A}">
      <dgm:prSet custT="1"/>
      <dgm:spPr>
        <a:noFill/>
        <a:ln>
          <a:noFill/>
        </a:ln>
      </dgm:spPr>
      <dgm:t>
        <a:bodyPr/>
        <a:lstStyle/>
        <a:p>
          <a:pPr>
            <a:buNone/>
          </a:pPr>
          <a:r>
            <a:rPr lang="en-US" sz="900" b="1" i="0" u="none">
              <a:solidFill>
                <a:schemeClr val="tx1"/>
              </a:solidFill>
            </a:rPr>
            <a:t>Model Training</a:t>
          </a:r>
          <a:endParaRPr lang="en-US" sz="900" b="1">
            <a:solidFill>
              <a:schemeClr val="tx1"/>
            </a:solidFill>
          </a:endParaRPr>
        </a:p>
      </dgm:t>
    </dgm:pt>
    <dgm:pt modelId="{EC9FD6BD-75B7-4BFD-9518-E2452A218579}" type="parTrans" cxnId="{F5F5B5B4-C0CC-4AAD-9EA9-27A1BD0B8FBA}">
      <dgm:prSet/>
      <dgm:spPr/>
      <dgm:t>
        <a:bodyPr/>
        <a:lstStyle/>
        <a:p>
          <a:endParaRPr lang="en-US"/>
        </a:p>
      </dgm:t>
    </dgm:pt>
    <dgm:pt modelId="{BB4080BE-8D51-4A32-A919-AE065A74507C}" type="sibTrans" cxnId="{F5F5B5B4-C0CC-4AAD-9EA9-27A1BD0B8FBA}">
      <dgm:prSet/>
      <dgm:spPr/>
      <dgm:t>
        <a:bodyPr/>
        <a:lstStyle/>
        <a:p>
          <a:endParaRPr lang="en-US"/>
        </a:p>
      </dgm:t>
    </dgm:pt>
    <dgm:pt modelId="{33C99A0A-D9A1-4D52-92A7-5874CB0B476A}">
      <dgm:prSet custT="1"/>
      <dgm:spPr>
        <a:solidFill>
          <a:srgbClr val="0F9ED5"/>
        </a:solidFill>
        <a:ln>
          <a:noFill/>
        </a:ln>
      </dgm:spPr>
      <dgm:t>
        <a:bodyPr/>
        <a:lstStyle/>
        <a:p>
          <a:pPr>
            <a:buNone/>
          </a:pPr>
          <a:r>
            <a:rPr lang="en-US" sz="800" b="0" i="0" u="none"/>
            <a:t>Model Pre-Training Tool</a:t>
          </a:r>
          <a:endParaRPr lang="en-US" sz="800" b="0"/>
        </a:p>
      </dgm:t>
    </dgm:pt>
    <dgm:pt modelId="{DE3F625C-E345-40B2-81DC-777579104AC1}" type="parTrans" cxnId="{6BCF29BB-C3EB-484E-8FE0-129205DFB73E}">
      <dgm:prSet/>
      <dgm:spPr/>
      <dgm:t>
        <a:bodyPr/>
        <a:lstStyle/>
        <a:p>
          <a:endParaRPr lang="en-US"/>
        </a:p>
      </dgm:t>
    </dgm:pt>
    <dgm:pt modelId="{5DF7C2B1-D889-4561-8281-92BDF26BBCC4}" type="sibTrans" cxnId="{6BCF29BB-C3EB-484E-8FE0-129205DFB73E}">
      <dgm:prSet/>
      <dgm:spPr/>
      <dgm:t>
        <a:bodyPr/>
        <a:lstStyle/>
        <a:p>
          <a:endParaRPr lang="en-US"/>
        </a:p>
      </dgm:t>
    </dgm:pt>
    <dgm:pt modelId="{2D77003D-DD7C-446D-B90B-A141B5FFA137}">
      <dgm:prSet custT="1"/>
      <dgm:spPr>
        <a:solidFill>
          <a:srgbClr val="0F9ED5"/>
        </a:solidFill>
        <a:ln>
          <a:noFill/>
        </a:ln>
      </dgm:spPr>
      <dgm:t>
        <a:bodyPr/>
        <a:lstStyle/>
        <a:p>
          <a:pPr>
            <a:buNone/>
          </a:pPr>
          <a:r>
            <a:rPr lang="en-US" sz="800" b="0" i="0" u="none"/>
            <a:t>Model Instruction Fine-Tuning Tool</a:t>
          </a:r>
          <a:endParaRPr lang="en-US" sz="800" b="0"/>
        </a:p>
      </dgm:t>
    </dgm:pt>
    <dgm:pt modelId="{554352D4-4764-49EF-AB43-9DD9F78590B9}" type="parTrans" cxnId="{E133427B-238B-400E-BC8D-29FB0F7C9F35}">
      <dgm:prSet/>
      <dgm:spPr/>
      <dgm:t>
        <a:bodyPr/>
        <a:lstStyle/>
        <a:p>
          <a:endParaRPr lang="en-US"/>
        </a:p>
      </dgm:t>
    </dgm:pt>
    <dgm:pt modelId="{CDE46A14-EA0E-4256-A8E1-5A0EFCBA7F5F}" type="sibTrans" cxnId="{E133427B-238B-400E-BC8D-29FB0F7C9F35}">
      <dgm:prSet/>
      <dgm:spPr/>
      <dgm:t>
        <a:bodyPr/>
        <a:lstStyle/>
        <a:p>
          <a:endParaRPr lang="en-US"/>
        </a:p>
      </dgm:t>
    </dgm:pt>
    <dgm:pt modelId="{596D9F05-0369-4FDD-B0E2-B65C6DC454F3}">
      <dgm:prSet custT="1"/>
      <dgm:spPr>
        <a:solidFill>
          <a:srgbClr val="0F9ED5"/>
        </a:solidFill>
        <a:ln>
          <a:noFill/>
        </a:ln>
      </dgm:spPr>
      <dgm:t>
        <a:bodyPr/>
        <a:lstStyle/>
        <a:p>
          <a:pPr>
            <a:buNone/>
          </a:pPr>
          <a:r>
            <a:rPr lang="en-US" sz="800" b="0" i="0" u="none"/>
            <a:t>Model RL Training Tool</a:t>
          </a:r>
          <a:endParaRPr lang="en-US" sz="800" b="0"/>
        </a:p>
      </dgm:t>
    </dgm:pt>
    <dgm:pt modelId="{6153BCD4-4FFB-43FE-873B-E53B3CFB5F2B}" type="parTrans" cxnId="{484A70A3-C1CB-44BB-A11B-B4EE533BED43}">
      <dgm:prSet/>
      <dgm:spPr/>
      <dgm:t>
        <a:bodyPr/>
        <a:lstStyle/>
        <a:p>
          <a:endParaRPr lang="en-US"/>
        </a:p>
      </dgm:t>
    </dgm:pt>
    <dgm:pt modelId="{6904DBDC-6350-4615-941C-EA5395553994}" type="sibTrans" cxnId="{484A70A3-C1CB-44BB-A11B-B4EE533BED43}">
      <dgm:prSet/>
      <dgm:spPr/>
      <dgm:t>
        <a:bodyPr/>
        <a:lstStyle/>
        <a:p>
          <a:endParaRPr lang="en-US"/>
        </a:p>
      </dgm:t>
    </dgm:pt>
    <dgm:pt modelId="{3F3D0793-8F75-43E7-9679-BF398BB5AB41}">
      <dgm:prSet custT="1"/>
      <dgm:spPr>
        <a:solidFill>
          <a:srgbClr val="0F9ED5"/>
        </a:solidFill>
        <a:ln>
          <a:noFill/>
        </a:ln>
      </dgm:spPr>
      <dgm:t>
        <a:bodyPr/>
        <a:lstStyle/>
        <a:p>
          <a:pPr>
            <a:buNone/>
          </a:pPr>
          <a:r>
            <a:rPr lang="en-US" sz="800" b="0" i="0" u="none"/>
            <a:t>Model Fine-Tuning Tool</a:t>
          </a:r>
          <a:endParaRPr lang="en-US" sz="800" b="0"/>
        </a:p>
      </dgm:t>
    </dgm:pt>
    <dgm:pt modelId="{FC98323D-3453-4151-AAA9-CE99B738A46E}" type="parTrans" cxnId="{C8C4EA8B-B4BB-4CCE-AC97-C3AEEABA4366}">
      <dgm:prSet/>
      <dgm:spPr/>
      <dgm:t>
        <a:bodyPr/>
        <a:lstStyle/>
        <a:p>
          <a:endParaRPr lang="en-US"/>
        </a:p>
      </dgm:t>
    </dgm:pt>
    <dgm:pt modelId="{53FBF288-CFA3-48EE-903A-ADBFAD8F0756}" type="sibTrans" cxnId="{C8C4EA8B-B4BB-4CCE-AC97-C3AEEABA4366}">
      <dgm:prSet/>
      <dgm:spPr/>
      <dgm:t>
        <a:bodyPr/>
        <a:lstStyle/>
        <a:p>
          <a:endParaRPr lang="en-US"/>
        </a:p>
      </dgm:t>
    </dgm:pt>
    <dgm:pt modelId="{807A3FE1-32E0-4B26-91BA-0F75F251B974}">
      <dgm:prSet custT="1"/>
      <dgm:spPr>
        <a:solidFill>
          <a:srgbClr val="0F9ED5"/>
        </a:solidFill>
        <a:ln>
          <a:noFill/>
        </a:ln>
      </dgm:spPr>
      <dgm:t>
        <a:bodyPr/>
        <a:lstStyle/>
        <a:p>
          <a:pPr>
            <a:buNone/>
          </a:pPr>
          <a:r>
            <a:rPr lang="en-US" sz="800" b="0" i="0" u="none"/>
            <a:t>Distributed Training Framework</a:t>
          </a:r>
          <a:endParaRPr lang="en-US" sz="800" b="0"/>
        </a:p>
      </dgm:t>
    </dgm:pt>
    <dgm:pt modelId="{EA738917-88FF-4634-80CD-36EEF7C88A48}" type="parTrans" cxnId="{D2B05B40-DC34-48A2-A003-2B201121DE65}">
      <dgm:prSet/>
      <dgm:spPr/>
      <dgm:t>
        <a:bodyPr/>
        <a:lstStyle/>
        <a:p>
          <a:endParaRPr lang="en-US"/>
        </a:p>
      </dgm:t>
    </dgm:pt>
    <dgm:pt modelId="{10E68979-E47B-4044-96F4-8E3C7F52C4AB}" type="sibTrans" cxnId="{D2B05B40-DC34-48A2-A003-2B201121DE65}">
      <dgm:prSet/>
      <dgm:spPr/>
      <dgm:t>
        <a:bodyPr/>
        <a:lstStyle/>
        <a:p>
          <a:endParaRPr lang="en-US"/>
        </a:p>
      </dgm:t>
    </dgm:pt>
    <dgm:pt modelId="{45921E41-B46F-42A0-954C-40B22A1F8546}">
      <dgm:prSet custT="1"/>
      <dgm:spPr>
        <a:solidFill>
          <a:srgbClr val="0F9ED5"/>
        </a:solidFill>
        <a:ln>
          <a:noFill/>
        </a:ln>
      </dgm:spPr>
      <dgm:t>
        <a:bodyPr/>
        <a:lstStyle/>
        <a:p>
          <a:pPr>
            <a:buNone/>
          </a:pPr>
          <a:r>
            <a:rPr lang="en-US" sz="800" b="0" i="0" u="none"/>
            <a:t>Hyperparameter Optimization Tool</a:t>
          </a:r>
          <a:endParaRPr lang="en-US" sz="800" b="0"/>
        </a:p>
      </dgm:t>
    </dgm:pt>
    <dgm:pt modelId="{952EA3DD-747B-4D0B-BC6E-459C1A34079A}" type="parTrans" cxnId="{AF8D9857-497E-4E9E-A60E-40AFFE9739E4}">
      <dgm:prSet/>
      <dgm:spPr/>
      <dgm:t>
        <a:bodyPr/>
        <a:lstStyle/>
        <a:p>
          <a:endParaRPr lang="en-US"/>
        </a:p>
      </dgm:t>
    </dgm:pt>
    <dgm:pt modelId="{73B68FC0-01D5-4481-8B67-8FC1935F7F4E}" type="sibTrans" cxnId="{AF8D9857-497E-4E9E-A60E-40AFFE9739E4}">
      <dgm:prSet/>
      <dgm:spPr/>
      <dgm:t>
        <a:bodyPr/>
        <a:lstStyle/>
        <a:p>
          <a:endParaRPr lang="en-US"/>
        </a:p>
      </dgm:t>
    </dgm:pt>
    <dgm:pt modelId="{48731CC9-C5C7-470F-85CB-D2C2BCDAED7B}">
      <dgm:prSet custT="1"/>
      <dgm:spPr>
        <a:solidFill>
          <a:srgbClr val="0F9ED5"/>
        </a:solidFill>
        <a:ln>
          <a:noFill/>
        </a:ln>
      </dgm:spPr>
      <dgm:t>
        <a:bodyPr/>
        <a:lstStyle/>
        <a:p>
          <a:pPr>
            <a:buNone/>
          </a:pPr>
          <a:r>
            <a:rPr lang="en-US" sz="800" b="0" i="0" u="none"/>
            <a:t>Model Optimization Tool</a:t>
          </a:r>
          <a:endParaRPr lang="en-US" sz="800" b="0"/>
        </a:p>
      </dgm:t>
    </dgm:pt>
    <dgm:pt modelId="{0861CF18-B74A-47E7-90C0-5E2886137A27}" type="parTrans" cxnId="{9BF20C23-EE37-4544-9899-666EBD3892F9}">
      <dgm:prSet/>
      <dgm:spPr/>
      <dgm:t>
        <a:bodyPr/>
        <a:lstStyle/>
        <a:p>
          <a:endParaRPr lang="en-US"/>
        </a:p>
      </dgm:t>
    </dgm:pt>
    <dgm:pt modelId="{77275083-4FBE-4DAD-9C6A-196147CF614F}" type="sibTrans" cxnId="{9BF20C23-EE37-4544-9899-666EBD3892F9}">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BAC95C4F-5F2C-4866-87D3-49A61C90E034}" type="pres">
      <dgm:prSet presAssocID="{9A1928DF-C301-47F8-943E-F076DC6DE421}" presName="vertOne" presStyleCnt="0"/>
      <dgm:spPr/>
    </dgm:pt>
    <dgm:pt modelId="{97970846-E470-4429-AEA3-0D37AD29E3AD}" type="pres">
      <dgm:prSet presAssocID="{9A1928DF-C301-47F8-943E-F076DC6DE421}" presName="txOne" presStyleLbl="node0" presStyleIdx="0" presStyleCnt="4" custScaleY="326957">
        <dgm:presLayoutVars>
          <dgm:chPref val="3"/>
        </dgm:presLayoutVars>
      </dgm:prSet>
      <dgm:spPr/>
    </dgm:pt>
    <dgm:pt modelId="{29FE17BA-C4BC-4210-B55F-522BA805A135}" type="pres">
      <dgm:prSet presAssocID="{9A1928DF-C301-47F8-943E-F076DC6DE421}" presName="parTransOne" presStyleCnt="0"/>
      <dgm:spPr/>
    </dgm:pt>
    <dgm:pt modelId="{D60B2674-876B-45A0-9677-8087549FFEAE}" type="pres">
      <dgm:prSet presAssocID="{9A1928DF-C301-47F8-943E-F076DC6DE421}" presName="horzOne" presStyleCnt="0"/>
      <dgm:spPr/>
    </dgm:pt>
    <dgm:pt modelId="{8B6B7FA8-F37A-4D73-A0C6-1B69E920667B}" type="pres">
      <dgm:prSet presAssocID="{A13F4173-3F93-49AD-9B45-B45691D19C25}" presName="vertTwo" presStyleCnt="0"/>
      <dgm:spPr/>
    </dgm:pt>
    <dgm:pt modelId="{FBF4A78D-A30D-42D4-AC9A-B1BCE26D13D2}" type="pres">
      <dgm:prSet presAssocID="{A13F4173-3F93-49AD-9B45-B45691D19C25}" presName="txTwo" presStyleLbl="node2" presStyleIdx="0" presStyleCnt="7" custScaleY="326957">
        <dgm:presLayoutVars>
          <dgm:chPref val="3"/>
        </dgm:presLayoutVars>
      </dgm:prSet>
      <dgm:spPr/>
    </dgm:pt>
    <dgm:pt modelId="{5EE9206D-7A94-4B10-AADD-598A25BD473E}" type="pres">
      <dgm:prSet presAssocID="{A13F4173-3F93-49AD-9B45-B45691D19C25}" presName="parTransTwo" presStyleCnt="0"/>
      <dgm:spPr/>
    </dgm:pt>
    <dgm:pt modelId="{B067203D-DD02-4E0A-9C38-A80C57B1082C}" type="pres">
      <dgm:prSet presAssocID="{A13F4173-3F93-49AD-9B45-B45691D19C25}" presName="horzTwo" presStyleCnt="0"/>
      <dgm:spPr/>
    </dgm:pt>
    <dgm:pt modelId="{A8AEC6AC-7D71-4C15-9769-73CBE427A13F}" type="pres">
      <dgm:prSet presAssocID="{224F1919-6E39-4278-98E5-06879F620B58}" presName="vertThree" presStyleCnt="0"/>
      <dgm:spPr/>
    </dgm:pt>
    <dgm:pt modelId="{62F31FF0-DD5A-4A6A-8B97-1C21D6160A9E}" type="pres">
      <dgm:prSet presAssocID="{224F1919-6E39-4278-98E5-06879F620B58}" presName="txThree" presStyleLbl="node3" presStyleIdx="0" presStyleCnt="7" custScaleY="326957">
        <dgm:presLayoutVars>
          <dgm:chPref val="3"/>
        </dgm:presLayoutVars>
      </dgm:prSet>
      <dgm:spPr/>
    </dgm:pt>
    <dgm:pt modelId="{8E994A67-1680-4F62-AEA5-25F8F4ABFD08}" type="pres">
      <dgm:prSet presAssocID="{224F1919-6E39-4278-98E5-06879F620B58}" presName="parTransThree" presStyleCnt="0"/>
      <dgm:spPr/>
    </dgm:pt>
    <dgm:pt modelId="{F1D5715A-6271-4CF7-9430-9F90678E1AE2}" type="pres">
      <dgm:prSet presAssocID="{224F1919-6E39-4278-98E5-06879F620B58}" presName="horzThree" presStyleCnt="0"/>
      <dgm:spPr/>
    </dgm:pt>
    <dgm:pt modelId="{E27E3842-4256-4BFA-85E9-1119C04C7429}" type="pres">
      <dgm:prSet presAssocID="{CC20153B-168B-4896-8808-420C62724E56}" presName="vertFour" presStyleCnt="0">
        <dgm:presLayoutVars>
          <dgm:chPref val="3"/>
        </dgm:presLayoutVars>
      </dgm:prSet>
      <dgm:spPr/>
    </dgm:pt>
    <dgm:pt modelId="{6C9DFBB1-552D-490E-A74A-764EC12C607D}" type="pres">
      <dgm:prSet presAssocID="{CC20153B-168B-4896-8808-420C62724E56}" presName="txFour" presStyleLbl="node4" presStyleIdx="0" presStyleCnt="12" custScaleY="326957">
        <dgm:presLayoutVars>
          <dgm:chPref val="3"/>
        </dgm:presLayoutVars>
      </dgm:prSet>
      <dgm:spPr/>
    </dgm:pt>
    <dgm:pt modelId="{5987CD44-C07F-434D-BADA-A3DBD6C146B6}" type="pres">
      <dgm:prSet presAssocID="{CC20153B-168B-4896-8808-420C62724E56}" presName="parTransFour" presStyleCnt="0"/>
      <dgm:spPr/>
    </dgm:pt>
    <dgm:pt modelId="{138CC011-CA71-4C1A-B044-EDF5EEEFEE13}" type="pres">
      <dgm:prSet presAssocID="{CC20153B-168B-4896-8808-420C62724E56}" presName="horzFour" presStyleCnt="0"/>
      <dgm:spPr/>
    </dgm:pt>
    <dgm:pt modelId="{E3FBD681-C360-4001-BE5D-27558DA5EDF8}" type="pres">
      <dgm:prSet presAssocID="{2BAB8171-3FD7-46AF-AB10-C5DCF176C39B}" presName="vertFour" presStyleCnt="0">
        <dgm:presLayoutVars>
          <dgm:chPref val="3"/>
        </dgm:presLayoutVars>
      </dgm:prSet>
      <dgm:spPr/>
    </dgm:pt>
    <dgm:pt modelId="{33BB6EA8-E6CE-476D-BABA-647F06324BA0}" type="pres">
      <dgm:prSet presAssocID="{2BAB8171-3FD7-46AF-AB10-C5DCF176C39B}" presName="txFour" presStyleLbl="node4" presStyleIdx="1" presStyleCnt="12" custScaleY="326957">
        <dgm:presLayoutVars>
          <dgm:chPref val="3"/>
        </dgm:presLayoutVars>
      </dgm:prSet>
      <dgm:spPr/>
    </dgm:pt>
    <dgm:pt modelId="{884163A8-405A-4C7C-A0ED-020CA09CAC39}" type="pres">
      <dgm:prSet presAssocID="{2BAB8171-3FD7-46AF-AB10-C5DCF176C39B}" presName="horzFour" presStyleCnt="0"/>
      <dgm:spPr/>
    </dgm:pt>
    <dgm:pt modelId="{CA226336-3437-4D7E-BAE7-10AA934CB980}" type="pres">
      <dgm:prSet presAssocID="{207D237F-EE8F-4B7C-A989-F48F27C4E5F9}" presName="sibSpaceOne" presStyleCnt="0"/>
      <dgm:spPr/>
    </dgm:pt>
    <dgm:pt modelId="{65384C0A-6A64-4990-902C-BB6EDB06E18D}" type="pres">
      <dgm:prSet presAssocID="{94F24F39-608E-4DCD-B779-7B92FE488C9B}" presName="vertOne" presStyleCnt="0"/>
      <dgm:spPr/>
    </dgm:pt>
    <dgm:pt modelId="{33EA868B-5B80-478A-AC9B-15FB0BC4175C}" type="pres">
      <dgm:prSet presAssocID="{94F24F39-608E-4DCD-B779-7B92FE488C9B}" presName="txOne" presStyleLbl="node0" presStyleIdx="1" presStyleCnt="4" custScaleY="326957">
        <dgm:presLayoutVars>
          <dgm:chPref val="3"/>
        </dgm:presLayoutVars>
      </dgm:prSet>
      <dgm:spPr/>
    </dgm:pt>
    <dgm:pt modelId="{BC0ABB50-CC23-4CCC-92EA-D461F4F3DA05}" type="pres">
      <dgm:prSet presAssocID="{94F24F39-608E-4DCD-B779-7B92FE488C9B}" presName="parTransOne" presStyleCnt="0"/>
      <dgm:spPr/>
    </dgm:pt>
    <dgm:pt modelId="{75EC0098-0834-4874-A135-10B5A5D7BB48}" type="pres">
      <dgm:prSet presAssocID="{94F24F39-608E-4DCD-B779-7B92FE488C9B}" presName="horzOne" presStyleCnt="0"/>
      <dgm:spPr/>
    </dgm:pt>
    <dgm:pt modelId="{4F1FA1F2-CC82-42AE-ABE2-42C3ADA63EC2}" type="pres">
      <dgm:prSet presAssocID="{88A6AB86-9192-4146-A1DA-14A228BDAE5F}" presName="vertTwo" presStyleCnt="0"/>
      <dgm:spPr/>
    </dgm:pt>
    <dgm:pt modelId="{AFC94111-9D15-4A18-B559-6AC6ED7A8038}" type="pres">
      <dgm:prSet presAssocID="{88A6AB86-9192-4146-A1DA-14A228BDAE5F}" presName="txTwo" presStyleLbl="node2" presStyleIdx="1" presStyleCnt="7" custScaleY="326957">
        <dgm:presLayoutVars>
          <dgm:chPref val="3"/>
        </dgm:presLayoutVars>
      </dgm:prSet>
      <dgm:spPr/>
    </dgm:pt>
    <dgm:pt modelId="{35F5A1B1-41D2-4C0D-8529-600F7AFEF261}" type="pres">
      <dgm:prSet presAssocID="{88A6AB86-9192-4146-A1DA-14A228BDAE5F}" presName="parTransTwo" presStyleCnt="0"/>
      <dgm:spPr/>
    </dgm:pt>
    <dgm:pt modelId="{CFFE6F43-13EF-4E7E-B6CC-C49EBD968547}" type="pres">
      <dgm:prSet presAssocID="{88A6AB86-9192-4146-A1DA-14A228BDAE5F}" presName="horzTwo" presStyleCnt="0"/>
      <dgm:spPr/>
    </dgm:pt>
    <dgm:pt modelId="{1BCBC698-1251-4418-863E-4E7423F0C5A6}" type="pres">
      <dgm:prSet presAssocID="{988B8E38-193B-4D97-9F53-722B97554A56}" presName="vertThree" presStyleCnt="0"/>
      <dgm:spPr/>
    </dgm:pt>
    <dgm:pt modelId="{76A93074-9213-4E49-97F8-A3FF2AA969C3}" type="pres">
      <dgm:prSet presAssocID="{988B8E38-193B-4D97-9F53-722B97554A56}" presName="txThree" presStyleLbl="node3" presStyleIdx="1" presStyleCnt="7" custScaleY="326957">
        <dgm:presLayoutVars>
          <dgm:chPref val="3"/>
        </dgm:presLayoutVars>
      </dgm:prSet>
      <dgm:spPr/>
    </dgm:pt>
    <dgm:pt modelId="{06BC9038-5CBA-48D9-B84A-0CF0A039FEC3}" type="pres">
      <dgm:prSet presAssocID="{988B8E38-193B-4D97-9F53-722B97554A56}" presName="parTransThree" presStyleCnt="0"/>
      <dgm:spPr/>
    </dgm:pt>
    <dgm:pt modelId="{B75C5994-F4A7-480D-8F17-7F522849F23D}" type="pres">
      <dgm:prSet presAssocID="{988B8E38-193B-4D97-9F53-722B97554A56}" presName="horzThree" presStyleCnt="0"/>
      <dgm:spPr/>
    </dgm:pt>
    <dgm:pt modelId="{9F9F1F6B-A0A1-46CA-8C09-4EFE700FE79E}" type="pres">
      <dgm:prSet presAssocID="{A6251E0E-22CF-4234-8012-4059B3286D35}" presName="vertFour" presStyleCnt="0">
        <dgm:presLayoutVars>
          <dgm:chPref val="3"/>
        </dgm:presLayoutVars>
      </dgm:prSet>
      <dgm:spPr/>
    </dgm:pt>
    <dgm:pt modelId="{7028773B-0195-4405-80CD-24F55B709D04}" type="pres">
      <dgm:prSet presAssocID="{A6251E0E-22CF-4234-8012-4059B3286D35}" presName="txFour" presStyleLbl="node4" presStyleIdx="2" presStyleCnt="12" custScaleY="326957">
        <dgm:presLayoutVars>
          <dgm:chPref val="3"/>
        </dgm:presLayoutVars>
      </dgm:prSet>
      <dgm:spPr/>
    </dgm:pt>
    <dgm:pt modelId="{0D1F5431-E38D-480C-B460-788C784E7BF1}" type="pres">
      <dgm:prSet presAssocID="{A6251E0E-22CF-4234-8012-4059B3286D35}" presName="parTransFour" presStyleCnt="0"/>
      <dgm:spPr/>
    </dgm:pt>
    <dgm:pt modelId="{866AE494-492D-442B-8D50-71473672B40B}" type="pres">
      <dgm:prSet presAssocID="{A6251E0E-22CF-4234-8012-4059B3286D35}" presName="horzFour" presStyleCnt="0"/>
      <dgm:spPr/>
    </dgm:pt>
    <dgm:pt modelId="{8B9646E8-FD53-473D-9131-BEBEF292BE1A}" type="pres">
      <dgm:prSet presAssocID="{E64E1436-970C-4EDB-90CD-2460BF8C378A}" presName="vertFour" presStyleCnt="0">
        <dgm:presLayoutVars>
          <dgm:chPref val="3"/>
        </dgm:presLayoutVars>
      </dgm:prSet>
      <dgm:spPr/>
    </dgm:pt>
    <dgm:pt modelId="{F2B84D88-5BB8-49D9-9F41-DF5AC2A700EB}" type="pres">
      <dgm:prSet presAssocID="{E64E1436-970C-4EDB-90CD-2460BF8C378A}" presName="txFour" presStyleLbl="node4" presStyleIdx="3" presStyleCnt="12" custScaleY="326957">
        <dgm:presLayoutVars>
          <dgm:chPref val="3"/>
        </dgm:presLayoutVars>
      </dgm:prSet>
      <dgm:spPr/>
    </dgm:pt>
    <dgm:pt modelId="{B1700E1C-F852-4D08-AB91-895CCB01F594}" type="pres">
      <dgm:prSet presAssocID="{E64E1436-970C-4EDB-90CD-2460BF8C378A}" presName="horzFour" presStyleCnt="0"/>
      <dgm:spPr/>
    </dgm:pt>
    <dgm:pt modelId="{1144FAD1-C0A8-4977-8A50-407B1695FF20}" type="pres">
      <dgm:prSet presAssocID="{B2167074-B9B9-435F-87FC-40C9FBA971EB}" presName="sibSpaceTwo" presStyleCnt="0"/>
      <dgm:spPr/>
    </dgm:pt>
    <dgm:pt modelId="{94E80610-88A2-4A1E-9A9F-3729FAAEA952}" type="pres">
      <dgm:prSet presAssocID="{DA94DD59-51CF-44C7-8FC3-6FE545538B67}" presName="vertTwo" presStyleCnt="0"/>
      <dgm:spPr/>
    </dgm:pt>
    <dgm:pt modelId="{04C0737C-1D75-413B-87CE-D9C5410373D7}" type="pres">
      <dgm:prSet presAssocID="{DA94DD59-51CF-44C7-8FC3-6FE545538B67}" presName="txTwo" presStyleLbl="node2" presStyleIdx="2" presStyleCnt="7" custScaleY="326957">
        <dgm:presLayoutVars>
          <dgm:chPref val="3"/>
        </dgm:presLayoutVars>
      </dgm:prSet>
      <dgm:spPr/>
    </dgm:pt>
    <dgm:pt modelId="{5BFC4A3D-296A-463F-A0AA-5DBBA1A3B866}" type="pres">
      <dgm:prSet presAssocID="{DA94DD59-51CF-44C7-8FC3-6FE545538B67}" presName="parTransTwo" presStyleCnt="0"/>
      <dgm:spPr/>
    </dgm:pt>
    <dgm:pt modelId="{DD1E5582-A33D-4741-886B-3BF720794AAD}" type="pres">
      <dgm:prSet presAssocID="{DA94DD59-51CF-44C7-8FC3-6FE545538B67}" presName="horzTwo" presStyleCnt="0"/>
      <dgm:spPr/>
    </dgm:pt>
    <dgm:pt modelId="{671F6806-2451-418D-992E-3717939C4198}" type="pres">
      <dgm:prSet presAssocID="{610FAA33-1986-45EC-A6A1-18132B304AD8}" presName="vertThree" presStyleCnt="0"/>
      <dgm:spPr/>
    </dgm:pt>
    <dgm:pt modelId="{46A07F1E-B489-4B54-B680-4DE78DB3B449}" type="pres">
      <dgm:prSet presAssocID="{610FAA33-1986-45EC-A6A1-18132B304AD8}" presName="txThree" presStyleLbl="node3" presStyleIdx="2" presStyleCnt="7" custScaleY="326957">
        <dgm:presLayoutVars>
          <dgm:chPref val="3"/>
        </dgm:presLayoutVars>
      </dgm:prSet>
      <dgm:spPr/>
    </dgm:pt>
    <dgm:pt modelId="{89A71763-9615-4202-91A8-7A97327A1DA5}" type="pres">
      <dgm:prSet presAssocID="{610FAA33-1986-45EC-A6A1-18132B304AD8}" presName="parTransThree" presStyleCnt="0"/>
      <dgm:spPr/>
    </dgm:pt>
    <dgm:pt modelId="{3657F6E3-65CB-4DB8-B1FA-4FE4508573F3}" type="pres">
      <dgm:prSet presAssocID="{610FAA33-1986-45EC-A6A1-18132B304AD8}" presName="horzThree" presStyleCnt="0"/>
      <dgm:spPr/>
    </dgm:pt>
    <dgm:pt modelId="{7802082C-7255-449F-B5C3-0F8A7FE9CAF6}" type="pres">
      <dgm:prSet presAssocID="{91D9C0B9-AB77-42E1-BA23-AEEB547820C6}" presName="vertFour" presStyleCnt="0">
        <dgm:presLayoutVars>
          <dgm:chPref val="3"/>
        </dgm:presLayoutVars>
      </dgm:prSet>
      <dgm:spPr/>
    </dgm:pt>
    <dgm:pt modelId="{857006A9-771B-4850-9A21-7BF993C1B667}" type="pres">
      <dgm:prSet presAssocID="{91D9C0B9-AB77-42E1-BA23-AEEB547820C6}" presName="txFour" presStyleLbl="node4" presStyleIdx="4" presStyleCnt="12" custScaleY="326957">
        <dgm:presLayoutVars>
          <dgm:chPref val="3"/>
        </dgm:presLayoutVars>
      </dgm:prSet>
      <dgm:spPr/>
    </dgm:pt>
    <dgm:pt modelId="{6656155C-8F3C-4754-9417-7A274291A87B}" type="pres">
      <dgm:prSet presAssocID="{91D9C0B9-AB77-42E1-BA23-AEEB547820C6}" presName="parTransFour" presStyleCnt="0"/>
      <dgm:spPr/>
    </dgm:pt>
    <dgm:pt modelId="{C31CFE42-D2AA-405C-9A14-61107B21AF10}" type="pres">
      <dgm:prSet presAssocID="{91D9C0B9-AB77-42E1-BA23-AEEB547820C6}" presName="horzFour" presStyleCnt="0"/>
      <dgm:spPr/>
    </dgm:pt>
    <dgm:pt modelId="{9A71CDFF-2964-441F-BA99-046E0980CC18}" type="pres">
      <dgm:prSet presAssocID="{3C0AD796-C94C-4C28-857F-719311D3C524}" presName="vertFour" presStyleCnt="0">
        <dgm:presLayoutVars>
          <dgm:chPref val="3"/>
        </dgm:presLayoutVars>
      </dgm:prSet>
      <dgm:spPr/>
    </dgm:pt>
    <dgm:pt modelId="{94EEF77B-2749-485D-BA90-037647FE1A2A}" type="pres">
      <dgm:prSet presAssocID="{3C0AD796-C94C-4C28-857F-719311D3C524}" presName="txFour" presStyleLbl="node4" presStyleIdx="5" presStyleCnt="12" custScaleY="326957">
        <dgm:presLayoutVars>
          <dgm:chPref val="3"/>
        </dgm:presLayoutVars>
      </dgm:prSet>
      <dgm:spPr/>
    </dgm:pt>
    <dgm:pt modelId="{E81997F3-75CC-4192-91FB-B91194347522}" type="pres">
      <dgm:prSet presAssocID="{3C0AD796-C94C-4C28-857F-719311D3C524}" presName="horzFour" presStyleCnt="0"/>
      <dgm:spPr/>
    </dgm:pt>
    <dgm:pt modelId="{C20A1CD3-5DFB-40F8-B924-9FE4AF3CC6E4}" type="pres">
      <dgm:prSet presAssocID="{B3144F15-D11A-4894-A70D-9DEC9638553D}" presName="sibSpaceOne" presStyleCnt="0"/>
      <dgm:spPr/>
    </dgm:pt>
    <dgm:pt modelId="{95A43BE8-AD4A-4137-923A-24E6AE3C9CE1}" type="pres">
      <dgm:prSet presAssocID="{EE2085C9-99A9-42A5-8682-E0E3DBFD847F}" presName="vertOne" presStyleCnt="0"/>
      <dgm:spPr/>
    </dgm:pt>
    <dgm:pt modelId="{59A3C046-A781-4CE4-8BDC-65A36EE2B245}" type="pres">
      <dgm:prSet presAssocID="{EE2085C9-99A9-42A5-8682-E0E3DBFD847F}" presName="txOne" presStyleLbl="node0" presStyleIdx="2" presStyleCnt="4" custScaleY="326957">
        <dgm:presLayoutVars>
          <dgm:chPref val="3"/>
        </dgm:presLayoutVars>
      </dgm:prSet>
      <dgm:spPr/>
    </dgm:pt>
    <dgm:pt modelId="{F2024D7C-E125-41AA-B46C-338696F036D3}" type="pres">
      <dgm:prSet presAssocID="{EE2085C9-99A9-42A5-8682-E0E3DBFD847F}" presName="parTransOne" presStyleCnt="0"/>
      <dgm:spPr/>
    </dgm:pt>
    <dgm:pt modelId="{8F9FD456-F562-46AC-99AC-B16CD213D947}" type="pres">
      <dgm:prSet presAssocID="{EE2085C9-99A9-42A5-8682-E0E3DBFD847F}" presName="horzOne" presStyleCnt="0"/>
      <dgm:spPr/>
    </dgm:pt>
    <dgm:pt modelId="{6A47F579-050F-4A56-8925-69F4080D81F5}" type="pres">
      <dgm:prSet presAssocID="{03BDDA22-33F1-4660-A227-861501DC5E5C}" presName="vertTwo" presStyleCnt="0"/>
      <dgm:spPr/>
    </dgm:pt>
    <dgm:pt modelId="{44D199B0-5FC4-437F-AE3A-B2046821438C}" type="pres">
      <dgm:prSet presAssocID="{03BDDA22-33F1-4660-A227-861501DC5E5C}" presName="txTwo" presStyleLbl="node2" presStyleIdx="3" presStyleCnt="7" custScaleY="326957">
        <dgm:presLayoutVars>
          <dgm:chPref val="3"/>
        </dgm:presLayoutVars>
      </dgm:prSet>
      <dgm:spPr/>
    </dgm:pt>
    <dgm:pt modelId="{1286718F-83B7-4F44-9B9A-5CB43340EFA2}" type="pres">
      <dgm:prSet presAssocID="{03BDDA22-33F1-4660-A227-861501DC5E5C}" presName="parTransTwo" presStyleCnt="0"/>
      <dgm:spPr/>
    </dgm:pt>
    <dgm:pt modelId="{2F3C0608-0B4B-4587-B80F-5635E381EEA6}" type="pres">
      <dgm:prSet presAssocID="{03BDDA22-33F1-4660-A227-861501DC5E5C}" presName="horzTwo" presStyleCnt="0"/>
      <dgm:spPr/>
    </dgm:pt>
    <dgm:pt modelId="{353F268B-8988-463E-B099-16F773E2DF4A}" type="pres">
      <dgm:prSet presAssocID="{98B8DA91-B0B1-4C0A-83EB-080F1688BE69}" presName="vertThree" presStyleCnt="0"/>
      <dgm:spPr/>
    </dgm:pt>
    <dgm:pt modelId="{00F6FB64-082F-4677-9F14-A5CB424E12E3}" type="pres">
      <dgm:prSet presAssocID="{98B8DA91-B0B1-4C0A-83EB-080F1688BE69}" presName="txThree" presStyleLbl="node3" presStyleIdx="3" presStyleCnt="7" custScaleY="326957">
        <dgm:presLayoutVars>
          <dgm:chPref val="3"/>
        </dgm:presLayoutVars>
      </dgm:prSet>
      <dgm:spPr/>
    </dgm:pt>
    <dgm:pt modelId="{82BC7DFA-57CF-45ED-A550-B71DF2E2771B}" type="pres">
      <dgm:prSet presAssocID="{98B8DA91-B0B1-4C0A-83EB-080F1688BE69}" presName="parTransThree" presStyleCnt="0"/>
      <dgm:spPr/>
    </dgm:pt>
    <dgm:pt modelId="{6B4F45C0-89A8-4BA4-9125-8994B5184239}" type="pres">
      <dgm:prSet presAssocID="{98B8DA91-B0B1-4C0A-83EB-080F1688BE69}" presName="horzThree" presStyleCnt="0"/>
      <dgm:spPr/>
    </dgm:pt>
    <dgm:pt modelId="{490DB165-D532-44ED-AE60-54C137EDC485}" type="pres">
      <dgm:prSet presAssocID="{4E4A3739-5845-4D1B-A97C-15AD62BB2C98}" presName="vertFour" presStyleCnt="0">
        <dgm:presLayoutVars>
          <dgm:chPref val="3"/>
        </dgm:presLayoutVars>
      </dgm:prSet>
      <dgm:spPr/>
    </dgm:pt>
    <dgm:pt modelId="{FB7E93F4-4A5E-4B5D-86FF-82A6A08B3A74}" type="pres">
      <dgm:prSet presAssocID="{4E4A3739-5845-4D1B-A97C-15AD62BB2C98}" presName="txFour" presStyleLbl="node4" presStyleIdx="6" presStyleCnt="12" custScaleY="326957">
        <dgm:presLayoutVars>
          <dgm:chPref val="3"/>
        </dgm:presLayoutVars>
      </dgm:prSet>
      <dgm:spPr/>
    </dgm:pt>
    <dgm:pt modelId="{87EC98D1-567D-4367-A671-7D1E29113852}" type="pres">
      <dgm:prSet presAssocID="{4E4A3739-5845-4D1B-A97C-15AD62BB2C98}" presName="parTransFour" presStyleCnt="0"/>
      <dgm:spPr/>
    </dgm:pt>
    <dgm:pt modelId="{9ACCDF25-A14F-4DFA-A958-122BA19E61EB}" type="pres">
      <dgm:prSet presAssocID="{4E4A3739-5845-4D1B-A97C-15AD62BB2C98}" presName="horzFour" presStyleCnt="0"/>
      <dgm:spPr/>
    </dgm:pt>
    <dgm:pt modelId="{1D5871D5-6779-4CF3-AF55-7AF675ED4620}" type="pres">
      <dgm:prSet presAssocID="{4588FE15-4A14-4891-8368-61E3724D3C1C}" presName="vertFour" presStyleCnt="0">
        <dgm:presLayoutVars>
          <dgm:chPref val="3"/>
        </dgm:presLayoutVars>
      </dgm:prSet>
      <dgm:spPr/>
    </dgm:pt>
    <dgm:pt modelId="{60D7AF0A-5018-46EA-8C3A-DFABFF0BC4F9}" type="pres">
      <dgm:prSet presAssocID="{4588FE15-4A14-4891-8368-61E3724D3C1C}" presName="txFour" presStyleLbl="node4" presStyleIdx="7" presStyleCnt="12" custScaleY="326957">
        <dgm:presLayoutVars>
          <dgm:chPref val="3"/>
        </dgm:presLayoutVars>
      </dgm:prSet>
      <dgm:spPr/>
    </dgm:pt>
    <dgm:pt modelId="{146F2805-A7A2-4298-A9AA-A0C897456FF7}" type="pres">
      <dgm:prSet presAssocID="{4588FE15-4A14-4891-8368-61E3724D3C1C}" presName="horzFour" presStyleCnt="0"/>
      <dgm:spPr/>
    </dgm:pt>
    <dgm:pt modelId="{90C86E5E-2087-42A9-B95D-8182B789CBC5}" type="pres">
      <dgm:prSet presAssocID="{7367E744-3B77-4578-8D2D-AEAFF703A434}" presName="sibSpaceTwo" presStyleCnt="0"/>
      <dgm:spPr/>
    </dgm:pt>
    <dgm:pt modelId="{E0C52EDF-96D7-44C2-B07B-EB573DD3B0F5}" type="pres">
      <dgm:prSet presAssocID="{922B2CF5-577E-4689-B0B9-D2AFCE7994CE}" presName="vertTwo" presStyleCnt="0"/>
      <dgm:spPr/>
    </dgm:pt>
    <dgm:pt modelId="{BBC7EBE2-F805-406D-BD8F-F91310B47E5D}" type="pres">
      <dgm:prSet presAssocID="{922B2CF5-577E-4689-B0B9-D2AFCE7994CE}" presName="txTwo" presStyleLbl="node2" presStyleIdx="4" presStyleCnt="7" custScaleY="326957">
        <dgm:presLayoutVars>
          <dgm:chPref val="3"/>
        </dgm:presLayoutVars>
      </dgm:prSet>
      <dgm:spPr/>
    </dgm:pt>
    <dgm:pt modelId="{11F0F506-8A8A-4A13-9A8F-DCC441EAC29B}" type="pres">
      <dgm:prSet presAssocID="{922B2CF5-577E-4689-B0B9-D2AFCE7994CE}" presName="parTransTwo" presStyleCnt="0"/>
      <dgm:spPr/>
    </dgm:pt>
    <dgm:pt modelId="{EB23DD38-8023-4DE4-921A-FD7CC38890D8}" type="pres">
      <dgm:prSet presAssocID="{922B2CF5-577E-4689-B0B9-D2AFCE7994CE}" presName="horzTwo" presStyleCnt="0"/>
      <dgm:spPr/>
    </dgm:pt>
    <dgm:pt modelId="{5EE784BE-39F8-4AD1-A52A-1842F779EDD7}" type="pres">
      <dgm:prSet presAssocID="{8B690154-E621-4850-BDFF-E41BBD70FC25}" presName="vertThree" presStyleCnt="0"/>
      <dgm:spPr/>
    </dgm:pt>
    <dgm:pt modelId="{E379D84D-F4D8-4352-9352-2AC85F7955C8}" type="pres">
      <dgm:prSet presAssocID="{8B690154-E621-4850-BDFF-E41BBD70FC25}" presName="txThree" presStyleLbl="node3" presStyleIdx="4" presStyleCnt="7" custScaleY="326957">
        <dgm:presLayoutVars>
          <dgm:chPref val="3"/>
        </dgm:presLayoutVars>
      </dgm:prSet>
      <dgm:spPr/>
    </dgm:pt>
    <dgm:pt modelId="{B8ACB773-51F1-47BE-8DE7-3DA2B7AC6733}" type="pres">
      <dgm:prSet presAssocID="{8B690154-E621-4850-BDFF-E41BBD70FC25}" presName="parTransThree" presStyleCnt="0"/>
      <dgm:spPr/>
    </dgm:pt>
    <dgm:pt modelId="{52FD1655-C2C7-47AC-AEC9-8AE3D844F94D}" type="pres">
      <dgm:prSet presAssocID="{8B690154-E621-4850-BDFF-E41BBD70FC25}" presName="horzThree" presStyleCnt="0"/>
      <dgm:spPr/>
    </dgm:pt>
    <dgm:pt modelId="{C6693072-EA7A-4E97-B5D0-552DF35F9C9F}" type="pres">
      <dgm:prSet presAssocID="{FBD64E3D-C2EB-49DC-95B3-6EDBB9B53F63}" presName="vertFour" presStyleCnt="0">
        <dgm:presLayoutVars>
          <dgm:chPref val="3"/>
        </dgm:presLayoutVars>
      </dgm:prSet>
      <dgm:spPr/>
    </dgm:pt>
    <dgm:pt modelId="{B28A7E55-7396-49E5-99BA-E87FD9573C6B}" type="pres">
      <dgm:prSet presAssocID="{FBD64E3D-C2EB-49DC-95B3-6EDBB9B53F63}" presName="txFour" presStyleLbl="node4" presStyleIdx="8" presStyleCnt="12" custScaleY="326957">
        <dgm:presLayoutVars>
          <dgm:chPref val="3"/>
        </dgm:presLayoutVars>
      </dgm:prSet>
      <dgm:spPr/>
    </dgm:pt>
    <dgm:pt modelId="{6A25B260-E2E2-4805-BD2A-7A7E0030A27F}" type="pres">
      <dgm:prSet presAssocID="{FBD64E3D-C2EB-49DC-95B3-6EDBB9B53F63}" presName="horzFour" presStyleCnt="0"/>
      <dgm:spPr/>
    </dgm:pt>
    <dgm:pt modelId="{23E80EBC-146C-43ED-93C2-459358D1FE99}" type="pres">
      <dgm:prSet presAssocID="{B0E71498-2134-474D-A6D3-31E752A8CB59}" presName="sibSpaceOne" presStyleCnt="0"/>
      <dgm:spPr/>
    </dgm:pt>
    <dgm:pt modelId="{445DB087-A375-49FF-B361-D3265F5F1EEA}" type="pres">
      <dgm:prSet presAssocID="{0C4406CD-0676-4AE1-B882-49B79E580F6A}" presName="vertOne" presStyleCnt="0"/>
      <dgm:spPr/>
    </dgm:pt>
    <dgm:pt modelId="{63A28333-5DE0-4CBC-BA39-BDEC464590D4}" type="pres">
      <dgm:prSet presAssocID="{0C4406CD-0676-4AE1-B882-49B79E580F6A}" presName="txOne" presStyleLbl="node0" presStyleIdx="3" presStyleCnt="4" custScaleY="326957">
        <dgm:presLayoutVars>
          <dgm:chPref val="3"/>
        </dgm:presLayoutVars>
      </dgm:prSet>
      <dgm:spPr/>
    </dgm:pt>
    <dgm:pt modelId="{EF7D27E2-7DD0-4A5A-8002-A8AD14C16BDC}" type="pres">
      <dgm:prSet presAssocID="{0C4406CD-0676-4AE1-B882-49B79E580F6A}" presName="parTransOne" presStyleCnt="0"/>
      <dgm:spPr/>
    </dgm:pt>
    <dgm:pt modelId="{E7168632-7660-4835-9538-2E0F10C17D5A}" type="pres">
      <dgm:prSet presAssocID="{0C4406CD-0676-4AE1-B882-49B79E580F6A}" presName="horzOne" presStyleCnt="0"/>
      <dgm:spPr/>
    </dgm:pt>
    <dgm:pt modelId="{10993B4B-1131-410B-95DC-AB08ADCC4C72}" type="pres">
      <dgm:prSet presAssocID="{33C99A0A-D9A1-4D52-92A7-5874CB0B476A}" presName="vertTwo" presStyleCnt="0"/>
      <dgm:spPr/>
    </dgm:pt>
    <dgm:pt modelId="{100CDFCD-F6F6-4602-8D4B-70CE79868B80}" type="pres">
      <dgm:prSet presAssocID="{33C99A0A-D9A1-4D52-92A7-5874CB0B476A}" presName="txTwo" presStyleLbl="node2" presStyleIdx="5" presStyleCnt="7" custScaleY="326957">
        <dgm:presLayoutVars>
          <dgm:chPref val="3"/>
        </dgm:presLayoutVars>
      </dgm:prSet>
      <dgm:spPr/>
    </dgm:pt>
    <dgm:pt modelId="{8FB265BB-DBBC-45A0-BB97-70833BA45C7D}" type="pres">
      <dgm:prSet presAssocID="{33C99A0A-D9A1-4D52-92A7-5874CB0B476A}" presName="parTransTwo" presStyleCnt="0"/>
      <dgm:spPr/>
    </dgm:pt>
    <dgm:pt modelId="{D062004A-0AA0-4F70-9EE0-FC2B4855A700}" type="pres">
      <dgm:prSet presAssocID="{33C99A0A-D9A1-4D52-92A7-5874CB0B476A}" presName="horzTwo" presStyleCnt="0"/>
      <dgm:spPr/>
    </dgm:pt>
    <dgm:pt modelId="{2C72C358-5CE7-40D6-A0DE-5FF787C9E16C}" type="pres">
      <dgm:prSet presAssocID="{2D77003D-DD7C-446D-B90B-A141B5FFA137}" presName="vertThree" presStyleCnt="0"/>
      <dgm:spPr/>
    </dgm:pt>
    <dgm:pt modelId="{83F5F5F0-9977-48D7-A790-D3D0684A5563}" type="pres">
      <dgm:prSet presAssocID="{2D77003D-DD7C-446D-B90B-A141B5FFA137}" presName="txThree" presStyleLbl="node3" presStyleIdx="5" presStyleCnt="7" custScaleY="326957">
        <dgm:presLayoutVars>
          <dgm:chPref val="3"/>
        </dgm:presLayoutVars>
      </dgm:prSet>
      <dgm:spPr/>
    </dgm:pt>
    <dgm:pt modelId="{C1897DFD-563C-4545-B423-79F6AD1202A6}" type="pres">
      <dgm:prSet presAssocID="{2D77003D-DD7C-446D-B90B-A141B5FFA137}" presName="parTransThree" presStyleCnt="0"/>
      <dgm:spPr/>
    </dgm:pt>
    <dgm:pt modelId="{FB4EC974-915C-4CF7-A250-3C54BFB4F714}" type="pres">
      <dgm:prSet presAssocID="{2D77003D-DD7C-446D-B90B-A141B5FFA137}" presName="horzThree" presStyleCnt="0"/>
      <dgm:spPr/>
    </dgm:pt>
    <dgm:pt modelId="{466DD874-8896-4D49-A493-AF9F35518478}" type="pres">
      <dgm:prSet presAssocID="{596D9F05-0369-4FDD-B0E2-B65C6DC454F3}" presName="vertFour" presStyleCnt="0">
        <dgm:presLayoutVars>
          <dgm:chPref val="3"/>
        </dgm:presLayoutVars>
      </dgm:prSet>
      <dgm:spPr/>
    </dgm:pt>
    <dgm:pt modelId="{5D3731DB-C22D-4D11-AA26-BC40BBC1EC00}" type="pres">
      <dgm:prSet presAssocID="{596D9F05-0369-4FDD-B0E2-B65C6DC454F3}" presName="txFour" presStyleLbl="node4" presStyleIdx="9" presStyleCnt="12" custScaleY="326957">
        <dgm:presLayoutVars>
          <dgm:chPref val="3"/>
        </dgm:presLayoutVars>
      </dgm:prSet>
      <dgm:spPr/>
    </dgm:pt>
    <dgm:pt modelId="{BDE735A1-16D5-4728-8942-AECBE0909579}" type="pres">
      <dgm:prSet presAssocID="{596D9F05-0369-4FDD-B0E2-B65C6DC454F3}" presName="parTransFour" presStyleCnt="0"/>
      <dgm:spPr/>
    </dgm:pt>
    <dgm:pt modelId="{EF768B4E-E321-4742-B34C-2E1198F2A8A5}" type="pres">
      <dgm:prSet presAssocID="{596D9F05-0369-4FDD-B0E2-B65C6DC454F3}" presName="horzFour" presStyleCnt="0"/>
      <dgm:spPr/>
    </dgm:pt>
    <dgm:pt modelId="{B50FC078-F438-4919-B938-CCC8DF4ADE2F}" type="pres">
      <dgm:prSet presAssocID="{3F3D0793-8F75-43E7-9679-BF398BB5AB41}" presName="vertFour" presStyleCnt="0">
        <dgm:presLayoutVars>
          <dgm:chPref val="3"/>
        </dgm:presLayoutVars>
      </dgm:prSet>
      <dgm:spPr/>
    </dgm:pt>
    <dgm:pt modelId="{E3D8B9D6-5699-4BBF-B4A9-171CD36BE6DA}" type="pres">
      <dgm:prSet presAssocID="{3F3D0793-8F75-43E7-9679-BF398BB5AB41}" presName="txFour" presStyleLbl="node4" presStyleIdx="10" presStyleCnt="12" custScaleY="326957">
        <dgm:presLayoutVars>
          <dgm:chPref val="3"/>
        </dgm:presLayoutVars>
      </dgm:prSet>
      <dgm:spPr/>
    </dgm:pt>
    <dgm:pt modelId="{A4043B4C-C6D6-484C-ACD2-50C17C2C39F0}" type="pres">
      <dgm:prSet presAssocID="{3F3D0793-8F75-43E7-9679-BF398BB5AB41}" presName="horzFour" presStyleCnt="0"/>
      <dgm:spPr/>
    </dgm:pt>
    <dgm:pt modelId="{6DA4847E-4056-4E54-A866-C262E6B7CFD9}" type="pres">
      <dgm:prSet presAssocID="{5DF7C2B1-D889-4561-8281-92BDF26BBCC4}" presName="sibSpaceTwo" presStyleCnt="0"/>
      <dgm:spPr/>
    </dgm:pt>
    <dgm:pt modelId="{68A5C8FA-2B7A-4242-896A-10AFF9F87EED}" type="pres">
      <dgm:prSet presAssocID="{807A3FE1-32E0-4B26-91BA-0F75F251B974}" presName="vertTwo" presStyleCnt="0"/>
      <dgm:spPr/>
    </dgm:pt>
    <dgm:pt modelId="{C1A492EA-6CD0-45B9-9092-E19D8CE13CCF}" type="pres">
      <dgm:prSet presAssocID="{807A3FE1-32E0-4B26-91BA-0F75F251B974}" presName="txTwo" presStyleLbl="node2" presStyleIdx="6" presStyleCnt="7" custScaleY="326957">
        <dgm:presLayoutVars>
          <dgm:chPref val="3"/>
        </dgm:presLayoutVars>
      </dgm:prSet>
      <dgm:spPr/>
    </dgm:pt>
    <dgm:pt modelId="{530B3DFA-C2A6-411F-801A-C8C4FF755096}" type="pres">
      <dgm:prSet presAssocID="{807A3FE1-32E0-4B26-91BA-0F75F251B974}" presName="parTransTwo" presStyleCnt="0"/>
      <dgm:spPr/>
    </dgm:pt>
    <dgm:pt modelId="{4D74E879-F9F1-46F9-9E3C-480EC0C968DB}" type="pres">
      <dgm:prSet presAssocID="{807A3FE1-32E0-4B26-91BA-0F75F251B974}" presName="horzTwo" presStyleCnt="0"/>
      <dgm:spPr/>
    </dgm:pt>
    <dgm:pt modelId="{FCBCC011-59CC-48C8-A235-ED559EBFBEB9}" type="pres">
      <dgm:prSet presAssocID="{45921E41-B46F-42A0-954C-40B22A1F8546}" presName="vertThree" presStyleCnt="0"/>
      <dgm:spPr/>
    </dgm:pt>
    <dgm:pt modelId="{A89847A0-B6D3-4686-8FA0-87858F512E3E}" type="pres">
      <dgm:prSet presAssocID="{45921E41-B46F-42A0-954C-40B22A1F8546}" presName="txThree" presStyleLbl="node3" presStyleIdx="6" presStyleCnt="7" custScaleY="326957">
        <dgm:presLayoutVars>
          <dgm:chPref val="3"/>
        </dgm:presLayoutVars>
      </dgm:prSet>
      <dgm:spPr/>
    </dgm:pt>
    <dgm:pt modelId="{3FC32C6B-1793-4153-8912-342523ED68F9}" type="pres">
      <dgm:prSet presAssocID="{45921E41-B46F-42A0-954C-40B22A1F8546}" presName="parTransThree" presStyleCnt="0"/>
      <dgm:spPr/>
    </dgm:pt>
    <dgm:pt modelId="{2460F17D-8A32-4872-9608-A5EC5344D3DE}" type="pres">
      <dgm:prSet presAssocID="{45921E41-B46F-42A0-954C-40B22A1F8546}" presName="horzThree" presStyleCnt="0"/>
      <dgm:spPr/>
    </dgm:pt>
    <dgm:pt modelId="{32F17A6C-C2FD-4D44-A012-A938AEA9B33B}" type="pres">
      <dgm:prSet presAssocID="{48731CC9-C5C7-470F-85CB-D2C2BCDAED7B}" presName="vertFour" presStyleCnt="0">
        <dgm:presLayoutVars>
          <dgm:chPref val="3"/>
        </dgm:presLayoutVars>
      </dgm:prSet>
      <dgm:spPr/>
    </dgm:pt>
    <dgm:pt modelId="{D2C52DF2-2F6B-49FC-BD1C-AEE7393634B4}" type="pres">
      <dgm:prSet presAssocID="{48731CC9-C5C7-470F-85CB-D2C2BCDAED7B}" presName="txFour" presStyleLbl="node4" presStyleIdx="11" presStyleCnt="12" custScaleY="326957">
        <dgm:presLayoutVars>
          <dgm:chPref val="3"/>
        </dgm:presLayoutVars>
      </dgm:prSet>
      <dgm:spPr/>
    </dgm:pt>
    <dgm:pt modelId="{1364209F-1E67-4BA0-8D08-422FAE8BDBFE}" type="pres">
      <dgm:prSet presAssocID="{48731CC9-C5C7-470F-85CB-D2C2BCDAED7B}" presName="horzFour" presStyleCnt="0"/>
      <dgm:spPr/>
    </dgm:pt>
  </dgm:ptLst>
  <dgm:cxnLst>
    <dgm:cxn modelId="{3C469504-8892-4DEF-95E7-C965BCD04F5E}" type="presOf" srcId="{33C99A0A-D9A1-4D52-92A7-5874CB0B476A}" destId="{100CDFCD-F6F6-4602-8D4B-70CE79868B80}" srcOrd="0" destOrd="0" presId="urn:microsoft.com/office/officeart/2005/8/layout/hierarchy4"/>
    <dgm:cxn modelId="{38BD6A05-C47F-4708-B2D2-527D5C9CA611}" srcId="{224F1919-6E39-4278-98E5-06879F620B58}" destId="{CC20153B-168B-4896-8808-420C62724E56}" srcOrd="0" destOrd="0" parTransId="{1D632E4E-687F-4DC2-B4F5-CF2706EFEC4F}" sibTransId="{B435EA74-939F-4D01-92DD-16E34867FD47}"/>
    <dgm:cxn modelId="{0C1C3211-DF7C-4C0D-AAD6-E17CE7F08EC4}" srcId="{CC20153B-168B-4896-8808-420C62724E56}" destId="{2BAB8171-3FD7-46AF-AB10-C5DCF176C39B}" srcOrd="0" destOrd="0" parTransId="{2576F86B-048F-4CAC-8D45-DC3ECF5487CA}" sibTransId="{BC93F53D-F8DE-48F9-9575-E01A80C3AB81}"/>
    <dgm:cxn modelId="{3B31FB1A-21A8-4F8A-959B-CA60C133CE47}" type="presOf" srcId="{88A6AB86-9192-4146-A1DA-14A228BDAE5F}" destId="{AFC94111-9D15-4A18-B559-6AC6ED7A8038}" srcOrd="0" destOrd="0" presId="urn:microsoft.com/office/officeart/2005/8/layout/hierarchy4"/>
    <dgm:cxn modelId="{74B6B61B-349A-4D69-A35F-94E124E4B36C}" type="presOf" srcId="{3C0AD796-C94C-4C28-857F-719311D3C524}" destId="{94EEF77B-2749-485D-BA90-037647FE1A2A}" srcOrd="0" destOrd="0" presId="urn:microsoft.com/office/officeart/2005/8/layout/hierarchy4"/>
    <dgm:cxn modelId="{20A4A21F-3DBA-49DB-B209-81D9D3E0A305}" srcId="{A67A5428-4A72-46A8-B799-C0C33A425512}" destId="{EE2085C9-99A9-42A5-8682-E0E3DBFD847F}" srcOrd="2" destOrd="0" parTransId="{57B61B98-B65F-4166-BB1D-6901F1DFC471}" sibTransId="{B0E71498-2134-474D-A6D3-31E752A8CB59}"/>
    <dgm:cxn modelId="{9BF20C23-EE37-4544-9899-666EBD3892F9}" srcId="{45921E41-B46F-42A0-954C-40B22A1F8546}" destId="{48731CC9-C5C7-470F-85CB-D2C2BCDAED7B}" srcOrd="0" destOrd="0" parTransId="{0861CF18-B74A-47E7-90C0-5E2886137A27}" sibTransId="{77275083-4FBE-4DAD-9C6A-196147CF614F}"/>
    <dgm:cxn modelId="{80D2AE23-3734-401B-B698-5171FAFE11C9}" srcId="{922B2CF5-577E-4689-B0B9-D2AFCE7994CE}" destId="{8B690154-E621-4850-BDFF-E41BBD70FC25}" srcOrd="0" destOrd="0" parTransId="{8A2F4541-6A77-41D4-AD79-12DD5F4D9F57}" sibTransId="{4E19AAA3-7772-46B3-B972-B4E18A125D4A}"/>
    <dgm:cxn modelId="{B6ED3525-E903-4619-A89A-8E6B1A262019}" type="presOf" srcId="{224F1919-6E39-4278-98E5-06879F620B58}" destId="{62F31FF0-DD5A-4A6A-8B97-1C21D6160A9E}" srcOrd="0" destOrd="0" presId="urn:microsoft.com/office/officeart/2005/8/layout/hierarchy4"/>
    <dgm:cxn modelId="{C1BEFA25-7118-47BE-8383-9DD3993BC68F}" srcId="{A6251E0E-22CF-4234-8012-4059B3286D35}" destId="{E64E1436-970C-4EDB-90CD-2460BF8C378A}" srcOrd="0" destOrd="0" parTransId="{5F579538-8E10-4DDA-AC42-72A4B3B16735}" sibTransId="{8F45B647-0A8B-46CB-B6DD-02FB93F1863D}"/>
    <dgm:cxn modelId="{1DBE2F2D-CC2C-4D9E-8822-EC6D9358C0FA}" type="presOf" srcId="{4588FE15-4A14-4891-8368-61E3724D3C1C}" destId="{60D7AF0A-5018-46EA-8C3A-DFABFF0BC4F9}" srcOrd="0" destOrd="0" presId="urn:microsoft.com/office/officeart/2005/8/layout/hierarchy4"/>
    <dgm:cxn modelId="{22E2CD2D-E30D-49F7-9249-87A41436D6AB}" type="presOf" srcId="{DA94DD59-51CF-44C7-8FC3-6FE545538B67}" destId="{04C0737C-1D75-413B-87CE-D9C5410373D7}" srcOrd="0" destOrd="0" presId="urn:microsoft.com/office/officeart/2005/8/layout/hierarchy4"/>
    <dgm:cxn modelId="{61C8E92F-169D-42C4-8F40-AAD524D21666}" srcId="{98B8DA91-B0B1-4C0A-83EB-080F1688BE69}" destId="{4E4A3739-5845-4D1B-A97C-15AD62BB2C98}" srcOrd="0" destOrd="0" parTransId="{CBB62F23-C483-474D-BCDD-3B780DB7AFC0}" sibTransId="{567D1C87-3ADD-44A1-8843-E8BC3BB54123}"/>
    <dgm:cxn modelId="{D0DC4A33-E053-4D68-95D4-27B541BC6D95}" type="presOf" srcId="{CC20153B-168B-4896-8808-420C62724E56}" destId="{6C9DFBB1-552D-490E-A74A-764EC12C607D}" srcOrd="0" destOrd="0" presId="urn:microsoft.com/office/officeart/2005/8/layout/hierarchy4"/>
    <dgm:cxn modelId="{24F26137-2F8C-4376-AC6E-762C9083BA85}" type="presOf" srcId="{807A3FE1-32E0-4B26-91BA-0F75F251B974}" destId="{C1A492EA-6CD0-45B9-9092-E19D8CE13CCF}" srcOrd="0" destOrd="0" presId="urn:microsoft.com/office/officeart/2005/8/layout/hierarchy4"/>
    <dgm:cxn modelId="{3E3D533A-6F24-4552-9ED2-C5F09B57753B}" type="presOf" srcId="{2BAB8171-3FD7-46AF-AB10-C5DCF176C39B}" destId="{33BB6EA8-E6CE-476D-BABA-647F06324BA0}" srcOrd="0" destOrd="0" presId="urn:microsoft.com/office/officeart/2005/8/layout/hierarchy4"/>
    <dgm:cxn modelId="{D2B05B40-DC34-48A2-A003-2B201121DE65}" srcId="{0C4406CD-0676-4AE1-B882-49B79E580F6A}" destId="{807A3FE1-32E0-4B26-91BA-0F75F251B974}" srcOrd="1" destOrd="0" parTransId="{EA738917-88FF-4634-80CD-36EEF7C88A48}" sibTransId="{10E68979-E47B-4044-96F4-8E3C7F52C4AB}"/>
    <dgm:cxn modelId="{DD41725B-1752-4BEC-8C94-879DDEA426D2}" srcId="{DA94DD59-51CF-44C7-8FC3-6FE545538B67}" destId="{610FAA33-1986-45EC-A6A1-18132B304AD8}" srcOrd="0" destOrd="0" parTransId="{A533304B-B384-4D41-8575-5EAED25CDA61}" sibTransId="{689BAB9C-48AF-40C0-9FCE-10AE59883588}"/>
    <dgm:cxn modelId="{D711825F-2F66-4C5D-90E4-DDD44B96CC81}" type="presOf" srcId="{610FAA33-1986-45EC-A6A1-18132B304AD8}" destId="{46A07F1E-B489-4B54-B680-4DE78DB3B449}" srcOrd="0" destOrd="0" presId="urn:microsoft.com/office/officeart/2005/8/layout/hierarchy4"/>
    <dgm:cxn modelId="{94308167-7CC8-42F7-A81E-AE4B8E779AD5}" srcId="{610FAA33-1986-45EC-A6A1-18132B304AD8}" destId="{91D9C0B9-AB77-42E1-BA23-AEEB547820C6}" srcOrd="0" destOrd="0" parTransId="{D85BB0F4-8D72-40BD-A3DA-988383BF68CD}" sibTransId="{6C1DBBD3-405C-406B-B34D-78820D306757}"/>
    <dgm:cxn modelId="{E4E26568-B342-4EE7-B687-A6943488F6EB}" type="presOf" srcId="{596D9F05-0369-4FDD-B0E2-B65C6DC454F3}" destId="{5D3731DB-C22D-4D11-AA26-BC40BBC1EC00}" srcOrd="0" destOrd="0" presId="urn:microsoft.com/office/officeart/2005/8/layout/hierarchy4"/>
    <dgm:cxn modelId="{F5887449-1534-49D0-89AC-5939630A8329}" type="presOf" srcId="{988B8E38-193B-4D97-9F53-722B97554A56}" destId="{76A93074-9213-4E49-97F8-A3FF2AA969C3}" srcOrd="0" destOrd="0" presId="urn:microsoft.com/office/officeart/2005/8/layout/hierarchy4"/>
    <dgm:cxn modelId="{17339F51-E32D-406E-AFB7-67AF532BCE5A}" type="presOf" srcId="{4E4A3739-5845-4D1B-A97C-15AD62BB2C98}" destId="{FB7E93F4-4A5E-4B5D-86FF-82A6A08B3A74}" srcOrd="0" destOrd="0" presId="urn:microsoft.com/office/officeart/2005/8/layout/hierarchy4"/>
    <dgm:cxn modelId="{C813F151-BC5E-4965-84BE-823009E45B26}" srcId="{A67A5428-4A72-46A8-B799-C0C33A425512}" destId="{94F24F39-608E-4DCD-B779-7B92FE488C9B}" srcOrd="1" destOrd="0" parTransId="{DEE0AF7F-7E45-4BE7-8239-4032DD9C1A3C}" sibTransId="{B3144F15-D11A-4894-A70D-9DEC9638553D}"/>
    <dgm:cxn modelId="{1B847653-23CF-430A-8662-8F708DF71C5D}" type="presOf" srcId="{3F3D0793-8F75-43E7-9679-BF398BB5AB41}" destId="{E3D8B9D6-5699-4BBF-B4A9-171CD36BE6DA}" srcOrd="0" destOrd="0" presId="urn:microsoft.com/office/officeart/2005/8/layout/hierarchy4"/>
    <dgm:cxn modelId="{19D81455-F3ED-4DDD-B134-90A7F6939EA8}" srcId="{EE2085C9-99A9-42A5-8682-E0E3DBFD847F}" destId="{922B2CF5-577E-4689-B0B9-D2AFCE7994CE}" srcOrd="1" destOrd="0" parTransId="{1F8E1006-7DDC-4982-8108-0C9E7A096C13}" sibTransId="{6F779C69-1961-40E3-9B5D-FA3ED1A51E66}"/>
    <dgm:cxn modelId="{88BD0456-7302-480C-8978-D313E8FA597B}" type="presOf" srcId="{A13F4173-3F93-49AD-9B45-B45691D19C25}" destId="{FBF4A78D-A30D-42D4-AC9A-B1BCE26D13D2}" srcOrd="0" destOrd="0" presId="urn:microsoft.com/office/officeart/2005/8/layout/hierarchy4"/>
    <dgm:cxn modelId="{4C86E056-DBD3-431B-B68A-F51B99B3BA93}" type="presOf" srcId="{A6251E0E-22CF-4234-8012-4059B3286D35}" destId="{7028773B-0195-4405-80CD-24F55B709D04}" srcOrd="0" destOrd="0" presId="urn:microsoft.com/office/officeart/2005/8/layout/hierarchy4"/>
    <dgm:cxn modelId="{AF8D9857-497E-4E9E-A60E-40AFFE9739E4}" srcId="{807A3FE1-32E0-4B26-91BA-0F75F251B974}" destId="{45921E41-B46F-42A0-954C-40B22A1F8546}" srcOrd="0" destOrd="0" parTransId="{952EA3DD-747B-4D0B-BC6E-459C1A34079A}" sibTransId="{73B68FC0-01D5-4481-8B67-8FC1935F7F4E}"/>
    <dgm:cxn modelId="{6DEADD77-42B4-46C6-9E38-9FFA7C7593D2}" type="presOf" srcId="{E64E1436-970C-4EDB-90CD-2460BF8C378A}" destId="{F2B84D88-5BB8-49D9-9F41-DF5AC2A700EB}" srcOrd="0" destOrd="0" presId="urn:microsoft.com/office/officeart/2005/8/layout/hierarchy4"/>
    <dgm:cxn modelId="{E133427B-238B-400E-BC8D-29FB0F7C9F35}" srcId="{33C99A0A-D9A1-4D52-92A7-5874CB0B476A}" destId="{2D77003D-DD7C-446D-B90B-A141B5FFA137}" srcOrd="0" destOrd="0" parTransId="{554352D4-4764-49EF-AB43-9DD9F78590B9}" sibTransId="{CDE46A14-EA0E-4256-A8E1-5A0EFCBA7F5F}"/>
    <dgm:cxn modelId="{63A67D83-5C30-482B-83CB-F0054E3334B7}" type="presOf" srcId="{03BDDA22-33F1-4660-A227-861501DC5E5C}" destId="{44D199B0-5FC4-437F-AE3A-B2046821438C}" srcOrd="0" destOrd="0" presId="urn:microsoft.com/office/officeart/2005/8/layout/hierarchy4"/>
    <dgm:cxn modelId="{1D9C4385-4BB0-4220-BA76-4358897668DF}" srcId="{94F24F39-608E-4DCD-B779-7B92FE488C9B}" destId="{DA94DD59-51CF-44C7-8FC3-6FE545538B67}" srcOrd="1" destOrd="0" parTransId="{8915C9A7-E607-481F-9FBE-C77E6BB48243}" sibTransId="{9F1C82B3-4480-4E68-AA6B-A512CB478EAB}"/>
    <dgm:cxn modelId="{F2786985-7B58-4102-A19E-54EF576BF467}" srcId="{94F24F39-608E-4DCD-B779-7B92FE488C9B}" destId="{88A6AB86-9192-4146-A1DA-14A228BDAE5F}" srcOrd="0" destOrd="0" parTransId="{609597FE-9BF1-4047-ABB5-00E6521D5066}" sibTransId="{B2167074-B9B9-435F-87FC-40C9FBA971EB}"/>
    <dgm:cxn modelId="{8399A789-2118-43E0-B5C8-F4878764CD61}" type="presOf" srcId="{48731CC9-C5C7-470F-85CB-D2C2BCDAED7B}" destId="{D2C52DF2-2F6B-49FC-BD1C-AEE7393634B4}" srcOrd="0" destOrd="0" presId="urn:microsoft.com/office/officeart/2005/8/layout/hierarchy4"/>
    <dgm:cxn modelId="{4827368A-6746-45A8-A23D-103D31D36747}" srcId="{A13F4173-3F93-49AD-9B45-B45691D19C25}" destId="{224F1919-6E39-4278-98E5-06879F620B58}" srcOrd="0" destOrd="0" parTransId="{0A4242AC-E7FE-4D16-8D44-33B0D8669FB6}" sibTransId="{1089D29D-8032-4227-961A-FDC9B721DB03}"/>
    <dgm:cxn modelId="{C8C4EA8B-B4BB-4CCE-AC97-C3AEEABA4366}" srcId="{596D9F05-0369-4FDD-B0E2-B65C6DC454F3}" destId="{3F3D0793-8F75-43E7-9679-BF398BB5AB41}" srcOrd="0" destOrd="0" parTransId="{FC98323D-3453-4151-AAA9-CE99B738A46E}" sibTransId="{53FBF288-CFA3-48EE-903A-ADBFAD8F0756}"/>
    <dgm:cxn modelId="{9EF93694-C342-44A1-8BFB-B821BBBB6AE3}" srcId="{4E4A3739-5845-4D1B-A97C-15AD62BB2C98}" destId="{4588FE15-4A14-4891-8368-61E3724D3C1C}" srcOrd="0" destOrd="0" parTransId="{6FCC04A9-3EAD-478E-9267-233481AA02BC}" sibTransId="{F72BDD17-E0F2-402D-B6C6-5631605A7A41}"/>
    <dgm:cxn modelId="{BC0E1F9B-786B-4CC4-A785-13A7F52D17DA}" type="presOf" srcId="{9A1928DF-C301-47F8-943E-F076DC6DE421}" destId="{97970846-E470-4429-AEA3-0D37AD29E3AD}" srcOrd="0" destOrd="0" presId="urn:microsoft.com/office/officeart/2005/8/layout/hierarchy4"/>
    <dgm:cxn modelId="{A8438B9F-761D-4801-A084-AD5A6B6DF37B}" type="presOf" srcId="{91D9C0B9-AB77-42E1-BA23-AEEB547820C6}" destId="{857006A9-771B-4850-9A21-7BF993C1B667}" srcOrd="0" destOrd="0" presId="urn:microsoft.com/office/officeart/2005/8/layout/hierarchy4"/>
    <dgm:cxn modelId="{484A70A3-C1CB-44BB-A11B-B4EE533BED43}" srcId="{2D77003D-DD7C-446D-B90B-A141B5FFA137}" destId="{596D9F05-0369-4FDD-B0E2-B65C6DC454F3}" srcOrd="0" destOrd="0" parTransId="{6153BCD4-4FFB-43FE-873B-E53B3CFB5F2B}" sibTransId="{6904DBDC-6350-4615-941C-EA5395553994}"/>
    <dgm:cxn modelId="{955394A4-F93A-41ED-A1A0-01D05065B2C2}" type="presOf" srcId="{45921E41-B46F-42A0-954C-40B22A1F8546}" destId="{A89847A0-B6D3-4686-8FA0-87858F512E3E}"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5B4CACA8-119E-49A3-B760-B9B42C02BD1A}" srcId="{03BDDA22-33F1-4660-A227-861501DC5E5C}" destId="{98B8DA91-B0B1-4C0A-83EB-080F1688BE69}" srcOrd="0" destOrd="0" parTransId="{F6ED86D8-68E1-461A-8282-97A45BDDCA5F}" sibTransId="{E4779D40-7FDF-4E4E-8217-4BD76514B40D}"/>
    <dgm:cxn modelId="{575658AC-043A-476F-BEA4-347F03120E3C}" srcId="{9A1928DF-C301-47F8-943E-F076DC6DE421}" destId="{A13F4173-3F93-49AD-9B45-B45691D19C25}" srcOrd="0" destOrd="0" parTransId="{D7CD3B28-E526-4517-A8F7-BE52785DC68E}" sibTransId="{BE761DB3-E0F9-4DEA-9CFD-743D3A22171A}"/>
    <dgm:cxn modelId="{CD6738AF-26CD-44B2-935C-B5F8EF67A01B}" type="presOf" srcId="{94F24F39-608E-4DCD-B779-7B92FE488C9B}" destId="{33EA868B-5B80-478A-AC9B-15FB0BC4175C}" srcOrd="0" destOrd="0" presId="urn:microsoft.com/office/officeart/2005/8/layout/hierarchy4"/>
    <dgm:cxn modelId="{F5F5B5B4-C0CC-4AAD-9EA9-27A1BD0B8FBA}" srcId="{A67A5428-4A72-46A8-B799-C0C33A425512}" destId="{0C4406CD-0676-4AE1-B882-49B79E580F6A}" srcOrd="3" destOrd="0" parTransId="{EC9FD6BD-75B7-4BFD-9518-E2452A218579}" sibTransId="{BB4080BE-8D51-4A32-A919-AE065A74507C}"/>
    <dgm:cxn modelId="{6BCF29BB-C3EB-484E-8FE0-129205DFB73E}" srcId="{0C4406CD-0676-4AE1-B882-49B79E580F6A}" destId="{33C99A0A-D9A1-4D52-92A7-5874CB0B476A}" srcOrd="0" destOrd="0" parTransId="{DE3F625C-E345-40B2-81DC-777579104AC1}" sibTransId="{5DF7C2B1-D889-4561-8281-92BDF26BBCC4}"/>
    <dgm:cxn modelId="{A17422C4-3AEC-4F5B-9161-C3B365BAE401}" type="presOf" srcId="{EE2085C9-99A9-42A5-8682-E0E3DBFD847F}" destId="{59A3C046-A781-4CE4-8BDC-65A36EE2B245}" srcOrd="0" destOrd="0" presId="urn:microsoft.com/office/officeart/2005/8/layout/hierarchy4"/>
    <dgm:cxn modelId="{77324BC6-D91C-4F88-9D4B-1EFF4FAE723D}" srcId="{EE2085C9-99A9-42A5-8682-E0E3DBFD847F}" destId="{03BDDA22-33F1-4660-A227-861501DC5E5C}" srcOrd="0" destOrd="0" parTransId="{24D4BAFA-7AEC-4908-B049-FFE1AD5AED11}" sibTransId="{7367E744-3B77-4578-8D2D-AEAFF703A434}"/>
    <dgm:cxn modelId="{1A2F69CC-EB6F-43FB-BE81-F7F985B4496C}" type="presOf" srcId="{FBD64E3D-C2EB-49DC-95B3-6EDBB9B53F63}" destId="{B28A7E55-7396-49E5-99BA-E87FD9573C6B}" srcOrd="0" destOrd="0" presId="urn:microsoft.com/office/officeart/2005/8/layout/hierarchy4"/>
    <dgm:cxn modelId="{D7DBD9CF-B64D-4457-8405-B3A34BC313F6}" srcId="{91D9C0B9-AB77-42E1-BA23-AEEB547820C6}" destId="{3C0AD796-C94C-4C28-857F-719311D3C524}" srcOrd="0" destOrd="0" parTransId="{7AF6283C-13F2-40DE-884A-355921D6C437}" sibTransId="{86795C86-A076-4D3B-9A2F-0116C0E000D8}"/>
    <dgm:cxn modelId="{954170D7-31A7-4119-89A6-1B872A4B99E6}" srcId="{8B690154-E621-4850-BDFF-E41BBD70FC25}" destId="{FBD64E3D-C2EB-49DC-95B3-6EDBB9B53F63}" srcOrd="0" destOrd="0" parTransId="{8CFDB4CF-963F-424B-BA80-6C6AAA5AB02E}" sibTransId="{F8A0EF5F-24DD-430D-AE2E-81C38EE2BD48}"/>
    <dgm:cxn modelId="{CA3E62DF-4D43-4AB3-AC2F-7C7BF4DB4B89}" type="presOf" srcId="{8B690154-E621-4850-BDFF-E41BBD70FC25}" destId="{E379D84D-F4D8-4352-9352-2AC85F7955C8}" srcOrd="0" destOrd="0" presId="urn:microsoft.com/office/officeart/2005/8/layout/hierarchy4"/>
    <dgm:cxn modelId="{C3457FE8-C38F-41B8-AFCF-3F6190E0BB25}" type="presOf" srcId="{2D77003D-DD7C-446D-B90B-A141B5FFA137}" destId="{83F5F5F0-9977-48D7-A790-D3D0684A5563}" srcOrd="0" destOrd="0" presId="urn:microsoft.com/office/officeart/2005/8/layout/hierarchy4"/>
    <dgm:cxn modelId="{90BFA1EB-7C19-4001-A3A1-982A8E89FAA4}" srcId="{88A6AB86-9192-4146-A1DA-14A228BDAE5F}" destId="{988B8E38-193B-4D97-9F53-722B97554A56}" srcOrd="0" destOrd="0" parTransId="{C08644C7-2478-417F-BC33-A7AB8D73F33B}" sibTransId="{B5B66C7F-5156-4A8B-8BB6-E3672D8B4E0A}"/>
    <dgm:cxn modelId="{DE13B3EB-A442-4E08-988E-16F1BD5E1630}" srcId="{988B8E38-193B-4D97-9F53-722B97554A56}" destId="{A6251E0E-22CF-4234-8012-4059B3286D35}" srcOrd="0" destOrd="0" parTransId="{BF367763-78A6-4550-9797-D1DFCF43EBDD}" sibTransId="{0D01F2F2-60B3-4A48-98C0-454C315D48CB}"/>
    <dgm:cxn modelId="{EBB3F0EC-D0B2-4339-A96E-F080E29F924E}" type="presOf" srcId="{0C4406CD-0676-4AE1-B882-49B79E580F6A}" destId="{63A28333-5DE0-4CBC-BA39-BDEC464590D4}" srcOrd="0" destOrd="0" presId="urn:microsoft.com/office/officeart/2005/8/layout/hierarchy4"/>
    <dgm:cxn modelId="{D099E5F2-FC18-4A9A-A33D-ACDA91415106}" type="presOf" srcId="{98B8DA91-B0B1-4C0A-83EB-080F1688BE69}" destId="{00F6FB64-082F-4677-9F14-A5CB424E12E3}" srcOrd="0" destOrd="0" presId="urn:microsoft.com/office/officeart/2005/8/layout/hierarchy4"/>
    <dgm:cxn modelId="{420565F6-01B4-4C61-9342-498314B5614C}" type="presOf" srcId="{922B2CF5-577E-4689-B0B9-D2AFCE7994CE}" destId="{BBC7EBE2-F805-406D-BD8F-F91310B47E5D}" srcOrd="0" destOrd="0" presId="urn:microsoft.com/office/officeart/2005/8/layout/hierarchy4"/>
    <dgm:cxn modelId="{64ABD2FB-517C-4CF2-9241-9D9CD16D8DD6}" srcId="{A67A5428-4A72-46A8-B799-C0C33A425512}" destId="{9A1928DF-C301-47F8-943E-F076DC6DE421}" srcOrd="0" destOrd="0" parTransId="{B00E66E8-1136-42A6-9B82-5D430E1A2DCE}" sibTransId="{207D237F-EE8F-4B7C-A989-F48F27C4E5F9}"/>
    <dgm:cxn modelId="{3C167BE2-B807-4048-9E80-10DC6BF78200}" type="presParOf" srcId="{6C44C9A4-A8FF-4434-95C7-DB2E01335A1F}" destId="{BAC95C4F-5F2C-4866-87D3-49A61C90E034}" srcOrd="0" destOrd="0" presId="urn:microsoft.com/office/officeart/2005/8/layout/hierarchy4"/>
    <dgm:cxn modelId="{6D3F3FD3-E031-423A-BEC6-15AB6690DE19}" type="presParOf" srcId="{BAC95C4F-5F2C-4866-87D3-49A61C90E034}" destId="{97970846-E470-4429-AEA3-0D37AD29E3AD}" srcOrd="0" destOrd="0" presId="urn:microsoft.com/office/officeart/2005/8/layout/hierarchy4"/>
    <dgm:cxn modelId="{0C858165-B7D0-4410-9A74-73B074E1B154}" type="presParOf" srcId="{BAC95C4F-5F2C-4866-87D3-49A61C90E034}" destId="{29FE17BA-C4BC-4210-B55F-522BA805A135}" srcOrd="1" destOrd="0" presId="urn:microsoft.com/office/officeart/2005/8/layout/hierarchy4"/>
    <dgm:cxn modelId="{9FD9DA4D-078B-4353-AD3C-9CFAC390E746}" type="presParOf" srcId="{BAC95C4F-5F2C-4866-87D3-49A61C90E034}" destId="{D60B2674-876B-45A0-9677-8087549FFEAE}" srcOrd="2" destOrd="0" presId="urn:microsoft.com/office/officeart/2005/8/layout/hierarchy4"/>
    <dgm:cxn modelId="{119C4679-89AD-4231-936D-C7CBC8499964}" type="presParOf" srcId="{D60B2674-876B-45A0-9677-8087549FFEAE}" destId="{8B6B7FA8-F37A-4D73-A0C6-1B69E920667B}" srcOrd="0" destOrd="0" presId="urn:microsoft.com/office/officeart/2005/8/layout/hierarchy4"/>
    <dgm:cxn modelId="{2CB4DD72-E9FB-456C-8710-A5F89F0BBC31}" type="presParOf" srcId="{8B6B7FA8-F37A-4D73-A0C6-1B69E920667B}" destId="{FBF4A78D-A30D-42D4-AC9A-B1BCE26D13D2}" srcOrd="0" destOrd="0" presId="urn:microsoft.com/office/officeart/2005/8/layout/hierarchy4"/>
    <dgm:cxn modelId="{C2B2331B-1D82-4587-AEFA-5DF1597B7EC6}" type="presParOf" srcId="{8B6B7FA8-F37A-4D73-A0C6-1B69E920667B}" destId="{5EE9206D-7A94-4B10-AADD-598A25BD473E}" srcOrd="1" destOrd="0" presId="urn:microsoft.com/office/officeart/2005/8/layout/hierarchy4"/>
    <dgm:cxn modelId="{4BD1FC1F-B557-4092-9BF8-A7F4570DCB22}" type="presParOf" srcId="{8B6B7FA8-F37A-4D73-A0C6-1B69E920667B}" destId="{B067203D-DD02-4E0A-9C38-A80C57B1082C}" srcOrd="2" destOrd="0" presId="urn:microsoft.com/office/officeart/2005/8/layout/hierarchy4"/>
    <dgm:cxn modelId="{0CEB1FED-153B-43A4-A4EB-1A471B8DD7A8}" type="presParOf" srcId="{B067203D-DD02-4E0A-9C38-A80C57B1082C}" destId="{A8AEC6AC-7D71-4C15-9769-73CBE427A13F}" srcOrd="0" destOrd="0" presId="urn:microsoft.com/office/officeart/2005/8/layout/hierarchy4"/>
    <dgm:cxn modelId="{078F1B50-5C05-4EDF-8C51-A046C070E7BC}" type="presParOf" srcId="{A8AEC6AC-7D71-4C15-9769-73CBE427A13F}" destId="{62F31FF0-DD5A-4A6A-8B97-1C21D6160A9E}" srcOrd="0" destOrd="0" presId="urn:microsoft.com/office/officeart/2005/8/layout/hierarchy4"/>
    <dgm:cxn modelId="{30DCDB60-E49A-4422-817A-B9EFE2A63B64}" type="presParOf" srcId="{A8AEC6AC-7D71-4C15-9769-73CBE427A13F}" destId="{8E994A67-1680-4F62-AEA5-25F8F4ABFD08}" srcOrd="1" destOrd="0" presId="urn:microsoft.com/office/officeart/2005/8/layout/hierarchy4"/>
    <dgm:cxn modelId="{862AF134-B24D-4B11-B9F6-CC82C81A3684}" type="presParOf" srcId="{A8AEC6AC-7D71-4C15-9769-73CBE427A13F}" destId="{F1D5715A-6271-4CF7-9430-9F90678E1AE2}" srcOrd="2" destOrd="0" presId="urn:microsoft.com/office/officeart/2005/8/layout/hierarchy4"/>
    <dgm:cxn modelId="{1A6D0EF5-DECA-4027-92C5-E827AD125F6F}" type="presParOf" srcId="{F1D5715A-6271-4CF7-9430-9F90678E1AE2}" destId="{E27E3842-4256-4BFA-85E9-1119C04C7429}" srcOrd="0" destOrd="0" presId="urn:microsoft.com/office/officeart/2005/8/layout/hierarchy4"/>
    <dgm:cxn modelId="{FE4B61D1-4197-4345-9D45-23CE4228FC56}" type="presParOf" srcId="{E27E3842-4256-4BFA-85E9-1119C04C7429}" destId="{6C9DFBB1-552D-490E-A74A-764EC12C607D}" srcOrd="0" destOrd="0" presId="urn:microsoft.com/office/officeart/2005/8/layout/hierarchy4"/>
    <dgm:cxn modelId="{05F225C3-5407-49D4-9804-59F0E9541D77}" type="presParOf" srcId="{E27E3842-4256-4BFA-85E9-1119C04C7429}" destId="{5987CD44-C07F-434D-BADA-A3DBD6C146B6}" srcOrd="1" destOrd="0" presId="urn:microsoft.com/office/officeart/2005/8/layout/hierarchy4"/>
    <dgm:cxn modelId="{D3D9F54F-3DF8-4E94-9ADD-71A5BA93FF3E}" type="presParOf" srcId="{E27E3842-4256-4BFA-85E9-1119C04C7429}" destId="{138CC011-CA71-4C1A-B044-EDF5EEEFEE13}" srcOrd="2" destOrd="0" presId="urn:microsoft.com/office/officeart/2005/8/layout/hierarchy4"/>
    <dgm:cxn modelId="{FDE3B370-4B6C-48F2-B8D8-50C58FDCAAC5}" type="presParOf" srcId="{138CC011-CA71-4C1A-B044-EDF5EEEFEE13}" destId="{E3FBD681-C360-4001-BE5D-27558DA5EDF8}" srcOrd="0" destOrd="0" presId="urn:microsoft.com/office/officeart/2005/8/layout/hierarchy4"/>
    <dgm:cxn modelId="{5FBEFBA3-F9F4-444F-A907-146B2AA8B10D}" type="presParOf" srcId="{E3FBD681-C360-4001-BE5D-27558DA5EDF8}" destId="{33BB6EA8-E6CE-476D-BABA-647F06324BA0}" srcOrd="0" destOrd="0" presId="urn:microsoft.com/office/officeart/2005/8/layout/hierarchy4"/>
    <dgm:cxn modelId="{9CFF5992-1BAF-4CCC-BC75-7FAEEF9C7BDC}" type="presParOf" srcId="{E3FBD681-C360-4001-BE5D-27558DA5EDF8}" destId="{884163A8-405A-4C7C-A0ED-020CA09CAC39}" srcOrd="1" destOrd="0" presId="urn:microsoft.com/office/officeart/2005/8/layout/hierarchy4"/>
    <dgm:cxn modelId="{37074042-5B24-4624-8EE4-1EC50242CFE7}" type="presParOf" srcId="{6C44C9A4-A8FF-4434-95C7-DB2E01335A1F}" destId="{CA226336-3437-4D7E-BAE7-10AA934CB980}" srcOrd="1" destOrd="0" presId="urn:microsoft.com/office/officeart/2005/8/layout/hierarchy4"/>
    <dgm:cxn modelId="{5C15DC51-7E0F-4C9D-A488-9383D5345A2F}" type="presParOf" srcId="{6C44C9A4-A8FF-4434-95C7-DB2E01335A1F}" destId="{65384C0A-6A64-4990-902C-BB6EDB06E18D}" srcOrd="2" destOrd="0" presId="urn:microsoft.com/office/officeart/2005/8/layout/hierarchy4"/>
    <dgm:cxn modelId="{AAE1DAE5-CB24-4291-A3A8-4F3417C91430}" type="presParOf" srcId="{65384C0A-6A64-4990-902C-BB6EDB06E18D}" destId="{33EA868B-5B80-478A-AC9B-15FB0BC4175C}" srcOrd="0" destOrd="0" presId="urn:microsoft.com/office/officeart/2005/8/layout/hierarchy4"/>
    <dgm:cxn modelId="{995B3C4D-36F5-4328-A520-DD079AF453E7}" type="presParOf" srcId="{65384C0A-6A64-4990-902C-BB6EDB06E18D}" destId="{BC0ABB50-CC23-4CCC-92EA-D461F4F3DA05}" srcOrd="1" destOrd="0" presId="urn:microsoft.com/office/officeart/2005/8/layout/hierarchy4"/>
    <dgm:cxn modelId="{4DDE4D2B-1D6E-41CE-B159-B0183073CF8D}" type="presParOf" srcId="{65384C0A-6A64-4990-902C-BB6EDB06E18D}" destId="{75EC0098-0834-4874-A135-10B5A5D7BB48}" srcOrd="2" destOrd="0" presId="urn:microsoft.com/office/officeart/2005/8/layout/hierarchy4"/>
    <dgm:cxn modelId="{0B5061CD-ECCA-4A52-B33E-C754FD0F70CD}" type="presParOf" srcId="{75EC0098-0834-4874-A135-10B5A5D7BB48}" destId="{4F1FA1F2-CC82-42AE-ABE2-42C3ADA63EC2}" srcOrd="0" destOrd="0" presId="urn:microsoft.com/office/officeart/2005/8/layout/hierarchy4"/>
    <dgm:cxn modelId="{AD455777-EE4F-4EB2-9FD4-108036ED3E85}" type="presParOf" srcId="{4F1FA1F2-CC82-42AE-ABE2-42C3ADA63EC2}" destId="{AFC94111-9D15-4A18-B559-6AC6ED7A8038}" srcOrd="0" destOrd="0" presId="urn:microsoft.com/office/officeart/2005/8/layout/hierarchy4"/>
    <dgm:cxn modelId="{9258D09F-1E5A-488D-96FE-546E58285490}" type="presParOf" srcId="{4F1FA1F2-CC82-42AE-ABE2-42C3ADA63EC2}" destId="{35F5A1B1-41D2-4C0D-8529-600F7AFEF261}" srcOrd="1" destOrd="0" presId="urn:microsoft.com/office/officeart/2005/8/layout/hierarchy4"/>
    <dgm:cxn modelId="{DE08F77C-50C7-4397-8111-D050A759CA0B}" type="presParOf" srcId="{4F1FA1F2-CC82-42AE-ABE2-42C3ADA63EC2}" destId="{CFFE6F43-13EF-4E7E-B6CC-C49EBD968547}" srcOrd="2" destOrd="0" presId="urn:microsoft.com/office/officeart/2005/8/layout/hierarchy4"/>
    <dgm:cxn modelId="{F57B7D7B-CD9B-4C88-8565-378D924605FA}" type="presParOf" srcId="{CFFE6F43-13EF-4E7E-B6CC-C49EBD968547}" destId="{1BCBC698-1251-4418-863E-4E7423F0C5A6}" srcOrd="0" destOrd="0" presId="urn:microsoft.com/office/officeart/2005/8/layout/hierarchy4"/>
    <dgm:cxn modelId="{250EF3F9-E715-4374-93C0-98B72B5EEC36}" type="presParOf" srcId="{1BCBC698-1251-4418-863E-4E7423F0C5A6}" destId="{76A93074-9213-4E49-97F8-A3FF2AA969C3}" srcOrd="0" destOrd="0" presId="urn:microsoft.com/office/officeart/2005/8/layout/hierarchy4"/>
    <dgm:cxn modelId="{2B89C589-67C1-4BB6-90CB-CEF6B7F900EC}" type="presParOf" srcId="{1BCBC698-1251-4418-863E-4E7423F0C5A6}" destId="{06BC9038-5CBA-48D9-B84A-0CF0A039FEC3}" srcOrd="1" destOrd="0" presId="urn:microsoft.com/office/officeart/2005/8/layout/hierarchy4"/>
    <dgm:cxn modelId="{574616E7-B04C-4368-BF32-B261B42B6C52}" type="presParOf" srcId="{1BCBC698-1251-4418-863E-4E7423F0C5A6}" destId="{B75C5994-F4A7-480D-8F17-7F522849F23D}" srcOrd="2" destOrd="0" presId="urn:microsoft.com/office/officeart/2005/8/layout/hierarchy4"/>
    <dgm:cxn modelId="{5116CC03-21E5-4BE3-861D-2421FCF698AA}" type="presParOf" srcId="{B75C5994-F4A7-480D-8F17-7F522849F23D}" destId="{9F9F1F6B-A0A1-46CA-8C09-4EFE700FE79E}" srcOrd="0" destOrd="0" presId="urn:microsoft.com/office/officeart/2005/8/layout/hierarchy4"/>
    <dgm:cxn modelId="{024EE38A-9031-4560-885D-4BFB5A370E8A}" type="presParOf" srcId="{9F9F1F6B-A0A1-46CA-8C09-4EFE700FE79E}" destId="{7028773B-0195-4405-80CD-24F55B709D04}" srcOrd="0" destOrd="0" presId="urn:microsoft.com/office/officeart/2005/8/layout/hierarchy4"/>
    <dgm:cxn modelId="{91C2DB24-1628-4AE6-9BDA-E900F2DE7911}" type="presParOf" srcId="{9F9F1F6B-A0A1-46CA-8C09-4EFE700FE79E}" destId="{0D1F5431-E38D-480C-B460-788C784E7BF1}" srcOrd="1" destOrd="0" presId="urn:microsoft.com/office/officeart/2005/8/layout/hierarchy4"/>
    <dgm:cxn modelId="{2D7C5926-FCFB-4DD2-88DF-EFEC39098875}" type="presParOf" srcId="{9F9F1F6B-A0A1-46CA-8C09-4EFE700FE79E}" destId="{866AE494-492D-442B-8D50-71473672B40B}" srcOrd="2" destOrd="0" presId="urn:microsoft.com/office/officeart/2005/8/layout/hierarchy4"/>
    <dgm:cxn modelId="{B9207B1B-7F96-4C01-ACBB-844D74ACC763}" type="presParOf" srcId="{866AE494-492D-442B-8D50-71473672B40B}" destId="{8B9646E8-FD53-473D-9131-BEBEF292BE1A}" srcOrd="0" destOrd="0" presId="urn:microsoft.com/office/officeart/2005/8/layout/hierarchy4"/>
    <dgm:cxn modelId="{1F3384E8-6F0F-4A8D-A098-F0D5B3918A8B}" type="presParOf" srcId="{8B9646E8-FD53-473D-9131-BEBEF292BE1A}" destId="{F2B84D88-5BB8-49D9-9F41-DF5AC2A700EB}" srcOrd="0" destOrd="0" presId="urn:microsoft.com/office/officeart/2005/8/layout/hierarchy4"/>
    <dgm:cxn modelId="{0681E15A-C5A0-45DC-A599-FC2BB959BE58}" type="presParOf" srcId="{8B9646E8-FD53-473D-9131-BEBEF292BE1A}" destId="{B1700E1C-F852-4D08-AB91-895CCB01F594}" srcOrd="1" destOrd="0" presId="urn:microsoft.com/office/officeart/2005/8/layout/hierarchy4"/>
    <dgm:cxn modelId="{85E16DA7-EEED-4EC7-A608-C60CBA727222}" type="presParOf" srcId="{75EC0098-0834-4874-A135-10B5A5D7BB48}" destId="{1144FAD1-C0A8-4977-8A50-407B1695FF20}" srcOrd="1" destOrd="0" presId="urn:microsoft.com/office/officeart/2005/8/layout/hierarchy4"/>
    <dgm:cxn modelId="{97B87AE3-6117-4FA2-B080-EED7D46C7185}" type="presParOf" srcId="{75EC0098-0834-4874-A135-10B5A5D7BB48}" destId="{94E80610-88A2-4A1E-9A9F-3729FAAEA952}" srcOrd="2" destOrd="0" presId="urn:microsoft.com/office/officeart/2005/8/layout/hierarchy4"/>
    <dgm:cxn modelId="{BAE4DC29-2238-421A-B053-C18637ED75E8}" type="presParOf" srcId="{94E80610-88A2-4A1E-9A9F-3729FAAEA952}" destId="{04C0737C-1D75-413B-87CE-D9C5410373D7}" srcOrd="0" destOrd="0" presId="urn:microsoft.com/office/officeart/2005/8/layout/hierarchy4"/>
    <dgm:cxn modelId="{6567FD72-8BA3-46F0-8B62-AC6E09D4CB49}" type="presParOf" srcId="{94E80610-88A2-4A1E-9A9F-3729FAAEA952}" destId="{5BFC4A3D-296A-463F-A0AA-5DBBA1A3B866}" srcOrd="1" destOrd="0" presId="urn:microsoft.com/office/officeart/2005/8/layout/hierarchy4"/>
    <dgm:cxn modelId="{3998BC92-DF6E-4281-AF65-F11C7CB8BF5F}" type="presParOf" srcId="{94E80610-88A2-4A1E-9A9F-3729FAAEA952}" destId="{DD1E5582-A33D-4741-886B-3BF720794AAD}" srcOrd="2" destOrd="0" presId="urn:microsoft.com/office/officeart/2005/8/layout/hierarchy4"/>
    <dgm:cxn modelId="{AD489F33-ACAD-4F5F-8CF0-8204D4FCD497}" type="presParOf" srcId="{DD1E5582-A33D-4741-886B-3BF720794AAD}" destId="{671F6806-2451-418D-992E-3717939C4198}" srcOrd="0" destOrd="0" presId="urn:microsoft.com/office/officeart/2005/8/layout/hierarchy4"/>
    <dgm:cxn modelId="{CD50DBFD-055B-4DAD-A9E5-A093F38D6AA4}" type="presParOf" srcId="{671F6806-2451-418D-992E-3717939C4198}" destId="{46A07F1E-B489-4B54-B680-4DE78DB3B449}" srcOrd="0" destOrd="0" presId="urn:microsoft.com/office/officeart/2005/8/layout/hierarchy4"/>
    <dgm:cxn modelId="{C2B7BC06-FD0B-4743-9D34-5635EB657E4A}" type="presParOf" srcId="{671F6806-2451-418D-992E-3717939C4198}" destId="{89A71763-9615-4202-91A8-7A97327A1DA5}" srcOrd="1" destOrd="0" presId="urn:microsoft.com/office/officeart/2005/8/layout/hierarchy4"/>
    <dgm:cxn modelId="{1F230D96-6223-46FA-A9A9-FB323938B869}" type="presParOf" srcId="{671F6806-2451-418D-992E-3717939C4198}" destId="{3657F6E3-65CB-4DB8-B1FA-4FE4508573F3}" srcOrd="2" destOrd="0" presId="urn:microsoft.com/office/officeart/2005/8/layout/hierarchy4"/>
    <dgm:cxn modelId="{5F3AF51B-F86B-4115-B090-4DA1DF0BC35D}" type="presParOf" srcId="{3657F6E3-65CB-4DB8-B1FA-4FE4508573F3}" destId="{7802082C-7255-449F-B5C3-0F8A7FE9CAF6}" srcOrd="0" destOrd="0" presId="urn:microsoft.com/office/officeart/2005/8/layout/hierarchy4"/>
    <dgm:cxn modelId="{3572E7DE-2F39-4779-87C2-A1CD7A924A42}" type="presParOf" srcId="{7802082C-7255-449F-B5C3-0F8A7FE9CAF6}" destId="{857006A9-771B-4850-9A21-7BF993C1B667}" srcOrd="0" destOrd="0" presId="urn:microsoft.com/office/officeart/2005/8/layout/hierarchy4"/>
    <dgm:cxn modelId="{93209624-CC21-445E-B699-D88175F4152B}" type="presParOf" srcId="{7802082C-7255-449F-B5C3-0F8A7FE9CAF6}" destId="{6656155C-8F3C-4754-9417-7A274291A87B}" srcOrd="1" destOrd="0" presId="urn:microsoft.com/office/officeart/2005/8/layout/hierarchy4"/>
    <dgm:cxn modelId="{D5D8A007-0779-421E-B093-5FC224198DA5}" type="presParOf" srcId="{7802082C-7255-449F-B5C3-0F8A7FE9CAF6}" destId="{C31CFE42-D2AA-405C-9A14-61107B21AF10}" srcOrd="2" destOrd="0" presId="urn:microsoft.com/office/officeart/2005/8/layout/hierarchy4"/>
    <dgm:cxn modelId="{A9965E76-B373-4F0E-A67A-478EF7A24590}" type="presParOf" srcId="{C31CFE42-D2AA-405C-9A14-61107B21AF10}" destId="{9A71CDFF-2964-441F-BA99-046E0980CC18}" srcOrd="0" destOrd="0" presId="urn:microsoft.com/office/officeart/2005/8/layout/hierarchy4"/>
    <dgm:cxn modelId="{A9295404-75FB-4423-B2BC-A1B8E86FD0A2}" type="presParOf" srcId="{9A71CDFF-2964-441F-BA99-046E0980CC18}" destId="{94EEF77B-2749-485D-BA90-037647FE1A2A}" srcOrd="0" destOrd="0" presId="urn:microsoft.com/office/officeart/2005/8/layout/hierarchy4"/>
    <dgm:cxn modelId="{5D1F36BD-4A05-4BFD-9B14-8D8C5E036452}" type="presParOf" srcId="{9A71CDFF-2964-441F-BA99-046E0980CC18}" destId="{E81997F3-75CC-4192-91FB-B91194347522}" srcOrd="1" destOrd="0" presId="urn:microsoft.com/office/officeart/2005/8/layout/hierarchy4"/>
    <dgm:cxn modelId="{43692EA0-2C97-468D-8695-2EB292A75DC4}" type="presParOf" srcId="{6C44C9A4-A8FF-4434-95C7-DB2E01335A1F}" destId="{C20A1CD3-5DFB-40F8-B924-9FE4AF3CC6E4}" srcOrd="3" destOrd="0" presId="urn:microsoft.com/office/officeart/2005/8/layout/hierarchy4"/>
    <dgm:cxn modelId="{CF8C8152-7F8F-48FF-BEC7-2F641734D3AD}" type="presParOf" srcId="{6C44C9A4-A8FF-4434-95C7-DB2E01335A1F}" destId="{95A43BE8-AD4A-4137-923A-24E6AE3C9CE1}" srcOrd="4" destOrd="0" presId="urn:microsoft.com/office/officeart/2005/8/layout/hierarchy4"/>
    <dgm:cxn modelId="{CCB0BB83-7BAC-4425-8414-E02231F29601}" type="presParOf" srcId="{95A43BE8-AD4A-4137-923A-24E6AE3C9CE1}" destId="{59A3C046-A781-4CE4-8BDC-65A36EE2B245}" srcOrd="0" destOrd="0" presId="urn:microsoft.com/office/officeart/2005/8/layout/hierarchy4"/>
    <dgm:cxn modelId="{25065A2D-6CDA-4271-A6C3-4D803912E25B}" type="presParOf" srcId="{95A43BE8-AD4A-4137-923A-24E6AE3C9CE1}" destId="{F2024D7C-E125-41AA-B46C-338696F036D3}" srcOrd="1" destOrd="0" presId="urn:microsoft.com/office/officeart/2005/8/layout/hierarchy4"/>
    <dgm:cxn modelId="{8A3DDB8E-B382-4CFB-B8BE-1BCE23E63CA0}" type="presParOf" srcId="{95A43BE8-AD4A-4137-923A-24E6AE3C9CE1}" destId="{8F9FD456-F562-46AC-99AC-B16CD213D947}" srcOrd="2" destOrd="0" presId="urn:microsoft.com/office/officeart/2005/8/layout/hierarchy4"/>
    <dgm:cxn modelId="{F51728E5-221E-4A4F-B7E5-52C5F3099F97}" type="presParOf" srcId="{8F9FD456-F562-46AC-99AC-B16CD213D947}" destId="{6A47F579-050F-4A56-8925-69F4080D81F5}" srcOrd="0" destOrd="0" presId="urn:microsoft.com/office/officeart/2005/8/layout/hierarchy4"/>
    <dgm:cxn modelId="{3DD2D508-3025-43A3-88B2-AA23BC3B7E08}" type="presParOf" srcId="{6A47F579-050F-4A56-8925-69F4080D81F5}" destId="{44D199B0-5FC4-437F-AE3A-B2046821438C}" srcOrd="0" destOrd="0" presId="urn:microsoft.com/office/officeart/2005/8/layout/hierarchy4"/>
    <dgm:cxn modelId="{A39428FD-E3CB-43A5-ACF9-A621F3D2734A}" type="presParOf" srcId="{6A47F579-050F-4A56-8925-69F4080D81F5}" destId="{1286718F-83B7-4F44-9B9A-5CB43340EFA2}" srcOrd="1" destOrd="0" presId="urn:microsoft.com/office/officeart/2005/8/layout/hierarchy4"/>
    <dgm:cxn modelId="{8B8585AF-15CB-437F-A84D-231EA782ACD4}" type="presParOf" srcId="{6A47F579-050F-4A56-8925-69F4080D81F5}" destId="{2F3C0608-0B4B-4587-B80F-5635E381EEA6}" srcOrd="2" destOrd="0" presId="urn:microsoft.com/office/officeart/2005/8/layout/hierarchy4"/>
    <dgm:cxn modelId="{2D76E0F5-E52F-4F4E-B58B-67ABA125C397}" type="presParOf" srcId="{2F3C0608-0B4B-4587-B80F-5635E381EEA6}" destId="{353F268B-8988-463E-B099-16F773E2DF4A}" srcOrd="0" destOrd="0" presId="urn:microsoft.com/office/officeart/2005/8/layout/hierarchy4"/>
    <dgm:cxn modelId="{8395997A-EE2A-4737-9C7B-45CE007A2FD9}" type="presParOf" srcId="{353F268B-8988-463E-B099-16F773E2DF4A}" destId="{00F6FB64-082F-4677-9F14-A5CB424E12E3}" srcOrd="0" destOrd="0" presId="urn:microsoft.com/office/officeart/2005/8/layout/hierarchy4"/>
    <dgm:cxn modelId="{8B3D0A35-479B-4171-9FDF-8CE7F2CA48AC}" type="presParOf" srcId="{353F268B-8988-463E-B099-16F773E2DF4A}" destId="{82BC7DFA-57CF-45ED-A550-B71DF2E2771B}" srcOrd="1" destOrd="0" presId="urn:microsoft.com/office/officeart/2005/8/layout/hierarchy4"/>
    <dgm:cxn modelId="{BA32E30F-BA2D-4976-A65A-CB9A004E8C58}" type="presParOf" srcId="{353F268B-8988-463E-B099-16F773E2DF4A}" destId="{6B4F45C0-89A8-4BA4-9125-8994B5184239}" srcOrd="2" destOrd="0" presId="urn:microsoft.com/office/officeart/2005/8/layout/hierarchy4"/>
    <dgm:cxn modelId="{46FDF6A2-3DAD-4C93-9103-4C8404504139}" type="presParOf" srcId="{6B4F45C0-89A8-4BA4-9125-8994B5184239}" destId="{490DB165-D532-44ED-AE60-54C137EDC485}" srcOrd="0" destOrd="0" presId="urn:microsoft.com/office/officeart/2005/8/layout/hierarchy4"/>
    <dgm:cxn modelId="{2B9BB45E-151E-4619-A182-83A3BBE7B78F}" type="presParOf" srcId="{490DB165-D532-44ED-AE60-54C137EDC485}" destId="{FB7E93F4-4A5E-4B5D-86FF-82A6A08B3A74}" srcOrd="0" destOrd="0" presId="urn:microsoft.com/office/officeart/2005/8/layout/hierarchy4"/>
    <dgm:cxn modelId="{DBFC9576-6C2A-4151-B3FD-2BF08A80379A}" type="presParOf" srcId="{490DB165-D532-44ED-AE60-54C137EDC485}" destId="{87EC98D1-567D-4367-A671-7D1E29113852}" srcOrd="1" destOrd="0" presId="urn:microsoft.com/office/officeart/2005/8/layout/hierarchy4"/>
    <dgm:cxn modelId="{48D9C701-45D0-434A-85DA-35A85B9DC24A}" type="presParOf" srcId="{490DB165-D532-44ED-AE60-54C137EDC485}" destId="{9ACCDF25-A14F-4DFA-A958-122BA19E61EB}" srcOrd="2" destOrd="0" presId="urn:microsoft.com/office/officeart/2005/8/layout/hierarchy4"/>
    <dgm:cxn modelId="{99798417-5305-484C-94A4-AF6B405DE842}" type="presParOf" srcId="{9ACCDF25-A14F-4DFA-A958-122BA19E61EB}" destId="{1D5871D5-6779-4CF3-AF55-7AF675ED4620}" srcOrd="0" destOrd="0" presId="urn:microsoft.com/office/officeart/2005/8/layout/hierarchy4"/>
    <dgm:cxn modelId="{7B80C57A-513C-4A3F-91CF-6832E53182E7}" type="presParOf" srcId="{1D5871D5-6779-4CF3-AF55-7AF675ED4620}" destId="{60D7AF0A-5018-46EA-8C3A-DFABFF0BC4F9}" srcOrd="0" destOrd="0" presId="urn:microsoft.com/office/officeart/2005/8/layout/hierarchy4"/>
    <dgm:cxn modelId="{59916116-2552-4E15-99B8-85B605EC53FC}" type="presParOf" srcId="{1D5871D5-6779-4CF3-AF55-7AF675ED4620}" destId="{146F2805-A7A2-4298-A9AA-A0C897456FF7}" srcOrd="1" destOrd="0" presId="urn:microsoft.com/office/officeart/2005/8/layout/hierarchy4"/>
    <dgm:cxn modelId="{8258A415-FC94-47BD-A962-86A513B0BEC7}" type="presParOf" srcId="{8F9FD456-F562-46AC-99AC-B16CD213D947}" destId="{90C86E5E-2087-42A9-B95D-8182B789CBC5}" srcOrd="1" destOrd="0" presId="urn:microsoft.com/office/officeart/2005/8/layout/hierarchy4"/>
    <dgm:cxn modelId="{DAF16936-1087-4C34-AF56-0C84CF1313D3}" type="presParOf" srcId="{8F9FD456-F562-46AC-99AC-B16CD213D947}" destId="{E0C52EDF-96D7-44C2-B07B-EB573DD3B0F5}" srcOrd="2" destOrd="0" presId="urn:microsoft.com/office/officeart/2005/8/layout/hierarchy4"/>
    <dgm:cxn modelId="{154964DD-0A4E-4324-A3C9-FCED755A4DAE}" type="presParOf" srcId="{E0C52EDF-96D7-44C2-B07B-EB573DD3B0F5}" destId="{BBC7EBE2-F805-406D-BD8F-F91310B47E5D}" srcOrd="0" destOrd="0" presId="urn:microsoft.com/office/officeart/2005/8/layout/hierarchy4"/>
    <dgm:cxn modelId="{098F297C-6022-404A-ABD2-BD911F33E810}" type="presParOf" srcId="{E0C52EDF-96D7-44C2-B07B-EB573DD3B0F5}" destId="{11F0F506-8A8A-4A13-9A8F-DCC441EAC29B}" srcOrd="1" destOrd="0" presId="urn:microsoft.com/office/officeart/2005/8/layout/hierarchy4"/>
    <dgm:cxn modelId="{FAECE9AE-DA5A-46E8-BC39-81E9FBE4ACE9}" type="presParOf" srcId="{E0C52EDF-96D7-44C2-B07B-EB573DD3B0F5}" destId="{EB23DD38-8023-4DE4-921A-FD7CC38890D8}" srcOrd="2" destOrd="0" presId="urn:microsoft.com/office/officeart/2005/8/layout/hierarchy4"/>
    <dgm:cxn modelId="{238B5E83-CAC7-490D-96B3-367ABA7B7BAA}" type="presParOf" srcId="{EB23DD38-8023-4DE4-921A-FD7CC38890D8}" destId="{5EE784BE-39F8-4AD1-A52A-1842F779EDD7}" srcOrd="0" destOrd="0" presId="urn:microsoft.com/office/officeart/2005/8/layout/hierarchy4"/>
    <dgm:cxn modelId="{A9AD19D7-F21B-42B0-8CBA-E22F7E7ECBE7}" type="presParOf" srcId="{5EE784BE-39F8-4AD1-A52A-1842F779EDD7}" destId="{E379D84D-F4D8-4352-9352-2AC85F7955C8}" srcOrd="0" destOrd="0" presId="urn:microsoft.com/office/officeart/2005/8/layout/hierarchy4"/>
    <dgm:cxn modelId="{E8533B17-596A-4FF4-B297-2CC64291580D}" type="presParOf" srcId="{5EE784BE-39F8-4AD1-A52A-1842F779EDD7}" destId="{B8ACB773-51F1-47BE-8DE7-3DA2B7AC6733}" srcOrd="1" destOrd="0" presId="urn:microsoft.com/office/officeart/2005/8/layout/hierarchy4"/>
    <dgm:cxn modelId="{228636D8-8044-4835-A6E2-99D10B8B432F}" type="presParOf" srcId="{5EE784BE-39F8-4AD1-A52A-1842F779EDD7}" destId="{52FD1655-C2C7-47AC-AEC9-8AE3D844F94D}" srcOrd="2" destOrd="0" presId="urn:microsoft.com/office/officeart/2005/8/layout/hierarchy4"/>
    <dgm:cxn modelId="{519BC843-DBC1-42BF-BB18-2A2256E1752D}" type="presParOf" srcId="{52FD1655-C2C7-47AC-AEC9-8AE3D844F94D}" destId="{C6693072-EA7A-4E97-B5D0-552DF35F9C9F}" srcOrd="0" destOrd="0" presId="urn:microsoft.com/office/officeart/2005/8/layout/hierarchy4"/>
    <dgm:cxn modelId="{CD3504EF-AA4F-4F05-8C5D-550505E4645A}" type="presParOf" srcId="{C6693072-EA7A-4E97-B5D0-552DF35F9C9F}" destId="{B28A7E55-7396-49E5-99BA-E87FD9573C6B}" srcOrd="0" destOrd="0" presId="urn:microsoft.com/office/officeart/2005/8/layout/hierarchy4"/>
    <dgm:cxn modelId="{CA4092B8-2D14-4783-B212-F3F68CEC6B32}" type="presParOf" srcId="{C6693072-EA7A-4E97-B5D0-552DF35F9C9F}" destId="{6A25B260-E2E2-4805-BD2A-7A7E0030A27F}" srcOrd="1" destOrd="0" presId="urn:microsoft.com/office/officeart/2005/8/layout/hierarchy4"/>
    <dgm:cxn modelId="{E5C46384-CB37-4400-91C9-2A97D329BB97}" type="presParOf" srcId="{6C44C9A4-A8FF-4434-95C7-DB2E01335A1F}" destId="{23E80EBC-146C-43ED-93C2-459358D1FE99}" srcOrd="5" destOrd="0" presId="urn:microsoft.com/office/officeart/2005/8/layout/hierarchy4"/>
    <dgm:cxn modelId="{6635AA0B-3E30-4180-9096-C594362CC318}" type="presParOf" srcId="{6C44C9A4-A8FF-4434-95C7-DB2E01335A1F}" destId="{445DB087-A375-49FF-B361-D3265F5F1EEA}" srcOrd="6" destOrd="0" presId="urn:microsoft.com/office/officeart/2005/8/layout/hierarchy4"/>
    <dgm:cxn modelId="{465FC66D-1D10-400E-B112-43E3AA54BD8C}" type="presParOf" srcId="{445DB087-A375-49FF-B361-D3265F5F1EEA}" destId="{63A28333-5DE0-4CBC-BA39-BDEC464590D4}" srcOrd="0" destOrd="0" presId="urn:microsoft.com/office/officeart/2005/8/layout/hierarchy4"/>
    <dgm:cxn modelId="{C7C9DF59-D72D-4DD1-A212-EB74969ABC14}" type="presParOf" srcId="{445DB087-A375-49FF-B361-D3265F5F1EEA}" destId="{EF7D27E2-7DD0-4A5A-8002-A8AD14C16BDC}" srcOrd="1" destOrd="0" presId="urn:microsoft.com/office/officeart/2005/8/layout/hierarchy4"/>
    <dgm:cxn modelId="{B57EA2F9-ABB7-4D3A-A0C5-2E6426995C83}" type="presParOf" srcId="{445DB087-A375-49FF-B361-D3265F5F1EEA}" destId="{E7168632-7660-4835-9538-2E0F10C17D5A}" srcOrd="2" destOrd="0" presId="urn:microsoft.com/office/officeart/2005/8/layout/hierarchy4"/>
    <dgm:cxn modelId="{CB784FD6-13EA-4511-964C-FA8E8A18C86F}" type="presParOf" srcId="{E7168632-7660-4835-9538-2E0F10C17D5A}" destId="{10993B4B-1131-410B-95DC-AB08ADCC4C72}" srcOrd="0" destOrd="0" presId="urn:microsoft.com/office/officeart/2005/8/layout/hierarchy4"/>
    <dgm:cxn modelId="{300A891C-4DC6-4BA5-B206-466B1ECF16D6}" type="presParOf" srcId="{10993B4B-1131-410B-95DC-AB08ADCC4C72}" destId="{100CDFCD-F6F6-4602-8D4B-70CE79868B80}" srcOrd="0" destOrd="0" presId="urn:microsoft.com/office/officeart/2005/8/layout/hierarchy4"/>
    <dgm:cxn modelId="{F5A6ADFF-5C51-41FB-B9CB-6175BBBC76E7}" type="presParOf" srcId="{10993B4B-1131-410B-95DC-AB08ADCC4C72}" destId="{8FB265BB-DBBC-45A0-BB97-70833BA45C7D}" srcOrd="1" destOrd="0" presId="urn:microsoft.com/office/officeart/2005/8/layout/hierarchy4"/>
    <dgm:cxn modelId="{81A78C70-79ED-4300-9074-70D6D531D405}" type="presParOf" srcId="{10993B4B-1131-410B-95DC-AB08ADCC4C72}" destId="{D062004A-0AA0-4F70-9EE0-FC2B4855A700}" srcOrd="2" destOrd="0" presId="urn:microsoft.com/office/officeart/2005/8/layout/hierarchy4"/>
    <dgm:cxn modelId="{FA015712-4CF5-4E6B-B757-8F2A521FB043}" type="presParOf" srcId="{D062004A-0AA0-4F70-9EE0-FC2B4855A700}" destId="{2C72C358-5CE7-40D6-A0DE-5FF787C9E16C}" srcOrd="0" destOrd="0" presId="urn:microsoft.com/office/officeart/2005/8/layout/hierarchy4"/>
    <dgm:cxn modelId="{5C8B0D8B-7E5F-4C72-A86F-939F39E27B54}" type="presParOf" srcId="{2C72C358-5CE7-40D6-A0DE-5FF787C9E16C}" destId="{83F5F5F0-9977-48D7-A790-D3D0684A5563}" srcOrd="0" destOrd="0" presId="urn:microsoft.com/office/officeart/2005/8/layout/hierarchy4"/>
    <dgm:cxn modelId="{5A973C01-991C-41C6-974D-6F4BAEBAFD3B}" type="presParOf" srcId="{2C72C358-5CE7-40D6-A0DE-5FF787C9E16C}" destId="{C1897DFD-563C-4545-B423-79F6AD1202A6}" srcOrd="1" destOrd="0" presId="urn:microsoft.com/office/officeart/2005/8/layout/hierarchy4"/>
    <dgm:cxn modelId="{AAC11259-B4F4-45A1-9D8F-F435F117DE91}" type="presParOf" srcId="{2C72C358-5CE7-40D6-A0DE-5FF787C9E16C}" destId="{FB4EC974-915C-4CF7-A250-3C54BFB4F714}" srcOrd="2" destOrd="0" presId="urn:microsoft.com/office/officeart/2005/8/layout/hierarchy4"/>
    <dgm:cxn modelId="{36F8CA44-587C-4411-9DA9-5709680267B5}" type="presParOf" srcId="{FB4EC974-915C-4CF7-A250-3C54BFB4F714}" destId="{466DD874-8896-4D49-A493-AF9F35518478}" srcOrd="0" destOrd="0" presId="urn:microsoft.com/office/officeart/2005/8/layout/hierarchy4"/>
    <dgm:cxn modelId="{E1F52B07-EB02-48A7-8604-5CFDBA3006FE}" type="presParOf" srcId="{466DD874-8896-4D49-A493-AF9F35518478}" destId="{5D3731DB-C22D-4D11-AA26-BC40BBC1EC00}" srcOrd="0" destOrd="0" presId="urn:microsoft.com/office/officeart/2005/8/layout/hierarchy4"/>
    <dgm:cxn modelId="{EAA4E5AC-9136-494A-92E9-0F0A6586B86B}" type="presParOf" srcId="{466DD874-8896-4D49-A493-AF9F35518478}" destId="{BDE735A1-16D5-4728-8942-AECBE0909579}" srcOrd="1" destOrd="0" presId="urn:microsoft.com/office/officeart/2005/8/layout/hierarchy4"/>
    <dgm:cxn modelId="{EAE83046-1A79-414A-A58A-79F4A481053E}" type="presParOf" srcId="{466DD874-8896-4D49-A493-AF9F35518478}" destId="{EF768B4E-E321-4742-B34C-2E1198F2A8A5}" srcOrd="2" destOrd="0" presId="urn:microsoft.com/office/officeart/2005/8/layout/hierarchy4"/>
    <dgm:cxn modelId="{02884220-4E5E-4066-A956-35D6768F93F4}" type="presParOf" srcId="{EF768B4E-E321-4742-B34C-2E1198F2A8A5}" destId="{B50FC078-F438-4919-B938-CCC8DF4ADE2F}" srcOrd="0" destOrd="0" presId="urn:microsoft.com/office/officeart/2005/8/layout/hierarchy4"/>
    <dgm:cxn modelId="{DAA33D17-2F3A-43A2-BFAE-384F8A8AB993}" type="presParOf" srcId="{B50FC078-F438-4919-B938-CCC8DF4ADE2F}" destId="{E3D8B9D6-5699-4BBF-B4A9-171CD36BE6DA}" srcOrd="0" destOrd="0" presId="urn:microsoft.com/office/officeart/2005/8/layout/hierarchy4"/>
    <dgm:cxn modelId="{A9A70519-4B1D-4EEB-8ED7-36765A00EB94}" type="presParOf" srcId="{B50FC078-F438-4919-B938-CCC8DF4ADE2F}" destId="{A4043B4C-C6D6-484C-ACD2-50C17C2C39F0}" srcOrd="1" destOrd="0" presId="urn:microsoft.com/office/officeart/2005/8/layout/hierarchy4"/>
    <dgm:cxn modelId="{AB2C2FDD-1252-4EE4-BEC5-5FB66997CADC}" type="presParOf" srcId="{E7168632-7660-4835-9538-2E0F10C17D5A}" destId="{6DA4847E-4056-4E54-A866-C262E6B7CFD9}" srcOrd="1" destOrd="0" presId="urn:microsoft.com/office/officeart/2005/8/layout/hierarchy4"/>
    <dgm:cxn modelId="{06C7A4EC-A2AC-4FBD-ADEC-F8642BB5AE98}" type="presParOf" srcId="{E7168632-7660-4835-9538-2E0F10C17D5A}" destId="{68A5C8FA-2B7A-4242-896A-10AFF9F87EED}" srcOrd="2" destOrd="0" presId="urn:microsoft.com/office/officeart/2005/8/layout/hierarchy4"/>
    <dgm:cxn modelId="{01D66642-C71A-4E6C-A676-3F75D00CADAD}" type="presParOf" srcId="{68A5C8FA-2B7A-4242-896A-10AFF9F87EED}" destId="{C1A492EA-6CD0-45B9-9092-E19D8CE13CCF}" srcOrd="0" destOrd="0" presId="urn:microsoft.com/office/officeart/2005/8/layout/hierarchy4"/>
    <dgm:cxn modelId="{90F350A2-95D9-411B-8656-665A1BF94F05}" type="presParOf" srcId="{68A5C8FA-2B7A-4242-896A-10AFF9F87EED}" destId="{530B3DFA-C2A6-411F-801A-C8C4FF755096}" srcOrd="1" destOrd="0" presId="urn:microsoft.com/office/officeart/2005/8/layout/hierarchy4"/>
    <dgm:cxn modelId="{6D5E6DE8-4779-452D-9B77-03710C8354BF}" type="presParOf" srcId="{68A5C8FA-2B7A-4242-896A-10AFF9F87EED}" destId="{4D74E879-F9F1-46F9-9E3C-480EC0C968DB}" srcOrd="2" destOrd="0" presId="urn:microsoft.com/office/officeart/2005/8/layout/hierarchy4"/>
    <dgm:cxn modelId="{4DC9483E-C9CD-47B0-BF14-178B147CE4FC}" type="presParOf" srcId="{4D74E879-F9F1-46F9-9E3C-480EC0C968DB}" destId="{FCBCC011-59CC-48C8-A235-ED559EBFBEB9}" srcOrd="0" destOrd="0" presId="urn:microsoft.com/office/officeart/2005/8/layout/hierarchy4"/>
    <dgm:cxn modelId="{4FD66101-1A76-49C4-A8DE-C4B392D0234A}" type="presParOf" srcId="{FCBCC011-59CC-48C8-A235-ED559EBFBEB9}" destId="{A89847A0-B6D3-4686-8FA0-87858F512E3E}" srcOrd="0" destOrd="0" presId="urn:microsoft.com/office/officeart/2005/8/layout/hierarchy4"/>
    <dgm:cxn modelId="{FFEFBC77-3DA1-48DA-883E-508DBAAC7591}" type="presParOf" srcId="{FCBCC011-59CC-48C8-A235-ED559EBFBEB9}" destId="{3FC32C6B-1793-4153-8912-342523ED68F9}" srcOrd="1" destOrd="0" presId="urn:microsoft.com/office/officeart/2005/8/layout/hierarchy4"/>
    <dgm:cxn modelId="{09825853-7051-4456-B94E-DF596B270DFC}" type="presParOf" srcId="{FCBCC011-59CC-48C8-A235-ED559EBFBEB9}" destId="{2460F17D-8A32-4872-9608-A5EC5344D3DE}" srcOrd="2" destOrd="0" presId="urn:microsoft.com/office/officeart/2005/8/layout/hierarchy4"/>
    <dgm:cxn modelId="{3F09A9F9-A084-4064-B44A-53E79B606749}" type="presParOf" srcId="{2460F17D-8A32-4872-9608-A5EC5344D3DE}" destId="{32F17A6C-C2FD-4D44-A012-A938AEA9B33B}" srcOrd="0" destOrd="0" presId="urn:microsoft.com/office/officeart/2005/8/layout/hierarchy4"/>
    <dgm:cxn modelId="{F39B20FF-7BE9-451E-B7D6-31987A3542C4}" type="presParOf" srcId="{32F17A6C-C2FD-4D44-A012-A938AEA9B33B}" destId="{D2C52DF2-2F6B-49FC-BD1C-AEE7393634B4}" srcOrd="0" destOrd="0" presId="urn:microsoft.com/office/officeart/2005/8/layout/hierarchy4"/>
    <dgm:cxn modelId="{CE15A759-F308-4449-80A0-1340683E83DE}" type="presParOf" srcId="{32F17A6C-C2FD-4D44-A012-A938AEA9B33B}" destId="{1364209F-1E67-4BA0-8D08-422FAE8BDBFE}" srcOrd="1" destOrd="0" presId="urn:microsoft.com/office/officeart/2005/8/layout/hierarchy4"/>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E1CE3C41-26B4-4268-B342-EE023F2A712B}">
      <dgm:prSet custT="1"/>
      <dgm:spPr>
        <a:noFill/>
        <a:ln>
          <a:noFill/>
        </a:ln>
      </dgm:spPr>
      <dgm:t>
        <a:bodyPr/>
        <a:lstStyle/>
        <a:p>
          <a:pPr>
            <a:buNone/>
          </a:pPr>
          <a:r>
            <a:rPr lang="en-US" sz="900" b="1" i="0" u="none">
              <a:solidFill>
                <a:schemeClr val="tx1"/>
              </a:solidFill>
            </a:rPr>
            <a:t>Model Evaluation</a:t>
          </a:r>
          <a:endParaRPr lang="en-US" sz="900" b="1">
            <a:solidFill>
              <a:schemeClr val="tx1"/>
            </a:solidFill>
          </a:endParaRPr>
        </a:p>
      </dgm:t>
    </dgm:pt>
    <dgm:pt modelId="{7F2AF743-2A60-4F11-855E-C99D2935BDDB}" type="parTrans" cxnId="{61B6D521-B778-4D07-9FC3-4A1FA27544B3}">
      <dgm:prSet/>
      <dgm:spPr/>
      <dgm:t>
        <a:bodyPr/>
        <a:lstStyle/>
        <a:p>
          <a:endParaRPr lang="en-US"/>
        </a:p>
      </dgm:t>
    </dgm:pt>
    <dgm:pt modelId="{6430D9A5-8A8A-4A8E-B653-ED0DB6BFDB30}" type="sibTrans" cxnId="{61B6D521-B778-4D07-9FC3-4A1FA27544B3}">
      <dgm:prSet/>
      <dgm:spPr/>
      <dgm:t>
        <a:bodyPr/>
        <a:lstStyle/>
        <a:p>
          <a:endParaRPr lang="en-US"/>
        </a:p>
      </dgm:t>
    </dgm:pt>
    <dgm:pt modelId="{7173BC77-22CC-4A98-9B6A-EA6915FD9959}">
      <dgm:prSet custT="1"/>
      <dgm:spPr>
        <a:solidFill>
          <a:srgbClr val="0F9ED5"/>
        </a:solidFill>
        <a:ln>
          <a:noFill/>
        </a:ln>
      </dgm:spPr>
      <dgm:t>
        <a:bodyPr/>
        <a:lstStyle/>
        <a:p>
          <a:pPr>
            <a:buNone/>
          </a:pPr>
          <a:r>
            <a:rPr lang="en-US" sz="800" b="0" i="0" u="none"/>
            <a:t>Model Benchmarks</a:t>
          </a:r>
          <a:endParaRPr lang="en-US" sz="800" b="0"/>
        </a:p>
      </dgm:t>
    </dgm:pt>
    <dgm:pt modelId="{BC1E3BF9-D4E5-445C-A8B1-9CCB2A5314B4}" type="parTrans" cxnId="{F819D8AB-78B4-4746-BECA-9E51501BD4E5}">
      <dgm:prSet/>
      <dgm:spPr/>
      <dgm:t>
        <a:bodyPr/>
        <a:lstStyle/>
        <a:p>
          <a:endParaRPr lang="en-US"/>
        </a:p>
      </dgm:t>
    </dgm:pt>
    <dgm:pt modelId="{3DB25891-6CBD-4429-B8DA-70C557D53CC2}" type="sibTrans" cxnId="{F819D8AB-78B4-4746-BECA-9E51501BD4E5}">
      <dgm:prSet/>
      <dgm:spPr/>
      <dgm:t>
        <a:bodyPr/>
        <a:lstStyle/>
        <a:p>
          <a:endParaRPr lang="en-US"/>
        </a:p>
      </dgm:t>
    </dgm:pt>
    <dgm:pt modelId="{2A98F118-F6EE-4139-8A19-6D3CFF5110FF}">
      <dgm:prSet custT="1"/>
      <dgm:spPr>
        <a:solidFill>
          <a:srgbClr val="0F9ED5"/>
        </a:solidFill>
        <a:ln>
          <a:noFill/>
        </a:ln>
      </dgm:spPr>
      <dgm:t>
        <a:bodyPr/>
        <a:lstStyle/>
        <a:p>
          <a:pPr>
            <a:buNone/>
          </a:pPr>
          <a:r>
            <a:rPr lang="en-US" sz="800" b="0" i="0" u="none"/>
            <a:t>Benchmark Data</a:t>
          </a:r>
          <a:endParaRPr lang="en-US" sz="800" b="0"/>
        </a:p>
      </dgm:t>
    </dgm:pt>
    <dgm:pt modelId="{D62BBBCC-BF88-4D7C-8E04-777387336075}" type="parTrans" cxnId="{0723AD8E-032B-4A1A-A327-2F17527F9A39}">
      <dgm:prSet/>
      <dgm:spPr/>
      <dgm:t>
        <a:bodyPr/>
        <a:lstStyle/>
        <a:p>
          <a:endParaRPr lang="en-US"/>
        </a:p>
      </dgm:t>
    </dgm:pt>
    <dgm:pt modelId="{404B2D6C-FBA4-4EF5-B282-4671D5688952}" type="sibTrans" cxnId="{0723AD8E-032B-4A1A-A327-2F17527F9A39}">
      <dgm:prSet/>
      <dgm:spPr/>
      <dgm:t>
        <a:bodyPr/>
        <a:lstStyle/>
        <a:p>
          <a:endParaRPr lang="en-US"/>
        </a:p>
      </dgm:t>
    </dgm:pt>
    <dgm:pt modelId="{EAECAF2E-275C-42C5-953E-3F06BC11FF65}">
      <dgm:prSet custT="1"/>
      <dgm:spPr>
        <a:solidFill>
          <a:srgbClr val="0F9ED5"/>
        </a:solidFill>
        <a:ln>
          <a:noFill/>
        </a:ln>
      </dgm:spPr>
      <dgm:t>
        <a:bodyPr/>
        <a:lstStyle/>
        <a:p>
          <a:pPr>
            <a:buNone/>
          </a:pPr>
          <a:r>
            <a:rPr lang="en-US" sz="800" b="0" i="0" u="none"/>
            <a:t>Model Evaluation Tools</a:t>
          </a:r>
          <a:endParaRPr lang="en-US" sz="800" b="0"/>
        </a:p>
      </dgm:t>
    </dgm:pt>
    <dgm:pt modelId="{B0DDE7A3-CE06-40A2-8D49-61D7D5040ACD}" type="parTrans" cxnId="{373A8EBB-6E81-4DCF-B5E5-3EDF7AC58EAE}">
      <dgm:prSet/>
      <dgm:spPr/>
      <dgm:t>
        <a:bodyPr/>
        <a:lstStyle/>
        <a:p>
          <a:endParaRPr lang="en-US"/>
        </a:p>
      </dgm:t>
    </dgm:pt>
    <dgm:pt modelId="{1293C7A9-74BF-444F-ABF7-F0AFEE634B93}" type="sibTrans" cxnId="{373A8EBB-6E81-4DCF-B5E5-3EDF7AC58EAE}">
      <dgm:prSet/>
      <dgm:spPr/>
      <dgm:t>
        <a:bodyPr/>
        <a:lstStyle/>
        <a:p>
          <a:endParaRPr lang="en-US"/>
        </a:p>
      </dgm:t>
    </dgm:pt>
    <dgm:pt modelId="{71D7E6C9-9DE8-4EE9-ACD7-566AF2CD482E}">
      <dgm:prSet custT="1"/>
      <dgm:spPr>
        <a:solidFill>
          <a:srgbClr val="0F9ED5"/>
        </a:solidFill>
        <a:ln>
          <a:noFill/>
        </a:ln>
      </dgm:spPr>
      <dgm:t>
        <a:bodyPr/>
        <a:lstStyle/>
        <a:p>
          <a:pPr>
            <a:buNone/>
          </a:pPr>
          <a:r>
            <a:rPr lang="en-US" sz="800" b="0" i="0" u="none"/>
            <a:t>Model Leaderboards</a:t>
          </a:r>
          <a:endParaRPr lang="en-US" sz="800" b="0"/>
        </a:p>
      </dgm:t>
    </dgm:pt>
    <dgm:pt modelId="{DBE552AA-4745-4470-92C7-4B5AA3692D05}" type="parTrans" cxnId="{7736622D-168F-4CFF-98A7-D8DDE82F4741}">
      <dgm:prSet/>
      <dgm:spPr/>
      <dgm:t>
        <a:bodyPr/>
        <a:lstStyle/>
        <a:p>
          <a:endParaRPr lang="en-US"/>
        </a:p>
      </dgm:t>
    </dgm:pt>
    <dgm:pt modelId="{1911AFC7-5F2F-42D3-98B2-22EB326BB66D}" type="sibTrans" cxnId="{7736622D-168F-4CFF-98A7-D8DDE82F4741}">
      <dgm:prSet/>
      <dgm:spPr/>
      <dgm:t>
        <a:bodyPr/>
        <a:lstStyle/>
        <a:p>
          <a:endParaRPr lang="en-US"/>
        </a:p>
      </dgm:t>
    </dgm:pt>
    <dgm:pt modelId="{958C49A5-98E1-4014-AEFC-5C8E9C785004}">
      <dgm:prSet custT="1"/>
      <dgm:spPr>
        <a:noFill/>
        <a:ln>
          <a:noFill/>
        </a:ln>
      </dgm:spPr>
      <dgm:t>
        <a:bodyPr/>
        <a:lstStyle/>
        <a:p>
          <a:pPr>
            <a:buNone/>
          </a:pPr>
          <a:r>
            <a:rPr lang="en-US" sz="900" b="1" i="0" u="none">
              <a:solidFill>
                <a:schemeClr val="tx1"/>
              </a:solidFill>
            </a:rPr>
            <a:t>Model Management</a:t>
          </a:r>
          <a:endParaRPr lang="en-US" sz="900" b="1">
            <a:solidFill>
              <a:schemeClr val="tx1"/>
            </a:solidFill>
          </a:endParaRPr>
        </a:p>
      </dgm:t>
    </dgm:pt>
    <dgm:pt modelId="{EB90FC11-7C78-455D-B68A-D3C7B3B47F81}" type="parTrans" cxnId="{564C1AA0-EAE9-40E2-9EE5-76BEAA74F2A3}">
      <dgm:prSet/>
      <dgm:spPr/>
      <dgm:t>
        <a:bodyPr/>
        <a:lstStyle/>
        <a:p>
          <a:endParaRPr lang="en-US"/>
        </a:p>
      </dgm:t>
    </dgm:pt>
    <dgm:pt modelId="{377E93E9-C14B-4BF9-8284-B862CBBD4A49}" type="sibTrans" cxnId="{564C1AA0-EAE9-40E2-9EE5-76BEAA74F2A3}">
      <dgm:prSet/>
      <dgm:spPr/>
      <dgm:t>
        <a:bodyPr/>
        <a:lstStyle/>
        <a:p>
          <a:endParaRPr lang="en-US"/>
        </a:p>
      </dgm:t>
    </dgm:pt>
    <dgm:pt modelId="{BE07CB09-F83C-4558-9EA2-66D5B124AFAA}">
      <dgm:prSet custT="1"/>
      <dgm:spPr>
        <a:solidFill>
          <a:srgbClr val="0F9ED5"/>
        </a:solidFill>
        <a:ln>
          <a:noFill/>
        </a:ln>
      </dgm:spPr>
      <dgm:t>
        <a:bodyPr/>
        <a:lstStyle/>
        <a:p>
          <a:pPr>
            <a:buNone/>
          </a:pPr>
          <a:r>
            <a:rPr lang="en-US" sz="800" b="0" i="0" u="none"/>
            <a:t>Model Versioning Tool</a:t>
          </a:r>
          <a:endParaRPr lang="en-US" sz="800" b="0"/>
        </a:p>
      </dgm:t>
    </dgm:pt>
    <dgm:pt modelId="{B7FDB0B0-1C36-4EED-9C4A-DF9D5ABF5F58}" type="parTrans" cxnId="{A48CDF72-DC21-4887-B64F-77F51770B8D0}">
      <dgm:prSet/>
      <dgm:spPr/>
      <dgm:t>
        <a:bodyPr/>
        <a:lstStyle/>
        <a:p>
          <a:endParaRPr lang="en-US"/>
        </a:p>
      </dgm:t>
    </dgm:pt>
    <dgm:pt modelId="{B0BA540F-A61A-4BAD-9B95-FE53F5323EFD}" type="sibTrans" cxnId="{A48CDF72-DC21-4887-B64F-77F51770B8D0}">
      <dgm:prSet/>
      <dgm:spPr/>
      <dgm:t>
        <a:bodyPr/>
        <a:lstStyle/>
        <a:p>
          <a:endParaRPr lang="en-US"/>
        </a:p>
      </dgm:t>
    </dgm:pt>
    <dgm:pt modelId="{4FC138B7-CBF7-4B68-81A6-05BC04F35B56}">
      <dgm:prSet custT="1"/>
      <dgm:spPr>
        <a:solidFill>
          <a:srgbClr val="0F9ED5"/>
        </a:solidFill>
        <a:ln>
          <a:noFill/>
        </a:ln>
      </dgm:spPr>
      <dgm:t>
        <a:bodyPr/>
        <a:lstStyle/>
        <a:p>
          <a:pPr>
            <a:buNone/>
          </a:pPr>
          <a:r>
            <a:rPr lang="en-US" sz="800" b="0" i="0" u="none"/>
            <a:t>Model Garden</a:t>
          </a:r>
          <a:endParaRPr lang="en-US" sz="800" b="0"/>
        </a:p>
      </dgm:t>
    </dgm:pt>
    <dgm:pt modelId="{40792A55-CF50-462F-B37B-6034CE513625}" type="parTrans" cxnId="{7ADBF693-6630-4AA5-BFC3-8A076C9D5C05}">
      <dgm:prSet/>
      <dgm:spPr/>
      <dgm:t>
        <a:bodyPr/>
        <a:lstStyle/>
        <a:p>
          <a:endParaRPr lang="en-US"/>
        </a:p>
      </dgm:t>
    </dgm:pt>
    <dgm:pt modelId="{B47DA703-3F00-473F-A0FB-480364502C48}" type="sibTrans" cxnId="{7ADBF693-6630-4AA5-BFC3-8A076C9D5C05}">
      <dgm:prSet/>
      <dgm:spPr/>
      <dgm:t>
        <a:bodyPr/>
        <a:lstStyle/>
        <a:p>
          <a:endParaRPr lang="en-US"/>
        </a:p>
      </dgm:t>
    </dgm:pt>
    <dgm:pt modelId="{9F209CE3-968A-41C3-87A0-F15699752803}">
      <dgm:prSet custT="1"/>
      <dgm:spPr>
        <a:solidFill>
          <a:srgbClr val="0F9ED5"/>
        </a:solidFill>
        <a:ln>
          <a:noFill/>
        </a:ln>
      </dgm:spPr>
      <dgm:t>
        <a:bodyPr/>
        <a:lstStyle/>
        <a:p>
          <a:pPr>
            <a:buNone/>
          </a:pPr>
          <a:r>
            <a:rPr lang="en-US" sz="800" b="0" i="0" u="none"/>
            <a:t>Model Marketplace</a:t>
          </a:r>
          <a:endParaRPr lang="en-US" sz="800" b="0"/>
        </a:p>
      </dgm:t>
    </dgm:pt>
    <dgm:pt modelId="{474EF6DB-E3FB-4964-9849-9880BE9654A6}" type="parTrans" cxnId="{53523F45-74DB-43D5-9CA3-5F00B9C95399}">
      <dgm:prSet/>
      <dgm:spPr/>
      <dgm:t>
        <a:bodyPr/>
        <a:lstStyle/>
        <a:p>
          <a:endParaRPr lang="en-US"/>
        </a:p>
      </dgm:t>
    </dgm:pt>
    <dgm:pt modelId="{2DCA5229-9563-4826-B077-D3CC3F36527B}" type="sibTrans" cxnId="{53523F45-74DB-43D5-9CA3-5F00B9C95399}">
      <dgm:prSet/>
      <dgm:spPr/>
      <dgm:t>
        <a:bodyPr/>
        <a:lstStyle/>
        <a:p>
          <a:endParaRPr lang="en-US"/>
        </a:p>
      </dgm:t>
    </dgm:pt>
    <dgm:pt modelId="{51B192AF-AA92-4E4F-B635-A2B8E1914E3B}">
      <dgm:prSet custT="1"/>
      <dgm:spPr>
        <a:solidFill>
          <a:srgbClr val="0F9ED5"/>
        </a:solidFill>
        <a:ln>
          <a:noFill/>
        </a:ln>
      </dgm:spPr>
      <dgm:t>
        <a:bodyPr/>
        <a:lstStyle/>
        <a:p>
          <a:pPr>
            <a:buNone/>
          </a:pPr>
          <a:r>
            <a:rPr lang="en-US" sz="800" b="0" i="0" u="none"/>
            <a:t>Model Packaging Tool</a:t>
          </a:r>
          <a:endParaRPr lang="en-US" sz="800" b="0"/>
        </a:p>
      </dgm:t>
    </dgm:pt>
    <dgm:pt modelId="{10585A8E-371F-40CB-B7BB-E6503847C7A8}" type="parTrans" cxnId="{EE8ADD81-155A-4CB1-8CC4-6DE3C85AE35C}">
      <dgm:prSet/>
      <dgm:spPr/>
      <dgm:t>
        <a:bodyPr/>
        <a:lstStyle/>
        <a:p>
          <a:endParaRPr lang="en-US"/>
        </a:p>
      </dgm:t>
    </dgm:pt>
    <dgm:pt modelId="{F2CB66A3-C372-4BD0-B84D-81F9A27AAC62}" type="sibTrans" cxnId="{EE8ADD81-155A-4CB1-8CC4-6DE3C85AE35C}">
      <dgm:prSet/>
      <dgm:spPr/>
      <dgm:t>
        <a:bodyPr/>
        <a:lstStyle/>
        <a:p>
          <a:endParaRPr lang="en-US"/>
        </a:p>
      </dgm:t>
    </dgm:pt>
    <dgm:pt modelId="{1E7FAA89-FFDC-4F7F-8608-5D9BA7EF621A}">
      <dgm:prSet custT="1"/>
      <dgm:spPr>
        <a:solidFill>
          <a:srgbClr val="0F9ED5"/>
        </a:solidFill>
        <a:ln>
          <a:noFill/>
        </a:ln>
      </dgm:spPr>
      <dgm:t>
        <a:bodyPr/>
        <a:lstStyle/>
        <a:p>
          <a:pPr>
            <a:buNone/>
          </a:pPr>
          <a:r>
            <a:rPr lang="en-US" sz="800" b="0" i="0" u="none"/>
            <a:t>Model Metadata Management Tool</a:t>
          </a:r>
          <a:endParaRPr lang="en-US" sz="800" b="0"/>
        </a:p>
      </dgm:t>
    </dgm:pt>
    <dgm:pt modelId="{C829E2AC-81AF-488A-969A-046F928B8C90}" type="parTrans" cxnId="{C4F2833C-66C5-4DAD-A0D0-CE70D23BF6BC}">
      <dgm:prSet/>
      <dgm:spPr/>
      <dgm:t>
        <a:bodyPr/>
        <a:lstStyle/>
        <a:p>
          <a:endParaRPr lang="en-US"/>
        </a:p>
      </dgm:t>
    </dgm:pt>
    <dgm:pt modelId="{EBFDE84B-2721-4484-9357-49FB03F3CD20}" type="sibTrans" cxnId="{C4F2833C-66C5-4DAD-A0D0-CE70D23BF6BC}">
      <dgm:prSet/>
      <dgm:spPr/>
      <dgm:t>
        <a:bodyPr/>
        <a:lstStyle/>
        <a:p>
          <a:endParaRPr lang="en-US"/>
        </a:p>
      </dgm:t>
    </dgm:pt>
    <dgm:pt modelId="{CE30E32E-631B-432E-8CC4-01E73F45E9DB}">
      <dgm:prSet custT="1"/>
      <dgm:spPr>
        <a:noFill/>
        <a:ln>
          <a:noFill/>
        </a:ln>
      </dgm:spPr>
      <dgm:t>
        <a:bodyPr/>
        <a:lstStyle/>
        <a:p>
          <a:pPr>
            <a:buNone/>
          </a:pPr>
          <a:r>
            <a:rPr lang="en-US" sz="900" b="1" i="0" u="none">
              <a:solidFill>
                <a:schemeClr val="tx1"/>
              </a:solidFill>
            </a:rPr>
            <a:t>Model Operations</a:t>
          </a:r>
          <a:endParaRPr lang="en-US" sz="900" b="1">
            <a:solidFill>
              <a:schemeClr val="tx1"/>
            </a:solidFill>
          </a:endParaRPr>
        </a:p>
      </dgm:t>
    </dgm:pt>
    <dgm:pt modelId="{C014F410-9898-445B-B9C0-30D56D565748}" type="parTrans" cxnId="{2F88F2F0-2196-4E56-B082-4F153C585EEB}">
      <dgm:prSet/>
      <dgm:spPr/>
      <dgm:t>
        <a:bodyPr/>
        <a:lstStyle/>
        <a:p>
          <a:endParaRPr lang="en-US"/>
        </a:p>
      </dgm:t>
    </dgm:pt>
    <dgm:pt modelId="{F2294387-ACCE-4B5A-992E-ADE347C4EAED}" type="sibTrans" cxnId="{2F88F2F0-2196-4E56-B082-4F153C585EEB}">
      <dgm:prSet/>
      <dgm:spPr/>
      <dgm:t>
        <a:bodyPr/>
        <a:lstStyle/>
        <a:p>
          <a:endParaRPr lang="en-US"/>
        </a:p>
      </dgm:t>
    </dgm:pt>
    <dgm:pt modelId="{0DC54597-E8B4-4C47-AA1D-DB222EE3BF9E}">
      <dgm:prSet custT="1"/>
      <dgm:spPr>
        <a:solidFill>
          <a:srgbClr val="0F9ED5"/>
        </a:solidFill>
        <a:ln>
          <a:noFill/>
        </a:ln>
      </dgm:spPr>
      <dgm:t>
        <a:bodyPr/>
        <a:lstStyle/>
        <a:p>
          <a:pPr>
            <a:buNone/>
          </a:pPr>
          <a:r>
            <a:rPr lang="en-US" sz="800" b="0" i="0" u="none"/>
            <a:t>Model Deployment Tool</a:t>
          </a:r>
          <a:endParaRPr lang="en-US" sz="800" b="0"/>
        </a:p>
      </dgm:t>
    </dgm:pt>
    <dgm:pt modelId="{C9F74C42-F8DD-4076-A20F-344D6C0EA745}" type="parTrans" cxnId="{B593877D-58DE-4CA7-9886-DEB0DECACD64}">
      <dgm:prSet/>
      <dgm:spPr/>
      <dgm:t>
        <a:bodyPr/>
        <a:lstStyle/>
        <a:p>
          <a:endParaRPr lang="en-US"/>
        </a:p>
      </dgm:t>
    </dgm:pt>
    <dgm:pt modelId="{737BC2E3-781F-4C34-AD1A-55D4F07097F9}" type="sibTrans" cxnId="{B593877D-58DE-4CA7-9886-DEB0DECACD64}">
      <dgm:prSet/>
      <dgm:spPr/>
      <dgm:t>
        <a:bodyPr/>
        <a:lstStyle/>
        <a:p>
          <a:endParaRPr lang="en-US"/>
        </a:p>
      </dgm:t>
    </dgm:pt>
    <dgm:pt modelId="{575710E5-0EC2-48C3-8DCD-DEC538DB8807}">
      <dgm:prSet custT="1"/>
      <dgm:spPr>
        <a:solidFill>
          <a:srgbClr val="0F9ED5"/>
        </a:solidFill>
        <a:ln>
          <a:noFill/>
        </a:ln>
      </dgm:spPr>
      <dgm:t>
        <a:bodyPr/>
        <a:lstStyle/>
        <a:p>
          <a:pPr>
            <a:buNone/>
          </a:pPr>
          <a:r>
            <a:rPr lang="en-US" sz="800" b="0" i="0" u="none"/>
            <a:t>Model Inference Tool</a:t>
          </a:r>
          <a:endParaRPr lang="en-US" sz="800" b="0"/>
        </a:p>
      </dgm:t>
    </dgm:pt>
    <dgm:pt modelId="{906C9F00-2F51-466A-A2B7-D052897A08B1}" type="parTrans" cxnId="{DC0D589F-5ED7-46D1-96F9-C583ACBD5798}">
      <dgm:prSet/>
      <dgm:spPr/>
      <dgm:t>
        <a:bodyPr/>
        <a:lstStyle/>
        <a:p>
          <a:endParaRPr lang="en-US"/>
        </a:p>
      </dgm:t>
    </dgm:pt>
    <dgm:pt modelId="{3645AAE1-B00B-485C-813E-079796504A6A}" type="sibTrans" cxnId="{DC0D589F-5ED7-46D1-96F9-C583ACBD5798}">
      <dgm:prSet/>
      <dgm:spPr/>
      <dgm:t>
        <a:bodyPr/>
        <a:lstStyle/>
        <a:p>
          <a:endParaRPr lang="en-US"/>
        </a:p>
      </dgm:t>
    </dgm:pt>
    <dgm:pt modelId="{397135AD-F4BF-4962-BAFD-E1D9651DDDC2}">
      <dgm:prSet custT="1"/>
      <dgm:spPr>
        <a:solidFill>
          <a:srgbClr val="0F9ED5"/>
        </a:solidFill>
        <a:ln>
          <a:noFill/>
        </a:ln>
      </dgm:spPr>
      <dgm:t>
        <a:bodyPr/>
        <a:lstStyle/>
        <a:p>
          <a:pPr>
            <a:buNone/>
          </a:pPr>
          <a:r>
            <a:rPr lang="en-US" sz="800" b="0" i="0" u="none"/>
            <a:t>Model Monitoring Tool</a:t>
          </a:r>
          <a:endParaRPr lang="en-US" sz="800" b="0"/>
        </a:p>
      </dgm:t>
    </dgm:pt>
    <dgm:pt modelId="{43EC7AA7-9488-4652-A3E6-756DA7CBFCC0}" type="parTrans" cxnId="{CF0BBFC7-8BC2-4041-AB20-6E2F0BCE3B93}">
      <dgm:prSet/>
      <dgm:spPr/>
      <dgm:t>
        <a:bodyPr/>
        <a:lstStyle/>
        <a:p>
          <a:endParaRPr lang="en-US"/>
        </a:p>
      </dgm:t>
    </dgm:pt>
    <dgm:pt modelId="{CBE36853-F011-4B91-A593-3F5BC31D561F}" type="sibTrans" cxnId="{CF0BBFC7-8BC2-4041-AB20-6E2F0BCE3B93}">
      <dgm:prSet/>
      <dgm:spPr/>
      <dgm:t>
        <a:bodyPr/>
        <a:lstStyle/>
        <a:p>
          <a:endParaRPr lang="en-US"/>
        </a:p>
      </dgm:t>
    </dgm:pt>
    <dgm:pt modelId="{6E7D6399-84A9-40D7-8319-1912AA8BAC5E}">
      <dgm:prSet custT="1"/>
      <dgm:spPr>
        <a:solidFill>
          <a:srgbClr val="0F9ED5"/>
        </a:solidFill>
        <a:ln>
          <a:noFill/>
        </a:ln>
      </dgm:spPr>
      <dgm:t>
        <a:bodyPr/>
        <a:lstStyle/>
        <a:p>
          <a:pPr>
            <a:buNone/>
          </a:pPr>
          <a:r>
            <a:rPr lang="en-US" sz="800" b="0" i="0" u="none"/>
            <a:t>Model Gateway</a:t>
          </a:r>
          <a:endParaRPr lang="en-US" sz="800" b="0"/>
        </a:p>
      </dgm:t>
    </dgm:pt>
    <dgm:pt modelId="{88F3D2F6-2B07-4A51-BA06-C1E5AC5767D4}" type="parTrans" cxnId="{469D2317-5CF1-4C00-A3CC-7EE694425CDF}">
      <dgm:prSet/>
      <dgm:spPr/>
      <dgm:t>
        <a:bodyPr/>
        <a:lstStyle/>
        <a:p>
          <a:endParaRPr lang="en-US"/>
        </a:p>
      </dgm:t>
    </dgm:pt>
    <dgm:pt modelId="{7F7E6A15-7D74-46AD-9F68-47D71F1003B8}" type="sibTrans" cxnId="{469D2317-5CF1-4C00-A3CC-7EE694425CDF}">
      <dgm:prSet/>
      <dgm:spPr/>
      <dgm:t>
        <a:bodyPr/>
        <a:lstStyle/>
        <a:p>
          <a:endParaRPr lang="en-US"/>
        </a:p>
      </dgm:t>
    </dgm:pt>
    <dgm:pt modelId="{7DBB249D-CD91-4F65-8179-1BD696F7C7A5}">
      <dgm:prSet custT="1"/>
      <dgm:spPr>
        <a:solidFill>
          <a:srgbClr val="0F9ED5"/>
        </a:solidFill>
        <a:ln>
          <a:noFill/>
        </a:ln>
      </dgm:spPr>
      <dgm:t>
        <a:bodyPr/>
        <a:lstStyle/>
        <a:p>
          <a:pPr>
            <a:buNone/>
          </a:pPr>
          <a:r>
            <a:rPr lang="en-US" sz="800" b="0" i="0" u="none"/>
            <a:t>A/B Testing Framework</a:t>
          </a:r>
          <a:endParaRPr lang="en-US" sz="800" b="0"/>
        </a:p>
      </dgm:t>
    </dgm:pt>
    <dgm:pt modelId="{AF764578-6730-4C2D-9654-6D9C4B7E12CA}" type="parTrans" cxnId="{1E6FE9A0-92BC-4CEC-AD10-BF83416A69ED}">
      <dgm:prSet/>
      <dgm:spPr/>
      <dgm:t>
        <a:bodyPr/>
        <a:lstStyle/>
        <a:p>
          <a:endParaRPr lang="en-US"/>
        </a:p>
      </dgm:t>
    </dgm:pt>
    <dgm:pt modelId="{3B3BA5D5-FFB1-43AA-8B7A-AA0EA1D12C8F}" type="sibTrans" cxnId="{1E6FE9A0-92BC-4CEC-AD10-BF83416A69ED}">
      <dgm:prSet/>
      <dgm:spPr/>
      <dgm:t>
        <a:bodyPr/>
        <a:lstStyle/>
        <a:p>
          <a:endParaRPr lang="en-US"/>
        </a:p>
      </dgm:t>
    </dgm:pt>
    <dgm:pt modelId="{C535835B-F0D9-4C80-91B3-217425E91B9A}">
      <dgm:prSet custT="1"/>
      <dgm:spPr>
        <a:solidFill>
          <a:srgbClr val="0F9ED5"/>
        </a:solidFill>
        <a:ln>
          <a:noFill/>
        </a:ln>
      </dgm:spPr>
      <dgm:t>
        <a:bodyPr/>
        <a:lstStyle/>
        <a:p>
          <a:pPr>
            <a:buNone/>
          </a:pPr>
          <a:r>
            <a:rPr lang="en-US" sz="800" b="0" i="0" u="none"/>
            <a:t>Model Rollback System</a:t>
          </a:r>
          <a:endParaRPr lang="en-US" sz="800" b="0"/>
        </a:p>
      </dgm:t>
    </dgm:pt>
    <dgm:pt modelId="{3817A167-B0A1-4D91-93BF-40380D7FB5B7}" type="parTrans" cxnId="{F0B0209F-FC39-4A92-954F-470333555ED7}">
      <dgm:prSet/>
      <dgm:spPr/>
      <dgm:t>
        <a:bodyPr/>
        <a:lstStyle/>
        <a:p>
          <a:endParaRPr lang="en-US"/>
        </a:p>
      </dgm:t>
    </dgm:pt>
    <dgm:pt modelId="{50AB72C4-498C-4820-9FD8-D04F96F46FFD}" type="sibTrans" cxnId="{F0B0209F-FC39-4A92-954F-470333555ED7}">
      <dgm:prSet/>
      <dgm:spPr/>
      <dgm:t>
        <a:bodyPr/>
        <a:lstStyle/>
        <a:p>
          <a:endParaRPr lang="en-US"/>
        </a:p>
      </dgm:t>
    </dgm:pt>
    <dgm:pt modelId="{22356560-C0E4-470B-9308-AE066BF8B2E1}">
      <dgm:prSet custT="1"/>
      <dgm:spPr>
        <a:noFill/>
        <a:ln>
          <a:noFill/>
        </a:ln>
      </dgm:spPr>
      <dgm:t>
        <a:bodyPr/>
        <a:lstStyle/>
        <a:p>
          <a:pPr>
            <a:buNone/>
          </a:pPr>
          <a:r>
            <a:rPr lang="en-US" sz="900" b="1" i="0" u="none">
              <a:solidFill>
                <a:schemeClr val="tx1"/>
              </a:solidFill>
            </a:rPr>
            <a:t>Monitoring &amp; Alerting</a:t>
          </a:r>
          <a:endParaRPr lang="en-US" sz="900" b="1">
            <a:solidFill>
              <a:schemeClr val="tx1"/>
            </a:solidFill>
          </a:endParaRPr>
        </a:p>
      </dgm:t>
    </dgm:pt>
    <dgm:pt modelId="{4E92FC62-85F9-4A66-AEFC-B88D28F6BE58}" type="parTrans" cxnId="{B9EE9EC9-12B5-4B15-9E95-F8D0C52AAD2E}">
      <dgm:prSet/>
      <dgm:spPr/>
      <dgm:t>
        <a:bodyPr/>
        <a:lstStyle/>
        <a:p>
          <a:endParaRPr lang="en-US"/>
        </a:p>
      </dgm:t>
    </dgm:pt>
    <dgm:pt modelId="{6F36F92F-22F3-4834-812D-2C9DBA9BF7A7}" type="sibTrans" cxnId="{B9EE9EC9-12B5-4B15-9E95-F8D0C52AAD2E}">
      <dgm:prSet/>
      <dgm:spPr/>
      <dgm:t>
        <a:bodyPr/>
        <a:lstStyle/>
        <a:p>
          <a:endParaRPr lang="en-US"/>
        </a:p>
      </dgm:t>
    </dgm:pt>
    <dgm:pt modelId="{E860A550-4088-4E55-8994-1F8128F0C8A3}">
      <dgm:prSet custT="1"/>
      <dgm:spPr>
        <a:solidFill>
          <a:srgbClr val="0F9ED5"/>
        </a:solidFill>
        <a:ln>
          <a:noFill/>
        </a:ln>
      </dgm:spPr>
      <dgm:t>
        <a:bodyPr/>
        <a:lstStyle/>
        <a:p>
          <a:pPr>
            <a:buNone/>
          </a:pPr>
          <a:r>
            <a:rPr lang="en-US" sz="800" b="0" i="0" u="none"/>
            <a:t>Performance Monitoring Tool</a:t>
          </a:r>
          <a:endParaRPr lang="en-US" sz="800" b="0"/>
        </a:p>
      </dgm:t>
    </dgm:pt>
    <dgm:pt modelId="{5197A2E4-F7C3-4448-8D9A-30FF2CDC5AF5}" type="parTrans" cxnId="{ECAAE71A-2FC3-4F03-BAF3-8A91702FAE92}">
      <dgm:prSet/>
      <dgm:spPr/>
      <dgm:t>
        <a:bodyPr/>
        <a:lstStyle/>
        <a:p>
          <a:endParaRPr lang="en-US"/>
        </a:p>
      </dgm:t>
    </dgm:pt>
    <dgm:pt modelId="{9497F23E-D385-4A02-B427-41CCDA809960}" type="sibTrans" cxnId="{ECAAE71A-2FC3-4F03-BAF3-8A91702FAE92}">
      <dgm:prSet/>
      <dgm:spPr/>
      <dgm:t>
        <a:bodyPr/>
        <a:lstStyle/>
        <a:p>
          <a:endParaRPr lang="en-US"/>
        </a:p>
      </dgm:t>
    </dgm:pt>
    <dgm:pt modelId="{0B7C5556-97FB-46CC-98A0-08825722FFB0}">
      <dgm:prSet custT="1"/>
      <dgm:spPr>
        <a:solidFill>
          <a:srgbClr val="0F9ED5"/>
        </a:solidFill>
        <a:ln>
          <a:noFill/>
        </a:ln>
      </dgm:spPr>
      <dgm:t>
        <a:bodyPr/>
        <a:lstStyle/>
        <a:p>
          <a:pPr>
            <a:buNone/>
          </a:pPr>
          <a:r>
            <a:rPr lang="en-US" sz="800" b="0" i="0" u="none"/>
            <a:t>Data Drift Detection Tool</a:t>
          </a:r>
          <a:endParaRPr lang="en-US" sz="800" b="0"/>
        </a:p>
      </dgm:t>
    </dgm:pt>
    <dgm:pt modelId="{31F01209-F42B-40FD-991C-0AD79870547E}" type="parTrans" cxnId="{38E201BF-9EBA-42E5-9903-119DCA6A43A7}">
      <dgm:prSet/>
      <dgm:spPr/>
      <dgm:t>
        <a:bodyPr/>
        <a:lstStyle/>
        <a:p>
          <a:endParaRPr lang="en-US"/>
        </a:p>
      </dgm:t>
    </dgm:pt>
    <dgm:pt modelId="{F970EC5E-F34B-4791-A722-CE11FD70CDDE}" type="sibTrans" cxnId="{38E201BF-9EBA-42E5-9903-119DCA6A43A7}">
      <dgm:prSet/>
      <dgm:spPr/>
      <dgm:t>
        <a:bodyPr/>
        <a:lstStyle/>
        <a:p>
          <a:endParaRPr lang="en-US"/>
        </a:p>
      </dgm:t>
    </dgm:pt>
    <dgm:pt modelId="{262859E5-36A6-4518-946F-34E46B1D5673}">
      <dgm:prSet custT="1"/>
      <dgm:spPr>
        <a:solidFill>
          <a:srgbClr val="0F9ED5"/>
        </a:solidFill>
        <a:ln>
          <a:noFill/>
        </a:ln>
      </dgm:spPr>
      <dgm:t>
        <a:bodyPr/>
        <a:lstStyle/>
        <a:p>
          <a:pPr>
            <a:buNone/>
          </a:pPr>
          <a:r>
            <a:rPr lang="en-US" sz="800" b="0" i="0" u="none"/>
            <a:t>Model Drift Detection Tool</a:t>
          </a:r>
          <a:endParaRPr lang="en-US" sz="800" b="0"/>
        </a:p>
      </dgm:t>
    </dgm:pt>
    <dgm:pt modelId="{FC171353-CF84-4B60-A754-874E9C756796}" type="parTrans" cxnId="{967373D8-8DDA-4E08-8D20-69D6DAB8B153}">
      <dgm:prSet/>
      <dgm:spPr/>
      <dgm:t>
        <a:bodyPr/>
        <a:lstStyle/>
        <a:p>
          <a:endParaRPr lang="en-US"/>
        </a:p>
      </dgm:t>
    </dgm:pt>
    <dgm:pt modelId="{411AFE62-E967-4C9B-849A-F3E549CF9AEF}" type="sibTrans" cxnId="{967373D8-8DDA-4E08-8D20-69D6DAB8B153}">
      <dgm:prSet/>
      <dgm:spPr/>
      <dgm:t>
        <a:bodyPr/>
        <a:lstStyle/>
        <a:p>
          <a:endParaRPr lang="en-US"/>
        </a:p>
      </dgm:t>
    </dgm:pt>
    <dgm:pt modelId="{801BCD9C-B627-4CFF-9203-9AC68D52AC7C}">
      <dgm:prSet custT="1"/>
      <dgm:spPr>
        <a:solidFill>
          <a:srgbClr val="0F9ED5"/>
        </a:solidFill>
        <a:ln>
          <a:noFill/>
        </a:ln>
      </dgm:spPr>
      <dgm:t>
        <a:bodyPr/>
        <a:lstStyle/>
        <a:p>
          <a:pPr>
            <a:buNone/>
          </a:pPr>
          <a:r>
            <a:rPr lang="en-US" sz="800" b="0" i="0" u="none"/>
            <a:t>Alert Management Tool</a:t>
          </a:r>
          <a:endParaRPr lang="en-US" sz="800" b="0"/>
        </a:p>
      </dgm:t>
    </dgm:pt>
    <dgm:pt modelId="{26ACB6D2-31B3-401D-A566-76316244A538}" type="parTrans" cxnId="{A9D4983D-2E50-41FC-98EA-1447DE74EBDC}">
      <dgm:prSet/>
      <dgm:spPr/>
      <dgm:t>
        <a:bodyPr/>
        <a:lstStyle/>
        <a:p>
          <a:endParaRPr lang="en-US"/>
        </a:p>
      </dgm:t>
    </dgm:pt>
    <dgm:pt modelId="{0BA57452-21C8-4532-A7F6-226C1D0FE7BA}" type="sibTrans" cxnId="{A9D4983D-2E50-41FC-98EA-1447DE74EBDC}">
      <dgm:prSet/>
      <dgm:spPr/>
      <dgm:t>
        <a:bodyPr/>
        <a:lstStyle/>
        <a:p>
          <a:endParaRPr lang="en-US"/>
        </a:p>
      </dgm:t>
    </dgm:pt>
    <dgm:pt modelId="{6E0567D7-4616-45BC-87F9-3D225E7ED576}">
      <dgm:prSet custT="1"/>
      <dgm:spPr>
        <a:noFill/>
        <a:ln>
          <a:noFill/>
        </a:ln>
      </dgm:spPr>
      <dgm:t>
        <a:bodyPr/>
        <a:lstStyle/>
        <a:p>
          <a:pPr>
            <a:buNone/>
          </a:pPr>
          <a:r>
            <a:rPr lang="en-US" sz="900" b="1" i="0" u="none">
              <a:solidFill>
                <a:schemeClr val="tx1"/>
              </a:solidFill>
            </a:rPr>
            <a:t>Analytics &amp; Reporting</a:t>
          </a:r>
          <a:endParaRPr lang="en-US" sz="900" b="1">
            <a:solidFill>
              <a:schemeClr val="tx1"/>
            </a:solidFill>
          </a:endParaRPr>
        </a:p>
      </dgm:t>
    </dgm:pt>
    <dgm:pt modelId="{34B22008-C617-4AA6-9EF1-D4C8352B3F0D}" type="parTrans" cxnId="{6D414C87-C420-4F0A-A693-C9F62629E560}">
      <dgm:prSet/>
      <dgm:spPr/>
      <dgm:t>
        <a:bodyPr/>
        <a:lstStyle/>
        <a:p>
          <a:endParaRPr lang="en-US"/>
        </a:p>
      </dgm:t>
    </dgm:pt>
    <dgm:pt modelId="{D0CD7D6F-14EE-4F9E-832C-5E3354A4F23F}" type="sibTrans" cxnId="{6D414C87-C420-4F0A-A693-C9F62629E560}">
      <dgm:prSet/>
      <dgm:spPr/>
      <dgm:t>
        <a:bodyPr/>
        <a:lstStyle/>
        <a:p>
          <a:endParaRPr lang="en-US"/>
        </a:p>
      </dgm:t>
    </dgm:pt>
    <dgm:pt modelId="{93E45CBF-FF9B-4D35-AD6F-7A9BA0C93FA9}">
      <dgm:prSet custT="1"/>
      <dgm:spPr>
        <a:solidFill>
          <a:srgbClr val="0F9ED5"/>
        </a:solidFill>
        <a:ln>
          <a:noFill/>
        </a:ln>
      </dgm:spPr>
      <dgm:t>
        <a:bodyPr/>
        <a:lstStyle/>
        <a:p>
          <a:pPr>
            <a:buNone/>
          </a:pPr>
          <a:r>
            <a:rPr lang="en-US" sz="800" b="0" i="0" u="none"/>
            <a:t>ML Metrics Dashboard</a:t>
          </a:r>
          <a:endParaRPr lang="en-US" sz="800" b="0"/>
        </a:p>
      </dgm:t>
    </dgm:pt>
    <dgm:pt modelId="{1ADD5859-D9AD-4ACC-9DDC-5FE2CEFCB50D}" type="parTrans" cxnId="{25846284-C39F-440B-9B48-966B3781CAFB}">
      <dgm:prSet/>
      <dgm:spPr/>
      <dgm:t>
        <a:bodyPr/>
        <a:lstStyle/>
        <a:p>
          <a:endParaRPr lang="en-US"/>
        </a:p>
      </dgm:t>
    </dgm:pt>
    <dgm:pt modelId="{EB8FE467-419C-473F-98AA-C859B67D6839}" type="sibTrans" cxnId="{25846284-C39F-440B-9B48-966B3781CAFB}">
      <dgm:prSet/>
      <dgm:spPr/>
      <dgm:t>
        <a:bodyPr/>
        <a:lstStyle/>
        <a:p>
          <a:endParaRPr lang="en-US"/>
        </a:p>
      </dgm:t>
    </dgm:pt>
    <dgm:pt modelId="{C3A61959-1E6A-4EB9-A529-0AB343792601}">
      <dgm:prSet custT="1"/>
      <dgm:spPr>
        <a:solidFill>
          <a:srgbClr val="0F9ED5"/>
        </a:solidFill>
        <a:ln>
          <a:noFill/>
        </a:ln>
      </dgm:spPr>
      <dgm:t>
        <a:bodyPr/>
        <a:lstStyle/>
        <a:p>
          <a:pPr>
            <a:buNone/>
          </a:pPr>
          <a:r>
            <a:rPr lang="en-US" sz="800" b="0" i="0" u="none"/>
            <a:t>Business Impact Dashboard</a:t>
          </a:r>
          <a:endParaRPr lang="en-US" sz="800" b="0"/>
        </a:p>
      </dgm:t>
    </dgm:pt>
    <dgm:pt modelId="{FA8256B9-3D56-4FD0-B260-B747B10F57A1}" type="parTrans" cxnId="{418CB223-23B5-4490-AD9A-B224EFF8C032}">
      <dgm:prSet/>
      <dgm:spPr/>
      <dgm:t>
        <a:bodyPr/>
        <a:lstStyle/>
        <a:p>
          <a:endParaRPr lang="en-US"/>
        </a:p>
      </dgm:t>
    </dgm:pt>
    <dgm:pt modelId="{77F7FB9D-AFED-411E-9961-C3776099C93E}" type="sibTrans" cxnId="{418CB223-23B5-4490-AD9A-B224EFF8C032}">
      <dgm:prSet/>
      <dgm:spPr/>
      <dgm:t>
        <a:bodyPr/>
        <a:lstStyle/>
        <a:p>
          <a:endParaRPr lang="en-US"/>
        </a:p>
      </dgm:t>
    </dgm:pt>
    <dgm:pt modelId="{669D0E61-E86E-4A6A-964D-D023A79C882C}">
      <dgm:prSet custT="1"/>
      <dgm:spPr>
        <a:solidFill>
          <a:srgbClr val="0F9ED5"/>
        </a:solidFill>
        <a:ln>
          <a:noFill/>
        </a:ln>
      </dgm:spPr>
      <dgm:t>
        <a:bodyPr/>
        <a:lstStyle/>
        <a:p>
          <a:pPr>
            <a:buNone/>
          </a:pPr>
          <a:r>
            <a:rPr lang="en-US" sz="800" b="0" i="0" u="none"/>
            <a:t>Model Performance Reports</a:t>
          </a:r>
          <a:endParaRPr lang="en-US" sz="800" b="0"/>
        </a:p>
      </dgm:t>
    </dgm:pt>
    <dgm:pt modelId="{10A0652B-0840-4370-AD75-3F3D96EB2561}" type="parTrans" cxnId="{AA6D8A1A-B6B0-4485-8E97-0A760414FDE2}">
      <dgm:prSet/>
      <dgm:spPr/>
      <dgm:t>
        <a:bodyPr/>
        <a:lstStyle/>
        <a:p>
          <a:endParaRPr lang="en-US"/>
        </a:p>
      </dgm:t>
    </dgm:pt>
    <dgm:pt modelId="{646DD52E-7782-44D2-9A64-20592FE401A0}" type="sibTrans" cxnId="{AA6D8A1A-B6B0-4485-8E97-0A760414FDE2}">
      <dgm:prSet/>
      <dgm:spPr/>
      <dgm:t>
        <a:bodyPr/>
        <a:lstStyle/>
        <a:p>
          <a:endParaRPr lang="en-US"/>
        </a:p>
      </dgm:t>
    </dgm:pt>
    <dgm:pt modelId="{3C6B9EFF-E343-4C87-84E0-3EA52E9CC7B5}">
      <dgm:prSet custT="1"/>
      <dgm:spPr>
        <a:solidFill>
          <a:srgbClr val="0F9ED5"/>
        </a:solidFill>
        <a:ln>
          <a:noFill/>
        </a:ln>
      </dgm:spPr>
      <dgm:t>
        <a:bodyPr/>
        <a:lstStyle/>
        <a:p>
          <a:pPr>
            <a:buNone/>
          </a:pPr>
          <a:r>
            <a:rPr lang="en-US" sz="800" b="0" i="0" u="none"/>
            <a:t>Resource Usage Analytics</a:t>
          </a:r>
          <a:endParaRPr lang="en-US" sz="800" b="0"/>
        </a:p>
      </dgm:t>
    </dgm:pt>
    <dgm:pt modelId="{5656B3A1-BEB9-4A1E-9DE1-9CF8B00DC150}" type="parTrans" cxnId="{D5864CA9-DA14-4F83-BFD0-8F24BA826494}">
      <dgm:prSet/>
      <dgm:spPr/>
      <dgm:t>
        <a:bodyPr/>
        <a:lstStyle/>
        <a:p>
          <a:endParaRPr lang="en-US"/>
        </a:p>
      </dgm:t>
    </dgm:pt>
    <dgm:pt modelId="{92986488-E46D-4052-822D-9CA512892A9B}" type="sibTrans" cxnId="{D5864CA9-DA14-4F83-BFD0-8F24BA826494}">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A11AC656-D411-4384-86DF-9EECF2E22303}" type="pres">
      <dgm:prSet presAssocID="{E1CE3C41-26B4-4268-B342-EE023F2A712B}" presName="vertOne" presStyleCnt="0"/>
      <dgm:spPr/>
    </dgm:pt>
    <dgm:pt modelId="{1AA20DDC-EBA5-484F-A12D-E80A2E48D420}" type="pres">
      <dgm:prSet presAssocID="{E1CE3C41-26B4-4268-B342-EE023F2A712B}" presName="txOne" presStyleLbl="node0" presStyleIdx="0" presStyleCnt="5" custScaleY="253749">
        <dgm:presLayoutVars>
          <dgm:chPref val="3"/>
        </dgm:presLayoutVars>
      </dgm:prSet>
      <dgm:spPr/>
    </dgm:pt>
    <dgm:pt modelId="{79DF366C-C0A5-46E4-B302-35BB0D05EC7B}" type="pres">
      <dgm:prSet presAssocID="{E1CE3C41-26B4-4268-B342-EE023F2A712B}" presName="parTransOne" presStyleCnt="0"/>
      <dgm:spPr/>
    </dgm:pt>
    <dgm:pt modelId="{2303EF4A-D201-4096-A508-6913AB083012}" type="pres">
      <dgm:prSet presAssocID="{E1CE3C41-26B4-4268-B342-EE023F2A712B}" presName="horzOne" presStyleCnt="0"/>
      <dgm:spPr/>
    </dgm:pt>
    <dgm:pt modelId="{CC8BDB35-99D3-4AD0-82DA-9A7A77C39400}" type="pres">
      <dgm:prSet presAssocID="{7173BC77-22CC-4A98-9B6A-EA6915FD9959}" presName="vertTwo" presStyleCnt="0"/>
      <dgm:spPr/>
    </dgm:pt>
    <dgm:pt modelId="{58B58EB4-3FDA-4F20-9AE2-0B23833E7254}" type="pres">
      <dgm:prSet presAssocID="{7173BC77-22CC-4A98-9B6A-EA6915FD9959}" presName="txTwo" presStyleLbl="node2" presStyleIdx="0" presStyleCnt="7" custScaleY="253749">
        <dgm:presLayoutVars>
          <dgm:chPref val="3"/>
        </dgm:presLayoutVars>
      </dgm:prSet>
      <dgm:spPr/>
    </dgm:pt>
    <dgm:pt modelId="{9C34734A-6F5F-49FC-9C34-463622F85E51}" type="pres">
      <dgm:prSet presAssocID="{7173BC77-22CC-4A98-9B6A-EA6915FD9959}" presName="parTransTwo" presStyleCnt="0"/>
      <dgm:spPr/>
    </dgm:pt>
    <dgm:pt modelId="{848C634B-BF9A-4903-A74B-5726BFADB8D2}" type="pres">
      <dgm:prSet presAssocID="{7173BC77-22CC-4A98-9B6A-EA6915FD9959}" presName="horzTwo" presStyleCnt="0"/>
      <dgm:spPr/>
    </dgm:pt>
    <dgm:pt modelId="{0603F0B5-0A44-4F7E-81C9-422112A15607}" type="pres">
      <dgm:prSet presAssocID="{2A98F118-F6EE-4139-8A19-6D3CFF5110FF}" presName="vertThree" presStyleCnt="0"/>
      <dgm:spPr/>
    </dgm:pt>
    <dgm:pt modelId="{8720BCDC-8AB6-4282-AAFC-E6E80E16FD9A}" type="pres">
      <dgm:prSet presAssocID="{2A98F118-F6EE-4139-8A19-6D3CFF5110FF}" presName="txThree" presStyleLbl="node3" presStyleIdx="0" presStyleCnt="6" custScaleY="253749">
        <dgm:presLayoutVars>
          <dgm:chPref val="3"/>
        </dgm:presLayoutVars>
      </dgm:prSet>
      <dgm:spPr/>
    </dgm:pt>
    <dgm:pt modelId="{61595344-FA32-4BC9-955F-E29DC0DD0577}" type="pres">
      <dgm:prSet presAssocID="{2A98F118-F6EE-4139-8A19-6D3CFF5110FF}" presName="parTransThree" presStyleCnt="0"/>
      <dgm:spPr/>
    </dgm:pt>
    <dgm:pt modelId="{3CBB47A8-CBBA-4E76-A2AA-32A762767295}" type="pres">
      <dgm:prSet presAssocID="{2A98F118-F6EE-4139-8A19-6D3CFF5110FF}" presName="horzThree" presStyleCnt="0"/>
      <dgm:spPr/>
    </dgm:pt>
    <dgm:pt modelId="{4844FC82-AB40-4E3A-8486-7A8B09CD5EE7}" type="pres">
      <dgm:prSet presAssocID="{EAECAF2E-275C-42C5-953E-3F06BC11FF65}" presName="vertFour" presStyleCnt="0">
        <dgm:presLayoutVars>
          <dgm:chPref val="3"/>
        </dgm:presLayoutVars>
      </dgm:prSet>
      <dgm:spPr/>
    </dgm:pt>
    <dgm:pt modelId="{34740F14-77EB-4573-9EA8-6A715959FF12}" type="pres">
      <dgm:prSet presAssocID="{EAECAF2E-275C-42C5-953E-3F06BC11FF65}" presName="txFour" presStyleLbl="node4" presStyleIdx="0" presStyleCnt="10" custScaleY="253749">
        <dgm:presLayoutVars>
          <dgm:chPref val="3"/>
        </dgm:presLayoutVars>
      </dgm:prSet>
      <dgm:spPr/>
    </dgm:pt>
    <dgm:pt modelId="{FD72F595-F426-4CA4-AFF0-B1C5AAC7B2BA}" type="pres">
      <dgm:prSet presAssocID="{EAECAF2E-275C-42C5-953E-3F06BC11FF65}" presName="parTransFour" presStyleCnt="0"/>
      <dgm:spPr/>
    </dgm:pt>
    <dgm:pt modelId="{BB027106-4CE0-4C43-9518-E2BCE04FD5C9}" type="pres">
      <dgm:prSet presAssocID="{EAECAF2E-275C-42C5-953E-3F06BC11FF65}" presName="horzFour" presStyleCnt="0"/>
      <dgm:spPr/>
    </dgm:pt>
    <dgm:pt modelId="{D82974AD-848A-4D99-8F29-2378356D45BE}" type="pres">
      <dgm:prSet presAssocID="{71D7E6C9-9DE8-4EE9-ACD7-566AF2CD482E}" presName="vertFour" presStyleCnt="0">
        <dgm:presLayoutVars>
          <dgm:chPref val="3"/>
        </dgm:presLayoutVars>
      </dgm:prSet>
      <dgm:spPr/>
    </dgm:pt>
    <dgm:pt modelId="{2DB76667-F31A-4B72-A9B6-942459BB2AC7}" type="pres">
      <dgm:prSet presAssocID="{71D7E6C9-9DE8-4EE9-ACD7-566AF2CD482E}" presName="txFour" presStyleLbl="node4" presStyleIdx="1" presStyleCnt="10" custScaleY="253749">
        <dgm:presLayoutVars>
          <dgm:chPref val="3"/>
        </dgm:presLayoutVars>
      </dgm:prSet>
      <dgm:spPr/>
    </dgm:pt>
    <dgm:pt modelId="{6BD9DB55-05AE-4EE6-8613-9EAED02EEC88}" type="pres">
      <dgm:prSet presAssocID="{71D7E6C9-9DE8-4EE9-ACD7-566AF2CD482E}" presName="horzFour" presStyleCnt="0"/>
      <dgm:spPr/>
    </dgm:pt>
    <dgm:pt modelId="{7EE5974C-D347-49D4-9299-67DE8D341CC8}" type="pres">
      <dgm:prSet presAssocID="{6430D9A5-8A8A-4A8E-B653-ED0DB6BFDB30}" presName="sibSpaceOne" presStyleCnt="0"/>
      <dgm:spPr/>
    </dgm:pt>
    <dgm:pt modelId="{D4CA9D7F-140A-4FC7-9F41-DDB13D6EE390}" type="pres">
      <dgm:prSet presAssocID="{958C49A5-98E1-4014-AEFC-5C8E9C785004}" presName="vertOne" presStyleCnt="0"/>
      <dgm:spPr/>
    </dgm:pt>
    <dgm:pt modelId="{3A21EFF2-859D-4062-A6D1-4821DED56A37}" type="pres">
      <dgm:prSet presAssocID="{958C49A5-98E1-4014-AEFC-5C8E9C785004}" presName="txOne" presStyleLbl="node0" presStyleIdx="1" presStyleCnt="5" custScaleY="253749">
        <dgm:presLayoutVars>
          <dgm:chPref val="3"/>
        </dgm:presLayoutVars>
      </dgm:prSet>
      <dgm:spPr/>
    </dgm:pt>
    <dgm:pt modelId="{46268EBF-DE46-4F1C-80C1-82F3D0E59420}" type="pres">
      <dgm:prSet presAssocID="{958C49A5-98E1-4014-AEFC-5C8E9C785004}" presName="parTransOne" presStyleCnt="0"/>
      <dgm:spPr/>
    </dgm:pt>
    <dgm:pt modelId="{FC90393A-CEC6-45D7-A8FA-9F42B9EC8E5C}" type="pres">
      <dgm:prSet presAssocID="{958C49A5-98E1-4014-AEFC-5C8E9C785004}" presName="horzOne" presStyleCnt="0"/>
      <dgm:spPr/>
    </dgm:pt>
    <dgm:pt modelId="{D3D1289B-E69E-461E-9EA4-7F2FD2771043}" type="pres">
      <dgm:prSet presAssocID="{BE07CB09-F83C-4558-9EA2-66D5B124AFAA}" presName="vertTwo" presStyleCnt="0"/>
      <dgm:spPr/>
    </dgm:pt>
    <dgm:pt modelId="{E237211A-B964-4370-9CB8-02F243E4D1BC}" type="pres">
      <dgm:prSet presAssocID="{BE07CB09-F83C-4558-9EA2-66D5B124AFAA}" presName="txTwo" presStyleLbl="node2" presStyleIdx="1" presStyleCnt="7" custScaleY="253749">
        <dgm:presLayoutVars>
          <dgm:chPref val="3"/>
        </dgm:presLayoutVars>
      </dgm:prSet>
      <dgm:spPr/>
    </dgm:pt>
    <dgm:pt modelId="{8B3D8834-0DAF-4932-A28F-7C3BD900343F}" type="pres">
      <dgm:prSet presAssocID="{BE07CB09-F83C-4558-9EA2-66D5B124AFAA}" presName="parTransTwo" presStyleCnt="0"/>
      <dgm:spPr/>
    </dgm:pt>
    <dgm:pt modelId="{E621361F-00AB-4EF3-B842-6742E72DC755}" type="pres">
      <dgm:prSet presAssocID="{BE07CB09-F83C-4558-9EA2-66D5B124AFAA}" presName="horzTwo" presStyleCnt="0"/>
      <dgm:spPr/>
    </dgm:pt>
    <dgm:pt modelId="{45BA82AC-A364-4BAA-8B24-AB34C44DAA0E}" type="pres">
      <dgm:prSet presAssocID="{4FC138B7-CBF7-4B68-81A6-05BC04F35B56}" presName="vertThree" presStyleCnt="0"/>
      <dgm:spPr/>
    </dgm:pt>
    <dgm:pt modelId="{225D9B8C-E8E2-460C-B96A-831BDB20B461}" type="pres">
      <dgm:prSet presAssocID="{4FC138B7-CBF7-4B68-81A6-05BC04F35B56}" presName="txThree" presStyleLbl="node3" presStyleIdx="1" presStyleCnt="6" custScaleY="253749">
        <dgm:presLayoutVars>
          <dgm:chPref val="3"/>
        </dgm:presLayoutVars>
      </dgm:prSet>
      <dgm:spPr/>
    </dgm:pt>
    <dgm:pt modelId="{238FE026-B4E5-4D3C-BBEA-A3A6594041CE}" type="pres">
      <dgm:prSet presAssocID="{4FC138B7-CBF7-4B68-81A6-05BC04F35B56}" presName="parTransThree" presStyleCnt="0"/>
      <dgm:spPr/>
    </dgm:pt>
    <dgm:pt modelId="{20C5E5D2-86CC-49D5-A130-7FB229CB5FEE}" type="pres">
      <dgm:prSet presAssocID="{4FC138B7-CBF7-4B68-81A6-05BC04F35B56}" presName="horzThree" presStyleCnt="0"/>
      <dgm:spPr/>
    </dgm:pt>
    <dgm:pt modelId="{6BBF5B15-B50C-4049-937B-967805D4E8F3}" type="pres">
      <dgm:prSet presAssocID="{9F209CE3-968A-41C3-87A0-F15699752803}" presName="vertFour" presStyleCnt="0">
        <dgm:presLayoutVars>
          <dgm:chPref val="3"/>
        </dgm:presLayoutVars>
      </dgm:prSet>
      <dgm:spPr/>
    </dgm:pt>
    <dgm:pt modelId="{9C66BA75-5E91-41C0-B39A-E9E1FAAD8795}" type="pres">
      <dgm:prSet presAssocID="{9F209CE3-968A-41C3-87A0-F15699752803}" presName="txFour" presStyleLbl="node4" presStyleIdx="2" presStyleCnt="10" custScaleY="253749">
        <dgm:presLayoutVars>
          <dgm:chPref val="3"/>
        </dgm:presLayoutVars>
      </dgm:prSet>
      <dgm:spPr/>
    </dgm:pt>
    <dgm:pt modelId="{30F1629F-63DD-4EA2-9F78-8F57E5028AE8}" type="pres">
      <dgm:prSet presAssocID="{9F209CE3-968A-41C3-87A0-F15699752803}" presName="parTransFour" presStyleCnt="0"/>
      <dgm:spPr/>
    </dgm:pt>
    <dgm:pt modelId="{625D06E7-C87B-484C-BB96-4EC402F1563A}" type="pres">
      <dgm:prSet presAssocID="{9F209CE3-968A-41C3-87A0-F15699752803}" presName="horzFour" presStyleCnt="0"/>
      <dgm:spPr/>
    </dgm:pt>
    <dgm:pt modelId="{57B543EF-436A-4034-AB52-93CFB19451F4}" type="pres">
      <dgm:prSet presAssocID="{51B192AF-AA92-4E4F-B635-A2B8E1914E3B}" presName="vertFour" presStyleCnt="0">
        <dgm:presLayoutVars>
          <dgm:chPref val="3"/>
        </dgm:presLayoutVars>
      </dgm:prSet>
      <dgm:spPr/>
    </dgm:pt>
    <dgm:pt modelId="{8B713F9F-9E25-4816-A929-2D8A3D63ACF2}" type="pres">
      <dgm:prSet presAssocID="{51B192AF-AA92-4E4F-B635-A2B8E1914E3B}" presName="txFour" presStyleLbl="node4" presStyleIdx="3" presStyleCnt="10" custScaleY="253749">
        <dgm:presLayoutVars>
          <dgm:chPref val="3"/>
        </dgm:presLayoutVars>
      </dgm:prSet>
      <dgm:spPr/>
    </dgm:pt>
    <dgm:pt modelId="{3FF3ACAB-97E3-4940-BF5F-791C5B5F1E57}" type="pres">
      <dgm:prSet presAssocID="{51B192AF-AA92-4E4F-B635-A2B8E1914E3B}" presName="horzFour" presStyleCnt="0"/>
      <dgm:spPr/>
    </dgm:pt>
    <dgm:pt modelId="{452803BA-C29C-4F0E-945F-C07808A455F7}" type="pres">
      <dgm:prSet presAssocID="{B0BA540F-A61A-4BAD-9B95-FE53F5323EFD}" presName="sibSpaceTwo" presStyleCnt="0"/>
      <dgm:spPr/>
    </dgm:pt>
    <dgm:pt modelId="{079E7895-2B5E-4CD2-921A-1BE6B0C034C7}" type="pres">
      <dgm:prSet presAssocID="{1E7FAA89-FFDC-4F7F-8608-5D9BA7EF621A}" presName="vertTwo" presStyleCnt="0"/>
      <dgm:spPr/>
    </dgm:pt>
    <dgm:pt modelId="{4FC923D1-EA1C-4DAC-8264-354109FACFAF}" type="pres">
      <dgm:prSet presAssocID="{1E7FAA89-FFDC-4F7F-8608-5D9BA7EF621A}" presName="txTwo" presStyleLbl="node2" presStyleIdx="2" presStyleCnt="7" custScaleY="253749">
        <dgm:presLayoutVars>
          <dgm:chPref val="3"/>
        </dgm:presLayoutVars>
      </dgm:prSet>
      <dgm:spPr/>
    </dgm:pt>
    <dgm:pt modelId="{10CED950-2736-4B8A-87AD-927C31A1950F}" type="pres">
      <dgm:prSet presAssocID="{1E7FAA89-FFDC-4F7F-8608-5D9BA7EF621A}" presName="horzTwo" presStyleCnt="0"/>
      <dgm:spPr/>
    </dgm:pt>
    <dgm:pt modelId="{61005C16-B636-4ED4-BEB6-C33934E6F29A}" type="pres">
      <dgm:prSet presAssocID="{377E93E9-C14B-4BF9-8284-B862CBBD4A49}" presName="sibSpaceOne" presStyleCnt="0"/>
      <dgm:spPr/>
    </dgm:pt>
    <dgm:pt modelId="{3F7FC476-3187-48DF-AD83-BA9E4AB6BB3F}" type="pres">
      <dgm:prSet presAssocID="{CE30E32E-631B-432E-8CC4-01E73F45E9DB}" presName="vertOne" presStyleCnt="0"/>
      <dgm:spPr/>
    </dgm:pt>
    <dgm:pt modelId="{3D4C3DD7-42EC-4AE9-B452-5C01DB0B6AFE}" type="pres">
      <dgm:prSet presAssocID="{CE30E32E-631B-432E-8CC4-01E73F45E9DB}" presName="txOne" presStyleLbl="node0" presStyleIdx="2" presStyleCnt="5" custScaleY="253749">
        <dgm:presLayoutVars>
          <dgm:chPref val="3"/>
        </dgm:presLayoutVars>
      </dgm:prSet>
      <dgm:spPr/>
    </dgm:pt>
    <dgm:pt modelId="{244B1F09-362B-49BC-895E-9E5B13ED9725}" type="pres">
      <dgm:prSet presAssocID="{CE30E32E-631B-432E-8CC4-01E73F45E9DB}" presName="parTransOne" presStyleCnt="0"/>
      <dgm:spPr/>
    </dgm:pt>
    <dgm:pt modelId="{9F42CF89-F162-42B0-824A-BDB93087F15E}" type="pres">
      <dgm:prSet presAssocID="{CE30E32E-631B-432E-8CC4-01E73F45E9DB}" presName="horzOne" presStyleCnt="0"/>
      <dgm:spPr/>
    </dgm:pt>
    <dgm:pt modelId="{1E4A1B53-88C4-4D11-8BCE-26CEA76D64C4}" type="pres">
      <dgm:prSet presAssocID="{0DC54597-E8B4-4C47-AA1D-DB222EE3BF9E}" presName="vertTwo" presStyleCnt="0"/>
      <dgm:spPr/>
    </dgm:pt>
    <dgm:pt modelId="{88B591EC-9571-49F8-90ED-AD238AB6283E}" type="pres">
      <dgm:prSet presAssocID="{0DC54597-E8B4-4C47-AA1D-DB222EE3BF9E}" presName="txTwo" presStyleLbl="node2" presStyleIdx="3" presStyleCnt="7" custScaleY="253749">
        <dgm:presLayoutVars>
          <dgm:chPref val="3"/>
        </dgm:presLayoutVars>
      </dgm:prSet>
      <dgm:spPr/>
    </dgm:pt>
    <dgm:pt modelId="{2E933300-EC3D-4304-A95C-CE2B58A441EB}" type="pres">
      <dgm:prSet presAssocID="{0DC54597-E8B4-4C47-AA1D-DB222EE3BF9E}" presName="parTransTwo" presStyleCnt="0"/>
      <dgm:spPr/>
    </dgm:pt>
    <dgm:pt modelId="{066A9791-E8F3-43EE-A701-EC3A940BFA5B}" type="pres">
      <dgm:prSet presAssocID="{0DC54597-E8B4-4C47-AA1D-DB222EE3BF9E}" presName="horzTwo" presStyleCnt="0"/>
      <dgm:spPr/>
    </dgm:pt>
    <dgm:pt modelId="{BCA50BDB-3671-41FA-805D-E3E57E2C239F}" type="pres">
      <dgm:prSet presAssocID="{575710E5-0EC2-48C3-8DCD-DEC538DB8807}" presName="vertThree" presStyleCnt="0"/>
      <dgm:spPr/>
    </dgm:pt>
    <dgm:pt modelId="{CEFA7A8F-4340-4F58-98BB-B2E709D46E7B}" type="pres">
      <dgm:prSet presAssocID="{575710E5-0EC2-48C3-8DCD-DEC538DB8807}" presName="txThree" presStyleLbl="node3" presStyleIdx="2" presStyleCnt="6" custScaleY="253749">
        <dgm:presLayoutVars>
          <dgm:chPref val="3"/>
        </dgm:presLayoutVars>
      </dgm:prSet>
      <dgm:spPr/>
    </dgm:pt>
    <dgm:pt modelId="{C3A56CD1-881E-450F-BCCE-05D1410433F8}" type="pres">
      <dgm:prSet presAssocID="{575710E5-0EC2-48C3-8DCD-DEC538DB8807}" presName="parTransThree" presStyleCnt="0"/>
      <dgm:spPr/>
    </dgm:pt>
    <dgm:pt modelId="{51243A41-9DE9-4FF1-A93F-D9A906F4DE48}" type="pres">
      <dgm:prSet presAssocID="{575710E5-0EC2-48C3-8DCD-DEC538DB8807}" presName="horzThree" presStyleCnt="0"/>
      <dgm:spPr/>
    </dgm:pt>
    <dgm:pt modelId="{CD160DD2-284F-43AF-8952-F11694F84F0F}" type="pres">
      <dgm:prSet presAssocID="{397135AD-F4BF-4962-BAFD-E1D9651DDDC2}" presName="vertFour" presStyleCnt="0">
        <dgm:presLayoutVars>
          <dgm:chPref val="3"/>
        </dgm:presLayoutVars>
      </dgm:prSet>
      <dgm:spPr/>
    </dgm:pt>
    <dgm:pt modelId="{B9799978-6233-4CE8-9595-0C693DD61B4B}" type="pres">
      <dgm:prSet presAssocID="{397135AD-F4BF-4962-BAFD-E1D9651DDDC2}" presName="txFour" presStyleLbl="node4" presStyleIdx="4" presStyleCnt="10" custScaleY="253749">
        <dgm:presLayoutVars>
          <dgm:chPref val="3"/>
        </dgm:presLayoutVars>
      </dgm:prSet>
      <dgm:spPr/>
    </dgm:pt>
    <dgm:pt modelId="{0D9940AA-93EF-458D-9A03-EA12E3205E2C}" type="pres">
      <dgm:prSet presAssocID="{397135AD-F4BF-4962-BAFD-E1D9651DDDC2}" presName="parTransFour" presStyleCnt="0"/>
      <dgm:spPr/>
    </dgm:pt>
    <dgm:pt modelId="{0E031BEC-2694-433B-8ABF-1A7DE51DB3FA}" type="pres">
      <dgm:prSet presAssocID="{397135AD-F4BF-4962-BAFD-E1D9651DDDC2}" presName="horzFour" presStyleCnt="0"/>
      <dgm:spPr/>
    </dgm:pt>
    <dgm:pt modelId="{B20E296D-8756-4271-9BE4-68AA0CC6E416}" type="pres">
      <dgm:prSet presAssocID="{6E7D6399-84A9-40D7-8319-1912AA8BAC5E}" presName="vertFour" presStyleCnt="0">
        <dgm:presLayoutVars>
          <dgm:chPref val="3"/>
        </dgm:presLayoutVars>
      </dgm:prSet>
      <dgm:spPr/>
    </dgm:pt>
    <dgm:pt modelId="{D377944B-A64F-493C-84F9-6B5340817CA3}" type="pres">
      <dgm:prSet presAssocID="{6E7D6399-84A9-40D7-8319-1912AA8BAC5E}" presName="txFour" presStyleLbl="node4" presStyleIdx="5" presStyleCnt="10" custScaleY="253749">
        <dgm:presLayoutVars>
          <dgm:chPref val="3"/>
        </dgm:presLayoutVars>
      </dgm:prSet>
      <dgm:spPr/>
    </dgm:pt>
    <dgm:pt modelId="{1FD5A5A8-7FF7-471E-B04B-BEC6DD5FA75F}" type="pres">
      <dgm:prSet presAssocID="{6E7D6399-84A9-40D7-8319-1912AA8BAC5E}" presName="horzFour" presStyleCnt="0"/>
      <dgm:spPr/>
    </dgm:pt>
    <dgm:pt modelId="{D4D915A9-699D-4576-9AFA-794EEB927247}" type="pres">
      <dgm:prSet presAssocID="{737BC2E3-781F-4C34-AD1A-55D4F07097F9}" presName="sibSpaceTwo" presStyleCnt="0"/>
      <dgm:spPr/>
    </dgm:pt>
    <dgm:pt modelId="{B2F037BB-FA0B-4A10-AB87-9E969F322701}" type="pres">
      <dgm:prSet presAssocID="{7DBB249D-CD91-4F65-8179-1BD696F7C7A5}" presName="vertTwo" presStyleCnt="0"/>
      <dgm:spPr/>
    </dgm:pt>
    <dgm:pt modelId="{3AC75DC0-60C3-4032-80C1-3B2866673BB4}" type="pres">
      <dgm:prSet presAssocID="{7DBB249D-CD91-4F65-8179-1BD696F7C7A5}" presName="txTwo" presStyleLbl="node2" presStyleIdx="4" presStyleCnt="7" custScaleY="253749">
        <dgm:presLayoutVars>
          <dgm:chPref val="3"/>
        </dgm:presLayoutVars>
      </dgm:prSet>
      <dgm:spPr/>
    </dgm:pt>
    <dgm:pt modelId="{148BACE7-7D0A-438B-97CB-C362839CBC00}" type="pres">
      <dgm:prSet presAssocID="{7DBB249D-CD91-4F65-8179-1BD696F7C7A5}" presName="parTransTwo" presStyleCnt="0"/>
      <dgm:spPr/>
    </dgm:pt>
    <dgm:pt modelId="{9E0ABD3B-2AEA-4853-80CC-24544FB732E7}" type="pres">
      <dgm:prSet presAssocID="{7DBB249D-CD91-4F65-8179-1BD696F7C7A5}" presName="horzTwo" presStyleCnt="0"/>
      <dgm:spPr/>
    </dgm:pt>
    <dgm:pt modelId="{3CD0CBA9-D1BF-4663-AE68-41D44B7DC96C}" type="pres">
      <dgm:prSet presAssocID="{C535835B-F0D9-4C80-91B3-217425E91B9A}" presName="vertThree" presStyleCnt="0"/>
      <dgm:spPr/>
    </dgm:pt>
    <dgm:pt modelId="{2338C640-E174-4BD8-BC8C-29814134647B}" type="pres">
      <dgm:prSet presAssocID="{C535835B-F0D9-4C80-91B3-217425E91B9A}" presName="txThree" presStyleLbl="node3" presStyleIdx="3" presStyleCnt="6" custScaleY="253749">
        <dgm:presLayoutVars>
          <dgm:chPref val="3"/>
        </dgm:presLayoutVars>
      </dgm:prSet>
      <dgm:spPr/>
    </dgm:pt>
    <dgm:pt modelId="{D7D7FB7E-CDFE-4B44-A8CD-E45C5EFD6146}" type="pres">
      <dgm:prSet presAssocID="{C535835B-F0D9-4C80-91B3-217425E91B9A}" presName="horzThree" presStyleCnt="0"/>
      <dgm:spPr/>
    </dgm:pt>
    <dgm:pt modelId="{0F71B30A-1B4C-4A63-A929-47924FF5FC09}" type="pres">
      <dgm:prSet presAssocID="{F2294387-ACCE-4B5A-992E-ADE347C4EAED}" presName="sibSpaceOne" presStyleCnt="0"/>
      <dgm:spPr/>
    </dgm:pt>
    <dgm:pt modelId="{6F1CB94D-0230-46F3-AE78-7E350D834E8E}" type="pres">
      <dgm:prSet presAssocID="{22356560-C0E4-470B-9308-AE066BF8B2E1}" presName="vertOne" presStyleCnt="0"/>
      <dgm:spPr/>
    </dgm:pt>
    <dgm:pt modelId="{B088588C-7E13-4F61-93A1-3A02FC440AA6}" type="pres">
      <dgm:prSet presAssocID="{22356560-C0E4-470B-9308-AE066BF8B2E1}" presName="txOne" presStyleLbl="node0" presStyleIdx="3" presStyleCnt="5" custScaleY="253749">
        <dgm:presLayoutVars>
          <dgm:chPref val="3"/>
        </dgm:presLayoutVars>
      </dgm:prSet>
      <dgm:spPr/>
    </dgm:pt>
    <dgm:pt modelId="{4B171BE0-1DBA-432C-BD65-A5E273C4F043}" type="pres">
      <dgm:prSet presAssocID="{22356560-C0E4-470B-9308-AE066BF8B2E1}" presName="parTransOne" presStyleCnt="0"/>
      <dgm:spPr/>
    </dgm:pt>
    <dgm:pt modelId="{5794EA78-216E-49CE-8878-897DD4CB6E24}" type="pres">
      <dgm:prSet presAssocID="{22356560-C0E4-470B-9308-AE066BF8B2E1}" presName="horzOne" presStyleCnt="0"/>
      <dgm:spPr/>
    </dgm:pt>
    <dgm:pt modelId="{D2E0CE32-43AE-4084-86A0-9E95698DAD14}" type="pres">
      <dgm:prSet presAssocID="{E860A550-4088-4E55-8994-1F8128F0C8A3}" presName="vertTwo" presStyleCnt="0"/>
      <dgm:spPr/>
    </dgm:pt>
    <dgm:pt modelId="{6338F7C0-BFA9-490F-B12E-8886DAE64A44}" type="pres">
      <dgm:prSet presAssocID="{E860A550-4088-4E55-8994-1F8128F0C8A3}" presName="txTwo" presStyleLbl="node2" presStyleIdx="5" presStyleCnt="7" custScaleY="253749">
        <dgm:presLayoutVars>
          <dgm:chPref val="3"/>
        </dgm:presLayoutVars>
      </dgm:prSet>
      <dgm:spPr/>
    </dgm:pt>
    <dgm:pt modelId="{3DFB6AB7-9FA7-4BAE-A8C0-E7D0B784663A}" type="pres">
      <dgm:prSet presAssocID="{E860A550-4088-4E55-8994-1F8128F0C8A3}" presName="parTransTwo" presStyleCnt="0"/>
      <dgm:spPr/>
    </dgm:pt>
    <dgm:pt modelId="{99759FD9-246D-480A-A0A3-2ADB4B9AA72A}" type="pres">
      <dgm:prSet presAssocID="{E860A550-4088-4E55-8994-1F8128F0C8A3}" presName="horzTwo" presStyleCnt="0"/>
      <dgm:spPr/>
    </dgm:pt>
    <dgm:pt modelId="{864310E6-FF58-4290-96E8-3BDF8278F85C}" type="pres">
      <dgm:prSet presAssocID="{0B7C5556-97FB-46CC-98A0-08825722FFB0}" presName="vertThree" presStyleCnt="0"/>
      <dgm:spPr/>
    </dgm:pt>
    <dgm:pt modelId="{CF2FE915-5F1C-49DD-8B64-B7752944E7CB}" type="pres">
      <dgm:prSet presAssocID="{0B7C5556-97FB-46CC-98A0-08825722FFB0}" presName="txThree" presStyleLbl="node3" presStyleIdx="4" presStyleCnt="6" custScaleY="253749">
        <dgm:presLayoutVars>
          <dgm:chPref val="3"/>
        </dgm:presLayoutVars>
      </dgm:prSet>
      <dgm:spPr/>
    </dgm:pt>
    <dgm:pt modelId="{6F2E982E-2CFB-4950-AE99-6BF87A1EC479}" type="pres">
      <dgm:prSet presAssocID="{0B7C5556-97FB-46CC-98A0-08825722FFB0}" presName="parTransThree" presStyleCnt="0"/>
      <dgm:spPr/>
    </dgm:pt>
    <dgm:pt modelId="{546B8BFC-FE68-44B4-A660-EF9E9021E5DE}" type="pres">
      <dgm:prSet presAssocID="{0B7C5556-97FB-46CC-98A0-08825722FFB0}" presName="horzThree" presStyleCnt="0"/>
      <dgm:spPr/>
    </dgm:pt>
    <dgm:pt modelId="{AE3E1843-EA44-48B8-8A7E-49F51A3EF304}" type="pres">
      <dgm:prSet presAssocID="{262859E5-36A6-4518-946F-34E46B1D5673}" presName="vertFour" presStyleCnt="0">
        <dgm:presLayoutVars>
          <dgm:chPref val="3"/>
        </dgm:presLayoutVars>
      </dgm:prSet>
      <dgm:spPr/>
    </dgm:pt>
    <dgm:pt modelId="{898EDCC4-41C5-481F-A634-6A7ECA5A765F}" type="pres">
      <dgm:prSet presAssocID="{262859E5-36A6-4518-946F-34E46B1D5673}" presName="txFour" presStyleLbl="node4" presStyleIdx="6" presStyleCnt="10" custScaleY="253749">
        <dgm:presLayoutVars>
          <dgm:chPref val="3"/>
        </dgm:presLayoutVars>
      </dgm:prSet>
      <dgm:spPr/>
    </dgm:pt>
    <dgm:pt modelId="{FD9F72ED-0C12-4577-B513-713CE9B9A09E}" type="pres">
      <dgm:prSet presAssocID="{262859E5-36A6-4518-946F-34E46B1D5673}" presName="parTransFour" presStyleCnt="0"/>
      <dgm:spPr/>
    </dgm:pt>
    <dgm:pt modelId="{4614373E-AB1D-4DC1-9A36-2B6907FC83E2}" type="pres">
      <dgm:prSet presAssocID="{262859E5-36A6-4518-946F-34E46B1D5673}" presName="horzFour" presStyleCnt="0"/>
      <dgm:spPr/>
    </dgm:pt>
    <dgm:pt modelId="{F466F105-5F06-44EB-AA30-0ED9DE99F186}" type="pres">
      <dgm:prSet presAssocID="{801BCD9C-B627-4CFF-9203-9AC68D52AC7C}" presName="vertFour" presStyleCnt="0">
        <dgm:presLayoutVars>
          <dgm:chPref val="3"/>
        </dgm:presLayoutVars>
      </dgm:prSet>
      <dgm:spPr/>
    </dgm:pt>
    <dgm:pt modelId="{FADE06EA-9645-4017-B801-D2D39F361A02}" type="pres">
      <dgm:prSet presAssocID="{801BCD9C-B627-4CFF-9203-9AC68D52AC7C}" presName="txFour" presStyleLbl="node4" presStyleIdx="7" presStyleCnt="10" custScaleY="253749">
        <dgm:presLayoutVars>
          <dgm:chPref val="3"/>
        </dgm:presLayoutVars>
      </dgm:prSet>
      <dgm:spPr/>
    </dgm:pt>
    <dgm:pt modelId="{97038AD2-CEAC-429D-8B76-FA8A5916EFA4}" type="pres">
      <dgm:prSet presAssocID="{801BCD9C-B627-4CFF-9203-9AC68D52AC7C}" presName="horzFour" presStyleCnt="0"/>
      <dgm:spPr/>
    </dgm:pt>
    <dgm:pt modelId="{E840F084-261D-4027-AA25-5EE1331AC2C0}" type="pres">
      <dgm:prSet presAssocID="{6F36F92F-22F3-4834-812D-2C9DBA9BF7A7}" presName="sibSpaceOne" presStyleCnt="0"/>
      <dgm:spPr/>
    </dgm:pt>
    <dgm:pt modelId="{A07EBD00-F032-4557-B03D-6CB624C0FB25}" type="pres">
      <dgm:prSet presAssocID="{6E0567D7-4616-45BC-87F9-3D225E7ED576}" presName="vertOne" presStyleCnt="0"/>
      <dgm:spPr/>
    </dgm:pt>
    <dgm:pt modelId="{C9A5F578-5857-47C3-BD67-54ABB77240F2}" type="pres">
      <dgm:prSet presAssocID="{6E0567D7-4616-45BC-87F9-3D225E7ED576}" presName="txOne" presStyleLbl="node0" presStyleIdx="4" presStyleCnt="5" custScaleY="253749">
        <dgm:presLayoutVars>
          <dgm:chPref val="3"/>
        </dgm:presLayoutVars>
      </dgm:prSet>
      <dgm:spPr/>
    </dgm:pt>
    <dgm:pt modelId="{780A9578-CA2A-4B66-A584-A1AA227A700C}" type="pres">
      <dgm:prSet presAssocID="{6E0567D7-4616-45BC-87F9-3D225E7ED576}" presName="parTransOne" presStyleCnt="0"/>
      <dgm:spPr/>
    </dgm:pt>
    <dgm:pt modelId="{D3A006AC-C423-4A79-A96B-0E929AAA217E}" type="pres">
      <dgm:prSet presAssocID="{6E0567D7-4616-45BC-87F9-3D225E7ED576}" presName="horzOne" presStyleCnt="0"/>
      <dgm:spPr/>
    </dgm:pt>
    <dgm:pt modelId="{6556AEB1-9ACE-4BB1-B5A7-620F55879872}" type="pres">
      <dgm:prSet presAssocID="{93E45CBF-FF9B-4D35-AD6F-7A9BA0C93FA9}" presName="vertTwo" presStyleCnt="0"/>
      <dgm:spPr/>
    </dgm:pt>
    <dgm:pt modelId="{C2F8BABF-C460-4711-900A-B5A0A9937CE1}" type="pres">
      <dgm:prSet presAssocID="{93E45CBF-FF9B-4D35-AD6F-7A9BA0C93FA9}" presName="txTwo" presStyleLbl="node2" presStyleIdx="6" presStyleCnt="7" custScaleY="253749">
        <dgm:presLayoutVars>
          <dgm:chPref val="3"/>
        </dgm:presLayoutVars>
      </dgm:prSet>
      <dgm:spPr/>
    </dgm:pt>
    <dgm:pt modelId="{FC9F5E82-CD51-41F7-875A-C6ADFB15D99B}" type="pres">
      <dgm:prSet presAssocID="{93E45CBF-FF9B-4D35-AD6F-7A9BA0C93FA9}" presName="parTransTwo" presStyleCnt="0"/>
      <dgm:spPr/>
    </dgm:pt>
    <dgm:pt modelId="{7A370DF5-F05D-4408-9549-1899C7AFFDD5}" type="pres">
      <dgm:prSet presAssocID="{93E45CBF-FF9B-4D35-AD6F-7A9BA0C93FA9}" presName="horzTwo" presStyleCnt="0"/>
      <dgm:spPr/>
    </dgm:pt>
    <dgm:pt modelId="{FDD5F325-03DA-4B90-963A-3AF688D63E50}" type="pres">
      <dgm:prSet presAssocID="{C3A61959-1E6A-4EB9-A529-0AB343792601}" presName="vertThree" presStyleCnt="0"/>
      <dgm:spPr/>
    </dgm:pt>
    <dgm:pt modelId="{AF1E7D01-90B1-4306-B142-A6708C3464DB}" type="pres">
      <dgm:prSet presAssocID="{C3A61959-1E6A-4EB9-A529-0AB343792601}" presName="txThree" presStyleLbl="node3" presStyleIdx="5" presStyleCnt="6" custScaleY="253749">
        <dgm:presLayoutVars>
          <dgm:chPref val="3"/>
        </dgm:presLayoutVars>
      </dgm:prSet>
      <dgm:spPr/>
    </dgm:pt>
    <dgm:pt modelId="{A8C2EB3A-0521-49B7-BE9C-7D5532A0B924}" type="pres">
      <dgm:prSet presAssocID="{C3A61959-1E6A-4EB9-A529-0AB343792601}" presName="parTransThree" presStyleCnt="0"/>
      <dgm:spPr/>
    </dgm:pt>
    <dgm:pt modelId="{94C4DA2F-11E5-4DAD-AAC0-B4E17B29DEA5}" type="pres">
      <dgm:prSet presAssocID="{C3A61959-1E6A-4EB9-A529-0AB343792601}" presName="horzThree" presStyleCnt="0"/>
      <dgm:spPr/>
    </dgm:pt>
    <dgm:pt modelId="{6DB4E613-69AC-4560-A073-B2919413A4BB}" type="pres">
      <dgm:prSet presAssocID="{669D0E61-E86E-4A6A-964D-D023A79C882C}" presName="vertFour" presStyleCnt="0">
        <dgm:presLayoutVars>
          <dgm:chPref val="3"/>
        </dgm:presLayoutVars>
      </dgm:prSet>
      <dgm:spPr/>
    </dgm:pt>
    <dgm:pt modelId="{3F90C482-2867-49AF-A204-82968E96444F}" type="pres">
      <dgm:prSet presAssocID="{669D0E61-E86E-4A6A-964D-D023A79C882C}" presName="txFour" presStyleLbl="node4" presStyleIdx="8" presStyleCnt="10" custScaleY="253749">
        <dgm:presLayoutVars>
          <dgm:chPref val="3"/>
        </dgm:presLayoutVars>
      </dgm:prSet>
      <dgm:spPr/>
    </dgm:pt>
    <dgm:pt modelId="{856A7249-530F-4FEC-84C8-8998F505CC40}" type="pres">
      <dgm:prSet presAssocID="{669D0E61-E86E-4A6A-964D-D023A79C882C}" presName="parTransFour" presStyleCnt="0"/>
      <dgm:spPr/>
    </dgm:pt>
    <dgm:pt modelId="{5530DE1E-BCBE-4DBE-AE85-D7680D56EDF3}" type="pres">
      <dgm:prSet presAssocID="{669D0E61-E86E-4A6A-964D-D023A79C882C}" presName="horzFour" presStyleCnt="0"/>
      <dgm:spPr/>
    </dgm:pt>
    <dgm:pt modelId="{33B8093D-2DFB-420A-888D-970F9E2B0A01}" type="pres">
      <dgm:prSet presAssocID="{3C6B9EFF-E343-4C87-84E0-3EA52E9CC7B5}" presName="vertFour" presStyleCnt="0">
        <dgm:presLayoutVars>
          <dgm:chPref val="3"/>
        </dgm:presLayoutVars>
      </dgm:prSet>
      <dgm:spPr/>
    </dgm:pt>
    <dgm:pt modelId="{818C9513-CDA3-4064-87BD-68F9511C0AC6}" type="pres">
      <dgm:prSet presAssocID="{3C6B9EFF-E343-4C87-84E0-3EA52E9CC7B5}" presName="txFour" presStyleLbl="node4" presStyleIdx="9" presStyleCnt="10" custScaleY="253749">
        <dgm:presLayoutVars>
          <dgm:chPref val="3"/>
        </dgm:presLayoutVars>
      </dgm:prSet>
      <dgm:spPr/>
    </dgm:pt>
    <dgm:pt modelId="{3E90FC4B-44E4-47A1-95BB-20E46B9B2FF0}" type="pres">
      <dgm:prSet presAssocID="{3C6B9EFF-E343-4C87-84E0-3EA52E9CC7B5}" presName="horzFour" presStyleCnt="0"/>
      <dgm:spPr/>
    </dgm:pt>
  </dgm:ptLst>
  <dgm:cxnLst>
    <dgm:cxn modelId="{81E7A50F-8613-4953-BD4C-D4F8C17963FE}" type="presOf" srcId="{575710E5-0EC2-48C3-8DCD-DEC538DB8807}" destId="{CEFA7A8F-4340-4F58-98BB-B2E709D46E7B}" srcOrd="0" destOrd="0" presId="urn:microsoft.com/office/officeart/2005/8/layout/hierarchy4"/>
    <dgm:cxn modelId="{C94EEB0F-8B0D-4A4B-B96E-3816F89D5AC4}" type="presOf" srcId="{958C49A5-98E1-4014-AEFC-5C8E9C785004}" destId="{3A21EFF2-859D-4062-A6D1-4821DED56A37}" srcOrd="0" destOrd="0" presId="urn:microsoft.com/office/officeart/2005/8/layout/hierarchy4"/>
    <dgm:cxn modelId="{729A4C15-C94F-42AF-8A71-15567EC4F424}" type="presOf" srcId="{397135AD-F4BF-4962-BAFD-E1D9651DDDC2}" destId="{B9799978-6233-4CE8-9595-0C693DD61B4B}" srcOrd="0" destOrd="0" presId="urn:microsoft.com/office/officeart/2005/8/layout/hierarchy4"/>
    <dgm:cxn modelId="{469D2317-5CF1-4C00-A3CC-7EE694425CDF}" srcId="{397135AD-F4BF-4962-BAFD-E1D9651DDDC2}" destId="{6E7D6399-84A9-40D7-8319-1912AA8BAC5E}" srcOrd="0" destOrd="0" parTransId="{88F3D2F6-2B07-4A51-BA06-C1E5AC5767D4}" sibTransId="{7F7E6A15-7D74-46AD-9F68-47D71F1003B8}"/>
    <dgm:cxn modelId="{AA6D8A1A-B6B0-4485-8E97-0A760414FDE2}" srcId="{C3A61959-1E6A-4EB9-A529-0AB343792601}" destId="{669D0E61-E86E-4A6A-964D-D023A79C882C}" srcOrd="0" destOrd="0" parTransId="{10A0652B-0840-4370-AD75-3F3D96EB2561}" sibTransId="{646DD52E-7782-44D2-9A64-20592FE401A0}"/>
    <dgm:cxn modelId="{ECAAE71A-2FC3-4F03-BAF3-8A91702FAE92}" srcId="{22356560-C0E4-470B-9308-AE066BF8B2E1}" destId="{E860A550-4088-4E55-8994-1F8128F0C8A3}" srcOrd="0" destOrd="0" parTransId="{5197A2E4-F7C3-4448-8D9A-30FF2CDC5AF5}" sibTransId="{9497F23E-D385-4A02-B427-41CCDA809960}"/>
    <dgm:cxn modelId="{AAE98020-03CA-4B9A-B111-06CFA78189A5}" type="presOf" srcId="{801BCD9C-B627-4CFF-9203-9AC68D52AC7C}" destId="{FADE06EA-9645-4017-B801-D2D39F361A02}" srcOrd="0" destOrd="0" presId="urn:microsoft.com/office/officeart/2005/8/layout/hierarchy4"/>
    <dgm:cxn modelId="{61B6D521-B778-4D07-9FC3-4A1FA27544B3}" srcId="{A67A5428-4A72-46A8-B799-C0C33A425512}" destId="{E1CE3C41-26B4-4268-B342-EE023F2A712B}" srcOrd="0" destOrd="0" parTransId="{7F2AF743-2A60-4F11-855E-C99D2935BDDB}" sibTransId="{6430D9A5-8A8A-4A8E-B653-ED0DB6BFDB30}"/>
    <dgm:cxn modelId="{418CB223-23B5-4490-AD9A-B224EFF8C032}" srcId="{93E45CBF-FF9B-4D35-AD6F-7A9BA0C93FA9}" destId="{C3A61959-1E6A-4EB9-A529-0AB343792601}" srcOrd="0" destOrd="0" parTransId="{FA8256B9-3D56-4FD0-B260-B747B10F57A1}" sibTransId="{77F7FB9D-AFED-411E-9961-C3776099C93E}"/>
    <dgm:cxn modelId="{6301C926-2D04-465A-A75A-B29FAAA7AD9E}" type="presOf" srcId="{71D7E6C9-9DE8-4EE9-ACD7-566AF2CD482E}" destId="{2DB76667-F31A-4B72-A9B6-942459BB2AC7}" srcOrd="0" destOrd="0" presId="urn:microsoft.com/office/officeart/2005/8/layout/hierarchy4"/>
    <dgm:cxn modelId="{EA606627-691F-4D9A-B71A-EC2038D16087}" type="presOf" srcId="{7DBB249D-CD91-4F65-8179-1BD696F7C7A5}" destId="{3AC75DC0-60C3-4032-80C1-3B2866673BB4}" srcOrd="0" destOrd="0" presId="urn:microsoft.com/office/officeart/2005/8/layout/hierarchy4"/>
    <dgm:cxn modelId="{FB17102A-0C33-4D1E-ACD1-220432080097}" type="presOf" srcId="{E860A550-4088-4E55-8994-1F8128F0C8A3}" destId="{6338F7C0-BFA9-490F-B12E-8886DAE64A44}" srcOrd="0" destOrd="0" presId="urn:microsoft.com/office/officeart/2005/8/layout/hierarchy4"/>
    <dgm:cxn modelId="{7736622D-168F-4CFF-98A7-D8DDE82F4741}" srcId="{EAECAF2E-275C-42C5-953E-3F06BC11FF65}" destId="{71D7E6C9-9DE8-4EE9-ACD7-566AF2CD482E}" srcOrd="0" destOrd="0" parTransId="{DBE552AA-4745-4470-92C7-4B5AA3692D05}" sibTransId="{1911AFC7-5F2F-42D3-98B2-22EB326BB66D}"/>
    <dgm:cxn modelId="{00861A30-8DF5-4121-B709-1C582D378F72}" type="presOf" srcId="{0DC54597-E8B4-4C47-AA1D-DB222EE3BF9E}" destId="{88B591EC-9571-49F8-90ED-AD238AB6283E}" srcOrd="0" destOrd="0" presId="urn:microsoft.com/office/officeart/2005/8/layout/hierarchy4"/>
    <dgm:cxn modelId="{98658334-6FBA-493E-B09F-8906A09D748C}" type="presOf" srcId="{1E7FAA89-FFDC-4F7F-8608-5D9BA7EF621A}" destId="{4FC923D1-EA1C-4DAC-8264-354109FACFAF}" srcOrd="0" destOrd="0" presId="urn:microsoft.com/office/officeart/2005/8/layout/hierarchy4"/>
    <dgm:cxn modelId="{3C340238-008D-407A-A530-0320E771D226}" type="presOf" srcId="{93E45CBF-FF9B-4D35-AD6F-7A9BA0C93FA9}" destId="{C2F8BABF-C460-4711-900A-B5A0A9937CE1}" srcOrd="0" destOrd="0" presId="urn:microsoft.com/office/officeart/2005/8/layout/hierarchy4"/>
    <dgm:cxn modelId="{C4F2833C-66C5-4DAD-A0D0-CE70D23BF6BC}" srcId="{958C49A5-98E1-4014-AEFC-5C8E9C785004}" destId="{1E7FAA89-FFDC-4F7F-8608-5D9BA7EF621A}" srcOrd="1" destOrd="0" parTransId="{C829E2AC-81AF-488A-969A-046F928B8C90}" sibTransId="{EBFDE84B-2721-4484-9357-49FB03F3CD20}"/>
    <dgm:cxn modelId="{A9D4983D-2E50-41FC-98EA-1447DE74EBDC}" srcId="{262859E5-36A6-4518-946F-34E46B1D5673}" destId="{801BCD9C-B627-4CFF-9203-9AC68D52AC7C}" srcOrd="0" destOrd="0" parTransId="{26ACB6D2-31B3-401D-A566-76316244A538}" sibTransId="{0BA57452-21C8-4532-A7F6-226C1D0FE7BA}"/>
    <dgm:cxn modelId="{D969EF40-0A75-4BC7-B11C-9FF6E26C6CC8}" type="presOf" srcId="{262859E5-36A6-4518-946F-34E46B1D5673}" destId="{898EDCC4-41C5-481F-A634-6A7ECA5A765F}" srcOrd="0" destOrd="0" presId="urn:microsoft.com/office/officeart/2005/8/layout/hierarchy4"/>
    <dgm:cxn modelId="{53523F45-74DB-43D5-9CA3-5F00B9C95399}" srcId="{4FC138B7-CBF7-4B68-81A6-05BC04F35B56}" destId="{9F209CE3-968A-41C3-87A0-F15699752803}" srcOrd="0" destOrd="0" parTransId="{474EF6DB-E3FB-4964-9849-9880BE9654A6}" sibTransId="{2DCA5229-9563-4826-B077-D3CC3F36527B}"/>
    <dgm:cxn modelId="{818E7F46-B93A-44DE-A34A-38D974806570}" type="presOf" srcId="{7173BC77-22CC-4A98-9B6A-EA6915FD9959}" destId="{58B58EB4-3FDA-4F20-9AE2-0B23833E7254}" srcOrd="0" destOrd="0" presId="urn:microsoft.com/office/officeart/2005/8/layout/hierarchy4"/>
    <dgm:cxn modelId="{4DE2FD47-6EF2-4B56-95F9-F01495787C2A}" type="presOf" srcId="{BE07CB09-F83C-4558-9EA2-66D5B124AFAA}" destId="{E237211A-B964-4370-9CB8-02F243E4D1BC}" srcOrd="0" destOrd="0" presId="urn:microsoft.com/office/officeart/2005/8/layout/hierarchy4"/>
    <dgm:cxn modelId="{A48CDF72-DC21-4887-B64F-77F51770B8D0}" srcId="{958C49A5-98E1-4014-AEFC-5C8E9C785004}" destId="{BE07CB09-F83C-4558-9EA2-66D5B124AFAA}" srcOrd="0" destOrd="0" parTransId="{B7FDB0B0-1C36-4EED-9C4A-DF9D5ABF5F58}" sibTransId="{B0BA540F-A61A-4BAD-9B95-FE53F5323EFD}"/>
    <dgm:cxn modelId="{09F37455-3EFD-4AD0-A29A-16F1D8709A0B}" type="presOf" srcId="{C3A61959-1E6A-4EB9-A529-0AB343792601}" destId="{AF1E7D01-90B1-4306-B142-A6708C3464DB}" srcOrd="0" destOrd="0" presId="urn:microsoft.com/office/officeart/2005/8/layout/hierarchy4"/>
    <dgm:cxn modelId="{1EA77B56-AAC4-419B-BD9B-C467B82EE155}" type="presOf" srcId="{C535835B-F0D9-4C80-91B3-217425E91B9A}" destId="{2338C640-E174-4BD8-BC8C-29814134647B}" srcOrd="0" destOrd="0" presId="urn:microsoft.com/office/officeart/2005/8/layout/hierarchy4"/>
    <dgm:cxn modelId="{30DD7B77-72AF-498A-B134-ABCC6818A79A}" type="presOf" srcId="{2A98F118-F6EE-4139-8A19-6D3CFF5110FF}" destId="{8720BCDC-8AB6-4282-AAFC-E6E80E16FD9A}" srcOrd="0" destOrd="0" presId="urn:microsoft.com/office/officeart/2005/8/layout/hierarchy4"/>
    <dgm:cxn modelId="{22908A79-8EB8-45F7-A63D-C7DCDE23A24A}" type="presOf" srcId="{22356560-C0E4-470B-9308-AE066BF8B2E1}" destId="{B088588C-7E13-4F61-93A1-3A02FC440AA6}" srcOrd="0" destOrd="0" presId="urn:microsoft.com/office/officeart/2005/8/layout/hierarchy4"/>
    <dgm:cxn modelId="{B593877D-58DE-4CA7-9886-DEB0DECACD64}" srcId="{CE30E32E-631B-432E-8CC4-01E73F45E9DB}" destId="{0DC54597-E8B4-4C47-AA1D-DB222EE3BF9E}" srcOrd="0" destOrd="0" parTransId="{C9F74C42-F8DD-4076-A20F-344D6C0EA745}" sibTransId="{737BC2E3-781F-4C34-AD1A-55D4F07097F9}"/>
    <dgm:cxn modelId="{EE8ADD81-155A-4CB1-8CC4-6DE3C85AE35C}" srcId="{9F209CE3-968A-41C3-87A0-F15699752803}" destId="{51B192AF-AA92-4E4F-B635-A2B8E1914E3B}" srcOrd="0" destOrd="0" parTransId="{10585A8E-371F-40CB-B7BB-E6503847C7A8}" sibTransId="{F2CB66A3-C372-4BD0-B84D-81F9A27AAC62}"/>
    <dgm:cxn modelId="{25846284-C39F-440B-9B48-966B3781CAFB}" srcId="{6E0567D7-4616-45BC-87F9-3D225E7ED576}" destId="{93E45CBF-FF9B-4D35-AD6F-7A9BA0C93FA9}" srcOrd="0" destOrd="0" parTransId="{1ADD5859-D9AD-4ACC-9DDC-5FE2CEFCB50D}" sibTransId="{EB8FE467-419C-473F-98AA-C859B67D6839}"/>
    <dgm:cxn modelId="{6D414C87-C420-4F0A-A693-C9F62629E560}" srcId="{A67A5428-4A72-46A8-B799-C0C33A425512}" destId="{6E0567D7-4616-45BC-87F9-3D225E7ED576}" srcOrd="4" destOrd="0" parTransId="{34B22008-C617-4AA6-9EF1-D4C8352B3F0D}" sibTransId="{D0CD7D6F-14EE-4F9E-832C-5E3354A4F23F}"/>
    <dgm:cxn modelId="{41CAB08C-D28C-49CF-A9FE-A0873095FC4E}" type="presOf" srcId="{0B7C5556-97FB-46CC-98A0-08825722FFB0}" destId="{CF2FE915-5F1C-49DD-8B64-B7752944E7CB}" srcOrd="0" destOrd="0" presId="urn:microsoft.com/office/officeart/2005/8/layout/hierarchy4"/>
    <dgm:cxn modelId="{0723AD8E-032B-4A1A-A327-2F17527F9A39}" srcId="{7173BC77-22CC-4A98-9B6A-EA6915FD9959}" destId="{2A98F118-F6EE-4139-8A19-6D3CFF5110FF}" srcOrd="0" destOrd="0" parTransId="{D62BBBCC-BF88-4D7C-8E04-777387336075}" sibTransId="{404B2D6C-FBA4-4EF5-B282-4671D5688952}"/>
    <dgm:cxn modelId="{FF7F978F-11A8-4E6B-A747-22F2DF6DB9A7}" type="presOf" srcId="{EAECAF2E-275C-42C5-953E-3F06BC11FF65}" destId="{34740F14-77EB-4573-9EA8-6A715959FF12}" srcOrd="0" destOrd="0" presId="urn:microsoft.com/office/officeart/2005/8/layout/hierarchy4"/>
    <dgm:cxn modelId="{7ADBF693-6630-4AA5-BFC3-8A076C9D5C05}" srcId="{BE07CB09-F83C-4558-9EA2-66D5B124AFAA}" destId="{4FC138B7-CBF7-4B68-81A6-05BC04F35B56}" srcOrd="0" destOrd="0" parTransId="{40792A55-CF50-462F-B37B-6034CE513625}" sibTransId="{B47DA703-3F00-473F-A0FB-480364502C48}"/>
    <dgm:cxn modelId="{1F394898-23CE-48B1-BA84-0C4A210BBAD0}" type="presOf" srcId="{CE30E32E-631B-432E-8CC4-01E73F45E9DB}" destId="{3D4C3DD7-42EC-4AE9-B452-5C01DB0B6AFE}" srcOrd="0" destOrd="0" presId="urn:microsoft.com/office/officeart/2005/8/layout/hierarchy4"/>
    <dgm:cxn modelId="{F0B0209F-FC39-4A92-954F-470333555ED7}" srcId="{7DBB249D-CD91-4F65-8179-1BD696F7C7A5}" destId="{C535835B-F0D9-4C80-91B3-217425E91B9A}" srcOrd="0" destOrd="0" parTransId="{3817A167-B0A1-4D91-93BF-40380D7FB5B7}" sibTransId="{50AB72C4-498C-4820-9FD8-D04F96F46FFD}"/>
    <dgm:cxn modelId="{DC0D589F-5ED7-46D1-96F9-C583ACBD5798}" srcId="{0DC54597-E8B4-4C47-AA1D-DB222EE3BF9E}" destId="{575710E5-0EC2-48C3-8DCD-DEC538DB8807}" srcOrd="0" destOrd="0" parTransId="{906C9F00-2F51-466A-A2B7-D052897A08B1}" sibTransId="{3645AAE1-B00B-485C-813E-079796504A6A}"/>
    <dgm:cxn modelId="{564C1AA0-EAE9-40E2-9EE5-76BEAA74F2A3}" srcId="{A67A5428-4A72-46A8-B799-C0C33A425512}" destId="{958C49A5-98E1-4014-AEFC-5C8E9C785004}" srcOrd="1" destOrd="0" parTransId="{EB90FC11-7C78-455D-B68A-D3C7B3B47F81}" sibTransId="{377E93E9-C14B-4BF9-8284-B862CBBD4A49}"/>
    <dgm:cxn modelId="{1E6FE9A0-92BC-4CEC-AD10-BF83416A69ED}" srcId="{CE30E32E-631B-432E-8CC4-01E73F45E9DB}" destId="{7DBB249D-CD91-4F65-8179-1BD696F7C7A5}" srcOrd="1" destOrd="0" parTransId="{AF764578-6730-4C2D-9654-6D9C4B7E12CA}" sibTransId="{3B3BA5D5-FFB1-43AA-8B7A-AA0EA1D12C8F}"/>
    <dgm:cxn modelId="{3A6E83A8-1D2E-4502-A794-899562DF48BA}" type="presOf" srcId="{A67A5428-4A72-46A8-B799-C0C33A425512}" destId="{6C44C9A4-A8FF-4434-95C7-DB2E01335A1F}" srcOrd="0" destOrd="0" presId="urn:microsoft.com/office/officeart/2005/8/layout/hierarchy4"/>
    <dgm:cxn modelId="{D5864CA9-DA14-4F83-BFD0-8F24BA826494}" srcId="{669D0E61-E86E-4A6A-964D-D023A79C882C}" destId="{3C6B9EFF-E343-4C87-84E0-3EA52E9CC7B5}" srcOrd="0" destOrd="0" parTransId="{5656B3A1-BEB9-4A1E-9DE1-9CF8B00DC150}" sibTransId="{92986488-E46D-4052-822D-9CA512892A9B}"/>
    <dgm:cxn modelId="{F819D8AB-78B4-4746-BECA-9E51501BD4E5}" srcId="{E1CE3C41-26B4-4268-B342-EE023F2A712B}" destId="{7173BC77-22CC-4A98-9B6A-EA6915FD9959}" srcOrd="0" destOrd="0" parTransId="{BC1E3BF9-D4E5-445C-A8B1-9CCB2A5314B4}" sibTransId="{3DB25891-6CBD-4429-B8DA-70C557D53CC2}"/>
    <dgm:cxn modelId="{6F4AA9AE-C89B-422A-8A99-62AFB5C2CD5F}" type="presOf" srcId="{9F209CE3-968A-41C3-87A0-F15699752803}" destId="{9C66BA75-5E91-41C0-B39A-E9E1FAAD8795}" srcOrd="0" destOrd="0" presId="urn:microsoft.com/office/officeart/2005/8/layout/hierarchy4"/>
    <dgm:cxn modelId="{013F26B3-D3C7-4F75-A852-CDAEB5D5F1F3}" type="presOf" srcId="{3C6B9EFF-E343-4C87-84E0-3EA52E9CC7B5}" destId="{818C9513-CDA3-4064-87BD-68F9511C0AC6}" srcOrd="0" destOrd="0" presId="urn:microsoft.com/office/officeart/2005/8/layout/hierarchy4"/>
    <dgm:cxn modelId="{97F25BB7-5AE9-4DA3-85D9-756F497D3B5E}" type="presOf" srcId="{E1CE3C41-26B4-4268-B342-EE023F2A712B}" destId="{1AA20DDC-EBA5-484F-A12D-E80A2E48D420}" srcOrd="0" destOrd="0" presId="urn:microsoft.com/office/officeart/2005/8/layout/hierarchy4"/>
    <dgm:cxn modelId="{373A8EBB-6E81-4DCF-B5E5-3EDF7AC58EAE}" srcId="{2A98F118-F6EE-4139-8A19-6D3CFF5110FF}" destId="{EAECAF2E-275C-42C5-953E-3F06BC11FF65}" srcOrd="0" destOrd="0" parTransId="{B0DDE7A3-CE06-40A2-8D49-61D7D5040ACD}" sibTransId="{1293C7A9-74BF-444F-ABF7-F0AFEE634B93}"/>
    <dgm:cxn modelId="{38E201BF-9EBA-42E5-9903-119DCA6A43A7}" srcId="{E860A550-4088-4E55-8994-1F8128F0C8A3}" destId="{0B7C5556-97FB-46CC-98A0-08825722FFB0}" srcOrd="0" destOrd="0" parTransId="{31F01209-F42B-40FD-991C-0AD79870547E}" sibTransId="{F970EC5E-F34B-4791-A722-CE11FD70CDDE}"/>
    <dgm:cxn modelId="{174593C2-1838-4C59-AFF5-EDC357C15739}" type="presOf" srcId="{6E0567D7-4616-45BC-87F9-3D225E7ED576}" destId="{C9A5F578-5857-47C3-BD67-54ABB77240F2}" srcOrd="0" destOrd="0" presId="urn:microsoft.com/office/officeart/2005/8/layout/hierarchy4"/>
    <dgm:cxn modelId="{CF0BBFC7-8BC2-4041-AB20-6E2F0BCE3B93}" srcId="{575710E5-0EC2-48C3-8DCD-DEC538DB8807}" destId="{397135AD-F4BF-4962-BAFD-E1D9651DDDC2}" srcOrd="0" destOrd="0" parTransId="{43EC7AA7-9488-4652-A3E6-756DA7CBFCC0}" sibTransId="{CBE36853-F011-4B91-A593-3F5BC31D561F}"/>
    <dgm:cxn modelId="{B9EE9EC9-12B5-4B15-9E95-F8D0C52AAD2E}" srcId="{A67A5428-4A72-46A8-B799-C0C33A425512}" destId="{22356560-C0E4-470B-9308-AE066BF8B2E1}" srcOrd="3" destOrd="0" parTransId="{4E92FC62-85F9-4A66-AEFC-B88D28F6BE58}" sibTransId="{6F36F92F-22F3-4834-812D-2C9DBA9BF7A7}"/>
    <dgm:cxn modelId="{79F0DCCE-27D8-4448-9767-6DC3D18CE21D}" type="presOf" srcId="{51B192AF-AA92-4E4F-B635-A2B8E1914E3B}" destId="{8B713F9F-9E25-4816-A929-2D8A3D63ACF2}" srcOrd="0" destOrd="0" presId="urn:microsoft.com/office/officeart/2005/8/layout/hierarchy4"/>
    <dgm:cxn modelId="{967373D8-8DDA-4E08-8D20-69D6DAB8B153}" srcId="{0B7C5556-97FB-46CC-98A0-08825722FFB0}" destId="{262859E5-36A6-4518-946F-34E46B1D5673}" srcOrd="0" destOrd="0" parTransId="{FC171353-CF84-4B60-A754-874E9C756796}" sibTransId="{411AFE62-E967-4C9B-849A-F3E549CF9AEF}"/>
    <dgm:cxn modelId="{A7749AE6-800E-4221-ABA0-B1C28604B3E8}" type="presOf" srcId="{669D0E61-E86E-4A6A-964D-D023A79C882C}" destId="{3F90C482-2867-49AF-A204-82968E96444F}" srcOrd="0" destOrd="0" presId="urn:microsoft.com/office/officeart/2005/8/layout/hierarchy4"/>
    <dgm:cxn modelId="{5A17A4E7-910C-4BAA-9BAE-8B995770DF74}" type="presOf" srcId="{4FC138B7-CBF7-4B68-81A6-05BC04F35B56}" destId="{225D9B8C-E8E2-460C-B96A-831BDB20B461}" srcOrd="0" destOrd="0" presId="urn:microsoft.com/office/officeart/2005/8/layout/hierarchy4"/>
    <dgm:cxn modelId="{2F88F2F0-2196-4E56-B082-4F153C585EEB}" srcId="{A67A5428-4A72-46A8-B799-C0C33A425512}" destId="{CE30E32E-631B-432E-8CC4-01E73F45E9DB}" srcOrd="2" destOrd="0" parTransId="{C014F410-9898-445B-B9C0-30D56D565748}" sibTransId="{F2294387-ACCE-4B5A-992E-ADE347C4EAED}"/>
    <dgm:cxn modelId="{7A8688F8-CD44-4FFF-9BF5-9E4F0BCB64EF}" type="presOf" srcId="{6E7D6399-84A9-40D7-8319-1912AA8BAC5E}" destId="{D377944B-A64F-493C-84F9-6B5340817CA3}" srcOrd="0" destOrd="0" presId="urn:microsoft.com/office/officeart/2005/8/layout/hierarchy4"/>
    <dgm:cxn modelId="{C9EF6B5D-B105-44AE-9A3F-EE02E397BF94}" type="presParOf" srcId="{6C44C9A4-A8FF-4434-95C7-DB2E01335A1F}" destId="{A11AC656-D411-4384-86DF-9EECF2E22303}" srcOrd="0" destOrd="0" presId="urn:microsoft.com/office/officeart/2005/8/layout/hierarchy4"/>
    <dgm:cxn modelId="{579488BA-8638-446F-9575-B48EAD0B3302}" type="presParOf" srcId="{A11AC656-D411-4384-86DF-9EECF2E22303}" destId="{1AA20DDC-EBA5-484F-A12D-E80A2E48D420}" srcOrd="0" destOrd="0" presId="urn:microsoft.com/office/officeart/2005/8/layout/hierarchy4"/>
    <dgm:cxn modelId="{86D042F8-8341-413D-A46E-E0CAE1815525}" type="presParOf" srcId="{A11AC656-D411-4384-86DF-9EECF2E22303}" destId="{79DF366C-C0A5-46E4-B302-35BB0D05EC7B}" srcOrd="1" destOrd="0" presId="urn:microsoft.com/office/officeart/2005/8/layout/hierarchy4"/>
    <dgm:cxn modelId="{4D4B9923-3518-41CC-9C1E-F4DAA2DD41A3}" type="presParOf" srcId="{A11AC656-D411-4384-86DF-9EECF2E22303}" destId="{2303EF4A-D201-4096-A508-6913AB083012}" srcOrd="2" destOrd="0" presId="urn:microsoft.com/office/officeart/2005/8/layout/hierarchy4"/>
    <dgm:cxn modelId="{4937EB08-CC58-43D1-B4D1-5C689699F1A2}" type="presParOf" srcId="{2303EF4A-D201-4096-A508-6913AB083012}" destId="{CC8BDB35-99D3-4AD0-82DA-9A7A77C39400}" srcOrd="0" destOrd="0" presId="urn:microsoft.com/office/officeart/2005/8/layout/hierarchy4"/>
    <dgm:cxn modelId="{37350B06-890C-47A8-9D51-57802F68273C}" type="presParOf" srcId="{CC8BDB35-99D3-4AD0-82DA-9A7A77C39400}" destId="{58B58EB4-3FDA-4F20-9AE2-0B23833E7254}" srcOrd="0" destOrd="0" presId="urn:microsoft.com/office/officeart/2005/8/layout/hierarchy4"/>
    <dgm:cxn modelId="{BC00C89E-DFBA-4CB7-8B78-57AF27984A3F}" type="presParOf" srcId="{CC8BDB35-99D3-4AD0-82DA-9A7A77C39400}" destId="{9C34734A-6F5F-49FC-9C34-463622F85E51}" srcOrd="1" destOrd="0" presId="urn:microsoft.com/office/officeart/2005/8/layout/hierarchy4"/>
    <dgm:cxn modelId="{29E3BD0D-844C-4A26-AAD8-DC6C392F3223}" type="presParOf" srcId="{CC8BDB35-99D3-4AD0-82DA-9A7A77C39400}" destId="{848C634B-BF9A-4903-A74B-5726BFADB8D2}" srcOrd="2" destOrd="0" presId="urn:microsoft.com/office/officeart/2005/8/layout/hierarchy4"/>
    <dgm:cxn modelId="{69FA2EAC-7B23-4CF9-8509-3F06F1661E47}" type="presParOf" srcId="{848C634B-BF9A-4903-A74B-5726BFADB8D2}" destId="{0603F0B5-0A44-4F7E-81C9-422112A15607}" srcOrd="0" destOrd="0" presId="urn:microsoft.com/office/officeart/2005/8/layout/hierarchy4"/>
    <dgm:cxn modelId="{E5DCE0E3-4350-4CB2-9D8C-4469C33D0C0D}" type="presParOf" srcId="{0603F0B5-0A44-4F7E-81C9-422112A15607}" destId="{8720BCDC-8AB6-4282-AAFC-E6E80E16FD9A}" srcOrd="0" destOrd="0" presId="urn:microsoft.com/office/officeart/2005/8/layout/hierarchy4"/>
    <dgm:cxn modelId="{B4E2C964-BBAC-4991-91AB-FAC7E5732056}" type="presParOf" srcId="{0603F0B5-0A44-4F7E-81C9-422112A15607}" destId="{61595344-FA32-4BC9-955F-E29DC0DD0577}" srcOrd="1" destOrd="0" presId="urn:microsoft.com/office/officeart/2005/8/layout/hierarchy4"/>
    <dgm:cxn modelId="{158F5828-C790-48E9-ADCD-C1650B2DDA11}" type="presParOf" srcId="{0603F0B5-0A44-4F7E-81C9-422112A15607}" destId="{3CBB47A8-CBBA-4E76-A2AA-32A762767295}" srcOrd="2" destOrd="0" presId="urn:microsoft.com/office/officeart/2005/8/layout/hierarchy4"/>
    <dgm:cxn modelId="{D7C83DE7-0D61-4980-B378-E888C1FB6F01}" type="presParOf" srcId="{3CBB47A8-CBBA-4E76-A2AA-32A762767295}" destId="{4844FC82-AB40-4E3A-8486-7A8B09CD5EE7}" srcOrd="0" destOrd="0" presId="urn:microsoft.com/office/officeart/2005/8/layout/hierarchy4"/>
    <dgm:cxn modelId="{35F19FBF-052F-41F0-97C1-958F3FB9B0EB}" type="presParOf" srcId="{4844FC82-AB40-4E3A-8486-7A8B09CD5EE7}" destId="{34740F14-77EB-4573-9EA8-6A715959FF12}" srcOrd="0" destOrd="0" presId="urn:microsoft.com/office/officeart/2005/8/layout/hierarchy4"/>
    <dgm:cxn modelId="{0EC87534-C4A3-4DBA-916B-36D12A666470}" type="presParOf" srcId="{4844FC82-AB40-4E3A-8486-7A8B09CD5EE7}" destId="{FD72F595-F426-4CA4-AFF0-B1C5AAC7B2BA}" srcOrd="1" destOrd="0" presId="urn:microsoft.com/office/officeart/2005/8/layout/hierarchy4"/>
    <dgm:cxn modelId="{664DF357-5643-4095-8A3C-4C6FF52A11E9}" type="presParOf" srcId="{4844FC82-AB40-4E3A-8486-7A8B09CD5EE7}" destId="{BB027106-4CE0-4C43-9518-E2BCE04FD5C9}" srcOrd="2" destOrd="0" presId="urn:microsoft.com/office/officeart/2005/8/layout/hierarchy4"/>
    <dgm:cxn modelId="{C9ACF2FE-65BE-4B20-822E-CE0EC255AD18}" type="presParOf" srcId="{BB027106-4CE0-4C43-9518-E2BCE04FD5C9}" destId="{D82974AD-848A-4D99-8F29-2378356D45BE}" srcOrd="0" destOrd="0" presId="urn:microsoft.com/office/officeart/2005/8/layout/hierarchy4"/>
    <dgm:cxn modelId="{0C35BFF8-3A11-4B27-AE46-3F560F66873D}" type="presParOf" srcId="{D82974AD-848A-4D99-8F29-2378356D45BE}" destId="{2DB76667-F31A-4B72-A9B6-942459BB2AC7}" srcOrd="0" destOrd="0" presId="urn:microsoft.com/office/officeart/2005/8/layout/hierarchy4"/>
    <dgm:cxn modelId="{600609EA-A88A-4F10-9C15-E06C801F2749}" type="presParOf" srcId="{D82974AD-848A-4D99-8F29-2378356D45BE}" destId="{6BD9DB55-05AE-4EE6-8613-9EAED02EEC88}" srcOrd="1" destOrd="0" presId="urn:microsoft.com/office/officeart/2005/8/layout/hierarchy4"/>
    <dgm:cxn modelId="{3F372C02-41F9-4A27-9DEA-3670379772A3}" type="presParOf" srcId="{6C44C9A4-A8FF-4434-95C7-DB2E01335A1F}" destId="{7EE5974C-D347-49D4-9299-67DE8D341CC8}" srcOrd="1" destOrd="0" presId="urn:microsoft.com/office/officeart/2005/8/layout/hierarchy4"/>
    <dgm:cxn modelId="{E338FB90-5109-4742-AF3B-EACF2DCD21F0}" type="presParOf" srcId="{6C44C9A4-A8FF-4434-95C7-DB2E01335A1F}" destId="{D4CA9D7F-140A-4FC7-9F41-DDB13D6EE390}" srcOrd="2" destOrd="0" presId="urn:microsoft.com/office/officeart/2005/8/layout/hierarchy4"/>
    <dgm:cxn modelId="{34AD36E3-D32E-48F2-AD90-EC7F9646E2D5}" type="presParOf" srcId="{D4CA9D7F-140A-4FC7-9F41-DDB13D6EE390}" destId="{3A21EFF2-859D-4062-A6D1-4821DED56A37}" srcOrd="0" destOrd="0" presId="urn:microsoft.com/office/officeart/2005/8/layout/hierarchy4"/>
    <dgm:cxn modelId="{F91A3ADD-37A6-4501-B109-0C6FA62F5938}" type="presParOf" srcId="{D4CA9D7F-140A-4FC7-9F41-DDB13D6EE390}" destId="{46268EBF-DE46-4F1C-80C1-82F3D0E59420}" srcOrd="1" destOrd="0" presId="urn:microsoft.com/office/officeart/2005/8/layout/hierarchy4"/>
    <dgm:cxn modelId="{94B2F426-62AC-4E6B-938B-4BEB9D1D8A1C}" type="presParOf" srcId="{D4CA9D7F-140A-4FC7-9F41-DDB13D6EE390}" destId="{FC90393A-CEC6-45D7-A8FA-9F42B9EC8E5C}" srcOrd="2" destOrd="0" presId="urn:microsoft.com/office/officeart/2005/8/layout/hierarchy4"/>
    <dgm:cxn modelId="{F1CFEDB9-5F47-4B20-BB7F-E8F8BDFB7597}" type="presParOf" srcId="{FC90393A-CEC6-45D7-A8FA-9F42B9EC8E5C}" destId="{D3D1289B-E69E-461E-9EA4-7F2FD2771043}" srcOrd="0" destOrd="0" presId="urn:microsoft.com/office/officeart/2005/8/layout/hierarchy4"/>
    <dgm:cxn modelId="{97C8D2BA-53D7-451D-9F8E-6DB6128535AA}" type="presParOf" srcId="{D3D1289B-E69E-461E-9EA4-7F2FD2771043}" destId="{E237211A-B964-4370-9CB8-02F243E4D1BC}" srcOrd="0" destOrd="0" presId="urn:microsoft.com/office/officeart/2005/8/layout/hierarchy4"/>
    <dgm:cxn modelId="{FE0C01A8-04CC-4A88-8A49-82D1EB5A8974}" type="presParOf" srcId="{D3D1289B-E69E-461E-9EA4-7F2FD2771043}" destId="{8B3D8834-0DAF-4932-A28F-7C3BD900343F}" srcOrd="1" destOrd="0" presId="urn:microsoft.com/office/officeart/2005/8/layout/hierarchy4"/>
    <dgm:cxn modelId="{4A25403E-AB96-4008-9664-F54FC2773028}" type="presParOf" srcId="{D3D1289B-E69E-461E-9EA4-7F2FD2771043}" destId="{E621361F-00AB-4EF3-B842-6742E72DC755}" srcOrd="2" destOrd="0" presId="urn:microsoft.com/office/officeart/2005/8/layout/hierarchy4"/>
    <dgm:cxn modelId="{7A052A11-EF1A-4C6D-A5BF-DCEB9173FAB8}" type="presParOf" srcId="{E621361F-00AB-4EF3-B842-6742E72DC755}" destId="{45BA82AC-A364-4BAA-8B24-AB34C44DAA0E}" srcOrd="0" destOrd="0" presId="urn:microsoft.com/office/officeart/2005/8/layout/hierarchy4"/>
    <dgm:cxn modelId="{29728816-C1EC-4325-AEB6-3DFABE0C96B3}" type="presParOf" srcId="{45BA82AC-A364-4BAA-8B24-AB34C44DAA0E}" destId="{225D9B8C-E8E2-460C-B96A-831BDB20B461}" srcOrd="0" destOrd="0" presId="urn:microsoft.com/office/officeart/2005/8/layout/hierarchy4"/>
    <dgm:cxn modelId="{30103C15-48E7-40CD-82B2-362A18B380EC}" type="presParOf" srcId="{45BA82AC-A364-4BAA-8B24-AB34C44DAA0E}" destId="{238FE026-B4E5-4D3C-BBEA-A3A6594041CE}" srcOrd="1" destOrd="0" presId="urn:microsoft.com/office/officeart/2005/8/layout/hierarchy4"/>
    <dgm:cxn modelId="{511F2703-F3F0-4F0D-B3B8-A8249A529835}" type="presParOf" srcId="{45BA82AC-A364-4BAA-8B24-AB34C44DAA0E}" destId="{20C5E5D2-86CC-49D5-A130-7FB229CB5FEE}" srcOrd="2" destOrd="0" presId="urn:microsoft.com/office/officeart/2005/8/layout/hierarchy4"/>
    <dgm:cxn modelId="{0B45BC0B-B60E-4C8C-BC23-59A1B42B84DB}" type="presParOf" srcId="{20C5E5D2-86CC-49D5-A130-7FB229CB5FEE}" destId="{6BBF5B15-B50C-4049-937B-967805D4E8F3}" srcOrd="0" destOrd="0" presId="urn:microsoft.com/office/officeart/2005/8/layout/hierarchy4"/>
    <dgm:cxn modelId="{33D29F45-9F7F-423A-B010-D92B4638AF03}" type="presParOf" srcId="{6BBF5B15-B50C-4049-937B-967805D4E8F3}" destId="{9C66BA75-5E91-41C0-B39A-E9E1FAAD8795}" srcOrd="0" destOrd="0" presId="urn:microsoft.com/office/officeart/2005/8/layout/hierarchy4"/>
    <dgm:cxn modelId="{1934235B-14C3-4D3E-8548-E066E24907D2}" type="presParOf" srcId="{6BBF5B15-B50C-4049-937B-967805D4E8F3}" destId="{30F1629F-63DD-4EA2-9F78-8F57E5028AE8}" srcOrd="1" destOrd="0" presId="urn:microsoft.com/office/officeart/2005/8/layout/hierarchy4"/>
    <dgm:cxn modelId="{5BDDAACD-352C-4A28-8AD1-BDD133858D56}" type="presParOf" srcId="{6BBF5B15-B50C-4049-937B-967805D4E8F3}" destId="{625D06E7-C87B-484C-BB96-4EC402F1563A}" srcOrd="2" destOrd="0" presId="urn:microsoft.com/office/officeart/2005/8/layout/hierarchy4"/>
    <dgm:cxn modelId="{D78BAA5B-EB57-4621-8550-7792B09B31B6}" type="presParOf" srcId="{625D06E7-C87B-484C-BB96-4EC402F1563A}" destId="{57B543EF-436A-4034-AB52-93CFB19451F4}" srcOrd="0" destOrd="0" presId="urn:microsoft.com/office/officeart/2005/8/layout/hierarchy4"/>
    <dgm:cxn modelId="{9A37252D-FB02-4029-B90F-B6892531C024}" type="presParOf" srcId="{57B543EF-436A-4034-AB52-93CFB19451F4}" destId="{8B713F9F-9E25-4816-A929-2D8A3D63ACF2}" srcOrd="0" destOrd="0" presId="urn:microsoft.com/office/officeart/2005/8/layout/hierarchy4"/>
    <dgm:cxn modelId="{044E95D2-BB69-42DE-BF7A-5A6E6E3A364D}" type="presParOf" srcId="{57B543EF-436A-4034-AB52-93CFB19451F4}" destId="{3FF3ACAB-97E3-4940-BF5F-791C5B5F1E57}" srcOrd="1" destOrd="0" presId="urn:microsoft.com/office/officeart/2005/8/layout/hierarchy4"/>
    <dgm:cxn modelId="{99B746EC-D859-479E-81DE-96926CB612C3}" type="presParOf" srcId="{FC90393A-CEC6-45D7-A8FA-9F42B9EC8E5C}" destId="{452803BA-C29C-4F0E-945F-C07808A455F7}" srcOrd="1" destOrd="0" presId="urn:microsoft.com/office/officeart/2005/8/layout/hierarchy4"/>
    <dgm:cxn modelId="{C066524D-657A-4A85-B271-51C6428FC604}" type="presParOf" srcId="{FC90393A-CEC6-45D7-A8FA-9F42B9EC8E5C}" destId="{079E7895-2B5E-4CD2-921A-1BE6B0C034C7}" srcOrd="2" destOrd="0" presId="urn:microsoft.com/office/officeart/2005/8/layout/hierarchy4"/>
    <dgm:cxn modelId="{781CBB8F-358A-4C05-A0F7-370BA0310547}" type="presParOf" srcId="{079E7895-2B5E-4CD2-921A-1BE6B0C034C7}" destId="{4FC923D1-EA1C-4DAC-8264-354109FACFAF}" srcOrd="0" destOrd="0" presId="urn:microsoft.com/office/officeart/2005/8/layout/hierarchy4"/>
    <dgm:cxn modelId="{318D4CDF-B51F-42DF-AEC2-3D060ED08485}" type="presParOf" srcId="{079E7895-2B5E-4CD2-921A-1BE6B0C034C7}" destId="{10CED950-2736-4B8A-87AD-927C31A1950F}" srcOrd="1" destOrd="0" presId="urn:microsoft.com/office/officeart/2005/8/layout/hierarchy4"/>
    <dgm:cxn modelId="{CAAD77D4-536E-4C39-82AF-BC3A8E0EF129}" type="presParOf" srcId="{6C44C9A4-A8FF-4434-95C7-DB2E01335A1F}" destId="{61005C16-B636-4ED4-BEB6-C33934E6F29A}" srcOrd="3" destOrd="0" presId="urn:microsoft.com/office/officeart/2005/8/layout/hierarchy4"/>
    <dgm:cxn modelId="{8CF01E19-665C-417F-8F68-BFF3ECA2B389}" type="presParOf" srcId="{6C44C9A4-A8FF-4434-95C7-DB2E01335A1F}" destId="{3F7FC476-3187-48DF-AD83-BA9E4AB6BB3F}" srcOrd="4" destOrd="0" presId="urn:microsoft.com/office/officeart/2005/8/layout/hierarchy4"/>
    <dgm:cxn modelId="{3EF30C83-0E06-482C-9C1A-BCC9FC5EBCCE}" type="presParOf" srcId="{3F7FC476-3187-48DF-AD83-BA9E4AB6BB3F}" destId="{3D4C3DD7-42EC-4AE9-B452-5C01DB0B6AFE}" srcOrd="0" destOrd="0" presId="urn:microsoft.com/office/officeart/2005/8/layout/hierarchy4"/>
    <dgm:cxn modelId="{166F9A14-0558-4117-A5FB-E9936174EB32}" type="presParOf" srcId="{3F7FC476-3187-48DF-AD83-BA9E4AB6BB3F}" destId="{244B1F09-362B-49BC-895E-9E5B13ED9725}" srcOrd="1" destOrd="0" presId="urn:microsoft.com/office/officeart/2005/8/layout/hierarchy4"/>
    <dgm:cxn modelId="{94473167-A411-4E38-BBC2-D31FF22053BC}" type="presParOf" srcId="{3F7FC476-3187-48DF-AD83-BA9E4AB6BB3F}" destId="{9F42CF89-F162-42B0-824A-BDB93087F15E}" srcOrd="2" destOrd="0" presId="urn:microsoft.com/office/officeart/2005/8/layout/hierarchy4"/>
    <dgm:cxn modelId="{AC80F2EB-AD47-4D4F-8B3F-6712FAC01682}" type="presParOf" srcId="{9F42CF89-F162-42B0-824A-BDB93087F15E}" destId="{1E4A1B53-88C4-4D11-8BCE-26CEA76D64C4}" srcOrd="0" destOrd="0" presId="urn:microsoft.com/office/officeart/2005/8/layout/hierarchy4"/>
    <dgm:cxn modelId="{1AFEF974-EC5B-4A06-85D5-B6CD1AD30028}" type="presParOf" srcId="{1E4A1B53-88C4-4D11-8BCE-26CEA76D64C4}" destId="{88B591EC-9571-49F8-90ED-AD238AB6283E}" srcOrd="0" destOrd="0" presId="urn:microsoft.com/office/officeart/2005/8/layout/hierarchy4"/>
    <dgm:cxn modelId="{0DBAC4F7-88AD-4578-A8EF-9D4BCAE9512C}" type="presParOf" srcId="{1E4A1B53-88C4-4D11-8BCE-26CEA76D64C4}" destId="{2E933300-EC3D-4304-A95C-CE2B58A441EB}" srcOrd="1" destOrd="0" presId="urn:microsoft.com/office/officeart/2005/8/layout/hierarchy4"/>
    <dgm:cxn modelId="{8D622599-5AC1-4EA9-9F4F-48C5EE6627D5}" type="presParOf" srcId="{1E4A1B53-88C4-4D11-8BCE-26CEA76D64C4}" destId="{066A9791-E8F3-43EE-A701-EC3A940BFA5B}" srcOrd="2" destOrd="0" presId="urn:microsoft.com/office/officeart/2005/8/layout/hierarchy4"/>
    <dgm:cxn modelId="{A0DC34B1-5C9E-46DE-A870-298B0DD56618}" type="presParOf" srcId="{066A9791-E8F3-43EE-A701-EC3A940BFA5B}" destId="{BCA50BDB-3671-41FA-805D-E3E57E2C239F}" srcOrd="0" destOrd="0" presId="urn:microsoft.com/office/officeart/2005/8/layout/hierarchy4"/>
    <dgm:cxn modelId="{4F4D3875-BFB4-4B16-A4BF-E16D97D531E0}" type="presParOf" srcId="{BCA50BDB-3671-41FA-805D-E3E57E2C239F}" destId="{CEFA7A8F-4340-4F58-98BB-B2E709D46E7B}" srcOrd="0" destOrd="0" presId="urn:microsoft.com/office/officeart/2005/8/layout/hierarchy4"/>
    <dgm:cxn modelId="{770B702A-D6CF-4EE7-A0F0-9780A1021D4F}" type="presParOf" srcId="{BCA50BDB-3671-41FA-805D-E3E57E2C239F}" destId="{C3A56CD1-881E-450F-BCCE-05D1410433F8}" srcOrd="1" destOrd="0" presId="urn:microsoft.com/office/officeart/2005/8/layout/hierarchy4"/>
    <dgm:cxn modelId="{624F8B60-DFAD-45D1-AFC6-E87C1CBBD89F}" type="presParOf" srcId="{BCA50BDB-3671-41FA-805D-E3E57E2C239F}" destId="{51243A41-9DE9-4FF1-A93F-D9A906F4DE48}" srcOrd="2" destOrd="0" presId="urn:microsoft.com/office/officeart/2005/8/layout/hierarchy4"/>
    <dgm:cxn modelId="{F0B8076A-4E7B-41B3-A28E-8192E321A7C2}" type="presParOf" srcId="{51243A41-9DE9-4FF1-A93F-D9A906F4DE48}" destId="{CD160DD2-284F-43AF-8952-F11694F84F0F}" srcOrd="0" destOrd="0" presId="urn:microsoft.com/office/officeart/2005/8/layout/hierarchy4"/>
    <dgm:cxn modelId="{87C30040-3CFA-4F99-B64A-F431C891CE69}" type="presParOf" srcId="{CD160DD2-284F-43AF-8952-F11694F84F0F}" destId="{B9799978-6233-4CE8-9595-0C693DD61B4B}" srcOrd="0" destOrd="0" presId="urn:microsoft.com/office/officeart/2005/8/layout/hierarchy4"/>
    <dgm:cxn modelId="{30E078F6-17C6-49E4-9FBF-ECB411627BE3}" type="presParOf" srcId="{CD160DD2-284F-43AF-8952-F11694F84F0F}" destId="{0D9940AA-93EF-458D-9A03-EA12E3205E2C}" srcOrd="1" destOrd="0" presId="urn:microsoft.com/office/officeart/2005/8/layout/hierarchy4"/>
    <dgm:cxn modelId="{3C4DB41C-0544-4F50-ACB8-60F71D2C5BC0}" type="presParOf" srcId="{CD160DD2-284F-43AF-8952-F11694F84F0F}" destId="{0E031BEC-2694-433B-8ABF-1A7DE51DB3FA}" srcOrd="2" destOrd="0" presId="urn:microsoft.com/office/officeart/2005/8/layout/hierarchy4"/>
    <dgm:cxn modelId="{C2E20CAF-C546-405E-B279-3D786A2D6DCA}" type="presParOf" srcId="{0E031BEC-2694-433B-8ABF-1A7DE51DB3FA}" destId="{B20E296D-8756-4271-9BE4-68AA0CC6E416}" srcOrd="0" destOrd="0" presId="urn:microsoft.com/office/officeart/2005/8/layout/hierarchy4"/>
    <dgm:cxn modelId="{4A187113-A0E1-49CB-8F73-80213EADE26E}" type="presParOf" srcId="{B20E296D-8756-4271-9BE4-68AA0CC6E416}" destId="{D377944B-A64F-493C-84F9-6B5340817CA3}" srcOrd="0" destOrd="0" presId="urn:microsoft.com/office/officeart/2005/8/layout/hierarchy4"/>
    <dgm:cxn modelId="{20FBDC5C-B46E-49CE-8600-053D1D18A028}" type="presParOf" srcId="{B20E296D-8756-4271-9BE4-68AA0CC6E416}" destId="{1FD5A5A8-7FF7-471E-B04B-BEC6DD5FA75F}" srcOrd="1" destOrd="0" presId="urn:microsoft.com/office/officeart/2005/8/layout/hierarchy4"/>
    <dgm:cxn modelId="{BF690F29-8116-4688-91B0-19EF5D0F78D2}" type="presParOf" srcId="{9F42CF89-F162-42B0-824A-BDB93087F15E}" destId="{D4D915A9-699D-4576-9AFA-794EEB927247}" srcOrd="1" destOrd="0" presId="urn:microsoft.com/office/officeart/2005/8/layout/hierarchy4"/>
    <dgm:cxn modelId="{A9199057-F89F-4496-BB65-AF8756C44FC8}" type="presParOf" srcId="{9F42CF89-F162-42B0-824A-BDB93087F15E}" destId="{B2F037BB-FA0B-4A10-AB87-9E969F322701}" srcOrd="2" destOrd="0" presId="urn:microsoft.com/office/officeart/2005/8/layout/hierarchy4"/>
    <dgm:cxn modelId="{576917AE-101C-434E-A98E-2AEED10A8909}" type="presParOf" srcId="{B2F037BB-FA0B-4A10-AB87-9E969F322701}" destId="{3AC75DC0-60C3-4032-80C1-3B2866673BB4}" srcOrd="0" destOrd="0" presId="urn:microsoft.com/office/officeart/2005/8/layout/hierarchy4"/>
    <dgm:cxn modelId="{321A5493-B496-4A66-8AFA-93770ABDCA44}" type="presParOf" srcId="{B2F037BB-FA0B-4A10-AB87-9E969F322701}" destId="{148BACE7-7D0A-438B-97CB-C362839CBC00}" srcOrd="1" destOrd="0" presId="urn:microsoft.com/office/officeart/2005/8/layout/hierarchy4"/>
    <dgm:cxn modelId="{4CFFAE96-A0A1-46D1-9DC7-A4B18678159F}" type="presParOf" srcId="{B2F037BB-FA0B-4A10-AB87-9E969F322701}" destId="{9E0ABD3B-2AEA-4853-80CC-24544FB732E7}" srcOrd="2" destOrd="0" presId="urn:microsoft.com/office/officeart/2005/8/layout/hierarchy4"/>
    <dgm:cxn modelId="{5A4A1DB4-7C8C-4385-BE70-2157DD29824B}" type="presParOf" srcId="{9E0ABD3B-2AEA-4853-80CC-24544FB732E7}" destId="{3CD0CBA9-D1BF-4663-AE68-41D44B7DC96C}" srcOrd="0" destOrd="0" presId="urn:microsoft.com/office/officeart/2005/8/layout/hierarchy4"/>
    <dgm:cxn modelId="{535F2A79-7F9F-43F4-8D77-04D0AEE7ACCD}" type="presParOf" srcId="{3CD0CBA9-D1BF-4663-AE68-41D44B7DC96C}" destId="{2338C640-E174-4BD8-BC8C-29814134647B}" srcOrd="0" destOrd="0" presId="urn:microsoft.com/office/officeart/2005/8/layout/hierarchy4"/>
    <dgm:cxn modelId="{ADBCA83A-4C40-4370-95D2-03218D67E8BB}" type="presParOf" srcId="{3CD0CBA9-D1BF-4663-AE68-41D44B7DC96C}" destId="{D7D7FB7E-CDFE-4B44-A8CD-E45C5EFD6146}" srcOrd="1" destOrd="0" presId="urn:microsoft.com/office/officeart/2005/8/layout/hierarchy4"/>
    <dgm:cxn modelId="{84AC8843-EADB-4258-822F-DAA0B823DE66}" type="presParOf" srcId="{6C44C9A4-A8FF-4434-95C7-DB2E01335A1F}" destId="{0F71B30A-1B4C-4A63-A929-47924FF5FC09}" srcOrd="5" destOrd="0" presId="urn:microsoft.com/office/officeart/2005/8/layout/hierarchy4"/>
    <dgm:cxn modelId="{14288C78-ACDF-445D-9139-39E38FC5F2C9}" type="presParOf" srcId="{6C44C9A4-A8FF-4434-95C7-DB2E01335A1F}" destId="{6F1CB94D-0230-46F3-AE78-7E350D834E8E}" srcOrd="6" destOrd="0" presId="urn:microsoft.com/office/officeart/2005/8/layout/hierarchy4"/>
    <dgm:cxn modelId="{D39A9A28-9EF1-488A-926C-3C318472FD96}" type="presParOf" srcId="{6F1CB94D-0230-46F3-AE78-7E350D834E8E}" destId="{B088588C-7E13-4F61-93A1-3A02FC440AA6}" srcOrd="0" destOrd="0" presId="urn:microsoft.com/office/officeart/2005/8/layout/hierarchy4"/>
    <dgm:cxn modelId="{B71BAA1A-B32D-4688-B837-891D137BC2EC}" type="presParOf" srcId="{6F1CB94D-0230-46F3-AE78-7E350D834E8E}" destId="{4B171BE0-1DBA-432C-BD65-A5E273C4F043}" srcOrd="1" destOrd="0" presId="urn:microsoft.com/office/officeart/2005/8/layout/hierarchy4"/>
    <dgm:cxn modelId="{070C7CE4-667B-4EE4-A71A-775AFB4D2D69}" type="presParOf" srcId="{6F1CB94D-0230-46F3-AE78-7E350D834E8E}" destId="{5794EA78-216E-49CE-8878-897DD4CB6E24}" srcOrd="2" destOrd="0" presId="urn:microsoft.com/office/officeart/2005/8/layout/hierarchy4"/>
    <dgm:cxn modelId="{191067EA-0B9F-44DD-BC68-1F1D485D50F8}" type="presParOf" srcId="{5794EA78-216E-49CE-8878-897DD4CB6E24}" destId="{D2E0CE32-43AE-4084-86A0-9E95698DAD14}" srcOrd="0" destOrd="0" presId="urn:microsoft.com/office/officeart/2005/8/layout/hierarchy4"/>
    <dgm:cxn modelId="{CDDBF3EC-C6BF-4F54-86B9-3402FD0F8BFC}" type="presParOf" srcId="{D2E0CE32-43AE-4084-86A0-9E95698DAD14}" destId="{6338F7C0-BFA9-490F-B12E-8886DAE64A44}" srcOrd="0" destOrd="0" presId="urn:microsoft.com/office/officeart/2005/8/layout/hierarchy4"/>
    <dgm:cxn modelId="{EDE286E7-A09C-4CD7-8025-3FDB559A323B}" type="presParOf" srcId="{D2E0CE32-43AE-4084-86A0-9E95698DAD14}" destId="{3DFB6AB7-9FA7-4BAE-A8C0-E7D0B784663A}" srcOrd="1" destOrd="0" presId="urn:microsoft.com/office/officeart/2005/8/layout/hierarchy4"/>
    <dgm:cxn modelId="{D8628137-077A-41BF-B8C9-121F99A025CC}" type="presParOf" srcId="{D2E0CE32-43AE-4084-86A0-9E95698DAD14}" destId="{99759FD9-246D-480A-A0A3-2ADB4B9AA72A}" srcOrd="2" destOrd="0" presId="urn:microsoft.com/office/officeart/2005/8/layout/hierarchy4"/>
    <dgm:cxn modelId="{319DBAFB-ECD8-4ACB-8980-EAF79347A5AF}" type="presParOf" srcId="{99759FD9-246D-480A-A0A3-2ADB4B9AA72A}" destId="{864310E6-FF58-4290-96E8-3BDF8278F85C}" srcOrd="0" destOrd="0" presId="urn:microsoft.com/office/officeart/2005/8/layout/hierarchy4"/>
    <dgm:cxn modelId="{4282A2E8-8FEC-4DF2-BDCC-5780678CEB05}" type="presParOf" srcId="{864310E6-FF58-4290-96E8-3BDF8278F85C}" destId="{CF2FE915-5F1C-49DD-8B64-B7752944E7CB}" srcOrd="0" destOrd="0" presId="urn:microsoft.com/office/officeart/2005/8/layout/hierarchy4"/>
    <dgm:cxn modelId="{89EA04A7-7589-429C-A432-8DE89B31349E}" type="presParOf" srcId="{864310E6-FF58-4290-96E8-3BDF8278F85C}" destId="{6F2E982E-2CFB-4950-AE99-6BF87A1EC479}" srcOrd="1" destOrd="0" presId="urn:microsoft.com/office/officeart/2005/8/layout/hierarchy4"/>
    <dgm:cxn modelId="{6FA9076B-0956-41A7-84CE-7FF141314CF7}" type="presParOf" srcId="{864310E6-FF58-4290-96E8-3BDF8278F85C}" destId="{546B8BFC-FE68-44B4-A660-EF9E9021E5DE}" srcOrd="2" destOrd="0" presId="urn:microsoft.com/office/officeart/2005/8/layout/hierarchy4"/>
    <dgm:cxn modelId="{B2C93B92-96F8-411B-AD1E-22FD19217E3C}" type="presParOf" srcId="{546B8BFC-FE68-44B4-A660-EF9E9021E5DE}" destId="{AE3E1843-EA44-48B8-8A7E-49F51A3EF304}" srcOrd="0" destOrd="0" presId="urn:microsoft.com/office/officeart/2005/8/layout/hierarchy4"/>
    <dgm:cxn modelId="{74CFBA66-9A9C-4F46-A1B5-AE6E2A2F847D}" type="presParOf" srcId="{AE3E1843-EA44-48B8-8A7E-49F51A3EF304}" destId="{898EDCC4-41C5-481F-A634-6A7ECA5A765F}" srcOrd="0" destOrd="0" presId="urn:microsoft.com/office/officeart/2005/8/layout/hierarchy4"/>
    <dgm:cxn modelId="{AEB9AB5A-A37C-4831-A398-DD6C8950C45D}" type="presParOf" srcId="{AE3E1843-EA44-48B8-8A7E-49F51A3EF304}" destId="{FD9F72ED-0C12-4577-B513-713CE9B9A09E}" srcOrd="1" destOrd="0" presId="urn:microsoft.com/office/officeart/2005/8/layout/hierarchy4"/>
    <dgm:cxn modelId="{3A21662B-E0E5-4CA3-8CE2-390B8BC861D5}" type="presParOf" srcId="{AE3E1843-EA44-48B8-8A7E-49F51A3EF304}" destId="{4614373E-AB1D-4DC1-9A36-2B6907FC83E2}" srcOrd="2" destOrd="0" presId="urn:microsoft.com/office/officeart/2005/8/layout/hierarchy4"/>
    <dgm:cxn modelId="{EFD72C02-AC19-4BD4-A3E8-9BAC4674A523}" type="presParOf" srcId="{4614373E-AB1D-4DC1-9A36-2B6907FC83E2}" destId="{F466F105-5F06-44EB-AA30-0ED9DE99F186}" srcOrd="0" destOrd="0" presId="urn:microsoft.com/office/officeart/2005/8/layout/hierarchy4"/>
    <dgm:cxn modelId="{247A82EB-30CC-4B54-8789-A3E106133DB9}" type="presParOf" srcId="{F466F105-5F06-44EB-AA30-0ED9DE99F186}" destId="{FADE06EA-9645-4017-B801-D2D39F361A02}" srcOrd="0" destOrd="0" presId="urn:microsoft.com/office/officeart/2005/8/layout/hierarchy4"/>
    <dgm:cxn modelId="{390C9688-5173-4E46-A26E-2D9D54ACAE80}" type="presParOf" srcId="{F466F105-5F06-44EB-AA30-0ED9DE99F186}" destId="{97038AD2-CEAC-429D-8B76-FA8A5916EFA4}" srcOrd="1" destOrd="0" presId="urn:microsoft.com/office/officeart/2005/8/layout/hierarchy4"/>
    <dgm:cxn modelId="{FBEB063B-316D-4385-A7AD-F9F9AB263BE5}" type="presParOf" srcId="{6C44C9A4-A8FF-4434-95C7-DB2E01335A1F}" destId="{E840F084-261D-4027-AA25-5EE1331AC2C0}" srcOrd="7" destOrd="0" presId="urn:microsoft.com/office/officeart/2005/8/layout/hierarchy4"/>
    <dgm:cxn modelId="{9602914D-9054-470F-9B5C-D1D720A1EECB}" type="presParOf" srcId="{6C44C9A4-A8FF-4434-95C7-DB2E01335A1F}" destId="{A07EBD00-F032-4557-B03D-6CB624C0FB25}" srcOrd="8" destOrd="0" presId="urn:microsoft.com/office/officeart/2005/8/layout/hierarchy4"/>
    <dgm:cxn modelId="{84FF35A5-7544-4FCF-B43F-FBA1F35B3604}" type="presParOf" srcId="{A07EBD00-F032-4557-B03D-6CB624C0FB25}" destId="{C9A5F578-5857-47C3-BD67-54ABB77240F2}" srcOrd="0" destOrd="0" presId="urn:microsoft.com/office/officeart/2005/8/layout/hierarchy4"/>
    <dgm:cxn modelId="{6B0F51E1-B602-44A6-A0FC-7B422059D9C8}" type="presParOf" srcId="{A07EBD00-F032-4557-B03D-6CB624C0FB25}" destId="{780A9578-CA2A-4B66-A584-A1AA227A700C}" srcOrd="1" destOrd="0" presId="urn:microsoft.com/office/officeart/2005/8/layout/hierarchy4"/>
    <dgm:cxn modelId="{D295C940-F895-42F9-801A-E45BB2430750}" type="presParOf" srcId="{A07EBD00-F032-4557-B03D-6CB624C0FB25}" destId="{D3A006AC-C423-4A79-A96B-0E929AAA217E}" srcOrd="2" destOrd="0" presId="urn:microsoft.com/office/officeart/2005/8/layout/hierarchy4"/>
    <dgm:cxn modelId="{5ED7B65F-F458-4350-8090-598265FC4ED5}" type="presParOf" srcId="{D3A006AC-C423-4A79-A96B-0E929AAA217E}" destId="{6556AEB1-9ACE-4BB1-B5A7-620F55879872}" srcOrd="0" destOrd="0" presId="urn:microsoft.com/office/officeart/2005/8/layout/hierarchy4"/>
    <dgm:cxn modelId="{E9329676-7E95-45D5-8FD9-A9A07F698BB2}" type="presParOf" srcId="{6556AEB1-9ACE-4BB1-B5A7-620F55879872}" destId="{C2F8BABF-C460-4711-900A-B5A0A9937CE1}" srcOrd="0" destOrd="0" presId="urn:microsoft.com/office/officeart/2005/8/layout/hierarchy4"/>
    <dgm:cxn modelId="{DEE3423A-09E1-46A6-89E4-EE2306CFAA4B}" type="presParOf" srcId="{6556AEB1-9ACE-4BB1-B5A7-620F55879872}" destId="{FC9F5E82-CD51-41F7-875A-C6ADFB15D99B}" srcOrd="1" destOrd="0" presId="urn:microsoft.com/office/officeart/2005/8/layout/hierarchy4"/>
    <dgm:cxn modelId="{6767C7DB-089D-43A0-A0CE-F6A7E401F1A4}" type="presParOf" srcId="{6556AEB1-9ACE-4BB1-B5A7-620F55879872}" destId="{7A370DF5-F05D-4408-9549-1899C7AFFDD5}" srcOrd="2" destOrd="0" presId="urn:microsoft.com/office/officeart/2005/8/layout/hierarchy4"/>
    <dgm:cxn modelId="{4FD09EAE-7359-4C8B-A9F5-94D535E95039}" type="presParOf" srcId="{7A370DF5-F05D-4408-9549-1899C7AFFDD5}" destId="{FDD5F325-03DA-4B90-963A-3AF688D63E50}" srcOrd="0" destOrd="0" presId="urn:microsoft.com/office/officeart/2005/8/layout/hierarchy4"/>
    <dgm:cxn modelId="{B3E808FD-2AFA-4B06-AB84-F0A4B0F45499}" type="presParOf" srcId="{FDD5F325-03DA-4B90-963A-3AF688D63E50}" destId="{AF1E7D01-90B1-4306-B142-A6708C3464DB}" srcOrd="0" destOrd="0" presId="urn:microsoft.com/office/officeart/2005/8/layout/hierarchy4"/>
    <dgm:cxn modelId="{7E4F5939-2FFF-4880-A47D-18DF4B032C7D}" type="presParOf" srcId="{FDD5F325-03DA-4B90-963A-3AF688D63E50}" destId="{A8C2EB3A-0521-49B7-BE9C-7D5532A0B924}" srcOrd="1" destOrd="0" presId="urn:microsoft.com/office/officeart/2005/8/layout/hierarchy4"/>
    <dgm:cxn modelId="{A7ED571B-4B71-42BD-8C39-02AE20CE47A9}" type="presParOf" srcId="{FDD5F325-03DA-4B90-963A-3AF688D63E50}" destId="{94C4DA2F-11E5-4DAD-AAC0-B4E17B29DEA5}" srcOrd="2" destOrd="0" presId="urn:microsoft.com/office/officeart/2005/8/layout/hierarchy4"/>
    <dgm:cxn modelId="{D23327F7-1A17-4282-BB29-A11301485D69}" type="presParOf" srcId="{94C4DA2F-11E5-4DAD-AAC0-B4E17B29DEA5}" destId="{6DB4E613-69AC-4560-A073-B2919413A4BB}" srcOrd="0" destOrd="0" presId="urn:microsoft.com/office/officeart/2005/8/layout/hierarchy4"/>
    <dgm:cxn modelId="{37AA9F59-3750-439A-AA67-66E923A5BCE0}" type="presParOf" srcId="{6DB4E613-69AC-4560-A073-B2919413A4BB}" destId="{3F90C482-2867-49AF-A204-82968E96444F}" srcOrd="0" destOrd="0" presId="urn:microsoft.com/office/officeart/2005/8/layout/hierarchy4"/>
    <dgm:cxn modelId="{45E1AC9A-FA2E-467B-906D-C06FA339B852}" type="presParOf" srcId="{6DB4E613-69AC-4560-A073-B2919413A4BB}" destId="{856A7249-530F-4FEC-84C8-8998F505CC40}" srcOrd="1" destOrd="0" presId="urn:microsoft.com/office/officeart/2005/8/layout/hierarchy4"/>
    <dgm:cxn modelId="{A8EDF49B-DF39-490A-8EC8-3250C24B2065}" type="presParOf" srcId="{6DB4E613-69AC-4560-A073-B2919413A4BB}" destId="{5530DE1E-BCBE-4DBE-AE85-D7680D56EDF3}" srcOrd="2" destOrd="0" presId="urn:microsoft.com/office/officeart/2005/8/layout/hierarchy4"/>
    <dgm:cxn modelId="{E9D8D632-5E9D-4001-AD4C-A85A441AFBF8}" type="presParOf" srcId="{5530DE1E-BCBE-4DBE-AE85-D7680D56EDF3}" destId="{33B8093D-2DFB-420A-888D-970F9E2B0A01}" srcOrd="0" destOrd="0" presId="urn:microsoft.com/office/officeart/2005/8/layout/hierarchy4"/>
    <dgm:cxn modelId="{AC957474-99BB-403E-85FB-F2E51662D7B6}" type="presParOf" srcId="{33B8093D-2DFB-420A-888D-970F9E2B0A01}" destId="{818C9513-CDA3-4064-87BD-68F9511C0AC6}" srcOrd="0" destOrd="0" presId="urn:microsoft.com/office/officeart/2005/8/layout/hierarchy4"/>
    <dgm:cxn modelId="{7494619C-5531-4CDE-9AE6-CA0E5431FE24}" type="presParOf" srcId="{33B8093D-2DFB-420A-888D-970F9E2B0A01}" destId="{3E90FC4B-44E4-47A1-95BB-20E46B9B2FF0}" srcOrd="1" destOrd="0" presId="urn:microsoft.com/office/officeart/2005/8/layout/hierarchy4"/>
  </dgm:cxnLst>
  <dgm:bg/>
  <dgm:whole/>
  <dgm:extLst>
    <a:ext uri="http://schemas.microsoft.com/office/drawing/2008/diagram">
      <dsp:dataModelExt xmlns:dsp="http://schemas.microsoft.com/office/drawing/2008/diagram" relId="rId13"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5E4A5D89-9C3D-48B0-B563-64C545D25CC3}">
      <dgm:prSet custT="1"/>
      <dgm:spPr>
        <a:noFill/>
        <a:ln>
          <a:noFill/>
        </a:ln>
      </dgm:spPr>
      <dgm:t>
        <a:bodyPr/>
        <a:lstStyle/>
        <a:p>
          <a:pPr>
            <a:buNone/>
          </a:pPr>
          <a:r>
            <a:rPr lang="en-US" sz="900" b="1" i="0" u="none">
              <a:solidFill>
                <a:schemeClr val="tx1"/>
              </a:solidFill>
            </a:rPr>
            <a:t>Request Handling</a:t>
          </a:r>
          <a:endParaRPr lang="en-US" sz="900" b="1">
            <a:solidFill>
              <a:schemeClr val="tx1"/>
            </a:solidFill>
          </a:endParaRPr>
        </a:p>
      </dgm:t>
    </dgm:pt>
    <dgm:pt modelId="{BCEB3351-6182-4F83-BD5A-25852E884EDA}" type="parTrans" cxnId="{24DD4B88-E6B1-4714-865D-713D81EE13DC}">
      <dgm:prSet/>
      <dgm:spPr/>
      <dgm:t>
        <a:bodyPr/>
        <a:lstStyle/>
        <a:p>
          <a:endParaRPr lang="en-US"/>
        </a:p>
      </dgm:t>
    </dgm:pt>
    <dgm:pt modelId="{B35B2216-38AE-45B2-A919-AF270DE3C317}" type="sibTrans" cxnId="{24DD4B88-E6B1-4714-865D-713D81EE13DC}">
      <dgm:prSet/>
      <dgm:spPr/>
      <dgm:t>
        <a:bodyPr/>
        <a:lstStyle/>
        <a:p>
          <a:endParaRPr lang="en-US"/>
        </a:p>
      </dgm:t>
    </dgm:pt>
    <dgm:pt modelId="{D9A7D22F-4FC5-43CF-A6D3-44337B15E320}">
      <dgm:prSet custT="1"/>
      <dgm:spPr>
        <a:solidFill>
          <a:srgbClr val="0F9ED5"/>
        </a:solidFill>
        <a:ln>
          <a:noFill/>
        </a:ln>
      </dgm:spPr>
      <dgm:t>
        <a:bodyPr/>
        <a:lstStyle/>
        <a:p>
          <a:pPr>
            <a:buNone/>
          </a:pPr>
          <a:r>
            <a:rPr lang="en-US" sz="800" b="0" i="0" u="none"/>
            <a:t>LLM Completion APIs</a:t>
          </a:r>
          <a:endParaRPr lang="en-US" sz="800"/>
        </a:p>
      </dgm:t>
    </dgm:pt>
    <dgm:pt modelId="{C3AFF131-2473-4D7A-B244-C20511113C4F}" type="parTrans" cxnId="{835B591F-083C-4279-AE60-0233B6378E39}">
      <dgm:prSet/>
      <dgm:spPr/>
      <dgm:t>
        <a:bodyPr/>
        <a:lstStyle/>
        <a:p>
          <a:endParaRPr lang="en-US"/>
        </a:p>
      </dgm:t>
    </dgm:pt>
    <dgm:pt modelId="{C9374A4E-BB3F-4EEB-BCFC-2DBD774D466B}" type="sibTrans" cxnId="{835B591F-083C-4279-AE60-0233B6378E39}">
      <dgm:prSet/>
      <dgm:spPr/>
      <dgm:t>
        <a:bodyPr/>
        <a:lstStyle/>
        <a:p>
          <a:endParaRPr lang="en-US"/>
        </a:p>
      </dgm:t>
    </dgm:pt>
    <dgm:pt modelId="{5902FCB8-F8B8-4D85-8FBE-C4CD70E5299A}">
      <dgm:prSet custT="1"/>
      <dgm:spPr>
        <a:solidFill>
          <a:srgbClr val="0F9ED5"/>
        </a:solidFill>
        <a:ln>
          <a:noFill/>
        </a:ln>
      </dgm:spPr>
      <dgm:t>
        <a:bodyPr/>
        <a:lstStyle/>
        <a:p>
          <a:pPr>
            <a:buNone/>
          </a:pPr>
          <a:r>
            <a:rPr lang="en-US" sz="800" b="0" i="0" u="none"/>
            <a:t>Embedding APIs</a:t>
          </a:r>
          <a:endParaRPr lang="en-US" sz="800"/>
        </a:p>
      </dgm:t>
    </dgm:pt>
    <dgm:pt modelId="{EA5E5D4B-1323-41A9-B325-12C31F4B6CC3}" type="parTrans" cxnId="{05A2E810-5381-4E74-8DBE-D453668EE97C}">
      <dgm:prSet/>
      <dgm:spPr/>
      <dgm:t>
        <a:bodyPr/>
        <a:lstStyle/>
        <a:p>
          <a:endParaRPr lang="en-US"/>
        </a:p>
      </dgm:t>
    </dgm:pt>
    <dgm:pt modelId="{3DE51CEE-890E-4533-81C9-E3F0A2837449}" type="sibTrans" cxnId="{05A2E810-5381-4E74-8DBE-D453668EE97C}">
      <dgm:prSet/>
      <dgm:spPr/>
      <dgm:t>
        <a:bodyPr/>
        <a:lstStyle/>
        <a:p>
          <a:endParaRPr lang="en-US"/>
        </a:p>
      </dgm:t>
    </dgm:pt>
    <dgm:pt modelId="{F79BD5B7-0728-4907-996B-5EFB6273185E}">
      <dgm:prSet custT="1"/>
      <dgm:spPr>
        <a:solidFill>
          <a:srgbClr val="0F9ED5"/>
        </a:solidFill>
        <a:ln>
          <a:noFill/>
        </a:ln>
      </dgm:spPr>
      <dgm:t>
        <a:bodyPr/>
        <a:lstStyle/>
        <a:p>
          <a:pPr>
            <a:buNone/>
          </a:pPr>
          <a:r>
            <a:rPr lang="en-US" sz="800" b="0" i="0" u="none"/>
            <a:t>High Throughput</a:t>
          </a:r>
          <a:endParaRPr lang="en-US" sz="800"/>
        </a:p>
      </dgm:t>
    </dgm:pt>
    <dgm:pt modelId="{F9910B88-3BF8-41AA-AE1F-802664AB7410}" type="parTrans" cxnId="{0F03CB7C-14DA-4AC1-8034-767A731D2BBF}">
      <dgm:prSet/>
      <dgm:spPr/>
      <dgm:t>
        <a:bodyPr/>
        <a:lstStyle/>
        <a:p>
          <a:endParaRPr lang="en-US"/>
        </a:p>
      </dgm:t>
    </dgm:pt>
    <dgm:pt modelId="{8DDF62AB-F3E6-4FD4-89A1-B4EADDAA1197}" type="sibTrans" cxnId="{0F03CB7C-14DA-4AC1-8034-767A731D2BBF}">
      <dgm:prSet/>
      <dgm:spPr/>
      <dgm:t>
        <a:bodyPr/>
        <a:lstStyle/>
        <a:p>
          <a:endParaRPr lang="en-US"/>
        </a:p>
      </dgm:t>
    </dgm:pt>
    <dgm:pt modelId="{1F302339-4D22-4E89-A95F-6025A5716244}">
      <dgm:prSet custT="1"/>
      <dgm:spPr>
        <a:solidFill>
          <a:srgbClr val="0F9ED5"/>
        </a:solidFill>
        <a:ln>
          <a:noFill/>
        </a:ln>
      </dgm:spPr>
      <dgm:t>
        <a:bodyPr/>
        <a:lstStyle/>
        <a:p>
          <a:pPr>
            <a:buNone/>
          </a:pPr>
          <a:r>
            <a:rPr lang="en-US" sz="800" b="0" i="0" u="none"/>
            <a:t>Low Latency</a:t>
          </a:r>
          <a:endParaRPr lang="en-US" sz="800"/>
        </a:p>
      </dgm:t>
    </dgm:pt>
    <dgm:pt modelId="{0A42C614-F03A-486D-8F32-541A0C12F32B}" type="parTrans" cxnId="{86E23139-20AF-4DBE-AF00-2CB53D911D9E}">
      <dgm:prSet/>
      <dgm:spPr/>
      <dgm:t>
        <a:bodyPr/>
        <a:lstStyle/>
        <a:p>
          <a:endParaRPr lang="en-US"/>
        </a:p>
      </dgm:t>
    </dgm:pt>
    <dgm:pt modelId="{BEF81B04-1D83-4C23-BC99-F780A8B20D66}" type="sibTrans" cxnId="{86E23139-20AF-4DBE-AF00-2CB53D911D9E}">
      <dgm:prSet/>
      <dgm:spPr/>
      <dgm:t>
        <a:bodyPr/>
        <a:lstStyle/>
        <a:p>
          <a:endParaRPr lang="en-US"/>
        </a:p>
      </dgm:t>
    </dgm:pt>
    <dgm:pt modelId="{CC059ABC-B76A-4C61-A34E-B4C28251CA60}">
      <dgm:prSet custT="1"/>
      <dgm:spPr>
        <a:noFill/>
        <a:ln>
          <a:noFill/>
        </a:ln>
      </dgm:spPr>
      <dgm:t>
        <a:bodyPr/>
        <a:lstStyle/>
        <a:p>
          <a:pPr>
            <a:buNone/>
          </a:pPr>
          <a:r>
            <a:rPr lang="en-US" sz="900" b="1" i="0" u="none">
              <a:solidFill>
                <a:schemeClr val="tx1"/>
              </a:solidFill>
            </a:rPr>
            <a:t>Security</a:t>
          </a:r>
          <a:endParaRPr lang="en-US" sz="900" b="1">
            <a:solidFill>
              <a:schemeClr val="tx1"/>
            </a:solidFill>
          </a:endParaRPr>
        </a:p>
      </dgm:t>
    </dgm:pt>
    <dgm:pt modelId="{0D8CF48B-C83C-4106-BFE5-288B6C56428F}" type="parTrans" cxnId="{52903832-53CD-4A19-85FA-56A73489464F}">
      <dgm:prSet/>
      <dgm:spPr/>
      <dgm:t>
        <a:bodyPr/>
        <a:lstStyle/>
        <a:p>
          <a:endParaRPr lang="en-US"/>
        </a:p>
      </dgm:t>
    </dgm:pt>
    <dgm:pt modelId="{CB6F7507-1DD4-41E6-AA9E-1D7411F904EF}" type="sibTrans" cxnId="{52903832-53CD-4A19-85FA-56A73489464F}">
      <dgm:prSet/>
      <dgm:spPr/>
      <dgm:t>
        <a:bodyPr/>
        <a:lstStyle/>
        <a:p>
          <a:endParaRPr lang="en-US"/>
        </a:p>
      </dgm:t>
    </dgm:pt>
    <dgm:pt modelId="{904473D3-A6CC-4535-90A2-D46EF406B5F1}">
      <dgm:prSet custT="1"/>
      <dgm:spPr>
        <a:solidFill>
          <a:srgbClr val="0F9ED5"/>
        </a:solidFill>
        <a:ln>
          <a:noFill/>
        </a:ln>
      </dgm:spPr>
      <dgm:t>
        <a:bodyPr/>
        <a:lstStyle/>
        <a:p>
          <a:pPr>
            <a:buNone/>
          </a:pPr>
          <a:r>
            <a:rPr lang="en-US" sz="800" b="0" i="0" u="none"/>
            <a:t>User Management</a:t>
          </a:r>
          <a:endParaRPr lang="en-US" sz="800"/>
        </a:p>
      </dgm:t>
    </dgm:pt>
    <dgm:pt modelId="{A3CBFAEB-903F-4405-ACFE-8D23F49EB3B1}" type="parTrans" cxnId="{3236FF93-DEBB-4772-9855-D418E698E1FF}">
      <dgm:prSet/>
      <dgm:spPr/>
      <dgm:t>
        <a:bodyPr/>
        <a:lstStyle/>
        <a:p>
          <a:endParaRPr lang="en-US"/>
        </a:p>
      </dgm:t>
    </dgm:pt>
    <dgm:pt modelId="{19B08513-6813-4579-81ED-1FCD19B12B3A}" type="sibTrans" cxnId="{3236FF93-DEBB-4772-9855-D418E698E1FF}">
      <dgm:prSet/>
      <dgm:spPr/>
      <dgm:t>
        <a:bodyPr/>
        <a:lstStyle/>
        <a:p>
          <a:endParaRPr lang="en-US"/>
        </a:p>
      </dgm:t>
    </dgm:pt>
    <dgm:pt modelId="{61B2FB94-47D8-4379-956C-0238F40BB879}">
      <dgm:prSet custT="1"/>
      <dgm:spPr>
        <a:solidFill>
          <a:srgbClr val="0F9ED5"/>
        </a:solidFill>
        <a:ln>
          <a:noFill/>
        </a:ln>
      </dgm:spPr>
      <dgm:t>
        <a:bodyPr/>
        <a:lstStyle/>
        <a:p>
          <a:pPr>
            <a:buNone/>
          </a:pPr>
          <a:r>
            <a:rPr lang="en-US" sz="800" b="0" i="0" u="none"/>
            <a:t>API Key Management</a:t>
          </a:r>
          <a:endParaRPr lang="en-US" sz="800"/>
        </a:p>
      </dgm:t>
    </dgm:pt>
    <dgm:pt modelId="{BC8B6C21-AC24-419C-BD72-353E6C0DB60D}" type="parTrans" cxnId="{3EF33226-67B8-4B31-BA43-B7D5D068978D}">
      <dgm:prSet/>
      <dgm:spPr/>
      <dgm:t>
        <a:bodyPr/>
        <a:lstStyle/>
        <a:p>
          <a:endParaRPr lang="en-US"/>
        </a:p>
      </dgm:t>
    </dgm:pt>
    <dgm:pt modelId="{F511F8B4-D179-4671-BE17-5ACB4FF69C8A}" type="sibTrans" cxnId="{3EF33226-67B8-4B31-BA43-B7D5D068978D}">
      <dgm:prSet/>
      <dgm:spPr/>
      <dgm:t>
        <a:bodyPr/>
        <a:lstStyle/>
        <a:p>
          <a:endParaRPr lang="en-US"/>
        </a:p>
      </dgm:t>
    </dgm:pt>
    <dgm:pt modelId="{30016683-D2E3-4BAC-BB87-4172926F0527}">
      <dgm:prSet custT="1"/>
      <dgm:spPr>
        <a:solidFill>
          <a:srgbClr val="0F9ED5"/>
        </a:solidFill>
        <a:ln>
          <a:noFill/>
        </a:ln>
      </dgm:spPr>
      <dgm:t>
        <a:bodyPr/>
        <a:lstStyle/>
        <a:p>
          <a:pPr>
            <a:buNone/>
          </a:pPr>
          <a:r>
            <a:rPr lang="en-US" sz="800" b="0" i="0" u="none"/>
            <a:t>Model Access Control</a:t>
          </a:r>
          <a:endParaRPr lang="en-US" sz="800"/>
        </a:p>
      </dgm:t>
    </dgm:pt>
    <dgm:pt modelId="{16D53ADA-411C-4EC5-9FB4-3767394EB68D}" type="parTrans" cxnId="{7543FC15-37D8-4DB8-AA7A-FC2AEE5FD76A}">
      <dgm:prSet/>
      <dgm:spPr/>
      <dgm:t>
        <a:bodyPr/>
        <a:lstStyle/>
        <a:p>
          <a:endParaRPr lang="en-US"/>
        </a:p>
      </dgm:t>
    </dgm:pt>
    <dgm:pt modelId="{DA800FA6-AF58-406D-A0AB-7230CFBF5CA2}" type="sibTrans" cxnId="{7543FC15-37D8-4DB8-AA7A-FC2AEE5FD76A}">
      <dgm:prSet/>
      <dgm:spPr/>
      <dgm:t>
        <a:bodyPr/>
        <a:lstStyle/>
        <a:p>
          <a:endParaRPr lang="en-US"/>
        </a:p>
      </dgm:t>
    </dgm:pt>
    <dgm:pt modelId="{B2FD3C6E-9F53-4CA1-9520-0AA2CD52CAEC}">
      <dgm:prSet custT="1"/>
      <dgm:spPr>
        <a:noFill/>
        <a:ln>
          <a:noFill/>
        </a:ln>
      </dgm:spPr>
      <dgm:t>
        <a:bodyPr/>
        <a:lstStyle/>
        <a:p>
          <a:pPr>
            <a:buNone/>
          </a:pPr>
          <a:r>
            <a:rPr lang="en-US" sz="900" b="1" i="0" u="none">
              <a:solidFill>
                <a:schemeClr val="tx1"/>
              </a:solidFill>
            </a:rPr>
            <a:t>Observability</a:t>
          </a:r>
          <a:endParaRPr lang="en-US" sz="900" b="1">
            <a:solidFill>
              <a:schemeClr val="tx1"/>
            </a:solidFill>
          </a:endParaRPr>
        </a:p>
      </dgm:t>
    </dgm:pt>
    <dgm:pt modelId="{10882C5D-B22C-4311-AF3D-67DC2D45D890}" type="parTrans" cxnId="{6B6A145C-E651-41C9-8A5D-90DF9D31AC20}">
      <dgm:prSet/>
      <dgm:spPr/>
      <dgm:t>
        <a:bodyPr/>
        <a:lstStyle/>
        <a:p>
          <a:endParaRPr lang="en-US"/>
        </a:p>
      </dgm:t>
    </dgm:pt>
    <dgm:pt modelId="{958BAD21-6C86-462B-890D-37E86831EDB2}" type="sibTrans" cxnId="{6B6A145C-E651-41C9-8A5D-90DF9D31AC20}">
      <dgm:prSet/>
      <dgm:spPr/>
      <dgm:t>
        <a:bodyPr/>
        <a:lstStyle/>
        <a:p>
          <a:endParaRPr lang="en-US"/>
        </a:p>
      </dgm:t>
    </dgm:pt>
    <dgm:pt modelId="{C705D093-861A-48E6-9D2A-B5575A767F57}">
      <dgm:prSet custT="1"/>
      <dgm:spPr>
        <a:solidFill>
          <a:srgbClr val="0F9ED5"/>
        </a:solidFill>
        <a:ln>
          <a:noFill/>
        </a:ln>
      </dgm:spPr>
      <dgm:t>
        <a:bodyPr/>
        <a:lstStyle/>
        <a:p>
          <a:pPr>
            <a:buNone/>
          </a:pPr>
          <a:r>
            <a:rPr lang="en-US" sz="800" b="0" i="0" u="none"/>
            <a:t>Usage Metrics Collection</a:t>
          </a:r>
          <a:endParaRPr lang="en-US" sz="800"/>
        </a:p>
      </dgm:t>
    </dgm:pt>
    <dgm:pt modelId="{29F9A777-0F7B-4D78-BBB4-6F79A1B987C4}" type="parTrans" cxnId="{5C6330C4-F1C2-4D81-9E36-349744DB949E}">
      <dgm:prSet/>
      <dgm:spPr/>
      <dgm:t>
        <a:bodyPr/>
        <a:lstStyle/>
        <a:p>
          <a:endParaRPr lang="en-US"/>
        </a:p>
      </dgm:t>
    </dgm:pt>
    <dgm:pt modelId="{110557DB-E532-4B3D-BE40-579504C676AD}" type="sibTrans" cxnId="{5C6330C4-F1C2-4D81-9E36-349744DB949E}">
      <dgm:prSet/>
      <dgm:spPr/>
      <dgm:t>
        <a:bodyPr/>
        <a:lstStyle/>
        <a:p>
          <a:endParaRPr lang="en-US"/>
        </a:p>
      </dgm:t>
    </dgm:pt>
    <dgm:pt modelId="{4E8FE41A-5009-413C-8BF6-FD3365EB56D6}">
      <dgm:prSet custT="1"/>
      <dgm:spPr>
        <a:solidFill>
          <a:srgbClr val="0F9ED5"/>
        </a:solidFill>
        <a:ln>
          <a:noFill/>
        </a:ln>
      </dgm:spPr>
      <dgm:t>
        <a:bodyPr/>
        <a:lstStyle/>
        <a:p>
          <a:pPr>
            <a:buNone/>
          </a:pPr>
          <a:r>
            <a:rPr lang="en-US" sz="800" b="0" i="0" u="none"/>
            <a:t>Alerts and Notifications</a:t>
          </a:r>
          <a:endParaRPr lang="en-US" sz="800"/>
        </a:p>
      </dgm:t>
    </dgm:pt>
    <dgm:pt modelId="{4EF4AFFE-1C50-4019-8908-731E574F70AD}" type="parTrans" cxnId="{E6E3A330-5073-4167-AE98-F31FDE5CD73D}">
      <dgm:prSet/>
      <dgm:spPr/>
      <dgm:t>
        <a:bodyPr/>
        <a:lstStyle/>
        <a:p>
          <a:endParaRPr lang="en-US"/>
        </a:p>
      </dgm:t>
    </dgm:pt>
    <dgm:pt modelId="{F914F913-FEF2-4CD9-BA05-C7CE2F698137}" type="sibTrans" cxnId="{E6E3A330-5073-4167-AE98-F31FDE5CD73D}">
      <dgm:prSet/>
      <dgm:spPr/>
      <dgm:t>
        <a:bodyPr/>
        <a:lstStyle/>
        <a:p>
          <a:endParaRPr lang="en-US"/>
        </a:p>
      </dgm:t>
    </dgm:pt>
    <dgm:pt modelId="{C3A29BF5-5B07-41E3-920D-0AE5230C77B1}">
      <dgm:prSet custT="1"/>
      <dgm:spPr>
        <a:solidFill>
          <a:srgbClr val="0F9ED5"/>
        </a:solidFill>
        <a:ln>
          <a:noFill/>
        </a:ln>
      </dgm:spPr>
      <dgm:t>
        <a:bodyPr/>
        <a:lstStyle/>
        <a:p>
          <a:pPr>
            <a:buNone/>
          </a:pPr>
          <a:r>
            <a:rPr lang="en-US" sz="800" b="0" i="0" u="none"/>
            <a:t>Usage Dashboards</a:t>
          </a:r>
          <a:endParaRPr lang="en-US" sz="800"/>
        </a:p>
      </dgm:t>
    </dgm:pt>
    <dgm:pt modelId="{7D4D9EBE-5905-4DD3-B6CF-DFA263E42DDA}" type="parTrans" cxnId="{F0570008-D1E1-4BE1-B95A-87F7AB09E806}">
      <dgm:prSet/>
      <dgm:spPr/>
      <dgm:t>
        <a:bodyPr/>
        <a:lstStyle/>
        <a:p>
          <a:endParaRPr lang="en-US"/>
        </a:p>
      </dgm:t>
    </dgm:pt>
    <dgm:pt modelId="{A90DB02A-428C-42E1-B69F-DD26BC8994BB}" type="sibTrans" cxnId="{F0570008-D1E1-4BE1-B95A-87F7AB09E806}">
      <dgm:prSet/>
      <dgm:spPr/>
      <dgm:t>
        <a:bodyPr/>
        <a:lstStyle/>
        <a:p>
          <a:endParaRPr lang="en-US"/>
        </a:p>
      </dgm:t>
    </dgm:pt>
    <dgm:pt modelId="{82004E07-EE21-4B97-801B-E73069958592}">
      <dgm:prSet custT="1"/>
      <dgm:spPr>
        <a:solidFill>
          <a:srgbClr val="0F9ED5"/>
        </a:solidFill>
        <a:ln w="12700" cap="flat" cmpd="sng" algn="ctr">
          <a:noFill/>
          <a:prstDash val="solid"/>
          <a:miter lim="800000"/>
        </a:ln>
        <a:effectLst/>
      </dgm:spPr>
      <dgm:t>
        <a:bodyPr spcFirstLastPara="0" vert="horz" wrap="square" lIns="30480" tIns="30480" rIns="30480" bIns="30480" numCol="1" spcCol="1270" anchor="ctr" anchorCtr="0"/>
        <a:lstStyle/>
        <a:p>
          <a:pPr>
            <a:buNone/>
          </a:pPr>
          <a:r>
            <a:rPr lang="en-US" sz="800" b="0" i="0" u="none" kern="1200">
              <a:solidFill>
                <a:srgbClr val="FFFFFF"/>
              </a:solidFill>
              <a:latin typeface="Graphik"/>
              <a:ea typeface="+mn-ea"/>
              <a:cs typeface="+mn-cs"/>
            </a:rPr>
            <a:t>Budget-Based</a:t>
          </a:r>
          <a:r>
            <a:rPr lang="en-US" sz="900" b="1" i="0" u="none" kern="1200">
              <a:solidFill>
                <a:schemeClr val="tx1"/>
              </a:solidFill>
            </a:rPr>
            <a:t> </a:t>
          </a:r>
          <a:r>
            <a:rPr lang="en-US" sz="800" b="0" i="0" u="none" kern="1200">
              <a:solidFill>
                <a:srgbClr val="FFFFFF"/>
              </a:solidFill>
              <a:latin typeface="Graphik"/>
              <a:ea typeface="+mn-ea"/>
              <a:cs typeface="+mn-cs"/>
            </a:rPr>
            <a:t>Limits</a:t>
          </a:r>
        </a:p>
      </dgm:t>
    </dgm:pt>
    <dgm:pt modelId="{73D7E161-636F-4FF2-A792-2E37CD6821FD}" type="parTrans" cxnId="{F9585C45-2B36-4358-9441-9BD6EDE22CB1}">
      <dgm:prSet/>
      <dgm:spPr/>
      <dgm:t>
        <a:bodyPr/>
        <a:lstStyle/>
        <a:p>
          <a:endParaRPr lang="en-US"/>
        </a:p>
      </dgm:t>
    </dgm:pt>
    <dgm:pt modelId="{E5D23B42-873A-424F-98D0-8945D9C77F57}" type="sibTrans" cxnId="{F9585C45-2B36-4358-9441-9BD6EDE22CB1}">
      <dgm:prSet/>
      <dgm:spPr/>
      <dgm:t>
        <a:bodyPr/>
        <a:lstStyle/>
        <a:p>
          <a:endParaRPr lang="en-US"/>
        </a:p>
      </dgm:t>
    </dgm:pt>
    <dgm:pt modelId="{3F791775-2B4B-4155-BE6F-92521138B348}">
      <dgm:prSet custT="1"/>
      <dgm:spPr>
        <a:noFill/>
        <a:ln>
          <a:noFill/>
        </a:ln>
      </dgm:spPr>
      <dgm:t>
        <a:bodyPr/>
        <a:lstStyle/>
        <a:p>
          <a:pPr>
            <a:buNone/>
          </a:pPr>
          <a:r>
            <a:rPr lang="en-US" sz="900" b="1" i="0" u="none">
              <a:solidFill>
                <a:schemeClr val="tx1"/>
              </a:solidFill>
            </a:rPr>
            <a:t>Management</a:t>
          </a:r>
          <a:endParaRPr lang="en-US" sz="900" b="1">
            <a:solidFill>
              <a:schemeClr val="tx1"/>
            </a:solidFill>
          </a:endParaRPr>
        </a:p>
      </dgm:t>
    </dgm:pt>
    <dgm:pt modelId="{922CC7F9-B17E-401E-B820-2F466892CB8F}" type="parTrans" cxnId="{D316EF94-0AE6-44C9-A30D-B457BF4ACDC7}">
      <dgm:prSet/>
      <dgm:spPr/>
      <dgm:t>
        <a:bodyPr/>
        <a:lstStyle/>
        <a:p>
          <a:endParaRPr lang="en-US"/>
        </a:p>
      </dgm:t>
    </dgm:pt>
    <dgm:pt modelId="{B6963C83-E70F-4695-BC35-9D9210F4DA92}" type="sibTrans" cxnId="{D316EF94-0AE6-44C9-A30D-B457BF4ACDC7}">
      <dgm:prSet/>
      <dgm:spPr/>
      <dgm:t>
        <a:bodyPr/>
        <a:lstStyle/>
        <a:p>
          <a:endParaRPr lang="en-US"/>
        </a:p>
      </dgm:t>
    </dgm:pt>
    <dgm:pt modelId="{24E3263C-D5E7-4432-9D22-AB6680495273}">
      <dgm:prSet custT="1"/>
      <dgm:spPr>
        <a:solidFill>
          <a:srgbClr val="0F9ED5"/>
        </a:solidFill>
        <a:ln>
          <a:noFill/>
        </a:ln>
      </dgm:spPr>
      <dgm:t>
        <a:bodyPr/>
        <a:lstStyle/>
        <a:p>
          <a:pPr>
            <a:buNone/>
          </a:pPr>
          <a:r>
            <a:rPr lang="en-US" sz="800" b="0" i="0" u="none"/>
            <a:t>Model Access Control Management</a:t>
          </a:r>
          <a:endParaRPr lang="en-US" sz="800"/>
        </a:p>
      </dgm:t>
    </dgm:pt>
    <dgm:pt modelId="{2F6AEB14-9129-450F-80EE-7E2517DE49C1}" type="parTrans" cxnId="{04E48BB3-79AE-4962-8E34-1B4DACF4F700}">
      <dgm:prSet/>
      <dgm:spPr/>
      <dgm:t>
        <a:bodyPr/>
        <a:lstStyle/>
        <a:p>
          <a:endParaRPr lang="en-US"/>
        </a:p>
      </dgm:t>
    </dgm:pt>
    <dgm:pt modelId="{781CF613-1BC0-4620-A6CB-0766E515825C}" type="sibTrans" cxnId="{04E48BB3-79AE-4962-8E34-1B4DACF4F700}">
      <dgm:prSet/>
      <dgm:spPr/>
      <dgm:t>
        <a:bodyPr/>
        <a:lstStyle/>
        <a:p>
          <a:endParaRPr lang="en-US"/>
        </a:p>
      </dgm:t>
    </dgm:pt>
    <dgm:pt modelId="{AF2D7811-AF18-47EE-A7FA-0C01673DA019}">
      <dgm:prSet custT="1"/>
      <dgm:spPr>
        <a:solidFill>
          <a:srgbClr val="0F9ED5"/>
        </a:solidFill>
        <a:ln>
          <a:noFill/>
        </a:ln>
      </dgm:spPr>
      <dgm:t>
        <a:bodyPr/>
        <a:lstStyle/>
        <a:p>
          <a:pPr>
            <a:buNone/>
          </a:pPr>
          <a:r>
            <a:rPr lang="en-US" sz="800"/>
            <a:t>Consumption Limit Management</a:t>
          </a:r>
        </a:p>
      </dgm:t>
    </dgm:pt>
    <dgm:pt modelId="{92497CEB-8962-4ADE-A2C3-981525FA244E}" type="parTrans" cxnId="{EF9E859A-BF77-4B30-87C0-B0718AE9A00C}">
      <dgm:prSet/>
      <dgm:spPr/>
      <dgm:t>
        <a:bodyPr/>
        <a:lstStyle/>
        <a:p>
          <a:endParaRPr lang="en-US"/>
        </a:p>
      </dgm:t>
    </dgm:pt>
    <dgm:pt modelId="{3A563E47-9290-494E-BE6D-03A3C6A8B4B0}" type="sibTrans" cxnId="{EF9E859A-BF77-4B30-87C0-B0718AE9A00C}">
      <dgm:prSet/>
      <dgm:spPr/>
      <dgm:t>
        <a:bodyPr/>
        <a:lstStyle/>
        <a:p>
          <a:endParaRPr lang="en-US"/>
        </a:p>
      </dgm:t>
    </dgm:pt>
    <dgm:pt modelId="{3F67ABC4-D724-40A3-A42F-6CFAAC0D0BC7}">
      <dgm:prSet custT="1"/>
      <dgm:spPr>
        <a:solidFill>
          <a:srgbClr val="0F9ED5"/>
        </a:solidFill>
        <a:ln>
          <a:noFill/>
        </a:ln>
      </dgm:spPr>
      <dgm:t>
        <a:bodyPr/>
        <a:lstStyle/>
        <a:p>
          <a:pPr>
            <a:buNone/>
          </a:pPr>
          <a:r>
            <a:rPr lang="en-US" sz="800" b="0" i="0" u="none"/>
            <a:t>Re-Ranking APIs</a:t>
          </a:r>
          <a:endParaRPr lang="en-US" sz="800"/>
        </a:p>
      </dgm:t>
    </dgm:pt>
    <dgm:pt modelId="{0090A2A6-479C-41ED-9C63-56607F1AEB99}" type="parTrans" cxnId="{A0B1E08D-B7E0-40F0-9AAC-6E64D8CE093E}">
      <dgm:prSet/>
      <dgm:spPr/>
      <dgm:t>
        <a:bodyPr/>
        <a:lstStyle/>
        <a:p>
          <a:endParaRPr lang="en-US"/>
        </a:p>
      </dgm:t>
    </dgm:pt>
    <dgm:pt modelId="{ABF351C5-7559-47C4-A3EA-0043FA63B87B}" type="sibTrans" cxnId="{A0B1E08D-B7E0-40F0-9AAC-6E64D8CE093E}">
      <dgm:prSet/>
      <dgm:spPr/>
      <dgm:t>
        <a:bodyPr/>
        <a:lstStyle/>
        <a:p>
          <a:endParaRPr lang="en-US"/>
        </a:p>
      </dgm:t>
    </dgm:pt>
    <dgm:pt modelId="{6BDC3C78-75D8-467B-8BC3-7A02DD9F57BF}">
      <dgm:prSet custT="1"/>
      <dgm:spPr>
        <a:solidFill>
          <a:srgbClr val="0F9ED5"/>
        </a:solidFill>
        <a:ln>
          <a:noFill/>
        </a:ln>
      </dgm:spPr>
      <dgm:t>
        <a:bodyPr/>
        <a:lstStyle/>
        <a:p>
          <a:pPr>
            <a:buNone/>
          </a:pPr>
          <a:r>
            <a:rPr lang="en-US" sz="800" b="0" i="0" u="none"/>
            <a:t>Model Request Routing</a:t>
          </a:r>
          <a:endParaRPr lang="en-US" sz="800"/>
        </a:p>
      </dgm:t>
    </dgm:pt>
    <dgm:pt modelId="{D0A23819-11C0-409F-A545-93AB55506AA2}" type="parTrans" cxnId="{2EF50324-A0D4-49E9-8BD8-E5874E4E2764}">
      <dgm:prSet/>
      <dgm:spPr/>
      <dgm:t>
        <a:bodyPr/>
        <a:lstStyle/>
        <a:p>
          <a:endParaRPr lang="en-US"/>
        </a:p>
      </dgm:t>
    </dgm:pt>
    <dgm:pt modelId="{3E134E4D-461D-4D69-9246-98ECACE45CBF}" type="sibTrans" cxnId="{2EF50324-A0D4-49E9-8BD8-E5874E4E2764}">
      <dgm:prSet/>
      <dgm:spPr/>
      <dgm:t>
        <a:bodyPr/>
        <a:lstStyle/>
        <a:p>
          <a:endParaRPr lang="en-US"/>
        </a:p>
      </dgm:t>
    </dgm:pt>
    <dgm:pt modelId="{E107E48E-13BC-4C1F-BA78-7BA60BEC3A52}">
      <dgm:prSet custT="1"/>
      <dgm:spPr>
        <a:noFill/>
        <a:ln w="12700" cap="flat" cmpd="sng" algn="ctr">
          <a:noFill/>
          <a:prstDash val="solid"/>
          <a:miter lim="800000"/>
        </a:ln>
        <a:effectLst/>
      </dgm:spPr>
      <dgm:t>
        <a:bodyPr spcFirstLastPara="0" vert="horz" wrap="square" lIns="34290" tIns="34290" rIns="34290" bIns="34290" numCol="1" spcCol="1270" anchor="ctr" anchorCtr="0"/>
        <a:lstStyle/>
        <a:p>
          <a:pPr marL="0" lvl="0" indent="0" algn="ctr" defTabSz="400050">
            <a:lnSpc>
              <a:spcPct val="90000"/>
            </a:lnSpc>
            <a:spcBef>
              <a:spcPct val="0"/>
            </a:spcBef>
            <a:spcAft>
              <a:spcPct val="35000"/>
            </a:spcAft>
            <a:buNone/>
          </a:pPr>
          <a:r>
            <a:rPr lang="en-US" sz="900" b="1" i="0" u="none" kern="1200">
              <a:solidFill>
                <a:srgbClr val="000000"/>
              </a:solidFill>
              <a:latin typeface="Graphik"/>
              <a:ea typeface="+mn-ea"/>
              <a:cs typeface="+mn-cs"/>
            </a:rPr>
            <a:t>Guardrails</a:t>
          </a:r>
        </a:p>
      </dgm:t>
    </dgm:pt>
    <dgm:pt modelId="{B06D0FF1-C6D7-4E6D-9882-C88DEFCB07F4}" type="parTrans" cxnId="{D57F8573-A4DE-4FFA-8D92-1F8EE7AEA8A8}">
      <dgm:prSet/>
      <dgm:spPr/>
      <dgm:t>
        <a:bodyPr/>
        <a:lstStyle/>
        <a:p>
          <a:endParaRPr lang="en-US"/>
        </a:p>
      </dgm:t>
    </dgm:pt>
    <dgm:pt modelId="{1DD469B0-59B0-4926-8F5D-6767AD305B96}" type="sibTrans" cxnId="{D57F8573-A4DE-4FFA-8D92-1F8EE7AEA8A8}">
      <dgm:prSet/>
      <dgm:spPr/>
      <dgm:t>
        <a:bodyPr/>
        <a:lstStyle/>
        <a:p>
          <a:endParaRPr lang="en-US"/>
        </a:p>
      </dgm:t>
    </dgm:pt>
    <dgm:pt modelId="{7790D7F3-30D0-4BA6-A0EA-867046C1BF9A}">
      <dgm:prSet custT="1"/>
      <dgm:spPr>
        <a:solidFill>
          <a:srgbClr val="0F9ED5"/>
        </a:solidFill>
        <a:ln>
          <a:noFill/>
        </a:ln>
      </dgm:spPr>
      <dgm:t>
        <a:bodyPr/>
        <a:lstStyle/>
        <a:p>
          <a:pPr>
            <a:buNone/>
          </a:pPr>
          <a:r>
            <a:rPr lang="en-US" sz="800"/>
            <a:t>Hallucination Detection</a:t>
          </a:r>
        </a:p>
      </dgm:t>
    </dgm:pt>
    <dgm:pt modelId="{C949BD2F-53F2-4BE0-A708-4F3409F54FA9}" type="parTrans" cxnId="{99F69F60-75FD-4631-B669-83AB9FE18FF8}">
      <dgm:prSet/>
      <dgm:spPr/>
      <dgm:t>
        <a:bodyPr/>
        <a:lstStyle/>
        <a:p>
          <a:endParaRPr lang="en-US"/>
        </a:p>
      </dgm:t>
    </dgm:pt>
    <dgm:pt modelId="{2DDCEF2A-69B5-42A1-A820-4E256C69664D}" type="sibTrans" cxnId="{99F69F60-75FD-4631-B669-83AB9FE18FF8}">
      <dgm:prSet/>
      <dgm:spPr/>
      <dgm:t>
        <a:bodyPr/>
        <a:lstStyle/>
        <a:p>
          <a:endParaRPr lang="en-US"/>
        </a:p>
      </dgm:t>
    </dgm:pt>
    <dgm:pt modelId="{D5328FC1-22AD-4496-9D6F-A831807A6B21}">
      <dgm:prSet custT="1"/>
      <dgm:spPr>
        <a:solidFill>
          <a:srgbClr val="0F9ED5"/>
        </a:solidFill>
        <a:ln>
          <a:noFill/>
        </a:ln>
      </dgm:spPr>
      <dgm:t>
        <a:bodyPr/>
        <a:lstStyle/>
        <a:p>
          <a:pPr>
            <a:buNone/>
          </a:pPr>
          <a:r>
            <a:rPr lang="en-US" sz="800"/>
            <a:t>Malicious Use Intent Detection</a:t>
          </a:r>
        </a:p>
      </dgm:t>
    </dgm:pt>
    <dgm:pt modelId="{D5FB5556-C8B9-42B6-8E29-AA684BA8F803}" type="parTrans" cxnId="{6E26ABB1-3569-48BA-95EF-A2EA1F12158C}">
      <dgm:prSet/>
      <dgm:spPr/>
      <dgm:t>
        <a:bodyPr/>
        <a:lstStyle/>
        <a:p>
          <a:endParaRPr lang="en-US"/>
        </a:p>
      </dgm:t>
    </dgm:pt>
    <dgm:pt modelId="{C08DFF93-B5E2-4DB1-8B46-8C9D82B643E0}" type="sibTrans" cxnId="{6E26ABB1-3569-48BA-95EF-A2EA1F12158C}">
      <dgm:prSet/>
      <dgm:spPr/>
      <dgm:t>
        <a:bodyPr/>
        <a:lstStyle/>
        <a:p>
          <a:endParaRPr lang="en-US"/>
        </a:p>
      </dgm:t>
    </dgm:pt>
    <dgm:pt modelId="{DB076E80-F6B4-4F75-8182-F2D27A95170C}">
      <dgm:prSet custT="1"/>
      <dgm:spPr>
        <a:solidFill>
          <a:srgbClr val="0F9ED5"/>
        </a:solidFill>
        <a:ln>
          <a:noFill/>
        </a:ln>
      </dgm:spPr>
      <dgm:t>
        <a:bodyPr/>
        <a:lstStyle/>
        <a:p>
          <a:pPr>
            <a:buNone/>
          </a:pPr>
          <a:r>
            <a:rPr lang="en-US" sz="800"/>
            <a:t>Model Onboarding</a:t>
          </a:r>
        </a:p>
      </dgm:t>
    </dgm:pt>
    <dgm:pt modelId="{891B7929-4A25-4570-9240-D47BAC9718A8}" type="parTrans" cxnId="{CE0E7157-CD84-4F8A-967F-BB288AAA2B0B}">
      <dgm:prSet/>
      <dgm:spPr/>
      <dgm:t>
        <a:bodyPr/>
        <a:lstStyle/>
        <a:p>
          <a:endParaRPr lang="en-US"/>
        </a:p>
      </dgm:t>
    </dgm:pt>
    <dgm:pt modelId="{BE563268-13FB-4921-B672-44385D55E063}" type="sibTrans" cxnId="{CE0E7157-CD84-4F8A-967F-BB288AAA2B0B}">
      <dgm:prSet/>
      <dgm:spPr/>
      <dgm:t>
        <a:bodyPr/>
        <a:lstStyle/>
        <a:p>
          <a:endParaRPr lang="en-US"/>
        </a:p>
      </dgm:t>
    </dgm:pt>
    <dgm:pt modelId="{2A97FFDD-BE73-44C8-818B-99B3EE3B3C8A}">
      <dgm:prSet custT="1"/>
      <dgm:spPr>
        <a:solidFill>
          <a:srgbClr val="0F9ED5"/>
        </a:solidFill>
        <a:ln>
          <a:noFill/>
        </a:ln>
      </dgm:spPr>
      <dgm:t>
        <a:bodyPr/>
        <a:lstStyle/>
        <a:p>
          <a:pPr>
            <a:buNone/>
          </a:pPr>
          <a:r>
            <a:rPr lang="en-US" sz="800" b="0" i="0" u="none"/>
            <a:t>Application Onboarding</a:t>
          </a:r>
          <a:endParaRPr lang="en-US" sz="800"/>
        </a:p>
      </dgm:t>
    </dgm:pt>
    <dgm:pt modelId="{9032C017-AAB7-4A89-9336-73E12286E41F}" type="parTrans" cxnId="{9E41C21B-A6B7-4372-A2DF-456CEBC93544}">
      <dgm:prSet/>
      <dgm:spPr/>
      <dgm:t>
        <a:bodyPr/>
        <a:lstStyle/>
        <a:p>
          <a:endParaRPr lang="en-US"/>
        </a:p>
      </dgm:t>
    </dgm:pt>
    <dgm:pt modelId="{84904E44-E34F-4EED-A8FA-A8A8F0560F43}" type="sibTrans" cxnId="{9E41C21B-A6B7-4372-A2DF-456CEBC93544}">
      <dgm:prSet/>
      <dgm:spPr/>
      <dgm:t>
        <a:bodyPr/>
        <a:lstStyle/>
        <a:p>
          <a:endParaRPr lang="en-US"/>
        </a:p>
      </dgm:t>
    </dgm:pt>
    <dgm:pt modelId="{5815CF72-39F6-4898-8684-5E9ABD9C6323}">
      <dgm:prSet custT="1"/>
      <dgm:spPr>
        <a:solidFill>
          <a:srgbClr val="0F9ED5"/>
        </a:solidFill>
        <a:ln>
          <a:noFill/>
        </a:ln>
      </dgm:spPr>
      <dgm:t>
        <a:bodyPr/>
        <a:lstStyle/>
        <a:p>
          <a:pPr>
            <a:buNone/>
          </a:pPr>
          <a:r>
            <a:rPr lang="en-US" sz="800"/>
            <a:t>Guardrails Management</a:t>
          </a:r>
        </a:p>
      </dgm:t>
    </dgm:pt>
    <dgm:pt modelId="{ADA2A9C2-6FCD-463D-9EF9-C2691F397F07}" type="parTrans" cxnId="{C870EE82-1746-45B1-8AF4-16465CF013D1}">
      <dgm:prSet/>
      <dgm:spPr/>
      <dgm:t>
        <a:bodyPr/>
        <a:lstStyle/>
        <a:p>
          <a:endParaRPr lang="en-US"/>
        </a:p>
      </dgm:t>
    </dgm:pt>
    <dgm:pt modelId="{23C7BE08-2A70-4A2F-97EE-F0385F11215D}" type="sibTrans" cxnId="{C870EE82-1746-45B1-8AF4-16465CF013D1}">
      <dgm:prSet/>
      <dgm:spPr/>
      <dgm:t>
        <a:bodyPr/>
        <a:lstStyle/>
        <a:p>
          <a:endParaRPr lang="en-US"/>
        </a:p>
      </dgm:t>
    </dgm:pt>
    <dgm:pt modelId="{2B6A32A9-3E65-4DFA-858B-CA4FC647DEC7}">
      <dgm:prSet custT="1"/>
      <dgm:spPr>
        <a:solidFill>
          <a:srgbClr val="0F9ED5"/>
        </a:solidFill>
        <a:ln w="12700" cap="flat" cmpd="sng" algn="ctr">
          <a:noFill/>
          <a:prstDash val="solid"/>
          <a:miter lim="800000"/>
        </a:ln>
        <a:effectLst/>
      </dgm:spPr>
      <dgm:t>
        <a:bodyPr spcFirstLastPara="0" vert="horz" wrap="square" lIns="30480" tIns="30480" rIns="30480" bIns="30480" numCol="1" spcCol="1270" anchor="ctr" anchorCtr="0"/>
        <a:lstStyle/>
        <a:p>
          <a:pPr marL="0" lvl="0" indent="0" algn="ctr" defTabSz="355600">
            <a:lnSpc>
              <a:spcPct val="90000"/>
            </a:lnSpc>
            <a:spcBef>
              <a:spcPct val="0"/>
            </a:spcBef>
            <a:spcAft>
              <a:spcPct val="35000"/>
            </a:spcAft>
            <a:buNone/>
          </a:pPr>
          <a:r>
            <a:rPr lang="en-US" sz="800" b="0" i="0" u="none" kern="1200">
              <a:solidFill>
                <a:srgbClr val="FFFFFF"/>
              </a:solidFill>
              <a:latin typeface="Graphik"/>
              <a:ea typeface="+mn-ea"/>
              <a:cs typeface="+mn-cs"/>
            </a:rPr>
            <a:t>Consumption and Financial-Based Limits</a:t>
          </a:r>
        </a:p>
      </dgm:t>
    </dgm:pt>
    <dgm:pt modelId="{2FEF2879-056C-4FEB-AD32-094F7985B3C3}" type="parTrans" cxnId="{F7AE6626-505B-41CB-9617-8BC88AD9C238}">
      <dgm:prSet/>
      <dgm:spPr/>
      <dgm:t>
        <a:bodyPr/>
        <a:lstStyle/>
        <a:p>
          <a:endParaRPr lang="en-US"/>
        </a:p>
      </dgm:t>
    </dgm:pt>
    <dgm:pt modelId="{70821A3C-0E4C-4EE0-8893-7F6980CC62D9}" type="sibTrans" cxnId="{F7AE6626-505B-41CB-9617-8BC88AD9C238}">
      <dgm:prSet/>
      <dgm:spPr/>
      <dgm:t>
        <a:bodyPr/>
        <a:lstStyle/>
        <a:p>
          <a:endParaRPr lang="en-US"/>
        </a:p>
      </dgm:t>
    </dgm:pt>
    <dgm:pt modelId="{0B6D2A73-10BA-459E-9A85-140B96A64708}">
      <dgm:prSet custT="1"/>
      <dgm:spPr>
        <a:solidFill>
          <a:srgbClr val="0F9ED5"/>
        </a:solidFill>
        <a:ln>
          <a:noFill/>
        </a:ln>
      </dgm:spPr>
      <dgm:t>
        <a:bodyPr/>
        <a:lstStyle/>
        <a:p>
          <a:pPr>
            <a:buNone/>
          </a:pPr>
          <a:r>
            <a:rPr lang="en-US" sz="800"/>
            <a:t>Harmful Content Generation Detection</a:t>
          </a:r>
        </a:p>
      </dgm:t>
    </dgm:pt>
    <dgm:pt modelId="{B5CDDB28-5296-428F-8989-977F816DCD6D}" type="parTrans" cxnId="{9F144610-20D3-4A38-A3C0-DC69165E2E15}">
      <dgm:prSet/>
      <dgm:spPr/>
      <dgm:t>
        <a:bodyPr/>
        <a:lstStyle/>
        <a:p>
          <a:endParaRPr lang="en-US"/>
        </a:p>
      </dgm:t>
    </dgm:pt>
    <dgm:pt modelId="{3F6604A6-FFB9-4A43-B20F-D096D01BBC76}" type="sibTrans" cxnId="{9F144610-20D3-4A38-A3C0-DC69165E2E15}">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10FBF6FF-18F8-4A94-93CA-5C146877590D}" type="pres">
      <dgm:prSet presAssocID="{5E4A5D89-9C3D-48B0-B563-64C545D25CC3}" presName="vertOne" presStyleCnt="0"/>
      <dgm:spPr/>
    </dgm:pt>
    <dgm:pt modelId="{4C479F2F-2F39-4AD0-9B71-33B11A6199EE}" type="pres">
      <dgm:prSet presAssocID="{5E4A5D89-9C3D-48B0-B563-64C545D25CC3}" presName="txOne" presStyleLbl="node0" presStyleIdx="0" presStyleCnt="5" custScaleY="104472">
        <dgm:presLayoutVars>
          <dgm:chPref val="3"/>
        </dgm:presLayoutVars>
      </dgm:prSet>
      <dgm:spPr/>
    </dgm:pt>
    <dgm:pt modelId="{D3CA0618-DCE3-4748-B1C9-06979534AADD}" type="pres">
      <dgm:prSet presAssocID="{5E4A5D89-9C3D-48B0-B563-64C545D25CC3}" presName="parTransOne" presStyleCnt="0"/>
      <dgm:spPr/>
    </dgm:pt>
    <dgm:pt modelId="{D1CAE4B9-B8B4-4C41-955D-EE5B5733B029}" type="pres">
      <dgm:prSet presAssocID="{5E4A5D89-9C3D-48B0-B563-64C545D25CC3}" presName="horzOne" presStyleCnt="0"/>
      <dgm:spPr/>
    </dgm:pt>
    <dgm:pt modelId="{DE7BB30B-6F7F-4F4F-BB70-82B6C810B62B}" type="pres">
      <dgm:prSet presAssocID="{D9A7D22F-4FC5-43CF-A6D3-44337B15E320}" presName="vertTwo" presStyleCnt="0"/>
      <dgm:spPr/>
    </dgm:pt>
    <dgm:pt modelId="{8FD785BB-B15E-4A1F-85CE-2300F1ABBC3E}" type="pres">
      <dgm:prSet presAssocID="{D9A7D22F-4FC5-43CF-A6D3-44337B15E320}" presName="txTwo" presStyleLbl="node2" presStyleIdx="0" presStyleCnt="7" custScaleY="104472">
        <dgm:presLayoutVars>
          <dgm:chPref val="3"/>
        </dgm:presLayoutVars>
      </dgm:prSet>
      <dgm:spPr/>
    </dgm:pt>
    <dgm:pt modelId="{26B07FED-AF5D-4470-8EB2-829F421818D1}" type="pres">
      <dgm:prSet presAssocID="{D9A7D22F-4FC5-43CF-A6D3-44337B15E320}" presName="parTransTwo" presStyleCnt="0"/>
      <dgm:spPr/>
    </dgm:pt>
    <dgm:pt modelId="{88161345-47EC-4774-BF99-A64096AB6BE8}" type="pres">
      <dgm:prSet presAssocID="{D9A7D22F-4FC5-43CF-A6D3-44337B15E320}" presName="horzTwo" presStyleCnt="0"/>
      <dgm:spPr/>
    </dgm:pt>
    <dgm:pt modelId="{127FDA8B-0C2B-4FB9-A124-EDAAE2429FED}" type="pres">
      <dgm:prSet presAssocID="{5902FCB8-F8B8-4D85-8FBE-C4CD70E5299A}" presName="vertThree" presStyleCnt="0"/>
      <dgm:spPr/>
    </dgm:pt>
    <dgm:pt modelId="{055D7157-EB6A-4471-8351-E95456E7C2EE}" type="pres">
      <dgm:prSet presAssocID="{5902FCB8-F8B8-4D85-8FBE-C4CD70E5299A}" presName="txThree" presStyleLbl="node3" presStyleIdx="0" presStyleCnt="6" custScaleY="104472">
        <dgm:presLayoutVars>
          <dgm:chPref val="3"/>
        </dgm:presLayoutVars>
      </dgm:prSet>
      <dgm:spPr/>
    </dgm:pt>
    <dgm:pt modelId="{055F4EEB-B513-43C5-8510-D08067A4FE2D}" type="pres">
      <dgm:prSet presAssocID="{5902FCB8-F8B8-4D85-8FBE-C4CD70E5299A}" presName="parTransThree" presStyleCnt="0"/>
      <dgm:spPr/>
    </dgm:pt>
    <dgm:pt modelId="{4B2149F4-E5D4-460B-AD6A-44D043B1124B}" type="pres">
      <dgm:prSet presAssocID="{5902FCB8-F8B8-4D85-8FBE-C4CD70E5299A}" presName="horzThree" presStyleCnt="0"/>
      <dgm:spPr/>
    </dgm:pt>
    <dgm:pt modelId="{8BD44F07-58D6-49F7-8F6F-5E1E6A2A4033}" type="pres">
      <dgm:prSet presAssocID="{3F67ABC4-D724-40A3-A42F-6CFAAC0D0BC7}" presName="vertFour" presStyleCnt="0">
        <dgm:presLayoutVars>
          <dgm:chPref val="3"/>
        </dgm:presLayoutVars>
      </dgm:prSet>
      <dgm:spPr/>
    </dgm:pt>
    <dgm:pt modelId="{891A9CAF-4E0C-408C-B55D-A822F62113C0}" type="pres">
      <dgm:prSet presAssocID="{3F67ABC4-D724-40A3-A42F-6CFAAC0D0BC7}" presName="txFour" presStyleLbl="node4" presStyleIdx="0" presStyleCnt="9" custScaleY="104472">
        <dgm:presLayoutVars>
          <dgm:chPref val="3"/>
        </dgm:presLayoutVars>
      </dgm:prSet>
      <dgm:spPr/>
    </dgm:pt>
    <dgm:pt modelId="{D814CDE8-74B6-4517-A99A-E1B0C4E0CA91}" type="pres">
      <dgm:prSet presAssocID="{3F67ABC4-D724-40A3-A42F-6CFAAC0D0BC7}" presName="parTransFour" presStyleCnt="0"/>
      <dgm:spPr/>
    </dgm:pt>
    <dgm:pt modelId="{FB2A2BEF-9938-4437-BA75-1D8BC4B55A65}" type="pres">
      <dgm:prSet presAssocID="{3F67ABC4-D724-40A3-A42F-6CFAAC0D0BC7}" presName="horzFour" presStyleCnt="0"/>
      <dgm:spPr/>
    </dgm:pt>
    <dgm:pt modelId="{56294659-8050-4C06-9576-A01C515B39DE}" type="pres">
      <dgm:prSet presAssocID="{6BDC3C78-75D8-467B-8BC3-7A02DD9F57BF}" presName="vertFour" presStyleCnt="0">
        <dgm:presLayoutVars>
          <dgm:chPref val="3"/>
        </dgm:presLayoutVars>
      </dgm:prSet>
      <dgm:spPr/>
    </dgm:pt>
    <dgm:pt modelId="{B1FC064C-25C3-4DCF-BF00-6D979C225B89}" type="pres">
      <dgm:prSet presAssocID="{6BDC3C78-75D8-467B-8BC3-7A02DD9F57BF}" presName="txFour" presStyleLbl="node4" presStyleIdx="1" presStyleCnt="9" custScaleY="104472">
        <dgm:presLayoutVars>
          <dgm:chPref val="3"/>
        </dgm:presLayoutVars>
      </dgm:prSet>
      <dgm:spPr/>
    </dgm:pt>
    <dgm:pt modelId="{FEA3B5EC-3946-47D4-978E-E0E759FFF2BF}" type="pres">
      <dgm:prSet presAssocID="{6BDC3C78-75D8-467B-8BC3-7A02DD9F57BF}" presName="horzFour" presStyleCnt="0"/>
      <dgm:spPr/>
    </dgm:pt>
    <dgm:pt modelId="{43765208-BB30-4889-86B6-47F8D1F523FF}" type="pres">
      <dgm:prSet presAssocID="{C9374A4E-BB3F-4EEB-BCFC-2DBD774D466B}" presName="sibSpaceTwo" presStyleCnt="0"/>
      <dgm:spPr/>
    </dgm:pt>
    <dgm:pt modelId="{26118E61-5EF9-4369-8D80-9E8F81D4DC14}" type="pres">
      <dgm:prSet presAssocID="{F79BD5B7-0728-4907-996B-5EFB6273185E}" presName="vertTwo" presStyleCnt="0"/>
      <dgm:spPr/>
    </dgm:pt>
    <dgm:pt modelId="{5AF56791-6D78-4EDF-8403-A306CA19A28B}" type="pres">
      <dgm:prSet presAssocID="{F79BD5B7-0728-4907-996B-5EFB6273185E}" presName="txTwo" presStyleLbl="node2" presStyleIdx="1" presStyleCnt="7" custScaleY="104472">
        <dgm:presLayoutVars>
          <dgm:chPref val="3"/>
        </dgm:presLayoutVars>
      </dgm:prSet>
      <dgm:spPr/>
    </dgm:pt>
    <dgm:pt modelId="{56CE66C0-DA34-4382-840F-21A177AEEFFE}" type="pres">
      <dgm:prSet presAssocID="{F79BD5B7-0728-4907-996B-5EFB6273185E}" presName="parTransTwo" presStyleCnt="0"/>
      <dgm:spPr/>
    </dgm:pt>
    <dgm:pt modelId="{41B8CCD0-F8DE-4915-805B-EA3EDAD6F4F2}" type="pres">
      <dgm:prSet presAssocID="{F79BD5B7-0728-4907-996B-5EFB6273185E}" presName="horzTwo" presStyleCnt="0"/>
      <dgm:spPr/>
    </dgm:pt>
    <dgm:pt modelId="{4A7FC33F-DC93-4321-BA90-DA291654E286}" type="pres">
      <dgm:prSet presAssocID="{1F302339-4D22-4E89-A95F-6025A5716244}" presName="vertThree" presStyleCnt="0"/>
      <dgm:spPr/>
    </dgm:pt>
    <dgm:pt modelId="{0CB490F3-651B-4C41-97BA-13C85FA48CC0}" type="pres">
      <dgm:prSet presAssocID="{1F302339-4D22-4E89-A95F-6025A5716244}" presName="txThree" presStyleLbl="node3" presStyleIdx="1" presStyleCnt="6" custScaleY="104472" custLinFactNeighborX="148" custLinFactNeighborY="3616">
        <dgm:presLayoutVars>
          <dgm:chPref val="3"/>
        </dgm:presLayoutVars>
      </dgm:prSet>
      <dgm:spPr/>
    </dgm:pt>
    <dgm:pt modelId="{C5B3BA48-2177-4F4F-AF43-552BE5EA4F52}" type="pres">
      <dgm:prSet presAssocID="{1F302339-4D22-4E89-A95F-6025A5716244}" presName="horzThree" presStyleCnt="0"/>
      <dgm:spPr/>
    </dgm:pt>
    <dgm:pt modelId="{51C30042-417B-4433-BA8F-D2D2FEF260E3}" type="pres">
      <dgm:prSet presAssocID="{B35B2216-38AE-45B2-A919-AF270DE3C317}" presName="sibSpaceOne" presStyleCnt="0"/>
      <dgm:spPr/>
    </dgm:pt>
    <dgm:pt modelId="{AC79DE71-FD30-4000-9FC6-BE301DEEFBCC}" type="pres">
      <dgm:prSet presAssocID="{E107E48E-13BC-4C1F-BA78-7BA60BEC3A52}" presName="vertOne" presStyleCnt="0"/>
      <dgm:spPr/>
    </dgm:pt>
    <dgm:pt modelId="{444B2AD9-3D6C-47EB-BD51-DEA258D13DDC}" type="pres">
      <dgm:prSet presAssocID="{E107E48E-13BC-4C1F-BA78-7BA60BEC3A52}" presName="txOne" presStyleLbl="node0" presStyleIdx="1" presStyleCnt="5" custScaleY="104472">
        <dgm:presLayoutVars>
          <dgm:chPref val="3"/>
        </dgm:presLayoutVars>
      </dgm:prSet>
      <dgm:spPr>
        <a:xfrm>
          <a:off x="2852272" y="870"/>
          <a:ext cx="1264358" cy="509504"/>
        </a:xfrm>
        <a:prstGeom prst="roundRect">
          <a:avLst>
            <a:gd name="adj" fmla="val 10000"/>
          </a:avLst>
        </a:prstGeom>
      </dgm:spPr>
    </dgm:pt>
    <dgm:pt modelId="{02E5F82B-1F90-4AD5-ACBC-475553DB277C}" type="pres">
      <dgm:prSet presAssocID="{E107E48E-13BC-4C1F-BA78-7BA60BEC3A52}" presName="parTransOne" presStyleCnt="0"/>
      <dgm:spPr/>
    </dgm:pt>
    <dgm:pt modelId="{2281D09E-5EE5-4417-9E9D-4E9B43F6E569}" type="pres">
      <dgm:prSet presAssocID="{E107E48E-13BC-4C1F-BA78-7BA60BEC3A52}" presName="horzOne" presStyleCnt="0"/>
      <dgm:spPr/>
    </dgm:pt>
    <dgm:pt modelId="{A2A176CA-21B9-4C7F-AC3D-9E8FECE2E0E7}" type="pres">
      <dgm:prSet presAssocID="{82004E07-EE21-4B97-801B-E73069958592}" presName="vertTwo" presStyleCnt="0"/>
      <dgm:spPr/>
    </dgm:pt>
    <dgm:pt modelId="{21B87430-B530-4233-A4F0-177C8F2EA11A}" type="pres">
      <dgm:prSet presAssocID="{82004E07-EE21-4B97-801B-E73069958592}" presName="txTwo" presStyleLbl="node2" presStyleIdx="2" presStyleCnt="7" custScaleY="104472">
        <dgm:presLayoutVars>
          <dgm:chPref val="3"/>
        </dgm:presLayoutVars>
      </dgm:prSet>
      <dgm:spPr>
        <a:xfrm>
          <a:off x="2852272" y="607872"/>
          <a:ext cx="1264358" cy="530623"/>
        </a:xfrm>
        <a:prstGeom prst="roundRect">
          <a:avLst>
            <a:gd name="adj" fmla="val 10000"/>
          </a:avLst>
        </a:prstGeom>
      </dgm:spPr>
    </dgm:pt>
    <dgm:pt modelId="{AD6651CF-8C0B-4226-B1A3-EE18FDFCDCF4}" type="pres">
      <dgm:prSet presAssocID="{82004E07-EE21-4B97-801B-E73069958592}" presName="parTransTwo" presStyleCnt="0"/>
      <dgm:spPr/>
    </dgm:pt>
    <dgm:pt modelId="{D8034DEA-6952-4EA3-A634-C551F1834264}" type="pres">
      <dgm:prSet presAssocID="{82004E07-EE21-4B97-801B-E73069958592}" presName="horzTwo" presStyleCnt="0"/>
      <dgm:spPr/>
    </dgm:pt>
    <dgm:pt modelId="{9688518E-6A61-43EA-A72B-9A2E1B2B73C1}" type="pres">
      <dgm:prSet presAssocID="{2B6A32A9-3E65-4DFA-858B-CA4FC647DEC7}" presName="vertThree" presStyleCnt="0"/>
      <dgm:spPr/>
    </dgm:pt>
    <dgm:pt modelId="{D6EFAF94-1FC5-4DA2-B6F6-26B192367376}" type="pres">
      <dgm:prSet presAssocID="{2B6A32A9-3E65-4DFA-858B-CA4FC647DEC7}" presName="txThree" presStyleLbl="node3" presStyleIdx="2" presStyleCnt="6" custScaleY="104472">
        <dgm:presLayoutVars>
          <dgm:chPref val="3"/>
        </dgm:presLayoutVars>
      </dgm:prSet>
      <dgm:spPr>
        <a:xfrm>
          <a:off x="2852272" y="1235992"/>
          <a:ext cx="1264358" cy="530623"/>
        </a:xfrm>
        <a:prstGeom prst="roundRect">
          <a:avLst>
            <a:gd name="adj" fmla="val 10000"/>
          </a:avLst>
        </a:prstGeom>
      </dgm:spPr>
    </dgm:pt>
    <dgm:pt modelId="{EDC1FD85-1F6A-49C1-9587-898A35CAFD16}" type="pres">
      <dgm:prSet presAssocID="{2B6A32A9-3E65-4DFA-858B-CA4FC647DEC7}" presName="parTransThree" presStyleCnt="0"/>
      <dgm:spPr/>
    </dgm:pt>
    <dgm:pt modelId="{AD8C7F56-9740-4290-AF15-D166FE7D1BCA}" type="pres">
      <dgm:prSet presAssocID="{2B6A32A9-3E65-4DFA-858B-CA4FC647DEC7}" presName="horzThree" presStyleCnt="0"/>
      <dgm:spPr/>
    </dgm:pt>
    <dgm:pt modelId="{924A3229-16A4-4ADB-ADAE-49EBE1B539BE}" type="pres">
      <dgm:prSet presAssocID="{7790D7F3-30D0-4BA6-A0EA-867046C1BF9A}" presName="vertFour" presStyleCnt="0">
        <dgm:presLayoutVars>
          <dgm:chPref val="3"/>
        </dgm:presLayoutVars>
      </dgm:prSet>
      <dgm:spPr/>
    </dgm:pt>
    <dgm:pt modelId="{5F364CBA-6513-4650-A149-09435CC36718}" type="pres">
      <dgm:prSet presAssocID="{7790D7F3-30D0-4BA6-A0EA-867046C1BF9A}" presName="txFour" presStyleLbl="node4" presStyleIdx="2" presStyleCnt="9" custScaleY="104472">
        <dgm:presLayoutVars>
          <dgm:chPref val="3"/>
        </dgm:presLayoutVars>
      </dgm:prSet>
      <dgm:spPr/>
    </dgm:pt>
    <dgm:pt modelId="{8BDF1845-2659-4AB7-B16A-20ED302B93E7}" type="pres">
      <dgm:prSet presAssocID="{7790D7F3-30D0-4BA6-A0EA-867046C1BF9A}" presName="parTransFour" presStyleCnt="0"/>
      <dgm:spPr/>
    </dgm:pt>
    <dgm:pt modelId="{16C224E2-9A41-4EAC-B51C-1B99B9678C29}" type="pres">
      <dgm:prSet presAssocID="{7790D7F3-30D0-4BA6-A0EA-867046C1BF9A}" presName="horzFour" presStyleCnt="0"/>
      <dgm:spPr/>
    </dgm:pt>
    <dgm:pt modelId="{21D71CDC-2238-42C7-8840-EA03BEB6180A}" type="pres">
      <dgm:prSet presAssocID="{D5328FC1-22AD-4496-9D6F-A831807A6B21}" presName="vertFour" presStyleCnt="0">
        <dgm:presLayoutVars>
          <dgm:chPref val="3"/>
        </dgm:presLayoutVars>
      </dgm:prSet>
      <dgm:spPr/>
    </dgm:pt>
    <dgm:pt modelId="{BB2431B7-1B63-42D7-BB75-048BDFF592FD}" type="pres">
      <dgm:prSet presAssocID="{D5328FC1-22AD-4496-9D6F-A831807A6B21}" presName="txFour" presStyleLbl="node4" presStyleIdx="3" presStyleCnt="9" custScaleY="104472">
        <dgm:presLayoutVars>
          <dgm:chPref val="3"/>
        </dgm:presLayoutVars>
      </dgm:prSet>
      <dgm:spPr/>
    </dgm:pt>
    <dgm:pt modelId="{3ECD06B2-D23F-4D4C-84DC-4560D26436C8}" type="pres">
      <dgm:prSet presAssocID="{D5328FC1-22AD-4496-9D6F-A831807A6B21}" presName="parTransFour" presStyleCnt="0"/>
      <dgm:spPr/>
    </dgm:pt>
    <dgm:pt modelId="{A980D7FD-D07E-4E27-BD37-30F9C57D422A}" type="pres">
      <dgm:prSet presAssocID="{D5328FC1-22AD-4496-9D6F-A831807A6B21}" presName="horzFour" presStyleCnt="0"/>
      <dgm:spPr/>
    </dgm:pt>
    <dgm:pt modelId="{69041994-7812-4C9D-88F8-61955A520A48}" type="pres">
      <dgm:prSet presAssocID="{0B6D2A73-10BA-459E-9A85-140B96A64708}" presName="vertFour" presStyleCnt="0">
        <dgm:presLayoutVars>
          <dgm:chPref val="3"/>
        </dgm:presLayoutVars>
      </dgm:prSet>
      <dgm:spPr/>
    </dgm:pt>
    <dgm:pt modelId="{2A371ED9-3588-481F-84EB-6139DD907794}" type="pres">
      <dgm:prSet presAssocID="{0B6D2A73-10BA-459E-9A85-140B96A64708}" presName="txFour" presStyleLbl="node4" presStyleIdx="4" presStyleCnt="9">
        <dgm:presLayoutVars>
          <dgm:chPref val="3"/>
        </dgm:presLayoutVars>
      </dgm:prSet>
      <dgm:spPr/>
    </dgm:pt>
    <dgm:pt modelId="{E18AEC21-BA29-4AFB-9A43-964A51AA5E09}" type="pres">
      <dgm:prSet presAssocID="{0B6D2A73-10BA-459E-9A85-140B96A64708}" presName="horzFour" presStyleCnt="0"/>
      <dgm:spPr/>
    </dgm:pt>
    <dgm:pt modelId="{1EB720C9-C010-4BAF-BAA9-9180A82A52B8}" type="pres">
      <dgm:prSet presAssocID="{1DD469B0-59B0-4926-8F5D-6767AD305B96}" presName="sibSpaceOne" presStyleCnt="0"/>
      <dgm:spPr/>
    </dgm:pt>
    <dgm:pt modelId="{C7BE178D-69A9-46CE-BE77-A346259ADC15}" type="pres">
      <dgm:prSet presAssocID="{B2FD3C6E-9F53-4CA1-9520-0AA2CD52CAEC}" presName="vertOne" presStyleCnt="0"/>
      <dgm:spPr/>
    </dgm:pt>
    <dgm:pt modelId="{4DF4E540-4634-445C-8B46-CBF14D50C3DE}" type="pres">
      <dgm:prSet presAssocID="{B2FD3C6E-9F53-4CA1-9520-0AA2CD52CAEC}" presName="txOne" presStyleLbl="node0" presStyleIdx="2" presStyleCnt="5" custScaleY="104472">
        <dgm:presLayoutVars>
          <dgm:chPref val="3"/>
        </dgm:presLayoutVars>
      </dgm:prSet>
      <dgm:spPr/>
    </dgm:pt>
    <dgm:pt modelId="{88F93E17-93A5-49E4-AAAF-B2EA80FF4FFE}" type="pres">
      <dgm:prSet presAssocID="{B2FD3C6E-9F53-4CA1-9520-0AA2CD52CAEC}" presName="parTransOne" presStyleCnt="0"/>
      <dgm:spPr/>
    </dgm:pt>
    <dgm:pt modelId="{6EEDCEE0-AA6B-4192-AF98-72E6C2DE897F}" type="pres">
      <dgm:prSet presAssocID="{B2FD3C6E-9F53-4CA1-9520-0AA2CD52CAEC}" presName="horzOne" presStyleCnt="0"/>
      <dgm:spPr/>
    </dgm:pt>
    <dgm:pt modelId="{88F7B14F-3CAA-4ABB-9A44-F3C308CB6312}" type="pres">
      <dgm:prSet presAssocID="{C705D093-861A-48E6-9D2A-B5575A767F57}" presName="vertTwo" presStyleCnt="0"/>
      <dgm:spPr/>
    </dgm:pt>
    <dgm:pt modelId="{B6353FA4-3968-4FC2-9428-91CFDE630112}" type="pres">
      <dgm:prSet presAssocID="{C705D093-861A-48E6-9D2A-B5575A767F57}" presName="txTwo" presStyleLbl="node2" presStyleIdx="3" presStyleCnt="7" custScaleY="104472">
        <dgm:presLayoutVars>
          <dgm:chPref val="3"/>
        </dgm:presLayoutVars>
      </dgm:prSet>
      <dgm:spPr/>
    </dgm:pt>
    <dgm:pt modelId="{86DF78FF-E245-430E-A0AB-EEC26ED2591D}" type="pres">
      <dgm:prSet presAssocID="{C705D093-861A-48E6-9D2A-B5575A767F57}" presName="parTransTwo" presStyleCnt="0"/>
      <dgm:spPr/>
    </dgm:pt>
    <dgm:pt modelId="{077E450D-49A1-4D04-A2F9-9966671E2B94}" type="pres">
      <dgm:prSet presAssocID="{C705D093-861A-48E6-9D2A-B5575A767F57}" presName="horzTwo" presStyleCnt="0"/>
      <dgm:spPr/>
    </dgm:pt>
    <dgm:pt modelId="{1B92BBB1-8039-4523-929C-DD94852850CC}" type="pres">
      <dgm:prSet presAssocID="{C3A29BF5-5B07-41E3-920D-0AE5230C77B1}" presName="vertThree" presStyleCnt="0"/>
      <dgm:spPr/>
    </dgm:pt>
    <dgm:pt modelId="{D8B5E2B3-904A-4AC2-8CEF-963392F9A930}" type="pres">
      <dgm:prSet presAssocID="{C3A29BF5-5B07-41E3-920D-0AE5230C77B1}" presName="txThree" presStyleLbl="node3" presStyleIdx="3" presStyleCnt="6" custScaleY="104472">
        <dgm:presLayoutVars>
          <dgm:chPref val="3"/>
        </dgm:presLayoutVars>
      </dgm:prSet>
      <dgm:spPr/>
    </dgm:pt>
    <dgm:pt modelId="{9BBAED67-342F-422F-A1F4-5E660FAE9BBA}" type="pres">
      <dgm:prSet presAssocID="{C3A29BF5-5B07-41E3-920D-0AE5230C77B1}" presName="parTransThree" presStyleCnt="0"/>
      <dgm:spPr/>
    </dgm:pt>
    <dgm:pt modelId="{217E3865-EE97-4365-96D5-7CC0A21DFA2A}" type="pres">
      <dgm:prSet presAssocID="{C3A29BF5-5B07-41E3-920D-0AE5230C77B1}" presName="horzThree" presStyleCnt="0"/>
      <dgm:spPr/>
    </dgm:pt>
    <dgm:pt modelId="{A68821A4-F975-497F-9797-3C569DA37C83}" type="pres">
      <dgm:prSet presAssocID="{4E8FE41A-5009-413C-8BF6-FD3365EB56D6}" presName="vertFour" presStyleCnt="0">
        <dgm:presLayoutVars>
          <dgm:chPref val="3"/>
        </dgm:presLayoutVars>
      </dgm:prSet>
      <dgm:spPr/>
    </dgm:pt>
    <dgm:pt modelId="{E3DAF6E9-86F9-4C9E-AC57-DCCE1B54AC55}" type="pres">
      <dgm:prSet presAssocID="{4E8FE41A-5009-413C-8BF6-FD3365EB56D6}" presName="txFour" presStyleLbl="node4" presStyleIdx="5" presStyleCnt="9" custScaleY="104472">
        <dgm:presLayoutVars>
          <dgm:chPref val="3"/>
        </dgm:presLayoutVars>
      </dgm:prSet>
      <dgm:spPr/>
    </dgm:pt>
    <dgm:pt modelId="{F143173B-3C63-4779-B88C-3AAF1CBEA1A8}" type="pres">
      <dgm:prSet presAssocID="{4E8FE41A-5009-413C-8BF6-FD3365EB56D6}" presName="horzFour" presStyleCnt="0"/>
      <dgm:spPr/>
    </dgm:pt>
    <dgm:pt modelId="{CD092719-13E0-4CFC-859E-5BAF4D4FF312}" type="pres">
      <dgm:prSet presAssocID="{958BAD21-6C86-462B-890D-37E86831EDB2}" presName="sibSpaceOne" presStyleCnt="0"/>
      <dgm:spPr/>
    </dgm:pt>
    <dgm:pt modelId="{12F0D87D-5C3C-4C29-BD83-FB00C0D5ED9D}" type="pres">
      <dgm:prSet presAssocID="{3F791775-2B4B-4155-BE6F-92521138B348}" presName="vertOne" presStyleCnt="0"/>
      <dgm:spPr/>
    </dgm:pt>
    <dgm:pt modelId="{A08D5FC5-5A0B-4E85-8497-6BEB1B31C410}" type="pres">
      <dgm:prSet presAssocID="{3F791775-2B4B-4155-BE6F-92521138B348}" presName="txOne" presStyleLbl="node0" presStyleIdx="3" presStyleCnt="5" custScaleY="104472">
        <dgm:presLayoutVars>
          <dgm:chPref val="3"/>
        </dgm:presLayoutVars>
      </dgm:prSet>
      <dgm:spPr/>
    </dgm:pt>
    <dgm:pt modelId="{889AFE93-9786-4253-A3C1-E48F9634F439}" type="pres">
      <dgm:prSet presAssocID="{3F791775-2B4B-4155-BE6F-92521138B348}" presName="parTransOne" presStyleCnt="0"/>
      <dgm:spPr/>
    </dgm:pt>
    <dgm:pt modelId="{01798A49-23CA-4825-8FD0-C3B63685312E}" type="pres">
      <dgm:prSet presAssocID="{3F791775-2B4B-4155-BE6F-92521138B348}" presName="horzOne" presStyleCnt="0"/>
      <dgm:spPr/>
    </dgm:pt>
    <dgm:pt modelId="{E9BA087C-D712-42D6-A4C6-13CE85F628B9}" type="pres">
      <dgm:prSet presAssocID="{2A97FFDD-BE73-44C8-818B-99B3EE3B3C8A}" presName="vertTwo" presStyleCnt="0"/>
      <dgm:spPr/>
    </dgm:pt>
    <dgm:pt modelId="{EC2F88ED-F426-4C38-AC46-166B899C0394}" type="pres">
      <dgm:prSet presAssocID="{2A97FFDD-BE73-44C8-818B-99B3EE3B3C8A}" presName="txTwo" presStyleLbl="node2" presStyleIdx="4" presStyleCnt="7" custScaleY="104472">
        <dgm:presLayoutVars>
          <dgm:chPref val="3"/>
        </dgm:presLayoutVars>
      </dgm:prSet>
      <dgm:spPr/>
    </dgm:pt>
    <dgm:pt modelId="{FE39A5CD-8731-4217-8C2C-623C8D237DB8}" type="pres">
      <dgm:prSet presAssocID="{2A97FFDD-BE73-44C8-818B-99B3EE3B3C8A}" presName="parTransTwo" presStyleCnt="0"/>
      <dgm:spPr/>
    </dgm:pt>
    <dgm:pt modelId="{E709F70C-D4F3-4CB1-96E9-2EAE31D16E5F}" type="pres">
      <dgm:prSet presAssocID="{2A97FFDD-BE73-44C8-818B-99B3EE3B3C8A}" presName="horzTwo" presStyleCnt="0"/>
      <dgm:spPr/>
    </dgm:pt>
    <dgm:pt modelId="{E09E8471-3B1B-4774-AF10-FA20302425AC}" type="pres">
      <dgm:prSet presAssocID="{DB076E80-F6B4-4F75-8182-F2D27A95170C}" presName="vertThree" presStyleCnt="0"/>
      <dgm:spPr/>
    </dgm:pt>
    <dgm:pt modelId="{45FFCB53-7F4A-4675-A289-3F643AA7E60F}" type="pres">
      <dgm:prSet presAssocID="{DB076E80-F6B4-4F75-8182-F2D27A95170C}" presName="txThree" presStyleLbl="node3" presStyleIdx="4" presStyleCnt="6" custScaleY="104472">
        <dgm:presLayoutVars>
          <dgm:chPref val="3"/>
        </dgm:presLayoutVars>
      </dgm:prSet>
      <dgm:spPr/>
    </dgm:pt>
    <dgm:pt modelId="{AFA5A5A0-3AD2-41FA-A0C4-76B19801113B}" type="pres">
      <dgm:prSet presAssocID="{DB076E80-F6B4-4F75-8182-F2D27A95170C}" presName="parTransThree" presStyleCnt="0"/>
      <dgm:spPr/>
    </dgm:pt>
    <dgm:pt modelId="{716AFAC3-54A0-403E-B000-795435524D99}" type="pres">
      <dgm:prSet presAssocID="{DB076E80-F6B4-4F75-8182-F2D27A95170C}" presName="horzThree" presStyleCnt="0"/>
      <dgm:spPr/>
    </dgm:pt>
    <dgm:pt modelId="{4D1FBF5E-9A66-418C-B0EC-E0EB2C42A969}" type="pres">
      <dgm:prSet presAssocID="{24E3263C-D5E7-4432-9D22-AB6680495273}" presName="vertFour" presStyleCnt="0">
        <dgm:presLayoutVars>
          <dgm:chPref val="3"/>
        </dgm:presLayoutVars>
      </dgm:prSet>
      <dgm:spPr/>
    </dgm:pt>
    <dgm:pt modelId="{0B255827-61BB-4263-9163-397E72DF9C4F}" type="pres">
      <dgm:prSet presAssocID="{24E3263C-D5E7-4432-9D22-AB6680495273}" presName="txFour" presStyleLbl="node4" presStyleIdx="6" presStyleCnt="9" custScaleY="104472">
        <dgm:presLayoutVars>
          <dgm:chPref val="3"/>
        </dgm:presLayoutVars>
      </dgm:prSet>
      <dgm:spPr/>
    </dgm:pt>
    <dgm:pt modelId="{FEC25111-D577-4E00-856E-16A73AEB5D50}" type="pres">
      <dgm:prSet presAssocID="{24E3263C-D5E7-4432-9D22-AB6680495273}" presName="parTransFour" presStyleCnt="0"/>
      <dgm:spPr/>
    </dgm:pt>
    <dgm:pt modelId="{4AD7B2F4-58E9-413C-934E-63F300D7D5F4}" type="pres">
      <dgm:prSet presAssocID="{24E3263C-D5E7-4432-9D22-AB6680495273}" presName="horzFour" presStyleCnt="0"/>
      <dgm:spPr/>
    </dgm:pt>
    <dgm:pt modelId="{A905F909-351A-42F2-A357-4C10C2D72192}" type="pres">
      <dgm:prSet presAssocID="{AF2D7811-AF18-47EE-A7FA-0C01673DA019}" presName="vertFour" presStyleCnt="0">
        <dgm:presLayoutVars>
          <dgm:chPref val="3"/>
        </dgm:presLayoutVars>
      </dgm:prSet>
      <dgm:spPr/>
    </dgm:pt>
    <dgm:pt modelId="{0B7D6280-C906-43BB-8DA8-10F207A02299}" type="pres">
      <dgm:prSet presAssocID="{AF2D7811-AF18-47EE-A7FA-0C01673DA019}" presName="txFour" presStyleLbl="node4" presStyleIdx="7" presStyleCnt="9" custScaleY="104472">
        <dgm:presLayoutVars>
          <dgm:chPref val="3"/>
        </dgm:presLayoutVars>
      </dgm:prSet>
      <dgm:spPr/>
    </dgm:pt>
    <dgm:pt modelId="{BEA235BC-CF29-4AF4-8550-B551340D1530}" type="pres">
      <dgm:prSet presAssocID="{AF2D7811-AF18-47EE-A7FA-0C01673DA019}" presName="horzFour" presStyleCnt="0"/>
      <dgm:spPr/>
    </dgm:pt>
    <dgm:pt modelId="{E17CB7FD-83F4-4E10-801F-B84BE7A26B15}" type="pres">
      <dgm:prSet presAssocID="{84904E44-E34F-4EED-A8FA-A8A8F0560F43}" presName="sibSpaceTwo" presStyleCnt="0"/>
      <dgm:spPr/>
    </dgm:pt>
    <dgm:pt modelId="{61E0B5A7-D4A5-4234-A43A-17C38F5A762B}" type="pres">
      <dgm:prSet presAssocID="{5815CF72-39F6-4898-8684-5E9ABD9C6323}" presName="vertTwo" presStyleCnt="0"/>
      <dgm:spPr/>
    </dgm:pt>
    <dgm:pt modelId="{CFCD09C4-7A74-44E0-9F0A-34D6CAB93146}" type="pres">
      <dgm:prSet presAssocID="{5815CF72-39F6-4898-8684-5E9ABD9C6323}" presName="txTwo" presStyleLbl="node2" presStyleIdx="5" presStyleCnt="7" custScaleY="104472">
        <dgm:presLayoutVars>
          <dgm:chPref val="3"/>
        </dgm:presLayoutVars>
      </dgm:prSet>
      <dgm:spPr/>
    </dgm:pt>
    <dgm:pt modelId="{93939085-EFCE-48E3-82CF-947D389C2038}" type="pres">
      <dgm:prSet presAssocID="{5815CF72-39F6-4898-8684-5E9ABD9C6323}" presName="horzTwo" presStyleCnt="0"/>
      <dgm:spPr/>
    </dgm:pt>
    <dgm:pt modelId="{7F338659-066B-4013-B1A8-5E0A655AA5C5}" type="pres">
      <dgm:prSet presAssocID="{B6963C83-E70F-4695-BC35-9D9210F4DA92}" presName="sibSpaceOne" presStyleCnt="0"/>
      <dgm:spPr/>
    </dgm:pt>
    <dgm:pt modelId="{301FD8BA-0D4C-4468-96B7-5EAFA9FCFF52}" type="pres">
      <dgm:prSet presAssocID="{CC059ABC-B76A-4C61-A34E-B4C28251CA60}" presName="vertOne" presStyleCnt="0"/>
      <dgm:spPr/>
    </dgm:pt>
    <dgm:pt modelId="{40BE9BB2-5A5F-449C-BFD7-5801C1BA2489}" type="pres">
      <dgm:prSet presAssocID="{CC059ABC-B76A-4C61-A34E-B4C28251CA60}" presName="txOne" presStyleLbl="node0" presStyleIdx="4" presStyleCnt="5" custScaleY="104472">
        <dgm:presLayoutVars>
          <dgm:chPref val="3"/>
        </dgm:presLayoutVars>
      </dgm:prSet>
      <dgm:spPr/>
    </dgm:pt>
    <dgm:pt modelId="{B90D6FC5-E3E7-4E43-8FEE-224E1636B5D9}" type="pres">
      <dgm:prSet presAssocID="{CC059ABC-B76A-4C61-A34E-B4C28251CA60}" presName="parTransOne" presStyleCnt="0"/>
      <dgm:spPr/>
    </dgm:pt>
    <dgm:pt modelId="{5DE59FF8-0579-4FDD-899E-5A5665940A17}" type="pres">
      <dgm:prSet presAssocID="{CC059ABC-B76A-4C61-A34E-B4C28251CA60}" presName="horzOne" presStyleCnt="0"/>
      <dgm:spPr/>
    </dgm:pt>
    <dgm:pt modelId="{E6C57CCD-DD6F-414A-8643-A3294A54ED02}" type="pres">
      <dgm:prSet presAssocID="{904473D3-A6CC-4535-90A2-D46EF406B5F1}" presName="vertTwo" presStyleCnt="0"/>
      <dgm:spPr/>
    </dgm:pt>
    <dgm:pt modelId="{6314F9FB-4080-4155-8844-2A91F0AA06A4}" type="pres">
      <dgm:prSet presAssocID="{904473D3-A6CC-4535-90A2-D46EF406B5F1}" presName="txTwo" presStyleLbl="node2" presStyleIdx="6" presStyleCnt="7" custScaleY="104472">
        <dgm:presLayoutVars>
          <dgm:chPref val="3"/>
        </dgm:presLayoutVars>
      </dgm:prSet>
      <dgm:spPr/>
    </dgm:pt>
    <dgm:pt modelId="{AE32FC82-B67A-4C9F-AE92-B49359514BA2}" type="pres">
      <dgm:prSet presAssocID="{904473D3-A6CC-4535-90A2-D46EF406B5F1}" presName="parTransTwo" presStyleCnt="0"/>
      <dgm:spPr/>
    </dgm:pt>
    <dgm:pt modelId="{4BA2D5FD-6228-4D07-9826-2B744AF43B3E}" type="pres">
      <dgm:prSet presAssocID="{904473D3-A6CC-4535-90A2-D46EF406B5F1}" presName="horzTwo" presStyleCnt="0"/>
      <dgm:spPr/>
    </dgm:pt>
    <dgm:pt modelId="{C31DD936-C354-46C1-B35F-E5E459FFC7D9}" type="pres">
      <dgm:prSet presAssocID="{61B2FB94-47D8-4379-956C-0238F40BB879}" presName="vertThree" presStyleCnt="0"/>
      <dgm:spPr/>
    </dgm:pt>
    <dgm:pt modelId="{63CD09C3-C4AD-4277-B3CF-03E86B34918A}" type="pres">
      <dgm:prSet presAssocID="{61B2FB94-47D8-4379-956C-0238F40BB879}" presName="txThree" presStyleLbl="node3" presStyleIdx="5" presStyleCnt="6" custScaleY="104472">
        <dgm:presLayoutVars>
          <dgm:chPref val="3"/>
        </dgm:presLayoutVars>
      </dgm:prSet>
      <dgm:spPr/>
    </dgm:pt>
    <dgm:pt modelId="{63F37BAC-194C-41E5-9017-EFA81B400063}" type="pres">
      <dgm:prSet presAssocID="{61B2FB94-47D8-4379-956C-0238F40BB879}" presName="parTransThree" presStyleCnt="0"/>
      <dgm:spPr/>
    </dgm:pt>
    <dgm:pt modelId="{323B1845-B61A-4487-AE75-0D9A92BB1B8E}" type="pres">
      <dgm:prSet presAssocID="{61B2FB94-47D8-4379-956C-0238F40BB879}" presName="horzThree" presStyleCnt="0"/>
      <dgm:spPr/>
    </dgm:pt>
    <dgm:pt modelId="{281A91A3-9779-465C-8365-163875229B21}" type="pres">
      <dgm:prSet presAssocID="{30016683-D2E3-4BAC-BB87-4172926F0527}" presName="vertFour" presStyleCnt="0">
        <dgm:presLayoutVars>
          <dgm:chPref val="3"/>
        </dgm:presLayoutVars>
      </dgm:prSet>
      <dgm:spPr/>
    </dgm:pt>
    <dgm:pt modelId="{A8E5B5C3-3949-4E06-B622-83FEDE5DA77E}" type="pres">
      <dgm:prSet presAssocID="{30016683-D2E3-4BAC-BB87-4172926F0527}" presName="txFour" presStyleLbl="node4" presStyleIdx="8" presStyleCnt="9" custScaleY="104472">
        <dgm:presLayoutVars>
          <dgm:chPref val="3"/>
        </dgm:presLayoutVars>
      </dgm:prSet>
      <dgm:spPr/>
    </dgm:pt>
    <dgm:pt modelId="{C9E9FA70-FC41-4DAA-ACC6-77A48B62F0B9}" type="pres">
      <dgm:prSet presAssocID="{30016683-D2E3-4BAC-BB87-4172926F0527}" presName="horzFour" presStyleCnt="0"/>
      <dgm:spPr/>
    </dgm:pt>
  </dgm:ptLst>
  <dgm:cxnLst>
    <dgm:cxn modelId="{F0570008-D1E1-4BE1-B95A-87F7AB09E806}" srcId="{C705D093-861A-48E6-9D2A-B5575A767F57}" destId="{C3A29BF5-5B07-41E3-920D-0AE5230C77B1}" srcOrd="0" destOrd="0" parTransId="{7D4D9EBE-5905-4DD3-B6CF-DFA263E42DDA}" sibTransId="{A90DB02A-428C-42E1-B69F-DD26BC8994BB}"/>
    <dgm:cxn modelId="{9F144610-20D3-4A38-A3C0-DC69165E2E15}" srcId="{D5328FC1-22AD-4496-9D6F-A831807A6B21}" destId="{0B6D2A73-10BA-459E-9A85-140B96A64708}" srcOrd="0" destOrd="0" parTransId="{B5CDDB28-5296-428F-8989-977F816DCD6D}" sibTransId="{3F6604A6-FFB9-4A43-B20F-D096D01BBC76}"/>
    <dgm:cxn modelId="{05A2E810-5381-4E74-8DBE-D453668EE97C}" srcId="{D9A7D22F-4FC5-43CF-A6D3-44337B15E320}" destId="{5902FCB8-F8B8-4D85-8FBE-C4CD70E5299A}" srcOrd="0" destOrd="0" parTransId="{EA5E5D4B-1323-41A9-B325-12C31F4B6CC3}" sibTransId="{3DE51CEE-890E-4533-81C9-E3F0A2837449}"/>
    <dgm:cxn modelId="{8C17B812-2A98-4420-AEA1-426488C06EC2}" type="presOf" srcId="{B2FD3C6E-9F53-4CA1-9520-0AA2CD52CAEC}" destId="{4DF4E540-4634-445C-8B46-CBF14D50C3DE}" srcOrd="0" destOrd="0" presId="urn:microsoft.com/office/officeart/2005/8/layout/hierarchy4"/>
    <dgm:cxn modelId="{7543FC15-37D8-4DB8-AA7A-FC2AEE5FD76A}" srcId="{61B2FB94-47D8-4379-956C-0238F40BB879}" destId="{30016683-D2E3-4BAC-BB87-4172926F0527}" srcOrd="0" destOrd="0" parTransId="{16D53ADA-411C-4EC5-9FB4-3767394EB68D}" sibTransId="{DA800FA6-AF58-406D-A0AB-7230CFBF5CA2}"/>
    <dgm:cxn modelId="{EA747819-1E35-490A-AADD-6004BDC03A48}" type="presOf" srcId="{C3A29BF5-5B07-41E3-920D-0AE5230C77B1}" destId="{D8B5E2B3-904A-4AC2-8CEF-963392F9A930}" srcOrd="0" destOrd="0" presId="urn:microsoft.com/office/officeart/2005/8/layout/hierarchy4"/>
    <dgm:cxn modelId="{9E41C21B-A6B7-4372-A2DF-456CEBC93544}" srcId="{3F791775-2B4B-4155-BE6F-92521138B348}" destId="{2A97FFDD-BE73-44C8-818B-99B3EE3B3C8A}" srcOrd="0" destOrd="0" parTransId="{9032C017-AAB7-4A89-9336-73E12286E41F}" sibTransId="{84904E44-E34F-4EED-A8FA-A8A8F0560F43}"/>
    <dgm:cxn modelId="{00F12D1D-1391-4DDE-B25A-5E5B6FCEC1F0}" type="presOf" srcId="{24E3263C-D5E7-4432-9D22-AB6680495273}" destId="{0B255827-61BB-4263-9163-397E72DF9C4F}" srcOrd="0" destOrd="0" presId="urn:microsoft.com/office/officeart/2005/8/layout/hierarchy4"/>
    <dgm:cxn modelId="{835B591F-083C-4279-AE60-0233B6378E39}" srcId="{5E4A5D89-9C3D-48B0-B563-64C545D25CC3}" destId="{D9A7D22F-4FC5-43CF-A6D3-44337B15E320}" srcOrd="0" destOrd="0" parTransId="{C3AFF131-2473-4D7A-B244-C20511113C4F}" sibTransId="{C9374A4E-BB3F-4EEB-BCFC-2DBD774D466B}"/>
    <dgm:cxn modelId="{2EF50324-A0D4-49E9-8BD8-E5874E4E2764}" srcId="{3F67ABC4-D724-40A3-A42F-6CFAAC0D0BC7}" destId="{6BDC3C78-75D8-467B-8BC3-7A02DD9F57BF}" srcOrd="0" destOrd="0" parTransId="{D0A23819-11C0-409F-A545-93AB55506AA2}" sibTransId="{3E134E4D-461D-4D69-9246-98ECACE45CBF}"/>
    <dgm:cxn modelId="{3EF33226-67B8-4B31-BA43-B7D5D068978D}" srcId="{904473D3-A6CC-4535-90A2-D46EF406B5F1}" destId="{61B2FB94-47D8-4379-956C-0238F40BB879}" srcOrd="0" destOrd="0" parTransId="{BC8B6C21-AC24-419C-BD72-353E6C0DB60D}" sibTransId="{F511F8B4-D179-4671-BE17-5ACB4FF69C8A}"/>
    <dgm:cxn modelId="{F7AE6626-505B-41CB-9617-8BC88AD9C238}" srcId="{82004E07-EE21-4B97-801B-E73069958592}" destId="{2B6A32A9-3E65-4DFA-858B-CA4FC647DEC7}" srcOrd="0" destOrd="0" parTransId="{2FEF2879-056C-4FEB-AD32-094F7985B3C3}" sibTransId="{70821A3C-0E4C-4EE0-8893-7F6980CC62D9}"/>
    <dgm:cxn modelId="{C4EDF42C-39C3-472A-AF44-99298369609F}" type="presOf" srcId="{CC059ABC-B76A-4C61-A34E-B4C28251CA60}" destId="{40BE9BB2-5A5F-449C-BFD7-5801C1BA2489}" srcOrd="0" destOrd="0" presId="urn:microsoft.com/office/officeart/2005/8/layout/hierarchy4"/>
    <dgm:cxn modelId="{E6E3A330-5073-4167-AE98-F31FDE5CD73D}" srcId="{C3A29BF5-5B07-41E3-920D-0AE5230C77B1}" destId="{4E8FE41A-5009-413C-8BF6-FD3365EB56D6}" srcOrd="0" destOrd="0" parTransId="{4EF4AFFE-1C50-4019-8908-731E574F70AD}" sibTransId="{F914F913-FEF2-4CD9-BA05-C7CE2F698137}"/>
    <dgm:cxn modelId="{52903832-53CD-4A19-85FA-56A73489464F}" srcId="{A67A5428-4A72-46A8-B799-C0C33A425512}" destId="{CC059ABC-B76A-4C61-A34E-B4C28251CA60}" srcOrd="4" destOrd="0" parTransId="{0D8CF48B-C83C-4106-BFE5-288B6C56428F}" sibTransId="{CB6F7507-1DD4-41E6-AA9E-1D7411F904EF}"/>
    <dgm:cxn modelId="{0DDEEF35-5A3B-4DC3-A406-F176DE47CF23}" type="presOf" srcId="{DB076E80-F6B4-4F75-8182-F2D27A95170C}" destId="{45FFCB53-7F4A-4675-A289-3F643AA7E60F}" srcOrd="0" destOrd="0" presId="urn:microsoft.com/office/officeart/2005/8/layout/hierarchy4"/>
    <dgm:cxn modelId="{9DD62E37-E27A-4681-BEC7-0D5FE9C0801D}" type="presOf" srcId="{5902FCB8-F8B8-4D85-8FBE-C4CD70E5299A}" destId="{055D7157-EB6A-4471-8351-E95456E7C2EE}" srcOrd="0" destOrd="0" presId="urn:microsoft.com/office/officeart/2005/8/layout/hierarchy4"/>
    <dgm:cxn modelId="{D3294137-04FD-4CFE-BC0A-A0C083C1094E}" type="presOf" srcId="{AF2D7811-AF18-47EE-A7FA-0C01673DA019}" destId="{0B7D6280-C906-43BB-8DA8-10F207A02299}" srcOrd="0" destOrd="0" presId="urn:microsoft.com/office/officeart/2005/8/layout/hierarchy4"/>
    <dgm:cxn modelId="{86E23139-20AF-4DBE-AF00-2CB53D911D9E}" srcId="{F79BD5B7-0728-4907-996B-5EFB6273185E}" destId="{1F302339-4D22-4E89-A95F-6025A5716244}" srcOrd="0" destOrd="0" parTransId="{0A42C614-F03A-486D-8F32-541A0C12F32B}" sibTransId="{BEF81B04-1D83-4C23-BC99-F780A8B20D66}"/>
    <dgm:cxn modelId="{81B8A73B-3AF5-4805-B836-0E9B6E7FC448}" type="presOf" srcId="{2B6A32A9-3E65-4DFA-858B-CA4FC647DEC7}" destId="{D6EFAF94-1FC5-4DA2-B6F6-26B192367376}" srcOrd="0" destOrd="0" presId="urn:microsoft.com/office/officeart/2005/8/layout/hierarchy4"/>
    <dgm:cxn modelId="{6B6A145C-E651-41C9-8A5D-90DF9D31AC20}" srcId="{A67A5428-4A72-46A8-B799-C0C33A425512}" destId="{B2FD3C6E-9F53-4CA1-9520-0AA2CD52CAEC}" srcOrd="2" destOrd="0" parTransId="{10882C5D-B22C-4311-AF3D-67DC2D45D890}" sibTransId="{958BAD21-6C86-462B-890D-37E86831EDB2}"/>
    <dgm:cxn modelId="{988DFB5E-8FB7-4B6F-BD24-FBF8F094C65B}" type="presOf" srcId="{30016683-D2E3-4BAC-BB87-4172926F0527}" destId="{A8E5B5C3-3949-4E06-B622-83FEDE5DA77E}" srcOrd="0" destOrd="0" presId="urn:microsoft.com/office/officeart/2005/8/layout/hierarchy4"/>
    <dgm:cxn modelId="{3E1C8E5F-18FF-47B4-8A9D-0E16BF3E216B}" type="presOf" srcId="{0B6D2A73-10BA-459E-9A85-140B96A64708}" destId="{2A371ED9-3588-481F-84EB-6139DD907794}" srcOrd="0" destOrd="0" presId="urn:microsoft.com/office/officeart/2005/8/layout/hierarchy4"/>
    <dgm:cxn modelId="{99F69F60-75FD-4631-B669-83AB9FE18FF8}" srcId="{2B6A32A9-3E65-4DFA-858B-CA4FC647DEC7}" destId="{7790D7F3-30D0-4BA6-A0EA-867046C1BF9A}" srcOrd="0" destOrd="0" parTransId="{C949BD2F-53F2-4BE0-A708-4F3409F54FA9}" sibTransId="{2DDCEF2A-69B5-42A1-A820-4E256C69664D}"/>
    <dgm:cxn modelId="{F9585C45-2B36-4358-9441-9BD6EDE22CB1}" srcId="{E107E48E-13BC-4C1F-BA78-7BA60BEC3A52}" destId="{82004E07-EE21-4B97-801B-E73069958592}" srcOrd="0" destOrd="0" parTransId="{73D7E161-636F-4FF2-A792-2E37CD6821FD}" sibTransId="{E5D23B42-873A-424F-98D0-8945D9C77F57}"/>
    <dgm:cxn modelId="{EF08E568-737E-4CCC-9721-F3D2BBB0E9DD}" type="presOf" srcId="{3F791775-2B4B-4155-BE6F-92521138B348}" destId="{A08D5FC5-5A0B-4E85-8497-6BEB1B31C410}" srcOrd="0" destOrd="0" presId="urn:microsoft.com/office/officeart/2005/8/layout/hierarchy4"/>
    <dgm:cxn modelId="{2C0F7A6E-F756-4D09-A343-791B4F2E997D}" type="presOf" srcId="{6BDC3C78-75D8-467B-8BC3-7A02DD9F57BF}" destId="{B1FC064C-25C3-4DCF-BF00-6D979C225B89}" srcOrd="0" destOrd="0" presId="urn:microsoft.com/office/officeart/2005/8/layout/hierarchy4"/>
    <dgm:cxn modelId="{D57F8573-A4DE-4FFA-8D92-1F8EE7AEA8A8}" srcId="{A67A5428-4A72-46A8-B799-C0C33A425512}" destId="{E107E48E-13BC-4C1F-BA78-7BA60BEC3A52}" srcOrd="1" destOrd="0" parTransId="{B06D0FF1-C6D7-4E6D-9882-C88DEFCB07F4}" sibTransId="{1DD469B0-59B0-4926-8F5D-6767AD305B96}"/>
    <dgm:cxn modelId="{45DF0655-51C3-4B83-94D1-F47AA141BC44}" type="presOf" srcId="{82004E07-EE21-4B97-801B-E73069958592}" destId="{21B87430-B530-4233-A4F0-177C8F2EA11A}" srcOrd="0" destOrd="0" presId="urn:microsoft.com/office/officeart/2005/8/layout/hierarchy4"/>
    <dgm:cxn modelId="{CE0E7157-CD84-4F8A-967F-BB288AAA2B0B}" srcId="{2A97FFDD-BE73-44C8-818B-99B3EE3B3C8A}" destId="{DB076E80-F6B4-4F75-8182-F2D27A95170C}" srcOrd="0" destOrd="0" parTransId="{891B7929-4A25-4570-9240-D47BAC9718A8}" sibTransId="{BE563268-13FB-4921-B672-44385D55E063}"/>
    <dgm:cxn modelId="{0F03CB7C-14DA-4AC1-8034-767A731D2BBF}" srcId="{5E4A5D89-9C3D-48B0-B563-64C545D25CC3}" destId="{F79BD5B7-0728-4907-996B-5EFB6273185E}" srcOrd="1" destOrd="0" parTransId="{F9910B88-3BF8-41AA-AE1F-802664AB7410}" sibTransId="{8DDF62AB-F3E6-4FD4-89A1-B4EADDAA1197}"/>
    <dgm:cxn modelId="{D7CC387F-00B3-4FBB-8470-A63030C9B3BB}" type="presOf" srcId="{3F67ABC4-D724-40A3-A42F-6CFAAC0D0BC7}" destId="{891A9CAF-4E0C-408C-B55D-A822F62113C0}" srcOrd="0" destOrd="0" presId="urn:microsoft.com/office/officeart/2005/8/layout/hierarchy4"/>
    <dgm:cxn modelId="{C870EE82-1746-45B1-8AF4-16465CF013D1}" srcId="{3F791775-2B4B-4155-BE6F-92521138B348}" destId="{5815CF72-39F6-4898-8684-5E9ABD9C6323}" srcOrd="1" destOrd="0" parTransId="{ADA2A9C2-6FCD-463D-9EF9-C2691F397F07}" sibTransId="{23C7BE08-2A70-4A2F-97EE-F0385F11215D}"/>
    <dgm:cxn modelId="{4791EB85-D8CB-4B46-9641-D16ED648C0B2}" type="presOf" srcId="{5815CF72-39F6-4898-8684-5E9ABD9C6323}" destId="{CFCD09C4-7A74-44E0-9F0A-34D6CAB93146}" srcOrd="0" destOrd="0" presId="urn:microsoft.com/office/officeart/2005/8/layout/hierarchy4"/>
    <dgm:cxn modelId="{24DD4B88-E6B1-4714-865D-713D81EE13DC}" srcId="{A67A5428-4A72-46A8-B799-C0C33A425512}" destId="{5E4A5D89-9C3D-48B0-B563-64C545D25CC3}" srcOrd="0" destOrd="0" parTransId="{BCEB3351-6182-4F83-BD5A-25852E884EDA}" sibTransId="{B35B2216-38AE-45B2-A919-AF270DE3C317}"/>
    <dgm:cxn modelId="{A0B1E08D-B7E0-40F0-9AAC-6E64D8CE093E}" srcId="{5902FCB8-F8B8-4D85-8FBE-C4CD70E5299A}" destId="{3F67ABC4-D724-40A3-A42F-6CFAAC0D0BC7}" srcOrd="0" destOrd="0" parTransId="{0090A2A6-479C-41ED-9C63-56607F1AEB99}" sibTransId="{ABF351C5-7559-47C4-A3EA-0043FA63B87B}"/>
    <dgm:cxn modelId="{201E3F8E-5CFE-4072-9801-023116570B82}" type="presOf" srcId="{D9A7D22F-4FC5-43CF-A6D3-44337B15E320}" destId="{8FD785BB-B15E-4A1F-85CE-2300F1ABBC3E}" srcOrd="0" destOrd="0" presId="urn:microsoft.com/office/officeart/2005/8/layout/hierarchy4"/>
    <dgm:cxn modelId="{BA3C1F91-8C12-4287-B7F8-A3075E2B684C}" type="presOf" srcId="{F79BD5B7-0728-4907-996B-5EFB6273185E}" destId="{5AF56791-6D78-4EDF-8403-A306CA19A28B}" srcOrd="0" destOrd="0" presId="urn:microsoft.com/office/officeart/2005/8/layout/hierarchy4"/>
    <dgm:cxn modelId="{2D2E0492-FDA4-4441-A670-9742009F77FD}" type="presOf" srcId="{61B2FB94-47D8-4379-956C-0238F40BB879}" destId="{63CD09C3-C4AD-4277-B3CF-03E86B34918A}" srcOrd="0" destOrd="0" presId="urn:microsoft.com/office/officeart/2005/8/layout/hierarchy4"/>
    <dgm:cxn modelId="{3236FF93-DEBB-4772-9855-D418E698E1FF}" srcId="{CC059ABC-B76A-4C61-A34E-B4C28251CA60}" destId="{904473D3-A6CC-4535-90A2-D46EF406B5F1}" srcOrd="0" destOrd="0" parTransId="{A3CBFAEB-903F-4405-ACFE-8D23F49EB3B1}" sibTransId="{19B08513-6813-4579-81ED-1FCD19B12B3A}"/>
    <dgm:cxn modelId="{D316EF94-0AE6-44C9-A30D-B457BF4ACDC7}" srcId="{A67A5428-4A72-46A8-B799-C0C33A425512}" destId="{3F791775-2B4B-4155-BE6F-92521138B348}" srcOrd="3" destOrd="0" parTransId="{922CC7F9-B17E-401E-B820-2F466892CB8F}" sibTransId="{B6963C83-E70F-4695-BC35-9D9210F4DA92}"/>
    <dgm:cxn modelId="{567A1999-41FC-4DE8-9D4D-1EC8C5FCFCE2}" type="presOf" srcId="{C705D093-861A-48E6-9D2A-B5575A767F57}" destId="{B6353FA4-3968-4FC2-9428-91CFDE630112}" srcOrd="0" destOrd="0" presId="urn:microsoft.com/office/officeart/2005/8/layout/hierarchy4"/>
    <dgm:cxn modelId="{EF9E859A-BF77-4B30-87C0-B0718AE9A00C}" srcId="{24E3263C-D5E7-4432-9D22-AB6680495273}" destId="{AF2D7811-AF18-47EE-A7FA-0C01673DA019}" srcOrd="0" destOrd="0" parTransId="{92497CEB-8962-4ADE-A2C3-981525FA244E}" sibTransId="{3A563E47-9290-494E-BE6D-03A3C6A8B4B0}"/>
    <dgm:cxn modelId="{9F78B39C-B1C5-44F4-BAD6-CC8A1F22DBEF}" type="presOf" srcId="{2A97FFDD-BE73-44C8-818B-99B3EE3B3C8A}" destId="{EC2F88ED-F426-4C38-AC46-166B899C0394}" srcOrd="0" destOrd="0" presId="urn:microsoft.com/office/officeart/2005/8/layout/hierarchy4"/>
    <dgm:cxn modelId="{26920BA6-58C9-4B1D-BDBF-7BD763103E68}" type="presOf" srcId="{D5328FC1-22AD-4496-9D6F-A831807A6B21}" destId="{BB2431B7-1B63-42D7-BB75-048BDFF592FD}"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6E26ABB1-3569-48BA-95EF-A2EA1F12158C}" srcId="{7790D7F3-30D0-4BA6-A0EA-867046C1BF9A}" destId="{D5328FC1-22AD-4496-9D6F-A831807A6B21}" srcOrd="0" destOrd="0" parTransId="{D5FB5556-C8B9-42B6-8E29-AA684BA8F803}" sibTransId="{C08DFF93-B5E2-4DB1-8B46-8C9D82B643E0}"/>
    <dgm:cxn modelId="{04E48BB3-79AE-4962-8E34-1B4DACF4F700}" srcId="{DB076E80-F6B4-4F75-8182-F2D27A95170C}" destId="{24E3263C-D5E7-4432-9D22-AB6680495273}" srcOrd="0" destOrd="0" parTransId="{2F6AEB14-9129-450F-80EE-7E2517DE49C1}" sibTransId="{781CF613-1BC0-4620-A6CB-0766E515825C}"/>
    <dgm:cxn modelId="{02500ABE-612D-46BE-A03A-B2090E007C72}" type="presOf" srcId="{7790D7F3-30D0-4BA6-A0EA-867046C1BF9A}" destId="{5F364CBA-6513-4650-A149-09435CC36718}" srcOrd="0" destOrd="0" presId="urn:microsoft.com/office/officeart/2005/8/layout/hierarchy4"/>
    <dgm:cxn modelId="{CC193CC2-0222-4E71-B89C-72104A975825}" type="presOf" srcId="{904473D3-A6CC-4535-90A2-D46EF406B5F1}" destId="{6314F9FB-4080-4155-8844-2A91F0AA06A4}" srcOrd="0" destOrd="0" presId="urn:microsoft.com/office/officeart/2005/8/layout/hierarchy4"/>
    <dgm:cxn modelId="{5C6330C4-F1C2-4D81-9E36-349744DB949E}" srcId="{B2FD3C6E-9F53-4CA1-9520-0AA2CD52CAEC}" destId="{C705D093-861A-48E6-9D2A-B5575A767F57}" srcOrd="0" destOrd="0" parTransId="{29F9A777-0F7B-4D78-BBB4-6F79A1B987C4}" sibTransId="{110557DB-E532-4B3D-BE40-579504C676AD}"/>
    <dgm:cxn modelId="{0E5E63C7-7B22-4FA2-9C89-CE063F4971CC}" type="presOf" srcId="{E107E48E-13BC-4C1F-BA78-7BA60BEC3A52}" destId="{444B2AD9-3D6C-47EB-BD51-DEA258D13DDC}" srcOrd="0" destOrd="0" presId="urn:microsoft.com/office/officeart/2005/8/layout/hierarchy4"/>
    <dgm:cxn modelId="{A347FCDE-A5A8-4E2A-8EEB-5D5757295DCF}" type="presOf" srcId="{4E8FE41A-5009-413C-8BF6-FD3365EB56D6}" destId="{E3DAF6E9-86F9-4C9E-AC57-DCCE1B54AC55}" srcOrd="0" destOrd="0" presId="urn:microsoft.com/office/officeart/2005/8/layout/hierarchy4"/>
    <dgm:cxn modelId="{780956EB-8DBE-4241-9178-DBF8E007C5DA}" type="presOf" srcId="{1F302339-4D22-4E89-A95F-6025A5716244}" destId="{0CB490F3-651B-4C41-97BA-13C85FA48CC0}" srcOrd="0" destOrd="0" presId="urn:microsoft.com/office/officeart/2005/8/layout/hierarchy4"/>
    <dgm:cxn modelId="{7947C2EE-24C8-4032-9EA7-EAD39B81B107}" type="presOf" srcId="{5E4A5D89-9C3D-48B0-B563-64C545D25CC3}" destId="{4C479F2F-2F39-4AD0-9B71-33B11A6199EE}" srcOrd="0" destOrd="0" presId="urn:microsoft.com/office/officeart/2005/8/layout/hierarchy4"/>
    <dgm:cxn modelId="{4BC606FC-9FED-486D-B802-F67F9B898706}" type="presParOf" srcId="{6C44C9A4-A8FF-4434-95C7-DB2E01335A1F}" destId="{10FBF6FF-18F8-4A94-93CA-5C146877590D}" srcOrd="0" destOrd="0" presId="urn:microsoft.com/office/officeart/2005/8/layout/hierarchy4"/>
    <dgm:cxn modelId="{23D22CDF-750B-4E78-A92B-9BB61569D2A4}" type="presParOf" srcId="{10FBF6FF-18F8-4A94-93CA-5C146877590D}" destId="{4C479F2F-2F39-4AD0-9B71-33B11A6199EE}" srcOrd="0" destOrd="0" presId="urn:microsoft.com/office/officeart/2005/8/layout/hierarchy4"/>
    <dgm:cxn modelId="{436D3E7D-AF79-41C7-9362-861B52017272}" type="presParOf" srcId="{10FBF6FF-18F8-4A94-93CA-5C146877590D}" destId="{D3CA0618-DCE3-4748-B1C9-06979534AADD}" srcOrd="1" destOrd="0" presId="urn:microsoft.com/office/officeart/2005/8/layout/hierarchy4"/>
    <dgm:cxn modelId="{4DB959CF-4B6F-4BD6-A06F-976D36D13C53}" type="presParOf" srcId="{10FBF6FF-18F8-4A94-93CA-5C146877590D}" destId="{D1CAE4B9-B8B4-4C41-955D-EE5B5733B029}" srcOrd="2" destOrd="0" presId="urn:microsoft.com/office/officeart/2005/8/layout/hierarchy4"/>
    <dgm:cxn modelId="{BB778E37-7FAC-4FF1-8FD5-C2C62DDB12B0}" type="presParOf" srcId="{D1CAE4B9-B8B4-4C41-955D-EE5B5733B029}" destId="{DE7BB30B-6F7F-4F4F-BB70-82B6C810B62B}" srcOrd="0" destOrd="0" presId="urn:microsoft.com/office/officeart/2005/8/layout/hierarchy4"/>
    <dgm:cxn modelId="{805DB5D3-17B5-4F02-8591-DFA920AB5E24}" type="presParOf" srcId="{DE7BB30B-6F7F-4F4F-BB70-82B6C810B62B}" destId="{8FD785BB-B15E-4A1F-85CE-2300F1ABBC3E}" srcOrd="0" destOrd="0" presId="urn:microsoft.com/office/officeart/2005/8/layout/hierarchy4"/>
    <dgm:cxn modelId="{59AB99CE-96A0-401A-9731-EEC4A9D076DD}" type="presParOf" srcId="{DE7BB30B-6F7F-4F4F-BB70-82B6C810B62B}" destId="{26B07FED-AF5D-4470-8EB2-829F421818D1}" srcOrd="1" destOrd="0" presId="urn:microsoft.com/office/officeart/2005/8/layout/hierarchy4"/>
    <dgm:cxn modelId="{A6CB749E-4E71-4B98-87B1-9F37A760FC15}" type="presParOf" srcId="{DE7BB30B-6F7F-4F4F-BB70-82B6C810B62B}" destId="{88161345-47EC-4774-BF99-A64096AB6BE8}" srcOrd="2" destOrd="0" presId="urn:microsoft.com/office/officeart/2005/8/layout/hierarchy4"/>
    <dgm:cxn modelId="{B3B61EEE-D685-4140-BEFA-4B1378083769}" type="presParOf" srcId="{88161345-47EC-4774-BF99-A64096AB6BE8}" destId="{127FDA8B-0C2B-4FB9-A124-EDAAE2429FED}" srcOrd="0" destOrd="0" presId="urn:microsoft.com/office/officeart/2005/8/layout/hierarchy4"/>
    <dgm:cxn modelId="{F4BC128B-1533-4197-834E-AA0B292806D9}" type="presParOf" srcId="{127FDA8B-0C2B-4FB9-A124-EDAAE2429FED}" destId="{055D7157-EB6A-4471-8351-E95456E7C2EE}" srcOrd="0" destOrd="0" presId="urn:microsoft.com/office/officeart/2005/8/layout/hierarchy4"/>
    <dgm:cxn modelId="{6B4AA08C-69BF-41B0-B217-942C1C150BC1}" type="presParOf" srcId="{127FDA8B-0C2B-4FB9-A124-EDAAE2429FED}" destId="{055F4EEB-B513-43C5-8510-D08067A4FE2D}" srcOrd="1" destOrd="0" presId="urn:microsoft.com/office/officeart/2005/8/layout/hierarchy4"/>
    <dgm:cxn modelId="{4779AF67-321B-4C41-9404-21A1A610D6A7}" type="presParOf" srcId="{127FDA8B-0C2B-4FB9-A124-EDAAE2429FED}" destId="{4B2149F4-E5D4-460B-AD6A-44D043B1124B}" srcOrd="2" destOrd="0" presId="urn:microsoft.com/office/officeart/2005/8/layout/hierarchy4"/>
    <dgm:cxn modelId="{79CB8A91-95E8-4A7A-A89A-6AE425B0B8C4}" type="presParOf" srcId="{4B2149F4-E5D4-460B-AD6A-44D043B1124B}" destId="{8BD44F07-58D6-49F7-8F6F-5E1E6A2A4033}" srcOrd="0" destOrd="0" presId="urn:microsoft.com/office/officeart/2005/8/layout/hierarchy4"/>
    <dgm:cxn modelId="{863C2192-E8BE-4EF7-8969-5A78A1BE9E3F}" type="presParOf" srcId="{8BD44F07-58D6-49F7-8F6F-5E1E6A2A4033}" destId="{891A9CAF-4E0C-408C-B55D-A822F62113C0}" srcOrd="0" destOrd="0" presId="urn:microsoft.com/office/officeart/2005/8/layout/hierarchy4"/>
    <dgm:cxn modelId="{DDFE7764-908F-4924-A982-5A4D61C93BF5}" type="presParOf" srcId="{8BD44F07-58D6-49F7-8F6F-5E1E6A2A4033}" destId="{D814CDE8-74B6-4517-A99A-E1B0C4E0CA91}" srcOrd="1" destOrd="0" presId="urn:microsoft.com/office/officeart/2005/8/layout/hierarchy4"/>
    <dgm:cxn modelId="{79207DEF-58D7-4EF2-8CD3-2502B7B990CC}" type="presParOf" srcId="{8BD44F07-58D6-49F7-8F6F-5E1E6A2A4033}" destId="{FB2A2BEF-9938-4437-BA75-1D8BC4B55A65}" srcOrd="2" destOrd="0" presId="urn:microsoft.com/office/officeart/2005/8/layout/hierarchy4"/>
    <dgm:cxn modelId="{CF2536A0-38DB-4866-AB7E-E6C43635E362}" type="presParOf" srcId="{FB2A2BEF-9938-4437-BA75-1D8BC4B55A65}" destId="{56294659-8050-4C06-9576-A01C515B39DE}" srcOrd="0" destOrd="0" presId="urn:microsoft.com/office/officeart/2005/8/layout/hierarchy4"/>
    <dgm:cxn modelId="{25AD6C6B-199A-4319-A714-204418A72895}" type="presParOf" srcId="{56294659-8050-4C06-9576-A01C515B39DE}" destId="{B1FC064C-25C3-4DCF-BF00-6D979C225B89}" srcOrd="0" destOrd="0" presId="urn:microsoft.com/office/officeart/2005/8/layout/hierarchy4"/>
    <dgm:cxn modelId="{4F70AB9B-B046-4676-9C7B-939937566E8F}" type="presParOf" srcId="{56294659-8050-4C06-9576-A01C515B39DE}" destId="{FEA3B5EC-3946-47D4-978E-E0E759FFF2BF}" srcOrd="1" destOrd="0" presId="urn:microsoft.com/office/officeart/2005/8/layout/hierarchy4"/>
    <dgm:cxn modelId="{34B16B06-12DF-4F48-853D-67F204F40711}" type="presParOf" srcId="{D1CAE4B9-B8B4-4C41-955D-EE5B5733B029}" destId="{43765208-BB30-4889-86B6-47F8D1F523FF}" srcOrd="1" destOrd="0" presId="urn:microsoft.com/office/officeart/2005/8/layout/hierarchy4"/>
    <dgm:cxn modelId="{F69F379E-B808-4135-A40C-308E356AAB30}" type="presParOf" srcId="{D1CAE4B9-B8B4-4C41-955D-EE5B5733B029}" destId="{26118E61-5EF9-4369-8D80-9E8F81D4DC14}" srcOrd="2" destOrd="0" presId="urn:microsoft.com/office/officeart/2005/8/layout/hierarchy4"/>
    <dgm:cxn modelId="{655B2ECE-7F01-44BA-8635-655A98581E69}" type="presParOf" srcId="{26118E61-5EF9-4369-8D80-9E8F81D4DC14}" destId="{5AF56791-6D78-4EDF-8403-A306CA19A28B}" srcOrd="0" destOrd="0" presId="urn:microsoft.com/office/officeart/2005/8/layout/hierarchy4"/>
    <dgm:cxn modelId="{9D48B0EA-486E-4527-8CCF-882BD40A1D15}" type="presParOf" srcId="{26118E61-5EF9-4369-8D80-9E8F81D4DC14}" destId="{56CE66C0-DA34-4382-840F-21A177AEEFFE}" srcOrd="1" destOrd="0" presId="urn:microsoft.com/office/officeart/2005/8/layout/hierarchy4"/>
    <dgm:cxn modelId="{128B6CA1-DEE9-4079-8CD6-CF871BDD18DD}" type="presParOf" srcId="{26118E61-5EF9-4369-8D80-9E8F81D4DC14}" destId="{41B8CCD0-F8DE-4915-805B-EA3EDAD6F4F2}" srcOrd="2" destOrd="0" presId="urn:microsoft.com/office/officeart/2005/8/layout/hierarchy4"/>
    <dgm:cxn modelId="{2C230C65-7243-4EC7-B4FF-B14824F280F1}" type="presParOf" srcId="{41B8CCD0-F8DE-4915-805B-EA3EDAD6F4F2}" destId="{4A7FC33F-DC93-4321-BA90-DA291654E286}" srcOrd="0" destOrd="0" presId="urn:microsoft.com/office/officeart/2005/8/layout/hierarchy4"/>
    <dgm:cxn modelId="{06EE332A-0C4E-4B43-BA70-12D3CF3C691C}" type="presParOf" srcId="{4A7FC33F-DC93-4321-BA90-DA291654E286}" destId="{0CB490F3-651B-4C41-97BA-13C85FA48CC0}" srcOrd="0" destOrd="0" presId="urn:microsoft.com/office/officeart/2005/8/layout/hierarchy4"/>
    <dgm:cxn modelId="{9625D696-C5E3-4940-BD11-15DCDC4F4B03}" type="presParOf" srcId="{4A7FC33F-DC93-4321-BA90-DA291654E286}" destId="{C5B3BA48-2177-4F4F-AF43-552BE5EA4F52}" srcOrd="1" destOrd="0" presId="urn:microsoft.com/office/officeart/2005/8/layout/hierarchy4"/>
    <dgm:cxn modelId="{8285403F-1C86-4B14-98F9-B74A201B106F}" type="presParOf" srcId="{6C44C9A4-A8FF-4434-95C7-DB2E01335A1F}" destId="{51C30042-417B-4433-BA8F-D2D2FEF260E3}" srcOrd="1" destOrd="0" presId="urn:microsoft.com/office/officeart/2005/8/layout/hierarchy4"/>
    <dgm:cxn modelId="{DBCC254E-12B8-49C0-954A-EC92E7DD70A0}" type="presParOf" srcId="{6C44C9A4-A8FF-4434-95C7-DB2E01335A1F}" destId="{AC79DE71-FD30-4000-9FC6-BE301DEEFBCC}" srcOrd="2" destOrd="0" presId="urn:microsoft.com/office/officeart/2005/8/layout/hierarchy4"/>
    <dgm:cxn modelId="{D6ADBCB6-0094-4835-9C89-B7FA2F14352A}" type="presParOf" srcId="{AC79DE71-FD30-4000-9FC6-BE301DEEFBCC}" destId="{444B2AD9-3D6C-47EB-BD51-DEA258D13DDC}" srcOrd="0" destOrd="0" presId="urn:microsoft.com/office/officeart/2005/8/layout/hierarchy4"/>
    <dgm:cxn modelId="{CE9728AE-08E7-4252-B5F7-E7F973715F8E}" type="presParOf" srcId="{AC79DE71-FD30-4000-9FC6-BE301DEEFBCC}" destId="{02E5F82B-1F90-4AD5-ACBC-475553DB277C}" srcOrd="1" destOrd="0" presId="urn:microsoft.com/office/officeart/2005/8/layout/hierarchy4"/>
    <dgm:cxn modelId="{6AB49480-7822-4E61-A9C0-CFC16584AA58}" type="presParOf" srcId="{AC79DE71-FD30-4000-9FC6-BE301DEEFBCC}" destId="{2281D09E-5EE5-4417-9E9D-4E9B43F6E569}" srcOrd="2" destOrd="0" presId="urn:microsoft.com/office/officeart/2005/8/layout/hierarchy4"/>
    <dgm:cxn modelId="{277375F6-8E4E-4BB3-8B20-BD2BEBC50D9D}" type="presParOf" srcId="{2281D09E-5EE5-4417-9E9D-4E9B43F6E569}" destId="{A2A176CA-21B9-4C7F-AC3D-9E8FECE2E0E7}" srcOrd="0" destOrd="0" presId="urn:microsoft.com/office/officeart/2005/8/layout/hierarchy4"/>
    <dgm:cxn modelId="{081DD17F-830E-4633-9557-0A19B1F237BA}" type="presParOf" srcId="{A2A176CA-21B9-4C7F-AC3D-9E8FECE2E0E7}" destId="{21B87430-B530-4233-A4F0-177C8F2EA11A}" srcOrd="0" destOrd="0" presId="urn:microsoft.com/office/officeart/2005/8/layout/hierarchy4"/>
    <dgm:cxn modelId="{0C412650-D909-41A9-A174-97EBD6E9D0AE}" type="presParOf" srcId="{A2A176CA-21B9-4C7F-AC3D-9E8FECE2E0E7}" destId="{AD6651CF-8C0B-4226-B1A3-EE18FDFCDCF4}" srcOrd="1" destOrd="0" presId="urn:microsoft.com/office/officeart/2005/8/layout/hierarchy4"/>
    <dgm:cxn modelId="{CEF83395-A558-46CF-B0B4-4C3915398B96}" type="presParOf" srcId="{A2A176CA-21B9-4C7F-AC3D-9E8FECE2E0E7}" destId="{D8034DEA-6952-4EA3-A634-C551F1834264}" srcOrd="2" destOrd="0" presId="urn:microsoft.com/office/officeart/2005/8/layout/hierarchy4"/>
    <dgm:cxn modelId="{44573842-4269-4599-AFF1-E5A0956FD9B5}" type="presParOf" srcId="{D8034DEA-6952-4EA3-A634-C551F1834264}" destId="{9688518E-6A61-43EA-A72B-9A2E1B2B73C1}" srcOrd="0" destOrd="0" presId="urn:microsoft.com/office/officeart/2005/8/layout/hierarchy4"/>
    <dgm:cxn modelId="{477B73FD-7EF5-4717-A54C-7075A0AA9CC8}" type="presParOf" srcId="{9688518E-6A61-43EA-A72B-9A2E1B2B73C1}" destId="{D6EFAF94-1FC5-4DA2-B6F6-26B192367376}" srcOrd="0" destOrd="0" presId="urn:microsoft.com/office/officeart/2005/8/layout/hierarchy4"/>
    <dgm:cxn modelId="{435DDD8D-57D4-47C0-A237-A25AAC624929}" type="presParOf" srcId="{9688518E-6A61-43EA-A72B-9A2E1B2B73C1}" destId="{EDC1FD85-1F6A-49C1-9587-898A35CAFD16}" srcOrd="1" destOrd="0" presId="urn:microsoft.com/office/officeart/2005/8/layout/hierarchy4"/>
    <dgm:cxn modelId="{9B4AB802-D3E6-42BD-8E77-41099356603B}" type="presParOf" srcId="{9688518E-6A61-43EA-A72B-9A2E1B2B73C1}" destId="{AD8C7F56-9740-4290-AF15-D166FE7D1BCA}" srcOrd="2" destOrd="0" presId="urn:microsoft.com/office/officeart/2005/8/layout/hierarchy4"/>
    <dgm:cxn modelId="{FE67DE73-368F-42C1-80E1-0430C1935AED}" type="presParOf" srcId="{AD8C7F56-9740-4290-AF15-D166FE7D1BCA}" destId="{924A3229-16A4-4ADB-ADAE-49EBE1B539BE}" srcOrd="0" destOrd="0" presId="urn:microsoft.com/office/officeart/2005/8/layout/hierarchy4"/>
    <dgm:cxn modelId="{CD7C258E-6270-41D0-8AD3-7929F416F2E9}" type="presParOf" srcId="{924A3229-16A4-4ADB-ADAE-49EBE1B539BE}" destId="{5F364CBA-6513-4650-A149-09435CC36718}" srcOrd="0" destOrd="0" presId="urn:microsoft.com/office/officeart/2005/8/layout/hierarchy4"/>
    <dgm:cxn modelId="{E1EC6A92-6F3C-4218-8EF3-207BFDFCDCB0}" type="presParOf" srcId="{924A3229-16A4-4ADB-ADAE-49EBE1B539BE}" destId="{8BDF1845-2659-4AB7-B16A-20ED302B93E7}" srcOrd="1" destOrd="0" presId="urn:microsoft.com/office/officeart/2005/8/layout/hierarchy4"/>
    <dgm:cxn modelId="{FF5B31D7-C1AF-4CF2-9BC5-2144ABF8F442}" type="presParOf" srcId="{924A3229-16A4-4ADB-ADAE-49EBE1B539BE}" destId="{16C224E2-9A41-4EAC-B51C-1B99B9678C29}" srcOrd="2" destOrd="0" presId="urn:microsoft.com/office/officeart/2005/8/layout/hierarchy4"/>
    <dgm:cxn modelId="{FA38356B-07A6-4121-822A-442601A55991}" type="presParOf" srcId="{16C224E2-9A41-4EAC-B51C-1B99B9678C29}" destId="{21D71CDC-2238-42C7-8840-EA03BEB6180A}" srcOrd="0" destOrd="0" presId="urn:microsoft.com/office/officeart/2005/8/layout/hierarchy4"/>
    <dgm:cxn modelId="{BB6F4947-7494-43E7-838D-0F26166D2722}" type="presParOf" srcId="{21D71CDC-2238-42C7-8840-EA03BEB6180A}" destId="{BB2431B7-1B63-42D7-BB75-048BDFF592FD}" srcOrd="0" destOrd="0" presId="urn:microsoft.com/office/officeart/2005/8/layout/hierarchy4"/>
    <dgm:cxn modelId="{E7C623EA-FA8B-4F6C-AE1A-4D411BC5B99E}" type="presParOf" srcId="{21D71CDC-2238-42C7-8840-EA03BEB6180A}" destId="{3ECD06B2-D23F-4D4C-84DC-4560D26436C8}" srcOrd="1" destOrd="0" presId="urn:microsoft.com/office/officeart/2005/8/layout/hierarchy4"/>
    <dgm:cxn modelId="{9A5F6DDE-985D-4FFA-84F5-64466814051B}" type="presParOf" srcId="{21D71CDC-2238-42C7-8840-EA03BEB6180A}" destId="{A980D7FD-D07E-4E27-BD37-30F9C57D422A}" srcOrd="2" destOrd="0" presId="urn:microsoft.com/office/officeart/2005/8/layout/hierarchy4"/>
    <dgm:cxn modelId="{8AD6BBF0-8EEA-47D6-958E-FB765690BBF9}" type="presParOf" srcId="{A980D7FD-D07E-4E27-BD37-30F9C57D422A}" destId="{69041994-7812-4C9D-88F8-61955A520A48}" srcOrd="0" destOrd="0" presId="urn:microsoft.com/office/officeart/2005/8/layout/hierarchy4"/>
    <dgm:cxn modelId="{817E76B4-FCEC-480E-8724-6D997F38177D}" type="presParOf" srcId="{69041994-7812-4C9D-88F8-61955A520A48}" destId="{2A371ED9-3588-481F-84EB-6139DD907794}" srcOrd="0" destOrd="0" presId="urn:microsoft.com/office/officeart/2005/8/layout/hierarchy4"/>
    <dgm:cxn modelId="{DE69C12D-7B04-4DBC-8FAA-DE22F7F5DEEA}" type="presParOf" srcId="{69041994-7812-4C9D-88F8-61955A520A48}" destId="{E18AEC21-BA29-4AFB-9A43-964A51AA5E09}" srcOrd="1" destOrd="0" presId="urn:microsoft.com/office/officeart/2005/8/layout/hierarchy4"/>
    <dgm:cxn modelId="{E521FCD7-7FE1-45F1-946F-573C3E7BB8C1}" type="presParOf" srcId="{6C44C9A4-A8FF-4434-95C7-DB2E01335A1F}" destId="{1EB720C9-C010-4BAF-BAA9-9180A82A52B8}" srcOrd="3" destOrd="0" presId="urn:microsoft.com/office/officeart/2005/8/layout/hierarchy4"/>
    <dgm:cxn modelId="{110BC3ED-B9E5-413A-AAC7-B688481B6F5A}" type="presParOf" srcId="{6C44C9A4-A8FF-4434-95C7-DB2E01335A1F}" destId="{C7BE178D-69A9-46CE-BE77-A346259ADC15}" srcOrd="4" destOrd="0" presId="urn:microsoft.com/office/officeart/2005/8/layout/hierarchy4"/>
    <dgm:cxn modelId="{1A5273CB-4E71-4CFA-A64B-1A98B2681AA0}" type="presParOf" srcId="{C7BE178D-69A9-46CE-BE77-A346259ADC15}" destId="{4DF4E540-4634-445C-8B46-CBF14D50C3DE}" srcOrd="0" destOrd="0" presId="urn:microsoft.com/office/officeart/2005/8/layout/hierarchy4"/>
    <dgm:cxn modelId="{F2C2AE22-FA1A-475B-A8E0-F7A6ACD8468F}" type="presParOf" srcId="{C7BE178D-69A9-46CE-BE77-A346259ADC15}" destId="{88F93E17-93A5-49E4-AAAF-B2EA80FF4FFE}" srcOrd="1" destOrd="0" presId="urn:microsoft.com/office/officeart/2005/8/layout/hierarchy4"/>
    <dgm:cxn modelId="{910B1455-1BB8-4082-BC51-1AFD6EBC7F74}" type="presParOf" srcId="{C7BE178D-69A9-46CE-BE77-A346259ADC15}" destId="{6EEDCEE0-AA6B-4192-AF98-72E6C2DE897F}" srcOrd="2" destOrd="0" presId="urn:microsoft.com/office/officeart/2005/8/layout/hierarchy4"/>
    <dgm:cxn modelId="{7AFCC346-3DE6-4D03-934A-6FD4119B753F}" type="presParOf" srcId="{6EEDCEE0-AA6B-4192-AF98-72E6C2DE897F}" destId="{88F7B14F-3CAA-4ABB-9A44-F3C308CB6312}" srcOrd="0" destOrd="0" presId="urn:microsoft.com/office/officeart/2005/8/layout/hierarchy4"/>
    <dgm:cxn modelId="{302721E6-7831-49EC-854B-0BA74BD984B8}" type="presParOf" srcId="{88F7B14F-3CAA-4ABB-9A44-F3C308CB6312}" destId="{B6353FA4-3968-4FC2-9428-91CFDE630112}" srcOrd="0" destOrd="0" presId="urn:microsoft.com/office/officeart/2005/8/layout/hierarchy4"/>
    <dgm:cxn modelId="{6F9DEAA6-88C8-420F-879D-F81398D36102}" type="presParOf" srcId="{88F7B14F-3CAA-4ABB-9A44-F3C308CB6312}" destId="{86DF78FF-E245-430E-A0AB-EEC26ED2591D}" srcOrd="1" destOrd="0" presId="urn:microsoft.com/office/officeart/2005/8/layout/hierarchy4"/>
    <dgm:cxn modelId="{BDAB14B5-2234-4702-9371-76939BF48395}" type="presParOf" srcId="{88F7B14F-3CAA-4ABB-9A44-F3C308CB6312}" destId="{077E450D-49A1-4D04-A2F9-9966671E2B94}" srcOrd="2" destOrd="0" presId="urn:microsoft.com/office/officeart/2005/8/layout/hierarchy4"/>
    <dgm:cxn modelId="{1F4DC9BF-CC5C-4DB8-83B2-AB70050E625B}" type="presParOf" srcId="{077E450D-49A1-4D04-A2F9-9966671E2B94}" destId="{1B92BBB1-8039-4523-929C-DD94852850CC}" srcOrd="0" destOrd="0" presId="urn:microsoft.com/office/officeart/2005/8/layout/hierarchy4"/>
    <dgm:cxn modelId="{8AC10AEA-AF9D-4D28-99A2-887C7B3835F5}" type="presParOf" srcId="{1B92BBB1-8039-4523-929C-DD94852850CC}" destId="{D8B5E2B3-904A-4AC2-8CEF-963392F9A930}" srcOrd="0" destOrd="0" presId="urn:microsoft.com/office/officeart/2005/8/layout/hierarchy4"/>
    <dgm:cxn modelId="{4C5B29E8-6E7A-4C87-8FA4-6220C049722F}" type="presParOf" srcId="{1B92BBB1-8039-4523-929C-DD94852850CC}" destId="{9BBAED67-342F-422F-A1F4-5E660FAE9BBA}" srcOrd="1" destOrd="0" presId="urn:microsoft.com/office/officeart/2005/8/layout/hierarchy4"/>
    <dgm:cxn modelId="{A22A07CB-9EEB-43DD-915A-799C90C60ADE}" type="presParOf" srcId="{1B92BBB1-8039-4523-929C-DD94852850CC}" destId="{217E3865-EE97-4365-96D5-7CC0A21DFA2A}" srcOrd="2" destOrd="0" presId="urn:microsoft.com/office/officeart/2005/8/layout/hierarchy4"/>
    <dgm:cxn modelId="{2BAABB65-906C-4CE3-8FBB-B42EFDD89891}" type="presParOf" srcId="{217E3865-EE97-4365-96D5-7CC0A21DFA2A}" destId="{A68821A4-F975-497F-9797-3C569DA37C83}" srcOrd="0" destOrd="0" presId="urn:microsoft.com/office/officeart/2005/8/layout/hierarchy4"/>
    <dgm:cxn modelId="{A508647E-CF25-4A01-9598-0E6A6FA9133B}" type="presParOf" srcId="{A68821A4-F975-497F-9797-3C569DA37C83}" destId="{E3DAF6E9-86F9-4C9E-AC57-DCCE1B54AC55}" srcOrd="0" destOrd="0" presId="urn:microsoft.com/office/officeart/2005/8/layout/hierarchy4"/>
    <dgm:cxn modelId="{7FC037DD-C0D3-4C01-AAA6-415A9C3297DF}" type="presParOf" srcId="{A68821A4-F975-497F-9797-3C569DA37C83}" destId="{F143173B-3C63-4779-B88C-3AAF1CBEA1A8}" srcOrd="1" destOrd="0" presId="urn:microsoft.com/office/officeart/2005/8/layout/hierarchy4"/>
    <dgm:cxn modelId="{6162104B-E6DD-4D12-9590-8A6AC4D738FC}" type="presParOf" srcId="{6C44C9A4-A8FF-4434-95C7-DB2E01335A1F}" destId="{CD092719-13E0-4CFC-859E-5BAF4D4FF312}" srcOrd="5" destOrd="0" presId="urn:microsoft.com/office/officeart/2005/8/layout/hierarchy4"/>
    <dgm:cxn modelId="{DAB83331-7FDE-4B78-9703-27CC766596B6}" type="presParOf" srcId="{6C44C9A4-A8FF-4434-95C7-DB2E01335A1F}" destId="{12F0D87D-5C3C-4C29-BD83-FB00C0D5ED9D}" srcOrd="6" destOrd="0" presId="urn:microsoft.com/office/officeart/2005/8/layout/hierarchy4"/>
    <dgm:cxn modelId="{B81BC7F8-D848-4EAC-B6B0-95F4090054C7}" type="presParOf" srcId="{12F0D87D-5C3C-4C29-BD83-FB00C0D5ED9D}" destId="{A08D5FC5-5A0B-4E85-8497-6BEB1B31C410}" srcOrd="0" destOrd="0" presId="urn:microsoft.com/office/officeart/2005/8/layout/hierarchy4"/>
    <dgm:cxn modelId="{C96FDE72-F242-480A-BAB6-04D8702B76DF}" type="presParOf" srcId="{12F0D87D-5C3C-4C29-BD83-FB00C0D5ED9D}" destId="{889AFE93-9786-4253-A3C1-E48F9634F439}" srcOrd="1" destOrd="0" presId="urn:microsoft.com/office/officeart/2005/8/layout/hierarchy4"/>
    <dgm:cxn modelId="{F225A7AA-EADF-4C0C-9F46-DD5CE423338F}" type="presParOf" srcId="{12F0D87D-5C3C-4C29-BD83-FB00C0D5ED9D}" destId="{01798A49-23CA-4825-8FD0-C3B63685312E}" srcOrd="2" destOrd="0" presId="urn:microsoft.com/office/officeart/2005/8/layout/hierarchy4"/>
    <dgm:cxn modelId="{211A8690-CFB6-45C0-90B6-E38E5154D411}" type="presParOf" srcId="{01798A49-23CA-4825-8FD0-C3B63685312E}" destId="{E9BA087C-D712-42D6-A4C6-13CE85F628B9}" srcOrd="0" destOrd="0" presId="urn:microsoft.com/office/officeart/2005/8/layout/hierarchy4"/>
    <dgm:cxn modelId="{7DD48C31-21FC-44B2-B14A-8330292A1574}" type="presParOf" srcId="{E9BA087C-D712-42D6-A4C6-13CE85F628B9}" destId="{EC2F88ED-F426-4C38-AC46-166B899C0394}" srcOrd="0" destOrd="0" presId="urn:microsoft.com/office/officeart/2005/8/layout/hierarchy4"/>
    <dgm:cxn modelId="{FDBB258F-33D5-4458-9649-590F2A2E370C}" type="presParOf" srcId="{E9BA087C-D712-42D6-A4C6-13CE85F628B9}" destId="{FE39A5CD-8731-4217-8C2C-623C8D237DB8}" srcOrd="1" destOrd="0" presId="urn:microsoft.com/office/officeart/2005/8/layout/hierarchy4"/>
    <dgm:cxn modelId="{258C3C50-6954-47AE-A9A6-3863DBEA72FE}" type="presParOf" srcId="{E9BA087C-D712-42D6-A4C6-13CE85F628B9}" destId="{E709F70C-D4F3-4CB1-96E9-2EAE31D16E5F}" srcOrd="2" destOrd="0" presId="urn:microsoft.com/office/officeart/2005/8/layout/hierarchy4"/>
    <dgm:cxn modelId="{530AC087-ED16-4FB4-BA1D-9479A0399897}" type="presParOf" srcId="{E709F70C-D4F3-4CB1-96E9-2EAE31D16E5F}" destId="{E09E8471-3B1B-4774-AF10-FA20302425AC}" srcOrd="0" destOrd="0" presId="urn:microsoft.com/office/officeart/2005/8/layout/hierarchy4"/>
    <dgm:cxn modelId="{6FE911EA-7228-477D-892B-8ADBC12A7219}" type="presParOf" srcId="{E09E8471-3B1B-4774-AF10-FA20302425AC}" destId="{45FFCB53-7F4A-4675-A289-3F643AA7E60F}" srcOrd="0" destOrd="0" presId="urn:microsoft.com/office/officeart/2005/8/layout/hierarchy4"/>
    <dgm:cxn modelId="{BF710BD8-314B-4864-A719-92465959D485}" type="presParOf" srcId="{E09E8471-3B1B-4774-AF10-FA20302425AC}" destId="{AFA5A5A0-3AD2-41FA-A0C4-76B19801113B}" srcOrd="1" destOrd="0" presId="urn:microsoft.com/office/officeart/2005/8/layout/hierarchy4"/>
    <dgm:cxn modelId="{89E53AF5-AC22-4899-A98A-480E90919F4B}" type="presParOf" srcId="{E09E8471-3B1B-4774-AF10-FA20302425AC}" destId="{716AFAC3-54A0-403E-B000-795435524D99}" srcOrd="2" destOrd="0" presId="urn:microsoft.com/office/officeart/2005/8/layout/hierarchy4"/>
    <dgm:cxn modelId="{2C0F5BB3-57AC-4027-A6DB-9B8EB0B6EA9B}" type="presParOf" srcId="{716AFAC3-54A0-403E-B000-795435524D99}" destId="{4D1FBF5E-9A66-418C-B0EC-E0EB2C42A969}" srcOrd="0" destOrd="0" presId="urn:microsoft.com/office/officeart/2005/8/layout/hierarchy4"/>
    <dgm:cxn modelId="{CD459497-1AD4-499F-B40A-DFA0F6FD6D49}" type="presParOf" srcId="{4D1FBF5E-9A66-418C-B0EC-E0EB2C42A969}" destId="{0B255827-61BB-4263-9163-397E72DF9C4F}" srcOrd="0" destOrd="0" presId="urn:microsoft.com/office/officeart/2005/8/layout/hierarchy4"/>
    <dgm:cxn modelId="{C23937AB-9792-4EA7-89F3-E4C08EFBFBEE}" type="presParOf" srcId="{4D1FBF5E-9A66-418C-B0EC-E0EB2C42A969}" destId="{FEC25111-D577-4E00-856E-16A73AEB5D50}" srcOrd="1" destOrd="0" presId="urn:microsoft.com/office/officeart/2005/8/layout/hierarchy4"/>
    <dgm:cxn modelId="{847ED803-53A8-48C6-A986-FB23567E3CA2}" type="presParOf" srcId="{4D1FBF5E-9A66-418C-B0EC-E0EB2C42A969}" destId="{4AD7B2F4-58E9-413C-934E-63F300D7D5F4}" srcOrd="2" destOrd="0" presId="urn:microsoft.com/office/officeart/2005/8/layout/hierarchy4"/>
    <dgm:cxn modelId="{A4744D3B-932A-4658-8FD6-789072BBA46A}" type="presParOf" srcId="{4AD7B2F4-58E9-413C-934E-63F300D7D5F4}" destId="{A905F909-351A-42F2-A357-4C10C2D72192}" srcOrd="0" destOrd="0" presId="urn:microsoft.com/office/officeart/2005/8/layout/hierarchy4"/>
    <dgm:cxn modelId="{F499B3B2-14D5-4550-96D9-C05AC0553B5B}" type="presParOf" srcId="{A905F909-351A-42F2-A357-4C10C2D72192}" destId="{0B7D6280-C906-43BB-8DA8-10F207A02299}" srcOrd="0" destOrd="0" presId="urn:microsoft.com/office/officeart/2005/8/layout/hierarchy4"/>
    <dgm:cxn modelId="{904C504B-2563-43AF-BEBC-451C56BCC0A0}" type="presParOf" srcId="{A905F909-351A-42F2-A357-4C10C2D72192}" destId="{BEA235BC-CF29-4AF4-8550-B551340D1530}" srcOrd="1" destOrd="0" presId="urn:microsoft.com/office/officeart/2005/8/layout/hierarchy4"/>
    <dgm:cxn modelId="{1E657F7C-F140-42D0-9A97-F0EE97A641D7}" type="presParOf" srcId="{01798A49-23CA-4825-8FD0-C3B63685312E}" destId="{E17CB7FD-83F4-4E10-801F-B84BE7A26B15}" srcOrd="1" destOrd="0" presId="urn:microsoft.com/office/officeart/2005/8/layout/hierarchy4"/>
    <dgm:cxn modelId="{79C6316A-BE84-4F2E-947D-B9B13DB4167F}" type="presParOf" srcId="{01798A49-23CA-4825-8FD0-C3B63685312E}" destId="{61E0B5A7-D4A5-4234-A43A-17C38F5A762B}" srcOrd="2" destOrd="0" presId="urn:microsoft.com/office/officeart/2005/8/layout/hierarchy4"/>
    <dgm:cxn modelId="{74BEE714-017E-4751-9C3B-FB41EF707F49}" type="presParOf" srcId="{61E0B5A7-D4A5-4234-A43A-17C38F5A762B}" destId="{CFCD09C4-7A74-44E0-9F0A-34D6CAB93146}" srcOrd="0" destOrd="0" presId="urn:microsoft.com/office/officeart/2005/8/layout/hierarchy4"/>
    <dgm:cxn modelId="{3539FEE9-2069-4AD4-BF97-1D0B42A34818}" type="presParOf" srcId="{61E0B5A7-D4A5-4234-A43A-17C38F5A762B}" destId="{93939085-EFCE-48E3-82CF-947D389C2038}" srcOrd="1" destOrd="0" presId="urn:microsoft.com/office/officeart/2005/8/layout/hierarchy4"/>
    <dgm:cxn modelId="{8D3E56C4-7EC2-42EA-984D-22E5BA09C54F}" type="presParOf" srcId="{6C44C9A4-A8FF-4434-95C7-DB2E01335A1F}" destId="{7F338659-066B-4013-B1A8-5E0A655AA5C5}" srcOrd="7" destOrd="0" presId="urn:microsoft.com/office/officeart/2005/8/layout/hierarchy4"/>
    <dgm:cxn modelId="{5E0FC491-0102-4483-849D-B0C29B54D630}" type="presParOf" srcId="{6C44C9A4-A8FF-4434-95C7-DB2E01335A1F}" destId="{301FD8BA-0D4C-4468-96B7-5EAFA9FCFF52}" srcOrd="8" destOrd="0" presId="urn:microsoft.com/office/officeart/2005/8/layout/hierarchy4"/>
    <dgm:cxn modelId="{D0B5B0FA-026C-43AD-B942-736B91779ED8}" type="presParOf" srcId="{301FD8BA-0D4C-4468-96B7-5EAFA9FCFF52}" destId="{40BE9BB2-5A5F-449C-BFD7-5801C1BA2489}" srcOrd="0" destOrd="0" presId="urn:microsoft.com/office/officeart/2005/8/layout/hierarchy4"/>
    <dgm:cxn modelId="{87E11DAD-A1A8-4D45-9E00-03DE9BC947CF}" type="presParOf" srcId="{301FD8BA-0D4C-4468-96B7-5EAFA9FCFF52}" destId="{B90D6FC5-E3E7-4E43-8FEE-224E1636B5D9}" srcOrd="1" destOrd="0" presId="urn:microsoft.com/office/officeart/2005/8/layout/hierarchy4"/>
    <dgm:cxn modelId="{8114C4F1-F28D-4B42-940B-1838114CE661}" type="presParOf" srcId="{301FD8BA-0D4C-4468-96B7-5EAFA9FCFF52}" destId="{5DE59FF8-0579-4FDD-899E-5A5665940A17}" srcOrd="2" destOrd="0" presId="urn:microsoft.com/office/officeart/2005/8/layout/hierarchy4"/>
    <dgm:cxn modelId="{ED9DC9D1-E336-4F14-8606-71C496DF7516}" type="presParOf" srcId="{5DE59FF8-0579-4FDD-899E-5A5665940A17}" destId="{E6C57CCD-DD6F-414A-8643-A3294A54ED02}" srcOrd="0" destOrd="0" presId="urn:microsoft.com/office/officeart/2005/8/layout/hierarchy4"/>
    <dgm:cxn modelId="{906DF58F-DF9D-4D56-835C-F75EB9457956}" type="presParOf" srcId="{E6C57CCD-DD6F-414A-8643-A3294A54ED02}" destId="{6314F9FB-4080-4155-8844-2A91F0AA06A4}" srcOrd="0" destOrd="0" presId="urn:microsoft.com/office/officeart/2005/8/layout/hierarchy4"/>
    <dgm:cxn modelId="{BB787CE5-16E3-40E2-B48B-12838180A6D5}" type="presParOf" srcId="{E6C57CCD-DD6F-414A-8643-A3294A54ED02}" destId="{AE32FC82-B67A-4C9F-AE92-B49359514BA2}" srcOrd="1" destOrd="0" presId="urn:microsoft.com/office/officeart/2005/8/layout/hierarchy4"/>
    <dgm:cxn modelId="{660EEF85-0B70-4A63-A2E8-B35AD39B9542}" type="presParOf" srcId="{E6C57CCD-DD6F-414A-8643-A3294A54ED02}" destId="{4BA2D5FD-6228-4D07-9826-2B744AF43B3E}" srcOrd="2" destOrd="0" presId="urn:microsoft.com/office/officeart/2005/8/layout/hierarchy4"/>
    <dgm:cxn modelId="{F4FAC9C3-F53E-4F59-8B8F-B590BFEEB47F}" type="presParOf" srcId="{4BA2D5FD-6228-4D07-9826-2B744AF43B3E}" destId="{C31DD936-C354-46C1-B35F-E5E459FFC7D9}" srcOrd="0" destOrd="0" presId="urn:microsoft.com/office/officeart/2005/8/layout/hierarchy4"/>
    <dgm:cxn modelId="{9D71D42E-B97F-4039-8078-F387F6270BCF}" type="presParOf" srcId="{C31DD936-C354-46C1-B35F-E5E459FFC7D9}" destId="{63CD09C3-C4AD-4277-B3CF-03E86B34918A}" srcOrd="0" destOrd="0" presId="urn:microsoft.com/office/officeart/2005/8/layout/hierarchy4"/>
    <dgm:cxn modelId="{FFC3C4B2-2966-48F6-8D9C-2A64C2A3BBF8}" type="presParOf" srcId="{C31DD936-C354-46C1-B35F-E5E459FFC7D9}" destId="{63F37BAC-194C-41E5-9017-EFA81B400063}" srcOrd="1" destOrd="0" presId="urn:microsoft.com/office/officeart/2005/8/layout/hierarchy4"/>
    <dgm:cxn modelId="{E1BB1EB1-E161-435B-A1E7-4D8825B42E3E}" type="presParOf" srcId="{C31DD936-C354-46C1-B35F-E5E459FFC7D9}" destId="{323B1845-B61A-4487-AE75-0D9A92BB1B8E}" srcOrd="2" destOrd="0" presId="urn:microsoft.com/office/officeart/2005/8/layout/hierarchy4"/>
    <dgm:cxn modelId="{A54F7858-1E22-4FDC-9504-7A50E2C2082D}" type="presParOf" srcId="{323B1845-B61A-4487-AE75-0D9A92BB1B8E}" destId="{281A91A3-9779-465C-8365-163875229B21}" srcOrd="0" destOrd="0" presId="urn:microsoft.com/office/officeart/2005/8/layout/hierarchy4"/>
    <dgm:cxn modelId="{B34D6E6A-A5F5-4CBD-8662-DF299566A0C3}" type="presParOf" srcId="{281A91A3-9779-465C-8365-163875229B21}" destId="{A8E5B5C3-3949-4E06-B622-83FEDE5DA77E}" srcOrd="0" destOrd="0" presId="urn:microsoft.com/office/officeart/2005/8/layout/hierarchy4"/>
    <dgm:cxn modelId="{2EE0F68F-7A57-4A5C-8E78-200B56E6843F}" type="presParOf" srcId="{281A91A3-9779-465C-8365-163875229B21}" destId="{C9E9FA70-FC41-4DAA-ACC6-77A48B62F0B9}"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3DE36A12-071F-47B3-A523-DC2B9CA18827}">
      <dgm:prSet custT="1"/>
      <dgm:spPr>
        <a:solidFill>
          <a:srgbClr val="0E425A"/>
        </a:solidFill>
        <a:ln>
          <a:noFill/>
        </a:ln>
      </dgm:spPr>
      <dgm:t>
        <a:bodyPr/>
        <a:lstStyle/>
        <a:p>
          <a:pPr>
            <a:buNone/>
          </a:pPr>
          <a:r>
            <a:rPr lang="en-US" sz="800" b="0" dirty="0">
              <a:latin typeface="+mn-lt"/>
            </a:rPr>
            <a:t>Data Sources</a:t>
          </a:r>
        </a:p>
      </dgm:t>
    </dgm:pt>
    <dgm:pt modelId="{BE751DD1-C47A-4772-A2D5-EA34BC672F76}" type="parTrans" cxnId="{2198243E-77E1-445E-BB9D-D191C7829879}">
      <dgm:prSet/>
      <dgm:spPr/>
      <dgm:t>
        <a:bodyPr/>
        <a:lstStyle/>
        <a:p>
          <a:endParaRPr lang="en-US"/>
        </a:p>
      </dgm:t>
    </dgm:pt>
    <dgm:pt modelId="{6D0C4BBB-C545-464E-86AC-C88B6F4666DB}" type="sibTrans" cxnId="{2198243E-77E1-445E-BB9D-D191C7829879}">
      <dgm:prSet/>
      <dgm:spPr/>
      <dgm:t>
        <a:bodyPr/>
        <a:lstStyle/>
        <a:p>
          <a:endParaRPr lang="en-US"/>
        </a:p>
      </dgm:t>
    </dgm:pt>
    <dgm:pt modelId="{9245B09F-4D1C-40FC-BA5B-53A6A31E32C6}">
      <dgm:prSet custT="1"/>
      <dgm:spPr>
        <a:solidFill>
          <a:srgbClr val="0E425A"/>
        </a:solidFill>
        <a:ln>
          <a:noFill/>
        </a:ln>
      </dgm:spPr>
      <dgm:t>
        <a:bodyPr/>
        <a:lstStyle/>
        <a:p>
          <a:pPr>
            <a:buNone/>
          </a:pPr>
          <a:r>
            <a:rPr lang="en-US" sz="800" b="0" dirty="0">
              <a:latin typeface="+mn-lt"/>
            </a:rPr>
            <a:t>Knowledge Pipelines</a:t>
          </a:r>
        </a:p>
      </dgm:t>
    </dgm:pt>
    <dgm:pt modelId="{52F19721-0BC6-41F1-A398-D449BAEC7998}" type="parTrans" cxnId="{4511EABC-CC6F-4E1C-B96D-2BC52DC1F027}">
      <dgm:prSet/>
      <dgm:spPr/>
      <dgm:t>
        <a:bodyPr/>
        <a:lstStyle/>
        <a:p>
          <a:endParaRPr lang="en-US"/>
        </a:p>
      </dgm:t>
    </dgm:pt>
    <dgm:pt modelId="{CCF6646A-19F5-4AA6-B401-DBB18534270E}" type="sibTrans" cxnId="{4511EABC-CC6F-4E1C-B96D-2BC52DC1F027}">
      <dgm:prSet/>
      <dgm:spPr/>
      <dgm:t>
        <a:bodyPr/>
        <a:lstStyle/>
        <a:p>
          <a:endParaRPr lang="en-US"/>
        </a:p>
      </dgm:t>
    </dgm:pt>
    <dgm:pt modelId="{0268F588-C8E2-4139-BEE1-A56D7C6859EE}">
      <dgm:prSet custT="1"/>
      <dgm:spPr>
        <a:solidFill>
          <a:srgbClr val="156082"/>
        </a:solidFill>
        <a:ln>
          <a:noFill/>
        </a:ln>
      </dgm:spPr>
      <dgm:t>
        <a:bodyPr/>
        <a:lstStyle/>
        <a:p>
          <a:pPr>
            <a:buNone/>
          </a:pPr>
          <a:r>
            <a:rPr lang="en-US" sz="800" b="0" dirty="0">
              <a:latin typeface="+mn-lt"/>
            </a:rPr>
            <a:t>Enterprise Applications</a:t>
          </a:r>
        </a:p>
      </dgm:t>
    </dgm:pt>
    <dgm:pt modelId="{3680E539-1F80-45FC-9222-7EAD4B5662BB}" type="parTrans" cxnId="{A78D1682-5626-4FEB-BD3D-2D83859788A8}">
      <dgm:prSet/>
      <dgm:spPr/>
      <dgm:t>
        <a:bodyPr/>
        <a:lstStyle/>
        <a:p>
          <a:endParaRPr lang="en-US"/>
        </a:p>
      </dgm:t>
    </dgm:pt>
    <dgm:pt modelId="{2B1137BC-44DF-4708-94AE-A821A19A66CA}" type="sibTrans" cxnId="{A78D1682-5626-4FEB-BD3D-2D83859788A8}">
      <dgm:prSet/>
      <dgm:spPr/>
      <dgm:t>
        <a:bodyPr/>
        <a:lstStyle/>
        <a:p>
          <a:endParaRPr lang="en-US"/>
        </a:p>
      </dgm:t>
    </dgm:pt>
    <dgm:pt modelId="{12EA9EE5-B71D-4244-B779-40E69BF3B3D5}">
      <dgm:prSet custT="1"/>
      <dgm:spPr>
        <a:solidFill>
          <a:srgbClr val="156082"/>
        </a:solidFill>
        <a:ln>
          <a:noFill/>
        </a:ln>
      </dgm:spPr>
      <dgm:t>
        <a:bodyPr/>
        <a:lstStyle/>
        <a:p>
          <a:pPr>
            <a:buNone/>
          </a:pPr>
          <a:r>
            <a:rPr lang="en-US" sz="800" b="0" dirty="0">
              <a:latin typeface="+mn-lt"/>
            </a:rPr>
            <a:t>External Data</a:t>
          </a:r>
        </a:p>
      </dgm:t>
    </dgm:pt>
    <dgm:pt modelId="{47B65E98-4327-4BDF-9A62-B10C3F18CB59}" type="parTrans" cxnId="{C9806369-2497-4AC2-9A6E-9DE6BEDFE453}">
      <dgm:prSet/>
      <dgm:spPr/>
      <dgm:t>
        <a:bodyPr/>
        <a:lstStyle/>
        <a:p>
          <a:endParaRPr lang="en-US"/>
        </a:p>
      </dgm:t>
    </dgm:pt>
    <dgm:pt modelId="{A8C02E2E-046D-4566-B10B-0831FB7473C6}" type="sibTrans" cxnId="{C9806369-2497-4AC2-9A6E-9DE6BEDFE453}">
      <dgm:prSet/>
      <dgm:spPr/>
      <dgm:t>
        <a:bodyPr/>
        <a:lstStyle/>
        <a:p>
          <a:endParaRPr lang="en-US"/>
        </a:p>
      </dgm:t>
    </dgm:pt>
    <dgm:pt modelId="{4F82A2A6-C03C-49EF-AE1C-752A506DEF37}">
      <dgm:prSet custT="1"/>
      <dgm:spPr>
        <a:solidFill>
          <a:srgbClr val="156082"/>
        </a:solidFill>
        <a:ln>
          <a:noFill/>
        </a:ln>
      </dgm:spPr>
      <dgm:t>
        <a:bodyPr/>
        <a:lstStyle/>
        <a:p>
          <a:pPr>
            <a:buNone/>
          </a:pPr>
          <a:r>
            <a:rPr lang="en-US" sz="800" b="0" dirty="0">
              <a:latin typeface="+mn-lt"/>
            </a:rPr>
            <a:t>Data Lake</a:t>
          </a:r>
        </a:p>
      </dgm:t>
    </dgm:pt>
    <dgm:pt modelId="{0BFFA7C0-758B-415E-8A85-18F80FA8BCCA}" type="parTrans" cxnId="{C38F0309-0A80-49E7-9F8D-013069F2305B}">
      <dgm:prSet/>
      <dgm:spPr/>
      <dgm:t>
        <a:bodyPr/>
        <a:lstStyle/>
        <a:p>
          <a:endParaRPr lang="en-US"/>
        </a:p>
      </dgm:t>
    </dgm:pt>
    <dgm:pt modelId="{3CB80AF5-38D1-47EB-84E8-C9670F198B4C}" type="sibTrans" cxnId="{C38F0309-0A80-49E7-9F8D-013069F2305B}">
      <dgm:prSet/>
      <dgm:spPr/>
      <dgm:t>
        <a:bodyPr/>
        <a:lstStyle/>
        <a:p>
          <a:endParaRPr lang="en-US"/>
        </a:p>
      </dgm:t>
    </dgm:pt>
    <dgm:pt modelId="{7A84F974-BC02-4324-A50D-E70682570AD4}">
      <dgm:prSet custT="1"/>
      <dgm:spPr>
        <a:solidFill>
          <a:srgbClr val="156082"/>
        </a:solidFill>
        <a:ln>
          <a:noFill/>
        </a:ln>
      </dgm:spPr>
      <dgm:t>
        <a:bodyPr/>
        <a:lstStyle/>
        <a:p>
          <a:pPr>
            <a:buNone/>
          </a:pPr>
          <a:r>
            <a:rPr lang="en-US" sz="800" b="0" dirty="0">
              <a:latin typeface="+mn-lt"/>
            </a:rPr>
            <a:t>Content Management Systems</a:t>
          </a:r>
        </a:p>
      </dgm:t>
    </dgm:pt>
    <dgm:pt modelId="{4C140745-B66A-462E-8AE1-05C2D26436ED}" type="parTrans" cxnId="{87B7B972-2EA8-40F8-8C71-15F295476570}">
      <dgm:prSet/>
      <dgm:spPr/>
      <dgm:t>
        <a:bodyPr/>
        <a:lstStyle/>
        <a:p>
          <a:endParaRPr lang="en-US"/>
        </a:p>
      </dgm:t>
    </dgm:pt>
    <dgm:pt modelId="{1419F0EC-A513-40F2-8B27-FB428DB39B7B}" type="sibTrans" cxnId="{87B7B972-2EA8-40F8-8C71-15F295476570}">
      <dgm:prSet/>
      <dgm:spPr/>
      <dgm:t>
        <a:bodyPr/>
        <a:lstStyle/>
        <a:p>
          <a:endParaRPr lang="en-US"/>
        </a:p>
      </dgm:t>
    </dgm:pt>
    <dgm:pt modelId="{F598E8C2-D28D-468A-A770-B152561329A4}">
      <dgm:prSet custT="1"/>
      <dgm:spPr>
        <a:solidFill>
          <a:srgbClr val="156082"/>
        </a:solidFill>
        <a:ln>
          <a:noFill/>
        </a:ln>
      </dgm:spPr>
      <dgm:t>
        <a:bodyPr/>
        <a:lstStyle/>
        <a:p>
          <a:pPr>
            <a:buNone/>
          </a:pPr>
          <a:r>
            <a:rPr lang="en-US" sz="800" b="0" dirty="0">
              <a:latin typeface="+mn-lt"/>
            </a:rPr>
            <a:t>Vector Database Population Pipelines</a:t>
          </a:r>
        </a:p>
      </dgm:t>
    </dgm:pt>
    <dgm:pt modelId="{1EFE560E-897F-410D-9399-C6622BCDAFC2}" type="parTrans" cxnId="{08369EC0-D47E-4AB7-A3A7-0A5C7EC28E07}">
      <dgm:prSet/>
      <dgm:spPr/>
      <dgm:t>
        <a:bodyPr/>
        <a:lstStyle/>
        <a:p>
          <a:endParaRPr lang="en-US"/>
        </a:p>
      </dgm:t>
    </dgm:pt>
    <dgm:pt modelId="{6C78444E-F947-4B69-A8FC-FFF0BB395102}" type="sibTrans" cxnId="{08369EC0-D47E-4AB7-A3A7-0A5C7EC28E07}">
      <dgm:prSet/>
      <dgm:spPr/>
      <dgm:t>
        <a:bodyPr/>
        <a:lstStyle/>
        <a:p>
          <a:endParaRPr lang="en-US"/>
        </a:p>
      </dgm:t>
    </dgm:pt>
    <dgm:pt modelId="{E85BBB99-BEC1-4564-AEBE-B18E16BC307D}">
      <dgm:prSet custT="1"/>
      <dgm:spPr>
        <a:solidFill>
          <a:srgbClr val="156082"/>
        </a:solidFill>
        <a:ln>
          <a:noFill/>
        </a:ln>
      </dgm:spPr>
      <dgm:t>
        <a:bodyPr/>
        <a:lstStyle/>
        <a:p>
          <a:pPr>
            <a:buNone/>
          </a:pPr>
          <a:r>
            <a:rPr lang="en-US" sz="800" b="0" dirty="0">
              <a:latin typeface="+mn-lt"/>
            </a:rPr>
            <a:t>Graph Database Population Pipelines</a:t>
          </a:r>
        </a:p>
      </dgm:t>
    </dgm:pt>
    <dgm:pt modelId="{ECF26DB3-4A18-4A07-AF06-7FCE42E92E3B}" type="parTrans" cxnId="{88965B67-FBEA-4597-B3FE-20B57F3F4793}">
      <dgm:prSet/>
      <dgm:spPr/>
      <dgm:t>
        <a:bodyPr/>
        <a:lstStyle/>
        <a:p>
          <a:endParaRPr lang="en-US"/>
        </a:p>
      </dgm:t>
    </dgm:pt>
    <dgm:pt modelId="{0E13CE2D-B7C7-4EE0-B7C8-C8FF92A5E115}" type="sibTrans" cxnId="{88965B67-FBEA-4597-B3FE-20B57F3F4793}">
      <dgm:prSet/>
      <dgm:spPr/>
      <dgm:t>
        <a:bodyPr/>
        <a:lstStyle/>
        <a:p>
          <a:endParaRPr lang="en-US"/>
        </a:p>
      </dgm:t>
    </dgm:pt>
    <dgm:pt modelId="{D8D70A33-DEDE-4626-87D8-05780EFF3B72}">
      <dgm:prSet custT="1"/>
      <dgm:spPr>
        <a:solidFill>
          <a:srgbClr val="0E425A"/>
        </a:solidFill>
        <a:ln>
          <a:noFill/>
        </a:ln>
      </dgm:spPr>
      <dgm:t>
        <a:bodyPr/>
        <a:lstStyle/>
        <a:p>
          <a:pPr>
            <a:buNone/>
          </a:pPr>
          <a:r>
            <a:rPr lang="en-US" sz="800" b="0" dirty="0">
              <a:latin typeface="+mn-lt"/>
            </a:rPr>
            <a:t>Model Training Datasets</a:t>
          </a:r>
        </a:p>
      </dgm:t>
    </dgm:pt>
    <dgm:pt modelId="{2F48918E-F44C-4FF1-95B8-B53C96FD43FB}" type="parTrans" cxnId="{C1C7F277-6491-488D-9004-12DF715E78BF}">
      <dgm:prSet/>
      <dgm:spPr/>
      <dgm:t>
        <a:bodyPr/>
        <a:lstStyle/>
        <a:p>
          <a:endParaRPr lang="en-US"/>
        </a:p>
      </dgm:t>
    </dgm:pt>
    <dgm:pt modelId="{25E343C3-BC05-4ED4-87FE-9A8E9F945D12}" type="sibTrans" cxnId="{C1C7F277-6491-488D-9004-12DF715E78BF}">
      <dgm:prSet/>
      <dgm:spPr/>
      <dgm:t>
        <a:bodyPr/>
        <a:lstStyle/>
        <a:p>
          <a:endParaRPr lang="en-US"/>
        </a:p>
      </dgm:t>
    </dgm:pt>
    <dgm:pt modelId="{68A36BF7-B4E4-4B6B-9E12-A6030DD25BEA}">
      <dgm:prSet custT="1"/>
      <dgm:spPr>
        <a:solidFill>
          <a:srgbClr val="156082"/>
        </a:solidFill>
        <a:ln>
          <a:noFill/>
        </a:ln>
      </dgm:spPr>
      <dgm:t>
        <a:bodyPr/>
        <a:lstStyle/>
        <a:p>
          <a:pPr>
            <a:buNone/>
          </a:pPr>
          <a:r>
            <a:rPr lang="en-US" sz="800" b="0" dirty="0">
              <a:latin typeface="+mn-lt"/>
            </a:rPr>
            <a:t>Pre-Training Data</a:t>
          </a:r>
        </a:p>
      </dgm:t>
    </dgm:pt>
    <dgm:pt modelId="{96C74DCD-98D4-45C1-AC03-1A67062615FA}" type="parTrans" cxnId="{A4FCEBB7-1185-4F13-99C3-1664C24041DF}">
      <dgm:prSet/>
      <dgm:spPr/>
      <dgm:t>
        <a:bodyPr/>
        <a:lstStyle/>
        <a:p>
          <a:endParaRPr lang="en-US"/>
        </a:p>
      </dgm:t>
    </dgm:pt>
    <dgm:pt modelId="{D665FD33-6D0B-44C5-BDD2-627C35BD6469}" type="sibTrans" cxnId="{A4FCEBB7-1185-4F13-99C3-1664C24041DF}">
      <dgm:prSet/>
      <dgm:spPr/>
      <dgm:t>
        <a:bodyPr/>
        <a:lstStyle/>
        <a:p>
          <a:endParaRPr lang="en-US"/>
        </a:p>
      </dgm:t>
    </dgm:pt>
    <dgm:pt modelId="{363B4353-8052-4335-9F05-A9579F746028}">
      <dgm:prSet custT="1"/>
      <dgm:spPr>
        <a:solidFill>
          <a:srgbClr val="156082"/>
        </a:solidFill>
        <a:ln>
          <a:noFill/>
        </a:ln>
      </dgm:spPr>
      <dgm:t>
        <a:bodyPr/>
        <a:lstStyle/>
        <a:p>
          <a:pPr>
            <a:buNone/>
          </a:pPr>
          <a:r>
            <a:rPr lang="en-US" sz="800" b="0" dirty="0">
              <a:latin typeface="+mn-lt"/>
            </a:rPr>
            <a:t>SFT Training Data</a:t>
          </a:r>
        </a:p>
      </dgm:t>
    </dgm:pt>
    <dgm:pt modelId="{FE952B88-E8C4-4FEC-A145-803312FADFA4}" type="parTrans" cxnId="{334BC00E-F68A-451B-9191-DC024701758A}">
      <dgm:prSet/>
      <dgm:spPr/>
      <dgm:t>
        <a:bodyPr/>
        <a:lstStyle/>
        <a:p>
          <a:endParaRPr lang="en-US"/>
        </a:p>
      </dgm:t>
    </dgm:pt>
    <dgm:pt modelId="{805CE99B-C644-484D-A760-4B9E61F86E8B}" type="sibTrans" cxnId="{334BC00E-F68A-451B-9191-DC024701758A}">
      <dgm:prSet/>
      <dgm:spPr/>
      <dgm:t>
        <a:bodyPr/>
        <a:lstStyle/>
        <a:p>
          <a:endParaRPr lang="en-US"/>
        </a:p>
      </dgm:t>
    </dgm:pt>
    <dgm:pt modelId="{96D29E2A-43E5-47EE-80D5-33D4B64096A7}">
      <dgm:prSet custT="1"/>
      <dgm:spPr>
        <a:solidFill>
          <a:srgbClr val="156082"/>
        </a:solidFill>
        <a:ln>
          <a:noFill/>
        </a:ln>
      </dgm:spPr>
      <dgm:t>
        <a:bodyPr/>
        <a:lstStyle/>
        <a:p>
          <a:pPr>
            <a:buNone/>
          </a:pPr>
          <a:r>
            <a:rPr lang="en-US" sz="800" b="0" dirty="0">
              <a:latin typeface="+mn-lt"/>
            </a:rPr>
            <a:t>Preference Training Data</a:t>
          </a:r>
        </a:p>
      </dgm:t>
    </dgm:pt>
    <dgm:pt modelId="{DBCCE9EA-A6B6-4EF8-AF07-AD4B822B8F65}" type="parTrans" cxnId="{933DBC29-9086-45A2-88CD-890BB8979454}">
      <dgm:prSet/>
      <dgm:spPr/>
      <dgm:t>
        <a:bodyPr/>
        <a:lstStyle/>
        <a:p>
          <a:endParaRPr lang="en-US"/>
        </a:p>
      </dgm:t>
    </dgm:pt>
    <dgm:pt modelId="{7393BAB9-7470-4FC9-B859-0FBE848CDE17}" type="sibTrans" cxnId="{933DBC29-9086-45A2-88CD-890BB8979454}">
      <dgm:prSet/>
      <dgm:spPr/>
      <dgm:t>
        <a:bodyPr/>
        <a:lstStyle/>
        <a:p>
          <a:endParaRPr lang="en-US"/>
        </a:p>
      </dgm:t>
    </dgm:pt>
    <dgm:pt modelId="{9A03FA5D-A4E2-4453-8941-666B6407507E}">
      <dgm:prSet custT="1"/>
      <dgm:spPr>
        <a:solidFill>
          <a:srgbClr val="156082"/>
        </a:solidFill>
        <a:ln>
          <a:noFill/>
        </a:ln>
      </dgm:spPr>
      <dgm:t>
        <a:bodyPr/>
        <a:lstStyle/>
        <a:p>
          <a:pPr>
            <a:buNone/>
          </a:pPr>
          <a:r>
            <a:rPr lang="en-US" sz="800" b="0" dirty="0">
              <a:latin typeface="+mn-lt"/>
            </a:rPr>
            <a:t>Fine-Tuning Data</a:t>
          </a:r>
        </a:p>
      </dgm:t>
    </dgm:pt>
    <dgm:pt modelId="{156EA86B-A6B7-4EC4-9DCE-A8B93E5B18D3}" type="parTrans" cxnId="{EE36F7BA-5560-44B1-A1FE-5D4699E1161B}">
      <dgm:prSet/>
      <dgm:spPr/>
      <dgm:t>
        <a:bodyPr/>
        <a:lstStyle/>
        <a:p>
          <a:endParaRPr lang="en-US"/>
        </a:p>
      </dgm:t>
    </dgm:pt>
    <dgm:pt modelId="{49BDED8C-0BE2-4620-BC58-CA19FFE3277F}" type="sibTrans" cxnId="{EE36F7BA-5560-44B1-A1FE-5D4699E1161B}">
      <dgm:prSet/>
      <dgm:spPr/>
      <dgm:t>
        <a:bodyPr/>
        <a:lstStyle/>
        <a:p>
          <a:endParaRPr lang="en-US"/>
        </a:p>
      </dgm:t>
    </dgm:pt>
    <dgm:pt modelId="{8459DDDA-14E7-4BA1-B2FB-FD6D3054B366}">
      <dgm:prSet custT="1"/>
      <dgm:spPr>
        <a:solidFill>
          <a:srgbClr val="0E425A"/>
        </a:solidFill>
        <a:ln>
          <a:noFill/>
        </a:ln>
      </dgm:spPr>
      <dgm:t>
        <a:bodyPr/>
        <a:lstStyle/>
        <a:p>
          <a:pPr>
            <a:buNone/>
          </a:pPr>
          <a:r>
            <a:rPr lang="en-US" sz="800" b="0" dirty="0">
              <a:latin typeface="+mn-lt"/>
            </a:rPr>
            <a:t>Database Management Systems</a:t>
          </a:r>
        </a:p>
      </dgm:t>
    </dgm:pt>
    <dgm:pt modelId="{06F95AC9-9F79-418B-8FAB-619B92CE9EEC}" type="parTrans" cxnId="{0F445B17-27D3-4973-BCBC-44E58F9921DD}">
      <dgm:prSet/>
      <dgm:spPr/>
      <dgm:t>
        <a:bodyPr/>
        <a:lstStyle/>
        <a:p>
          <a:endParaRPr lang="en-US"/>
        </a:p>
      </dgm:t>
    </dgm:pt>
    <dgm:pt modelId="{373AC37A-54C5-42A4-AAEE-D1F94C5368D1}" type="sibTrans" cxnId="{0F445B17-27D3-4973-BCBC-44E58F9921DD}">
      <dgm:prSet/>
      <dgm:spPr/>
      <dgm:t>
        <a:bodyPr/>
        <a:lstStyle/>
        <a:p>
          <a:endParaRPr lang="en-US"/>
        </a:p>
      </dgm:t>
    </dgm:pt>
    <dgm:pt modelId="{CD878773-637A-40CC-B52B-FA7BBD14E5CF}">
      <dgm:prSet custT="1"/>
      <dgm:spPr>
        <a:solidFill>
          <a:srgbClr val="156082"/>
        </a:solidFill>
        <a:ln>
          <a:noFill/>
        </a:ln>
      </dgm:spPr>
      <dgm:t>
        <a:bodyPr/>
        <a:lstStyle/>
        <a:p>
          <a:pPr>
            <a:buNone/>
          </a:pPr>
          <a:r>
            <a:rPr lang="en-US" sz="800" b="0" dirty="0">
              <a:latin typeface="+mn-lt"/>
            </a:rPr>
            <a:t>Vector DB</a:t>
          </a:r>
        </a:p>
      </dgm:t>
    </dgm:pt>
    <dgm:pt modelId="{8ABA7D0E-2CFB-4D84-A377-34658AD0AF12}" type="parTrans" cxnId="{38420B16-1E2E-4E5E-B419-24CAA58E7C1C}">
      <dgm:prSet/>
      <dgm:spPr/>
      <dgm:t>
        <a:bodyPr/>
        <a:lstStyle/>
        <a:p>
          <a:endParaRPr lang="en-US"/>
        </a:p>
      </dgm:t>
    </dgm:pt>
    <dgm:pt modelId="{3166FC00-1861-4FBF-8D49-7C1C57BC29F7}" type="sibTrans" cxnId="{38420B16-1E2E-4E5E-B419-24CAA58E7C1C}">
      <dgm:prSet/>
      <dgm:spPr/>
      <dgm:t>
        <a:bodyPr/>
        <a:lstStyle/>
        <a:p>
          <a:endParaRPr lang="en-US"/>
        </a:p>
      </dgm:t>
    </dgm:pt>
    <dgm:pt modelId="{9C2392DA-FA07-47C2-9F92-383370935514}">
      <dgm:prSet custT="1"/>
      <dgm:spPr>
        <a:solidFill>
          <a:srgbClr val="156082"/>
        </a:solidFill>
        <a:ln>
          <a:noFill/>
        </a:ln>
      </dgm:spPr>
      <dgm:t>
        <a:bodyPr/>
        <a:lstStyle/>
        <a:p>
          <a:pPr>
            <a:buNone/>
          </a:pPr>
          <a:r>
            <a:rPr lang="en-US" sz="800" b="0" dirty="0">
              <a:latin typeface="+mn-lt"/>
            </a:rPr>
            <a:t>Graph DB</a:t>
          </a:r>
        </a:p>
      </dgm:t>
    </dgm:pt>
    <dgm:pt modelId="{712BE85A-C413-40E1-97CF-2350D8D17AE6}" type="parTrans" cxnId="{D4225BA0-78F6-4671-8195-3EFE27AF261D}">
      <dgm:prSet/>
      <dgm:spPr/>
      <dgm:t>
        <a:bodyPr/>
        <a:lstStyle/>
        <a:p>
          <a:endParaRPr lang="en-US"/>
        </a:p>
      </dgm:t>
    </dgm:pt>
    <dgm:pt modelId="{47C53255-796C-4AAC-AA94-2E45B25F8B96}" type="sibTrans" cxnId="{D4225BA0-78F6-4671-8195-3EFE27AF261D}">
      <dgm:prSet/>
      <dgm:spPr/>
      <dgm:t>
        <a:bodyPr/>
        <a:lstStyle/>
        <a:p>
          <a:endParaRPr lang="en-US"/>
        </a:p>
      </dgm:t>
    </dgm:pt>
    <dgm:pt modelId="{3E8CA4B6-C2F5-42E8-8B15-63C1D11C6A4E}">
      <dgm:prSet custT="1"/>
      <dgm:spPr>
        <a:solidFill>
          <a:srgbClr val="156082"/>
        </a:solidFill>
        <a:ln>
          <a:noFill/>
        </a:ln>
      </dgm:spPr>
      <dgm:t>
        <a:bodyPr/>
        <a:lstStyle/>
        <a:p>
          <a:pPr>
            <a:buNone/>
          </a:pPr>
          <a:r>
            <a:rPr lang="en-US" sz="800" b="0" dirty="0">
              <a:latin typeface="+mn-lt"/>
            </a:rPr>
            <a:t>Cache DB</a:t>
          </a:r>
        </a:p>
      </dgm:t>
    </dgm:pt>
    <dgm:pt modelId="{FA971701-2D07-426A-A806-0B97549ECA89}" type="parTrans" cxnId="{93066BD5-23B3-4E90-A6AE-9DC6237EDE20}">
      <dgm:prSet/>
      <dgm:spPr/>
      <dgm:t>
        <a:bodyPr/>
        <a:lstStyle/>
        <a:p>
          <a:endParaRPr lang="en-US"/>
        </a:p>
      </dgm:t>
    </dgm:pt>
    <dgm:pt modelId="{11B4BB27-389D-486B-BECA-DD9D67F0E0B4}" type="sibTrans" cxnId="{93066BD5-23B3-4E90-A6AE-9DC6237EDE20}">
      <dgm:prSet/>
      <dgm:spPr/>
      <dgm:t>
        <a:bodyPr/>
        <a:lstStyle/>
        <a:p>
          <a:endParaRPr lang="en-US"/>
        </a:p>
      </dgm:t>
    </dgm:pt>
    <dgm:pt modelId="{6AD573A7-9051-4E80-8D90-8F4059A3C845}">
      <dgm:prSet custT="1"/>
      <dgm:spPr>
        <a:solidFill>
          <a:srgbClr val="156082"/>
        </a:solidFill>
        <a:ln>
          <a:noFill/>
        </a:ln>
      </dgm:spPr>
      <dgm:t>
        <a:bodyPr/>
        <a:lstStyle/>
        <a:p>
          <a:pPr>
            <a:buNone/>
          </a:pPr>
          <a:r>
            <a:rPr lang="en-US" sz="800" b="0" dirty="0">
              <a:latin typeface="+mn-lt"/>
            </a:rPr>
            <a:t>Relational DB</a:t>
          </a:r>
        </a:p>
      </dgm:t>
    </dgm:pt>
    <dgm:pt modelId="{602ACBA3-73CA-45A4-BB74-E1347194BEC2}" type="parTrans" cxnId="{423EBF8C-6DAA-4C11-AF8D-9C5F88CCE0C4}">
      <dgm:prSet/>
      <dgm:spPr/>
      <dgm:t>
        <a:bodyPr/>
        <a:lstStyle/>
        <a:p>
          <a:endParaRPr lang="en-US"/>
        </a:p>
      </dgm:t>
    </dgm:pt>
    <dgm:pt modelId="{BF6EDA4B-7819-48FC-8FB0-F87DA74086CC}" type="sibTrans" cxnId="{423EBF8C-6DAA-4C11-AF8D-9C5F88CCE0C4}">
      <dgm:prSet/>
      <dgm:spPr/>
      <dgm:t>
        <a:bodyPr/>
        <a:lstStyle/>
        <a:p>
          <a:endParaRPr lang="en-US"/>
        </a:p>
      </dgm:t>
    </dgm:pt>
    <dgm:pt modelId="{D9E459C9-7BB9-45B7-B26B-6E3014CE0B28}">
      <dgm:prSet custT="1"/>
      <dgm:spPr>
        <a:solidFill>
          <a:srgbClr val="156082"/>
        </a:solidFill>
        <a:ln>
          <a:noFill/>
        </a:ln>
      </dgm:spPr>
      <dgm:t>
        <a:bodyPr/>
        <a:lstStyle/>
        <a:p>
          <a:pPr>
            <a:buNone/>
          </a:pPr>
          <a:r>
            <a:rPr lang="en-US" sz="800" b="0" dirty="0">
              <a:latin typeface="+mn-lt"/>
            </a:rPr>
            <a:t>Blob Store</a:t>
          </a:r>
        </a:p>
      </dgm:t>
    </dgm:pt>
    <dgm:pt modelId="{7AAF0ACF-895A-470E-9604-ECC1BB88585C}" type="parTrans" cxnId="{5E37C28C-9E02-49CE-B7E0-721AD22350E0}">
      <dgm:prSet/>
      <dgm:spPr/>
      <dgm:t>
        <a:bodyPr/>
        <a:lstStyle/>
        <a:p>
          <a:endParaRPr lang="en-US"/>
        </a:p>
      </dgm:t>
    </dgm:pt>
    <dgm:pt modelId="{F391FD48-D573-4230-AA6B-3ED86BEF40FD}" type="sibTrans" cxnId="{5E37C28C-9E02-49CE-B7E0-721AD22350E0}">
      <dgm:prSet/>
      <dgm:spPr/>
      <dgm:t>
        <a:bodyPr/>
        <a:lstStyle/>
        <a:p>
          <a:endParaRPr lang="en-US"/>
        </a:p>
      </dgm:t>
    </dgm:pt>
    <dgm:pt modelId="{D9B00616-8BBC-417F-B8B3-88B4D9876772}">
      <dgm:prSet custT="1"/>
      <dgm:spPr>
        <a:solidFill>
          <a:srgbClr val="156082"/>
        </a:solidFill>
        <a:ln>
          <a:noFill/>
        </a:ln>
      </dgm:spPr>
      <dgm:t>
        <a:bodyPr/>
        <a:lstStyle/>
        <a:p>
          <a:pPr>
            <a:buNone/>
          </a:pPr>
          <a:r>
            <a:rPr lang="en-US" sz="800" b="0" dirty="0">
              <a:latin typeface="+mn-lt"/>
            </a:rPr>
            <a:t>Synthetic Data Generators</a:t>
          </a:r>
        </a:p>
      </dgm:t>
    </dgm:pt>
    <dgm:pt modelId="{510E0B1A-ABA2-4E5D-AB99-42BEC93C3E5D}" type="parTrans" cxnId="{6BF5D9EA-2E3C-4DF4-9FC3-1E6E6CB43AAB}">
      <dgm:prSet/>
      <dgm:spPr/>
      <dgm:t>
        <a:bodyPr/>
        <a:lstStyle/>
        <a:p>
          <a:endParaRPr lang="en-US"/>
        </a:p>
      </dgm:t>
    </dgm:pt>
    <dgm:pt modelId="{133AD28D-88F0-4ECC-87BE-74FD0E36EF48}" type="sibTrans" cxnId="{6BF5D9EA-2E3C-4DF4-9FC3-1E6E6CB43AAB}">
      <dgm:prSet/>
      <dgm:spPr/>
      <dgm:t>
        <a:bodyPr/>
        <a:lstStyle/>
        <a:p>
          <a:endParaRPr lang="en-US"/>
        </a:p>
      </dgm:t>
    </dgm:pt>
    <dgm:pt modelId="{4518C554-B994-44C8-A42F-9A213DE267F6}">
      <dgm:prSet custT="1"/>
      <dgm:spPr>
        <a:solidFill>
          <a:srgbClr val="0E425A"/>
        </a:solidFill>
        <a:ln w="12700" cap="flat" cmpd="sng" algn="ctr">
          <a:noFill/>
          <a:prstDash val="solid"/>
          <a:miter lim="800000"/>
        </a:ln>
        <a:effectLst/>
      </dgm:spPr>
      <dgm:t>
        <a:bodyPr spcFirstLastPara="0" vert="horz" wrap="square" lIns="30480" tIns="30480" rIns="30480" bIns="30480" numCol="1" spcCol="1270" anchor="ctr" anchorCtr="0"/>
        <a:lstStyle/>
        <a:p>
          <a:pPr>
            <a:buNone/>
          </a:pPr>
          <a:r>
            <a:rPr lang="en-US" sz="800" b="0" kern="1200" dirty="0">
              <a:latin typeface="+mn-lt"/>
            </a:rPr>
            <a:t>Knowledge </a:t>
          </a:r>
          <a:r>
            <a:rPr lang="en-US" sz="800" b="0" kern="1200" dirty="0">
              <a:solidFill>
                <a:srgbClr val="FFFFFF"/>
              </a:solidFill>
              <a:latin typeface="+mn-lt"/>
              <a:ea typeface="+mn-ea"/>
              <a:cs typeface="+mn-cs"/>
            </a:rPr>
            <a:t>Datasets</a:t>
          </a:r>
        </a:p>
      </dgm:t>
    </dgm:pt>
    <dgm:pt modelId="{086F37B3-7DA3-4E4D-A311-A764D3D82A37}" type="parTrans" cxnId="{F7977537-5888-47C6-9629-E8D2147A103D}">
      <dgm:prSet/>
      <dgm:spPr/>
      <dgm:t>
        <a:bodyPr/>
        <a:lstStyle/>
        <a:p>
          <a:endParaRPr lang="en-US"/>
        </a:p>
      </dgm:t>
    </dgm:pt>
    <dgm:pt modelId="{93E00A3A-182B-421E-A975-E6FDDEF2F27C}" type="sibTrans" cxnId="{F7977537-5888-47C6-9629-E8D2147A103D}">
      <dgm:prSet/>
      <dgm:spPr/>
      <dgm:t>
        <a:bodyPr/>
        <a:lstStyle/>
        <a:p>
          <a:endParaRPr lang="en-US"/>
        </a:p>
      </dgm:t>
    </dgm:pt>
    <dgm:pt modelId="{D6A82D14-07BB-4A5C-BD5A-CD1D17612B5C}">
      <dgm:prSet custT="1"/>
      <dgm:spPr>
        <a:solidFill>
          <a:srgbClr val="0E425A"/>
        </a:solidFill>
        <a:ln>
          <a:noFill/>
        </a:ln>
      </dgm:spPr>
      <dgm:t>
        <a:bodyPr/>
        <a:lstStyle/>
        <a:p>
          <a:pPr>
            <a:buNone/>
          </a:pPr>
          <a:r>
            <a:rPr lang="en-US" sz="800" b="0" dirty="0">
              <a:latin typeface="+mn-lt"/>
            </a:rPr>
            <a:t>Evaluation Datasets</a:t>
          </a:r>
        </a:p>
      </dgm:t>
    </dgm:pt>
    <dgm:pt modelId="{E57BABDD-22DA-45F7-9646-24D009300C06}" type="parTrans" cxnId="{BD8CE49E-19B0-4DA1-ACFE-0A8804ABA026}">
      <dgm:prSet/>
      <dgm:spPr/>
      <dgm:t>
        <a:bodyPr/>
        <a:lstStyle/>
        <a:p>
          <a:endParaRPr lang="en-US"/>
        </a:p>
      </dgm:t>
    </dgm:pt>
    <dgm:pt modelId="{7309817F-353B-4099-8501-43CDB80E5212}" type="sibTrans" cxnId="{BD8CE49E-19B0-4DA1-ACFE-0A8804ABA026}">
      <dgm:prSet/>
      <dgm:spPr/>
      <dgm:t>
        <a:bodyPr/>
        <a:lstStyle/>
        <a:p>
          <a:endParaRPr lang="en-US"/>
        </a:p>
      </dgm:t>
    </dgm:pt>
    <dgm:pt modelId="{965DFFDB-0BB4-4761-8B88-ED286D7CDB35}">
      <dgm:prSet custT="1"/>
      <dgm:spPr>
        <a:solidFill>
          <a:srgbClr val="156082"/>
        </a:solidFill>
        <a:ln>
          <a:noFill/>
        </a:ln>
      </dgm:spPr>
      <dgm:t>
        <a:bodyPr/>
        <a:lstStyle/>
        <a:p>
          <a:pPr>
            <a:buNone/>
          </a:pPr>
          <a:r>
            <a:rPr lang="en-US" sz="800" b="0">
              <a:latin typeface="+mn-lt"/>
            </a:rPr>
            <a:t>Embeddings, Chunks, Metadata</a:t>
          </a:r>
          <a:endParaRPr lang="en-US" sz="800" b="0" dirty="0">
            <a:latin typeface="+mn-lt"/>
          </a:endParaRPr>
        </a:p>
      </dgm:t>
    </dgm:pt>
    <dgm:pt modelId="{E5FF9378-8C3A-413A-9FC5-B7CC24B0F82D}" type="parTrans" cxnId="{5E214CD7-955F-482C-A736-94941F70A31C}">
      <dgm:prSet/>
      <dgm:spPr/>
      <dgm:t>
        <a:bodyPr/>
        <a:lstStyle/>
        <a:p>
          <a:endParaRPr lang="en-US"/>
        </a:p>
      </dgm:t>
    </dgm:pt>
    <dgm:pt modelId="{3ECEB271-613F-4958-A194-9DBFE1AA8BF9}" type="sibTrans" cxnId="{5E214CD7-955F-482C-A736-94941F70A31C}">
      <dgm:prSet/>
      <dgm:spPr/>
      <dgm:t>
        <a:bodyPr/>
        <a:lstStyle/>
        <a:p>
          <a:endParaRPr lang="en-US"/>
        </a:p>
      </dgm:t>
    </dgm:pt>
    <dgm:pt modelId="{61E3DEAF-9480-45F4-9634-B63FB8555519}">
      <dgm:prSet custT="1"/>
      <dgm:spPr>
        <a:solidFill>
          <a:srgbClr val="156082"/>
        </a:solidFill>
        <a:ln>
          <a:noFill/>
        </a:ln>
      </dgm:spPr>
      <dgm:t>
        <a:bodyPr/>
        <a:lstStyle/>
        <a:p>
          <a:pPr>
            <a:buNone/>
          </a:pPr>
          <a:r>
            <a:rPr lang="en-US" sz="800" b="0" dirty="0">
              <a:latin typeface="+mn-lt"/>
            </a:rPr>
            <a:t>Graph Data</a:t>
          </a:r>
        </a:p>
      </dgm:t>
    </dgm:pt>
    <dgm:pt modelId="{411003C7-B3AF-4B34-8566-F2DCFDF553B0}" type="parTrans" cxnId="{57A060E4-BE43-4BBC-91F3-9D8468FA2318}">
      <dgm:prSet/>
      <dgm:spPr/>
      <dgm:t>
        <a:bodyPr/>
        <a:lstStyle/>
        <a:p>
          <a:endParaRPr lang="en-US"/>
        </a:p>
      </dgm:t>
    </dgm:pt>
    <dgm:pt modelId="{E5846629-9065-46FB-AC7F-D2B75C15D332}" type="sibTrans" cxnId="{57A060E4-BE43-4BBC-91F3-9D8468FA2318}">
      <dgm:prSet/>
      <dgm:spPr/>
      <dgm:t>
        <a:bodyPr/>
        <a:lstStyle/>
        <a:p>
          <a:endParaRPr lang="en-US"/>
        </a:p>
      </dgm:t>
    </dgm:pt>
    <dgm:pt modelId="{01F0B4F7-17E0-4403-B63C-D8F6854AD727}">
      <dgm:prSet custT="1"/>
      <dgm:spPr>
        <a:solidFill>
          <a:srgbClr val="156082"/>
        </a:solidFill>
        <a:ln>
          <a:noFill/>
        </a:ln>
      </dgm:spPr>
      <dgm:t>
        <a:bodyPr/>
        <a:lstStyle/>
        <a:p>
          <a:pPr>
            <a:buNone/>
          </a:pPr>
          <a:r>
            <a:rPr lang="en-US" sz="800" b="0" dirty="0">
              <a:latin typeface="+mn-lt"/>
            </a:rPr>
            <a:t>Domain Ontologies</a:t>
          </a:r>
        </a:p>
      </dgm:t>
    </dgm:pt>
    <dgm:pt modelId="{074380A3-868F-43ED-91AA-A1D4E04BE6C8}" type="parTrans" cxnId="{428A74EA-FC72-4762-BDF3-5748759C4664}">
      <dgm:prSet/>
      <dgm:spPr/>
      <dgm:t>
        <a:bodyPr/>
        <a:lstStyle/>
        <a:p>
          <a:endParaRPr lang="en-US"/>
        </a:p>
      </dgm:t>
    </dgm:pt>
    <dgm:pt modelId="{D2BCBFCB-1061-4536-944F-D1A58A61023A}" type="sibTrans" cxnId="{428A74EA-FC72-4762-BDF3-5748759C4664}">
      <dgm:prSet/>
      <dgm:spPr/>
      <dgm:t>
        <a:bodyPr/>
        <a:lstStyle/>
        <a:p>
          <a:endParaRPr lang="en-US"/>
        </a:p>
      </dgm:t>
    </dgm:pt>
    <dgm:pt modelId="{1FEC6C83-9530-4519-8CAB-EFF2EBF2C487}">
      <dgm:prSet custT="1"/>
      <dgm:spPr>
        <a:solidFill>
          <a:srgbClr val="156082"/>
        </a:solidFill>
        <a:ln>
          <a:noFill/>
        </a:ln>
      </dgm:spPr>
      <dgm:t>
        <a:bodyPr/>
        <a:lstStyle/>
        <a:p>
          <a:pPr>
            <a:buNone/>
          </a:pPr>
          <a:r>
            <a:rPr lang="en-US" sz="800" b="0" dirty="0">
              <a:latin typeface="+mn-lt"/>
            </a:rPr>
            <a:t>Model Evaluation Data</a:t>
          </a:r>
        </a:p>
      </dgm:t>
    </dgm:pt>
    <dgm:pt modelId="{22F8D137-830F-4B95-A247-E3F3ED95E860}" type="parTrans" cxnId="{BF4DD559-192D-4FFD-A80B-D9ED54D6229B}">
      <dgm:prSet/>
      <dgm:spPr/>
      <dgm:t>
        <a:bodyPr/>
        <a:lstStyle/>
        <a:p>
          <a:endParaRPr lang="en-US"/>
        </a:p>
      </dgm:t>
    </dgm:pt>
    <dgm:pt modelId="{10ABF4A0-3A58-43A3-83D3-54CAF64F2EBA}" type="sibTrans" cxnId="{BF4DD559-192D-4FFD-A80B-D9ED54D6229B}">
      <dgm:prSet/>
      <dgm:spPr/>
      <dgm:t>
        <a:bodyPr/>
        <a:lstStyle/>
        <a:p>
          <a:endParaRPr lang="en-US"/>
        </a:p>
      </dgm:t>
    </dgm:pt>
    <dgm:pt modelId="{1F14B50D-D578-4284-A147-63DD83ED2FC2}">
      <dgm:prSet custT="1"/>
      <dgm:spPr>
        <a:solidFill>
          <a:srgbClr val="156082"/>
        </a:solidFill>
        <a:ln>
          <a:noFill/>
        </a:ln>
      </dgm:spPr>
      <dgm:t>
        <a:bodyPr/>
        <a:lstStyle/>
        <a:p>
          <a:pPr>
            <a:buNone/>
          </a:pPr>
          <a:r>
            <a:rPr lang="en-US" sz="800" b="0" dirty="0">
              <a:latin typeface="+mn-lt"/>
            </a:rPr>
            <a:t>Agent Evaluation Data</a:t>
          </a:r>
        </a:p>
      </dgm:t>
    </dgm:pt>
    <dgm:pt modelId="{69F107EB-1C0B-4C3D-A01B-1CF156C8BC7D}" type="parTrans" cxnId="{A76B3D5D-F067-463C-B9E9-E83BBFB429FC}">
      <dgm:prSet/>
      <dgm:spPr/>
      <dgm:t>
        <a:bodyPr/>
        <a:lstStyle/>
        <a:p>
          <a:endParaRPr lang="en-US"/>
        </a:p>
      </dgm:t>
    </dgm:pt>
    <dgm:pt modelId="{D9DE85FE-EA1F-4950-B963-438394F55C91}" type="sibTrans" cxnId="{A76B3D5D-F067-463C-B9E9-E83BBFB429FC}">
      <dgm:prSet/>
      <dgm:spPr/>
      <dgm:t>
        <a:bodyPr/>
        <a:lstStyle/>
        <a:p>
          <a:endParaRPr lang="en-US"/>
        </a:p>
      </dgm:t>
    </dgm:pt>
    <dgm:pt modelId="{268D3C50-7A0C-4CB7-A594-5FE3A72183EA}">
      <dgm:prSet custT="1"/>
      <dgm:spPr>
        <a:solidFill>
          <a:srgbClr val="156082"/>
        </a:solidFill>
        <a:ln>
          <a:noFill/>
        </a:ln>
      </dgm:spPr>
      <dgm:t>
        <a:bodyPr/>
        <a:lstStyle/>
        <a:p>
          <a:pPr>
            <a:buNone/>
          </a:pPr>
          <a:r>
            <a:rPr lang="en-US" sz="800" b="0" dirty="0">
              <a:latin typeface="+mn-lt"/>
            </a:rPr>
            <a:t>Tool Evaluation Data</a:t>
          </a:r>
        </a:p>
      </dgm:t>
    </dgm:pt>
    <dgm:pt modelId="{44CD2548-FEFC-4F00-A4F6-173C32A8E647}" type="parTrans" cxnId="{CEBB22C2-E81A-4C08-8191-CA237B1B7136}">
      <dgm:prSet/>
      <dgm:spPr/>
      <dgm:t>
        <a:bodyPr/>
        <a:lstStyle/>
        <a:p>
          <a:endParaRPr lang="en-US"/>
        </a:p>
      </dgm:t>
    </dgm:pt>
    <dgm:pt modelId="{F04A8D3D-C056-462E-80B6-8AFEAEFD2A70}" type="sibTrans" cxnId="{CEBB22C2-E81A-4C08-8191-CA237B1B7136}">
      <dgm:prSet/>
      <dgm:spPr/>
      <dgm:t>
        <a:bodyPr/>
        <a:lstStyle/>
        <a:p>
          <a:endParaRPr lang="en-US"/>
        </a:p>
      </dgm:t>
    </dgm:pt>
    <dgm:pt modelId="{1D12DD63-D5A4-463F-B2F0-5FCE97D3D2EC}">
      <dgm:prSet custT="1"/>
      <dgm:spPr>
        <a:solidFill>
          <a:srgbClr val="156082"/>
        </a:solidFill>
        <a:ln>
          <a:noFill/>
        </a:ln>
      </dgm:spPr>
      <dgm:t>
        <a:bodyPr/>
        <a:lstStyle/>
        <a:p>
          <a:pPr>
            <a:buNone/>
          </a:pPr>
          <a:r>
            <a:rPr lang="en-US" sz="800" b="0">
              <a:latin typeface="+mn-lt"/>
            </a:rPr>
            <a:t>Skill Evaluation Data</a:t>
          </a:r>
          <a:endParaRPr lang="en-US" sz="800" b="0" dirty="0">
            <a:latin typeface="+mn-lt"/>
          </a:endParaRPr>
        </a:p>
      </dgm:t>
    </dgm:pt>
    <dgm:pt modelId="{E84D844A-C574-4A21-8769-BB3B5F10B923}" type="parTrans" cxnId="{E040A748-8E58-4936-9346-6886482D540D}">
      <dgm:prSet/>
      <dgm:spPr/>
      <dgm:t>
        <a:bodyPr/>
        <a:lstStyle/>
        <a:p>
          <a:endParaRPr lang="en-US"/>
        </a:p>
      </dgm:t>
    </dgm:pt>
    <dgm:pt modelId="{D575AB64-B79A-4B2D-818F-8183435E1A5F}" type="sibTrans" cxnId="{E040A748-8E58-4936-9346-6886482D540D}">
      <dgm:prSet/>
      <dgm:spPr/>
      <dgm:t>
        <a:bodyPr/>
        <a:lstStyle/>
        <a:p>
          <a:endParaRPr lang="en-US"/>
        </a:p>
      </dgm:t>
    </dgm:pt>
    <dgm:pt modelId="{63E8A2FE-6B72-4E72-B8F5-78C63959A6D3}">
      <dgm:prSet custT="1"/>
      <dgm:spPr>
        <a:solidFill>
          <a:srgbClr val="0E425A"/>
        </a:solidFill>
        <a:ln>
          <a:noFill/>
        </a:ln>
      </dgm:spPr>
      <dgm:t>
        <a:bodyPr lIns="0" tIns="0" rIns="0" bIns="0"/>
        <a:lstStyle/>
        <a:p>
          <a:pPr>
            <a:buNone/>
          </a:pPr>
          <a:r>
            <a:rPr lang="en-US" sz="800" b="0" dirty="0">
              <a:latin typeface="+mn-lt"/>
            </a:rPr>
            <a:t>Memory Management Services</a:t>
          </a:r>
        </a:p>
      </dgm:t>
    </dgm:pt>
    <dgm:pt modelId="{34398DC2-3242-4953-AA46-3D47CF33BF94}" type="parTrans" cxnId="{0274B59A-0ED5-410F-AF86-5926C2A0AFE3}">
      <dgm:prSet/>
      <dgm:spPr/>
      <dgm:t>
        <a:bodyPr/>
        <a:lstStyle/>
        <a:p>
          <a:endParaRPr lang="en-US"/>
        </a:p>
      </dgm:t>
    </dgm:pt>
    <dgm:pt modelId="{59497278-65C6-4970-B4E7-71E7EA65CBF3}" type="sibTrans" cxnId="{0274B59A-0ED5-410F-AF86-5926C2A0AFE3}">
      <dgm:prSet/>
      <dgm:spPr/>
      <dgm:t>
        <a:bodyPr/>
        <a:lstStyle/>
        <a:p>
          <a:endParaRPr lang="en-US"/>
        </a:p>
      </dgm:t>
    </dgm:pt>
    <dgm:pt modelId="{5EBA8369-DCAC-41DB-BC42-64731B06589A}">
      <dgm:prSet custT="1"/>
      <dgm:spPr>
        <a:solidFill>
          <a:srgbClr val="156082"/>
        </a:solidFill>
        <a:ln w="12700" cap="flat" cmpd="sng" algn="ctr">
          <a:noFill/>
          <a:prstDash val="solid"/>
          <a:miter lim="800000"/>
        </a:ln>
        <a:effectLst/>
      </dgm:spPr>
      <dgm:t>
        <a:bodyPr spcFirstLastPara="0" vert="horz" wrap="square" lIns="0" tIns="0" rIns="0" bIns="0" numCol="1" spcCol="1270" anchor="ctr" anchorCtr="0"/>
        <a:lstStyle/>
        <a:p>
          <a:pPr>
            <a:buNone/>
          </a:pPr>
          <a:r>
            <a:rPr lang="en-US" sz="800" b="0" dirty="0">
              <a:latin typeface="+mn-lt"/>
            </a:rPr>
            <a:t>Memory Conflict Resolution Service</a:t>
          </a:r>
        </a:p>
      </dgm:t>
    </dgm:pt>
    <dgm:pt modelId="{E02BE253-51EA-4FF0-966C-CE15C11C9D21}" type="parTrans" cxnId="{4270DAFD-DEC6-4077-A720-4AD161F95C6F}">
      <dgm:prSet/>
      <dgm:spPr/>
      <dgm:t>
        <a:bodyPr/>
        <a:lstStyle/>
        <a:p>
          <a:endParaRPr lang="en-US"/>
        </a:p>
      </dgm:t>
    </dgm:pt>
    <dgm:pt modelId="{CA2E297C-5C74-4D45-A468-6D48438DFF67}" type="sibTrans" cxnId="{4270DAFD-DEC6-4077-A720-4AD161F95C6F}">
      <dgm:prSet/>
      <dgm:spPr/>
      <dgm:t>
        <a:bodyPr/>
        <a:lstStyle/>
        <a:p>
          <a:endParaRPr lang="en-US"/>
        </a:p>
      </dgm:t>
    </dgm:pt>
    <dgm:pt modelId="{B846DA44-26FE-415E-A2DE-89FDE4C573B9}">
      <dgm:prSet custT="1"/>
      <dgm:spPr>
        <a:solidFill>
          <a:srgbClr val="156082"/>
        </a:solidFill>
        <a:ln w="12700" cap="flat" cmpd="sng" algn="ctr">
          <a:noFill/>
          <a:prstDash val="solid"/>
          <a:miter lim="800000"/>
        </a:ln>
        <a:effectLst/>
      </dgm:spPr>
      <dgm:t>
        <a:bodyPr spcFirstLastPara="0" vert="horz" wrap="square" lIns="0" tIns="0" rIns="0" bIns="0" numCol="1" spcCol="1270" anchor="ctr" anchorCtr="0"/>
        <a:lstStyle/>
        <a:p>
          <a:pPr>
            <a:buNone/>
          </a:pPr>
          <a:r>
            <a:rPr lang="en-US" sz="800" b="0" dirty="0">
              <a:solidFill>
                <a:srgbClr val="FFFFFF"/>
              </a:solidFill>
              <a:latin typeface="+mn-lt"/>
              <a:ea typeface="+mn-ea"/>
              <a:cs typeface="+mn-cs"/>
            </a:rPr>
            <a:t>Memory Organization Service</a:t>
          </a:r>
        </a:p>
      </dgm:t>
    </dgm:pt>
    <dgm:pt modelId="{59614E55-BF33-4313-86F3-04498399E817}" type="parTrans" cxnId="{E55AB971-FDFF-49BF-8BFD-1974E2BD74A2}">
      <dgm:prSet/>
      <dgm:spPr/>
      <dgm:t>
        <a:bodyPr/>
        <a:lstStyle/>
        <a:p>
          <a:endParaRPr lang="en-US"/>
        </a:p>
      </dgm:t>
    </dgm:pt>
    <dgm:pt modelId="{5CB66130-5D3E-469C-A713-57D913870E41}" type="sibTrans" cxnId="{E55AB971-FDFF-49BF-8BFD-1974E2BD74A2}">
      <dgm:prSet/>
      <dgm:spPr/>
      <dgm:t>
        <a:bodyPr/>
        <a:lstStyle/>
        <a:p>
          <a:endParaRPr lang="en-US"/>
        </a:p>
      </dgm:t>
    </dgm:pt>
    <dgm:pt modelId="{8A53D27A-E674-4EE4-8D7A-B4BD17FDC12D}">
      <dgm:prSet custT="1"/>
      <dgm:spPr>
        <a:solidFill>
          <a:srgbClr val="156082"/>
        </a:solidFill>
        <a:ln w="12700" cap="flat" cmpd="sng" algn="ctr">
          <a:noFill/>
          <a:prstDash val="solid"/>
          <a:miter lim="800000"/>
        </a:ln>
        <a:effectLst/>
      </dgm:spPr>
      <dgm:t>
        <a:bodyPr spcFirstLastPara="0" vert="horz" wrap="square" lIns="0" tIns="0" rIns="0" bIns="0" numCol="1" spcCol="1270" anchor="ctr" anchorCtr="0"/>
        <a:lstStyle/>
        <a:p>
          <a:pPr>
            <a:buNone/>
          </a:pPr>
          <a:r>
            <a:rPr lang="en-US" sz="800" b="0" dirty="0">
              <a:solidFill>
                <a:srgbClr val="FFFFFF"/>
              </a:solidFill>
              <a:latin typeface="+mn-lt"/>
              <a:ea typeface="+mn-ea"/>
              <a:cs typeface="+mn-cs"/>
            </a:rPr>
            <a:t>Memory Construction Service</a:t>
          </a:r>
        </a:p>
      </dgm:t>
    </dgm:pt>
    <dgm:pt modelId="{5D122836-B7AE-4039-B716-A0D23822B5DD}" type="parTrans" cxnId="{00D4BF96-4520-4CB3-82E8-D1AC420C3657}">
      <dgm:prSet/>
      <dgm:spPr/>
      <dgm:t>
        <a:bodyPr/>
        <a:lstStyle/>
        <a:p>
          <a:endParaRPr lang="en-US"/>
        </a:p>
      </dgm:t>
    </dgm:pt>
    <dgm:pt modelId="{6E8A6648-5833-4217-AAE3-A37B45D1E6B6}" type="sibTrans" cxnId="{00D4BF96-4520-4CB3-82E8-D1AC420C3657}">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6E8B5282-01B6-4D1D-BFB7-294078B5B2D1}" type="pres">
      <dgm:prSet presAssocID="{8459DDDA-14E7-4BA1-B2FB-FD6D3054B366}" presName="vertOne" presStyleCnt="0"/>
      <dgm:spPr/>
    </dgm:pt>
    <dgm:pt modelId="{D454CFD3-1060-4162-B490-2CB68B822B86}" type="pres">
      <dgm:prSet presAssocID="{8459DDDA-14E7-4BA1-B2FB-FD6D3054B366}" presName="txOne" presStyleLbl="node0" presStyleIdx="0" presStyleCnt="7" custScaleX="100569" custScaleY="290405">
        <dgm:presLayoutVars>
          <dgm:chPref val="3"/>
        </dgm:presLayoutVars>
      </dgm:prSet>
      <dgm:spPr/>
    </dgm:pt>
    <dgm:pt modelId="{1D791B8B-8EF5-42AD-9E70-E588A09F7F25}" type="pres">
      <dgm:prSet presAssocID="{8459DDDA-14E7-4BA1-B2FB-FD6D3054B366}" presName="parTransOne" presStyleCnt="0"/>
      <dgm:spPr/>
    </dgm:pt>
    <dgm:pt modelId="{25DDD248-6E57-4935-80B4-0AC089541C0F}" type="pres">
      <dgm:prSet presAssocID="{8459DDDA-14E7-4BA1-B2FB-FD6D3054B366}" presName="horzOne" presStyleCnt="0"/>
      <dgm:spPr/>
    </dgm:pt>
    <dgm:pt modelId="{AFE1D98D-1544-46BB-8F0C-C8AC7AE0FA72}" type="pres">
      <dgm:prSet presAssocID="{CD878773-637A-40CC-B52B-FA7BBD14E5CF}" presName="vertTwo" presStyleCnt="0"/>
      <dgm:spPr/>
    </dgm:pt>
    <dgm:pt modelId="{4925F12C-2371-4A9C-A3D4-507E7D736594}" type="pres">
      <dgm:prSet presAssocID="{CD878773-637A-40CC-B52B-FA7BBD14E5CF}" presName="txTwo" presStyleLbl="node2" presStyleIdx="0" presStyleCnt="11" custScaleX="93149" custScaleY="290405">
        <dgm:presLayoutVars>
          <dgm:chPref val="3"/>
        </dgm:presLayoutVars>
      </dgm:prSet>
      <dgm:spPr/>
    </dgm:pt>
    <dgm:pt modelId="{BD85D543-3DEE-488B-8BFC-464737376B65}" type="pres">
      <dgm:prSet presAssocID="{CD878773-637A-40CC-B52B-FA7BBD14E5CF}" presName="parTransTwo" presStyleCnt="0"/>
      <dgm:spPr/>
    </dgm:pt>
    <dgm:pt modelId="{A5E8B21E-3505-40AD-874F-2932876E1EA3}" type="pres">
      <dgm:prSet presAssocID="{CD878773-637A-40CC-B52B-FA7BBD14E5CF}" presName="horzTwo" presStyleCnt="0"/>
      <dgm:spPr/>
    </dgm:pt>
    <dgm:pt modelId="{65FB8CD7-A47E-4648-A4F6-6D9C2DE93095}" type="pres">
      <dgm:prSet presAssocID="{9C2392DA-FA07-47C2-9F92-383370935514}" presName="vertThree" presStyleCnt="0"/>
      <dgm:spPr/>
    </dgm:pt>
    <dgm:pt modelId="{5225E1F6-B204-4DC1-A87B-B13548A9E386}" type="pres">
      <dgm:prSet presAssocID="{9C2392DA-FA07-47C2-9F92-383370935514}" presName="txThree" presStyleLbl="node3" presStyleIdx="0" presStyleCnt="11" custScaleX="93514" custScaleY="290405">
        <dgm:presLayoutVars>
          <dgm:chPref val="3"/>
        </dgm:presLayoutVars>
      </dgm:prSet>
      <dgm:spPr/>
    </dgm:pt>
    <dgm:pt modelId="{173FC956-2D27-4B0B-A3CB-2579EA0BA262}" type="pres">
      <dgm:prSet presAssocID="{9C2392DA-FA07-47C2-9F92-383370935514}" presName="parTransThree" presStyleCnt="0"/>
      <dgm:spPr/>
    </dgm:pt>
    <dgm:pt modelId="{E27BC8EF-47E6-4CED-9ADE-0687330CF8B5}" type="pres">
      <dgm:prSet presAssocID="{9C2392DA-FA07-47C2-9F92-383370935514}" presName="horzThree" presStyleCnt="0"/>
      <dgm:spPr/>
    </dgm:pt>
    <dgm:pt modelId="{3BFE20C3-20B2-4F9B-ADE3-4A19D52CF6B1}" type="pres">
      <dgm:prSet presAssocID="{3E8CA4B6-C2F5-42E8-8B15-63C1D11C6A4E}" presName="vertFour" presStyleCnt="0">
        <dgm:presLayoutVars>
          <dgm:chPref val="3"/>
        </dgm:presLayoutVars>
      </dgm:prSet>
      <dgm:spPr/>
    </dgm:pt>
    <dgm:pt modelId="{CDA542D7-E23D-446E-ABEB-D8137AFEC2DA}" type="pres">
      <dgm:prSet presAssocID="{3E8CA4B6-C2F5-42E8-8B15-63C1D11C6A4E}" presName="txFour" presStyleLbl="node4" presStyleIdx="0" presStyleCnt="4" custScaleX="95091" custScaleY="290405">
        <dgm:presLayoutVars>
          <dgm:chPref val="3"/>
        </dgm:presLayoutVars>
      </dgm:prSet>
      <dgm:spPr/>
    </dgm:pt>
    <dgm:pt modelId="{7CC736BD-8B2C-4925-869B-79C59A317A09}" type="pres">
      <dgm:prSet presAssocID="{3E8CA4B6-C2F5-42E8-8B15-63C1D11C6A4E}" presName="horzFour" presStyleCnt="0"/>
      <dgm:spPr/>
    </dgm:pt>
    <dgm:pt modelId="{4BF2B013-1585-4604-A11F-FF1DF820E839}" type="pres">
      <dgm:prSet presAssocID="{3166FC00-1861-4FBF-8D49-7C1C57BC29F7}" presName="sibSpaceTwo" presStyleCnt="0"/>
      <dgm:spPr/>
    </dgm:pt>
    <dgm:pt modelId="{CE49F999-B75D-4281-8992-5049C3BB4244}" type="pres">
      <dgm:prSet presAssocID="{6AD573A7-9051-4E80-8D90-8F4059A3C845}" presName="vertTwo" presStyleCnt="0"/>
      <dgm:spPr/>
    </dgm:pt>
    <dgm:pt modelId="{2ACA240D-54B6-43D8-B399-AA5FE346C853}" type="pres">
      <dgm:prSet presAssocID="{6AD573A7-9051-4E80-8D90-8F4059A3C845}" presName="txTwo" presStyleLbl="node2" presStyleIdx="1" presStyleCnt="11" custScaleY="290405">
        <dgm:presLayoutVars>
          <dgm:chPref val="3"/>
        </dgm:presLayoutVars>
      </dgm:prSet>
      <dgm:spPr/>
    </dgm:pt>
    <dgm:pt modelId="{4B4FBFD0-A13C-4FBA-888E-88B5A87B2030}" type="pres">
      <dgm:prSet presAssocID="{6AD573A7-9051-4E80-8D90-8F4059A3C845}" presName="parTransTwo" presStyleCnt="0"/>
      <dgm:spPr/>
    </dgm:pt>
    <dgm:pt modelId="{8A739475-A4FF-4CC1-8FBC-3EADEA81086A}" type="pres">
      <dgm:prSet presAssocID="{6AD573A7-9051-4E80-8D90-8F4059A3C845}" presName="horzTwo" presStyleCnt="0"/>
      <dgm:spPr/>
    </dgm:pt>
    <dgm:pt modelId="{52AB2D8D-3688-499E-8644-1C29FB87DD29}" type="pres">
      <dgm:prSet presAssocID="{D9E459C9-7BB9-45B7-B26B-6E3014CE0B28}" presName="vertThree" presStyleCnt="0"/>
      <dgm:spPr/>
    </dgm:pt>
    <dgm:pt modelId="{B1D9EB13-2269-4549-9161-2D1A9C5FE907}" type="pres">
      <dgm:prSet presAssocID="{D9E459C9-7BB9-45B7-B26B-6E3014CE0B28}" presName="txThree" presStyleLbl="node3" presStyleIdx="1" presStyleCnt="11" custScaleY="290405">
        <dgm:presLayoutVars>
          <dgm:chPref val="3"/>
        </dgm:presLayoutVars>
      </dgm:prSet>
      <dgm:spPr/>
    </dgm:pt>
    <dgm:pt modelId="{DB89DA51-540C-4182-B3BB-39DDB91799B0}" type="pres">
      <dgm:prSet presAssocID="{D9E459C9-7BB9-45B7-B26B-6E3014CE0B28}" presName="horzThree" presStyleCnt="0"/>
      <dgm:spPr/>
    </dgm:pt>
    <dgm:pt modelId="{C8AF0630-35C3-4C48-B59B-05245AFF1AC6}" type="pres">
      <dgm:prSet presAssocID="{373AC37A-54C5-42A4-AAEE-D1F94C5368D1}" presName="sibSpaceOne" presStyleCnt="0"/>
      <dgm:spPr/>
    </dgm:pt>
    <dgm:pt modelId="{5BF081AA-E1A9-4E3B-A5E2-418F31C0552D}" type="pres">
      <dgm:prSet presAssocID="{3DE36A12-071F-47B3-A523-DC2B9CA18827}" presName="vertOne" presStyleCnt="0"/>
      <dgm:spPr/>
    </dgm:pt>
    <dgm:pt modelId="{E058AB7F-FE18-487B-BD30-F98EE96F0EA8}" type="pres">
      <dgm:prSet presAssocID="{3DE36A12-071F-47B3-A523-DC2B9CA18827}" presName="txOne" presStyleLbl="node0" presStyleIdx="1" presStyleCnt="7" custScaleX="99851" custScaleY="290405">
        <dgm:presLayoutVars>
          <dgm:chPref val="3"/>
        </dgm:presLayoutVars>
      </dgm:prSet>
      <dgm:spPr/>
    </dgm:pt>
    <dgm:pt modelId="{2DDFD3A0-3FB4-412B-BE02-97FAA5827ED4}" type="pres">
      <dgm:prSet presAssocID="{3DE36A12-071F-47B3-A523-DC2B9CA18827}" presName="parTransOne" presStyleCnt="0"/>
      <dgm:spPr/>
    </dgm:pt>
    <dgm:pt modelId="{4057A885-BE0E-4641-9D24-B911BE6F482F}" type="pres">
      <dgm:prSet presAssocID="{3DE36A12-071F-47B3-A523-DC2B9CA18827}" presName="horzOne" presStyleCnt="0"/>
      <dgm:spPr/>
    </dgm:pt>
    <dgm:pt modelId="{C4EDDADE-E7AA-43CA-A6F7-7435C09C8C5B}" type="pres">
      <dgm:prSet presAssocID="{0268F588-C8E2-4139-BEE1-A56D7C6859EE}" presName="vertTwo" presStyleCnt="0"/>
      <dgm:spPr/>
    </dgm:pt>
    <dgm:pt modelId="{F761314D-DF28-4E08-AA5E-07DFC96203D9}" type="pres">
      <dgm:prSet presAssocID="{0268F588-C8E2-4139-BEE1-A56D7C6859EE}" presName="txTwo" presStyleLbl="node2" presStyleIdx="2" presStyleCnt="11" custScaleX="99949" custScaleY="290405">
        <dgm:presLayoutVars>
          <dgm:chPref val="3"/>
        </dgm:presLayoutVars>
      </dgm:prSet>
      <dgm:spPr/>
    </dgm:pt>
    <dgm:pt modelId="{3361F2CC-8B68-4087-97C4-C44800A3964C}" type="pres">
      <dgm:prSet presAssocID="{0268F588-C8E2-4139-BEE1-A56D7C6859EE}" presName="parTransTwo" presStyleCnt="0"/>
      <dgm:spPr/>
    </dgm:pt>
    <dgm:pt modelId="{C13FE8CE-069D-44F2-A549-C060EA9EBB4B}" type="pres">
      <dgm:prSet presAssocID="{0268F588-C8E2-4139-BEE1-A56D7C6859EE}" presName="horzTwo" presStyleCnt="0"/>
      <dgm:spPr/>
    </dgm:pt>
    <dgm:pt modelId="{FE5F2991-8E76-46E6-8261-2F0E96941006}" type="pres">
      <dgm:prSet presAssocID="{12EA9EE5-B71D-4244-B779-40E69BF3B3D5}" presName="vertThree" presStyleCnt="0"/>
      <dgm:spPr/>
    </dgm:pt>
    <dgm:pt modelId="{8AEED8CC-9B7D-45B1-A700-60BD8870F732}" type="pres">
      <dgm:prSet presAssocID="{12EA9EE5-B71D-4244-B779-40E69BF3B3D5}" presName="txThree" presStyleLbl="node3" presStyleIdx="2" presStyleCnt="11" custScaleX="100144" custScaleY="290405">
        <dgm:presLayoutVars>
          <dgm:chPref val="3"/>
        </dgm:presLayoutVars>
      </dgm:prSet>
      <dgm:spPr/>
    </dgm:pt>
    <dgm:pt modelId="{98B47B0D-DC06-4E1F-B82D-3CCFB11C5001}" type="pres">
      <dgm:prSet presAssocID="{12EA9EE5-B71D-4244-B779-40E69BF3B3D5}" presName="parTransThree" presStyleCnt="0"/>
      <dgm:spPr/>
    </dgm:pt>
    <dgm:pt modelId="{DC87E39E-F9B5-463E-B989-ADFB46C8F8C6}" type="pres">
      <dgm:prSet presAssocID="{12EA9EE5-B71D-4244-B779-40E69BF3B3D5}" presName="horzThree" presStyleCnt="0"/>
      <dgm:spPr/>
    </dgm:pt>
    <dgm:pt modelId="{7DCE53ED-0BFA-4B4B-BC16-70B0ECCC6D66}" type="pres">
      <dgm:prSet presAssocID="{4F82A2A6-C03C-49EF-AE1C-752A506DEF37}" presName="vertFour" presStyleCnt="0">
        <dgm:presLayoutVars>
          <dgm:chPref val="3"/>
        </dgm:presLayoutVars>
      </dgm:prSet>
      <dgm:spPr/>
    </dgm:pt>
    <dgm:pt modelId="{10E1577F-36B4-407E-AB02-B85A5F86AB49}" type="pres">
      <dgm:prSet presAssocID="{4F82A2A6-C03C-49EF-AE1C-752A506DEF37}" presName="txFour" presStyleLbl="node4" presStyleIdx="1" presStyleCnt="4" custScaleX="101436" custScaleY="290405">
        <dgm:presLayoutVars>
          <dgm:chPref val="3"/>
        </dgm:presLayoutVars>
      </dgm:prSet>
      <dgm:spPr/>
    </dgm:pt>
    <dgm:pt modelId="{44F3D585-EFED-4DC2-9655-B74F597BF90F}" type="pres">
      <dgm:prSet presAssocID="{4F82A2A6-C03C-49EF-AE1C-752A506DEF37}" presName="horzFour" presStyleCnt="0"/>
      <dgm:spPr/>
    </dgm:pt>
    <dgm:pt modelId="{0C8F224D-F943-417A-A934-A7F149B1AFCD}" type="pres">
      <dgm:prSet presAssocID="{2B1137BC-44DF-4708-94AE-A821A19A66CA}" presName="sibSpaceTwo" presStyleCnt="0"/>
      <dgm:spPr/>
    </dgm:pt>
    <dgm:pt modelId="{19A97316-06C6-4FD0-8921-C1ABFADEA6D0}" type="pres">
      <dgm:prSet presAssocID="{7A84F974-BC02-4324-A50D-E70682570AD4}" presName="vertTwo" presStyleCnt="0"/>
      <dgm:spPr/>
    </dgm:pt>
    <dgm:pt modelId="{0B01D095-F457-4310-B2E0-56E697A90E2E}" type="pres">
      <dgm:prSet presAssocID="{7A84F974-BC02-4324-A50D-E70682570AD4}" presName="txTwo" presStyleLbl="node2" presStyleIdx="3" presStyleCnt="11" custScaleY="290405">
        <dgm:presLayoutVars>
          <dgm:chPref val="3"/>
        </dgm:presLayoutVars>
      </dgm:prSet>
      <dgm:spPr/>
    </dgm:pt>
    <dgm:pt modelId="{0FD377CF-CA11-4F44-A3D0-5F68AED03F80}" type="pres">
      <dgm:prSet presAssocID="{7A84F974-BC02-4324-A50D-E70682570AD4}" presName="parTransTwo" presStyleCnt="0"/>
      <dgm:spPr/>
    </dgm:pt>
    <dgm:pt modelId="{2A97A8AF-F39E-4BA2-A7AB-37D320D932D2}" type="pres">
      <dgm:prSet presAssocID="{7A84F974-BC02-4324-A50D-E70682570AD4}" presName="horzTwo" presStyleCnt="0"/>
      <dgm:spPr/>
    </dgm:pt>
    <dgm:pt modelId="{450363C0-DA55-43AF-B185-6E66466710AD}" type="pres">
      <dgm:prSet presAssocID="{D9B00616-8BBC-417F-B8B3-88B4D9876772}" presName="vertThree" presStyleCnt="0"/>
      <dgm:spPr/>
    </dgm:pt>
    <dgm:pt modelId="{1B403199-50F0-4A30-B2FA-94498A42D9B5}" type="pres">
      <dgm:prSet presAssocID="{D9B00616-8BBC-417F-B8B3-88B4D9876772}" presName="txThree" presStyleLbl="node3" presStyleIdx="3" presStyleCnt="11" custScaleY="290405">
        <dgm:presLayoutVars>
          <dgm:chPref val="3"/>
        </dgm:presLayoutVars>
      </dgm:prSet>
      <dgm:spPr/>
    </dgm:pt>
    <dgm:pt modelId="{48AA6AED-05CF-4C90-BE7C-9E89D3BF58C5}" type="pres">
      <dgm:prSet presAssocID="{D9B00616-8BBC-417F-B8B3-88B4D9876772}" presName="horzThree" presStyleCnt="0"/>
      <dgm:spPr/>
    </dgm:pt>
    <dgm:pt modelId="{4DCBD592-507B-4DCE-9881-21E26CEA95B3}" type="pres">
      <dgm:prSet presAssocID="{6D0C4BBB-C545-464E-86AC-C88B6F4666DB}" presName="sibSpaceOne" presStyleCnt="0"/>
      <dgm:spPr/>
    </dgm:pt>
    <dgm:pt modelId="{9CC37CA6-8282-428C-BB85-C82D49B602F5}" type="pres">
      <dgm:prSet presAssocID="{D8D70A33-DEDE-4626-87D8-05780EFF3B72}" presName="vertOne" presStyleCnt="0"/>
      <dgm:spPr/>
    </dgm:pt>
    <dgm:pt modelId="{881F36EA-091F-4CA0-96FC-0DEE80432E5E}" type="pres">
      <dgm:prSet presAssocID="{D8D70A33-DEDE-4626-87D8-05780EFF3B72}" presName="txOne" presStyleLbl="node0" presStyleIdx="2" presStyleCnt="7" custScaleX="99851" custScaleY="290405">
        <dgm:presLayoutVars>
          <dgm:chPref val="3"/>
        </dgm:presLayoutVars>
      </dgm:prSet>
      <dgm:spPr/>
    </dgm:pt>
    <dgm:pt modelId="{08855F2F-F08E-4FFC-B865-1CBDADCE5587}" type="pres">
      <dgm:prSet presAssocID="{D8D70A33-DEDE-4626-87D8-05780EFF3B72}" presName="parTransOne" presStyleCnt="0"/>
      <dgm:spPr/>
    </dgm:pt>
    <dgm:pt modelId="{1E9F9631-3B85-45D8-806C-3FA2870C171B}" type="pres">
      <dgm:prSet presAssocID="{D8D70A33-DEDE-4626-87D8-05780EFF3B72}" presName="horzOne" presStyleCnt="0"/>
      <dgm:spPr/>
    </dgm:pt>
    <dgm:pt modelId="{C2D7F688-9DFA-423A-8F67-13D1E9650D2F}" type="pres">
      <dgm:prSet presAssocID="{68A36BF7-B4E4-4B6B-9E12-A6030DD25BEA}" presName="vertTwo" presStyleCnt="0"/>
      <dgm:spPr/>
    </dgm:pt>
    <dgm:pt modelId="{2AFF169D-36E6-498D-8D0A-70BA01EA391E}" type="pres">
      <dgm:prSet presAssocID="{68A36BF7-B4E4-4B6B-9E12-A6030DD25BEA}" presName="txTwo" presStyleLbl="node2" presStyleIdx="4" presStyleCnt="11" custScaleX="99949" custScaleY="290405">
        <dgm:presLayoutVars>
          <dgm:chPref val="3"/>
        </dgm:presLayoutVars>
      </dgm:prSet>
      <dgm:spPr/>
    </dgm:pt>
    <dgm:pt modelId="{53EB55B8-1656-44F8-935D-BC275214689B}" type="pres">
      <dgm:prSet presAssocID="{68A36BF7-B4E4-4B6B-9E12-A6030DD25BEA}" presName="parTransTwo" presStyleCnt="0"/>
      <dgm:spPr/>
    </dgm:pt>
    <dgm:pt modelId="{F4FCA5A2-749E-44D5-8798-EB77EB710301}" type="pres">
      <dgm:prSet presAssocID="{68A36BF7-B4E4-4B6B-9E12-A6030DD25BEA}" presName="horzTwo" presStyleCnt="0"/>
      <dgm:spPr/>
    </dgm:pt>
    <dgm:pt modelId="{588766B8-8A14-4CE6-A8BE-EDADFE393E94}" type="pres">
      <dgm:prSet presAssocID="{363B4353-8052-4335-9F05-A9579F746028}" presName="vertThree" presStyleCnt="0"/>
      <dgm:spPr/>
    </dgm:pt>
    <dgm:pt modelId="{D71C5215-EA82-4B0F-B374-AD9ECEB83ED8}" type="pres">
      <dgm:prSet presAssocID="{363B4353-8052-4335-9F05-A9579F746028}" presName="txThree" presStyleLbl="node3" presStyleIdx="4" presStyleCnt="11" custScaleX="100144" custScaleY="290405">
        <dgm:presLayoutVars>
          <dgm:chPref val="3"/>
        </dgm:presLayoutVars>
      </dgm:prSet>
      <dgm:spPr/>
    </dgm:pt>
    <dgm:pt modelId="{2C908FA4-8156-487B-BD11-15304891E5E3}" type="pres">
      <dgm:prSet presAssocID="{363B4353-8052-4335-9F05-A9579F746028}" presName="horzThree" presStyleCnt="0"/>
      <dgm:spPr/>
    </dgm:pt>
    <dgm:pt modelId="{D20A8A4E-FFD6-41F0-BEF0-DE86446E031B}" type="pres">
      <dgm:prSet presAssocID="{D665FD33-6D0B-44C5-BDD2-627C35BD6469}" presName="sibSpaceTwo" presStyleCnt="0"/>
      <dgm:spPr/>
    </dgm:pt>
    <dgm:pt modelId="{100F670C-24EF-41EE-AD2E-060513715833}" type="pres">
      <dgm:prSet presAssocID="{96D29E2A-43E5-47EE-80D5-33D4B64096A7}" presName="vertTwo" presStyleCnt="0"/>
      <dgm:spPr/>
    </dgm:pt>
    <dgm:pt modelId="{1C63010D-D557-42F6-82F5-0AFE3EE3B1EB}" type="pres">
      <dgm:prSet presAssocID="{96D29E2A-43E5-47EE-80D5-33D4B64096A7}" presName="txTwo" presStyleLbl="node2" presStyleIdx="5" presStyleCnt="11" custScaleY="290405">
        <dgm:presLayoutVars>
          <dgm:chPref val="3"/>
        </dgm:presLayoutVars>
      </dgm:prSet>
      <dgm:spPr/>
    </dgm:pt>
    <dgm:pt modelId="{3A71B957-E182-4E4F-97CB-B4FCC8B63A86}" type="pres">
      <dgm:prSet presAssocID="{96D29E2A-43E5-47EE-80D5-33D4B64096A7}" presName="parTransTwo" presStyleCnt="0"/>
      <dgm:spPr/>
    </dgm:pt>
    <dgm:pt modelId="{9097ED43-D510-4B8A-97DD-002750C69E69}" type="pres">
      <dgm:prSet presAssocID="{96D29E2A-43E5-47EE-80D5-33D4B64096A7}" presName="horzTwo" presStyleCnt="0"/>
      <dgm:spPr/>
    </dgm:pt>
    <dgm:pt modelId="{AB819C83-EBA5-416C-8336-493F4FD4956C}" type="pres">
      <dgm:prSet presAssocID="{9A03FA5D-A4E2-4453-8941-666B6407507E}" presName="vertThree" presStyleCnt="0"/>
      <dgm:spPr/>
    </dgm:pt>
    <dgm:pt modelId="{AA186862-D076-4E0B-A15E-D46BAD51AED7}" type="pres">
      <dgm:prSet presAssocID="{9A03FA5D-A4E2-4453-8941-666B6407507E}" presName="txThree" presStyleLbl="node3" presStyleIdx="5" presStyleCnt="11" custScaleY="290405">
        <dgm:presLayoutVars>
          <dgm:chPref val="3"/>
        </dgm:presLayoutVars>
      </dgm:prSet>
      <dgm:spPr/>
    </dgm:pt>
    <dgm:pt modelId="{31FC6EF8-341B-48FC-B76B-13475C9D71D4}" type="pres">
      <dgm:prSet presAssocID="{9A03FA5D-A4E2-4453-8941-666B6407507E}" presName="horzThree" presStyleCnt="0"/>
      <dgm:spPr/>
    </dgm:pt>
    <dgm:pt modelId="{96872211-0003-45D4-BE45-AD0B9C49B240}" type="pres">
      <dgm:prSet presAssocID="{25E343C3-BC05-4ED4-87FE-9A8E9F945D12}" presName="sibSpaceOne" presStyleCnt="0"/>
      <dgm:spPr/>
    </dgm:pt>
    <dgm:pt modelId="{AEAF07C7-4BAB-484A-BA30-BD289CE5E489}" type="pres">
      <dgm:prSet presAssocID="{D6A82D14-07BB-4A5C-BD5A-CD1D17612B5C}" presName="vertOne" presStyleCnt="0"/>
      <dgm:spPr/>
    </dgm:pt>
    <dgm:pt modelId="{D9B7649E-D478-4C65-9064-2D0FCB65F2C4}" type="pres">
      <dgm:prSet presAssocID="{D6A82D14-07BB-4A5C-BD5A-CD1D17612B5C}" presName="txOne" presStyleLbl="node0" presStyleIdx="3" presStyleCnt="7" custScaleY="290405">
        <dgm:presLayoutVars>
          <dgm:chPref val="3"/>
        </dgm:presLayoutVars>
      </dgm:prSet>
      <dgm:spPr/>
    </dgm:pt>
    <dgm:pt modelId="{04E4382D-F90E-43E3-93F0-052BB2A02D70}" type="pres">
      <dgm:prSet presAssocID="{D6A82D14-07BB-4A5C-BD5A-CD1D17612B5C}" presName="parTransOne" presStyleCnt="0"/>
      <dgm:spPr/>
    </dgm:pt>
    <dgm:pt modelId="{83B46D9C-9AF4-4A0D-BE9C-D2F4565BDAB4}" type="pres">
      <dgm:prSet presAssocID="{D6A82D14-07BB-4A5C-BD5A-CD1D17612B5C}" presName="horzOne" presStyleCnt="0"/>
      <dgm:spPr/>
    </dgm:pt>
    <dgm:pt modelId="{7280E713-266A-4F3A-86BF-6F34A240670C}" type="pres">
      <dgm:prSet presAssocID="{1FEC6C83-9530-4519-8CAB-EFF2EBF2C487}" presName="vertTwo" presStyleCnt="0"/>
      <dgm:spPr/>
    </dgm:pt>
    <dgm:pt modelId="{8331607F-6483-4CC1-AD7F-6A5546099148}" type="pres">
      <dgm:prSet presAssocID="{1FEC6C83-9530-4519-8CAB-EFF2EBF2C487}" presName="txTwo" presStyleLbl="node2" presStyleIdx="6" presStyleCnt="11" custScaleY="290405">
        <dgm:presLayoutVars>
          <dgm:chPref val="3"/>
        </dgm:presLayoutVars>
      </dgm:prSet>
      <dgm:spPr/>
    </dgm:pt>
    <dgm:pt modelId="{6BD71F2B-7031-4804-9267-1677BF94DD91}" type="pres">
      <dgm:prSet presAssocID="{1FEC6C83-9530-4519-8CAB-EFF2EBF2C487}" presName="parTransTwo" presStyleCnt="0"/>
      <dgm:spPr/>
    </dgm:pt>
    <dgm:pt modelId="{A8AAF1F4-496C-4531-8C4A-E817230BB900}" type="pres">
      <dgm:prSet presAssocID="{1FEC6C83-9530-4519-8CAB-EFF2EBF2C487}" presName="horzTwo" presStyleCnt="0"/>
      <dgm:spPr/>
    </dgm:pt>
    <dgm:pt modelId="{D40B7824-F380-48E9-945E-47EE53E088B8}" type="pres">
      <dgm:prSet presAssocID="{1F14B50D-D578-4284-A147-63DD83ED2FC2}" presName="vertThree" presStyleCnt="0"/>
      <dgm:spPr/>
    </dgm:pt>
    <dgm:pt modelId="{715E326B-ACF3-4E17-AA87-B96E98B1B535}" type="pres">
      <dgm:prSet presAssocID="{1F14B50D-D578-4284-A147-63DD83ED2FC2}" presName="txThree" presStyleLbl="node3" presStyleIdx="6" presStyleCnt="11" custScaleY="290405">
        <dgm:presLayoutVars>
          <dgm:chPref val="3"/>
        </dgm:presLayoutVars>
      </dgm:prSet>
      <dgm:spPr/>
    </dgm:pt>
    <dgm:pt modelId="{4F2C6D50-8088-49AE-B91D-32A6B98B579E}" type="pres">
      <dgm:prSet presAssocID="{1F14B50D-D578-4284-A147-63DD83ED2FC2}" presName="horzThree" presStyleCnt="0"/>
      <dgm:spPr/>
    </dgm:pt>
    <dgm:pt modelId="{CA9D7025-5136-4F3F-8708-6E9EEFB44B70}" type="pres">
      <dgm:prSet presAssocID="{10ABF4A0-3A58-43A3-83D3-54CAF64F2EBA}" presName="sibSpaceTwo" presStyleCnt="0"/>
      <dgm:spPr/>
    </dgm:pt>
    <dgm:pt modelId="{0D7141D6-E768-478F-BF3F-4C02E7C90C80}" type="pres">
      <dgm:prSet presAssocID="{268D3C50-7A0C-4CB7-A594-5FE3A72183EA}" presName="vertTwo" presStyleCnt="0"/>
      <dgm:spPr/>
    </dgm:pt>
    <dgm:pt modelId="{820AB0FE-0908-4533-B5C0-4588ABF25FE4}" type="pres">
      <dgm:prSet presAssocID="{268D3C50-7A0C-4CB7-A594-5FE3A72183EA}" presName="txTwo" presStyleLbl="node2" presStyleIdx="7" presStyleCnt="11" custScaleY="290405">
        <dgm:presLayoutVars>
          <dgm:chPref val="3"/>
        </dgm:presLayoutVars>
      </dgm:prSet>
      <dgm:spPr/>
    </dgm:pt>
    <dgm:pt modelId="{BE4DE7A3-2075-4D61-9306-2C1BE344A097}" type="pres">
      <dgm:prSet presAssocID="{268D3C50-7A0C-4CB7-A594-5FE3A72183EA}" presName="parTransTwo" presStyleCnt="0"/>
      <dgm:spPr/>
    </dgm:pt>
    <dgm:pt modelId="{307D92FD-855F-4B7A-B3EE-0DDF1805E9CA}" type="pres">
      <dgm:prSet presAssocID="{268D3C50-7A0C-4CB7-A594-5FE3A72183EA}" presName="horzTwo" presStyleCnt="0"/>
      <dgm:spPr/>
    </dgm:pt>
    <dgm:pt modelId="{5098B062-8EEF-4639-A83D-C6C447444209}" type="pres">
      <dgm:prSet presAssocID="{1D12DD63-D5A4-463F-B2F0-5FCE97D3D2EC}" presName="vertThree" presStyleCnt="0"/>
      <dgm:spPr/>
    </dgm:pt>
    <dgm:pt modelId="{03B67655-B8EB-47A6-B974-8F9008B84CCA}" type="pres">
      <dgm:prSet presAssocID="{1D12DD63-D5A4-463F-B2F0-5FCE97D3D2EC}" presName="txThree" presStyleLbl="node3" presStyleIdx="7" presStyleCnt="11" custScaleY="290405">
        <dgm:presLayoutVars>
          <dgm:chPref val="3"/>
        </dgm:presLayoutVars>
      </dgm:prSet>
      <dgm:spPr/>
    </dgm:pt>
    <dgm:pt modelId="{8FF60207-2F13-4FA0-9751-D25BA1D6346D}" type="pres">
      <dgm:prSet presAssocID="{1D12DD63-D5A4-463F-B2F0-5FCE97D3D2EC}" presName="horzThree" presStyleCnt="0"/>
      <dgm:spPr/>
    </dgm:pt>
    <dgm:pt modelId="{53C53A10-DAD0-4093-93D5-F8A48901D0F4}" type="pres">
      <dgm:prSet presAssocID="{7309817F-353B-4099-8501-43CDB80E5212}" presName="sibSpaceOne" presStyleCnt="0"/>
      <dgm:spPr/>
    </dgm:pt>
    <dgm:pt modelId="{0BEDF9F4-3E95-4E16-925B-5C8747EF766B}" type="pres">
      <dgm:prSet presAssocID="{9245B09F-4D1C-40FC-BA5B-53A6A31E32C6}" presName="vertOne" presStyleCnt="0"/>
      <dgm:spPr/>
    </dgm:pt>
    <dgm:pt modelId="{C5DF130E-2CC9-4601-9AF7-21EE40AA6E57}" type="pres">
      <dgm:prSet presAssocID="{9245B09F-4D1C-40FC-BA5B-53A6A31E32C6}" presName="txOne" presStyleLbl="node0" presStyleIdx="4" presStyleCnt="7" custScaleX="101647" custScaleY="290405">
        <dgm:presLayoutVars>
          <dgm:chPref val="3"/>
        </dgm:presLayoutVars>
      </dgm:prSet>
      <dgm:spPr/>
    </dgm:pt>
    <dgm:pt modelId="{B827AE92-4725-433C-84FF-86A1B29B3EE3}" type="pres">
      <dgm:prSet presAssocID="{9245B09F-4D1C-40FC-BA5B-53A6A31E32C6}" presName="parTransOne" presStyleCnt="0"/>
      <dgm:spPr/>
    </dgm:pt>
    <dgm:pt modelId="{C759EC0B-D86C-4933-8075-2FD1061C6823}" type="pres">
      <dgm:prSet presAssocID="{9245B09F-4D1C-40FC-BA5B-53A6A31E32C6}" presName="horzOne" presStyleCnt="0"/>
      <dgm:spPr/>
    </dgm:pt>
    <dgm:pt modelId="{F90378BB-1D00-46B0-A0E7-D15618390AED}" type="pres">
      <dgm:prSet presAssocID="{F598E8C2-D28D-468A-A770-B152561329A4}" presName="vertTwo" presStyleCnt="0"/>
      <dgm:spPr/>
    </dgm:pt>
    <dgm:pt modelId="{2210B618-4A94-42A2-B3D7-A3B3E9EAD5D0}" type="pres">
      <dgm:prSet presAssocID="{F598E8C2-D28D-468A-A770-B152561329A4}" presName="txTwo" presStyleLbl="node2" presStyleIdx="8" presStyleCnt="11" custScaleY="290405">
        <dgm:presLayoutVars>
          <dgm:chPref val="3"/>
        </dgm:presLayoutVars>
      </dgm:prSet>
      <dgm:spPr/>
    </dgm:pt>
    <dgm:pt modelId="{D12C98F0-6C4D-44F7-9758-E94ACB9EBBB0}" type="pres">
      <dgm:prSet presAssocID="{F598E8C2-D28D-468A-A770-B152561329A4}" presName="parTransTwo" presStyleCnt="0"/>
      <dgm:spPr/>
    </dgm:pt>
    <dgm:pt modelId="{3614EC18-45D5-46AF-8A8C-408A6C63BFB4}" type="pres">
      <dgm:prSet presAssocID="{F598E8C2-D28D-468A-A770-B152561329A4}" presName="horzTwo" presStyleCnt="0"/>
      <dgm:spPr/>
    </dgm:pt>
    <dgm:pt modelId="{1D632930-13B7-44E2-93BB-E8DCFCE688E8}" type="pres">
      <dgm:prSet presAssocID="{E85BBB99-BEC1-4564-AEBE-B18E16BC307D}" presName="vertThree" presStyleCnt="0"/>
      <dgm:spPr/>
    </dgm:pt>
    <dgm:pt modelId="{E31D9D44-C7C5-438E-88EF-F15602C1DECA}" type="pres">
      <dgm:prSet presAssocID="{E85BBB99-BEC1-4564-AEBE-B18E16BC307D}" presName="txThree" presStyleLbl="node3" presStyleIdx="8" presStyleCnt="11" custScaleY="290405">
        <dgm:presLayoutVars>
          <dgm:chPref val="3"/>
        </dgm:presLayoutVars>
      </dgm:prSet>
      <dgm:spPr/>
    </dgm:pt>
    <dgm:pt modelId="{E5C22510-2E20-4BC0-96B5-F5F3BE14EE2F}" type="pres">
      <dgm:prSet presAssocID="{E85BBB99-BEC1-4564-AEBE-B18E16BC307D}" presName="horzThree" presStyleCnt="0"/>
      <dgm:spPr/>
    </dgm:pt>
    <dgm:pt modelId="{C659D5B9-F8D1-4D47-B7C5-2A78E36964DD}" type="pres">
      <dgm:prSet presAssocID="{CCF6646A-19F5-4AA6-B401-DBB18534270E}" presName="sibSpaceOne" presStyleCnt="0"/>
      <dgm:spPr/>
    </dgm:pt>
    <dgm:pt modelId="{8A99230B-307D-4F1E-A6DD-CD82FC96EF9E}" type="pres">
      <dgm:prSet presAssocID="{4518C554-B994-44C8-A42F-9A213DE267F6}" presName="vertOne" presStyleCnt="0"/>
      <dgm:spPr/>
    </dgm:pt>
    <dgm:pt modelId="{4267C676-D5B8-432C-A0DF-00820BF586BC}" type="pres">
      <dgm:prSet presAssocID="{4518C554-B994-44C8-A42F-9A213DE267F6}" presName="txOne" presStyleLbl="node0" presStyleIdx="5" presStyleCnt="7" custScaleY="290405">
        <dgm:presLayoutVars>
          <dgm:chPref val="3"/>
        </dgm:presLayoutVars>
      </dgm:prSet>
      <dgm:spPr/>
    </dgm:pt>
    <dgm:pt modelId="{39D04104-E4BB-4183-9891-28AFB2029174}" type="pres">
      <dgm:prSet presAssocID="{4518C554-B994-44C8-A42F-9A213DE267F6}" presName="parTransOne" presStyleCnt="0"/>
      <dgm:spPr/>
    </dgm:pt>
    <dgm:pt modelId="{6F91F4EF-0C21-47CB-9F00-02304ECEE10C}" type="pres">
      <dgm:prSet presAssocID="{4518C554-B994-44C8-A42F-9A213DE267F6}" presName="horzOne" presStyleCnt="0"/>
      <dgm:spPr/>
    </dgm:pt>
    <dgm:pt modelId="{C18CF32C-6B10-43A3-978E-4717EDF275A1}" type="pres">
      <dgm:prSet presAssocID="{01F0B4F7-17E0-4403-B63C-D8F6854AD727}" presName="vertTwo" presStyleCnt="0"/>
      <dgm:spPr/>
    </dgm:pt>
    <dgm:pt modelId="{53AFE878-2FEC-4AC0-B4BA-F6A7062D7B85}" type="pres">
      <dgm:prSet presAssocID="{01F0B4F7-17E0-4403-B63C-D8F6854AD727}" presName="txTwo" presStyleLbl="node2" presStyleIdx="9" presStyleCnt="11" custScaleY="290405">
        <dgm:presLayoutVars>
          <dgm:chPref val="3"/>
        </dgm:presLayoutVars>
      </dgm:prSet>
      <dgm:spPr/>
    </dgm:pt>
    <dgm:pt modelId="{F23B15FA-1D3E-40DE-91E9-BB66CE3FE76B}" type="pres">
      <dgm:prSet presAssocID="{01F0B4F7-17E0-4403-B63C-D8F6854AD727}" presName="parTransTwo" presStyleCnt="0"/>
      <dgm:spPr/>
    </dgm:pt>
    <dgm:pt modelId="{383FA2D6-FB9F-4356-BA57-BCCF725D5DEB}" type="pres">
      <dgm:prSet presAssocID="{01F0B4F7-17E0-4403-B63C-D8F6854AD727}" presName="horzTwo" presStyleCnt="0"/>
      <dgm:spPr/>
    </dgm:pt>
    <dgm:pt modelId="{F6C30FC5-3234-4D90-A5CD-D57FD2B34FC9}" type="pres">
      <dgm:prSet presAssocID="{965DFFDB-0BB4-4761-8B88-ED286D7CDB35}" presName="vertThree" presStyleCnt="0"/>
      <dgm:spPr/>
    </dgm:pt>
    <dgm:pt modelId="{9A960064-C459-4CC4-BC2D-A29A1307292D}" type="pres">
      <dgm:prSet presAssocID="{965DFFDB-0BB4-4761-8B88-ED286D7CDB35}" presName="txThree" presStyleLbl="node3" presStyleIdx="9" presStyleCnt="11" custScaleY="290405">
        <dgm:presLayoutVars>
          <dgm:chPref val="3"/>
        </dgm:presLayoutVars>
      </dgm:prSet>
      <dgm:spPr/>
    </dgm:pt>
    <dgm:pt modelId="{67B964C7-8407-4856-B318-F8CDA2CF26FC}" type="pres">
      <dgm:prSet presAssocID="{965DFFDB-0BB4-4761-8B88-ED286D7CDB35}" presName="parTransThree" presStyleCnt="0"/>
      <dgm:spPr/>
    </dgm:pt>
    <dgm:pt modelId="{C3C8CB77-B3D0-4594-809D-812C8068BB54}" type="pres">
      <dgm:prSet presAssocID="{965DFFDB-0BB4-4761-8B88-ED286D7CDB35}" presName="horzThree" presStyleCnt="0"/>
      <dgm:spPr/>
    </dgm:pt>
    <dgm:pt modelId="{2FDC318F-A1A5-4B80-8BC0-7D8EA19CEECD}" type="pres">
      <dgm:prSet presAssocID="{61E3DEAF-9480-45F4-9634-B63FB8555519}" presName="vertFour" presStyleCnt="0">
        <dgm:presLayoutVars>
          <dgm:chPref val="3"/>
        </dgm:presLayoutVars>
      </dgm:prSet>
      <dgm:spPr/>
    </dgm:pt>
    <dgm:pt modelId="{2E96686D-CDC8-49C3-8519-50A7BD9260F5}" type="pres">
      <dgm:prSet presAssocID="{61E3DEAF-9480-45F4-9634-B63FB8555519}" presName="txFour" presStyleLbl="node4" presStyleIdx="2" presStyleCnt="4" custScaleY="290405" custLinFactNeighborY="-1438">
        <dgm:presLayoutVars>
          <dgm:chPref val="3"/>
        </dgm:presLayoutVars>
      </dgm:prSet>
      <dgm:spPr/>
    </dgm:pt>
    <dgm:pt modelId="{6C2F1314-6DD7-4A4B-BFF1-9C399A8B8F03}" type="pres">
      <dgm:prSet presAssocID="{61E3DEAF-9480-45F4-9634-B63FB8555519}" presName="horzFour" presStyleCnt="0"/>
      <dgm:spPr/>
    </dgm:pt>
    <dgm:pt modelId="{E83AF9BB-E542-4560-9FD5-0BD654A75E2E}" type="pres">
      <dgm:prSet presAssocID="{93E00A3A-182B-421E-A975-E6FDDEF2F27C}" presName="sibSpaceOne" presStyleCnt="0"/>
      <dgm:spPr/>
    </dgm:pt>
    <dgm:pt modelId="{0A0840FA-3E64-4AB9-878A-4AD59020B38A}" type="pres">
      <dgm:prSet presAssocID="{63E8A2FE-6B72-4E72-B8F5-78C63959A6D3}" presName="vertOne" presStyleCnt="0"/>
      <dgm:spPr/>
    </dgm:pt>
    <dgm:pt modelId="{C2B761D7-48B5-42A1-92C0-1812EF6339DA}" type="pres">
      <dgm:prSet presAssocID="{63E8A2FE-6B72-4E72-B8F5-78C63959A6D3}" presName="txOne" presStyleLbl="node0" presStyleIdx="6" presStyleCnt="7" custScaleY="294508">
        <dgm:presLayoutVars>
          <dgm:chPref val="3"/>
        </dgm:presLayoutVars>
      </dgm:prSet>
      <dgm:spPr/>
    </dgm:pt>
    <dgm:pt modelId="{FC0989E8-B6F8-4312-949F-68449DC69D0F}" type="pres">
      <dgm:prSet presAssocID="{63E8A2FE-6B72-4E72-B8F5-78C63959A6D3}" presName="parTransOne" presStyleCnt="0"/>
      <dgm:spPr/>
    </dgm:pt>
    <dgm:pt modelId="{EE516168-02DB-484C-9EAF-B8AA422452CB}" type="pres">
      <dgm:prSet presAssocID="{63E8A2FE-6B72-4E72-B8F5-78C63959A6D3}" presName="horzOne" presStyleCnt="0"/>
      <dgm:spPr/>
    </dgm:pt>
    <dgm:pt modelId="{D52080B0-FA28-40F0-8A68-AC8DECCDC658}" type="pres">
      <dgm:prSet presAssocID="{8A53D27A-E674-4EE4-8D7A-B4BD17FDC12D}" presName="vertTwo" presStyleCnt="0"/>
      <dgm:spPr/>
    </dgm:pt>
    <dgm:pt modelId="{52F177BF-7215-43A6-A44E-CB4E3169E3FF}" type="pres">
      <dgm:prSet presAssocID="{8A53D27A-E674-4EE4-8D7A-B4BD17FDC12D}" presName="txTwo" presStyleLbl="node2" presStyleIdx="10" presStyleCnt="11" custScaleY="294510">
        <dgm:presLayoutVars>
          <dgm:chPref val="3"/>
        </dgm:presLayoutVars>
      </dgm:prSet>
      <dgm:spPr/>
    </dgm:pt>
    <dgm:pt modelId="{578C9C53-89C4-49AC-BE36-59DAAEDF414B}" type="pres">
      <dgm:prSet presAssocID="{8A53D27A-E674-4EE4-8D7A-B4BD17FDC12D}" presName="parTransTwo" presStyleCnt="0"/>
      <dgm:spPr/>
    </dgm:pt>
    <dgm:pt modelId="{0C35993E-D11F-4CE3-8661-A7C387D0BD99}" type="pres">
      <dgm:prSet presAssocID="{8A53D27A-E674-4EE4-8D7A-B4BD17FDC12D}" presName="horzTwo" presStyleCnt="0"/>
      <dgm:spPr/>
    </dgm:pt>
    <dgm:pt modelId="{D86D11F6-F96C-4383-8449-A45E0FDF1B53}" type="pres">
      <dgm:prSet presAssocID="{B846DA44-26FE-415E-A2DE-89FDE4C573B9}" presName="vertThree" presStyleCnt="0"/>
      <dgm:spPr/>
    </dgm:pt>
    <dgm:pt modelId="{4777B43F-08E6-47E6-BB2D-2BFD6F2A6142}" type="pres">
      <dgm:prSet presAssocID="{B846DA44-26FE-415E-A2DE-89FDE4C573B9}" presName="txThree" presStyleLbl="node3" presStyleIdx="10" presStyleCnt="11" custScaleY="294508">
        <dgm:presLayoutVars>
          <dgm:chPref val="3"/>
        </dgm:presLayoutVars>
      </dgm:prSet>
      <dgm:spPr>
        <a:prstGeom prst="roundRect">
          <a:avLst>
            <a:gd name="adj" fmla="val 10000"/>
          </a:avLst>
        </a:prstGeom>
      </dgm:spPr>
    </dgm:pt>
    <dgm:pt modelId="{49D186E6-75C1-4C2D-B5D9-CE26F3745E4A}" type="pres">
      <dgm:prSet presAssocID="{B846DA44-26FE-415E-A2DE-89FDE4C573B9}" presName="parTransThree" presStyleCnt="0"/>
      <dgm:spPr/>
    </dgm:pt>
    <dgm:pt modelId="{02D94486-8E51-4B0B-8434-1BE15B6BBCBA}" type="pres">
      <dgm:prSet presAssocID="{B846DA44-26FE-415E-A2DE-89FDE4C573B9}" presName="horzThree" presStyleCnt="0"/>
      <dgm:spPr/>
    </dgm:pt>
    <dgm:pt modelId="{751DE8A9-DE81-447E-A284-C892240D49CD}" type="pres">
      <dgm:prSet presAssocID="{5EBA8369-DCAC-41DB-BC42-64731B06589A}" presName="vertFour" presStyleCnt="0">
        <dgm:presLayoutVars>
          <dgm:chPref val="3"/>
        </dgm:presLayoutVars>
      </dgm:prSet>
      <dgm:spPr/>
    </dgm:pt>
    <dgm:pt modelId="{B26E9B21-3DBC-44EE-96A8-F213C2EDD9F5}" type="pres">
      <dgm:prSet presAssocID="{5EBA8369-DCAC-41DB-BC42-64731B06589A}" presName="txFour" presStyleLbl="node4" presStyleIdx="3" presStyleCnt="4" custScaleY="294510">
        <dgm:presLayoutVars>
          <dgm:chPref val="3"/>
        </dgm:presLayoutVars>
      </dgm:prSet>
      <dgm:spPr/>
    </dgm:pt>
    <dgm:pt modelId="{361E0D5C-9275-4807-86B1-6AB4F163B31D}" type="pres">
      <dgm:prSet presAssocID="{5EBA8369-DCAC-41DB-BC42-64731B06589A}" presName="horzFour" presStyleCnt="0"/>
      <dgm:spPr/>
    </dgm:pt>
  </dgm:ptLst>
  <dgm:cxnLst>
    <dgm:cxn modelId="{FB745400-8CFE-49DF-A7D2-AF129D79E86F}" type="presOf" srcId="{68A36BF7-B4E4-4B6B-9E12-A6030DD25BEA}" destId="{2AFF169D-36E6-498D-8D0A-70BA01EA391E}" srcOrd="0" destOrd="0" presId="urn:microsoft.com/office/officeart/2005/8/layout/hierarchy4"/>
    <dgm:cxn modelId="{C38F0309-0A80-49E7-9F8D-013069F2305B}" srcId="{12EA9EE5-B71D-4244-B779-40E69BF3B3D5}" destId="{4F82A2A6-C03C-49EF-AE1C-752A506DEF37}" srcOrd="0" destOrd="0" parTransId="{0BFFA7C0-758B-415E-8A85-18F80FA8BCCA}" sibTransId="{3CB80AF5-38D1-47EB-84E8-C9670F198B4C}"/>
    <dgm:cxn modelId="{334BC00E-F68A-451B-9191-DC024701758A}" srcId="{68A36BF7-B4E4-4B6B-9E12-A6030DD25BEA}" destId="{363B4353-8052-4335-9F05-A9579F746028}" srcOrd="0" destOrd="0" parTransId="{FE952B88-E8C4-4FEC-A145-803312FADFA4}" sibTransId="{805CE99B-C644-484D-A760-4B9E61F86E8B}"/>
    <dgm:cxn modelId="{38420B16-1E2E-4E5E-B419-24CAA58E7C1C}" srcId="{8459DDDA-14E7-4BA1-B2FB-FD6D3054B366}" destId="{CD878773-637A-40CC-B52B-FA7BBD14E5CF}" srcOrd="0" destOrd="0" parTransId="{8ABA7D0E-2CFB-4D84-A377-34658AD0AF12}" sibTransId="{3166FC00-1861-4FBF-8D49-7C1C57BC29F7}"/>
    <dgm:cxn modelId="{0F445B17-27D3-4973-BCBC-44E58F9921DD}" srcId="{A67A5428-4A72-46A8-B799-C0C33A425512}" destId="{8459DDDA-14E7-4BA1-B2FB-FD6D3054B366}" srcOrd="0" destOrd="0" parTransId="{06F95AC9-9F79-418B-8FAB-619B92CE9EEC}" sibTransId="{373AC37A-54C5-42A4-AAEE-D1F94C5368D1}"/>
    <dgm:cxn modelId="{05A72223-C886-49CD-B85A-5984EDF2AC6E}" type="presOf" srcId="{363B4353-8052-4335-9F05-A9579F746028}" destId="{D71C5215-EA82-4B0F-B374-AD9ECEB83ED8}" srcOrd="0" destOrd="0" presId="urn:microsoft.com/office/officeart/2005/8/layout/hierarchy4"/>
    <dgm:cxn modelId="{7CDAF528-5A7F-4191-A6FD-ADDBFCA03000}" type="presOf" srcId="{9A03FA5D-A4E2-4453-8941-666B6407507E}" destId="{AA186862-D076-4E0B-A15E-D46BAD51AED7}" srcOrd="0" destOrd="0" presId="urn:microsoft.com/office/officeart/2005/8/layout/hierarchy4"/>
    <dgm:cxn modelId="{933DBC29-9086-45A2-88CD-890BB8979454}" srcId="{D8D70A33-DEDE-4626-87D8-05780EFF3B72}" destId="{96D29E2A-43E5-47EE-80D5-33D4B64096A7}" srcOrd="1" destOrd="0" parTransId="{DBCCE9EA-A6B6-4EF8-AF07-AD4B822B8F65}" sibTransId="{7393BAB9-7470-4FC9-B859-0FBE848CDE17}"/>
    <dgm:cxn modelId="{F7977537-5888-47C6-9629-E8D2147A103D}" srcId="{A67A5428-4A72-46A8-B799-C0C33A425512}" destId="{4518C554-B994-44C8-A42F-9A213DE267F6}" srcOrd="5" destOrd="0" parTransId="{086F37B3-7DA3-4E4D-A311-A764D3D82A37}" sibTransId="{93E00A3A-182B-421E-A975-E6FDDEF2F27C}"/>
    <dgm:cxn modelId="{2198243E-77E1-445E-BB9D-D191C7829879}" srcId="{A67A5428-4A72-46A8-B799-C0C33A425512}" destId="{3DE36A12-071F-47B3-A523-DC2B9CA18827}" srcOrd="1" destOrd="0" parTransId="{BE751DD1-C47A-4772-A2D5-EA34BC672F76}" sibTransId="{6D0C4BBB-C545-464E-86AC-C88B6F4666DB}"/>
    <dgm:cxn modelId="{A76B3D5D-F067-463C-B9E9-E83BBFB429FC}" srcId="{1FEC6C83-9530-4519-8CAB-EFF2EBF2C487}" destId="{1F14B50D-D578-4284-A147-63DD83ED2FC2}" srcOrd="0" destOrd="0" parTransId="{69F107EB-1C0B-4C3D-A01B-1CF156C8BC7D}" sibTransId="{D9DE85FE-EA1F-4950-B963-438394F55C91}"/>
    <dgm:cxn modelId="{91821E63-E1DA-4912-9429-D5713875F944}" type="presOf" srcId="{4F82A2A6-C03C-49EF-AE1C-752A506DEF37}" destId="{10E1577F-36B4-407E-AB02-B85A5F86AB49}" srcOrd="0" destOrd="0" presId="urn:microsoft.com/office/officeart/2005/8/layout/hierarchy4"/>
    <dgm:cxn modelId="{88965B67-FBEA-4597-B3FE-20B57F3F4793}" srcId="{F598E8C2-D28D-468A-A770-B152561329A4}" destId="{E85BBB99-BEC1-4564-AEBE-B18E16BC307D}" srcOrd="0" destOrd="0" parTransId="{ECF26DB3-4A18-4A07-AF06-7FCE42E92E3B}" sibTransId="{0E13CE2D-B7C7-4EE0-B7C8-C8FF92A5E115}"/>
    <dgm:cxn modelId="{AA656868-E8CB-425D-8EA5-1F24EEABD7D3}" type="presOf" srcId="{1FEC6C83-9530-4519-8CAB-EFF2EBF2C487}" destId="{8331607F-6483-4CC1-AD7F-6A5546099148}" srcOrd="0" destOrd="0" presId="urn:microsoft.com/office/officeart/2005/8/layout/hierarchy4"/>
    <dgm:cxn modelId="{51B89F48-1C5F-4BC6-A7EF-0C5EC9386DB1}" type="presOf" srcId="{1D12DD63-D5A4-463F-B2F0-5FCE97D3D2EC}" destId="{03B67655-B8EB-47A6-B974-8F9008B84CCA}" srcOrd="0" destOrd="0" presId="urn:microsoft.com/office/officeart/2005/8/layout/hierarchy4"/>
    <dgm:cxn modelId="{E040A748-8E58-4936-9346-6886482D540D}" srcId="{268D3C50-7A0C-4CB7-A594-5FE3A72183EA}" destId="{1D12DD63-D5A4-463F-B2F0-5FCE97D3D2EC}" srcOrd="0" destOrd="0" parTransId="{E84D844A-C574-4A21-8769-BB3B5F10B923}" sibTransId="{D575AB64-B79A-4B2D-818F-8183435E1A5F}"/>
    <dgm:cxn modelId="{C9806369-2497-4AC2-9A6E-9DE6BEDFE453}" srcId="{0268F588-C8E2-4139-BEE1-A56D7C6859EE}" destId="{12EA9EE5-B71D-4244-B779-40E69BF3B3D5}" srcOrd="0" destOrd="0" parTransId="{47B65E98-4327-4BDF-9A62-B10C3F18CB59}" sibTransId="{A8C02E2E-046D-4566-B10B-0831FB7473C6}"/>
    <dgm:cxn modelId="{59678F6B-49EA-4868-B438-5327388ED84A}" type="presOf" srcId="{965DFFDB-0BB4-4761-8B88-ED286D7CDB35}" destId="{9A960064-C459-4CC4-BC2D-A29A1307292D}" srcOrd="0" destOrd="0" presId="urn:microsoft.com/office/officeart/2005/8/layout/hierarchy4"/>
    <dgm:cxn modelId="{A382E86C-9F02-461C-851B-0237E360C792}" type="presOf" srcId="{CD878773-637A-40CC-B52B-FA7BBD14E5CF}" destId="{4925F12C-2371-4A9C-A3D4-507E7D736594}" srcOrd="0" destOrd="0" presId="urn:microsoft.com/office/officeart/2005/8/layout/hierarchy4"/>
    <dgm:cxn modelId="{E55AB971-FDFF-49BF-8BFD-1974E2BD74A2}" srcId="{8A53D27A-E674-4EE4-8D7A-B4BD17FDC12D}" destId="{B846DA44-26FE-415E-A2DE-89FDE4C573B9}" srcOrd="0" destOrd="0" parTransId="{59614E55-BF33-4313-86F3-04498399E817}" sibTransId="{5CB66130-5D3E-469C-A713-57D913870E41}"/>
    <dgm:cxn modelId="{3B77D971-6EC1-40DE-967E-383E4E47CED1}" type="presOf" srcId="{E85BBB99-BEC1-4564-AEBE-B18E16BC307D}" destId="{E31D9D44-C7C5-438E-88EF-F15602C1DECA}" srcOrd="0" destOrd="0" presId="urn:microsoft.com/office/officeart/2005/8/layout/hierarchy4"/>
    <dgm:cxn modelId="{87B7B972-2EA8-40F8-8C71-15F295476570}" srcId="{3DE36A12-071F-47B3-A523-DC2B9CA18827}" destId="{7A84F974-BC02-4324-A50D-E70682570AD4}" srcOrd="1" destOrd="0" parTransId="{4C140745-B66A-462E-8AE1-05C2D26436ED}" sibTransId="{1419F0EC-A513-40F2-8B27-FB428DB39B7B}"/>
    <dgm:cxn modelId="{C1C7F277-6491-488D-9004-12DF715E78BF}" srcId="{A67A5428-4A72-46A8-B799-C0C33A425512}" destId="{D8D70A33-DEDE-4626-87D8-05780EFF3B72}" srcOrd="2" destOrd="0" parTransId="{2F48918E-F44C-4FF1-95B8-B53C96FD43FB}" sibTransId="{25E343C3-BC05-4ED4-87FE-9A8E9F945D12}"/>
    <dgm:cxn modelId="{BF4DD559-192D-4FFD-A80B-D9ED54D6229B}" srcId="{D6A82D14-07BB-4A5C-BD5A-CD1D17612B5C}" destId="{1FEC6C83-9530-4519-8CAB-EFF2EBF2C487}" srcOrd="0" destOrd="0" parTransId="{22F8D137-830F-4B95-A247-E3F3ED95E860}" sibTransId="{10ABF4A0-3A58-43A3-83D3-54CAF64F2EBA}"/>
    <dgm:cxn modelId="{A78D1682-5626-4FEB-BD3D-2D83859788A8}" srcId="{3DE36A12-071F-47B3-A523-DC2B9CA18827}" destId="{0268F588-C8E2-4139-BEE1-A56D7C6859EE}" srcOrd="0" destOrd="0" parTransId="{3680E539-1F80-45FC-9222-7EAD4B5662BB}" sibTransId="{2B1137BC-44DF-4708-94AE-A821A19A66CA}"/>
    <dgm:cxn modelId="{DBC1E384-E914-42F0-8209-696525B89E57}" type="presOf" srcId="{268D3C50-7A0C-4CB7-A594-5FE3A72183EA}" destId="{820AB0FE-0908-4533-B5C0-4588ABF25FE4}" srcOrd="0" destOrd="0" presId="urn:microsoft.com/office/officeart/2005/8/layout/hierarchy4"/>
    <dgm:cxn modelId="{415B6C89-1DDE-4B06-9CD4-2BFFABD98BFA}" type="presOf" srcId="{63E8A2FE-6B72-4E72-B8F5-78C63959A6D3}" destId="{C2B761D7-48B5-42A1-92C0-1812EF6339DA}" srcOrd="0" destOrd="0" presId="urn:microsoft.com/office/officeart/2005/8/layout/hierarchy4"/>
    <dgm:cxn modelId="{423EBF8C-6DAA-4C11-AF8D-9C5F88CCE0C4}" srcId="{8459DDDA-14E7-4BA1-B2FB-FD6D3054B366}" destId="{6AD573A7-9051-4E80-8D90-8F4059A3C845}" srcOrd="1" destOrd="0" parTransId="{602ACBA3-73CA-45A4-BB74-E1347194BEC2}" sibTransId="{BF6EDA4B-7819-48FC-8FB0-F87DA74086CC}"/>
    <dgm:cxn modelId="{5E37C28C-9E02-49CE-B7E0-721AD22350E0}" srcId="{6AD573A7-9051-4E80-8D90-8F4059A3C845}" destId="{D9E459C9-7BB9-45B7-B26B-6E3014CE0B28}" srcOrd="0" destOrd="0" parTransId="{7AAF0ACF-895A-470E-9604-ECC1BB88585C}" sibTransId="{F391FD48-D573-4230-AA6B-3ED86BEF40FD}"/>
    <dgm:cxn modelId="{AE3BFF8C-35DA-4B94-976B-3B06CE584445}" type="presOf" srcId="{0268F588-C8E2-4139-BEE1-A56D7C6859EE}" destId="{F761314D-DF28-4E08-AA5E-07DFC96203D9}" srcOrd="0" destOrd="0" presId="urn:microsoft.com/office/officeart/2005/8/layout/hierarchy4"/>
    <dgm:cxn modelId="{1554428D-90D6-488B-8000-B784E849610D}" type="presOf" srcId="{B846DA44-26FE-415E-A2DE-89FDE4C573B9}" destId="{4777B43F-08E6-47E6-BB2D-2BFD6F2A6142}" srcOrd="0" destOrd="0" presId="urn:microsoft.com/office/officeart/2005/8/layout/hierarchy4"/>
    <dgm:cxn modelId="{00D4BF96-4520-4CB3-82E8-D1AC420C3657}" srcId="{63E8A2FE-6B72-4E72-B8F5-78C63959A6D3}" destId="{8A53D27A-E674-4EE4-8D7A-B4BD17FDC12D}" srcOrd="0" destOrd="0" parTransId="{5D122836-B7AE-4039-B716-A0D23822B5DD}" sibTransId="{6E8A6648-5833-4217-AAE3-A37B45D1E6B6}"/>
    <dgm:cxn modelId="{0274B59A-0ED5-410F-AF86-5926C2A0AFE3}" srcId="{A67A5428-4A72-46A8-B799-C0C33A425512}" destId="{63E8A2FE-6B72-4E72-B8F5-78C63959A6D3}" srcOrd="6" destOrd="0" parTransId="{34398DC2-3242-4953-AA46-3D47CF33BF94}" sibTransId="{59497278-65C6-4970-B4E7-71E7EA65CBF3}"/>
    <dgm:cxn modelId="{55742E9C-3BD9-4AE9-9E1D-B501D74077CA}" type="presOf" srcId="{D8D70A33-DEDE-4626-87D8-05780EFF3B72}" destId="{881F36EA-091F-4CA0-96FC-0DEE80432E5E}" srcOrd="0" destOrd="0" presId="urn:microsoft.com/office/officeart/2005/8/layout/hierarchy4"/>
    <dgm:cxn modelId="{BD8CE49E-19B0-4DA1-ACFE-0A8804ABA026}" srcId="{A67A5428-4A72-46A8-B799-C0C33A425512}" destId="{D6A82D14-07BB-4A5C-BD5A-CD1D17612B5C}" srcOrd="3" destOrd="0" parTransId="{E57BABDD-22DA-45F7-9646-24D009300C06}" sibTransId="{7309817F-353B-4099-8501-43CDB80E5212}"/>
    <dgm:cxn modelId="{D4225BA0-78F6-4671-8195-3EFE27AF261D}" srcId="{CD878773-637A-40CC-B52B-FA7BBD14E5CF}" destId="{9C2392DA-FA07-47C2-9F92-383370935514}" srcOrd="0" destOrd="0" parTransId="{712BE85A-C413-40E1-97CF-2350D8D17AE6}" sibTransId="{47C53255-796C-4AAC-AA94-2E45B25F8B96}"/>
    <dgm:cxn modelId="{67626FA2-AAD1-4A45-ADC2-D91CBF480F9A}" type="presOf" srcId="{3E8CA4B6-C2F5-42E8-8B15-63C1D11C6A4E}" destId="{CDA542D7-E23D-446E-ABEB-D8137AFEC2DA}" srcOrd="0" destOrd="0" presId="urn:microsoft.com/office/officeart/2005/8/layout/hierarchy4"/>
    <dgm:cxn modelId="{29F52DA3-D84F-4C4F-81B7-AFD36798BF93}" type="presOf" srcId="{01F0B4F7-17E0-4403-B63C-D8F6854AD727}" destId="{53AFE878-2FEC-4AC0-B4BA-F6A7062D7B85}" srcOrd="0" destOrd="0" presId="urn:microsoft.com/office/officeart/2005/8/layout/hierarchy4"/>
    <dgm:cxn modelId="{5065F1A6-A55B-4718-AD80-5F16CF3D6E82}" type="presOf" srcId="{3DE36A12-071F-47B3-A523-DC2B9CA18827}" destId="{E058AB7F-FE18-487B-BD30-F98EE96F0EA8}"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76EDCEA9-5679-4BAE-9DC0-4FBDC3F81AD1}" type="presOf" srcId="{9C2392DA-FA07-47C2-9F92-383370935514}" destId="{5225E1F6-B204-4DC1-A87B-B13548A9E386}" srcOrd="0" destOrd="0" presId="urn:microsoft.com/office/officeart/2005/8/layout/hierarchy4"/>
    <dgm:cxn modelId="{922AF9AF-662D-4BEB-A943-CDB0BEFB9C86}" type="presOf" srcId="{12EA9EE5-B71D-4244-B779-40E69BF3B3D5}" destId="{8AEED8CC-9B7D-45B1-A700-60BD8870F732}" srcOrd="0" destOrd="0" presId="urn:microsoft.com/office/officeart/2005/8/layout/hierarchy4"/>
    <dgm:cxn modelId="{760882B1-2D12-4407-B137-DA8DB973A16A}" type="presOf" srcId="{5EBA8369-DCAC-41DB-BC42-64731B06589A}" destId="{B26E9B21-3DBC-44EE-96A8-F213C2EDD9F5}" srcOrd="0" destOrd="0" presId="urn:microsoft.com/office/officeart/2005/8/layout/hierarchy4"/>
    <dgm:cxn modelId="{4563E4B4-3B66-4252-AB49-7DF76091EABC}" type="presOf" srcId="{6AD573A7-9051-4E80-8D90-8F4059A3C845}" destId="{2ACA240D-54B6-43D8-B399-AA5FE346C853}" srcOrd="0" destOrd="0" presId="urn:microsoft.com/office/officeart/2005/8/layout/hierarchy4"/>
    <dgm:cxn modelId="{A4FCEBB7-1185-4F13-99C3-1664C24041DF}" srcId="{D8D70A33-DEDE-4626-87D8-05780EFF3B72}" destId="{68A36BF7-B4E4-4B6B-9E12-A6030DD25BEA}" srcOrd="0" destOrd="0" parTransId="{96C74DCD-98D4-45C1-AC03-1A67062615FA}" sibTransId="{D665FD33-6D0B-44C5-BDD2-627C35BD6469}"/>
    <dgm:cxn modelId="{EE36F7BA-5560-44B1-A1FE-5D4699E1161B}" srcId="{96D29E2A-43E5-47EE-80D5-33D4B64096A7}" destId="{9A03FA5D-A4E2-4453-8941-666B6407507E}" srcOrd="0" destOrd="0" parTransId="{156EA86B-A6B7-4EC4-9DCE-A8B93E5B18D3}" sibTransId="{49BDED8C-0BE2-4620-BC58-CA19FFE3277F}"/>
    <dgm:cxn modelId="{4511EABC-CC6F-4E1C-B96D-2BC52DC1F027}" srcId="{A67A5428-4A72-46A8-B799-C0C33A425512}" destId="{9245B09F-4D1C-40FC-BA5B-53A6A31E32C6}" srcOrd="4" destOrd="0" parTransId="{52F19721-0BC6-41F1-A398-D449BAEC7998}" sibTransId="{CCF6646A-19F5-4AA6-B401-DBB18534270E}"/>
    <dgm:cxn modelId="{08369EC0-D47E-4AB7-A3A7-0A5C7EC28E07}" srcId="{9245B09F-4D1C-40FC-BA5B-53A6A31E32C6}" destId="{F598E8C2-D28D-468A-A770-B152561329A4}" srcOrd="0" destOrd="0" parTransId="{1EFE560E-897F-410D-9399-C6622BCDAFC2}" sibTransId="{6C78444E-F947-4B69-A8FC-FFF0BB395102}"/>
    <dgm:cxn modelId="{3D3FF8C0-4C6E-4D3E-A6CE-7E989F947112}" type="presOf" srcId="{D9E459C9-7BB9-45B7-B26B-6E3014CE0B28}" destId="{B1D9EB13-2269-4549-9161-2D1A9C5FE907}" srcOrd="0" destOrd="0" presId="urn:microsoft.com/office/officeart/2005/8/layout/hierarchy4"/>
    <dgm:cxn modelId="{BB07C1C1-11CE-4E56-8059-84EA315860BF}" type="presOf" srcId="{96D29E2A-43E5-47EE-80D5-33D4B64096A7}" destId="{1C63010D-D557-42F6-82F5-0AFE3EE3B1EB}" srcOrd="0" destOrd="0" presId="urn:microsoft.com/office/officeart/2005/8/layout/hierarchy4"/>
    <dgm:cxn modelId="{CEBB22C2-E81A-4C08-8191-CA237B1B7136}" srcId="{D6A82D14-07BB-4A5C-BD5A-CD1D17612B5C}" destId="{268D3C50-7A0C-4CB7-A594-5FE3A72183EA}" srcOrd="1" destOrd="0" parTransId="{44CD2548-FEFC-4F00-A4F6-173C32A8E647}" sibTransId="{F04A8D3D-C056-462E-80B6-8AFEAEFD2A70}"/>
    <dgm:cxn modelId="{52DD33C4-1625-478A-867B-D6C440644A8C}" type="presOf" srcId="{8459DDDA-14E7-4BA1-B2FB-FD6D3054B366}" destId="{D454CFD3-1060-4162-B490-2CB68B822B86}" srcOrd="0" destOrd="0" presId="urn:microsoft.com/office/officeart/2005/8/layout/hierarchy4"/>
    <dgm:cxn modelId="{537283CA-B983-4DD6-83F6-9400CA0E4D18}" type="presOf" srcId="{7A84F974-BC02-4324-A50D-E70682570AD4}" destId="{0B01D095-F457-4310-B2E0-56E697A90E2E}" srcOrd="0" destOrd="0" presId="urn:microsoft.com/office/officeart/2005/8/layout/hierarchy4"/>
    <dgm:cxn modelId="{49CE4ECD-F7A8-4714-BD28-4417DC051B2B}" type="presOf" srcId="{D6A82D14-07BB-4A5C-BD5A-CD1D17612B5C}" destId="{D9B7649E-D478-4C65-9064-2D0FCB65F2C4}" srcOrd="0" destOrd="0" presId="urn:microsoft.com/office/officeart/2005/8/layout/hierarchy4"/>
    <dgm:cxn modelId="{6DB183D1-CBB1-485A-A73B-17FA54E56C1D}" type="presOf" srcId="{1F14B50D-D578-4284-A147-63DD83ED2FC2}" destId="{715E326B-ACF3-4E17-AA87-B96E98B1B535}" srcOrd="0" destOrd="0" presId="urn:microsoft.com/office/officeart/2005/8/layout/hierarchy4"/>
    <dgm:cxn modelId="{93066BD5-23B3-4E90-A6AE-9DC6237EDE20}" srcId="{9C2392DA-FA07-47C2-9F92-383370935514}" destId="{3E8CA4B6-C2F5-42E8-8B15-63C1D11C6A4E}" srcOrd="0" destOrd="0" parTransId="{FA971701-2D07-426A-A806-0B97549ECA89}" sibTransId="{11B4BB27-389D-486B-BECA-DD9D67F0E0B4}"/>
    <dgm:cxn modelId="{5E214CD7-955F-482C-A736-94941F70A31C}" srcId="{01F0B4F7-17E0-4403-B63C-D8F6854AD727}" destId="{965DFFDB-0BB4-4761-8B88-ED286D7CDB35}" srcOrd="0" destOrd="0" parTransId="{E5FF9378-8C3A-413A-9FC5-B7CC24B0F82D}" sibTransId="{3ECEB271-613F-4958-A194-9DBFE1AA8BF9}"/>
    <dgm:cxn modelId="{31E4EADC-5311-4F36-87F9-342390561009}" type="presOf" srcId="{4518C554-B994-44C8-A42F-9A213DE267F6}" destId="{4267C676-D5B8-432C-A0DF-00820BF586BC}" srcOrd="0" destOrd="0" presId="urn:microsoft.com/office/officeart/2005/8/layout/hierarchy4"/>
    <dgm:cxn modelId="{57A060E4-BE43-4BBC-91F3-9D8468FA2318}" srcId="{965DFFDB-0BB4-4761-8B88-ED286D7CDB35}" destId="{61E3DEAF-9480-45F4-9634-B63FB8555519}" srcOrd="0" destOrd="0" parTransId="{411003C7-B3AF-4B34-8566-F2DCFDF553B0}" sibTransId="{E5846629-9065-46FB-AC7F-D2B75C15D332}"/>
    <dgm:cxn modelId="{F6F4B6E6-E57B-4E68-B00C-ACDE65B03C31}" type="presOf" srcId="{9245B09F-4D1C-40FC-BA5B-53A6A31E32C6}" destId="{C5DF130E-2CC9-4601-9AF7-21EE40AA6E57}" srcOrd="0" destOrd="0" presId="urn:microsoft.com/office/officeart/2005/8/layout/hierarchy4"/>
    <dgm:cxn modelId="{ABC80AEA-2772-43EC-BD1F-79290BE7557A}" type="presOf" srcId="{61E3DEAF-9480-45F4-9634-B63FB8555519}" destId="{2E96686D-CDC8-49C3-8519-50A7BD9260F5}" srcOrd="0" destOrd="0" presId="urn:microsoft.com/office/officeart/2005/8/layout/hierarchy4"/>
    <dgm:cxn modelId="{428A74EA-FC72-4762-BDF3-5748759C4664}" srcId="{4518C554-B994-44C8-A42F-9A213DE267F6}" destId="{01F0B4F7-17E0-4403-B63C-D8F6854AD727}" srcOrd="0" destOrd="0" parTransId="{074380A3-868F-43ED-91AA-A1D4E04BE6C8}" sibTransId="{D2BCBFCB-1061-4536-944F-D1A58A61023A}"/>
    <dgm:cxn modelId="{4F3CCFEA-00F1-4918-9BE4-AE95A8CC9DCC}" type="presOf" srcId="{D9B00616-8BBC-417F-B8B3-88B4D9876772}" destId="{1B403199-50F0-4A30-B2FA-94498A42D9B5}" srcOrd="0" destOrd="0" presId="urn:microsoft.com/office/officeart/2005/8/layout/hierarchy4"/>
    <dgm:cxn modelId="{6BF5D9EA-2E3C-4DF4-9FC3-1E6E6CB43AAB}" srcId="{7A84F974-BC02-4324-A50D-E70682570AD4}" destId="{D9B00616-8BBC-417F-B8B3-88B4D9876772}" srcOrd="0" destOrd="0" parTransId="{510E0B1A-ABA2-4E5D-AB99-42BEC93C3E5D}" sibTransId="{133AD28D-88F0-4ECC-87BE-74FD0E36EF48}"/>
    <dgm:cxn modelId="{4F6FEEEA-FC46-4CFB-931E-71BD8E58CF2C}" type="presOf" srcId="{8A53D27A-E674-4EE4-8D7A-B4BD17FDC12D}" destId="{52F177BF-7215-43A6-A44E-CB4E3169E3FF}" srcOrd="0" destOrd="0" presId="urn:microsoft.com/office/officeart/2005/8/layout/hierarchy4"/>
    <dgm:cxn modelId="{337C50F7-7392-4D13-8397-1627EA49BB4F}" type="presOf" srcId="{F598E8C2-D28D-468A-A770-B152561329A4}" destId="{2210B618-4A94-42A2-B3D7-A3B3E9EAD5D0}" srcOrd="0" destOrd="0" presId="urn:microsoft.com/office/officeart/2005/8/layout/hierarchy4"/>
    <dgm:cxn modelId="{4270DAFD-DEC6-4077-A720-4AD161F95C6F}" srcId="{B846DA44-26FE-415E-A2DE-89FDE4C573B9}" destId="{5EBA8369-DCAC-41DB-BC42-64731B06589A}" srcOrd="0" destOrd="0" parTransId="{E02BE253-51EA-4FF0-966C-CE15C11C9D21}" sibTransId="{CA2E297C-5C74-4D45-A468-6D48438DFF67}"/>
    <dgm:cxn modelId="{CFCF89A0-0A3B-43F3-A18A-9068BFFAE567}" type="presParOf" srcId="{6C44C9A4-A8FF-4434-95C7-DB2E01335A1F}" destId="{6E8B5282-01B6-4D1D-BFB7-294078B5B2D1}" srcOrd="0" destOrd="0" presId="urn:microsoft.com/office/officeart/2005/8/layout/hierarchy4"/>
    <dgm:cxn modelId="{3F536EFA-870D-4E71-9537-34C392C6E771}" type="presParOf" srcId="{6E8B5282-01B6-4D1D-BFB7-294078B5B2D1}" destId="{D454CFD3-1060-4162-B490-2CB68B822B86}" srcOrd="0" destOrd="0" presId="urn:microsoft.com/office/officeart/2005/8/layout/hierarchy4"/>
    <dgm:cxn modelId="{BD5F6962-DAC8-4E6A-8BD4-36CE08AD54EA}" type="presParOf" srcId="{6E8B5282-01B6-4D1D-BFB7-294078B5B2D1}" destId="{1D791B8B-8EF5-42AD-9E70-E588A09F7F25}" srcOrd="1" destOrd="0" presId="urn:microsoft.com/office/officeart/2005/8/layout/hierarchy4"/>
    <dgm:cxn modelId="{3FCA46C8-7AA2-488D-8B56-4181C7D608B6}" type="presParOf" srcId="{6E8B5282-01B6-4D1D-BFB7-294078B5B2D1}" destId="{25DDD248-6E57-4935-80B4-0AC089541C0F}" srcOrd="2" destOrd="0" presId="urn:microsoft.com/office/officeart/2005/8/layout/hierarchy4"/>
    <dgm:cxn modelId="{09866CAD-A7AC-4CA4-BD1C-4D3E1A0B3EBA}" type="presParOf" srcId="{25DDD248-6E57-4935-80B4-0AC089541C0F}" destId="{AFE1D98D-1544-46BB-8F0C-C8AC7AE0FA72}" srcOrd="0" destOrd="0" presId="urn:microsoft.com/office/officeart/2005/8/layout/hierarchy4"/>
    <dgm:cxn modelId="{13A74DCE-D49A-4E58-9B05-E977115BF92E}" type="presParOf" srcId="{AFE1D98D-1544-46BB-8F0C-C8AC7AE0FA72}" destId="{4925F12C-2371-4A9C-A3D4-507E7D736594}" srcOrd="0" destOrd="0" presId="urn:microsoft.com/office/officeart/2005/8/layout/hierarchy4"/>
    <dgm:cxn modelId="{8BBC255A-4D95-4E1F-BA17-5416B8E3F6A9}" type="presParOf" srcId="{AFE1D98D-1544-46BB-8F0C-C8AC7AE0FA72}" destId="{BD85D543-3DEE-488B-8BFC-464737376B65}" srcOrd="1" destOrd="0" presId="urn:microsoft.com/office/officeart/2005/8/layout/hierarchy4"/>
    <dgm:cxn modelId="{7DCD4A15-E201-43DD-9B37-82851828A9AC}" type="presParOf" srcId="{AFE1D98D-1544-46BB-8F0C-C8AC7AE0FA72}" destId="{A5E8B21E-3505-40AD-874F-2932876E1EA3}" srcOrd="2" destOrd="0" presId="urn:microsoft.com/office/officeart/2005/8/layout/hierarchy4"/>
    <dgm:cxn modelId="{D365A3DC-D453-4D42-8018-5B0F7C3A9115}" type="presParOf" srcId="{A5E8B21E-3505-40AD-874F-2932876E1EA3}" destId="{65FB8CD7-A47E-4648-A4F6-6D9C2DE93095}" srcOrd="0" destOrd="0" presId="urn:microsoft.com/office/officeart/2005/8/layout/hierarchy4"/>
    <dgm:cxn modelId="{BBA1C70C-4871-41E4-AB79-4465796DC02E}" type="presParOf" srcId="{65FB8CD7-A47E-4648-A4F6-6D9C2DE93095}" destId="{5225E1F6-B204-4DC1-A87B-B13548A9E386}" srcOrd="0" destOrd="0" presId="urn:microsoft.com/office/officeart/2005/8/layout/hierarchy4"/>
    <dgm:cxn modelId="{95BCB2CE-44B2-41F7-BB77-4600DEE6A88A}" type="presParOf" srcId="{65FB8CD7-A47E-4648-A4F6-6D9C2DE93095}" destId="{173FC956-2D27-4B0B-A3CB-2579EA0BA262}" srcOrd="1" destOrd="0" presId="urn:microsoft.com/office/officeart/2005/8/layout/hierarchy4"/>
    <dgm:cxn modelId="{47EB773E-1F54-4F94-B765-2EA8D085E5EE}" type="presParOf" srcId="{65FB8CD7-A47E-4648-A4F6-6D9C2DE93095}" destId="{E27BC8EF-47E6-4CED-9ADE-0687330CF8B5}" srcOrd="2" destOrd="0" presId="urn:microsoft.com/office/officeart/2005/8/layout/hierarchy4"/>
    <dgm:cxn modelId="{F9862EB6-9CE4-423F-8FC0-2C87F835A00F}" type="presParOf" srcId="{E27BC8EF-47E6-4CED-9ADE-0687330CF8B5}" destId="{3BFE20C3-20B2-4F9B-ADE3-4A19D52CF6B1}" srcOrd="0" destOrd="0" presId="urn:microsoft.com/office/officeart/2005/8/layout/hierarchy4"/>
    <dgm:cxn modelId="{4B25D547-56C0-4616-B5B8-276C4D712067}" type="presParOf" srcId="{3BFE20C3-20B2-4F9B-ADE3-4A19D52CF6B1}" destId="{CDA542D7-E23D-446E-ABEB-D8137AFEC2DA}" srcOrd="0" destOrd="0" presId="urn:microsoft.com/office/officeart/2005/8/layout/hierarchy4"/>
    <dgm:cxn modelId="{463758CE-C6C4-4C09-807E-FCB4DC33E029}" type="presParOf" srcId="{3BFE20C3-20B2-4F9B-ADE3-4A19D52CF6B1}" destId="{7CC736BD-8B2C-4925-869B-79C59A317A09}" srcOrd="1" destOrd="0" presId="urn:microsoft.com/office/officeart/2005/8/layout/hierarchy4"/>
    <dgm:cxn modelId="{62673C56-E02A-4BBC-BAA7-48E72C5DEC47}" type="presParOf" srcId="{25DDD248-6E57-4935-80B4-0AC089541C0F}" destId="{4BF2B013-1585-4604-A11F-FF1DF820E839}" srcOrd="1" destOrd="0" presId="urn:microsoft.com/office/officeart/2005/8/layout/hierarchy4"/>
    <dgm:cxn modelId="{17C0CAF6-CDD0-48DE-B8DB-6721AB9A5F10}" type="presParOf" srcId="{25DDD248-6E57-4935-80B4-0AC089541C0F}" destId="{CE49F999-B75D-4281-8992-5049C3BB4244}" srcOrd="2" destOrd="0" presId="urn:microsoft.com/office/officeart/2005/8/layout/hierarchy4"/>
    <dgm:cxn modelId="{3F5425A9-46E9-4EC8-ABD9-38D0E2BAA2B6}" type="presParOf" srcId="{CE49F999-B75D-4281-8992-5049C3BB4244}" destId="{2ACA240D-54B6-43D8-B399-AA5FE346C853}" srcOrd="0" destOrd="0" presId="urn:microsoft.com/office/officeart/2005/8/layout/hierarchy4"/>
    <dgm:cxn modelId="{AD1D6EBA-63AA-4B7F-B5E4-868CAFED95EE}" type="presParOf" srcId="{CE49F999-B75D-4281-8992-5049C3BB4244}" destId="{4B4FBFD0-A13C-4FBA-888E-88B5A87B2030}" srcOrd="1" destOrd="0" presId="urn:microsoft.com/office/officeart/2005/8/layout/hierarchy4"/>
    <dgm:cxn modelId="{CB681F95-18E0-4012-B522-CEA358D2843B}" type="presParOf" srcId="{CE49F999-B75D-4281-8992-5049C3BB4244}" destId="{8A739475-A4FF-4CC1-8FBC-3EADEA81086A}" srcOrd="2" destOrd="0" presId="urn:microsoft.com/office/officeart/2005/8/layout/hierarchy4"/>
    <dgm:cxn modelId="{D0201E41-A749-4163-B164-70D8EF12D15E}" type="presParOf" srcId="{8A739475-A4FF-4CC1-8FBC-3EADEA81086A}" destId="{52AB2D8D-3688-499E-8644-1C29FB87DD29}" srcOrd="0" destOrd="0" presId="urn:microsoft.com/office/officeart/2005/8/layout/hierarchy4"/>
    <dgm:cxn modelId="{50F7E173-0C0D-48BF-BE6B-DCC75A94E413}" type="presParOf" srcId="{52AB2D8D-3688-499E-8644-1C29FB87DD29}" destId="{B1D9EB13-2269-4549-9161-2D1A9C5FE907}" srcOrd="0" destOrd="0" presId="urn:microsoft.com/office/officeart/2005/8/layout/hierarchy4"/>
    <dgm:cxn modelId="{BD0C6337-6E21-42E3-9504-14D38CDCABB2}" type="presParOf" srcId="{52AB2D8D-3688-499E-8644-1C29FB87DD29}" destId="{DB89DA51-540C-4182-B3BB-39DDB91799B0}" srcOrd="1" destOrd="0" presId="urn:microsoft.com/office/officeart/2005/8/layout/hierarchy4"/>
    <dgm:cxn modelId="{924F93A6-2AF4-4970-9899-47821460FA97}" type="presParOf" srcId="{6C44C9A4-A8FF-4434-95C7-DB2E01335A1F}" destId="{C8AF0630-35C3-4C48-B59B-05245AFF1AC6}" srcOrd="1" destOrd="0" presId="urn:microsoft.com/office/officeart/2005/8/layout/hierarchy4"/>
    <dgm:cxn modelId="{B07FEED0-4C7C-4BCE-BB70-CF66F07ABACC}" type="presParOf" srcId="{6C44C9A4-A8FF-4434-95C7-DB2E01335A1F}" destId="{5BF081AA-E1A9-4E3B-A5E2-418F31C0552D}" srcOrd="2" destOrd="0" presId="urn:microsoft.com/office/officeart/2005/8/layout/hierarchy4"/>
    <dgm:cxn modelId="{8273937C-533D-4D08-9B14-998CFB991965}" type="presParOf" srcId="{5BF081AA-E1A9-4E3B-A5E2-418F31C0552D}" destId="{E058AB7F-FE18-487B-BD30-F98EE96F0EA8}" srcOrd="0" destOrd="0" presId="urn:microsoft.com/office/officeart/2005/8/layout/hierarchy4"/>
    <dgm:cxn modelId="{1B7CF31E-8E1F-4AED-A18E-74856CA949A3}" type="presParOf" srcId="{5BF081AA-E1A9-4E3B-A5E2-418F31C0552D}" destId="{2DDFD3A0-3FB4-412B-BE02-97FAA5827ED4}" srcOrd="1" destOrd="0" presId="urn:microsoft.com/office/officeart/2005/8/layout/hierarchy4"/>
    <dgm:cxn modelId="{E119DB02-47D0-44F6-ABCB-D696B0B06416}" type="presParOf" srcId="{5BF081AA-E1A9-4E3B-A5E2-418F31C0552D}" destId="{4057A885-BE0E-4641-9D24-B911BE6F482F}" srcOrd="2" destOrd="0" presId="urn:microsoft.com/office/officeart/2005/8/layout/hierarchy4"/>
    <dgm:cxn modelId="{050FF1FD-9A57-437A-B16E-33BD6868D4A6}" type="presParOf" srcId="{4057A885-BE0E-4641-9D24-B911BE6F482F}" destId="{C4EDDADE-E7AA-43CA-A6F7-7435C09C8C5B}" srcOrd="0" destOrd="0" presId="urn:microsoft.com/office/officeart/2005/8/layout/hierarchy4"/>
    <dgm:cxn modelId="{37E4BEBB-A91D-4522-9057-9A68952894CF}" type="presParOf" srcId="{C4EDDADE-E7AA-43CA-A6F7-7435C09C8C5B}" destId="{F761314D-DF28-4E08-AA5E-07DFC96203D9}" srcOrd="0" destOrd="0" presId="urn:microsoft.com/office/officeart/2005/8/layout/hierarchy4"/>
    <dgm:cxn modelId="{C2FC2D2A-B0FB-471E-B834-785E05224B05}" type="presParOf" srcId="{C4EDDADE-E7AA-43CA-A6F7-7435C09C8C5B}" destId="{3361F2CC-8B68-4087-97C4-C44800A3964C}" srcOrd="1" destOrd="0" presId="urn:microsoft.com/office/officeart/2005/8/layout/hierarchy4"/>
    <dgm:cxn modelId="{FF72079F-4E88-4F62-B11E-4D9EACFDEF91}" type="presParOf" srcId="{C4EDDADE-E7AA-43CA-A6F7-7435C09C8C5B}" destId="{C13FE8CE-069D-44F2-A549-C060EA9EBB4B}" srcOrd="2" destOrd="0" presId="urn:microsoft.com/office/officeart/2005/8/layout/hierarchy4"/>
    <dgm:cxn modelId="{D363BF82-02CC-4D52-930F-C2031B96579A}" type="presParOf" srcId="{C13FE8CE-069D-44F2-A549-C060EA9EBB4B}" destId="{FE5F2991-8E76-46E6-8261-2F0E96941006}" srcOrd="0" destOrd="0" presId="urn:microsoft.com/office/officeart/2005/8/layout/hierarchy4"/>
    <dgm:cxn modelId="{4A4072A4-8873-457B-B487-16AFD61B3804}" type="presParOf" srcId="{FE5F2991-8E76-46E6-8261-2F0E96941006}" destId="{8AEED8CC-9B7D-45B1-A700-60BD8870F732}" srcOrd="0" destOrd="0" presId="urn:microsoft.com/office/officeart/2005/8/layout/hierarchy4"/>
    <dgm:cxn modelId="{2EF7FA78-148E-4A5B-AA58-CE3E684097ED}" type="presParOf" srcId="{FE5F2991-8E76-46E6-8261-2F0E96941006}" destId="{98B47B0D-DC06-4E1F-B82D-3CCFB11C5001}" srcOrd="1" destOrd="0" presId="urn:microsoft.com/office/officeart/2005/8/layout/hierarchy4"/>
    <dgm:cxn modelId="{FCF16F3B-E295-4651-8315-0E3A1EABE519}" type="presParOf" srcId="{FE5F2991-8E76-46E6-8261-2F0E96941006}" destId="{DC87E39E-F9B5-463E-B989-ADFB46C8F8C6}" srcOrd="2" destOrd="0" presId="urn:microsoft.com/office/officeart/2005/8/layout/hierarchy4"/>
    <dgm:cxn modelId="{A0FEEA82-9526-46F0-9296-4F07A6890121}" type="presParOf" srcId="{DC87E39E-F9B5-463E-B989-ADFB46C8F8C6}" destId="{7DCE53ED-0BFA-4B4B-BC16-70B0ECCC6D66}" srcOrd="0" destOrd="0" presId="urn:microsoft.com/office/officeart/2005/8/layout/hierarchy4"/>
    <dgm:cxn modelId="{707367C8-EE1B-4C29-AA5B-DAE5947A90AB}" type="presParOf" srcId="{7DCE53ED-0BFA-4B4B-BC16-70B0ECCC6D66}" destId="{10E1577F-36B4-407E-AB02-B85A5F86AB49}" srcOrd="0" destOrd="0" presId="urn:microsoft.com/office/officeart/2005/8/layout/hierarchy4"/>
    <dgm:cxn modelId="{81EEDB78-56B1-422E-8AFA-BB90BEF57EFB}" type="presParOf" srcId="{7DCE53ED-0BFA-4B4B-BC16-70B0ECCC6D66}" destId="{44F3D585-EFED-4DC2-9655-B74F597BF90F}" srcOrd="1" destOrd="0" presId="urn:microsoft.com/office/officeart/2005/8/layout/hierarchy4"/>
    <dgm:cxn modelId="{155B719F-B3F5-4801-AC23-C1E68EA25D49}" type="presParOf" srcId="{4057A885-BE0E-4641-9D24-B911BE6F482F}" destId="{0C8F224D-F943-417A-A934-A7F149B1AFCD}" srcOrd="1" destOrd="0" presId="urn:microsoft.com/office/officeart/2005/8/layout/hierarchy4"/>
    <dgm:cxn modelId="{2A499AFD-637D-4F48-9A21-CF5B38CEE03F}" type="presParOf" srcId="{4057A885-BE0E-4641-9D24-B911BE6F482F}" destId="{19A97316-06C6-4FD0-8921-C1ABFADEA6D0}" srcOrd="2" destOrd="0" presId="urn:microsoft.com/office/officeart/2005/8/layout/hierarchy4"/>
    <dgm:cxn modelId="{19E44EAD-19EB-4622-AF51-08E4393775CC}" type="presParOf" srcId="{19A97316-06C6-4FD0-8921-C1ABFADEA6D0}" destId="{0B01D095-F457-4310-B2E0-56E697A90E2E}" srcOrd="0" destOrd="0" presId="urn:microsoft.com/office/officeart/2005/8/layout/hierarchy4"/>
    <dgm:cxn modelId="{50978075-AEF5-48F8-B257-B1EFE9FE11C3}" type="presParOf" srcId="{19A97316-06C6-4FD0-8921-C1ABFADEA6D0}" destId="{0FD377CF-CA11-4F44-A3D0-5F68AED03F80}" srcOrd="1" destOrd="0" presId="urn:microsoft.com/office/officeart/2005/8/layout/hierarchy4"/>
    <dgm:cxn modelId="{5836A5E9-61D1-4C94-BADE-E77934196E1D}" type="presParOf" srcId="{19A97316-06C6-4FD0-8921-C1ABFADEA6D0}" destId="{2A97A8AF-F39E-4BA2-A7AB-37D320D932D2}" srcOrd="2" destOrd="0" presId="urn:microsoft.com/office/officeart/2005/8/layout/hierarchy4"/>
    <dgm:cxn modelId="{01ACA56C-0253-499B-B98C-F10CDA667D65}" type="presParOf" srcId="{2A97A8AF-F39E-4BA2-A7AB-37D320D932D2}" destId="{450363C0-DA55-43AF-B185-6E66466710AD}" srcOrd="0" destOrd="0" presId="urn:microsoft.com/office/officeart/2005/8/layout/hierarchy4"/>
    <dgm:cxn modelId="{D44E5825-224F-4ED7-A111-11E66B4211A6}" type="presParOf" srcId="{450363C0-DA55-43AF-B185-6E66466710AD}" destId="{1B403199-50F0-4A30-B2FA-94498A42D9B5}" srcOrd="0" destOrd="0" presId="urn:microsoft.com/office/officeart/2005/8/layout/hierarchy4"/>
    <dgm:cxn modelId="{61D0F112-E2F9-49B1-AAD7-30CAE68A0E04}" type="presParOf" srcId="{450363C0-DA55-43AF-B185-6E66466710AD}" destId="{48AA6AED-05CF-4C90-BE7C-9E89D3BF58C5}" srcOrd="1" destOrd="0" presId="urn:microsoft.com/office/officeart/2005/8/layout/hierarchy4"/>
    <dgm:cxn modelId="{4EC4B3C0-EC94-4A2B-A4BA-8A5AFEADD52D}" type="presParOf" srcId="{6C44C9A4-A8FF-4434-95C7-DB2E01335A1F}" destId="{4DCBD592-507B-4DCE-9881-21E26CEA95B3}" srcOrd="3" destOrd="0" presId="urn:microsoft.com/office/officeart/2005/8/layout/hierarchy4"/>
    <dgm:cxn modelId="{AF784C9B-FD5A-43D3-928B-486EDA7AB1E1}" type="presParOf" srcId="{6C44C9A4-A8FF-4434-95C7-DB2E01335A1F}" destId="{9CC37CA6-8282-428C-BB85-C82D49B602F5}" srcOrd="4" destOrd="0" presId="urn:microsoft.com/office/officeart/2005/8/layout/hierarchy4"/>
    <dgm:cxn modelId="{22E1B9FF-9C87-4573-82A9-3529E68DCA38}" type="presParOf" srcId="{9CC37CA6-8282-428C-BB85-C82D49B602F5}" destId="{881F36EA-091F-4CA0-96FC-0DEE80432E5E}" srcOrd="0" destOrd="0" presId="urn:microsoft.com/office/officeart/2005/8/layout/hierarchy4"/>
    <dgm:cxn modelId="{35E544F4-20AF-46BB-B042-94A312C38BE4}" type="presParOf" srcId="{9CC37CA6-8282-428C-BB85-C82D49B602F5}" destId="{08855F2F-F08E-4FFC-B865-1CBDADCE5587}" srcOrd="1" destOrd="0" presId="urn:microsoft.com/office/officeart/2005/8/layout/hierarchy4"/>
    <dgm:cxn modelId="{91F13D3B-39E9-4170-83A7-621424D01DF3}" type="presParOf" srcId="{9CC37CA6-8282-428C-BB85-C82D49B602F5}" destId="{1E9F9631-3B85-45D8-806C-3FA2870C171B}" srcOrd="2" destOrd="0" presId="urn:microsoft.com/office/officeart/2005/8/layout/hierarchy4"/>
    <dgm:cxn modelId="{CF1AB1A1-444D-4D4A-AB36-510CA3E1B956}" type="presParOf" srcId="{1E9F9631-3B85-45D8-806C-3FA2870C171B}" destId="{C2D7F688-9DFA-423A-8F67-13D1E9650D2F}" srcOrd="0" destOrd="0" presId="urn:microsoft.com/office/officeart/2005/8/layout/hierarchy4"/>
    <dgm:cxn modelId="{A00AFF68-1966-4252-A3E4-4606D6CC06B0}" type="presParOf" srcId="{C2D7F688-9DFA-423A-8F67-13D1E9650D2F}" destId="{2AFF169D-36E6-498D-8D0A-70BA01EA391E}" srcOrd="0" destOrd="0" presId="urn:microsoft.com/office/officeart/2005/8/layout/hierarchy4"/>
    <dgm:cxn modelId="{6D5921EB-D275-4C38-9475-5DDCF0D30B81}" type="presParOf" srcId="{C2D7F688-9DFA-423A-8F67-13D1E9650D2F}" destId="{53EB55B8-1656-44F8-935D-BC275214689B}" srcOrd="1" destOrd="0" presId="urn:microsoft.com/office/officeart/2005/8/layout/hierarchy4"/>
    <dgm:cxn modelId="{0CF98468-50E5-4E1D-9CA3-2A1E83F34062}" type="presParOf" srcId="{C2D7F688-9DFA-423A-8F67-13D1E9650D2F}" destId="{F4FCA5A2-749E-44D5-8798-EB77EB710301}" srcOrd="2" destOrd="0" presId="urn:microsoft.com/office/officeart/2005/8/layout/hierarchy4"/>
    <dgm:cxn modelId="{9E7DF7AD-5729-424A-8A25-2332D208CF6E}" type="presParOf" srcId="{F4FCA5A2-749E-44D5-8798-EB77EB710301}" destId="{588766B8-8A14-4CE6-A8BE-EDADFE393E94}" srcOrd="0" destOrd="0" presId="urn:microsoft.com/office/officeart/2005/8/layout/hierarchy4"/>
    <dgm:cxn modelId="{C7B0ECEF-0517-4033-9E3F-FF3BCB12A192}" type="presParOf" srcId="{588766B8-8A14-4CE6-A8BE-EDADFE393E94}" destId="{D71C5215-EA82-4B0F-B374-AD9ECEB83ED8}" srcOrd="0" destOrd="0" presId="urn:microsoft.com/office/officeart/2005/8/layout/hierarchy4"/>
    <dgm:cxn modelId="{DBD9FC57-CD1F-4AE0-8DA5-56095931EFEF}" type="presParOf" srcId="{588766B8-8A14-4CE6-A8BE-EDADFE393E94}" destId="{2C908FA4-8156-487B-BD11-15304891E5E3}" srcOrd="1" destOrd="0" presId="urn:microsoft.com/office/officeart/2005/8/layout/hierarchy4"/>
    <dgm:cxn modelId="{B8765C92-C83F-4E0B-8AD1-8864FECF4677}" type="presParOf" srcId="{1E9F9631-3B85-45D8-806C-3FA2870C171B}" destId="{D20A8A4E-FFD6-41F0-BEF0-DE86446E031B}" srcOrd="1" destOrd="0" presId="urn:microsoft.com/office/officeart/2005/8/layout/hierarchy4"/>
    <dgm:cxn modelId="{2ECA3A36-F9F9-4BA0-BE2A-B2AAE08E43A9}" type="presParOf" srcId="{1E9F9631-3B85-45D8-806C-3FA2870C171B}" destId="{100F670C-24EF-41EE-AD2E-060513715833}" srcOrd="2" destOrd="0" presId="urn:microsoft.com/office/officeart/2005/8/layout/hierarchy4"/>
    <dgm:cxn modelId="{12F2FE6F-6A25-4180-95C0-765614226298}" type="presParOf" srcId="{100F670C-24EF-41EE-AD2E-060513715833}" destId="{1C63010D-D557-42F6-82F5-0AFE3EE3B1EB}" srcOrd="0" destOrd="0" presId="urn:microsoft.com/office/officeart/2005/8/layout/hierarchy4"/>
    <dgm:cxn modelId="{D312A554-7C5E-4D79-9472-CCC90EAD720C}" type="presParOf" srcId="{100F670C-24EF-41EE-AD2E-060513715833}" destId="{3A71B957-E182-4E4F-97CB-B4FCC8B63A86}" srcOrd="1" destOrd="0" presId="urn:microsoft.com/office/officeart/2005/8/layout/hierarchy4"/>
    <dgm:cxn modelId="{9E4367B7-B4F2-4F2D-9C01-F55C1BB875E1}" type="presParOf" srcId="{100F670C-24EF-41EE-AD2E-060513715833}" destId="{9097ED43-D510-4B8A-97DD-002750C69E69}" srcOrd="2" destOrd="0" presId="urn:microsoft.com/office/officeart/2005/8/layout/hierarchy4"/>
    <dgm:cxn modelId="{EB68A98B-577C-4CEA-BCEC-E02279EE412A}" type="presParOf" srcId="{9097ED43-D510-4B8A-97DD-002750C69E69}" destId="{AB819C83-EBA5-416C-8336-493F4FD4956C}" srcOrd="0" destOrd="0" presId="urn:microsoft.com/office/officeart/2005/8/layout/hierarchy4"/>
    <dgm:cxn modelId="{111CFED5-69D3-4F86-93BE-99EC66B3F63F}" type="presParOf" srcId="{AB819C83-EBA5-416C-8336-493F4FD4956C}" destId="{AA186862-D076-4E0B-A15E-D46BAD51AED7}" srcOrd="0" destOrd="0" presId="urn:microsoft.com/office/officeart/2005/8/layout/hierarchy4"/>
    <dgm:cxn modelId="{B0B87A39-4106-477C-AD48-C98342C9FB67}" type="presParOf" srcId="{AB819C83-EBA5-416C-8336-493F4FD4956C}" destId="{31FC6EF8-341B-48FC-B76B-13475C9D71D4}" srcOrd="1" destOrd="0" presId="urn:microsoft.com/office/officeart/2005/8/layout/hierarchy4"/>
    <dgm:cxn modelId="{FD374970-27AE-4838-91F3-AFA8ECEE1E12}" type="presParOf" srcId="{6C44C9A4-A8FF-4434-95C7-DB2E01335A1F}" destId="{96872211-0003-45D4-BE45-AD0B9C49B240}" srcOrd="5" destOrd="0" presId="urn:microsoft.com/office/officeart/2005/8/layout/hierarchy4"/>
    <dgm:cxn modelId="{BC6795F6-5E8C-49EA-BA3B-249087232BAF}" type="presParOf" srcId="{6C44C9A4-A8FF-4434-95C7-DB2E01335A1F}" destId="{AEAF07C7-4BAB-484A-BA30-BD289CE5E489}" srcOrd="6" destOrd="0" presId="urn:microsoft.com/office/officeart/2005/8/layout/hierarchy4"/>
    <dgm:cxn modelId="{93CB481E-7A22-4D91-AC5A-557DFA25AB53}" type="presParOf" srcId="{AEAF07C7-4BAB-484A-BA30-BD289CE5E489}" destId="{D9B7649E-D478-4C65-9064-2D0FCB65F2C4}" srcOrd="0" destOrd="0" presId="urn:microsoft.com/office/officeart/2005/8/layout/hierarchy4"/>
    <dgm:cxn modelId="{1F3E0D49-9906-4C99-B970-11894B136919}" type="presParOf" srcId="{AEAF07C7-4BAB-484A-BA30-BD289CE5E489}" destId="{04E4382D-F90E-43E3-93F0-052BB2A02D70}" srcOrd="1" destOrd="0" presId="urn:microsoft.com/office/officeart/2005/8/layout/hierarchy4"/>
    <dgm:cxn modelId="{08FEAEF1-5597-4074-B88D-24D6F8DFD7AE}" type="presParOf" srcId="{AEAF07C7-4BAB-484A-BA30-BD289CE5E489}" destId="{83B46D9C-9AF4-4A0D-BE9C-D2F4565BDAB4}" srcOrd="2" destOrd="0" presId="urn:microsoft.com/office/officeart/2005/8/layout/hierarchy4"/>
    <dgm:cxn modelId="{814B9327-2FFC-4272-8067-A394C189D1A8}" type="presParOf" srcId="{83B46D9C-9AF4-4A0D-BE9C-D2F4565BDAB4}" destId="{7280E713-266A-4F3A-86BF-6F34A240670C}" srcOrd="0" destOrd="0" presId="urn:microsoft.com/office/officeart/2005/8/layout/hierarchy4"/>
    <dgm:cxn modelId="{47F6E4F1-FC48-4AC0-B41D-33309982FABB}" type="presParOf" srcId="{7280E713-266A-4F3A-86BF-6F34A240670C}" destId="{8331607F-6483-4CC1-AD7F-6A5546099148}" srcOrd="0" destOrd="0" presId="urn:microsoft.com/office/officeart/2005/8/layout/hierarchy4"/>
    <dgm:cxn modelId="{10403D05-2EB1-436B-AB21-537AFB487C83}" type="presParOf" srcId="{7280E713-266A-4F3A-86BF-6F34A240670C}" destId="{6BD71F2B-7031-4804-9267-1677BF94DD91}" srcOrd="1" destOrd="0" presId="urn:microsoft.com/office/officeart/2005/8/layout/hierarchy4"/>
    <dgm:cxn modelId="{B04F7029-25EC-4D63-A94B-3C687FE2A525}" type="presParOf" srcId="{7280E713-266A-4F3A-86BF-6F34A240670C}" destId="{A8AAF1F4-496C-4531-8C4A-E817230BB900}" srcOrd="2" destOrd="0" presId="urn:microsoft.com/office/officeart/2005/8/layout/hierarchy4"/>
    <dgm:cxn modelId="{A92C1C7C-0FCF-4B19-952E-126E2C9EA387}" type="presParOf" srcId="{A8AAF1F4-496C-4531-8C4A-E817230BB900}" destId="{D40B7824-F380-48E9-945E-47EE53E088B8}" srcOrd="0" destOrd="0" presId="urn:microsoft.com/office/officeart/2005/8/layout/hierarchy4"/>
    <dgm:cxn modelId="{B4E4D515-89C0-4768-ACE3-E741C7050C8C}" type="presParOf" srcId="{D40B7824-F380-48E9-945E-47EE53E088B8}" destId="{715E326B-ACF3-4E17-AA87-B96E98B1B535}" srcOrd="0" destOrd="0" presId="urn:microsoft.com/office/officeart/2005/8/layout/hierarchy4"/>
    <dgm:cxn modelId="{2B4A286B-391E-48EE-A4C3-4B269B9027DA}" type="presParOf" srcId="{D40B7824-F380-48E9-945E-47EE53E088B8}" destId="{4F2C6D50-8088-49AE-B91D-32A6B98B579E}" srcOrd="1" destOrd="0" presId="urn:microsoft.com/office/officeart/2005/8/layout/hierarchy4"/>
    <dgm:cxn modelId="{1E4AF6AF-D4CF-4D80-BA05-192154E93464}" type="presParOf" srcId="{83B46D9C-9AF4-4A0D-BE9C-D2F4565BDAB4}" destId="{CA9D7025-5136-4F3F-8708-6E9EEFB44B70}" srcOrd="1" destOrd="0" presId="urn:microsoft.com/office/officeart/2005/8/layout/hierarchy4"/>
    <dgm:cxn modelId="{069782DD-70C1-48E5-9615-21432A9BFDEF}" type="presParOf" srcId="{83B46D9C-9AF4-4A0D-BE9C-D2F4565BDAB4}" destId="{0D7141D6-E768-478F-BF3F-4C02E7C90C80}" srcOrd="2" destOrd="0" presId="urn:microsoft.com/office/officeart/2005/8/layout/hierarchy4"/>
    <dgm:cxn modelId="{8E4D8232-B1C8-4EB9-9EF2-F6712D4E8D40}" type="presParOf" srcId="{0D7141D6-E768-478F-BF3F-4C02E7C90C80}" destId="{820AB0FE-0908-4533-B5C0-4588ABF25FE4}" srcOrd="0" destOrd="0" presId="urn:microsoft.com/office/officeart/2005/8/layout/hierarchy4"/>
    <dgm:cxn modelId="{B7716C0F-892F-49E5-94F1-B8FF9AF7F291}" type="presParOf" srcId="{0D7141D6-E768-478F-BF3F-4C02E7C90C80}" destId="{BE4DE7A3-2075-4D61-9306-2C1BE344A097}" srcOrd="1" destOrd="0" presId="urn:microsoft.com/office/officeart/2005/8/layout/hierarchy4"/>
    <dgm:cxn modelId="{14E50A6B-D876-48D0-85F9-1A9C298927EE}" type="presParOf" srcId="{0D7141D6-E768-478F-BF3F-4C02E7C90C80}" destId="{307D92FD-855F-4B7A-B3EE-0DDF1805E9CA}" srcOrd="2" destOrd="0" presId="urn:microsoft.com/office/officeart/2005/8/layout/hierarchy4"/>
    <dgm:cxn modelId="{6E1AA611-2EE1-425D-8396-969F87271289}" type="presParOf" srcId="{307D92FD-855F-4B7A-B3EE-0DDF1805E9CA}" destId="{5098B062-8EEF-4639-A83D-C6C447444209}" srcOrd="0" destOrd="0" presId="urn:microsoft.com/office/officeart/2005/8/layout/hierarchy4"/>
    <dgm:cxn modelId="{E45D417B-B86F-4BBE-BA31-D8E8DDBF7242}" type="presParOf" srcId="{5098B062-8EEF-4639-A83D-C6C447444209}" destId="{03B67655-B8EB-47A6-B974-8F9008B84CCA}" srcOrd="0" destOrd="0" presId="urn:microsoft.com/office/officeart/2005/8/layout/hierarchy4"/>
    <dgm:cxn modelId="{6DDD0FDF-BCA8-42D3-B770-68CB5BA48CA8}" type="presParOf" srcId="{5098B062-8EEF-4639-A83D-C6C447444209}" destId="{8FF60207-2F13-4FA0-9751-D25BA1D6346D}" srcOrd="1" destOrd="0" presId="urn:microsoft.com/office/officeart/2005/8/layout/hierarchy4"/>
    <dgm:cxn modelId="{36813DF9-B8E9-4B47-9FFF-FE6884DCDC0D}" type="presParOf" srcId="{6C44C9A4-A8FF-4434-95C7-DB2E01335A1F}" destId="{53C53A10-DAD0-4093-93D5-F8A48901D0F4}" srcOrd="7" destOrd="0" presId="urn:microsoft.com/office/officeart/2005/8/layout/hierarchy4"/>
    <dgm:cxn modelId="{065AEA8E-D1B6-4EAE-A9F2-83E4684079ED}" type="presParOf" srcId="{6C44C9A4-A8FF-4434-95C7-DB2E01335A1F}" destId="{0BEDF9F4-3E95-4E16-925B-5C8747EF766B}" srcOrd="8" destOrd="0" presId="urn:microsoft.com/office/officeart/2005/8/layout/hierarchy4"/>
    <dgm:cxn modelId="{2094797A-26F5-4A8A-AA20-FF1E20B84F17}" type="presParOf" srcId="{0BEDF9F4-3E95-4E16-925B-5C8747EF766B}" destId="{C5DF130E-2CC9-4601-9AF7-21EE40AA6E57}" srcOrd="0" destOrd="0" presId="urn:microsoft.com/office/officeart/2005/8/layout/hierarchy4"/>
    <dgm:cxn modelId="{A33E420E-B9B1-4923-921F-74062EEDE8EB}" type="presParOf" srcId="{0BEDF9F4-3E95-4E16-925B-5C8747EF766B}" destId="{B827AE92-4725-433C-84FF-86A1B29B3EE3}" srcOrd="1" destOrd="0" presId="urn:microsoft.com/office/officeart/2005/8/layout/hierarchy4"/>
    <dgm:cxn modelId="{A1385118-8AEB-44A6-B4FE-FA9A03ED8418}" type="presParOf" srcId="{0BEDF9F4-3E95-4E16-925B-5C8747EF766B}" destId="{C759EC0B-D86C-4933-8075-2FD1061C6823}" srcOrd="2" destOrd="0" presId="urn:microsoft.com/office/officeart/2005/8/layout/hierarchy4"/>
    <dgm:cxn modelId="{11D3BF7C-A7F0-4565-8BE8-95F4AE585B9F}" type="presParOf" srcId="{C759EC0B-D86C-4933-8075-2FD1061C6823}" destId="{F90378BB-1D00-46B0-A0E7-D15618390AED}" srcOrd="0" destOrd="0" presId="urn:microsoft.com/office/officeart/2005/8/layout/hierarchy4"/>
    <dgm:cxn modelId="{B6DF62CB-8B14-42DC-9768-C60ACE18113D}" type="presParOf" srcId="{F90378BB-1D00-46B0-A0E7-D15618390AED}" destId="{2210B618-4A94-42A2-B3D7-A3B3E9EAD5D0}" srcOrd="0" destOrd="0" presId="urn:microsoft.com/office/officeart/2005/8/layout/hierarchy4"/>
    <dgm:cxn modelId="{2EDC055F-55C0-4337-AAAC-B677107251EE}" type="presParOf" srcId="{F90378BB-1D00-46B0-A0E7-D15618390AED}" destId="{D12C98F0-6C4D-44F7-9758-E94ACB9EBBB0}" srcOrd="1" destOrd="0" presId="urn:microsoft.com/office/officeart/2005/8/layout/hierarchy4"/>
    <dgm:cxn modelId="{56F6B6B4-B49C-43EB-B86B-E4A9FCB44349}" type="presParOf" srcId="{F90378BB-1D00-46B0-A0E7-D15618390AED}" destId="{3614EC18-45D5-46AF-8A8C-408A6C63BFB4}" srcOrd="2" destOrd="0" presId="urn:microsoft.com/office/officeart/2005/8/layout/hierarchy4"/>
    <dgm:cxn modelId="{14EEE2A0-F804-4FC3-937F-677A32A28B91}" type="presParOf" srcId="{3614EC18-45D5-46AF-8A8C-408A6C63BFB4}" destId="{1D632930-13B7-44E2-93BB-E8DCFCE688E8}" srcOrd="0" destOrd="0" presId="urn:microsoft.com/office/officeart/2005/8/layout/hierarchy4"/>
    <dgm:cxn modelId="{4E52A137-3AE5-448A-AF66-603F64D28061}" type="presParOf" srcId="{1D632930-13B7-44E2-93BB-E8DCFCE688E8}" destId="{E31D9D44-C7C5-438E-88EF-F15602C1DECA}" srcOrd="0" destOrd="0" presId="urn:microsoft.com/office/officeart/2005/8/layout/hierarchy4"/>
    <dgm:cxn modelId="{D507FB2A-7A91-404F-A442-8300A5FAEC77}" type="presParOf" srcId="{1D632930-13B7-44E2-93BB-E8DCFCE688E8}" destId="{E5C22510-2E20-4BC0-96B5-F5F3BE14EE2F}" srcOrd="1" destOrd="0" presId="urn:microsoft.com/office/officeart/2005/8/layout/hierarchy4"/>
    <dgm:cxn modelId="{905248E2-0106-4711-A821-86C980E63AAA}" type="presParOf" srcId="{6C44C9A4-A8FF-4434-95C7-DB2E01335A1F}" destId="{C659D5B9-F8D1-4D47-B7C5-2A78E36964DD}" srcOrd="9" destOrd="0" presId="urn:microsoft.com/office/officeart/2005/8/layout/hierarchy4"/>
    <dgm:cxn modelId="{8DB16352-22EE-40A5-951C-21972C8A8866}" type="presParOf" srcId="{6C44C9A4-A8FF-4434-95C7-DB2E01335A1F}" destId="{8A99230B-307D-4F1E-A6DD-CD82FC96EF9E}" srcOrd="10" destOrd="0" presId="urn:microsoft.com/office/officeart/2005/8/layout/hierarchy4"/>
    <dgm:cxn modelId="{C0C3AA9A-A380-4202-B593-9ED924B4DC67}" type="presParOf" srcId="{8A99230B-307D-4F1E-A6DD-CD82FC96EF9E}" destId="{4267C676-D5B8-432C-A0DF-00820BF586BC}" srcOrd="0" destOrd="0" presId="urn:microsoft.com/office/officeart/2005/8/layout/hierarchy4"/>
    <dgm:cxn modelId="{69BEADEE-8C49-441E-85F2-2C2792E04EF4}" type="presParOf" srcId="{8A99230B-307D-4F1E-A6DD-CD82FC96EF9E}" destId="{39D04104-E4BB-4183-9891-28AFB2029174}" srcOrd="1" destOrd="0" presId="urn:microsoft.com/office/officeart/2005/8/layout/hierarchy4"/>
    <dgm:cxn modelId="{B4F736ED-0BEB-435F-A7B1-ADE3C6B7B0AD}" type="presParOf" srcId="{8A99230B-307D-4F1E-A6DD-CD82FC96EF9E}" destId="{6F91F4EF-0C21-47CB-9F00-02304ECEE10C}" srcOrd="2" destOrd="0" presId="urn:microsoft.com/office/officeart/2005/8/layout/hierarchy4"/>
    <dgm:cxn modelId="{DD00B897-D86C-479D-BA0C-2C907C8E4047}" type="presParOf" srcId="{6F91F4EF-0C21-47CB-9F00-02304ECEE10C}" destId="{C18CF32C-6B10-43A3-978E-4717EDF275A1}" srcOrd="0" destOrd="0" presId="urn:microsoft.com/office/officeart/2005/8/layout/hierarchy4"/>
    <dgm:cxn modelId="{42B54584-1A0D-4909-898F-72D37F84E4C7}" type="presParOf" srcId="{C18CF32C-6B10-43A3-978E-4717EDF275A1}" destId="{53AFE878-2FEC-4AC0-B4BA-F6A7062D7B85}" srcOrd="0" destOrd="0" presId="urn:microsoft.com/office/officeart/2005/8/layout/hierarchy4"/>
    <dgm:cxn modelId="{D586658B-2CFF-4977-904E-9C01D31605F6}" type="presParOf" srcId="{C18CF32C-6B10-43A3-978E-4717EDF275A1}" destId="{F23B15FA-1D3E-40DE-91E9-BB66CE3FE76B}" srcOrd="1" destOrd="0" presId="urn:microsoft.com/office/officeart/2005/8/layout/hierarchy4"/>
    <dgm:cxn modelId="{C9782726-8D6B-4204-9B07-2A0BB0F88C69}" type="presParOf" srcId="{C18CF32C-6B10-43A3-978E-4717EDF275A1}" destId="{383FA2D6-FB9F-4356-BA57-BCCF725D5DEB}" srcOrd="2" destOrd="0" presId="urn:microsoft.com/office/officeart/2005/8/layout/hierarchy4"/>
    <dgm:cxn modelId="{D1536079-A775-40BF-BC0D-197EF06F0266}" type="presParOf" srcId="{383FA2D6-FB9F-4356-BA57-BCCF725D5DEB}" destId="{F6C30FC5-3234-4D90-A5CD-D57FD2B34FC9}" srcOrd="0" destOrd="0" presId="urn:microsoft.com/office/officeart/2005/8/layout/hierarchy4"/>
    <dgm:cxn modelId="{3CBB4E5F-005C-4D99-881E-F714D20815EC}" type="presParOf" srcId="{F6C30FC5-3234-4D90-A5CD-D57FD2B34FC9}" destId="{9A960064-C459-4CC4-BC2D-A29A1307292D}" srcOrd="0" destOrd="0" presId="urn:microsoft.com/office/officeart/2005/8/layout/hierarchy4"/>
    <dgm:cxn modelId="{D8E18887-A759-4587-8B36-379C148F5D40}" type="presParOf" srcId="{F6C30FC5-3234-4D90-A5CD-D57FD2B34FC9}" destId="{67B964C7-8407-4856-B318-F8CDA2CF26FC}" srcOrd="1" destOrd="0" presId="urn:microsoft.com/office/officeart/2005/8/layout/hierarchy4"/>
    <dgm:cxn modelId="{656CCA42-6606-4D22-81C4-43BAC98A0233}" type="presParOf" srcId="{F6C30FC5-3234-4D90-A5CD-D57FD2B34FC9}" destId="{C3C8CB77-B3D0-4594-809D-812C8068BB54}" srcOrd="2" destOrd="0" presId="urn:microsoft.com/office/officeart/2005/8/layout/hierarchy4"/>
    <dgm:cxn modelId="{01222ECB-3896-4BD5-BBA7-6485D0E0E2CD}" type="presParOf" srcId="{C3C8CB77-B3D0-4594-809D-812C8068BB54}" destId="{2FDC318F-A1A5-4B80-8BC0-7D8EA19CEECD}" srcOrd="0" destOrd="0" presId="urn:microsoft.com/office/officeart/2005/8/layout/hierarchy4"/>
    <dgm:cxn modelId="{E1BA7187-A45F-4162-8833-83388FA8C89F}" type="presParOf" srcId="{2FDC318F-A1A5-4B80-8BC0-7D8EA19CEECD}" destId="{2E96686D-CDC8-49C3-8519-50A7BD9260F5}" srcOrd="0" destOrd="0" presId="urn:microsoft.com/office/officeart/2005/8/layout/hierarchy4"/>
    <dgm:cxn modelId="{C760B88A-14E8-4D9E-95C3-A3D212FC92EC}" type="presParOf" srcId="{2FDC318F-A1A5-4B80-8BC0-7D8EA19CEECD}" destId="{6C2F1314-6DD7-4A4B-BFF1-9C399A8B8F03}" srcOrd="1" destOrd="0" presId="urn:microsoft.com/office/officeart/2005/8/layout/hierarchy4"/>
    <dgm:cxn modelId="{688A7BB6-92E6-4D03-8CD4-726CCA9D9DD3}" type="presParOf" srcId="{6C44C9A4-A8FF-4434-95C7-DB2E01335A1F}" destId="{E83AF9BB-E542-4560-9FD5-0BD654A75E2E}" srcOrd="11" destOrd="0" presId="urn:microsoft.com/office/officeart/2005/8/layout/hierarchy4"/>
    <dgm:cxn modelId="{52D5309E-E13D-407B-AAF6-8EAF6DE0DFD1}" type="presParOf" srcId="{6C44C9A4-A8FF-4434-95C7-DB2E01335A1F}" destId="{0A0840FA-3E64-4AB9-878A-4AD59020B38A}" srcOrd="12" destOrd="0" presId="urn:microsoft.com/office/officeart/2005/8/layout/hierarchy4"/>
    <dgm:cxn modelId="{81F7D939-79FB-4B9E-8781-B2F998F9A590}" type="presParOf" srcId="{0A0840FA-3E64-4AB9-878A-4AD59020B38A}" destId="{C2B761D7-48B5-42A1-92C0-1812EF6339DA}" srcOrd="0" destOrd="0" presId="urn:microsoft.com/office/officeart/2005/8/layout/hierarchy4"/>
    <dgm:cxn modelId="{8BF74598-DDCF-4DFB-BB28-E255DCD3B565}" type="presParOf" srcId="{0A0840FA-3E64-4AB9-878A-4AD59020B38A}" destId="{FC0989E8-B6F8-4312-949F-68449DC69D0F}" srcOrd="1" destOrd="0" presId="urn:microsoft.com/office/officeart/2005/8/layout/hierarchy4"/>
    <dgm:cxn modelId="{FAA97179-705D-493E-AEE4-63BC9B871A2A}" type="presParOf" srcId="{0A0840FA-3E64-4AB9-878A-4AD59020B38A}" destId="{EE516168-02DB-484C-9EAF-B8AA422452CB}" srcOrd="2" destOrd="0" presId="urn:microsoft.com/office/officeart/2005/8/layout/hierarchy4"/>
    <dgm:cxn modelId="{3127C5A6-DDB8-4552-BDEC-B931617779C0}" type="presParOf" srcId="{EE516168-02DB-484C-9EAF-B8AA422452CB}" destId="{D52080B0-FA28-40F0-8A68-AC8DECCDC658}" srcOrd="0" destOrd="0" presId="urn:microsoft.com/office/officeart/2005/8/layout/hierarchy4"/>
    <dgm:cxn modelId="{053E284B-B7AD-4DC7-B14D-882DBD1A95B2}" type="presParOf" srcId="{D52080B0-FA28-40F0-8A68-AC8DECCDC658}" destId="{52F177BF-7215-43A6-A44E-CB4E3169E3FF}" srcOrd="0" destOrd="0" presId="urn:microsoft.com/office/officeart/2005/8/layout/hierarchy4"/>
    <dgm:cxn modelId="{B10E03BC-A9CE-44DB-8130-B6AD9A76A60B}" type="presParOf" srcId="{D52080B0-FA28-40F0-8A68-AC8DECCDC658}" destId="{578C9C53-89C4-49AC-BE36-59DAAEDF414B}" srcOrd="1" destOrd="0" presId="urn:microsoft.com/office/officeart/2005/8/layout/hierarchy4"/>
    <dgm:cxn modelId="{3B85F80D-9707-45FF-BA3F-095DE23EFF9E}" type="presParOf" srcId="{D52080B0-FA28-40F0-8A68-AC8DECCDC658}" destId="{0C35993E-D11F-4CE3-8661-A7C387D0BD99}" srcOrd="2" destOrd="0" presId="urn:microsoft.com/office/officeart/2005/8/layout/hierarchy4"/>
    <dgm:cxn modelId="{7AD0FC16-6176-45A9-BF93-0DA6D71E0B15}" type="presParOf" srcId="{0C35993E-D11F-4CE3-8661-A7C387D0BD99}" destId="{D86D11F6-F96C-4383-8449-A45E0FDF1B53}" srcOrd="0" destOrd="0" presId="urn:microsoft.com/office/officeart/2005/8/layout/hierarchy4"/>
    <dgm:cxn modelId="{7CDAFAAC-4635-4045-9309-EA5B9C302492}" type="presParOf" srcId="{D86D11F6-F96C-4383-8449-A45E0FDF1B53}" destId="{4777B43F-08E6-47E6-BB2D-2BFD6F2A6142}" srcOrd="0" destOrd="0" presId="urn:microsoft.com/office/officeart/2005/8/layout/hierarchy4"/>
    <dgm:cxn modelId="{0946A77C-8B6B-480C-8D39-AA2D12CCAAF8}" type="presParOf" srcId="{D86D11F6-F96C-4383-8449-A45E0FDF1B53}" destId="{49D186E6-75C1-4C2D-B5D9-CE26F3745E4A}" srcOrd="1" destOrd="0" presId="urn:microsoft.com/office/officeart/2005/8/layout/hierarchy4"/>
    <dgm:cxn modelId="{2EC98F13-DAB2-4321-9A7E-0FF6D37FEB8E}" type="presParOf" srcId="{D86D11F6-F96C-4383-8449-A45E0FDF1B53}" destId="{02D94486-8E51-4B0B-8434-1BE15B6BBCBA}" srcOrd="2" destOrd="0" presId="urn:microsoft.com/office/officeart/2005/8/layout/hierarchy4"/>
    <dgm:cxn modelId="{3891F197-F013-4BB7-8B62-2722995C5B78}" type="presParOf" srcId="{02D94486-8E51-4B0B-8434-1BE15B6BBCBA}" destId="{751DE8A9-DE81-447E-A284-C892240D49CD}" srcOrd="0" destOrd="0" presId="urn:microsoft.com/office/officeart/2005/8/layout/hierarchy4"/>
    <dgm:cxn modelId="{B4C0C6FE-22A1-41EC-8669-43FF4563CA11}" type="presParOf" srcId="{751DE8A9-DE81-447E-A284-C892240D49CD}" destId="{B26E9B21-3DBC-44EE-96A8-F213C2EDD9F5}" srcOrd="0" destOrd="0" presId="urn:microsoft.com/office/officeart/2005/8/layout/hierarchy4"/>
    <dgm:cxn modelId="{6E06AB70-0186-4ED1-8CF9-8496CC97065B}" type="presParOf" srcId="{751DE8A9-DE81-447E-A284-C892240D49CD}" destId="{361E0D5C-9275-4807-86B1-6AB4F163B31D}"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A9CAF660-7557-4704-9E4F-309EBF0AF49C}">
      <dgm:prSet custT="1"/>
      <dgm:spPr>
        <a:solidFill>
          <a:srgbClr val="0E425A"/>
        </a:solidFill>
        <a:ln>
          <a:noFill/>
        </a:ln>
      </dgm:spPr>
      <dgm:t>
        <a:bodyPr lIns="0" tIns="0" rIns="0" bIns="0"/>
        <a:lstStyle/>
        <a:p>
          <a:pPr>
            <a:lnSpc>
              <a:spcPts val="800"/>
            </a:lnSpc>
            <a:buNone/>
          </a:pPr>
          <a:r>
            <a:rPr lang="en-US" sz="800" b="0" dirty="0"/>
            <a:t>Agent Datasets</a:t>
          </a:r>
        </a:p>
      </dgm:t>
    </dgm:pt>
    <dgm:pt modelId="{B5FA8EE2-C316-4538-8E36-2906871CB9E3}" type="parTrans" cxnId="{D8B21106-2A18-429F-9175-03A3F09B5E5D}">
      <dgm:prSet/>
      <dgm:spPr/>
      <dgm:t>
        <a:bodyPr/>
        <a:lstStyle/>
        <a:p>
          <a:endParaRPr lang="en-US"/>
        </a:p>
      </dgm:t>
    </dgm:pt>
    <dgm:pt modelId="{EE952EBA-B1C2-4B5F-AFBC-C42A1330DF72}" type="sibTrans" cxnId="{D8B21106-2A18-429F-9175-03A3F09B5E5D}">
      <dgm:prSet/>
      <dgm:spPr/>
      <dgm:t>
        <a:bodyPr/>
        <a:lstStyle/>
        <a:p>
          <a:endParaRPr lang="en-US"/>
        </a:p>
      </dgm:t>
    </dgm:pt>
    <dgm:pt modelId="{7288D59A-EDD8-4D40-9D76-C02A01A310E3}">
      <dgm:prSet custT="1"/>
      <dgm:spPr>
        <a:solidFill>
          <a:srgbClr val="0E425A"/>
        </a:solidFill>
        <a:ln>
          <a:noFill/>
        </a:ln>
      </dgm:spPr>
      <dgm:t>
        <a:bodyPr lIns="0" tIns="0" rIns="0" bIns="0"/>
        <a:lstStyle/>
        <a:p>
          <a:pPr>
            <a:lnSpc>
              <a:spcPts val="800"/>
            </a:lnSpc>
            <a:buNone/>
          </a:pPr>
          <a:r>
            <a:rPr lang="en-US" sz="800" b="0" dirty="0"/>
            <a:t>Long-Term Memory</a:t>
          </a:r>
        </a:p>
      </dgm:t>
    </dgm:pt>
    <dgm:pt modelId="{52C489F3-9691-4DD8-B2F9-25474C7375F3}" type="parTrans" cxnId="{8449FB99-DC50-4A05-B631-732B8FA6718C}">
      <dgm:prSet/>
      <dgm:spPr/>
      <dgm:t>
        <a:bodyPr/>
        <a:lstStyle/>
        <a:p>
          <a:endParaRPr lang="en-US"/>
        </a:p>
      </dgm:t>
    </dgm:pt>
    <dgm:pt modelId="{3E34B319-3BC2-4C7D-8478-633897621A29}" type="sibTrans" cxnId="{8449FB99-DC50-4A05-B631-732B8FA6718C}">
      <dgm:prSet/>
      <dgm:spPr/>
      <dgm:t>
        <a:bodyPr/>
        <a:lstStyle/>
        <a:p>
          <a:endParaRPr lang="en-US"/>
        </a:p>
      </dgm:t>
    </dgm:pt>
    <dgm:pt modelId="{313A494A-2957-45B3-A2A9-C5A645F88777}">
      <dgm:prSet custT="1"/>
      <dgm:spPr>
        <a:solidFill>
          <a:srgbClr val="156082"/>
        </a:solidFill>
        <a:ln>
          <a:noFill/>
        </a:ln>
      </dgm:spPr>
      <dgm:t>
        <a:bodyPr lIns="0" tIns="0" rIns="0" bIns="0"/>
        <a:lstStyle/>
        <a:p>
          <a:pPr>
            <a:lnSpc>
              <a:spcPts val="800"/>
            </a:lnSpc>
            <a:buNone/>
          </a:pPr>
          <a:r>
            <a:rPr lang="en-US" sz="800" b="0" dirty="0"/>
            <a:t>Memories Created on User Request</a:t>
          </a:r>
        </a:p>
      </dgm:t>
    </dgm:pt>
    <dgm:pt modelId="{D26836BA-0277-4485-B683-E2A4A43A2620}" type="parTrans" cxnId="{D997FB99-0820-4F4C-B0ED-D805290EC9FC}">
      <dgm:prSet/>
      <dgm:spPr/>
      <dgm:t>
        <a:bodyPr/>
        <a:lstStyle/>
        <a:p>
          <a:endParaRPr lang="en-US"/>
        </a:p>
      </dgm:t>
    </dgm:pt>
    <dgm:pt modelId="{2A8937A9-B3A2-4704-9B39-460D7C7B75D1}" type="sibTrans" cxnId="{D997FB99-0820-4F4C-B0ED-D805290EC9FC}">
      <dgm:prSet/>
      <dgm:spPr/>
      <dgm:t>
        <a:bodyPr/>
        <a:lstStyle/>
        <a:p>
          <a:endParaRPr lang="en-US"/>
        </a:p>
      </dgm:t>
    </dgm:pt>
    <dgm:pt modelId="{985AB035-72A7-4C13-BB4A-3133A831DB21}">
      <dgm:prSet custT="1"/>
      <dgm:spPr>
        <a:solidFill>
          <a:srgbClr val="156082"/>
        </a:solidFill>
        <a:ln>
          <a:noFill/>
        </a:ln>
      </dgm:spPr>
      <dgm:t>
        <a:bodyPr lIns="0" tIns="0" rIns="0" bIns="0"/>
        <a:lstStyle/>
        <a:p>
          <a:pPr>
            <a:lnSpc>
              <a:spcPts val="800"/>
            </a:lnSpc>
            <a:buNone/>
          </a:pPr>
          <a:r>
            <a:rPr lang="en-US" sz="800" b="0" dirty="0"/>
            <a:t>Conversation History</a:t>
          </a:r>
        </a:p>
      </dgm:t>
    </dgm:pt>
    <dgm:pt modelId="{D19EBC26-B606-4AA1-946D-723568ECA0DD}" type="parTrans" cxnId="{21DD9EB7-7D7C-4A92-98A6-FB347B7A3A6E}">
      <dgm:prSet/>
      <dgm:spPr/>
      <dgm:t>
        <a:bodyPr/>
        <a:lstStyle/>
        <a:p>
          <a:endParaRPr lang="en-US"/>
        </a:p>
      </dgm:t>
    </dgm:pt>
    <dgm:pt modelId="{C85B6A5A-347E-447F-AF46-BFEF31F5B9A0}" type="sibTrans" cxnId="{21DD9EB7-7D7C-4A92-98A6-FB347B7A3A6E}">
      <dgm:prSet/>
      <dgm:spPr/>
      <dgm:t>
        <a:bodyPr/>
        <a:lstStyle/>
        <a:p>
          <a:endParaRPr lang="en-US"/>
        </a:p>
      </dgm:t>
    </dgm:pt>
    <dgm:pt modelId="{007D7E35-6561-42A4-BF45-4D5A0F038266}">
      <dgm:prSet custT="1"/>
      <dgm:spPr>
        <a:solidFill>
          <a:srgbClr val="156082"/>
        </a:solidFill>
        <a:ln>
          <a:noFill/>
        </a:ln>
      </dgm:spPr>
      <dgm:t>
        <a:bodyPr lIns="0" tIns="0" rIns="0" bIns="0"/>
        <a:lstStyle/>
        <a:p>
          <a:pPr>
            <a:lnSpc>
              <a:spcPts val="800"/>
            </a:lnSpc>
            <a:buNone/>
          </a:pPr>
          <a:r>
            <a:rPr lang="en-US" sz="800" b="0" dirty="0"/>
            <a:t>Semantic Cache</a:t>
          </a:r>
        </a:p>
      </dgm:t>
    </dgm:pt>
    <dgm:pt modelId="{BCC0D9DA-996F-4416-AA51-046D618E5605}" type="parTrans" cxnId="{637B6596-1196-4F8E-8216-71F4C5C4C496}">
      <dgm:prSet/>
      <dgm:spPr/>
      <dgm:t>
        <a:bodyPr/>
        <a:lstStyle/>
        <a:p>
          <a:endParaRPr lang="en-US"/>
        </a:p>
      </dgm:t>
    </dgm:pt>
    <dgm:pt modelId="{77554EF6-FAF1-4DB4-AB52-084868FEF394}" type="sibTrans" cxnId="{637B6596-1196-4F8E-8216-71F4C5C4C496}">
      <dgm:prSet/>
      <dgm:spPr/>
      <dgm:t>
        <a:bodyPr/>
        <a:lstStyle/>
        <a:p>
          <a:endParaRPr lang="en-US"/>
        </a:p>
      </dgm:t>
    </dgm:pt>
    <dgm:pt modelId="{5BFACD1B-9255-41EF-930D-8E2E11ED41D5}">
      <dgm:prSet custT="1"/>
      <dgm:spPr>
        <a:solidFill>
          <a:srgbClr val="156082"/>
        </a:solidFill>
        <a:ln>
          <a:noFill/>
        </a:ln>
      </dgm:spPr>
      <dgm:t>
        <a:bodyPr lIns="0" tIns="0" rIns="0" bIns="0"/>
        <a:lstStyle/>
        <a:p>
          <a:pPr>
            <a:lnSpc>
              <a:spcPts val="800"/>
            </a:lnSpc>
            <a:buNone/>
          </a:pPr>
          <a:r>
            <a:rPr lang="en-US" sz="800" b="0" dirty="0"/>
            <a:t>Tool Results Cache</a:t>
          </a:r>
        </a:p>
      </dgm:t>
    </dgm:pt>
    <dgm:pt modelId="{7066B2BD-1C0D-40A7-91EA-A000257F9E0A}" type="parTrans" cxnId="{76F57C2F-88B4-43D9-A5D2-F6AC69A92F15}">
      <dgm:prSet/>
      <dgm:spPr/>
      <dgm:t>
        <a:bodyPr/>
        <a:lstStyle/>
        <a:p>
          <a:endParaRPr lang="en-US"/>
        </a:p>
      </dgm:t>
    </dgm:pt>
    <dgm:pt modelId="{9B9C36DA-5547-4544-A469-D2851E3C6085}" type="sibTrans" cxnId="{76F57C2F-88B4-43D9-A5D2-F6AC69A92F15}">
      <dgm:prSet/>
      <dgm:spPr/>
      <dgm:t>
        <a:bodyPr/>
        <a:lstStyle/>
        <a:p>
          <a:endParaRPr lang="en-US"/>
        </a:p>
      </dgm:t>
    </dgm:pt>
    <dgm:pt modelId="{D21FDA0B-2BBE-450F-93F5-191303F95B50}">
      <dgm:prSet custT="1"/>
      <dgm:spPr>
        <a:solidFill>
          <a:srgbClr val="0E425A"/>
        </a:solidFill>
        <a:ln>
          <a:noFill/>
        </a:ln>
      </dgm:spPr>
      <dgm:t>
        <a:bodyPr lIns="0" tIns="0" rIns="0" bIns="0"/>
        <a:lstStyle/>
        <a:p>
          <a:pPr>
            <a:lnSpc>
              <a:spcPts val="800"/>
            </a:lnSpc>
            <a:buNone/>
          </a:pPr>
          <a:r>
            <a:rPr lang="en-US" sz="800" b="0"/>
            <a:t>Prompts</a:t>
          </a:r>
        </a:p>
      </dgm:t>
    </dgm:pt>
    <dgm:pt modelId="{071BBE73-0A04-4F70-A9C9-2DF179D123B2}" type="parTrans" cxnId="{A217592C-001C-4C2D-9C67-166AD7A1EB70}">
      <dgm:prSet/>
      <dgm:spPr/>
      <dgm:t>
        <a:bodyPr/>
        <a:lstStyle/>
        <a:p>
          <a:endParaRPr lang="en-US"/>
        </a:p>
      </dgm:t>
    </dgm:pt>
    <dgm:pt modelId="{B3621C15-0EEC-43B4-8E84-2EBFBF8328A5}" type="sibTrans" cxnId="{A217592C-001C-4C2D-9C67-166AD7A1EB70}">
      <dgm:prSet/>
      <dgm:spPr/>
      <dgm:t>
        <a:bodyPr/>
        <a:lstStyle/>
        <a:p>
          <a:endParaRPr lang="en-US"/>
        </a:p>
      </dgm:t>
    </dgm:pt>
    <dgm:pt modelId="{4576414E-D012-4E6D-A566-D7C2541F449C}">
      <dgm:prSet custT="1"/>
      <dgm:spPr>
        <a:solidFill>
          <a:srgbClr val="156082"/>
        </a:solidFill>
        <a:ln>
          <a:noFill/>
        </a:ln>
      </dgm:spPr>
      <dgm:t>
        <a:bodyPr lIns="0" tIns="0" rIns="0" bIns="0"/>
        <a:lstStyle/>
        <a:p>
          <a:pPr>
            <a:lnSpc>
              <a:spcPts val="800"/>
            </a:lnSpc>
            <a:buNone/>
          </a:pPr>
          <a:r>
            <a:rPr lang="en-US" sz="800" b="0"/>
            <a:t>Prompt Templates</a:t>
          </a:r>
        </a:p>
      </dgm:t>
    </dgm:pt>
    <dgm:pt modelId="{63F21D31-361D-4017-B1FC-619776ACE665}" type="parTrans" cxnId="{1D6F7146-D6F0-48F9-84D0-06A045A5C5EB}">
      <dgm:prSet/>
      <dgm:spPr/>
      <dgm:t>
        <a:bodyPr/>
        <a:lstStyle/>
        <a:p>
          <a:endParaRPr lang="en-US"/>
        </a:p>
      </dgm:t>
    </dgm:pt>
    <dgm:pt modelId="{7FD4A172-88D5-4660-A967-F21E9EDF6B3F}" type="sibTrans" cxnId="{1D6F7146-D6F0-48F9-84D0-06A045A5C5EB}">
      <dgm:prSet/>
      <dgm:spPr/>
      <dgm:t>
        <a:bodyPr/>
        <a:lstStyle/>
        <a:p>
          <a:endParaRPr lang="en-US"/>
        </a:p>
      </dgm:t>
    </dgm:pt>
    <dgm:pt modelId="{E67A775C-0B24-4A3A-9346-F9AE3C4A06F6}">
      <dgm:prSet custT="1"/>
      <dgm:spPr>
        <a:solidFill>
          <a:srgbClr val="156082"/>
        </a:solidFill>
        <a:ln>
          <a:noFill/>
        </a:ln>
      </dgm:spPr>
      <dgm:t>
        <a:bodyPr lIns="0" tIns="0" rIns="0" bIns="0"/>
        <a:lstStyle/>
        <a:p>
          <a:pPr>
            <a:lnSpc>
              <a:spcPts val="800"/>
            </a:lnSpc>
            <a:buNone/>
          </a:pPr>
          <a:r>
            <a:rPr lang="en-US" sz="800" b="0"/>
            <a:t>Prompt Cache</a:t>
          </a:r>
        </a:p>
      </dgm:t>
    </dgm:pt>
    <dgm:pt modelId="{311DB266-518E-4B72-9100-EE9AACD4DF1C}" type="parTrans" cxnId="{5ED61D27-B2C2-4698-AAB6-9056DC22A1C7}">
      <dgm:prSet/>
      <dgm:spPr/>
      <dgm:t>
        <a:bodyPr/>
        <a:lstStyle/>
        <a:p>
          <a:endParaRPr lang="en-US"/>
        </a:p>
      </dgm:t>
    </dgm:pt>
    <dgm:pt modelId="{74B63954-95A3-458D-BE32-37E0A60B914D}" type="sibTrans" cxnId="{5ED61D27-B2C2-4698-AAB6-9056DC22A1C7}">
      <dgm:prSet/>
      <dgm:spPr/>
      <dgm:t>
        <a:bodyPr/>
        <a:lstStyle/>
        <a:p>
          <a:endParaRPr lang="en-US"/>
        </a:p>
      </dgm:t>
    </dgm:pt>
    <dgm:pt modelId="{4038FFF6-1038-4ED4-9EB1-6378445E3659}">
      <dgm:prSet custT="1"/>
      <dgm:spPr>
        <a:solidFill>
          <a:srgbClr val="0E425A"/>
        </a:solidFill>
        <a:ln>
          <a:noFill/>
        </a:ln>
      </dgm:spPr>
      <dgm:t>
        <a:bodyPr lIns="0" tIns="0" rIns="0" bIns="0"/>
        <a:lstStyle/>
        <a:p>
          <a:pPr>
            <a:lnSpc>
              <a:spcPts val="800"/>
            </a:lnSpc>
            <a:buNone/>
          </a:pPr>
          <a:r>
            <a:rPr lang="en-US" sz="800" b="0" dirty="0"/>
            <a:t>Mental State</a:t>
          </a:r>
        </a:p>
      </dgm:t>
    </dgm:pt>
    <dgm:pt modelId="{2794A3B7-9799-42FF-BE40-997CBE50F204}" type="parTrans" cxnId="{494F8F60-E681-4E8D-86E9-81B6E51C04F8}">
      <dgm:prSet/>
      <dgm:spPr/>
      <dgm:t>
        <a:bodyPr/>
        <a:lstStyle/>
        <a:p>
          <a:endParaRPr lang="en-US"/>
        </a:p>
      </dgm:t>
    </dgm:pt>
    <dgm:pt modelId="{F040F27A-977A-4AF7-B6C2-A9BFB449EA78}" type="sibTrans" cxnId="{494F8F60-E681-4E8D-86E9-81B6E51C04F8}">
      <dgm:prSet/>
      <dgm:spPr/>
      <dgm:t>
        <a:bodyPr/>
        <a:lstStyle/>
        <a:p>
          <a:endParaRPr lang="en-US"/>
        </a:p>
      </dgm:t>
    </dgm:pt>
    <dgm:pt modelId="{94FA3E8E-8BE0-46E7-9368-18312A4D7FC2}">
      <dgm:prSet custT="1"/>
      <dgm:spPr>
        <a:solidFill>
          <a:srgbClr val="156082"/>
        </a:solidFill>
        <a:ln>
          <a:noFill/>
        </a:ln>
      </dgm:spPr>
      <dgm:t>
        <a:bodyPr lIns="0" tIns="0" rIns="0" bIns="0"/>
        <a:lstStyle/>
        <a:p>
          <a:pPr>
            <a:lnSpc>
              <a:spcPts val="800"/>
            </a:lnSpc>
            <a:buNone/>
          </a:pPr>
          <a:r>
            <a:rPr lang="en-US" sz="800" b="0"/>
            <a:t>Goal</a:t>
          </a:r>
        </a:p>
      </dgm:t>
    </dgm:pt>
    <dgm:pt modelId="{099AE3B7-319D-48AA-A997-46628E2CD4FA}" type="parTrans" cxnId="{7C897765-3C4E-4922-A72A-4331A5A99D32}">
      <dgm:prSet/>
      <dgm:spPr/>
      <dgm:t>
        <a:bodyPr/>
        <a:lstStyle/>
        <a:p>
          <a:endParaRPr lang="en-US"/>
        </a:p>
      </dgm:t>
    </dgm:pt>
    <dgm:pt modelId="{E8CD59D4-DFE8-4603-B549-8F0C2EAEC559}" type="sibTrans" cxnId="{7C897765-3C4E-4922-A72A-4331A5A99D32}">
      <dgm:prSet/>
      <dgm:spPr/>
      <dgm:t>
        <a:bodyPr/>
        <a:lstStyle/>
        <a:p>
          <a:endParaRPr lang="en-US"/>
        </a:p>
      </dgm:t>
    </dgm:pt>
    <dgm:pt modelId="{FF50E0EB-CDB5-434B-A904-875C84D38B4D}">
      <dgm:prSet custT="1"/>
      <dgm:spPr>
        <a:solidFill>
          <a:srgbClr val="156082"/>
        </a:solidFill>
        <a:ln>
          <a:noFill/>
        </a:ln>
      </dgm:spPr>
      <dgm:t>
        <a:bodyPr lIns="0" tIns="0" rIns="0" bIns="0"/>
        <a:lstStyle/>
        <a:p>
          <a:pPr>
            <a:lnSpc>
              <a:spcPts val="800"/>
            </a:lnSpc>
            <a:buNone/>
          </a:pPr>
          <a:r>
            <a:rPr lang="en-US" sz="800" b="0"/>
            <a:t>Emotional State</a:t>
          </a:r>
        </a:p>
      </dgm:t>
    </dgm:pt>
    <dgm:pt modelId="{91FEF843-641E-44AA-9A3D-D461406802BD}" type="parTrans" cxnId="{854F58BE-4C07-4EA5-BA08-047AA83E155F}">
      <dgm:prSet/>
      <dgm:spPr/>
      <dgm:t>
        <a:bodyPr/>
        <a:lstStyle/>
        <a:p>
          <a:endParaRPr lang="en-US"/>
        </a:p>
      </dgm:t>
    </dgm:pt>
    <dgm:pt modelId="{88C17CCD-4D66-47E8-8D1A-D83DA2A4C17D}" type="sibTrans" cxnId="{854F58BE-4C07-4EA5-BA08-047AA83E155F}">
      <dgm:prSet/>
      <dgm:spPr/>
      <dgm:t>
        <a:bodyPr/>
        <a:lstStyle/>
        <a:p>
          <a:endParaRPr lang="en-US"/>
        </a:p>
      </dgm:t>
    </dgm:pt>
    <dgm:pt modelId="{854928C1-114D-433A-B104-173BF69ACB2E}">
      <dgm:prSet custT="1"/>
      <dgm:spPr>
        <a:solidFill>
          <a:srgbClr val="156082"/>
        </a:solidFill>
        <a:ln>
          <a:noFill/>
        </a:ln>
      </dgm:spPr>
      <dgm:t>
        <a:bodyPr lIns="0" tIns="0" rIns="0" bIns="0"/>
        <a:lstStyle/>
        <a:p>
          <a:pPr>
            <a:lnSpc>
              <a:spcPts val="800"/>
            </a:lnSpc>
            <a:buNone/>
          </a:pPr>
          <a:r>
            <a:rPr lang="en-US" sz="800" b="0"/>
            <a:t>Current Reward</a:t>
          </a:r>
        </a:p>
      </dgm:t>
    </dgm:pt>
    <dgm:pt modelId="{1DEBB371-8FC8-48F5-B12A-7E22F2888F7E}" type="parTrans" cxnId="{058EB38C-294D-40F6-909B-F0ECD5A80B73}">
      <dgm:prSet/>
      <dgm:spPr/>
      <dgm:t>
        <a:bodyPr/>
        <a:lstStyle/>
        <a:p>
          <a:endParaRPr lang="en-US"/>
        </a:p>
      </dgm:t>
    </dgm:pt>
    <dgm:pt modelId="{32599744-0612-43F1-AD16-01F504D91EB8}" type="sibTrans" cxnId="{058EB38C-294D-40F6-909B-F0ECD5A80B73}">
      <dgm:prSet/>
      <dgm:spPr/>
      <dgm:t>
        <a:bodyPr/>
        <a:lstStyle/>
        <a:p>
          <a:endParaRPr lang="en-US"/>
        </a:p>
      </dgm:t>
    </dgm:pt>
    <dgm:pt modelId="{DA074BB4-A176-4948-AC0D-7F431DA468C7}">
      <dgm:prSet custT="1"/>
      <dgm:spPr>
        <a:solidFill>
          <a:srgbClr val="156082"/>
        </a:solidFill>
        <a:ln>
          <a:noFill/>
        </a:ln>
      </dgm:spPr>
      <dgm:t>
        <a:bodyPr lIns="0" tIns="0" rIns="0" bIns="0"/>
        <a:lstStyle/>
        <a:p>
          <a:pPr>
            <a:lnSpc>
              <a:spcPts val="800"/>
            </a:lnSpc>
            <a:buNone/>
          </a:pPr>
          <a:r>
            <a:rPr lang="en-US" sz="800" b="0"/>
            <a:t>Current Percepts</a:t>
          </a:r>
        </a:p>
      </dgm:t>
    </dgm:pt>
    <dgm:pt modelId="{F17597F4-5090-4BC7-9D4F-632572C86C48}" type="parTrans" cxnId="{816E5609-DD22-4D0B-9664-4DBFEDCFD31F}">
      <dgm:prSet/>
      <dgm:spPr/>
      <dgm:t>
        <a:bodyPr/>
        <a:lstStyle/>
        <a:p>
          <a:endParaRPr lang="en-US"/>
        </a:p>
      </dgm:t>
    </dgm:pt>
    <dgm:pt modelId="{F93E5D9F-BA63-4912-9770-2F69402FDFA9}" type="sibTrans" cxnId="{816E5609-DD22-4D0B-9664-4DBFEDCFD31F}">
      <dgm:prSet/>
      <dgm:spPr/>
      <dgm:t>
        <a:bodyPr/>
        <a:lstStyle/>
        <a:p>
          <a:endParaRPr lang="en-US"/>
        </a:p>
      </dgm:t>
    </dgm:pt>
    <dgm:pt modelId="{CBCD72DC-155C-41BA-B2BE-A4092C148E04}">
      <dgm:prSet custT="1"/>
      <dgm:spPr>
        <a:solidFill>
          <a:srgbClr val="0E425A"/>
        </a:solidFill>
        <a:ln>
          <a:noFill/>
        </a:ln>
      </dgm:spPr>
      <dgm:t>
        <a:bodyPr lIns="0" tIns="0" rIns="0" bIns="0"/>
        <a:lstStyle/>
        <a:p>
          <a:pPr>
            <a:lnSpc>
              <a:spcPts val="800"/>
            </a:lnSpc>
            <a:buNone/>
          </a:pPr>
          <a:r>
            <a:rPr lang="en-US" sz="800" b="0"/>
            <a:t>Operational Data</a:t>
          </a:r>
        </a:p>
      </dgm:t>
    </dgm:pt>
    <dgm:pt modelId="{97105EE3-DC3F-4B50-BCE1-B0AD339F4897}" type="parTrans" cxnId="{FCB40389-508B-4FA2-BE59-73E245507849}">
      <dgm:prSet/>
      <dgm:spPr/>
      <dgm:t>
        <a:bodyPr/>
        <a:lstStyle/>
        <a:p>
          <a:endParaRPr lang="en-US"/>
        </a:p>
      </dgm:t>
    </dgm:pt>
    <dgm:pt modelId="{D390BB6C-8E28-4C48-9E82-EEADA8BCD5A3}" type="sibTrans" cxnId="{FCB40389-508B-4FA2-BE59-73E245507849}">
      <dgm:prSet/>
      <dgm:spPr/>
      <dgm:t>
        <a:bodyPr/>
        <a:lstStyle/>
        <a:p>
          <a:endParaRPr lang="en-US"/>
        </a:p>
      </dgm:t>
    </dgm:pt>
    <dgm:pt modelId="{160AEF5F-028F-4E87-88ED-61BF3CF7AA3C}">
      <dgm:prSet custT="1"/>
      <dgm:spPr>
        <a:solidFill>
          <a:srgbClr val="0E425A"/>
        </a:solidFill>
        <a:ln w="12700" cap="flat" cmpd="sng" algn="ctr">
          <a:noFill/>
          <a:prstDash val="solid"/>
          <a:miter lim="800000"/>
        </a:ln>
        <a:effectLst/>
      </dgm:spPr>
      <dgm:t>
        <a:bodyPr spcFirstLastPara="0" vert="horz" wrap="square" lIns="0" tIns="0" rIns="0" bIns="0" numCol="1" spcCol="1270" anchor="ctr" anchorCtr="0"/>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Metrics Datasets</a:t>
          </a:r>
        </a:p>
      </dgm:t>
    </dgm:pt>
    <dgm:pt modelId="{8473EB32-0FBB-4269-AE17-72F82D493434}" type="parTrans" cxnId="{101E3C3D-9E8E-4C35-AC74-165C76BE6F75}">
      <dgm:prSet/>
      <dgm:spPr/>
      <dgm:t>
        <a:bodyPr/>
        <a:lstStyle/>
        <a:p>
          <a:endParaRPr lang="en-US"/>
        </a:p>
      </dgm:t>
    </dgm:pt>
    <dgm:pt modelId="{418DD381-A3AD-46B2-9DF7-287A0D66CE92}" type="sibTrans" cxnId="{101E3C3D-9E8E-4C35-AC74-165C76BE6F75}">
      <dgm:prSet/>
      <dgm:spPr/>
      <dgm:t>
        <a:bodyPr/>
        <a:lstStyle/>
        <a:p>
          <a:endParaRPr lang="en-US"/>
        </a:p>
      </dgm:t>
    </dgm:pt>
    <dgm:pt modelId="{2EBA8832-D855-48E2-92A8-276EC07DB8A1}">
      <dgm:prSet custT="1"/>
      <dgm:spPr>
        <a:solidFill>
          <a:srgbClr val="156082"/>
        </a:solidFill>
        <a:ln>
          <a:noFill/>
        </a:ln>
      </dgm:spPr>
      <dgm:t>
        <a:bodyPr lIns="0" tIns="0" rIns="0" bIns="0"/>
        <a:lstStyle/>
        <a:p>
          <a:pPr>
            <a:lnSpc>
              <a:spcPts val="800"/>
            </a:lnSpc>
            <a:buNone/>
          </a:pPr>
          <a:r>
            <a:rPr lang="en-US" sz="800" b="0"/>
            <a:t>Performance Metrics</a:t>
          </a:r>
        </a:p>
      </dgm:t>
    </dgm:pt>
    <dgm:pt modelId="{CAD06D82-7533-49E5-9860-D6E239C8D109}" type="parTrans" cxnId="{D9EAB739-41B1-4E31-BF6E-768F36A542CD}">
      <dgm:prSet/>
      <dgm:spPr/>
      <dgm:t>
        <a:bodyPr/>
        <a:lstStyle/>
        <a:p>
          <a:endParaRPr lang="en-US"/>
        </a:p>
      </dgm:t>
    </dgm:pt>
    <dgm:pt modelId="{B98A9322-3222-4876-AEEC-3474458EBE2F}" type="sibTrans" cxnId="{D9EAB739-41B1-4E31-BF6E-768F36A542CD}">
      <dgm:prSet/>
      <dgm:spPr/>
      <dgm:t>
        <a:bodyPr/>
        <a:lstStyle/>
        <a:p>
          <a:endParaRPr lang="en-US"/>
        </a:p>
      </dgm:t>
    </dgm:pt>
    <dgm:pt modelId="{58364EE0-ED68-4CF6-A837-0EDF8AD31423}">
      <dgm:prSet custT="1"/>
      <dgm:spPr>
        <a:solidFill>
          <a:srgbClr val="156082"/>
        </a:solidFill>
        <a:ln>
          <a:noFill/>
        </a:ln>
      </dgm:spPr>
      <dgm:t>
        <a:bodyPr lIns="0" tIns="0" rIns="0" bIns="0"/>
        <a:lstStyle/>
        <a:p>
          <a:pPr>
            <a:lnSpc>
              <a:spcPts val="800"/>
            </a:lnSpc>
            <a:buNone/>
          </a:pPr>
          <a:r>
            <a:rPr lang="en-US" sz="800" b="0"/>
            <a:t>Evaluation Metrics</a:t>
          </a:r>
        </a:p>
      </dgm:t>
    </dgm:pt>
    <dgm:pt modelId="{BF68DA50-4E2E-44BE-8F4B-1186BD99BEDA}" type="parTrans" cxnId="{3ED7D5AA-38C3-4214-B72C-99D30928157D}">
      <dgm:prSet/>
      <dgm:spPr/>
      <dgm:t>
        <a:bodyPr/>
        <a:lstStyle/>
        <a:p>
          <a:endParaRPr lang="en-US"/>
        </a:p>
      </dgm:t>
    </dgm:pt>
    <dgm:pt modelId="{2F770772-7B5F-431F-9A31-3867DCD5355B}" type="sibTrans" cxnId="{3ED7D5AA-38C3-4214-B72C-99D30928157D}">
      <dgm:prSet/>
      <dgm:spPr/>
      <dgm:t>
        <a:bodyPr/>
        <a:lstStyle/>
        <a:p>
          <a:endParaRPr lang="en-US"/>
        </a:p>
      </dgm:t>
    </dgm:pt>
    <dgm:pt modelId="{28159B0D-43A6-4B9E-87F3-CA2DEAD7C4A4}">
      <dgm:prSet custT="1"/>
      <dgm:spPr>
        <a:solidFill>
          <a:srgbClr val="0E425A"/>
        </a:solidFill>
        <a:ln>
          <a:noFill/>
        </a:ln>
      </dgm:spPr>
      <dgm:t>
        <a:bodyPr lIns="0" tIns="0" rIns="0" bIns="0"/>
        <a:lstStyle/>
        <a:p>
          <a:pPr>
            <a:lnSpc>
              <a:spcPts val="800"/>
            </a:lnSpc>
            <a:buNone/>
          </a:pPr>
          <a:r>
            <a:rPr lang="en-US" sz="800" b="0"/>
            <a:t>Security Data</a:t>
          </a:r>
        </a:p>
      </dgm:t>
    </dgm:pt>
    <dgm:pt modelId="{07515A4F-95D5-4278-891F-E2F8E5F38528}" type="parTrans" cxnId="{FC45D6A5-3F57-472A-995C-1AA7595E1A3C}">
      <dgm:prSet/>
      <dgm:spPr/>
      <dgm:t>
        <a:bodyPr/>
        <a:lstStyle/>
        <a:p>
          <a:endParaRPr lang="en-US"/>
        </a:p>
      </dgm:t>
    </dgm:pt>
    <dgm:pt modelId="{E1190ABB-51FF-4F40-8240-C8628627DD8C}" type="sibTrans" cxnId="{FC45D6A5-3F57-472A-995C-1AA7595E1A3C}">
      <dgm:prSet/>
      <dgm:spPr/>
      <dgm:t>
        <a:bodyPr/>
        <a:lstStyle/>
        <a:p>
          <a:endParaRPr lang="en-US"/>
        </a:p>
      </dgm:t>
    </dgm:pt>
    <dgm:pt modelId="{4B79DD93-A0FF-42B0-96B5-74B6CA6A6CEC}">
      <dgm:prSet custT="1"/>
      <dgm:spPr>
        <a:solidFill>
          <a:srgbClr val="156082"/>
        </a:solidFill>
        <a:ln>
          <a:noFill/>
        </a:ln>
      </dgm:spPr>
      <dgm:t>
        <a:bodyPr lIns="0" tIns="0" rIns="0" bIns="0"/>
        <a:lstStyle/>
        <a:p>
          <a:pPr>
            <a:lnSpc>
              <a:spcPts val="800"/>
            </a:lnSpc>
            <a:buNone/>
          </a:pPr>
          <a:r>
            <a:rPr lang="en-US" sz="800" b="0"/>
            <a:t>Agent Identity</a:t>
          </a:r>
        </a:p>
      </dgm:t>
    </dgm:pt>
    <dgm:pt modelId="{E2098C20-A8D8-4FFC-B722-A88A1F7ACDCD}" type="parTrans" cxnId="{5030A373-371E-4A62-B5E3-4081D4D9DF59}">
      <dgm:prSet/>
      <dgm:spPr/>
      <dgm:t>
        <a:bodyPr/>
        <a:lstStyle/>
        <a:p>
          <a:endParaRPr lang="en-US"/>
        </a:p>
      </dgm:t>
    </dgm:pt>
    <dgm:pt modelId="{913F50D1-ECE2-4474-9BA5-B934EA805BA2}" type="sibTrans" cxnId="{5030A373-371E-4A62-B5E3-4081D4D9DF59}">
      <dgm:prSet/>
      <dgm:spPr/>
      <dgm:t>
        <a:bodyPr/>
        <a:lstStyle/>
        <a:p>
          <a:endParaRPr lang="en-US"/>
        </a:p>
      </dgm:t>
    </dgm:pt>
    <dgm:pt modelId="{F7B3BDB6-E429-4D4A-A48B-2258B055719F}">
      <dgm:prSet custT="1"/>
      <dgm:spPr>
        <a:solidFill>
          <a:srgbClr val="156082"/>
        </a:solidFill>
        <a:ln>
          <a:noFill/>
        </a:ln>
      </dgm:spPr>
      <dgm:t>
        <a:bodyPr lIns="0" tIns="0" rIns="0" bIns="0"/>
        <a:lstStyle/>
        <a:p>
          <a:pPr>
            <a:lnSpc>
              <a:spcPts val="800"/>
            </a:lnSpc>
            <a:buNone/>
          </a:pPr>
          <a:r>
            <a:rPr lang="en-US" sz="800" b="0" dirty="0"/>
            <a:t>Agent Access Permissions</a:t>
          </a:r>
        </a:p>
      </dgm:t>
    </dgm:pt>
    <dgm:pt modelId="{89C47737-E410-4EBD-BA51-70FD7A0FC96C}" type="parTrans" cxnId="{1CECBF65-3949-4188-ACC3-F1D238D81374}">
      <dgm:prSet/>
      <dgm:spPr/>
      <dgm:t>
        <a:bodyPr/>
        <a:lstStyle/>
        <a:p>
          <a:endParaRPr lang="en-US"/>
        </a:p>
      </dgm:t>
    </dgm:pt>
    <dgm:pt modelId="{FC3928DE-D542-41E9-BBC2-C2EDA9657EDC}" type="sibTrans" cxnId="{1CECBF65-3949-4188-ACC3-F1D238D81374}">
      <dgm:prSet/>
      <dgm:spPr/>
      <dgm:t>
        <a:bodyPr/>
        <a:lstStyle/>
        <a:p>
          <a:endParaRPr lang="en-US"/>
        </a:p>
      </dgm:t>
    </dgm:pt>
    <dgm:pt modelId="{E8542B18-11C8-48C7-AD58-947D82B019EC}">
      <dgm:prSet custT="1"/>
      <dgm:spPr>
        <a:solidFill>
          <a:srgbClr val="0E425A"/>
        </a:solidFill>
        <a:ln w="12700" cap="flat" cmpd="sng" algn="ctr">
          <a:noFill/>
          <a:prstDash val="solid"/>
          <a:miter lim="800000"/>
        </a:ln>
        <a:effectLst/>
      </dgm:spPr>
      <dgm:t>
        <a:bodyPr spcFirstLastPara="0" vert="horz" wrap="square" lIns="0" tIns="0" rIns="0" bIns="0" numCol="1" spcCol="1270" anchor="ctr" anchorCtr="0"/>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Tools and Skills</a:t>
          </a:r>
        </a:p>
      </dgm:t>
    </dgm:pt>
    <dgm:pt modelId="{6ECFF3B8-07A7-4DA2-B75C-8CBD3E548C23}" type="parTrans" cxnId="{F77418B7-1CA7-4A85-A508-1DEE7AA372C7}">
      <dgm:prSet/>
      <dgm:spPr/>
      <dgm:t>
        <a:bodyPr/>
        <a:lstStyle/>
        <a:p>
          <a:endParaRPr lang="en-US"/>
        </a:p>
      </dgm:t>
    </dgm:pt>
    <dgm:pt modelId="{92DD3AD1-A6BB-4A21-8F95-11F5B78D5B2A}" type="sibTrans" cxnId="{F77418B7-1CA7-4A85-A508-1DEE7AA372C7}">
      <dgm:prSet/>
      <dgm:spPr/>
      <dgm:t>
        <a:bodyPr/>
        <a:lstStyle/>
        <a:p>
          <a:endParaRPr lang="en-US"/>
        </a:p>
      </dgm:t>
    </dgm:pt>
    <dgm:pt modelId="{FA9440DC-48D5-421C-BA43-A38B4E529204}">
      <dgm:prSet custT="1"/>
      <dgm:spPr>
        <a:solidFill>
          <a:srgbClr val="0E425A"/>
        </a:solidFill>
        <a:ln w="12700" cap="flat" cmpd="sng" algn="ctr">
          <a:noFill/>
          <a:prstDash val="solid"/>
          <a:miter lim="800000"/>
        </a:ln>
        <a:effectLst/>
      </dgm:spPr>
      <dgm:t>
        <a:bodyPr spcFirstLastPara="0" vert="horz" wrap="square" lIns="0" tIns="0" rIns="0" bIns="0" numCol="1" spcCol="1270" anchor="ctr" anchorCtr="0"/>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Agent Team Data</a:t>
          </a:r>
        </a:p>
      </dgm:t>
    </dgm:pt>
    <dgm:pt modelId="{62A8034B-4F58-4B9F-92EB-EE18051BA7CF}" type="parTrans" cxnId="{F5A729BC-F013-4F6D-A2C8-5F64FBDFF328}">
      <dgm:prSet/>
      <dgm:spPr/>
      <dgm:t>
        <a:bodyPr/>
        <a:lstStyle/>
        <a:p>
          <a:endParaRPr lang="en-US"/>
        </a:p>
      </dgm:t>
    </dgm:pt>
    <dgm:pt modelId="{22D34867-C33E-4C93-80FF-3D6A9803DA7C}" type="sibTrans" cxnId="{F5A729BC-F013-4F6D-A2C8-5F64FBDFF328}">
      <dgm:prSet/>
      <dgm:spPr/>
      <dgm:t>
        <a:bodyPr/>
        <a:lstStyle/>
        <a:p>
          <a:endParaRPr lang="en-US"/>
        </a:p>
      </dgm:t>
    </dgm:pt>
    <dgm:pt modelId="{4A2816C9-2257-4E42-8EFA-566B28244F6D}">
      <dgm:prSet custT="1"/>
      <dgm:spPr>
        <a:solidFill>
          <a:srgbClr val="156082"/>
        </a:solidFill>
        <a:ln>
          <a:noFill/>
        </a:ln>
      </dgm:spPr>
      <dgm:t>
        <a:bodyPr lIns="0" tIns="0" rIns="0" bIns="0"/>
        <a:lstStyle/>
        <a:p>
          <a:pPr>
            <a:lnSpc>
              <a:spcPts val="800"/>
            </a:lnSpc>
            <a:buNone/>
          </a:pPr>
          <a:r>
            <a:rPr lang="en-US" sz="800" b="0" dirty="0"/>
            <a:t>Agent Tool Assignment</a:t>
          </a:r>
        </a:p>
      </dgm:t>
    </dgm:pt>
    <dgm:pt modelId="{7F4AFC27-14BE-4C3F-AF84-4F2AD408A830}" type="parTrans" cxnId="{53FF8067-FD3F-4055-9FF4-EEABD9AA59FA}">
      <dgm:prSet/>
      <dgm:spPr/>
      <dgm:t>
        <a:bodyPr/>
        <a:lstStyle/>
        <a:p>
          <a:endParaRPr lang="en-US"/>
        </a:p>
      </dgm:t>
    </dgm:pt>
    <dgm:pt modelId="{6482522E-3B03-4A93-BF7F-A221B7F0EE47}" type="sibTrans" cxnId="{53FF8067-FD3F-4055-9FF4-EEABD9AA59FA}">
      <dgm:prSet/>
      <dgm:spPr/>
      <dgm:t>
        <a:bodyPr/>
        <a:lstStyle/>
        <a:p>
          <a:endParaRPr lang="en-US"/>
        </a:p>
      </dgm:t>
    </dgm:pt>
    <dgm:pt modelId="{76EF00A0-7E19-4E30-B0C4-E0E66A630A58}">
      <dgm:prSet custT="1"/>
      <dgm:spPr>
        <a:solidFill>
          <a:srgbClr val="156082"/>
        </a:solidFill>
        <a:ln>
          <a:noFill/>
        </a:ln>
      </dgm:spPr>
      <dgm:t>
        <a:bodyPr lIns="0" tIns="0" rIns="0" bIns="0"/>
        <a:lstStyle/>
        <a:p>
          <a:pPr>
            <a:lnSpc>
              <a:spcPts val="800"/>
            </a:lnSpc>
            <a:buNone/>
          </a:pPr>
          <a:r>
            <a:rPr lang="en-US" sz="800" b="0" dirty="0"/>
            <a:t>Workflow State</a:t>
          </a:r>
        </a:p>
      </dgm:t>
    </dgm:pt>
    <dgm:pt modelId="{A06DFC91-95B6-4149-8E5E-2167B9326283}" type="parTrans" cxnId="{899C1E20-E507-42FB-8374-97C5222FD4F9}">
      <dgm:prSet/>
      <dgm:spPr/>
      <dgm:t>
        <a:bodyPr/>
        <a:lstStyle/>
        <a:p>
          <a:endParaRPr lang="en-US"/>
        </a:p>
      </dgm:t>
    </dgm:pt>
    <dgm:pt modelId="{4A1720C1-09B2-4C6C-8E54-8A4275869C4C}" type="sibTrans" cxnId="{899C1E20-E507-42FB-8374-97C5222FD4F9}">
      <dgm:prSet/>
      <dgm:spPr/>
      <dgm:t>
        <a:bodyPr/>
        <a:lstStyle/>
        <a:p>
          <a:endParaRPr lang="en-US"/>
        </a:p>
      </dgm:t>
    </dgm:pt>
    <dgm:pt modelId="{F7F70CB8-946B-4043-8354-7323219B27B9}">
      <dgm:prSet custT="1"/>
      <dgm:spPr>
        <a:solidFill>
          <a:srgbClr val="156082"/>
        </a:solidFill>
        <a:ln>
          <a:noFill/>
        </a:ln>
      </dgm:spPr>
      <dgm:t>
        <a:bodyPr lIns="0" tIns="0" rIns="0" bIns="0"/>
        <a:lstStyle/>
        <a:p>
          <a:pPr>
            <a:lnSpc>
              <a:spcPts val="800"/>
            </a:lnSpc>
            <a:buNone/>
          </a:pPr>
          <a:r>
            <a:rPr lang="en-US" sz="800" b="0" dirty="0"/>
            <a:t>Model Usage Metrics</a:t>
          </a:r>
        </a:p>
      </dgm:t>
    </dgm:pt>
    <dgm:pt modelId="{4CD02DF4-B290-4015-BE62-D43B35EEA0B3}" type="parTrans" cxnId="{95AA8012-0B0B-47E1-BF32-F16F59C87477}">
      <dgm:prSet/>
      <dgm:spPr/>
      <dgm:t>
        <a:bodyPr/>
        <a:lstStyle/>
        <a:p>
          <a:endParaRPr lang="en-US"/>
        </a:p>
      </dgm:t>
    </dgm:pt>
    <dgm:pt modelId="{E434DC13-01B8-48B1-8E54-F4C54B39104D}" type="sibTrans" cxnId="{95AA8012-0B0B-47E1-BF32-F16F59C87477}">
      <dgm:prSet/>
      <dgm:spPr/>
      <dgm:t>
        <a:bodyPr/>
        <a:lstStyle/>
        <a:p>
          <a:endParaRPr lang="en-US"/>
        </a:p>
      </dgm:t>
    </dgm:pt>
    <dgm:pt modelId="{35F31699-BAE2-4F8B-8960-5EC748144E25}">
      <dgm:prSet custT="1"/>
      <dgm:spPr>
        <a:solidFill>
          <a:srgbClr val="156082"/>
        </a:solidFill>
        <a:ln>
          <a:noFill/>
        </a:ln>
      </dgm:spPr>
      <dgm:t>
        <a:bodyPr lIns="0" tIns="0" rIns="0" bIns="0"/>
        <a:lstStyle/>
        <a:p>
          <a:pPr>
            <a:lnSpc>
              <a:spcPts val="800"/>
            </a:lnSpc>
            <a:buNone/>
          </a:pPr>
          <a:r>
            <a:rPr lang="en-US" sz="800" b="0" dirty="0"/>
            <a:t>Skills Registry</a:t>
          </a:r>
        </a:p>
      </dgm:t>
    </dgm:pt>
    <dgm:pt modelId="{02CAD7EF-E282-459B-9D5E-C1D20789280B}" type="parTrans" cxnId="{E42317E0-836A-4787-B837-8CF06ED3BFEE}">
      <dgm:prSet/>
      <dgm:spPr/>
      <dgm:t>
        <a:bodyPr/>
        <a:lstStyle/>
        <a:p>
          <a:endParaRPr lang="en-US"/>
        </a:p>
      </dgm:t>
    </dgm:pt>
    <dgm:pt modelId="{83468171-0661-433E-9AD3-5F0649A46AA5}" type="sibTrans" cxnId="{E42317E0-836A-4787-B837-8CF06ED3BFEE}">
      <dgm:prSet/>
      <dgm:spPr/>
      <dgm:t>
        <a:bodyPr/>
        <a:lstStyle/>
        <a:p>
          <a:endParaRPr lang="en-US"/>
        </a:p>
      </dgm:t>
    </dgm:pt>
    <dgm:pt modelId="{08148DEF-5E6F-489E-8ABB-3951F2096EA7}">
      <dgm:prSet custT="1"/>
      <dgm:spPr>
        <a:solidFill>
          <a:srgbClr val="156082"/>
        </a:solidFill>
        <a:ln>
          <a:noFill/>
        </a:ln>
      </dgm:spPr>
      <dgm:t>
        <a:bodyPr lIns="0" tIns="0" rIns="0" bIns="0"/>
        <a:lstStyle/>
        <a:p>
          <a:pPr>
            <a:lnSpc>
              <a:spcPts val="800"/>
            </a:lnSpc>
            <a:buNone/>
          </a:pPr>
          <a:r>
            <a:rPr lang="en-US" sz="800" b="0" dirty="0"/>
            <a:t>Tool Registry</a:t>
          </a:r>
        </a:p>
      </dgm:t>
    </dgm:pt>
    <dgm:pt modelId="{00F93811-3E25-43AB-B324-17B26AF77158}" type="parTrans" cxnId="{6442BA1C-7724-47CD-8219-9634C394A807}">
      <dgm:prSet/>
      <dgm:spPr/>
      <dgm:t>
        <a:bodyPr/>
        <a:lstStyle/>
        <a:p>
          <a:endParaRPr lang="en-US"/>
        </a:p>
      </dgm:t>
    </dgm:pt>
    <dgm:pt modelId="{6CF92DDC-9675-4471-B28E-7A7336E21DFF}" type="sibTrans" cxnId="{6442BA1C-7724-47CD-8219-9634C394A807}">
      <dgm:prSet/>
      <dgm:spPr/>
      <dgm:t>
        <a:bodyPr/>
        <a:lstStyle/>
        <a:p>
          <a:endParaRPr lang="en-US"/>
        </a:p>
      </dgm:t>
    </dgm:pt>
    <dgm:pt modelId="{9D161BE5-D0D8-4F0E-9127-92A98FA57026}">
      <dgm:prSet custT="1"/>
      <dgm:spPr>
        <a:solidFill>
          <a:srgbClr val="0E425A"/>
        </a:solidFill>
        <a:ln w="12700" cap="flat" cmpd="sng" algn="ctr">
          <a:noFill/>
          <a:prstDash val="solid"/>
          <a:miter lim="800000"/>
        </a:ln>
        <a:effectLst/>
      </dgm:spPr>
      <dgm:t>
        <a:bodyPr spcFirstLastPara="0" vert="horz" wrap="square" lIns="0" tIns="0" rIns="0" bIns="0" numCol="1" spcCol="1270" anchor="ctr" anchorCtr="0"/>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Telemetry and Outputs</a:t>
          </a:r>
        </a:p>
      </dgm:t>
    </dgm:pt>
    <dgm:pt modelId="{8367E200-4AC3-4048-9951-39F3DE91B7D8}" type="parTrans" cxnId="{BC9874CB-9EBC-43B5-B6BA-64CF3375A229}">
      <dgm:prSet/>
      <dgm:spPr/>
      <dgm:t>
        <a:bodyPr/>
        <a:lstStyle/>
        <a:p>
          <a:endParaRPr lang="en-US"/>
        </a:p>
      </dgm:t>
    </dgm:pt>
    <dgm:pt modelId="{3467CC91-D789-4572-BDF5-19B09735A989}" type="sibTrans" cxnId="{BC9874CB-9EBC-43B5-B6BA-64CF3375A229}">
      <dgm:prSet/>
      <dgm:spPr/>
      <dgm:t>
        <a:bodyPr/>
        <a:lstStyle/>
        <a:p>
          <a:endParaRPr lang="en-US"/>
        </a:p>
      </dgm:t>
    </dgm:pt>
    <dgm:pt modelId="{FE6A2E9B-58F7-493F-9936-0596C11ED874}">
      <dgm:prSet custT="1"/>
      <dgm:spPr>
        <a:solidFill>
          <a:srgbClr val="0E425A"/>
        </a:solidFill>
        <a:ln w="12700" cap="flat" cmpd="sng" algn="ctr">
          <a:noFill/>
          <a:prstDash val="solid"/>
          <a:miter lim="800000"/>
        </a:ln>
        <a:effectLst/>
      </dgm:spPr>
      <dgm:t>
        <a:bodyPr spcFirstLastPara="0" vert="horz" wrap="square" lIns="0" tIns="0" rIns="0" bIns="0" numCol="1" spcCol="1270" anchor="ctr" anchorCtr="0"/>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Agent Configuration Data</a:t>
          </a:r>
        </a:p>
      </dgm:t>
    </dgm:pt>
    <dgm:pt modelId="{E342C20B-08FC-4024-B0C2-BCB8D8460B51}" type="parTrans" cxnId="{F1032ED4-226B-4549-A139-15F4550C9FBF}">
      <dgm:prSet/>
      <dgm:spPr/>
      <dgm:t>
        <a:bodyPr/>
        <a:lstStyle/>
        <a:p>
          <a:endParaRPr lang="en-US"/>
        </a:p>
      </dgm:t>
    </dgm:pt>
    <dgm:pt modelId="{935CE3B5-5BBF-466F-90B0-C5C16D310619}" type="sibTrans" cxnId="{F1032ED4-226B-4549-A139-15F4550C9FBF}">
      <dgm:prSet/>
      <dgm:spPr/>
      <dgm:t>
        <a:bodyPr/>
        <a:lstStyle/>
        <a:p>
          <a:endParaRPr lang="en-US"/>
        </a:p>
      </dgm:t>
    </dgm:pt>
    <dgm:pt modelId="{E7CA83E9-B7D2-45E3-819D-6CFD12FA5A41}">
      <dgm:prSet custT="1"/>
      <dgm:spPr>
        <a:solidFill>
          <a:srgbClr val="156082"/>
        </a:solidFill>
        <a:ln>
          <a:noFill/>
        </a:ln>
      </dgm:spPr>
      <dgm:t>
        <a:bodyPr lIns="0" tIns="0" rIns="0" bIns="0"/>
        <a:lstStyle/>
        <a:p>
          <a:pPr>
            <a:lnSpc>
              <a:spcPts val="800"/>
            </a:lnSpc>
            <a:buNone/>
          </a:pPr>
          <a:r>
            <a:rPr lang="en-US" sz="800" b="0" dirty="0"/>
            <a:t>Output Files</a:t>
          </a:r>
        </a:p>
      </dgm:t>
    </dgm:pt>
    <dgm:pt modelId="{39FD1D41-8746-48EF-A17D-3BC7ECA6F8D9}" type="parTrans" cxnId="{4430D6BF-934D-43DA-BD68-154464A68AC5}">
      <dgm:prSet/>
      <dgm:spPr/>
      <dgm:t>
        <a:bodyPr/>
        <a:lstStyle/>
        <a:p>
          <a:endParaRPr lang="en-US"/>
        </a:p>
      </dgm:t>
    </dgm:pt>
    <dgm:pt modelId="{34DB0CCD-42BE-4D7F-8966-98E3D4862AA5}" type="sibTrans" cxnId="{4430D6BF-934D-43DA-BD68-154464A68AC5}">
      <dgm:prSet/>
      <dgm:spPr/>
      <dgm:t>
        <a:bodyPr/>
        <a:lstStyle/>
        <a:p>
          <a:endParaRPr lang="en-US"/>
        </a:p>
      </dgm:t>
    </dgm:pt>
    <dgm:pt modelId="{1D3EE326-CA83-4C9C-8839-65C18A7A57A1}">
      <dgm:prSet custT="1"/>
      <dgm:spPr>
        <a:solidFill>
          <a:srgbClr val="156082"/>
        </a:solidFill>
        <a:ln>
          <a:noFill/>
        </a:ln>
      </dgm:spPr>
      <dgm:t>
        <a:bodyPr lIns="0" tIns="0" rIns="0" bIns="0"/>
        <a:lstStyle/>
        <a:p>
          <a:pPr>
            <a:lnSpc>
              <a:spcPts val="800"/>
            </a:lnSpc>
            <a:buNone/>
          </a:pPr>
          <a:r>
            <a:rPr lang="en-US" sz="800" b="0" dirty="0"/>
            <a:t>Memories Created from Interaction Analysis</a:t>
          </a:r>
        </a:p>
      </dgm:t>
    </dgm:pt>
    <dgm:pt modelId="{FE3733B8-8C05-42CE-8F2A-74C4C75C5999}" type="parTrans" cxnId="{200363D4-4867-4EEE-ABF9-EDB5B4328936}">
      <dgm:prSet/>
      <dgm:spPr/>
      <dgm:t>
        <a:bodyPr/>
        <a:lstStyle/>
        <a:p>
          <a:endParaRPr lang="en-US"/>
        </a:p>
      </dgm:t>
    </dgm:pt>
    <dgm:pt modelId="{F51715DC-22EB-4CD7-9BBA-32E97C2F4AAA}" type="sibTrans" cxnId="{200363D4-4867-4EEE-ABF9-EDB5B4328936}">
      <dgm:prSet/>
      <dgm:spPr/>
      <dgm:t>
        <a:bodyPr/>
        <a:lstStyle/>
        <a:p>
          <a:endParaRPr lang="en-US"/>
        </a:p>
      </dgm:t>
    </dgm:pt>
    <dgm:pt modelId="{3210AE14-CAE9-4BD6-AF61-253E6C8CD0B6}">
      <dgm:prSet custT="1"/>
      <dgm:spPr>
        <a:solidFill>
          <a:srgbClr val="156082"/>
        </a:solidFill>
        <a:ln>
          <a:noFill/>
        </a:ln>
      </dgm:spPr>
      <dgm:t>
        <a:bodyPr lIns="0" tIns="0" rIns="0" bIns="0"/>
        <a:lstStyle/>
        <a:p>
          <a:pPr>
            <a:lnSpc>
              <a:spcPts val="800"/>
            </a:lnSpc>
            <a:buNone/>
          </a:pPr>
          <a:r>
            <a:rPr lang="en-US" sz="800" b="0" dirty="0"/>
            <a:t>Session Data</a:t>
          </a:r>
        </a:p>
      </dgm:t>
    </dgm:pt>
    <dgm:pt modelId="{6013B29D-6122-47A1-967A-BF87525693DC}" type="parTrans" cxnId="{8CA5614C-0421-4AD2-8853-0DC4C0C61264}">
      <dgm:prSet/>
      <dgm:spPr/>
      <dgm:t>
        <a:bodyPr/>
        <a:lstStyle/>
        <a:p>
          <a:endParaRPr lang="en-US"/>
        </a:p>
      </dgm:t>
    </dgm:pt>
    <dgm:pt modelId="{A1DD5B4D-D804-4E69-AFDD-646B28AB7FA8}" type="sibTrans" cxnId="{8CA5614C-0421-4AD2-8853-0DC4C0C61264}">
      <dgm:prSet/>
      <dgm:spPr/>
      <dgm:t>
        <a:bodyPr/>
        <a:lstStyle/>
        <a:p>
          <a:endParaRPr lang="en-US"/>
        </a:p>
      </dgm:t>
    </dgm:pt>
    <dgm:pt modelId="{DF84EAC0-8AB5-481E-802C-7BAA70896E4B}">
      <dgm:prSet custT="1"/>
      <dgm:spPr>
        <a:solidFill>
          <a:srgbClr val="156082"/>
        </a:solidFill>
        <a:ln>
          <a:noFill/>
        </a:ln>
      </dgm:spPr>
      <dgm:t>
        <a:bodyPr lIns="0" tIns="0" rIns="0" bIns="0"/>
        <a:lstStyle/>
        <a:p>
          <a:pPr>
            <a:lnSpc>
              <a:spcPts val="800"/>
            </a:lnSpc>
            <a:buNone/>
          </a:pPr>
          <a:r>
            <a:rPr lang="en-US" sz="800" b="0" dirty="0"/>
            <a:t>Agent Team Structure</a:t>
          </a:r>
        </a:p>
      </dgm:t>
    </dgm:pt>
    <dgm:pt modelId="{2E86D96B-2C53-4B9F-B9DA-0D2E645E5B11}" type="parTrans" cxnId="{E298D341-D4A7-41D2-AC2A-0D6A34BB906F}">
      <dgm:prSet/>
      <dgm:spPr/>
      <dgm:t>
        <a:bodyPr/>
        <a:lstStyle/>
        <a:p>
          <a:endParaRPr lang="en-US"/>
        </a:p>
      </dgm:t>
    </dgm:pt>
    <dgm:pt modelId="{FD19F4E2-353A-464E-8FB6-B24F8E4EBE73}" type="sibTrans" cxnId="{E298D341-D4A7-41D2-AC2A-0D6A34BB906F}">
      <dgm:prSet/>
      <dgm:spPr/>
      <dgm:t>
        <a:bodyPr/>
        <a:lstStyle/>
        <a:p>
          <a:endParaRPr lang="en-US"/>
        </a:p>
      </dgm:t>
    </dgm:pt>
    <dgm:pt modelId="{119B7C44-7760-4D48-9D4B-79F7448EBC89}">
      <dgm:prSet custT="1"/>
      <dgm:spPr>
        <a:solidFill>
          <a:srgbClr val="156082"/>
        </a:solidFill>
        <a:ln>
          <a:noFill/>
        </a:ln>
      </dgm:spPr>
      <dgm:t>
        <a:bodyPr lIns="0" tIns="0" rIns="0" bIns="0"/>
        <a:lstStyle/>
        <a:p>
          <a:pPr>
            <a:lnSpc>
              <a:spcPts val="800"/>
            </a:lnSpc>
            <a:buNone/>
          </a:pPr>
          <a:r>
            <a:rPr lang="en-US" sz="800" b="0"/>
            <a:t>Agent Event and Error Log</a:t>
          </a:r>
          <a:endParaRPr lang="en-US" sz="800" b="0" dirty="0"/>
        </a:p>
      </dgm:t>
    </dgm:pt>
    <dgm:pt modelId="{F06D5DBE-5ABB-494E-B93F-B8500F65B7F6}" type="parTrans" cxnId="{6AC89597-FCC9-4E43-9DBF-B9F8110FD522}">
      <dgm:prSet/>
      <dgm:spPr/>
      <dgm:t>
        <a:bodyPr/>
        <a:lstStyle/>
        <a:p>
          <a:endParaRPr lang="en-US"/>
        </a:p>
      </dgm:t>
    </dgm:pt>
    <dgm:pt modelId="{C2B28165-9E2F-492F-8866-B40DE7C6B123}" type="sibTrans" cxnId="{6AC89597-FCC9-4E43-9DBF-B9F8110FD522}">
      <dgm:prSet/>
      <dgm:spPr/>
      <dgm:t>
        <a:bodyPr/>
        <a:lstStyle/>
        <a:p>
          <a:endParaRPr lang="en-US"/>
        </a:p>
      </dgm:t>
    </dgm:pt>
    <dgm:pt modelId="{26B7E874-2494-493B-A4C7-297B2F7D038C}">
      <dgm:prSet custT="1"/>
      <dgm:spPr>
        <a:solidFill>
          <a:srgbClr val="156082"/>
        </a:solidFill>
        <a:ln>
          <a:noFill/>
        </a:ln>
      </dgm:spPr>
      <dgm:t>
        <a:bodyPr lIns="0" tIns="0" rIns="0" bIns="0"/>
        <a:lstStyle/>
        <a:p>
          <a:pPr>
            <a:lnSpc>
              <a:spcPts val="800"/>
            </a:lnSpc>
            <a:buNone/>
          </a:pPr>
          <a:r>
            <a:rPr lang="en-US" sz="800" b="0" dirty="0"/>
            <a:t>Available Models Assignment</a:t>
          </a:r>
        </a:p>
      </dgm:t>
    </dgm:pt>
    <dgm:pt modelId="{A012A6B6-0D9E-48F6-AACC-24229B815BD1}" type="parTrans" cxnId="{7A54BB68-F782-4539-94A3-3EB1E80F88B7}">
      <dgm:prSet/>
      <dgm:spPr/>
      <dgm:t>
        <a:bodyPr/>
        <a:lstStyle/>
        <a:p>
          <a:endParaRPr lang="en-US"/>
        </a:p>
      </dgm:t>
    </dgm:pt>
    <dgm:pt modelId="{0E957299-45CA-48E8-9EF0-ACCBA3EB5A22}" type="sibTrans" cxnId="{7A54BB68-F782-4539-94A3-3EB1E80F88B7}">
      <dgm:prSet/>
      <dgm:spPr/>
      <dgm:t>
        <a:bodyPr/>
        <a:lstStyle/>
        <a:p>
          <a:endParaRPr lang="en-US"/>
        </a:p>
      </dgm:t>
    </dgm:pt>
    <dgm:pt modelId="{A2089DE9-35E4-4027-AAB8-A03E16F9A57F}">
      <dgm:prSet custT="1"/>
      <dgm:spPr>
        <a:solidFill>
          <a:srgbClr val="0E425A"/>
        </a:solidFill>
        <a:ln>
          <a:noFill/>
        </a:ln>
      </dgm:spPr>
      <dgm:t>
        <a:bodyPr lIns="0" tIns="0" rIns="0" bIns="0"/>
        <a:lstStyle/>
        <a:p>
          <a:pPr>
            <a:lnSpc>
              <a:spcPts val="800"/>
            </a:lnSpc>
            <a:buNone/>
          </a:pPr>
          <a:r>
            <a:rPr lang="en-US" sz="800" b="0"/>
            <a:t>Short-Term Memory</a:t>
          </a:r>
          <a:endParaRPr lang="en-US" sz="800" b="0" dirty="0"/>
        </a:p>
      </dgm:t>
    </dgm:pt>
    <dgm:pt modelId="{84FCC125-580B-4BA2-8B66-408075E52AD4}" type="parTrans" cxnId="{5DBE03F0-3DAD-413D-B3B5-59BD79058936}">
      <dgm:prSet/>
      <dgm:spPr/>
      <dgm:t>
        <a:bodyPr/>
        <a:lstStyle/>
        <a:p>
          <a:endParaRPr lang="en-US"/>
        </a:p>
      </dgm:t>
    </dgm:pt>
    <dgm:pt modelId="{FF5A613F-45DE-4F97-BEE8-72AAB5C8076A}" type="sibTrans" cxnId="{5DBE03F0-3DAD-413D-B3B5-59BD79058936}">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09828767-BDED-483C-891D-C7846E565DDA}" type="pres">
      <dgm:prSet presAssocID="{A9CAF660-7557-4704-9E4F-309EBF0AF49C}" presName="vertOne" presStyleCnt="0"/>
      <dgm:spPr/>
    </dgm:pt>
    <dgm:pt modelId="{079BF7CF-0F46-4D48-849B-E2266A367869}" type="pres">
      <dgm:prSet presAssocID="{A9CAF660-7557-4704-9E4F-309EBF0AF49C}" presName="txOne" presStyleLbl="node0" presStyleIdx="0" presStyleCnt="1" custScaleY="100622" custLinFactNeighborX="64" custLinFactNeighborY="16921">
        <dgm:presLayoutVars>
          <dgm:chPref val="3"/>
        </dgm:presLayoutVars>
      </dgm:prSet>
      <dgm:spPr/>
    </dgm:pt>
    <dgm:pt modelId="{CCED216E-4320-4411-8DBB-ABE5BAFE3957}" type="pres">
      <dgm:prSet presAssocID="{A9CAF660-7557-4704-9E4F-309EBF0AF49C}" presName="parTransOne" presStyleCnt="0"/>
      <dgm:spPr/>
    </dgm:pt>
    <dgm:pt modelId="{0D043A4E-342A-473B-A0AF-70B37F9B7C42}" type="pres">
      <dgm:prSet presAssocID="{A9CAF660-7557-4704-9E4F-309EBF0AF49C}" presName="horzOne" presStyleCnt="0"/>
      <dgm:spPr/>
    </dgm:pt>
    <dgm:pt modelId="{E575607B-C2E6-45B8-856C-0551844D70F2}" type="pres">
      <dgm:prSet presAssocID="{28159B0D-43A6-4B9E-87F3-CA2DEAD7C4A4}" presName="vertTwo" presStyleCnt="0"/>
      <dgm:spPr/>
    </dgm:pt>
    <dgm:pt modelId="{499C77B2-5A69-4177-B2BC-ADC44A4D898F}" type="pres">
      <dgm:prSet presAssocID="{28159B0D-43A6-4B9E-87F3-CA2DEAD7C4A4}" presName="txTwo" presStyleLbl="node2" presStyleIdx="0" presStyleCnt="7" custScaleY="100622">
        <dgm:presLayoutVars>
          <dgm:chPref val="3"/>
        </dgm:presLayoutVars>
      </dgm:prSet>
      <dgm:spPr/>
    </dgm:pt>
    <dgm:pt modelId="{6FB8BD56-A7FD-4385-AB04-772784FB40CA}" type="pres">
      <dgm:prSet presAssocID="{28159B0D-43A6-4B9E-87F3-CA2DEAD7C4A4}" presName="parTransTwo" presStyleCnt="0"/>
      <dgm:spPr/>
    </dgm:pt>
    <dgm:pt modelId="{B491FE63-3F7C-4EA1-839C-02326D2C479B}" type="pres">
      <dgm:prSet presAssocID="{28159B0D-43A6-4B9E-87F3-CA2DEAD7C4A4}" presName="horzTwo" presStyleCnt="0"/>
      <dgm:spPr/>
    </dgm:pt>
    <dgm:pt modelId="{C4110BC8-17B0-4E73-B686-03DADE7E6E43}" type="pres">
      <dgm:prSet presAssocID="{4B79DD93-A0FF-42B0-96B5-74B6CA6A6CEC}" presName="vertThree" presStyleCnt="0"/>
      <dgm:spPr/>
    </dgm:pt>
    <dgm:pt modelId="{F309BEF8-C0BA-4B22-9E61-7F48ED0F7693}" type="pres">
      <dgm:prSet presAssocID="{4B79DD93-A0FF-42B0-96B5-74B6CA6A6CEC}" presName="txThree" presStyleLbl="node3" presStyleIdx="0" presStyleCnt="10" custScaleY="100622">
        <dgm:presLayoutVars>
          <dgm:chPref val="3"/>
        </dgm:presLayoutVars>
      </dgm:prSet>
      <dgm:spPr/>
    </dgm:pt>
    <dgm:pt modelId="{A7EA61D4-2AA7-4B2A-8BF6-6AB733F41287}" type="pres">
      <dgm:prSet presAssocID="{4B79DD93-A0FF-42B0-96B5-74B6CA6A6CEC}" presName="parTransThree" presStyleCnt="0"/>
      <dgm:spPr/>
    </dgm:pt>
    <dgm:pt modelId="{0539867A-A685-40B6-9051-F58672EBB4EB}" type="pres">
      <dgm:prSet presAssocID="{4B79DD93-A0FF-42B0-96B5-74B6CA6A6CEC}" presName="horzThree" presStyleCnt="0"/>
      <dgm:spPr/>
    </dgm:pt>
    <dgm:pt modelId="{583636B2-AC17-41D1-81A2-FEE538F134DC}" type="pres">
      <dgm:prSet presAssocID="{F7B3BDB6-E429-4D4A-A48B-2258B055719F}" presName="vertFour" presStyleCnt="0">
        <dgm:presLayoutVars>
          <dgm:chPref val="3"/>
        </dgm:presLayoutVars>
      </dgm:prSet>
      <dgm:spPr/>
    </dgm:pt>
    <dgm:pt modelId="{F4C45E49-96D1-4B6D-8DAE-3ABB8D157A3A}" type="pres">
      <dgm:prSet presAssocID="{F7B3BDB6-E429-4D4A-A48B-2258B055719F}" presName="txFour" presStyleLbl="node4" presStyleIdx="0" presStyleCnt="19" custScaleY="100622">
        <dgm:presLayoutVars>
          <dgm:chPref val="3"/>
        </dgm:presLayoutVars>
      </dgm:prSet>
      <dgm:spPr/>
    </dgm:pt>
    <dgm:pt modelId="{584E60F1-7899-4697-9457-19FF1E3908BA}" type="pres">
      <dgm:prSet presAssocID="{F7B3BDB6-E429-4D4A-A48B-2258B055719F}" presName="horzFour" presStyleCnt="0"/>
      <dgm:spPr/>
    </dgm:pt>
    <dgm:pt modelId="{2F110C10-1A60-4E14-B92F-A1EFF3611B64}" type="pres">
      <dgm:prSet presAssocID="{E1190ABB-51FF-4F40-8240-C8628627DD8C}" presName="sibSpaceTwo" presStyleCnt="0"/>
      <dgm:spPr/>
    </dgm:pt>
    <dgm:pt modelId="{0C130EF9-1FEC-431B-98D6-81D21A81538B}" type="pres">
      <dgm:prSet presAssocID="{E8542B18-11C8-48C7-AD58-947D82B019EC}" presName="vertTwo" presStyleCnt="0"/>
      <dgm:spPr/>
    </dgm:pt>
    <dgm:pt modelId="{BC8BB62B-518C-46C8-B320-7464E78489FD}" type="pres">
      <dgm:prSet presAssocID="{E8542B18-11C8-48C7-AD58-947D82B019EC}" presName="txTwo" presStyleLbl="node2" presStyleIdx="1" presStyleCnt="7" custScaleY="100622">
        <dgm:presLayoutVars>
          <dgm:chPref val="3"/>
        </dgm:presLayoutVars>
      </dgm:prSet>
      <dgm:spPr/>
    </dgm:pt>
    <dgm:pt modelId="{667D7FB6-5783-45B5-BDA0-74ABD6F29C6C}" type="pres">
      <dgm:prSet presAssocID="{E8542B18-11C8-48C7-AD58-947D82B019EC}" presName="parTransTwo" presStyleCnt="0"/>
      <dgm:spPr/>
    </dgm:pt>
    <dgm:pt modelId="{DA50EDE1-3325-4AE5-B3CA-C789E819AB02}" type="pres">
      <dgm:prSet presAssocID="{E8542B18-11C8-48C7-AD58-947D82B019EC}" presName="horzTwo" presStyleCnt="0"/>
      <dgm:spPr/>
    </dgm:pt>
    <dgm:pt modelId="{1375E07E-FC36-4AE4-8AAD-A829CFCB4AC6}" type="pres">
      <dgm:prSet presAssocID="{08148DEF-5E6F-489E-8ABB-3951F2096EA7}" presName="vertThree" presStyleCnt="0"/>
      <dgm:spPr/>
    </dgm:pt>
    <dgm:pt modelId="{BA3942FC-BCBA-4F3E-AA4D-B53FB14D90D6}" type="pres">
      <dgm:prSet presAssocID="{08148DEF-5E6F-489E-8ABB-3951F2096EA7}" presName="txThree" presStyleLbl="node3" presStyleIdx="1" presStyleCnt="10" custScaleY="100622">
        <dgm:presLayoutVars>
          <dgm:chPref val="3"/>
        </dgm:presLayoutVars>
      </dgm:prSet>
      <dgm:spPr/>
    </dgm:pt>
    <dgm:pt modelId="{0EBC9C89-2D67-49E2-AF99-21DEF4071DEF}" type="pres">
      <dgm:prSet presAssocID="{08148DEF-5E6F-489E-8ABB-3951F2096EA7}" presName="parTransThree" presStyleCnt="0"/>
      <dgm:spPr/>
    </dgm:pt>
    <dgm:pt modelId="{704EF5CE-5B00-4966-8E5E-C7F4F2B15677}" type="pres">
      <dgm:prSet presAssocID="{08148DEF-5E6F-489E-8ABB-3951F2096EA7}" presName="horzThree" presStyleCnt="0"/>
      <dgm:spPr/>
    </dgm:pt>
    <dgm:pt modelId="{FB02E526-EAE0-46BE-B44F-6DC363C104DC}" type="pres">
      <dgm:prSet presAssocID="{35F31699-BAE2-4F8B-8960-5EC748144E25}" presName="vertFour" presStyleCnt="0">
        <dgm:presLayoutVars>
          <dgm:chPref val="3"/>
        </dgm:presLayoutVars>
      </dgm:prSet>
      <dgm:spPr/>
    </dgm:pt>
    <dgm:pt modelId="{86A803F7-E66A-4623-9735-1E2040C96B47}" type="pres">
      <dgm:prSet presAssocID="{35F31699-BAE2-4F8B-8960-5EC748144E25}" presName="txFour" presStyleLbl="node4" presStyleIdx="1" presStyleCnt="19" custScaleY="100622">
        <dgm:presLayoutVars>
          <dgm:chPref val="3"/>
        </dgm:presLayoutVars>
      </dgm:prSet>
      <dgm:spPr/>
    </dgm:pt>
    <dgm:pt modelId="{20B2BE4D-8C16-41A5-8738-AF528EDF620C}" type="pres">
      <dgm:prSet presAssocID="{35F31699-BAE2-4F8B-8960-5EC748144E25}" presName="horzFour" presStyleCnt="0"/>
      <dgm:spPr/>
    </dgm:pt>
    <dgm:pt modelId="{5C84665E-ED54-4CF4-9C8D-15D8A8D2B45D}" type="pres">
      <dgm:prSet presAssocID="{92DD3AD1-A6BB-4A21-8F95-11F5B78D5B2A}" presName="sibSpaceTwo" presStyleCnt="0"/>
      <dgm:spPr/>
    </dgm:pt>
    <dgm:pt modelId="{ADD59BF9-1753-444F-B182-41F988B0DF5E}" type="pres">
      <dgm:prSet presAssocID="{4038FFF6-1038-4ED4-9EB1-6378445E3659}" presName="vertTwo" presStyleCnt="0"/>
      <dgm:spPr/>
    </dgm:pt>
    <dgm:pt modelId="{F9BBB3F9-971C-4DA7-B903-2A9BB631E5DD}" type="pres">
      <dgm:prSet presAssocID="{4038FFF6-1038-4ED4-9EB1-6378445E3659}" presName="txTwo" presStyleLbl="node2" presStyleIdx="2" presStyleCnt="7" custScaleY="100622">
        <dgm:presLayoutVars>
          <dgm:chPref val="3"/>
        </dgm:presLayoutVars>
      </dgm:prSet>
      <dgm:spPr/>
    </dgm:pt>
    <dgm:pt modelId="{4ED8FC49-8C87-4FB4-89C6-C72A5F63B0EF}" type="pres">
      <dgm:prSet presAssocID="{4038FFF6-1038-4ED4-9EB1-6378445E3659}" presName="parTransTwo" presStyleCnt="0"/>
      <dgm:spPr/>
    </dgm:pt>
    <dgm:pt modelId="{1402A6D6-CEF9-43D3-9825-D0BAC8204638}" type="pres">
      <dgm:prSet presAssocID="{4038FFF6-1038-4ED4-9EB1-6378445E3659}" presName="horzTwo" presStyleCnt="0"/>
      <dgm:spPr/>
    </dgm:pt>
    <dgm:pt modelId="{0ADE2CF9-BFA3-43A9-ACB7-74EA87B135C1}" type="pres">
      <dgm:prSet presAssocID="{94FA3E8E-8BE0-46E7-9368-18312A4D7FC2}" presName="vertThree" presStyleCnt="0"/>
      <dgm:spPr/>
    </dgm:pt>
    <dgm:pt modelId="{BA67C9AC-98A7-421A-A5D0-AF9F617E8A40}" type="pres">
      <dgm:prSet presAssocID="{94FA3E8E-8BE0-46E7-9368-18312A4D7FC2}" presName="txThree" presStyleLbl="node3" presStyleIdx="2" presStyleCnt="10" custScaleY="100622">
        <dgm:presLayoutVars>
          <dgm:chPref val="3"/>
        </dgm:presLayoutVars>
      </dgm:prSet>
      <dgm:spPr/>
    </dgm:pt>
    <dgm:pt modelId="{EF3C8790-2C47-407C-A4F3-6BC182F90782}" type="pres">
      <dgm:prSet presAssocID="{94FA3E8E-8BE0-46E7-9368-18312A4D7FC2}" presName="parTransThree" presStyleCnt="0"/>
      <dgm:spPr/>
    </dgm:pt>
    <dgm:pt modelId="{B987D4A4-F19B-443D-A262-02FEB682CA8C}" type="pres">
      <dgm:prSet presAssocID="{94FA3E8E-8BE0-46E7-9368-18312A4D7FC2}" presName="horzThree" presStyleCnt="0"/>
      <dgm:spPr/>
    </dgm:pt>
    <dgm:pt modelId="{4CD7AF8C-2A83-4D78-9F87-86759FC8F057}" type="pres">
      <dgm:prSet presAssocID="{DA074BB4-A176-4948-AC0D-7F431DA468C7}" presName="vertFour" presStyleCnt="0">
        <dgm:presLayoutVars>
          <dgm:chPref val="3"/>
        </dgm:presLayoutVars>
      </dgm:prSet>
      <dgm:spPr/>
    </dgm:pt>
    <dgm:pt modelId="{8A4BD11A-3712-46EC-ACB0-939EACF5C7A5}" type="pres">
      <dgm:prSet presAssocID="{DA074BB4-A176-4948-AC0D-7F431DA468C7}" presName="txFour" presStyleLbl="node4" presStyleIdx="2" presStyleCnt="19" custScaleY="100622">
        <dgm:presLayoutVars>
          <dgm:chPref val="3"/>
        </dgm:presLayoutVars>
      </dgm:prSet>
      <dgm:spPr/>
    </dgm:pt>
    <dgm:pt modelId="{8255E3FC-8E18-4071-AE4E-7336C58BA58F}" type="pres">
      <dgm:prSet presAssocID="{DA074BB4-A176-4948-AC0D-7F431DA468C7}" presName="parTransFour" presStyleCnt="0"/>
      <dgm:spPr/>
    </dgm:pt>
    <dgm:pt modelId="{BED9E0AF-A653-4B84-BBC0-842BD75A737D}" type="pres">
      <dgm:prSet presAssocID="{DA074BB4-A176-4948-AC0D-7F431DA468C7}" presName="horzFour" presStyleCnt="0"/>
      <dgm:spPr/>
    </dgm:pt>
    <dgm:pt modelId="{067819CA-01E2-4CEC-AC1B-343A88BFECAB}" type="pres">
      <dgm:prSet presAssocID="{FF50E0EB-CDB5-434B-A904-875C84D38B4D}" presName="vertFour" presStyleCnt="0">
        <dgm:presLayoutVars>
          <dgm:chPref val="3"/>
        </dgm:presLayoutVars>
      </dgm:prSet>
      <dgm:spPr/>
    </dgm:pt>
    <dgm:pt modelId="{00C725D4-8B00-4EC8-9DC2-CC7A851C6282}" type="pres">
      <dgm:prSet presAssocID="{FF50E0EB-CDB5-434B-A904-875C84D38B4D}" presName="txFour" presStyleLbl="node4" presStyleIdx="3" presStyleCnt="19" custScaleY="100622">
        <dgm:presLayoutVars>
          <dgm:chPref val="3"/>
        </dgm:presLayoutVars>
      </dgm:prSet>
      <dgm:spPr/>
    </dgm:pt>
    <dgm:pt modelId="{68250CB9-D3C0-42BB-800B-0F32186AD59C}" type="pres">
      <dgm:prSet presAssocID="{FF50E0EB-CDB5-434B-A904-875C84D38B4D}" presName="parTransFour" presStyleCnt="0"/>
      <dgm:spPr/>
    </dgm:pt>
    <dgm:pt modelId="{735E98EB-261F-406D-A408-819B1908B048}" type="pres">
      <dgm:prSet presAssocID="{FF50E0EB-CDB5-434B-A904-875C84D38B4D}" presName="horzFour" presStyleCnt="0"/>
      <dgm:spPr/>
    </dgm:pt>
    <dgm:pt modelId="{3CC3931A-4E84-4768-8788-7AF512431960}" type="pres">
      <dgm:prSet presAssocID="{854928C1-114D-433A-B104-173BF69ACB2E}" presName="vertFour" presStyleCnt="0">
        <dgm:presLayoutVars>
          <dgm:chPref val="3"/>
        </dgm:presLayoutVars>
      </dgm:prSet>
      <dgm:spPr/>
    </dgm:pt>
    <dgm:pt modelId="{B8E395BB-0B99-4843-B8F5-EC0D868B20D4}" type="pres">
      <dgm:prSet presAssocID="{854928C1-114D-433A-B104-173BF69ACB2E}" presName="txFour" presStyleLbl="node4" presStyleIdx="4" presStyleCnt="19" custScaleY="100622">
        <dgm:presLayoutVars>
          <dgm:chPref val="3"/>
        </dgm:presLayoutVars>
      </dgm:prSet>
      <dgm:spPr/>
    </dgm:pt>
    <dgm:pt modelId="{E82465F3-4747-438F-85E5-00C106F7A2B2}" type="pres">
      <dgm:prSet presAssocID="{854928C1-114D-433A-B104-173BF69ACB2E}" presName="horzFour" presStyleCnt="0"/>
      <dgm:spPr/>
    </dgm:pt>
    <dgm:pt modelId="{048D56A4-2059-4FA2-8FFE-0A5B5E4257C2}" type="pres">
      <dgm:prSet presAssocID="{F040F27A-977A-4AF7-B6C2-A9BFB449EA78}" presName="sibSpaceTwo" presStyleCnt="0"/>
      <dgm:spPr/>
    </dgm:pt>
    <dgm:pt modelId="{56007A45-1C64-4ED9-B0A1-2DBC85407ED6}" type="pres">
      <dgm:prSet presAssocID="{7288D59A-EDD8-4D40-9D76-C02A01A310E3}" presName="vertTwo" presStyleCnt="0"/>
      <dgm:spPr/>
    </dgm:pt>
    <dgm:pt modelId="{BB9EB4BD-D852-4768-B3BA-5D19BDDCBBC3}" type="pres">
      <dgm:prSet presAssocID="{7288D59A-EDD8-4D40-9D76-C02A01A310E3}" presName="txTwo" presStyleLbl="node2" presStyleIdx="3" presStyleCnt="7" custScaleY="100622">
        <dgm:presLayoutVars>
          <dgm:chPref val="3"/>
        </dgm:presLayoutVars>
      </dgm:prSet>
      <dgm:spPr/>
    </dgm:pt>
    <dgm:pt modelId="{D00495F2-1D51-4305-8FF3-E1B45ABDA8DB}" type="pres">
      <dgm:prSet presAssocID="{7288D59A-EDD8-4D40-9D76-C02A01A310E3}" presName="parTransTwo" presStyleCnt="0"/>
      <dgm:spPr/>
    </dgm:pt>
    <dgm:pt modelId="{4165AF31-2C49-4BA2-8651-3BBE1B635B77}" type="pres">
      <dgm:prSet presAssocID="{7288D59A-EDD8-4D40-9D76-C02A01A310E3}" presName="horzTwo" presStyleCnt="0"/>
      <dgm:spPr/>
    </dgm:pt>
    <dgm:pt modelId="{4C9FB4A6-605F-428D-8017-BDA2F50B288C}" type="pres">
      <dgm:prSet presAssocID="{985AB035-72A7-4C13-BB4A-3133A831DB21}" presName="vertThree" presStyleCnt="0"/>
      <dgm:spPr/>
    </dgm:pt>
    <dgm:pt modelId="{76BED8AB-92F3-4289-8A04-C77063C2BD09}" type="pres">
      <dgm:prSet presAssocID="{985AB035-72A7-4C13-BB4A-3133A831DB21}" presName="txThree" presStyleLbl="node3" presStyleIdx="3" presStyleCnt="10" custScaleY="100622">
        <dgm:presLayoutVars>
          <dgm:chPref val="3"/>
        </dgm:presLayoutVars>
      </dgm:prSet>
      <dgm:spPr/>
    </dgm:pt>
    <dgm:pt modelId="{E4143664-9DC3-4B4E-99EF-9C28A19A702A}" type="pres">
      <dgm:prSet presAssocID="{985AB035-72A7-4C13-BB4A-3133A831DB21}" presName="parTransThree" presStyleCnt="0"/>
      <dgm:spPr/>
    </dgm:pt>
    <dgm:pt modelId="{80FEEEE0-404D-4056-9F3B-029F754CBA9B}" type="pres">
      <dgm:prSet presAssocID="{985AB035-72A7-4C13-BB4A-3133A831DB21}" presName="horzThree" presStyleCnt="0"/>
      <dgm:spPr/>
    </dgm:pt>
    <dgm:pt modelId="{21059814-C970-4664-BD4F-251A413AF28C}" type="pres">
      <dgm:prSet presAssocID="{1D3EE326-CA83-4C9C-8839-65C18A7A57A1}" presName="vertFour" presStyleCnt="0">
        <dgm:presLayoutVars>
          <dgm:chPref val="3"/>
        </dgm:presLayoutVars>
      </dgm:prSet>
      <dgm:spPr/>
    </dgm:pt>
    <dgm:pt modelId="{69329E0A-C6DC-4FE3-A36F-71E689B5426F}" type="pres">
      <dgm:prSet presAssocID="{1D3EE326-CA83-4C9C-8839-65C18A7A57A1}" presName="txFour" presStyleLbl="node4" presStyleIdx="5" presStyleCnt="19">
        <dgm:presLayoutVars>
          <dgm:chPref val="3"/>
        </dgm:presLayoutVars>
      </dgm:prSet>
      <dgm:spPr/>
    </dgm:pt>
    <dgm:pt modelId="{65984292-B997-45C0-B9E0-B2E50A77D3E9}" type="pres">
      <dgm:prSet presAssocID="{1D3EE326-CA83-4C9C-8839-65C18A7A57A1}" presName="parTransFour" presStyleCnt="0"/>
      <dgm:spPr/>
    </dgm:pt>
    <dgm:pt modelId="{B8F02E88-40DF-4EFB-8CDC-6FA63E2202C9}" type="pres">
      <dgm:prSet presAssocID="{1D3EE326-CA83-4C9C-8839-65C18A7A57A1}" presName="horzFour" presStyleCnt="0"/>
      <dgm:spPr/>
    </dgm:pt>
    <dgm:pt modelId="{745BFA52-81E6-4E77-A010-2EB088FA4A82}" type="pres">
      <dgm:prSet presAssocID="{313A494A-2957-45B3-A2A9-C5A645F88777}" presName="vertFour" presStyleCnt="0">
        <dgm:presLayoutVars>
          <dgm:chPref val="3"/>
        </dgm:presLayoutVars>
      </dgm:prSet>
      <dgm:spPr/>
    </dgm:pt>
    <dgm:pt modelId="{72910413-3938-4902-9096-587E2FDB837D}" type="pres">
      <dgm:prSet presAssocID="{313A494A-2957-45B3-A2A9-C5A645F88777}" presName="txFour" presStyleLbl="node4" presStyleIdx="6" presStyleCnt="19" custScaleX="100895" custScaleY="100622">
        <dgm:presLayoutVars>
          <dgm:chPref val="3"/>
        </dgm:presLayoutVars>
      </dgm:prSet>
      <dgm:spPr/>
    </dgm:pt>
    <dgm:pt modelId="{A246F681-BCB0-46B7-BCB5-A595123C3BF5}" type="pres">
      <dgm:prSet presAssocID="{313A494A-2957-45B3-A2A9-C5A645F88777}" presName="horzFour" presStyleCnt="0"/>
      <dgm:spPr/>
    </dgm:pt>
    <dgm:pt modelId="{D3332E9A-75B1-4647-8942-B1A511895B3E}" type="pres">
      <dgm:prSet presAssocID="{3E34B319-3BC2-4C7D-8478-633897621A29}" presName="sibSpaceTwo" presStyleCnt="0"/>
      <dgm:spPr/>
    </dgm:pt>
    <dgm:pt modelId="{A242B85A-FB11-44C4-B4AD-D876BE5CC3CD}" type="pres">
      <dgm:prSet presAssocID="{A2089DE9-35E4-4027-AAB8-A03E16F9A57F}" presName="vertTwo" presStyleCnt="0"/>
      <dgm:spPr/>
    </dgm:pt>
    <dgm:pt modelId="{660C0332-9970-4530-9046-9DB07252DC9B}" type="pres">
      <dgm:prSet presAssocID="{A2089DE9-35E4-4027-AAB8-A03E16F9A57F}" presName="txTwo" presStyleLbl="node2" presStyleIdx="4" presStyleCnt="7">
        <dgm:presLayoutVars>
          <dgm:chPref val="3"/>
        </dgm:presLayoutVars>
      </dgm:prSet>
      <dgm:spPr/>
    </dgm:pt>
    <dgm:pt modelId="{891E9182-7125-440E-85BC-FD265A49F671}" type="pres">
      <dgm:prSet presAssocID="{A2089DE9-35E4-4027-AAB8-A03E16F9A57F}" presName="parTransTwo" presStyleCnt="0"/>
      <dgm:spPr/>
    </dgm:pt>
    <dgm:pt modelId="{A4D71430-5FCE-41CE-916B-25A513FD8D48}" type="pres">
      <dgm:prSet presAssocID="{A2089DE9-35E4-4027-AAB8-A03E16F9A57F}" presName="horzTwo" presStyleCnt="0"/>
      <dgm:spPr/>
    </dgm:pt>
    <dgm:pt modelId="{F65DB838-894F-48E5-AEEA-12BEF90C7CBE}" type="pres">
      <dgm:prSet presAssocID="{007D7E35-6561-42A4-BF45-4D5A0F038266}" presName="vertThree" presStyleCnt="0"/>
      <dgm:spPr/>
    </dgm:pt>
    <dgm:pt modelId="{A9DCFD91-AF1C-4B6D-818A-EE9E8225CEBD}" type="pres">
      <dgm:prSet presAssocID="{007D7E35-6561-42A4-BF45-4D5A0F038266}" presName="txThree" presStyleLbl="node3" presStyleIdx="4" presStyleCnt="10">
        <dgm:presLayoutVars>
          <dgm:chPref val="3"/>
        </dgm:presLayoutVars>
      </dgm:prSet>
      <dgm:spPr/>
    </dgm:pt>
    <dgm:pt modelId="{1AD6F8BA-96E2-458C-B610-0D06D39822B1}" type="pres">
      <dgm:prSet presAssocID="{007D7E35-6561-42A4-BF45-4D5A0F038266}" presName="parTransThree" presStyleCnt="0"/>
      <dgm:spPr/>
    </dgm:pt>
    <dgm:pt modelId="{E5933908-6F8B-4CFD-9C83-BAA822556C66}" type="pres">
      <dgm:prSet presAssocID="{007D7E35-6561-42A4-BF45-4D5A0F038266}" presName="horzThree" presStyleCnt="0"/>
      <dgm:spPr/>
    </dgm:pt>
    <dgm:pt modelId="{FAEA93DC-C35D-4A36-81E2-CA1CFBE1217E}" type="pres">
      <dgm:prSet presAssocID="{5BFACD1B-9255-41EF-930D-8E2E11ED41D5}" presName="vertFour" presStyleCnt="0">
        <dgm:presLayoutVars>
          <dgm:chPref val="3"/>
        </dgm:presLayoutVars>
      </dgm:prSet>
      <dgm:spPr/>
    </dgm:pt>
    <dgm:pt modelId="{3410F975-AC70-47D0-AA06-9C6A122D2785}" type="pres">
      <dgm:prSet presAssocID="{5BFACD1B-9255-41EF-930D-8E2E11ED41D5}" presName="txFour" presStyleLbl="node4" presStyleIdx="7" presStyleCnt="19" custScaleX="104099" custScaleY="100622">
        <dgm:presLayoutVars>
          <dgm:chPref val="3"/>
        </dgm:presLayoutVars>
      </dgm:prSet>
      <dgm:spPr/>
    </dgm:pt>
    <dgm:pt modelId="{D9B2E0F4-399C-4F6D-8BB8-2CA7A2E0C096}" type="pres">
      <dgm:prSet presAssocID="{5BFACD1B-9255-41EF-930D-8E2E11ED41D5}" presName="horzFour" presStyleCnt="0"/>
      <dgm:spPr/>
    </dgm:pt>
    <dgm:pt modelId="{BA770AD0-13C8-40EF-872F-F92CAF5D185A}" type="pres">
      <dgm:prSet presAssocID="{FF5A613F-45DE-4F97-BEE8-72AAB5C8076A}" presName="sibSpaceTwo" presStyleCnt="0"/>
      <dgm:spPr/>
    </dgm:pt>
    <dgm:pt modelId="{155A1B83-60A3-48F3-A793-8E28780CEFE2}" type="pres">
      <dgm:prSet presAssocID="{D21FDA0B-2BBE-450F-93F5-191303F95B50}" presName="vertTwo" presStyleCnt="0"/>
      <dgm:spPr/>
    </dgm:pt>
    <dgm:pt modelId="{BEED05A8-4EAC-4CE4-8DAA-EF6F661372A9}" type="pres">
      <dgm:prSet presAssocID="{D21FDA0B-2BBE-450F-93F5-191303F95B50}" presName="txTwo" presStyleLbl="node2" presStyleIdx="5" presStyleCnt="7" custScaleY="100622">
        <dgm:presLayoutVars>
          <dgm:chPref val="3"/>
        </dgm:presLayoutVars>
      </dgm:prSet>
      <dgm:spPr/>
    </dgm:pt>
    <dgm:pt modelId="{FF95C8D8-3B44-4DFC-AF0A-6C78017F26C0}" type="pres">
      <dgm:prSet presAssocID="{D21FDA0B-2BBE-450F-93F5-191303F95B50}" presName="parTransTwo" presStyleCnt="0"/>
      <dgm:spPr/>
    </dgm:pt>
    <dgm:pt modelId="{7533F44F-D65A-46D7-AD3D-3A92E33F1A99}" type="pres">
      <dgm:prSet presAssocID="{D21FDA0B-2BBE-450F-93F5-191303F95B50}" presName="horzTwo" presStyleCnt="0"/>
      <dgm:spPr/>
    </dgm:pt>
    <dgm:pt modelId="{4E4215EF-CAF0-4AE6-AB88-A8CF873578BD}" type="pres">
      <dgm:prSet presAssocID="{4576414E-D012-4E6D-A566-D7C2541F449C}" presName="vertThree" presStyleCnt="0"/>
      <dgm:spPr/>
    </dgm:pt>
    <dgm:pt modelId="{4CEC9211-C02B-4471-BEC7-1D4D3007DD3C}" type="pres">
      <dgm:prSet presAssocID="{4576414E-D012-4E6D-A566-D7C2541F449C}" presName="txThree" presStyleLbl="node3" presStyleIdx="5" presStyleCnt="10" custScaleY="100622">
        <dgm:presLayoutVars>
          <dgm:chPref val="3"/>
        </dgm:presLayoutVars>
      </dgm:prSet>
      <dgm:spPr/>
    </dgm:pt>
    <dgm:pt modelId="{11829937-051A-4905-B0D4-C76D0730A55C}" type="pres">
      <dgm:prSet presAssocID="{4576414E-D012-4E6D-A566-D7C2541F449C}" presName="parTransThree" presStyleCnt="0"/>
      <dgm:spPr/>
    </dgm:pt>
    <dgm:pt modelId="{32A107FD-4349-426B-9FD0-99ACC312DDB2}" type="pres">
      <dgm:prSet presAssocID="{4576414E-D012-4E6D-A566-D7C2541F449C}" presName="horzThree" presStyleCnt="0"/>
      <dgm:spPr/>
    </dgm:pt>
    <dgm:pt modelId="{2046CA36-1558-4208-8BD7-C869F394C9CA}" type="pres">
      <dgm:prSet presAssocID="{E67A775C-0B24-4A3A-9346-F9AE3C4A06F6}" presName="vertFour" presStyleCnt="0">
        <dgm:presLayoutVars>
          <dgm:chPref val="3"/>
        </dgm:presLayoutVars>
      </dgm:prSet>
      <dgm:spPr/>
    </dgm:pt>
    <dgm:pt modelId="{69E12C89-FEE4-49DB-B67B-37B321163169}" type="pres">
      <dgm:prSet presAssocID="{E67A775C-0B24-4A3A-9346-F9AE3C4A06F6}" presName="txFour" presStyleLbl="node4" presStyleIdx="8" presStyleCnt="19" custScaleX="99330" custScaleY="100622">
        <dgm:presLayoutVars>
          <dgm:chPref val="3"/>
        </dgm:presLayoutVars>
      </dgm:prSet>
      <dgm:spPr/>
    </dgm:pt>
    <dgm:pt modelId="{F3FBFB9F-F0DA-41BA-A5AE-655E4BFC23BA}" type="pres">
      <dgm:prSet presAssocID="{E67A775C-0B24-4A3A-9346-F9AE3C4A06F6}" presName="horzFour" presStyleCnt="0"/>
      <dgm:spPr/>
    </dgm:pt>
    <dgm:pt modelId="{1FDE96B2-F62B-4529-9A9E-F4E7BB380027}" type="pres">
      <dgm:prSet presAssocID="{B3621C15-0EEC-43B4-8E84-2EBFBF8328A5}" presName="sibSpaceTwo" presStyleCnt="0"/>
      <dgm:spPr/>
    </dgm:pt>
    <dgm:pt modelId="{EACC48C6-23D6-4862-B4A1-3D09460FF556}" type="pres">
      <dgm:prSet presAssocID="{CBCD72DC-155C-41BA-B2BE-A4092C148E04}" presName="vertTwo" presStyleCnt="0"/>
      <dgm:spPr/>
    </dgm:pt>
    <dgm:pt modelId="{2473F006-F86A-41C1-8F7E-899E4A7F92F3}" type="pres">
      <dgm:prSet presAssocID="{CBCD72DC-155C-41BA-B2BE-A4092C148E04}" presName="txTwo" presStyleLbl="node2" presStyleIdx="6" presStyleCnt="7" custScaleY="100622">
        <dgm:presLayoutVars>
          <dgm:chPref val="3"/>
        </dgm:presLayoutVars>
      </dgm:prSet>
      <dgm:spPr/>
    </dgm:pt>
    <dgm:pt modelId="{F92F74D3-5DC4-43BA-8B0E-8B34C129389D}" type="pres">
      <dgm:prSet presAssocID="{CBCD72DC-155C-41BA-B2BE-A4092C148E04}" presName="parTransTwo" presStyleCnt="0"/>
      <dgm:spPr/>
    </dgm:pt>
    <dgm:pt modelId="{24F0AFB7-B222-40B5-A574-8DD4CE59065D}" type="pres">
      <dgm:prSet presAssocID="{CBCD72DC-155C-41BA-B2BE-A4092C148E04}" presName="horzTwo" presStyleCnt="0"/>
      <dgm:spPr/>
    </dgm:pt>
    <dgm:pt modelId="{03804776-0C44-4205-A134-1AE9B56E6FDA}" type="pres">
      <dgm:prSet presAssocID="{160AEF5F-028F-4E87-88ED-61BF3CF7AA3C}" presName="vertThree" presStyleCnt="0"/>
      <dgm:spPr/>
    </dgm:pt>
    <dgm:pt modelId="{4C7EB1DF-8E2E-41C7-B493-02A937A6BF91}" type="pres">
      <dgm:prSet presAssocID="{160AEF5F-028F-4E87-88ED-61BF3CF7AA3C}" presName="txThree" presStyleLbl="node3" presStyleIdx="6" presStyleCnt="10" custScaleY="100622">
        <dgm:presLayoutVars>
          <dgm:chPref val="3"/>
        </dgm:presLayoutVars>
      </dgm:prSet>
      <dgm:spPr>
        <a:xfrm>
          <a:off x="6819543" y="842136"/>
          <a:ext cx="1031712" cy="335779"/>
        </a:xfrm>
        <a:prstGeom prst="roundRect">
          <a:avLst>
            <a:gd name="adj" fmla="val 10000"/>
          </a:avLst>
        </a:prstGeom>
      </dgm:spPr>
    </dgm:pt>
    <dgm:pt modelId="{5B348B21-C70A-4F23-A822-AFE5CD50B260}" type="pres">
      <dgm:prSet presAssocID="{160AEF5F-028F-4E87-88ED-61BF3CF7AA3C}" presName="parTransThree" presStyleCnt="0"/>
      <dgm:spPr/>
    </dgm:pt>
    <dgm:pt modelId="{4B00F63D-C0E3-4B1F-94CD-DC8D320A106F}" type="pres">
      <dgm:prSet presAssocID="{160AEF5F-028F-4E87-88ED-61BF3CF7AA3C}" presName="horzThree" presStyleCnt="0"/>
      <dgm:spPr/>
    </dgm:pt>
    <dgm:pt modelId="{BAD5B622-9433-4B13-B3BA-234AB869D005}" type="pres">
      <dgm:prSet presAssocID="{2EBA8832-D855-48E2-92A8-276EC07DB8A1}" presName="vertFour" presStyleCnt="0">
        <dgm:presLayoutVars>
          <dgm:chPref val="3"/>
        </dgm:presLayoutVars>
      </dgm:prSet>
      <dgm:spPr/>
    </dgm:pt>
    <dgm:pt modelId="{06D961A0-CF9F-498E-BF1E-EECE9F507423}" type="pres">
      <dgm:prSet presAssocID="{2EBA8832-D855-48E2-92A8-276EC07DB8A1}" presName="txFour" presStyleLbl="node4" presStyleIdx="9" presStyleCnt="19" custScaleY="100622">
        <dgm:presLayoutVars>
          <dgm:chPref val="3"/>
        </dgm:presLayoutVars>
      </dgm:prSet>
      <dgm:spPr/>
    </dgm:pt>
    <dgm:pt modelId="{96421F55-8AA9-4E64-9D57-5DFA4B13E021}" type="pres">
      <dgm:prSet presAssocID="{2EBA8832-D855-48E2-92A8-276EC07DB8A1}" presName="parTransFour" presStyleCnt="0"/>
      <dgm:spPr/>
    </dgm:pt>
    <dgm:pt modelId="{490CF969-9CA0-4645-B9F0-BC86F4080C70}" type="pres">
      <dgm:prSet presAssocID="{2EBA8832-D855-48E2-92A8-276EC07DB8A1}" presName="horzFour" presStyleCnt="0"/>
      <dgm:spPr/>
    </dgm:pt>
    <dgm:pt modelId="{8C31A5CB-2CB3-4721-9CD2-2A3832714E12}" type="pres">
      <dgm:prSet presAssocID="{58364EE0-ED68-4CF6-A837-0EDF8AD31423}" presName="vertFour" presStyleCnt="0">
        <dgm:presLayoutVars>
          <dgm:chPref val="3"/>
        </dgm:presLayoutVars>
      </dgm:prSet>
      <dgm:spPr/>
    </dgm:pt>
    <dgm:pt modelId="{E06F36B8-1C55-4155-AB4F-364A8FC8FF0C}" type="pres">
      <dgm:prSet presAssocID="{58364EE0-ED68-4CF6-A837-0EDF8AD31423}" presName="txFour" presStyleLbl="node4" presStyleIdx="10" presStyleCnt="19" custScaleY="100622">
        <dgm:presLayoutVars>
          <dgm:chPref val="3"/>
        </dgm:presLayoutVars>
      </dgm:prSet>
      <dgm:spPr/>
    </dgm:pt>
    <dgm:pt modelId="{2BB60113-FAE3-4E97-873F-7CAD6FAD44D6}" type="pres">
      <dgm:prSet presAssocID="{58364EE0-ED68-4CF6-A837-0EDF8AD31423}" presName="parTransFour" presStyleCnt="0"/>
      <dgm:spPr/>
    </dgm:pt>
    <dgm:pt modelId="{1ACD8465-F21E-40A7-A65A-774CA2F8DAEB}" type="pres">
      <dgm:prSet presAssocID="{58364EE0-ED68-4CF6-A837-0EDF8AD31423}" presName="horzFour" presStyleCnt="0"/>
      <dgm:spPr/>
    </dgm:pt>
    <dgm:pt modelId="{DD32CBC9-C03B-43C0-9273-DD6626A49382}" type="pres">
      <dgm:prSet presAssocID="{F7F70CB8-946B-4043-8354-7323219B27B9}" presName="vertFour" presStyleCnt="0">
        <dgm:presLayoutVars>
          <dgm:chPref val="3"/>
        </dgm:presLayoutVars>
      </dgm:prSet>
      <dgm:spPr/>
    </dgm:pt>
    <dgm:pt modelId="{D26DC7BA-D28C-4B88-91E5-0CEF117A3742}" type="pres">
      <dgm:prSet presAssocID="{F7F70CB8-946B-4043-8354-7323219B27B9}" presName="txFour" presStyleLbl="node4" presStyleIdx="11" presStyleCnt="19" custScaleY="100622">
        <dgm:presLayoutVars>
          <dgm:chPref val="3"/>
        </dgm:presLayoutVars>
      </dgm:prSet>
      <dgm:spPr/>
    </dgm:pt>
    <dgm:pt modelId="{4A8EE442-4D93-4DE5-9134-8D889FE0B664}" type="pres">
      <dgm:prSet presAssocID="{F7F70CB8-946B-4043-8354-7323219B27B9}" presName="horzFour" presStyleCnt="0"/>
      <dgm:spPr/>
    </dgm:pt>
    <dgm:pt modelId="{F3EFA902-C2B3-426F-9D87-D6AC541F53EF}" type="pres">
      <dgm:prSet presAssocID="{418DD381-A3AD-46B2-9DF7-287A0D66CE92}" presName="sibSpaceThree" presStyleCnt="0"/>
      <dgm:spPr/>
    </dgm:pt>
    <dgm:pt modelId="{633CEC15-A0AA-414D-9213-CCC134B79E41}" type="pres">
      <dgm:prSet presAssocID="{FE6A2E9B-58F7-493F-9936-0596C11ED874}" presName="vertThree" presStyleCnt="0"/>
      <dgm:spPr/>
    </dgm:pt>
    <dgm:pt modelId="{FD32AE11-510C-4CC8-A894-22285D889359}" type="pres">
      <dgm:prSet presAssocID="{FE6A2E9B-58F7-493F-9936-0596C11ED874}" presName="txThree" presStyleLbl="node3" presStyleIdx="7" presStyleCnt="10" custScaleY="100622">
        <dgm:presLayoutVars>
          <dgm:chPref val="3"/>
        </dgm:presLayoutVars>
      </dgm:prSet>
      <dgm:spPr>
        <a:xfrm>
          <a:off x="7894587" y="842136"/>
          <a:ext cx="1031712" cy="335779"/>
        </a:xfrm>
        <a:prstGeom prst="roundRect">
          <a:avLst>
            <a:gd name="adj" fmla="val 10000"/>
          </a:avLst>
        </a:prstGeom>
      </dgm:spPr>
    </dgm:pt>
    <dgm:pt modelId="{2B406420-0127-48B3-BFDF-69DFF0BD4266}" type="pres">
      <dgm:prSet presAssocID="{FE6A2E9B-58F7-493F-9936-0596C11ED874}" presName="parTransThree" presStyleCnt="0"/>
      <dgm:spPr/>
    </dgm:pt>
    <dgm:pt modelId="{8B98898D-A67D-48EA-B369-40BD0EA03442}" type="pres">
      <dgm:prSet presAssocID="{FE6A2E9B-58F7-493F-9936-0596C11ED874}" presName="horzThree" presStyleCnt="0"/>
      <dgm:spPr/>
    </dgm:pt>
    <dgm:pt modelId="{9CF39D4A-8408-4524-A945-90D46B4D4715}" type="pres">
      <dgm:prSet presAssocID="{4A2816C9-2257-4E42-8EFA-566B28244F6D}" presName="vertFour" presStyleCnt="0">
        <dgm:presLayoutVars>
          <dgm:chPref val="3"/>
        </dgm:presLayoutVars>
      </dgm:prSet>
      <dgm:spPr/>
    </dgm:pt>
    <dgm:pt modelId="{53A8C744-1A14-4F32-B372-713FF1FE23E7}" type="pres">
      <dgm:prSet presAssocID="{4A2816C9-2257-4E42-8EFA-566B28244F6D}" presName="txFour" presStyleLbl="node4" presStyleIdx="12" presStyleCnt="19">
        <dgm:presLayoutVars>
          <dgm:chPref val="3"/>
        </dgm:presLayoutVars>
      </dgm:prSet>
      <dgm:spPr/>
    </dgm:pt>
    <dgm:pt modelId="{0AF57B87-4774-4C20-997B-1E784A18C36B}" type="pres">
      <dgm:prSet presAssocID="{4A2816C9-2257-4E42-8EFA-566B28244F6D}" presName="parTransFour" presStyleCnt="0"/>
      <dgm:spPr/>
    </dgm:pt>
    <dgm:pt modelId="{3EC60DE4-F0D0-464B-AE18-7367B3AF0FB2}" type="pres">
      <dgm:prSet presAssocID="{4A2816C9-2257-4E42-8EFA-566B28244F6D}" presName="horzFour" presStyleCnt="0"/>
      <dgm:spPr/>
    </dgm:pt>
    <dgm:pt modelId="{BEA51704-B300-4868-86D6-14AB865B2E91}" type="pres">
      <dgm:prSet presAssocID="{26B7E874-2494-493B-A4C7-297B2F7D038C}" presName="vertFour" presStyleCnt="0">
        <dgm:presLayoutVars>
          <dgm:chPref val="3"/>
        </dgm:presLayoutVars>
      </dgm:prSet>
      <dgm:spPr/>
    </dgm:pt>
    <dgm:pt modelId="{E1A0D450-E6FD-407B-B052-378D31EEA1BC}" type="pres">
      <dgm:prSet presAssocID="{26B7E874-2494-493B-A4C7-297B2F7D038C}" presName="txFour" presStyleLbl="node4" presStyleIdx="13" presStyleCnt="19">
        <dgm:presLayoutVars>
          <dgm:chPref val="3"/>
        </dgm:presLayoutVars>
      </dgm:prSet>
      <dgm:spPr/>
    </dgm:pt>
    <dgm:pt modelId="{C9D8A988-D5F8-4A65-BE9A-E96463F8C429}" type="pres">
      <dgm:prSet presAssocID="{26B7E874-2494-493B-A4C7-297B2F7D038C}" presName="horzFour" presStyleCnt="0"/>
      <dgm:spPr/>
    </dgm:pt>
    <dgm:pt modelId="{AAFC7BDE-FFB6-43C7-9CF7-F51D4F9C45DF}" type="pres">
      <dgm:prSet presAssocID="{935CE3B5-5BBF-466F-90B0-C5C16D310619}" presName="sibSpaceThree" presStyleCnt="0"/>
      <dgm:spPr/>
    </dgm:pt>
    <dgm:pt modelId="{585275A7-D407-4DC4-9FBC-D11A2ED8C593}" type="pres">
      <dgm:prSet presAssocID="{FA9440DC-48D5-421C-BA43-A38B4E529204}" presName="vertThree" presStyleCnt="0"/>
      <dgm:spPr/>
    </dgm:pt>
    <dgm:pt modelId="{62723AD3-C616-45C7-9026-4723F03E9D75}" type="pres">
      <dgm:prSet presAssocID="{FA9440DC-48D5-421C-BA43-A38B4E529204}" presName="txThree" presStyleLbl="node3" presStyleIdx="8" presStyleCnt="10">
        <dgm:presLayoutVars>
          <dgm:chPref val="3"/>
        </dgm:presLayoutVars>
      </dgm:prSet>
      <dgm:spPr>
        <a:xfrm>
          <a:off x="8969631" y="842136"/>
          <a:ext cx="1031712" cy="333703"/>
        </a:xfrm>
        <a:prstGeom prst="roundRect">
          <a:avLst>
            <a:gd name="adj" fmla="val 10000"/>
          </a:avLst>
        </a:prstGeom>
      </dgm:spPr>
    </dgm:pt>
    <dgm:pt modelId="{00EBD1C7-2CE7-4130-AA23-BF2F0957F2C4}" type="pres">
      <dgm:prSet presAssocID="{FA9440DC-48D5-421C-BA43-A38B4E529204}" presName="parTransThree" presStyleCnt="0"/>
      <dgm:spPr/>
    </dgm:pt>
    <dgm:pt modelId="{77C5FBC8-B92A-440D-A827-D9BE9F15C562}" type="pres">
      <dgm:prSet presAssocID="{FA9440DC-48D5-421C-BA43-A38B4E529204}" presName="horzThree" presStyleCnt="0"/>
      <dgm:spPr/>
    </dgm:pt>
    <dgm:pt modelId="{65B2EA08-2B8C-4FDE-AFBF-05D1AD576F79}" type="pres">
      <dgm:prSet presAssocID="{DF84EAC0-8AB5-481E-802C-7BAA70896E4B}" presName="vertFour" presStyleCnt="0">
        <dgm:presLayoutVars>
          <dgm:chPref val="3"/>
        </dgm:presLayoutVars>
      </dgm:prSet>
      <dgm:spPr/>
    </dgm:pt>
    <dgm:pt modelId="{06279096-85B1-4BF2-8199-749170965E17}" type="pres">
      <dgm:prSet presAssocID="{DF84EAC0-8AB5-481E-802C-7BAA70896E4B}" presName="txFour" presStyleLbl="node4" presStyleIdx="14" presStyleCnt="19">
        <dgm:presLayoutVars>
          <dgm:chPref val="3"/>
        </dgm:presLayoutVars>
      </dgm:prSet>
      <dgm:spPr/>
    </dgm:pt>
    <dgm:pt modelId="{26D2E4F1-18B5-439A-A4B7-C455CDCFC4B4}" type="pres">
      <dgm:prSet presAssocID="{DF84EAC0-8AB5-481E-802C-7BAA70896E4B}" presName="parTransFour" presStyleCnt="0"/>
      <dgm:spPr/>
    </dgm:pt>
    <dgm:pt modelId="{1E0874C7-8890-4830-8E98-67557F2063D4}" type="pres">
      <dgm:prSet presAssocID="{DF84EAC0-8AB5-481E-802C-7BAA70896E4B}" presName="horzFour" presStyleCnt="0"/>
      <dgm:spPr/>
    </dgm:pt>
    <dgm:pt modelId="{A99DA116-A002-461B-B9EB-AF08FC9EF5B0}" type="pres">
      <dgm:prSet presAssocID="{76EF00A0-7E19-4E30-B0C4-E0E66A630A58}" presName="vertFour" presStyleCnt="0">
        <dgm:presLayoutVars>
          <dgm:chPref val="3"/>
        </dgm:presLayoutVars>
      </dgm:prSet>
      <dgm:spPr/>
    </dgm:pt>
    <dgm:pt modelId="{A4C22857-0E42-4747-B25B-CA14F5CBA0D3}" type="pres">
      <dgm:prSet presAssocID="{76EF00A0-7E19-4E30-B0C4-E0E66A630A58}" presName="txFour" presStyleLbl="node4" presStyleIdx="15" presStyleCnt="19" custScaleY="100622">
        <dgm:presLayoutVars>
          <dgm:chPref val="3"/>
        </dgm:presLayoutVars>
      </dgm:prSet>
      <dgm:spPr/>
    </dgm:pt>
    <dgm:pt modelId="{A7CC8D88-D76A-4E7C-90E4-0E2D079A1354}" type="pres">
      <dgm:prSet presAssocID="{76EF00A0-7E19-4E30-B0C4-E0E66A630A58}" presName="horzFour" presStyleCnt="0"/>
      <dgm:spPr/>
    </dgm:pt>
    <dgm:pt modelId="{BEACFD28-F3CF-49B5-A8C2-952E9DAD9B0D}" type="pres">
      <dgm:prSet presAssocID="{22D34867-C33E-4C93-80FF-3D6A9803DA7C}" presName="sibSpaceThree" presStyleCnt="0"/>
      <dgm:spPr/>
    </dgm:pt>
    <dgm:pt modelId="{479EAA29-5CB0-477D-8E3F-DC7F9BA6BCB1}" type="pres">
      <dgm:prSet presAssocID="{9D161BE5-D0D8-4F0E-9127-92A98FA57026}" presName="vertThree" presStyleCnt="0"/>
      <dgm:spPr/>
    </dgm:pt>
    <dgm:pt modelId="{17296A4D-66B2-4FF6-A502-C679B64B4FC0}" type="pres">
      <dgm:prSet presAssocID="{9D161BE5-D0D8-4F0E-9127-92A98FA57026}" presName="txThree" presStyleLbl="node3" presStyleIdx="9" presStyleCnt="10">
        <dgm:presLayoutVars>
          <dgm:chPref val="3"/>
        </dgm:presLayoutVars>
      </dgm:prSet>
      <dgm:spPr>
        <a:xfrm>
          <a:off x="10044675" y="842136"/>
          <a:ext cx="1031712" cy="333703"/>
        </a:xfrm>
        <a:prstGeom prst="roundRect">
          <a:avLst>
            <a:gd name="adj" fmla="val 10000"/>
          </a:avLst>
        </a:prstGeom>
      </dgm:spPr>
    </dgm:pt>
    <dgm:pt modelId="{818E6B2F-6BDE-4001-A611-A24F69ADEDA6}" type="pres">
      <dgm:prSet presAssocID="{9D161BE5-D0D8-4F0E-9127-92A98FA57026}" presName="parTransThree" presStyleCnt="0"/>
      <dgm:spPr/>
    </dgm:pt>
    <dgm:pt modelId="{66FA60CF-81DA-4488-9282-3333A8102F3B}" type="pres">
      <dgm:prSet presAssocID="{9D161BE5-D0D8-4F0E-9127-92A98FA57026}" presName="horzThree" presStyleCnt="0"/>
      <dgm:spPr/>
    </dgm:pt>
    <dgm:pt modelId="{1F2EC49D-B811-4264-B947-5CC53BA4A28F}" type="pres">
      <dgm:prSet presAssocID="{119B7C44-7760-4D48-9D4B-79F7448EBC89}" presName="vertFour" presStyleCnt="0">
        <dgm:presLayoutVars>
          <dgm:chPref val="3"/>
        </dgm:presLayoutVars>
      </dgm:prSet>
      <dgm:spPr/>
    </dgm:pt>
    <dgm:pt modelId="{4E37D298-6CA0-4439-B68B-8347B6462B77}" type="pres">
      <dgm:prSet presAssocID="{119B7C44-7760-4D48-9D4B-79F7448EBC89}" presName="txFour" presStyleLbl="node4" presStyleIdx="16" presStyleCnt="19">
        <dgm:presLayoutVars>
          <dgm:chPref val="3"/>
        </dgm:presLayoutVars>
      </dgm:prSet>
      <dgm:spPr/>
    </dgm:pt>
    <dgm:pt modelId="{295251EB-C8F4-4DED-88EC-BB4F8C53A47E}" type="pres">
      <dgm:prSet presAssocID="{119B7C44-7760-4D48-9D4B-79F7448EBC89}" presName="parTransFour" presStyleCnt="0"/>
      <dgm:spPr/>
    </dgm:pt>
    <dgm:pt modelId="{B40F89DE-36F4-4243-A62A-61801846E9FD}" type="pres">
      <dgm:prSet presAssocID="{119B7C44-7760-4D48-9D4B-79F7448EBC89}" presName="horzFour" presStyleCnt="0"/>
      <dgm:spPr/>
    </dgm:pt>
    <dgm:pt modelId="{27B05627-E146-4B7E-962C-8D85942D7078}" type="pres">
      <dgm:prSet presAssocID="{3210AE14-CAE9-4BD6-AF61-253E6C8CD0B6}" presName="vertFour" presStyleCnt="0">
        <dgm:presLayoutVars>
          <dgm:chPref val="3"/>
        </dgm:presLayoutVars>
      </dgm:prSet>
      <dgm:spPr/>
    </dgm:pt>
    <dgm:pt modelId="{09154CF7-9C15-4939-B203-EB11466ADC3B}" type="pres">
      <dgm:prSet presAssocID="{3210AE14-CAE9-4BD6-AF61-253E6C8CD0B6}" presName="txFour" presStyleLbl="node4" presStyleIdx="17" presStyleCnt="19">
        <dgm:presLayoutVars>
          <dgm:chPref val="3"/>
        </dgm:presLayoutVars>
      </dgm:prSet>
      <dgm:spPr/>
    </dgm:pt>
    <dgm:pt modelId="{67E00567-3FA5-4D89-86DB-2F5F17E28098}" type="pres">
      <dgm:prSet presAssocID="{3210AE14-CAE9-4BD6-AF61-253E6C8CD0B6}" presName="parTransFour" presStyleCnt="0"/>
      <dgm:spPr/>
    </dgm:pt>
    <dgm:pt modelId="{C4EAD2E1-2A41-422E-B9E0-50038F1BD9C6}" type="pres">
      <dgm:prSet presAssocID="{3210AE14-CAE9-4BD6-AF61-253E6C8CD0B6}" presName="horzFour" presStyleCnt="0"/>
      <dgm:spPr/>
    </dgm:pt>
    <dgm:pt modelId="{37B63DC7-D6D5-44D7-B688-47B02E04FC52}" type="pres">
      <dgm:prSet presAssocID="{E7CA83E9-B7D2-45E3-819D-6CFD12FA5A41}" presName="vertFour" presStyleCnt="0">
        <dgm:presLayoutVars>
          <dgm:chPref val="3"/>
        </dgm:presLayoutVars>
      </dgm:prSet>
      <dgm:spPr/>
    </dgm:pt>
    <dgm:pt modelId="{09D120F3-8763-48AE-A228-B9470F460183}" type="pres">
      <dgm:prSet presAssocID="{E7CA83E9-B7D2-45E3-819D-6CFD12FA5A41}" presName="txFour" presStyleLbl="node4" presStyleIdx="18" presStyleCnt="19" custScaleY="100622">
        <dgm:presLayoutVars>
          <dgm:chPref val="3"/>
        </dgm:presLayoutVars>
      </dgm:prSet>
      <dgm:spPr/>
    </dgm:pt>
    <dgm:pt modelId="{1C7A7986-FB76-4F27-A247-362DF8BCE6D3}" type="pres">
      <dgm:prSet presAssocID="{E7CA83E9-B7D2-45E3-819D-6CFD12FA5A41}" presName="horzFour" presStyleCnt="0"/>
      <dgm:spPr/>
    </dgm:pt>
  </dgm:ptLst>
  <dgm:cxnLst>
    <dgm:cxn modelId="{7D6C5803-29A6-45FB-84CE-2AA9F30CA70C}" type="presOf" srcId="{CBCD72DC-155C-41BA-B2BE-A4092C148E04}" destId="{2473F006-F86A-41C1-8F7E-899E4A7F92F3}" srcOrd="0" destOrd="0" presId="urn:microsoft.com/office/officeart/2005/8/layout/hierarchy4"/>
    <dgm:cxn modelId="{D8B21106-2A18-429F-9175-03A3F09B5E5D}" srcId="{A67A5428-4A72-46A8-B799-C0C33A425512}" destId="{A9CAF660-7557-4704-9E4F-309EBF0AF49C}" srcOrd="0" destOrd="0" parTransId="{B5FA8EE2-C316-4538-8E36-2906871CB9E3}" sibTransId="{EE952EBA-B1C2-4B5F-AFBC-C42A1330DF72}"/>
    <dgm:cxn modelId="{793F6207-7712-4EBD-8366-5F4ED610EEB2}" type="presOf" srcId="{4A2816C9-2257-4E42-8EFA-566B28244F6D}" destId="{53A8C744-1A14-4F32-B372-713FF1FE23E7}" srcOrd="0" destOrd="0" presId="urn:microsoft.com/office/officeart/2005/8/layout/hierarchy4"/>
    <dgm:cxn modelId="{816E5609-DD22-4D0B-9664-4DBFEDCFD31F}" srcId="{94FA3E8E-8BE0-46E7-9368-18312A4D7FC2}" destId="{DA074BB4-A176-4948-AC0D-7F431DA468C7}" srcOrd="0" destOrd="0" parTransId="{F17597F4-5090-4BC7-9D4F-632572C86C48}" sibTransId="{F93E5D9F-BA63-4912-9770-2F69402FDFA9}"/>
    <dgm:cxn modelId="{95AA8012-0B0B-47E1-BF32-F16F59C87477}" srcId="{58364EE0-ED68-4CF6-A837-0EDF8AD31423}" destId="{F7F70CB8-946B-4043-8354-7323219B27B9}" srcOrd="0" destOrd="0" parTransId="{4CD02DF4-B290-4015-BE62-D43B35EEA0B3}" sibTransId="{E434DC13-01B8-48B1-8E54-F4C54B39104D}"/>
    <dgm:cxn modelId="{FDC63A13-B205-4F39-840E-6E4E97B79E50}" type="presOf" srcId="{A2089DE9-35E4-4027-AAB8-A03E16F9A57F}" destId="{660C0332-9970-4530-9046-9DB07252DC9B}" srcOrd="0" destOrd="0" presId="urn:microsoft.com/office/officeart/2005/8/layout/hierarchy4"/>
    <dgm:cxn modelId="{6442BA1C-7724-47CD-8219-9634C394A807}" srcId="{E8542B18-11C8-48C7-AD58-947D82B019EC}" destId="{08148DEF-5E6F-489E-8ABB-3951F2096EA7}" srcOrd="0" destOrd="0" parTransId="{00F93811-3E25-43AB-B324-17B26AF77158}" sibTransId="{6CF92DDC-9675-4471-B28E-7A7336E21DFF}"/>
    <dgm:cxn modelId="{D0D48B1D-C550-4B2A-921D-388D0547C92C}" type="presOf" srcId="{FE6A2E9B-58F7-493F-9936-0596C11ED874}" destId="{FD32AE11-510C-4CC8-A894-22285D889359}" srcOrd="0" destOrd="0" presId="urn:microsoft.com/office/officeart/2005/8/layout/hierarchy4"/>
    <dgm:cxn modelId="{899C1E20-E507-42FB-8374-97C5222FD4F9}" srcId="{DF84EAC0-8AB5-481E-802C-7BAA70896E4B}" destId="{76EF00A0-7E19-4E30-B0C4-E0E66A630A58}" srcOrd="0" destOrd="0" parTransId="{A06DFC91-95B6-4149-8E5E-2167B9326283}" sibTransId="{4A1720C1-09B2-4C6C-8E54-8A4275869C4C}"/>
    <dgm:cxn modelId="{459E4121-73EC-4D81-9DE6-C6AB9E7CAC9E}" type="presOf" srcId="{08148DEF-5E6F-489E-8ABB-3951F2096EA7}" destId="{BA3942FC-BCBA-4F3E-AA4D-B53FB14D90D6}" srcOrd="0" destOrd="0" presId="urn:microsoft.com/office/officeart/2005/8/layout/hierarchy4"/>
    <dgm:cxn modelId="{5ED61D27-B2C2-4698-AAB6-9056DC22A1C7}" srcId="{4576414E-D012-4E6D-A566-D7C2541F449C}" destId="{E67A775C-0B24-4A3A-9346-F9AE3C4A06F6}" srcOrd="0" destOrd="0" parTransId="{311DB266-518E-4B72-9100-EE9AACD4DF1C}" sibTransId="{74B63954-95A3-458D-BE32-37E0A60B914D}"/>
    <dgm:cxn modelId="{A217592C-001C-4C2D-9C67-166AD7A1EB70}" srcId="{A9CAF660-7557-4704-9E4F-309EBF0AF49C}" destId="{D21FDA0B-2BBE-450F-93F5-191303F95B50}" srcOrd="5" destOrd="0" parTransId="{071BBE73-0A04-4F70-A9C9-2DF179D123B2}" sibTransId="{B3621C15-0EEC-43B4-8E84-2EBFBF8328A5}"/>
    <dgm:cxn modelId="{25A4B62D-A679-4592-AB7E-A32A9D8578C4}" type="presOf" srcId="{DF84EAC0-8AB5-481E-802C-7BAA70896E4B}" destId="{06279096-85B1-4BF2-8199-749170965E17}" srcOrd="0" destOrd="0" presId="urn:microsoft.com/office/officeart/2005/8/layout/hierarchy4"/>
    <dgm:cxn modelId="{76F57C2F-88B4-43D9-A5D2-F6AC69A92F15}" srcId="{007D7E35-6561-42A4-BF45-4D5A0F038266}" destId="{5BFACD1B-9255-41EF-930D-8E2E11ED41D5}" srcOrd="0" destOrd="0" parTransId="{7066B2BD-1C0D-40A7-91EA-A000257F9E0A}" sibTransId="{9B9C36DA-5547-4544-A469-D2851E3C6085}"/>
    <dgm:cxn modelId="{1AB61D33-8B48-4972-8C20-9368F2EBFD8E}" type="presOf" srcId="{58364EE0-ED68-4CF6-A837-0EDF8AD31423}" destId="{E06F36B8-1C55-4155-AB4F-364A8FC8FF0C}" srcOrd="0" destOrd="0" presId="urn:microsoft.com/office/officeart/2005/8/layout/hierarchy4"/>
    <dgm:cxn modelId="{D9EAB739-41B1-4E31-BF6E-768F36A542CD}" srcId="{160AEF5F-028F-4E87-88ED-61BF3CF7AA3C}" destId="{2EBA8832-D855-48E2-92A8-276EC07DB8A1}" srcOrd="0" destOrd="0" parTransId="{CAD06D82-7533-49E5-9860-D6E239C8D109}" sibTransId="{B98A9322-3222-4876-AEEC-3474458EBE2F}"/>
    <dgm:cxn modelId="{101E3C3D-9E8E-4C35-AC74-165C76BE6F75}" srcId="{CBCD72DC-155C-41BA-B2BE-A4092C148E04}" destId="{160AEF5F-028F-4E87-88ED-61BF3CF7AA3C}" srcOrd="0" destOrd="0" parTransId="{8473EB32-0FBB-4269-AE17-72F82D493434}" sibTransId="{418DD381-A3AD-46B2-9DF7-287A0D66CE92}"/>
    <dgm:cxn modelId="{42EE813E-CFDC-4E88-A6B2-F4CB8580E90D}" type="presOf" srcId="{160AEF5F-028F-4E87-88ED-61BF3CF7AA3C}" destId="{4C7EB1DF-8E2E-41C7-B493-02A937A6BF91}" srcOrd="0" destOrd="0" presId="urn:microsoft.com/office/officeart/2005/8/layout/hierarchy4"/>
    <dgm:cxn modelId="{77C5843E-8C7E-448C-B4C2-79B27D95A700}" type="presOf" srcId="{E7CA83E9-B7D2-45E3-819D-6CFD12FA5A41}" destId="{09D120F3-8763-48AE-A228-B9470F460183}" srcOrd="0" destOrd="0" presId="urn:microsoft.com/office/officeart/2005/8/layout/hierarchy4"/>
    <dgm:cxn modelId="{E0EF035D-5384-4215-B606-3D60710379AE}" type="presOf" srcId="{FA9440DC-48D5-421C-BA43-A38B4E529204}" destId="{62723AD3-C616-45C7-9026-4723F03E9D75}" srcOrd="0" destOrd="0" presId="urn:microsoft.com/office/officeart/2005/8/layout/hierarchy4"/>
    <dgm:cxn modelId="{494F8F60-E681-4E8D-86E9-81B6E51C04F8}" srcId="{A9CAF660-7557-4704-9E4F-309EBF0AF49C}" destId="{4038FFF6-1038-4ED4-9EB1-6378445E3659}" srcOrd="2" destOrd="0" parTransId="{2794A3B7-9799-42FF-BE40-997CBE50F204}" sibTransId="{F040F27A-977A-4AF7-B6C2-A9BFB449EA78}"/>
    <dgm:cxn modelId="{E298D341-D4A7-41D2-AC2A-0D6A34BB906F}" srcId="{FA9440DC-48D5-421C-BA43-A38B4E529204}" destId="{DF84EAC0-8AB5-481E-802C-7BAA70896E4B}" srcOrd="0" destOrd="0" parTransId="{2E86D96B-2C53-4B9F-B9DA-0D2E645E5B11}" sibTransId="{FD19F4E2-353A-464E-8FB6-B24F8E4EBE73}"/>
    <dgm:cxn modelId="{E9E1FF63-1952-4774-A260-695645149010}" type="presOf" srcId="{2EBA8832-D855-48E2-92A8-276EC07DB8A1}" destId="{06D961A0-CF9F-498E-BF1E-EECE9F507423}" srcOrd="0" destOrd="0" presId="urn:microsoft.com/office/officeart/2005/8/layout/hierarchy4"/>
    <dgm:cxn modelId="{7C897765-3C4E-4922-A72A-4331A5A99D32}" srcId="{4038FFF6-1038-4ED4-9EB1-6378445E3659}" destId="{94FA3E8E-8BE0-46E7-9368-18312A4D7FC2}" srcOrd="0" destOrd="0" parTransId="{099AE3B7-319D-48AA-A997-46628E2CD4FA}" sibTransId="{E8CD59D4-DFE8-4603-B549-8F0C2EAEC559}"/>
    <dgm:cxn modelId="{1CECBF65-3949-4188-ACC3-F1D238D81374}" srcId="{4B79DD93-A0FF-42B0-96B5-74B6CA6A6CEC}" destId="{F7B3BDB6-E429-4D4A-A48B-2258B055719F}" srcOrd="0" destOrd="0" parTransId="{89C47737-E410-4EBD-BA51-70FD7A0FC96C}" sibTransId="{FC3928DE-D542-41E9-BBC2-C2EDA9657EDC}"/>
    <dgm:cxn modelId="{1D6F7146-D6F0-48F9-84D0-06A045A5C5EB}" srcId="{D21FDA0B-2BBE-450F-93F5-191303F95B50}" destId="{4576414E-D012-4E6D-A566-D7C2541F449C}" srcOrd="0" destOrd="0" parTransId="{63F21D31-361D-4017-B1FC-619776ACE665}" sibTransId="{7FD4A172-88D5-4660-A967-F21E9EDF6B3F}"/>
    <dgm:cxn modelId="{53FF8067-FD3F-4055-9FF4-EEABD9AA59FA}" srcId="{FE6A2E9B-58F7-493F-9936-0596C11ED874}" destId="{4A2816C9-2257-4E42-8EFA-566B28244F6D}" srcOrd="0" destOrd="0" parTransId="{7F4AFC27-14BE-4C3F-AF84-4F2AD408A830}" sibTransId="{6482522E-3B03-4A93-BF7F-A221B7F0EE47}"/>
    <dgm:cxn modelId="{3A009647-C5FD-425E-A50C-2FFE6E29A6D2}" type="presOf" srcId="{28159B0D-43A6-4B9E-87F3-CA2DEAD7C4A4}" destId="{499C77B2-5A69-4177-B2BC-ADC44A4D898F}" srcOrd="0" destOrd="0" presId="urn:microsoft.com/office/officeart/2005/8/layout/hierarchy4"/>
    <dgm:cxn modelId="{DE971E68-A670-45B3-9737-614A3C0D966D}" type="presOf" srcId="{4576414E-D012-4E6D-A566-D7C2541F449C}" destId="{4CEC9211-C02B-4471-BEC7-1D4D3007DD3C}" srcOrd="0" destOrd="0" presId="urn:microsoft.com/office/officeart/2005/8/layout/hierarchy4"/>
    <dgm:cxn modelId="{7A54BB68-F782-4539-94A3-3EB1E80F88B7}" srcId="{4A2816C9-2257-4E42-8EFA-566B28244F6D}" destId="{26B7E874-2494-493B-A4C7-297B2F7D038C}" srcOrd="0" destOrd="0" parTransId="{A012A6B6-0D9E-48F6-AACC-24229B815BD1}" sibTransId="{0E957299-45CA-48E8-9EF0-ACCBA3EB5A22}"/>
    <dgm:cxn modelId="{5A80BC4A-83A5-4489-B131-84B49C940C91}" type="presOf" srcId="{F7B3BDB6-E429-4D4A-A48B-2258B055719F}" destId="{F4C45E49-96D1-4B6D-8DAE-3ABB8D157A3A}" srcOrd="0" destOrd="0" presId="urn:microsoft.com/office/officeart/2005/8/layout/hierarchy4"/>
    <dgm:cxn modelId="{8CA5614C-0421-4AD2-8853-0DC4C0C61264}" srcId="{119B7C44-7760-4D48-9D4B-79F7448EBC89}" destId="{3210AE14-CAE9-4BD6-AF61-253E6C8CD0B6}" srcOrd="0" destOrd="0" parTransId="{6013B29D-6122-47A1-967A-BF87525693DC}" sibTransId="{A1DD5B4D-D804-4E69-AFDD-646B28AB7FA8}"/>
    <dgm:cxn modelId="{0C58C34D-1F48-4FAB-B90E-C01428EE3BC0}" type="presOf" srcId="{A9CAF660-7557-4704-9E4F-309EBF0AF49C}" destId="{079BF7CF-0F46-4D48-849B-E2266A367869}" srcOrd="0" destOrd="0" presId="urn:microsoft.com/office/officeart/2005/8/layout/hierarchy4"/>
    <dgm:cxn modelId="{5A7C7A4E-32A1-43A5-88D7-00C4F2607A41}" type="presOf" srcId="{119B7C44-7760-4D48-9D4B-79F7448EBC89}" destId="{4E37D298-6CA0-4439-B68B-8347B6462B77}" srcOrd="0" destOrd="0" presId="urn:microsoft.com/office/officeart/2005/8/layout/hierarchy4"/>
    <dgm:cxn modelId="{1829036F-D2E8-4284-B0B5-E929F2E62DDE}" type="presOf" srcId="{35F31699-BAE2-4F8B-8960-5EC748144E25}" destId="{86A803F7-E66A-4623-9735-1E2040C96B47}" srcOrd="0" destOrd="0" presId="urn:microsoft.com/office/officeart/2005/8/layout/hierarchy4"/>
    <dgm:cxn modelId="{75071B53-0547-4F40-B499-8784BECE4930}" type="presOf" srcId="{DA074BB4-A176-4948-AC0D-7F431DA468C7}" destId="{8A4BD11A-3712-46EC-ACB0-939EACF5C7A5}" srcOrd="0" destOrd="0" presId="urn:microsoft.com/office/officeart/2005/8/layout/hierarchy4"/>
    <dgm:cxn modelId="{5030A373-371E-4A62-B5E3-4081D4D9DF59}" srcId="{28159B0D-43A6-4B9E-87F3-CA2DEAD7C4A4}" destId="{4B79DD93-A0FF-42B0-96B5-74B6CA6A6CEC}" srcOrd="0" destOrd="0" parTransId="{E2098C20-A8D8-4FFC-B722-A88A1F7ACDCD}" sibTransId="{913F50D1-ECE2-4474-9BA5-B934EA805BA2}"/>
    <dgm:cxn modelId="{038AE486-6734-4399-B349-303CA5237F5E}" type="presOf" srcId="{94FA3E8E-8BE0-46E7-9368-18312A4D7FC2}" destId="{BA67C9AC-98A7-421A-A5D0-AF9F617E8A40}" srcOrd="0" destOrd="0" presId="urn:microsoft.com/office/officeart/2005/8/layout/hierarchy4"/>
    <dgm:cxn modelId="{FCB40389-508B-4FA2-BE59-73E245507849}" srcId="{A9CAF660-7557-4704-9E4F-309EBF0AF49C}" destId="{CBCD72DC-155C-41BA-B2BE-A4092C148E04}" srcOrd="6" destOrd="0" parTransId="{97105EE3-DC3F-4B50-BCE1-B0AD339F4897}" sibTransId="{D390BB6C-8E28-4C48-9E82-EEADA8BCD5A3}"/>
    <dgm:cxn modelId="{FB4E698A-A364-4292-8EAD-89E3207CAD53}" type="presOf" srcId="{007D7E35-6561-42A4-BF45-4D5A0F038266}" destId="{A9DCFD91-AF1C-4B6D-818A-EE9E8225CEBD}" srcOrd="0" destOrd="0" presId="urn:microsoft.com/office/officeart/2005/8/layout/hierarchy4"/>
    <dgm:cxn modelId="{058EB38C-294D-40F6-909B-F0ECD5A80B73}" srcId="{FF50E0EB-CDB5-434B-A904-875C84D38B4D}" destId="{854928C1-114D-433A-B104-173BF69ACB2E}" srcOrd="0" destOrd="0" parTransId="{1DEBB371-8FC8-48F5-B12A-7E22F2888F7E}" sibTransId="{32599744-0612-43F1-AD16-01F504D91EB8}"/>
    <dgm:cxn modelId="{8DB10292-C914-4320-BD13-95A8A143ED5B}" type="presOf" srcId="{FF50E0EB-CDB5-434B-A904-875C84D38B4D}" destId="{00C725D4-8B00-4EC8-9DC2-CC7A851C6282}" srcOrd="0" destOrd="0" presId="urn:microsoft.com/office/officeart/2005/8/layout/hierarchy4"/>
    <dgm:cxn modelId="{0AE42C93-02A6-4C2D-98B9-6F9392513657}" type="presOf" srcId="{E67A775C-0B24-4A3A-9346-F9AE3C4A06F6}" destId="{69E12C89-FEE4-49DB-B67B-37B321163169}" srcOrd="0" destOrd="0" presId="urn:microsoft.com/office/officeart/2005/8/layout/hierarchy4"/>
    <dgm:cxn modelId="{71E7F793-EF92-48D8-BF9D-120B05619B57}" type="presOf" srcId="{E8542B18-11C8-48C7-AD58-947D82B019EC}" destId="{BC8BB62B-518C-46C8-B320-7464E78489FD}" srcOrd="0" destOrd="0" presId="urn:microsoft.com/office/officeart/2005/8/layout/hierarchy4"/>
    <dgm:cxn modelId="{637B6596-1196-4F8E-8216-71F4C5C4C496}" srcId="{A2089DE9-35E4-4027-AAB8-A03E16F9A57F}" destId="{007D7E35-6561-42A4-BF45-4D5A0F038266}" srcOrd="0" destOrd="0" parTransId="{BCC0D9DA-996F-4416-AA51-046D618E5605}" sibTransId="{77554EF6-FAF1-4DB4-AB52-084868FEF394}"/>
    <dgm:cxn modelId="{6AC89597-FCC9-4E43-9DBF-B9F8110FD522}" srcId="{9D161BE5-D0D8-4F0E-9127-92A98FA57026}" destId="{119B7C44-7760-4D48-9D4B-79F7448EBC89}" srcOrd="0" destOrd="0" parTransId="{F06D5DBE-5ABB-494E-B93F-B8500F65B7F6}" sibTransId="{C2B28165-9E2F-492F-8866-B40DE7C6B123}"/>
    <dgm:cxn modelId="{8449FB99-DC50-4A05-B631-732B8FA6718C}" srcId="{A9CAF660-7557-4704-9E4F-309EBF0AF49C}" destId="{7288D59A-EDD8-4D40-9D76-C02A01A310E3}" srcOrd="3" destOrd="0" parTransId="{52C489F3-9691-4DD8-B2F9-25474C7375F3}" sibTransId="{3E34B319-3BC2-4C7D-8478-633897621A29}"/>
    <dgm:cxn modelId="{D997FB99-0820-4F4C-B0ED-D805290EC9FC}" srcId="{1D3EE326-CA83-4C9C-8839-65C18A7A57A1}" destId="{313A494A-2957-45B3-A2A9-C5A645F88777}" srcOrd="0" destOrd="0" parTransId="{D26836BA-0277-4485-B683-E2A4A43A2620}" sibTransId="{2A8937A9-B3A2-4704-9B39-460D7C7B75D1}"/>
    <dgm:cxn modelId="{FFF2DD9F-1D45-4064-97E6-187D7059FD26}" type="presOf" srcId="{4B79DD93-A0FF-42B0-96B5-74B6CA6A6CEC}" destId="{F309BEF8-C0BA-4B22-9E61-7F48ED0F7693}" srcOrd="0" destOrd="0" presId="urn:microsoft.com/office/officeart/2005/8/layout/hierarchy4"/>
    <dgm:cxn modelId="{D4EBAEA0-46F0-4E08-BB3A-AADC3AD6798C}" type="presOf" srcId="{985AB035-72A7-4C13-BB4A-3133A831DB21}" destId="{76BED8AB-92F3-4289-8A04-C77063C2BD09}" srcOrd="0" destOrd="0" presId="urn:microsoft.com/office/officeart/2005/8/layout/hierarchy4"/>
    <dgm:cxn modelId="{DF97D6A4-A35F-4FDD-AB5C-AE1819959CB0}" type="presOf" srcId="{313A494A-2957-45B3-A2A9-C5A645F88777}" destId="{72910413-3938-4902-9096-587E2FDB837D}" srcOrd="0" destOrd="0" presId="urn:microsoft.com/office/officeart/2005/8/layout/hierarchy4"/>
    <dgm:cxn modelId="{FC45D6A5-3F57-472A-995C-1AA7595E1A3C}" srcId="{A9CAF660-7557-4704-9E4F-309EBF0AF49C}" destId="{28159B0D-43A6-4B9E-87F3-CA2DEAD7C4A4}" srcOrd="0" destOrd="0" parTransId="{07515A4F-95D5-4278-891F-E2F8E5F38528}" sibTransId="{E1190ABB-51FF-4F40-8240-C8628627DD8C}"/>
    <dgm:cxn modelId="{3A6E83A8-1D2E-4502-A794-899562DF48BA}" type="presOf" srcId="{A67A5428-4A72-46A8-B799-C0C33A425512}" destId="{6C44C9A4-A8FF-4434-95C7-DB2E01335A1F}" srcOrd="0" destOrd="0" presId="urn:microsoft.com/office/officeart/2005/8/layout/hierarchy4"/>
    <dgm:cxn modelId="{463444A9-FAA5-42AE-A67A-16E0BFC4454B}" type="presOf" srcId="{854928C1-114D-433A-B104-173BF69ACB2E}" destId="{B8E395BB-0B99-4843-B8F5-EC0D868B20D4}" srcOrd="0" destOrd="0" presId="urn:microsoft.com/office/officeart/2005/8/layout/hierarchy4"/>
    <dgm:cxn modelId="{3ED7D5AA-38C3-4214-B72C-99D30928157D}" srcId="{2EBA8832-D855-48E2-92A8-276EC07DB8A1}" destId="{58364EE0-ED68-4CF6-A837-0EDF8AD31423}" srcOrd="0" destOrd="0" parTransId="{BF68DA50-4E2E-44BE-8F4B-1186BD99BEDA}" sibTransId="{2F770772-7B5F-431F-9A31-3867DCD5355B}"/>
    <dgm:cxn modelId="{52404BB0-89BE-47A4-995B-080784315F91}" type="presOf" srcId="{76EF00A0-7E19-4E30-B0C4-E0E66A630A58}" destId="{A4C22857-0E42-4747-B25B-CA14F5CBA0D3}" srcOrd="0" destOrd="0" presId="urn:microsoft.com/office/officeart/2005/8/layout/hierarchy4"/>
    <dgm:cxn modelId="{F77418B7-1CA7-4A85-A508-1DEE7AA372C7}" srcId="{A9CAF660-7557-4704-9E4F-309EBF0AF49C}" destId="{E8542B18-11C8-48C7-AD58-947D82B019EC}" srcOrd="1" destOrd="0" parTransId="{6ECFF3B8-07A7-4DA2-B75C-8CBD3E548C23}" sibTransId="{92DD3AD1-A6BB-4A21-8F95-11F5B78D5B2A}"/>
    <dgm:cxn modelId="{21DD9EB7-7D7C-4A92-98A6-FB347B7A3A6E}" srcId="{7288D59A-EDD8-4D40-9D76-C02A01A310E3}" destId="{985AB035-72A7-4C13-BB4A-3133A831DB21}" srcOrd="0" destOrd="0" parTransId="{D19EBC26-B606-4AA1-946D-723568ECA0DD}" sibTransId="{C85B6A5A-347E-447F-AF46-BFEF31F5B9A0}"/>
    <dgm:cxn modelId="{0B8901B8-8A11-4ABC-8A2E-2ACB8079ECCA}" type="presOf" srcId="{26B7E874-2494-493B-A4C7-297B2F7D038C}" destId="{E1A0D450-E6FD-407B-B052-378D31EEA1BC}" srcOrd="0" destOrd="0" presId="urn:microsoft.com/office/officeart/2005/8/layout/hierarchy4"/>
    <dgm:cxn modelId="{C96E87B8-76FA-4C34-8900-E3E5D3D8E26A}" type="presOf" srcId="{D21FDA0B-2BBE-450F-93F5-191303F95B50}" destId="{BEED05A8-4EAC-4CE4-8DAA-EF6F661372A9}" srcOrd="0" destOrd="0" presId="urn:microsoft.com/office/officeart/2005/8/layout/hierarchy4"/>
    <dgm:cxn modelId="{F5A729BC-F013-4F6D-A2C8-5F64FBDFF328}" srcId="{CBCD72DC-155C-41BA-B2BE-A4092C148E04}" destId="{FA9440DC-48D5-421C-BA43-A38B4E529204}" srcOrd="2" destOrd="0" parTransId="{62A8034B-4F58-4B9F-92EB-EE18051BA7CF}" sibTransId="{22D34867-C33E-4C93-80FF-3D6A9803DA7C}"/>
    <dgm:cxn modelId="{854F58BE-4C07-4EA5-BA08-047AA83E155F}" srcId="{DA074BB4-A176-4948-AC0D-7F431DA468C7}" destId="{FF50E0EB-CDB5-434B-A904-875C84D38B4D}" srcOrd="0" destOrd="0" parTransId="{91FEF843-641E-44AA-9A3D-D461406802BD}" sibTransId="{88C17CCD-4D66-47E8-8D1A-D83DA2A4C17D}"/>
    <dgm:cxn modelId="{6205A0BF-922B-496A-BB02-3F340ABFC52E}" type="presOf" srcId="{1D3EE326-CA83-4C9C-8839-65C18A7A57A1}" destId="{69329E0A-C6DC-4FE3-A36F-71E689B5426F}" srcOrd="0" destOrd="0" presId="urn:microsoft.com/office/officeart/2005/8/layout/hierarchy4"/>
    <dgm:cxn modelId="{4430D6BF-934D-43DA-BD68-154464A68AC5}" srcId="{3210AE14-CAE9-4BD6-AF61-253E6C8CD0B6}" destId="{E7CA83E9-B7D2-45E3-819D-6CFD12FA5A41}" srcOrd="0" destOrd="0" parTransId="{39FD1D41-8746-48EF-A17D-3BC7ECA6F8D9}" sibTransId="{34DB0CCD-42BE-4D7F-8966-98E3D4862AA5}"/>
    <dgm:cxn modelId="{15AA0AC8-A76D-4A57-8F99-F757F3A3A9DE}" type="presOf" srcId="{7288D59A-EDD8-4D40-9D76-C02A01A310E3}" destId="{BB9EB4BD-D852-4768-B3BA-5D19BDDCBBC3}" srcOrd="0" destOrd="0" presId="urn:microsoft.com/office/officeart/2005/8/layout/hierarchy4"/>
    <dgm:cxn modelId="{BC9874CB-9EBC-43B5-B6BA-64CF3375A229}" srcId="{CBCD72DC-155C-41BA-B2BE-A4092C148E04}" destId="{9D161BE5-D0D8-4F0E-9127-92A98FA57026}" srcOrd="3" destOrd="0" parTransId="{8367E200-4AC3-4048-9951-39F3DE91B7D8}" sibTransId="{3467CC91-D789-4572-BDF5-19B09735A989}"/>
    <dgm:cxn modelId="{BFE989CD-2D2D-42A1-87C4-4384BBCEF0EB}" type="presOf" srcId="{3210AE14-CAE9-4BD6-AF61-253E6C8CD0B6}" destId="{09154CF7-9C15-4939-B203-EB11466ADC3B}" srcOrd="0" destOrd="0" presId="urn:microsoft.com/office/officeart/2005/8/layout/hierarchy4"/>
    <dgm:cxn modelId="{F1032ED4-226B-4549-A139-15F4550C9FBF}" srcId="{CBCD72DC-155C-41BA-B2BE-A4092C148E04}" destId="{FE6A2E9B-58F7-493F-9936-0596C11ED874}" srcOrd="1" destOrd="0" parTransId="{E342C20B-08FC-4024-B0C2-BCB8D8460B51}" sibTransId="{935CE3B5-5BBF-466F-90B0-C5C16D310619}"/>
    <dgm:cxn modelId="{200363D4-4867-4EEE-ABF9-EDB5B4328936}" srcId="{985AB035-72A7-4C13-BB4A-3133A831DB21}" destId="{1D3EE326-CA83-4C9C-8839-65C18A7A57A1}" srcOrd="0" destOrd="0" parTransId="{FE3733B8-8C05-42CE-8F2A-74C4C75C5999}" sibTransId="{F51715DC-22EB-4CD7-9BBA-32E97C2F4AAA}"/>
    <dgm:cxn modelId="{D67C67D6-029F-472F-90A8-22A2D92F425A}" type="presOf" srcId="{4038FFF6-1038-4ED4-9EB1-6378445E3659}" destId="{F9BBB3F9-971C-4DA7-B903-2A9BB631E5DD}" srcOrd="0" destOrd="0" presId="urn:microsoft.com/office/officeart/2005/8/layout/hierarchy4"/>
    <dgm:cxn modelId="{8BB31FD9-5ABE-449F-8AA5-24DDFDBE6C9E}" type="presOf" srcId="{5BFACD1B-9255-41EF-930D-8E2E11ED41D5}" destId="{3410F975-AC70-47D0-AA06-9C6A122D2785}" srcOrd="0" destOrd="0" presId="urn:microsoft.com/office/officeart/2005/8/layout/hierarchy4"/>
    <dgm:cxn modelId="{E42317E0-836A-4787-B837-8CF06ED3BFEE}" srcId="{08148DEF-5E6F-489E-8ABB-3951F2096EA7}" destId="{35F31699-BAE2-4F8B-8960-5EC748144E25}" srcOrd="0" destOrd="0" parTransId="{02CAD7EF-E282-459B-9D5E-C1D20789280B}" sibTransId="{83468171-0661-433E-9AD3-5F0649A46AA5}"/>
    <dgm:cxn modelId="{5D8F12ED-3871-4C4B-8802-5E5DB30A1A34}" type="presOf" srcId="{9D161BE5-D0D8-4F0E-9127-92A98FA57026}" destId="{17296A4D-66B2-4FF6-A502-C679B64B4FC0}" srcOrd="0" destOrd="0" presId="urn:microsoft.com/office/officeart/2005/8/layout/hierarchy4"/>
    <dgm:cxn modelId="{99AB8AEF-1BF2-4F6A-AD5C-04F1157EEE87}" type="presOf" srcId="{F7F70CB8-946B-4043-8354-7323219B27B9}" destId="{D26DC7BA-D28C-4B88-91E5-0CEF117A3742}" srcOrd="0" destOrd="0" presId="urn:microsoft.com/office/officeart/2005/8/layout/hierarchy4"/>
    <dgm:cxn modelId="{5DBE03F0-3DAD-413D-B3B5-59BD79058936}" srcId="{A9CAF660-7557-4704-9E4F-309EBF0AF49C}" destId="{A2089DE9-35E4-4027-AAB8-A03E16F9A57F}" srcOrd="4" destOrd="0" parTransId="{84FCC125-580B-4BA2-8B66-408075E52AD4}" sibTransId="{FF5A613F-45DE-4F97-BEE8-72AAB5C8076A}"/>
    <dgm:cxn modelId="{1AAAD543-3271-47EC-9F75-DBA047FC3735}" type="presParOf" srcId="{6C44C9A4-A8FF-4434-95C7-DB2E01335A1F}" destId="{09828767-BDED-483C-891D-C7846E565DDA}" srcOrd="0" destOrd="0" presId="urn:microsoft.com/office/officeart/2005/8/layout/hierarchy4"/>
    <dgm:cxn modelId="{2924533E-73E0-4F2F-81EA-761E1F064494}" type="presParOf" srcId="{09828767-BDED-483C-891D-C7846E565DDA}" destId="{079BF7CF-0F46-4D48-849B-E2266A367869}" srcOrd="0" destOrd="0" presId="urn:microsoft.com/office/officeart/2005/8/layout/hierarchy4"/>
    <dgm:cxn modelId="{37D0B3C9-605D-4E8A-AB99-973E5770BE4E}" type="presParOf" srcId="{09828767-BDED-483C-891D-C7846E565DDA}" destId="{CCED216E-4320-4411-8DBB-ABE5BAFE3957}" srcOrd="1" destOrd="0" presId="urn:microsoft.com/office/officeart/2005/8/layout/hierarchy4"/>
    <dgm:cxn modelId="{A7A1B735-291D-4A76-BDA5-F1D54FF06956}" type="presParOf" srcId="{09828767-BDED-483C-891D-C7846E565DDA}" destId="{0D043A4E-342A-473B-A0AF-70B37F9B7C42}" srcOrd="2" destOrd="0" presId="urn:microsoft.com/office/officeart/2005/8/layout/hierarchy4"/>
    <dgm:cxn modelId="{967265DD-ECA5-44FA-83ED-4E44A3EDED16}" type="presParOf" srcId="{0D043A4E-342A-473B-A0AF-70B37F9B7C42}" destId="{E575607B-C2E6-45B8-856C-0551844D70F2}" srcOrd="0" destOrd="0" presId="urn:microsoft.com/office/officeart/2005/8/layout/hierarchy4"/>
    <dgm:cxn modelId="{ECE01781-E2ED-4B56-8171-FCB494841271}" type="presParOf" srcId="{E575607B-C2E6-45B8-856C-0551844D70F2}" destId="{499C77B2-5A69-4177-B2BC-ADC44A4D898F}" srcOrd="0" destOrd="0" presId="urn:microsoft.com/office/officeart/2005/8/layout/hierarchy4"/>
    <dgm:cxn modelId="{FB5CEC75-BAFC-433A-9C49-6A29573C287A}" type="presParOf" srcId="{E575607B-C2E6-45B8-856C-0551844D70F2}" destId="{6FB8BD56-A7FD-4385-AB04-772784FB40CA}" srcOrd="1" destOrd="0" presId="urn:microsoft.com/office/officeart/2005/8/layout/hierarchy4"/>
    <dgm:cxn modelId="{0EAFD6E5-6259-429A-9023-3603560B8958}" type="presParOf" srcId="{E575607B-C2E6-45B8-856C-0551844D70F2}" destId="{B491FE63-3F7C-4EA1-839C-02326D2C479B}" srcOrd="2" destOrd="0" presId="urn:microsoft.com/office/officeart/2005/8/layout/hierarchy4"/>
    <dgm:cxn modelId="{CF8AEFBB-C08B-4FED-9C25-9261088469A6}" type="presParOf" srcId="{B491FE63-3F7C-4EA1-839C-02326D2C479B}" destId="{C4110BC8-17B0-4E73-B686-03DADE7E6E43}" srcOrd="0" destOrd="0" presId="urn:microsoft.com/office/officeart/2005/8/layout/hierarchy4"/>
    <dgm:cxn modelId="{08081221-D442-40B6-8BFB-CC4BAD53F37B}" type="presParOf" srcId="{C4110BC8-17B0-4E73-B686-03DADE7E6E43}" destId="{F309BEF8-C0BA-4B22-9E61-7F48ED0F7693}" srcOrd="0" destOrd="0" presId="urn:microsoft.com/office/officeart/2005/8/layout/hierarchy4"/>
    <dgm:cxn modelId="{A58ED00D-3936-4223-94A2-E4F4C1FDCE2D}" type="presParOf" srcId="{C4110BC8-17B0-4E73-B686-03DADE7E6E43}" destId="{A7EA61D4-2AA7-4B2A-8BF6-6AB733F41287}" srcOrd="1" destOrd="0" presId="urn:microsoft.com/office/officeart/2005/8/layout/hierarchy4"/>
    <dgm:cxn modelId="{2886F83B-C52F-44B9-861E-D6613A1CCC9D}" type="presParOf" srcId="{C4110BC8-17B0-4E73-B686-03DADE7E6E43}" destId="{0539867A-A685-40B6-9051-F58672EBB4EB}" srcOrd="2" destOrd="0" presId="urn:microsoft.com/office/officeart/2005/8/layout/hierarchy4"/>
    <dgm:cxn modelId="{33323AD8-B7A0-4661-BA62-99E278399D8C}" type="presParOf" srcId="{0539867A-A685-40B6-9051-F58672EBB4EB}" destId="{583636B2-AC17-41D1-81A2-FEE538F134DC}" srcOrd="0" destOrd="0" presId="urn:microsoft.com/office/officeart/2005/8/layout/hierarchy4"/>
    <dgm:cxn modelId="{1CE01DAD-5F7C-4C07-A10A-A0E4DC685D51}" type="presParOf" srcId="{583636B2-AC17-41D1-81A2-FEE538F134DC}" destId="{F4C45E49-96D1-4B6D-8DAE-3ABB8D157A3A}" srcOrd="0" destOrd="0" presId="urn:microsoft.com/office/officeart/2005/8/layout/hierarchy4"/>
    <dgm:cxn modelId="{2D51FBCB-9D2C-408C-BB88-93349D276692}" type="presParOf" srcId="{583636B2-AC17-41D1-81A2-FEE538F134DC}" destId="{584E60F1-7899-4697-9457-19FF1E3908BA}" srcOrd="1" destOrd="0" presId="urn:microsoft.com/office/officeart/2005/8/layout/hierarchy4"/>
    <dgm:cxn modelId="{99B46FCF-7E79-444D-91F3-AFA9EA879A6B}" type="presParOf" srcId="{0D043A4E-342A-473B-A0AF-70B37F9B7C42}" destId="{2F110C10-1A60-4E14-B92F-A1EFF3611B64}" srcOrd="1" destOrd="0" presId="urn:microsoft.com/office/officeart/2005/8/layout/hierarchy4"/>
    <dgm:cxn modelId="{30AF208C-D262-4609-9159-A680E89688CC}" type="presParOf" srcId="{0D043A4E-342A-473B-A0AF-70B37F9B7C42}" destId="{0C130EF9-1FEC-431B-98D6-81D21A81538B}" srcOrd="2" destOrd="0" presId="urn:microsoft.com/office/officeart/2005/8/layout/hierarchy4"/>
    <dgm:cxn modelId="{CBA414FD-9600-4F30-9BC3-7117C09F4F70}" type="presParOf" srcId="{0C130EF9-1FEC-431B-98D6-81D21A81538B}" destId="{BC8BB62B-518C-46C8-B320-7464E78489FD}" srcOrd="0" destOrd="0" presId="urn:microsoft.com/office/officeart/2005/8/layout/hierarchy4"/>
    <dgm:cxn modelId="{474B1333-285C-457E-A4A9-D8611809DB70}" type="presParOf" srcId="{0C130EF9-1FEC-431B-98D6-81D21A81538B}" destId="{667D7FB6-5783-45B5-BDA0-74ABD6F29C6C}" srcOrd="1" destOrd="0" presId="urn:microsoft.com/office/officeart/2005/8/layout/hierarchy4"/>
    <dgm:cxn modelId="{1A086CCA-6C1C-4D45-A747-5B20E8742BEC}" type="presParOf" srcId="{0C130EF9-1FEC-431B-98D6-81D21A81538B}" destId="{DA50EDE1-3325-4AE5-B3CA-C789E819AB02}" srcOrd="2" destOrd="0" presId="urn:microsoft.com/office/officeart/2005/8/layout/hierarchy4"/>
    <dgm:cxn modelId="{5987A109-761D-49A6-BDA0-6F0AD7764273}" type="presParOf" srcId="{DA50EDE1-3325-4AE5-B3CA-C789E819AB02}" destId="{1375E07E-FC36-4AE4-8AAD-A829CFCB4AC6}" srcOrd="0" destOrd="0" presId="urn:microsoft.com/office/officeart/2005/8/layout/hierarchy4"/>
    <dgm:cxn modelId="{629C7F40-5507-4200-B232-DDBE07D23786}" type="presParOf" srcId="{1375E07E-FC36-4AE4-8AAD-A829CFCB4AC6}" destId="{BA3942FC-BCBA-4F3E-AA4D-B53FB14D90D6}" srcOrd="0" destOrd="0" presId="urn:microsoft.com/office/officeart/2005/8/layout/hierarchy4"/>
    <dgm:cxn modelId="{CCFF8C59-A684-48AE-99BA-9379A1401E42}" type="presParOf" srcId="{1375E07E-FC36-4AE4-8AAD-A829CFCB4AC6}" destId="{0EBC9C89-2D67-49E2-AF99-21DEF4071DEF}" srcOrd="1" destOrd="0" presId="urn:microsoft.com/office/officeart/2005/8/layout/hierarchy4"/>
    <dgm:cxn modelId="{50DDC93F-66F5-4A96-A270-00AA4945AABE}" type="presParOf" srcId="{1375E07E-FC36-4AE4-8AAD-A829CFCB4AC6}" destId="{704EF5CE-5B00-4966-8E5E-C7F4F2B15677}" srcOrd="2" destOrd="0" presId="urn:microsoft.com/office/officeart/2005/8/layout/hierarchy4"/>
    <dgm:cxn modelId="{FBC2AA9A-43A6-46AE-89A3-CD8A74652BCE}" type="presParOf" srcId="{704EF5CE-5B00-4966-8E5E-C7F4F2B15677}" destId="{FB02E526-EAE0-46BE-B44F-6DC363C104DC}" srcOrd="0" destOrd="0" presId="urn:microsoft.com/office/officeart/2005/8/layout/hierarchy4"/>
    <dgm:cxn modelId="{D1986442-9673-4D48-B5E8-A5D61BD10FE0}" type="presParOf" srcId="{FB02E526-EAE0-46BE-B44F-6DC363C104DC}" destId="{86A803F7-E66A-4623-9735-1E2040C96B47}" srcOrd="0" destOrd="0" presId="urn:microsoft.com/office/officeart/2005/8/layout/hierarchy4"/>
    <dgm:cxn modelId="{006744A0-A793-47AC-B509-552C8D505916}" type="presParOf" srcId="{FB02E526-EAE0-46BE-B44F-6DC363C104DC}" destId="{20B2BE4D-8C16-41A5-8738-AF528EDF620C}" srcOrd="1" destOrd="0" presId="urn:microsoft.com/office/officeart/2005/8/layout/hierarchy4"/>
    <dgm:cxn modelId="{509EA483-DF92-40A6-8C33-6B82B4ED24E9}" type="presParOf" srcId="{0D043A4E-342A-473B-A0AF-70B37F9B7C42}" destId="{5C84665E-ED54-4CF4-9C8D-15D8A8D2B45D}" srcOrd="3" destOrd="0" presId="urn:microsoft.com/office/officeart/2005/8/layout/hierarchy4"/>
    <dgm:cxn modelId="{B7F01E2D-A926-434F-B93D-395FF5AA0A2A}" type="presParOf" srcId="{0D043A4E-342A-473B-A0AF-70B37F9B7C42}" destId="{ADD59BF9-1753-444F-B182-41F988B0DF5E}" srcOrd="4" destOrd="0" presId="urn:microsoft.com/office/officeart/2005/8/layout/hierarchy4"/>
    <dgm:cxn modelId="{8AD69C8A-FD2D-4C4E-B474-FDE352D6AEC5}" type="presParOf" srcId="{ADD59BF9-1753-444F-B182-41F988B0DF5E}" destId="{F9BBB3F9-971C-4DA7-B903-2A9BB631E5DD}" srcOrd="0" destOrd="0" presId="urn:microsoft.com/office/officeart/2005/8/layout/hierarchy4"/>
    <dgm:cxn modelId="{78B400BF-4ED9-4433-865C-99DC9630AC49}" type="presParOf" srcId="{ADD59BF9-1753-444F-B182-41F988B0DF5E}" destId="{4ED8FC49-8C87-4FB4-89C6-C72A5F63B0EF}" srcOrd="1" destOrd="0" presId="urn:microsoft.com/office/officeart/2005/8/layout/hierarchy4"/>
    <dgm:cxn modelId="{D6798E2C-6C6C-4424-84E9-73A0067A0749}" type="presParOf" srcId="{ADD59BF9-1753-444F-B182-41F988B0DF5E}" destId="{1402A6D6-CEF9-43D3-9825-D0BAC8204638}" srcOrd="2" destOrd="0" presId="urn:microsoft.com/office/officeart/2005/8/layout/hierarchy4"/>
    <dgm:cxn modelId="{B36E5E92-D0D8-45E1-93AB-25A1C9229391}" type="presParOf" srcId="{1402A6D6-CEF9-43D3-9825-D0BAC8204638}" destId="{0ADE2CF9-BFA3-43A9-ACB7-74EA87B135C1}" srcOrd="0" destOrd="0" presId="urn:microsoft.com/office/officeart/2005/8/layout/hierarchy4"/>
    <dgm:cxn modelId="{F91C78BE-7292-48A2-B2E7-92EEEE3A309C}" type="presParOf" srcId="{0ADE2CF9-BFA3-43A9-ACB7-74EA87B135C1}" destId="{BA67C9AC-98A7-421A-A5D0-AF9F617E8A40}" srcOrd="0" destOrd="0" presId="urn:microsoft.com/office/officeart/2005/8/layout/hierarchy4"/>
    <dgm:cxn modelId="{E961599C-BE91-4CFD-962F-680931CFA955}" type="presParOf" srcId="{0ADE2CF9-BFA3-43A9-ACB7-74EA87B135C1}" destId="{EF3C8790-2C47-407C-A4F3-6BC182F90782}" srcOrd="1" destOrd="0" presId="urn:microsoft.com/office/officeart/2005/8/layout/hierarchy4"/>
    <dgm:cxn modelId="{35488527-B2E0-4B4C-B6EE-449DE9047D91}" type="presParOf" srcId="{0ADE2CF9-BFA3-43A9-ACB7-74EA87B135C1}" destId="{B987D4A4-F19B-443D-A262-02FEB682CA8C}" srcOrd="2" destOrd="0" presId="urn:microsoft.com/office/officeart/2005/8/layout/hierarchy4"/>
    <dgm:cxn modelId="{714D1A5C-08F8-4583-9CB9-376F50947F56}" type="presParOf" srcId="{B987D4A4-F19B-443D-A262-02FEB682CA8C}" destId="{4CD7AF8C-2A83-4D78-9F87-86759FC8F057}" srcOrd="0" destOrd="0" presId="urn:microsoft.com/office/officeart/2005/8/layout/hierarchy4"/>
    <dgm:cxn modelId="{671D2256-4DA4-415E-AB46-DA03FD07E00C}" type="presParOf" srcId="{4CD7AF8C-2A83-4D78-9F87-86759FC8F057}" destId="{8A4BD11A-3712-46EC-ACB0-939EACF5C7A5}" srcOrd="0" destOrd="0" presId="urn:microsoft.com/office/officeart/2005/8/layout/hierarchy4"/>
    <dgm:cxn modelId="{CE432572-8541-4024-863D-443015F94BFC}" type="presParOf" srcId="{4CD7AF8C-2A83-4D78-9F87-86759FC8F057}" destId="{8255E3FC-8E18-4071-AE4E-7336C58BA58F}" srcOrd="1" destOrd="0" presId="urn:microsoft.com/office/officeart/2005/8/layout/hierarchy4"/>
    <dgm:cxn modelId="{C794BD8E-7CDD-41FB-8A48-5FEAC80E6362}" type="presParOf" srcId="{4CD7AF8C-2A83-4D78-9F87-86759FC8F057}" destId="{BED9E0AF-A653-4B84-BBC0-842BD75A737D}" srcOrd="2" destOrd="0" presId="urn:microsoft.com/office/officeart/2005/8/layout/hierarchy4"/>
    <dgm:cxn modelId="{E1F180CB-543E-46C6-9A4E-0EE4EADD57ED}" type="presParOf" srcId="{BED9E0AF-A653-4B84-BBC0-842BD75A737D}" destId="{067819CA-01E2-4CEC-AC1B-343A88BFECAB}" srcOrd="0" destOrd="0" presId="urn:microsoft.com/office/officeart/2005/8/layout/hierarchy4"/>
    <dgm:cxn modelId="{96E9F811-2B58-4342-A4D1-D363394B1434}" type="presParOf" srcId="{067819CA-01E2-4CEC-AC1B-343A88BFECAB}" destId="{00C725D4-8B00-4EC8-9DC2-CC7A851C6282}" srcOrd="0" destOrd="0" presId="urn:microsoft.com/office/officeart/2005/8/layout/hierarchy4"/>
    <dgm:cxn modelId="{9ED9BD54-567B-4595-B335-DC4424D1957B}" type="presParOf" srcId="{067819CA-01E2-4CEC-AC1B-343A88BFECAB}" destId="{68250CB9-D3C0-42BB-800B-0F32186AD59C}" srcOrd="1" destOrd="0" presId="urn:microsoft.com/office/officeart/2005/8/layout/hierarchy4"/>
    <dgm:cxn modelId="{3133A2DA-C557-4A45-B35C-88DDF29ADEEF}" type="presParOf" srcId="{067819CA-01E2-4CEC-AC1B-343A88BFECAB}" destId="{735E98EB-261F-406D-A408-819B1908B048}" srcOrd="2" destOrd="0" presId="urn:microsoft.com/office/officeart/2005/8/layout/hierarchy4"/>
    <dgm:cxn modelId="{17FC0CF3-42E1-47A4-8074-24D92D05B6CE}" type="presParOf" srcId="{735E98EB-261F-406D-A408-819B1908B048}" destId="{3CC3931A-4E84-4768-8788-7AF512431960}" srcOrd="0" destOrd="0" presId="urn:microsoft.com/office/officeart/2005/8/layout/hierarchy4"/>
    <dgm:cxn modelId="{0EAE11AB-7A29-4A55-B60C-B0CB8A071DA3}" type="presParOf" srcId="{3CC3931A-4E84-4768-8788-7AF512431960}" destId="{B8E395BB-0B99-4843-B8F5-EC0D868B20D4}" srcOrd="0" destOrd="0" presId="urn:microsoft.com/office/officeart/2005/8/layout/hierarchy4"/>
    <dgm:cxn modelId="{1943A7E0-9ABA-4C89-8B8B-E68735283209}" type="presParOf" srcId="{3CC3931A-4E84-4768-8788-7AF512431960}" destId="{E82465F3-4747-438F-85E5-00C106F7A2B2}" srcOrd="1" destOrd="0" presId="urn:microsoft.com/office/officeart/2005/8/layout/hierarchy4"/>
    <dgm:cxn modelId="{68E88C13-192D-4760-AC8B-58839E294CB2}" type="presParOf" srcId="{0D043A4E-342A-473B-A0AF-70B37F9B7C42}" destId="{048D56A4-2059-4FA2-8FFE-0A5B5E4257C2}" srcOrd="5" destOrd="0" presId="urn:microsoft.com/office/officeart/2005/8/layout/hierarchy4"/>
    <dgm:cxn modelId="{6487CBBC-F1CB-4457-823C-087B21324040}" type="presParOf" srcId="{0D043A4E-342A-473B-A0AF-70B37F9B7C42}" destId="{56007A45-1C64-4ED9-B0A1-2DBC85407ED6}" srcOrd="6" destOrd="0" presId="urn:microsoft.com/office/officeart/2005/8/layout/hierarchy4"/>
    <dgm:cxn modelId="{13142FAC-6293-4A9C-A1DA-9C6902AC9B77}" type="presParOf" srcId="{56007A45-1C64-4ED9-B0A1-2DBC85407ED6}" destId="{BB9EB4BD-D852-4768-B3BA-5D19BDDCBBC3}" srcOrd="0" destOrd="0" presId="urn:microsoft.com/office/officeart/2005/8/layout/hierarchy4"/>
    <dgm:cxn modelId="{4A9E9711-1EBE-479B-BFE0-DA38EC2044C6}" type="presParOf" srcId="{56007A45-1C64-4ED9-B0A1-2DBC85407ED6}" destId="{D00495F2-1D51-4305-8FF3-E1B45ABDA8DB}" srcOrd="1" destOrd="0" presId="urn:microsoft.com/office/officeart/2005/8/layout/hierarchy4"/>
    <dgm:cxn modelId="{B40F507A-EFA4-4D86-83B6-3BEAFB2A689C}" type="presParOf" srcId="{56007A45-1C64-4ED9-B0A1-2DBC85407ED6}" destId="{4165AF31-2C49-4BA2-8651-3BBE1B635B77}" srcOrd="2" destOrd="0" presId="urn:microsoft.com/office/officeart/2005/8/layout/hierarchy4"/>
    <dgm:cxn modelId="{677B0536-2008-44BF-821E-48C0FE786CFE}" type="presParOf" srcId="{4165AF31-2C49-4BA2-8651-3BBE1B635B77}" destId="{4C9FB4A6-605F-428D-8017-BDA2F50B288C}" srcOrd="0" destOrd="0" presId="urn:microsoft.com/office/officeart/2005/8/layout/hierarchy4"/>
    <dgm:cxn modelId="{8405D172-791A-4410-B8B8-08C1A42A0F40}" type="presParOf" srcId="{4C9FB4A6-605F-428D-8017-BDA2F50B288C}" destId="{76BED8AB-92F3-4289-8A04-C77063C2BD09}" srcOrd="0" destOrd="0" presId="urn:microsoft.com/office/officeart/2005/8/layout/hierarchy4"/>
    <dgm:cxn modelId="{7A38924B-B979-4414-9E90-F2D487670088}" type="presParOf" srcId="{4C9FB4A6-605F-428D-8017-BDA2F50B288C}" destId="{E4143664-9DC3-4B4E-99EF-9C28A19A702A}" srcOrd="1" destOrd="0" presId="urn:microsoft.com/office/officeart/2005/8/layout/hierarchy4"/>
    <dgm:cxn modelId="{A0B8EF66-FE37-4B70-BE08-57916770A2B3}" type="presParOf" srcId="{4C9FB4A6-605F-428D-8017-BDA2F50B288C}" destId="{80FEEEE0-404D-4056-9F3B-029F754CBA9B}" srcOrd="2" destOrd="0" presId="urn:microsoft.com/office/officeart/2005/8/layout/hierarchy4"/>
    <dgm:cxn modelId="{1EE00A27-12D4-49D5-A8FA-45BA3E9DAB61}" type="presParOf" srcId="{80FEEEE0-404D-4056-9F3B-029F754CBA9B}" destId="{21059814-C970-4664-BD4F-251A413AF28C}" srcOrd="0" destOrd="0" presId="urn:microsoft.com/office/officeart/2005/8/layout/hierarchy4"/>
    <dgm:cxn modelId="{7212297B-CEA8-4643-A97D-C666E918CDEA}" type="presParOf" srcId="{21059814-C970-4664-BD4F-251A413AF28C}" destId="{69329E0A-C6DC-4FE3-A36F-71E689B5426F}" srcOrd="0" destOrd="0" presId="urn:microsoft.com/office/officeart/2005/8/layout/hierarchy4"/>
    <dgm:cxn modelId="{BD1FB08D-F06B-472D-BFC8-0584ACD71DA0}" type="presParOf" srcId="{21059814-C970-4664-BD4F-251A413AF28C}" destId="{65984292-B997-45C0-B9E0-B2E50A77D3E9}" srcOrd="1" destOrd="0" presId="urn:microsoft.com/office/officeart/2005/8/layout/hierarchy4"/>
    <dgm:cxn modelId="{2E642ADB-03DA-400B-9418-26F4F5732490}" type="presParOf" srcId="{21059814-C970-4664-BD4F-251A413AF28C}" destId="{B8F02E88-40DF-4EFB-8CDC-6FA63E2202C9}" srcOrd="2" destOrd="0" presId="urn:microsoft.com/office/officeart/2005/8/layout/hierarchy4"/>
    <dgm:cxn modelId="{681428BF-7CAE-403E-AAF2-2BD06F6D022C}" type="presParOf" srcId="{B8F02E88-40DF-4EFB-8CDC-6FA63E2202C9}" destId="{745BFA52-81E6-4E77-A010-2EB088FA4A82}" srcOrd="0" destOrd="0" presId="urn:microsoft.com/office/officeart/2005/8/layout/hierarchy4"/>
    <dgm:cxn modelId="{2147DE14-5397-4323-A36B-CE311EA87E5E}" type="presParOf" srcId="{745BFA52-81E6-4E77-A010-2EB088FA4A82}" destId="{72910413-3938-4902-9096-587E2FDB837D}" srcOrd="0" destOrd="0" presId="urn:microsoft.com/office/officeart/2005/8/layout/hierarchy4"/>
    <dgm:cxn modelId="{8D61AEDD-F240-4B8F-B1CE-1A1340673EAE}" type="presParOf" srcId="{745BFA52-81E6-4E77-A010-2EB088FA4A82}" destId="{A246F681-BCB0-46B7-BCB5-A595123C3BF5}" srcOrd="1" destOrd="0" presId="urn:microsoft.com/office/officeart/2005/8/layout/hierarchy4"/>
    <dgm:cxn modelId="{5D41E06D-C1FB-4313-973E-B686309D7C40}" type="presParOf" srcId="{0D043A4E-342A-473B-A0AF-70B37F9B7C42}" destId="{D3332E9A-75B1-4647-8942-B1A511895B3E}" srcOrd="7" destOrd="0" presId="urn:microsoft.com/office/officeart/2005/8/layout/hierarchy4"/>
    <dgm:cxn modelId="{154186D8-3433-4796-8A2C-1FF0A7DEAAB1}" type="presParOf" srcId="{0D043A4E-342A-473B-A0AF-70B37F9B7C42}" destId="{A242B85A-FB11-44C4-B4AD-D876BE5CC3CD}" srcOrd="8" destOrd="0" presId="urn:microsoft.com/office/officeart/2005/8/layout/hierarchy4"/>
    <dgm:cxn modelId="{A98254C1-AF5F-4F29-882E-A586F79DE0E3}" type="presParOf" srcId="{A242B85A-FB11-44C4-B4AD-D876BE5CC3CD}" destId="{660C0332-9970-4530-9046-9DB07252DC9B}" srcOrd="0" destOrd="0" presId="urn:microsoft.com/office/officeart/2005/8/layout/hierarchy4"/>
    <dgm:cxn modelId="{A9F0D9CD-AC68-49B7-9769-C5BAC3018CB1}" type="presParOf" srcId="{A242B85A-FB11-44C4-B4AD-D876BE5CC3CD}" destId="{891E9182-7125-440E-85BC-FD265A49F671}" srcOrd="1" destOrd="0" presId="urn:microsoft.com/office/officeart/2005/8/layout/hierarchy4"/>
    <dgm:cxn modelId="{F3EA06A0-09AE-4F61-9D30-9036A797907A}" type="presParOf" srcId="{A242B85A-FB11-44C4-B4AD-D876BE5CC3CD}" destId="{A4D71430-5FCE-41CE-916B-25A513FD8D48}" srcOrd="2" destOrd="0" presId="urn:microsoft.com/office/officeart/2005/8/layout/hierarchy4"/>
    <dgm:cxn modelId="{AF5D2579-FF40-42B5-9180-FBD256ECCC2D}" type="presParOf" srcId="{A4D71430-5FCE-41CE-916B-25A513FD8D48}" destId="{F65DB838-894F-48E5-AEEA-12BEF90C7CBE}" srcOrd="0" destOrd="0" presId="urn:microsoft.com/office/officeart/2005/8/layout/hierarchy4"/>
    <dgm:cxn modelId="{497A4997-7C3B-4707-9386-0D6CC96E1F75}" type="presParOf" srcId="{F65DB838-894F-48E5-AEEA-12BEF90C7CBE}" destId="{A9DCFD91-AF1C-4B6D-818A-EE9E8225CEBD}" srcOrd="0" destOrd="0" presId="urn:microsoft.com/office/officeart/2005/8/layout/hierarchy4"/>
    <dgm:cxn modelId="{4766A183-A3AE-4F28-ADF0-B6BF894ECD58}" type="presParOf" srcId="{F65DB838-894F-48E5-AEEA-12BEF90C7CBE}" destId="{1AD6F8BA-96E2-458C-B610-0D06D39822B1}" srcOrd="1" destOrd="0" presId="urn:microsoft.com/office/officeart/2005/8/layout/hierarchy4"/>
    <dgm:cxn modelId="{07E07DC2-D8F0-4FCE-9E53-78283F1758B9}" type="presParOf" srcId="{F65DB838-894F-48E5-AEEA-12BEF90C7CBE}" destId="{E5933908-6F8B-4CFD-9C83-BAA822556C66}" srcOrd="2" destOrd="0" presId="urn:microsoft.com/office/officeart/2005/8/layout/hierarchy4"/>
    <dgm:cxn modelId="{00807BEE-1FAE-459C-9640-D1B1E4B36FD4}" type="presParOf" srcId="{E5933908-6F8B-4CFD-9C83-BAA822556C66}" destId="{FAEA93DC-C35D-4A36-81E2-CA1CFBE1217E}" srcOrd="0" destOrd="0" presId="urn:microsoft.com/office/officeart/2005/8/layout/hierarchy4"/>
    <dgm:cxn modelId="{5EC9ED93-081D-4B67-8C1B-92E272DE1EDF}" type="presParOf" srcId="{FAEA93DC-C35D-4A36-81E2-CA1CFBE1217E}" destId="{3410F975-AC70-47D0-AA06-9C6A122D2785}" srcOrd="0" destOrd="0" presId="urn:microsoft.com/office/officeart/2005/8/layout/hierarchy4"/>
    <dgm:cxn modelId="{2BBA9812-565B-434C-99B8-A1F72FE2583E}" type="presParOf" srcId="{FAEA93DC-C35D-4A36-81E2-CA1CFBE1217E}" destId="{D9B2E0F4-399C-4F6D-8BB8-2CA7A2E0C096}" srcOrd="1" destOrd="0" presId="urn:microsoft.com/office/officeart/2005/8/layout/hierarchy4"/>
    <dgm:cxn modelId="{C8E5E6D8-251A-455A-9E29-81C6EA3C76EB}" type="presParOf" srcId="{0D043A4E-342A-473B-A0AF-70B37F9B7C42}" destId="{BA770AD0-13C8-40EF-872F-F92CAF5D185A}" srcOrd="9" destOrd="0" presId="urn:microsoft.com/office/officeart/2005/8/layout/hierarchy4"/>
    <dgm:cxn modelId="{D901D153-E668-4781-90AB-C7E467844860}" type="presParOf" srcId="{0D043A4E-342A-473B-A0AF-70B37F9B7C42}" destId="{155A1B83-60A3-48F3-A793-8E28780CEFE2}" srcOrd="10" destOrd="0" presId="urn:microsoft.com/office/officeart/2005/8/layout/hierarchy4"/>
    <dgm:cxn modelId="{08135CFB-87E8-4FD7-9E05-2F7CE3CBC148}" type="presParOf" srcId="{155A1B83-60A3-48F3-A793-8E28780CEFE2}" destId="{BEED05A8-4EAC-4CE4-8DAA-EF6F661372A9}" srcOrd="0" destOrd="0" presId="urn:microsoft.com/office/officeart/2005/8/layout/hierarchy4"/>
    <dgm:cxn modelId="{B7AA2D8B-373D-4862-B599-DD461630C2EE}" type="presParOf" srcId="{155A1B83-60A3-48F3-A793-8E28780CEFE2}" destId="{FF95C8D8-3B44-4DFC-AF0A-6C78017F26C0}" srcOrd="1" destOrd="0" presId="urn:microsoft.com/office/officeart/2005/8/layout/hierarchy4"/>
    <dgm:cxn modelId="{FE60605F-C98C-4D7D-9F4B-0A2ACC1AD990}" type="presParOf" srcId="{155A1B83-60A3-48F3-A793-8E28780CEFE2}" destId="{7533F44F-D65A-46D7-AD3D-3A92E33F1A99}" srcOrd="2" destOrd="0" presId="urn:microsoft.com/office/officeart/2005/8/layout/hierarchy4"/>
    <dgm:cxn modelId="{B6E6F039-AD84-412E-94C0-42E1E53E1EC1}" type="presParOf" srcId="{7533F44F-D65A-46D7-AD3D-3A92E33F1A99}" destId="{4E4215EF-CAF0-4AE6-AB88-A8CF873578BD}" srcOrd="0" destOrd="0" presId="urn:microsoft.com/office/officeart/2005/8/layout/hierarchy4"/>
    <dgm:cxn modelId="{4F1A6B85-66BC-4487-9B05-2F8E3A667EE5}" type="presParOf" srcId="{4E4215EF-CAF0-4AE6-AB88-A8CF873578BD}" destId="{4CEC9211-C02B-4471-BEC7-1D4D3007DD3C}" srcOrd="0" destOrd="0" presId="urn:microsoft.com/office/officeart/2005/8/layout/hierarchy4"/>
    <dgm:cxn modelId="{40B617FE-8BE9-492A-A4FA-5B22F1B50492}" type="presParOf" srcId="{4E4215EF-CAF0-4AE6-AB88-A8CF873578BD}" destId="{11829937-051A-4905-B0D4-C76D0730A55C}" srcOrd="1" destOrd="0" presId="urn:microsoft.com/office/officeart/2005/8/layout/hierarchy4"/>
    <dgm:cxn modelId="{6158C175-56D2-4B2F-932D-350700C77856}" type="presParOf" srcId="{4E4215EF-CAF0-4AE6-AB88-A8CF873578BD}" destId="{32A107FD-4349-426B-9FD0-99ACC312DDB2}" srcOrd="2" destOrd="0" presId="urn:microsoft.com/office/officeart/2005/8/layout/hierarchy4"/>
    <dgm:cxn modelId="{17864382-7C63-4BA5-AD38-F02B58CDF9FE}" type="presParOf" srcId="{32A107FD-4349-426B-9FD0-99ACC312DDB2}" destId="{2046CA36-1558-4208-8BD7-C869F394C9CA}" srcOrd="0" destOrd="0" presId="urn:microsoft.com/office/officeart/2005/8/layout/hierarchy4"/>
    <dgm:cxn modelId="{8BDEAF52-20A6-49D6-9E62-E4DF9E9294C6}" type="presParOf" srcId="{2046CA36-1558-4208-8BD7-C869F394C9CA}" destId="{69E12C89-FEE4-49DB-B67B-37B321163169}" srcOrd="0" destOrd="0" presId="urn:microsoft.com/office/officeart/2005/8/layout/hierarchy4"/>
    <dgm:cxn modelId="{5E3D6647-443D-48C2-9DB0-4EFB483A1798}" type="presParOf" srcId="{2046CA36-1558-4208-8BD7-C869F394C9CA}" destId="{F3FBFB9F-F0DA-41BA-A5AE-655E4BFC23BA}" srcOrd="1" destOrd="0" presId="urn:microsoft.com/office/officeart/2005/8/layout/hierarchy4"/>
    <dgm:cxn modelId="{789AF724-7F07-4B85-93A5-66C4D80FDED5}" type="presParOf" srcId="{0D043A4E-342A-473B-A0AF-70B37F9B7C42}" destId="{1FDE96B2-F62B-4529-9A9E-F4E7BB380027}" srcOrd="11" destOrd="0" presId="urn:microsoft.com/office/officeart/2005/8/layout/hierarchy4"/>
    <dgm:cxn modelId="{C94E3716-4878-4435-A2AC-B57B987398BA}" type="presParOf" srcId="{0D043A4E-342A-473B-A0AF-70B37F9B7C42}" destId="{EACC48C6-23D6-4862-B4A1-3D09460FF556}" srcOrd="12" destOrd="0" presId="urn:microsoft.com/office/officeart/2005/8/layout/hierarchy4"/>
    <dgm:cxn modelId="{DA2B2956-68D1-4F3D-84D1-CD48AC64A825}" type="presParOf" srcId="{EACC48C6-23D6-4862-B4A1-3D09460FF556}" destId="{2473F006-F86A-41C1-8F7E-899E4A7F92F3}" srcOrd="0" destOrd="0" presId="urn:microsoft.com/office/officeart/2005/8/layout/hierarchy4"/>
    <dgm:cxn modelId="{5F2FB3A9-DBAE-4422-A350-27FFD755957D}" type="presParOf" srcId="{EACC48C6-23D6-4862-B4A1-3D09460FF556}" destId="{F92F74D3-5DC4-43BA-8B0E-8B34C129389D}" srcOrd="1" destOrd="0" presId="urn:microsoft.com/office/officeart/2005/8/layout/hierarchy4"/>
    <dgm:cxn modelId="{7236F1A0-F971-447F-B0A4-18AC9FBAD1EC}" type="presParOf" srcId="{EACC48C6-23D6-4862-B4A1-3D09460FF556}" destId="{24F0AFB7-B222-40B5-A574-8DD4CE59065D}" srcOrd="2" destOrd="0" presId="urn:microsoft.com/office/officeart/2005/8/layout/hierarchy4"/>
    <dgm:cxn modelId="{F447DD4A-C8E3-4189-A18F-11D8A61E7345}" type="presParOf" srcId="{24F0AFB7-B222-40B5-A574-8DD4CE59065D}" destId="{03804776-0C44-4205-A134-1AE9B56E6FDA}" srcOrd="0" destOrd="0" presId="urn:microsoft.com/office/officeart/2005/8/layout/hierarchy4"/>
    <dgm:cxn modelId="{B187AB59-9AB3-45ED-948E-C530F190919D}" type="presParOf" srcId="{03804776-0C44-4205-A134-1AE9B56E6FDA}" destId="{4C7EB1DF-8E2E-41C7-B493-02A937A6BF91}" srcOrd="0" destOrd="0" presId="urn:microsoft.com/office/officeart/2005/8/layout/hierarchy4"/>
    <dgm:cxn modelId="{14CD847D-D8C2-46BD-B40D-386F7CBEDFD1}" type="presParOf" srcId="{03804776-0C44-4205-A134-1AE9B56E6FDA}" destId="{5B348B21-C70A-4F23-A822-AFE5CD50B260}" srcOrd="1" destOrd="0" presId="urn:microsoft.com/office/officeart/2005/8/layout/hierarchy4"/>
    <dgm:cxn modelId="{912AAF1B-085D-4928-8434-A9095580F15D}" type="presParOf" srcId="{03804776-0C44-4205-A134-1AE9B56E6FDA}" destId="{4B00F63D-C0E3-4B1F-94CD-DC8D320A106F}" srcOrd="2" destOrd="0" presId="urn:microsoft.com/office/officeart/2005/8/layout/hierarchy4"/>
    <dgm:cxn modelId="{CF46ABD3-FBF6-40CF-AFC8-3DAECDA70525}" type="presParOf" srcId="{4B00F63D-C0E3-4B1F-94CD-DC8D320A106F}" destId="{BAD5B622-9433-4B13-B3BA-234AB869D005}" srcOrd="0" destOrd="0" presId="urn:microsoft.com/office/officeart/2005/8/layout/hierarchy4"/>
    <dgm:cxn modelId="{C71C4E1D-BF39-434C-B3F2-DCFE25E29BCC}" type="presParOf" srcId="{BAD5B622-9433-4B13-B3BA-234AB869D005}" destId="{06D961A0-CF9F-498E-BF1E-EECE9F507423}" srcOrd="0" destOrd="0" presId="urn:microsoft.com/office/officeart/2005/8/layout/hierarchy4"/>
    <dgm:cxn modelId="{3E44C929-2F60-42DB-8C56-4FEC29CEDCEC}" type="presParOf" srcId="{BAD5B622-9433-4B13-B3BA-234AB869D005}" destId="{96421F55-8AA9-4E64-9D57-5DFA4B13E021}" srcOrd="1" destOrd="0" presId="urn:microsoft.com/office/officeart/2005/8/layout/hierarchy4"/>
    <dgm:cxn modelId="{EB1202B4-BF2F-445E-B091-0E0E349248F9}" type="presParOf" srcId="{BAD5B622-9433-4B13-B3BA-234AB869D005}" destId="{490CF969-9CA0-4645-B9F0-BC86F4080C70}" srcOrd="2" destOrd="0" presId="urn:microsoft.com/office/officeart/2005/8/layout/hierarchy4"/>
    <dgm:cxn modelId="{6D3796DA-F96D-4484-80CA-09F3F4365929}" type="presParOf" srcId="{490CF969-9CA0-4645-B9F0-BC86F4080C70}" destId="{8C31A5CB-2CB3-4721-9CD2-2A3832714E12}" srcOrd="0" destOrd="0" presId="urn:microsoft.com/office/officeart/2005/8/layout/hierarchy4"/>
    <dgm:cxn modelId="{B5AAB89B-3572-4AB6-95A8-20A29D04686A}" type="presParOf" srcId="{8C31A5CB-2CB3-4721-9CD2-2A3832714E12}" destId="{E06F36B8-1C55-4155-AB4F-364A8FC8FF0C}" srcOrd="0" destOrd="0" presId="urn:microsoft.com/office/officeart/2005/8/layout/hierarchy4"/>
    <dgm:cxn modelId="{CADB68A2-5930-44FE-999C-F38622DE7686}" type="presParOf" srcId="{8C31A5CB-2CB3-4721-9CD2-2A3832714E12}" destId="{2BB60113-FAE3-4E97-873F-7CAD6FAD44D6}" srcOrd="1" destOrd="0" presId="urn:microsoft.com/office/officeart/2005/8/layout/hierarchy4"/>
    <dgm:cxn modelId="{A0D2BB16-4B87-407F-8770-1515D668E8D5}" type="presParOf" srcId="{8C31A5CB-2CB3-4721-9CD2-2A3832714E12}" destId="{1ACD8465-F21E-40A7-A65A-774CA2F8DAEB}" srcOrd="2" destOrd="0" presId="urn:microsoft.com/office/officeart/2005/8/layout/hierarchy4"/>
    <dgm:cxn modelId="{88D9DB7B-EA2A-47F8-8F39-A855D4940755}" type="presParOf" srcId="{1ACD8465-F21E-40A7-A65A-774CA2F8DAEB}" destId="{DD32CBC9-C03B-43C0-9273-DD6626A49382}" srcOrd="0" destOrd="0" presId="urn:microsoft.com/office/officeart/2005/8/layout/hierarchy4"/>
    <dgm:cxn modelId="{DB3769F7-5937-415F-85DC-5A1724A4CB31}" type="presParOf" srcId="{DD32CBC9-C03B-43C0-9273-DD6626A49382}" destId="{D26DC7BA-D28C-4B88-91E5-0CEF117A3742}" srcOrd="0" destOrd="0" presId="urn:microsoft.com/office/officeart/2005/8/layout/hierarchy4"/>
    <dgm:cxn modelId="{C58754C5-9767-4C26-9FA8-5E5736E4C099}" type="presParOf" srcId="{DD32CBC9-C03B-43C0-9273-DD6626A49382}" destId="{4A8EE442-4D93-4DE5-9134-8D889FE0B664}" srcOrd="1" destOrd="0" presId="urn:microsoft.com/office/officeart/2005/8/layout/hierarchy4"/>
    <dgm:cxn modelId="{7057AAE3-E276-4640-9D28-2BC2BCDE6FED}" type="presParOf" srcId="{24F0AFB7-B222-40B5-A574-8DD4CE59065D}" destId="{F3EFA902-C2B3-426F-9D87-D6AC541F53EF}" srcOrd="1" destOrd="0" presId="urn:microsoft.com/office/officeart/2005/8/layout/hierarchy4"/>
    <dgm:cxn modelId="{0E7EC164-2D8A-4B00-83B1-8E18A79F01AC}" type="presParOf" srcId="{24F0AFB7-B222-40B5-A574-8DD4CE59065D}" destId="{633CEC15-A0AA-414D-9213-CCC134B79E41}" srcOrd="2" destOrd="0" presId="urn:microsoft.com/office/officeart/2005/8/layout/hierarchy4"/>
    <dgm:cxn modelId="{AD3598AD-B383-4F05-B47F-7C567C44EB99}" type="presParOf" srcId="{633CEC15-A0AA-414D-9213-CCC134B79E41}" destId="{FD32AE11-510C-4CC8-A894-22285D889359}" srcOrd="0" destOrd="0" presId="urn:microsoft.com/office/officeart/2005/8/layout/hierarchy4"/>
    <dgm:cxn modelId="{1833564F-C2C5-4073-82E3-A9FB6C79DC60}" type="presParOf" srcId="{633CEC15-A0AA-414D-9213-CCC134B79E41}" destId="{2B406420-0127-48B3-BFDF-69DFF0BD4266}" srcOrd="1" destOrd="0" presId="urn:microsoft.com/office/officeart/2005/8/layout/hierarchy4"/>
    <dgm:cxn modelId="{81BAE4F3-9FC8-419A-AC65-389B49016666}" type="presParOf" srcId="{633CEC15-A0AA-414D-9213-CCC134B79E41}" destId="{8B98898D-A67D-48EA-B369-40BD0EA03442}" srcOrd="2" destOrd="0" presId="urn:microsoft.com/office/officeart/2005/8/layout/hierarchy4"/>
    <dgm:cxn modelId="{5C197917-A487-4DB3-9E8D-623D5765B2B5}" type="presParOf" srcId="{8B98898D-A67D-48EA-B369-40BD0EA03442}" destId="{9CF39D4A-8408-4524-A945-90D46B4D4715}" srcOrd="0" destOrd="0" presId="urn:microsoft.com/office/officeart/2005/8/layout/hierarchy4"/>
    <dgm:cxn modelId="{282CDC5B-1AE5-43D3-9283-1D54524AEB4E}" type="presParOf" srcId="{9CF39D4A-8408-4524-A945-90D46B4D4715}" destId="{53A8C744-1A14-4F32-B372-713FF1FE23E7}" srcOrd="0" destOrd="0" presId="urn:microsoft.com/office/officeart/2005/8/layout/hierarchy4"/>
    <dgm:cxn modelId="{6CE97BD8-A6E4-451B-BEF9-12DF9DEE1057}" type="presParOf" srcId="{9CF39D4A-8408-4524-A945-90D46B4D4715}" destId="{0AF57B87-4774-4C20-997B-1E784A18C36B}" srcOrd="1" destOrd="0" presId="urn:microsoft.com/office/officeart/2005/8/layout/hierarchy4"/>
    <dgm:cxn modelId="{4DF8C62B-20E0-484F-8F23-3551EC245F71}" type="presParOf" srcId="{9CF39D4A-8408-4524-A945-90D46B4D4715}" destId="{3EC60DE4-F0D0-464B-AE18-7367B3AF0FB2}" srcOrd="2" destOrd="0" presId="urn:microsoft.com/office/officeart/2005/8/layout/hierarchy4"/>
    <dgm:cxn modelId="{576E922A-B75B-4AF6-BF4F-E3CE6666DA68}" type="presParOf" srcId="{3EC60DE4-F0D0-464B-AE18-7367B3AF0FB2}" destId="{BEA51704-B300-4868-86D6-14AB865B2E91}" srcOrd="0" destOrd="0" presId="urn:microsoft.com/office/officeart/2005/8/layout/hierarchy4"/>
    <dgm:cxn modelId="{D8765BAE-47F1-4034-8936-EBAE74B7677D}" type="presParOf" srcId="{BEA51704-B300-4868-86D6-14AB865B2E91}" destId="{E1A0D450-E6FD-407B-B052-378D31EEA1BC}" srcOrd="0" destOrd="0" presId="urn:microsoft.com/office/officeart/2005/8/layout/hierarchy4"/>
    <dgm:cxn modelId="{E96EEECD-0AC1-4613-91F0-AB7993C5F958}" type="presParOf" srcId="{BEA51704-B300-4868-86D6-14AB865B2E91}" destId="{C9D8A988-D5F8-4A65-BE9A-E96463F8C429}" srcOrd="1" destOrd="0" presId="urn:microsoft.com/office/officeart/2005/8/layout/hierarchy4"/>
    <dgm:cxn modelId="{9887691D-C728-4285-AF59-D82DE72A5B64}" type="presParOf" srcId="{24F0AFB7-B222-40B5-A574-8DD4CE59065D}" destId="{AAFC7BDE-FFB6-43C7-9CF7-F51D4F9C45DF}" srcOrd="3" destOrd="0" presId="urn:microsoft.com/office/officeart/2005/8/layout/hierarchy4"/>
    <dgm:cxn modelId="{0C4EA9C5-DB88-40E9-B486-67D775A9FF28}" type="presParOf" srcId="{24F0AFB7-B222-40B5-A574-8DD4CE59065D}" destId="{585275A7-D407-4DC4-9FBC-D11A2ED8C593}" srcOrd="4" destOrd="0" presId="urn:microsoft.com/office/officeart/2005/8/layout/hierarchy4"/>
    <dgm:cxn modelId="{04B3A328-2B36-40E6-8766-0F10399F2623}" type="presParOf" srcId="{585275A7-D407-4DC4-9FBC-D11A2ED8C593}" destId="{62723AD3-C616-45C7-9026-4723F03E9D75}" srcOrd="0" destOrd="0" presId="urn:microsoft.com/office/officeart/2005/8/layout/hierarchy4"/>
    <dgm:cxn modelId="{1BEAB24A-7516-4654-B027-8E8C23AD2393}" type="presParOf" srcId="{585275A7-D407-4DC4-9FBC-D11A2ED8C593}" destId="{00EBD1C7-2CE7-4130-AA23-BF2F0957F2C4}" srcOrd="1" destOrd="0" presId="urn:microsoft.com/office/officeart/2005/8/layout/hierarchy4"/>
    <dgm:cxn modelId="{7142C101-196A-4F65-9AC5-4B8F705C4044}" type="presParOf" srcId="{585275A7-D407-4DC4-9FBC-D11A2ED8C593}" destId="{77C5FBC8-B92A-440D-A827-D9BE9F15C562}" srcOrd="2" destOrd="0" presId="urn:microsoft.com/office/officeart/2005/8/layout/hierarchy4"/>
    <dgm:cxn modelId="{112E71EA-A6BC-4233-8A8E-27E07F17EE98}" type="presParOf" srcId="{77C5FBC8-B92A-440D-A827-D9BE9F15C562}" destId="{65B2EA08-2B8C-4FDE-AFBF-05D1AD576F79}" srcOrd="0" destOrd="0" presId="urn:microsoft.com/office/officeart/2005/8/layout/hierarchy4"/>
    <dgm:cxn modelId="{5A01A227-CC36-4552-BEFE-0B1DF131F366}" type="presParOf" srcId="{65B2EA08-2B8C-4FDE-AFBF-05D1AD576F79}" destId="{06279096-85B1-4BF2-8199-749170965E17}" srcOrd="0" destOrd="0" presId="urn:microsoft.com/office/officeart/2005/8/layout/hierarchy4"/>
    <dgm:cxn modelId="{43163BDE-A930-4684-B69F-245640C8C1D3}" type="presParOf" srcId="{65B2EA08-2B8C-4FDE-AFBF-05D1AD576F79}" destId="{26D2E4F1-18B5-439A-A4B7-C455CDCFC4B4}" srcOrd="1" destOrd="0" presId="urn:microsoft.com/office/officeart/2005/8/layout/hierarchy4"/>
    <dgm:cxn modelId="{EECA451D-66C8-4EF2-8583-1CCF2D97FFC6}" type="presParOf" srcId="{65B2EA08-2B8C-4FDE-AFBF-05D1AD576F79}" destId="{1E0874C7-8890-4830-8E98-67557F2063D4}" srcOrd="2" destOrd="0" presId="urn:microsoft.com/office/officeart/2005/8/layout/hierarchy4"/>
    <dgm:cxn modelId="{2A88DBC1-E54E-4C50-B124-E27D6AC3A232}" type="presParOf" srcId="{1E0874C7-8890-4830-8E98-67557F2063D4}" destId="{A99DA116-A002-461B-B9EB-AF08FC9EF5B0}" srcOrd="0" destOrd="0" presId="urn:microsoft.com/office/officeart/2005/8/layout/hierarchy4"/>
    <dgm:cxn modelId="{9C882C8B-B7F5-44FB-9AB9-6E7C4B455834}" type="presParOf" srcId="{A99DA116-A002-461B-B9EB-AF08FC9EF5B0}" destId="{A4C22857-0E42-4747-B25B-CA14F5CBA0D3}" srcOrd="0" destOrd="0" presId="urn:microsoft.com/office/officeart/2005/8/layout/hierarchy4"/>
    <dgm:cxn modelId="{089D8AB2-22E7-4C0A-A6E9-0343648C17B5}" type="presParOf" srcId="{A99DA116-A002-461B-B9EB-AF08FC9EF5B0}" destId="{A7CC8D88-D76A-4E7C-90E4-0E2D079A1354}" srcOrd="1" destOrd="0" presId="urn:microsoft.com/office/officeart/2005/8/layout/hierarchy4"/>
    <dgm:cxn modelId="{DE89A281-34F2-4484-B136-E5E5872EDC34}" type="presParOf" srcId="{24F0AFB7-B222-40B5-A574-8DD4CE59065D}" destId="{BEACFD28-F3CF-49B5-A8C2-952E9DAD9B0D}" srcOrd="5" destOrd="0" presId="urn:microsoft.com/office/officeart/2005/8/layout/hierarchy4"/>
    <dgm:cxn modelId="{4975B533-0689-4859-8DF6-5AD4CDB18CD0}" type="presParOf" srcId="{24F0AFB7-B222-40B5-A574-8DD4CE59065D}" destId="{479EAA29-5CB0-477D-8E3F-DC7F9BA6BCB1}" srcOrd="6" destOrd="0" presId="urn:microsoft.com/office/officeart/2005/8/layout/hierarchy4"/>
    <dgm:cxn modelId="{B0C227A0-6431-45DA-9B30-41B1224AE7D4}" type="presParOf" srcId="{479EAA29-5CB0-477D-8E3F-DC7F9BA6BCB1}" destId="{17296A4D-66B2-4FF6-A502-C679B64B4FC0}" srcOrd="0" destOrd="0" presId="urn:microsoft.com/office/officeart/2005/8/layout/hierarchy4"/>
    <dgm:cxn modelId="{C979F477-56B5-4FD8-BFA4-4A813A02D25A}" type="presParOf" srcId="{479EAA29-5CB0-477D-8E3F-DC7F9BA6BCB1}" destId="{818E6B2F-6BDE-4001-A611-A24F69ADEDA6}" srcOrd="1" destOrd="0" presId="urn:microsoft.com/office/officeart/2005/8/layout/hierarchy4"/>
    <dgm:cxn modelId="{3389813F-D27E-4A61-8750-D4CCDC148986}" type="presParOf" srcId="{479EAA29-5CB0-477D-8E3F-DC7F9BA6BCB1}" destId="{66FA60CF-81DA-4488-9282-3333A8102F3B}" srcOrd="2" destOrd="0" presId="urn:microsoft.com/office/officeart/2005/8/layout/hierarchy4"/>
    <dgm:cxn modelId="{C0D9E722-EDB7-4CF1-8F54-246489AE9F16}" type="presParOf" srcId="{66FA60CF-81DA-4488-9282-3333A8102F3B}" destId="{1F2EC49D-B811-4264-B947-5CC53BA4A28F}" srcOrd="0" destOrd="0" presId="urn:microsoft.com/office/officeart/2005/8/layout/hierarchy4"/>
    <dgm:cxn modelId="{8B43813D-6BC3-4097-A083-0FC4277F722B}" type="presParOf" srcId="{1F2EC49D-B811-4264-B947-5CC53BA4A28F}" destId="{4E37D298-6CA0-4439-B68B-8347B6462B77}" srcOrd="0" destOrd="0" presId="urn:microsoft.com/office/officeart/2005/8/layout/hierarchy4"/>
    <dgm:cxn modelId="{A30BF94C-28E6-4437-AFCD-8F15D00B2107}" type="presParOf" srcId="{1F2EC49D-B811-4264-B947-5CC53BA4A28F}" destId="{295251EB-C8F4-4DED-88EC-BB4F8C53A47E}" srcOrd="1" destOrd="0" presId="urn:microsoft.com/office/officeart/2005/8/layout/hierarchy4"/>
    <dgm:cxn modelId="{725D7D9C-0868-4F46-8CAD-7892BA28BBBC}" type="presParOf" srcId="{1F2EC49D-B811-4264-B947-5CC53BA4A28F}" destId="{B40F89DE-36F4-4243-A62A-61801846E9FD}" srcOrd="2" destOrd="0" presId="urn:microsoft.com/office/officeart/2005/8/layout/hierarchy4"/>
    <dgm:cxn modelId="{5F0CEEDB-D401-4FCB-A49E-4992764B1530}" type="presParOf" srcId="{B40F89DE-36F4-4243-A62A-61801846E9FD}" destId="{27B05627-E146-4B7E-962C-8D85942D7078}" srcOrd="0" destOrd="0" presId="urn:microsoft.com/office/officeart/2005/8/layout/hierarchy4"/>
    <dgm:cxn modelId="{6AA2DC68-590F-4774-8F83-0BA506679F26}" type="presParOf" srcId="{27B05627-E146-4B7E-962C-8D85942D7078}" destId="{09154CF7-9C15-4939-B203-EB11466ADC3B}" srcOrd="0" destOrd="0" presId="urn:microsoft.com/office/officeart/2005/8/layout/hierarchy4"/>
    <dgm:cxn modelId="{E7CABFFA-B40D-4B77-BE08-D8A7514AFE3B}" type="presParOf" srcId="{27B05627-E146-4B7E-962C-8D85942D7078}" destId="{67E00567-3FA5-4D89-86DB-2F5F17E28098}" srcOrd="1" destOrd="0" presId="urn:microsoft.com/office/officeart/2005/8/layout/hierarchy4"/>
    <dgm:cxn modelId="{8F124CD0-C0CA-4992-B17D-3B747BB95F75}" type="presParOf" srcId="{27B05627-E146-4B7E-962C-8D85942D7078}" destId="{C4EAD2E1-2A41-422E-B9E0-50038F1BD9C6}" srcOrd="2" destOrd="0" presId="urn:microsoft.com/office/officeart/2005/8/layout/hierarchy4"/>
    <dgm:cxn modelId="{C4DA6742-CC2E-4345-A97B-45C39698A210}" type="presParOf" srcId="{C4EAD2E1-2A41-422E-B9E0-50038F1BD9C6}" destId="{37B63DC7-D6D5-44D7-B688-47B02E04FC52}" srcOrd="0" destOrd="0" presId="urn:microsoft.com/office/officeart/2005/8/layout/hierarchy4"/>
    <dgm:cxn modelId="{D171FACC-E9AF-472D-A351-7F1698552C2C}" type="presParOf" srcId="{37B63DC7-D6D5-44D7-B688-47B02E04FC52}" destId="{09D120F3-8763-48AE-A228-B9470F460183}" srcOrd="0" destOrd="0" presId="urn:microsoft.com/office/officeart/2005/8/layout/hierarchy4"/>
    <dgm:cxn modelId="{91F84414-4190-4CE2-AF67-BAFB505B1AC4}" type="presParOf" srcId="{37B63DC7-D6D5-44D7-B688-47B02E04FC52}" destId="{1C7A7986-FB76-4F27-A247-362DF8BCE6D3}" srcOrd="1" destOrd="0" presId="urn:microsoft.com/office/officeart/2005/8/layout/hierarchy4"/>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FCE64AEF-F2D2-4742-8110-E2A904A0E338}"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2CB15A59-7E15-4741-979A-3D1BD4185ECD}">
      <dgm:prSet phldrT="[Text]" custT="1"/>
      <dgm:spPr>
        <a:solidFill>
          <a:srgbClr val="35731F"/>
        </a:solidFill>
        <a:ln>
          <a:noFill/>
        </a:ln>
      </dgm:spPr>
      <dgm:t>
        <a:bodyPr/>
        <a:lstStyle/>
        <a:p>
          <a:r>
            <a:rPr lang="en-US" sz="700" b="1"/>
            <a:t>Runtime Architecture</a:t>
          </a:r>
        </a:p>
      </dgm:t>
    </dgm:pt>
    <dgm:pt modelId="{717D91A7-2F31-48FA-B286-648AD2DD1564}" type="parTrans" cxnId="{CC2446B1-79B2-4240-87F0-ED83A02DA1C6}">
      <dgm:prSet/>
      <dgm:spPr/>
      <dgm:t>
        <a:bodyPr/>
        <a:lstStyle/>
        <a:p>
          <a:endParaRPr lang="en-US"/>
        </a:p>
      </dgm:t>
    </dgm:pt>
    <dgm:pt modelId="{F8365241-FA92-431D-8DC3-8A1213AE76CC}" type="sibTrans" cxnId="{CC2446B1-79B2-4240-87F0-ED83A02DA1C6}">
      <dgm:prSet/>
      <dgm:spPr/>
      <dgm:t>
        <a:bodyPr/>
        <a:lstStyle/>
        <a:p>
          <a:endParaRPr lang="en-US"/>
        </a:p>
      </dgm:t>
    </dgm:pt>
    <dgm:pt modelId="{7D035CAE-E80F-42DC-96A6-B856F11151B3}">
      <dgm:prSet phldrT="[Text]" custT="1"/>
      <dgm:spPr>
        <a:solidFill>
          <a:srgbClr val="C55015"/>
        </a:solidFill>
        <a:ln>
          <a:noFill/>
        </a:ln>
      </dgm:spPr>
      <dgm:t>
        <a:bodyPr/>
        <a:lstStyle/>
        <a:p>
          <a:r>
            <a:rPr lang="en-US" sz="700" b="1"/>
            <a:t>Security Architecture</a:t>
          </a:r>
        </a:p>
      </dgm:t>
    </dgm:pt>
    <dgm:pt modelId="{38B3B31C-B00C-429C-8761-09C594CFC8D3}" type="parTrans" cxnId="{AE92AC38-F754-41CF-87BF-B1436DE37222}">
      <dgm:prSet/>
      <dgm:spPr/>
      <dgm:t>
        <a:bodyPr/>
        <a:lstStyle/>
        <a:p>
          <a:endParaRPr lang="en-US"/>
        </a:p>
      </dgm:t>
    </dgm:pt>
    <dgm:pt modelId="{ED92FAFA-CB9C-417D-B031-539BE14DBF88}" type="sibTrans" cxnId="{AE92AC38-F754-41CF-87BF-B1436DE37222}">
      <dgm:prSet/>
      <dgm:spPr/>
      <dgm:t>
        <a:bodyPr/>
        <a:lstStyle/>
        <a:p>
          <a:endParaRPr lang="en-US"/>
        </a:p>
      </dgm:t>
    </dgm:pt>
    <dgm:pt modelId="{0F635B0E-6E8B-48FA-85FC-F0E43364B373}">
      <dgm:prSet phldrT="[Text]" custT="1"/>
      <dgm:spPr>
        <a:solidFill>
          <a:srgbClr val="4EA72E"/>
        </a:solidFill>
        <a:ln>
          <a:noFill/>
        </a:ln>
      </dgm:spPr>
      <dgm:t>
        <a:bodyPr/>
        <a:lstStyle/>
        <a:p>
          <a:r>
            <a:rPr lang="en-US" sz="700" b="0">
              <a:latin typeface="+mn-lt"/>
            </a:rPr>
            <a:t>Information Flow Orchestration</a:t>
          </a:r>
          <a:endParaRPr lang="en-US" sz="700" b="0"/>
        </a:p>
      </dgm:t>
    </dgm:pt>
    <dgm:pt modelId="{9A3BEA78-D942-4A83-8C1C-416EDBA4A302}" type="parTrans" cxnId="{8259C68F-AEAC-4324-BA95-3607C4CF01BB}">
      <dgm:prSet/>
      <dgm:spPr/>
      <dgm:t>
        <a:bodyPr/>
        <a:lstStyle/>
        <a:p>
          <a:endParaRPr lang="en-US"/>
        </a:p>
      </dgm:t>
    </dgm:pt>
    <dgm:pt modelId="{0B645C46-9D84-4401-A8EB-EA488488C6F0}" type="sibTrans" cxnId="{8259C68F-AEAC-4324-BA95-3607C4CF01BB}">
      <dgm:prSet/>
      <dgm:spPr/>
      <dgm:t>
        <a:bodyPr/>
        <a:lstStyle/>
        <a:p>
          <a:endParaRPr lang="en-US"/>
        </a:p>
      </dgm:t>
    </dgm:pt>
    <dgm:pt modelId="{0F0E821F-7B5E-48F8-9B87-CCCDD878A413}">
      <dgm:prSet phldrT="[Text]" custT="1"/>
      <dgm:spPr>
        <a:solidFill>
          <a:srgbClr val="E97132"/>
        </a:solidFill>
        <a:ln>
          <a:noFill/>
        </a:ln>
      </dgm:spPr>
      <dgm:t>
        <a:bodyPr/>
        <a:lstStyle/>
        <a:p>
          <a:r>
            <a:rPr lang="en-US" sz="700"/>
            <a:t>Data Confidentiality</a:t>
          </a:r>
        </a:p>
      </dgm:t>
    </dgm:pt>
    <dgm:pt modelId="{AB3DC59D-FD65-417A-A0F7-77C1B4663C7D}" type="parTrans" cxnId="{F8D3F7C1-B672-4453-88E0-B330AC372F0E}">
      <dgm:prSet/>
      <dgm:spPr/>
      <dgm:t>
        <a:bodyPr/>
        <a:lstStyle/>
        <a:p>
          <a:endParaRPr lang="en-US"/>
        </a:p>
      </dgm:t>
    </dgm:pt>
    <dgm:pt modelId="{3D4AAD62-DC2C-4EA4-ACE2-13BC72649AB3}" type="sibTrans" cxnId="{F8D3F7C1-B672-4453-88E0-B330AC372F0E}">
      <dgm:prSet/>
      <dgm:spPr/>
      <dgm:t>
        <a:bodyPr/>
        <a:lstStyle/>
        <a:p>
          <a:endParaRPr lang="en-US"/>
        </a:p>
      </dgm:t>
    </dgm:pt>
    <dgm:pt modelId="{8F3FB26F-0FE4-4143-939B-A39C3FE07B08}">
      <dgm:prSet phldrT="[Text]" custT="1"/>
      <dgm:spPr>
        <a:solidFill>
          <a:srgbClr val="E97132"/>
        </a:solidFill>
        <a:ln>
          <a:noFill/>
        </a:ln>
      </dgm:spPr>
      <dgm:t>
        <a:bodyPr/>
        <a:lstStyle/>
        <a:p>
          <a:r>
            <a:rPr lang="en-US" sz="700"/>
            <a:t>Identity and Access Management</a:t>
          </a:r>
        </a:p>
      </dgm:t>
    </dgm:pt>
    <dgm:pt modelId="{2D2F381F-4F3E-41CC-A91B-6513825693DB}" type="parTrans" cxnId="{B0FA5967-36CB-4666-89A7-FA80F7F65555}">
      <dgm:prSet/>
      <dgm:spPr/>
      <dgm:t>
        <a:bodyPr/>
        <a:lstStyle/>
        <a:p>
          <a:endParaRPr lang="en-US"/>
        </a:p>
      </dgm:t>
    </dgm:pt>
    <dgm:pt modelId="{D37599CD-C57A-4AE4-B7F6-CDCB63C0E4FE}" type="sibTrans" cxnId="{B0FA5967-36CB-4666-89A7-FA80F7F65555}">
      <dgm:prSet/>
      <dgm:spPr/>
      <dgm:t>
        <a:bodyPr/>
        <a:lstStyle/>
        <a:p>
          <a:endParaRPr lang="en-US"/>
        </a:p>
      </dgm:t>
    </dgm:pt>
    <dgm:pt modelId="{26553720-A18C-4144-B6F3-922C8ECD5D9A}">
      <dgm:prSet phldrT="[Text]" custT="1"/>
      <dgm:spPr>
        <a:solidFill>
          <a:srgbClr val="E97132"/>
        </a:solidFill>
        <a:ln>
          <a:noFill/>
        </a:ln>
      </dgm:spPr>
      <dgm:t>
        <a:bodyPr/>
        <a:lstStyle/>
        <a:p>
          <a:r>
            <a:rPr lang="en-US" sz="700"/>
            <a:t>Security Operations</a:t>
          </a:r>
        </a:p>
      </dgm:t>
    </dgm:pt>
    <dgm:pt modelId="{8E672C13-DE53-4738-B6CF-3DF17ED4D061}" type="parTrans" cxnId="{90E13B80-FFDA-4ACD-AF1F-A8F571EDFD0B}">
      <dgm:prSet/>
      <dgm:spPr/>
      <dgm:t>
        <a:bodyPr/>
        <a:lstStyle/>
        <a:p>
          <a:endParaRPr lang="en-US"/>
        </a:p>
      </dgm:t>
    </dgm:pt>
    <dgm:pt modelId="{3E4A3623-44CF-4320-BF6A-A41230346EAB}" type="sibTrans" cxnId="{90E13B80-FFDA-4ACD-AF1F-A8F571EDFD0B}">
      <dgm:prSet/>
      <dgm:spPr/>
      <dgm:t>
        <a:bodyPr/>
        <a:lstStyle/>
        <a:p>
          <a:endParaRPr lang="en-US"/>
        </a:p>
      </dgm:t>
    </dgm:pt>
    <dgm:pt modelId="{6F0ED74E-2E96-4D71-8779-32BD48F43AA0}">
      <dgm:prSet phldrT="[Text]" custT="1"/>
      <dgm:spPr>
        <a:solidFill>
          <a:srgbClr val="D6A300"/>
        </a:solidFill>
        <a:ln>
          <a:noFill/>
        </a:ln>
      </dgm:spPr>
      <dgm:t>
        <a:bodyPr/>
        <a:lstStyle/>
        <a:p>
          <a:r>
            <a:rPr lang="en-US" sz="700" b="1">
              <a:solidFill>
                <a:schemeClr val="bg1"/>
              </a:solidFill>
            </a:rPr>
            <a:t>ML Model Architecture</a:t>
          </a:r>
        </a:p>
      </dgm:t>
    </dgm:pt>
    <dgm:pt modelId="{D7E0E24C-73AD-4A08-BCAB-4F3E2E6AFDE8}" type="parTrans" cxnId="{A6E7AC0F-B2F9-4413-A7B8-32AF300A3A93}">
      <dgm:prSet/>
      <dgm:spPr/>
      <dgm:t>
        <a:bodyPr/>
        <a:lstStyle/>
        <a:p>
          <a:endParaRPr lang="en-US"/>
        </a:p>
      </dgm:t>
    </dgm:pt>
    <dgm:pt modelId="{C14809CD-A2EF-4DC2-A492-3685BA8B867B}" type="sibTrans" cxnId="{A6E7AC0F-B2F9-4413-A7B8-32AF300A3A93}">
      <dgm:prSet/>
      <dgm:spPr/>
      <dgm:t>
        <a:bodyPr/>
        <a:lstStyle/>
        <a:p>
          <a:endParaRPr lang="en-US"/>
        </a:p>
      </dgm:t>
    </dgm:pt>
    <dgm:pt modelId="{66076660-66D0-492B-9201-F21FFF708219}">
      <dgm:prSet phldrT="[Text]" custT="1"/>
      <dgm:spPr>
        <a:solidFill>
          <a:srgbClr val="FFC000"/>
        </a:solidFill>
        <a:ln>
          <a:noFill/>
        </a:ln>
      </dgm:spPr>
      <dgm:t>
        <a:bodyPr/>
        <a:lstStyle/>
        <a:p>
          <a:r>
            <a:rPr lang="en-US" sz="700">
              <a:solidFill>
                <a:schemeClr val="tx1"/>
              </a:solidFill>
            </a:rPr>
            <a:t>Transformers</a:t>
          </a:r>
        </a:p>
      </dgm:t>
    </dgm:pt>
    <dgm:pt modelId="{40311E4E-D52C-49ED-B1A1-168C48429E29}" type="parTrans" cxnId="{DB1FCA8B-579D-496C-8870-1EFBDD721355}">
      <dgm:prSet/>
      <dgm:spPr/>
      <dgm:t>
        <a:bodyPr/>
        <a:lstStyle/>
        <a:p>
          <a:endParaRPr lang="en-US"/>
        </a:p>
      </dgm:t>
    </dgm:pt>
    <dgm:pt modelId="{B7F1D271-4576-45A0-BFCC-703EA51FE145}" type="sibTrans" cxnId="{DB1FCA8B-579D-496C-8870-1EFBDD721355}">
      <dgm:prSet/>
      <dgm:spPr/>
      <dgm:t>
        <a:bodyPr/>
        <a:lstStyle/>
        <a:p>
          <a:endParaRPr lang="en-US"/>
        </a:p>
      </dgm:t>
    </dgm:pt>
    <dgm:pt modelId="{13A661B0-0170-4179-8B31-EB0FB8B58672}">
      <dgm:prSet phldrT="[Text]" custT="1"/>
      <dgm:spPr>
        <a:solidFill>
          <a:srgbClr val="FFC000"/>
        </a:solidFill>
        <a:ln>
          <a:noFill/>
        </a:ln>
      </dgm:spPr>
      <dgm:t>
        <a:bodyPr/>
        <a:lstStyle/>
        <a:p>
          <a:r>
            <a:rPr lang="en-US" sz="700">
              <a:solidFill>
                <a:schemeClr val="tx1"/>
              </a:solidFill>
            </a:rPr>
            <a:t>Cross Encoders</a:t>
          </a:r>
        </a:p>
      </dgm:t>
    </dgm:pt>
    <dgm:pt modelId="{804844D5-1F8D-4C40-B34F-EBB783C29826}" type="parTrans" cxnId="{15218C30-0119-4488-A80A-16D196329DB1}">
      <dgm:prSet/>
      <dgm:spPr/>
      <dgm:t>
        <a:bodyPr/>
        <a:lstStyle/>
        <a:p>
          <a:endParaRPr lang="en-US"/>
        </a:p>
      </dgm:t>
    </dgm:pt>
    <dgm:pt modelId="{38464C8E-11EF-4869-A057-1579F1D0CC1F}" type="sibTrans" cxnId="{15218C30-0119-4488-A80A-16D196329DB1}">
      <dgm:prSet/>
      <dgm:spPr/>
      <dgm:t>
        <a:bodyPr/>
        <a:lstStyle/>
        <a:p>
          <a:endParaRPr lang="en-US"/>
        </a:p>
      </dgm:t>
    </dgm:pt>
    <dgm:pt modelId="{945CDE09-EF0B-4455-8EB7-27411487E4F9}">
      <dgm:prSet phldrT="[Text]" custT="1"/>
      <dgm:spPr>
        <a:solidFill>
          <a:srgbClr val="FFC000"/>
        </a:solidFill>
        <a:ln>
          <a:noFill/>
        </a:ln>
      </dgm:spPr>
      <dgm:t>
        <a:bodyPr/>
        <a:lstStyle/>
        <a:p>
          <a:r>
            <a:rPr lang="en-US" sz="700">
              <a:solidFill>
                <a:schemeClr val="tx1"/>
              </a:solidFill>
            </a:rPr>
            <a:t>Bi Encoders</a:t>
          </a:r>
        </a:p>
      </dgm:t>
    </dgm:pt>
    <dgm:pt modelId="{94CD9A9A-4888-4CEE-82BE-684060CD918A}" type="parTrans" cxnId="{B71B568A-1196-4CD6-AAF5-3CBCEF795517}">
      <dgm:prSet/>
      <dgm:spPr/>
      <dgm:t>
        <a:bodyPr/>
        <a:lstStyle/>
        <a:p>
          <a:endParaRPr lang="en-US"/>
        </a:p>
      </dgm:t>
    </dgm:pt>
    <dgm:pt modelId="{E3F606BE-9B94-4947-895B-8C2B8247ACCC}" type="sibTrans" cxnId="{B71B568A-1196-4CD6-AAF5-3CBCEF795517}">
      <dgm:prSet/>
      <dgm:spPr/>
      <dgm:t>
        <a:bodyPr/>
        <a:lstStyle/>
        <a:p>
          <a:endParaRPr lang="en-US"/>
        </a:p>
      </dgm:t>
    </dgm:pt>
    <dgm:pt modelId="{6EDE8A59-6602-45BA-B8C8-DEC71F055E0D}">
      <dgm:prSet phldrT="[Text]" custT="1"/>
      <dgm:spPr>
        <a:solidFill>
          <a:srgbClr val="FFC000"/>
        </a:solidFill>
        <a:ln>
          <a:noFill/>
        </a:ln>
      </dgm:spPr>
      <dgm:t>
        <a:bodyPr/>
        <a:lstStyle/>
        <a:p>
          <a:r>
            <a:rPr lang="en-US" sz="700">
              <a:solidFill>
                <a:schemeClr val="tx1"/>
              </a:solidFill>
            </a:rPr>
            <a:t>CNNs</a:t>
          </a:r>
        </a:p>
      </dgm:t>
    </dgm:pt>
    <dgm:pt modelId="{E40B52D4-8BBF-4730-A414-ADBE4D5A9CCA}" type="parTrans" cxnId="{ECFDD6DE-AE47-4C9F-89EF-7A44396BD121}">
      <dgm:prSet/>
      <dgm:spPr/>
      <dgm:t>
        <a:bodyPr/>
        <a:lstStyle/>
        <a:p>
          <a:endParaRPr lang="en-US"/>
        </a:p>
      </dgm:t>
    </dgm:pt>
    <dgm:pt modelId="{11187A9A-0071-496C-8BC3-220A252B23CE}" type="sibTrans" cxnId="{ECFDD6DE-AE47-4C9F-89EF-7A44396BD121}">
      <dgm:prSet/>
      <dgm:spPr/>
      <dgm:t>
        <a:bodyPr/>
        <a:lstStyle/>
        <a:p>
          <a:endParaRPr lang="en-US"/>
        </a:p>
      </dgm:t>
    </dgm:pt>
    <dgm:pt modelId="{5D433726-6B14-4598-A970-D6224FC5E5F3}">
      <dgm:prSet phldrT="[Text]" custT="1"/>
      <dgm:spPr>
        <a:solidFill>
          <a:srgbClr val="FFC000"/>
        </a:solidFill>
        <a:ln>
          <a:noFill/>
        </a:ln>
      </dgm:spPr>
      <dgm:t>
        <a:bodyPr/>
        <a:lstStyle/>
        <a:p>
          <a:r>
            <a:rPr lang="en-US" sz="700">
              <a:solidFill>
                <a:schemeClr val="tx1"/>
              </a:solidFill>
            </a:rPr>
            <a:t>RNNs</a:t>
          </a:r>
        </a:p>
      </dgm:t>
    </dgm:pt>
    <dgm:pt modelId="{FC6A8746-6142-4B26-969A-1FBCAF8C0D4D}" type="parTrans" cxnId="{9734E87D-DCD8-49B3-8811-4017E592BD02}">
      <dgm:prSet/>
      <dgm:spPr/>
      <dgm:t>
        <a:bodyPr/>
        <a:lstStyle/>
        <a:p>
          <a:endParaRPr lang="en-US"/>
        </a:p>
      </dgm:t>
    </dgm:pt>
    <dgm:pt modelId="{7725B105-2FDC-4179-8529-2DBBA8627768}" type="sibTrans" cxnId="{9734E87D-DCD8-49B3-8811-4017E592BD02}">
      <dgm:prSet/>
      <dgm:spPr/>
      <dgm:t>
        <a:bodyPr/>
        <a:lstStyle/>
        <a:p>
          <a:endParaRPr lang="en-US"/>
        </a:p>
      </dgm:t>
    </dgm:pt>
    <dgm:pt modelId="{0B2934C0-E500-4199-8B3F-117E417242E6}">
      <dgm:prSet phldrT="[Text]" custT="1"/>
      <dgm:spPr>
        <a:solidFill>
          <a:srgbClr val="E97132"/>
        </a:solidFill>
        <a:ln>
          <a:noFill/>
        </a:ln>
      </dgm:spPr>
      <dgm:t>
        <a:bodyPr/>
        <a:lstStyle/>
        <a:p>
          <a:r>
            <a:rPr lang="en-US" sz="700"/>
            <a:t>Malicious Use Protection</a:t>
          </a:r>
        </a:p>
      </dgm:t>
    </dgm:pt>
    <dgm:pt modelId="{E5D30158-142A-4D97-8526-BD518DFE10D7}" type="parTrans" cxnId="{9116FE16-AC47-4E69-B13C-EDCFC1CCCF43}">
      <dgm:prSet/>
      <dgm:spPr/>
      <dgm:t>
        <a:bodyPr/>
        <a:lstStyle/>
        <a:p>
          <a:endParaRPr lang="en-US"/>
        </a:p>
      </dgm:t>
    </dgm:pt>
    <dgm:pt modelId="{1F447FBD-5284-4D97-8350-CABA4F6CCC0A}" type="sibTrans" cxnId="{9116FE16-AC47-4E69-B13C-EDCFC1CCCF43}">
      <dgm:prSet/>
      <dgm:spPr/>
      <dgm:t>
        <a:bodyPr/>
        <a:lstStyle/>
        <a:p>
          <a:endParaRPr lang="en-US"/>
        </a:p>
      </dgm:t>
    </dgm:pt>
    <dgm:pt modelId="{1755A2C8-1AEA-4760-AA68-EA5EA12B771E}">
      <dgm:prSet phldrT="[Text]" custT="1"/>
      <dgm:spPr>
        <a:solidFill>
          <a:srgbClr val="E97132"/>
        </a:solidFill>
        <a:ln>
          <a:noFill/>
        </a:ln>
      </dgm:spPr>
      <dgm:t>
        <a:bodyPr/>
        <a:lstStyle/>
        <a:p>
          <a:r>
            <a:rPr lang="en-US" sz="700"/>
            <a:t>Malicious Behavior Protection</a:t>
          </a:r>
        </a:p>
      </dgm:t>
    </dgm:pt>
    <dgm:pt modelId="{73EFD4C7-4B17-443D-8164-0AC4481369E4}" type="parTrans" cxnId="{5EE150D3-7529-4241-BB5D-E666114FB530}">
      <dgm:prSet/>
      <dgm:spPr/>
      <dgm:t>
        <a:bodyPr/>
        <a:lstStyle/>
        <a:p>
          <a:endParaRPr lang="en-US"/>
        </a:p>
      </dgm:t>
    </dgm:pt>
    <dgm:pt modelId="{F58EB630-A6AA-4B7F-AB76-26FD08D35720}" type="sibTrans" cxnId="{5EE150D3-7529-4241-BB5D-E666114FB530}">
      <dgm:prSet/>
      <dgm:spPr/>
      <dgm:t>
        <a:bodyPr/>
        <a:lstStyle/>
        <a:p>
          <a:endParaRPr lang="en-US"/>
        </a:p>
      </dgm:t>
    </dgm:pt>
    <dgm:pt modelId="{3941137B-F8C9-45CC-B21C-980D1E92D897}">
      <dgm:prSet phldrT="[Text]" custT="1"/>
      <dgm:spPr>
        <a:solidFill>
          <a:schemeClr val="accent2"/>
        </a:solidFill>
        <a:ln>
          <a:noFill/>
        </a:ln>
      </dgm:spPr>
      <dgm:t>
        <a:bodyPr/>
        <a:lstStyle/>
        <a:p>
          <a:r>
            <a:rPr lang="en-US" sz="700" b="1"/>
            <a:t>Cognitive Capabilities</a:t>
          </a:r>
        </a:p>
      </dgm:t>
    </dgm:pt>
    <dgm:pt modelId="{90A75FF3-0C2E-40B6-825D-BB2FC19D8014}" type="parTrans" cxnId="{D127AE5D-27D8-4FF5-BF9E-64E452664ED7}">
      <dgm:prSet/>
      <dgm:spPr/>
      <dgm:t>
        <a:bodyPr/>
        <a:lstStyle/>
        <a:p>
          <a:endParaRPr lang="en-US"/>
        </a:p>
      </dgm:t>
    </dgm:pt>
    <dgm:pt modelId="{2510FB40-66AA-4275-B61F-E31B8DC3184B}" type="sibTrans" cxnId="{D127AE5D-27D8-4FF5-BF9E-64E452664ED7}">
      <dgm:prSet/>
      <dgm:spPr/>
      <dgm:t>
        <a:bodyPr/>
        <a:lstStyle/>
        <a:p>
          <a:endParaRPr lang="en-US"/>
        </a:p>
      </dgm:t>
    </dgm:pt>
    <dgm:pt modelId="{5F781E35-9864-4F1D-A433-2C3F08A913CF}">
      <dgm:prSet phldrT="[Text]" custT="1"/>
      <dgm:spPr>
        <a:solidFill>
          <a:schemeClr val="accent2"/>
        </a:solidFill>
        <a:ln>
          <a:noFill/>
        </a:ln>
      </dgm:spPr>
      <dgm:t>
        <a:bodyPr/>
        <a:lstStyle/>
        <a:p>
          <a:r>
            <a:rPr lang="en-US" sz="700" b="1"/>
            <a:t>Information Processing Patterns</a:t>
          </a:r>
        </a:p>
      </dgm:t>
    </dgm:pt>
    <dgm:pt modelId="{0C04C3F1-BE0E-4818-9FAC-2F77560D5C8B}" type="parTrans" cxnId="{716BE34C-003A-4644-9B40-1CA147BE96D1}">
      <dgm:prSet/>
      <dgm:spPr/>
      <dgm:t>
        <a:bodyPr/>
        <a:lstStyle/>
        <a:p>
          <a:endParaRPr lang="en-US"/>
        </a:p>
      </dgm:t>
    </dgm:pt>
    <dgm:pt modelId="{713F73E0-548B-41DD-8AEC-07F383320342}" type="sibTrans" cxnId="{716BE34C-003A-4644-9B40-1CA147BE96D1}">
      <dgm:prSet/>
      <dgm:spPr/>
      <dgm:t>
        <a:bodyPr/>
        <a:lstStyle/>
        <a:p>
          <a:endParaRPr lang="en-US"/>
        </a:p>
      </dgm:t>
    </dgm:pt>
    <dgm:pt modelId="{B56CD9DE-657C-4F3E-AE5A-DAB3366BD03E}">
      <dgm:prSet phldrT="[Text]" custT="1"/>
      <dgm:spPr>
        <a:solidFill>
          <a:srgbClr val="0E425A"/>
        </a:solidFill>
        <a:ln>
          <a:noFill/>
        </a:ln>
      </dgm:spPr>
      <dgm:t>
        <a:bodyPr vert="horz"/>
        <a:lstStyle/>
        <a:p>
          <a:r>
            <a:rPr lang="en-US" sz="700" b="1"/>
            <a:t>Data Architecture</a:t>
          </a:r>
        </a:p>
      </dgm:t>
    </dgm:pt>
    <dgm:pt modelId="{9FB1D41F-829C-4713-93D6-9F5A299DE8EC}" type="parTrans" cxnId="{0668823F-EB1E-4CDC-98D9-C3ABE7336A44}">
      <dgm:prSet/>
      <dgm:spPr/>
      <dgm:t>
        <a:bodyPr/>
        <a:lstStyle/>
        <a:p>
          <a:endParaRPr lang="en-US"/>
        </a:p>
      </dgm:t>
    </dgm:pt>
    <dgm:pt modelId="{09208A98-EBD0-4310-88E3-3F9100F837C0}" type="sibTrans" cxnId="{0668823F-EB1E-4CDC-98D9-C3ABE7336A44}">
      <dgm:prSet/>
      <dgm:spPr/>
      <dgm:t>
        <a:bodyPr/>
        <a:lstStyle/>
        <a:p>
          <a:endParaRPr lang="en-US"/>
        </a:p>
      </dgm:t>
    </dgm:pt>
    <dgm:pt modelId="{80CC7CB8-A480-4E34-BEB6-E5FA884710DE}">
      <dgm:prSet phldrT="[Text]" custT="1"/>
      <dgm:spPr>
        <a:solidFill>
          <a:schemeClr val="accent2"/>
        </a:solidFill>
        <a:ln>
          <a:noFill/>
        </a:ln>
      </dgm:spPr>
      <dgm:t>
        <a:bodyPr/>
        <a:lstStyle/>
        <a:p>
          <a:r>
            <a:rPr lang="en-US" sz="700" b="1"/>
            <a:t>Cognitive Architecture</a:t>
          </a:r>
        </a:p>
      </dgm:t>
    </dgm:pt>
    <dgm:pt modelId="{3B5F8D59-A4FE-4EA2-BDA7-622165773150}" type="sibTrans" cxnId="{F9DE36D0-B0DC-406C-8AD2-DBFCD5FA461C}">
      <dgm:prSet/>
      <dgm:spPr/>
      <dgm:t>
        <a:bodyPr/>
        <a:lstStyle/>
        <a:p>
          <a:endParaRPr lang="en-US"/>
        </a:p>
      </dgm:t>
    </dgm:pt>
    <dgm:pt modelId="{3FC2F2D5-6243-4392-B55D-35B2AF2C4F3D}" type="parTrans" cxnId="{F9DE36D0-B0DC-406C-8AD2-DBFCD5FA461C}">
      <dgm:prSet/>
      <dgm:spPr/>
      <dgm:t>
        <a:bodyPr/>
        <a:lstStyle/>
        <a:p>
          <a:endParaRPr lang="en-US"/>
        </a:p>
      </dgm:t>
    </dgm:pt>
    <dgm:pt modelId="{9976D1DB-D6D9-4556-A8BD-86AA3D9481B2}">
      <dgm:prSet phldrT="[Text]" custT="1"/>
      <dgm:spPr>
        <a:solidFill>
          <a:srgbClr val="156082"/>
        </a:solidFill>
        <a:ln>
          <a:noFill/>
        </a:ln>
      </dgm:spPr>
      <dgm:t>
        <a:bodyPr/>
        <a:lstStyle/>
        <a:p>
          <a:r>
            <a:rPr lang="en-US" sz="700"/>
            <a:t>Data Sources</a:t>
          </a:r>
        </a:p>
      </dgm:t>
    </dgm:pt>
    <dgm:pt modelId="{CCB55DDE-A97D-4B72-B7B9-27AD8ED1EFC1}" type="parTrans" cxnId="{F18B5370-3E69-4A9D-86B6-9A134C178090}">
      <dgm:prSet/>
      <dgm:spPr/>
      <dgm:t>
        <a:bodyPr/>
        <a:lstStyle/>
        <a:p>
          <a:endParaRPr lang="en-US"/>
        </a:p>
      </dgm:t>
    </dgm:pt>
    <dgm:pt modelId="{EB5F250E-F37D-4FEB-A812-5D73E6862584}" type="sibTrans" cxnId="{F18B5370-3E69-4A9D-86B6-9A134C178090}">
      <dgm:prSet/>
      <dgm:spPr/>
      <dgm:t>
        <a:bodyPr/>
        <a:lstStyle/>
        <a:p>
          <a:endParaRPr lang="en-US"/>
        </a:p>
      </dgm:t>
    </dgm:pt>
    <dgm:pt modelId="{2B825FA7-B21F-4E69-A4D9-86F37A0FC282}">
      <dgm:prSet phldrT="[Text]" custT="1"/>
      <dgm:spPr>
        <a:solidFill>
          <a:srgbClr val="156082"/>
        </a:solidFill>
        <a:ln>
          <a:noFill/>
        </a:ln>
      </dgm:spPr>
      <dgm:t>
        <a:bodyPr/>
        <a:lstStyle/>
        <a:p>
          <a:r>
            <a:rPr lang="en-US" sz="700"/>
            <a:t>Knowledge Onboarding</a:t>
          </a:r>
        </a:p>
      </dgm:t>
    </dgm:pt>
    <dgm:pt modelId="{2A16E4A1-50A3-480E-8B95-9FDE2A0D621B}" type="parTrans" cxnId="{93A7C47C-DB32-4F8D-839F-0CC5A0AC2D36}">
      <dgm:prSet/>
      <dgm:spPr/>
      <dgm:t>
        <a:bodyPr/>
        <a:lstStyle/>
        <a:p>
          <a:endParaRPr lang="en-US"/>
        </a:p>
      </dgm:t>
    </dgm:pt>
    <dgm:pt modelId="{6CF06B38-C837-48BD-8D2E-2FB6F2BC9076}" type="sibTrans" cxnId="{93A7C47C-DB32-4F8D-839F-0CC5A0AC2D36}">
      <dgm:prSet/>
      <dgm:spPr/>
      <dgm:t>
        <a:bodyPr/>
        <a:lstStyle/>
        <a:p>
          <a:endParaRPr lang="en-US"/>
        </a:p>
      </dgm:t>
    </dgm:pt>
    <dgm:pt modelId="{97E37022-F808-405E-B5F0-76B198472011}">
      <dgm:prSet phldrT="[Text]" custT="1"/>
      <dgm:spPr>
        <a:solidFill>
          <a:srgbClr val="156082"/>
        </a:solidFill>
        <a:ln>
          <a:noFill/>
        </a:ln>
      </dgm:spPr>
      <dgm:t>
        <a:bodyPr/>
        <a:lstStyle/>
        <a:p>
          <a:r>
            <a:rPr lang="en-US" sz="700"/>
            <a:t>Model Training and Evaluation Data</a:t>
          </a:r>
        </a:p>
      </dgm:t>
    </dgm:pt>
    <dgm:pt modelId="{BFFC6A1E-D522-4BA7-A3F0-93394DE17017}" type="parTrans" cxnId="{82DE4B11-BDE1-498F-A830-5F436ACB7EEE}">
      <dgm:prSet/>
      <dgm:spPr/>
      <dgm:t>
        <a:bodyPr/>
        <a:lstStyle/>
        <a:p>
          <a:endParaRPr lang="en-US"/>
        </a:p>
      </dgm:t>
    </dgm:pt>
    <dgm:pt modelId="{36311ED1-9B25-498A-9B82-C4AA52AB7281}" type="sibTrans" cxnId="{82DE4B11-BDE1-498F-A830-5F436ACB7EEE}">
      <dgm:prSet/>
      <dgm:spPr/>
      <dgm:t>
        <a:bodyPr/>
        <a:lstStyle/>
        <a:p>
          <a:endParaRPr lang="en-US"/>
        </a:p>
      </dgm:t>
    </dgm:pt>
    <dgm:pt modelId="{1EBC0D17-E44F-435F-8FF3-9A85179D3597}">
      <dgm:prSet phldrT="[Text]" custT="1"/>
      <dgm:spPr>
        <a:solidFill>
          <a:srgbClr val="156082"/>
        </a:solidFill>
        <a:ln>
          <a:noFill/>
        </a:ln>
      </dgm:spPr>
      <dgm:t>
        <a:bodyPr/>
        <a:lstStyle/>
        <a:p>
          <a:r>
            <a:rPr lang="en-US" sz="700"/>
            <a:t>Agent Data</a:t>
          </a:r>
        </a:p>
      </dgm:t>
    </dgm:pt>
    <dgm:pt modelId="{040C5C42-9A64-4EF0-AAD1-3C8FB4F6DF77}" type="parTrans" cxnId="{B4439290-38E7-46D6-B6B6-B44640EEB6DF}">
      <dgm:prSet/>
      <dgm:spPr/>
      <dgm:t>
        <a:bodyPr/>
        <a:lstStyle/>
        <a:p>
          <a:endParaRPr lang="en-US"/>
        </a:p>
      </dgm:t>
    </dgm:pt>
    <dgm:pt modelId="{1BA015DB-D1C7-47DF-B175-9ED6E67CDCF5}" type="sibTrans" cxnId="{B4439290-38E7-46D6-B6B6-B44640EEB6DF}">
      <dgm:prSet/>
      <dgm:spPr/>
      <dgm:t>
        <a:bodyPr/>
        <a:lstStyle/>
        <a:p>
          <a:endParaRPr lang="en-US"/>
        </a:p>
      </dgm:t>
    </dgm:pt>
    <dgm:pt modelId="{54BA9A22-717A-4572-B5BA-A1C7FF672BD4}">
      <dgm:prSet phldrT="[Text]" custT="1"/>
      <dgm:spPr>
        <a:solidFill>
          <a:srgbClr val="156082"/>
        </a:solidFill>
        <a:ln>
          <a:noFill/>
        </a:ln>
      </dgm:spPr>
      <dgm:t>
        <a:bodyPr/>
        <a:lstStyle/>
        <a:p>
          <a:r>
            <a:rPr lang="en-US" sz="700"/>
            <a:t>Storage Services</a:t>
          </a:r>
        </a:p>
      </dgm:t>
    </dgm:pt>
    <dgm:pt modelId="{7D66F5BA-6A53-42F8-8DDB-CD723982DB71}" type="parTrans" cxnId="{77B91570-A1D3-4ABE-9935-EA85C877FB92}">
      <dgm:prSet/>
      <dgm:spPr/>
      <dgm:t>
        <a:bodyPr/>
        <a:lstStyle/>
        <a:p>
          <a:endParaRPr lang="en-US"/>
        </a:p>
      </dgm:t>
    </dgm:pt>
    <dgm:pt modelId="{597CEF29-DFE1-46EA-8A21-6094571B56EA}" type="sibTrans" cxnId="{77B91570-A1D3-4ABE-9935-EA85C877FB92}">
      <dgm:prSet/>
      <dgm:spPr/>
      <dgm:t>
        <a:bodyPr/>
        <a:lstStyle/>
        <a:p>
          <a:endParaRPr lang="en-US"/>
        </a:p>
      </dgm:t>
    </dgm:pt>
    <dgm:pt modelId="{66842DF3-9A26-4EBA-A0CC-9BF778DF582F}">
      <dgm:prSet phldrT="[Text]" custT="1"/>
      <dgm:spPr>
        <a:solidFill>
          <a:srgbClr val="A100FF"/>
        </a:solidFill>
        <a:ln>
          <a:noFill/>
        </a:ln>
      </dgm:spPr>
      <dgm:t>
        <a:bodyPr/>
        <a:lstStyle/>
        <a:p>
          <a:r>
            <a:rPr lang="en-US" sz="700"/>
            <a:t>Sense</a:t>
          </a:r>
        </a:p>
      </dgm:t>
    </dgm:pt>
    <dgm:pt modelId="{FC506596-2799-41C4-A16A-D432CAD94469}" type="parTrans" cxnId="{73157086-E2A4-481C-8F77-8985D898FE69}">
      <dgm:prSet/>
      <dgm:spPr/>
      <dgm:t>
        <a:bodyPr/>
        <a:lstStyle/>
        <a:p>
          <a:endParaRPr lang="en-US"/>
        </a:p>
      </dgm:t>
    </dgm:pt>
    <dgm:pt modelId="{B99734F3-35F5-4B86-BB54-FBA77966CAB7}" type="sibTrans" cxnId="{73157086-E2A4-481C-8F77-8985D898FE69}">
      <dgm:prSet/>
      <dgm:spPr/>
      <dgm:t>
        <a:bodyPr/>
        <a:lstStyle/>
        <a:p>
          <a:endParaRPr lang="en-US"/>
        </a:p>
      </dgm:t>
    </dgm:pt>
    <dgm:pt modelId="{E629C53D-E848-4708-A9E0-AA59B57CF735}">
      <dgm:prSet phldrT="[Text]" custT="1"/>
      <dgm:spPr>
        <a:solidFill>
          <a:srgbClr val="A100FF"/>
        </a:solidFill>
        <a:ln>
          <a:noFill/>
        </a:ln>
      </dgm:spPr>
      <dgm:t>
        <a:bodyPr/>
        <a:lstStyle/>
        <a:p>
          <a:r>
            <a:rPr lang="en-US" sz="700"/>
            <a:t>Perceive</a:t>
          </a:r>
        </a:p>
      </dgm:t>
    </dgm:pt>
    <dgm:pt modelId="{9D95A594-5673-4251-B16C-73A86C0A7CCD}" type="parTrans" cxnId="{9868770C-BCAB-4F77-9A29-9943A1A96ECA}">
      <dgm:prSet/>
      <dgm:spPr/>
      <dgm:t>
        <a:bodyPr/>
        <a:lstStyle/>
        <a:p>
          <a:endParaRPr lang="en-US"/>
        </a:p>
      </dgm:t>
    </dgm:pt>
    <dgm:pt modelId="{BB900615-B611-433C-8219-10DC352B1E0D}" type="sibTrans" cxnId="{9868770C-BCAB-4F77-9A29-9943A1A96ECA}">
      <dgm:prSet/>
      <dgm:spPr/>
      <dgm:t>
        <a:bodyPr/>
        <a:lstStyle/>
        <a:p>
          <a:endParaRPr lang="en-US"/>
        </a:p>
      </dgm:t>
    </dgm:pt>
    <dgm:pt modelId="{A5F7FB5B-B52F-49D6-BB60-7978226B8D54}">
      <dgm:prSet phldrT="[Text]" custT="1"/>
      <dgm:spPr>
        <a:solidFill>
          <a:srgbClr val="A100FF"/>
        </a:solidFill>
        <a:ln>
          <a:noFill/>
        </a:ln>
      </dgm:spPr>
      <dgm:t>
        <a:bodyPr/>
        <a:lstStyle/>
        <a:p>
          <a:r>
            <a:rPr lang="en-US" sz="700"/>
            <a:t>Learn and Know</a:t>
          </a:r>
        </a:p>
      </dgm:t>
    </dgm:pt>
    <dgm:pt modelId="{CCC0E93E-BCEE-478D-ABDE-1A6C30B6CE77}" type="parTrans" cxnId="{764EC921-F409-4C8A-9B39-C850078B54CD}">
      <dgm:prSet/>
      <dgm:spPr/>
      <dgm:t>
        <a:bodyPr/>
        <a:lstStyle/>
        <a:p>
          <a:endParaRPr lang="en-US"/>
        </a:p>
      </dgm:t>
    </dgm:pt>
    <dgm:pt modelId="{9D36628F-09C9-46D4-9C4E-92FBCD305E8D}" type="sibTrans" cxnId="{764EC921-F409-4C8A-9B39-C850078B54CD}">
      <dgm:prSet/>
      <dgm:spPr/>
      <dgm:t>
        <a:bodyPr/>
        <a:lstStyle/>
        <a:p>
          <a:endParaRPr lang="en-US"/>
        </a:p>
      </dgm:t>
    </dgm:pt>
    <dgm:pt modelId="{D44C369D-7A01-4979-B592-FF01D868F6E4}">
      <dgm:prSet phldrT="[Text]" custT="1"/>
      <dgm:spPr>
        <a:solidFill>
          <a:srgbClr val="A100FF"/>
        </a:solidFill>
        <a:ln>
          <a:noFill/>
        </a:ln>
      </dgm:spPr>
      <dgm:t>
        <a:bodyPr/>
        <a:lstStyle/>
        <a:p>
          <a:r>
            <a:rPr lang="en-US" sz="700"/>
            <a:t>Reason</a:t>
          </a:r>
        </a:p>
      </dgm:t>
    </dgm:pt>
    <dgm:pt modelId="{CC61A8A9-3662-4456-B57D-C88FB11DDD28}" type="parTrans" cxnId="{E1E581E8-C5F5-4D79-87E7-F1AB0B699B77}">
      <dgm:prSet/>
      <dgm:spPr/>
      <dgm:t>
        <a:bodyPr/>
        <a:lstStyle/>
        <a:p>
          <a:endParaRPr lang="en-US"/>
        </a:p>
      </dgm:t>
    </dgm:pt>
    <dgm:pt modelId="{938447E3-F6DB-4277-B661-808DF767F53D}" type="sibTrans" cxnId="{E1E581E8-C5F5-4D79-87E7-F1AB0B699B77}">
      <dgm:prSet/>
      <dgm:spPr/>
      <dgm:t>
        <a:bodyPr/>
        <a:lstStyle/>
        <a:p>
          <a:endParaRPr lang="en-US"/>
        </a:p>
      </dgm:t>
    </dgm:pt>
    <dgm:pt modelId="{33CF24A4-1739-4B38-8501-09D51EB033CE}">
      <dgm:prSet phldrT="[Text]" custT="1"/>
      <dgm:spPr>
        <a:solidFill>
          <a:srgbClr val="A100FF"/>
        </a:solidFill>
        <a:ln>
          <a:noFill/>
        </a:ln>
      </dgm:spPr>
      <dgm:t>
        <a:bodyPr/>
        <a:lstStyle/>
        <a:p>
          <a:r>
            <a:rPr lang="en-US" sz="700"/>
            <a:t>Communicate</a:t>
          </a:r>
        </a:p>
      </dgm:t>
    </dgm:pt>
    <dgm:pt modelId="{6A09DF61-DF6B-4BF5-85A6-232DFFB9EA8B}" type="parTrans" cxnId="{2AB164DC-9B9A-460B-8A29-1156912D751E}">
      <dgm:prSet/>
      <dgm:spPr/>
      <dgm:t>
        <a:bodyPr/>
        <a:lstStyle/>
        <a:p>
          <a:endParaRPr lang="en-US"/>
        </a:p>
      </dgm:t>
    </dgm:pt>
    <dgm:pt modelId="{FD59FCDB-225A-4FBD-A98D-F3C23E2B60E3}" type="sibTrans" cxnId="{2AB164DC-9B9A-460B-8A29-1156912D751E}">
      <dgm:prSet/>
      <dgm:spPr/>
      <dgm:t>
        <a:bodyPr/>
        <a:lstStyle/>
        <a:p>
          <a:endParaRPr lang="en-US"/>
        </a:p>
      </dgm:t>
    </dgm:pt>
    <dgm:pt modelId="{7A6EC55F-6E0C-4373-9C14-0DDDA1CCF83F}">
      <dgm:prSet phldrT="[Text]" custT="1"/>
      <dgm:spPr>
        <a:solidFill>
          <a:srgbClr val="A100FF"/>
        </a:solidFill>
        <a:ln>
          <a:noFill/>
        </a:ln>
      </dgm:spPr>
      <dgm:t>
        <a:bodyPr/>
        <a:lstStyle/>
        <a:p>
          <a:r>
            <a:rPr lang="en-US" sz="700"/>
            <a:t>Create</a:t>
          </a:r>
        </a:p>
      </dgm:t>
    </dgm:pt>
    <dgm:pt modelId="{ABC57D5E-5C56-4036-9C2D-7FF0DE929292}" type="parTrans" cxnId="{FCD308A6-2FF3-4838-A55F-8E1BBE16FCB3}">
      <dgm:prSet/>
      <dgm:spPr/>
      <dgm:t>
        <a:bodyPr/>
        <a:lstStyle/>
        <a:p>
          <a:endParaRPr lang="en-US"/>
        </a:p>
      </dgm:t>
    </dgm:pt>
    <dgm:pt modelId="{E0687D20-FA60-4FB6-BF15-0D4206ED22A9}" type="sibTrans" cxnId="{FCD308A6-2FF3-4838-A55F-8E1BBE16FCB3}">
      <dgm:prSet/>
      <dgm:spPr/>
      <dgm:t>
        <a:bodyPr/>
        <a:lstStyle/>
        <a:p>
          <a:endParaRPr lang="en-US"/>
        </a:p>
      </dgm:t>
    </dgm:pt>
    <dgm:pt modelId="{FE03F409-A79A-4387-B19A-C66BE6F3112C}">
      <dgm:prSet phldrT="[Text]" custT="1"/>
      <dgm:spPr>
        <a:solidFill>
          <a:srgbClr val="A100FF"/>
        </a:solidFill>
        <a:ln>
          <a:noFill/>
        </a:ln>
      </dgm:spPr>
      <dgm:t>
        <a:bodyPr/>
        <a:lstStyle/>
        <a:p>
          <a:r>
            <a:rPr lang="en-US" sz="700"/>
            <a:t>Plan</a:t>
          </a:r>
        </a:p>
      </dgm:t>
    </dgm:pt>
    <dgm:pt modelId="{EB1A8FD1-D77F-44C8-B2CD-1670C49D2189}" type="parTrans" cxnId="{82369A6E-53ED-4DC8-BE9B-A17D2E39A975}">
      <dgm:prSet/>
      <dgm:spPr/>
      <dgm:t>
        <a:bodyPr/>
        <a:lstStyle/>
        <a:p>
          <a:endParaRPr lang="en-US"/>
        </a:p>
      </dgm:t>
    </dgm:pt>
    <dgm:pt modelId="{52503FDF-8C30-4FA7-8788-F6B867275E5E}" type="sibTrans" cxnId="{82369A6E-53ED-4DC8-BE9B-A17D2E39A975}">
      <dgm:prSet/>
      <dgm:spPr/>
      <dgm:t>
        <a:bodyPr/>
        <a:lstStyle/>
        <a:p>
          <a:endParaRPr lang="en-US"/>
        </a:p>
      </dgm:t>
    </dgm:pt>
    <dgm:pt modelId="{24878412-2F59-4B13-AEFB-1932A80E8493}">
      <dgm:prSet phldrT="[Text]" custT="1"/>
      <dgm:spPr>
        <a:solidFill>
          <a:srgbClr val="A100FF"/>
        </a:solidFill>
        <a:ln>
          <a:noFill/>
        </a:ln>
      </dgm:spPr>
      <dgm:t>
        <a:bodyPr/>
        <a:lstStyle/>
        <a:p>
          <a:r>
            <a:rPr lang="en-US" sz="700"/>
            <a:t>Act</a:t>
          </a:r>
        </a:p>
      </dgm:t>
    </dgm:pt>
    <dgm:pt modelId="{4ABAFA73-C6AD-4884-8AA5-055C0F75B9AD}" type="parTrans" cxnId="{0A32F054-AB9F-4917-800E-A1B0D00B2CDC}">
      <dgm:prSet/>
      <dgm:spPr/>
      <dgm:t>
        <a:bodyPr/>
        <a:lstStyle/>
        <a:p>
          <a:endParaRPr lang="en-US"/>
        </a:p>
      </dgm:t>
    </dgm:pt>
    <dgm:pt modelId="{8E8C73E4-799A-408D-8873-11B42E602FF1}" type="sibTrans" cxnId="{0A32F054-AB9F-4917-800E-A1B0D00B2CDC}">
      <dgm:prSet/>
      <dgm:spPr/>
      <dgm:t>
        <a:bodyPr/>
        <a:lstStyle/>
        <a:p>
          <a:endParaRPr lang="en-US"/>
        </a:p>
      </dgm:t>
    </dgm:pt>
    <dgm:pt modelId="{7A7A4923-118C-4D7D-8567-BA179BC8A12F}">
      <dgm:prSet phldrT="[Text]" custT="1"/>
      <dgm:spPr>
        <a:solidFill>
          <a:srgbClr val="A100FF"/>
        </a:solidFill>
        <a:ln>
          <a:noFill/>
        </a:ln>
      </dgm:spPr>
      <dgm:t>
        <a:bodyPr/>
        <a:lstStyle/>
        <a:p>
          <a:r>
            <a:rPr lang="en-US" sz="700" err="1"/>
            <a:t>ReAct</a:t>
          </a:r>
          <a:endParaRPr lang="en-US" sz="700"/>
        </a:p>
      </dgm:t>
    </dgm:pt>
    <dgm:pt modelId="{0025D864-9ABE-439A-87BC-D9C47D11C97B}" type="parTrans" cxnId="{9989BBAC-9FF2-4969-BFA8-3C8E3264863E}">
      <dgm:prSet/>
      <dgm:spPr/>
      <dgm:t>
        <a:bodyPr/>
        <a:lstStyle/>
        <a:p>
          <a:endParaRPr lang="en-US"/>
        </a:p>
      </dgm:t>
    </dgm:pt>
    <dgm:pt modelId="{FF199767-9877-4EEB-9E04-3BFAACBAA04D}" type="sibTrans" cxnId="{9989BBAC-9FF2-4969-BFA8-3C8E3264863E}">
      <dgm:prSet/>
      <dgm:spPr/>
      <dgm:t>
        <a:bodyPr/>
        <a:lstStyle/>
        <a:p>
          <a:endParaRPr lang="en-US"/>
        </a:p>
      </dgm:t>
    </dgm:pt>
    <dgm:pt modelId="{47A3C335-B3A6-4F66-A7F7-F66821BB9F20}">
      <dgm:prSet phldrT="[Text]" custT="1"/>
      <dgm:spPr>
        <a:solidFill>
          <a:srgbClr val="A100FF"/>
        </a:solidFill>
        <a:ln>
          <a:noFill/>
        </a:ln>
      </dgm:spPr>
      <dgm:t>
        <a:bodyPr/>
        <a:lstStyle/>
        <a:p>
          <a:r>
            <a:rPr lang="en-US" sz="700" err="1"/>
            <a:t>Reflexion</a:t>
          </a:r>
          <a:endParaRPr lang="en-US" sz="700"/>
        </a:p>
      </dgm:t>
    </dgm:pt>
    <dgm:pt modelId="{41F0FD2D-7852-40F3-92B9-6AEAA770E0DA}" type="parTrans" cxnId="{157C1943-E209-455D-AFC9-E16F929AA256}">
      <dgm:prSet/>
      <dgm:spPr/>
      <dgm:t>
        <a:bodyPr/>
        <a:lstStyle/>
        <a:p>
          <a:endParaRPr lang="en-US"/>
        </a:p>
      </dgm:t>
    </dgm:pt>
    <dgm:pt modelId="{1AD86544-3542-4929-9D80-27760BF9030B}" type="sibTrans" cxnId="{157C1943-E209-455D-AFC9-E16F929AA256}">
      <dgm:prSet/>
      <dgm:spPr/>
      <dgm:t>
        <a:bodyPr/>
        <a:lstStyle/>
        <a:p>
          <a:endParaRPr lang="en-US"/>
        </a:p>
      </dgm:t>
    </dgm:pt>
    <dgm:pt modelId="{2B338C3E-6A13-4250-B46E-F5E807420AEF}">
      <dgm:prSet phldrT="[Text]" custT="1"/>
      <dgm:spPr>
        <a:solidFill>
          <a:srgbClr val="4EA72E"/>
        </a:solidFill>
        <a:ln w="12700" cap="flat" cmpd="sng" algn="ctr">
          <a:noFill/>
          <a:prstDash val="solid"/>
          <a:miter lim="800000"/>
        </a:ln>
        <a:effectLst/>
      </dgm:spPr>
      <dgm:t>
        <a:bodyPr spcFirstLastPara="0" vert="horz" wrap="square" lIns="26670" tIns="26670" rIns="26670" bIns="26670" numCol="1" spcCol="1270" anchor="ctr" anchorCtr="0"/>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Software Design Patterns</a:t>
          </a:r>
        </a:p>
      </dgm:t>
    </dgm:pt>
    <dgm:pt modelId="{9D86C1F8-39E7-47E6-8A19-88FAFAD16DF6}" type="parTrans" cxnId="{2BC1EBCB-3744-41C3-92D6-9EECDBF3C609}">
      <dgm:prSet/>
      <dgm:spPr/>
      <dgm:t>
        <a:bodyPr/>
        <a:lstStyle/>
        <a:p>
          <a:endParaRPr lang="en-US"/>
        </a:p>
      </dgm:t>
    </dgm:pt>
    <dgm:pt modelId="{A5B078FD-CC84-42FA-BC51-F4B27932548A}" type="sibTrans" cxnId="{2BC1EBCB-3744-41C3-92D6-9EECDBF3C609}">
      <dgm:prSet/>
      <dgm:spPr/>
      <dgm:t>
        <a:bodyPr/>
        <a:lstStyle/>
        <a:p>
          <a:endParaRPr lang="en-US"/>
        </a:p>
      </dgm:t>
    </dgm:pt>
    <dgm:pt modelId="{3B966162-6BF2-4AC0-889E-D0988669F698}">
      <dgm:prSet phldrT="[Text]" custT="1"/>
      <dgm:spPr>
        <a:solidFill>
          <a:srgbClr val="4EA72E"/>
        </a:solidFill>
        <a:ln w="12700" cap="flat" cmpd="sng" algn="ctr">
          <a:noFill/>
          <a:prstDash val="solid"/>
          <a:miter lim="800000"/>
        </a:ln>
        <a:effectLst/>
      </dgm:spPr>
      <dgm:t>
        <a:bodyPr spcFirstLastPara="0" vert="horz" wrap="square" lIns="26670" tIns="26670" rIns="26670" bIns="26670" numCol="1" spcCol="1270" anchor="ctr" anchorCtr="0"/>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Common Services</a:t>
          </a:r>
        </a:p>
      </dgm:t>
    </dgm:pt>
    <dgm:pt modelId="{BEA93DB6-3FA4-4E6E-A8BC-70B93CF72F9D}" type="parTrans" cxnId="{6520A13A-7136-42E9-9C7E-ADECCC7CDBB2}">
      <dgm:prSet/>
      <dgm:spPr/>
      <dgm:t>
        <a:bodyPr/>
        <a:lstStyle/>
        <a:p>
          <a:endParaRPr lang="en-US"/>
        </a:p>
      </dgm:t>
    </dgm:pt>
    <dgm:pt modelId="{694F2256-B948-4E1A-BFE3-1566C3DD933F}" type="sibTrans" cxnId="{6520A13A-7136-42E9-9C7E-ADECCC7CDBB2}">
      <dgm:prSet/>
      <dgm:spPr/>
      <dgm:t>
        <a:bodyPr/>
        <a:lstStyle/>
        <a:p>
          <a:endParaRPr lang="en-US"/>
        </a:p>
      </dgm:t>
    </dgm:pt>
    <dgm:pt modelId="{38EDAE4D-D3DE-438F-89A1-CF4D0B427392}">
      <dgm:prSet phldrT="[Text]" custT="1"/>
      <dgm:spPr>
        <a:solidFill>
          <a:srgbClr val="4EA72E"/>
        </a:solidFill>
        <a:ln w="12700" cap="flat" cmpd="sng" algn="ctr">
          <a:noFill/>
          <a:prstDash val="solid"/>
          <a:miter lim="800000"/>
        </a:ln>
        <a:effectLst/>
      </dgm:spPr>
      <dgm:t>
        <a:bodyPr spcFirstLastPara="0" vert="horz" wrap="square" lIns="26670" tIns="26670" rIns="26670" bIns="26670" numCol="1" spcCol="1270" anchor="ctr" anchorCtr="0"/>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Object Model</a:t>
          </a:r>
        </a:p>
      </dgm:t>
    </dgm:pt>
    <dgm:pt modelId="{764EDF68-45AE-4D1D-9BE1-78F38AA64B6E}" type="parTrans" cxnId="{C68022A4-50D2-4A7F-926E-C1AB53D01167}">
      <dgm:prSet/>
      <dgm:spPr/>
      <dgm:t>
        <a:bodyPr/>
        <a:lstStyle/>
        <a:p>
          <a:endParaRPr lang="en-US"/>
        </a:p>
      </dgm:t>
    </dgm:pt>
    <dgm:pt modelId="{BD1A65E5-C7AB-417D-8F21-9D8BFE3634FB}" type="sibTrans" cxnId="{C68022A4-50D2-4A7F-926E-C1AB53D01167}">
      <dgm:prSet/>
      <dgm:spPr/>
      <dgm:t>
        <a:bodyPr/>
        <a:lstStyle/>
        <a:p>
          <a:endParaRPr lang="en-US"/>
        </a:p>
      </dgm:t>
    </dgm:pt>
    <dgm:pt modelId="{72BD9CAD-EDF3-4D85-BD18-F9C529F97CF2}">
      <dgm:prSet phldrT="[Text]" custT="1"/>
      <dgm:spPr>
        <a:solidFill>
          <a:schemeClr val="accent3"/>
        </a:solidFill>
        <a:ln>
          <a:noFill/>
        </a:ln>
      </dgm:spPr>
      <dgm:t>
        <a:bodyPr/>
        <a:lstStyle/>
        <a:p>
          <a:r>
            <a:rPr lang="en-US" sz="700" b="1"/>
            <a:t>Intelligent Agents</a:t>
          </a:r>
        </a:p>
      </dgm:t>
    </dgm:pt>
    <dgm:pt modelId="{210EF069-4A9C-4CD9-B542-C66B0B268AC2}" type="parTrans" cxnId="{F8F1A349-79B3-4E75-9774-F1DA8447B937}">
      <dgm:prSet/>
      <dgm:spPr/>
      <dgm:t>
        <a:bodyPr/>
        <a:lstStyle/>
        <a:p>
          <a:endParaRPr lang="en-US"/>
        </a:p>
      </dgm:t>
    </dgm:pt>
    <dgm:pt modelId="{DE4529D7-8ACC-4A30-8C64-81588CD55F5D}" type="sibTrans" cxnId="{F8F1A349-79B3-4E75-9774-F1DA8447B937}">
      <dgm:prSet/>
      <dgm:spPr/>
      <dgm:t>
        <a:bodyPr/>
        <a:lstStyle/>
        <a:p>
          <a:endParaRPr lang="en-US"/>
        </a:p>
      </dgm:t>
    </dgm:pt>
    <dgm:pt modelId="{9636579F-8410-490B-B3ED-48C35178A9AB}">
      <dgm:prSet phldrT="[Text]" custT="1"/>
      <dgm:spPr>
        <a:solidFill>
          <a:schemeClr val="accent2">
            <a:lumMod val="75000"/>
          </a:schemeClr>
        </a:solidFill>
        <a:ln>
          <a:noFill/>
        </a:ln>
      </dgm:spPr>
      <dgm:t>
        <a:bodyPr/>
        <a:lstStyle/>
        <a:p>
          <a:r>
            <a:rPr lang="en-US" sz="700" b="0"/>
            <a:t>Goals</a:t>
          </a:r>
        </a:p>
      </dgm:t>
    </dgm:pt>
    <dgm:pt modelId="{F0EBC2AF-8096-4A46-8CFA-4A3F26BAA100}" type="parTrans" cxnId="{F6EA29F6-8EEE-46EE-861E-91D8AC233E12}">
      <dgm:prSet/>
      <dgm:spPr/>
      <dgm:t>
        <a:bodyPr/>
        <a:lstStyle/>
        <a:p>
          <a:endParaRPr lang="en-US"/>
        </a:p>
      </dgm:t>
    </dgm:pt>
    <dgm:pt modelId="{F57AAB7F-7542-461F-982A-8CA46494A648}" type="sibTrans" cxnId="{F6EA29F6-8EEE-46EE-861E-91D8AC233E12}">
      <dgm:prSet/>
      <dgm:spPr/>
      <dgm:t>
        <a:bodyPr/>
        <a:lstStyle/>
        <a:p>
          <a:endParaRPr lang="en-US"/>
        </a:p>
      </dgm:t>
    </dgm:pt>
    <dgm:pt modelId="{E438FDB8-F051-4D50-9250-87742E96AFD4}">
      <dgm:prSet phldrT="[Text]" custT="1"/>
      <dgm:spPr>
        <a:solidFill>
          <a:schemeClr val="accent2">
            <a:lumMod val="75000"/>
          </a:schemeClr>
        </a:solidFill>
        <a:ln>
          <a:noFill/>
        </a:ln>
      </dgm:spPr>
      <dgm:t>
        <a:bodyPr/>
        <a:lstStyle/>
        <a:p>
          <a:r>
            <a:rPr lang="en-US" sz="700" b="0"/>
            <a:t>Sensors and Actuators</a:t>
          </a:r>
        </a:p>
      </dgm:t>
    </dgm:pt>
    <dgm:pt modelId="{067F15AC-D381-4DF0-8383-64798CED9C74}" type="parTrans" cxnId="{C0419373-4AAD-48D1-AAB7-F69C3DDE87B2}">
      <dgm:prSet/>
      <dgm:spPr/>
      <dgm:t>
        <a:bodyPr/>
        <a:lstStyle/>
        <a:p>
          <a:endParaRPr lang="en-US"/>
        </a:p>
      </dgm:t>
    </dgm:pt>
    <dgm:pt modelId="{301B263D-F5CD-401D-B0E6-A2AB90D17556}" type="sibTrans" cxnId="{C0419373-4AAD-48D1-AAB7-F69C3DDE87B2}">
      <dgm:prSet/>
      <dgm:spPr/>
      <dgm:t>
        <a:bodyPr/>
        <a:lstStyle/>
        <a:p>
          <a:endParaRPr lang="en-US"/>
        </a:p>
      </dgm:t>
    </dgm:pt>
    <dgm:pt modelId="{EF0040A0-806E-4759-BB99-CBB410F6CAC0}">
      <dgm:prSet phldrT="[Text]" custT="1"/>
      <dgm:spPr>
        <a:solidFill>
          <a:schemeClr val="accent2">
            <a:lumMod val="75000"/>
          </a:schemeClr>
        </a:solidFill>
        <a:ln>
          <a:noFill/>
        </a:ln>
      </dgm:spPr>
      <dgm:t>
        <a:bodyPr/>
        <a:lstStyle/>
        <a:p>
          <a:r>
            <a:rPr lang="en-US" sz="700" b="0"/>
            <a:t>Tools</a:t>
          </a:r>
        </a:p>
      </dgm:t>
    </dgm:pt>
    <dgm:pt modelId="{0C7B5A24-54A6-4554-AF3D-38FA26BBB21A}" type="parTrans" cxnId="{A486A5B1-48C5-491A-9F4E-610D25E01ED5}">
      <dgm:prSet/>
      <dgm:spPr/>
      <dgm:t>
        <a:bodyPr/>
        <a:lstStyle/>
        <a:p>
          <a:endParaRPr lang="en-US"/>
        </a:p>
      </dgm:t>
    </dgm:pt>
    <dgm:pt modelId="{29C851F0-F57F-4FF2-93BA-930E431E4596}" type="sibTrans" cxnId="{A486A5B1-48C5-491A-9F4E-610D25E01ED5}">
      <dgm:prSet/>
      <dgm:spPr/>
      <dgm:t>
        <a:bodyPr/>
        <a:lstStyle/>
        <a:p>
          <a:endParaRPr lang="en-US"/>
        </a:p>
      </dgm:t>
    </dgm:pt>
    <dgm:pt modelId="{2427A25C-F4B9-4BF7-9A46-5EE0CE2CA6FA}">
      <dgm:prSet phldrT="[Text]" custT="1"/>
      <dgm:spPr>
        <a:solidFill>
          <a:schemeClr val="accent2">
            <a:lumMod val="75000"/>
          </a:schemeClr>
        </a:solidFill>
        <a:ln>
          <a:noFill/>
        </a:ln>
      </dgm:spPr>
      <dgm:t>
        <a:bodyPr/>
        <a:lstStyle/>
        <a:p>
          <a:r>
            <a:rPr lang="en-US" sz="700" b="0"/>
            <a:t>Cognitive Architecture</a:t>
          </a:r>
        </a:p>
      </dgm:t>
    </dgm:pt>
    <dgm:pt modelId="{36068A2B-70C2-48D2-B61D-99C8A1B99ED7}" type="parTrans" cxnId="{79B1494A-E678-4F6F-9C33-4CCE797D0B15}">
      <dgm:prSet/>
      <dgm:spPr/>
      <dgm:t>
        <a:bodyPr/>
        <a:lstStyle/>
        <a:p>
          <a:endParaRPr lang="en-US"/>
        </a:p>
      </dgm:t>
    </dgm:pt>
    <dgm:pt modelId="{04624612-52DA-41F7-962D-C4CAB28300D4}" type="sibTrans" cxnId="{79B1494A-E678-4F6F-9C33-4CCE797D0B15}">
      <dgm:prSet/>
      <dgm:spPr/>
      <dgm:t>
        <a:bodyPr/>
        <a:lstStyle/>
        <a:p>
          <a:endParaRPr lang="en-US"/>
        </a:p>
      </dgm:t>
    </dgm:pt>
    <dgm:pt modelId="{ABF16B01-7519-4965-A4FC-1FABB6A693E6}">
      <dgm:prSet phldrT="[Text]" custT="1"/>
      <dgm:spPr>
        <a:solidFill>
          <a:schemeClr val="accent2">
            <a:lumMod val="75000"/>
          </a:schemeClr>
        </a:solidFill>
        <a:ln>
          <a:noFill/>
        </a:ln>
      </dgm:spPr>
      <dgm:t>
        <a:bodyPr/>
        <a:lstStyle/>
        <a:p>
          <a:r>
            <a:rPr lang="en-US" sz="700" b="0"/>
            <a:t>Operating Environment</a:t>
          </a:r>
        </a:p>
      </dgm:t>
    </dgm:pt>
    <dgm:pt modelId="{B4D6D252-1394-476A-8CF0-EB4E76120FCA}" type="parTrans" cxnId="{B8FFC46C-8450-4A67-811F-C0603FFCC79A}">
      <dgm:prSet/>
      <dgm:spPr/>
      <dgm:t>
        <a:bodyPr/>
        <a:lstStyle/>
        <a:p>
          <a:endParaRPr lang="en-US"/>
        </a:p>
      </dgm:t>
    </dgm:pt>
    <dgm:pt modelId="{A1B8AEAE-6C8F-41B1-8107-D80B889F8688}" type="sibTrans" cxnId="{B8FFC46C-8450-4A67-811F-C0603FFCC79A}">
      <dgm:prSet/>
      <dgm:spPr/>
      <dgm:t>
        <a:bodyPr/>
        <a:lstStyle/>
        <a:p>
          <a:endParaRPr lang="en-US"/>
        </a:p>
      </dgm:t>
    </dgm:pt>
    <dgm:pt modelId="{EB042546-7B06-4A76-808F-E194CF2956C1}" type="pres">
      <dgm:prSet presAssocID="{FCE64AEF-F2D2-4742-8110-E2A904A0E338}" presName="Name0" presStyleCnt="0">
        <dgm:presLayoutVars>
          <dgm:chPref val="1"/>
          <dgm:dir/>
          <dgm:animOne val="branch"/>
          <dgm:animLvl val="lvl"/>
          <dgm:resizeHandles/>
        </dgm:presLayoutVars>
      </dgm:prSet>
      <dgm:spPr/>
    </dgm:pt>
    <dgm:pt modelId="{EF74C208-28B1-48B3-993B-1D22A0A7681F}" type="pres">
      <dgm:prSet presAssocID="{7D035CAE-E80F-42DC-96A6-B856F11151B3}" presName="vertOne" presStyleCnt="0"/>
      <dgm:spPr/>
    </dgm:pt>
    <dgm:pt modelId="{899A7DCE-7FFE-4C46-94EA-A46A06A4AF69}" type="pres">
      <dgm:prSet presAssocID="{7D035CAE-E80F-42DC-96A6-B856F11151B3}" presName="txOne" presStyleLbl="node0" presStyleIdx="0" presStyleCnt="6">
        <dgm:presLayoutVars>
          <dgm:chPref val="3"/>
        </dgm:presLayoutVars>
      </dgm:prSet>
      <dgm:spPr>
        <a:prstGeom prst="snip2DiagRect">
          <a:avLst/>
        </a:prstGeom>
      </dgm:spPr>
    </dgm:pt>
    <dgm:pt modelId="{FA258C1D-92BE-4471-BDF8-B8A660077E51}" type="pres">
      <dgm:prSet presAssocID="{7D035CAE-E80F-42DC-96A6-B856F11151B3}" presName="parTransOne" presStyleCnt="0"/>
      <dgm:spPr/>
    </dgm:pt>
    <dgm:pt modelId="{49C81742-D125-494E-BE61-AB600CDBAC23}" type="pres">
      <dgm:prSet presAssocID="{7D035CAE-E80F-42DC-96A6-B856F11151B3}" presName="horzOne" presStyleCnt="0"/>
      <dgm:spPr/>
    </dgm:pt>
    <dgm:pt modelId="{B13F0FD0-1B51-41B4-A404-8AD2DF3CBA7D}" type="pres">
      <dgm:prSet presAssocID="{8F3FB26F-0FE4-4143-939B-A39C3FE07B08}" presName="vertTwo" presStyleCnt="0"/>
      <dgm:spPr/>
    </dgm:pt>
    <dgm:pt modelId="{FAEB5F10-A220-4E61-B1D0-19D36BBA1046}" type="pres">
      <dgm:prSet presAssocID="{8F3FB26F-0FE4-4143-939B-A39C3FE07B08}" presName="txTwo" presStyleLbl="node2" presStyleIdx="0" presStyleCnt="7">
        <dgm:presLayoutVars>
          <dgm:chPref val="3"/>
        </dgm:presLayoutVars>
      </dgm:prSet>
      <dgm:spPr/>
    </dgm:pt>
    <dgm:pt modelId="{3EAA55DA-2CAB-4EBD-B076-984E81A9A43D}" type="pres">
      <dgm:prSet presAssocID="{8F3FB26F-0FE4-4143-939B-A39C3FE07B08}" presName="parTransTwo" presStyleCnt="0"/>
      <dgm:spPr/>
    </dgm:pt>
    <dgm:pt modelId="{9CCE6B37-B501-4D13-B918-593095A20C22}" type="pres">
      <dgm:prSet presAssocID="{8F3FB26F-0FE4-4143-939B-A39C3FE07B08}" presName="horzTwo" presStyleCnt="0"/>
      <dgm:spPr/>
    </dgm:pt>
    <dgm:pt modelId="{587BFF88-3322-4984-8275-DE1CB967AF1A}" type="pres">
      <dgm:prSet presAssocID="{0F0E821F-7B5E-48F8-9B87-CCCDD878A413}" presName="vertThree" presStyleCnt="0"/>
      <dgm:spPr/>
    </dgm:pt>
    <dgm:pt modelId="{C8C85AA7-4246-4670-A2D3-AC13E348E670}" type="pres">
      <dgm:prSet presAssocID="{0F0E821F-7B5E-48F8-9B87-CCCDD878A413}" presName="txThree" presStyleLbl="node3" presStyleIdx="0" presStyleCnt="8">
        <dgm:presLayoutVars>
          <dgm:chPref val="3"/>
        </dgm:presLayoutVars>
      </dgm:prSet>
      <dgm:spPr/>
    </dgm:pt>
    <dgm:pt modelId="{CFE3429E-CB27-4222-BF82-336B2A077867}" type="pres">
      <dgm:prSet presAssocID="{0F0E821F-7B5E-48F8-9B87-CCCDD878A413}" presName="parTransThree" presStyleCnt="0"/>
      <dgm:spPr/>
    </dgm:pt>
    <dgm:pt modelId="{F8CA5862-BB4D-4CA8-9287-FBB26ABEEC4B}" type="pres">
      <dgm:prSet presAssocID="{0F0E821F-7B5E-48F8-9B87-CCCDD878A413}" presName="horzThree" presStyleCnt="0"/>
      <dgm:spPr/>
    </dgm:pt>
    <dgm:pt modelId="{1C553013-BF39-4CDA-BDE1-AC894FF42386}" type="pres">
      <dgm:prSet presAssocID="{26553720-A18C-4144-B6F3-922C8ECD5D9A}" presName="vertFour" presStyleCnt="0">
        <dgm:presLayoutVars>
          <dgm:chPref val="3"/>
        </dgm:presLayoutVars>
      </dgm:prSet>
      <dgm:spPr/>
    </dgm:pt>
    <dgm:pt modelId="{50028776-B1A5-4629-96B0-3388F8FB1D14}" type="pres">
      <dgm:prSet presAssocID="{26553720-A18C-4144-B6F3-922C8ECD5D9A}" presName="txFour" presStyleLbl="node4" presStyleIdx="0" presStyleCnt="21">
        <dgm:presLayoutVars>
          <dgm:chPref val="3"/>
        </dgm:presLayoutVars>
      </dgm:prSet>
      <dgm:spPr/>
    </dgm:pt>
    <dgm:pt modelId="{A83924A0-FC48-433F-A22B-57B23EC0C6FC}" type="pres">
      <dgm:prSet presAssocID="{26553720-A18C-4144-B6F3-922C8ECD5D9A}" presName="parTransFour" presStyleCnt="0"/>
      <dgm:spPr/>
    </dgm:pt>
    <dgm:pt modelId="{C1460555-BD41-4838-BBE0-0AB91C0CB690}" type="pres">
      <dgm:prSet presAssocID="{26553720-A18C-4144-B6F3-922C8ECD5D9A}" presName="horzFour" presStyleCnt="0"/>
      <dgm:spPr/>
    </dgm:pt>
    <dgm:pt modelId="{0C63505F-725D-4FD0-9E09-CB6267FAFD9A}" type="pres">
      <dgm:prSet presAssocID="{0B2934C0-E500-4199-8B3F-117E417242E6}" presName="vertFour" presStyleCnt="0">
        <dgm:presLayoutVars>
          <dgm:chPref val="3"/>
        </dgm:presLayoutVars>
      </dgm:prSet>
      <dgm:spPr/>
    </dgm:pt>
    <dgm:pt modelId="{FE2ED5E4-F48E-4AA8-AEF1-D884D9F4B6D2}" type="pres">
      <dgm:prSet presAssocID="{0B2934C0-E500-4199-8B3F-117E417242E6}" presName="txFour" presStyleLbl="node4" presStyleIdx="1" presStyleCnt="21">
        <dgm:presLayoutVars>
          <dgm:chPref val="3"/>
        </dgm:presLayoutVars>
      </dgm:prSet>
      <dgm:spPr/>
    </dgm:pt>
    <dgm:pt modelId="{EC7A324C-8852-4C53-A3CB-2F8DF63B8D46}" type="pres">
      <dgm:prSet presAssocID="{0B2934C0-E500-4199-8B3F-117E417242E6}" presName="parTransFour" presStyleCnt="0"/>
      <dgm:spPr/>
    </dgm:pt>
    <dgm:pt modelId="{E4516C46-B385-47E9-A7F9-D67D83F1A64F}" type="pres">
      <dgm:prSet presAssocID="{0B2934C0-E500-4199-8B3F-117E417242E6}" presName="horzFour" presStyleCnt="0"/>
      <dgm:spPr/>
    </dgm:pt>
    <dgm:pt modelId="{77999439-5C13-4019-AC2C-726D40A02E54}" type="pres">
      <dgm:prSet presAssocID="{1755A2C8-1AEA-4760-AA68-EA5EA12B771E}" presName="vertFour" presStyleCnt="0">
        <dgm:presLayoutVars>
          <dgm:chPref val="3"/>
        </dgm:presLayoutVars>
      </dgm:prSet>
      <dgm:spPr/>
    </dgm:pt>
    <dgm:pt modelId="{0E0A772D-1327-435D-AAFC-B5B0834D0D85}" type="pres">
      <dgm:prSet presAssocID="{1755A2C8-1AEA-4760-AA68-EA5EA12B771E}" presName="txFour" presStyleLbl="node4" presStyleIdx="2" presStyleCnt="21">
        <dgm:presLayoutVars>
          <dgm:chPref val="3"/>
        </dgm:presLayoutVars>
      </dgm:prSet>
      <dgm:spPr/>
    </dgm:pt>
    <dgm:pt modelId="{D12B05F6-BD21-4054-8E8F-98F29B2E680F}" type="pres">
      <dgm:prSet presAssocID="{1755A2C8-1AEA-4760-AA68-EA5EA12B771E}" presName="horzFour" presStyleCnt="0"/>
      <dgm:spPr/>
    </dgm:pt>
    <dgm:pt modelId="{AACC0238-97C2-438A-BD66-B2EA59047176}" type="pres">
      <dgm:prSet presAssocID="{ED92FAFA-CB9C-417D-B031-539BE14DBF88}" presName="sibSpaceOne" presStyleCnt="0"/>
      <dgm:spPr/>
    </dgm:pt>
    <dgm:pt modelId="{4123C0EA-3C3E-4AB0-8A36-C6162803BFEC}" type="pres">
      <dgm:prSet presAssocID="{B56CD9DE-657C-4F3E-AE5A-DAB3366BD03E}" presName="vertOne" presStyleCnt="0"/>
      <dgm:spPr/>
    </dgm:pt>
    <dgm:pt modelId="{188CF3D7-1695-418E-90C4-8184B19CD8E4}" type="pres">
      <dgm:prSet presAssocID="{B56CD9DE-657C-4F3E-AE5A-DAB3366BD03E}" presName="txOne" presStyleLbl="node0" presStyleIdx="1" presStyleCnt="6">
        <dgm:presLayoutVars>
          <dgm:chPref val="3"/>
        </dgm:presLayoutVars>
      </dgm:prSet>
      <dgm:spPr>
        <a:prstGeom prst="snip2DiagRect">
          <a:avLst/>
        </a:prstGeom>
      </dgm:spPr>
    </dgm:pt>
    <dgm:pt modelId="{29603FA1-44F0-4880-B81E-FE92B74837A3}" type="pres">
      <dgm:prSet presAssocID="{B56CD9DE-657C-4F3E-AE5A-DAB3366BD03E}" presName="parTransOne" presStyleCnt="0"/>
      <dgm:spPr/>
    </dgm:pt>
    <dgm:pt modelId="{8FB7E0A7-53CE-4B82-A737-C76CAF7F566F}" type="pres">
      <dgm:prSet presAssocID="{B56CD9DE-657C-4F3E-AE5A-DAB3366BD03E}" presName="horzOne" presStyleCnt="0"/>
      <dgm:spPr/>
    </dgm:pt>
    <dgm:pt modelId="{D3E90C22-4363-42CB-A17D-8D78B365E1AD}" type="pres">
      <dgm:prSet presAssocID="{54BA9A22-717A-4572-B5BA-A1C7FF672BD4}" presName="vertTwo" presStyleCnt="0"/>
      <dgm:spPr/>
    </dgm:pt>
    <dgm:pt modelId="{C3298257-7B70-4729-A609-45F2FC373DBB}" type="pres">
      <dgm:prSet presAssocID="{54BA9A22-717A-4572-B5BA-A1C7FF672BD4}" presName="txTwo" presStyleLbl="node2" presStyleIdx="1" presStyleCnt="7">
        <dgm:presLayoutVars>
          <dgm:chPref val="3"/>
        </dgm:presLayoutVars>
      </dgm:prSet>
      <dgm:spPr/>
    </dgm:pt>
    <dgm:pt modelId="{43D5F60B-13BA-4076-A6E6-34F620A86F7A}" type="pres">
      <dgm:prSet presAssocID="{54BA9A22-717A-4572-B5BA-A1C7FF672BD4}" presName="parTransTwo" presStyleCnt="0"/>
      <dgm:spPr/>
    </dgm:pt>
    <dgm:pt modelId="{7E73FB68-7586-43BD-85FE-B1AD26292D0E}" type="pres">
      <dgm:prSet presAssocID="{54BA9A22-717A-4572-B5BA-A1C7FF672BD4}" presName="horzTwo" presStyleCnt="0"/>
      <dgm:spPr/>
    </dgm:pt>
    <dgm:pt modelId="{76DB40E8-601A-4F34-AD19-F53F6AC6711A}" type="pres">
      <dgm:prSet presAssocID="{9976D1DB-D6D9-4556-A8BD-86AA3D9481B2}" presName="vertThree" presStyleCnt="0"/>
      <dgm:spPr/>
    </dgm:pt>
    <dgm:pt modelId="{D50B239B-D8B3-43B3-9B63-AD1C6D51E3E5}" type="pres">
      <dgm:prSet presAssocID="{9976D1DB-D6D9-4556-A8BD-86AA3D9481B2}" presName="txThree" presStyleLbl="node3" presStyleIdx="1" presStyleCnt="8">
        <dgm:presLayoutVars>
          <dgm:chPref val="3"/>
        </dgm:presLayoutVars>
      </dgm:prSet>
      <dgm:spPr/>
    </dgm:pt>
    <dgm:pt modelId="{177E58E5-E915-4C84-98AB-76A78169C27B}" type="pres">
      <dgm:prSet presAssocID="{9976D1DB-D6D9-4556-A8BD-86AA3D9481B2}" presName="parTransThree" presStyleCnt="0"/>
      <dgm:spPr/>
    </dgm:pt>
    <dgm:pt modelId="{B63F3EE8-B0BD-473D-BC1B-58A90F01CB48}" type="pres">
      <dgm:prSet presAssocID="{9976D1DB-D6D9-4556-A8BD-86AA3D9481B2}" presName="horzThree" presStyleCnt="0"/>
      <dgm:spPr/>
    </dgm:pt>
    <dgm:pt modelId="{E9F30646-117D-4A05-9689-0BF3B03887B2}" type="pres">
      <dgm:prSet presAssocID="{97E37022-F808-405E-B5F0-76B198472011}" presName="vertFour" presStyleCnt="0">
        <dgm:presLayoutVars>
          <dgm:chPref val="3"/>
        </dgm:presLayoutVars>
      </dgm:prSet>
      <dgm:spPr/>
    </dgm:pt>
    <dgm:pt modelId="{118469D6-809E-481E-9A58-CABB3171298C}" type="pres">
      <dgm:prSet presAssocID="{97E37022-F808-405E-B5F0-76B198472011}" presName="txFour" presStyleLbl="node4" presStyleIdx="3" presStyleCnt="21">
        <dgm:presLayoutVars>
          <dgm:chPref val="3"/>
        </dgm:presLayoutVars>
      </dgm:prSet>
      <dgm:spPr/>
    </dgm:pt>
    <dgm:pt modelId="{A9765977-008F-4788-B03A-7A2E47AD79D1}" type="pres">
      <dgm:prSet presAssocID="{97E37022-F808-405E-B5F0-76B198472011}" presName="parTransFour" presStyleCnt="0"/>
      <dgm:spPr/>
    </dgm:pt>
    <dgm:pt modelId="{1EE8AB81-CB0E-4ACD-BF81-5CFE607E630E}" type="pres">
      <dgm:prSet presAssocID="{97E37022-F808-405E-B5F0-76B198472011}" presName="horzFour" presStyleCnt="0"/>
      <dgm:spPr/>
    </dgm:pt>
    <dgm:pt modelId="{8637A1DA-DE06-4D27-BE46-902A138C39BD}" type="pres">
      <dgm:prSet presAssocID="{2B825FA7-B21F-4E69-A4D9-86F37A0FC282}" presName="vertFour" presStyleCnt="0">
        <dgm:presLayoutVars>
          <dgm:chPref val="3"/>
        </dgm:presLayoutVars>
      </dgm:prSet>
      <dgm:spPr/>
    </dgm:pt>
    <dgm:pt modelId="{F8EFCD17-F044-4C71-A23B-416974D3137A}" type="pres">
      <dgm:prSet presAssocID="{2B825FA7-B21F-4E69-A4D9-86F37A0FC282}" presName="txFour" presStyleLbl="node4" presStyleIdx="4" presStyleCnt="21">
        <dgm:presLayoutVars>
          <dgm:chPref val="3"/>
        </dgm:presLayoutVars>
      </dgm:prSet>
      <dgm:spPr/>
    </dgm:pt>
    <dgm:pt modelId="{08D01679-988D-494E-BEDF-33DAF66BC5C3}" type="pres">
      <dgm:prSet presAssocID="{2B825FA7-B21F-4E69-A4D9-86F37A0FC282}" presName="parTransFour" presStyleCnt="0"/>
      <dgm:spPr/>
    </dgm:pt>
    <dgm:pt modelId="{41696833-7A8D-468D-B1C2-7BF07771DE3F}" type="pres">
      <dgm:prSet presAssocID="{2B825FA7-B21F-4E69-A4D9-86F37A0FC282}" presName="horzFour" presStyleCnt="0"/>
      <dgm:spPr/>
    </dgm:pt>
    <dgm:pt modelId="{95BF9D2D-63F2-47A1-952C-6BE85D864815}" type="pres">
      <dgm:prSet presAssocID="{1EBC0D17-E44F-435F-8FF3-9A85179D3597}" presName="vertFour" presStyleCnt="0">
        <dgm:presLayoutVars>
          <dgm:chPref val="3"/>
        </dgm:presLayoutVars>
      </dgm:prSet>
      <dgm:spPr/>
    </dgm:pt>
    <dgm:pt modelId="{23650052-EA52-435F-8C88-87F956F97D6B}" type="pres">
      <dgm:prSet presAssocID="{1EBC0D17-E44F-435F-8FF3-9A85179D3597}" presName="txFour" presStyleLbl="node4" presStyleIdx="5" presStyleCnt="21">
        <dgm:presLayoutVars>
          <dgm:chPref val="3"/>
        </dgm:presLayoutVars>
      </dgm:prSet>
      <dgm:spPr/>
    </dgm:pt>
    <dgm:pt modelId="{9CBC6089-D465-4B87-87EF-9CFB7686CA95}" type="pres">
      <dgm:prSet presAssocID="{1EBC0D17-E44F-435F-8FF3-9A85179D3597}" presName="horzFour" presStyleCnt="0"/>
      <dgm:spPr/>
    </dgm:pt>
    <dgm:pt modelId="{DBEA2C7D-AA5A-435D-91BA-56B2C08B5146}" type="pres">
      <dgm:prSet presAssocID="{09208A98-EBD0-4310-88E3-3F9100F837C0}" presName="sibSpaceOne" presStyleCnt="0"/>
      <dgm:spPr/>
    </dgm:pt>
    <dgm:pt modelId="{E0174F51-5E1C-4264-A15E-070DAAAF8777}" type="pres">
      <dgm:prSet presAssocID="{72BD9CAD-EDF3-4D85-BD18-F9C529F97CF2}" presName="vertOne" presStyleCnt="0"/>
      <dgm:spPr/>
    </dgm:pt>
    <dgm:pt modelId="{D1107CF6-D6B1-448C-85F0-C0AE7ED07C27}" type="pres">
      <dgm:prSet presAssocID="{72BD9CAD-EDF3-4D85-BD18-F9C529F97CF2}" presName="txOne" presStyleLbl="node0" presStyleIdx="2" presStyleCnt="6">
        <dgm:presLayoutVars>
          <dgm:chPref val="3"/>
        </dgm:presLayoutVars>
      </dgm:prSet>
      <dgm:spPr>
        <a:prstGeom prst="snip2DiagRect">
          <a:avLst/>
        </a:prstGeom>
      </dgm:spPr>
    </dgm:pt>
    <dgm:pt modelId="{8A71F926-1F82-496B-BE51-FCBB1467D071}" type="pres">
      <dgm:prSet presAssocID="{72BD9CAD-EDF3-4D85-BD18-F9C529F97CF2}" presName="parTransOne" presStyleCnt="0"/>
      <dgm:spPr/>
    </dgm:pt>
    <dgm:pt modelId="{994E90FB-1F28-4B64-896D-7EC8B0D90828}" type="pres">
      <dgm:prSet presAssocID="{72BD9CAD-EDF3-4D85-BD18-F9C529F97CF2}" presName="horzOne" presStyleCnt="0"/>
      <dgm:spPr/>
    </dgm:pt>
    <dgm:pt modelId="{1ED16A65-3554-492D-BCC7-99DE7F6D35BE}" type="pres">
      <dgm:prSet presAssocID="{9636579F-8410-490B-B3ED-48C35178A9AB}" presName="vertTwo" presStyleCnt="0"/>
      <dgm:spPr/>
    </dgm:pt>
    <dgm:pt modelId="{D1A1689F-F33B-423E-86AA-AB881676A830}" type="pres">
      <dgm:prSet presAssocID="{9636579F-8410-490B-B3ED-48C35178A9AB}" presName="txTwo" presStyleLbl="node2" presStyleIdx="2" presStyleCnt="7">
        <dgm:presLayoutVars>
          <dgm:chPref val="3"/>
        </dgm:presLayoutVars>
      </dgm:prSet>
      <dgm:spPr/>
    </dgm:pt>
    <dgm:pt modelId="{F1F19EA3-38BE-4B7E-ACF8-8C7493736CD1}" type="pres">
      <dgm:prSet presAssocID="{9636579F-8410-490B-B3ED-48C35178A9AB}" presName="parTransTwo" presStyleCnt="0"/>
      <dgm:spPr/>
    </dgm:pt>
    <dgm:pt modelId="{5B4808BA-0A8E-4E0E-ADA4-42FC79916DC3}" type="pres">
      <dgm:prSet presAssocID="{9636579F-8410-490B-B3ED-48C35178A9AB}" presName="horzTwo" presStyleCnt="0"/>
      <dgm:spPr/>
    </dgm:pt>
    <dgm:pt modelId="{F4327D33-BC3C-4C55-91E0-E899E69F2E08}" type="pres">
      <dgm:prSet presAssocID="{E438FDB8-F051-4D50-9250-87742E96AFD4}" presName="vertThree" presStyleCnt="0"/>
      <dgm:spPr/>
    </dgm:pt>
    <dgm:pt modelId="{C8C29657-4A74-47AF-BDCC-FD77C2A0F722}" type="pres">
      <dgm:prSet presAssocID="{E438FDB8-F051-4D50-9250-87742E96AFD4}" presName="txThree" presStyleLbl="node3" presStyleIdx="2" presStyleCnt="8">
        <dgm:presLayoutVars>
          <dgm:chPref val="3"/>
        </dgm:presLayoutVars>
      </dgm:prSet>
      <dgm:spPr/>
    </dgm:pt>
    <dgm:pt modelId="{DF9F1F48-C491-482C-B308-13615B8E0859}" type="pres">
      <dgm:prSet presAssocID="{E438FDB8-F051-4D50-9250-87742E96AFD4}" presName="parTransThree" presStyleCnt="0"/>
      <dgm:spPr/>
    </dgm:pt>
    <dgm:pt modelId="{A03330E5-6021-42E3-A7F6-79AD4357D18F}" type="pres">
      <dgm:prSet presAssocID="{E438FDB8-F051-4D50-9250-87742E96AFD4}" presName="horzThree" presStyleCnt="0"/>
      <dgm:spPr/>
    </dgm:pt>
    <dgm:pt modelId="{26BF252A-7A20-4BA2-AC45-43A617F301FC}" type="pres">
      <dgm:prSet presAssocID="{EF0040A0-806E-4759-BB99-CBB410F6CAC0}" presName="vertFour" presStyleCnt="0">
        <dgm:presLayoutVars>
          <dgm:chPref val="3"/>
        </dgm:presLayoutVars>
      </dgm:prSet>
      <dgm:spPr/>
    </dgm:pt>
    <dgm:pt modelId="{233772E8-6321-4CE1-8E18-F488EF41265A}" type="pres">
      <dgm:prSet presAssocID="{EF0040A0-806E-4759-BB99-CBB410F6CAC0}" presName="txFour" presStyleLbl="node4" presStyleIdx="6" presStyleCnt="21">
        <dgm:presLayoutVars>
          <dgm:chPref val="3"/>
        </dgm:presLayoutVars>
      </dgm:prSet>
      <dgm:spPr/>
    </dgm:pt>
    <dgm:pt modelId="{253A4D22-DD79-4B6B-8FDC-947DE9A002EB}" type="pres">
      <dgm:prSet presAssocID="{EF0040A0-806E-4759-BB99-CBB410F6CAC0}" presName="parTransFour" presStyleCnt="0"/>
      <dgm:spPr/>
    </dgm:pt>
    <dgm:pt modelId="{DF15FB81-64E9-463D-AC60-CA11A3512CC0}" type="pres">
      <dgm:prSet presAssocID="{EF0040A0-806E-4759-BB99-CBB410F6CAC0}" presName="horzFour" presStyleCnt="0"/>
      <dgm:spPr/>
    </dgm:pt>
    <dgm:pt modelId="{A25E8E8B-B58E-4DC9-A25B-A894E99931B1}" type="pres">
      <dgm:prSet presAssocID="{2427A25C-F4B9-4BF7-9A46-5EE0CE2CA6FA}" presName="vertFour" presStyleCnt="0">
        <dgm:presLayoutVars>
          <dgm:chPref val="3"/>
        </dgm:presLayoutVars>
      </dgm:prSet>
      <dgm:spPr/>
    </dgm:pt>
    <dgm:pt modelId="{E68D4B64-C05E-4DA7-B45B-889BFD91576F}" type="pres">
      <dgm:prSet presAssocID="{2427A25C-F4B9-4BF7-9A46-5EE0CE2CA6FA}" presName="txFour" presStyleLbl="node4" presStyleIdx="7" presStyleCnt="21">
        <dgm:presLayoutVars>
          <dgm:chPref val="3"/>
        </dgm:presLayoutVars>
      </dgm:prSet>
      <dgm:spPr/>
    </dgm:pt>
    <dgm:pt modelId="{BD18EE5C-F8D8-4ECA-9738-1E1C2CF65728}" type="pres">
      <dgm:prSet presAssocID="{2427A25C-F4B9-4BF7-9A46-5EE0CE2CA6FA}" presName="parTransFour" presStyleCnt="0"/>
      <dgm:spPr/>
    </dgm:pt>
    <dgm:pt modelId="{C90854F2-70C6-4043-B35E-32606D56AC41}" type="pres">
      <dgm:prSet presAssocID="{2427A25C-F4B9-4BF7-9A46-5EE0CE2CA6FA}" presName="horzFour" presStyleCnt="0"/>
      <dgm:spPr/>
    </dgm:pt>
    <dgm:pt modelId="{77195590-5A53-4AD9-BD97-50EE603AF1A5}" type="pres">
      <dgm:prSet presAssocID="{ABF16B01-7519-4965-A4FC-1FABB6A693E6}" presName="vertFour" presStyleCnt="0">
        <dgm:presLayoutVars>
          <dgm:chPref val="3"/>
        </dgm:presLayoutVars>
      </dgm:prSet>
      <dgm:spPr/>
    </dgm:pt>
    <dgm:pt modelId="{2D388B93-94D6-4792-B245-6728DE8FA59D}" type="pres">
      <dgm:prSet presAssocID="{ABF16B01-7519-4965-A4FC-1FABB6A693E6}" presName="txFour" presStyleLbl="node4" presStyleIdx="8" presStyleCnt="21">
        <dgm:presLayoutVars>
          <dgm:chPref val="3"/>
        </dgm:presLayoutVars>
      </dgm:prSet>
      <dgm:spPr/>
    </dgm:pt>
    <dgm:pt modelId="{499CCAFE-A15E-4D7A-A71C-D25F7E61F42B}" type="pres">
      <dgm:prSet presAssocID="{ABF16B01-7519-4965-A4FC-1FABB6A693E6}" presName="horzFour" presStyleCnt="0"/>
      <dgm:spPr/>
    </dgm:pt>
    <dgm:pt modelId="{24576457-13A2-438E-9AF4-73BA5F798E81}" type="pres">
      <dgm:prSet presAssocID="{DE4529D7-8ACC-4A30-8C64-81588CD55F5D}" presName="sibSpaceOne" presStyleCnt="0"/>
      <dgm:spPr/>
    </dgm:pt>
    <dgm:pt modelId="{ACF9A3A0-AEE4-458F-9E74-32F0BAC8FA9D}" type="pres">
      <dgm:prSet presAssocID="{80CC7CB8-A480-4E34-BEB6-E5FA884710DE}" presName="vertOne" presStyleCnt="0"/>
      <dgm:spPr/>
    </dgm:pt>
    <dgm:pt modelId="{03F7B5FA-F901-4AA8-B0A4-70E806945ED2}" type="pres">
      <dgm:prSet presAssocID="{80CC7CB8-A480-4E34-BEB6-E5FA884710DE}" presName="txOne" presStyleLbl="node0" presStyleIdx="3" presStyleCnt="6">
        <dgm:presLayoutVars>
          <dgm:chPref val="3"/>
        </dgm:presLayoutVars>
      </dgm:prSet>
      <dgm:spPr>
        <a:prstGeom prst="snip2DiagRect">
          <a:avLst/>
        </a:prstGeom>
      </dgm:spPr>
    </dgm:pt>
    <dgm:pt modelId="{AD437319-366C-4B9B-9DA3-F33C874AC7F0}" type="pres">
      <dgm:prSet presAssocID="{80CC7CB8-A480-4E34-BEB6-E5FA884710DE}" presName="parTransOne" presStyleCnt="0"/>
      <dgm:spPr/>
    </dgm:pt>
    <dgm:pt modelId="{4063A281-D239-44B6-85D9-7A0BABC26C26}" type="pres">
      <dgm:prSet presAssocID="{80CC7CB8-A480-4E34-BEB6-E5FA884710DE}" presName="horzOne" presStyleCnt="0"/>
      <dgm:spPr/>
    </dgm:pt>
    <dgm:pt modelId="{D876348A-F1A4-4DE0-B3A3-77C547592643}" type="pres">
      <dgm:prSet presAssocID="{3941137B-F8C9-45CC-B21C-980D1E92D897}" presName="vertTwo" presStyleCnt="0"/>
      <dgm:spPr/>
    </dgm:pt>
    <dgm:pt modelId="{6DC8A96E-42F2-4175-80F3-1CA9FA6093FB}" type="pres">
      <dgm:prSet presAssocID="{3941137B-F8C9-45CC-B21C-980D1E92D897}" presName="txTwo" presStyleLbl="node2" presStyleIdx="3" presStyleCnt="7">
        <dgm:presLayoutVars>
          <dgm:chPref val="3"/>
        </dgm:presLayoutVars>
      </dgm:prSet>
      <dgm:spPr/>
    </dgm:pt>
    <dgm:pt modelId="{79652F81-B46D-4833-B6BE-B2008CFA5BAE}" type="pres">
      <dgm:prSet presAssocID="{3941137B-F8C9-45CC-B21C-980D1E92D897}" presName="parTransTwo" presStyleCnt="0"/>
      <dgm:spPr/>
    </dgm:pt>
    <dgm:pt modelId="{ED7970D8-4B97-4842-98F9-B4042559BCDD}" type="pres">
      <dgm:prSet presAssocID="{3941137B-F8C9-45CC-B21C-980D1E92D897}" presName="horzTwo" presStyleCnt="0"/>
      <dgm:spPr/>
    </dgm:pt>
    <dgm:pt modelId="{DD45D485-38F2-4C9A-8921-2A291E133B43}" type="pres">
      <dgm:prSet presAssocID="{66842DF3-9A26-4EBA-A0CC-9BF778DF582F}" presName="vertThree" presStyleCnt="0"/>
      <dgm:spPr/>
    </dgm:pt>
    <dgm:pt modelId="{7B397DFA-9520-48CE-AF0F-01E11CA191CC}" type="pres">
      <dgm:prSet presAssocID="{66842DF3-9A26-4EBA-A0CC-9BF778DF582F}" presName="txThree" presStyleLbl="node3" presStyleIdx="3" presStyleCnt="8">
        <dgm:presLayoutVars>
          <dgm:chPref val="3"/>
        </dgm:presLayoutVars>
      </dgm:prSet>
      <dgm:spPr/>
    </dgm:pt>
    <dgm:pt modelId="{4D286D59-9F0E-42C2-B08D-4C40A2946777}" type="pres">
      <dgm:prSet presAssocID="{66842DF3-9A26-4EBA-A0CC-9BF778DF582F}" presName="parTransThree" presStyleCnt="0"/>
      <dgm:spPr/>
    </dgm:pt>
    <dgm:pt modelId="{AD5C0736-D938-41A6-9FD0-ED7A5DC3D891}" type="pres">
      <dgm:prSet presAssocID="{66842DF3-9A26-4EBA-A0CC-9BF778DF582F}" presName="horzThree" presStyleCnt="0"/>
      <dgm:spPr/>
    </dgm:pt>
    <dgm:pt modelId="{100F7B8C-5F8D-4EF8-BC58-4EC536235343}" type="pres">
      <dgm:prSet presAssocID="{E629C53D-E848-4708-A9E0-AA59B57CF735}" presName="vertFour" presStyleCnt="0">
        <dgm:presLayoutVars>
          <dgm:chPref val="3"/>
        </dgm:presLayoutVars>
      </dgm:prSet>
      <dgm:spPr/>
    </dgm:pt>
    <dgm:pt modelId="{19BD524D-2A94-4C36-AC0D-7946A0CAD5F2}" type="pres">
      <dgm:prSet presAssocID="{E629C53D-E848-4708-A9E0-AA59B57CF735}" presName="txFour" presStyleLbl="node4" presStyleIdx="9" presStyleCnt="21">
        <dgm:presLayoutVars>
          <dgm:chPref val="3"/>
        </dgm:presLayoutVars>
      </dgm:prSet>
      <dgm:spPr/>
    </dgm:pt>
    <dgm:pt modelId="{923C4900-0803-4722-B207-2D5ADC91239D}" type="pres">
      <dgm:prSet presAssocID="{E629C53D-E848-4708-A9E0-AA59B57CF735}" presName="parTransFour" presStyleCnt="0"/>
      <dgm:spPr/>
    </dgm:pt>
    <dgm:pt modelId="{28ED31C5-F0A3-43A9-8907-A91161FBD663}" type="pres">
      <dgm:prSet presAssocID="{E629C53D-E848-4708-A9E0-AA59B57CF735}" presName="horzFour" presStyleCnt="0"/>
      <dgm:spPr/>
    </dgm:pt>
    <dgm:pt modelId="{C10C6572-0845-46B6-8BB7-3D2A44F372E0}" type="pres">
      <dgm:prSet presAssocID="{A5F7FB5B-B52F-49D6-BB60-7978226B8D54}" presName="vertFour" presStyleCnt="0">
        <dgm:presLayoutVars>
          <dgm:chPref val="3"/>
        </dgm:presLayoutVars>
      </dgm:prSet>
      <dgm:spPr/>
    </dgm:pt>
    <dgm:pt modelId="{64CE6197-F7F3-41ED-AA52-FD5EDAB6D5DC}" type="pres">
      <dgm:prSet presAssocID="{A5F7FB5B-B52F-49D6-BB60-7978226B8D54}" presName="txFour" presStyleLbl="node4" presStyleIdx="10" presStyleCnt="21">
        <dgm:presLayoutVars>
          <dgm:chPref val="3"/>
        </dgm:presLayoutVars>
      </dgm:prSet>
      <dgm:spPr/>
    </dgm:pt>
    <dgm:pt modelId="{90332906-A3F7-4FDC-8379-A940352EA67B}" type="pres">
      <dgm:prSet presAssocID="{A5F7FB5B-B52F-49D6-BB60-7978226B8D54}" presName="parTransFour" presStyleCnt="0"/>
      <dgm:spPr/>
    </dgm:pt>
    <dgm:pt modelId="{6F3DE29B-E7D9-4C8A-9B69-69E06213CBE6}" type="pres">
      <dgm:prSet presAssocID="{A5F7FB5B-B52F-49D6-BB60-7978226B8D54}" presName="horzFour" presStyleCnt="0"/>
      <dgm:spPr/>
    </dgm:pt>
    <dgm:pt modelId="{4FD52966-D7FF-493C-8AB8-B143525AA64B}" type="pres">
      <dgm:prSet presAssocID="{D44C369D-7A01-4979-B592-FF01D868F6E4}" presName="vertFour" presStyleCnt="0">
        <dgm:presLayoutVars>
          <dgm:chPref val="3"/>
        </dgm:presLayoutVars>
      </dgm:prSet>
      <dgm:spPr/>
    </dgm:pt>
    <dgm:pt modelId="{06926635-508C-4F41-AD91-273F14FBC3FB}" type="pres">
      <dgm:prSet presAssocID="{D44C369D-7A01-4979-B592-FF01D868F6E4}" presName="txFour" presStyleLbl="node4" presStyleIdx="11" presStyleCnt="21">
        <dgm:presLayoutVars>
          <dgm:chPref val="3"/>
        </dgm:presLayoutVars>
      </dgm:prSet>
      <dgm:spPr/>
    </dgm:pt>
    <dgm:pt modelId="{89BB43D1-EC61-4843-B761-DAE9BA2FB948}" type="pres">
      <dgm:prSet presAssocID="{D44C369D-7A01-4979-B592-FF01D868F6E4}" presName="horzFour" presStyleCnt="0"/>
      <dgm:spPr/>
    </dgm:pt>
    <dgm:pt modelId="{C4A048E5-F278-43E9-945D-AF9C3549A034}" type="pres">
      <dgm:prSet presAssocID="{B99734F3-35F5-4B86-BB54-FBA77966CAB7}" presName="sibSpaceThree" presStyleCnt="0"/>
      <dgm:spPr/>
    </dgm:pt>
    <dgm:pt modelId="{263E0091-60C3-49DC-BDB6-A1B15D3DF706}" type="pres">
      <dgm:prSet presAssocID="{33CF24A4-1739-4B38-8501-09D51EB033CE}" presName="vertThree" presStyleCnt="0"/>
      <dgm:spPr/>
    </dgm:pt>
    <dgm:pt modelId="{F9AF93A9-0769-461E-9347-BD953542FFE8}" type="pres">
      <dgm:prSet presAssocID="{33CF24A4-1739-4B38-8501-09D51EB033CE}" presName="txThree" presStyleLbl="node3" presStyleIdx="4" presStyleCnt="8">
        <dgm:presLayoutVars>
          <dgm:chPref val="3"/>
        </dgm:presLayoutVars>
      </dgm:prSet>
      <dgm:spPr/>
    </dgm:pt>
    <dgm:pt modelId="{149CA46A-6291-4425-8705-F0A603CCF015}" type="pres">
      <dgm:prSet presAssocID="{33CF24A4-1739-4B38-8501-09D51EB033CE}" presName="parTransThree" presStyleCnt="0"/>
      <dgm:spPr/>
    </dgm:pt>
    <dgm:pt modelId="{0032EF5C-99BA-46A1-9FE5-7ED4D945274E}" type="pres">
      <dgm:prSet presAssocID="{33CF24A4-1739-4B38-8501-09D51EB033CE}" presName="horzThree" presStyleCnt="0"/>
      <dgm:spPr/>
    </dgm:pt>
    <dgm:pt modelId="{8932ED0C-B4D6-4967-A460-28BF43B8009E}" type="pres">
      <dgm:prSet presAssocID="{7A6EC55F-6E0C-4373-9C14-0DDDA1CCF83F}" presName="vertFour" presStyleCnt="0">
        <dgm:presLayoutVars>
          <dgm:chPref val="3"/>
        </dgm:presLayoutVars>
      </dgm:prSet>
      <dgm:spPr/>
    </dgm:pt>
    <dgm:pt modelId="{7357E2C3-B0AC-4CEE-9ABD-A26EEA282D2A}" type="pres">
      <dgm:prSet presAssocID="{7A6EC55F-6E0C-4373-9C14-0DDDA1CCF83F}" presName="txFour" presStyleLbl="node4" presStyleIdx="12" presStyleCnt="21">
        <dgm:presLayoutVars>
          <dgm:chPref val="3"/>
        </dgm:presLayoutVars>
      </dgm:prSet>
      <dgm:spPr/>
    </dgm:pt>
    <dgm:pt modelId="{5242A96F-1C3D-430B-B51E-70C046121A3F}" type="pres">
      <dgm:prSet presAssocID="{7A6EC55F-6E0C-4373-9C14-0DDDA1CCF83F}" presName="parTransFour" presStyleCnt="0"/>
      <dgm:spPr/>
    </dgm:pt>
    <dgm:pt modelId="{9649C070-EB80-4888-B532-A431DB0F3DA5}" type="pres">
      <dgm:prSet presAssocID="{7A6EC55F-6E0C-4373-9C14-0DDDA1CCF83F}" presName="horzFour" presStyleCnt="0"/>
      <dgm:spPr/>
    </dgm:pt>
    <dgm:pt modelId="{56B0651E-C043-4050-B597-00A7C5C06907}" type="pres">
      <dgm:prSet presAssocID="{FE03F409-A79A-4387-B19A-C66BE6F3112C}" presName="vertFour" presStyleCnt="0">
        <dgm:presLayoutVars>
          <dgm:chPref val="3"/>
        </dgm:presLayoutVars>
      </dgm:prSet>
      <dgm:spPr/>
    </dgm:pt>
    <dgm:pt modelId="{27A890DC-C20C-4B0C-BC0F-CC95143590EB}" type="pres">
      <dgm:prSet presAssocID="{FE03F409-A79A-4387-B19A-C66BE6F3112C}" presName="txFour" presStyleLbl="node4" presStyleIdx="13" presStyleCnt="21">
        <dgm:presLayoutVars>
          <dgm:chPref val="3"/>
        </dgm:presLayoutVars>
      </dgm:prSet>
      <dgm:spPr/>
    </dgm:pt>
    <dgm:pt modelId="{9524253D-3DFC-4320-8557-2102766D4418}" type="pres">
      <dgm:prSet presAssocID="{FE03F409-A79A-4387-B19A-C66BE6F3112C}" presName="parTransFour" presStyleCnt="0"/>
      <dgm:spPr/>
    </dgm:pt>
    <dgm:pt modelId="{EF8CBFD7-82E8-4F3D-8874-84E9D7E1BC9E}" type="pres">
      <dgm:prSet presAssocID="{FE03F409-A79A-4387-B19A-C66BE6F3112C}" presName="horzFour" presStyleCnt="0"/>
      <dgm:spPr/>
    </dgm:pt>
    <dgm:pt modelId="{3BF37684-1FC4-4774-919E-F60361A3B1BD}" type="pres">
      <dgm:prSet presAssocID="{24878412-2F59-4B13-AEFB-1932A80E8493}" presName="vertFour" presStyleCnt="0">
        <dgm:presLayoutVars>
          <dgm:chPref val="3"/>
        </dgm:presLayoutVars>
      </dgm:prSet>
      <dgm:spPr/>
    </dgm:pt>
    <dgm:pt modelId="{F32B6466-1093-4F9C-A4CB-A1277A37F695}" type="pres">
      <dgm:prSet presAssocID="{24878412-2F59-4B13-AEFB-1932A80E8493}" presName="txFour" presStyleLbl="node4" presStyleIdx="14" presStyleCnt="21">
        <dgm:presLayoutVars>
          <dgm:chPref val="3"/>
        </dgm:presLayoutVars>
      </dgm:prSet>
      <dgm:spPr/>
    </dgm:pt>
    <dgm:pt modelId="{D5A03E1B-1ABF-40C6-858E-D304A3DA3762}" type="pres">
      <dgm:prSet presAssocID="{24878412-2F59-4B13-AEFB-1932A80E8493}" presName="horzFour" presStyleCnt="0"/>
      <dgm:spPr/>
    </dgm:pt>
    <dgm:pt modelId="{FCAC7BAF-3E29-43A0-A950-98084AF1E5C1}" type="pres">
      <dgm:prSet presAssocID="{2510FB40-66AA-4275-B61F-E31B8DC3184B}" presName="sibSpaceTwo" presStyleCnt="0"/>
      <dgm:spPr/>
    </dgm:pt>
    <dgm:pt modelId="{935568A9-7F45-4C58-8619-4F439289E24C}" type="pres">
      <dgm:prSet presAssocID="{5F781E35-9864-4F1D-A433-2C3F08A913CF}" presName="vertTwo" presStyleCnt="0"/>
      <dgm:spPr/>
    </dgm:pt>
    <dgm:pt modelId="{EF8BF837-AA57-4666-A185-A464AB6A121E}" type="pres">
      <dgm:prSet presAssocID="{5F781E35-9864-4F1D-A433-2C3F08A913CF}" presName="txTwo" presStyleLbl="node2" presStyleIdx="4" presStyleCnt="7">
        <dgm:presLayoutVars>
          <dgm:chPref val="3"/>
        </dgm:presLayoutVars>
      </dgm:prSet>
      <dgm:spPr/>
    </dgm:pt>
    <dgm:pt modelId="{223ADF59-10F1-4C8C-A679-8C8183B8B3DF}" type="pres">
      <dgm:prSet presAssocID="{5F781E35-9864-4F1D-A433-2C3F08A913CF}" presName="parTransTwo" presStyleCnt="0"/>
      <dgm:spPr/>
    </dgm:pt>
    <dgm:pt modelId="{CD54461A-B748-44D6-95B4-EE2CEFABE7A2}" type="pres">
      <dgm:prSet presAssocID="{5F781E35-9864-4F1D-A433-2C3F08A913CF}" presName="horzTwo" presStyleCnt="0"/>
      <dgm:spPr/>
    </dgm:pt>
    <dgm:pt modelId="{2A75BB54-7311-48D1-8540-BD535F3FD749}" type="pres">
      <dgm:prSet presAssocID="{7A7A4923-118C-4D7D-8567-BA179BC8A12F}" presName="vertThree" presStyleCnt="0"/>
      <dgm:spPr/>
    </dgm:pt>
    <dgm:pt modelId="{A38856DD-F359-408C-AB66-2FE80754A314}" type="pres">
      <dgm:prSet presAssocID="{7A7A4923-118C-4D7D-8567-BA179BC8A12F}" presName="txThree" presStyleLbl="node3" presStyleIdx="5" presStyleCnt="8">
        <dgm:presLayoutVars>
          <dgm:chPref val="3"/>
        </dgm:presLayoutVars>
      </dgm:prSet>
      <dgm:spPr/>
    </dgm:pt>
    <dgm:pt modelId="{B9D0C8B3-9C23-4385-AC20-3D46A5C236C9}" type="pres">
      <dgm:prSet presAssocID="{7A7A4923-118C-4D7D-8567-BA179BC8A12F}" presName="parTransThree" presStyleCnt="0"/>
      <dgm:spPr/>
    </dgm:pt>
    <dgm:pt modelId="{4F57B96E-98EC-4C54-84C4-FFC6C0B9CF9C}" type="pres">
      <dgm:prSet presAssocID="{7A7A4923-118C-4D7D-8567-BA179BC8A12F}" presName="horzThree" presStyleCnt="0"/>
      <dgm:spPr/>
    </dgm:pt>
    <dgm:pt modelId="{4C56B9BE-9CE0-45BC-B1AC-F0EF4476ADD9}" type="pres">
      <dgm:prSet presAssocID="{47A3C335-B3A6-4F66-A7F7-F66821BB9F20}" presName="vertFour" presStyleCnt="0">
        <dgm:presLayoutVars>
          <dgm:chPref val="3"/>
        </dgm:presLayoutVars>
      </dgm:prSet>
      <dgm:spPr/>
    </dgm:pt>
    <dgm:pt modelId="{A55B02FC-6D9F-4478-B3A5-A261D9D1D1E7}" type="pres">
      <dgm:prSet presAssocID="{47A3C335-B3A6-4F66-A7F7-F66821BB9F20}" presName="txFour" presStyleLbl="node4" presStyleIdx="15" presStyleCnt="21">
        <dgm:presLayoutVars>
          <dgm:chPref val="3"/>
        </dgm:presLayoutVars>
      </dgm:prSet>
      <dgm:spPr/>
    </dgm:pt>
    <dgm:pt modelId="{73E5795F-8DF1-4BE8-9C94-2C394ADA1F4E}" type="pres">
      <dgm:prSet presAssocID="{47A3C335-B3A6-4F66-A7F7-F66821BB9F20}" presName="horzFour" presStyleCnt="0"/>
      <dgm:spPr/>
    </dgm:pt>
    <dgm:pt modelId="{50008E99-0996-4134-8B4C-CA36CDB11A97}" type="pres">
      <dgm:prSet presAssocID="{3B5F8D59-A4FE-4EA2-BDA7-622165773150}" presName="sibSpaceOne" presStyleCnt="0"/>
      <dgm:spPr/>
    </dgm:pt>
    <dgm:pt modelId="{23AFF9C9-B24D-4F07-B3A3-3A3A1A5E6C59}" type="pres">
      <dgm:prSet presAssocID="{2CB15A59-7E15-4741-979A-3D1BD4185ECD}" presName="vertOne" presStyleCnt="0"/>
      <dgm:spPr/>
    </dgm:pt>
    <dgm:pt modelId="{94BC89EE-BBAB-4282-9A3E-3117CB5D06A0}" type="pres">
      <dgm:prSet presAssocID="{2CB15A59-7E15-4741-979A-3D1BD4185ECD}" presName="txOne" presStyleLbl="node0" presStyleIdx="4" presStyleCnt="6">
        <dgm:presLayoutVars>
          <dgm:chPref val="3"/>
        </dgm:presLayoutVars>
      </dgm:prSet>
      <dgm:spPr>
        <a:prstGeom prst="snip2DiagRect">
          <a:avLst/>
        </a:prstGeom>
      </dgm:spPr>
    </dgm:pt>
    <dgm:pt modelId="{BE5212CA-73A4-4CE4-B5C8-780DC533C7AE}" type="pres">
      <dgm:prSet presAssocID="{2CB15A59-7E15-4741-979A-3D1BD4185ECD}" presName="parTransOne" presStyleCnt="0"/>
      <dgm:spPr/>
    </dgm:pt>
    <dgm:pt modelId="{C2BF7BDD-D4B6-40D8-8297-96F2A0DF8B11}" type="pres">
      <dgm:prSet presAssocID="{2CB15A59-7E15-4741-979A-3D1BD4185ECD}" presName="horzOne" presStyleCnt="0"/>
      <dgm:spPr/>
    </dgm:pt>
    <dgm:pt modelId="{71A88454-5E9D-4A86-BFD2-A12C84BFA3A7}" type="pres">
      <dgm:prSet presAssocID="{0F635B0E-6E8B-48FA-85FC-F0E43364B373}" presName="vertTwo" presStyleCnt="0"/>
      <dgm:spPr/>
    </dgm:pt>
    <dgm:pt modelId="{AC54FBCD-0126-4C03-97EE-4CB3CE73F42C}" type="pres">
      <dgm:prSet presAssocID="{0F635B0E-6E8B-48FA-85FC-F0E43364B373}" presName="txTwo" presStyleLbl="node2" presStyleIdx="5" presStyleCnt="7">
        <dgm:presLayoutVars>
          <dgm:chPref val="3"/>
        </dgm:presLayoutVars>
      </dgm:prSet>
      <dgm:spPr/>
    </dgm:pt>
    <dgm:pt modelId="{37D16476-4AAB-4162-9043-5A078BAE981E}" type="pres">
      <dgm:prSet presAssocID="{0F635B0E-6E8B-48FA-85FC-F0E43364B373}" presName="parTransTwo" presStyleCnt="0"/>
      <dgm:spPr/>
    </dgm:pt>
    <dgm:pt modelId="{A60F9C28-4B20-4997-BED4-9B8F80AFDA7F}" type="pres">
      <dgm:prSet presAssocID="{0F635B0E-6E8B-48FA-85FC-F0E43364B373}" presName="horzTwo" presStyleCnt="0"/>
      <dgm:spPr/>
    </dgm:pt>
    <dgm:pt modelId="{DF70683D-FB78-4826-B1FA-909E9A4B7148}" type="pres">
      <dgm:prSet presAssocID="{2B338C3E-6A13-4250-B46E-F5E807420AEF}" presName="vertThree" presStyleCnt="0"/>
      <dgm:spPr/>
    </dgm:pt>
    <dgm:pt modelId="{4238D502-90AC-4345-AD90-0B2C7CA0474E}" type="pres">
      <dgm:prSet presAssocID="{2B338C3E-6A13-4250-B46E-F5E807420AEF}" presName="txThree" presStyleLbl="node3" presStyleIdx="6" presStyleCnt="8">
        <dgm:presLayoutVars>
          <dgm:chPref val="3"/>
        </dgm:presLayoutVars>
      </dgm:prSet>
      <dgm:spPr>
        <a:xfrm>
          <a:off x="7947715" y="755355"/>
          <a:ext cx="1411183" cy="294043"/>
        </a:xfrm>
        <a:prstGeom prst="roundRect">
          <a:avLst>
            <a:gd name="adj" fmla="val 10000"/>
          </a:avLst>
        </a:prstGeom>
      </dgm:spPr>
    </dgm:pt>
    <dgm:pt modelId="{9CDC54CA-668B-4A00-BBEA-838F26FE3FA7}" type="pres">
      <dgm:prSet presAssocID="{2B338C3E-6A13-4250-B46E-F5E807420AEF}" presName="parTransThree" presStyleCnt="0"/>
      <dgm:spPr/>
    </dgm:pt>
    <dgm:pt modelId="{3F16A2C0-3520-4F9A-A3C7-228C1F368097}" type="pres">
      <dgm:prSet presAssocID="{2B338C3E-6A13-4250-B46E-F5E807420AEF}" presName="horzThree" presStyleCnt="0"/>
      <dgm:spPr/>
    </dgm:pt>
    <dgm:pt modelId="{1304A3F7-5EDC-4D20-9F6A-416FB7136CFA}" type="pres">
      <dgm:prSet presAssocID="{3B966162-6BF2-4AC0-889E-D0988669F698}" presName="vertFour" presStyleCnt="0">
        <dgm:presLayoutVars>
          <dgm:chPref val="3"/>
        </dgm:presLayoutVars>
      </dgm:prSet>
      <dgm:spPr/>
    </dgm:pt>
    <dgm:pt modelId="{35D11BEF-BD9F-44C4-87E7-9EF692A3D057}" type="pres">
      <dgm:prSet presAssocID="{3B966162-6BF2-4AC0-889E-D0988669F698}" presName="txFour" presStyleLbl="node4" presStyleIdx="16" presStyleCnt="21">
        <dgm:presLayoutVars>
          <dgm:chPref val="3"/>
        </dgm:presLayoutVars>
      </dgm:prSet>
      <dgm:spPr>
        <a:xfrm>
          <a:off x="7947715" y="1132489"/>
          <a:ext cx="1411183" cy="294043"/>
        </a:xfrm>
        <a:prstGeom prst="roundRect">
          <a:avLst>
            <a:gd name="adj" fmla="val 10000"/>
          </a:avLst>
        </a:prstGeom>
      </dgm:spPr>
    </dgm:pt>
    <dgm:pt modelId="{D50027DE-B6F7-49E7-8641-DAF1FF163646}" type="pres">
      <dgm:prSet presAssocID="{3B966162-6BF2-4AC0-889E-D0988669F698}" presName="parTransFour" presStyleCnt="0"/>
      <dgm:spPr/>
    </dgm:pt>
    <dgm:pt modelId="{A4A35B83-3B9C-461D-8C91-1D1AD98BB817}" type="pres">
      <dgm:prSet presAssocID="{3B966162-6BF2-4AC0-889E-D0988669F698}" presName="horzFour" presStyleCnt="0"/>
      <dgm:spPr/>
    </dgm:pt>
    <dgm:pt modelId="{3B0FE284-B118-4658-BE2D-1046FA8A8C28}" type="pres">
      <dgm:prSet presAssocID="{38EDAE4D-D3DE-438F-89A1-CF4D0B427392}" presName="vertFour" presStyleCnt="0">
        <dgm:presLayoutVars>
          <dgm:chPref val="3"/>
        </dgm:presLayoutVars>
      </dgm:prSet>
      <dgm:spPr/>
    </dgm:pt>
    <dgm:pt modelId="{8F906E0F-E6B8-4BEA-A6E1-6C2CD49B42AC}" type="pres">
      <dgm:prSet presAssocID="{38EDAE4D-D3DE-438F-89A1-CF4D0B427392}" presName="txFour" presStyleLbl="node4" presStyleIdx="17" presStyleCnt="21">
        <dgm:presLayoutVars>
          <dgm:chPref val="3"/>
        </dgm:presLayoutVars>
      </dgm:prSet>
      <dgm:spPr>
        <a:xfrm>
          <a:off x="7947715" y="1509623"/>
          <a:ext cx="1411183" cy="294043"/>
        </a:xfrm>
        <a:prstGeom prst="roundRect">
          <a:avLst>
            <a:gd name="adj" fmla="val 10000"/>
          </a:avLst>
        </a:prstGeom>
      </dgm:spPr>
    </dgm:pt>
    <dgm:pt modelId="{9C1A3393-8D94-40BE-888C-02D9BA0F6848}" type="pres">
      <dgm:prSet presAssocID="{38EDAE4D-D3DE-438F-89A1-CF4D0B427392}" presName="horzFour" presStyleCnt="0"/>
      <dgm:spPr/>
    </dgm:pt>
    <dgm:pt modelId="{F4EE35FF-B92B-4337-AC6C-82389D217D10}" type="pres">
      <dgm:prSet presAssocID="{F8365241-FA92-431D-8DC3-8A1213AE76CC}" presName="sibSpaceOne" presStyleCnt="0"/>
      <dgm:spPr/>
    </dgm:pt>
    <dgm:pt modelId="{500031F5-7EA8-46D0-BD82-49E483E06C61}" type="pres">
      <dgm:prSet presAssocID="{6F0ED74E-2E96-4D71-8779-32BD48F43AA0}" presName="vertOne" presStyleCnt="0"/>
      <dgm:spPr/>
    </dgm:pt>
    <dgm:pt modelId="{7973AC87-7453-4872-BE19-55D3520CADE8}" type="pres">
      <dgm:prSet presAssocID="{6F0ED74E-2E96-4D71-8779-32BD48F43AA0}" presName="txOne" presStyleLbl="node0" presStyleIdx="5" presStyleCnt="6">
        <dgm:presLayoutVars>
          <dgm:chPref val="3"/>
        </dgm:presLayoutVars>
      </dgm:prSet>
      <dgm:spPr>
        <a:prstGeom prst="snip2DiagRect">
          <a:avLst/>
        </a:prstGeom>
      </dgm:spPr>
    </dgm:pt>
    <dgm:pt modelId="{9B8E57BD-D9FC-4177-B527-C7F53B662766}" type="pres">
      <dgm:prSet presAssocID="{6F0ED74E-2E96-4D71-8779-32BD48F43AA0}" presName="parTransOne" presStyleCnt="0"/>
      <dgm:spPr/>
    </dgm:pt>
    <dgm:pt modelId="{9451CD4E-6906-42CA-8C81-A6DE3CD34053}" type="pres">
      <dgm:prSet presAssocID="{6F0ED74E-2E96-4D71-8779-32BD48F43AA0}" presName="horzOne" presStyleCnt="0"/>
      <dgm:spPr/>
    </dgm:pt>
    <dgm:pt modelId="{4EF7C0C7-BA2D-4A38-B794-BAEE59B97A3E}" type="pres">
      <dgm:prSet presAssocID="{66076660-66D0-492B-9201-F21FFF708219}" presName="vertTwo" presStyleCnt="0"/>
      <dgm:spPr/>
    </dgm:pt>
    <dgm:pt modelId="{30A96F20-41F2-4B1C-A3A4-B2A7C021B883}" type="pres">
      <dgm:prSet presAssocID="{66076660-66D0-492B-9201-F21FFF708219}" presName="txTwo" presStyleLbl="node2" presStyleIdx="6" presStyleCnt="7">
        <dgm:presLayoutVars>
          <dgm:chPref val="3"/>
        </dgm:presLayoutVars>
      </dgm:prSet>
      <dgm:spPr/>
    </dgm:pt>
    <dgm:pt modelId="{D49FD10F-9D61-479C-9108-790573E7D8FE}" type="pres">
      <dgm:prSet presAssocID="{66076660-66D0-492B-9201-F21FFF708219}" presName="parTransTwo" presStyleCnt="0"/>
      <dgm:spPr/>
    </dgm:pt>
    <dgm:pt modelId="{7AFB4637-88D8-49AB-AA2B-D57AB49F94CC}" type="pres">
      <dgm:prSet presAssocID="{66076660-66D0-492B-9201-F21FFF708219}" presName="horzTwo" presStyleCnt="0"/>
      <dgm:spPr/>
    </dgm:pt>
    <dgm:pt modelId="{7F7E4983-491E-4F3A-83C0-65A14E9F1149}" type="pres">
      <dgm:prSet presAssocID="{13A661B0-0170-4179-8B31-EB0FB8B58672}" presName="vertThree" presStyleCnt="0"/>
      <dgm:spPr/>
    </dgm:pt>
    <dgm:pt modelId="{D101C868-CC58-4033-BDD7-0A913884DA7F}" type="pres">
      <dgm:prSet presAssocID="{13A661B0-0170-4179-8B31-EB0FB8B58672}" presName="txThree" presStyleLbl="node3" presStyleIdx="7" presStyleCnt="8">
        <dgm:presLayoutVars>
          <dgm:chPref val="3"/>
        </dgm:presLayoutVars>
      </dgm:prSet>
      <dgm:spPr/>
    </dgm:pt>
    <dgm:pt modelId="{EDA9FCFA-02F2-4601-B6F5-9E5F591217BA}" type="pres">
      <dgm:prSet presAssocID="{13A661B0-0170-4179-8B31-EB0FB8B58672}" presName="parTransThree" presStyleCnt="0"/>
      <dgm:spPr/>
    </dgm:pt>
    <dgm:pt modelId="{FE616F5E-3D7B-429E-9B9F-175B63FCDC3C}" type="pres">
      <dgm:prSet presAssocID="{13A661B0-0170-4179-8B31-EB0FB8B58672}" presName="horzThree" presStyleCnt="0"/>
      <dgm:spPr/>
    </dgm:pt>
    <dgm:pt modelId="{1949AA19-0C49-43EA-B7C7-D339889EFE06}" type="pres">
      <dgm:prSet presAssocID="{945CDE09-EF0B-4455-8EB7-27411487E4F9}" presName="vertFour" presStyleCnt="0">
        <dgm:presLayoutVars>
          <dgm:chPref val="3"/>
        </dgm:presLayoutVars>
      </dgm:prSet>
      <dgm:spPr/>
    </dgm:pt>
    <dgm:pt modelId="{EBD239EE-116F-493A-A7CC-089B47BF9A29}" type="pres">
      <dgm:prSet presAssocID="{945CDE09-EF0B-4455-8EB7-27411487E4F9}" presName="txFour" presStyleLbl="node4" presStyleIdx="18" presStyleCnt="21">
        <dgm:presLayoutVars>
          <dgm:chPref val="3"/>
        </dgm:presLayoutVars>
      </dgm:prSet>
      <dgm:spPr/>
    </dgm:pt>
    <dgm:pt modelId="{102F5072-9B67-4B1F-985B-2F18DBBAA043}" type="pres">
      <dgm:prSet presAssocID="{945CDE09-EF0B-4455-8EB7-27411487E4F9}" presName="parTransFour" presStyleCnt="0"/>
      <dgm:spPr/>
    </dgm:pt>
    <dgm:pt modelId="{D5343EFD-FA52-4A62-A480-0BFC587F8625}" type="pres">
      <dgm:prSet presAssocID="{945CDE09-EF0B-4455-8EB7-27411487E4F9}" presName="horzFour" presStyleCnt="0"/>
      <dgm:spPr/>
    </dgm:pt>
    <dgm:pt modelId="{0F5AA64C-ABBB-4ED2-B0EF-8E69859FF1B8}" type="pres">
      <dgm:prSet presAssocID="{6EDE8A59-6602-45BA-B8C8-DEC71F055E0D}" presName="vertFour" presStyleCnt="0">
        <dgm:presLayoutVars>
          <dgm:chPref val="3"/>
        </dgm:presLayoutVars>
      </dgm:prSet>
      <dgm:spPr/>
    </dgm:pt>
    <dgm:pt modelId="{50994766-7E26-42A3-95C4-1BC254343669}" type="pres">
      <dgm:prSet presAssocID="{6EDE8A59-6602-45BA-B8C8-DEC71F055E0D}" presName="txFour" presStyleLbl="node4" presStyleIdx="19" presStyleCnt="21">
        <dgm:presLayoutVars>
          <dgm:chPref val="3"/>
        </dgm:presLayoutVars>
      </dgm:prSet>
      <dgm:spPr/>
    </dgm:pt>
    <dgm:pt modelId="{9C95BDE2-44B7-42BA-B911-64E9E5E50CE8}" type="pres">
      <dgm:prSet presAssocID="{6EDE8A59-6602-45BA-B8C8-DEC71F055E0D}" presName="parTransFour" presStyleCnt="0"/>
      <dgm:spPr/>
    </dgm:pt>
    <dgm:pt modelId="{AE8D9BB5-9A86-4E88-AEF5-4140E1023BD6}" type="pres">
      <dgm:prSet presAssocID="{6EDE8A59-6602-45BA-B8C8-DEC71F055E0D}" presName="horzFour" presStyleCnt="0"/>
      <dgm:spPr/>
    </dgm:pt>
    <dgm:pt modelId="{73C51063-13A3-4CD7-B654-C72B0E546F84}" type="pres">
      <dgm:prSet presAssocID="{5D433726-6B14-4598-A970-D6224FC5E5F3}" presName="vertFour" presStyleCnt="0">
        <dgm:presLayoutVars>
          <dgm:chPref val="3"/>
        </dgm:presLayoutVars>
      </dgm:prSet>
      <dgm:spPr/>
    </dgm:pt>
    <dgm:pt modelId="{C888769D-2DC9-4AA4-9B78-F64245D4C979}" type="pres">
      <dgm:prSet presAssocID="{5D433726-6B14-4598-A970-D6224FC5E5F3}" presName="txFour" presStyleLbl="node4" presStyleIdx="20" presStyleCnt="21">
        <dgm:presLayoutVars>
          <dgm:chPref val="3"/>
        </dgm:presLayoutVars>
      </dgm:prSet>
      <dgm:spPr/>
    </dgm:pt>
    <dgm:pt modelId="{11B00A23-7AB5-4BD9-9D13-83A0FA592090}" type="pres">
      <dgm:prSet presAssocID="{5D433726-6B14-4598-A970-D6224FC5E5F3}" presName="horzFour" presStyleCnt="0"/>
      <dgm:spPr/>
    </dgm:pt>
  </dgm:ptLst>
  <dgm:cxnLst>
    <dgm:cxn modelId="{3739AB04-2AAD-4519-9E1A-948D8F46228D}" type="presOf" srcId="{66842DF3-9A26-4EBA-A0CC-9BF778DF582F}" destId="{7B397DFA-9520-48CE-AF0F-01E11CA191CC}" srcOrd="0" destOrd="0" presId="urn:microsoft.com/office/officeart/2005/8/layout/hierarchy4"/>
    <dgm:cxn modelId="{05EACE05-EE04-4932-ABB9-78D902CC7D1C}" type="presOf" srcId="{FCE64AEF-F2D2-4742-8110-E2A904A0E338}" destId="{EB042546-7B06-4A76-808F-E194CF2956C1}" srcOrd="0" destOrd="0" presId="urn:microsoft.com/office/officeart/2005/8/layout/hierarchy4"/>
    <dgm:cxn modelId="{35E85C07-A410-431A-96AE-1CAB45C44D57}" type="presOf" srcId="{D44C369D-7A01-4979-B592-FF01D868F6E4}" destId="{06926635-508C-4F41-AD91-273F14FBC3FB}" srcOrd="0" destOrd="0" presId="urn:microsoft.com/office/officeart/2005/8/layout/hierarchy4"/>
    <dgm:cxn modelId="{9868770C-BCAB-4F77-9A29-9943A1A96ECA}" srcId="{66842DF3-9A26-4EBA-A0CC-9BF778DF582F}" destId="{E629C53D-E848-4708-A9E0-AA59B57CF735}" srcOrd="0" destOrd="0" parTransId="{9D95A594-5673-4251-B16C-73A86C0A7CCD}" sibTransId="{BB900615-B611-433C-8219-10DC352B1E0D}"/>
    <dgm:cxn modelId="{6D95730E-BF37-41AA-AACB-1918A20AC75C}" type="presOf" srcId="{7A6EC55F-6E0C-4373-9C14-0DDDA1CCF83F}" destId="{7357E2C3-B0AC-4CEE-9ABD-A26EEA282D2A}" srcOrd="0" destOrd="0" presId="urn:microsoft.com/office/officeart/2005/8/layout/hierarchy4"/>
    <dgm:cxn modelId="{A6E7AC0F-B2F9-4413-A7B8-32AF300A3A93}" srcId="{FCE64AEF-F2D2-4742-8110-E2A904A0E338}" destId="{6F0ED74E-2E96-4D71-8779-32BD48F43AA0}" srcOrd="5" destOrd="0" parTransId="{D7E0E24C-73AD-4A08-BCAB-4F3E2E6AFDE8}" sibTransId="{C14809CD-A2EF-4DC2-A492-3685BA8B867B}"/>
    <dgm:cxn modelId="{82DE4B11-BDE1-498F-A830-5F436ACB7EEE}" srcId="{9976D1DB-D6D9-4556-A8BD-86AA3D9481B2}" destId="{97E37022-F808-405E-B5F0-76B198472011}" srcOrd="0" destOrd="0" parTransId="{BFFC6A1E-D522-4BA7-A3F0-93394DE17017}" sibTransId="{36311ED1-9B25-498A-9B82-C4AA52AB7281}"/>
    <dgm:cxn modelId="{9116FE16-AC47-4E69-B13C-EDCFC1CCCF43}" srcId="{26553720-A18C-4144-B6F3-922C8ECD5D9A}" destId="{0B2934C0-E500-4199-8B3F-117E417242E6}" srcOrd="0" destOrd="0" parTransId="{E5D30158-142A-4D97-8526-BD518DFE10D7}" sibTransId="{1F447FBD-5284-4D97-8350-CABA4F6CCC0A}"/>
    <dgm:cxn modelId="{5F902E17-2480-40E6-B582-F60FA0B3A3BB}" type="presOf" srcId="{EF0040A0-806E-4759-BB99-CBB410F6CAC0}" destId="{233772E8-6321-4CE1-8E18-F488EF41265A}" srcOrd="0" destOrd="0" presId="urn:microsoft.com/office/officeart/2005/8/layout/hierarchy4"/>
    <dgm:cxn modelId="{B027D417-4EB4-49A1-8E8B-41E382E4F3F3}" type="presOf" srcId="{1755A2C8-1AEA-4760-AA68-EA5EA12B771E}" destId="{0E0A772D-1327-435D-AAFC-B5B0834D0D85}" srcOrd="0" destOrd="0" presId="urn:microsoft.com/office/officeart/2005/8/layout/hierarchy4"/>
    <dgm:cxn modelId="{764EC921-F409-4C8A-9B39-C850078B54CD}" srcId="{E629C53D-E848-4708-A9E0-AA59B57CF735}" destId="{A5F7FB5B-B52F-49D6-BB60-7978226B8D54}" srcOrd="0" destOrd="0" parTransId="{CCC0E93E-BCEE-478D-ABDE-1A6C30B6CE77}" sibTransId="{9D36628F-09C9-46D4-9C4E-92FBCD305E8D}"/>
    <dgm:cxn modelId="{A3298728-3F6D-4804-81C3-959564F1D85E}" type="presOf" srcId="{ABF16B01-7519-4965-A4FC-1FABB6A693E6}" destId="{2D388B93-94D6-4792-B245-6728DE8FA59D}" srcOrd="0" destOrd="0" presId="urn:microsoft.com/office/officeart/2005/8/layout/hierarchy4"/>
    <dgm:cxn modelId="{D21EA028-B925-4B90-9D9D-BF7E5B104A5E}" type="presOf" srcId="{66076660-66D0-492B-9201-F21FFF708219}" destId="{30A96F20-41F2-4B1C-A3A4-B2A7C021B883}" srcOrd="0" destOrd="0" presId="urn:microsoft.com/office/officeart/2005/8/layout/hierarchy4"/>
    <dgm:cxn modelId="{15218C30-0119-4488-A80A-16D196329DB1}" srcId="{66076660-66D0-492B-9201-F21FFF708219}" destId="{13A661B0-0170-4179-8B31-EB0FB8B58672}" srcOrd="0" destOrd="0" parTransId="{804844D5-1F8D-4C40-B34F-EBB783C29826}" sibTransId="{38464C8E-11EF-4869-A057-1579F1D0CC1F}"/>
    <dgm:cxn modelId="{AE92AC38-F754-41CF-87BF-B1436DE37222}" srcId="{FCE64AEF-F2D2-4742-8110-E2A904A0E338}" destId="{7D035CAE-E80F-42DC-96A6-B856F11151B3}" srcOrd="0" destOrd="0" parTransId="{38B3B31C-B00C-429C-8761-09C594CFC8D3}" sibTransId="{ED92FAFA-CB9C-417D-B031-539BE14DBF88}"/>
    <dgm:cxn modelId="{6520A13A-7136-42E9-9C7E-ADECCC7CDBB2}" srcId="{2B338C3E-6A13-4250-B46E-F5E807420AEF}" destId="{3B966162-6BF2-4AC0-889E-D0988669F698}" srcOrd="0" destOrd="0" parTransId="{BEA93DB6-3FA4-4E6E-A8BC-70B93CF72F9D}" sibTransId="{694F2256-B948-4E1A-BFE3-1566C3DD933F}"/>
    <dgm:cxn modelId="{0668823F-EB1E-4CDC-98D9-C3ABE7336A44}" srcId="{FCE64AEF-F2D2-4742-8110-E2A904A0E338}" destId="{B56CD9DE-657C-4F3E-AE5A-DAB3366BD03E}" srcOrd="1" destOrd="0" parTransId="{9FB1D41F-829C-4713-93D6-9F5A299DE8EC}" sibTransId="{09208A98-EBD0-4310-88E3-3F9100F837C0}"/>
    <dgm:cxn modelId="{D127AE5D-27D8-4FF5-BF9E-64E452664ED7}" srcId="{80CC7CB8-A480-4E34-BEB6-E5FA884710DE}" destId="{3941137B-F8C9-45CC-B21C-980D1E92D897}" srcOrd="0" destOrd="0" parTransId="{90A75FF3-0C2E-40B6-825D-BB2FC19D8014}" sibTransId="{2510FB40-66AA-4275-B61F-E31B8DC3184B}"/>
    <dgm:cxn modelId="{78744762-EC19-41D3-A8E5-08DD3C3B7FB1}" type="presOf" srcId="{0B2934C0-E500-4199-8B3F-117E417242E6}" destId="{FE2ED5E4-F48E-4AA8-AEF1-D884D9F4B6D2}" srcOrd="0" destOrd="0" presId="urn:microsoft.com/office/officeart/2005/8/layout/hierarchy4"/>
    <dgm:cxn modelId="{157C1943-E209-455D-AFC9-E16F929AA256}" srcId="{7A7A4923-118C-4D7D-8567-BA179BC8A12F}" destId="{47A3C335-B3A6-4F66-A7F7-F66821BB9F20}" srcOrd="0" destOrd="0" parTransId="{41F0FD2D-7852-40F3-92B9-6AEAA770E0DA}" sibTransId="{1AD86544-3542-4929-9D80-27760BF9030B}"/>
    <dgm:cxn modelId="{DD8F3844-2532-42E6-8ADA-F144FD82BC65}" type="presOf" srcId="{B56CD9DE-657C-4F3E-AE5A-DAB3366BD03E}" destId="{188CF3D7-1695-418E-90C4-8184B19CD8E4}" srcOrd="0" destOrd="0" presId="urn:microsoft.com/office/officeart/2005/8/layout/hierarchy4"/>
    <dgm:cxn modelId="{B0FA5967-36CB-4666-89A7-FA80F7F65555}" srcId="{7D035CAE-E80F-42DC-96A6-B856F11151B3}" destId="{8F3FB26F-0FE4-4143-939B-A39C3FE07B08}" srcOrd="0" destOrd="0" parTransId="{2D2F381F-4F3E-41CC-A91B-6513825693DB}" sibTransId="{D37599CD-C57A-4AE4-B7F6-CDCB63C0E4FE}"/>
    <dgm:cxn modelId="{1CD1E267-7780-4FA6-AD46-AD0A998A9945}" type="presOf" srcId="{6F0ED74E-2E96-4D71-8779-32BD48F43AA0}" destId="{7973AC87-7453-4872-BE19-55D3520CADE8}" srcOrd="0" destOrd="0" presId="urn:microsoft.com/office/officeart/2005/8/layout/hierarchy4"/>
    <dgm:cxn modelId="{8A0B3C69-4F09-4A08-ACFC-CC08BDA4246E}" type="presOf" srcId="{54BA9A22-717A-4572-B5BA-A1C7FF672BD4}" destId="{C3298257-7B70-4729-A609-45F2FC373DBB}" srcOrd="0" destOrd="0" presId="urn:microsoft.com/office/officeart/2005/8/layout/hierarchy4"/>
    <dgm:cxn modelId="{B2C43D69-0E91-4685-A762-84BBDE3F8BAB}" type="presOf" srcId="{2427A25C-F4B9-4BF7-9A46-5EE0CE2CA6FA}" destId="{E68D4B64-C05E-4DA7-B45B-889BFD91576F}" srcOrd="0" destOrd="0" presId="urn:microsoft.com/office/officeart/2005/8/layout/hierarchy4"/>
    <dgm:cxn modelId="{F8F1A349-79B3-4E75-9774-F1DA8447B937}" srcId="{FCE64AEF-F2D2-4742-8110-E2A904A0E338}" destId="{72BD9CAD-EDF3-4D85-BD18-F9C529F97CF2}" srcOrd="2" destOrd="0" parTransId="{210EF069-4A9C-4CD9-B542-C66B0B268AC2}" sibTransId="{DE4529D7-8ACC-4A30-8C64-81588CD55F5D}"/>
    <dgm:cxn modelId="{79B1494A-E678-4F6F-9C33-4CCE797D0B15}" srcId="{EF0040A0-806E-4759-BB99-CBB410F6CAC0}" destId="{2427A25C-F4B9-4BF7-9A46-5EE0CE2CA6FA}" srcOrd="0" destOrd="0" parTransId="{36068A2B-70C2-48D2-B61D-99C8A1B99ED7}" sibTransId="{04624612-52DA-41F7-962D-C4CAB28300D4}"/>
    <dgm:cxn modelId="{B8FFC46C-8450-4A67-811F-C0603FFCC79A}" srcId="{2427A25C-F4B9-4BF7-9A46-5EE0CE2CA6FA}" destId="{ABF16B01-7519-4965-A4FC-1FABB6A693E6}" srcOrd="0" destOrd="0" parTransId="{B4D6D252-1394-476A-8CF0-EB4E76120FCA}" sibTransId="{A1B8AEAE-6C8F-41B1-8107-D80B889F8688}"/>
    <dgm:cxn modelId="{716BE34C-003A-4644-9B40-1CA147BE96D1}" srcId="{80CC7CB8-A480-4E34-BEB6-E5FA884710DE}" destId="{5F781E35-9864-4F1D-A433-2C3F08A913CF}" srcOrd="1" destOrd="0" parTransId="{0C04C3F1-BE0E-4818-9FAC-2F77560D5C8B}" sibTransId="{713F73E0-548B-41DD-8AEC-07F383320342}"/>
    <dgm:cxn modelId="{82369A6E-53ED-4DC8-BE9B-A17D2E39A975}" srcId="{7A6EC55F-6E0C-4373-9C14-0DDDA1CCF83F}" destId="{FE03F409-A79A-4387-B19A-C66BE6F3112C}" srcOrd="0" destOrd="0" parTransId="{EB1A8FD1-D77F-44C8-B2CD-1670C49D2189}" sibTransId="{52503FDF-8C30-4FA7-8788-F6B867275E5E}"/>
    <dgm:cxn modelId="{77B91570-A1D3-4ABE-9935-EA85C877FB92}" srcId="{B56CD9DE-657C-4F3E-AE5A-DAB3366BD03E}" destId="{54BA9A22-717A-4572-B5BA-A1C7FF672BD4}" srcOrd="0" destOrd="0" parTransId="{7D66F5BA-6A53-42F8-8DDB-CD723982DB71}" sibTransId="{597CEF29-DFE1-46EA-8A21-6094571B56EA}"/>
    <dgm:cxn modelId="{F18B5370-3E69-4A9D-86B6-9A134C178090}" srcId="{54BA9A22-717A-4572-B5BA-A1C7FF672BD4}" destId="{9976D1DB-D6D9-4556-A8BD-86AA3D9481B2}" srcOrd="0" destOrd="0" parTransId="{CCB55DDE-A97D-4B72-B7B9-27AD8ED1EFC1}" sibTransId="{EB5F250E-F37D-4FEB-A812-5D73E6862584}"/>
    <dgm:cxn modelId="{B109CC51-32E4-4C86-8930-363E6993DAE7}" type="presOf" srcId="{945CDE09-EF0B-4455-8EB7-27411487E4F9}" destId="{EBD239EE-116F-493A-A7CC-089B47BF9A29}" srcOrd="0" destOrd="0" presId="urn:microsoft.com/office/officeart/2005/8/layout/hierarchy4"/>
    <dgm:cxn modelId="{C0419373-4AAD-48D1-AAB7-F69C3DDE87B2}" srcId="{9636579F-8410-490B-B3ED-48C35178A9AB}" destId="{E438FDB8-F051-4D50-9250-87742E96AFD4}" srcOrd="0" destOrd="0" parTransId="{067F15AC-D381-4DF0-8383-64798CED9C74}" sibTransId="{301B263D-F5CD-401D-B0E6-A2AB90D17556}"/>
    <dgm:cxn modelId="{30E9C854-6CD8-4741-9480-02B33CCBA60F}" type="presOf" srcId="{2B825FA7-B21F-4E69-A4D9-86F37A0FC282}" destId="{F8EFCD17-F044-4C71-A23B-416974D3137A}" srcOrd="0" destOrd="0" presId="urn:microsoft.com/office/officeart/2005/8/layout/hierarchy4"/>
    <dgm:cxn modelId="{0A32F054-AB9F-4917-800E-A1B0D00B2CDC}" srcId="{FE03F409-A79A-4387-B19A-C66BE6F3112C}" destId="{24878412-2F59-4B13-AEFB-1932A80E8493}" srcOrd="0" destOrd="0" parTransId="{4ABAFA73-C6AD-4884-8AA5-055C0F75B9AD}" sibTransId="{8E8C73E4-799A-408D-8873-11B42E602FF1}"/>
    <dgm:cxn modelId="{DE94F37B-D152-45A1-BB04-6BA37076A834}" type="presOf" srcId="{0F635B0E-6E8B-48FA-85FC-F0E43364B373}" destId="{AC54FBCD-0126-4C03-97EE-4CB3CE73F42C}" srcOrd="0" destOrd="0" presId="urn:microsoft.com/office/officeart/2005/8/layout/hierarchy4"/>
    <dgm:cxn modelId="{93A7C47C-DB32-4F8D-839F-0CC5A0AC2D36}" srcId="{97E37022-F808-405E-B5F0-76B198472011}" destId="{2B825FA7-B21F-4E69-A4D9-86F37A0FC282}" srcOrd="0" destOrd="0" parTransId="{2A16E4A1-50A3-480E-8B95-9FDE2A0D621B}" sibTransId="{6CF06B38-C837-48BD-8D2E-2FB6F2BC9076}"/>
    <dgm:cxn modelId="{9734E87D-DCD8-49B3-8811-4017E592BD02}" srcId="{6EDE8A59-6602-45BA-B8C8-DEC71F055E0D}" destId="{5D433726-6B14-4598-A970-D6224FC5E5F3}" srcOrd="0" destOrd="0" parTransId="{FC6A8746-6142-4B26-969A-1FBCAF8C0D4D}" sibTransId="{7725B105-2FDC-4179-8529-2DBBA8627768}"/>
    <dgm:cxn modelId="{90E13B80-FFDA-4ACD-AF1F-A8F571EDFD0B}" srcId="{0F0E821F-7B5E-48F8-9B87-CCCDD878A413}" destId="{26553720-A18C-4144-B6F3-922C8ECD5D9A}" srcOrd="0" destOrd="0" parTransId="{8E672C13-DE53-4738-B6CF-3DF17ED4D061}" sibTransId="{3E4A3623-44CF-4320-BF6A-A41230346EAB}"/>
    <dgm:cxn modelId="{C4524582-BDEB-499E-9A9A-026997CE338C}" type="presOf" srcId="{47A3C335-B3A6-4F66-A7F7-F66821BB9F20}" destId="{A55B02FC-6D9F-4478-B3A5-A261D9D1D1E7}" srcOrd="0" destOrd="0" presId="urn:microsoft.com/office/officeart/2005/8/layout/hierarchy4"/>
    <dgm:cxn modelId="{FB6E7582-A169-4A60-80AC-B17608A0F95E}" type="presOf" srcId="{FE03F409-A79A-4387-B19A-C66BE6F3112C}" destId="{27A890DC-C20C-4B0C-BC0F-CC95143590EB}" srcOrd="0" destOrd="0" presId="urn:microsoft.com/office/officeart/2005/8/layout/hierarchy4"/>
    <dgm:cxn modelId="{73157086-E2A4-481C-8F77-8985D898FE69}" srcId="{3941137B-F8C9-45CC-B21C-980D1E92D897}" destId="{66842DF3-9A26-4EBA-A0CC-9BF778DF582F}" srcOrd="0" destOrd="0" parTransId="{FC506596-2799-41C4-A16A-D432CAD94469}" sibTransId="{B99734F3-35F5-4B86-BB54-FBA77966CAB7}"/>
    <dgm:cxn modelId="{7536F487-FB73-4BAA-A409-CCF02838508C}" type="presOf" srcId="{8F3FB26F-0FE4-4143-939B-A39C3FE07B08}" destId="{FAEB5F10-A220-4E61-B1D0-19D36BBA1046}" srcOrd="0" destOrd="0" presId="urn:microsoft.com/office/officeart/2005/8/layout/hierarchy4"/>
    <dgm:cxn modelId="{F752448A-ED07-4158-A1A5-9690D64DA3C2}" type="presOf" srcId="{E629C53D-E848-4708-A9E0-AA59B57CF735}" destId="{19BD524D-2A94-4C36-AC0D-7946A0CAD5F2}" srcOrd="0" destOrd="0" presId="urn:microsoft.com/office/officeart/2005/8/layout/hierarchy4"/>
    <dgm:cxn modelId="{B71B568A-1196-4CD6-AAF5-3CBCEF795517}" srcId="{13A661B0-0170-4179-8B31-EB0FB8B58672}" destId="{945CDE09-EF0B-4455-8EB7-27411487E4F9}" srcOrd="0" destOrd="0" parTransId="{94CD9A9A-4888-4CEE-82BE-684060CD918A}" sibTransId="{E3F606BE-9B94-4947-895B-8C2B8247ACCC}"/>
    <dgm:cxn modelId="{DB1FCA8B-579D-496C-8870-1EFBDD721355}" srcId="{6F0ED74E-2E96-4D71-8779-32BD48F43AA0}" destId="{66076660-66D0-492B-9201-F21FFF708219}" srcOrd="0" destOrd="0" parTransId="{40311E4E-D52C-49ED-B1A1-168C48429E29}" sibTransId="{B7F1D271-4576-45A0-BFCC-703EA51FE145}"/>
    <dgm:cxn modelId="{E5C0188C-04C1-419C-B84E-E61D59D1B6A0}" type="presOf" srcId="{3941137B-F8C9-45CC-B21C-980D1E92D897}" destId="{6DC8A96E-42F2-4175-80F3-1CA9FA6093FB}" srcOrd="0" destOrd="0" presId="urn:microsoft.com/office/officeart/2005/8/layout/hierarchy4"/>
    <dgm:cxn modelId="{9CAA0D8D-ACC0-4B51-BAD4-FA646E29D30E}" type="presOf" srcId="{97E37022-F808-405E-B5F0-76B198472011}" destId="{118469D6-809E-481E-9A58-CABB3171298C}" srcOrd="0" destOrd="0" presId="urn:microsoft.com/office/officeart/2005/8/layout/hierarchy4"/>
    <dgm:cxn modelId="{8259C68F-AEAC-4324-BA95-3607C4CF01BB}" srcId="{2CB15A59-7E15-4741-979A-3D1BD4185ECD}" destId="{0F635B0E-6E8B-48FA-85FC-F0E43364B373}" srcOrd="0" destOrd="0" parTransId="{9A3BEA78-D942-4A83-8C1C-416EDBA4A302}" sibTransId="{0B645C46-9D84-4401-A8EB-EA488488C6F0}"/>
    <dgm:cxn modelId="{B4439290-38E7-46D6-B6B6-B44640EEB6DF}" srcId="{2B825FA7-B21F-4E69-A4D9-86F37A0FC282}" destId="{1EBC0D17-E44F-435F-8FF3-9A85179D3597}" srcOrd="0" destOrd="0" parTransId="{040C5C42-9A64-4EF0-AAD1-3C8FB4F6DF77}" sibTransId="{1BA015DB-D1C7-47DF-B175-9ED6E67CDCF5}"/>
    <dgm:cxn modelId="{5ADDF491-DF49-4971-BEE5-CE4DD833DEFD}" type="presOf" srcId="{7A7A4923-118C-4D7D-8567-BA179BC8A12F}" destId="{A38856DD-F359-408C-AB66-2FE80754A314}" srcOrd="0" destOrd="0" presId="urn:microsoft.com/office/officeart/2005/8/layout/hierarchy4"/>
    <dgm:cxn modelId="{077AD595-8C77-4562-B159-9EA8D1116A0F}" type="presOf" srcId="{7D035CAE-E80F-42DC-96A6-B856F11151B3}" destId="{899A7DCE-7FFE-4C46-94EA-A46A06A4AF69}" srcOrd="0" destOrd="0" presId="urn:microsoft.com/office/officeart/2005/8/layout/hierarchy4"/>
    <dgm:cxn modelId="{C68022A4-50D2-4A7F-926E-C1AB53D01167}" srcId="{3B966162-6BF2-4AC0-889E-D0988669F698}" destId="{38EDAE4D-D3DE-438F-89A1-CF4D0B427392}" srcOrd="0" destOrd="0" parTransId="{764EDF68-45AE-4D1D-9BE1-78F38AA64B6E}" sibTransId="{BD1A65E5-C7AB-417D-8F21-9D8BFE3634FB}"/>
    <dgm:cxn modelId="{FCD308A6-2FF3-4838-A55F-8E1BBE16FCB3}" srcId="{33CF24A4-1739-4B38-8501-09D51EB033CE}" destId="{7A6EC55F-6E0C-4373-9C14-0DDDA1CCF83F}" srcOrd="0" destOrd="0" parTransId="{ABC57D5E-5C56-4036-9C2D-7FF0DE929292}" sibTransId="{E0687D20-FA60-4FB6-BF15-0D4206ED22A9}"/>
    <dgm:cxn modelId="{EEF0BFAB-9A46-42D9-9F7A-FD185FA06B3F}" type="presOf" srcId="{5F781E35-9864-4F1D-A433-2C3F08A913CF}" destId="{EF8BF837-AA57-4666-A185-A464AB6A121E}" srcOrd="0" destOrd="0" presId="urn:microsoft.com/office/officeart/2005/8/layout/hierarchy4"/>
    <dgm:cxn modelId="{9989BBAC-9FF2-4969-BFA8-3C8E3264863E}" srcId="{5F781E35-9864-4F1D-A433-2C3F08A913CF}" destId="{7A7A4923-118C-4D7D-8567-BA179BC8A12F}" srcOrd="0" destOrd="0" parTransId="{0025D864-9ABE-439A-87BC-D9C47D11C97B}" sibTransId="{FF199767-9877-4EEB-9E04-3BFAACBAA04D}"/>
    <dgm:cxn modelId="{03DC40AD-CB43-4EFD-98D1-4FE763750D82}" type="presOf" srcId="{2B338C3E-6A13-4250-B46E-F5E807420AEF}" destId="{4238D502-90AC-4345-AD90-0B2C7CA0474E}" srcOrd="0" destOrd="0" presId="urn:microsoft.com/office/officeart/2005/8/layout/hierarchy4"/>
    <dgm:cxn modelId="{AA63ADAE-18D6-472D-B1F3-43BFC435F891}" type="presOf" srcId="{38EDAE4D-D3DE-438F-89A1-CF4D0B427392}" destId="{8F906E0F-E6B8-4BEA-A6E1-6C2CD49B42AC}" srcOrd="0" destOrd="0" presId="urn:microsoft.com/office/officeart/2005/8/layout/hierarchy4"/>
    <dgm:cxn modelId="{18AD90B0-15FF-4DB1-8BDE-4D0A277A5772}" type="presOf" srcId="{1EBC0D17-E44F-435F-8FF3-9A85179D3597}" destId="{23650052-EA52-435F-8C88-87F956F97D6B}" srcOrd="0" destOrd="0" presId="urn:microsoft.com/office/officeart/2005/8/layout/hierarchy4"/>
    <dgm:cxn modelId="{11132AB1-1170-4F8C-A6FF-497FEA3D58CC}" type="presOf" srcId="{A5F7FB5B-B52F-49D6-BB60-7978226B8D54}" destId="{64CE6197-F7F3-41ED-AA52-FD5EDAB6D5DC}" srcOrd="0" destOrd="0" presId="urn:microsoft.com/office/officeart/2005/8/layout/hierarchy4"/>
    <dgm:cxn modelId="{CC2446B1-79B2-4240-87F0-ED83A02DA1C6}" srcId="{FCE64AEF-F2D2-4742-8110-E2A904A0E338}" destId="{2CB15A59-7E15-4741-979A-3D1BD4185ECD}" srcOrd="4" destOrd="0" parTransId="{717D91A7-2F31-48FA-B286-648AD2DD1564}" sibTransId="{F8365241-FA92-431D-8DC3-8A1213AE76CC}"/>
    <dgm:cxn modelId="{A486A5B1-48C5-491A-9F4E-610D25E01ED5}" srcId="{E438FDB8-F051-4D50-9250-87742E96AFD4}" destId="{EF0040A0-806E-4759-BB99-CBB410F6CAC0}" srcOrd="0" destOrd="0" parTransId="{0C7B5A24-54A6-4554-AF3D-38FA26BBB21A}" sibTransId="{29C851F0-F57F-4FF2-93BA-930E431E4596}"/>
    <dgm:cxn modelId="{E829ADB4-741C-4E1E-B846-A2CEAAE9D4A4}" type="presOf" srcId="{26553720-A18C-4144-B6F3-922C8ECD5D9A}" destId="{50028776-B1A5-4629-96B0-3388F8FB1D14}" srcOrd="0" destOrd="0" presId="urn:microsoft.com/office/officeart/2005/8/layout/hierarchy4"/>
    <dgm:cxn modelId="{94F3C4B7-9BFB-4104-81F2-7AD1F7406445}" type="presOf" srcId="{0F0E821F-7B5E-48F8-9B87-CCCDD878A413}" destId="{C8C85AA7-4246-4670-A2D3-AC13E348E670}" srcOrd="0" destOrd="0" presId="urn:microsoft.com/office/officeart/2005/8/layout/hierarchy4"/>
    <dgm:cxn modelId="{144490B8-282A-454F-B67D-077416F6DDFB}" type="presOf" srcId="{24878412-2F59-4B13-AEFB-1932A80E8493}" destId="{F32B6466-1093-4F9C-A4CB-A1277A37F695}" srcOrd="0" destOrd="0" presId="urn:microsoft.com/office/officeart/2005/8/layout/hierarchy4"/>
    <dgm:cxn modelId="{110637BE-1A5E-4611-9E0C-6E9A2B57E1E1}" type="presOf" srcId="{5D433726-6B14-4598-A970-D6224FC5E5F3}" destId="{C888769D-2DC9-4AA4-9B78-F64245D4C979}" srcOrd="0" destOrd="0" presId="urn:microsoft.com/office/officeart/2005/8/layout/hierarchy4"/>
    <dgm:cxn modelId="{F8D3F7C1-B672-4453-88E0-B330AC372F0E}" srcId="{8F3FB26F-0FE4-4143-939B-A39C3FE07B08}" destId="{0F0E821F-7B5E-48F8-9B87-CCCDD878A413}" srcOrd="0" destOrd="0" parTransId="{AB3DC59D-FD65-417A-A0F7-77C1B4663C7D}" sibTransId="{3D4AAD62-DC2C-4EA4-ACE2-13BC72649AB3}"/>
    <dgm:cxn modelId="{98A3DDC2-92EA-43D4-9933-31E181203767}" type="presOf" srcId="{3B966162-6BF2-4AC0-889E-D0988669F698}" destId="{35D11BEF-BD9F-44C4-87E7-9EF692A3D057}" srcOrd="0" destOrd="0" presId="urn:microsoft.com/office/officeart/2005/8/layout/hierarchy4"/>
    <dgm:cxn modelId="{2BC1EBCB-3744-41C3-92D6-9EECDBF3C609}" srcId="{0F635B0E-6E8B-48FA-85FC-F0E43364B373}" destId="{2B338C3E-6A13-4250-B46E-F5E807420AEF}" srcOrd="0" destOrd="0" parTransId="{9D86C1F8-39E7-47E6-8A19-88FAFAD16DF6}" sibTransId="{A5B078FD-CC84-42FA-BC51-F4B27932548A}"/>
    <dgm:cxn modelId="{48127BCD-A6D5-468E-8D4E-A4C125CF8982}" type="presOf" srcId="{80CC7CB8-A480-4E34-BEB6-E5FA884710DE}" destId="{03F7B5FA-F901-4AA8-B0A4-70E806945ED2}" srcOrd="0" destOrd="0" presId="urn:microsoft.com/office/officeart/2005/8/layout/hierarchy4"/>
    <dgm:cxn modelId="{F9DE36D0-B0DC-406C-8AD2-DBFCD5FA461C}" srcId="{FCE64AEF-F2D2-4742-8110-E2A904A0E338}" destId="{80CC7CB8-A480-4E34-BEB6-E5FA884710DE}" srcOrd="3" destOrd="0" parTransId="{3FC2F2D5-6243-4392-B55D-35B2AF2C4F3D}" sibTransId="{3B5F8D59-A4FE-4EA2-BDA7-622165773150}"/>
    <dgm:cxn modelId="{F4E013D3-07EF-4C23-AF3B-3A79364E41FF}" type="presOf" srcId="{72BD9CAD-EDF3-4D85-BD18-F9C529F97CF2}" destId="{D1107CF6-D6B1-448C-85F0-C0AE7ED07C27}" srcOrd="0" destOrd="0" presId="urn:microsoft.com/office/officeart/2005/8/layout/hierarchy4"/>
    <dgm:cxn modelId="{5EE150D3-7529-4241-BB5D-E666114FB530}" srcId="{0B2934C0-E500-4199-8B3F-117E417242E6}" destId="{1755A2C8-1AEA-4760-AA68-EA5EA12B771E}" srcOrd="0" destOrd="0" parTransId="{73EFD4C7-4B17-443D-8164-0AC4481369E4}" sibTransId="{F58EB630-A6AA-4B7F-AB76-26FD08D35720}"/>
    <dgm:cxn modelId="{90CEA2D5-CA5A-4706-8B87-FF6BD30F60FC}" type="presOf" srcId="{9636579F-8410-490B-B3ED-48C35178A9AB}" destId="{D1A1689F-F33B-423E-86AA-AB881676A830}" srcOrd="0" destOrd="0" presId="urn:microsoft.com/office/officeart/2005/8/layout/hierarchy4"/>
    <dgm:cxn modelId="{002751DA-6B51-47EC-8E49-C6B189DBC50E}" type="presOf" srcId="{9976D1DB-D6D9-4556-A8BD-86AA3D9481B2}" destId="{D50B239B-D8B3-43B3-9B63-AD1C6D51E3E5}" srcOrd="0" destOrd="0" presId="urn:microsoft.com/office/officeart/2005/8/layout/hierarchy4"/>
    <dgm:cxn modelId="{7E55BBDB-B044-4C63-B22E-3586FA9D3B04}" type="presOf" srcId="{E438FDB8-F051-4D50-9250-87742E96AFD4}" destId="{C8C29657-4A74-47AF-BDCC-FD77C2A0F722}" srcOrd="0" destOrd="0" presId="urn:microsoft.com/office/officeart/2005/8/layout/hierarchy4"/>
    <dgm:cxn modelId="{2AB164DC-9B9A-460B-8A29-1156912D751E}" srcId="{3941137B-F8C9-45CC-B21C-980D1E92D897}" destId="{33CF24A4-1739-4B38-8501-09D51EB033CE}" srcOrd="1" destOrd="0" parTransId="{6A09DF61-DF6B-4BF5-85A6-232DFFB9EA8B}" sibTransId="{FD59FCDB-225A-4FBD-A98D-F3C23E2B60E3}"/>
    <dgm:cxn modelId="{454C50DC-C3A7-4693-BCA9-9C97A092E9A5}" type="presOf" srcId="{2CB15A59-7E15-4741-979A-3D1BD4185ECD}" destId="{94BC89EE-BBAB-4282-9A3E-3117CB5D06A0}" srcOrd="0" destOrd="0" presId="urn:microsoft.com/office/officeart/2005/8/layout/hierarchy4"/>
    <dgm:cxn modelId="{ECFDD6DE-AE47-4C9F-89EF-7A44396BD121}" srcId="{945CDE09-EF0B-4455-8EB7-27411487E4F9}" destId="{6EDE8A59-6602-45BA-B8C8-DEC71F055E0D}" srcOrd="0" destOrd="0" parTransId="{E40B52D4-8BBF-4730-A414-ADBE4D5A9CCA}" sibTransId="{11187A9A-0071-496C-8BC3-220A252B23CE}"/>
    <dgm:cxn modelId="{FBCF20E7-8B26-4759-B9C6-BC198AEB21D2}" type="presOf" srcId="{13A661B0-0170-4179-8B31-EB0FB8B58672}" destId="{D101C868-CC58-4033-BDD7-0A913884DA7F}" srcOrd="0" destOrd="0" presId="urn:microsoft.com/office/officeart/2005/8/layout/hierarchy4"/>
    <dgm:cxn modelId="{E1E581E8-C5F5-4D79-87E7-F1AB0B699B77}" srcId="{A5F7FB5B-B52F-49D6-BB60-7978226B8D54}" destId="{D44C369D-7A01-4979-B592-FF01D868F6E4}" srcOrd="0" destOrd="0" parTransId="{CC61A8A9-3662-4456-B57D-C88FB11DDD28}" sibTransId="{938447E3-F6DB-4277-B661-808DF767F53D}"/>
    <dgm:cxn modelId="{09393FF2-F2AC-451A-AB59-8CC1C034E47E}" type="presOf" srcId="{33CF24A4-1739-4B38-8501-09D51EB033CE}" destId="{F9AF93A9-0769-461E-9347-BD953542FFE8}" srcOrd="0" destOrd="0" presId="urn:microsoft.com/office/officeart/2005/8/layout/hierarchy4"/>
    <dgm:cxn modelId="{F6EA29F6-8EEE-46EE-861E-91D8AC233E12}" srcId="{72BD9CAD-EDF3-4D85-BD18-F9C529F97CF2}" destId="{9636579F-8410-490B-B3ED-48C35178A9AB}" srcOrd="0" destOrd="0" parTransId="{F0EBC2AF-8096-4A46-8CFA-4A3F26BAA100}" sibTransId="{F57AAB7F-7542-461F-982A-8CA46494A648}"/>
    <dgm:cxn modelId="{B4BEFFFC-C6E1-4BFF-B2E4-AAB376F38B0B}" type="presOf" srcId="{6EDE8A59-6602-45BA-B8C8-DEC71F055E0D}" destId="{50994766-7E26-42A3-95C4-1BC254343669}" srcOrd="0" destOrd="0" presId="urn:microsoft.com/office/officeart/2005/8/layout/hierarchy4"/>
    <dgm:cxn modelId="{DD1C6EDB-7592-4EBF-B1F8-DC6D3CB86CC7}" type="presParOf" srcId="{EB042546-7B06-4A76-808F-E194CF2956C1}" destId="{EF74C208-28B1-48B3-993B-1D22A0A7681F}" srcOrd="0" destOrd="0" presId="urn:microsoft.com/office/officeart/2005/8/layout/hierarchy4"/>
    <dgm:cxn modelId="{F63E5F23-EFBF-45A4-98A0-5BB894AC4E56}" type="presParOf" srcId="{EF74C208-28B1-48B3-993B-1D22A0A7681F}" destId="{899A7DCE-7FFE-4C46-94EA-A46A06A4AF69}" srcOrd="0" destOrd="0" presId="urn:microsoft.com/office/officeart/2005/8/layout/hierarchy4"/>
    <dgm:cxn modelId="{96E64C90-F67E-49FD-A325-41ECA383B432}" type="presParOf" srcId="{EF74C208-28B1-48B3-993B-1D22A0A7681F}" destId="{FA258C1D-92BE-4471-BDF8-B8A660077E51}" srcOrd="1" destOrd="0" presId="urn:microsoft.com/office/officeart/2005/8/layout/hierarchy4"/>
    <dgm:cxn modelId="{267F74BC-17D4-43DC-899F-EE8FBD7B82E8}" type="presParOf" srcId="{EF74C208-28B1-48B3-993B-1D22A0A7681F}" destId="{49C81742-D125-494E-BE61-AB600CDBAC23}" srcOrd="2" destOrd="0" presId="urn:microsoft.com/office/officeart/2005/8/layout/hierarchy4"/>
    <dgm:cxn modelId="{78F3411B-1D6F-4913-B154-83D0D86FCD81}" type="presParOf" srcId="{49C81742-D125-494E-BE61-AB600CDBAC23}" destId="{B13F0FD0-1B51-41B4-A404-8AD2DF3CBA7D}" srcOrd="0" destOrd="0" presId="urn:microsoft.com/office/officeart/2005/8/layout/hierarchy4"/>
    <dgm:cxn modelId="{3EDD3342-0300-4F06-B300-B1457F7BB1F8}" type="presParOf" srcId="{B13F0FD0-1B51-41B4-A404-8AD2DF3CBA7D}" destId="{FAEB5F10-A220-4E61-B1D0-19D36BBA1046}" srcOrd="0" destOrd="0" presId="urn:microsoft.com/office/officeart/2005/8/layout/hierarchy4"/>
    <dgm:cxn modelId="{35FF4D28-C163-44F5-A42B-D5497F748112}" type="presParOf" srcId="{B13F0FD0-1B51-41B4-A404-8AD2DF3CBA7D}" destId="{3EAA55DA-2CAB-4EBD-B076-984E81A9A43D}" srcOrd="1" destOrd="0" presId="urn:microsoft.com/office/officeart/2005/8/layout/hierarchy4"/>
    <dgm:cxn modelId="{93B9821B-DAC2-4616-A50B-495E1B03A217}" type="presParOf" srcId="{B13F0FD0-1B51-41B4-A404-8AD2DF3CBA7D}" destId="{9CCE6B37-B501-4D13-B918-593095A20C22}" srcOrd="2" destOrd="0" presId="urn:microsoft.com/office/officeart/2005/8/layout/hierarchy4"/>
    <dgm:cxn modelId="{38B45952-5F9E-4141-8624-3EA2A25B9D46}" type="presParOf" srcId="{9CCE6B37-B501-4D13-B918-593095A20C22}" destId="{587BFF88-3322-4984-8275-DE1CB967AF1A}" srcOrd="0" destOrd="0" presId="urn:microsoft.com/office/officeart/2005/8/layout/hierarchy4"/>
    <dgm:cxn modelId="{2211C288-E95D-4A17-80FE-FAEFCF6783C2}" type="presParOf" srcId="{587BFF88-3322-4984-8275-DE1CB967AF1A}" destId="{C8C85AA7-4246-4670-A2D3-AC13E348E670}" srcOrd="0" destOrd="0" presId="urn:microsoft.com/office/officeart/2005/8/layout/hierarchy4"/>
    <dgm:cxn modelId="{613B834D-5982-4DEE-BBA5-71BC8C03C686}" type="presParOf" srcId="{587BFF88-3322-4984-8275-DE1CB967AF1A}" destId="{CFE3429E-CB27-4222-BF82-336B2A077867}" srcOrd="1" destOrd="0" presId="urn:microsoft.com/office/officeart/2005/8/layout/hierarchy4"/>
    <dgm:cxn modelId="{CAB881FC-B9C4-4B5D-84D7-1188D2A4FE71}" type="presParOf" srcId="{587BFF88-3322-4984-8275-DE1CB967AF1A}" destId="{F8CA5862-BB4D-4CA8-9287-FBB26ABEEC4B}" srcOrd="2" destOrd="0" presId="urn:microsoft.com/office/officeart/2005/8/layout/hierarchy4"/>
    <dgm:cxn modelId="{34307969-EE8C-4BAA-BFC5-7EA6004C1BEE}" type="presParOf" srcId="{F8CA5862-BB4D-4CA8-9287-FBB26ABEEC4B}" destId="{1C553013-BF39-4CDA-BDE1-AC894FF42386}" srcOrd="0" destOrd="0" presId="urn:microsoft.com/office/officeart/2005/8/layout/hierarchy4"/>
    <dgm:cxn modelId="{FACFFB6A-6C2E-4031-801C-2A929D6977C2}" type="presParOf" srcId="{1C553013-BF39-4CDA-BDE1-AC894FF42386}" destId="{50028776-B1A5-4629-96B0-3388F8FB1D14}" srcOrd="0" destOrd="0" presId="urn:microsoft.com/office/officeart/2005/8/layout/hierarchy4"/>
    <dgm:cxn modelId="{98A5955A-3A3A-46B7-B2F7-101076B1EC47}" type="presParOf" srcId="{1C553013-BF39-4CDA-BDE1-AC894FF42386}" destId="{A83924A0-FC48-433F-A22B-57B23EC0C6FC}" srcOrd="1" destOrd="0" presId="urn:microsoft.com/office/officeart/2005/8/layout/hierarchy4"/>
    <dgm:cxn modelId="{A95DC63F-8BC4-4492-A0AA-D54F15594D51}" type="presParOf" srcId="{1C553013-BF39-4CDA-BDE1-AC894FF42386}" destId="{C1460555-BD41-4838-BBE0-0AB91C0CB690}" srcOrd="2" destOrd="0" presId="urn:microsoft.com/office/officeart/2005/8/layout/hierarchy4"/>
    <dgm:cxn modelId="{AA0BF9CA-224D-43C7-96DD-142785A2A4AF}" type="presParOf" srcId="{C1460555-BD41-4838-BBE0-0AB91C0CB690}" destId="{0C63505F-725D-4FD0-9E09-CB6267FAFD9A}" srcOrd="0" destOrd="0" presId="urn:microsoft.com/office/officeart/2005/8/layout/hierarchy4"/>
    <dgm:cxn modelId="{B64E8EAF-5DB9-4141-BBDF-8643689CEB46}" type="presParOf" srcId="{0C63505F-725D-4FD0-9E09-CB6267FAFD9A}" destId="{FE2ED5E4-F48E-4AA8-AEF1-D884D9F4B6D2}" srcOrd="0" destOrd="0" presId="urn:microsoft.com/office/officeart/2005/8/layout/hierarchy4"/>
    <dgm:cxn modelId="{C772273C-F210-42D4-A0BC-4345AA4F7CED}" type="presParOf" srcId="{0C63505F-725D-4FD0-9E09-CB6267FAFD9A}" destId="{EC7A324C-8852-4C53-A3CB-2F8DF63B8D46}" srcOrd="1" destOrd="0" presId="urn:microsoft.com/office/officeart/2005/8/layout/hierarchy4"/>
    <dgm:cxn modelId="{CEBB9497-DA19-4E1E-B696-58476AED973A}" type="presParOf" srcId="{0C63505F-725D-4FD0-9E09-CB6267FAFD9A}" destId="{E4516C46-B385-47E9-A7F9-D67D83F1A64F}" srcOrd="2" destOrd="0" presId="urn:microsoft.com/office/officeart/2005/8/layout/hierarchy4"/>
    <dgm:cxn modelId="{CC898DD6-B437-4AAC-90A3-7CD63EC555BC}" type="presParOf" srcId="{E4516C46-B385-47E9-A7F9-D67D83F1A64F}" destId="{77999439-5C13-4019-AC2C-726D40A02E54}" srcOrd="0" destOrd="0" presId="urn:microsoft.com/office/officeart/2005/8/layout/hierarchy4"/>
    <dgm:cxn modelId="{8C16E30A-14B7-4DA9-B8BF-18D5F37E4F5F}" type="presParOf" srcId="{77999439-5C13-4019-AC2C-726D40A02E54}" destId="{0E0A772D-1327-435D-AAFC-B5B0834D0D85}" srcOrd="0" destOrd="0" presId="urn:microsoft.com/office/officeart/2005/8/layout/hierarchy4"/>
    <dgm:cxn modelId="{3C2685CF-A680-42D7-8F93-E02DEDD57423}" type="presParOf" srcId="{77999439-5C13-4019-AC2C-726D40A02E54}" destId="{D12B05F6-BD21-4054-8E8F-98F29B2E680F}" srcOrd="1" destOrd="0" presId="urn:microsoft.com/office/officeart/2005/8/layout/hierarchy4"/>
    <dgm:cxn modelId="{322CE1C9-7D4D-4A56-BFF1-8799C825E28D}" type="presParOf" srcId="{EB042546-7B06-4A76-808F-E194CF2956C1}" destId="{AACC0238-97C2-438A-BD66-B2EA59047176}" srcOrd="1" destOrd="0" presId="urn:microsoft.com/office/officeart/2005/8/layout/hierarchy4"/>
    <dgm:cxn modelId="{C7F4A360-078C-455A-BF91-F6A4ADE96505}" type="presParOf" srcId="{EB042546-7B06-4A76-808F-E194CF2956C1}" destId="{4123C0EA-3C3E-4AB0-8A36-C6162803BFEC}" srcOrd="2" destOrd="0" presId="urn:microsoft.com/office/officeart/2005/8/layout/hierarchy4"/>
    <dgm:cxn modelId="{4C2A3D0D-E791-4F30-8C67-519CD9F92A31}" type="presParOf" srcId="{4123C0EA-3C3E-4AB0-8A36-C6162803BFEC}" destId="{188CF3D7-1695-418E-90C4-8184B19CD8E4}" srcOrd="0" destOrd="0" presId="urn:microsoft.com/office/officeart/2005/8/layout/hierarchy4"/>
    <dgm:cxn modelId="{7B09993B-DFE6-4873-AE91-428E5BAD5DEE}" type="presParOf" srcId="{4123C0EA-3C3E-4AB0-8A36-C6162803BFEC}" destId="{29603FA1-44F0-4880-B81E-FE92B74837A3}" srcOrd="1" destOrd="0" presId="urn:microsoft.com/office/officeart/2005/8/layout/hierarchy4"/>
    <dgm:cxn modelId="{C89A91CC-4F4C-4E8C-B9A2-BA5C391B239A}" type="presParOf" srcId="{4123C0EA-3C3E-4AB0-8A36-C6162803BFEC}" destId="{8FB7E0A7-53CE-4B82-A737-C76CAF7F566F}" srcOrd="2" destOrd="0" presId="urn:microsoft.com/office/officeart/2005/8/layout/hierarchy4"/>
    <dgm:cxn modelId="{8F22F11C-62E0-4ECF-A4DE-41F398A9ACA1}" type="presParOf" srcId="{8FB7E0A7-53CE-4B82-A737-C76CAF7F566F}" destId="{D3E90C22-4363-42CB-A17D-8D78B365E1AD}" srcOrd="0" destOrd="0" presId="urn:microsoft.com/office/officeart/2005/8/layout/hierarchy4"/>
    <dgm:cxn modelId="{44223686-9D13-496A-88E3-895F6CFB4D4B}" type="presParOf" srcId="{D3E90C22-4363-42CB-A17D-8D78B365E1AD}" destId="{C3298257-7B70-4729-A609-45F2FC373DBB}" srcOrd="0" destOrd="0" presId="urn:microsoft.com/office/officeart/2005/8/layout/hierarchy4"/>
    <dgm:cxn modelId="{67ECDC44-4ADA-4D54-8F70-B8BAE40752E7}" type="presParOf" srcId="{D3E90C22-4363-42CB-A17D-8D78B365E1AD}" destId="{43D5F60B-13BA-4076-A6E6-34F620A86F7A}" srcOrd="1" destOrd="0" presId="urn:microsoft.com/office/officeart/2005/8/layout/hierarchy4"/>
    <dgm:cxn modelId="{D6F3A5D7-0FE4-448A-AD4E-4E1282F7481E}" type="presParOf" srcId="{D3E90C22-4363-42CB-A17D-8D78B365E1AD}" destId="{7E73FB68-7586-43BD-85FE-B1AD26292D0E}" srcOrd="2" destOrd="0" presId="urn:microsoft.com/office/officeart/2005/8/layout/hierarchy4"/>
    <dgm:cxn modelId="{DAED3F24-5274-41AA-BDE8-BF2FC312C276}" type="presParOf" srcId="{7E73FB68-7586-43BD-85FE-B1AD26292D0E}" destId="{76DB40E8-601A-4F34-AD19-F53F6AC6711A}" srcOrd="0" destOrd="0" presId="urn:microsoft.com/office/officeart/2005/8/layout/hierarchy4"/>
    <dgm:cxn modelId="{5470CA2C-0302-4023-8D8F-FC7AFB415995}" type="presParOf" srcId="{76DB40E8-601A-4F34-AD19-F53F6AC6711A}" destId="{D50B239B-D8B3-43B3-9B63-AD1C6D51E3E5}" srcOrd="0" destOrd="0" presId="urn:microsoft.com/office/officeart/2005/8/layout/hierarchy4"/>
    <dgm:cxn modelId="{950895B5-5600-4235-8DE9-EC9A1B8BC55B}" type="presParOf" srcId="{76DB40E8-601A-4F34-AD19-F53F6AC6711A}" destId="{177E58E5-E915-4C84-98AB-76A78169C27B}" srcOrd="1" destOrd="0" presId="urn:microsoft.com/office/officeart/2005/8/layout/hierarchy4"/>
    <dgm:cxn modelId="{705C7B5A-3B49-4922-8381-284CC085F0BE}" type="presParOf" srcId="{76DB40E8-601A-4F34-AD19-F53F6AC6711A}" destId="{B63F3EE8-B0BD-473D-BC1B-58A90F01CB48}" srcOrd="2" destOrd="0" presId="urn:microsoft.com/office/officeart/2005/8/layout/hierarchy4"/>
    <dgm:cxn modelId="{CE5D99E3-7121-4CCE-8317-52D3E5F1E4CD}" type="presParOf" srcId="{B63F3EE8-B0BD-473D-BC1B-58A90F01CB48}" destId="{E9F30646-117D-4A05-9689-0BF3B03887B2}" srcOrd="0" destOrd="0" presId="urn:microsoft.com/office/officeart/2005/8/layout/hierarchy4"/>
    <dgm:cxn modelId="{9D7E4CB5-BE83-419D-9454-ADEE5FC09AC1}" type="presParOf" srcId="{E9F30646-117D-4A05-9689-0BF3B03887B2}" destId="{118469D6-809E-481E-9A58-CABB3171298C}" srcOrd="0" destOrd="0" presId="urn:microsoft.com/office/officeart/2005/8/layout/hierarchy4"/>
    <dgm:cxn modelId="{7088CF6F-DC0D-44B0-A69A-E9104969105F}" type="presParOf" srcId="{E9F30646-117D-4A05-9689-0BF3B03887B2}" destId="{A9765977-008F-4788-B03A-7A2E47AD79D1}" srcOrd="1" destOrd="0" presId="urn:microsoft.com/office/officeart/2005/8/layout/hierarchy4"/>
    <dgm:cxn modelId="{99C7D27F-9F88-4199-BC31-8C8C2735FBD2}" type="presParOf" srcId="{E9F30646-117D-4A05-9689-0BF3B03887B2}" destId="{1EE8AB81-CB0E-4ACD-BF81-5CFE607E630E}" srcOrd="2" destOrd="0" presId="urn:microsoft.com/office/officeart/2005/8/layout/hierarchy4"/>
    <dgm:cxn modelId="{89E46F67-7E47-44FE-8698-A5B8778A1358}" type="presParOf" srcId="{1EE8AB81-CB0E-4ACD-BF81-5CFE607E630E}" destId="{8637A1DA-DE06-4D27-BE46-902A138C39BD}" srcOrd="0" destOrd="0" presId="urn:microsoft.com/office/officeart/2005/8/layout/hierarchy4"/>
    <dgm:cxn modelId="{724D1F3F-CF38-40AF-B782-0B82F8CA9F9C}" type="presParOf" srcId="{8637A1DA-DE06-4D27-BE46-902A138C39BD}" destId="{F8EFCD17-F044-4C71-A23B-416974D3137A}" srcOrd="0" destOrd="0" presId="urn:microsoft.com/office/officeart/2005/8/layout/hierarchy4"/>
    <dgm:cxn modelId="{A700B98E-477E-43A4-892C-6B9A6F44A590}" type="presParOf" srcId="{8637A1DA-DE06-4D27-BE46-902A138C39BD}" destId="{08D01679-988D-494E-BEDF-33DAF66BC5C3}" srcOrd="1" destOrd="0" presId="urn:microsoft.com/office/officeart/2005/8/layout/hierarchy4"/>
    <dgm:cxn modelId="{654D3331-B053-4969-92EC-404A890CEC42}" type="presParOf" srcId="{8637A1DA-DE06-4D27-BE46-902A138C39BD}" destId="{41696833-7A8D-468D-B1C2-7BF07771DE3F}" srcOrd="2" destOrd="0" presId="urn:microsoft.com/office/officeart/2005/8/layout/hierarchy4"/>
    <dgm:cxn modelId="{AFFF0931-7B7C-49DA-8808-C6B67AC517B4}" type="presParOf" srcId="{41696833-7A8D-468D-B1C2-7BF07771DE3F}" destId="{95BF9D2D-63F2-47A1-952C-6BE85D864815}" srcOrd="0" destOrd="0" presId="urn:microsoft.com/office/officeart/2005/8/layout/hierarchy4"/>
    <dgm:cxn modelId="{79D39261-D6CB-478B-975A-31F5ECF6F612}" type="presParOf" srcId="{95BF9D2D-63F2-47A1-952C-6BE85D864815}" destId="{23650052-EA52-435F-8C88-87F956F97D6B}" srcOrd="0" destOrd="0" presId="urn:microsoft.com/office/officeart/2005/8/layout/hierarchy4"/>
    <dgm:cxn modelId="{9A4B8FD8-1846-4E3F-958F-59FF6E51CC95}" type="presParOf" srcId="{95BF9D2D-63F2-47A1-952C-6BE85D864815}" destId="{9CBC6089-D465-4B87-87EF-9CFB7686CA95}" srcOrd="1" destOrd="0" presId="urn:microsoft.com/office/officeart/2005/8/layout/hierarchy4"/>
    <dgm:cxn modelId="{0480FC6A-106E-4146-B51A-D5D9FC397EA4}" type="presParOf" srcId="{EB042546-7B06-4A76-808F-E194CF2956C1}" destId="{DBEA2C7D-AA5A-435D-91BA-56B2C08B5146}" srcOrd="3" destOrd="0" presId="urn:microsoft.com/office/officeart/2005/8/layout/hierarchy4"/>
    <dgm:cxn modelId="{BDD5C6A5-E063-4E45-AB5B-974EAAA567DA}" type="presParOf" srcId="{EB042546-7B06-4A76-808F-E194CF2956C1}" destId="{E0174F51-5E1C-4264-A15E-070DAAAF8777}" srcOrd="4" destOrd="0" presId="urn:microsoft.com/office/officeart/2005/8/layout/hierarchy4"/>
    <dgm:cxn modelId="{24325C16-F130-43BC-8B19-9CAE8D4E5E06}" type="presParOf" srcId="{E0174F51-5E1C-4264-A15E-070DAAAF8777}" destId="{D1107CF6-D6B1-448C-85F0-C0AE7ED07C27}" srcOrd="0" destOrd="0" presId="urn:microsoft.com/office/officeart/2005/8/layout/hierarchy4"/>
    <dgm:cxn modelId="{5521411D-41AA-47EB-BCBC-F2B0CE9F91CA}" type="presParOf" srcId="{E0174F51-5E1C-4264-A15E-070DAAAF8777}" destId="{8A71F926-1F82-496B-BE51-FCBB1467D071}" srcOrd="1" destOrd="0" presId="urn:microsoft.com/office/officeart/2005/8/layout/hierarchy4"/>
    <dgm:cxn modelId="{2B2FD341-16E2-4CA6-860D-522802C1BAA1}" type="presParOf" srcId="{E0174F51-5E1C-4264-A15E-070DAAAF8777}" destId="{994E90FB-1F28-4B64-896D-7EC8B0D90828}" srcOrd="2" destOrd="0" presId="urn:microsoft.com/office/officeart/2005/8/layout/hierarchy4"/>
    <dgm:cxn modelId="{D090631A-D10E-42CA-BF78-363936255027}" type="presParOf" srcId="{994E90FB-1F28-4B64-896D-7EC8B0D90828}" destId="{1ED16A65-3554-492D-BCC7-99DE7F6D35BE}" srcOrd="0" destOrd="0" presId="urn:microsoft.com/office/officeart/2005/8/layout/hierarchy4"/>
    <dgm:cxn modelId="{3AB92883-0F4B-430E-8932-0FB3DA8D0BED}" type="presParOf" srcId="{1ED16A65-3554-492D-BCC7-99DE7F6D35BE}" destId="{D1A1689F-F33B-423E-86AA-AB881676A830}" srcOrd="0" destOrd="0" presId="urn:microsoft.com/office/officeart/2005/8/layout/hierarchy4"/>
    <dgm:cxn modelId="{644237B7-F097-4FAE-9D41-E347BBF5D417}" type="presParOf" srcId="{1ED16A65-3554-492D-BCC7-99DE7F6D35BE}" destId="{F1F19EA3-38BE-4B7E-ACF8-8C7493736CD1}" srcOrd="1" destOrd="0" presId="urn:microsoft.com/office/officeart/2005/8/layout/hierarchy4"/>
    <dgm:cxn modelId="{C1A3B700-1EFE-4406-BA03-994CCA1D554F}" type="presParOf" srcId="{1ED16A65-3554-492D-BCC7-99DE7F6D35BE}" destId="{5B4808BA-0A8E-4E0E-ADA4-42FC79916DC3}" srcOrd="2" destOrd="0" presId="urn:microsoft.com/office/officeart/2005/8/layout/hierarchy4"/>
    <dgm:cxn modelId="{8722C56C-9437-4B24-B04E-BB9B25B442E8}" type="presParOf" srcId="{5B4808BA-0A8E-4E0E-ADA4-42FC79916DC3}" destId="{F4327D33-BC3C-4C55-91E0-E899E69F2E08}" srcOrd="0" destOrd="0" presId="urn:microsoft.com/office/officeart/2005/8/layout/hierarchy4"/>
    <dgm:cxn modelId="{72E6F6A5-E4C8-4B7D-9787-10CA20DB5929}" type="presParOf" srcId="{F4327D33-BC3C-4C55-91E0-E899E69F2E08}" destId="{C8C29657-4A74-47AF-BDCC-FD77C2A0F722}" srcOrd="0" destOrd="0" presId="urn:microsoft.com/office/officeart/2005/8/layout/hierarchy4"/>
    <dgm:cxn modelId="{C7643B6C-6ED1-48B3-B758-4A79F255CBB1}" type="presParOf" srcId="{F4327D33-BC3C-4C55-91E0-E899E69F2E08}" destId="{DF9F1F48-C491-482C-B308-13615B8E0859}" srcOrd="1" destOrd="0" presId="urn:microsoft.com/office/officeart/2005/8/layout/hierarchy4"/>
    <dgm:cxn modelId="{D1AD60DE-6F8F-4682-9695-70E5D2BF38BB}" type="presParOf" srcId="{F4327D33-BC3C-4C55-91E0-E899E69F2E08}" destId="{A03330E5-6021-42E3-A7F6-79AD4357D18F}" srcOrd="2" destOrd="0" presId="urn:microsoft.com/office/officeart/2005/8/layout/hierarchy4"/>
    <dgm:cxn modelId="{35F7A4D1-39CF-4676-AE47-01E248A91473}" type="presParOf" srcId="{A03330E5-6021-42E3-A7F6-79AD4357D18F}" destId="{26BF252A-7A20-4BA2-AC45-43A617F301FC}" srcOrd="0" destOrd="0" presId="urn:microsoft.com/office/officeart/2005/8/layout/hierarchy4"/>
    <dgm:cxn modelId="{2EA5C5F8-07EC-452A-92D7-5DE416FF3112}" type="presParOf" srcId="{26BF252A-7A20-4BA2-AC45-43A617F301FC}" destId="{233772E8-6321-4CE1-8E18-F488EF41265A}" srcOrd="0" destOrd="0" presId="urn:microsoft.com/office/officeart/2005/8/layout/hierarchy4"/>
    <dgm:cxn modelId="{BB9E6ACE-6E72-449B-BDAA-84B710C30FDF}" type="presParOf" srcId="{26BF252A-7A20-4BA2-AC45-43A617F301FC}" destId="{253A4D22-DD79-4B6B-8FDC-947DE9A002EB}" srcOrd="1" destOrd="0" presId="urn:microsoft.com/office/officeart/2005/8/layout/hierarchy4"/>
    <dgm:cxn modelId="{91A1C322-3B5E-4E72-A0C7-FF1DDB9701F0}" type="presParOf" srcId="{26BF252A-7A20-4BA2-AC45-43A617F301FC}" destId="{DF15FB81-64E9-463D-AC60-CA11A3512CC0}" srcOrd="2" destOrd="0" presId="urn:microsoft.com/office/officeart/2005/8/layout/hierarchy4"/>
    <dgm:cxn modelId="{3C543CC5-306B-445F-86C8-D227BAB472C0}" type="presParOf" srcId="{DF15FB81-64E9-463D-AC60-CA11A3512CC0}" destId="{A25E8E8B-B58E-4DC9-A25B-A894E99931B1}" srcOrd="0" destOrd="0" presId="urn:microsoft.com/office/officeart/2005/8/layout/hierarchy4"/>
    <dgm:cxn modelId="{146066DA-9799-4F45-B7E8-27CF16D0E1F8}" type="presParOf" srcId="{A25E8E8B-B58E-4DC9-A25B-A894E99931B1}" destId="{E68D4B64-C05E-4DA7-B45B-889BFD91576F}" srcOrd="0" destOrd="0" presId="urn:microsoft.com/office/officeart/2005/8/layout/hierarchy4"/>
    <dgm:cxn modelId="{A19428AA-7E53-47FD-97AA-0DFDBEB37B90}" type="presParOf" srcId="{A25E8E8B-B58E-4DC9-A25B-A894E99931B1}" destId="{BD18EE5C-F8D8-4ECA-9738-1E1C2CF65728}" srcOrd="1" destOrd="0" presId="urn:microsoft.com/office/officeart/2005/8/layout/hierarchy4"/>
    <dgm:cxn modelId="{DE5E18A6-D7D2-4953-BF54-EC3A00BD6239}" type="presParOf" srcId="{A25E8E8B-B58E-4DC9-A25B-A894E99931B1}" destId="{C90854F2-70C6-4043-B35E-32606D56AC41}" srcOrd="2" destOrd="0" presId="urn:microsoft.com/office/officeart/2005/8/layout/hierarchy4"/>
    <dgm:cxn modelId="{28EC36AA-C8EF-4701-915B-5CB105C226F7}" type="presParOf" srcId="{C90854F2-70C6-4043-B35E-32606D56AC41}" destId="{77195590-5A53-4AD9-BD97-50EE603AF1A5}" srcOrd="0" destOrd="0" presId="urn:microsoft.com/office/officeart/2005/8/layout/hierarchy4"/>
    <dgm:cxn modelId="{5E5AE1DA-04BD-48D9-B9C9-854ECB829068}" type="presParOf" srcId="{77195590-5A53-4AD9-BD97-50EE603AF1A5}" destId="{2D388B93-94D6-4792-B245-6728DE8FA59D}" srcOrd="0" destOrd="0" presId="urn:microsoft.com/office/officeart/2005/8/layout/hierarchy4"/>
    <dgm:cxn modelId="{5C400C95-1E9D-421C-B2A2-F097092E685A}" type="presParOf" srcId="{77195590-5A53-4AD9-BD97-50EE603AF1A5}" destId="{499CCAFE-A15E-4D7A-A71C-D25F7E61F42B}" srcOrd="1" destOrd="0" presId="urn:microsoft.com/office/officeart/2005/8/layout/hierarchy4"/>
    <dgm:cxn modelId="{E682E3BC-A342-4948-842C-3CDC2853E29F}" type="presParOf" srcId="{EB042546-7B06-4A76-808F-E194CF2956C1}" destId="{24576457-13A2-438E-9AF4-73BA5F798E81}" srcOrd="5" destOrd="0" presId="urn:microsoft.com/office/officeart/2005/8/layout/hierarchy4"/>
    <dgm:cxn modelId="{C3B5ADA2-9CEC-4A53-A94A-312368F71F92}" type="presParOf" srcId="{EB042546-7B06-4A76-808F-E194CF2956C1}" destId="{ACF9A3A0-AEE4-458F-9E74-32F0BAC8FA9D}" srcOrd="6" destOrd="0" presId="urn:microsoft.com/office/officeart/2005/8/layout/hierarchy4"/>
    <dgm:cxn modelId="{BF3A2745-F6E0-4E2F-A7C0-1C034CF573FC}" type="presParOf" srcId="{ACF9A3A0-AEE4-458F-9E74-32F0BAC8FA9D}" destId="{03F7B5FA-F901-4AA8-B0A4-70E806945ED2}" srcOrd="0" destOrd="0" presId="urn:microsoft.com/office/officeart/2005/8/layout/hierarchy4"/>
    <dgm:cxn modelId="{7FF525FA-0648-44AB-8580-EE33A48316A6}" type="presParOf" srcId="{ACF9A3A0-AEE4-458F-9E74-32F0BAC8FA9D}" destId="{AD437319-366C-4B9B-9DA3-F33C874AC7F0}" srcOrd="1" destOrd="0" presId="urn:microsoft.com/office/officeart/2005/8/layout/hierarchy4"/>
    <dgm:cxn modelId="{174F33F8-D8E9-4639-9832-8F4EFA80E76B}" type="presParOf" srcId="{ACF9A3A0-AEE4-458F-9E74-32F0BAC8FA9D}" destId="{4063A281-D239-44B6-85D9-7A0BABC26C26}" srcOrd="2" destOrd="0" presId="urn:microsoft.com/office/officeart/2005/8/layout/hierarchy4"/>
    <dgm:cxn modelId="{E0683CD6-E6DA-4656-9D20-499823EB19E9}" type="presParOf" srcId="{4063A281-D239-44B6-85D9-7A0BABC26C26}" destId="{D876348A-F1A4-4DE0-B3A3-77C547592643}" srcOrd="0" destOrd="0" presId="urn:microsoft.com/office/officeart/2005/8/layout/hierarchy4"/>
    <dgm:cxn modelId="{8B8C80C6-B7A5-43A2-BB49-A78030E090DD}" type="presParOf" srcId="{D876348A-F1A4-4DE0-B3A3-77C547592643}" destId="{6DC8A96E-42F2-4175-80F3-1CA9FA6093FB}" srcOrd="0" destOrd="0" presId="urn:microsoft.com/office/officeart/2005/8/layout/hierarchy4"/>
    <dgm:cxn modelId="{7AF9B953-53EE-4CC8-A7BA-729304563813}" type="presParOf" srcId="{D876348A-F1A4-4DE0-B3A3-77C547592643}" destId="{79652F81-B46D-4833-B6BE-B2008CFA5BAE}" srcOrd="1" destOrd="0" presId="urn:microsoft.com/office/officeart/2005/8/layout/hierarchy4"/>
    <dgm:cxn modelId="{C393A35A-1AAF-4168-B7B8-885F08B55720}" type="presParOf" srcId="{D876348A-F1A4-4DE0-B3A3-77C547592643}" destId="{ED7970D8-4B97-4842-98F9-B4042559BCDD}" srcOrd="2" destOrd="0" presId="urn:microsoft.com/office/officeart/2005/8/layout/hierarchy4"/>
    <dgm:cxn modelId="{63187A33-5760-450C-B1E3-678A4419EE60}" type="presParOf" srcId="{ED7970D8-4B97-4842-98F9-B4042559BCDD}" destId="{DD45D485-38F2-4C9A-8921-2A291E133B43}" srcOrd="0" destOrd="0" presId="urn:microsoft.com/office/officeart/2005/8/layout/hierarchy4"/>
    <dgm:cxn modelId="{6635517C-AD80-42FC-92E3-01F5F51FE0E9}" type="presParOf" srcId="{DD45D485-38F2-4C9A-8921-2A291E133B43}" destId="{7B397DFA-9520-48CE-AF0F-01E11CA191CC}" srcOrd="0" destOrd="0" presId="urn:microsoft.com/office/officeart/2005/8/layout/hierarchy4"/>
    <dgm:cxn modelId="{BD145702-3D54-46C4-BDFC-A78879D5B5F2}" type="presParOf" srcId="{DD45D485-38F2-4C9A-8921-2A291E133B43}" destId="{4D286D59-9F0E-42C2-B08D-4C40A2946777}" srcOrd="1" destOrd="0" presId="urn:microsoft.com/office/officeart/2005/8/layout/hierarchy4"/>
    <dgm:cxn modelId="{5EBCC8FC-4F7F-446A-9CC3-A4763FBBAB76}" type="presParOf" srcId="{DD45D485-38F2-4C9A-8921-2A291E133B43}" destId="{AD5C0736-D938-41A6-9FD0-ED7A5DC3D891}" srcOrd="2" destOrd="0" presId="urn:microsoft.com/office/officeart/2005/8/layout/hierarchy4"/>
    <dgm:cxn modelId="{FDDCC2B1-EB6C-43F7-A9B6-EE0CE263D5C7}" type="presParOf" srcId="{AD5C0736-D938-41A6-9FD0-ED7A5DC3D891}" destId="{100F7B8C-5F8D-4EF8-BC58-4EC536235343}" srcOrd="0" destOrd="0" presId="urn:microsoft.com/office/officeart/2005/8/layout/hierarchy4"/>
    <dgm:cxn modelId="{40333A72-D261-4475-8742-CA851A817806}" type="presParOf" srcId="{100F7B8C-5F8D-4EF8-BC58-4EC536235343}" destId="{19BD524D-2A94-4C36-AC0D-7946A0CAD5F2}" srcOrd="0" destOrd="0" presId="urn:microsoft.com/office/officeart/2005/8/layout/hierarchy4"/>
    <dgm:cxn modelId="{9EDED413-28CA-4FEE-BAF4-D342D05E4193}" type="presParOf" srcId="{100F7B8C-5F8D-4EF8-BC58-4EC536235343}" destId="{923C4900-0803-4722-B207-2D5ADC91239D}" srcOrd="1" destOrd="0" presId="urn:microsoft.com/office/officeart/2005/8/layout/hierarchy4"/>
    <dgm:cxn modelId="{E9A96BE4-2E92-4251-814E-5BD22B001F35}" type="presParOf" srcId="{100F7B8C-5F8D-4EF8-BC58-4EC536235343}" destId="{28ED31C5-F0A3-43A9-8907-A91161FBD663}" srcOrd="2" destOrd="0" presId="urn:microsoft.com/office/officeart/2005/8/layout/hierarchy4"/>
    <dgm:cxn modelId="{84B1C047-C93A-434B-83F9-D4CBFB98CF14}" type="presParOf" srcId="{28ED31C5-F0A3-43A9-8907-A91161FBD663}" destId="{C10C6572-0845-46B6-8BB7-3D2A44F372E0}" srcOrd="0" destOrd="0" presId="urn:microsoft.com/office/officeart/2005/8/layout/hierarchy4"/>
    <dgm:cxn modelId="{F90A82FF-3D71-4D5B-B746-247CC5204890}" type="presParOf" srcId="{C10C6572-0845-46B6-8BB7-3D2A44F372E0}" destId="{64CE6197-F7F3-41ED-AA52-FD5EDAB6D5DC}" srcOrd="0" destOrd="0" presId="urn:microsoft.com/office/officeart/2005/8/layout/hierarchy4"/>
    <dgm:cxn modelId="{03C182D5-9360-40E2-8D32-CFB651CEBB60}" type="presParOf" srcId="{C10C6572-0845-46B6-8BB7-3D2A44F372E0}" destId="{90332906-A3F7-4FDC-8379-A940352EA67B}" srcOrd="1" destOrd="0" presId="urn:microsoft.com/office/officeart/2005/8/layout/hierarchy4"/>
    <dgm:cxn modelId="{7BDCF546-2E83-4D74-8495-59E5C46B696E}" type="presParOf" srcId="{C10C6572-0845-46B6-8BB7-3D2A44F372E0}" destId="{6F3DE29B-E7D9-4C8A-9B69-69E06213CBE6}" srcOrd="2" destOrd="0" presId="urn:microsoft.com/office/officeart/2005/8/layout/hierarchy4"/>
    <dgm:cxn modelId="{3B341187-5BF9-43FA-A10A-AF0FF221F8AF}" type="presParOf" srcId="{6F3DE29B-E7D9-4C8A-9B69-69E06213CBE6}" destId="{4FD52966-D7FF-493C-8AB8-B143525AA64B}" srcOrd="0" destOrd="0" presId="urn:microsoft.com/office/officeart/2005/8/layout/hierarchy4"/>
    <dgm:cxn modelId="{E0BB10A0-5633-4E06-8415-E493E5E2BE53}" type="presParOf" srcId="{4FD52966-D7FF-493C-8AB8-B143525AA64B}" destId="{06926635-508C-4F41-AD91-273F14FBC3FB}" srcOrd="0" destOrd="0" presId="urn:microsoft.com/office/officeart/2005/8/layout/hierarchy4"/>
    <dgm:cxn modelId="{A593CBB4-DD82-4D32-90F4-C1A5591F620D}" type="presParOf" srcId="{4FD52966-D7FF-493C-8AB8-B143525AA64B}" destId="{89BB43D1-EC61-4843-B761-DAE9BA2FB948}" srcOrd="1" destOrd="0" presId="urn:microsoft.com/office/officeart/2005/8/layout/hierarchy4"/>
    <dgm:cxn modelId="{20DE66FB-08FE-4CF9-90CB-F23B306923F3}" type="presParOf" srcId="{ED7970D8-4B97-4842-98F9-B4042559BCDD}" destId="{C4A048E5-F278-43E9-945D-AF9C3549A034}" srcOrd="1" destOrd="0" presId="urn:microsoft.com/office/officeart/2005/8/layout/hierarchy4"/>
    <dgm:cxn modelId="{6921F218-2848-4F46-A8B7-96F94A097135}" type="presParOf" srcId="{ED7970D8-4B97-4842-98F9-B4042559BCDD}" destId="{263E0091-60C3-49DC-BDB6-A1B15D3DF706}" srcOrd="2" destOrd="0" presId="urn:microsoft.com/office/officeart/2005/8/layout/hierarchy4"/>
    <dgm:cxn modelId="{B24A1CCE-395A-4AE2-BE24-C9B44E3DD5F5}" type="presParOf" srcId="{263E0091-60C3-49DC-BDB6-A1B15D3DF706}" destId="{F9AF93A9-0769-461E-9347-BD953542FFE8}" srcOrd="0" destOrd="0" presId="urn:microsoft.com/office/officeart/2005/8/layout/hierarchy4"/>
    <dgm:cxn modelId="{91F1B3E2-D013-4CBF-A549-4A5920F4BA06}" type="presParOf" srcId="{263E0091-60C3-49DC-BDB6-A1B15D3DF706}" destId="{149CA46A-6291-4425-8705-F0A603CCF015}" srcOrd="1" destOrd="0" presId="urn:microsoft.com/office/officeart/2005/8/layout/hierarchy4"/>
    <dgm:cxn modelId="{AB89595A-7CEF-405F-9C46-7BE8E019FBED}" type="presParOf" srcId="{263E0091-60C3-49DC-BDB6-A1B15D3DF706}" destId="{0032EF5C-99BA-46A1-9FE5-7ED4D945274E}" srcOrd="2" destOrd="0" presId="urn:microsoft.com/office/officeart/2005/8/layout/hierarchy4"/>
    <dgm:cxn modelId="{1F40534F-F49A-4982-90A5-934F16B599A2}" type="presParOf" srcId="{0032EF5C-99BA-46A1-9FE5-7ED4D945274E}" destId="{8932ED0C-B4D6-4967-A460-28BF43B8009E}" srcOrd="0" destOrd="0" presId="urn:microsoft.com/office/officeart/2005/8/layout/hierarchy4"/>
    <dgm:cxn modelId="{27C0D292-CF33-43AE-883F-07128290485B}" type="presParOf" srcId="{8932ED0C-B4D6-4967-A460-28BF43B8009E}" destId="{7357E2C3-B0AC-4CEE-9ABD-A26EEA282D2A}" srcOrd="0" destOrd="0" presId="urn:microsoft.com/office/officeart/2005/8/layout/hierarchy4"/>
    <dgm:cxn modelId="{C225E845-B2DC-4E84-9EF1-263A9970B75B}" type="presParOf" srcId="{8932ED0C-B4D6-4967-A460-28BF43B8009E}" destId="{5242A96F-1C3D-430B-B51E-70C046121A3F}" srcOrd="1" destOrd="0" presId="urn:microsoft.com/office/officeart/2005/8/layout/hierarchy4"/>
    <dgm:cxn modelId="{CE06EA54-FE05-40F7-BE2E-791B0B1CA0B3}" type="presParOf" srcId="{8932ED0C-B4D6-4967-A460-28BF43B8009E}" destId="{9649C070-EB80-4888-B532-A431DB0F3DA5}" srcOrd="2" destOrd="0" presId="urn:microsoft.com/office/officeart/2005/8/layout/hierarchy4"/>
    <dgm:cxn modelId="{DC4DA995-60F6-446D-9340-F22878BD6D03}" type="presParOf" srcId="{9649C070-EB80-4888-B532-A431DB0F3DA5}" destId="{56B0651E-C043-4050-B597-00A7C5C06907}" srcOrd="0" destOrd="0" presId="urn:microsoft.com/office/officeart/2005/8/layout/hierarchy4"/>
    <dgm:cxn modelId="{7F5437CD-5EA4-4E41-94E1-5F09EAAB16BF}" type="presParOf" srcId="{56B0651E-C043-4050-B597-00A7C5C06907}" destId="{27A890DC-C20C-4B0C-BC0F-CC95143590EB}" srcOrd="0" destOrd="0" presId="urn:microsoft.com/office/officeart/2005/8/layout/hierarchy4"/>
    <dgm:cxn modelId="{B782BD60-7A78-42C1-A1E9-A6513B93237C}" type="presParOf" srcId="{56B0651E-C043-4050-B597-00A7C5C06907}" destId="{9524253D-3DFC-4320-8557-2102766D4418}" srcOrd="1" destOrd="0" presId="urn:microsoft.com/office/officeart/2005/8/layout/hierarchy4"/>
    <dgm:cxn modelId="{A1A43932-A193-42C3-9A45-2DB8850E159C}" type="presParOf" srcId="{56B0651E-C043-4050-B597-00A7C5C06907}" destId="{EF8CBFD7-82E8-4F3D-8874-84E9D7E1BC9E}" srcOrd="2" destOrd="0" presId="urn:microsoft.com/office/officeart/2005/8/layout/hierarchy4"/>
    <dgm:cxn modelId="{2B552644-97FA-4B6D-B72C-DB5CF368726D}" type="presParOf" srcId="{EF8CBFD7-82E8-4F3D-8874-84E9D7E1BC9E}" destId="{3BF37684-1FC4-4774-919E-F60361A3B1BD}" srcOrd="0" destOrd="0" presId="urn:microsoft.com/office/officeart/2005/8/layout/hierarchy4"/>
    <dgm:cxn modelId="{4DB9CC84-8D2F-4B83-9ED3-817779816767}" type="presParOf" srcId="{3BF37684-1FC4-4774-919E-F60361A3B1BD}" destId="{F32B6466-1093-4F9C-A4CB-A1277A37F695}" srcOrd="0" destOrd="0" presId="urn:microsoft.com/office/officeart/2005/8/layout/hierarchy4"/>
    <dgm:cxn modelId="{F454572F-8434-4621-A117-216E64B74B4E}" type="presParOf" srcId="{3BF37684-1FC4-4774-919E-F60361A3B1BD}" destId="{D5A03E1B-1ABF-40C6-858E-D304A3DA3762}" srcOrd="1" destOrd="0" presId="urn:microsoft.com/office/officeart/2005/8/layout/hierarchy4"/>
    <dgm:cxn modelId="{774D4E6C-6F30-4700-9B4F-BD9DBCD8BFAB}" type="presParOf" srcId="{4063A281-D239-44B6-85D9-7A0BABC26C26}" destId="{FCAC7BAF-3E29-43A0-A950-98084AF1E5C1}" srcOrd="1" destOrd="0" presId="urn:microsoft.com/office/officeart/2005/8/layout/hierarchy4"/>
    <dgm:cxn modelId="{D197A3E1-211D-4E85-A197-9A5923E2AFED}" type="presParOf" srcId="{4063A281-D239-44B6-85D9-7A0BABC26C26}" destId="{935568A9-7F45-4C58-8619-4F439289E24C}" srcOrd="2" destOrd="0" presId="urn:microsoft.com/office/officeart/2005/8/layout/hierarchy4"/>
    <dgm:cxn modelId="{3FC2CD9D-8564-4245-9965-77FBAE5FF206}" type="presParOf" srcId="{935568A9-7F45-4C58-8619-4F439289E24C}" destId="{EF8BF837-AA57-4666-A185-A464AB6A121E}" srcOrd="0" destOrd="0" presId="urn:microsoft.com/office/officeart/2005/8/layout/hierarchy4"/>
    <dgm:cxn modelId="{32203A12-9DED-47B7-BF29-ED763859DBBF}" type="presParOf" srcId="{935568A9-7F45-4C58-8619-4F439289E24C}" destId="{223ADF59-10F1-4C8C-A679-8C8183B8B3DF}" srcOrd="1" destOrd="0" presId="urn:microsoft.com/office/officeart/2005/8/layout/hierarchy4"/>
    <dgm:cxn modelId="{1CE9E53A-D9FC-42FF-AE9D-627A7611C611}" type="presParOf" srcId="{935568A9-7F45-4C58-8619-4F439289E24C}" destId="{CD54461A-B748-44D6-95B4-EE2CEFABE7A2}" srcOrd="2" destOrd="0" presId="urn:microsoft.com/office/officeart/2005/8/layout/hierarchy4"/>
    <dgm:cxn modelId="{7B825E14-CA76-4291-9F26-7BD5149F8577}" type="presParOf" srcId="{CD54461A-B748-44D6-95B4-EE2CEFABE7A2}" destId="{2A75BB54-7311-48D1-8540-BD535F3FD749}" srcOrd="0" destOrd="0" presId="urn:microsoft.com/office/officeart/2005/8/layout/hierarchy4"/>
    <dgm:cxn modelId="{E710C06F-54BE-449C-9132-FA134E2E886C}" type="presParOf" srcId="{2A75BB54-7311-48D1-8540-BD535F3FD749}" destId="{A38856DD-F359-408C-AB66-2FE80754A314}" srcOrd="0" destOrd="0" presId="urn:microsoft.com/office/officeart/2005/8/layout/hierarchy4"/>
    <dgm:cxn modelId="{52184A48-E198-4851-A776-721D5D99C1C9}" type="presParOf" srcId="{2A75BB54-7311-48D1-8540-BD535F3FD749}" destId="{B9D0C8B3-9C23-4385-AC20-3D46A5C236C9}" srcOrd="1" destOrd="0" presId="urn:microsoft.com/office/officeart/2005/8/layout/hierarchy4"/>
    <dgm:cxn modelId="{7C788FF0-4332-4793-B526-3E890EF90A1B}" type="presParOf" srcId="{2A75BB54-7311-48D1-8540-BD535F3FD749}" destId="{4F57B96E-98EC-4C54-84C4-FFC6C0B9CF9C}" srcOrd="2" destOrd="0" presId="urn:microsoft.com/office/officeart/2005/8/layout/hierarchy4"/>
    <dgm:cxn modelId="{586594BC-4777-4D8A-9758-E138202876C0}" type="presParOf" srcId="{4F57B96E-98EC-4C54-84C4-FFC6C0B9CF9C}" destId="{4C56B9BE-9CE0-45BC-B1AC-F0EF4476ADD9}" srcOrd="0" destOrd="0" presId="urn:microsoft.com/office/officeart/2005/8/layout/hierarchy4"/>
    <dgm:cxn modelId="{ABDB038D-F481-4202-B01D-18ABD76C62B1}" type="presParOf" srcId="{4C56B9BE-9CE0-45BC-B1AC-F0EF4476ADD9}" destId="{A55B02FC-6D9F-4478-B3A5-A261D9D1D1E7}" srcOrd="0" destOrd="0" presId="urn:microsoft.com/office/officeart/2005/8/layout/hierarchy4"/>
    <dgm:cxn modelId="{E4968057-B468-4F59-BA53-910D8294BB37}" type="presParOf" srcId="{4C56B9BE-9CE0-45BC-B1AC-F0EF4476ADD9}" destId="{73E5795F-8DF1-4BE8-9C94-2C394ADA1F4E}" srcOrd="1" destOrd="0" presId="urn:microsoft.com/office/officeart/2005/8/layout/hierarchy4"/>
    <dgm:cxn modelId="{30D73D4F-DDD6-41D7-8E20-9A4EF48E9E55}" type="presParOf" srcId="{EB042546-7B06-4A76-808F-E194CF2956C1}" destId="{50008E99-0996-4134-8B4C-CA36CDB11A97}" srcOrd="7" destOrd="0" presId="urn:microsoft.com/office/officeart/2005/8/layout/hierarchy4"/>
    <dgm:cxn modelId="{85E9052F-6160-4199-8D0E-22D97BFC43D7}" type="presParOf" srcId="{EB042546-7B06-4A76-808F-E194CF2956C1}" destId="{23AFF9C9-B24D-4F07-B3A3-3A3A1A5E6C59}" srcOrd="8" destOrd="0" presId="urn:microsoft.com/office/officeart/2005/8/layout/hierarchy4"/>
    <dgm:cxn modelId="{86BB5CB1-6E5E-4D2D-9290-A8E66A5A9F2E}" type="presParOf" srcId="{23AFF9C9-B24D-4F07-B3A3-3A3A1A5E6C59}" destId="{94BC89EE-BBAB-4282-9A3E-3117CB5D06A0}" srcOrd="0" destOrd="0" presId="urn:microsoft.com/office/officeart/2005/8/layout/hierarchy4"/>
    <dgm:cxn modelId="{AD9D0676-298E-49BA-842F-A05D0BFCEF21}" type="presParOf" srcId="{23AFF9C9-B24D-4F07-B3A3-3A3A1A5E6C59}" destId="{BE5212CA-73A4-4CE4-B5C8-780DC533C7AE}" srcOrd="1" destOrd="0" presId="urn:microsoft.com/office/officeart/2005/8/layout/hierarchy4"/>
    <dgm:cxn modelId="{3A6AEF4C-00EB-4E9F-8697-EDB329E83B78}" type="presParOf" srcId="{23AFF9C9-B24D-4F07-B3A3-3A3A1A5E6C59}" destId="{C2BF7BDD-D4B6-40D8-8297-96F2A0DF8B11}" srcOrd="2" destOrd="0" presId="urn:microsoft.com/office/officeart/2005/8/layout/hierarchy4"/>
    <dgm:cxn modelId="{78EB5ACA-21BC-4519-B53A-E1E839BDDE6A}" type="presParOf" srcId="{C2BF7BDD-D4B6-40D8-8297-96F2A0DF8B11}" destId="{71A88454-5E9D-4A86-BFD2-A12C84BFA3A7}" srcOrd="0" destOrd="0" presId="urn:microsoft.com/office/officeart/2005/8/layout/hierarchy4"/>
    <dgm:cxn modelId="{598650F2-BF27-4FA8-8338-A93004D7C20C}" type="presParOf" srcId="{71A88454-5E9D-4A86-BFD2-A12C84BFA3A7}" destId="{AC54FBCD-0126-4C03-97EE-4CB3CE73F42C}" srcOrd="0" destOrd="0" presId="urn:microsoft.com/office/officeart/2005/8/layout/hierarchy4"/>
    <dgm:cxn modelId="{A5477740-10F9-45B1-BB95-D3EE3F0F000E}" type="presParOf" srcId="{71A88454-5E9D-4A86-BFD2-A12C84BFA3A7}" destId="{37D16476-4AAB-4162-9043-5A078BAE981E}" srcOrd="1" destOrd="0" presId="urn:microsoft.com/office/officeart/2005/8/layout/hierarchy4"/>
    <dgm:cxn modelId="{6EB358CD-D315-434D-85C5-332F8D7779F5}" type="presParOf" srcId="{71A88454-5E9D-4A86-BFD2-A12C84BFA3A7}" destId="{A60F9C28-4B20-4997-BED4-9B8F80AFDA7F}" srcOrd="2" destOrd="0" presId="urn:microsoft.com/office/officeart/2005/8/layout/hierarchy4"/>
    <dgm:cxn modelId="{F36A9EA4-E1CD-4D24-8F48-ACFF799800F7}" type="presParOf" srcId="{A60F9C28-4B20-4997-BED4-9B8F80AFDA7F}" destId="{DF70683D-FB78-4826-B1FA-909E9A4B7148}" srcOrd="0" destOrd="0" presId="urn:microsoft.com/office/officeart/2005/8/layout/hierarchy4"/>
    <dgm:cxn modelId="{97D5700D-A6E0-44DB-892B-1690D8AF0B73}" type="presParOf" srcId="{DF70683D-FB78-4826-B1FA-909E9A4B7148}" destId="{4238D502-90AC-4345-AD90-0B2C7CA0474E}" srcOrd="0" destOrd="0" presId="urn:microsoft.com/office/officeart/2005/8/layout/hierarchy4"/>
    <dgm:cxn modelId="{0892607F-6DB8-4F59-AF8A-D1CBB1D6D089}" type="presParOf" srcId="{DF70683D-FB78-4826-B1FA-909E9A4B7148}" destId="{9CDC54CA-668B-4A00-BBEA-838F26FE3FA7}" srcOrd="1" destOrd="0" presId="urn:microsoft.com/office/officeart/2005/8/layout/hierarchy4"/>
    <dgm:cxn modelId="{DA3862AE-3111-430C-9AEE-2C1778B6F251}" type="presParOf" srcId="{DF70683D-FB78-4826-B1FA-909E9A4B7148}" destId="{3F16A2C0-3520-4F9A-A3C7-228C1F368097}" srcOrd="2" destOrd="0" presId="urn:microsoft.com/office/officeart/2005/8/layout/hierarchy4"/>
    <dgm:cxn modelId="{83C7B155-7975-4C3B-8DA6-C1D28A539994}" type="presParOf" srcId="{3F16A2C0-3520-4F9A-A3C7-228C1F368097}" destId="{1304A3F7-5EDC-4D20-9F6A-416FB7136CFA}" srcOrd="0" destOrd="0" presId="urn:microsoft.com/office/officeart/2005/8/layout/hierarchy4"/>
    <dgm:cxn modelId="{4904B261-345D-466F-96B3-EFDDD9C7703A}" type="presParOf" srcId="{1304A3F7-5EDC-4D20-9F6A-416FB7136CFA}" destId="{35D11BEF-BD9F-44C4-87E7-9EF692A3D057}" srcOrd="0" destOrd="0" presId="urn:microsoft.com/office/officeart/2005/8/layout/hierarchy4"/>
    <dgm:cxn modelId="{53C55FF1-0F4E-48CF-8277-5A905EBE8D31}" type="presParOf" srcId="{1304A3F7-5EDC-4D20-9F6A-416FB7136CFA}" destId="{D50027DE-B6F7-49E7-8641-DAF1FF163646}" srcOrd="1" destOrd="0" presId="urn:microsoft.com/office/officeart/2005/8/layout/hierarchy4"/>
    <dgm:cxn modelId="{B703701F-5EEF-4512-BB06-3E023FBB1B93}" type="presParOf" srcId="{1304A3F7-5EDC-4D20-9F6A-416FB7136CFA}" destId="{A4A35B83-3B9C-461D-8C91-1D1AD98BB817}" srcOrd="2" destOrd="0" presId="urn:microsoft.com/office/officeart/2005/8/layout/hierarchy4"/>
    <dgm:cxn modelId="{6E476AED-2362-4B44-B2C0-46432820D154}" type="presParOf" srcId="{A4A35B83-3B9C-461D-8C91-1D1AD98BB817}" destId="{3B0FE284-B118-4658-BE2D-1046FA8A8C28}" srcOrd="0" destOrd="0" presId="urn:microsoft.com/office/officeart/2005/8/layout/hierarchy4"/>
    <dgm:cxn modelId="{B0178FBC-D195-4FD7-A5E1-EB213B2D15E9}" type="presParOf" srcId="{3B0FE284-B118-4658-BE2D-1046FA8A8C28}" destId="{8F906E0F-E6B8-4BEA-A6E1-6C2CD49B42AC}" srcOrd="0" destOrd="0" presId="urn:microsoft.com/office/officeart/2005/8/layout/hierarchy4"/>
    <dgm:cxn modelId="{4CED62F7-CF5B-4162-85CD-492A20D61937}" type="presParOf" srcId="{3B0FE284-B118-4658-BE2D-1046FA8A8C28}" destId="{9C1A3393-8D94-40BE-888C-02D9BA0F6848}" srcOrd="1" destOrd="0" presId="urn:microsoft.com/office/officeart/2005/8/layout/hierarchy4"/>
    <dgm:cxn modelId="{724ECD0F-4B45-4A01-88A4-4FDC64284CD1}" type="presParOf" srcId="{EB042546-7B06-4A76-808F-E194CF2956C1}" destId="{F4EE35FF-B92B-4337-AC6C-82389D217D10}" srcOrd="9" destOrd="0" presId="urn:microsoft.com/office/officeart/2005/8/layout/hierarchy4"/>
    <dgm:cxn modelId="{E6C6CD3B-9F3C-4F43-97B6-E6D8E558B2B7}" type="presParOf" srcId="{EB042546-7B06-4A76-808F-E194CF2956C1}" destId="{500031F5-7EA8-46D0-BD82-49E483E06C61}" srcOrd="10" destOrd="0" presId="urn:microsoft.com/office/officeart/2005/8/layout/hierarchy4"/>
    <dgm:cxn modelId="{735AE30D-908D-4659-8A5F-1726CABB9778}" type="presParOf" srcId="{500031F5-7EA8-46D0-BD82-49E483E06C61}" destId="{7973AC87-7453-4872-BE19-55D3520CADE8}" srcOrd="0" destOrd="0" presId="urn:microsoft.com/office/officeart/2005/8/layout/hierarchy4"/>
    <dgm:cxn modelId="{62D5D3FC-C3AC-4BC1-A2C1-367A84C93AFE}" type="presParOf" srcId="{500031F5-7EA8-46D0-BD82-49E483E06C61}" destId="{9B8E57BD-D9FC-4177-B527-C7F53B662766}" srcOrd="1" destOrd="0" presId="urn:microsoft.com/office/officeart/2005/8/layout/hierarchy4"/>
    <dgm:cxn modelId="{8219F6C5-832E-4BA3-B8CA-3ECCCEC22870}" type="presParOf" srcId="{500031F5-7EA8-46D0-BD82-49E483E06C61}" destId="{9451CD4E-6906-42CA-8C81-A6DE3CD34053}" srcOrd="2" destOrd="0" presId="urn:microsoft.com/office/officeart/2005/8/layout/hierarchy4"/>
    <dgm:cxn modelId="{213326D6-1EC7-4C51-AC63-8C91676F90ED}" type="presParOf" srcId="{9451CD4E-6906-42CA-8C81-A6DE3CD34053}" destId="{4EF7C0C7-BA2D-4A38-B794-BAEE59B97A3E}" srcOrd="0" destOrd="0" presId="urn:microsoft.com/office/officeart/2005/8/layout/hierarchy4"/>
    <dgm:cxn modelId="{ECCFBCB0-FFCC-43F1-ADC9-878775BAF678}" type="presParOf" srcId="{4EF7C0C7-BA2D-4A38-B794-BAEE59B97A3E}" destId="{30A96F20-41F2-4B1C-A3A4-B2A7C021B883}" srcOrd="0" destOrd="0" presId="urn:microsoft.com/office/officeart/2005/8/layout/hierarchy4"/>
    <dgm:cxn modelId="{0D0EF3CE-C9BC-4E8E-945D-F5DD74F7F77D}" type="presParOf" srcId="{4EF7C0C7-BA2D-4A38-B794-BAEE59B97A3E}" destId="{D49FD10F-9D61-479C-9108-790573E7D8FE}" srcOrd="1" destOrd="0" presId="urn:microsoft.com/office/officeart/2005/8/layout/hierarchy4"/>
    <dgm:cxn modelId="{3907D366-408B-4C92-A107-8DCC77D54825}" type="presParOf" srcId="{4EF7C0C7-BA2D-4A38-B794-BAEE59B97A3E}" destId="{7AFB4637-88D8-49AB-AA2B-D57AB49F94CC}" srcOrd="2" destOrd="0" presId="urn:microsoft.com/office/officeart/2005/8/layout/hierarchy4"/>
    <dgm:cxn modelId="{7ADF3FB7-7073-430D-86DF-B2160D01FCB3}" type="presParOf" srcId="{7AFB4637-88D8-49AB-AA2B-D57AB49F94CC}" destId="{7F7E4983-491E-4F3A-83C0-65A14E9F1149}" srcOrd="0" destOrd="0" presId="urn:microsoft.com/office/officeart/2005/8/layout/hierarchy4"/>
    <dgm:cxn modelId="{9676A58A-DA89-479E-BC8C-F9656C6B3CDD}" type="presParOf" srcId="{7F7E4983-491E-4F3A-83C0-65A14E9F1149}" destId="{D101C868-CC58-4033-BDD7-0A913884DA7F}" srcOrd="0" destOrd="0" presId="urn:microsoft.com/office/officeart/2005/8/layout/hierarchy4"/>
    <dgm:cxn modelId="{D6DDB8C0-1F87-4E6E-B878-82B2026C6AC5}" type="presParOf" srcId="{7F7E4983-491E-4F3A-83C0-65A14E9F1149}" destId="{EDA9FCFA-02F2-4601-B6F5-9E5F591217BA}" srcOrd="1" destOrd="0" presId="urn:microsoft.com/office/officeart/2005/8/layout/hierarchy4"/>
    <dgm:cxn modelId="{AC4398ED-A62F-4CEF-BB2E-1B674937A47D}" type="presParOf" srcId="{7F7E4983-491E-4F3A-83C0-65A14E9F1149}" destId="{FE616F5E-3D7B-429E-9B9F-175B63FCDC3C}" srcOrd="2" destOrd="0" presId="urn:microsoft.com/office/officeart/2005/8/layout/hierarchy4"/>
    <dgm:cxn modelId="{9153E26A-2B6C-4810-901B-F548804CFCCC}" type="presParOf" srcId="{FE616F5E-3D7B-429E-9B9F-175B63FCDC3C}" destId="{1949AA19-0C49-43EA-B7C7-D339889EFE06}" srcOrd="0" destOrd="0" presId="urn:microsoft.com/office/officeart/2005/8/layout/hierarchy4"/>
    <dgm:cxn modelId="{84904074-0AD2-444A-B499-FEF83A151F59}" type="presParOf" srcId="{1949AA19-0C49-43EA-B7C7-D339889EFE06}" destId="{EBD239EE-116F-493A-A7CC-089B47BF9A29}" srcOrd="0" destOrd="0" presId="urn:microsoft.com/office/officeart/2005/8/layout/hierarchy4"/>
    <dgm:cxn modelId="{9C886BF0-8A4C-41F4-9BD2-341EC7401F54}" type="presParOf" srcId="{1949AA19-0C49-43EA-B7C7-D339889EFE06}" destId="{102F5072-9B67-4B1F-985B-2F18DBBAA043}" srcOrd="1" destOrd="0" presId="urn:microsoft.com/office/officeart/2005/8/layout/hierarchy4"/>
    <dgm:cxn modelId="{B1CFBB91-5BBA-4BD6-99BA-A2C59771B74B}" type="presParOf" srcId="{1949AA19-0C49-43EA-B7C7-D339889EFE06}" destId="{D5343EFD-FA52-4A62-A480-0BFC587F8625}" srcOrd="2" destOrd="0" presId="urn:microsoft.com/office/officeart/2005/8/layout/hierarchy4"/>
    <dgm:cxn modelId="{5490339F-9B4E-4540-86F6-AA11B71CE092}" type="presParOf" srcId="{D5343EFD-FA52-4A62-A480-0BFC587F8625}" destId="{0F5AA64C-ABBB-4ED2-B0EF-8E69859FF1B8}" srcOrd="0" destOrd="0" presId="urn:microsoft.com/office/officeart/2005/8/layout/hierarchy4"/>
    <dgm:cxn modelId="{90F19987-E23A-42EE-9385-1CF87D98B751}" type="presParOf" srcId="{0F5AA64C-ABBB-4ED2-B0EF-8E69859FF1B8}" destId="{50994766-7E26-42A3-95C4-1BC254343669}" srcOrd="0" destOrd="0" presId="urn:microsoft.com/office/officeart/2005/8/layout/hierarchy4"/>
    <dgm:cxn modelId="{098984B6-1564-4426-A05E-CFD20176479E}" type="presParOf" srcId="{0F5AA64C-ABBB-4ED2-B0EF-8E69859FF1B8}" destId="{9C95BDE2-44B7-42BA-B911-64E9E5E50CE8}" srcOrd="1" destOrd="0" presId="urn:microsoft.com/office/officeart/2005/8/layout/hierarchy4"/>
    <dgm:cxn modelId="{B3DA911B-F2DF-4359-8CD9-9AA26E807BFE}" type="presParOf" srcId="{0F5AA64C-ABBB-4ED2-B0EF-8E69859FF1B8}" destId="{AE8D9BB5-9A86-4E88-AEF5-4140E1023BD6}" srcOrd="2" destOrd="0" presId="urn:microsoft.com/office/officeart/2005/8/layout/hierarchy4"/>
    <dgm:cxn modelId="{665DF3AB-643D-41BD-947E-C97A5BDBB1DD}" type="presParOf" srcId="{AE8D9BB5-9A86-4E88-AEF5-4140E1023BD6}" destId="{73C51063-13A3-4CD7-B654-C72B0E546F84}" srcOrd="0" destOrd="0" presId="urn:microsoft.com/office/officeart/2005/8/layout/hierarchy4"/>
    <dgm:cxn modelId="{32728523-C510-4672-B9E6-7B1475FAF726}" type="presParOf" srcId="{73C51063-13A3-4CD7-B654-C72B0E546F84}" destId="{C888769D-2DC9-4AA4-9B78-F64245D4C979}" srcOrd="0" destOrd="0" presId="urn:microsoft.com/office/officeart/2005/8/layout/hierarchy4"/>
    <dgm:cxn modelId="{BF6914D6-74D6-4599-AFA0-35E7F6431ECB}" type="presParOf" srcId="{73C51063-13A3-4CD7-B654-C72B0E546F84}" destId="{11B00A23-7AB5-4BD9-9D13-83A0FA592090}"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3DE36A12-071F-47B3-A523-DC2B9CA18827}">
      <dgm:prSet custT="1"/>
      <dgm:spPr>
        <a:solidFill>
          <a:srgbClr val="0E425A"/>
        </a:solidFill>
        <a:ln>
          <a:noFill/>
        </a:ln>
      </dgm:spPr>
      <dgm:t>
        <a:bodyPr/>
        <a:lstStyle/>
        <a:p>
          <a:pPr>
            <a:buNone/>
          </a:pPr>
          <a:r>
            <a:rPr lang="en-US" sz="800" b="0" dirty="0"/>
            <a:t>Data Sources</a:t>
          </a:r>
        </a:p>
      </dgm:t>
    </dgm:pt>
    <dgm:pt modelId="{BE751DD1-C47A-4772-A2D5-EA34BC672F76}" type="parTrans" cxnId="{2198243E-77E1-445E-BB9D-D191C7829879}">
      <dgm:prSet/>
      <dgm:spPr/>
      <dgm:t>
        <a:bodyPr/>
        <a:lstStyle/>
        <a:p>
          <a:endParaRPr lang="en-US"/>
        </a:p>
      </dgm:t>
    </dgm:pt>
    <dgm:pt modelId="{6D0C4BBB-C545-464E-86AC-C88B6F4666DB}" type="sibTrans" cxnId="{2198243E-77E1-445E-BB9D-D191C7829879}">
      <dgm:prSet/>
      <dgm:spPr/>
      <dgm:t>
        <a:bodyPr/>
        <a:lstStyle/>
        <a:p>
          <a:endParaRPr lang="en-US"/>
        </a:p>
      </dgm:t>
    </dgm:pt>
    <dgm:pt modelId="{9245B09F-4D1C-40FC-BA5B-53A6A31E32C6}">
      <dgm:prSet custT="1"/>
      <dgm:spPr>
        <a:solidFill>
          <a:srgbClr val="0E425A"/>
        </a:solidFill>
        <a:ln>
          <a:noFill/>
        </a:ln>
      </dgm:spPr>
      <dgm:t>
        <a:bodyPr/>
        <a:lstStyle/>
        <a:p>
          <a:pPr>
            <a:buNone/>
          </a:pPr>
          <a:r>
            <a:rPr lang="en-US" sz="800" b="0" dirty="0"/>
            <a:t>Knowledge Pipelines</a:t>
          </a:r>
        </a:p>
      </dgm:t>
    </dgm:pt>
    <dgm:pt modelId="{52F19721-0BC6-41F1-A398-D449BAEC7998}" type="parTrans" cxnId="{4511EABC-CC6F-4E1C-B96D-2BC52DC1F027}">
      <dgm:prSet/>
      <dgm:spPr/>
      <dgm:t>
        <a:bodyPr/>
        <a:lstStyle/>
        <a:p>
          <a:endParaRPr lang="en-US"/>
        </a:p>
      </dgm:t>
    </dgm:pt>
    <dgm:pt modelId="{CCF6646A-19F5-4AA6-B401-DBB18534270E}" type="sibTrans" cxnId="{4511EABC-CC6F-4E1C-B96D-2BC52DC1F027}">
      <dgm:prSet/>
      <dgm:spPr/>
      <dgm:t>
        <a:bodyPr/>
        <a:lstStyle/>
        <a:p>
          <a:endParaRPr lang="en-US"/>
        </a:p>
      </dgm:t>
    </dgm:pt>
    <dgm:pt modelId="{0268F588-C8E2-4139-BEE1-A56D7C6859EE}">
      <dgm:prSet custT="1"/>
      <dgm:spPr>
        <a:solidFill>
          <a:srgbClr val="156082"/>
        </a:solidFill>
        <a:ln>
          <a:noFill/>
        </a:ln>
      </dgm:spPr>
      <dgm:t>
        <a:bodyPr/>
        <a:lstStyle/>
        <a:p>
          <a:pPr>
            <a:buNone/>
          </a:pPr>
          <a:r>
            <a:rPr lang="en-US" sz="800" b="0" dirty="0"/>
            <a:t>Enterprise Applications</a:t>
          </a:r>
        </a:p>
      </dgm:t>
    </dgm:pt>
    <dgm:pt modelId="{3680E539-1F80-45FC-9222-7EAD4B5662BB}" type="parTrans" cxnId="{A78D1682-5626-4FEB-BD3D-2D83859788A8}">
      <dgm:prSet/>
      <dgm:spPr/>
      <dgm:t>
        <a:bodyPr/>
        <a:lstStyle/>
        <a:p>
          <a:endParaRPr lang="en-US"/>
        </a:p>
      </dgm:t>
    </dgm:pt>
    <dgm:pt modelId="{2B1137BC-44DF-4708-94AE-A821A19A66CA}" type="sibTrans" cxnId="{A78D1682-5626-4FEB-BD3D-2D83859788A8}">
      <dgm:prSet/>
      <dgm:spPr/>
      <dgm:t>
        <a:bodyPr/>
        <a:lstStyle/>
        <a:p>
          <a:endParaRPr lang="en-US"/>
        </a:p>
      </dgm:t>
    </dgm:pt>
    <dgm:pt modelId="{12EA9EE5-B71D-4244-B779-40E69BF3B3D5}">
      <dgm:prSet custT="1"/>
      <dgm:spPr>
        <a:solidFill>
          <a:srgbClr val="156082"/>
        </a:solidFill>
        <a:ln>
          <a:noFill/>
        </a:ln>
      </dgm:spPr>
      <dgm:t>
        <a:bodyPr/>
        <a:lstStyle/>
        <a:p>
          <a:pPr>
            <a:buNone/>
          </a:pPr>
          <a:r>
            <a:rPr lang="en-US" sz="800" b="0" dirty="0"/>
            <a:t>External Data</a:t>
          </a:r>
        </a:p>
      </dgm:t>
    </dgm:pt>
    <dgm:pt modelId="{47B65E98-4327-4BDF-9A62-B10C3F18CB59}" type="parTrans" cxnId="{C9806369-2497-4AC2-9A6E-9DE6BEDFE453}">
      <dgm:prSet/>
      <dgm:spPr/>
      <dgm:t>
        <a:bodyPr/>
        <a:lstStyle/>
        <a:p>
          <a:endParaRPr lang="en-US"/>
        </a:p>
      </dgm:t>
    </dgm:pt>
    <dgm:pt modelId="{A8C02E2E-046D-4566-B10B-0831FB7473C6}" type="sibTrans" cxnId="{C9806369-2497-4AC2-9A6E-9DE6BEDFE453}">
      <dgm:prSet/>
      <dgm:spPr/>
      <dgm:t>
        <a:bodyPr/>
        <a:lstStyle/>
        <a:p>
          <a:endParaRPr lang="en-US"/>
        </a:p>
      </dgm:t>
    </dgm:pt>
    <dgm:pt modelId="{4F82A2A6-C03C-49EF-AE1C-752A506DEF37}">
      <dgm:prSet custT="1"/>
      <dgm:spPr>
        <a:solidFill>
          <a:srgbClr val="156082"/>
        </a:solidFill>
        <a:ln>
          <a:noFill/>
        </a:ln>
      </dgm:spPr>
      <dgm:t>
        <a:bodyPr/>
        <a:lstStyle/>
        <a:p>
          <a:pPr>
            <a:buNone/>
          </a:pPr>
          <a:r>
            <a:rPr lang="en-US" sz="800" b="0" dirty="0"/>
            <a:t>Data Lake</a:t>
          </a:r>
        </a:p>
      </dgm:t>
    </dgm:pt>
    <dgm:pt modelId="{0BFFA7C0-758B-415E-8A85-18F80FA8BCCA}" type="parTrans" cxnId="{C38F0309-0A80-49E7-9F8D-013069F2305B}">
      <dgm:prSet/>
      <dgm:spPr/>
      <dgm:t>
        <a:bodyPr/>
        <a:lstStyle/>
        <a:p>
          <a:endParaRPr lang="en-US"/>
        </a:p>
      </dgm:t>
    </dgm:pt>
    <dgm:pt modelId="{3CB80AF5-38D1-47EB-84E8-C9670F198B4C}" type="sibTrans" cxnId="{C38F0309-0A80-49E7-9F8D-013069F2305B}">
      <dgm:prSet/>
      <dgm:spPr/>
      <dgm:t>
        <a:bodyPr/>
        <a:lstStyle/>
        <a:p>
          <a:endParaRPr lang="en-US"/>
        </a:p>
      </dgm:t>
    </dgm:pt>
    <dgm:pt modelId="{7A84F974-BC02-4324-A50D-E70682570AD4}">
      <dgm:prSet custT="1"/>
      <dgm:spPr>
        <a:solidFill>
          <a:srgbClr val="156082"/>
        </a:solidFill>
        <a:ln>
          <a:noFill/>
        </a:ln>
      </dgm:spPr>
      <dgm:t>
        <a:bodyPr/>
        <a:lstStyle/>
        <a:p>
          <a:pPr>
            <a:buNone/>
          </a:pPr>
          <a:r>
            <a:rPr lang="en-US" sz="800" b="0" dirty="0"/>
            <a:t>Content Management Systems</a:t>
          </a:r>
        </a:p>
      </dgm:t>
    </dgm:pt>
    <dgm:pt modelId="{4C140745-B66A-462E-8AE1-05C2D26436ED}" type="parTrans" cxnId="{87B7B972-2EA8-40F8-8C71-15F295476570}">
      <dgm:prSet/>
      <dgm:spPr/>
      <dgm:t>
        <a:bodyPr/>
        <a:lstStyle/>
        <a:p>
          <a:endParaRPr lang="en-US"/>
        </a:p>
      </dgm:t>
    </dgm:pt>
    <dgm:pt modelId="{1419F0EC-A513-40F2-8B27-FB428DB39B7B}" type="sibTrans" cxnId="{87B7B972-2EA8-40F8-8C71-15F295476570}">
      <dgm:prSet/>
      <dgm:spPr/>
      <dgm:t>
        <a:bodyPr/>
        <a:lstStyle/>
        <a:p>
          <a:endParaRPr lang="en-US"/>
        </a:p>
      </dgm:t>
    </dgm:pt>
    <dgm:pt modelId="{F598E8C2-D28D-468A-A770-B152561329A4}">
      <dgm:prSet custT="1"/>
      <dgm:spPr>
        <a:solidFill>
          <a:srgbClr val="156082"/>
        </a:solidFill>
        <a:ln>
          <a:noFill/>
        </a:ln>
      </dgm:spPr>
      <dgm:t>
        <a:bodyPr/>
        <a:lstStyle/>
        <a:p>
          <a:pPr>
            <a:buNone/>
          </a:pPr>
          <a:r>
            <a:rPr lang="en-US" sz="800" b="0" dirty="0"/>
            <a:t>Vector Database Population Pipelines</a:t>
          </a:r>
        </a:p>
      </dgm:t>
    </dgm:pt>
    <dgm:pt modelId="{1EFE560E-897F-410D-9399-C6622BCDAFC2}" type="parTrans" cxnId="{08369EC0-D47E-4AB7-A3A7-0A5C7EC28E07}">
      <dgm:prSet/>
      <dgm:spPr/>
      <dgm:t>
        <a:bodyPr/>
        <a:lstStyle/>
        <a:p>
          <a:endParaRPr lang="en-US"/>
        </a:p>
      </dgm:t>
    </dgm:pt>
    <dgm:pt modelId="{6C78444E-F947-4B69-A8FC-FFF0BB395102}" type="sibTrans" cxnId="{08369EC0-D47E-4AB7-A3A7-0A5C7EC28E07}">
      <dgm:prSet/>
      <dgm:spPr/>
      <dgm:t>
        <a:bodyPr/>
        <a:lstStyle/>
        <a:p>
          <a:endParaRPr lang="en-US"/>
        </a:p>
      </dgm:t>
    </dgm:pt>
    <dgm:pt modelId="{E85BBB99-BEC1-4564-AEBE-B18E16BC307D}">
      <dgm:prSet custT="1"/>
      <dgm:spPr>
        <a:solidFill>
          <a:srgbClr val="156082"/>
        </a:solidFill>
        <a:ln>
          <a:noFill/>
        </a:ln>
      </dgm:spPr>
      <dgm:t>
        <a:bodyPr/>
        <a:lstStyle/>
        <a:p>
          <a:pPr>
            <a:buNone/>
          </a:pPr>
          <a:r>
            <a:rPr lang="en-US" sz="800" b="0" dirty="0"/>
            <a:t>Graph Database Population Pipelines</a:t>
          </a:r>
        </a:p>
      </dgm:t>
    </dgm:pt>
    <dgm:pt modelId="{ECF26DB3-4A18-4A07-AF06-7FCE42E92E3B}" type="parTrans" cxnId="{88965B67-FBEA-4597-B3FE-20B57F3F4793}">
      <dgm:prSet/>
      <dgm:spPr/>
      <dgm:t>
        <a:bodyPr/>
        <a:lstStyle/>
        <a:p>
          <a:endParaRPr lang="en-US"/>
        </a:p>
      </dgm:t>
    </dgm:pt>
    <dgm:pt modelId="{0E13CE2D-B7C7-4EE0-B7C8-C8FF92A5E115}" type="sibTrans" cxnId="{88965B67-FBEA-4597-B3FE-20B57F3F4793}">
      <dgm:prSet/>
      <dgm:spPr/>
      <dgm:t>
        <a:bodyPr/>
        <a:lstStyle/>
        <a:p>
          <a:endParaRPr lang="en-US"/>
        </a:p>
      </dgm:t>
    </dgm:pt>
    <dgm:pt modelId="{D8D70A33-DEDE-4626-87D8-05780EFF3B72}">
      <dgm:prSet custT="1"/>
      <dgm:spPr>
        <a:solidFill>
          <a:srgbClr val="0E425A"/>
        </a:solidFill>
        <a:ln>
          <a:noFill/>
        </a:ln>
      </dgm:spPr>
      <dgm:t>
        <a:bodyPr/>
        <a:lstStyle/>
        <a:p>
          <a:pPr>
            <a:buNone/>
          </a:pPr>
          <a:r>
            <a:rPr lang="en-US" sz="800" b="0" dirty="0"/>
            <a:t>Model Training Datasets</a:t>
          </a:r>
        </a:p>
      </dgm:t>
    </dgm:pt>
    <dgm:pt modelId="{2F48918E-F44C-4FF1-95B8-B53C96FD43FB}" type="parTrans" cxnId="{C1C7F277-6491-488D-9004-12DF715E78BF}">
      <dgm:prSet/>
      <dgm:spPr/>
      <dgm:t>
        <a:bodyPr/>
        <a:lstStyle/>
        <a:p>
          <a:endParaRPr lang="en-US"/>
        </a:p>
      </dgm:t>
    </dgm:pt>
    <dgm:pt modelId="{25E343C3-BC05-4ED4-87FE-9A8E9F945D12}" type="sibTrans" cxnId="{C1C7F277-6491-488D-9004-12DF715E78BF}">
      <dgm:prSet/>
      <dgm:spPr/>
      <dgm:t>
        <a:bodyPr/>
        <a:lstStyle/>
        <a:p>
          <a:endParaRPr lang="en-US"/>
        </a:p>
      </dgm:t>
    </dgm:pt>
    <dgm:pt modelId="{68A36BF7-B4E4-4B6B-9E12-A6030DD25BEA}">
      <dgm:prSet custT="1"/>
      <dgm:spPr>
        <a:solidFill>
          <a:srgbClr val="156082"/>
        </a:solidFill>
        <a:ln>
          <a:noFill/>
        </a:ln>
      </dgm:spPr>
      <dgm:t>
        <a:bodyPr/>
        <a:lstStyle/>
        <a:p>
          <a:pPr>
            <a:buNone/>
          </a:pPr>
          <a:r>
            <a:rPr lang="en-US" sz="800" b="0" dirty="0"/>
            <a:t>Pre-Training Data</a:t>
          </a:r>
        </a:p>
      </dgm:t>
    </dgm:pt>
    <dgm:pt modelId="{96C74DCD-98D4-45C1-AC03-1A67062615FA}" type="parTrans" cxnId="{A4FCEBB7-1185-4F13-99C3-1664C24041DF}">
      <dgm:prSet/>
      <dgm:spPr/>
      <dgm:t>
        <a:bodyPr/>
        <a:lstStyle/>
        <a:p>
          <a:endParaRPr lang="en-US"/>
        </a:p>
      </dgm:t>
    </dgm:pt>
    <dgm:pt modelId="{D665FD33-6D0B-44C5-BDD2-627C35BD6469}" type="sibTrans" cxnId="{A4FCEBB7-1185-4F13-99C3-1664C24041DF}">
      <dgm:prSet/>
      <dgm:spPr/>
      <dgm:t>
        <a:bodyPr/>
        <a:lstStyle/>
        <a:p>
          <a:endParaRPr lang="en-US"/>
        </a:p>
      </dgm:t>
    </dgm:pt>
    <dgm:pt modelId="{363B4353-8052-4335-9F05-A9579F746028}">
      <dgm:prSet custT="1"/>
      <dgm:spPr>
        <a:solidFill>
          <a:srgbClr val="156082"/>
        </a:solidFill>
        <a:ln>
          <a:noFill/>
        </a:ln>
      </dgm:spPr>
      <dgm:t>
        <a:bodyPr/>
        <a:lstStyle/>
        <a:p>
          <a:pPr>
            <a:buNone/>
          </a:pPr>
          <a:r>
            <a:rPr lang="en-US" sz="800" b="0" dirty="0"/>
            <a:t>SFT Training Data</a:t>
          </a:r>
        </a:p>
      </dgm:t>
    </dgm:pt>
    <dgm:pt modelId="{FE952B88-E8C4-4FEC-A145-803312FADFA4}" type="parTrans" cxnId="{334BC00E-F68A-451B-9191-DC024701758A}">
      <dgm:prSet/>
      <dgm:spPr/>
      <dgm:t>
        <a:bodyPr/>
        <a:lstStyle/>
        <a:p>
          <a:endParaRPr lang="en-US"/>
        </a:p>
      </dgm:t>
    </dgm:pt>
    <dgm:pt modelId="{805CE99B-C644-484D-A760-4B9E61F86E8B}" type="sibTrans" cxnId="{334BC00E-F68A-451B-9191-DC024701758A}">
      <dgm:prSet/>
      <dgm:spPr/>
      <dgm:t>
        <a:bodyPr/>
        <a:lstStyle/>
        <a:p>
          <a:endParaRPr lang="en-US"/>
        </a:p>
      </dgm:t>
    </dgm:pt>
    <dgm:pt modelId="{96D29E2A-43E5-47EE-80D5-33D4B64096A7}">
      <dgm:prSet custT="1"/>
      <dgm:spPr>
        <a:solidFill>
          <a:srgbClr val="156082"/>
        </a:solidFill>
        <a:ln>
          <a:noFill/>
        </a:ln>
      </dgm:spPr>
      <dgm:t>
        <a:bodyPr/>
        <a:lstStyle/>
        <a:p>
          <a:pPr>
            <a:buNone/>
          </a:pPr>
          <a:r>
            <a:rPr lang="en-US" sz="800" b="0" dirty="0"/>
            <a:t>Preference Training Data</a:t>
          </a:r>
        </a:p>
      </dgm:t>
    </dgm:pt>
    <dgm:pt modelId="{DBCCE9EA-A6B6-4EF8-AF07-AD4B822B8F65}" type="parTrans" cxnId="{933DBC29-9086-45A2-88CD-890BB8979454}">
      <dgm:prSet/>
      <dgm:spPr/>
      <dgm:t>
        <a:bodyPr/>
        <a:lstStyle/>
        <a:p>
          <a:endParaRPr lang="en-US"/>
        </a:p>
      </dgm:t>
    </dgm:pt>
    <dgm:pt modelId="{7393BAB9-7470-4FC9-B859-0FBE848CDE17}" type="sibTrans" cxnId="{933DBC29-9086-45A2-88CD-890BB8979454}">
      <dgm:prSet/>
      <dgm:spPr/>
      <dgm:t>
        <a:bodyPr/>
        <a:lstStyle/>
        <a:p>
          <a:endParaRPr lang="en-US"/>
        </a:p>
      </dgm:t>
    </dgm:pt>
    <dgm:pt modelId="{9A03FA5D-A4E2-4453-8941-666B6407507E}">
      <dgm:prSet custT="1"/>
      <dgm:spPr>
        <a:solidFill>
          <a:srgbClr val="156082"/>
        </a:solidFill>
        <a:ln>
          <a:noFill/>
        </a:ln>
      </dgm:spPr>
      <dgm:t>
        <a:bodyPr/>
        <a:lstStyle/>
        <a:p>
          <a:pPr>
            <a:buNone/>
          </a:pPr>
          <a:r>
            <a:rPr lang="en-US" sz="800" b="0" dirty="0"/>
            <a:t>Fine-Tuning Data</a:t>
          </a:r>
        </a:p>
      </dgm:t>
    </dgm:pt>
    <dgm:pt modelId="{156EA86B-A6B7-4EC4-9DCE-A8B93E5B18D3}" type="parTrans" cxnId="{EE36F7BA-5560-44B1-A1FE-5D4699E1161B}">
      <dgm:prSet/>
      <dgm:spPr/>
      <dgm:t>
        <a:bodyPr/>
        <a:lstStyle/>
        <a:p>
          <a:endParaRPr lang="en-US"/>
        </a:p>
      </dgm:t>
    </dgm:pt>
    <dgm:pt modelId="{49BDED8C-0BE2-4620-BC58-CA19FFE3277F}" type="sibTrans" cxnId="{EE36F7BA-5560-44B1-A1FE-5D4699E1161B}">
      <dgm:prSet/>
      <dgm:spPr/>
      <dgm:t>
        <a:bodyPr/>
        <a:lstStyle/>
        <a:p>
          <a:endParaRPr lang="en-US"/>
        </a:p>
      </dgm:t>
    </dgm:pt>
    <dgm:pt modelId="{8459DDDA-14E7-4BA1-B2FB-FD6D3054B366}">
      <dgm:prSet custT="1"/>
      <dgm:spPr>
        <a:solidFill>
          <a:srgbClr val="0E425A"/>
        </a:solidFill>
        <a:ln>
          <a:noFill/>
        </a:ln>
      </dgm:spPr>
      <dgm:t>
        <a:bodyPr/>
        <a:lstStyle/>
        <a:p>
          <a:pPr>
            <a:buNone/>
          </a:pPr>
          <a:r>
            <a:rPr lang="en-US" sz="800" b="0" dirty="0"/>
            <a:t>Database Management Systems</a:t>
          </a:r>
        </a:p>
      </dgm:t>
    </dgm:pt>
    <dgm:pt modelId="{06F95AC9-9F79-418B-8FAB-619B92CE9EEC}" type="parTrans" cxnId="{0F445B17-27D3-4973-BCBC-44E58F9921DD}">
      <dgm:prSet/>
      <dgm:spPr/>
      <dgm:t>
        <a:bodyPr/>
        <a:lstStyle/>
        <a:p>
          <a:endParaRPr lang="en-US"/>
        </a:p>
      </dgm:t>
    </dgm:pt>
    <dgm:pt modelId="{373AC37A-54C5-42A4-AAEE-D1F94C5368D1}" type="sibTrans" cxnId="{0F445B17-27D3-4973-BCBC-44E58F9921DD}">
      <dgm:prSet/>
      <dgm:spPr/>
      <dgm:t>
        <a:bodyPr/>
        <a:lstStyle/>
        <a:p>
          <a:endParaRPr lang="en-US"/>
        </a:p>
      </dgm:t>
    </dgm:pt>
    <dgm:pt modelId="{CD878773-637A-40CC-B52B-FA7BBD14E5CF}">
      <dgm:prSet custT="1"/>
      <dgm:spPr>
        <a:solidFill>
          <a:srgbClr val="156082"/>
        </a:solidFill>
        <a:ln>
          <a:noFill/>
        </a:ln>
      </dgm:spPr>
      <dgm:t>
        <a:bodyPr/>
        <a:lstStyle/>
        <a:p>
          <a:pPr>
            <a:buNone/>
          </a:pPr>
          <a:r>
            <a:rPr lang="en-US" sz="800" b="0" dirty="0"/>
            <a:t>Vector DB</a:t>
          </a:r>
        </a:p>
      </dgm:t>
    </dgm:pt>
    <dgm:pt modelId="{8ABA7D0E-2CFB-4D84-A377-34658AD0AF12}" type="parTrans" cxnId="{38420B16-1E2E-4E5E-B419-24CAA58E7C1C}">
      <dgm:prSet/>
      <dgm:spPr/>
      <dgm:t>
        <a:bodyPr/>
        <a:lstStyle/>
        <a:p>
          <a:endParaRPr lang="en-US"/>
        </a:p>
      </dgm:t>
    </dgm:pt>
    <dgm:pt modelId="{3166FC00-1861-4FBF-8D49-7C1C57BC29F7}" type="sibTrans" cxnId="{38420B16-1E2E-4E5E-B419-24CAA58E7C1C}">
      <dgm:prSet/>
      <dgm:spPr/>
      <dgm:t>
        <a:bodyPr/>
        <a:lstStyle/>
        <a:p>
          <a:endParaRPr lang="en-US"/>
        </a:p>
      </dgm:t>
    </dgm:pt>
    <dgm:pt modelId="{9C2392DA-FA07-47C2-9F92-383370935514}">
      <dgm:prSet custT="1"/>
      <dgm:spPr>
        <a:solidFill>
          <a:srgbClr val="156082"/>
        </a:solidFill>
        <a:ln>
          <a:noFill/>
        </a:ln>
      </dgm:spPr>
      <dgm:t>
        <a:bodyPr/>
        <a:lstStyle/>
        <a:p>
          <a:pPr>
            <a:buNone/>
          </a:pPr>
          <a:r>
            <a:rPr lang="en-US" sz="800" b="0" dirty="0"/>
            <a:t>Graph DB</a:t>
          </a:r>
        </a:p>
      </dgm:t>
    </dgm:pt>
    <dgm:pt modelId="{712BE85A-C413-40E1-97CF-2350D8D17AE6}" type="parTrans" cxnId="{D4225BA0-78F6-4671-8195-3EFE27AF261D}">
      <dgm:prSet/>
      <dgm:spPr/>
      <dgm:t>
        <a:bodyPr/>
        <a:lstStyle/>
        <a:p>
          <a:endParaRPr lang="en-US"/>
        </a:p>
      </dgm:t>
    </dgm:pt>
    <dgm:pt modelId="{47C53255-796C-4AAC-AA94-2E45B25F8B96}" type="sibTrans" cxnId="{D4225BA0-78F6-4671-8195-3EFE27AF261D}">
      <dgm:prSet/>
      <dgm:spPr/>
      <dgm:t>
        <a:bodyPr/>
        <a:lstStyle/>
        <a:p>
          <a:endParaRPr lang="en-US"/>
        </a:p>
      </dgm:t>
    </dgm:pt>
    <dgm:pt modelId="{3E8CA4B6-C2F5-42E8-8B15-63C1D11C6A4E}">
      <dgm:prSet custT="1"/>
      <dgm:spPr>
        <a:solidFill>
          <a:srgbClr val="156082"/>
        </a:solidFill>
        <a:ln>
          <a:noFill/>
        </a:ln>
      </dgm:spPr>
      <dgm:t>
        <a:bodyPr/>
        <a:lstStyle/>
        <a:p>
          <a:pPr>
            <a:buNone/>
          </a:pPr>
          <a:r>
            <a:rPr lang="en-US" sz="800" b="0" dirty="0"/>
            <a:t>Cache DB</a:t>
          </a:r>
        </a:p>
      </dgm:t>
    </dgm:pt>
    <dgm:pt modelId="{FA971701-2D07-426A-A806-0B97549ECA89}" type="parTrans" cxnId="{93066BD5-23B3-4E90-A6AE-9DC6237EDE20}">
      <dgm:prSet/>
      <dgm:spPr/>
      <dgm:t>
        <a:bodyPr/>
        <a:lstStyle/>
        <a:p>
          <a:endParaRPr lang="en-US"/>
        </a:p>
      </dgm:t>
    </dgm:pt>
    <dgm:pt modelId="{11B4BB27-389D-486B-BECA-DD9D67F0E0B4}" type="sibTrans" cxnId="{93066BD5-23B3-4E90-A6AE-9DC6237EDE20}">
      <dgm:prSet/>
      <dgm:spPr/>
      <dgm:t>
        <a:bodyPr/>
        <a:lstStyle/>
        <a:p>
          <a:endParaRPr lang="en-US"/>
        </a:p>
      </dgm:t>
    </dgm:pt>
    <dgm:pt modelId="{6AD573A7-9051-4E80-8D90-8F4059A3C845}">
      <dgm:prSet custT="1"/>
      <dgm:spPr>
        <a:solidFill>
          <a:srgbClr val="156082"/>
        </a:solidFill>
        <a:ln>
          <a:noFill/>
        </a:ln>
      </dgm:spPr>
      <dgm:t>
        <a:bodyPr/>
        <a:lstStyle/>
        <a:p>
          <a:pPr>
            <a:buNone/>
          </a:pPr>
          <a:r>
            <a:rPr lang="en-US" sz="800" b="0" dirty="0"/>
            <a:t>Relational DB</a:t>
          </a:r>
        </a:p>
      </dgm:t>
    </dgm:pt>
    <dgm:pt modelId="{602ACBA3-73CA-45A4-BB74-E1347194BEC2}" type="parTrans" cxnId="{423EBF8C-6DAA-4C11-AF8D-9C5F88CCE0C4}">
      <dgm:prSet/>
      <dgm:spPr/>
      <dgm:t>
        <a:bodyPr/>
        <a:lstStyle/>
        <a:p>
          <a:endParaRPr lang="en-US"/>
        </a:p>
      </dgm:t>
    </dgm:pt>
    <dgm:pt modelId="{BF6EDA4B-7819-48FC-8FB0-F87DA74086CC}" type="sibTrans" cxnId="{423EBF8C-6DAA-4C11-AF8D-9C5F88CCE0C4}">
      <dgm:prSet/>
      <dgm:spPr/>
      <dgm:t>
        <a:bodyPr/>
        <a:lstStyle/>
        <a:p>
          <a:endParaRPr lang="en-US"/>
        </a:p>
      </dgm:t>
    </dgm:pt>
    <dgm:pt modelId="{D9E459C9-7BB9-45B7-B26B-6E3014CE0B28}">
      <dgm:prSet custT="1"/>
      <dgm:spPr>
        <a:solidFill>
          <a:srgbClr val="156082"/>
        </a:solidFill>
        <a:ln>
          <a:noFill/>
        </a:ln>
      </dgm:spPr>
      <dgm:t>
        <a:bodyPr/>
        <a:lstStyle/>
        <a:p>
          <a:pPr>
            <a:buNone/>
          </a:pPr>
          <a:r>
            <a:rPr lang="en-US" sz="800" b="0" dirty="0"/>
            <a:t>Blob Store</a:t>
          </a:r>
        </a:p>
      </dgm:t>
    </dgm:pt>
    <dgm:pt modelId="{7AAF0ACF-895A-470E-9604-ECC1BB88585C}" type="parTrans" cxnId="{5E37C28C-9E02-49CE-B7E0-721AD22350E0}">
      <dgm:prSet/>
      <dgm:spPr/>
      <dgm:t>
        <a:bodyPr/>
        <a:lstStyle/>
        <a:p>
          <a:endParaRPr lang="en-US"/>
        </a:p>
      </dgm:t>
    </dgm:pt>
    <dgm:pt modelId="{F391FD48-D573-4230-AA6B-3ED86BEF40FD}" type="sibTrans" cxnId="{5E37C28C-9E02-49CE-B7E0-721AD22350E0}">
      <dgm:prSet/>
      <dgm:spPr/>
      <dgm:t>
        <a:bodyPr/>
        <a:lstStyle/>
        <a:p>
          <a:endParaRPr lang="en-US"/>
        </a:p>
      </dgm:t>
    </dgm:pt>
    <dgm:pt modelId="{D9B00616-8BBC-417F-B8B3-88B4D9876772}">
      <dgm:prSet custT="1"/>
      <dgm:spPr>
        <a:solidFill>
          <a:srgbClr val="156082"/>
        </a:solidFill>
        <a:ln>
          <a:noFill/>
        </a:ln>
      </dgm:spPr>
      <dgm:t>
        <a:bodyPr/>
        <a:lstStyle/>
        <a:p>
          <a:pPr>
            <a:buNone/>
          </a:pPr>
          <a:r>
            <a:rPr lang="en-US" sz="800" b="0" dirty="0"/>
            <a:t>Synthetic Data Generators</a:t>
          </a:r>
        </a:p>
      </dgm:t>
    </dgm:pt>
    <dgm:pt modelId="{510E0B1A-ABA2-4E5D-AB99-42BEC93C3E5D}" type="parTrans" cxnId="{6BF5D9EA-2E3C-4DF4-9FC3-1E6E6CB43AAB}">
      <dgm:prSet/>
      <dgm:spPr/>
      <dgm:t>
        <a:bodyPr/>
        <a:lstStyle/>
        <a:p>
          <a:endParaRPr lang="en-US"/>
        </a:p>
      </dgm:t>
    </dgm:pt>
    <dgm:pt modelId="{133AD28D-88F0-4ECC-87BE-74FD0E36EF48}" type="sibTrans" cxnId="{6BF5D9EA-2E3C-4DF4-9FC3-1E6E6CB43AAB}">
      <dgm:prSet/>
      <dgm:spPr/>
      <dgm:t>
        <a:bodyPr/>
        <a:lstStyle/>
        <a:p>
          <a:endParaRPr lang="en-US"/>
        </a:p>
      </dgm:t>
    </dgm:pt>
    <dgm:pt modelId="{4518C554-B994-44C8-A42F-9A213DE267F6}">
      <dgm:prSet custT="1"/>
      <dgm:spPr>
        <a:solidFill>
          <a:srgbClr val="0E425A"/>
        </a:solidFill>
        <a:ln w="12700" cap="flat" cmpd="sng" algn="ctr">
          <a:noFill/>
          <a:prstDash val="solid"/>
          <a:miter lim="800000"/>
        </a:ln>
        <a:effectLst/>
      </dgm:spPr>
      <dgm:t>
        <a:bodyPr spcFirstLastPara="0" vert="horz" wrap="square" lIns="30480" tIns="30480" rIns="30480" bIns="30480" numCol="1" spcCol="1270" anchor="ctr" anchorCtr="0"/>
        <a:lstStyle/>
        <a:p>
          <a:pPr>
            <a:buNone/>
          </a:pPr>
          <a:r>
            <a:rPr lang="en-US" sz="800" b="0" kern="1200" dirty="0"/>
            <a:t>Knowledge </a:t>
          </a:r>
          <a:r>
            <a:rPr lang="en-US" sz="800" b="0" kern="1200" dirty="0">
              <a:solidFill>
                <a:srgbClr val="FFFFFF"/>
              </a:solidFill>
              <a:latin typeface="Graphik"/>
              <a:ea typeface="+mn-ea"/>
              <a:cs typeface="+mn-cs"/>
            </a:rPr>
            <a:t>Datasets</a:t>
          </a:r>
        </a:p>
      </dgm:t>
    </dgm:pt>
    <dgm:pt modelId="{086F37B3-7DA3-4E4D-A311-A764D3D82A37}" type="parTrans" cxnId="{F7977537-5888-47C6-9629-E8D2147A103D}">
      <dgm:prSet/>
      <dgm:spPr/>
      <dgm:t>
        <a:bodyPr/>
        <a:lstStyle/>
        <a:p>
          <a:endParaRPr lang="en-US"/>
        </a:p>
      </dgm:t>
    </dgm:pt>
    <dgm:pt modelId="{93E00A3A-182B-421E-A975-E6FDDEF2F27C}" type="sibTrans" cxnId="{F7977537-5888-47C6-9629-E8D2147A103D}">
      <dgm:prSet/>
      <dgm:spPr/>
      <dgm:t>
        <a:bodyPr/>
        <a:lstStyle/>
        <a:p>
          <a:endParaRPr lang="en-US"/>
        </a:p>
      </dgm:t>
    </dgm:pt>
    <dgm:pt modelId="{D6A82D14-07BB-4A5C-BD5A-CD1D17612B5C}">
      <dgm:prSet custT="1"/>
      <dgm:spPr>
        <a:solidFill>
          <a:srgbClr val="0E425A"/>
        </a:solidFill>
        <a:ln>
          <a:noFill/>
        </a:ln>
      </dgm:spPr>
      <dgm:t>
        <a:bodyPr/>
        <a:lstStyle/>
        <a:p>
          <a:pPr>
            <a:buNone/>
          </a:pPr>
          <a:r>
            <a:rPr lang="en-US" sz="800" b="0" dirty="0"/>
            <a:t>Evaluation Datasets</a:t>
          </a:r>
        </a:p>
      </dgm:t>
    </dgm:pt>
    <dgm:pt modelId="{E57BABDD-22DA-45F7-9646-24D009300C06}" type="parTrans" cxnId="{BD8CE49E-19B0-4DA1-ACFE-0A8804ABA026}">
      <dgm:prSet/>
      <dgm:spPr/>
      <dgm:t>
        <a:bodyPr/>
        <a:lstStyle/>
        <a:p>
          <a:endParaRPr lang="en-US"/>
        </a:p>
      </dgm:t>
    </dgm:pt>
    <dgm:pt modelId="{7309817F-353B-4099-8501-43CDB80E5212}" type="sibTrans" cxnId="{BD8CE49E-19B0-4DA1-ACFE-0A8804ABA026}">
      <dgm:prSet/>
      <dgm:spPr/>
      <dgm:t>
        <a:bodyPr/>
        <a:lstStyle/>
        <a:p>
          <a:endParaRPr lang="en-US"/>
        </a:p>
      </dgm:t>
    </dgm:pt>
    <dgm:pt modelId="{965DFFDB-0BB4-4761-8B88-ED286D7CDB35}">
      <dgm:prSet custT="1"/>
      <dgm:spPr>
        <a:solidFill>
          <a:srgbClr val="156082"/>
        </a:solidFill>
        <a:ln>
          <a:noFill/>
        </a:ln>
      </dgm:spPr>
      <dgm:t>
        <a:bodyPr/>
        <a:lstStyle/>
        <a:p>
          <a:pPr>
            <a:buNone/>
          </a:pPr>
          <a:r>
            <a:rPr lang="en-US" sz="800" b="0"/>
            <a:t>Embeddings, Chunks, Metadata</a:t>
          </a:r>
          <a:endParaRPr lang="en-US" sz="800" b="0" dirty="0"/>
        </a:p>
      </dgm:t>
    </dgm:pt>
    <dgm:pt modelId="{E5FF9378-8C3A-413A-9FC5-B7CC24B0F82D}" type="parTrans" cxnId="{5E214CD7-955F-482C-A736-94941F70A31C}">
      <dgm:prSet/>
      <dgm:spPr/>
      <dgm:t>
        <a:bodyPr/>
        <a:lstStyle/>
        <a:p>
          <a:endParaRPr lang="en-US"/>
        </a:p>
      </dgm:t>
    </dgm:pt>
    <dgm:pt modelId="{3ECEB271-613F-4958-A194-9DBFE1AA8BF9}" type="sibTrans" cxnId="{5E214CD7-955F-482C-A736-94941F70A31C}">
      <dgm:prSet/>
      <dgm:spPr/>
      <dgm:t>
        <a:bodyPr/>
        <a:lstStyle/>
        <a:p>
          <a:endParaRPr lang="en-US"/>
        </a:p>
      </dgm:t>
    </dgm:pt>
    <dgm:pt modelId="{61E3DEAF-9480-45F4-9634-B63FB8555519}">
      <dgm:prSet custT="1"/>
      <dgm:spPr>
        <a:solidFill>
          <a:srgbClr val="156082"/>
        </a:solidFill>
        <a:ln>
          <a:noFill/>
        </a:ln>
      </dgm:spPr>
      <dgm:t>
        <a:bodyPr/>
        <a:lstStyle/>
        <a:p>
          <a:pPr>
            <a:buNone/>
          </a:pPr>
          <a:r>
            <a:rPr lang="en-US" sz="800" b="0" dirty="0"/>
            <a:t>Graph Data</a:t>
          </a:r>
        </a:p>
      </dgm:t>
    </dgm:pt>
    <dgm:pt modelId="{411003C7-B3AF-4B34-8566-F2DCFDF553B0}" type="parTrans" cxnId="{57A060E4-BE43-4BBC-91F3-9D8468FA2318}">
      <dgm:prSet/>
      <dgm:spPr/>
      <dgm:t>
        <a:bodyPr/>
        <a:lstStyle/>
        <a:p>
          <a:endParaRPr lang="en-US"/>
        </a:p>
      </dgm:t>
    </dgm:pt>
    <dgm:pt modelId="{E5846629-9065-46FB-AC7F-D2B75C15D332}" type="sibTrans" cxnId="{57A060E4-BE43-4BBC-91F3-9D8468FA2318}">
      <dgm:prSet/>
      <dgm:spPr/>
      <dgm:t>
        <a:bodyPr/>
        <a:lstStyle/>
        <a:p>
          <a:endParaRPr lang="en-US"/>
        </a:p>
      </dgm:t>
    </dgm:pt>
    <dgm:pt modelId="{01F0B4F7-17E0-4403-B63C-D8F6854AD727}">
      <dgm:prSet custT="1"/>
      <dgm:spPr>
        <a:solidFill>
          <a:srgbClr val="156082"/>
        </a:solidFill>
        <a:ln>
          <a:noFill/>
        </a:ln>
      </dgm:spPr>
      <dgm:t>
        <a:bodyPr/>
        <a:lstStyle/>
        <a:p>
          <a:pPr>
            <a:buNone/>
          </a:pPr>
          <a:r>
            <a:rPr lang="en-US" sz="800" b="0" dirty="0"/>
            <a:t>Domain Ontologies</a:t>
          </a:r>
        </a:p>
      </dgm:t>
    </dgm:pt>
    <dgm:pt modelId="{074380A3-868F-43ED-91AA-A1D4E04BE6C8}" type="parTrans" cxnId="{428A74EA-FC72-4762-BDF3-5748759C4664}">
      <dgm:prSet/>
      <dgm:spPr/>
      <dgm:t>
        <a:bodyPr/>
        <a:lstStyle/>
        <a:p>
          <a:endParaRPr lang="en-US"/>
        </a:p>
      </dgm:t>
    </dgm:pt>
    <dgm:pt modelId="{D2BCBFCB-1061-4536-944F-D1A58A61023A}" type="sibTrans" cxnId="{428A74EA-FC72-4762-BDF3-5748759C4664}">
      <dgm:prSet/>
      <dgm:spPr/>
      <dgm:t>
        <a:bodyPr/>
        <a:lstStyle/>
        <a:p>
          <a:endParaRPr lang="en-US"/>
        </a:p>
      </dgm:t>
    </dgm:pt>
    <dgm:pt modelId="{1FEC6C83-9530-4519-8CAB-EFF2EBF2C487}">
      <dgm:prSet custT="1"/>
      <dgm:spPr>
        <a:solidFill>
          <a:srgbClr val="156082"/>
        </a:solidFill>
        <a:ln>
          <a:noFill/>
        </a:ln>
      </dgm:spPr>
      <dgm:t>
        <a:bodyPr/>
        <a:lstStyle/>
        <a:p>
          <a:pPr>
            <a:buNone/>
          </a:pPr>
          <a:r>
            <a:rPr lang="en-US" sz="800" b="0" dirty="0"/>
            <a:t>Model Evaluation Data</a:t>
          </a:r>
        </a:p>
      </dgm:t>
    </dgm:pt>
    <dgm:pt modelId="{22F8D137-830F-4B95-A247-E3F3ED95E860}" type="parTrans" cxnId="{BF4DD559-192D-4FFD-A80B-D9ED54D6229B}">
      <dgm:prSet/>
      <dgm:spPr/>
      <dgm:t>
        <a:bodyPr/>
        <a:lstStyle/>
        <a:p>
          <a:endParaRPr lang="en-US"/>
        </a:p>
      </dgm:t>
    </dgm:pt>
    <dgm:pt modelId="{10ABF4A0-3A58-43A3-83D3-54CAF64F2EBA}" type="sibTrans" cxnId="{BF4DD559-192D-4FFD-A80B-D9ED54D6229B}">
      <dgm:prSet/>
      <dgm:spPr/>
      <dgm:t>
        <a:bodyPr/>
        <a:lstStyle/>
        <a:p>
          <a:endParaRPr lang="en-US"/>
        </a:p>
      </dgm:t>
    </dgm:pt>
    <dgm:pt modelId="{1F14B50D-D578-4284-A147-63DD83ED2FC2}">
      <dgm:prSet custT="1"/>
      <dgm:spPr>
        <a:solidFill>
          <a:srgbClr val="156082"/>
        </a:solidFill>
        <a:ln>
          <a:noFill/>
        </a:ln>
      </dgm:spPr>
      <dgm:t>
        <a:bodyPr/>
        <a:lstStyle/>
        <a:p>
          <a:pPr>
            <a:buNone/>
          </a:pPr>
          <a:r>
            <a:rPr lang="en-US" sz="800" b="0" dirty="0"/>
            <a:t>Agent Evaluation Data</a:t>
          </a:r>
        </a:p>
      </dgm:t>
    </dgm:pt>
    <dgm:pt modelId="{69F107EB-1C0B-4C3D-A01B-1CF156C8BC7D}" type="parTrans" cxnId="{A76B3D5D-F067-463C-B9E9-E83BBFB429FC}">
      <dgm:prSet/>
      <dgm:spPr/>
      <dgm:t>
        <a:bodyPr/>
        <a:lstStyle/>
        <a:p>
          <a:endParaRPr lang="en-US"/>
        </a:p>
      </dgm:t>
    </dgm:pt>
    <dgm:pt modelId="{D9DE85FE-EA1F-4950-B963-438394F55C91}" type="sibTrans" cxnId="{A76B3D5D-F067-463C-B9E9-E83BBFB429FC}">
      <dgm:prSet/>
      <dgm:spPr/>
      <dgm:t>
        <a:bodyPr/>
        <a:lstStyle/>
        <a:p>
          <a:endParaRPr lang="en-US"/>
        </a:p>
      </dgm:t>
    </dgm:pt>
    <dgm:pt modelId="{268D3C50-7A0C-4CB7-A594-5FE3A72183EA}">
      <dgm:prSet custT="1"/>
      <dgm:spPr>
        <a:solidFill>
          <a:srgbClr val="156082"/>
        </a:solidFill>
        <a:ln>
          <a:noFill/>
        </a:ln>
      </dgm:spPr>
      <dgm:t>
        <a:bodyPr/>
        <a:lstStyle/>
        <a:p>
          <a:pPr>
            <a:buNone/>
          </a:pPr>
          <a:r>
            <a:rPr lang="en-US" sz="800" b="0" dirty="0"/>
            <a:t>Tool Evaluation Data</a:t>
          </a:r>
        </a:p>
      </dgm:t>
    </dgm:pt>
    <dgm:pt modelId="{44CD2548-FEFC-4F00-A4F6-173C32A8E647}" type="parTrans" cxnId="{CEBB22C2-E81A-4C08-8191-CA237B1B7136}">
      <dgm:prSet/>
      <dgm:spPr/>
      <dgm:t>
        <a:bodyPr/>
        <a:lstStyle/>
        <a:p>
          <a:endParaRPr lang="en-US"/>
        </a:p>
      </dgm:t>
    </dgm:pt>
    <dgm:pt modelId="{F04A8D3D-C056-462E-80B6-8AFEAEFD2A70}" type="sibTrans" cxnId="{CEBB22C2-E81A-4C08-8191-CA237B1B7136}">
      <dgm:prSet/>
      <dgm:spPr/>
      <dgm:t>
        <a:bodyPr/>
        <a:lstStyle/>
        <a:p>
          <a:endParaRPr lang="en-US"/>
        </a:p>
      </dgm:t>
    </dgm:pt>
    <dgm:pt modelId="{1D12DD63-D5A4-463F-B2F0-5FCE97D3D2EC}">
      <dgm:prSet custT="1"/>
      <dgm:spPr>
        <a:solidFill>
          <a:srgbClr val="156082"/>
        </a:solidFill>
        <a:ln>
          <a:noFill/>
        </a:ln>
      </dgm:spPr>
      <dgm:t>
        <a:bodyPr/>
        <a:lstStyle/>
        <a:p>
          <a:pPr>
            <a:buNone/>
          </a:pPr>
          <a:r>
            <a:rPr lang="en-US" sz="800" b="0"/>
            <a:t>Skill Evaluation Data</a:t>
          </a:r>
          <a:endParaRPr lang="en-US" sz="800" b="0" dirty="0"/>
        </a:p>
      </dgm:t>
    </dgm:pt>
    <dgm:pt modelId="{E84D844A-C574-4A21-8769-BB3B5F10B923}" type="parTrans" cxnId="{E040A748-8E58-4936-9346-6886482D540D}">
      <dgm:prSet/>
      <dgm:spPr/>
      <dgm:t>
        <a:bodyPr/>
        <a:lstStyle/>
        <a:p>
          <a:endParaRPr lang="en-US"/>
        </a:p>
      </dgm:t>
    </dgm:pt>
    <dgm:pt modelId="{D575AB64-B79A-4B2D-818F-8183435E1A5F}" type="sibTrans" cxnId="{E040A748-8E58-4936-9346-6886482D540D}">
      <dgm:prSet/>
      <dgm:spPr/>
      <dgm:t>
        <a:bodyPr/>
        <a:lstStyle/>
        <a:p>
          <a:endParaRPr lang="en-US"/>
        </a:p>
      </dgm:t>
    </dgm:pt>
    <dgm:pt modelId="{63E8A2FE-6B72-4E72-B8F5-78C63959A6D3}">
      <dgm:prSet custT="1"/>
      <dgm:spPr>
        <a:solidFill>
          <a:srgbClr val="0E425A"/>
        </a:solidFill>
        <a:ln>
          <a:noFill/>
        </a:ln>
      </dgm:spPr>
      <dgm:t>
        <a:bodyPr lIns="0" tIns="0" rIns="0" bIns="0"/>
        <a:lstStyle/>
        <a:p>
          <a:pPr>
            <a:buNone/>
          </a:pPr>
          <a:r>
            <a:rPr lang="en-US" sz="800" b="0" dirty="0"/>
            <a:t>Memory Management Services</a:t>
          </a:r>
        </a:p>
      </dgm:t>
    </dgm:pt>
    <dgm:pt modelId="{34398DC2-3242-4953-AA46-3D47CF33BF94}" type="parTrans" cxnId="{0274B59A-0ED5-410F-AF86-5926C2A0AFE3}">
      <dgm:prSet/>
      <dgm:spPr/>
      <dgm:t>
        <a:bodyPr/>
        <a:lstStyle/>
        <a:p>
          <a:endParaRPr lang="en-US"/>
        </a:p>
      </dgm:t>
    </dgm:pt>
    <dgm:pt modelId="{59497278-65C6-4970-B4E7-71E7EA65CBF3}" type="sibTrans" cxnId="{0274B59A-0ED5-410F-AF86-5926C2A0AFE3}">
      <dgm:prSet/>
      <dgm:spPr/>
      <dgm:t>
        <a:bodyPr/>
        <a:lstStyle/>
        <a:p>
          <a:endParaRPr lang="en-US"/>
        </a:p>
      </dgm:t>
    </dgm:pt>
    <dgm:pt modelId="{5EBA8369-DCAC-41DB-BC42-64731B06589A}">
      <dgm:prSet/>
      <dgm:spPr>
        <a:solidFill>
          <a:srgbClr val="156082"/>
        </a:solidFill>
        <a:ln w="12700" cap="flat" cmpd="sng" algn="ctr">
          <a:noFill/>
          <a:prstDash val="solid"/>
          <a:miter lim="800000"/>
        </a:ln>
        <a:effectLst/>
      </dgm:spPr>
      <dgm:t>
        <a:bodyPr spcFirstLastPara="0" vert="horz" wrap="square" lIns="0" tIns="0" rIns="0" bIns="0" numCol="1" spcCol="1270" anchor="ctr" anchorCtr="0"/>
        <a:lstStyle/>
        <a:p>
          <a:pPr>
            <a:buNone/>
          </a:pPr>
          <a:r>
            <a:rPr lang="en-US" b="0" dirty="0"/>
            <a:t>Memory Conflict Resolution Service</a:t>
          </a:r>
        </a:p>
      </dgm:t>
    </dgm:pt>
    <dgm:pt modelId="{E02BE253-51EA-4FF0-966C-CE15C11C9D21}" type="parTrans" cxnId="{4270DAFD-DEC6-4077-A720-4AD161F95C6F}">
      <dgm:prSet/>
      <dgm:spPr/>
      <dgm:t>
        <a:bodyPr/>
        <a:lstStyle/>
        <a:p>
          <a:endParaRPr lang="en-US"/>
        </a:p>
      </dgm:t>
    </dgm:pt>
    <dgm:pt modelId="{CA2E297C-5C74-4D45-A468-6D48438DFF67}" type="sibTrans" cxnId="{4270DAFD-DEC6-4077-A720-4AD161F95C6F}">
      <dgm:prSet/>
      <dgm:spPr/>
      <dgm:t>
        <a:bodyPr/>
        <a:lstStyle/>
        <a:p>
          <a:endParaRPr lang="en-US"/>
        </a:p>
      </dgm:t>
    </dgm:pt>
    <dgm:pt modelId="{B846DA44-26FE-415E-A2DE-89FDE4C573B9}">
      <dgm:prSet/>
      <dgm:spPr>
        <a:solidFill>
          <a:srgbClr val="156082"/>
        </a:solidFill>
        <a:ln w="12700" cap="flat" cmpd="sng" algn="ctr">
          <a:noFill/>
          <a:prstDash val="solid"/>
          <a:miter lim="800000"/>
        </a:ln>
        <a:effectLst/>
      </dgm:spPr>
      <dgm:t>
        <a:bodyPr spcFirstLastPara="0" vert="horz" wrap="square" lIns="0" tIns="0" rIns="0" bIns="0" numCol="1" spcCol="1270" anchor="ctr" anchorCtr="0"/>
        <a:lstStyle/>
        <a:p>
          <a:pPr>
            <a:buNone/>
          </a:pPr>
          <a:r>
            <a:rPr lang="en-US" b="0" dirty="0">
              <a:solidFill>
                <a:srgbClr val="FFFFFF"/>
              </a:solidFill>
              <a:latin typeface="Graphik"/>
              <a:ea typeface="+mn-ea"/>
              <a:cs typeface="+mn-cs"/>
            </a:rPr>
            <a:t>Memory Organization Service</a:t>
          </a:r>
        </a:p>
      </dgm:t>
    </dgm:pt>
    <dgm:pt modelId="{59614E55-BF33-4313-86F3-04498399E817}" type="parTrans" cxnId="{E55AB971-FDFF-49BF-8BFD-1974E2BD74A2}">
      <dgm:prSet/>
      <dgm:spPr/>
      <dgm:t>
        <a:bodyPr/>
        <a:lstStyle/>
        <a:p>
          <a:endParaRPr lang="en-US"/>
        </a:p>
      </dgm:t>
    </dgm:pt>
    <dgm:pt modelId="{5CB66130-5D3E-469C-A713-57D913870E41}" type="sibTrans" cxnId="{E55AB971-FDFF-49BF-8BFD-1974E2BD74A2}">
      <dgm:prSet/>
      <dgm:spPr/>
      <dgm:t>
        <a:bodyPr/>
        <a:lstStyle/>
        <a:p>
          <a:endParaRPr lang="en-US"/>
        </a:p>
      </dgm:t>
    </dgm:pt>
    <dgm:pt modelId="{8A53D27A-E674-4EE4-8D7A-B4BD17FDC12D}">
      <dgm:prSet/>
      <dgm:spPr>
        <a:solidFill>
          <a:srgbClr val="156082"/>
        </a:solidFill>
        <a:ln w="12700" cap="flat" cmpd="sng" algn="ctr">
          <a:noFill/>
          <a:prstDash val="solid"/>
          <a:miter lim="800000"/>
        </a:ln>
        <a:effectLst/>
      </dgm:spPr>
      <dgm:t>
        <a:bodyPr spcFirstLastPara="0" vert="horz" wrap="square" lIns="0" tIns="0" rIns="0" bIns="0" numCol="1" spcCol="1270" anchor="ctr" anchorCtr="0"/>
        <a:lstStyle/>
        <a:p>
          <a:pPr>
            <a:buNone/>
          </a:pPr>
          <a:r>
            <a:rPr lang="en-US" b="0" dirty="0">
              <a:solidFill>
                <a:srgbClr val="FFFFFF"/>
              </a:solidFill>
              <a:latin typeface="Graphik"/>
              <a:ea typeface="+mn-ea"/>
              <a:cs typeface="+mn-cs"/>
            </a:rPr>
            <a:t>Memory Construction Service</a:t>
          </a:r>
        </a:p>
      </dgm:t>
    </dgm:pt>
    <dgm:pt modelId="{5D122836-B7AE-4039-B716-A0D23822B5DD}" type="parTrans" cxnId="{00D4BF96-4520-4CB3-82E8-D1AC420C3657}">
      <dgm:prSet/>
      <dgm:spPr/>
      <dgm:t>
        <a:bodyPr/>
        <a:lstStyle/>
        <a:p>
          <a:endParaRPr lang="en-US"/>
        </a:p>
      </dgm:t>
    </dgm:pt>
    <dgm:pt modelId="{6E8A6648-5833-4217-AAE3-A37B45D1E6B6}" type="sibTrans" cxnId="{00D4BF96-4520-4CB3-82E8-D1AC420C3657}">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6E8B5282-01B6-4D1D-BFB7-294078B5B2D1}" type="pres">
      <dgm:prSet presAssocID="{8459DDDA-14E7-4BA1-B2FB-FD6D3054B366}" presName="vertOne" presStyleCnt="0"/>
      <dgm:spPr/>
    </dgm:pt>
    <dgm:pt modelId="{D454CFD3-1060-4162-B490-2CB68B822B86}" type="pres">
      <dgm:prSet presAssocID="{8459DDDA-14E7-4BA1-B2FB-FD6D3054B366}" presName="txOne" presStyleLbl="node0" presStyleIdx="0" presStyleCnt="7" custScaleX="100569" custScaleY="290405">
        <dgm:presLayoutVars>
          <dgm:chPref val="3"/>
        </dgm:presLayoutVars>
      </dgm:prSet>
      <dgm:spPr/>
    </dgm:pt>
    <dgm:pt modelId="{1D791B8B-8EF5-42AD-9E70-E588A09F7F25}" type="pres">
      <dgm:prSet presAssocID="{8459DDDA-14E7-4BA1-B2FB-FD6D3054B366}" presName="parTransOne" presStyleCnt="0"/>
      <dgm:spPr/>
    </dgm:pt>
    <dgm:pt modelId="{25DDD248-6E57-4935-80B4-0AC089541C0F}" type="pres">
      <dgm:prSet presAssocID="{8459DDDA-14E7-4BA1-B2FB-FD6D3054B366}" presName="horzOne" presStyleCnt="0"/>
      <dgm:spPr/>
    </dgm:pt>
    <dgm:pt modelId="{AFE1D98D-1544-46BB-8F0C-C8AC7AE0FA72}" type="pres">
      <dgm:prSet presAssocID="{CD878773-637A-40CC-B52B-FA7BBD14E5CF}" presName="vertTwo" presStyleCnt="0"/>
      <dgm:spPr/>
    </dgm:pt>
    <dgm:pt modelId="{4925F12C-2371-4A9C-A3D4-507E7D736594}" type="pres">
      <dgm:prSet presAssocID="{CD878773-637A-40CC-B52B-FA7BBD14E5CF}" presName="txTwo" presStyleLbl="node2" presStyleIdx="0" presStyleCnt="11" custScaleX="93149" custScaleY="290405">
        <dgm:presLayoutVars>
          <dgm:chPref val="3"/>
        </dgm:presLayoutVars>
      </dgm:prSet>
      <dgm:spPr/>
    </dgm:pt>
    <dgm:pt modelId="{BD85D543-3DEE-488B-8BFC-464737376B65}" type="pres">
      <dgm:prSet presAssocID="{CD878773-637A-40CC-B52B-FA7BBD14E5CF}" presName="parTransTwo" presStyleCnt="0"/>
      <dgm:spPr/>
    </dgm:pt>
    <dgm:pt modelId="{A5E8B21E-3505-40AD-874F-2932876E1EA3}" type="pres">
      <dgm:prSet presAssocID="{CD878773-637A-40CC-B52B-FA7BBD14E5CF}" presName="horzTwo" presStyleCnt="0"/>
      <dgm:spPr/>
    </dgm:pt>
    <dgm:pt modelId="{65FB8CD7-A47E-4648-A4F6-6D9C2DE93095}" type="pres">
      <dgm:prSet presAssocID="{9C2392DA-FA07-47C2-9F92-383370935514}" presName="vertThree" presStyleCnt="0"/>
      <dgm:spPr/>
    </dgm:pt>
    <dgm:pt modelId="{5225E1F6-B204-4DC1-A87B-B13548A9E386}" type="pres">
      <dgm:prSet presAssocID="{9C2392DA-FA07-47C2-9F92-383370935514}" presName="txThree" presStyleLbl="node3" presStyleIdx="0" presStyleCnt="11" custScaleX="93514" custScaleY="290405">
        <dgm:presLayoutVars>
          <dgm:chPref val="3"/>
        </dgm:presLayoutVars>
      </dgm:prSet>
      <dgm:spPr/>
    </dgm:pt>
    <dgm:pt modelId="{173FC956-2D27-4B0B-A3CB-2579EA0BA262}" type="pres">
      <dgm:prSet presAssocID="{9C2392DA-FA07-47C2-9F92-383370935514}" presName="parTransThree" presStyleCnt="0"/>
      <dgm:spPr/>
    </dgm:pt>
    <dgm:pt modelId="{E27BC8EF-47E6-4CED-9ADE-0687330CF8B5}" type="pres">
      <dgm:prSet presAssocID="{9C2392DA-FA07-47C2-9F92-383370935514}" presName="horzThree" presStyleCnt="0"/>
      <dgm:spPr/>
    </dgm:pt>
    <dgm:pt modelId="{3BFE20C3-20B2-4F9B-ADE3-4A19D52CF6B1}" type="pres">
      <dgm:prSet presAssocID="{3E8CA4B6-C2F5-42E8-8B15-63C1D11C6A4E}" presName="vertFour" presStyleCnt="0">
        <dgm:presLayoutVars>
          <dgm:chPref val="3"/>
        </dgm:presLayoutVars>
      </dgm:prSet>
      <dgm:spPr/>
    </dgm:pt>
    <dgm:pt modelId="{CDA542D7-E23D-446E-ABEB-D8137AFEC2DA}" type="pres">
      <dgm:prSet presAssocID="{3E8CA4B6-C2F5-42E8-8B15-63C1D11C6A4E}" presName="txFour" presStyleLbl="node4" presStyleIdx="0" presStyleCnt="4" custScaleX="95091" custScaleY="290405">
        <dgm:presLayoutVars>
          <dgm:chPref val="3"/>
        </dgm:presLayoutVars>
      </dgm:prSet>
      <dgm:spPr/>
    </dgm:pt>
    <dgm:pt modelId="{7CC736BD-8B2C-4925-869B-79C59A317A09}" type="pres">
      <dgm:prSet presAssocID="{3E8CA4B6-C2F5-42E8-8B15-63C1D11C6A4E}" presName="horzFour" presStyleCnt="0"/>
      <dgm:spPr/>
    </dgm:pt>
    <dgm:pt modelId="{4BF2B013-1585-4604-A11F-FF1DF820E839}" type="pres">
      <dgm:prSet presAssocID="{3166FC00-1861-4FBF-8D49-7C1C57BC29F7}" presName="sibSpaceTwo" presStyleCnt="0"/>
      <dgm:spPr/>
    </dgm:pt>
    <dgm:pt modelId="{CE49F999-B75D-4281-8992-5049C3BB4244}" type="pres">
      <dgm:prSet presAssocID="{6AD573A7-9051-4E80-8D90-8F4059A3C845}" presName="vertTwo" presStyleCnt="0"/>
      <dgm:spPr/>
    </dgm:pt>
    <dgm:pt modelId="{2ACA240D-54B6-43D8-B399-AA5FE346C853}" type="pres">
      <dgm:prSet presAssocID="{6AD573A7-9051-4E80-8D90-8F4059A3C845}" presName="txTwo" presStyleLbl="node2" presStyleIdx="1" presStyleCnt="11" custScaleY="290405">
        <dgm:presLayoutVars>
          <dgm:chPref val="3"/>
        </dgm:presLayoutVars>
      </dgm:prSet>
      <dgm:spPr/>
    </dgm:pt>
    <dgm:pt modelId="{4B4FBFD0-A13C-4FBA-888E-88B5A87B2030}" type="pres">
      <dgm:prSet presAssocID="{6AD573A7-9051-4E80-8D90-8F4059A3C845}" presName="parTransTwo" presStyleCnt="0"/>
      <dgm:spPr/>
    </dgm:pt>
    <dgm:pt modelId="{8A739475-A4FF-4CC1-8FBC-3EADEA81086A}" type="pres">
      <dgm:prSet presAssocID="{6AD573A7-9051-4E80-8D90-8F4059A3C845}" presName="horzTwo" presStyleCnt="0"/>
      <dgm:spPr/>
    </dgm:pt>
    <dgm:pt modelId="{52AB2D8D-3688-499E-8644-1C29FB87DD29}" type="pres">
      <dgm:prSet presAssocID="{D9E459C9-7BB9-45B7-B26B-6E3014CE0B28}" presName="vertThree" presStyleCnt="0"/>
      <dgm:spPr/>
    </dgm:pt>
    <dgm:pt modelId="{B1D9EB13-2269-4549-9161-2D1A9C5FE907}" type="pres">
      <dgm:prSet presAssocID="{D9E459C9-7BB9-45B7-B26B-6E3014CE0B28}" presName="txThree" presStyleLbl="node3" presStyleIdx="1" presStyleCnt="11" custScaleY="290405">
        <dgm:presLayoutVars>
          <dgm:chPref val="3"/>
        </dgm:presLayoutVars>
      </dgm:prSet>
      <dgm:spPr/>
    </dgm:pt>
    <dgm:pt modelId="{DB89DA51-540C-4182-B3BB-39DDB91799B0}" type="pres">
      <dgm:prSet presAssocID="{D9E459C9-7BB9-45B7-B26B-6E3014CE0B28}" presName="horzThree" presStyleCnt="0"/>
      <dgm:spPr/>
    </dgm:pt>
    <dgm:pt modelId="{C8AF0630-35C3-4C48-B59B-05245AFF1AC6}" type="pres">
      <dgm:prSet presAssocID="{373AC37A-54C5-42A4-AAEE-D1F94C5368D1}" presName="sibSpaceOne" presStyleCnt="0"/>
      <dgm:spPr/>
    </dgm:pt>
    <dgm:pt modelId="{5BF081AA-E1A9-4E3B-A5E2-418F31C0552D}" type="pres">
      <dgm:prSet presAssocID="{3DE36A12-071F-47B3-A523-DC2B9CA18827}" presName="vertOne" presStyleCnt="0"/>
      <dgm:spPr/>
    </dgm:pt>
    <dgm:pt modelId="{E058AB7F-FE18-487B-BD30-F98EE96F0EA8}" type="pres">
      <dgm:prSet presAssocID="{3DE36A12-071F-47B3-A523-DC2B9CA18827}" presName="txOne" presStyleLbl="node0" presStyleIdx="1" presStyleCnt="7" custScaleX="99851" custScaleY="290405">
        <dgm:presLayoutVars>
          <dgm:chPref val="3"/>
        </dgm:presLayoutVars>
      </dgm:prSet>
      <dgm:spPr/>
    </dgm:pt>
    <dgm:pt modelId="{2DDFD3A0-3FB4-412B-BE02-97FAA5827ED4}" type="pres">
      <dgm:prSet presAssocID="{3DE36A12-071F-47B3-A523-DC2B9CA18827}" presName="parTransOne" presStyleCnt="0"/>
      <dgm:spPr/>
    </dgm:pt>
    <dgm:pt modelId="{4057A885-BE0E-4641-9D24-B911BE6F482F}" type="pres">
      <dgm:prSet presAssocID="{3DE36A12-071F-47B3-A523-DC2B9CA18827}" presName="horzOne" presStyleCnt="0"/>
      <dgm:spPr/>
    </dgm:pt>
    <dgm:pt modelId="{C4EDDADE-E7AA-43CA-A6F7-7435C09C8C5B}" type="pres">
      <dgm:prSet presAssocID="{0268F588-C8E2-4139-BEE1-A56D7C6859EE}" presName="vertTwo" presStyleCnt="0"/>
      <dgm:spPr/>
    </dgm:pt>
    <dgm:pt modelId="{F761314D-DF28-4E08-AA5E-07DFC96203D9}" type="pres">
      <dgm:prSet presAssocID="{0268F588-C8E2-4139-BEE1-A56D7C6859EE}" presName="txTwo" presStyleLbl="node2" presStyleIdx="2" presStyleCnt="11" custScaleX="99949" custScaleY="290405">
        <dgm:presLayoutVars>
          <dgm:chPref val="3"/>
        </dgm:presLayoutVars>
      </dgm:prSet>
      <dgm:spPr/>
    </dgm:pt>
    <dgm:pt modelId="{3361F2CC-8B68-4087-97C4-C44800A3964C}" type="pres">
      <dgm:prSet presAssocID="{0268F588-C8E2-4139-BEE1-A56D7C6859EE}" presName="parTransTwo" presStyleCnt="0"/>
      <dgm:spPr/>
    </dgm:pt>
    <dgm:pt modelId="{C13FE8CE-069D-44F2-A549-C060EA9EBB4B}" type="pres">
      <dgm:prSet presAssocID="{0268F588-C8E2-4139-BEE1-A56D7C6859EE}" presName="horzTwo" presStyleCnt="0"/>
      <dgm:spPr/>
    </dgm:pt>
    <dgm:pt modelId="{FE5F2991-8E76-46E6-8261-2F0E96941006}" type="pres">
      <dgm:prSet presAssocID="{12EA9EE5-B71D-4244-B779-40E69BF3B3D5}" presName="vertThree" presStyleCnt="0"/>
      <dgm:spPr/>
    </dgm:pt>
    <dgm:pt modelId="{8AEED8CC-9B7D-45B1-A700-60BD8870F732}" type="pres">
      <dgm:prSet presAssocID="{12EA9EE5-B71D-4244-B779-40E69BF3B3D5}" presName="txThree" presStyleLbl="node3" presStyleIdx="2" presStyleCnt="11" custScaleX="100144" custScaleY="290405">
        <dgm:presLayoutVars>
          <dgm:chPref val="3"/>
        </dgm:presLayoutVars>
      </dgm:prSet>
      <dgm:spPr/>
    </dgm:pt>
    <dgm:pt modelId="{98B47B0D-DC06-4E1F-B82D-3CCFB11C5001}" type="pres">
      <dgm:prSet presAssocID="{12EA9EE5-B71D-4244-B779-40E69BF3B3D5}" presName="parTransThree" presStyleCnt="0"/>
      <dgm:spPr/>
    </dgm:pt>
    <dgm:pt modelId="{DC87E39E-F9B5-463E-B989-ADFB46C8F8C6}" type="pres">
      <dgm:prSet presAssocID="{12EA9EE5-B71D-4244-B779-40E69BF3B3D5}" presName="horzThree" presStyleCnt="0"/>
      <dgm:spPr/>
    </dgm:pt>
    <dgm:pt modelId="{7DCE53ED-0BFA-4B4B-BC16-70B0ECCC6D66}" type="pres">
      <dgm:prSet presAssocID="{4F82A2A6-C03C-49EF-AE1C-752A506DEF37}" presName="vertFour" presStyleCnt="0">
        <dgm:presLayoutVars>
          <dgm:chPref val="3"/>
        </dgm:presLayoutVars>
      </dgm:prSet>
      <dgm:spPr/>
    </dgm:pt>
    <dgm:pt modelId="{10E1577F-36B4-407E-AB02-B85A5F86AB49}" type="pres">
      <dgm:prSet presAssocID="{4F82A2A6-C03C-49EF-AE1C-752A506DEF37}" presName="txFour" presStyleLbl="node4" presStyleIdx="1" presStyleCnt="4" custScaleX="101436" custScaleY="290405">
        <dgm:presLayoutVars>
          <dgm:chPref val="3"/>
        </dgm:presLayoutVars>
      </dgm:prSet>
      <dgm:spPr/>
    </dgm:pt>
    <dgm:pt modelId="{44F3D585-EFED-4DC2-9655-B74F597BF90F}" type="pres">
      <dgm:prSet presAssocID="{4F82A2A6-C03C-49EF-AE1C-752A506DEF37}" presName="horzFour" presStyleCnt="0"/>
      <dgm:spPr/>
    </dgm:pt>
    <dgm:pt modelId="{0C8F224D-F943-417A-A934-A7F149B1AFCD}" type="pres">
      <dgm:prSet presAssocID="{2B1137BC-44DF-4708-94AE-A821A19A66CA}" presName="sibSpaceTwo" presStyleCnt="0"/>
      <dgm:spPr/>
    </dgm:pt>
    <dgm:pt modelId="{19A97316-06C6-4FD0-8921-C1ABFADEA6D0}" type="pres">
      <dgm:prSet presAssocID="{7A84F974-BC02-4324-A50D-E70682570AD4}" presName="vertTwo" presStyleCnt="0"/>
      <dgm:spPr/>
    </dgm:pt>
    <dgm:pt modelId="{0B01D095-F457-4310-B2E0-56E697A90E2E}" type="pres">
      <dgm:prSet presAssocID="{7A84F974-BC02-4324-A50D-E70682570AD4}" presName="txTwo" presStyleLbl="node2" presStyleIdx="3" presStyleCnt="11" custScaleY="290405">
        <dgm:presLayoutVars>
          <dgm:chPref val="3"/>
        </dgm:presLayoutVars>
      </dgm:prSet>
      <dgm:spPr/>
    </dgm:pt>
    <dgm:pt modelId="{0FD377CF-CA11-4F44-A3D0-5F68AED03F80}" type="pres">
      <dgm:prSet presAssocID="{7A84F974-BC02-4324-A50D-E70682570AD4}" presName="parTransTwo" presStyleCnt="0"/>
      <dgm:spPr/>
    </dgm:pt>
    <dgm:pt modelId="{2A97A8AF-F39E-4BA2-A7AB-37D320D932D2}" type="pres">
      <dgm:prSet presAssocID="{7A84F974-BC02-4324-A50D-E70682570AD4}" presName="horzTwo" presStyleCnt="0"/>
      <dgm:spPr/>
    </dgm:pt>
    <dgm:pt modelId="{450363C0-DA55-43AF-B185-6E66466710AD}" type="pres">
      <dgm:prSet presAssocID="{D9B00616-8BBC-417F-B8B3-88B4D9876772}" presName="vertThree" presStyleCnt="0"/>
      <dgm:spPr/>
    </dgm:pt>
    <dgm:pt modelId="{1B403199-50F0-4A30-B2FA-94498A42D9B5}" type="pres">
      <dgm:prSet presAssocID="{D9B00616-8BBC-417F-B8B3-88B4D9876772}" presName="txThree" presStyleLbl="node3" presStyleIdx="3" presStyleCnt="11" custScaleY="290405">
        <dgm:presLayoutVars>
          <dgm:chPref val="3"/>
        </dgm:presLayoutVars>
      </dgm:prSet>
      <dgm:spPr/>
    </dgm:pt>
    <dgm:pt modelId="{48AA6AED-05CF-4C90-BE7C-9E89D3BF58C5}" type="pres">
      <dgm:prSet presAssocID="{D9B00616-8BBC-417F-B8B3-88B4D9876772}" presName="horzThree" presStyleCnt="0"/>
      <dgm:spPr/>
    </dgm:pt>
    <dgm:pt modelId="{4DCBD592-507B-4DCE-9881-21E26CEA95B3}" type="pres">
      <dgm:prSet presAssocID="{6D0C4BBB-C545-464E-86AC-C88B6F4666DB}" presName="sibSpaceOne" presStyleCnt="0"/>
      <dgm:spPr/>
    </dgm:pt>
    <dgm:pt modelId="{9CC37CA6-8282-428C-BB85-C82D49B602F5}" type="pres">
      <dgm:prSet presAssocID="{D8D70A33-DEDE-4626-87D8-05780EFF3B72}" presName="vertOne" presStyleCnt="0"/>
      <dgm:spPr/>
    </dgm:pt>
    <dgm:pt modelId="{881F36EA-091F-4CA0-96FC-0DEE80432E5E}" type="pres">
      <dgm:prSet presAssocID="{D8D70A33-DEDE-4626-87D8-05780EFF3B72}" presName="txOne" presStyleLbl="node0" presStyleIdx="2" presStyleCnt="7" custScaleX="99851" custScaleY="290405">
        <dgm:presLayoutVars>
          <dgm:chPref val="3"/>
        </dgm:presLayoutVars>
      </dgm:prSet>
      <dgm:spPr/>
    </dgm:pt>
    <dgm:pt modelId="{08855F2F-F08E-4FFC-B865-1CBDADCE5587}" type="pres">
      <dgm:prSet presAssocID="{D8D70A33-DEDE-4626-87D8-05780EFF3B72}" presName="parTransOne" presStyleCnt="0"/>
      <dgm:spPr/>
    </dgm:pt>
    <dgm:pt modelId="{1E9F9631-3B85-45D8-806C-3FA2870C171B}" type="pres">
      <dgm:prSet presAssocID="{D8D70A33-DEDE-4626-87D8-05780EFF3B72}" presName="horzOne" presStyleCnt="0"/>
      <dgm:spPr/>
    </dgm:pt>
    <dgm:pt modelId="{C2D7F688-9DFA-423A-8F67-13D1E9650D2F}" type="pres">
      <dgm:prSet presAssocID="{68A36BF7-B4E4-4B6B-9E12-A6030DD25BEA}" presName="vertTwo" presStyleCnt="0"/>
      <dgm:spPr/>
    </dgm:pt>
    <dgm:pt modelId="{2AFF169D-36E6-498D-8D0A-70BA01EA391E}" type="pres">
      <dgm:prSet presAssocID="{68A36BF7-B4E4-4B6B-9E12-A6030DD25BEA}" presName="txTwo" presStyleLbl="node2" presStyleIdx="4" presStyleCnt="11" custScaleX="99949" custScaleY="290405">
        <dgm:presLayoutVars>
          <dgm:chPref val="3"/>
        </dgm:presLayoutVars>
      </dgm:prSet>
      <dgm:spPr/>
    </dgm:pt>
    <dgm:pt modelId="{53EB55B8-1656-44F8-935D-BC275214689B}" type="pres">
      <dgm:prSet presAssocID="{68A36BF7-B4E4-4B6B-9E12-A6030DD25BEA}" presName="parTransTwo" presStyleCnt="0"/>
      <dgm:spPr/>
    </dgm:pt>
    <dgm:pt modelId="{F4FCA5A2-749E-44D5-8798-EB77EB710301}" type="pres">
      <dgm:prSet presAssocID="{68A36BF7-B4E4-4B6B-9E12-A6030DD25BEA}" presName="horzTwo" presStyleCnt="0"/>
      <dgm:spPr/>
    </dgm:pt>
    <dgm:pt modelId="{588766B8-8A14-4CE6-A8BE-EDADFE393E94}" type="pres">
      <dgm:prSet presAssocID="{363B4353-8052-4335-9F05-A9579F746028}" presName="vertThree" presStyleCnt="0"/>
      <dgm:spPr/>
    </dgm:pt>
    <dgm:pt modelId="{D71C5215-EA82-4B0F-B374-AD9ECEB83ED8}" type="pres">
      <dgm:prSet presAssocID="{363B4353-8052-4335-9F05-A9579F746028}" presName="txThree" presStyleLbl="node3" presStyleIdx="4" presStyleCnt="11" custScaleX="100144" custScaleY="290405">
        <dgm:presLayoutVars>
          <dgm:chPref val="3"/>
        </dgm:presLayoutVars>
      </dgm:prSet>
      <dgm:spPr/>
    </dgm:pt>
    <dgm:pt modelId="{2C908FA4-8156-487B-BD11-15304891E5E3}" type="pres">
      <dgm:prSet presAssocID="{363B4353-8052-4335-9F05-A9579F746028}" presName="horzThree" presStyleCnt="0"/>
      <dgm:spPr/>
    </dgm:pt>
    <dgm:pt modelId="{D20A8A4E-FFD6-41F0-BEF0-DE86446E031B}" type="pres">
      <dgm:prSet presAssocID="{D665FD33-6D0B-44C5-BDD2-627C35BD6469}" presName="sibSpaceTwo" presStyleCnt="0"/>
      <dgm:spPr/>
    </dgm:pt>
    <dgm:pt modelId="{100F670C-24EF-41EE-AD2E-060513715833}" type="pres">
      <dgm:prSet presAssocID="{96D29E2A-43E5-47EE-80D5-33D4B64096A7}" presName="vertTwo" presStyleCnt="0"/>
      <dgm:spPr/>
    </dgm:pt>
    <dgm:pt modelId="{1C63010D-D557-42F6-82F5-0AFE3EE3B1EB}" type="pres">
      <dgm:prSet presAssocID="{96D29E2A-43E5-47EE-80D5-33D4B64096A7}" presName="txTwo" presStyleLbl="node2" presStyleIdx="5" presStyleCnt="11" custScaleY="290405">
        <dgm:presLayoutVars>
          <dgm:chPref val="3"/>
        </dgm:presLayoutVars>
      </dgm:prSet>
      <dgm:spPr/>
    </dgm:pt>
    <dgm:pt modelId="{3A71B957-E182-4E4F-97CB-B4FCC8B63A86}" type="pres">
      <dgm:prSet presAssocID="{96D29E2A-43E5-47EE-80D5-33D4B64096A7}" presName="parTransTwo" presStyleCnt="0"/>
      <dgm:spPr/>
    </dgm:pt>
    <dgm:pt modelId="{9097ED43-D510-4B8A-97DD-002750C69E69}" type="pres">
      <dgm:prSet presAssocID="{96D29E2A-43E5-47EE-80D5-33D4B64096A7}" presName="horzTwo" presStyleCnt="0"/>
      <dgm:spPr/>
    </dgm:pt>
    <dgm:pt modelId="{AB819C83-EBA5-416C-8336-493F4FD4956C}" type="pres">
      <dgm:prSet presAssocID="{9A03FA5D-A4E2-4453-8941-666B6407507E}" presName="vertThree" presStyleCnt="0"/>
      <dgm:spPr/>
    </dgm:pt>
    <dgm:pt modelId="{AA186862-D076-4E0B-A15E-D46BAD51AED7}" type="pres">
      <dgm:prSet presAssocID="{9A03FA5D-A4E2-4453-8941-666B6407507E}" presName="txThree" presStyleLbl="node3" presStyleIdx="5" presStyleCnt="11" custScaleY="290405">
        <dgm:presLayoutVars>
          <dgm:chPref val="3"/>
        </dgm:presLayoutVars>
      </dgm:prSet>
      <dgm:spPr/>
    </dgm:pt>
    <dgm:pt modelId="{31FC6EF8-341B-48FC-B76B-13475C9D71D4}" type="pres">
      <dgm:prSet presAssocID="{9A03FA5D-A4E2-4453-8941-666B6407507E}" presName="horzThree" presStyleCnt="0"/>
      <dgm:spPr/>
    </dgm:pt>
    <dgm:pt modelId="{96872211-0003-45D4-BE45-AD0B9C49B240}" type="pres">
      <dgm:prSet presAssocID="{25E343C3-BC05-4ED4-87FE-9A8E9F945D12}" presName="sibSpaceOne" presStyleCnt="0"/>
      <dgm:spPr/>
    </dgm:pt>
    <dgm:pt modelId="{AEAF07C7-4BAB-484A-BA30-BD289CE5E489}" type="pres">
      <dgm:prSet presAssocID="{D6A82D14-07BB-4A5C-BD5A-CD1D17612B5C}" presName="vertOne" presStyleCnt="0"/>
      <dgm:spPr/>
    </dgm:pt>
    <dgm:pt modelId="{D9B7649E-D478-4C65-9064-2D0FCB65F2C4}" type="pres">
      <dgm:prSet presAssocID="{D6A82D14-07BB-4A5C-BD5A-CD1D17612B5C}" presName="txOne" presStyleLbl="node0" presStyleIdx="3" presStyleCnt="7" custScaleY="290405">
        <dgm:presLayoutVars>
          <dgm:chPref val="3"/>
        </dgm:presLayoutVars>
      </dgm:prSet>
      <dgm:spPr/>
    </dgm:pt>
    <dgm:pt modelId="{04E4382D-F90E-43E3-93F0-052BB2A02D70}" type="pres">
      <dgm:prSet presAssocID="{D6A82D14-07BB-4A5C-BD5A-CD1D17612B5C}" presName="parTransOne" presStyleCnt="0"/>
      <dgm:spPr/>
    </dgm:pt>
    <dgm:pt modelId="{83B46D9C-9AF4-4A0D-BE9C-D2F4565BDAB4}" type="pres">
      <dgm:prSet presAssocID="{D6A82D14-07BB-4A5C-BD5A-CD1D17612B5C}" presName="horzOne" presStyleCnt="0"/>
      <dgm:spPr/>
    </dgm:pt>
    <dgm:pt modelId="{7280E713-266A-4F3A-86BF-6F34A240670C}" type="pres">
      <dgm:prSet presAssocID="{1FEC6C83-9530-4519-8CAB-EFF2EBF2C487}" presName="vertTwo" presStyleCnt="0"/>
      <dgm:spPr/>
    </dgm:pt>
    <dgm:pt modelId="{8331607F-6483-4CC1-AD7F-6A5546099148}" type="pres">
      <dgm:prSet presAssocID="{1FEC6C83-9530-4519-8CAB-EFF2EBF2C487}" presName="txTwo" presStyleLbl="node2" presStyleIdx="6" presStyleCnt="11" custScaleY="290405">
        <dgm:presLayoutVars>
          <dgm:chPref val="3"/>
        </dgm:presLayoutVars>
      </dgm:prSet>
      <dgm:spPr/>
    </dgm:pt>
    <dgm:pt modelId="{6BD71F2B-7031-4804-9267-1677BF94DD91}" type="pres">
      <dgm:prSet presAssocID="{1FEC6C83-9530-4519-8CAB-EFF2EBF2C487}" presName="parTransTwo" presStyleCnt="0"/>
      <dgm:spPr/>
    </dgm:pt>
    <dgm:pt modelId="{A8AAF1F4-496C-4531-8C4A-E817230BB900}" type="pres">
      <dgm:prSet presAssocID="{1FEC6C83-9530-4519-8CAB-EFF2EBF2C487}" presName="horzTwo" presStyleCnt="0"/>
      <dgm:spPr/>
    </dgm:pt>
    <dgm:pt modelId="{D40B7824-F380-48E9-945E-47EE53E088B8}" type="pres">
      <dgm:prSet presAssocID="{1F14B50D-D578-4284-A147-63DD83ED2FC2}" presName="vertThree" presStyleCnt="0"/>
      <dgm:spPr/>
    </dgm:pt>
    <dgm:pt modelId="{715E326B-ACF3-4E17-AA87-B96E98B1B535}" type="pres">
      <dgm:prSet presAssocID="{1F14B50D-D578-4284-A147-63DD83ED2FC2}" presName="txThree" presStyleLbl="node3" presStyleIdx="6" presStyleCnt="11" custScaleY="290405">
        <dgm:presLayoutVars>
          <dgm:chPref val="3"/>
        </dgm:presLayoutVars>
      </dgm:prSet>
      <dgm:spPr/>
    </dgm:pt>
    <dgm:pt modelId="{4F2C6D50-8088-49AE-B91D-32A6B98B579E}" type="pres">
      <dgm:prSet presAssocID="{1F14B50D-D578-4284-A147-63DD83ED2FC2}" presName="horzThree" presStyleCnt="0"/>
      <dgm:spPr/>
    </dgm:pt>
    <dgm:pt modelId="{CA9D7025-5136-4F3F-8708-6E9EEFB44B70}" type="pres">
      <dgm:prSet presAssocID="{10ABF4A0-3A58-43A3-83D3-54CAF64F2EBA}" presName="sibSpaceTwo" presStyleCnt="0"/>
      <dgm:spPr/>
    </dgm:pt>
    <dgm:pt modelId="{0D7141D6-E768-478F-BF3F-4C02E7C90C80}" type="pres">
      <dgm:prSet presAssocID="{268D3C50-7A0C-4CB7-A594-5FE3A72183EA}" presName="vertTwo" presStyleCnt="0"/>
      <dgm:spPr/>
    </dgm:pt>
    <dgm:pt modelId="{820AB0FE-0908-4533-B5C0-4588ABF25FE4}" type="pres">
      <dgm:prSet presAssocID="{268D3C50-7A0C-4CB7-A594-5FE3A72183EA}" presName="txTwo" presStyleLbl="node2" presStyleIdx="7" presStyleCnt="11" custScaleY="290405">
        <dgm:presLayoutVars>
          <dgm:chPref val="3"/>
        </dgm:presLayoutVars>
      </dgm:prSet>
      <dgm:spPr/>
    </dgm:pt>
    <dgm:pt modelId="{BE4DE7A3-2075-4D61-9306-2C1BE344A097}" type="pres">
      <dgm:prSet presAssocID="{268D3C50-7A0C-4CB7-A594-5FE3A72183EA}" presName="parTransTwo" presStyleCnt="0"/>
      <dgm:spPr/>
    </dgm:pt>
    <dgm:pt modelId="{307D92FD-855F-4B7A-B3EE-0DDF1805E9CA}" type="pres">
      <dgm:prSet presAssocID="{268D3C50-7A0C-4CB7-A594-5FE3A72183EA}" presName="horzTwo" presStyleCnt="0"/>
      <dgm:spPr/>
    </dgm:pt>
    <dgm:pt modelId="{5098B062-8EEF-4639-A83D-C6C447444209}" type="pres">
      <dgm:prSet presAssocID="{1D12DD63-D5A4-463F-B2F0-5FCE97D3D2EC}" presName="vertThree" presStyleCnt="0"/>
      <dgm:spPr/>
    </dgm:pt>
    <dgm:pt modelId="{03B67655-B8EB-47A6-B974-8F9008B84CCA}" type="pres">
      <dgm:prSet presAssocID="{1D12DD63-D5A4-463F-B2F0-5FCE97D3D2EC}" presName="txThree" presStyleLbl="node3" presStyleIdx="7" presStyleCnt="11" custScaleY="290405">
        <dgm:presLayoutVars>
          <dgm:chPref val="3"/>
        </dgm:presLayoutVars>
      </dgm:prSet>
      <dgm:spPr/>
    </dgm:pt>
    <dgm:pt modelId="{8FF60207-2F13-4FA0-9751-D25BA1D6346D}" type="pres">
      <dgm:prSet presAssocID="{1D12DD63-D5A4-463F-B2F0-5FCE97D3D2EC}" presName="horzThree" presStyleCnt="0"/>
      <dgm:spPr/>
    </dgm:pt>
    <dgm:pt modelId="{53C53A10-DAD0-4093-93D5-F8A48901D0F4}" type="pres">
      <dgm:prSet presAssocID="{7309817F-353B-4099-8501-43CDB80E5212}" presName="sibSpaceOne" presStyleCnt="0"/>
      <dgm:spPr/>
    </dgm:pt>
    <dgm:pt modelId="{0BEDF9F4-3E95-4E16-925B-5C8747EF766B}" type="pres">
      <dgm:prSet presAssocID="{9245B09F-4D1C-40FC-BA5B-53A6A31E32C6}" presName="vertOne" presStyleCnt="0"/>
      <dgm:spPr/>
    </dgm:pt>
    <dgm:pt modelId="{C5DF130E-2CC9-4601-9AF7-21EE40AA6E57}" type="pres">
      <dgm:prSet presAssocID="{9245B09F-4D1C-40FC-BA5B-53A6A31E32C6}" presName="txOne" presStyleLbl="node0" presStyleIdx="4" presStyleCnt="7" custScaleX="101647" custScaleY="290405">
        <dgm:presLayoutVars>
          <dgm:chPref val="3"/>
        </dgm:presLayoutVars>
      </dgm:prSet>
      <dgm:spPr/>
    </dgm:pt>
    <dgm:pt modelId="{B827AE92-4725-433C-84FF-86A1B29B3EE3}" type="pres">
      <dgm:prSet presAssocID="{9245B09F-4D1C-40FC-BA5B-53A6A31E32C6}" presName="parTransOne" presStyleCnt="0"/>
      <dgm:spPr/>
    </dgm:pt>
    <dgm:pt modelId="{C759EC0B-D86C-4933-8075-2FD1061C6823}" type="pres">
      <dgm:prSet presAssocID="{9245B09F-4D1C-40FC-BA5B-53A6A31E32C6}" presName="horzOne" presStyleCnt="0"/>
      <dgm:spPr/>
    </dgm:pt>
    <dgm:pt modelId="{F90378BB-1D00-46B0-A0E7-D15618390AED}" type="pres">
      <dgm:prSet presAssocID="{F598E8C2-D28D-468A-A770-B152561329A4}" presName="vertTwo" presStyleCnt="0"/>
      <dgm:spPr/>
    </dgm:pt>
    <dgm:pt modelId="{2210B618-4A94-42A2-B3D7-A3B3E9EAD5D0}" type="pres">
      <dgm:prSet presAssocID="{F598E8C2-D28D-468A-A770-B152561329A4}" presName="txTwo" presStyleLbl="node2" presStyleIdx="8" presStyleCnt="11" custScaleY="290405">
        <dgm:presLayoutVars>
          <dgm:chPref val="3"/>
        </dgm:presLayoutVars>
      </dgm:prSet>
      <dgm:spPr/>
    </dgm:pt>
    <dgm:pt modelId="{D12C98F0-6C4D-44F7-9758-E94ACB9EBBB0}" type="pres">
      <dgm:prSet presAssocID="{F598E8C2-D28D-468A-A770-B152561329A4}" presName="parTransTwo" presStyleCnt="0"/>
      <dgm:spPr/>
    </dgm:pt>
    <dgm:pt modelId="{3614EC18-45D5-46AF-8A8C-408A6C63BFB4}" type="pres">
      <dgm:prSet presAssocID="{F598E8C2-D28D-468A-A770-B152561329A4}" presName="horzTwo" presStyleCnt="0"/>
      <dgm:spPr/>
    </dgm:pt>
    <dgm:pt modelId="{1D632930-13B7-44E2-93BB-E8DCFCE688E8}" type="pres">
      <dgm:prSet presAssocID="{E85BBB99-BEC1-4564-AEBE-B18E16BC307D}" presName="vertThree" presStyleCnt="0"/>
      <dgm:spPr/>
    </dgm:pt>
    <dgm:pt modelId="{E31D9D44-C7C5-438E-88EF-F15602C1DECA}" type="pres">
      <dgm:prSet presAssocID="{E85BBB99-BEC1-4564-AEBE-B18E16BC307D}" presName="txThree" presStyleLbl="node3" presStyleIdx="8" presStyleCnt="11" custScaleY="290405">
        <dgm:presLayoutVars>
          <dgm:chPref val="3"/>
        </dgm:presLayoutVars>
      </dgm:prSet>
      <dgm:spPr/>
    </dgm:pt>
    <dgm:pt modelId="{E5C22510-2E20-4BC0-96B5-F5F3BE14EE2F}" type="pres">
      <dgm:prSet presAssocID="{E85BBB99-BEC1-4564-AEBE-B18E16BC307D}" presName="horzThree" presStyleCnt="0"/>
      <dgm:spPr/>
    </dgm:pt>
    <dgm:pt modelId="{C659D5B9-F8D1-4D47-B7C5-2A78E36964DD}" type="pres">
      <dgm:prSet presAssocID="{CCF6646A-19F5-4AA6-B401-DBB18534270E}" presName="sibSpaceOne" presStyleCnt="0"/>
      <dgm:spPr/>
    </dgm:pt>
    <dgm:pt modelId="{8A99230B-307D-4F1E-A6DD-CD82FC96EF9E}" type="pres">
      <dgm:prSet presAssocID="{4518C554-B994-44C8-A42F-9A213DE267F6}" presName="vertOne" presStyleCnt="0"/>
      <dgm:spPr/>
    </dgm:pt>
    <dgm:pt modelId="{4267C676-D5B8-432C-A0DF-00820BF586BC}" type="pres">
      <dgm:prSet presAssocID="{4518C554-B994-44C8-A42F-9A213DE267F6}" presName="txOne" presStyleLbl="node0" presStyleIdx="5" presStyleCnt="7" custScaleY="290405">
        <dgm:presLayoutVars>
          <dgm:chPref val="3"/>
        </dgm:presLayoutVars>
      </dgm:prSet>
      <dgm:spPr/>
    </dgm:pt>
    <dgm:pt modelId="{39D04104-E4BB-4183-9891-28AFB2029174}" type="pres">
      <dgm:prSet presAssocID="{4518C554-B994-44C8-A42F-9A213DE267F6}" presName="parTransOne" presStyleCnt="0"/>
      <dgm:spPr/>
    </dgm:pt>
    <dgm:pt modelId="{6F91F4EF-0C21-47CB-9F00-02304ECEE10C}" type="pres">
      <dgm:prSet presAssocID="{4518C554-B994-44C8-A42F-9A213DE267F6}" presName="horzOne" presStyleCnt="0"/>
      <dgm:spPr/>
    </dgm:pt>
    <dgm:pt modelId="{C18CF32C-6B10-43A3-978E-4717EDF275A1}" type="pres">
      <dgm:prSet presAssocID="{01F0B4F7-17E0-4403-B63C-D8F6854AD727}" presName="vertTwo" presStyleCnt="0"/>
      <dgm:spPr/>
    </dgm:pt>
    <dgm:pt modelId="{53AFE878-2FEC-4AC0-B4BA-F6A7062D7B85}" type="pres">
      <dgm:prSet presAssocID="{01F0B4F7-17E0-4403-B63C-D8F6854AD727}" presName="txTwo" presStyleLbl="node2" presStyleIdx="9" presStyleCnt="11" custScaleY="290405">
        <dgm:presLayoutVars>
          <dgm:chPref val="3"/>
        </dgm:presLayoutVars>
      </dgm:prSet>
      <dgm:spPr/>
    </dgm:pt>
    <dgm:pt modelId="{F23B15FA-1D3E-40DE-91E9-BB66CE3FE76B}" type="pres">
      <dgm:prSet presAssocID="{01F0B4F7-17E0-4403-B63C-D8F6854AD727}" presName="parTransTwo" presStyleCnt="0"/>
      <dgm:spPr/>
    </dgm:pt>
    <dgm:pt modelId="{383FA2D6-FB9F-4356-BA57-BCCF725D5DEB}" type="pres">
      <dgm:prSet presAssocID="{01F0B4F7-17E0-4403-B63C-D8F6854AD727}" presName="horzTwo" presStyleCnt="0"/>
      <dgm:spPr/>
    </dgm:pt>
    <dgm:pt modelId="{F6C30FC5-3234-4D90-A5CD-D57FD2B34FC9}" type="pres">
      <dgm:prSet presAssocID="{965DFFDB-0BB4-4761-8B88-ED286D7CDB35}" presName="vertThree" presStyleCnt="0"/>
      <dgm:spPr/>
    </dgm:pt>
    <dgm:pt modelId="{9A960064-C459-4CC4-BC2D-A29A1307292D}" type="pres">
      <dgm:prSet presAssocID="{965DFFDB-0BB4-4761-8B88-ED286D7CDB35}" presName="txThree" presStyleLbl="node3" presStyleIdx="9" presStyleCnt="11" custScaleY="290405">
        <dgm:presLayoutVars>
          <dgm:chPref val="3"/>
        </dgm:presLayoutVars>
      </dgm:prSet>
      <dgm:spPr/>
    </dgm:pt>
    <dgm:pt modelId="{67B964C7-8407-4856-B318-F8CDA2CF26FC}" type="pres">
      <dgm:prSet presAssocID="{965DFFDB-0BB4-4761-8B88-ED286D7CDB35}" presName="parTransThree" presStyleCnt="0"/>
      <dgm:spPr/>
    </dgm:pt>
    <dgm:pt modelId="{C3C8CB77-B3D0-4594-809D-812C8068BB54}" type="pres">
      <dgm:prSet presAssocID="{965DFFDB-0BB4-4761-8B88-ED286D7CDB35}" presName="horzThree" presStyleCnt="0"/>
      <dgm:spPr/>
    </dgm:pt>
    <dgm:pt modelId="{2FDC318F-A1A5-4B80-8BC0-7D8EA19CEECD}" type="pres">
      <dgm:prSet presAssocID="{61E3DEAF-9480-45F4-9634-B63FB8555519}" presName="vertFour" presStyleCnt="0">
        <dgm:presLayoutVars>
          <dgm:chPref val="3"/>
        </dgm:presLayoutVars>
      </dgm:prSet>
      <dgm:spPr/>
    </dgm:pt>
    <dgm:pt modelId="{2E96686D-CDC8-49C3-8519-50A7BD9260F5}" type="pres">
      <dgm:prSet presAssocID="{61E3DEAF-9480-45F4-9634-B63FB8555519}" presName="txFour" presStyleLbl="node4" presStyleIdx="2" presStyleCnt="4" custScaleY="290405" custLinFactNeighborY="-1438">
        <dgm:presLayoutVars>
          <dgm:chPref val="3"/>
        </dgm:presLayoutVars>
      </dgm:prSet>
      <dgm:spPr/>
    </dgm:pt>
    <dgm:pt modelId="{6C2F1314-6DD7-4A4B-BFF1-9C399A8B8F03}" type="pres">
      <dgm:prSet presAssocID="{61E3DEAF-9480-45F4-9634-B63FB8555519}" presName="horzFour" presStyleCnt="0"/>
      <dgm:spPr/>
    </dgm:pt>
    <dgm:pt modelId="{E83AF9BB-E542-4560-9FD5-0BD654A75E2E}" type="pres">
      <dgm:prSet presAssocID="{93E00A3A-182B-421E-A975-E6FDDEF2F27C}" presName="sibSpaceOne" presStyleCnt="0"/>
      <dgm:spPr/>
    </dgm:pt>
    <dgm:pt modelId="{0A0840FA-3E64-4AB9-878A-4AD59020B38A}" type="pres">
      <dgm:prSet presAssocID="{63E8A2FE-6B72-4E72-B8F5-78C63959A6D3}" presName="vertOne" presStyleCnt="0"/>
      <dgm:spPr/>
    </dgm:pt>
    <dgm:pt modelId="{C2B761D7-48B5-42A1-92C0-1812EF6339DA}" type="pres">
      <dgm:prSet presAssocID="{63E8A2FE-6B72-4E72-B8F5-78C63959A6D3}" presName="txOne" presStyleLbl="node0" presStyleIdx="6" presStyleCnt="7" custScaleY="294508">
        <dgm:presLayoutVars>
          <dgm:chPref val="3"/>
        </dgm:presLayoutVars>
      </dgm:prSet>
      <dgm:spPr/>
    </dgm:pt>
    <dgm:pt modelId="{FC0989E8-B6F8-4312-949F-68449DC69D0F}" type="pres">
      <dgm:prSet presAssocID="{63E8A2FE-6B72-4E72-B8F5-78C63959A6D3}" presName="parTransOne" presStyleCnt="0"/>
      <dgm:spPr/>
    </dgm:pt>
    <dgm:pt modelId="{EE516168-02DB-484C-9EAF-B8AA422452CB}" type="pres">
      <dgm:prSet presAssocID="{63E8A2FE-6B72-4E72-B8F5-78C63959A6D3}" presName="horzOne" presStyleCnt="0"/>
      <dgm:spPr/>
    </dgm:pt>
    <dgm:pt modelId="{D52080B0-FA28-40F0-8A68-AC8DECCDC658}" type="pres">
      <dgm:prSet presAssocID="{8A53D27A-E674-4EE4-8D7A-B4BD17FDC12D}" presName="vertTwo" presStyleCnt="0"/>
      <dgm:spPr/>
    </dgm:pt>
    <dgm:pt modelId="{52F177BF-7215-43A6-A44E-CB4E3169E3FF}" type="pres">
      <dgm:prSet presAssocID="{8A53D27A-E674-4EE4-8D7A-B4BD17FDC12D}" presName="txTwo" presStyleLbl="node2" presStyleIdx="10" presStyleCnt="11" custScaleY="294510">
        <dgm:presLayoutVars>
          <dgm:chPref val="3"/>
        </dgm:presLayoutVars>
      </dgm:prSet>
      <dgm:spPr/>
    </dgm:pt>
    <dgm:pt modelId="{578C9C53-89C4-49AC-BE36-59DAAEDF414B}" type="pres">
      <dgm:prSet presAssocID="{8A53D27A-E674-4EE4-8D7A-B4BD17FDC12D}" presName="parTransTwo" presStyleCnt="0"/>
      <dgm:spPr/>
    </dgm:pt>
    <dgm:pt modelId="{0C35993E-D11F-4CE3-8661-A7C387D0BD99}" type="pres">
      <dgm:prSet presAssocID="{8A53D27A-E674-4EE4-8D7A-B4BD17FDC12D}" presName="horzTwo" presStyleCnt="0"/>
      <dgm:spPr/>
    </dgm:pt>
    <dgm:pt modelId="{D86D11F6-F96C-4383-8449-A45E0FDF1B53}" type="pres">
      <dgm:prSet presAssocID="{B846DA44-26FE-415E-A2DE-89FDE4C573B9}" presName="vertThree" presStyleCnt="0"/>
      <dgm:spPr/>
    </dgm:pt>
    <dgm:pt modelId="{4777B43F-08E6-47E6-BB2D-2BFD6F2A6142}" type="pres">
      <dgm:prSet presAssocID="{B846DA44-26FE-415E-A2DE-89FDE4C573B9}" presName="txThree" presStyleLbl="node3" presStyleIdx="10" presStyleCnt="11" custScaleY="294508">
        <dgm:presLayoutVars>
          <dgm:chPref val="3"/>
        </dgm:presLayoutVars>
      </dgm:prSet>
      <dgm:spPr>
        <a:prstGeom prst="roundRect">
          <a:avLst>
            <a:gd name="adj" fmla="val 10000"/>
          </a:avLst>
        </a:prstGeom>
      </dgm:spPr>
    </dgm:pt>
    <dgm:pt modelId="{49D186E6-75C1-4C2D-B5D9-CE26F3745E4A}" type="pres">
      <dgm:prSet presAssocID="{B846DA44-26FE-415E-A2DE-89FDE4C573B9}" presName="parTransThree" presStyleCnt="0"/>
      <dgm:spPr/>
    </dgm:pt>
    <dgm:pt modelId="{02D94486-8E51-4B0B-8434-1BE15B6BBCBA}" type="pres">
      <dgm:prSet presAssocID="{B846DA44-26FE-415E-A2DE-89FDE4C573B9}" presName="horzThree" presStyleCnt="0"/>
      <dgm:spPr/>
    </dgm:pt>
    <dgm:pt modelId="{751DE8A9-DE81-447E-A284-C892240D49CD}" type="pres">
      <dgm:prSet presAssocID="{5EBA8369-DCAC-41DB-BC42-64731B06589A}" presName="vertFour" presStyleCnt="0">
        <dgm:presLayoutVars>
          <dgm:chPref val="3"/>
        </dgm:presLayoutVars>
      </dgm:prSet>
      <dgm:spPr/>
    </dgm:pt>
    <dgm:pt modelId="{B26E9B21-3DBC-44EE-96A8-F213C2EDD9F5}" type="pres">
      <dgm:prSet presAssocID="{5EBA8369-DCAC-41DB-BC42-64731B06589A}" presName="txFour" presStyleLbl="node4" presStyleIdx="3" presStyleCnt="4" custScaleY="294510">
        <dgm:presLayoutVars>
          <dgm:chPref val="3"/>
        </dgm:presLayoutVars>
      </dgm:prSet>
      <dgm:spPr/>
    </dgm:pt>
    <dgm:pt modelId="{361E0D5C-9275-4807-86B1-6AB4F163B31D}" type="pres">
      <dgm:prSet presAssocID="{5EBA8369-DCAC-41DB-BC42-64731B06589A}" presName="horzFour" presStyleCnt="0"/>
      <dgm:spPr/>
    </dgm:pt>
  </dgm:ptLst>
  <dgm:cxnLst>
    <dgm:cxn modelId="{FB745400-8CFE-49DF-A7D2-AF129D79E86F}" type="presOf" srcId="{68A36BF7-B4E4-4B6B-9E12-A6030DD25BEA}" destId="{2AFF169D-36E6-498D-8D0A-70BA01EA391E}" srcOrd="0" destOrd="0" presId="urn:microsoft.com/office/officeart/2005/8/layout/hierarchy4"/>
    <dgm:cxn modelId="{7639DC05-169B-4105-86C9-DE3A4946ADA0}" type="presOf" srcId="{965DFFDB-0BB4-4761-8B88-ED286D7CDB35}" destId="{9A960064-C459-4CC4-BC2D-A29A1307292D}" srcOrd="0" destOrd="0" presId="urn:microsoft.com/office/officeart/2005/8/layout/hierarchy4"/>
    <dgm:cxn modelId="{C38F0309-0A80-49E7-9F8D-013069F2305B}" srcId="{12EA9EE5-B71D-4244-B779-40E69BF3B3D5}" destId="{4F82A2A6-C03C-49EF-AE1C-752A506DEF37}" srcOrd="0" destOrd="0" parTransId="{0BFFA7C0-758B-415E-8A85-18F80FA8BCCA}" sibTransId="{3CB80AF5-38D1-47EB-84E8-C9670F198B4C}"/>
    <dgm:cxn modelId="{334BC00E-F68A-451B-9191-DC024701758A}" srcId="{68A36BF7-B4E4-4B6B-9E12-A6030DD25BEA}" destId="{363B4353-8052-4335-9F05-A9579F746028}" srcOrd="0" destOrd="0" parTransId="{FE952B88-E8C4-4FEC-A145-803312FADFA4}" sibTransId="{805CE99B-C644-484D-A760-4B9E61F86E8B}"/>
    <dgm:cxn modelId="{FE158410-9A37-46D8-B335-69122374B7D6}" type="presOf" srcId="{9C2392DA-FA07-47C2-9F92-383370935514}" destId="{5225E1F6-B204-4DC1-A87B-B13548A9E386}" srcOrd="0" destOrd="0" presId="urn:microsoft.com/office/officeart/2005/8/layout/hierarchy4"/>
    <dgm:cxn modelId="{38420B16-1E2E-4E5E-B419-24CAA58E7C1C}" srcId="{8459DDDA-14E7-4BA1-B2FB-FD6D3054B366}" destId="{CD878773-637A-40CC-B52B-FA7BBD14E5CF}" srcOrd="0" destOrd="0" parTransId="{8ABA7D0E-2CFB-4D84-A377-34658AD0AF12}" sibTransId="{3166FC00-1861-4FBF-8D49-7C1C57BC29F7}"/>
    <dgm:cxn modelId="{0F445B17-27D3-4973-BCBC-44E58F9921DD}" srcId="{A67A5428-4A72-46A8-B799-C0C33A425512}" destId="{8459DDDA-14E7-4BA1-B2FB-FD6D3054B366}" srcOrd="0" destOrd="0" parTransId="{06F95AC9-9F79-418B-8FAB-619B92CE9EEC}" sibTransId="{373AC37A-54C5-42A4-AAEE-D1F94C5368D1}"/>
    <dgm:cxn modelId="{5D938E1D-9D1D-4F23-886B-DC1F51A3BCDB}" type="presOf" srcId="{B846DA44-26FE-415E-A2DE-89FDE4C573B9}" destId="{4777B43F-08E6-47E6-BB2D-2BFD6F2A6142}" srcOrd="0" destOrd="0" presId="urn:microsoft.com/office/officeart/2005/8/layout/hierarchy4"/>
    <dgm:cxn modelId="{27DD5623-237D-4475-B81C-63B9DAF0DAB7}" type="presOf" srcId="{61E3DEAF-9480-45F4-9634-B63FB8555519}" destId="{2E96686D-CDC8-49C3-8519-50A7BD9260F5}" srcOrd="0" destOrd="0" presId="urn:microsoft.com/office/officeart/2005/8/layout/hierarchy4"/>
    <dgm:cxn modelId="{933DBC29-9086-45A2-88CD-890BB8979454}" srcId="{D8D70A33-DEDE-4626-87D8-05780EFF3B72}" destId="{96D29E2A-43E5-47EE-80D5-33D4B64096A7}" srcOrd="1" destOrd="0" parTransId="{DBCCE9EA-A6B6-4EF8-AF07-AD4B822B8F65}" sibTransId="{7393BAB9-7470-4FC9-B859-0FBE848CDE17}"/>
    <dgm:cxn modelId="{6143582F-46BC-4542-B18A-9E0B8B01D8D5}" type="presOf" srcId="{D9B00616-8BBC-417F-B8B3-88B4D9876772}" destId="{1B403199-50F0-4A30-B2FA-94498A42D9B5}" srcOrd="0" destOrd="0" presId="urn:microsoft.com/office/officeart/2005/8/layout/hierarchy4"/>
    <dgm:cxn modelId="{F7977537-5888-47C6-9629-E8D2147A103D}" srcId="{A67A5428-4A72-46A8-B799-C0C33A425512}" destId="{4518C554-B994-44C8-A42F-9A213DE267F6}" srcOrd="5" destOrd="0" parTransId="{086F37B3-7DA3-4E4D-A311-A764D3D82A37}" sibTransId="{93E00A3A-182B-421E-A975-E6FDDEF2F27C}"/>
    <dgm:cxn modelId="{2198243E-77E1-445E-BB9D-D191C7829879}" srcId="{A67A5428-4A72-46A8-B799-C0C33A425512}" destId="{3DE36A12-071F-47B3-A523-DC2B9CA18827}" srcOrd="1" destOrd="0" parTransId="{BE751DD1-C47A-4772-A2D5-EA34BC672F76}" sibTransId="{6D0C4BBB-C545-464E-86AC-C88B6F4666DB}"/>
    <dgm:cxn modelId="{A76B3D5D-F067-463C-B9E9-E83BBFB429FC}" srcId="{1FEC6C83-9530-4519-8CAB-EFF2EBF2C487}" destId="{1F14B50D-D578-4284-A147-63DD83ED2FC2}" srcOrd="0" destOrd="0" parTransId="{69F107EB-1C0B-4C3D-A01B-1CF156C8BC7D}" sibTransId="{D9DE85FE-EA1F-4950-B963-438394F55C91}"/>
    <dgm:cxn modelId="{88965B67-FBEA-4597-B3FE-20B57F3F4793}" srcId="{F598E8C2-D28D-468A-A770-B152561329A4}" destId="{E85BBB99-BEC1-4564-AEBE-B18E16BC307D}" srcOrd="0" destOrd="0" parTransId="{ECF26DB3-4A18-4A07-AF06-7FCE42E92E3B}" sibTransId="{0E13CE2D-B7C7-4EE0-B7C8-C8FF92A5E115}"/>
    <dgm:cxn modelId="{AA656868-E8CB-425D-8EA5-1F24EEABD7D3}" type="presOf" srcId="{1FEC6C83-9530-4519-8CAB-EFF2EBF2C487}" destId="{8331607F-6483-4CC1-AD7F-6A5546099148}" srcOrd="0" destOrd="0" presId="urn:microsoft.com/office/officeart/2005/8/layout/hierarchy4"/>
    <dgm:cxn modelId="{E040A748-8E58-4936-9346-6886482D540D}" srcId="{268D3C50-7A0C-4CB7-A594-5FE3A72183EA}" destId="{1D12DD63-D5A4-463F-B2F0-5FCE97D3D2EC}" srcOrd="0" destOrd="0" parTransId="{E84D844A-C574-4A21-8769-BB3B5F10B923}" sibTransId="{D575AB64-B79A-4B2D-818F-8183435E1A5F}"/>
    <dgm:cxn modelId="{C9806369-2497-4AC2-9A6E-9DE6BEDFE453}" srcId="{0268F588-C8E2-4139-BEE1-A56D7C6859EE}" destId="{12EA9EE5-B71D-4244-B779-40E69BF3B3D5}" srcOrd="0" destOrd="0" parTransId="{47B65E98-4327-4BDF-9A62-B10C3F18CB59}" sibTransId="{A8C02E2E-046D-4566-B10B-0831FB7473C6}"/>
    <dgm:cxn modelId="{A382E86C-9F02-461C-851B-0237E360C792}" type="presOf" srcId="{CD878773-637A-40CC-B52B-FA7BBD14E5CF}" destId="{4925F12C-2371-4A9C-A3D4-507E7D736594}" srcOrd="0" destOrd="0" presId="urn:microsoft.com/office/officeart/2005/8/layout/hierarchy4"/>
    <dgm:cxn modelId="{CA1D116E-BDEF-46DE-952F-9A278EC68247}" type="presOf" srcId="{4F82A2A6-C03C-49EF-AE1C-752A506DEF37}" destId="{10E1577F-36B4-407E-AB02-B85A5F86AB49}" srcOrd="0" destOrd="0" presId="urn:microsoft.com/office/officeart/2005/8/layout/hierarchy4"/>
    <dgm:cxn modelId="{E55AB971-FDFF-49BF-8BFD-1974E2BD74A2}" srcId="{8A53D27A-E674-4EE4-8D7A-B4BD17FDC12D}" destId="{B846DA44-26FE-415E-A2DE-89FDE4C573B9}" srcOrd="0" destOrd="0" parTransId="{59614E55-BF33-4313-86F3-04498399E817}" sibTransId="{5CB66130-5D3E-469C-A713-57D913870E41}"/>
    <dgm:cxn modelId="{7A757552-D55B-49C8-9275-AE5A61D931D7}" type="presOf" srcId="{5EBA8369-DCAC-41DB-BC42-64731B06589A}" destId="{B26E9B21-3DBC-44EE-96A8-F213C2EDD9F5}" srcOrd="0" destOrd="0" presId="urn:microsoft.com/office/officeart/2005/8/layout/hierarchy4"/>
    <dgm:cxn modelId="{87B7B972-2EA8-40F8-8C71-15F295476570}" srcId="{3DE36A12-071F-47B3-A523-DC2B9CA18827}" destId="{7A84F974-BC02-4324-A50D-E70682570AD4}" srcOrd="1" destOrd="0" parTransId="{4C140745-B66A-462E-8AE1-05C2D26436ED}" sibTransId="{1419F0EC-A513-40F2-8B27-FB428DB39B7B}"/>
    <dgm:cxn modelId="{C421F754-B33B-4CCF-B985-F781C0721117}" type="presOf" srcId="{D9E459C9-7BB9-45B7-B26B-6E3014CE0B28}" destId="{B1D9EB13-2269-4549-9161-2D1A9C5FE907}" srcOrd="0" destOrd="0" presId="urn:microsoft.com/office/officeart/2005/8/layout/hierarchy4"/>
    <dgm:cxn modelId="{C1C7F277-6491-488D-9004-12DF715E78BF}" srcId="{A67A5428-4A72-46A8-B799-C0C33A425512}" destId="{D8D70A33-DEDE-4626-87D8-05780EFF3B72}" srcOrd="2" destOrd="0" parTransId="{2F48918E-F44C-4FF1-95B8-B53C96FD43FB}" sibTransId="{25E343C3-BC05-4ED4-87FE-9A8E9F945D12}"/>
    <dgm:cxn modelId="{6D8B1159-69B1-44FC-8067-8A7E81FD8201}" type="presOf" srcId="{1F14B50D-D578-4284-A147-63DD83ED2FC2}" destId="{715E326B-ACF3-4E17-AA87-B96E98B1B535}" srcOrd="0" destOrd="0" presId="urn:microsoft.com/office/officeart/2005/8/layout/hierarchy4"/>
    <dgm:cxn modelId="{BF4DD559-192D-4FFD-A80B-D9ED54D6229B}" srcId="{D6A82D14-07BB-4A5C-BD5A-CD1D17612B5C}" destId="{1FEC6C83-9530-4519-8CAB-EFF2EBF2C487}" srcOrd="0" destOrd="0" parTransId="{22F8D137-830F-4B95-A247-E3F3ED95E860}" sibTransId="{10ABF4A0-3A58-43A3-83D3-54CAF64F2EBA}"/>
    <dgm:cxn modelId="{A78D1682-5626-4FEB-BD3D-2D83859788A8}" srcId="{3DE36A12-071F-47B3-A523-DC2B9CA18827}" destId="{0268F588-C8E2-4139-BEE1-A56D7C6859EE}" srcOrd="0" destOrd="0" parTransId="{3680E539-1F80-45FC-9222-7EAD4B5662BB}" sibTransId="{2B1137BC-44DF-4708-94AE-A821A19A66CA}"/>
    <dgm:cxn modelId="{A4179B83-7324-48E3-AAD5-B9FF305DB969}" type="presOf" srcId="{E85BBB99-BEC1-4564-AEBE-B18E16BC307D}" destId="{E31D9D44-C7C5-438E-88EF-F15602C1DECA}" srcOrd="0" destOrd="0" presId="urn:microsoft.com/office/officeart/2005/8/layout/hierarchy4"/>
    <dgm:cxn modelId="{DBC1E384-E914-42F0-8209-696525B89E57}" type="presOf" srcId="{268D3C50-7A0C-4CB7-A594-5FE3A72183EA}" destId="{820AB0FE-0908-4533-B5C0-4588ABF25FE4}" srcOrd="0" destOrd="0" presId="urn:microsoft.com/office/officeart/2005/8/layout/hierarchy4"/>
    <dgm:cxn modelId="{415B6C89-1DDE-4B06-9CD4-2BFFABD98BFA}" type="presOf" srcId="{63E8A2FE-6B72-4E72-B8F5-78C63959A6D3}" destId="{C2B761D7-48B5-42A1-92C0-1812EF6339DA}" srcOrd="0" destOrd="0" presId="urn:microsoft.com/office/officeart/2005/8/layout/hierarchy4"/>
    <dgm:cxn modelId="{423EBF8C-6DAA-4C11-AF8D-9C5F88CCE0C4}" srcId="{8459DDDA-14E7-4BA1-B2FB-FD6D3054B366}" destId="{6AD573A7-9051-4E80-8D90-8F4059A3C845}" srcOrd="1" destOrd="0" parTransId="{602ACBA3-73CA-45A4-BB74-E1347194BEC2}" sibTransId="{BF6EDA4B-7819-48FC-8FB0-F87DA74086CC}"/>
    <dgm:cxn modelId="{5E37C28C-9E02-49CE-B7E0-721AD22350E0}" srcId="{6AD573A7-9051-4E80-8D90-8F4059A3C845}" destId="{D9E459C9-7BB9-45B7-B26B-6E3014CE0B28}" srcOrd="0" destOrd="0" parTransId="{7AAF0ACF-895A-470E-9604-ECC1BB88585C}" sibTransId="{F391FD48-D573-4230-AA6B-3ED86BEF40FD}"/>
    <dgm:cxn modelId="{AE3BFF8C-35DA-4B94-976B-3B06CE584445}" type="presOf" srcId="{0268F588-C8E2-4139-BEE1-A56D7C6859EE}" destId="{F761314D-DF28-4E08-AA5E-07DFC96203D9}" srcOrd="0" destOrd="0" presId="urn:microsoft.com/office/officeart/2005/8/layout/hierarchy4"/>
    <dgm:cxn modelId="{00D4BF96-4520-4CB3-82E8-D1AC420C3657}" srcId="{63E8A2FE-6B72-4E72-B8F5-78C63959A6D3}" destId="{8A53D27A-E674-4EE4-8D7A-B4BD17FDC12D}" srcOrd="0" destOrd="0" parTransId="{5D122836-B7AE-4039-B716-A0D23822B5DD}" sibTransId="{6E8A6648-5833-4217-AAE3-A37B45D1E6B6}"/>
    <dgm:cxn modelId="{0274B59A-0ED5-410F-AF86-5926C2A0AFE3}" srcId="{A67A5428-4A72-46A8-B799-C0C33A425512}" destId="{63E8A2FE-6B72-4E72-B8F5-78C63959A6D3}" srcOrd="6" destOrd="0" parTransId="{34398DC2-3242-4953-AA46-3D47CF33BF94}" sibTransId="{59497278-65C6-4970-B4E7-71E7EA65CBF3}"/>
    <dgm:cxn modelId="{55742E9C-3BD9-4AE9-9E1D-B501D74077CA}" type="presOf" srcId="{D8D70A33-DEDE-4626-87D8-05780EFF3B72}" destId="{881F36EA-091F-4CA0-96FC-0DEE80432E5E}" srcOrd="0" destOrd="0" presId="urn:microsoft.com/office/officeart/2005/8/layout/hierarchy4"/>
    <dgm:cxn modelId="{BD8CE49E-19B0-4DA1-ACFE-0A8804ABA026}" srcId="{A67A5428-4A72-46A8-B799-C0C33A425512}" destId="{D6A82D14-07BB-4A5C-BD5A-CD1D17612B5C}" srcOrd="3" destOrd="0" parTransId="{E57BABDD-22DA-45F7-9646-24D009300C06}" sibTransId="{7309817F-353B-4099-8501-43CDB80E5212}"/>
    <dgm:cxn modelId="{D4225BA0-78F6-4671-8195-3EFE27AF261D}" srcId="{CD878773-637A-40CC-B52B-FA7BBD14E5CF}" destId="{9C2392DA-FA07-47C2-9F92-383370935514}" srcOrd="0" destOrd="0" parTransId="{712BE85A-C413-40E1-97CF-2350D8D17AE6}" sibTransId="{47C53255-796C-4AAC-AA94-2E45B25F8B96}"/>
    <dgm:cxn modelId="{29F52DA3-D84F-4C4F-81B7-AFD36798BF93}" type="presOf" srcId="{01F0B4F7-17E0-4403-B63C-D8F6854AD727}" destId="{53AFE878-2FEC-4AC0-B4BA-F6A7062D7B85}" srcOrd="0" destOrd="0" presId="urn:microsoft.com/office/officeart/2005/8/layout/hierarchy4"/>
    <dgm:cxn modelId="{5065F1A6-A55B-4718-AD80-5F16CF3D6E82}" type="presOf" srcId="{3DE36A12-071F-47B3-A523-DC2B9CA18827}" destId="{E058AB7F-FE18-487B-BD30-F98EE96F0EA8}"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D5119AAF-78A5-4BEA-909C-ED6DF87293A7}" type="presOf" srcId="{363B4353-8052-4335-9F05-A9579F746028}" destId="{D71C5215-EA82-4B0F-B374-AD9ECEB83ED8}" srcOrd="0" destOrd="0" presId="urn:microsoft.com/office/officeart/2005/8/layout/hierarchy4"/>
    <dgm:cxn modelId="{598726B1-E272-40B1-A7F2-CC06106DEDAE}" type="presOf" srcId="{3E8CA4B6-C2F5-42E8-8B15-63C1D11C6A4E}" destId="{CDA542D7-E23D-446E-ABEB-D8137AFEC2DA}" srcOrd="0" destOrd="0" presId="urn:microsoft.com/office/officeart/2005/8/layout/hierarchy4"/>
    <dgm:cxn modelId="{4563E4B4-3B66-4252-AB49-7DF76091EABC}" type="presOf" srcId="{6AD573A7-9051-4E80-8D90-8F4059A3C845}" destId="{2ACA240D-54B6-43D8-B399-AA5FE346C853}" srcOrd="0" destOrd="0" presId="urn:microsoft.com/office/officeart/2005/8/layout/hierarchy4"/>
    <dgm:cxn modelId="{A4FCEBB7-1185-4F13-99C3-1664C24041DF}" srcId="{D8D70A33-DEDE-4626-87D8-05780EFF3B72}" destId="{68A36BF7-B4E4-4B6B-9E12-A6030DD25BEA}" srcOrd="0" destOrd="0" parTransId="{96C74DCD-98D4-45C1-AC03-1A67062615FA}" sibTransId="{D665FD33-6D0B-44C5-BDD2-627C35BD6469}"/>
    <dgm:cxn modelId="{EE36F7BA-5560-44B1-A1FE-5D4699E1161B}" srcId="{96D29E2A-43E5-47EE-80D5-33D4B64096A7}" destId="{9A03FA5D-A4E2-4453-8941-666B6407507E}" srcOrd="0" destOrd="0" parTransId="{156EA86B-A6B7-4EC4-9DCE-A8B93E5B18D3}" sibTransId="{49BDED8C-0BE2-4620-BC58-CA19FFE3277F}"/>
    <dgm:cxn modelId="{4511EABC-CC6F-4E1C-B96D-2BC52DC1F027}" srcId="{A67A5428-4A72-46A8-B799-C0C33A425512}" destId="{9245B09F-4D1C-40FC-BA5B-53A6A31E32C6}" srcOrd="4" destOrd="0" parTransId="{52F19721-0BC6-41F1-A398-D449BAEC7998}" sibTransId="{CCF6646A-19F5-4AA6-B401-DBB18534270E}"/>
    <dgm:cxn modelId="{8D87B4BE-0252-43B9-AEAB-7BF7A63EDE36}" type="presOf" srcId="{12EA9EE5-B71D-4244-B779-40E69BF3B3D5}" destId="{8AEED8CC-9B7D-45B1-A700-60BD8870F732}" srcOrd="0" destOrd="0" presId="urn:microsoft.com/office/officeart/2005/8/layout/hierarchy4"/>
    <dgm:cxn modelId="{08369EC0-D47E-4AB7-A3A7-0A5C7EC28E07}" srcId="{9245B09F-4D1C-40FC-BA5B-53A6A31E32C6}" destId="{F598E8C2-D28D-468A-A770-B152561329A4}" srcOrd="0" destOrd="0" parTransId="{1EFE560E-897F-410D-9399-C6622BCDAFC2}" sibTransId="{6C78444E-F947-4B69-A8FC-FFF0BB395102}"/>
    <dgm:cxn modelId="{BB07C1C1-11CE-4E56-8059-84EA315860BF}" type="presOf" srcId="{96D29E2A-43E5-47EE-80D5-33D4B64096A7}" destId="{1C63010D-D557-42F6-82F5-0AFE3EE3B1EB}" srcOrd="0" destOrd="0" presId="urn:microsoft.com/office/officeart/2005/8/layout/hierarchy4"/>
    <dgm:cxn modelId="{CEBB22C2-E81A-4C08-8191-CA237B1B7136}" srcId="{D6A82D14-07BB-4A5C-BD5A-CD1D17612B5C}" destId="{268D3C50-7A0C-4CB7-A594-5FE3A72183EA}" srcOrd="1" destOrd="0" parTransId="{44CD2548-FEFC-4F00-A4F6-173C32A8E647}" sibTransId="{F04A8D3D-C056-462E-80B6-8AFEAEFD2A70}"/>
    <dgm:cxn modelId="{52DD33C4-1625-478A-867B-D6C440644A8C}" type="presOf" srcId="{8459DDDA-14E7-4BA1-B2FB-FD6D3054B366}" destId="{D454CFD3-1060-4162-B490-2CB68B822B86}" srcOrd="0" destOrd="0" presId="urn:microsoft.com/office/officeart/2005/8/layout/hierarchy4"/>
    <dgm:cxn modelId="{537283CA-B983-4DD6-83F6-9400CA0E4D18}" type="presOf" srcId="{7A84F974-BC02-4324-A50D-E70682570AD4}" destId="{0B01D095-F457-4310-B2E0-56E697A90E2E}" srcOrd="0" destOrd="0" presId="urn:microsoft.com/office/officeart/2005/8/layout/hierarchy4"/>
    <dgm:cxn modelId="{49CE4ECD-F7A8-4714-BD28-4417DC051B2B}" type="presOf" srcId="{D6A82D14-07BB-4A5C-BD5A-CD1D17612B5C}" destId="{D9B7649E-D478-4C65-9064-2D0FCB65F2C4}" srcOrd="0" destOrd="0" presId="urn:microsoft.com/office/officeart/2005/8/layout/hierarchy4"/>
    <dgm:cxn modelId="{93066BD5-23B3-4E90-A6AE-9DC6237EDE20}" srcId="{9C2392DA-FA07-47C2-9F92-383370935514}" destId="{3E8CA4B6-C2F5-42E8-8B15-63C1D11C6A4E}" srcOrd="0" destOrd="0" parTransId="{FA971701-2D07-426A-A806-0B97549ECA89}" sibTransId="{11B4BB27-389D-486B-BECA-DD9D67F0E0B4}"/>
    <dgm:cxn modelId="{5E214CD7-955F-482C-A736-94941F70A31C}" srcId="{01F0B4F7-17E0-4403-B63C-D8F6854AD727}" destId="{965DFFDB-0BB4-4761-8B88-ED286D7CDB35}" srcOrd="0" destOrd="0" parTransId="{E5FF9378-8C3A-413A-9FC5-B7CC24B0F82D}" sibTransId="{3ECEB271-613F-4958-A194-9DBFE1AA8BF9}"/>
    <dgm:cxn modelId="{DDDD49DA-7E56-46AE-B88A-CA1C31EAEB9A}" type="presOf" srcId="{1D12DD63-D5A4-463F-B2F0-5FCE97D3D2EC}" destId="{03B67655-B8EB-47A6-B974-8F9008B84CCA}" srcOrd="0" destOrd="0" presId="urn:microsoft.com/office/officeart/2005/8/layout/hierarchy4"/>
    <dgm:cxn modelId="{31E4EADC-5311-4F36-87F9-342390561009}" type="presOf" srcId="{4518C554-B994-44C8-A42F-9A213DE267F6}" destId="{4267C676-D5B8-432C-A0DF-00820BF586BC}" srcOrd="0" destOrd="0" presId="urn:microsoft.com/office/officeart/2005/8/layout/hierarchy4"/>
    <dgm:cxn modelId="{3FF526E4-B158-4AF7-A2C7-E68F3C38695A}" type="presOf" srcId="{9A03FA5D-A4E2-4453-8941-666B6407507E}" destId="{AA186862-D076-4E0B-A15E-D46BAD51AED7}" srcOrd="0" destOrd="0" presId="urn:microsoft.com/office/officeart/2005/8/layout/hierarchy4"/>
    <dgm:cxn modelId="{57A060E4-BE43-4BBC-91F3-9D8468FA2318}" srcId="{965DFFDB-0BB4-4761-8B88-ED286D7CDB35}" destId="{61E3DEAF-9480-45F4-9634-B63FB8555519}" srcOrd="0" destOrd="0" parTransId="{411003C7-B3AF-4B34-8566-F2DCFDF553B0}" sibTransId="{E5846629-9065-46FB-AC7F-D2B75C15D332}"/>
    <dgm:cxn modelId="{F6F4B6E6-E57B-4E68-B00C-ACDE65B03C31}" type="presOf" srcId="{9245B09F-4D1C-40FC-BA5B-53A6A31E32C6}" destId="{C5DF130E-2CC9-4601-9AF7-21EE40AA6E57}" srcOrd="0" destOrd="0" presId="urn:microsoft.com/office/officeart/2005/8/layout/hierarchy4"/>
    <dgm:cxn modelId="{428A74EA-FC72-4762-BDF3-5748759C4664}" srcId="{4518C554-B994-44C8-A42F-9A213DE267F6}" destId="{01F0B4F7-17E0-4403-B63C-D8F6854AD727}" srcOrd="0" destOrd="0" parTransId="{074380A3-868F-43ED-91AA-A1D4E04BE6C8}" sibTransId="{D2BCBFCB-1061-4536-944F-D1A58A61023A}"/>
    <dgm:cxn modelId="{6BF5D9EA-2E3C-4DF4-9FC3-1E6E6CB43AAB}" srcId="{7A84F974-BC02-4324-A50D-E70682570AD4}" destId="{D9B00616-8BBC-417F-B8B3-88B4D9876772}" srcOrd="0" destOrd="0" parTransId="{510E0B1A-ABA2-4E5D-AB99-42BEC93C3E5D}" sibTransId="{133AD28D-88F0-4ECC-87BE-74FD0E36EF48}"/>
    <dgm:cxn modelId="{4F6FEEEA-FC46-4CFB-931E-71BD8E58CF2C}" type="presOf" srcId="{8A53D27A-E674-4EE4-8D7A-B4BD17FDC12D}" destId="{52F177BF-7215-43A6-A44E-CB4E3169E3FF}" srcOrd="0" destOrd="0" presId="urn:microsoft.com/office/officeart/2005/8/layout/hierarchy4"/>
    <dgm:cxn modelId="{337C50F7-7392-4D13-8397-1627EA49BB4F}" type="presOf" srcId="{F598E8C2-D28D-468A-A770-B152561329A4}" destId="{2210B618-4A94-42A2-B3D7-A3B3E9EAD5D0}" srcOrd="0" destOrd="0" presId="urn:microsoft.com/office/officeart/2005/8/layout/hierarchy4"/>
    <dgm:cxn modelId="{4270DAFD-DEC6-4077-A720-4AD161F95C6F}" srcId="{B846DA44-26FE-415E-A2DE-89FDE4C573B9}" destId="{5EBA8369-DCAC-41DB-BC42-64731B06589A}" srcOrd="0" destOrd="0" parTransId="{E02BE253-51EA-4FF0-966C-CE15C11C9D21}" sibTransId="{CA2E297C-5C74-4D45-A468-6D48438DFF67}"/>
    <dgm:cxn modelId="{CFCF89A0-0A3B-43F3-A18A-9068BFFAE567}" type="presParOf" srcId="{6C44C9A4-A8FF-4434-95C7-DB2E01335A1F}" destId="{6E8B5282-01B6-4D1D-BFB7-294078B5B2D1}" srcOrd="0" destOrd="0" presId="urn:microsoft.com/office/officeart/2005/8/layout/hierarchy4"/>
    <dgm:cxn modelId="{3F536EFA-870D-4E71-9537-34C392C6E771}" type="presParOf" srcId="{6E8B5282-01B6-4D1D-BFB7-294078B5B2D1}" destId="{D454CFD3-1060-4162-B490-2CB68B822B86}" srcOrd="0" destOrd="0" presId="urn:microsoft.com/office/officeart/2005/8/layout/hierarchy4"/>
    <dgm:cxn modelId="{BD5F6962-DAC8-4E6A-8BD4-36CE08AD54EA}" type="presParOf" srcId="{6E8B5282-01B6-4D1D-BFB7-294078B5B2D1}" destId="{1D791B8B-8EF5-42AD-9E70-E588A09F7F25}" srcOrd="1" destOrd="0" presId="urn:microsoft.com/office/officeart/2005/8/layout/hierarchy4"/>
    <dgm:cxn modelId="{3FCA46C8-7AA2-488D-8B56-4181C7D608B6}" type="presParOf" srcId="{6E8B5282-01B6-4D1D-BFB7-294078B5B2D1}" destId="{25DDD248-6E57-4935-80B4-0AC089541C0F}" srcOrd="2" destOrd="0" presId="urn:microsoft.com/office/officeart/2005/8/layout/hierarchy4"/>
    <dgm:cxn modelId="{09866CAD-A7AC-4CA4-BD1C-4D3E1A0B3EBA}" type="presParOf" srcId="{25DDD248-6E57-4935-80B4-0AC089541C0F}" destId="{AFE1D98D-1544-46BB-8F0C-C8AC7AE0FA72}" srcOrd="0" destOrd="0" presId="urn:microsoft.com/office/officeart/2005/8/layout/hierarchy4"/>
    <dgm:cxn modelId="{13A74DCE-D49A-4E58-9B05-E977115BF92E}" type="presParOf" srcId="{AFE1D98D-1544-46BB-8F0C-C8AC7AE0FA72}" destId="{4925F12C-2371-4A9C-A3D4-507E7D736594}" srcOrd="0" destOrd="0" presId="urn:microsoft.com/office/officeart/2005/8/layout/hierarchy4"/>
    <dgm:cxn modelId="{8BBC255A-4D95-4E1F-BA17-5416B8E3F6A9}" type="presParOf" srcId="{AFE1D98D-1544-46BB-8F0C-C8AC7AE0FA72}" destId="{BD85D543-3DEE-488B-8BFC-464737376B65}" srcOrd="1" destOrd="0" presId="urn:microsoft.com/office/officeart/2005/8/layout/hierarchy4"/>
    <dgm:cxn modelId="{7DCD4A15-E201-43DD-9B37-82851828A9AC}" type="presParOf" srcId="{AFE1D98D-1544-46BB-8F0C-C8AC7AE0FA72}" destId="{A5E8B21E-3505-40AD-874F-2932876E1EA3}" srcOrd="2" destOrd="0" presId="urn:microsoft.com/office/officeart/2005/8/layout/hierarchy4"/>
    <dgm:cxn modelId="{CD3CB4EB-A494-4042-AA27-2C9C44A95EFF}" type="presParOf" srcId="{A5E8B21E-3505-40AD-874F-2932876E1EA3}" destId="{65FB8CD7-A47E-4648-A4F6-6D9C2DE93095}" srcOrd="0" destOrd="0" presId="urn:microsoft.com/office/officeart/2005/8/layout/hierarchy4"/>
    <dgm:cxn modelId="{BDFDAF84-F9F2-496A-9D05-0C081E283609}" type="presParOf" srcId="{65FB8CD7-A47E-4648-A4F6-6D9C2DE93095}" destId="{5225E1F6-B204-4DC1-A87B-B13548A9E386}" srcOrd="0" destOrd="0" presId="urn:microsoft.com/office/officeart/2005/8/layout/hierarchy4"/>
    <dgm:cxn modelId="{D662C4E8-E0E5-4583-9C71-F6E6D75EA098}" type="presParOf" srcId="{65FB8CD7-A47E-4648-A4F6-6D9C2DE93095}" destId="{173FC956-2D27-4B0B-A3CB-2579EA0BA262}" srcOrd="1" destOrd="0" presId="urn:microsoft.com/office/officeart/2005/8/layout/hierarchy4"/>
    <dgm:cxn modelId="{F7547D31-C70B-4BB2-A1B5-6BF56B6AB676}" type="presParOf" srcId="{65FB8CD7-A47E-4648-A4F6-6D9C2DE93095}" destId="{E27BC8EF-47E6-4CED-9ADE-0687330CF8B5}" srcOrd="2" destOrd="0" presId="urn:microsoft.com/office/officeart/2005/8/layout/hierarchy4"/>
    <dgm:cxn modelId="{3A1E0A09-E177-496D-9D73-9B214194078A}" type="presParOf" srcId="{E27BC8EF-47E6-4CED-9ADE-0687330CF8B5}" destId="{3BFE20C3-20B2-4F9B-ADE3-4A19D52CF6B1}" srcOrd="0" destOrd="0" presId="urn:microsoft.com/office/officeart/2005/8/layout/hierarchy4"/>
    <dgm:cxn modelId="{6D667087-3827-4F3D-8053-E8C8D5DCAE1D}" type="presParOf" srcId="{3BFE20C3-20B2-4F9B-ADE3-4A19D52CF6B1}" destId="{CDA542D7-E23D-446E-ABEB-D8137AFEC2DA}" srcOrd="0" destOrd="0" presId="urn:microsoft.com/office/officeart/2005/8/layout/hierarchy4"/>
    <dgm:cxn modelId="{60CBDF15-6850-446A-81F8-EE0E2AE7665F}" type="presParOf" srcId="{3BFE20C3-20B2-4F9B-ADE3-4A19D52CF6B1}" destId="{7CC736BD-8B2C-4925-869B-79C59A317A09}" srcOrd="1" destOrd="0" presId="urn:microsoft.com/office/officeart/2005/8/layout/hierarchy4"/>
    <dgm:cxn modelId="{62673C56-E02A-4BBC-BAA7-48E72C5DEC47}" type="presParOf" srcId="{25DDD248-6E57-4935-80B4-0AC089541C0F}" destId="{4BF2B013-1585-4604-A11F-FF1DF820E839}" srcOrd="1" destOrd="0" presId="urn:microsoft.com/office/officeart/2005/8/layout/hierarchy4"/>
    <dgm:cxn modelId="{17C0CAF6-CDD0-48DE-B8DB-6721AB9A5F10}" type="presParOf" srcId="{25DDD248-6E57-4935-80B4-0AC089541C0F}" destId="{CE49F999-B75D-4281-8992-5049C3BB4244}" srcOrd="2" destOrd="0" presId="urn:microsoft.com/office/officeart/2005/8/layout/hierarchy4"/>
    <dgm:cxn modelId="{3F5425A9-46E9-4EC8-ABD9-38D0E2BAA2B6}" type="presParOf" srcId="{CE49F999-B75D-4281-8992-5049C3BB4244}" destId="{2ACA240D-54B6-43D8-B399-AA5FE346C853}" srcOrd="0" destOrd="0" presId="urn:microsoft.com/office/officeart/2005/8/layout/hierarchy4"/>
    <dgm:cxn modelId="{AD1D6EBA-63AA-4B7F-B5E4-868CAFED95EE}" type="presParOf" srcId="{CE49F999-B75D-4281-8992-5049C3BB4244}" destId="{4B4FBFD0-A13C-4FBA-888E-88B5A87B2030}" srcOrd="1" destOrd="0" presId="urn:microsoft.com/office/officeart/2005/8/layout/hierarchy4"/>
    <dgm:cxn modelId="{CB681F95-18E0-4012-B522-CEA358D2843B}" type="presParOf" srcId="{CE49F999-B75D-4281-8992-5049C3BB4244}" destId="{8A739475-A4FF-4CC1-8FBC-3EADEA81086A}" srcOrd="2" destOrd="0" presId="urn:microsoft.com/office/officeart/2005/8/layout/hierarchy4"/>
    <dgm:cxn modelId="{7C830DA2-AFEE-4D7E-8049-02F67FF57093}" type="presParOf" srcId="{8A739475-A4FF-4CC1-8FBC-3EADEA81086A}" destId="{52AB2D8D-3688-499E-8644-1C29FB87DD29}" srcOrd="0" destOrd="0" presId="urn:microsoft.com/office/officeart/2005/8/layout/hierarchy4"/>
    <dgm:cxn modelId="{2033C019-D0F3-4AB7-B215-B2B999905DD7}" type="presParOf" srcId="{52AB2D8D-3688-499E-8644-1C29FB87DD29}" destId="{B1D9EB13-2269-4549-9161-2D1A9C5FE907}" srcOrd="0" destOrd="0" presId="urn:microsoft.com/office/officeart/2005/8/layout/hierarchy4"/>
    <dgm:cxn modelId="{C048504F-CA0B-4FF8-A4A1-482F02348683}" type="presParOf" srcId="{52AB2D8D-3688-499E-8644-1C29FB87DD29}" destId="{DB89DA51-540C-4182-B3BB-39DDB91799B0}" srcOrd="1" destOrd="0" presId="urn:microsoft.com/office/officeart/2005/8/layout/hierarchy4"/>
    <dgm:cxn modelId="{924F93A6-2AF4-4970-9899-47821460FA97}" type="presParOf" srcId="{6C44C9A4-A8FF-4434-95C7-DB2E01335A1F}" destId="{C8AF0630-35C3-4C48-B59B-05245AFF1AC6}" srcOrd="1" destOrd="0" presId="urn:microsoft.com/office/officeart/2005/8/layout/hierarchy4"/>
    <dgm:cxn modelId="{B07FEED0-4C7C-4BCE-BB70-CF66F07ABACC}" type="presParOf" srcId="{6C44C9A4-A8FF-4434-95C7-DB2E01335A1F}" destId="{5BF081AA-E1A9-4E3B-A5E2-418F31C0552D}" srcOrd="2" destOrd="0" presId="urn:microsoft.com/office/officeart/2005/8/layout/hierarchy4"/>
    <dgm:cxn modelId="{8273937C-533D-4D08-9B14-998CFB991965}" type="presParOf" srcId="{5BF081AA-E1A9-4E3B-A5E2-418F31C0552D}" destId="{E058AB7F-FE18-487B-BD30-F98EE96F0EA8}" srcOrd="0" destOrd="0" presId="urn:microsoft.com/office/officeart/2005/8/layout/hierarchy4"/>
    <dgm:cxn modelId="{1B7CF31E-8E1F-4AED-A18E-74856CA949A3}" type="presParOf" srcId="{5BF081AA-E1A9-4E3B-A5E2-418F31C0552D}" destId="{2DDFD3A0-3FB4-412B-BE02-97FAA5827ED4}" srcOrd="1" destOrd="0" presId="urn:microsoft.com/office/officeart/2005/8/layout/hierarchy4"/>
    <dgm:cxn modelId="{E119DB02-47D0-44F6-ABCB-D696B0B06416}" type="presParOf" srcId="{5BF081AA-E1A9-4E3B-A5E2-418F31C0552D}" destId="{4057A885-BE0E-4641-9D24-B911BE6F482F}" srcOrd="2" destOrd="0" presId="urn:microsoft.com/office/officeart/2005/8/layout/hierarchy4"/>
    <dgm:cxn modelId="{050FF1FD-9A57-437A-B16E-33BD6868D4A6}" type="presParOf" srcId="{4057A885-BE0E-4641-9D24-B911BE6F482F}" destId="{C4EDDADE-E7AA-43CA-A6F7-7435C09C8C5B}" srcOrd="0" destOrd="0" presId="urn:microsoft.com/office/officeart/2005/8/layout/hierarchy4"/>
    <dgm:cxn modelId="{37E4BEBB-A91D-4522-9057-9A68952894CF}" type="presParOf" srcId="{C4EDDADE-E7AA-43CA-A6F7-7435C09C8C5B}" destId="{F761314D-DF28-4E08-AA5E-07DFC96203D9}" srcOrd="0" destOrd="0" presId="urn:microsoft.com/office/officeart/2005/8/layout/hierarchy4"/>
    <dgm:cxn modelId="{C2FC2D2A-B0FB-471E-B834-785E05224B05}" type="presParOf" srcId="{C4EDDADE-E7AA-43CA-A6F7-7435C09C8C5B}" destId="{3361F2CC-8B68-4087-97C4-C44800A3964C}" srcOrd="1" destOrd="0" presId="urn:microsoft.com/office/officeart/2005/8/layout/hierarchy4"/>
    <dgm:cxn modelId="{FF72079F-4E88-4F62-B11E-4D9EACFDEF91}" type="presParOf" srcId="{C4EDDADE-E7AA-43CA-A6F7-7435C09C8C5B}" destId="{C13FE8CE-069D-44F2-A549-C060EA9EBB4B}" srcOrd="2" destOrd="0" presId="urn:microsoft.com/office/officeart/2005/8/layout/hierarchy4"/>
    <dgm:cxn modelId="{DB10DFA5-1067-448B-8172-5EBE316748A5}" type="presParOf" srcId="{C13FE8CE-069D-44F2-A549-C060EA9EBB4B}" destId="{FE5F2991-8E76-46E6-8261-2F0E96941006}" srcOrd="0" destOrd="0" presId="urn:microsoft.com/office/officeart/2005/8/layout/hierarchy4"/>
    <dgm:cxn modelId="{FF9EAB1E-D25D-4B3E-8396-C061715F79FE}" type="presParOf" srcId="{FE5F2991-8E76-46E6-8261-2F0E96941006}" destId="{8AEED8CC-9B7D-45B1-A700-60BD8870F732}" srcOrd="0" destOrd="0" presId="urn:microsoft.com/office/officeart/2005/8/layout/hierarchy4"/>
    <dgm:cxn modelId="{1083994F-AFF4-4161-BE89-C6CFD506FB34}" type="presParOf" srcId="{FE5F2991-8E76-46E6-8261-2F0E96941006}" destId="{98B47B0D-DC06-4E1F-B82D-3CCFB11C5001}" srcOrd="1" destOrd="0" presId="urn:microsoft.com/office/officeart/2005/8/layout/hierarchy4"/>
    <dgm:cxn modelId="{7485FCAA-A6FB-4F6E-943A-E7A5A73A92BA}" type="presParOf" srcId="{FE5F2991-8E76-46E6-8261-2F0E96941006}" destId="{DC87E39E-F9B5-463E-B989-ADFB46C8F8C6}" srcOrd="2" destOrd="0" presId="urn:microsoft.com/office/officeart/2005/8/layout/hierarchy4"/>
    <dgm:cxn modelId="{8355AABF-F204-420C-9ACB-0FC6F9E09480}" type="presParOf" srcId="{DC87E39E-F9B5-463E-B989-ADFB46C8F8C6}" destId="{7DCE53ED-0BFA-4B4B-BC16-70B0ECCC6D66}" srcOrd="0" destOrd="0" presId="urn:microsoft.com/office/officeart/2005/8/layout/hierarchy4"/>
    <dgm:cxn modelId="{1452F96B-5AC0-4AE3-AE3A-DA9D778FF651}" type="presParOf" srcId="{7DCE53ED-0BFA-4B4B-BC16-70B0ECCC6D66}" destId="{10E1577F-36B4-407E-AB02-B85A5F86AB49}" srcOrd="0" destOrd="0" presId="urn:microsoft.com/office/officeart/2005/8/layout/hierarchy4"/>
    <dgm:cxn modelId="{47DA4FE3-DD62-40A6-8633-1BE474A874DA}" type="presParOf" srcId="{7DCE53ED-0BFA-4B4B-BC16-70B0ECCC6D66}" destId="{44F3D585-EFED-4DC2-9655-B74F597BF90F}" srcOrd="1" destOrd="0" presId="urn:microsoft.com/office/officeart/2005/8/layout/hierarchy4"/>
    <dgm:cxn modelId="{155B719F-B3F5-4801-AC23-C1E68EA25D49}" type="presParOf" srcId="{4057A885-BE0E-4641-9D24-B911BE6F482F}" destId="{0C8F224D-F943-417A-A934-A7F149B1AFCD}" srcOrd="1" destOrd="0" presId="urn:microsoft.com/office/officeart/2005/8/layout/hierarchy4"/>
    <dgm:cxn modelId="{2A499AFD-637D-4F48-9A21-CF5B38CEE03F}" type="presParOf" srcId="{4057A885-BE0E-4641-9D24-B911BE6F482F}" destId="{19A97316-06C6-4FD0-8921-C1ABFADEA6D0}" srcOrd="2" destOrd="0" presId="urn:microsoft.com/office/officeart/2005/8/layout/hierarchy4"/>
    <dgm:cxn modelId="{19E44EAD-19EB-4622-AF51-08E4393775CC}" type="presParOf" srcId="{19A97316-06C6-4FD0-8921-C1ABFADEA6D0}" destId="{0B01D095-F457-4310-B2E0-56E697A90E2E}" srcOrd="0" destOrd="0" presId="urn:microsoft.com/office/officeart/2005/8/layout/hierarchy4"/>
    <dgm:cxn modelId="{50978075-AEF5-48F8-B257-B1EFE9FE11C3}" type="presParOf" srcId="{19A97316-06C6-4FD0-8921-C1ABFADEA6D0}" destId="{0FD377CF-CA11-4F44-A3D0-5F68AED03F80}" srcOrd="1" destOrd="0" presId="urn:microsoft.com/office/officeart/2005/8/layout/hierarchy4"/>
    <dgm:cxn modelId="{5836A5E9-61D1-4C94-BADE-E77934196E1D}" type="presParOf" srcId="{19A97316-06C6-4FD0-8921-C1ABFADEA6D0}" destId="{2A97A8AF-F39E-4BA2-A7AB-37D320D932D2}" srcOrd="2" destOrd="0" presId="urn:microsoft.com/office/officeart/2005/8/layout/hierarchy4"/>
    <dgm:cxn modelId="{7F14E6C7-835D-4230-8CBC-C3D91D5CBF8F}" type="presParOf" srcId="{2A97A8AF-F39E-4BA2-A7AB-37D320D932D2}" destId="{450363C0-DA55-43AF-B185-6E66466710AD}" srcOrd="0" destOrd="0" presId="urn:microsoft.com/office/officeart/2005/8/layout/hierarchy4"/>
    <dgm:cxn modelId="{1F1D84B3-608E-4651-9586-632F5DE90519}" type="presParOf" srcId="{450363C0-DA55-43AF-B185-6E66466710AD}" destId="{1B403199-50F0-4A30-B2FA-94498A42D9B5}" srcOrd="0" destOrd="0" presId="urn:microsoft.com/office/officeart/2005/8/layout/hierarchy4"/>
    <dgm:cxn modelId="{AEBB14EF-C5BC-4DEC-9390-29A5ED565DAF}" type="presParOf" srcId="{450363C0-DA55-43AF-B185-6E66466710AD}" destId="{48AA6AED-05CF-4C90-BE7C-9E89D3BF58C5}" srcOrd="1" destOrd="0" presId="urn:microsoft.com/office/officeart/2005/8/layout/hierarchy4"/>
    <dgm:cxn modelId="{4EC4B3C0-EC94-4A2B-A4BA-8A5AFEADD52D}" type="presParOf" srcId="{6C44C9A4-A8FF-4434-95C7-DB2E01335A1F}" destId="{4DCBD592-507B-4DCE-9881-21E26CEA95B3}" srcOrd="3" destOrd="0" presId="urn:microsoft.com/office/officeart/2005/8/layout/hierarchy4"/>
    <dgm:cxn modelId="{AF784C9B-FD5A-43D3-928B-486EDA7AB1E1}" type="presParOf" srcId="{6C44C9A4-A8FF-4434-95C7-DB2E01335A1F}" destId="{9CC37CA6-8282-428C-BB85-C82D49B602F5}" srcOrd="4" destOrd="0" presId="urn:microsoft.com/office/officeart/2005/8/layout/hierarchy4"/>
    <dgm:cxn modelId="{22E1B9FF-9C87-4573-82A9-3529E68DCA38}" type="presParOf" srcId="{9CC37CA6-8282-428C-BB85-C82D49B602F5}" destId="{881F36EA-091F-4CA0-96FC-0DEE80432E5E}" srcOrd="0" destOrd="0" presId="urn:microsoft.com/office/officeart/2005/8/layout/hierarchy4"/>
    <dgm:cxn modelId="{35E544F4-20AF-46BB-B042-94A312C38BE4}" type="presParOf" srcId="{9CC37CA6-8282-428C-BB85-C82D49B602F5}" destId="{08855F2F-F08E-4FFC-B865-1CBDADCE5587}" srcOrd="1" destOrd="0" presId="urn:microsoft.com/office/officeart/2005/8/layout/hierarchy4"/>
    <dgm:cxn modelId="{91F13D3B-39E9-4170-83A7-621424D01DF3}" type="presParOf" srcId="{9CC37CA6-8282-428C-BB85-C82D49B602F5}" destId="{1E9F9631-3B85-45D8-806C-3FA2870C171B}" srcOrd="2" destOrd="0" presId="urn:microsoft.com/office/officeart/2005/8/layout/hierarchy4"/>
    <dgm:cxn modelId="{CF1AB1A1-444D-4D4A-AB36-510CA3E1B956}" type="presParOf" srcId="{1E9F9631-3B85-45D8-806C-3FA2870C171B}" destId="{C2D7F688-9DFA-423A-8F67-13D1E9650D2F}" srcOrd="0" destOrd="0" presId="urn:microsoft.com/office/officeart/2005/8/layout/hierarchy4"/>
    <dgm:cxn modelId="{A00AFF68-1966-4252-A3E4-4606D6CC06B0}" type="presParOf" srcId="{C2D7F688-9DFA-423A-8F67-13D1E9650D2F}" destId="{2AFF169D-36E6-498D-8D0A-70BA01EA391E}" srcOrd="0" destOrd="0" presId="urn:microsoft.com/office/officeart/2005/8/layout/hierarchy4"/>
    <dgm:cxn modelId="{6D5921EB-D275-4C38-9475-5DDCF0D30B81}" type="presParOf" srcId="{C2D7F688-9DFA-423A-8F67-13D1E9650D2F}" destId="{53EB55B8-1656-44F8-935D-BC275214689B}" srcOrd="1" destOrd="0" presId="urn:microsoft.com/office/officeart/2005/8/layout/hierarchy4"/>
    <dgm:cxn modelId="{0CF98468-50E5-4E1D-9CA3-2A1E83F34062}" type="presParOf" srcId="{C2D7F688-9DFA-423A-8F67-13D1E9650D2F}" destId="{F4FCA5A2-749E-44D5-8798-EB77EB710301}" srcOrd="2" destOrd="0" presId="urn:microsoft.com/office/officeart/2005/8/layout/hierarchy4"/>
    <dgm:cxn modelId="{0D2A7BBF-0478-4094-9022-31E51EFBEFB3}" type="presParOf" srcId="{F4FCA5A2-749E-44D5-8798-EB77EB710301}" destId="{588766B8-8A14-4CE6-A8BE-EDADFE393E94}" srcOrd="0" destOrd="0" presId="urn:microsoft.com/office/officeart/2005/8/layout/hierarchy4"/>
    <dgm:cxn modelId="{E48C2F4F-A4C1-4A78-B99C-DA44CF73C113}" type="presParOf" srcId="{588766B8-8A14-4CE6-A8BE-EDADFE393E94}" destId="{D71C5215-EA82-4B0F-B374-AD9ECEB83ED8}" srcOrd="0" destOrd="0" presId="urn:microsoft.com/office/officeart/2005/8/layout/hierarchy4"/>
    <dgm:cxn modelId="{09C3FBBA-3A2A-46A9-9513-E5F9ACFDD5F1}" type="presParOf" srcId="{588766B8-8A14-4CE6-A8BE-EDADFE393E94}" destId="{2C908FA4-8156-487B-BD11-15304891E5E3}" srcOrd="1" destOrd="0" presId="urn:microsoft.com/office/officeart/2005/8/layout/hierarchy4"/>
    <dgm:cxn modelId="{B8765C92-C83F-4E0B-8AD1-8864FECF4677}" type="presParOf" srcId="{1E9F9631-3B85-45D8-806C-3FA2870C171B}" destId="{D20A8A4E-FFD6-41F0-BEF0-DE86446E031B}" srcOrd="1" destOrd="0" presId="urn:microsoft.com/office/officeart/2005/8/layout/hierarchy4"/>
    <dgm:cxn modelId="{2ECA3A36-F9F9-4BA0-BE2A-B2AAE08E43A9}" type="presParOf" srcId="{1E9F9631-3B85-45D8-806C-3FA2870C171B}" destId="{100F670C-24EF-41EE-AD2E-060513715833}" srcOrd="2" destOrd="0" presId="urn:microsoft.com/office/officeart/2005/8/layout/hierarchy4"/>
    <dgm:cxn modelId="{12F2FE6F-6A25-4180-95C0-765614226298}" type="presParOf" srcId="{100F670C-24EF-41EE-AD2E-060513715833}" destId="{1C63010D-D557-42F6-82F5-0AFE3EE3B1EB}" srcOrd="0" destOrd="0" presId="urn:microsoft.com/office/officeart/2005/8/layout/hierarchy4"/>
    <dgm:cxn modelId="{D312A554-7C5E-4D79-9472-CCC90EAD720C}" type="presParOf" srcId="{100F670C-24EF-41EE-AD2E-060513715833}" destId="{3A71B957-E182-4E4F-97CB-B4FCC8B63A86}" srcOrd="1" destOrd="0" presId="urn:microsoft.com/office/officeart/2005/8/layout/hierarchy4"/>
    <dgm:cxn modelId="{9E4367B7-B4F2-4F2D-9C01-F55C1BB875E1}" type="presParOf" srcId="{100F670C-24EF-41EE-AD2E-060513715833}" destId="{9097ED43-D510-4B8A-97DD-002750C69E69}" srcOrd="2" destOrd="0" presId="urn:microsoft.com/office/officeart/2005/8/layout/hierarchy4"/>
    <dgm:cxn modelId="{4C9050AA-EEFB-4F49-99FE-0540B3843055}" type="presParOf" srcId="{9097ED43-D510-4B8A-97DD-002750C69E69}" destId="{AB819C83-EBA5-416C-8336-493F4FD4956C}" srcOrd="0" destOrd="0" presId="urn:microsoft.com/office/officeart/2005/8/layout/hierarchy4"/>
    <dgm:cxn modelId="{E59529CE-B98A-4419-AE89-DC749F35332B}" type="presParOf" srcId="{AB819C83-EBA5-416C-8336-493F4FD4956C}" destId="{AA186862-D076-4E0B-A15E-D46BAD51AED7}" srcOrd="0" destOrd="0" presId="urn:microsoft.com/office/officeart/2005/8/layout/hierarchy4"/>
    <dgm:cxn modelId="{2C1D3E11-68A9-413C-B6A6-4B438BE8A0CA}" type="presParOf" srcId="{AB819C83-EBA5-416C-8336-493F4FD4956C}" destId="{31FC6EF8-341B-48FC-B76B-13475C9D71D4}" srcOrd="1" destOrd="0" presId="urn:microsoft.com/office/officeart/2005/8/layout/hierarchy4"/>
    <dgm:cxn modelId="{FD374970-27AE-4838-91F3-AFA8ECEE1E12}" type="presParOf" srcId="{6C44C9A4-A8FF-4434-95C7-DB2E01335A1F}" destId="{96872211-0003-45D4-BE45-AD0B9C49B240}" srcOrd="5" destOrd="0" presId="urn:microsoft.com/office/officeart/2005/8/layout/hierarchy4"/>
    <dgm:cxn modelId="{BC6795F6-5E8C-49EA-BA3B-249087232BAF}" type="presParOf" srcId="{6C44C9A4-A8FF-4434-95C7-DB2E01335A1F}" destId="{AEAF07C7-4BAB-484A-BA30-BD289CE5E489}" srcOrd="6" destOrd="0" presId="urn:microsoft.com/office/officeart/2005/8/layout/hierarchy4"/>
    <dgm:cxn modelId="{93CB481E-7A22-4D91-AC5A-557DFA25AB53}" type="presParOf" srcId="{AEAF07C7-4BAB-484A-BA30-BD289CE5E489}" destId="{D9B7649E-D478-4C65-9064-2D0FCB65F2C4}" srcOrd="0" destOrd="0" presId="urn:microsoft.com/office/officeart/2005/8/layout/hierarchy4"/>
    <dgm:cxn modelId="{1F3E0D49-9906-4C99-B970-11894B136919}" type="presParOf" srcId="{AEAF07C7-4BAB-484A-BA30-BD289CE5E489}" destId="{04E4382D-F90E-43E3-93F0-052BB2A02D70}" srcOrd="1" destOrd="0" presId="urn:microsoft.com/office/officeart/2005/8/layout/hierarchy4"/>
    <dgm:cxn modelId="{08FEAEF1-5597-4074-B88D-24D6F8DFD7AE}" type="presParOf" srcId="{AEAF07C7-4BAB-484A-BA30-BD289CE5E489}" destId="{83B46D9C-9AF4-4A0D-BE9C-D2F4565BDAB4}" srcOrd="2" destOrd="0" presId="urn:microsoft.com/office/officeart/2005/8/layout/hierarchy4"/>
    <dgm:cxn modelId="{814B9327-2FFC-4272-8067-A394C189D1A8}" type="presParOf" srcId="{83B46D9C-9AF4-4A0D-BE9C-D2F4565BDAB4}" destId="{7280E713-266A-4F3A-86BF-6F34A240670C}" srcOrd="0" destOrd="0" presId="urn:microsoft.com/office/officeart/2005/8/layout/hierarchy4"/>
    <dgm:cxn modelId="{47F6E4F1-FC48-4AC0-B41D-33309982FABB}" type="presParOf" srcId="{7280E713-266A-4F3A-86BF-6F34A240670C}" destId="{8331607F-6483-4CC1-AD7F-6A5546099148}" srcOrd="0" destOrd="0" presId="urn:microsoft.com/office/officeart/2005/8/layout/hierarchy4"/>
    <dgm:cxn modelId="{10403D05-2EB1-436B-AB21-537AFB487C83}" type="presParOf" srcId="{7280E713-266A-4F3A-86BF-6F34A240670C}" destId="{6BD71F2B-7031-4804-9267-1677BF94DD91}" srcOrd="1" destOrd="0" presId="urn:microsoft.com/office/officeart/2005/8/layout/hierarchy4"/>
    <dgm:cxn modelId="{B04F7029-25EC-4D63-A94B-3C687FE2A525}" type="presParOf" srcId="{7280E713-266A-4F3A-86BF-6F34A240670C}" destId="{A8AAF1F4-496C-4531-8C4A-E817230BB900}" srcOrd="2" destOrd="0" presId="urn:microsoft.com/office/officeart/2005/8/layout/hierarchy4"/>
    <dgm:cxn modelId="{04678B78-67B6-41A7-92B0-13CBC5CF3E20}" type="presParOf" srcId="{A8AAF1F4-496C-4531-8C4A-E817230BB900}" destId="{D40B7824-F380-48E9-945E-47EE53E088B8}" srcOrd="0" destOrd="0" presId="urn:microsoft.com/office/officeart/2005/8/layout/hierarchy4"/>
    <dgm:cxn modelId="{715DAA9A-5107-490A-A8EE-0E05EE07D284}" type="presParOf" srcId="{D40B7824-F380-48E9-945E-47EE53E088B8}" destId="{715E326B-ACF3-4E17-AA87-B96E98B1B535}" srcOrd="0" destOrd="0" presId="urn:microsoft.com/office/officeart/2005/8/layout/hierarchy4"/>
    <dgm:cxn modelId="{B3BA1E65-78DE-4ED3-9C94-22CA71D95BB9}" type="presParOf" srcId="{D40B7824-F380-48E9-945E-47EE53E088B8}" destId="{4F2C6D50-8088-49AE-B91D-32A6B98B579E}" srcOrd="1" destOrd="0" presId="urn:microsoft.com/office/officeart/2005/8/layout/hierarchy4"/>
    <dgm:cxn modelId="{1E4AF6AF-D4CF-4D80-BA05-192154E93464}" type="presParOf" srcId="{83B46D9C-9AF4-4A0D-BE9C-D2F4565BDAB4}" destId="{CA9D7025-5136-4F3F-8708-6E9EEFB44B70}" srcOrd="1" destOrd="0" presId="urn:microsoft.com/office/officeart/2005/8/layout/hierarchy4"/>
    <dgm:cxn modelId="{069782DD-70C1-48E5-9615-21432A9BFDEF}" type="presParOf" srcId="{83B46D9C-9AF4-4A0D-BE9C-D2F4565BDAB4}" destId="{0D7141D6-E768-478F-BF3F-4C02E7C90C80}" srcOrd="2" destOrd="0" presId="urn:microsoft.com/office/officeart/2005/8/layout/hierarchy4"/>
    <dgm:cxn modelId="{8E4D8232-B1C8-4EB9-9EF2-F6712D4E8D40}" type="presParOf" srcId="{0D7141D6-E768-478F-BF3F-4C02E7C90C80}" destId="{820AB0FE-0908-4533-B5C0-4588ABF25FE4}" srcOrd="0" destOrd="0" presId="urn:microsoft.com/office/officeart/2005/8/layout/hierarchy4"/>
    <dgm:cxn modelId="{B7716C0F-892F-49E5-94F1-B8FF9AF7F291}" type="presParOf" srcId="{0D7141D6-E768-478F-BF3F-4C02E7C90C80}" destId="{BE4DE7A3-2075-4D61-9306-2C1BE344A097}" srcOrd="1" destOrd="0" presId="urn:microsoft.com/office/officeart/2005/8/layout/hierarchy4"/>
    <dgm:cxn modelId="{14E50A6B-D876-48D0-85F9-1A9C298927EE}" type="presParOf" srcId="{0D7141D6-E768-478F-BF3F-4C02E7C90C80}" destId="{307D92FD-855F-4B7A-B3EE-0DDF1805E9CA}" srcOrd="2" destOrd="0" presId="urn:microsoft.com/office/officeart/2005/8/layout/hierarchy4"/>
    <dgm:cxn modelId="{2D1B595F-B634-4C2B-B7C5-ACF31F3568FF}" type="presParOf" srcId="{307D92FD-855F-4B7A-B3EE-0DDF1805E9CA}" destId="{5098B062-8EEF-4639-A83D-C6C447444209}" srcOrd="0" destOrd="0" presId="urn:microsoft.com/office/officeart/2005/8/layout/hierarchy4"/>
    <dgm:cxn modelId="{94893761-4124-45E9-A4A5-EF970C85B103}" type="presParOf" srcId="{5098B062-8EEF-4639-A83D-C6C447444209}" destId="{03B67655-B8EB-47A6-B974-8F9008B84CCA}" srcOrd="0" destOrd="0" presId="urn:microsoft.com/office/officeart/2005/8/layout/hierarchy4"/>
    <dgm:cxn modelId="{0E400475-3AAA-4194-9415-168804E7DF25}" type="presParOf" srcId="{5098B062-8EEF-4639-A83D-C6C447444209}" destId="{8FF60207-2F13-4FA0-9751-D25BA1D6346D}" srcOrd="1" destOrd="0" presId="urn:microsoft.com/office/officeart/2005/8/layout/hierarchy4"/>
    <dgm:cxn modelId="{36813DF9-B8E9-4B47-9FFF-FE6884DCDC0D}" type="presParOf" srcId="{6C44C9A4-A8FF-4434-95C7-DB2E01335A1F}" destId="{53C53A10-DAD0-4093-93D5-F8A48901D0F4}" srcOrd="7" destOrd="0" presId="urn:microsoft.com/office/officeart/2005/8/layout/hierarchy4"/>
    <dgm:cxn modelId="{065AEA8E-D1B6-4EAE-A9F2-83E4684079ED}" type="presParOf" srcId="{6C44C9A4-A8FF-4434-95C7-DB2E01335A1F}" destId="{0BEDF9F4-3E95-4E16-925B-5C8747EF766B}" srcOrd="8" destOrd="0" presId="urn:microsoft.com/office/officeart/2005/8/layout/hierarchy4"/>
    <dgm:cxn modelId="{2094797A-26F5-4A8A-AA20-FF1E20B84F17}" type="presParOf" srcId="{0BEDF9F4-3E95-4E16-925B-5C8747EF766B}" destId="{C5DF130E-2CC9-4601-9AF7-21EE40AA6E57}" srcOrd="0" destOrd="0" presId="urn:microsoft.com/office/officeart/2005/8/layout/hierarchy4"/>
    <dgm:cxn modelId="{A33E420E-B9B1-4923-921F-74062EEDE8EB}" type="presParOf" srcId="{0BEDF9F4-3E95-4E16-925B-5C8747EF766B}" destId="{B827AE92-4725-433C-84FF-86A1B29B3EE3}" srcOrd="1" destOrd="0" presId="urn:microsoft.com/office/officeart/2005/8/layout/hierarchy4"/>
    <dgm:cxn modelId="{A1385118-8AEB-44A6-B4FE-FA9A03ED8418}" type="presParOf" srcId="{0BEDF9F4-3E95-4E16-925B-5C8747EF766B}" destId="{C759EC0B-D86C-4933-8075-2FD1061C6823}" srcOrd="2" destOrd="0" presId="urn:microsoft.com/office/officeart/2005/8/layout/hierarchy4"/>
    <dgm:cxn modelId="{11D3BF7C-A7F0-4565-8BE8-95F4AE585B9F}" type="presParOf" srcId="{C759EC0B-D86C-4933-8075-2FD1061C6823}" destId="{F90378BB-1D00-46B0-A0E7-D15618390AED}" srcOrd="0" destOrd="0" presId="urn:microsoft.com/office/officeart/2005/8/layout/hierarchy4"/>
    <dgm:cxn modelId="{B6DF62CB-8B14-42DC-9768-C60ACE18113D}" type="presParOf" srcId="{F90378BB-1D00-46B0-A0E7-D15618390AED}" destId="{2210B618-4A94-42A2-B3D7-A3B3E9EAD5D0}" srcOrd="0" destOrd="0" presId="urn:microsoft.com/office/officeart/2005/8/layout/hierarchy4"/>
    <dgm:cxn modelId="{2EDC055F-55C0-4337-AAAC-B677107251EE}" type="presParOf" srcId="{F90378BB-1D00-46B0-A0E7-D15618390AED}" destId="{D12C98F0-6C4D-44F7-9758-E94ACB9EBBB0}" srcOrd="1" destOrd="0" presId="urn:microsoft.com/office/officeart/2005/8/layout/hierarchy4"/>
    <dgm:cxn modelId="{56F6B6B4-B49C-43EB-B86B-E4A9FCB44349}" type="presParOf" srcId="{F90378BB-1D00-46B0-A0E7-D15618390AED}" destId="{3614EC18-45D5-46AF-8A8C-408A6C63BFB4}" srcOrd="2" destOrd="0" presId="urn:microsoft.com/office/officeart/2005/8/layout/hierarchy4"/>
    <dgm:cxn modelId="{6B6C7EEF-35A9-4F4A-8508-2214F762A0AE}" type="presParOf" srcId="{3614EC18-45D5-46AF-8A8C-408A6C63BFB4}" destId="{1D632930-13B7-44E2-93BB-E8DCFCE688E8}" srcOrd="0" destOrd="0" presId="urn:microsoft.com/office/officeart/2005/8/layout/hierarchy4"/>
    <dgm:cxn modelId="{C3B1BAC0-3AE8-4EE2-8D53-BDCE376D441D}" type="presParOf" srcId="{1D632930-13B7-44E2-93BB-E8DCFCE688E8}" destId="{E31D9D44-C7C5-438E-88EF-F15602C1DECA}" srcOrd="0" destOrd="0" presId="urn:microsoft.com/office/officeart/2005/8/layout/hierarchy4"/>
    <dgm:cxn modelId="{A8807B00-D02B-4759-8CE3-DD0E72A2CD46}" type="presParOf" srcId="{1D632930-13B7-44E2-93BB-E8DCFCE688E8}" destId="{E5C22510-2E20-4BC0-96B5-F5F3BE14EE2F}" srcOrd="1" destOrd="0" presId="urn:microsoft.com/office/officeart/2005/8/layout/hierarchy4"/>
    <dgm:cxn modelId="{905248E2-0106-4711-A821-86C980E63AAA}" type="presParOf" srcId="{6C44C9A4-A8FF-4434-95C7-DB2E01335A1F}" destId="{C659D5B9-F8D1-4D47-B7C5-2A78E36964DD}" srcOrd="9" destOrd="0" presId="urn:microsoft.com/office/officeart/2005/8/layout/hierarchy4"/>
    <dgm:cxn modelId="{8DB16352-22EE-40A5-951C-21972C8A8866}" type="presParOf" srcId="{6C44C9A4-A8FF-4434-95C7-DB2E01335A1F}" destId="{8A99230B-307D-4F1E-A6DD-CD82FC96EF9E}" srcOrd="10" destOrd="0" presId="urn:microsoft.com/office/officeart/2005/8/layout/hierarchy4"/>
    <dgm:cxn modelId="{C0C3AA9A-A380-4202-B593-9ED924B4DC67}" type="presParOf" srcId="{8A99230B-307D-4F1E-A6DD-CD82FC96EF9E}" destId="{4267C676-D5B8-432C-A0DF-00820BF586BC}" srcOrd="0" destOrd="0" presId="urn:microsoft.com/office/officeart/2005/8/layout/hierarchy4"/>
    <dgm:cxn modelId="{69BEADEE-8C49-441E-85F2-2C2792E04EF4}" type="presParOf" srcId="{8A99230B-307D-4F1E-A6DD-CD82FC96EF9E}" destId="{39D04104-E4BB-4183-9891-28AFB2029174}" srcOrd="1" destOrd="0" presId="urn:microsoft.com/office/officeart/2005/8/layout/hierarchy4"/>
    <dgm:cxn modelId="{B4F736ED-0BEB-435F-A7B1-ADE3C6B7B0AD}" type="presParOf" srcId="{8A99230B-307D-4F1E-A6DD-CD82FC96EF9E}" destId="{6F91F4EF-0C21-47CB-9F00-02304ECEE10C}" srcOrd="2" destOrd="0" presId="urn:microsoft.com/office/officeart/2005/8/layout/hierarchy4"/>
    <dgm:cxn modelId="{DD00B897-D86C-479D-BA0C-2C907C8E4047}" type="presParOf" srcId="{6F91F4EF-0C21-47CB-9F00-02304ECEE10C}" destId="{C18CF32C-6B10-43A3-978E-4717EDF275A1}" srcOrd="0" destOrd="0" presId="urn:microsoft.com/office/officeart/2005/8/layout/hierarchy4"/>
    <dgm:cxn modelId="{42B54584-1A0D-4909-898F-72D37F84E4C7}" type="presParOf" srcId="{C18CF32C-6B10-43A3-978E-4717EDF275A1}" destId="{53AFE878-2FEC-4AC0-B4BA-F6A7062D7B85}" srcOrd="0" destOrd="0" presId="urn:microsoft.com/office/officeart/2005/8/layout/hierarchy4"/>
    <dgm:cxn modelId="{D586658B-2CFF-4977-904E-9C01D31605F6}" type="presParOf" srcId="{C18CF32C-6B10-43A3-978E-4717EDF275A1}" destId="{F23B15FA-1D3E-40DE-91E9-BB66CE3FE76B}" srcOrd="1" destOrd="0" presId="urn:microsoft.com/office/officeart/2005/8/layout/hierarchy4"/>
    <dgm:cxn modelId="{C9782726-8D6B-4204-9B07-2A0BB0F88C69}" type="presParOf" srcId="{C18CF32C-6B10-43A3-978E-4717EDF275A1}" destId="{383FA2D6-FB9F-4356-BA57-BCCF725D5DEB}" srcOrd="2" destOrd="0" presId="urn:microsoft.com/office/officeart/2005/8/layout/hierarchy4"/>
    <dgm:cxn modelId="{D7DF6A96-1252-44D5-AA22-79A06718B4E1}" type="presParOf" srcId="{383FA2D6-FB9F-4356-BA57-BCCF725D5DEB}" destId="{F6C30FC5-3234-4D90-A5CD-D57FD2B34FC9}" srcOrd="0" destOrd="0" presId="urn:microsoft.com/office/officeart/2005/8/layout/hierarchy4"/>
    <dgm:cxn modelId="{EE6F09D3-B6BF-417F-8987-ED0B260E860F}" type="presParOf" srcId="{F6C30FC5-3234-4D90-A5CD-D57FD2B34FC9}" destId="{9A960064-C459-4CC4-BC2D-A29A1307292D}" srcOrd="0" destOrd="0" presId="urn:microsoft.com/office/officeart/2005/8/layout/hierarchy4"/>
    <dgm:cxn modelId="{B713E33C-3AAA-48B9-AB61-EDDCDAEDA6C8}" type="presParOf" srcId="{F6C30FC5-3234-4D90-A5CD-D57FD2B34FC9}" destId="{67B964C7-8407-4856-B318-F8CDA2CF26FC}" srcOrd="1" destOrd="0" presId="urn:microsoft.com/office/officeart/2005/8/layout/hierarchy4"/>
    <dgm:cxn modelId="{EB8DB1B5-B9F2-4FE6-B37D-31C5A6FEBA5D}" type="presParOf" srcId="{F6C30FC5-3234-4D90-A5CD-D57FD2B34FC9}" destId="{C3C8CB77-B3D0-4594-809D-812C8068BB54}" srcOrd="2" destOrd="0" presId="urn:microsoft.com/office/officeart/2005/8/layout/hierarchy4"/>
    <dgm:cxn modelId="{87FADFBE-7B0C-44CB-B15C-63B023FE5FB6}" type="presParOf" srcId="{C3C8CB77-B3D0-4594-809D-812C8068BB54}" destId="{2FDC318F-A1A5-4B80-8BC0-7D8EA19CEECD}" srcOrd="0" destOrd="0" presId="urn:microsoft.com/office/officeart/2005/8/layout/hierarchy4"/>
    <dgm:cxn modelId="{59260BD3-2968-479A-9CEF-5F0D659B3590}" type="presParOf" srcId="{2FDC318F-A1A5-4B80-8BC0-7D8EA19CEECD}" destId="{2E96686D-CDC8-49C3-8519-50A7BD9260F5}" srcOrd="0" destOrd="0" presId="urn:microsoft.com/office/officeart/2005/8/layout/hierarchy4"/>
    <dgm:cxn modelId="{7CD513BE-1406-4C1A-B9D6-40D0B8BA1DD3}" type="presParOf" srcId="{2FDC318F-A1A5-4B80-8BC0-7D8EA19CEECD}" destId="{6C2F1314-6DD7-4A4B-BFF1-9C399A8B8F03}" srcOrd="1" destOrd="0" presId="urn:microsoft.com/office/officeart/2005/8/layout/hierarchy4"/>
    <dgm:cxn modelId="{688A7BB6-92E6-4D03-8CD4-726CCA9D9DD3}" type="presParOf" srcId="{6C44C9A4-A8FF-4434-95C7-DB2E01335A1F}" destId="{E83AF9BB-E542-4560-9FD5-0BD654A75E2E}" srcOrd="11" destOrd="0" presId="urn:microsoft.com/office/officeart/2005/8/layout/hierarchy4"/>
    <dgm:cxn modelId="{52D5309E-E13D-407B-AAF6-8EAF6DE0DFD1}" type="presParOf" srcId="{6C44C9A4-A8FF-4434-95C7-DB2E01335A1F}" destId="{0A0840FA-3E64-4AB9-878A-4AD59020B38A}" srcOrd="12" destOrd="0" presId="urn:microsoft.com/office/officeart/2005/8/layout/hierarchy4"/>
    <dgm:cxn modelId="{81F7D939-79FB-4B9E-8781-B2F998F9A590}" type="presParOf" srcId="{0A0840FA-3E64-4AB9-878A-4AD59020B38A}" destId="{C2B761D7-48B5-42A1-92C0-1812EF6339DA}" srcOrd="0" destOrd="0" presId="urn:microsoft.com/office/officeart/2005/8/layout/hierarchy4"/>
    <dgm:cxn modelId="{8BF74598-DDCF-4DFB-BB28-E255DCD3B565}" type="presParOf" srcId="{0A0840FA-3E64-4AB9-878A-4AD59020B38A}" destId="{FC0989E8-B6F8-4312-949F-68449DC69D0F}" srcOrd="1" destOrd="0" presId="urn:microsoft.com/office/officeart/2005/8/layout/hierarchy4"/>
    <dgm:cxn modelId="{FAA97179-705D-493E-AEE4-63BC9B871A2A}" type="presParOf" srcId="{0A0840FA-3E64-4AB9-878A-4AD59020B38A}" destId="{EE516168-02DB-484C-9EAF-B8AA422452CB}" srcOrd="2" destOrd="0" presId="urn:microsoft.com/office/officeart/2005/8/layout/hierarchy4"/>
    <dgm:cxn modelId="{3127C5A6-DDB8-4552-BDEC-B931617779C0}" type="presParOf" srcId="{EE516168-02DB-484C-9EAF-B8AA422452CB}" destId="{D52080B0-FA28-40F0-8A68-AC8DECCDC658}" srcOrd="0" destOrd="0" presId="urn:microsoft.com/office/officeart/2005/8/layout/hierarchy4"/>
    <dgm:cxn modelId="{053E284B-B7AD-4DC7-B14D-882DBD1A95B2}" type="presParOf" srcId="{D52080B0-FA28-40F0-8A68-AC8DECCDC658}" destId="{52F177BF-7215-43A6-A44E-CB4E3169E3FF}" srcOrd="0" destOrd="0" presId="urn:microsoft.com/office/officeart/2005/8/layout/hierarchy4"/>
    <dgm:cxn modelId="{B10E03BC-A9CE-44DB-8130-B6AD9A76A60B}" type="presParOf" srcId="{D52080B0-FA28-40F0-8A68-AC8DECCDC658}" destId="{578C9C53-89C4-49AC-BE36-59DAAEDF414B}" srcOrd="1" destOrd="0" presId="urn:microsoft.com/office/officeart/2005/8/layout/hierarchy4"/>
    <dgm:cxn modelId="{3B85F80D-9707-45FF-BA3F-095DE23EFF9E}" type="presParOf" srcId="{D52080B0-FA28-40F0-8A68-AC8DECCDC658}" destId="{0C35993E-D11F-4CE3-8661-A7C387D0BD99}" srcOrd="2" destOrd="0" presId="urn:microsoft.com/office/officeart/2005/8/layout/hierarchy4"/>
    <dgm:cxn modelId="{D6BAEE72-AD07-4ECE-BB67-29A8F9A82636}" type="presParOf" srcId="{0C35993E-D11F-4CE3-8661-A7C387D0BD99}" destId="{D86D11F6-F96C-4383-8449-A45E0FDF1B53}" srcOrd="0" destOrd="0" presId="urn:microsoft.com/office/officeart/2005/8/layout/hierarchy4"/>
    <dgm:cxn modelId="{A5312887-86CC-4EB8-8965-990B4AA76AF9}" type="presParOf" srcId="{D86D11F6-F96C-4383-8449-A45E0FDF1B53}" destId="{4777B43F-08E6-47E6-BB2D-2BFD6F2A6142}" srcOrd="0" destOrd="0" presId="urn:microsoft.com/office/officeart/2005/8/layout/hierarchy4"/>
    <dgm:cxn modelId="{D293FB9D-8461-4933-AED2-AE62948081A8}" type="presParOf" srcId="{D86D11F6-F96C-4383-8449-A45E0FDF1B53}" destId="{49D186E6-75C1-4C2D-B5D9-CE26F3745E4A}" srcOrd="1" destOrd="0" presId="urn:microsoft.com/office/officeart/2005/8/layout/hierarchy4"/>
    <dgm:cxn modelId="{0BF8FFA0-B497-49DC-83B4-CA091D1E41AB}" type="presParOf" srcId="{D86D11F6-F96C-4383-8449-A45E0FDF1B53}" destId="{02D94486-8E51-4B0B-8434-1BE15B6BBCBA}" srcOrd="2" destOrd="0" presId="urn:microsoft.com/office/officeart/2005/8/layout/hierarchy4"/>
    <dgm:cxn modelId="{305355EF-D34A-42DC-9A6B-F1264D26E359}" type="presParOf" srcId="{02D94486-8E51-4B0B-8434-1BE15B6BBCBA}" destId="{751DE8A9-DE81-447E-A284-C892240D49CD}" srcOrd="0" destOrd="0" presId="urn:microsoft.com/office/officeart/2005/8/layout/hierarchy4"/>
    <dgm:cxn modelId="{05CE4474-6CA7-42EC-BD50-4B9FF60C3868}" type="presParOf" srcId="{751DE8A9-DE81-447E-A284-C892240D49CD}" destId="{B26E9B21-3DBC-44EE-96A8-F213C2EDD9F5}" srcOrd="0" destOrd="0" presId="urn:microsoft.com/office/officeart/2005/8/layout/hierarchy4"/>
    <dgm:cxn modelId="{4508B8EF-3EF0-414D-9C94-A7ADFC34721A}" type="presParOf" srcId="{751DE8A9-DE81-447E-A284-C892240D49CD}" destId="{361E0D5C-9275-4807-86B1-6AB4F163B31D}"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FCE64AEF-F2D2-4742-8110-E2A904A0E338}"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266846A-ECCA-4D43-AC82-E985E4BC35BE}">
      <dgm:prSet phldrT="[Text]" custT="1"/>
      <dgm:spPr>
        <a:solidFill>
          <a:srgbClr val="0B76A1"/>
        </a:solidFill>
        <a:ln>
          <a:noFill/>
        </a:ln>
      </dgm:spPr>
      <dgm:t>
        <a:bodyPr/>
        <a:lstStyle/>
        <a:p>
          <a:pPr algn="ctr">
            <a:lnSpc>
              <a:spcPts val="700"/>
            </a:lnSpc>
            <a:spcBef>
              <a:spcPts val="0"/>
            </a:spcBef>
            <a:spcAft>
              <a:spcPts val="0"/>
            </a:spcAft>
          </a:pPr>
          <a:r>
            <a:rPr lang="en-US" sz="700" b="1">
              <a:solidFill>
                <a:schemeClr val="bg1"/>
              </a:solidFill>
              <a:latin typeface="+mn-lt"/>
            </a:rPr>
            <a:t>DevOps Architecture</a:t>
          </a:r>
        </a:p>
      </dgm:t>
    </dgm:pt>
    <dgm:pt modelId="{5A422E4B-1A13-4E97-9995-55AEF2DA183E}" type="parTrans" cxnId="{AA0961AB-6A5D-4688-BB8F-72A754F08C66}">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889A9B68-7E22-4089-B26D-4D7D5D8F294F}" type="sibTrans" cxnId="{AA0961AB-6A5D-4688-BB8F-72A754F08C66}">
      <dgm:prSet/>
      <dgm:spPr/>
      <dgm:t>
        <a:bodyPr/>
        <a:lstStyle/>
        <a:p>
          <a:endParaRPr lang="en-US" sz="900">
            <a:latin typeface="+mn-lt"/>
          </a:endParaRPr>
        </a:p>
      </dgm:t>
    </dgm:pt>
    <dgm:pt modelId="{E1439DA8-384D-4D3B-8810-CC11B5EA1C70}">
      <dgm:prSet phldrT="[Text]" custT="1"/>
      <dgm:spPr>
        <a:solidFill>
          <a:schemeClr val="bg1">
            <a:lumMod val="65000"/>
          </a:schemeClr>
        </a:solidFill>
        <a:ln>
          <a:noFill/>
        </a:ln>
      </dgm:spPr>
      <dgm:t>
        <a:bodyPr/>
        <a:lstStyle/>
        <a:p>
          <a:pPr algn="ctr">
            <a:lnSpc>
              <a:spcPts val="700"/>
            </a:lnSpc>
            <a:spcBef>
              <a:spcPts val="0"/>
            </a:spcBef>
            <a:spcAft>
              <a:spcPts val="0"/>
            </a:spcAft>
          </a:pPr>
          <a:r>
            <a:rPr lang="en-US" sz="700" b="1">
              <a:solidFill>
                <a:schemeClr val="bg1"/>
              </a:solidFill>
              <a:latin typeface="+mn-lt"/>
            </a:rPr>
            <a:t>Infrastructure Architecture</a:t>
          </a:r>
        </a:p>
      </dgm:t>
    </dgm:pt>
    <dgm:pt modelId="{F8761CB9-A42A-4CCE-B437-4DB3820D99D4}" type="parTrans" cxnId="{8FEECE1D-10A6-4267-BA21-105B08F4E45D}">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1A049DB9-D281-4DF1-95EB-13E72ED49C75}" type="sibTrans" cxnId="{8FEECE1D-10A6-4267-BA21-105B08F4E45D}">
      <dgm:prSet/>
      <dgm:spPr/>
      <dgm:t>
        <a:bodyPr/>
        <a:lstStyle/>
        <a:p>
          <a:endParaRPr lang="en-US" sz="900">
            <a:latin typeface="+mn-lt"/>
          </a:endParaRPr>
        </a:p>
      </dgm:t>
    </dgm:pt>
    <dgm:pt modelId="{EDE30CBA-480F-4E1B-B81D-E8C0B967B574}">
      <dgm:prSet phldrT="[Text]" custT="1"/>
      <dgm:spPr>
        <a:solidFill>
          <a:schemeClr val="bg1">
            <a:lumMod val="85000"/>
          </a:schemeClr>
        </a:solidFill>
        <a:ln>
          <a:noFill/>
        </a:ln>
      </dgm:spPr>
      <dgm:t>
        <a:bodyPr/>
        <a:lstStyle/>
        <a:p>
          <a:pPr algn="ctr">
            <a:lnSpc>
              <a:spcPts val="700"/>
            </a:lnSpc>
            <a:spcBef>
              <a:spcPts val="0"/>
            </a:spcBef>
            <a:spcAft>
              <a:spcPts val="0"/>
            </a:spcAft>
          </a:pPr>
          <a:r>
            <a:rPr lang="en-US" sz="700" b="0">
              <a:solidFill>
                <a:schemeClr val="tx1"/>
              </a:solidFill>
              <a:latin typeface="+mn-lt"/>
            </a:rPr>
            <a:t>Compute</a:t>
          </a:r>
        </a:p>
      </dgm:t>
    </dgm:pt>
    <dgm:pt modelId="{21785C86-47A8-43CC-8F13-6CC3C2EFD7F8}" type="parTrans" cxnId="{B79DF905-9303-4EF8-82B9-2D180F4DB386}">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C2A6DCB3-91AA-4D33-8E34-C2019562C059}" type="sibTrans" cxnId="{B79DF905-9303-4EF8-82B9-2D180F4DB386}">
      <dgm:prSet/>
      <dgm:spPr/>
      <dgm:t>
        <a:bodyPr/>
        <a:lstStyle/>
        <a:p>
          <a:endParaRPr lang="en-US" sz="900">
            <a:latin typeface="+mn-lt"/>
          </a:endParaRPr>
        </a:p>
      </dgm:t>
    </dgm:pt>
    <dgm:pt modelId="{8CEF2011-0748-45A9-BCEB-FDD532BCC589}">
      <dgm:prSet phldrT="[Text]" custT="1"/>
      <dgm:spPr>
        <a:solidFill>
          <a:schemeClr val="bg1">
            <a:lumMod val="85000"/>
          </a:schemeClr>
        </a:solidFill>
        <a:ln>
          <a:noFill/>
        </a:ln>
      </dgm:spPr>
      <dgm:t>
        <a:bodyPr/>
        <a:lstStyle/>
        <a:p>
          <a:pPr algn="ctr">
            <a:lnSpc>
              <a:spcPts val="700"/>
            </a:lnSpc>
            <a:spcBef>
              <a:spcPts val="0"/>
            </a:spcBef>
            <a:spcAft>
              <a:spcPts val="0"/>
            </a:spcAft>
          </a:pPr>
          <a:r>
            <a:rPr lang="en-US" sz="700" b="0">
              <a:solidFill>
                <a:schemeClr val="tx1"/>
              </a:solidFill>
              <a:latin typeface="+mn-lt"/>
            </a:rPr>
            <a:t>Storage</a:t>
          </a:r>
        </a:p>
      </dgm:t>
    </dgm:pt>
    <dgm:pt modelId="{41839F2A-70D1-44DA-A959-44981E151A9A}" type="parTrans" cxnId="{66B0BDC5-107C-46F8-9A94-EDC7B64BE4FF}">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9E2E7E08-5F12-4000-8205-46282C46F61E}" type="sibTrans" cxnId="{66B0BDC5-107C-46F8-9A94-EDC7B64BE4FF}">
      <dgm:prSet/>
      <dgm:spPr/>
      <dgm:t>
        <a:bodyPr/>
        <a:lstStyle/>
        <a:p>
          <a:endParaRPr lang="en-US" sz="900">
            <a:latin typeface="+mn-lt"/>
          </a:endParaRPr>
        </a:p>
      </dgm:t>
    </dgm:pt>
    <dgm:pt modelId="{47F48AE1-214B-492C-BDA6-ED5026C882CA}">
      <dgm:prSet phldrT="[Text]" custT="1"/>
      <dgm:spPr>
        <a:solidFill>
          <a:schemeClr val="bg1">
            <a:lumMod val="85000"/>
          </a:schemeClr>
        </a:solidFill>
        <a:ln>
          <a:noFill/>
        </a:ln>
      </dgm:spPr>
      <dgm:t>
        <a:bodyPr/>
        <a:lstStyle/>
        <a:p>
          <a:pPr algn="ctr">
            <a:lnSpc>
              <a:spcPts val="700"/>
            </a:lnSpc>
            <a:spcBef>
              <a:spcPts val="0"/>
            </a:spcBef>
            <a:spcAft>
              <a:spcPts val="0"/>
            </a:spcAft>
          </a:pPr>
          <a:r>
            <a:rPr lang="en-US" sz="700" b="0">
              <a:solidFill>
                <a:schemeClr val="tx1"/>
              </a:solidFill>
              <a:latin typeface="+mn-lt"/>
            </a:rPr>
            <a:t>Network</a:t>
          </a:r>
        </a:p>
      </dgm:t>
    </dgm:pt>
    <dgm:pt modelId="{5CE2970F-F302-401A-8317-39602591B18B}" type="parTrans" cxnId="{2D527EDE-D0BA-46EA-A97D-E50B225966BC}">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BA2331E7-49DF-4EC5-B31B-6A447E4BE2EB}" type="sibTrans" cxnId="{2D527EDE-D0BA-46EA-A97D-E50B225966BC}">
      <dgm:prSet/>
      <dgm:spPr/>
      <dgm:t>
        <a:bodyPr/>
        <a:lstStyle/>
        <a:p>
          <a:endParaRPr lang="en-US" sz="900">
            <a:latin typeface="+mn-lt"/>
          </a:endParaRPr>
        </a:p>
      </dgm:t>
    </dgm:pt>
    <dgm:pt modelId="{6CCCED47-B4E4-414F-B007-928DFADCEDF2}">
      <dgm:prSet phldrT="[Text]" custT="1"/>
      <dgm:spPr>
        <a:solidFill>
          <a:schemeClr val="bg1">
            <a:lumMod val="85000"/>
          </a:schemeClr>
        </a:solidFill>
        <a:ln>
          <a:noFill/>
        </a:ln>
      </dgm:spPr>
      <dgm:t>
        <a:bodyPr/>
        <a:lstStyle/>
        <a:p>
          <a:pPr algn="ctr">
            <a:lnSpc>
              <a:spcPts val="700"/>
            </a:lnSpc>
            <a:spcBef>
              <a:spcPts val="0"/>
            </a:spcBef>
            <a:spcAft>
              <a:spcPts val="0"/>
            </a:spcAft>
          </a:pPr>
          <a:r>
            <a:rPr lang="en-US" sz="700" b="0">
              <a:solidFill>
                <a:schemeClr val="tx1"/>
              </a:solidFill>
              <a:latin typeface="+mn-lt"/>
            </a:rPr>
            <a:t>Sensors</a:t>
          </a:r>
        </a:p>
      </dgm:t>
    </dgm:pt>
    <dgm:pt modelId="{89C907AA-E76B-432D-A96F-0B6BAA68C8F1}" type="parTrans" cxnId="{FED20ABA-C159-4B67-9693-1C72AAE5EAFB}">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94D09E3A-6370-4D64-BC9D-A523DA99E424}" type="sibTrans" cxnId="{FED20ABA-C159-4B67-9693-1C72AAE5EAFB}">
      <dgm:prSet/>
      <dgm:spPr/>
      <dgm:t>
        <a:bodyPr/>
        <a:lstStyle/>
        <a:p>
          <a:endParaRPr lang="en-US" sz="900">
            <a:latin typeface="+mn-lt"/>
          </a:endParaRPr>
        </a:p>
      </dgm:t>
    </dgm:pt>
    <dgm:pt modelId="{FDB483BE-1146-4D16-82DD-D5910D4204E3}">
      <dgm:prSet phldrT="[Text]" custT="1"/>
      <dgm:spPr>
        <a:solidFill>
          <a:schemeClr val="bg1">
            <a:lumMod val="85000"/>
          </a:schemeClr>
        </a:solidFill>
        <a:ln>
          <a:noFill/>
        </a:ln>
      </dgm:spPr>
      <dgm:t>
        <a:bodyPr/>
        <a:lstStyle/>
        <a:p>
          <a:pPr algn="ctr">
            <a:lnSpc>
              <a:spcPts val="700"/>
            </a:lnSpc>
            <a:spcBef>
              <a:spcPts val="0"/>
            </a:spcBef>
            <a:spcAft>
              <a:spcPts val="0"/>
            </a:spcAft>
          </a:pPr>
          <a:r>
            <a:rPr lang="en-US" sz="700" b="0">
              <a:solidFill>
                <a:schemeClr val="tx1"/>
              </a:solidFill>
              <a:latin typeface="+mn-lt"/>
            </a:rPr>
            <a:t>Actuators</a:t>
          </a:r>
        </a:p>
      </dgm:t>
    </dgm:pt>
    <dgm:pt modelId="{2858475C-B503-4EEE-BFF2-3CD66ABEEBF0}" type="parTrans" cxnId="{C6FA99C0-D7F7-4F87-A1D9-945D2A1CC5D3}">
      <dgm:prSet/>
      <dgm:spPr>
        <a:ln>
          <a:solidFill>
            <a:schemeClr val="bg1">
              <a:lumMod val="85000"/>
            </a:schemeClr>
          </a:solidFill>
        </a:ln>
      </dgm:spPr>
      <dgm:t>
        <a:bodyPr/>
        <a:lstStyle/>
        <a:p>
          <a:pPr>
            <a:lnSpc>
              <a:spcPts val="900"/>
            </a:lnSpc>
            <a:spcBef>
              <a:spcPts val="0"/>
            </a:spcBef>
            <a:spcAft>
              <a:spcPts val="0"/>
            </a:spcAft>
          </a:pPr>
          <a:endParaRPr lang="en-US" sz="800" b="1">
            <a:latin typeface="+mn-lt"/>
          </a:endParaRPr>
        </a:p>
      </dgm:t>
    </dgm:pt>
    <dgm:pt modelId="{941F93B3-8C7E-40E9-A653-648A75861056}" type="sibTrans" cxnId="{C6FA99C0-D7F7-4F87-A1D9-945D2A1CC5D3}">
      <dgm:prSet/>
      <dgm:spPr/>
      <dgm:t>
        <a:bodyPr/>
        <a:lstStyle/>
        <a:p>
          <a:endParaRPr lang="en-US" sz="900">
            <a:latin typeface="+mn-lt"/>
          </a:endParaRPr>
        </a:p>
      </dgm:t>
    </dgm:pt>
    <dgm:pt modelId="{ECADF668-2399-4296-965E-421412378DDE}">
      <dgm:prSet phldrT="[Text]" custT="1"/>
      <dgm:spPr>
        <a:solidFill>
          <a:srgbClr val="0031BC"/>
        </a:solidFill>
        <a:ln w="12700" cap="flat" cmpd="sng" algn="ctr">
          <a:noFill/>
          <a:prstDash val="solid"/>
          <a:miter lim="800000"/>
        </a:ln>
        <a:effectLst/>
      </dgm:spPr>
      <dgm:t>
        <a:bodyPr spcFirstLastPara="0" vert="horz" wrap="square" lIns="5080" tIns="5080" rIns="5080" bIns="5080" numCol="1" spcCol="1270" anchor="ctr" anchorCtr="0"/>
        <a:lstStyle/>
        <a:p>
          <a:pPr marL="0" lvl="0" indent="0" algn="ctr" defTabSz="355600">
            <a:lnSpc>
              <a:spcPts val="700"/>
            </a:lnSpc>
            <a:spcBef>
              <a:spcPts val="0"/>
            </a:spcBef>
            <a:spcAft>
              <a:spcPts val="0"/>
            </a:spcAft>
            <a:buNone/>
          </a:pPr>
          <a:r>
            <a:rPr lang="en-US" sz="700" b="1" kern="1200">
              <a:solidFill>
                <a:schemeClr val="bg1"/>
              </a:solidFill>
              <a:latin typeface="+mn-lt"/>
              <a:ea typeface="+mn-ea"/>
              <a:cs typeface="+mn-cs"/>
            </a:rPr>
            <a:t>Integration Architecture</a:t>
          </a:r>
        </a:p>
      </dgm:t>
    </dgm:pt>
    <dgm:pt modelId="{D8109563-712A-4165-9BD4-C5492129D31A}" type="parTrans" cxnId="{147B3226-2D8C-42F6-A08D-904C46099B32}">
      <dgm:prSet/>
      <dgm:spPr>
        <a:ln>
          <a:solidFill>
            <a:schemeClr val="bg1">
              <a:lumMod val="85000"/>
            </a:schemeClr>
          </a:solidFill>
        </a:ln>
      </dgm:spPr>
      <dgm:t>
        <a:bodyPr/>
        <a:lstStyle/>
        <a:p>
          <a:endParaRPr lang="en-US" sz="800">
            <a:latin typeface="+mn-lt"/>
          </a:endParaRPr>
        </a:p>
      </dgm:t>
    </dgm:pt>
    <dgm:pt modelId="{AB503977-096B-4181-B158-E9EBB9694043}" type="sibTrans" cxnId="{147B3226-2D8C-42F6-A08D-904C46099B32}">
      <dgm:prSet/>
      <dgm:spPr/>
      <dgm:t>
        <a:bodyPr/>
        <a:lstStyle/>
        <a:p>
          <a:endParaRPr lang="en-US" sz="900">
            <a:latin typeface="+mn-lt"/>
          </a:endParaRPr>
        </a:p>
      </dgm:t>
    </dgm:pt>
    <dgm:pt modelId="{C98C25C6-9E49-4969-97A2-343F0DAB3A43}">
      <dgm:prSet phldrT="[Text]" custT="1"/>
      <dgm:spPr>
        <a:solidFill>
          <a:srgbClr val="0041F0"/>
        </a:solidFill>
        <a:ln>
          <a:noFill/>
        </a:ln>
      </dgm:spPr>
      <dgm:t>
        <a:bodyPr/>
        <a:lstStyle/>
        <a:p>
          <a:pPr algn="ctr">
            <a:lnSpc>
              <a:spcPts val="700"/>
            </a:lnSpc>
            <a:spcBef>
              <a:spcPts val="0"/>
            </a:spcBef>
            <a:spcAft>
              <a:spcPts val="0"/>
            </a:spcAft>
          </a:pPr>
          <a:r>
            <a:rPr lang="en-US" sz="700" b="0">
              <a:solidFill>
                <a:schemeClr val="bg1"/>
              </a:solidFill>
              <a:latin typeface="+mn-lt"/>
            </a:rPr>
            <a:t>Inter-Agent Integration</a:t>
          </a:r>
        </a:p>
      </dgm:t>
    </dgm:pt>
    <dgm:pt modelId="{AB111575-AB96-4B3F-BD48-58386F167998}" type="parTrans" cxnId="{FAB623D2-5E47-45D8-88D2-043CACF06F6E}">
      <dgm:prSet/>
      <dgm:spPr>
        <a:ln>
          <a:solidFill>
            <a:schemeClr val="bg1">
              <a:lumMod val="85000"/>
            </a:schemeClr>
          </a:solidFill>
        </a:ln>
      </dgm:spPr>
      <dgm:t>
        <a:bodyPr/>
        <a:lstStyle/>
        <a:p>
          <a:endParaRPr lang="en-US" sz="800">
            <a:latin typeface="+mn-lt"/>
          </a:endParaRPr>
        </a:p>
      </dgm:t>
    </dgm:pt>
    <dgm:pt modelId="{3EFCD13D-D4A4-4EB4-84C7-3D03CAC598C6}" type="sibTrans" cxnId="{FAB623D2-5E47-45D8-88D2-043CACF06F6E}">
      <dgm:prSet/>
      <dgm:spPr/>
      <dgm:t>
        <a:bodyPr/>
        <a:lstStyle/>
        <a:p>
          <a:endParaRPr lang="en-US" sz="900">
            <a:latin typeface="+mn-lt"/>
          </a:endParaRPr>
        </a:p>
      </dgm:t>
    </dgm:pt>
    <dgm:pt modelId="{4D639803-BAD7-4AEC-A270-6E90AE2BC4B2}">
      <dgm:prSet phldrT="[Text]" custT="1"/>
      <dgm:spPr>
        <a:solidFill>
          <a:srgbClr val="0041F0"/>
        </a:solidFill>
        <a:ln>
          <a:noFill/>
        </a:ln>
      </dgm:spPr>
      <dgm:t>
        <a:bodyPr/>
        <a:lstStyle/>
        <a:p>
          <a:pPr algn="ctr">
            <a:lnSpc>
              <a:spcPts val="700"/>
            </a:lnSpc>
            <a:spcBef>
              <a:spcPts val="0"/>
            </a:spcBef>
            <a:spcAft>
              <a:spcPts val="0"/>
            </a:spcAft>
          </a:pPr>
          <a:r>
            <a:rPr lang="en-US" sz="700" b="0">
              <a:solidFill>
                <a:schemeClr val="bg1"/>
              </a:solidFill>
              <a:latin typeface="+mn-lt"/>
            </a:rPr>
            <a:t>Tool Integration</a:t>
          </a:r>
        </a:p>
      </dgm:t>
    </dgm:pt>
    <dgm:pt modelId="{2D149AA0-5DA4-4BBE-9551-6EE2657FEE86}" type="parTrans" cxnId="{961810B7-5225-44A9-9EAC-C53D705BC817}">
      <dgm:prSet/>
      <dgm:spPr>
        <a:ln>
          <a:solidFill>
            <a:schemeClr val="bg1">
              <a:lumMod val="85000"/>
            </a:schemeClr>
          </a:solidFill>
        </a:ln>
      </dgm:spPr>
      <dgm:t>
        <a:bodyPr/>
        <a:lstStyle/>
        <a:p>
          <a:endParaRPr lang="en-US" sz="800">
            <a:latin typeface="+mn-lt"/>
          </a:endParaRPr>
        </a:p>
      </dgm:t>
    </dgm:pt>
    <dgm:pt modelId="{25A000C1-11F6-4E39-8F93-4C5724A13DC9}" type="sibTrans" cxnId="{961810B7-5225-44A9-9EAC-C53D705BC817}">
      <dgm:prSet/>
      <dgm:spPr/>
      <dgm:t>
        <a:bodyPr/>
        <a:lstStyle/>
        <a:p>
          <a:endParaRPr lang="en-US" sz="900">
            <a:latin typeface="+mn-lt"/>
          </a:endParaRPr>
        </a:p>
      </dgm:t>
    </dgm:pt>
    <dgm:pt modelId="{BE4FE61A-EDA0-4B55-9089-B42B81D25B3F}">
      <dgm:prSet phldrT="[Text]" custT="1"/>
      <dgm:spPr>
        <a:solidFill>
          <a:srgbClr val="002392"/>
        </a:solidFill>
        <a:ln>
          <a:noFill/>
        </a:ln>
      </dgm:spPr>
      <dgm:t>
        <a:bodyPr/>
        <a:lstStyle/>
        <a:p>
          <a:pPr algn="ctr">
            <a:lnSpc>
              <a:spcPts val="700"/>
            </a:lnSpc>
            <a:spcBef>
              <a:spcPts val="0"/>
            </a:spcBef>
            <a:spcAft>
              <a:spcPts val="0"/>
            </a:spcAft>
          </a:pPr>
          <a:r>
            <a:rPr lang="en-US" sz="700" b="1">
              <a:solidFill>
                <a:schemeClr val="bg1"/>
              </a:solidFill>
              <a:latin typeface="+mn-lt"/>
            </a:rPr>
            <a:t>Multi-Agent Orchestration Architecture</a:t>
          </a:r>
        </a:p>
      </dgm:t>
    </dgm:pt>
    <dgm:pt modelId="{7AAB7950-C1E8-4604-BF7D-E0A956161E51}" type="parTrans" cxnId="{172D184C-D55E-4D59-B78B-750C838F79C6}">
      <dgm:prSet/>
      <dgm:spPr>
        <a:ln>
          <a:solidFill>
            <a:schemeClr val="bg1">
              <a:lumMod val="85000"/>
            </a:schemeClr>
          </a:solidFill>
        </a:ln>
      </dgm:spPr>
      <dgm:t>
        <a:bodyPr/>
        <a:lstStyle/>
        <a:p>
          <a:endParaRPr lang="en-US" sz="800"/>
        </a:p>
      </dgm:t>
    </dgm:pt>
    <dgm:pt modelId="{92B26049-56D1-46DC-A4EF-9CC15D28E86A}" type="sibTrans" cxnId="{172D184C-D55E-4D59-B78B-750C838F79C6}">
      <dgm:prSet/>
      <dgm:spPr/>
      <dgm:t>
        <a:bodyPr/>
        <a:lstStyle/>
        <a:p>
          <a:endParaRPr lang="en-US"/>
        </a:p>
      </dgm:t>
    </dgm:pt>
    <dgm:pt modelId="{8711013B-A8CF-41F0-94B1-F07DFBA4F42F}">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Agent Design</a:t>
          </a:r>
        </a:p>
      </dgm:t>
    </dgm:pt>
    <dgm:pt modelId="{EE816969-34DD-4762-A137-BBEBA79CDFED}" type="parTrans" cxnId="{6B563BE8-1027-4FDB-99F3-0C2EBD114017}">
      <dgm:prSet/>
      <dgm:spPr>
        <a:ln>
          <a:solidFill>
            <a:schemeClr val="bg1">
              <a:lumMod val="85000"/>
            </a:schemeClr>
          </a:solidFill>
        </a:ln>
      </dgm:spPr>
      <dgm:t>
        <a:bodyPr/>
        <a:lstStyle/>
        <a:p>
          <a:endParaRPr lang="en-US" sz="800"/>
        </a:p>
      </dgm:t>
    </dgm:pt>
    <dgm:pt modelId="{00751CE5-E896-45C6-82DA-06F958233046}" type="sibTrans" cxnId="{6B563BE8-1027-4FDB-99F3-0C2EBD114017}">
      <dgm:prSet/>
      <dgm:spPr/>
      <dgm:t>
        <a:bodyPr/>
        <a:lstStyle/>
        <a:p>
          <a:endParaRPr lang="en-US"/>
        </a:p>
      </dgm:t>
    </dgm:pt>
    <dgm:pt modelId="{21A63E6E-42CB-4083-AA44-C1E66C9C517A}">
      <dgm:prSet phldrT="[Text]" custT="1"/>
      <dgm:spPr>
        <a:solidFill>
          <a:srgbClr val="0B76A1"/>
        </a:solidFill>
        <a:ln>
          <a:noFill/>
        </a:ln>
      </dgm:spPr>
      <dgm:t>
        <a:bodyPr/>
        <a:lstStyle/>
        <a:p>
          <a:pPr algn="ctr">
            <a:lnSpc>
              <a:spcPts val="700"/>
            </a:lnSpc>
            <a:spcBef>
              <a:spcPts val="0"/>
            </a:spcBef>
            <a:spcAft>
              <a:spcPts val="0"/>
            </a:spcAft>
          </a:pPr>
          <a:r>
            <a:rPr lang="en-US" sz="700" b="1" err="1">
              <a:solidFill>
                <a:schemeClr val="bg1"/>
              </a:solidFill>
              <a:latin typeface="+mn-lt"/>
            </a:rPr>
            <a:t>MLOps</a:t>
          </a:r>
          <a:r>
            <a:rPr lang="en-US" sz="700" b="1">
              <a:solidFill>
                <a:schemeClr val="bg1"/>
              </a:solidFill>
              <a:latin typeface="+mn-lt"/>
            </a:rPr>
            <a:t> Architecture</a:t>
          </a:r>
        </a:p>
      </dgm:t>
    </dgm:pt>
    <dgm:pt modelId="{BC49C85F-BF2F-43B3-95C9-0965EA4F14AC}" type="parTrans" cxnId="{8A6E0BA5-69BC-4DBE-ACE1-1F76635D184B}">
      <dgm:prSet/>
      <dgm:spPr/>
      <dgm:t>
        <a:bodyPr/>
        <a:lstStyle/>
        <a:p>
          <a:endParaRPr lang="en-US"/>
        </a:p>
      </dgm:t>
    </dgm:pt>
    <dgm:pt modelId="{C9E226A1-093F-41B4-BCC7-38E5FE99695D}" type="sibTrans" cxnId="{8A6E0BA5-69BC-4DBE-ACE1-1F76635D184B}">
      <dgm:prSet/>
      <dgm:spPr/>
      <dgm:t>
        <a:bodyPr/>
        <a:lstStyle/>
        <a:p>
          <a:endParaRPr lang="en-US"/>
        </a:p>
      </dgm:t>
    </dgm:pt>
    <dgm:pt modelId="{122201E8-B4E9-4AFE-A171-6A8085EC9A36}">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Program Management</a:t>
          </a:r>
        </a:p>
      </dgm:t>
    </dgm:pt>
    <dgm:pt modelId="{CDD497CC-E65F-45EE-A633-C057198D3708}" type="parTrans" cxnId="{F4CA90B7-0D4A-4969-AE53-C975D8DFEE5C}">
      <dgm:prSet/>
      <dgm:spPr/>
      <dgm:t>
        <a:bodyPr/>
        <a:lstStyle/>
        <a:p>
          <a:endParaRPr lang="en-US"/>
        </a:p>
      </dgm:t>
    </dgm:pt>
    <dgm:pt modelId="{7FDD486E-168D-49DE-89E6-C48279D2BE78}" type="sibTrans" cxnId="{F4CA90B7-0D4A-4969-AE53-C975D8DFEE5C}">
      <dgm:prSet/>
      <dgm:spPr/>
      <dgm:t>
        <a:bodyPr/>
        <a:lstStyle/>
        <a:p>
          <a:endParaRPr lang="en-US"/>
        </a:p>
      </dgm:t>
    </dgm:pt>
    <dgm:pt modelId="{B813C642-A62A-4282-B0A0-482A7409A2B2}">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Design Enablement</a:t>
          </a:r>
        </a:p>
      </dgm:t>
    </dgm:pt>
    <dgm:pt modelId="{9ED9919E-2110-4D2C-B8F6-21DAE75D8EC6}" type="parTrans" cxnId="{E4B23E62-3AA9-4187-98B5-A48E65F02BF5}">
      <dgm:prSet/>
      <dgm:spPr/>
      <dgm:t>
        <a:bodyPr/>
        <a:lstStyle/>
        <a:p>
          <a:endParaRPr lang="en-US"/>
        </a:p>
      </dgm:t>
    </dgm:pt>
    <dgm:pt modelId="{37A95071-60E2-4E1F-A6D8-110296BA02AD}" type="sibTrans" cxnId="{E4B23E62-3AA9-4187-98B5-A48E65F02BF5}">
      <dgm:prSet/>
      <dgm:spPr/>
      <dgm:t>
        <a:bodyPr/>
        <a:lstStyle/>
        <a:p>
          <a:endParaRPr lang="en-US"/>
        </a:p>
      </dgm:t>
    </dgm:pt>
    <dgm:pt modelId="{95E8EDC3-7E1D-4C9F-B6B2-DE18A6F62445}">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Build Enablement</a:t>
          </a:r>
        </a:p>
      </dgm:t>
    </dgm:pt>
    <dgm:pt modelId="{6FC580AF-14B7-4D0E-AA61-A406C69B9428}" type="parTrans" cxnId="{F5D68D34-B8F5-4E61-B5CF-B844D348E720}">
      <dgm:prSet/>
      <dgm:spPr/>
      <dgm:t>
        <a:bodyPr/>
        <a:lstStyle/>
        <a:p>
          <a:endParaRPr lang="en-US"/>
        </a:p>
      </dgm:t>
    </dgm:pt>
    <dgm:pt modelId="{15B99413-AE82-44FD-8773-6A1BC9FD706F}" type="sibTrans" cxnId="{F5D68D34-B8F5-4E61-B5CF-B844D348E720}">
      <dgm:prSet/>
      <dgm:spPr/>
      <dgm:t>
        <a:bodyPr/>
        <a:lstStyle/>
        <a:p>
          <a:endParaRPr lang="en-US"/>
        </a:p>
      </dgm:t>
    </dgm:pt>
    <dgm:pt modelId="{25C1D9C4-0CA9-4631-941A-73AB840239D5}">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Test Enablement</a:t>
          </a:r>
        </a:p>
      </dgm:t>
    </dgm:pt>
    <dgm:pt modelId="{16DDC448-1550-4972-9508-891C3FCF4CA6}" type="parTrans" cxnId="{1D44D206-E0C6-4C8E-B2D9-408D639A89A3}">
      <dgm:prSet/>
      <dgm:spPr/>
      <dgm:t>
        <a:bodyPr/>
        <a:lstStyle/>
        <a:p>
          <a:endParaRPr lang="en-US"/>
        </a:p>
      </dgm:t>
    </dgm:pt>
    <dgm:pt modelId="{08C3BDC4-2D23-4805-B045-43615DCE9DE0}" type="sibTrans" cxnId="{1D44D206-E0C6-4C8E-B2D9-408D639A89A3}">
      <dgm:prSet/>
      <dgm:spPr/>
      <dgm:t>
        <a:bodyPr/>
        <a:lstStyle/>
        <a:p>
          <a:endParaRPr lang="en-US"/>
        </a:p>
      </dgm:t>
    </dgm:pt>
    <dgm:pt modelId="{2BDC729B-481B-4CD9-9BA1-4B82B77BA78A}">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Observability</a:t>
          </a:r>
        </a:p>
      </dgm:t>
    </dgm:pt>
    <dgm:pt modelId="{6C5C416E-2A33-4FE3-8A2D-48B40F66FD1C}" type="parTrans" cxnId="{5517F572-CD76-477E-A86F-158A81DC04D2}">
      <dgm:prSet/>
      <dgm:spPr/>
      <dgm:t>
        <a:bodyPr/>
        <a:lstStyle/>
        <a:p>
          <a:endParaRPr lang="en-US"/>
        </a:p>
      </dgm:t>
    </dgm:pt>
    <dgm:pt modelId="{2EB421C8-88F0-4038-A818-C6E19725727E}" type="sibTrans" cxnId="{5517F572-CD76-477E-A86F-158A81DC04D2}">
      <dgm:prSet/>
      <dgm:spPr/>
      <dgm:t>
        <a:bodyPr/>
        <a:lstStyle/>
        <a:p>
          <a:endParaRPr lang="en-US"/>
        </a:p>
      </dgm:t>
    </dgm:pt>
    <dgm:pt modelId="{822854C4-7C26-4C0C-8AF3-1599DD744E45}">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Prompt Management</a:t>
          </a:r>
        </a:p>
      </dgm:t>
    </dgm:pt>
    <dgm:pt modelId="{758A7DA4-BC70-4018-853D-355536F573BB}" type="parTrans" cxnId="{3AC076CB-F67D-4332-8B58-0FF0511DC4AE}">
      <dgm:prSet/>
      <dgm:spPr/>
      <dgm:t>
        <a:bodyPr/>
        <a:lstStyle/>
        <a:p>
          <a:endParaRPr lang="en-US"/>
        </a:p>
      </dgm:t>
    </dgm:pt>
    <dgm:pt modelId="{5A183920-6E80-4F11-A336-CFFC581B1FB4}" type="sibTrans" cxnId="{3AC076CB-F67D-4332-8B58-0FF0511DC4AE}">
      <dgm:prSet/>
      <dgm:spPr/>
      <dgm:t>
        <a:bodyPr/>
        <a:lstStyle/>
        <a:p>
          <a:endParaRPr lang="en-US"/>
        </a:p>
      </dgm:t>
    </dgm:pt>
    <dgm:pt modelId="{D3105AD6-FFC4-484B-8D52-9CE717A9DFCA}">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Training Data</a:t>
          </a:r>
        </a:p>
      </dgm:t>
    </dgm:pt>
    <dgm:pt modelId="{A894C05A-9A7F-44F9-92A2-CFE4B637AE1E}" type="parTrans" cxnId="{032705AA-70A9-4424-893D-4B0187CEE6EE}">
      <dgm:prSet/>
      <dgm:spPr/>
      <dgm:t>
        <a:bodyPr/>
        <a:lstStyle/>
        <a:p>
          <a:endParaRPr lang="en-US"/>
        </a:p>
      </dgm:t>
    </dgm:pt>
    <dgm:pt modelId="{6309A8B0-DCB4-42BF-8C39-DD7D044BA70E}" type="sibTrans" cxnId="{032705AA-70A9-4424-893D-4B0187CEE6EE}">
      <dgm:prSet/>
      <dgm:spPr/>
      <dgm:t>
        <a:bodyPr/>
        <a:lstStyle/>
        <a:p>
          <a:endParaRPr lang="en-US"/>
        </a:p>
      </dgm:t>
    </dgm:pt>
    <dgm:pt modelId="{8AF2E124-46B9-4D6A-BC87-12D03CB89DEC}">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Data Management</a:t>
          </a:r>
        </a:p>
      </dgm:t>
    </dgm:pt>
    <dgm:pt modelId="{A8F9574C-C193-40A4-8B15-7778FC4BA068}" type="parTrans" cxnId="{02BAFA13-FFDA-4AD8-8FE0-7641B0DEB289}">
      <dgm:prSet/>
      <dgm:spPr/>
      <dgm:t>
        <a:bodyPr/>
        <a:lstStyle/>
        <a:p>
          <a:endParaRPr lang="en-US"/>
        </a:p>
      </dgm:t>
    </dgm:pt>
    <dgm:pt modelId="{0221B45A-9A18-47A4-ACA8-88C6D65E4DA8}" type="sibTrans" cxnId="{02BAFA13-FFDA-4AD8-8FE0-7641B0DEB289}">
      <dgm:prSet/>
      <dgm:spPr/>
      <dgm:t>
        <a:bodyPr/>
        <a:lstStyle/>
        <a:p>
          <a:endParaRPr lang="en-US"/>
        </a:p>
      </dgm:t>
    </dgm:pt>
    <dgm:pt modelId="{D874A336-639A-43DD-B822-12D4257D4C58}">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Model Development</a:t>
          </a:r>
        </a:p>
      </dgm:t>
    </dgm:pt>
    <dgm:pt modelId="{1046D716-E3C0-4C99-B1EA-0FAC4DF2EF1B}" type="parTrans" cxnId="{0A3B72D8-0DF4-432B-A7DE-6B1133DEA152}">
      <dgm:prSet/>
      <dgm:spPr/>
      <dgm:t>
        <a:bodyPr/>
        <a:lstStyle/>
        <a:p>
          <a:endParaRPr lang="en-US"/>
        </a:p>
      </dgm:t>
    </dgm:pt>
    <dgm:pt modelId="{58AC1C7D-6B20-445E-9BC8-200E2825294C}" type="sibTrans" cxnId="{0A3B72D8-0DF4-432B-A7DE-6B1133DEA152}">
      <dgm:prSet/>
      <dgm:spPr/>
      <dgm:t>
        <a:bodyPr/>
        <a:lstStyle/>
        <a:p>
          <a:endParaRPr lang="en-US"/>
        </a:p>
      </dgm:t>
    </dgm:pt>
    <dgm:pt modelId="{6728F747-BD00-40B5-AC95-9BE8739C8FD7}">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Model Training</a:t>
          </a:r>
        </a:p>
      </dgm:t>
    </dgm:pt>
    <dgm:pt modelId="{3616EB54-A02D-4AEE-B1AB-F70A0B4927B2}" type="parTrans" cxnId="{905F5867-0F52-4C5B-8B33-C397586F18C9}">
      <dgm:prSet/>
      <dgm:spPr/>
      <dgm:t>
        <a:bodyPr/>
        <a:lstStyle/>
        <a:p>
          <a:endParaRPr lang="en-US"/>
        </a:p>
      </dgm:t>
    </dgm:pt>
    <dgm:pt modelId="{16D92685-C386-4B0F-84E6-6BA6D4B521F5}" type="sibTrans" cxnId="{905F5867-0F52-4C5B-8B33-C397586F18C9}">
      <dgm:prSet/>
      <dgm:spPr/>
      <dgm:t>
        <a:bodyPr/>
        <a:lstStyle/>
        <a:p>
          <a:endParaRPr lang="en-US"/>
        </a:p>
      </dgm:t>
    </dgm:pt>
    <dgm:pt modelId="{6F9B650E-D3CB-43FF-9F87-03BF6D1A6679}">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Model Evaluation</a:t>
          </a:r>
        </a:p>
      </dgm:t>
    </dgm:pt>
    <dgm:pt modelId="{C7CAE128-B28A-4C40-A94B-8A2F35572EFE}" type="parTrans" cxnId="{ECE69A60-4715-4CCB-93F5-3A44B67C1C10}">
      <dgm:prSet/>
      <dgm:spPr/>
      <dgm:t>
        <a:bodyPr/>
        <a:lstStyle/>
        <a:p>
          <a:endParaRPr lang="en-US"/>
        </a:p>
      </dgm:t>
    </dgm:pt>
    <dgm:pt modelId="{B651B78D-9634-4ACC-A812-5AB7FDCE8D12}" type="sibTrans" cxnId="{ECE69A60-4715-4CCB-93F5-3A44B67C1C10}">
      <dgm:prSet/>
      <dgm:spPr/>
      <dgm:t>
        <a:bodyPr/>
        <a:lstStyle/>
        <a:p>
          <a:endParaRPr lang="en-US"/>
        </a:p>
      </dgm:t>
    </dgm:pt>
    <dgm:pt modelId="{F2D09A41-9CF5-4827-BB9D-1B0159808DD8}">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Model Management</a:t>
          </a:r>
        </a:p>
      </dgm:t>
    </dgm:pt>
    <dgm:pt modelId="{712D96C0-5AA6-4F0F-BC34-F21F06DD550D}" type="parTrans" cxnId="{5C7FCC01-DD67-4C82-A2C7-5D82D1A69BCA}">
      <dgm:prSet/>
      <dgm:spPr/>
      <dgm:t>
        <a:bodyPr/>
        <a:lstStyle/>
        <a:p>
          <a:endParaRPr lang="en-US"/>
        </a:p>
      </dgm:t>
    </dgm:pt>
    <dgm:pt modelId="{E72B171B-2852-4E68-8D88-D88F471605DE}" type="sibTrans" cxnId="{5C7FCC01-DD67-4C82-A2C7-5D82D1A69BCA}">
      <dgm:prSet/>
      <dgm:spPr/>
      <dgm:t>
        <a:bodyPr/>
        <a:lstStyle/>
        <a:p>
          <a:endParaRPr lang="en-US"/>
        </a:p>
      </dgm:t>
    </dgm:pt>
    <dgm:pt modelId="{95AFB97D-CEEB-4D6A-94FE-A4415D7AB732}">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Model Operations</a:t>
          </a:r>
        </a:p>
      </dgm:t>
    </dgm:pt>
    <dgm:pt modelId="{3FAE9145-B06F-4B18-AD5E-39B03F07DFEE}" type="parTrans" cxnId="{6D4A4904-94A9-4F27-88E4-31C9BA40E897}">
      <dgm:prSet/>
      <dgm:spPr/>
      <dgm:t>
        <a:bodyPr/>
        <a:lstStyle/>
        <a:p>
          <a:endParaRPr lang="en-US"/>
        </a:p>
      </dgm:t>
    </dgm:pt>
    <dgm:pt modelId="{82200373-73CA-424A-9CBB-DB98FD862196}" type="sibTrans" cxnId="{6D4A4904-94A9-4F27-88E4-31C9BA40E897}">
      <dgm:prSet/>
      <dgm:spPr/>
      <dgm:t>
        <a:bodyPr/>
        <a:lstStyle/>
        <a:p>
          <a:endParaRPr lang="en-US"/>
        </a:p>
      </dgm:t>
    </dgm:pt>
    <dgm:pt modelId="{994DAAE9-51BA-4E71-896D-0F317BE7967C}">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Monitoring and Alerting</a:t>
          </a:r>
        </a:p>
      </dgm:t>
    </dgm:pt>
    <dgm:pt modelId="{BFD6FD71-F233-4C58-B348-8A211851892E}" type="parTrans" cxnId="{9D41F66E-B93E-4C9C-BF2B-DD20E7FFD3F2}">
      <dgm:prSet/>
      <dgm:spPr/>
      <dgm:t>
        <a:bodyPr/>
        <a:lstStyle/>
        <a:p>
          <a:endParaRPr lang="en-US"/>
        </a:p>
      </dgm:t>
    </dgm:pt>
    <dgm:pt modelId="{C91BF761-C053-4CF4-81F9-16DEB9A8C7E6}" type="sibTrans" cxnId="{9D41F66E-B93E-4C9C-BF2B-DD20E7FFD3F2}">
      <dgm:prSet/>
      <dgm:spPr/>
      <dgm:t>
        <a:bodyPr/>
        <a:lstStyle/>
        <a:p>
          <a:endParaRPr lang="en-US"/>
        </a:p>
      </dgm:t>
    </dgm:pt>
    <dgm:pt modelId="{355E7973-0DFD-4633-B15E-EB5A51936926}">
      <dgm:prSet phldrT="[Text]" custT="1"/>
      <dgm:spPr>
        <a:solidFill>
          <a:srgbClr val="0F9ED5"/>
        </a:solidFill>
        <a:ln>
          <a:noFill/>
        </a:ln>
      </dgm:spPr>
      <dgm:t>
        <a:bodyPr/>
        <a:lstStyle/>
        <a:p>
          <a:pPr algn="ctr">
            <a:lnSpc>
              <a:spcPts val="700"/>
            </a:lnSpc>
            <a:spcBef>
              <a:spcPts val="0"/>
            </a:spcBef>
            <a:spcAft>
              <a:spcPts val="0"/>
            </a:spcAft>
          </a:pPr>
          <a:r>
            <a:rPr lang="en-US" sz="700" b="0">
              <a:solidFill>
                <a:schemeClr val="bg1"/>
              </a:solidFill>
              <a:latin typeface="+mn-lt"/>
            </a:rPr>
            <a:t>Analytics and reporting</a:t>
          </a:r>
        </a:p>
      </dgm:t>
    </dgm:pt>
    <dgm:pt modelId="{66CE9CB4-9479-43CD-90FC-D220963AA221}" type="parTrans" cxnId="{B1290B6C-27E4-4F06-92C8-1C5A31B76667}">
      <dgm:prSet/>
      <dgm:spPr/>
      <dgm:t>
        <a:bodyPr/>
        <a:lstStyle/>
        <a:p>
          <a:endParaRPr lang="en-US"/>
        </a:p>
      </dgm:t>
    </dgm:pt>
    <dgm:pt modelId="{C8C9C2DB-B2F8-46D5-8686-41C6FF03087B}" type="sibTrans" cxnId="{B1290B6C-27E4-4F06-92C8-1C5A31B76667}">
      <dgm:prSet/>
      <dgm:spPr/>
      <dgm:t>
        <a:bodyPr/>
        <a:lstStyle/>
        <a:p>
          <a:endParaRPr lang="en-US"/>
        </a:p>
      </dgm:t>
    </dgm:pt>
    <dgm:pt modelId="{1A6AE997-92AD-4059-BD42-5D4D53B10C14}">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Pre-Built Tools</a:t>
          </a:r>
        </a:p>
      </dgm:t>
    </dgm:pt>
    <dgm:pt modelId="{9B765B6A-F207-4D64-ACCC-C71D0E58BBC7}" type="parTrans" cxnId="{3EC7820F-96F1-4F3D-B987-71A18F39787F}">
      <dgm:prSet/>
      <dgm:spPr/>
      <dgm:t>
        <a:bodyPr/>
        <a:lstStyle/>
        <a:p>
          <a:endParaRPr lang="en-US"/>
        </a:p>
      </dgm:t>
    </dgm:pt>
    <dgm:pt modelId="{522D79B2-F594-439C-B484-DDD281F47E98}" type="sibTrans" cxnId="{3EC7820F-96F1-4F3D-B987-71A18F39787F}">
      <dgm:prSet/>
      <dgm:spPr/>
      <dgm:t>
        <a:bodyPr/>
        <a:lstStyle/>
        <a:p>
          <a:endParaRPr lang="en-US"/>
        </a:p>
      </dgm:t>
    </dgm:pt>
    <dgm:pt modelId="{7BBA8ABA-43DE-4C47-86F9-229C02502D9B}">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Interaction Coordination</a:t>
          </a:r>
        </a:p>
      </dgm:t>
    </dgm:pt>
    <dgm:pt modelId="{9E081612-330D-4C54-96FA-CE035492A650}" type="parTrans" cxnId="{457FE167-54A6-4ECE-B80F-57783652B9AB}">
      <dgm:prSet/>
      <dgm:spPr/>
      <dgm:t>
        <a:bodyPr/>
        <a:lstStyle/>
        <a:p>
          <a:endParaRPr lang="en-US"/>
        </a:p>
      </dgm:t>
    </dgm:pt>
    <dgm:pt modelId="{000A7F8A-21BB-4572-BE81-FDD259E1F75A}" type="sibTrans" cxnId="{457FE167-54A6-4ECE-B80F-57783652B9AB}">
      <dgm:prSet/>
      <dgm:spPr/>
      <dgm:t>
        <a:bodyPr/>
        <a:lstStyle/>
        <a:p>
          <a:endParaRPr lang="en-US"/>
        </a:p>
      </dgm:t>
    </dgm:pt>
    <dgm:pt modelId="{11EB4EC9-F0C1-4F5D-A4D2-35274E74F22B}">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Guardrails</a:t>
          </a:r>
        </a:p>
      </dgm:t>
    </dgm:pt>
    <dgm:pt modelId="{2DF88344-40D7-48D6-A267-FE824863270C}" type="parTrans" cxnId="{DE30B09D-8CCA-4C19-B9EF-777AF3BB8A99}">
      <dgm:prSet/>
      <dgm:spPr/>
      <dgm:t>
        <a:bodyPr/>
        <a:lstStyle/>
        <a:p>
          <a:endParaRPr lang="en-US"/>
        </a:p>
      </dgm:t>
    </dgm:pt>
    <dgm:pt modelId="{8C402B23-FE7C-4DE3-8161-B6E9CB438511}" type="sibTrans" cxnId="{DE30B09D-8CCA-4C19-B9EF-777AF3BB8A99}">
      <dgm:prSet/>
      <dgm:spPr/>
      <dgm:t>
        <a:bodyPr/>
        <a:lstStyle/>
        <a:p>
          <a:endParaRPr lang="en-US"/>
        </a:p>
      </dgm:t>
    </dgm:pt>
    <dgm:pt modelId="{0B450889-6E78-4F88-8EC7-EC972EF38514}">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Memory</a:t>
          </a:r>
        </a:p>
      </dgm:t>
    </dgm:pt>
    <dgm:pt modelId="{01EAD352-89FA-4C30-A731-D636BCEAA892}" type="parTrans" cxnId="{C01A1348-1555-4899-BC6F-6EB049639B03}">
      <dgm:prSet/>
      <dgm:spPr/>
      <dgm:t>
        <a:bodyPr/>
        <a:lstStyle/>
        <a:p>
          <a:endParaRPr lang="en-US"/>
        </a:p>
      </dgm:t>
    </dgm:pt>
    <dgm:pt modelId="{B0ABC3DD-1347-495E-816D-B4AD255F0D1E}" type="sibTrans" cxnId="{C01A1348-1555-4899-BC6F-6EB049639B03}">
      <dgm:prSet/>
      <dgm:spPr/>
      <dgm:t>
        <a:bodyPr/>
        <a:lstStyle/>
        <a:p>
          <a:endParaRPr lang="en-US"/>
        </a:p>
      </dgm:t>
    </dgm:pt>
    <dgm:pt modelId="{6E283781-575C-4F5C-B315-40A3834831E5}">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Workflow Management</a:t>
          </a:r>
        </a:p>
      </dgm:t>
    </dgm:pt>
    <dgm:pt modelId="{587DF93D-0987-4EA3-AD46-5665B320100C}" type="parTrans" cxnId="{0596F670-E915-473D-9D5E-273F82DA6F1D}">
      <dgm:prSet/>
      <dgm:spPr/>
      <dgm:t>
        <a:bodyPr/>
        <a:lstStyle/>
        <a:p>
          <a:endParaRPr lang="en-US"/>
        </a:p>
      </dgm:t>
    </dgm:pt>
    <dgm:pt modelId="{D44E2EF8-C0CA-4606-A5CB-03AFBCD32E66}" type="sibTrans" cxnId="{0596F670-E915-473D-9D5E-273F82DA6F1D}">
      <dgm:prSet/>
      <dgm:spPr/>
      <dgm:t>
        <a:bodyPr/>
        <a:lstStyle/>
        <a:p>
          <a:endParaRPr lang="en-US"/>
        </a:p>
      </dgm:t>
    </dgm:pt>
    <dgm:pt modelId="{872B95B6-EFAB-4667-8D51-2957AC01E144}">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Human in the Loop</a:t>
          </a:r>
        </a:p>
      </dgm:t>
    </dgm:pt>
    <dgm:pt modelId="{30A160D2-2CE1-425D-B2AC-C2FC2483159F}" type="parTrans" cxnId="{8BB9672C-2FF2-4365-8BA5-5362748AAC8A}">
      <dgm:prSet/>
      <dgm:spPr/>
      <dgm:t>
        <a:bodyPr/>
        <a:lstStyle/>
        <a:p>
          <a:endParaRPr lang="en-US"/>
        </a:p>
      </dgm:t>
    </dgm:pt>
    <dgm:pt modelId="{EBDFB08E-AEB6-447D-8293-D68754490278}" type="sibTrans" cxnId="{8BB9672C-2FF2-4365-8BA5-5362748AAC8A}">
      <dgm:prSet/>
      <dgm:spPr/>
      <dgm:t>
        <a:bodyPr/>
        <a:lstStyle/>
        <a:p>
          <a:endParaRPr lang="en-US"/>
        </a:p>
      </dgm:t>
    </dgm:pt>
    <dgm:pt modelId="{98DE7B13-95F0-4BDA-9B78-547A877B6DF4}">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Operations</a:t>
          </a:r>
        </a:p>
      </dgm:t>
    </dgm:pt>
    <dgm:pt modelId="{9E9D24E0-11E8-421B-B59F-EE7922E8C91C}" type="parTrans" cxnId="{406EDB7A-8D56-415A-B521-7F473DAD3AF3}">
      <dgm:prSet/>
      <dgm:spPr/>
      <dgm:t>
        <a:bodyPr/>
        <a:lstStyle/>
        <a:p>
          <a:endParaRPr lang="en-US"/>
        </a:p>
      </dgm:t>
    </dgm:pt>
    <dgm:pt modelId="{B60C85C8-FEAE-4D78-A126-8BD8BF98B674}" type="sibTrans" cxnId="{406EDB7A-8D56-415A-B521-7F473DAD3AF3}">
      <dgm:prSet/>
      <dgm:spPr/>
      <dgm:t>
        <a:bodyPr/>
        <a:lstStyle/>
        <a:p>
          <a:endParaRPr lang="en-US"/>
        </a:p>
      </dgm:t>
    </dgm:pt>
    <dgm:pt modelId="{9F9BF70E-F5A1-4794-B809-D78C08320842}">
      <dgm:prSet phldrT="[Text]" custT="1"/>
      <dgm:spPr>
        <a:solidFill>
          <a:srgbClr val="0033CC"/>
        </a:solidFill>
        <a:ln>
          <a:noFill/>
        </a:ln>
      </dgm:spPr>
      <dgm:t>
        <a:bodyPr/>
        <a:lstStyle/>
        <a:p>
          <a:pPr algn="ctr">
            <a:lnSpc>
              <a:spcPts val="700"/>
            </a:lnSpc>
            <a:spcBef>
              <a:spcPts val="0"/>
            </a:spcBef>
            <a:spcAft>
              <a:spcPts val="0"/>
            </a:spcAft>
          </a:pPr>
          <a:r>
            <a:rPr lang="en-US" sz="700" b="0">
              <a:solidFill>
                <a:schemeClr val="bg1"/>
              </a:solidFill>
              <a:latin typeface="+mn-lt"/>
            </a:rPr>
            <a:t>Security</a:t>
          </a:r>
        </a:p>
      </dgm:t>
    </dgm:pt>
    <dgm:pt modelId="{D85EFDB8-A730-41D7-88EF-BBDA4031D2E9}" type="parTrans" cxnId="{1B34FA2B-08CD-4E7B-A705-BB1DF9FEADE1}">
      <dgm:prSet/>
      <dgm:spPr/>
      <dgm:t>
        <a:bodyPr/>
        <a:lstStyle/>
        <a:p>
          <a:endParaRPr lang="en-US"/>
        </a:p>
      </dgm:t>
    </dgm:pt>
    <dgm:pt modelId="{E76E4785-1037-4D7F-AB69-00A41E56A333}" type="sibTrans" cxnId="{1B34FA2B-08CD-4E7B-A705-BB1DF9FEADE1}">
      <dgm:prSet/>
      <dgm:spPr/>
      <dgm:t>
        <a:bodyPr/>
        <a:lstStyle/>
        <a:p>
          <a:endParaRPr lang="en-US"/>
        </a:p>
      </dgm:t>
    </dgm:pt>
    <dgm:pt modelId="{EB042546-7B06-4A76-808F-E194CF2956C1}" type="pres">
      <dgm:prSet presAssocID="{FCE64AEF-F2D2-4742-8110-E2A904A0E338}" presName="Name0" presStyleCnt="0">
        <dgm:presLayoutVars>
          <dgm:chPref val="1"/>
          <dgm:dir/>
          <dgm:animOne val="branch"/>
          <dgm:animLvl val="lvl"/>
          <dgm:resizeHandles/>
        </dgm:presLayoutVars>
      </dgm:prSet>
      <dgm:spPr/>
    </dgm:pt>
    <dgm:pt modelId="{FFE91B16-A4E8-4C95-9714-4DB2A614AE42}" type="pres">
      <dgm:prSet presAssocID="{4266846A-ECCA-4D43-AC82-E985E4BC35BE}" presName="vertOne" presStyleCnt="0"/>
      <dgm:spPr/>
    </dgm:pt>
    <dgm:pt modelId="{16714C91-ED13-4E9A-8C8A-62F3D355F81D}" type="pres">
      <dgm:prSet presAssocID="{4266846A-ECCA-4D43-AC82-E985E4BC35BE}" presName="txOne" presStyleLbl="node0" presStyleIdx="0" presStyleCnt="5">
        <dgm:presLayoutVars>
          <dgm:chPref val="3"/>
        </dgm:presLayoutVars>
      </dgm:prSet>
      <dgm:spPr>
        <a:prstGeom prst="snip2DiagRect">
          <a:avLst/>
        </a:prstGeom>
      </dgm:spPr>
    </dgm:pt>
    <dgm:pt modelId="{AA2B55FE-9509-4711-A04E-4ADC3C59C1A0}" type="pres">
      <dgm:prSet presAssocID="{4266846A-ECCA-4D43-AC82-E985E4BC35BE}" presName="parTransOne" presStyleCnt="0"/>
      <dgm:spPr/>
    </dgm:pt>
    <dgm:pt modelId="{AA8E9FE0-C7A3-4FBC-A1C0-50710C48C889}" type="pres">
      <dgm:prSet presAssocID="{4266846A-ECCA-4D43-AC82-E985E4BC35BE}" presName="horzOne" presStyleCnt="0"/>
      <dgm:spPr/>
    </dgm:pt>
    <dgm:pt modelId="{AF32D5C2-8B63-424E-8B45-E3A2DBDD2E32}" type="pres">
      <dgm:prSet presAssocID="{122201E8-B4E9-4AFE-A171-6A8085EC9A36}" presName="vertTwo" presStyleCnt="0"/>
      <dgm:spPr/>
    </dgm:pt>
    <dgm:pt modelId="{BB08295F-C3A4-4067-A03F-800B42F3D4FE}" type="pres">
      <dgm:prSet presAssocID="{122201E8-B4E9-4AFE-A171-6A8085EC9A36}" presName="txTwo" presStyleLbl="node2" presStyleIdx="0" presStyleCnt="9">
        <dgm:presLayoutVars>
          <dgm:chPref val="3"/>
        </dgm:presLayoutVars>
      </dgm:prSet>
      <dgm:spPr/>
    </dgm:pt>
    <dgm:pt modelId="{EE6F1EA6-B854-4904-8EA3-08675B33CA70}" type="pres">
      <dgm:prSet presAssocID="{122201E8-B4E9-4AFE-A171-6A8085EC9A36}" presName="parTransTwo" presStyleCnt="0"/>
      <dgm:spPr/>
    </dgm:pt>
    <dgm:pt modelId="{89277A4B-F239-4BB5-9DA7-B174A2AEE90F}" type="pres">
      <dgm:prSet presAssocID="{122201E8-B4E9-4AFE-A171-6A8085EC9A36}" presName="horzTwo" presStyleCnt="0"/>
      <dgm:spPr/>
    </dgm:pt>
    <dgm:pt modelId="{09A3060D-A110-4623-B8B5-243A9B132E1F}" type="pres">
      <dgm:prSet presAssocID="{B813C642-A62A-4282-B0A0-482A7409A2B2}" presName="vertThree" presStyleCnt="0"/>
      <dgm:spPr/>
    </dgm:pt>
    <dgm:pt modelId="{13FD3567-2B99-4801-909B-A02CA3EF198A}" type="pres">
      <dgm:prSet presAssocID="{B813C642-A62A-4282-B0A0-482A7409A2B2}" presName="txThree" presStyleLbl="node3" presStyleIdx="0" presStyleCnt="9">
        <dgm:presLayoutVars>
          <dgm:chPref val="3"/>
        </dgm:presLayoutVars>
      </dgm:prSet>
      <dgm:spPr/>
    </dgm:pt>
    <dgm:pt modelId="{A6A331C1-1FAB-4EDA-B7E5-A37493BDC5A8}" type="pres">
      <dgm:prSet presAssocID="{B813C642-A62A-4282-B0A0-482A7409A2B2}" presName="parTransThree" presStyleCnt="0"/>
      <dgm:spPr/>
    </dgm:pt>
    <dgm:pt modelId="{E495DEFF-FC10-4A8D-8C5E-DD08F26ABF3E}" type="pres">
      <dgm:prSet presAssocID="{B813C642-A62A-4282-B0A0-482A7409A2B2}" presName="horzThree" presStyleCnt="0"/>
      <dgm:spPr/>
    </dgm:pt>
    <dgm:pt modelId="{B6E49368-98F8-4BB5-A94E-989C9E26371E}" type="pres">
      <dgm:prSet presAssocID="{95E8EDC3-7E1D-4C9F-B6B2-DE18A6F62445}" presName="vertFour" presStyleCnt="0">
        <dgm:presLayoutVars>
          <dgm:chPref val="3"/>
        </dgm:presLayoutVars>
      </dgm:prSet>
      <dgm:spPr/>
    </dgm:pt>
    <dgm:pt modelId="{C7D99F58-F6AA-40C0-BCE6-4AD9E5305596}" type="pres">
      <dgm:prSet presAssocID="{95E8EDC3-7E1D-4C9F-B6B2-DE18A6F62445}" presName="txFour" presStyleLbl="node4" presStyleIdx="0" presStyleCnt="13">
        <dgm:presLayoutVars>
          <dgm:chPref val="3"/>
        </dgm:presLayoutVars>
      </dgm:prSet>
      <dgm:spPr/>
    </dgm:pt>
    <dgm:pt modelId="{C2C586C5-EBB3-492E-A3FD-BD3D7BB6FA97}" type="pres">
      <dgm:prSet presAssocID="{95E8EDC3-7E1D-4C9F-B6B2-DE18A6F62445}" presName="horzFour" presStyleCnt="0"/>
      <dgm:spPr/>
    </dgm:pt>
    <dgm:pt modelId="{22BEB740-FF25-4C26-AD6E-3DD2FCA0E633}" type="pres">
      <dgm:prSet presAssocID="{7FDD486E-168D-49DE-89E6-C48279D2BE78}" presName="sibSpaceTwo" presStyleCnt="0"/>
      <dgm:spPr/>
    </dgm:pt>
    <dgm:pt modelId="{129279FD-A0E9-424F-B0CB-1F39145F825C}" type="pres">
      <dgm:prSet presAssocID="{25C1D9C4-0CA9-4631-941A-73AB840239D5}" presName="vertTwo" presStyleCnt="0"/>
      <dgm:spPr/>
    </dgm:pt>
    <dgm:pt modelId="{B60B3BF6-AD76-4358-8533-5EB85ECCC47D}" type="pres">
      <dgm:prSet presAssocID="{25C1D9C4-0CA9-4631-941A-73AB840239D5}" presName="txTwo" presStyleLbl="node2" presStyleIdx="1" presStyleCnt="9">
        <dgm:presLayoutVars>
          <dgm:chPref val="3"/>
        </dgm:presLayoutVars>
      </dgm:prSet>
      <dgm:spPr/>
    </dgm:pt>
    <dgm:pt modelId="{A52454A6-051E-41C6-B237-CE348C8234C7}" type="pres">
      <dgm:prSet presAssocID="{25C1D9C4-0CA9-4631-941A-73AB840239D5}" presName="parTransTwo" presStyleCnt="0"/>
      <dgm:spPr/>
    </dgm:pt>
    <dgm:pt modelId="{FC1CAC20-BB0B-4374-81F6-2331D1385F4B}" type="pres">
      <dgm:prSet presAssocID="{25C1D9C4-0CA9-4631-941A-73AB840239D5}" presName="horzTwo" presStyleCnt="0"/>
      <dgm:spPr/>
    </dgm:pt>
    <dgm:pt modelId="{A0A3851E-E62D-4CB2-865F-2693E68409F3}" type="pres">
      <dgm:prSet presAssocID="{2BDC729B-481B-4CD9-9BA1-4B82B77BA78A}" presName="vertThree" presStyleCnt="0"/>
      <dgm:spPr/>
    </dgm:pt>
    <dgm:pt modelId="{DBD664DC-4BB6-44BE-B692-71D4122A2CD6}" type="pres">
      <dgm:prSet presAssocID="{2BDC729B-481B-4CD9-9BA1-4B82B77BA78A}" presName="txThree" presStyleLbl="node3" presStyleIdx="1" presStyleCnt="9">
        <dgm:presLayoutVars>
          <dgm:chPref val="3"/>
        </dgm:presLayoutVars>
      </dgm:prSet>
      <dgm:spPr/>
    </dgm:pt>
    <dgm:pt modelId="{A2D06B50-0D2E-4E21-8CF4-BB2D29405D85}" type="pres">
      <dgm:prSet presAssocID="{2BDC729B-481B-4CD9-9BA1-4B82B77BA78A}" presName="parTransThree" presStyleCnt="0"/>
      <dgm:spPr/>
    </dgm:pt>
    <dgm:pt modelId="{CB274E85-4930-46A2-AF8F-DC275DA6BAA4}" type="pres">
      <dgm:prSet presAssocID="{2BDC729B-481B-4CD9-9BA1-4B82B77BA78A}" presName="horzThree" presStyleCnt="0"/>
      <dgm:spPr/>
    </dgm:pt>
    <dgm:pt modelId="{FEF9A6D2-15CE-4680-8689-F41D0061685E}" type="pres">
      <dgm:prSet presAssocID="{822854C4-7C26-4C0C-8AF3-1599DD744E45}" presName="vertFour" presStyleCnt="0">
        <dgm:presLayoutVars>
          <dgm:chPref val="3"/>
        </dgm:presLayoutVars>
      </dgm:prSet>
      <dgm:spPr/>
    </dgm:pt>
    <dgm:pt modelId="{B93D2023-4A63-497C-8D7B-BEF821460487}" type="pres">
      <dgm:prSet presAssocID="{822854C4-7C26-4C0C-8AF3-1599DD744E45}" presName="txFour" presStyleLbl="node4" presStyleIdx="1" presStyleCnt="13">
        <dgm:presLayoutVars>
          <dgm:chPref val="3"/>
        </dgm:presLayoutVars>
      </dgm:prSet>
      <dgm:spPr/>
    </dgm:pt>
    <dgm:pt modelId="{D5A4CCEC-8AFD-48E3-A946-005010737CC6}" type="pres">
      <dgm:prSet presAssocID="{822854C4-7C26-4C0C-8AF3-1599DD744E45}" presName="horzFour" presStyleCnt="0"/>
      <dgm:spPr/>
    </dgm:pt>
    <dgm:pt modelId="{2D582D12-46D2-4AB3-8998-3089DDFB73AA}" type="pres">
      <dgm:prSet presAssocID="{889A9B68-7E22-4089-B26D-4D7D5D8F294F}" presName="sibSpaceOne" presStyleCnt="0"/>
      <dgm:spPr/>
    </dgm:pt>
    <dgm:pt modelId="{39ACF83A-1E3E-4A8E-9AE6-6C2517B9A5A4}" type="pres">
      <dgm:prSet presAssocID="{21A63E6E-42CB-4083-AA44-C1E66C9C517A}" presName="vertOne" presStyleCnt="0"/>
      <dgm:spPr/>
    </dgm:pt>
    <dgm:pt modelId="{86AEEDEC-F37A-4F9B-8413-69B54DE10515}" type="pres">
      <dgm:prSet presAssocID="{21A63E6E-42CB-4083-AA44-C1E66C9C517A}" presName="txOne" presStyleLbl="node0" presStyleIdx="1" presStyleCnt="5">
        <dgm:presLayoutVars>
          <dgm:chPref val="3"/>
        </dgm:presLayoutVars>
      </dgm:prSet>
      <dgm:spPr>
        <a:prstGeom prst="snip2DiagRect">
          <a:avLst/>
        </a:prstGeom>
      </dgm:spPr>
    </dgm:pt>
    <dgm:pt modelId="{3AF43EFA-36DF-4F50-B6CF-0E89E4AE3BC0}" type="pres">
      <dgm:prSet presAssocID="{21A63E6E-42CB-4083-AA44-C1E66C9C517A}" presName="parTransOne" presStyleCnt="0"/>
      <dgm:spPr/>
    </dgm:pt>
    <dgm:pt modelId="{07E8C769-6973-488B-ADF8-51998288857E}" type="pres">
      <dgm:prSet presAssocID="{21A63E6E-42CB-4083-AA44-C1E66C9C517A}" presName="horzOne" presStyleCnt="0"/>
      <dgm:spPr/>
    </dgm:pt>
    <dgm:pt modelId="{DAFB0125-6D49-4843-A2BC-4E8AD0DCF557}" type="pres">
      <dgm:prSet presAssocID="{D3105AD6-FFC4-484B-8D52-9CE717A9DFCA}" presName="vertTwo" presStyleCnt="0"/>
      <dgm:spPr/>
    </dgm:pt>
    <dgm:pt modelId="{51ABB8A0-BF4D-4652-8024-0ED9C205DC89}" type="pres">
      <dgm:prSet presAssocID="{D3105AD6-FFC4-484B-8D52-9CE717A9DFCA}" presName="txTwo" presStyleLbl="node2" presStyleIdx="2" presStyleCnt="9">
        <dgm:presLayoutVars>
          <dgm:chPref val="3"/>
        </dgm:presLayoutVars>
      </dgm:prSet>
      <dgm:spPr/>
    </dgm:pt>
    <dgm:pt modelId="{BE72DCE3-C88B-4717-8781-91EA637C13C7}" type="pres">
      <dgm:prSet presAssocID="{D3105AD6-FFC4-484B-8D52-9CE717A9DFCA}" presName="parTransTwo" presStyleCnt="0"/>
      <dgm:spPr/>
    </dgm:pt>
    <dgm:pt modelId="{AC02D3FA-43EB-4057-9C80-F0D5C48F2D1A}" type="pres">
      <dgm:prSet presAssocID="{D3105AD6-FFC4-484B-8D52-9CE717A9DFCA}" presName="horzTwo" presStyleCnt="0"/>
      <dgm:spPr/>
    </dgm:pt>
    <dgm:pt modelId="{8A301F15-F4B3-4B20-8428-BEE8030A41DC}" type="pres">
      <dgm:prSet presAssocID="{8AF2E124-46B9-4D6A-BC87-12D03CB89DEC}" presName="vertThree" presStyleCnt="0"/>
      <dgm:spPr/>
    </dgm:pt>
    <dgm:pt modelId="{22090A82-B896-4444-AEB3-836A625A1072}" type="pres">
      <dgm:prSet presAssocID="{8AF2E124-46B9-4D6A-BC87-12D03CB89DEC}" presName="txThree" presStyleLbl="node3" presStyleIdx="2" presStyleCnt="9">
        <dgm:presLayoutVars>
          <dgm:chPref val="3"/>
        </dgm:presLayoutVars>
      </dgm:prSet>
      <dgm:spPr/>
    </dgm:pt>
    <dgm:pt modelId="{67656094-4C29-4A00-8BC8-473E886B52C7}" type="pres">
      <dgm:prSet presAssocID="{8AF2E124-46B9-4D6A-BC87-12D03CB89DEC}" presName="parTransThree" presStyleCnt="0"/>
      <dgm:spPr/>
    </dgm:pt>
    <dgm:pt modelId="{1F705574-6488-48AB-95A4-5127271651F8}" type="pres">
      <dgm:prSet presAssocID="{8AF2E124-46B9-4D6A-BC87-12D03CB89DEC}" presName="horzThree" presStyleCnt="0"/>
      <dgm:spPr/>
    </dgm:pt>
    <dgm:pt modelId="{072C0E63-9B3E-4CC6-9468-226E78D9822E}" type="pres">
      <dgm:prSet presAssocID="{D874A336-639A-43DD-B822-12D4257D4C58}" presName="vertFour" presStyleCnt="0">
        <dgm:presLayoutVars>
          <dgm:chPref val="3"/>
        </dgm:presLayoutVars>
      </dgm:prSet>
      <dgm:spPr/>
    </dgm:pt>
    <dgm:pt modelId="{3F6C977A-F368-4CF6-B224-08E47F4C9B80}" type="pres">
      <dgm:prSet presAssocID="{D874A336-639A-43DD-B822-12D4257D4C58}" presName="txFour" presStyleLbl="node4" presStyleIdx="2" presStyleCnt="13">
        <dgm:presLayoutVars>
          <dgm:chPref val="3"/>
        </dgm:presLayoutVars>
      </dgm:prSet>
      <dgm:spPr/>
    </dgm:pt>
    <dgm:pt modelId="{9AD6D8AD-B98F-4557-B2E9-F766ACB3E7A8}" type="pres">
      <dgm:prSet presAssocID="{D874A336-639A-43DD-B822-12D4257D4C58}" presName="parTransFour" presStyleCnt="0"/>
      <dgm:spPr/>
    </dgm:pt>
    <dgm:pt modelId="{E912A326-5CA2-424D-9A06-C11B30501806}" type="pres">
      <dgm:prSet presAssocID="{D874A336-639A-43DD-B822-12D4257D4C58}" presName="horzFour" presStyleCnt="0"/>
      <dgm:spPr/>
    </dgm:pt>
    <dgm:pt modelId="{6C234A1B-A256-46F8-ABB2-EEFBB99D75A1}" type="pres">
      <dgm:prSet presAssocID="{6728F747-BD00-40B5-AC95-9BE8739C8FD7}" presName="vertFour" presStyleCnt="0">
        <dgm:presLayoutVars>
          <dgm:chPref val="3"/>
        </dgm:presLayoutVars>
      </dgm:prSet>
      <dgm:spPr/>
    </dgm:pt>
    <dgm:pt modelId="{C80E9083-C4AA-430B-B256-B463875F0036}" type="pres">
      <dgm:prSet presAssocID="{6728F747-BD00-40B5-AC95-9BE8739C8FD7}" presName="txFour" presStyleLbl="node4" presStyleIdx="3" presStyleCnt="13">
        <dgm:presLayoutVars>
          <dgm:chPref val="3"/>
        </dgm:presLayoutVars>
      </dgm:prSet>
      <dgm:spPr/>
    </dgm:pt>
    <dgm:pt modelId="{124642BC-7C40-4AE0-A4F4-26D308DEA2BB}" type="pres">
      <dgm:prSet presAssocID="{6728F747-BD00-40B5-AC95-9BE8739C8FD7}" presName="parTransFour" presStyleCnt="0"/>
      <dgm:spPr/>
    </dgm:pt>
    <dgm:pt modelId="{7447D711-4210-4B1A-A56C-2CC86FC3E3AC}" type="pres">
      <dgm:prSet presAssocID="{6728F747-BD00-40B5-AC95-9BE8739C8FD7}" presName="horzFour" presStyleCnt="0"/>
      <dgm:spPr/>
    </dgm:pt>
    <dgm:pt modelId="{DC4EDDC0-5107-4FE2-B5E2-EB8B686ECC80}" type="pres">
      <dgm:prSet presAssocID="{6F9B650E-D3CB-43FF-9F87-03BF6D1A6679}" presName="vertFour" presStyleCnt="0">
        <dgm:presLayoutVars>
          <dgm:chPref val="3"/>
        </dgm:presLayoutVars>
      </dgm:prSet>
      <dgm:spPr/>
    </dgm:pt>
    <dgm:pt modelId="{7AB42A9F-8D2E-4123-991B-EC8F28AB6060}" type="pres">
      <dgm:prSet presAssocID="{6F9B650E-D3CB-43FF-9F87-03BF6D1A6679}" presName="txFour" presStyleLbl="node4" presStyleIdx="4" presStyleCnt="13">
        <dgm:presLayoutVars>
          <dgm:chPref val="3"/>
        </dgm:presLayoutVars>
      </dgm:prSet>
      <dgm:spPr/>
    </dgm:pt>
    <dgm:pt modelId="{0FBE05B8-744C-4BF9-8385-43CEA6D110A1}" type="pres">
      <dgm:prSet presAssocID="{6F9B650E-D3CB-43FF-9F87-03BF6D1A6679}" presName="horzFour" presStyleCnt="0"/>
      <dgm:spPr/>
    </dgm:pt>
    <dgm:pt modelId="{4EA29DFF-5004-45B3-84C5-D689D1893092}" type="pres">
      <dgm:prSet presAssocID="{6309A8B0-DCB4-42BF-8C39-DD7D044BA70E}" presName="sibSpaceTwo" presStyleCnt="0"/>
      <dgm:spPr/>
    </dgm:pt>
    <dgm:pt modelId="{1D850E93-AB77-4CBE-BA98-0832E7B5904F}" type="pres">
      <dgm:prSet presAssocID="{F2D09A41-9CF5-4827-BB9D-1B0159808DD8}" presName="vertTwo" presStyleCnt="0"/>
      <dgm:spPr/>
    </dgm:pt>
    <dgm:pt modelId="{E551F63C-83D1-4876-A651-0AC62249421B}" type="pres">
      <dgm:prSet presAssocID="{F2D09A41-9CF5-4827-BB9D-1B0159808DD8}" presName="txTwo" presStyleLbl="node2" presStyleIdx="3" presStyleCnt="9">
        <dgm:presLayoutVars>
          <dgm:chPref val="3"/>
        </dgm:presLayoutVars>
      </dgm:prSet>
      <dgm:spPr/>
    </dgm:pt>
    <dgm:pt modelId="{94091D44-3AD4-49E1-8D6D-F73363B4EBC9}" type="pres">
      <dgm:prSet presAssocID="{F2D09A41-9CF5-4827-BB9D-1B0159808DD8}" presName="parTransTwo" presStyleCnt="0"/>
      <dgm:spPr/>
    </dgm:pt>
    <dgm:pt modelId="{4828F233-1624-4F52-BFC3-0818884F44C1}" type="pres">
      <dgm:prSet presAssocID="{F2D09A41-9CF5-4827-BB9D-1B0159808DD8}" presName="horzTwo" presStyleCnt="0"/>
      <dgm:spPr/>
    </dgm:pt>
    <dgm:pt modelId="{1E7E649B-FBC2-4B7A-9793-DDB9775A7C85}" type="pres">
      <dgm:prSet presAssocID="{95AFB97D-CEEB-4D6A-94FE-A4415D7AB732}" presName="vertThree" presStyleCnt="0"/>
      <dgm:spPr/>
    </dgm:pt>
    <dgm:pt modelId="{3C16DDD5-51CF-4434-99BF-1B339BC8FD8B}" type="pres">
      <dgm:prSet presAssocID="{95AFB97D-CEEB-4D6A-94FE-A4415D7AB732}" presName="txThree" presStyleLbl="node3" presStyleIdx="3" presStyleCnt="9">
        <dgm:presLayoutVars>
          <dgm:chPref val="3"/>
        </dgm:presLayoutVars>
      </dgm:prSet>
      <dgm:spPr/>
    </dgm:pt>
    <dgm:pt modelId="{84610FF7-A223-486A-85C7-D73874D145E7}" type="pres">
      <dgm:prSet presAssocID="{95AFB97D-CEEB-4D6A-94FE-A4415D7AB732}" presName="parTransThree" presStyleCnt="0"/>
      <dgm:spPr/>
    </dgm:pt>
    <dgm:pt modelId="{2F916609-4474-407D-9216-5EEDFDE7A456}" type="pres">
      <dgm:prSet presAssocID="{95AFB97D-CEEB-4D6A-94FE-A4415D7AB732}" presName="horzThree" presStyleCnt="0"/>
      <dgm:spPr/>
    </dgm:pt>
    <dgm:pt modelId="{73123DAA-A3EA-4275-BC18-C1D29A91142F}" type="pres">
      <dgm:prSet presAssocID="{994DAAE9-51BA-4E71-896D-0F317BE7967C}" presName="vertFour" presStyleCnt="0">
        <dgm:presLayoutVars>
          <dgm:chPref val="3"/>
        </dgm:presLayoutVars>
      </dgm:prSet>
      <dgm:spPr/>
    </dgm:pt>
    <dgm:pt modelId="{C5A21173-6DC2-4CAA-8F5D-592E68DBC47D}" type="pres">
      <dgm:prSet presAssocID="{994DAAE9-51BA-4E71-896D-0F317BE7967C}" presName="txFour" presStyleLbl="node4" presStyleIdx="5" presStyleCnt="13">
        <dgm:presLayoutVars>
          <dgm:chPref val="3"/>
        </dgm:presLayoutVars>
      </dgm:prSet>
      <dgm:spPr/>
    </dgm:pt>
    <dgm:pt modelId="{3794B9BB-3119-401B-B3D6-8728FDFE4B7F}" type="pres">
      <dgm:prSet presAssocID="{994DAAE9-51BA-4E71-896D-0F317BE7967C}" presName="parTransFour" presStyleCnt="0"/>
      <dgm:spPr/>
    </dgm:pt>
    <dgm:pt modelId="{0C09B4C3-E49F-4079-8165-F4BF83E2178A}" type="pres">
      <dgm:prSet presAssocID="{994DAAE9-51BA-4E71-896D-0F317BE7967C}" presName="horzFour" presStyleCnt="0"/>
      <dgm:spPr/>
    </dgm:pt>
    <dgm:pt modelId="{828C0302-AA41-4E24-9C80-270DA74B5EFC}" type="pres">
      <dgm:prSet presAssocID="{355E7973-0DFD-4633-B15E-EB5A51936926}" presName="vertFour" presStyleCnt="0">
        <dgm:presLayoutVars>
          <dgm:chPref val="3"/>
        </dgm:presLayoutVars>
      </dgm:prSet>
      <dgm:spPr/>
    </dgm:pt>
    <dgm:pt modelId="{7AFD776E-D7E5-4726-B3BE-E6F68A34CCB9}" type="pres">
      <dgm:prSet presAssocID="{355E7973-0DFD-4633-B15E-EB5A51936926}" presName="txFour" presStyleLbl="node4" presStyleIdx="6" presStyleCnt="13">
        <dgm:presLayoutVars>
          <dgm:chPref val="3"/>
        </dgm:presLayoutVars>
      </dgm:prSet>
      <dgm:spPr/>
    </dgm:pt>
    <dgm:pt modelId="{DBDB2799-4831-4019-8F90-F90707AB63D6}" type="pres">
      <dgm:prSet presAssocID="{355E7973-0DFD-4633-B15E-EB5A51936926}" presName="horzFour" presStyleCnt="0"/>
      <dgm:spPr/>
    </dgm:pt>
    <dgm:pt modelId="{43A048A0-3CBC-4B51-BD58-5545632E7493}" type="pres">
      <dgm:prSet presAssocID="{C9E226A1-093F-41B4-BCC7-38E5FE99695D}" presName="sibSpaceOne" presStyleCnt="0"/>
      <dgm:spPr/>
    </dgm:pt>
    <dgm:pt modelId="{4A2D873A-0CCC-46ED-BCA9-BDBCC52E85E7}" type="pres">
      <dgm:prSet presAssocID="{E1439DA8-384D-4D3B-8810-CC11B5EA1C70}" presName="vertOne" presStyleCnt="0"/>
      <dgm:spPr/>
    </dgm:pt>
    <dgm:pt modelId="{36C89161-1E35-4E4A-BD22-6AE911190EF0}" type="pres">
      <dgm:prSet presAssocID="{E1439DA8-384D-4D3B-8810-CC11B5EA1C70}" presName="txOne" presStyleLbl="node0" presStyleIdx="2" presStyleCnt="5">
        <dgm:presLayoutVars>
          <dgm:chPref val="3"/>
        </dgm:presLayoutVars>
      </dgm:prSet>
      <dgm:spPr>
        <a:prstGeom prst="snip2DiagRect">
          <a:avLst/>
        </a:prstGeom>
      </dgm:spPr>
    </dgm:pt>
    <dgm:pt modelId="{6F589E8F-DFA5-4473-A2A6-0FBFDD736042}" type="pres">
      <dgm:prSet presAssocID="{E1439DA8-384D-4D3B-8810-CC11B5EA1C70}" presName="parTransOne" presStyleCnt="0"/>
      <dgm:spPr/>
    </dgm:pt>
    <dgm:pt modelId="{74BAE684-4261-4D75-9D7F-B85CC927AB06}" type="pres">
      <dgm:prSet presAssocID="{E1439DA8-384D-4D3B-8810-CC11B5EA1C70}" presName="horzOne" presStyleCnt="0"/>
      <dgm:spPr/>
    </dgm:pt>
    <dgm:pt modelId="{7501A7A8-574E-49F7-ACCA-2B1F23EA430B}" type="pres">
      <dgm:prSet presAssocID="{EDE30CBA-480F-4E1B-B81D-E8C0B967B574}" presName="vertTwo" presStyleCnt="0"/>
      <dgm:spPr/>
    </dgm:pt>
    <dgm:pt modelId="{72ECF181-CB96-4F6C-9B91-FD92935542AA}" type="pres">
      <dgm:prSet presAssocID="{EDE30CBA-480F-4E1B-B81D-E8C0B967B574}" presName="txTwo" presStyleLbl="node2" presStyleIdx="4" presStyleCnt="9">
        <dgm:presLayoutVars>
          <dgm:chPref val="3"/>
        </dgm:presLayoutVars>
      </dgm:prSet>
      <dgm:spPr/>
    </dgm:pt>
    <dgm:pt modelId="{FE94BB78-E800-474C-83E1-03F88A946227}" type="pres">
      <dgm:prSet presAssocID="{EDE30CBA-480F-4E1B-B81D-E8C0B967B574}" presName="parTransTwo" presStyleCnt="0"/>
      <dgm:spPr/>
    </dgm:pt>
    <dgm:pt modelId="{BC4E17A1-8E21-4E4C-92A9-502BA7E61030}" type="pres">
      <dgm:prSet presAssocID="{EDE30CBA-480F-4E1B-B81D-E8C0B967B574}" presName="horzTwo" presStyleCnt="0"/>
      <dgm:spPr/>
    </dgm:pt>
    <dgm:pt modelId="{0078A33C-8D12-4324-85FA-DA9A2FEE09EA}" type="pres">
      <dgm:prSet presAssocID="{8CEF2011-0748-45A9-BCEB-FDD532BCC589}" presName="vertThree" presStyleCnt="0"/>
      <dgm:spPr/>
    </dgm:pt>
    <dgm:pt modelId="{E76AE509-0195-40DF-B8C5-63BB263415B9}" type="pres">
      <dgm:prSet presAssocID="{8CEF2011-0748-45A9-BCEB-FDD532BCC589}" presName="txThree" presStyleLbl="node3" presStyleIdx="4" presStyleCnt="9">
        <dgm:presLayoutVars>
          <dgm:chPref val="3"/>
        </dgm:presLayoutVars>
      </dgm:prSet>
      <dgm:spPr/>
    </dgm:pt>
    <dgm:pt modelId="{57F46386-9B58-49C0-A33F-2D20F0D94F48}" type="pres">
      <dgm:prSet presAssocID="{8CEF2011-0748-45A9-BCEB-FDD532BCC589}" presName="parTransThree" presStyleCnt="0"/>
      <dgm:spPr/>
    </dgm:pt>
    <dgm:pt modelId="{9E7B1CFD-8EE6-4C5E-ABBC-27D8153AB5C2}" type="pres">
      <dgm:prSet presAssocID="{8CEF2011-0748-45A9-BCEB-FDD532BCC589}" presName="horzThree" presStyleCnt="0"/>
      <dgm:spPr/>
    </dgm:pt>
    <dgm:pt modelId="{50671CAF-4303-4D6C-B696-86C373EBC973}" type="pres">
      <dgm:prSet presAssocID="{47F48AE1-214B-492C-BDA6-ED5026C882CA}" presName="vertFour" presStyleCnt="0">
        <dgm:presLayoutVars>
          <dgm:chPref val="3"/>
        </dgm:presLayoutVars>
      </dgm:prSet>
      <dgm:spPr/>
    </dgm:pt>
    <dgm:pt modelId="{F466F43A-FC0A-4213-B080-F18726AD1E9A}" type="pres">
      <dgm:prSet presAssocID="{47F48AE1-214B-492C-BDA6-ED5026C882CA}" presName="txFour" presStyleLbl="node4" presStyleIdx="7" presStyleCnt="13">
        <dgm:presLayoutVars>
          <dgm:chPref val="3"/>
        </dgm:presLayoutVars>
      </dgm:prSet>
      <dgm:spPr/>
    </dgm:pt>
    <dgm:pt modelId="{4988D979-AE71-4202-BD8D-F900E638DFA2}" type="pres">
      <dgm:prSet presAssocID="{47F48AE1-214B-492C-BDA6-ED5026C882CA}" presName="horzFour" presStyleCnt="0"/>
      <dgm:spPr/>
    </dgm:pt>
    <dgm:pt modelId="{4E5F0E8B-A07D-481A-AF5F-269B03DA32ED}" type="pres">
      <dgm:prSet presAssocID="{C2A6DCB3-91AA-4D33-8E34-C2019562C059}" presName="sibSpaceTwo" presStyleCnt="0"/>
      <dgm:spPr/>
    </dgm:pt>
    <dgm:pt modelId="{1E6B3BAF-5B6A-4810-8588-5C94166625F3}" type="pres">
      <dgm:prSet presAssocID="{6CCCED47-B4E4-414F-B007-928DFADCEDF2}" presName="vertTwo" presStyleCnt="0"/>
      <dgm:spPr/>
    </dgm:pt>
    <dgm:pt modelId="{62E8314A-D6A5-4779-BFE4-80DBECA5A34D}" type="pres">
      <dgm:prSet presAssocID="{6CCCED47-B4E4-414F-B007-928DFADCEDF2}" presName="txTwo" presStyleLbl="node2" presStyleIdx="5" presStyleCnt="9">
        <dgm:presLayoutVars>
          <dgm:chPref val="3"/>
        </dgm:presLayoutVars>
      </dgm:prSet>
      <dgm:spPr/>
    </dgm:pt>
    <dgm:pt modelId="{7C7C6250-A91E-430B-9179-66968551E167}" type="pres">
      <dgm:prSet presAssocID="{6CCCED47-B4E4-414F-B007-928DFADCEDF2}" presName="parTransTwo" presStyleCnt="0"/>
      <dgm:spPr/>
    </dgm:pt>
    <dgm:pt modelId="{FFBEB7C7-7D69-4D62-8140-F55C589BC95A}" type="pres">
      <dgm:prSet presAssocID="{6CCCED47-B4E4-414F-B007-928DFADCEDF2}" presName="horzTwo" presStyleCnt="0"/>
      <dgm:spPr/>
    </dgm:pt>
    <dgm:pt modelId="{8604B2D5-DAAD-4A7A-801D-C2A75FCFAF49}" type="pres">
      <dgm:prSet presAssocID="{FDB483BE-1146-4D16-82DD-D5910D4204E3}" presName="vertThree" presStyleCnt="0"/>
      <dgm:spPr/>
    </dgm:pt>
    <dgm:pt modelId="{EF405B08-7DA7-4BE0-AB9B-16BF10AF7D57}" type="pres">
      <dgm:prSet presAssocID="{FDB483BE-1146-4D16-82DD-D5910D4204E3}" presName="txThree" presStyleLbl="node3" presStyleIdx="5" presStyleCnt="9">
        <dgm:presLayoutVars>
          <dgm:chPref val="3"/>
        </dgm:presLayoutVars>
      </dgm:prSet>
      <dgm:spPr/>
    </dgm:pt>
    <dgm:pt modelId="{0C45AF27-B7C3-4EB7-B242-B58F783C0DE9}" type="pres">
      <dgm:prSet presAssocID="{FDB483BE-1146-4D16-82DD-D5910D4204E3}" presName="horzThree" presStyleCnt="0"/>
      <dgm:spPr/>
    </dgm:pt>
    <dgm:pt modelId="{6489504C-C37E-4C7A-A7A1-B59B501A50CD}" type="pres">
      <dgm:prSet presAssocID="{1A049DB9-D281-4DF1-95EB-13E72ED49C75}" presName="sibSpaceOne" presStyleCnt="0"/>
      <dgm:spPr/>
    </dgm:pt>
    <dgm:pt modelId="{392A1498-E512-4B2E-8EE4-B501F0477F23}" type="pres">
      <dgm:prSet presAssocID="{ECADF668-2399-4296-965E-421412378DDE}" presName="vertOne" presStyleCnt="0"/>
      <dgm:spPr/>
    </dgm:pt>
    <dgm:pt modelId="{9BAE6696-6102-4AC5-967E-503E611AC80D}" type="pres">
      <dgm:prSet presAssocID="{ECADF668-2399-4296-965E-421412378DDE}" presName="txOne" presStyleLbl="node0" presStyleIdx="3" presStyleCnt="5">
        <dgm:presLayoutVars>
          <dgm:chPref val="3"/>
        </dgm:presLayoutVars>
      </dgm:prSet>
      <dgm:spPr>
        <a:prstGeom prst="snip2DiagRect">
          <a:avLst/>
        </a:prstGeom>
      </dgm:spPr>
    </dgm:pt>
    <dgm:pt modelId="{61DB3B40-D88B-469B-B3E5-2A9D79FBC00B}" type="pres">
      <dgm:prSet presAssocID="{ECADF668-2399-4296-965E-421412378DDE}" presName="parTransOne" presStyleCnt="0"/>
      <dgm:spPr/>
    </dgm:pt>
    <dgm:pt modelId="{F3FAE2B7-6E0C-402A-87DE-E218BA6873FA}" type="pres">
      <dgm:prSet presAssocID="{ECADF668-2399-4296-965E-421412378DDE}" presName="horzOne" presStyleCnt="0"/>
      <dgm:spPr/>
    </dgm:pt>
    <dgm:pt modelId="{7FE7F529-C7CC-4EDD-B5D7-5BCE26F6A9A9}" type="pres">
      <dgm:prSet presAssocID="{C98C25C6-9E49-4969-97A2-343F0DAB3A43}" presName="vertTwo" presStyleCnt="0"/>
      <dgm:spPr/>
    </dgm:pt>
    <dgm:pt modelId="{287D498D-FDCD-4458-A525-59961C735A7F}" type="pres">
      <dgm:prSet presAssocID="{C98C25C6-9E49-4969-97A2-343F0DAB3A43}" presName="txTwo" presStyleLbl="node2" presStyleIdx="6" presStyleCnt="9">
        <dgm:presLayoutVars>
          <dgm:chPref val="3"/>
        </dgm:presLayoutVars>
      </dgm:prSet>
      <dgm:spPr/>
    </dgm:pt>
    <dgm:pt modelId="{38525D64-0EE2-4B08-923F-A4DFEBFEC0ED}" type="pres">
      <dgm:prSet presAssocID="{C98C25C6-9E49-4969-97A2-343F0DAB3A43}" presName="parTransTwo" presStyleCnt="0"/>
      <dgm:spPr/>
    </dgm:pt>
    <dgm:pt modelId="{D3F954C3-9750-4248-9B51-EBB1B66CE714}" type="pres">
      <dgm:prSet presAssocID="{C98C25C6-9E49-4969-97A2-343F0DAB3A43}" presName="horzTwo" presStyleCnt="0"/>
      <dgm:spPr/>
    </dgm:pt>
    <dgm:pt modelId="{FF987D25-D4A5-4FAA-9D58-248C9D507EBF}" type="pres">
      <dgm:prSet presAssocID="{4D639803-BAD7-4AEC-A270-6E90AE2BC4B2}" presName="vertThree" presStyleCnt="0"/>
      <dgm:spPr/>
    </dgm:pt>
    <dgm:pt modelId="{386F046F-FFB0-4B86-ACAD-00FBCA0F9524}" type="pres">
      <dgm:prSet presAssocID="{4D639803-BAD7-4AEC-A270-6E90AE2BC4B2}" presName="txThree" presStyleLbl="node3" presStyleIdx="6" presStyleCnt="9">
        <dgm:presLayoutVars>
          <dgm:chPref val="3"/>
        </dgm:presLayoutVars>
      </dgm:prSet>
      <dgm:spPr/>
    </dgm:pt>
    <dgm:pt modelId="{71F74CE5-7A0C-4FC5-B07F-68B52AF2129A}" type="pres">
      <dgm:prSet presAssocID="{4D639803-BAD7-4AEC-A270-6E90AE2BC4B2}" presName="horzThree" presStyleCnt="0"/>
      <dgm:spPr/>
    </dgm:pt>
    <dgm:pt modelId="{150B07B2-53D4-4F20-BC73-3B94FB19814A}" type="pres">
      <dgm:prSet presAssocID="{AB503977-096B-4181-B158-E9EBB9694043}" presName="sibSpaceOne" presStyleCnt="0"/>
      <dgm:spPr/>
    </dgm:pt>
    <dgm:pt modelId="{B46875A9-FE26-4B8B-8902-DD7951A08B23}" type="pres">
      <dgm:prSet presAssocID="{BE4FE61A-EDA0-4B55-9089-B42B81D25B3F}" presName="vertOne" presStyleCnt="0"/>
      <dgm:spPr/>
    </dgm:pt>
    <dgm:pt modelId="{E8B4CB8A-E152-48A7-9BF8-EB5B650BFAF1}" type="pres">
      <dgm:prSet presAssocID="{BE4FE61A-EDA0-4B55-9089-B42B81D25B3F}" presName="txOne" presStyleLbl="node0" presStyleIdx="4" presStyleCnt="5">
        <dgm:presLayoutVars>
          <dgm:chPref val="3"/>
        </dgm:presLayoutVars>
      </dgm:prSet>
      <dgm:spPr>
        <a:prstGeom prst="snip2DiagRect">
          <a:avLst/>
        </a:prstGeom>
      </dgm:spPr>
    </dgm:pt>
    <dgm:pt modelId="{7F073DC5-2B1F-4481-A16F-B038A101A223}" type="pres">
      <dgm:prSet presAssocID="{BE4FE61A-EDA0-4B55-9089-B42B81D25B3F}" presName="parTransOne" presStyleCnt="0"/>
      <dgm:spPr/>
    </dgm:pt>
    <dgm:pt modelId="{BD0E4E60-8569-4A67-B37C-CBB80C78B721}" type="pres">
      <dgm:prSet presAssocID="{BE4FE61A-EDA0-4B55-9089-B42B81D25B3F}" presName="horzOne" presStyleCnt="0"/>
      <dgm:spPr/>
    </dgm:pt>
    <dgm:pt modelId="{A3F186B8-FD84-4B7E-906B-109D1BED3938}" type="pres">
      <dgm:prSet presAssocID="{8711013B-A8CF-41F0-94B1-F07DFBA4F42F}" presName="vertTwo" presStyleCnt="0"/>
      <dgm:spPr/>
    </dgm:pt>
    <dgm:pt modelId="{4623EA78-1295-4AEE-8B0D-3FDBE066B71E}" type="pres">
      <dgm:prSet presAssocID="{8711013B-A8CF-41F0-94B1-F07DFBA4F42F}" presName="txTwo" presStyleLbl="node2" presStyleIdx="7" presStyleCnt="9">
        <dgm:presLayoutVars>
          <dgm:chPref val="3"/>
        </dgm:presLayoutVars>
      </dgm:prSet>
      <dgm:spPr/>
    </dgm:pt>
    <dgm:pt modelId="{AFDF4FA3-4D89-4669-A5A6-9753561EAAB9}" type="pres">
      <dgm:prSet presAssocID="{8711013B-A8CF-41F0-94B1-F07DFBA4F42F}" presName="parTransTwo" presStyleCnt="0"/>
      <dgm:spPr/>
    </dgm:pt>
    <dgm:pt modelId="{ADFCAC11-DEC4-4B14-BF6D-6C1522774742}" type="pres">
      <dgm:prSet presAssocID="{8711013B-A8CF-41F0-94B1-F07DFBA4F42F}" presName="horzTwo" presStyleCnt="0"/>
      <dgm:spPr/>
    </dgm:pt>
    <dgm:pt modelId="{93535CF0-3C95-4B40-A40C-432A7E832795}" type="pres">
      <dgm:prSet presAssocID="{1A6AE997-92AD-4059-BD42-5D4D53B10C14}" presName="vertThree" presStyleCnt="0"/>
      <dgm:spPr/>
    </dgm:pt>
    <dgm:pt modelId="{F7A06A8B-FC6F-4FEF-96E8-C0755EBC64DF}" type="pres">
      <dgm:prSet presAssocID="{1A6AE997-92AD-4059-BD42-5D4D53B10C14}" presName="txThree" presStyleLbl="node3" presStyleIdx="7" presStyleCnt="9">
        <dgm:presLayoutVars>
          <dgm:chPref val="3"/>
        </dgm:presLayoutVars>
      </dgm:prSet>
      <dgm:spPr/>
    </dgm:pt>
    <dgm:pt modelId="{22BBB9BA-2B5A-4A44-9642-B0FB2E6F7049}" type="pres">
      <dgm:prSet presAssocID="{1A6AE997-92AD-4059-BD42-5D4D53B10C14}" presName="parTransThree" presStyleCnt="0"/>
      <dgm:spPr/>
    </dgm:pt>
    <dgm:pt modelId="{4326ABA0-46D2-4220-BEC3-EDF73E05F485}" type="pres">
      <dgm:prSet presAssocID="{1A6AE997-92AD-4059-BD42-5D4D53B10C14}" presName="horzThree" presStyleCnt="0"/>
      <dgm:spPr/>
    </dgm:pt>
    <dgm:pt modelId="{959D6615-AEF1-4A4D-A6A0-E2B5784C9C3B}" type="pres">
      <dgm:prSet presAssocID="{7BBA8ABA-43DE-4C47-86F9-229C02502D9B}" presName="vertFour" presStyleCnt="0">
        <dgm:presLayoutVars>
          <dgm:chPref val="3"/>
        </dgm:presLayoutVars>
      </dgm:prSet>
      <dgm:spPr/>
    </dgm:pt>
    <dgm:pt modelId="{C411AFB9-50DE-4E09-B9D1-82DDE3CEED00}" type="pres">
      <dgm:prSet presAssocID="{7BBA8ABA-43DE-4C47-86F9-229C02502D9B}" presName="txFour" presStyleLbl="node4" presStyleIdx="8" presStyleCnt="13">
        <dgm:presLayoutVars>
          <dgm:chPref val="3"/>
        </dgm:presLayoutVars>
      </dgm:prSet>
      <dgm:spPr/>
    </dgm:pt>
    <dgm:pt modelId="{DF490AEB-0B92-4170-867B-68EE8A9628BE}" type="pres">
      <dgm:prSet presAssocID="{7BBA8ABA-43DE-4C47-86F9-229C02502D9B}" presName="parTransFour" presStyleCnt="0"/>
      <dgm:spPr/>
    </dgm:pt>
    <dgm:pt modelId="{114000BB-525C-4CF4-916C-D84F4C92D759}" type="pres">
      <dgm:prSet presAssocID="{7BBA8ABA-43DE-4C47-86F9-229C02502D9B}" presName="horzFour" presStyleCnt="0"/>
      <dgm:spPr/>
    </dgm:pt>
    <dgm:pt modelId="{82736090-3E40-46DF-A806-A4B0BDFABD31}" type="pres">
      <dgm:prSet presAssocID="{11EB4EC9-F0C1-4F5D-A4D2-35274E74F22B}" presName="vertFour" presStyleCnt="0">
        <dgm:presLayoutVars>
          <dgm:chPref val="3"/>
        </dgm:presLayoutVars>
      </dgm:prSet>
      <dgm:spPr/>
    </dgm:pt>
    <dgm:pt modelId="{25D2D6EB-F705-441B-9E13-9FB51FBEF294}" type="pres">
      <dgm:prSet presAssocID="{11EB4EC9-F0C1-4F5D-A4D2-35274E74F22B}" presName="txFour" presStyleLbl="node4" presStyleIdx="9" presStyleCnt="13">
        <dgm:presLayoutVars>
          <dgm:chPref val="3"/>
        </dgm:presLayoutVars>
      </dgm:prSet>
      <dgm:spPr/>
    </dgm:pt>
    <dgm:pt modelId="{BC249716-78B7-4680-A514-EE001202555B}" type="pres">
      <dgm:prSet presAssocID="{11EB4EC9-F0C1-4F5D-A4D2-35274E74F22B}" presName="parTransFour" presStyleCnt="0"/>
      <dgm:spPr/>
    </dgm:pt>
    <dgm:pt modelId="{F3E4202E-FEAE-4F44-ADB3-51B4DF85E1E4}" type="pres">
      <dgm:prSet presAssocID="{11EB4EC9-F0C1-4F5D-A4D2-35274E74F22B}" presName="horzFour" presStyleCnt="0"/>
      <dgm:spPr/>
    </dgm:pt>
    <dgm:pt modelId="{1CDCFD82-A1B7-4826-8623-372E7ADEBB90}" type="pres">
      <dgm:prSet presAssocID="{0B450889-6E78-4F88-8EC7-EC972EF38514}" presName="vertFour" presStyleCnt="0">
        <dgm:presLayoutVars>
          <dgm:chPref val="3"/>
        </dgm:presLayoutVars>
      </dgm:prSet>
      <dgm:spPr/>
    </dgm:pt>
    <dgm:pt modelId="{7F57005E-F682-4171-9E19-0DE545BBDC69}" type="pres">
      <dgm:prSet presAssocID="{0B450889-6E78-4F88-8EC7-EC972EF38514}" presName="txFour" presStyleLbl="node4" presStyleIdx="10" presStyleCnt="13">
        <dgm:presLayoutVars>
          <dgm:chPref val="3"/>
        </dgm:presLayoutVars>
      </dgm:prSet>
      <dgm:spPr/>
    </dgm:pt>
    <dgm:pt modelId="{31FEA520-805E-4C02-B4C9-E9B87B4F26CD}" type="pres">
      <dgm:prSet presAssocID="{0B450889-6E78-4F88-8EC7-EC972EF38514}" presName="horzFour" presStyleCnt="0"/>
      <dgm:spPr/>
    </dgm:pt>
    <dgm:pt modelId="{DB5F6804-F877-48E9-B8CC-E1E7C010C416}" type="pres">
      <dgm:prSet presAssocID="{00751CE5-E896-45C6-82DA-06F958233046}" presName="sibSpaceTwo" presStyleCnt="0"/>
      <dgm:spPr/>
    </dgm:pt>
    <dgm:pt modelId="{589C4F49-8BF9-475E-A871-6207DBB3C3E3}" type="pres">
      <dgm:prSet presAssocID="{6E283781-575C-4F5C-B315-40A3834831E5}" presName="vertTwo" presStyleCnt="0"/>
      <dgm:spPr/>
    </dgm:pt>
    <dgm:pt modelId="{37F3438A-E07B-4A11-BA22-606266F89CEA}" type="pres">
      <dgm:prSet presAssocID="{6E283781-575C-4F5C-B315-40A3834831E5}" presName="txTwo" presStyleLbl="node2" presStyleIdx="8" presStyleCnt="9">
        <dgm:presLayoutVars>
          <dgm:chPref val="3"/>
        </dgm:presLayoutVars>
      </dgm:prSet>
      <dgm:spPr/>
    </dgm:pt>
    <dgm:pt modelId="{45C2A807-9BC3-43E7-B09A-B8F68A6365E9}" type="pres">
      <dgm:prSet presAssocID="{6E283781-575C-4F5C-B315-40A3834831E5}" presName="parTransTwo" presStyleCnt="0"/>
      <dgm:spPr/>
    </dgm:pt>
    <dgm:pt modelId="{D4312132-4F1D-4276-9092-1FA8DCF7068E}" type="pres">
      <dgm:prSet presAssocID="{6E283781-575C-4F5C-B315-40A3834831E5}" presName="horzTwo" presStyleCnt="0"/>
      <dgm:spPr/>
    </dgm:pt>
    <dgm:pt modelId="{026FFE84-0CD2-4687-8617-BDE8CC92684E}" type="pres">
      <dgm:prSet presAssocID="{872B95B6-EFAB-4667-8D51-2957AC01E144}" presName="vertThree" presStyleCnt="0"/>
      <dgm:spPr/>
    </dgm:pt>
    <dgm:pt modelId="{F120CEC3-CD04-48D3-B741-9E012057A721}" type="pres">
      <dgm:prSet presAssocID="{872B95B6-EFAB-4667-8D51-2957AC01E144}" presName="txThree" presStyleLbl="node3" presStyleIdx="8" presStyleCnt="9">
        <dgm:presLayoutVars>
          <dgm:chPref val="3"/>
        </dgm:presLayoutVars>
      </dgm:prSet>
      <dgm:spPr/>
    </dgm:pt>
    <dgm:pt modelId="{83A1A88E-70C4-417E-8BA2-C23664BC74FB}" type="pres">
      <dgm:prSet presAssocID="{872B95B6-EFAB-4667-8D51-2957AC01E144}" presName="parTransThree" presStyleCnt="0"/>
      <dgm:spPr/>
    </dgm:pt>
    <dgm:pt modelId="{17C0BC93-BC51-4055-96B7-06C68FF1314E}" type="pres">
      <dgm:prSet presAssocID="{872B95B6-EFAB-4667-8D51-2957AC01E144}" presName="horzThree" presStyleCnt="0"/>
      <dgm:spPr/>
    </dgm:pt>
    <dgm:pt modelId="{F30D6AA5-DB26-437A-9099-F19DD4305000}" type="pres">
      <dgm:prSet presAssocID="{98DE7B13-95F0-4BDA-9B78-547A877B6DF4}" presName="vertFour" presStyleCnt="0">
        <dgm:presLayoutVars>
          <dgm:chPref val="3"/>
        </dgm:presLayoutVars>
      </dgm:prSet>
      <dgm:spPr/>
    </dgm:pt>
    <dgm:pt modelId="{3BC9A8FD-2868-447C-88DB-727E8E1E7AE1}" type="pres">
      <dgm:prSet presAssocID="{98DE7B13-95F0-4BDA-9B78-547A877B6DF4}" presName="txFour" presStyleLbl="node4" presStyleIdx="11" presStyleCnt="13">
        <dgm:presLayoutVars>
          <dgm:chPref val="3"/>
        </dgm:presLayoutVars>
      </dgm:prSet>
      <dgm:spPr/>
    </dgm:pt>
    <dgm:pt modelId="{B4A19E7D-7041-47D0-A6A5-F5FFBC246B44}" type="pres">
      <dgm:prSet presAssocID="{98DE7B13-95F0-4BDA-9B78-547A877B6DF4}" presName="parTransFour" presStyleCnt="0"/>
      <dgm:spPr/>
    </dgm:pt>
    <dgm:pt modelId="{A2130583-292F-4098-A9F9-FE344D950E3E}" type="pres">
      <dgm:prSet presAssocID="{98DE7B13-95F0-4BDA-9B78-547A877B6DF4}" presName="horzFour" presStyleCnt="0"/>
      <dgm:spPr/>
    </dgm:pt>
    <dgm:pt modelId="{8FE59735-CE16-4957-AC2D-FD19F93E2CBF}" type="pres">
      <dgm:prSet presAssocID="{9F9BF70E-F5A1-4794-B809-D78C08320842}" presName="vertFour" presStyleCnt="0">
        <dgm:presLayoutVars>
          <dgm:chPref val="3"/>
        </dgm:presLayoutVars>
      </dgm:prSet>
      <dgm:spPr/>
    </dgm:pt>
    <dgm:pt modelId="{C80D0043-2371-41E1-A1D7-23EE8B600D98}" type="pres">
      <dgm:prSet presAssocID="{9F9BF70E-F5A1-4794-B809-D78C08320842}" presName="txFour" presStyleLbl="node4" presStyleIdx="12" presStyleCnt="13">
        <dgm:presLayoutVars>
          <dgm:chPref val="3"/>
        </dgm:presLayoutVars>
      </dgm:prSet>
      <dgm:spPr/>
    </dgm:pt>
    <dgm:pt modelId="{99CE6938-603F-4EC1-A65E-8165DF996764}" type="pres">
      <dgm:prSet presAssocID="{9F9BF70E-F5A1-4794-B809-D78C08320842}" presName="horzFour" presStyleCnt="0"/>
      <dgm:spPr/>
    </dgm:pt>
  </dgm:ptLst>
  <dgm:cxnLst>
    <dgm:cxn modelId="{5C7FCC01-DD67-4C82-A2C7-5D82D1A69BCA}" srcId="{21A63E6E-42CB-4083-AA44-C1E66C9C517A}" destId="{F2D09A41-9CF5-4827-BB9D-1B0159808DD8}" srcOrd="1" destOrd="0" parTransId="{712D96C0-5AA6-4F0F-BC34-F21F06DD550D}" sibTransId="{E72B171B-2852-4E68-8D88-D88F471605DE}"/>
    <dgm:cxn modelId="{D4827102-CAE6-4793-BB19-F100489D26CA}" type="presOf" srcId="{6E283781-575C-4F5C-B315-40A3834831E5}" destId="{37F3438A-E07B-4A11-BA22-606266F89CEA}" srcOrd="0" destOrd="0" presId="urn:microsoft.com/office/officeart/2005/8/layout/hierarchy4"/>
    <dgm:cxn modelId="{9A77EB02-5D49-4205-B7E8-730EC141D43E}" type="presOf" srcId="{6CCCED47-B4E4-414F-B007-928DFADCEDF2}" destId="{62E8314A-D6A5-4779-BFE4-80DBECA5A34D}" srcOrd="0" destOrd="0" presId="urn:microsoft.com/office/officeart/2005/8/layout/hierarchy4"/>
    <dgm:cxn modelId="{6D4A4904-94A9-4F27-88E4-31C9BA40E897}" srcId="{F2D09A41-9CF5-4827-BB9D-1B0159808DD8}" destId="{95AFB97D-CEEB-4D6A-94FE-A4415D7AB732}" srcOrd="0" destOrd="0" parTransId="{3FAE9145-B06F-4B18-AD5E-39B03F07DFEE}" sibTransId="{82200373-73CA-424A-9CBB-DB98FD862196}"/>
    <dgm:cxn modelId="{850FC605-7BA9-48E7-A252-300A37B6BE58}" type="presOf" srcId="{EDE30CBA-480F-4E1B-B81D-E8C0B967B574}" destId="{72ECF181-CB96-4F6C-9B91-FD92935542AA}" srcOrd="0" destOrd="0" presId="urn:microsoft.com/office/officeart/2005/8/layout/hierarchy4"/>
    <dgm:cxn modelId="{05EACE05-EE04-4932-ABB9-78D902CC7D1C}" type="presOf" srcId="{FCE64AEF-F2D2-4742-8110-E2A904A0E338}" destId="{EB042546-7B06-4A76-808F-E194CF2956C1}" srcOrd="0" destOrd="0" presId="urn:microsoft.com/office/officeart/2005/8/layout/hierarchy4"/>
    <dgm:cxn modelId="{B79DF905-9303-4EF8-82B9-2D180F4DB386}" srcId="{E1439DA8-384D-4D3B-8810-CC11B5EA1C70}" destId="{EDE30CBA-480F-4E1B-B81D-E8C0B967B574}" srcOrd="0" destOrd="0" parTransId="{21785C86-47A8-43CC-8F13-6CC3C2EFD7F8}" sibTransId="{C2A6DCB3-91AA-4D33-8E34-C2019562C059}"/>
    <dgm:cxn modelId="{1D44D206-E0C6-4C8E-B2D9-408D639A89A3}" srcId="{4266846A-ECCA-4D43-AC82-E985E4BC35BE}" destId="{25C1D9C4-0CA9-4631-941A-73AB840239D5}" srcOrd="1" destOrd="0" parTransId="{16DDC448-1550-4972-9508-891C3FCF4CA6}" sibTransId="{08C3BDC4-2D23-4805-B045-43615DCE9DE0}"/>
    <dgm:cxn modelId="{3EC7820F-96F1-4F3D-B987-71A18F39787F}" srcId="{8711013B-A8CF-41F0-94B1-F07DFBA4F42F}" destId="{1A6AE997-92AD-4059-BD42-5D4D53B10C14}" srcOrd="0" destOrd="0" parTransId="{9B765B6A-F207-4D64-ACCC-C71D0E58BBC7}" sibTransId="{522D79B2-F594-439C-B484-DDD281F47E98}"/>
    <dgm:cxn modelId="{02BAFA13-FFDA-4AD8-8FE0-7641B0DEB289}" srcId="{D3105AD6-FFC4-484B-8D52-9CE717A9DFCA}" destId="{8AF2E124-46B9-4D6A-BC87-12D03CB89DEC}" srcOrd="0" destOrd="0" parTransId="{A8F9574C-C193-40A4-8B15-7778FC4BA068}" sibTransId="{0221B45A-9A18-47A4-ACA8-88C6D65E4DA8}"/>
    <dgm:cxn modelId="{98681414-7490-40C8-A0E1-630BE49B3B1A}" type="presOf" srcId="{95E8EDC3-7E1D-4C9F-B6B2-DE18A6F62445}" destId="{C7D99F58-F6AA-40C0-BCE6-4AD9E5305596}" srcOrd="0" destOrd="0" presId="urn:microsoft.com/office/officeart/2005/8/layout/hierarchy4"/>
    <dgm:cxn modelId="{BB00AE16-9740-4F97-A9A4-128A51F4A9F2}" type="presOf" srcId="{F2D09A41-9CF5-4827-BB9D-1B0159808DD8}" destId="{E551F63C-83D1-4876-A651-0AC62249421B}" srcOrd="0" destOrd="0" presId="urn:microsoft.com/office/officeart/2005/8/layout/hierarchy4"/>
    <dgm:cxn modelId="{282ED918-DC17-45C9-B81E-BFE24738788D}" type="presOf" srcId="{47F48AE1-214B-492C-BDA6-ED5026C882CA}" destId="{F466F43A-FC0A-4213-B080-F18726AD1E9A}" srcOrd="0" destOrd="0" presId="urn:microsoft.com/office/officeart/2005/8/layout/hierarchy4"/>
    <dgm:cxn modelId="{6A47731C-4062-4FB9-BDF0-F10B14AFCA74}" type="presOf" srcId="{8CEF2011-0748-45A9-BCEB-FDD532BCC589}" destId="{E76AE509-0195-40DF-B8C5-63BB263415B9}" srcOrd="0" destOrd="0" presId="urn:microsoft.com/office/officeart/2005/8/layout/hierarchy4"/>
    <dgm:cxn modelId="{8FEECE1D-10A6-4267-BA21-105B08F4E45D}" srcId="{FCE64AEF-F2D2-4742-8110-E2A904A0E338}" destId="{E1439DA8-384D-4D3B-8810-CC11B5EA1C70}" srcOrd="2" destOrd="0" parTransId="{F8761CB9-A42A-4CCE-B437-4DB3820D99D4}" sibTransId="{1A049DB9-D281-4DF1-95EB-13E72ED49C75}"/>
    <dgm:cxn modelId="{4666E51D-047C-4C47-A542-88F5FD275A1A}" type="presOf" srcId="{8711013B-A8CF-41F0-94B1-F07DFBA4F42F}" destId="{4623EA78-1295-4AEE-8B0D-3FDBE066B71E}" srcOrd="0" destOrd="0" presId="urn:microsoft.com/office/officeart/2005/8/layout/hierarchy4"/>
    <dgm:cxn modelId="{3A184C20-786A-4B25-A133-3629352EA334}" type="presOf" srcId="{BE4FE61A-EDA0-4B55-9089-B42B81D25B3F}" destId="{E8B4CB8A-E152-48A7-9BF8-EB5B650BFAF1}" srcOrd="0" destOrd="0" presId="urn:microsoft.com/office/officeart/2005/8/layout/hierarchy4"/>
    <dgm:cxn modelId="{147B3226-2D8C-42F6-A08D-904C46099B32}" srcId="{FCE64AEF-F2D2-4742-8110-E2A904A0E338}" destId="{ECADF668-2399-4296-965E-421412378DDE}" srcOrd="3" destOrd="0" parTransId="{D8109563-712A-4165-9BD4-C5492129D31A}" sibTransId="{AB503977-096B-4181-B158-E9EBB9694043}"/>
    <dgm:cxn modelId="{90BE172A-A385-45A3-8BA8-54278612A977}" type="presOf" srcId="{FDB483BE-1146-4D16-82DD-D5910D4204E3}" destId="{EF405B08-7DA7-4BE0-AB9B-16BF10AF7D57}" srcOrd="0" destOrd="0" presId="urn:microsoft.com/office/officeart/2005/8/layout/hierarchy4"/>
    <dgm:cxn modelId="{B1628A2B-F4BA-4288-97DF-3B52D72F2769}" type="presOf" srcId="{25C1D9C4-0CA9-4631-941A-73AB840239D5}" destId="{B60B3BF6-AD76-4358-8533-5EB85ECCC47D}" srcOrd="0" destOrd="0" presId="urn:microsoft.com/office/officeart/2005/8/layout/hierarchy4"/>
    <dgm:cxn modelId="{1B34FA2B-08CD-4E7B-A705-BB1DF9FEADE1}" srcId="{98DE7B13-95F0-4BDA-9B78-547A877B6DF4}" destId="{9F9BF70E-F5A1-4794-B809-D78C08320842}" srcOrd="0" destOrd="0" parTransId="{D85EFDB8-A730-41D7-88EF-BBDA4031D2E9}" sibTransId="{E76E4785-1037-4D7F-AB69-00A41E56A333}"/>
    <dgm:cxn modelId="{8BB9672C-2FF2-4365-8BA5-5362748AAC8A}" srcId="{6E283781-575C-4F5C-B315-40A3834831E5}" destId="{872B95B6-EFAB-4667-8D51-2957AC01E144}" srcOrd="0" destOrd="0" parTransId="{30A160D2-2CE1-425D-B2AC-C2FC2483159F}" sibTransId="{EBDFB08E-AEB6-447D-8293-D68754490278}"/>
    <dgm:cxn modelId="{8079FF33-BF58-4E94-A172-DBE7D28DB175}" type="presOf" srcId="{C98C25C6-9E49-4969-97A2-343F0DAB3A43}" destId="{287D498D-FDCD-4458-A525-59961C735A7F}" srcOrd="0" destOrd="0" presId="urn:microsoft.com/office/officeart/2005/8/layout/hierarchy4"/>
    <dgm:cxn modelId="{F5D68D34-B8F5-4E61-B5CF-B844D348E720}" srcId="{B813C642-A62A-4282-B0A0-482A7409A2B2}" destId="{95E8EDC3-7E1D-4C9F-B6B2-DE18A6F62445}" srcOrd="0" destOrd="0" parTransId="{6FC580AF-14B7-4D0E-AA61-A406C69B9428}" sibTransId="{15B99413-AE82-44FD-8773-6A1BC9FD706F}"/>
    <dgm:cxn modelId="{F201EA5E-6ABF-4A82-8F74-1094F8F8992B}" type="presOf" srcId="{8AF2E124-46B9-4D6A-BC87-12D03CB89DEC}" destId="{22090A82-B896-4444-AEB3-836A625A1072}" srcOrd="0" destOrd="0" presId="urn:microsoft.com/office/officeart/2005/8/layout/hierarchy4"/>
    <dgm:cxn modelId="{ECE69A60-4715-4CCB-93F5-3A44B67C1C10}" srcId="{6728F747-BD00-40B5-AC95-9BE8739C8FD7}" destId="{6F9B650E-D3CB-43FF-9F87-03BF6D1A6679}" srcOrd="0" destOrd="0" parTransId="{C7CAE128-B28A-4C40-A94B-8A2F35572EFE}" sibTransId="{B651B78D-9634-4ACC-A812-5AB7FDCE8D12}"/>
    <dgm:cxn modelId="{E4B23E62-3AA9-4187-98B5-A48E65F02BF5}" srcId="{122201E8-B4E9-4AFE-A171-6A8085EC9A36}" destId="{B813C642-A62A-4282-B0A0-482A7409A2B2}" srcOrd="0" destOrd="0" parTransId="{9ED9919E-2110-4D2C-B8F6-21DAE75D8EC6}" sibTransId="{37A95071-60E2-4E1F-A6D8-110296BA02AD}"/>
    <dgm:cxn modelId="{0DACB344-E23D-40D3-8E9C-7F69053BB12A}" type="presOf" srcId="{B813C642-A62A-4282-B0A0-482A7409A2B2}" destId="{13FD3567-2B99-4801-909B-A02CA3EF198A}" srcOrd="0" destOrd="0" presId="urn:microsoft.com/office/officeart/2005/8/layout/hierarchy4"/>
    <dgm:cxn modelId="{905F5867-0F52-4C5B-8B33-C397586F18C9}" srcId="{D874A336-639A-43DD-B822-12D4257D4C58}" destId="{6728F747-BD00-40B5-AC95-9BE8739C8FD7}" srcOrd="0" destOrd="0" parTransId="{3616EB54-A02D-4AEE-B1AB-F70A0B4927B2}" sibTransId="{16D92685-C386-4B0F-84E6-6BA6D4B521F5}"/>
    <dgm:cxn modelId="{457FE167-54A6-4ECE-B80F-57783652B9AB}" srcId="{1A6AE997-92AD-4059-BD42-5D4D53B10C14}" destId="{7BBA8ABA-43DE-4C47-86F9-229C02502D9B}" srcOrd="0" destOrd="0" parTransId="{9E081612-330D-4C54-96FA-CE035492A650}" sibTransId="{000A7F8A-21BB-4572-BE81-FDD259E1F75A}"/>
    <dgm:cxn modelId="{C01A1348-1555-4899-BC6F-6EB049639B03}" srcId="{11EB4EC9-F0C1-4F5D-A4D2-35274E74F22B}" destId="{0B450889-6E78-4F88-8EC7-EC972EF38514}" srcOrd="0" destOrd="0" parTransId="{01EAD352-89FA-4C30-A731-D636BCEAA892}" sibTransId="{B0ABC3DD-1347-495E-816D-B4AD255F0D1E}"/>
    <dgm:cxn modelId="{0B32ED69-FF08-4B25-AEF2-3515F56B1BE6}" type="presOf" srcId="{D3105AD6-FFC4-484B-8D52-9CE717A9DFCA}" destId="{51ABB8A0-BF4D-4652-8024-0ED9C205DC89}" srcOrd="0" destOrd="0" presId="urn:microsoft.com/office/officeart/2005/8/layout/hierarchy4"/>
    <dgm:cxn modelId="{B1290B6C-27E4-4F06-92C8-1C5A31B76667}" srcId="{994DAAE9-51BA-4E71-896D-0F317BE7967C}" destId="{355E7973-0DFD-4633-B15E-EB5A51936926}" srcOrd="0" destOrd="0" parTransId="{66CE9CB4-9479-43CD-90FC-D220963AA221}" sibTransId="{C8C9C2DB-B2F8-46D5-8686-41C6FF03087B}"/>
    <dgm:cxn modelId="{172D184C-D55E-4D59-B78B-750C838F79C6}" srcId="{FCE64AEF-F2D2-4742-8110-E2A904A0E338}" destId="{BE4FE61A-EDA0-4B55-9089-B42B81D25B3F}" srcOrd="4" destOrd="0" parTransId="{7AAB7950-C1E8-4604-BF7D-E0A956161E51}" sibTransId="{92B26049-56D1-46DC-A4EF-9CC15D28E86A}"/>
    <dgm:cxn modelId="{9D41F66E-B93E-4C9C-BF2B-DD20E7FFD3F2}" srcId="{95AFB97D-CEEB-4D6A-94FE-A4415D7AB732}" destId="{994DAAE9-51BA-4E71-896D-0F317BE7967C}" srcOrd="0" destOrd="0" parTransId="{BFD6FD71-F233-4C58-B348-8A211851892E}" sibTransId="{C91BF761-C053-4CF4-81F9-16DEB9A8C7E6}"/>
    <dgm:cxn modelId="{0596F670-E915-473D-9D5E-273F82DA6F1D}" srcId="{BE4FE61A-EDA0-4B55-9089-B42B81D25B3F}" destId="{6E283781-575C-4F5C-B315-40A3834831E5}" srcOrd="1" destOrd="0" parTransId="{587DF93D-0987-4EA3-AD46-5665B320100C}" sibTransId="{D44E2EF8-C0CA-4606-A5CB-03AFBCD32E66}"/>
    <dgm:cxn modelId="{5517F572-CD76-477E-A86F-158A81DC04D2}" srcId="{25C1D9C4-0CA9-4631-941A-73AB840239D5}" destId="{2BDC729B-481B-4CD9-9BA1-4B82B77BA78A}" srcOrd="0" destOrd="0" parTransId="{6C5C416E-2A33-4FE3-8A2D-48B40F66FD1C}" sibTransId="{2EB421C8-88F0-4038-A818-C6E19725727E}"/>
    <dgm:cxn modelId="{C8E3A67A-9CE7-44E3-B108-725CC1D2AE97}" type="presOf" srcId="{D874A336-639A-43DD-B822-12D4257D4C58}" destId="{3F6C977A-F368-4CF6-B224-08E47F4C9B80}" srcOrd="0" destOrd="0" presId="urn:microsoft.com/office/officeart/2005/8/layout/hierarchy4"/>
    <dgm:cxn modelId="{406EDB7A-8D56-415A-B521-7F473DAD3AF3}" srcId="{872B95B6-EFAB-4667-8D51-2957AC01E144}" destId="{98DE7B13-95F0-4BDA-9B78-547A877B6DF4}" srcOrd="0" destOrd="0" parTransId="{9E9D24E0-11E8-421B-B59F-EE7922E8C91C}" sibTransId="{B60C85C8-FEAE-4D78-A126-8BD8BF98B674}"/>
    <dgm:cxn modelId="{8994C17B-6EBD-428D-AC1C-C9F71514A806}" type="presOf" srcId="{122201E8-B4E9-4AFE-A171-6A8085EC9A36}" destId="{BB08295F-C3A4-4067-A03F-800B42F3D4FE}" srcOrd="0" destOrd="0" presId="urn:microsoft.com/office/officeart/2005/8/layout/hierarchy4"/>
    <dgm:cxn modelId="{30929B88-AFA3-4681-8CF3-94A37243338E}" type="presOf" srcId="{98DE7B13-95F0-4BDA-9B78-547A877B6DF4}" destId="{3BC9A8FD-2868-447C-88DB-727E8E1E7AE1}" srcOrd="0" destOrd="0" presId="urn:microsoft.com/office/officeart/2005/8/layout/hierarchy4"/>
    <dgm:cxn modelId="{F5DEAF95-2CD6-4B6E-B04F-72C6300382E8}" type="presOf" srcId="{95AFB97D-CEEB-4D6A-94FE-A4415D7AB732}" destId="{3C16DDD5-51CF-4434-99BF-1B339BC8FD8B}" srcOrd="0" destOrd="0" presId="urn:microsoft.com/office/officeart/2005/8/layout/hierarchy4"/>
    <dgm:cxn modelId="{6D5F009A-6BFF-4A80-9FAE-C08E771475F1}" type="presOf" srcId="{872B95B6-EFAB-4667-8D51-2957AC01E144}" destId="{F120CEC3-CD04-48D3-B741-9E012057A721}" srcOrd="0" destOrd="0" presId="urn:microsoft.com/office/officeart/2005/8/layout/hierarchy4"/>
    <dgm:cxn modelId="{91314B9A-2B37-4928-A92A-17F406FAD882}" type="presOf" srcId="{7BBA8ABA-43DE-4C47-86F9-229C02502D9B}" destId="{C411AFB9-50DE-4E09-B9D1-82DDE3CEED00}" srcOrd="0" destOrd="0" presId="urn:microsoft.com/office/officeart/2005/8/layout/hierarchy4"/>
    <dgm:cxn modelId="{80390A9D-6F97-44F3-B9D2-2224D228CF31}" type="presOf" srcId="{1A6AE997-92AD-4059-BD42-5D4D53B10C14}" destId="{F7A06A8B-FC6F-4FEF-96E8-C0755EBC64DF}" srcOrd="0" destOrd="0" presId="urn:microsoft.com/office/officeart/2005/8/layout/hierarchy4"/>
    <dgm:cxn modelId="{DE30B09D-8CCA-4C19-B9EF-777AF3BB8A99}" srcId="{7BBA8ABA-43DE-4C47-86F9-229C02502D9B}" destId="{11EB4EC9-F0C1-4F5D-A4D2-35274E74F22B}" srcOrd="0" destOrd="0" parTransId="{2DF88344-40D7-48D6-A267-FE824863270C}" sibTransId="{8C402B23-FE7C-4DE3-8161-B6E9CB438511}"/>
    <dgm:cxn modelId="{649695A2-EADB-4E5E-9C7A-1CFD7F558724}" type="presOf" srcId="{ECADF668-2399-4296-965E-421412378DDE}" destId="{9BAE6696-6102-4AC5-967E-503E611AC80D}" srcOrd="0" destOrd="0" presId="urn:microsoft.com/office/officeart/2005/8/layout/hierarchy4"/>
    <dgm:cxn modelId="{8A6E0BA5-69BC-4DBE-ACE1-1F76635D184B}" srcId="{FCE64AEF-F2D2-4742-8110-E2A904A0E338}" destId="{21A63E6E-42CB-4083-AA44-C1E66C9C517A}" srcOrd="1" destOrd="0" parTransId="{BC49C85F-BF2F-43B3-95C9-0965EA4F14AC}" sibTransId="{C9E226A1-093F-41B4-BCC7-38E5FE99695D}"/>
    <dgm:cxn modelId="{032705AA-70A9-4424-893D-4B0187CEE6EE}" srcId="{21A63E6E-42CB-4083-AA44-C1E66C9C517A}" destId="{D3105AD6-FFC4-484B-8D52-9CE717A9DFCA}" srcOrd="0" destOrd="0" parTransId="{A894C05A-9A7F-44F9-92A2-CFE4B637AE1E}" sibTransId="{6309A8B0-DCB4-42BF-8C39-DD7D044BA70E}"/>
    <dgm:cxn modelId="{AA0961AB-6A5D-4688-BB8F-72A754F08C66}" srcId="{FCE64AEF-F2D2-4742-8110-E2A904A0E338}" destId="{4266846A-ECCA-4D43-AC82-E985E4BC35BE}" srcOrd="0" destOrd="0" parTransId="{5A422E4B-1A13-4E97-9995-55AEF2DA183E}" sibTransId="{889A9B68-7E22-4089-B26D-4D7D5D8F294F}"/>
    <dgm:cxn modelId="{22F5D6B0-752E-41A9-94AD-B2AE23E1B892}" type="presOf" srcId="{9F9BF70E-F5A1-4794-B809-D78C08320842}" destId="{C80D0043-2371-41E1-A1D7-23EE8B600D98}" srcOrd="0" destOrd="0" presId="urn:microsoft.com/office/officeart/2005/8/layout/hierarchy4"/>
    <dgm:cxn modelId="{961810B7-5225-44A9-9EAC-C53D705BC817}" srcId="{C98C25C6-9E49-4969-97A2-343F0DAB3A43}" destId="{4D639803-BAD7-4AEC-A270-6E90AE2BC4B2}" srcOrd="0" destOrd="0" parTransId="{2D149AA0-5DA4-4BBE-9551-6EE2657FEE86}" sibTransId="{25A000C1-11F6-4E39-8F93-4C5724A13DC9}"/>
    <dgm:cxn modelId="{F4CA90B7-0D4A-4969-AE53-C975D8DFEE5C}" srcId="{4266846A-ECCA-4D43-AC82-E985E4BC35BE}" destId="{122201E8-B4E9-4AFE-A171-6A8085EC9A36}" srcOrd="0" destOrd="0" parTransId="{CDD497CC-E65F-45EE-A633-C057198D3708}" sibTransId="{7FDD486E-168D-49DE-89E6-C48279D2BE78}"/>
    <dgm:cxn modelId="{FED20ABA-C159-4B67-9693-1C72AAE5EAFB}" srcId="{E1439DA8-384D-4D3B-8810-CC11B5EA1C70}" destId="{6CCCED47-B4E4-414F-B007-928DFADCEDF2}" srcOrd="1" destOrd="0" parTransId="{89C907AA-E76B-432D-A96F-0B6BAA68C8F1}" sibTransId="{94D09E3A-6370-4D64-BC9D-A523DA99E424}"/>
    <dgm:cxn modelId="{C6FA99C0-D7F7-4F87-A1D9-945D2A1CC5D3}" srcId="{6CCCED47-B4E4-414F-B007-928DFADCEDF2}" destId="{FDB483BE-1146-4D16-82DD-D5910D4204E3}" srcOrd="0" destOrd="0" parTransId="{2858475C-B503-4EEE-BFF2-3CD66ABEEBF0}" sibTransId="{941F93B3-8C7E-40E9-A653-648A75861056}"/>
    <dgm:cxn modelId="{738384C2-BC70-450D-A608-BE0304EE5D5E}" type="presOf" srcId="{822854C4-7C26-4C0C-8AF3-1599DD744E45}" destId="{B93D2023-4A63-497C-8D7B-BEF821460487}" srcOrd="0" destOrd="0" presId="urn:microsoft.com/office/officeart/2005/8/layout/hierarchy4"/>
    <dgm:cxn modelId="{66B0BDC5-107C-46F8-9A94-EDC7B64BE4FF}" srcId="{EDE30CBA-480F-4E1B-B81D-E8C0B967B574}" destId="{8CEF2011-0748-45A9-BCEB-FDD532BCC589}" srcOrd="0" destOrd="0" parTransId="{41839F2A-70D1-44DA-A959-44981E151A9A}" sibTransId="{9E2E7E08-5F12-4000-8205-46282C46F61E}"/>
    <dgm:cxn modelId="{49C4FCC6-D64B-4BA2-9C94-D2EA70795214}" type="presOf" srcId="{2BDC729B-481B-4CD9-9BA1-4B82B77BA78A}" destId="{DBD664DC-4BB6-44BE-B692-71D4122A2CD6}" srcOrd="0" destOrd="0" presId="urn:microsoft.com/office/officeart/2005/8/layout/hierarchy4"/>
    <dgm:cxn modelId="{3AC076CB-F67D-4332-8B58-0FF0511DC4AE}" srcId="{2BDC729B-481B-4CD9-9BA1-4B82B77BA78A}" destId="{822854C4-7C26-4C0C-8AF3-1599DD744E45}" srcOrd="0" destOrd="0" parTransId="{758A7DA4-BC70-4018-853D-355536F573BB}" sibTransId="{5A183920-6E80-4F11-A336-CFFC581B1FB4}"/>
    <dgm:cxn modelId="{D7DC65D1-F3BF-48B0-AF1A-6A1163198EE8}" type="presOf" srcId="{6F9B650E-D3CB-43FF-9F87-03BF6D1A6679}" destId="{7AB42A9F-8D2E-4123-991B-EC8F28AB6060}" srcOrd="0" destOrd="0" presId="urn:microsoft.com/office/officeart/2005/8/layout/hierarchy4"/>
    <dgm:cxn modelId="{FAB623D2-5E47-45D8-88D2-043CACF06F6E}" srcId="{ECADF668-2399-4296-965E-421412378DDE}" destId="{C98C25C6-9E49-4969-97A2-343F0DAB3A43}" srcOrd="0" destOrd="0" parTransId="{AB111575-AB96-4B3F-BD48-58386F167998}" sibTransId="{3EFCD13D-D4A4-4EB4-84C7-3D03CAC598C6}"/>
    <dgm:cxn modelId="{8E4F75D6-629E-41BE-BFF0-1498F94C7F3F}" type="presOf" srcId="{355E7973-0DFD-4633-B15E-EB5A51936926}" destId="{7AFD776E-D7E5-4726-B3BE-E6F68A34CCB9}" srcOrd="0" destOrd="0" presId="urn:microsoft.com/office/officeart/2005/8/layout/hierarchy4"/>
    <dgm:cxn modelId="{0A3B72D8-0DF4-432B-A7DE-6B1133DEA152}" srcId="{8AF2E124-46B9-4D6A-BC87-12D03CB89DEC}" destId="{D874A336-639A-43DD-B822-12D4257D4C58}" srcOrd="0" destOrd="0" parTransId="{1046D716-E3C0-4C99-B1EA-0FAC4DF2EF1B}" sibTransId="{58AC1C7D-6B20-445E-9BC8-200E2825294C}"/>
    <dgm:cxn modelId="{2D527EDE-D0BA-46EA-A97D-E50B225966BC}" srcId="{8CEF2011-0748-45A9-BCEB-FDD532BCC589}" destId="{47F48AE1-214B-492C-BDA6-ED5026C882CA}" srcOrd="0" destOrd="0" parTransId="{5CE2970F-F302-401A-8317-39602591B18B}" sibTransId="{BA2331E7-49DF-4EC5-B31B-6A447E4BE2EB}"/>
    <dgm:cxn modelId="{DBCEB4DF-7F33-4A0D-99C3-56FC4DDB87FD}" type="presOf" srcId="{11EB4EC9-F0C1-4F5D-A4D2-35274E74F22B}" destId="{25D2D6EB-F705-441B-9E13-9FB51FBEF294}" srcOrd="0" destOrd="0" presId="urn:microsoft.com/office/officeart/2005/8/layout/hierarchy4"/>
    <dgm:cxn modelId="{6B563BE8-1027-4FDB-99F3-0C2EBD114017}" srcId="{BE4FE61A-EDA0-4B55-9089-B42B81D25B3F}" destId="{8711013B-A8CF-41F0-94B1-F07DFBA4F42F}" srcOrd="0" destOrd="0" parTransId="{EE816969-34DD-4762-A137-BBEBA79CDFED}" sibTransId="{00751CE5-E896-45C6-82DA-06F958233046}"/>
    <dgm:cxn modelId="{243B9AE8-339F-4E1C-A9D0-CEA4ABA9F700}" type="presOf" srcId="{4266846A-ECCA-4D43-AC82-E985E4BC35BE}" destId="{16714C91-ED13-4E9A-8C8A-62F3D355F81D}" srcOrd="0" destOrd="0" presId="urn:microsoft.com/office/officeart/2005/8/layout/hierarchy4"/>
    <dgm:cxn modelId="{6A84E2E9-D4F7-4B9B-BBC2-C8565969A0EC}" type="presOf" srcId="{4D639803-BAD7-4AEC-A270-6E90AE2BC4B2}" destId="{386F046F-FFB0-4B86-ACAD-00FBCA0F9524}" srcOrd="0" destOrd="0" presId="urn:microsoft.com/office/officeart/2005/8/layout/hierarchy4"/>
    <dgm:cxn modelId="{31B6FAE9-34B3-4E1A-A17B-AB7063204C1B}" type="presOf" srcId="{E1439DA8-384D-4D3B-8810-CC11B5EA1C70}" destId="{36C89161-1E35-4E4A-BD22-6AE911190EF0}" srcOrd="0" destOrd="0" presId="urn:microsoft.com/office/officeart/2005/8/layout/hierarchy4"/>
    <dgm:cxn modelId="{6524F6F7-5CEA-46C3-BE93-16D3A1D4A07A}" type="presOf" srcId="{0B450889-6E78-4F88-8EC7-EC972EF38514}" destId="{7F57005E-F682-4171-9E19-0DE545BBDC69}" srcOrd="0" destOrd="0" presId="urn:microsoft.com/office/officeart/2005/8/layout/hierarchy4"/>
    <dgm:cxn modelId="{E4A1BAFA-FE07-4934-B2C0-8C292E4D9F3E}" type="presOf" srcId="{994DAAE9-51BA-4E71-896D-0F317BE7967C}" destId="{C5A21173-6DC2-4CAA-8F5D-592E68DBC47D}" srcOrd="0" destOrd="0" presId="urn:microsoft.com/office/officeart/2005/8/layout/hierarchy4"/>
    <dgm:cxn modelId="{973B4BFC-FEA0-4931-A999-4C1D434C86DE}" type="presOf" srcId="{21A63E6E-42CB-4083-AA44-C1E66C9C517A}" destId="{86AEEDEC-F37A-4F9B-8413-69B54DE10515}" srcOrd="0" destOrd="0" presId="urn:microsoft.com/office/officeart/2005/8/layout/hierarchy4"/>
    <dgm:cxn modelId="{EC6F86FF-BB25-49A4-B053-C60B161184AA}" type="presOf" srcId="{6728F747-BD00-40B5-AC95-9BE8739C8FD7}" destId="{C80E9083-C4AA-430B-B256-B463875F0036}" srcOrd="0" destOrd="0" presId="urn:microsoft.com/office/officeart/2005/8/layout/hierarchy4"/>
    <dgm:cxn modelId="{4742DEFB-369C-48EA-9A14-91306D9B72BB}" type="presParOf" srcId="{EB042546-7B06-4A76-808F-E194CF2956C1}" destId="{FFE91B16-A4E8-4C95-9714-4DB2A614AE42}" srcOrd="0" destOrd="0" presId="urn:microsoft.com/office/officeart/2005/8/layout/hierarchy4"/>
    <dgm:cxn modelId="{DFF9BF9E-0DFE-474E-880D-18B6B590C941}" type="presParOf" srcId="{FFE91B16-A4E8-4C95-9714-4DB2A614AE42}" destId="{16714C91-ED13-4E9A-8C8A-62F3D355F81D}" srcOrd="0" destOrd="0" presId="urn:microsoft.com/office/officeart/2005/8/layout/hierarchy4"/>
    <dgm:cxn modelId="{2332CC6C-591F-40D6-B83A-63D0769A090B}" type="presParOf" srcId="{FFE91B16-A4E8-4C95-9714-4DB2A614AE42}" destId="{AA2B55FE-9509-4711-A04E-4ADC3C59C1A0}" srcOrd="1" destOrd="0" presId="urn:microsoft.com/office/officeart/2005/8/layout/hierarchy4"/>
    <dgm:cxn modelId="{F177CFC0-C619-406F-A54E-ACA0120CBC9D}" type="presParOf" srcId="{FFE91B16-A4E8-4C95-9714-4DB2A614AE42}" destId="{AA8E9FE0-C7A3-4FBC-A1C0-50710C48C889}" srcOrd="2" destOrd="0" presId="urn:microsoft.com/office/officeart/2005/8/layout/hierarchy4"/>
    <dgm:cxn modelId="{C7894DC9-750F-4B91-BD97-350CF89112EC}" type="presParOf" srcId="{AA8E9FE0-C7A3-4FBC-A1C0-50710C48C889}" destId="{AF32D5C2-8B63-424E-8B45-E3A2DBDD2E32}" srcOrd="0" destOrd="0" presId="urn:microsoft.com/office/officeart/2005/8/layout/hierarchy4"/>
    <dgm:cxn modelId="{E8EB9F6E-1F08-4942-BC8F-1F45A617FCA9}" type="presParOf" srcId="{AF32D5C2-8B63-424E-8B45-E3A2DBDD2E32}" destId="{BB08295F-C3A4-4067-A03F-800B42F3D4FE}" srcOrd="0" destOrd="0" presId="urn:microsoft.com/office/officeart/2005/8/layout/hierarchy4"/>
    <dgm:cxn modelId="{14A95715-8CE2-488E-B3D5-590FD731775F}" type="presParOf" srcId="{AF32D5C2-8B63-424E-8B45-E3A2DBDD2E32}" destId="{EE6F1EA6-B854-4904-8EA3-08675B33CA70}" srcOrd="1" destOrd="0" presId="urn:microsoft.com/office/officeart/2005/8/layout/hierarchy4"/>
    <dgm:cxn modelId="{F4A43AE6-C528-49F3-AE89-36B2C707C6CB}" type="presParOf" srcId="{AF32D5C2-8B63-424E-8B45-E3A2DBDD2E32}" destId="{89277A4B-F239-4BB5-9DA7-B174A2AEE90F}" srcOrd="2" destOrd="0" presId="urn:microsoft.com/office/officeart/2005/8/layout/hierarchy4"/>
    <dgm:cxn modelId="{C027A2A5-BF9C-4A4A-8EC6-CBF4D60EF875}" type="presParOf" srcId="{89277A4B-F239-4BB5-9DA7-B174A2AEE90F}" destId="{09A3060D-A110-4623-B8B5-243A9B132E1F}" srcOrd="0" destOrd="0" presId="urn:microsoft.com/office/officeart/2005/8/layout/hierarchy4"/>
    <dgm:cxn modelId="{292D2099-872C-4B79-BC04-029EA1B93E81}" type="presParOf" srcId="{09A3060D-A110-4623-B8B5-243A9B132E1F}" destId="{13FD3567-2B99-4801-909B-A02CA3EF198A}" srcOrd="0" destOrd="0" presId="urn:microsoft.com/office/officeart/2005/8/layout/hierarchy4"/>
    <dgm:cxn modelId="{00EC3450-86EB-4F62-A3C7-92845EF08848}" type="presParOf" srcId="{09A3060D-A110-4623-B8B5-243A9B132E1F}" destId="{A6A331C1-1FAB-4EDA-B7E5-A37493BDC5A8}" srcOrd="1" destOrd="0" presId="urn:microsoft.com/office/officeart/2005/8/layout/hierarchy4"/>
    <dgm:cxn modelId="{17AE6BF8-B39F-4E0E-ACAE-5BF4E092D849}" type="presParOf" srcId="{09A3060D-A110-4623-B8B5-243A9B132E1F}" destId="{E495DEFF-FC10-4A8D-8C5E-DD08F26ABF3E}" srcOrd="2" destOrd="0" presId="urn:microsoft.com/office/officeart/2005/8/layout/hierarchy4"/>
    <dgm:cxn modelId="{652957C5-7F38-4150-92D4-FA3282C2692A}" type="presParOf" srcId="{E495DEFF-FC10-4A8D-8C5E-DD08F26ABF3E}" destId="{B6E49368-98F8-4BB5-A94E-989C9E26371E}" srcOrd="0" destOrd="0" presId="urn:microsoft.com/office/officeart/2005/8/layout/hierarchy4"/>
    <dgm:cxn modelId="{8405D1C8-AC1E-474E-9510-750303DBDFD1}" type="presParOf" srcId="{B6E49368-98F8-4BB5-A94E-989C9E26371E}" destId="{C7D99F58-F6AA-40C0-BCE6-4AD9E5305596}" srcOrd="0" destOrd="0" presId="urn:microsoft.com/office/officeart/2005/8/layout/hierarchy4"/>
    <dgm:cxn modelId="{B32736F6-102B-45CB-A719-884D032D9AA3}" type="presParOf" srcId="{B6E49368-98F8-4BB5-A94E-989C9E26371E}" destId="{C2C586C5-EBB3-492E-A3FD-BD3D7BB6FA97}" srcOrd="1" destOrd="0" presId="urn:microsoft.com/office/officeart/2005/8/layout/hierarchy4"/>
    <dgm:cxn modelId="{83F8D1F5-EADF-4D15-8F0F-1302A00061FA}" type="presParOf" srcId="{AA8E9FE0-C7A3-4FBC-A1C0-50710C48C889}" destId="{22BEB740-FF25-4C26-AD6E-3DD2FCA0E633}" srcOrd="1" destOrd="0" presId="urn:microsoft.com/office/officeart/2005/8/layout/hierarchy4"/>
    <dgm:cxn modelId="{8A1C1B70-9829-447B-8D27-A689E6D5D70B}" type="presParOf" srcId="{AA8E9FE0-C7A3-4FBC-A1C0-50710C48C889}" destId="{129279FD-A0E9-424F-B0CB-1F39145F825C}" srcOrd="2" destOrd="0" presId="urn:microsoft.com/office/officeart/2005/8/layout/hierarchy4"/>
    <dgm:cxn modelId="{100011FA-37A6-485A-83A1-FB6373B52A26}" type="presParOf" srcId="{129279FD-A0E9-424F-B0CB-1F39145F825C}" destId="{B60B3BF6-AD76-4358-8533-5EB85ECCC47D}" srcOrd="0" destOrd="0" presId="urn:microsoft.com/office/officeart/2005/8/layout/hierarchy4"/>
    <dgm:cxn modelId="{145E6035-1142-416D-9AF3-1CA9940F6D2A}" type="presParOf" srcId="{129279FD-A0E9-424F-B0CB-1F39145F825C}" destId="{A52454A6-051E-41C6-B237-CE348C8234C7}" srcOrd="1" destOrd="0" presId="urn:microsoft.com/office/officeart/2005/8/layout/hierarchy4"/>
    <dgm:cxn modelId="{E7954B73-9C00-420D-A12E-2B23B62A6C3C}" type="presParOf" srcId="{129279FD-A0E9-424F-B0CB-1F39145F825C}" destId="{FC1CAC20-BB0B-4374-81F6-2331D1385F4B}" srcOrd="2" destOrd="0" presId="urn:microsoft.com/office/officeart/2005/8/layout/hierarchy4"/>
    <dgm:cxn modelId="{5FC9FE2C-6279-4B02-A717-65A777E9266F}" type="presParOf" srcId="{FC1CAC20-BB0B-4374-81F6-2331D1385F4B}" destId="{A0A3851E-E62D-4CB2-865F-2693E68409F3}" srcOrd="0" destOrd="0" presId="urn:microsoft.com/office/officeart/2005/8/layout/hierarchy4"/>
    <dgm:cxn modelId="{D3175052-CECB-4940-81DF-B05570159C35}" type="presParOf" srcId="{A0A3851E-E62D-4CB2-865F-2693E68409F3}" destId="{DBD664DC-4BB6-44BE-B692-71D4122A2CD6}" srcOrd="0" destOrd="0" presId="urn:microsoft.com/office/officeart/2005/8/layout/hierarchy4"/>
    <dgm:cxn modelId="{FB80A8A6-F47E-4589-933B-33D993D13263}" type="presParOf" srcId="{A0A3851E-E62D-4CB2-865F-2693E68409F3}" destId="{A2D06B50-0D2E-4E21-8CF4-BB2D29405D85}" srcOrd="1" destOrd="0" presId="urn:microsoft.com/office/officeart/2005/8/layout/hierarchy4"/>
    <dgm:cxn modelId="{39D0954C-8D84-4D11-B88C-F0BC0A9525B1}" type="presParOf" srcId="{A0A3851E-E62D-4CB2-865F-2693E68409F3}" destId="{CB274E85-4930-46A2-AF8F-DC275DA6BAA4}" srcOrd="2" destOrd="0" presId="urn:microsoft.com/office/officeart/2005/8/layout/hierarchy4"/>
    <dgm:cxn modelId="{51E8518D-03FE-4284-A63F-C3399600017B}" type="presParOf" srcId="{CB274E85-4930-46A2-AF8F-DC275DA6BAA4}" destId="{FEF9A6D2-15CE-4680-8689-F41D0061685E}" srcOrd="0" destOrd="0" presId="urn:microsoft.com/office/officeart/2005/8/layout/hierarchy4"/>
    <dgm:cxn modelId="{E5BA0184-CCA6-4E02-9F8A-D169784B515F}" type="presParOf" srcId="{FEF9A6D2-15CE-4680-8689-F41D0061685E}" destId="{B93D2023-4A63-497C-8D7B-BEF821460487}" srcOrd="0" destOrd="0" presId="urn:microsoft.com/office/officeart/2005/8/layout/hierarchy4"/>
    <dgm:cxn modelId="{A83C34BD-717E-4476-AADB-4A8A1D582E80}" type="presParOf" srcId="{FEF9A6D2-15CE-4680-8689-F41D0061685E}" destId="{D5A4CCEC-8AFD-48E3-A946-005010737CC6}" srcOrd="1" destOrd="0" presId="urn:microsoft.com/office/officeart/2005/8/layout/hierarchy4"/>
    <dgm:cxn modelId="{6CE36B4C-0F6B-4896-8E5A-686DB0D24892}" type="presParOf" srcId="{EB042546-7B06-4A76-808F-E194CF2956C1}" destId="{2D582D12-46D2-4AB3-8998-3089DDFB73AA}" srcOrd="1" destOrd="0" presId="urn:microsoft.com/office/officeart/2005/8/layout/hierarchy4"/>
    <dgm:cxn modelId="{DD8049DE-3FB5-47F8-9647-9AD89FAA8EAC}" type="presParOf" srcId="{EB042546-7B06-4A76-808F-E194CF2956C1}" destId="{39ACF83A-1E3E-4A8E-9AE6-6C2517B9A5A4}" srcOrd="2" destOrd="0" presId="urn:microsoft.com/office/officeart/2005/8/layout/hierarchy4"/>
    <dgm:cxn modelId="{CCF49E06-568B-4402-8451-AE01D01A3125}" type="presParOf" srcId="{39ACF83A-1E3E-4A8E-9AE6-6C2517B9A5A4}" destId="{86AEEDEC-F37A-4F9B-8413-69B54DE10515}" srcOrd="0" destOrd="0" presId="urn:microsoft.com/office/officeart/2005/8/layout/hierarchy4"/>
    <dgm:cxn modelId="{C899DDC5-49CF-4E73-B636-7754D2BF9B72}" type="presParOf" srcId="{39ACF83A-1E3E-4A8E-9AE6-6C2517B9A5A4}" destId="{3AF43EFA-36DF-4F50-B6CF-0E89E4AE3BC0}" srcOrd="1" destOrd="0" presId="urn:microsoft.com/office/officeart/2005/8/layout/hierarchy4"/>
    <dgm:cxn modelId="{A677C97E-6ECA-4776-BFEA-BC220AB7F3A8}" type="presParOf" srcId="{39ACF83A-1E3E-4A8E-9AE6-6C2517B9A5A4}" destId="{07E8C769-6973-488B-ADF8-51998288857E}" srcOrd="2" destOrd="0" presId="urn:microsoft.com/office/officeart/2005/8/layout/hierarchy4"/>
    <dgm:cxn modelId="{8A5E36A5-CA38-4820-9602-12F29D4DBED1}" type="presParOf" srcId="{07E8C769-6973-488B-ADF8-51998288857E}" destId="{DAFB0125-6D49-4843-A2BC-4E8AD0DCF557}" srcOrd="0" destOrd="0" presId="urn:microsoft.com/office/officeart/2005/8/layout/hierarchy4"/>
    <dgm:cxn modelId="{B29BDC05-DE3D-476D-A053-8534765FB213}" type="presParOf" srcId="{DAFB0125-6D49-4843-A2BC-4E8AD0DCF557}" destId="{51ABB8A0-BF4D-4652-8024-0ED9C205DC89}" srcOrd="0" destOrd="0" presId="urn:microsoft.com/office/officeart/2005/8/layout/hierarchy4"/>
    <dgm:cxn modelId="{9F72BDD8-182E-4C97-A160-34422EE2DDE0}" type="presParOf" srcId="{DAFB0125-6D49-4843-A2BC-4E8AD0DCF557}" destId="{BE72DCE3-C88B-4717-8781-91EA637C13C7}" srcOrd="1" destOrd="0" presId="urn:microsoft.com/office/officeart/2005/8/layout/hierarchy4"/>
    <dgm:cxn modelId="{C0F7D519-1B1D-42B3-8387-E5F77E99CEF3}" type="presParOf" srcId="{DAFB0125-6D49-4843-A2BC-4E8AD0DCF557}" destId="{AC02D3FA-43EB-4057-9C80-F0D5C48F2D1A}" srcOrd="2" destOrd="0" presId="urn:microsoft.com/office/officeart/2005/8/layout/hierarchy4"/>
    <dgm:cxn modelId="{5E05B1BE-263F-4D06-AC27-0F381A45CF83}" type="presParOf" srcId="{AC02D3FA-43EB-4057-9C80-F0D5C48F2D1A}" destId="{8A301F15-F4B3-4B20-8428-BEE8030A41DC}" srcOrd="0" destOrd="0" presId="urn:microsoft.com/office/officeart/2005/8/layout/hierarchy4"/>
    <dgm:cxn modelId="{FF5AA07F-8D8B-4C79-B2AF-0D332F4BDA32}" type="presParOf" srcId="{8A301F15-F4B3-4B20-8428-BEE8030A41DC}" destId="{22090A82-B896-4444-AEB3-836A625A1072}" srcOrd="0" destOrd="0" presId="urn:microsoft.com/office/officeart/2005/8/layout/hierarchy4"/>
    <dgm:cxn modelId="{C6DF1CB0-8BFB-4E71-BFD3-AF719B5B5A3D}" type="presParOf" srcId="{8A301F15-F4B3-4B20-8428-BEE8030A41DC}" destId="{67656094-4C29-4A00-8BC8-473E886B52C7}" srcOrd="1" destOrd="0" presId="urn:microsoft.com/office/officeart/2005/8/layout/hierarchy4"/>
    <dgm:cxn modelId="{FF9A7A07-2CFA-41AE-B5AB-1E4DA1206A7E}" type="presParOf" srcId="{8A301F15-F4B3-4B20-8428-BEE8030A41DC}" destId="{1F705574-6488-48AB-95A4-5127271651F8}" srcOrd="2" destOrd="0" presId="urn:microsoft.com/office/officeart/2005/8/layout/hierarchy4"/>
    <dgm:cxn modelId="{68168443-CDE0-4495-A215-624BCB891A64}" type="presParOf" srcId="{1F705574-6488-48AB-95A4-5127271651F8}" destId="{072C0E63-9B3E-4CC6-9468-226E78D9822E}" srcOrd="0" destOrd="0" presId="urn:microsoft.com/office/officeart/2005/8/layout/hierarchy4"/>
    <dgm:cxn modelId="{C65AADBB-E648-4BC2-A5DE-B85BB6FE5CA8}" type="presParOf" srcId="{072C0E63-9B3E-4CC6-9468-226E78D9822E}" destId="{3F6C977A-F368-4CF6-B224-08E47F4C9B80}" srcOrd="0" destOrd="0" presId="urn:microsoft.com/office/officeart/2005/8/layout/hierarchy4"/>
    <dgm:cxn modelId="{36D69A18-6B07-4AB5-A9B9-E0215DC966B6}" type="presParOf" srcId="{072C0E63-9B3E-4CC6-9468-226E78D9822E}" destId="{9AD6D8AD-B98F-4557-B2E9-F766ACB3E7A8}" srcOrd="1" destOrd="0" presId="urn:microsoft.com/office/officeart/2005/8/layout/hierarchy4"/>
    <dgm:cxn modelId="{9437E869-DEF7-4489-A3C1-DB6710AD292A}" type="presParOf" srcId="{072C0E63-9B3E-4CC6-9468-226E78D9822E}" destId="{E912A326-5CA2-424D-9A06-C11B30501806}" srcOrd="2" destOrd="0" presId="urn:microsoft.com/office/officeart/2005/8/layout/hierarchy4"/>
    <dgm:cxn modelId="{06775ECA-EC6D-4E20-9DBE-5AB8D1CBE1CE}" type="presParOf" srcId="{E912A326-5CA2-424D-9A06-C11B30501806}" destId="{6C234A1B-A256-46F8-ABB2-EEFBB99D75A1}" srcOrd="0" destOrd="0" presId="urn:microsoft.com/office/officeart/2005/8/layout/hierarchy4"/>
    <dgm:cxn modelId="{E455503E-3DFE-427E-8A64-F53230CDC014}" type="presParOf" srcId="{6C234A1B-A256-46F8-ABB2-EEFBB99D75A1}" destId="{C80E9083-C4AA-430B-B256-B463875F0036}" srcOrd="0" destOrd="0" presId="urn:microsoft.com/office/officeart/2005/8/layout/hierarchy4"/>
    <dgm:cxn modelId="{4709B683-E3A8-474B-B4FF-E2AD3214BA87}" type="presParOf" srcId="{6C234A1B-A256-46F8-ABB2-EEFBB99D75A1}" destId="{124642BC-7C40-4AE0-A4F4-26D308DEA2BB}" srcOrd="1" destOrd="0" presId="urn:microsoft.com/office/officeart/2005/8/layout/hierarchy4"/>
    <dgm:cxn modelId="{75CFD069-A7A7-4225-A117-14C61D846138}" type="presParOf" srcId="{6C234A1B-A256-46F8-ABB2-EEFBB99D75A1}" destId="{7447D711-4210-4B1A-A56C-2CC86FC3E3AC}" srcOrd="2" destOrd="0" presId="urn:microsoft.com/office/officeart/2005/8/layout/hierarchy4"/>
    <dgm:cxn modelId="{87F89438-42A9-4550-A17C-C01F9726D891}" type="presParOf" srcId="{7447D711-4210-4B1A-A56C-2CC86FC3E3AC}" destId="{DC4EDDC0-5107-4FE2-B5E2-EB8B686ECC80}" srcOrd="0" destOrd="0" presId="urn:microsoft.com/office/officeart/2005/8/layout/hierarchy4"/>
    <dgm:cxn modelId="{1D4B83DF-54D9-4DC8-A3C7-DE2455144955}" type="presParOf" srcId="{DC4EDDC0-5107-4FE2-B5E2-EB8B686ECC80}" destId="{7AB42A9F-8D2E-4123-991B-EC8F28AB6060}" srcOrd="0" destOrd="0" presId="urn:microsoft.com/office/officeart/2005/8/layout/hierarchy4"/>
    <dgm:cxn modelId="{2FD9DB80-F3BC-4E24-8C3A-57C28ED8A119}" type="presParOf" srcId="{DC4EDDC0-5107-4FE2-B5E2-EB8B686ECC80}" destId="{0FBE05B8-744C-4BF9-8385-43CEA6D110A1}" srcOrd="1" destOrd="0" presId="urn:microsoft.com/office/officeart/2005/8/layout/hierarchy4"/>
    <dgm:cxn modelId="{E4CE4C6D-27AA-4DFF-A9C1-239DC94DFFF9}" type="presParOf" srcId="{07E8C769-6973-488B-ADF8-51998288857E}" destId="{4EA29DFF-5004-45B3-84C5-D689D1893092}" srcOrd="1" destOrd="0" presId="urn:microsoft.com/office/officeart/2005/8/layout/hierarchy4"/>
    <dgm:cxn modelId="{924CE84B-562F-477C-92E4-211277C59DB0}" type="presParOf" srcId="{07E8C769-6973-488B-ADF8-51998288857E}" destId="{1D850E93-AB77-4CBE-BA98-0832E7B5904F}" srcOrd="2" destOrd="0" presId="urn:microsoft.com/office/officeart/2005/8/layout/hierarchy4"/>
    <dgm:cxn modelId="{C61E429F-FCEC-4B19-8832-23DA8DED6763}" type="presParOf" srcId="{1D850E93-AB77-4CBE-BA98-0832E7B5904F}" destId="{E551F63C-83D1-4876-A651-0AC62249421B}" srcOrd="0" destOrd="0" presId="urn:microsoft.com/office/officeart/2005/8/layout/hierarchy4"/>
    <dgm:cxn modelId="{75B463E2-0C52-45D8-90FB-51A14BC959AF}" type="presParOf" srcId="{1D850E93-AB77-4CBE-BA98-0832E7B5904F}" destId="{94091D44-3AD4-49E1-8D6D-F73363B4EBC9}" srcOrd="1" destOrd="0" presId="urn:microsoft.com/office/officeart/2005/8/layout/hierarchy4"/>
    <dgm:cxn modelId="{8C4B42EF-F6F1-4776-B2F5-5A00A4142A69}" type="presParOf" srcId="{1D850E93-AB77-4CBE-BA98-0832E7B5904F}" destId="{4828F233-1624-4F52-BFC3-0818884F44C1}" srcOrd="2" destOrd="0" presId="urn:microsoft.com/office/officeart/2005/8/layout/hierarchy4"/>
    <dgm:cxn modelId="{77A0B114-6AE5-4664-A8AC-D9116DA4DD46}" type="presParOf" srcId="{4828F233-1624-4F52-BFC3-0818884F44C1}" destId="{1E7E649B-FBC2-4B7A-9793-DDB9775A7C85}" srcOrd="0" destOrd="0" presId="urn:microsoft.com/office/officeart/2005/8/layout/hierarchy4"/>
    <dgm:cxn modelId="{F147878B-123F-4775-9D83-4521A56236B9}" type="presParOf" srcId="{1E7E649B-FBC2-4B7A-9793-DDB9775A7C85}" destId="{3C16DDD5-51CF-4434-99BF-1B339BC8FD8B}" srcOrd="0" destOrd="0" presId="urn:microsoft.com/office/officeart/2005/8/layout/hierarchy4"/>
    <dgm:cxn modelId="{2986824A-4B6C-423A-AE06-11F945EE496E}" type="presParOf" srcId="{1E7E649B-FBC2-4B7A-9793-DDB9775A7C85}" destId="{84610FF7-A223-486A-85C7-D73874D145E7}" srcOrd="1" destOrd="0" presId="urn:microsoft.com/office/officeart/2005/8/layout/hierarchy4"/>
    <dgm:cxn modelId="{73C0E2E1-AA5F-4349-A1AA-E859C21DB8B8}" type="presParOf" srcId="{1E7E649B-FBC2-4B7A-9793-DDB9775A7C85}" destId="{2F916609-4474-407D-9216-5EEDFDE7A456}" srcOrd="2" destOrd="0" presId="urn:microsoft.com/office/officeart/2005/8/layout/hierarchy4"/>
    <dgm:cxn modelId="{499BF526-B04D-45D3-BF86-5D635FF00DBC}" type="presParOf" srcId="{2F916609-4474-407D-9216-5EEDFDE7A456}" destId="{73123DAA-A3EA-4275-BC18-C1D29A91142F}" srcOrd="0" destOrd="0" presId="urn:microsoft.com/office/officeart/2005/8/layout/hierarchy4"/>
    <dgm:cxn modelId="{63C145A6-CB64-40BB-8541-697713B9B7EC}" type="presParOf" srcId="{73123DAA-A3EA-4275-BC18-C1D29A91142F}" destId="{C5A21173-6DC2-4CAA-8F5D-592E68DBC47D}" srcOrd="0" destOrd="0" presId="urn:microsoft.com/office/officeart/2005/8/layout/hierarchy4"/>
    <dgm:cxn modelId="{3EA7858D-D096-486E-BACC-DAB41AB39025}" type="presParOf" srcId="{73123DAA-A3EA-4275-BC18-C1D29A91142F}" destId="{3794B9BB-3119-401B-B3D6-8728FDFE4B7F}" srcOrd="1" destOrd="0" presId="urn:microsoft.com/office/officeart/2005/8/layout/hierarchy4"/>
    <dgm:cxn modelId="{3BACAFA4-BF2A-4C44-B009-3970B62C430A}" type="presParOf" srcId="{73123DAA-A3EA-4275-BC18-C1D29A91142F}" destId="{0C09B4C3-E49F-4079-8165-F4BF83E2178A}" srcOrd="2" destOrd="0" presId="urn:microsoft.com/office/officeart/2005/8/layout/hierarchy4"/>
    <dgm:cxn modelId="{FD03BC55-C984-4268-9AC9-5EB505BED392}" type="presParOf" srcId="{0C09B4C3-E49F-4079-8165-F4BF83E2178A}" destId="{828C0302-AA41-4E24-9C80-270DA74B5EFC}" srcOrd="0" destOrd="0" presId="urn:microsoft.com/office/officeart/2005/8/layout/hierarchy4"/>
    <dgm:cxn modelId="{7B833F5C-593F-4B3F-8620-70BCD4C74C1E}" type="presParOf" srcId="{828C0302-AA41-4E24-9C80-270DA74B5EFC}" destId="{7AFD776E-D7E5-4726-B3BE-E6F68A34CCB9}" srcOrd="0" destOrd="0" presId="urn:microsoft.com/office/officeart/2005/8/layout/hierarchy4"/>
    <dgm:cxn modelId="{9D923C92-133E-474C-8664-5F1FBC0510AF}" type="presParOf" srcId="{828C0302-AA41-4E24-9C80-270DA74B5EFC}" destId="{DBDB2799-4831-4019-8F90-F90707AB63D6}" srcOrd="1" destOrd="0" presId="urn:microsoft.com/office/officeart/2005/8/layout/hierarchy4"/>
    <dgm:cxn modelId="{63A543C7-46C9-4EAE-BA57-303CBF394EA0}" type="presParOf" srcId="{EB042546-7B06-4A76-808F-E194CF2956C1}" destId="{43A048A0-3CBC-4B51-BD58-5545632E7493}" srcOrd="3" destOrd="0" presId="urn:microsoft.com/office/officeart/2005/8/layout/hierarchy4"/>
    <dgm:cxn modelId="{CF5E616B-74F0-44DA-A701-22E71749AFF0}" type="presParOf" srcId="{EB042546-7B06-4A76-808F-E194CF2956C1}" destId="{4A2D873A-0CCC-46ED-BCA9-BDBCC52E85E7}" srcOrd="4" destOrd="0" presId="urn:microsoft.com/office/officeart/2005/8/layout/hierarchy4"/>
    <dgm:cxn modelId="{2D509165-1E66-46E6-8174-08188DE4BC15}" type="presParOf" srcId="{4A2D873A-0CCC-46ED-BCA9-BDBCC52E85E7}" destId="{36C89161-1E35-4E4A-BD22-6AE911190EF0}" srcOrd="0" destOrd="0" presId="urn:microsoft.com/office/officeart/2005/8/layout/hierarchy4"/>
    <dgm:cxn modelId="{A6741D4A-E87E-4819-9A7F-D403D0A2364B}" type="presParOf" srcId="{4A2D873A-0CCC-46ED-BCA9-BDBCC52E85E7}" destId="{6F589E8F-DFA5-4473-A2A6-0FBFDD736042}" srcOrd="1" destOrd="0" presId="urn:microsoft.com/office/officeart/2005/8/layout/hierarchy4"/>
    <dgm:cxn modelId="{FD3498BA-8F34-4CB5-84DB-067C60618FC9}" type="presParOf" srcId="{4A2D873A-0CCC-46ED-BCA9-BDBCC52E85E7}" destId="{74BAE684-4261-4D75-9D7F-B85CC927AB06}" srcOrd="2" destOrd="0" presId="urn:microsoft.com/office/officeart/2005/8/layout/hierarchy4"/>
    <dgm:cxn modelId="{FBEDC79E-9A73-4117-8DEE-63DC397B3271}" type="presParOf" srcId="{74BAE684-4261-4D75-9D7F-B85CC927AB06}" destId="{7501A7A8-574E-49F7-ACCA-2B1F23EA430B}" srcOrd="0" destOrd="0" presId="urn:microsoft.com/office/officeart/2005/8/layout/hierarchy4"/>
    <dgm:cxn modelId="{A16099A7-DB7A-4984-8A90-72202D317140}" type="presParOf" srcId="{7501A7A8-574E-49F7-ACCA-2B1F23EA430B}" destId="{72ECF181-CB96-4F6C-9B91-FD92935542AA}" srcOrd="0" destOrd="0" presId="urn:microsoft.com/office/officeart/2005/8/layout/hierarchy4"/>
    <dgm:cxn modelId="{C9F90805-1313-4FE1-B6FC-D26523EB96AB}" type="presParOf" srcId="{7501A7A8-574E-49F7-ACCA-2B1F23EA430B}" destId="{FE94BB78-E800-474C-83E1-03F88A946227}" srcOrd="1" destOrd="0" presId="urn:microsoft.com/office/officeart/2005/8/layout/hierarchy4"/>
    <dgm:cxn modelId="{5D69730B-5644-44CB-808F-71DE86DAB241}" type="presParOf" srcId="{7501A7A8-574E-49F7-ACCA-2B1F23EA430B}" destId="{BC4E17A1-8E21-4E4C-92A9-502BA7E61030}" srcOrd="2" destOrd="0" presId="urn:microsoft.com/office/officeart/2005/8/layout/hierarchy4"/>
    <dgm:cxn modelId="{600E6EAE-0F6B-4CA1-B83C-FEA1A6C079A0}" type="presParOf" srcId="{BC4E17A1-8E21-4E4C-92A9-502BA7E61030}" destId="{0078A33C-8D12-4324-85FA-DA9A2FEE09EA}" srcOrd="0" destOrd="0" presId="urn:microsoft.com/office/officeart/2005/8/layout/hierarchy4"/>
    <dgm:cxn modelId="{F0C25305-D7F2-48D2-88E4-DFA775DAFAE8}" type="presParOf" srcId="{0078A33C-8D12-4324-85FA-DA9A2FEE09EA}" destId="{E76AE509-0195-40DF-B8C5-63BB263415B9}" srcOrd="0" destOrd="0" presId="urn:microsoft.com/office/officeart/2005/8/layout/hierarchy4"/>
    <dgm:cxn modelId="{00DB6193-053E-4410-9B05-546751E4EEE4}" type="presParOf" srcId="{0078A33C-8D12-4324-85FA-DA9A2FEE09EA}" destId="{57F46386-9B58-49C0-A33F-2D20F0D94F48}" srcOrd="1" destOrd="0" presId="urn:microsoft.com/office/officeart/2005/8/layout/hierarchy4"/>
    <dgm:cxn modelId="{6C7272FC-18C6-4CEF-B947-24305F36DB13}" type="presParOf" srcId="{0078A33C-8D12-4324-85FA-DA9A2FEE09EA}" destId="{9E7B1CFD-8EE6-4C5E-ABBC-27D8153AB5C2}" srcOrd="2" destOrd="0" presId="urn:microsoft.com/office/officeart/2005/8/layout/hierarchy4"/>
    <dgm:cxn modelId="{7AB3EE63-CF02-4F85-A8A5-FFED17BB9AD9}" type="presParOf" srcId="{9E7B1CFD-8EE6-4C5E-ABBC-27D8153AB5C2}" destId="{50671CAF-4303-4D6C-B696-86C373EBC973}" srcOrd="0" destOrd="0" presId="urn:microsoft.com/office/officeart/2005/8/layout/hierarchy4"/>
    <dgm:cxn modelId="{3B48FD17-7CEF-4737-B288-DC88B9118749}" type="presParOf" srcId="{50671CAF-4303-4D6C-B696-86C373EBC973}" destId="{F466F43A-FC0A-4213-B080-F18726AD1E9A}" srcOrd="0" destOrd="0" presId="urn:microsoft.com/office/officeart/2005/8/layout/hierarchy4"/>
    <dgm:cxn modelId="{A599DC83-C6D5-4EF7-BC27-FC490AE638D1}" type="presParOf" srcId="{50671CAF-4303-4D6C-B696-86C373EBC973}" destId="{4988D979-AE71-4202-BD8D-F900E638DFA2}" srcOrd="1" destOrd="0" presId="urn:microsoft.com/office/officeart/2005/8/layout/hierarchy4"/>
    <dgm:cxn modelId="{663728A0-3189-4895-8B14-47A2271D99F1}" type="presParOf" srcId="{74BAE684-4261-4D75-9D7F-B85CC927AB06}" destId="{4E5F0E8B-A07D-481A-AF5F-269B03DA32ED}" srcOrd="1" destOrd="0" presId="urn:microsoft.com/office/officeart/2005/8/layout/hierarchy4"/>
    <dgm:cxn modelId="{EC96AFF6-E632-492D-BB3A-726CDA5D123B}" type="presParOf" srcId="{74BAE684-4261-4D75-9D7F-B85CC927AB06}" destId="{1E6B3BAF-5B6A-4810-8588-5C94166625F3}" srcOrd="2" destOrd="0" presId="urn:microsoft.com/office/officeart/2005/8/layout/hierarchy4"/>
    <dgm:cxn modelId="{CC4C4A01-BD0B-4D8F-83E7-898F3E48882F}" type="presParOf" srcId="{1E6B3BAF-5B6A-4810-8588-5C94166625F3}" destId="{62E8314A-D6A5-4779-BFE4-80DBECA5A34D}" srcOrd="0" destOrd="0" presId="urn:microsoft.com/office/officeart/2005/8/layout/hierarchy4"/>
    <dgm:cxn modelId="{04151E30-994D-4447-95C0-19AE1D2F0D8D}" type="presParOf" srcId="{1E6B3BAF-5B6A-4810-8588-5C94166625F3}" destId="{7C7C6250-A91E-430B-9179-66968551E167}" srcOrd="1" destOrd="0" presId="urn:microsoft.com/office/officeart/2005/8/layout/hierarchy4"/>
    <dgm:cxn modelId="{1E8A0D90-2768-4E95-A548-85F28814B814}" type="presParOf" srcId="{1E6B3BAF-5B6A-4810-8588-5C94166625F3}" destId="{FFBEB7C7-7D69-4D62-8140-F55C589BC95A}" srcOrd="2" destOrd="0" presId="urn:microsoft.com/office/officeart/2005/8/layout/hierarchy4"/>
    <dgm:cxn modelId="{D3A43937-E4E3-4888-8792-5B75C4893EA7}" type="presParOf" srcId="{FFBEB7C7-7D69-4D62-8140-F55C589BC95A}" destId="{8604B2D5-DAAD-4A7A-801D-C2A75FCFAF49}" srcOrd="0" destOrd="0" presId="urn:microsoft.com/office/officeart/2005/8/layout/hierarchy4"/>
    <dgm:cxn modelId="{4F3044DB-8573-4F17-97E9-3229778C2157}" type="presParOf" srcId="{8604B2D5-DAAD-4A7A-801D-C2A75FCFAF49}" destId="{EF405B08-7DA7-4BE0-AB9B-16BF10AF7D57}" srcOrd="0" destOrd="0" presId="urn:microsoft.com/office/officeart/2005/8/layout/hierarchy4"/>
    <dgm:cxn modelId="{BF46F737-2870-4972-97CC-D2A359D6AB46}" type="presParOf" srcId="{8604B2D5-DAAD-4A7A-801D-C2A75FCFAF49}" destId="{0C45AF27-B7C3-4EB7-B242-B58F783C0DE9}" srcOrd="1" destOrd="0" presId="urn:microsoft.com/office/officeart/2005/8/layout/hierarchy4"/>
    <dgm:cxn modelId="{84A83A3A-CE63-42AF-814D-FBD45B8F9198}" type="presParOf" srcId="{EB042546-7B06-4A76-808F-E194CF2956C1}" destId="{6489504C-C37E-4C7A-A7A1-B59B501A50CD}" srcOrd="5" destOrd="0" presId="urn:microsoft.com/office/officeart/2005/8/layout/hierarchy4"/>
    <dgm:cxn modelId="{A550AF12-0D35-48AD-ADA3-C47594AE2C19}" type="presParOf" srcId="{EB042546-7B06-4A76-808F-E194CF2956C1}" destId="{392A1498-E512-4B2E-8EE4-B501F0477F23}" srcOrd="6" destOrd="0" presId="urn:microsoft.com/office/officeart/2005/8/layout/hierarchy4"/>
    <dgm:cxn modelId="{445177DE-E997-4A2F-9A0A-FB045F1B6B31}" type="presParOf" srcId="{392A1498-E512-4B2E-8EE4-B501F0477F23}" destId="{9BAE6696-6102-4AC5-967E-503E611AC80D}" srcOrd="0" destOrd="0" presId="urn:microsoft.com/office/officeart/2005/8/layout/hierarchy4"/>
    <dgm:cxn modelId="{D7F5259B-9638-4602-A592-FB754E1CCD1D}" type="presParOf" srcId="{392A1498-E512-4B2E-8EE4-B501F0477F23}" destId="{61DB3B40-D88B-469B-B3E5-2A9D79FBC00B}" srcOrd="1" destOrd="0" presId="urn:microsoft.com/office/officeart/2005/8/layout/hierarchy4"/>
    <dgm:cxn modelId="{A8A1411A-2E6B-4F6C-9650-6AF1BC8615DD}" type="presParOf" srcId="{392A1498-E512-4B2E-8EE4-B501F0477F23}" destId="{F3FAE2B7-6E0C-402A-87DE-E218BA6873FA}" srcOrd="2" destOrd="0" presId="urn:microsoft.com/office/officeart/2005/8/layout/hierarchy4"/>
    <dgm:cxn modelId="{E85716F3-FEC9-4530-AB1E-E8E1E1D2406C}" type="presParOf" srcId="{F3FAE2B7-6E0C-402A-87DE-E218BA6873FA}" destId="{7FE7F529-C7CC-4EDD-B5D7-5BCE26F6A9A9}" srcOrd="0" destOrd="0" presId="urn:microsoft.com/office/officeart/2005/8/layout/hierarchy4"/>
    <dgm:cxn modelId="{13757F8C-7435-4298-9381-40FD980ACAE1}" type="presParOf" srcId="{7FE7F529-C7CC-4EDD-B5D7-5BCE26F6A9A9}" destId="{287D498D-FDCD-4458-A525-59961C735A7F}" srcOrd="0" destOrd="0" presId="urn:microsoft.com/office/officeart/2005/8/layout/hierarchy4"/>
    <dgm:cxn modelId="{B5E73532-A7FE-42D7-8682-CF9CA0F2A395}" type="presParOf" srcId="{7FE7F529-C7CC-4EDD-B5D7-5BCE26F6A9A9}" destId="{38525D64-0EE2-4B08-923F-A4DFEBFEC0ED}" srcOrd="1" destOrd="0" presId="urn:microsoft.com/office/officeart/2005/8/layout/hierarchy4"/>
    <dgm:cxn modelId="{8BD2C0C7-3F0F-4976-A4F7-16C48FD4EFAA}" type="presParOf" srcId="{7FE7F529-C7CC-4EDD-B5D7-5BCE26F6A9A9}" destId="{D3F954C3-9750-4248-9B51-EBB1B66CE714}" srcOrd="2" destOrd="0" presId="urn:microsoft.com/office/officeart/2005/8/layout/hierarchy4"/>
    <dgm:cxn modelId="{D9838211-D588-4C7E-AC79-2C89F64C38BD}" type="presParOf" srcId="{D3F954C3-9750-4248-9B51-EBB1B66CE714}" destId="{FF987D25-D4A5-4FAA-9D58-248C9D507EBF}" srcOrd="0" destOrd="0" presId="urn:microsoft.com/office/officeart/2005/8/layout/hierarchy4"/>
    <dgm:cxn modelId="{CCC4381A-CE94-4228-B7D2-084FEB64F94E}" type="presParOf" srcId="{FF987D25-D4A5-4FAA-9D58-248C9D507EBF}" destId="{386F046F-FFB0-4B86-ACAD-00FBCA0F9524}" srcOrd="0" destOrd="0" presId="urn:microsoft.com/office/officeart/2005/8/layout/hierarchy4"/>
    <dgm:cxn modelId="{1ED629B4-5F27-4D0F-BEE0-C8F6B9E08494}" type="presParOf" srcId="{FF987D25-D4A5-4FAA-9D58-248C9D507EBF}" destId="{71F74CE5-7A0C-4FC5-B07F-68B52AF2129A}" srcOrd="1" destOrd="0" presId="urn:microsoft.com/office/officeart/2005/8/layout/hierarchy4"/>
    <dgm:cxn modelId="{440DE0D9-6EA6-450F-89F7-FB64A70A7C7B}" type="presParOf" srcId="{EB042546-7B06-4A76-808F-E194CF2956C1}" destId="{150B07B2-53D4-4F20-BC73-3B94FB19814A}" srcOrd="7" destOrd="0" presId="urn:microsoft.com/office/officeart/2005/8/layout/hierarchy4"/>
    <dgm:cxn modelId="{E7DE6D6A-FDB4-4E7D-B5A4-AE06FD336914}" type="presParOf" srcId="{EB042546-7B06-4A76-808F-E194CF2956C1}" destId="{B46875A9-FE26-4B8B-8902-DD7951A08B23}" srcOrd="8" destOrd="0" presId="urn:microsoft.com/office/officeart/2005/8/layout/hierarchy4"/>
    <dgm:cxn modelId="{77A803AB-4294-4F45-8536-A0C002809312}" type="presParOf" srcId="{B46875A9-FE26-4B8B-8902-DD7951A08B23}" destId="{E8B4CB8A-E152-48A7-9BF8-EB5B650BFAF1}" srcOrd="0" destOrd="0" presId="urn:microsoft.com/office/officeart/2005/8/layout/hierarchy4"/>
    <dgm:cxn modelId="{04141E98-09AB-4BDA-A119-E3A1F6E19DDC}" type="presParOf" srcId="{B46875A9-FE26-4B8B-8902-DD7951A08B23}" destId="{7F073DC5-2B1F-4481-A16F-B038A101A223}" srcOrd="1" destOrd="0" presId="urn:microsoft.com/office/officeart/2005/8/layout/hierarchy4"/>
    <dgm:cxn modelId="{1234AF1A-732F-49A5-8189-CAE221FF4833}" type="presParOf" srcId="{B46875A9-FE26-4B8B-8902-DD7951A08B23}" destId="{BD0E4E60-8569-4A67-B37C-CBB80C78B721}" srcOrd="2" destOrd="0" presId="urn:microsoft.com/office/officeart/2005/8/layout/hierarchy4"/>
    <dgm:cxn modelId="{016582DA-3BBE-4171-AEBB-7717D23F6E98}" type="presParOf" srcId="{BD0E4E60-8569-4A67-B37C-CBB80C78B721}" destId="{A3F186B8-FD84-4B7E-906B-109D1BED3938}" srcOrd="0" destOrd="0" presId="urn:microsoft.com/office/officeart/2005/8/layout/hierarchy4"/>
    <dgm:cxn modelId="{A4879C0F-D87F-41BB-895E-C515770A4BFB}" type="presParOf" srcId="{A3F186B8-FD84-4B7E-906B-109D1BED3938}" destId="{4623EA78-1295-4AEE-8B0D-3FDBE066B71E}" srcOrd="0" destOrd="0" presId="urn:microsoft.com/office/officeart/2005/8/layout/hierarchy4"/>
    <dgm:cxn modelId="{E5E91BAC-A3FE-4005-8E2E-CC852CA2FF7E}" type="presParOf" srcId="{A3F186B8-FD84-4B7E-906B-109D1BED3938}" destId="{AFDF4FA3-4D89-4669-A5A6-9753561EAAB9}" srcOrd="1" destOrd="0" presId="urn:microsoft.com/office/officeart/2005/8/layout/hierarchy4"/>
    <dgm:cxn modelId="{DC035EE8-FB76-482B-9908-45CBA75325BD}" type="presParOf" srcId="{A3F186B8-FD84-4B7E-906B-109D1BED3938}" destId="{ADFCAC11-DEC4-4B14-BF6D-6C1522774742}" srcOrd="2" destOrd="0" presId="urn:microsoft.com/office/officeart/2005/8/layout/hierarchy4"/>
    <dgm:cxn modelId="{B8AE469C-60A0-44C2-9044-D6C830F98E4F}" type="presParOf" srcId="{ADFCAC11-DEC4-4B14-BF6D-6C1522774742}" destId="{93535CF0-3C95-4B40-A40C-432A7E832795}" srcOrd="0" destOrd="0" presId="urn:microsoft.com/office/officeart/2005/8/layout/hierarchy4"/>
    <dgm:cxn modelId="{A7189A3F-0F13-4DDF-88CD-25061E76E4D2}" type="presParOf" srcId="{93535CF0-3C95-4B40-A40C-432A7E832795}" destId="{F7A06A8B-FC6F-4FEF-96E8-C0755EBC64DF}" srcOrd="0" destOrd="0" presId="urn:microsoft.com/office/officeart/2005/8/layout/hierarchy4"/>
    <dgm:cxn modelId="{5196E08A-2BA1-44AE-A794-F166EFDBA334}" type="presParOf" srcId="{93535CF0-3C95-4B40-A40C-432A7E832795}" destId="{22BBB9BA-2B5A-4A44-9642-B0FB2E6F7049}" srcOrd="1" destOrd="0" presId="urn:microsoft.com/office/officeart/2005/8/layout/hierarchy4"/>
    <dgm:cxn modelId="{6A418C33-313C-4C2B-9445-1B490FFA52BF}" type="presParOf" srcId="{93535CF0-3C95-4B40-A40C-432A7E832795}" destId="{4326ABA0-46D2-4220-BEC3-EDF73E05F485}" srcOrd="2" destOrd="0" presId="urn:microsoft.com/office/officeart/2005/8/layout/hierarchy4"/>
    <dgm:cxn modelId="{2D67F3CE-9F07-4645-BFFE-BE8A3EF3624B}" type="presParOf" srcId="{4326ABA0-46D2-4220-BEC3-EDF73E05F485}" destId="{959D6615-AEF1-4A4D-A6A0-E2B5784C9C3B}" srcOrd="0" destOrd="0" presId="urn:microsoft.com/office/officeart/2005/8/layout/hierarchy4"/>
    <dgm:cxn modelId="{5BB1695E-644B-48B4-B616-FB68BCECEC78}" type="presParOf" srcId="{959D6615-AEF1-4A4D-A6A0-E2B5784C9C3B}" destId="{C411AFB9-50DE-4E09-B9D1-82DDE3CEED00}" srcOrd="0" destOrd="0" presId="urn:microsoft.com/office/officeart/2005/8/layout/hierarchy4"/>
    <dgm:cxn modelId="{EBF80449-C88A-4880-9A68-3381130DFEE4}" type="presParOf" srcId="{959D6615-AEF1-4A4D-A6A0-E2B5784C9C3B}" destId="{DF490AEB-0B92-4170-867B-68EE8A9628BE}" srcOrd="1" destOrd="0" presId="urn:microsoft.com/office/officeart/2005/8/layout/hierarchy4"/>
    <dgm:cxn modelId="{21F6786C-AB31-4D18-9D13-D46EEDF0058A}" type="presParOf" srcId="{959D6615-AEF1-4A4D-A6A0-E2B5784C9C3B}" destId="{114000BB-525C-4CF4-916C-D84F4C92D759}" srcOrd="2" destOrd="0" presId="urn:microsoft.com/office/officeart/2005/8/layout/hierarchy4"/>
    <dgm:cxn modelId="{550D0306-844A-40E9-81B8-5C2535DD3350}" type="presParOf" srcId="{114000BB-525C-4CF4-916C-D84F4C92D759}" destId="{82736090-3E40-46DF-A806-A4B0BDFABD31}" srcOrd="0" destOrd="0" presId="urn:microsoft.com/office/officeart/2005/8/layout/hierarchy4"/>
    <dgm:cxn modelId="{C2F27DA6-47C3-470A-8CD9-4E06E37F5440}" type="presParOf" srcId="{82736090-3E40-46DF-A806-A4B0BDFABD31}" destId="{25D2D6EB-F705-441B-9E13-9FB51FBEF294}" srcOrd="0" destOrd="0" presId="urn:microsoft.com/office/officeart/2005/8/layout/hierarchy4"/>
    <dgm:cxn modelId="{CFD7468A-5380-4955-82DC-D16D88B69BCC}" type="presParOf" srcId="{82736090-3E40-46DF-A806-A4B0BDFABD31}" destId="{BC249716-78B7-4680-A514-EE001202555B}" srcOrd="1" destOrd="0" presId="urn:microsoft.com/office/officeart/2005/8/layout/hierarchy4"/>
    <dgm:cxn modelId="{9BFB2DCC-975B-452E-ADF1-BF5D09D0B8B5}" type="presParOf" srcId="{82736090-3E40-46DF-A806-A4B0BDFABD31}" destId="{F3E4202E-FEAE-4F44-ADB3-51B4DF85E1E4}" srcOrd="2" destOrd="0" presId="urn:microsoft.com/office/officeart/2005/8/layout/hierarchy4"/>
    <dgm:cxn modelId="{B1157406-004A-4185-A72D-A036737D0F8F}" type="presParOf" srcId="{F3E4202E-FEAE-4F44-ADB3-51B4DF85E1E4}" destId="{1CDCFD82-A1B7-4826-8623-372E7ADEBB90}" srcOrd="0" destOrd="0" presId="urn:microsoft.com/office/officeart/2005/8/layout/hierarchy4"/>
    <dgm:cxn modelId="{32298906-DB4A-48EE-876C-A6E33219C9D4}" type="presParOf" srcId="{1CDCFD82-A1B7-4826-8623-372E7ADEBB90}" destId="{7F57005E-F682-4171-9E19-0DE545BBDC69}" srcOrd="0" destOrd="0" presId="urn:microsoft.com/office/officeart/2005/8/layout/hierarchy4"/>
    <dgm:cxn modelId="{F50BC178-7DE9-42A6-9184-022B172DAA90}" type="presParOf" srcId="{1CDCFD82-A1B7-4826-8623-372E7ADEBB90}" destId="{31FEA520-805E-4C02-B4C9-E9B87B4F26CD}" srcOrd="1" destOrd="0" presId="urn:microsoft.com/office/officeart/2005/8/layout/hierarchy4"/>
    <dgm:cxn modelId="{EA37B95A-7590-4450-88D2-F695170BC544}" type="presParOf" srcId="{BD0E4E60-8569-4A67-B37C-CBB80C78B721}" destId="{DB5F6804-F877-48E9-B8CC-E1E7C010C416}" srcOrd="1" destOrd="0" presId="urn:microsoft.com/office/officeart/2005/8/layout/hierarchy4"/>
    <dgm:cxn modelId="{A60A763E-B9D6-4197-B3F9-3D0CF9088824}" type="presParOf" srcId="{BD0E4E60-8569-4A67-B37C-CBB80C78B721}" destId="{589C4F49-8BF9-475E-A871-6207DBB3C3E3}" srcOrd="2" destOrd="0" presId="urn:microsoft.com/office/officeart/2005/8/layout/hierarchy4"/>
    <dgm:cxn modelId="{B831C799-912A-4B6D-87EF-687F9CA1DAB3}" type="presParOf" srcId="{589C4F49-8BF9-475E-A871-6207DBB3C3E3}" destId="{37F3438A-E07B-4A11-BA22-606266F89CEA}" srcOrd="0" destOrd="0" presId="urn:microsoft.com/office/officeart/2005/8/layout/hierarchy4"/>
    <dgm:cxn modelId="{20E886FE-6ED9-45F5-AD5A-6B8E237F6735}" type="presParOf" srcId="{589C4F49-8BF9-475E-A871-6207DBB3C3E3}" destId="{45C2A807-9BC3-43E7-B09A-B8F68A6365E9}" srcOrd="1" destOrd="0" presId="urn:microsoft.com/office/officeart/2005/8/layout/hierarchy4"/>
    <dgm:cxn modelId="{148BC3D3-7B74-4CEA-AF21-8A97A6234F63}" type="presParOf" srcId="{589C4F49-8BF9-475E-A871-6207DBB3C3E3}" destId="{D4312132-4F1D-4276-9092-1FA8DCF7068E}" srcOrd="2" destOrd="0" presId="urn:microsoft.com/office/officeart/2005/8/layout/hierarchy4"/>
    <dgm:cxn modelId="{EA4C074A-4A02-4800-82F8-C43E2703A43B}" type="presParOf" srcId="{D4312132-4F1D-4276-9092-1FA8DCF7068E}" destId="{026FFE84-0CD2-4687-8617-BDE8CC92684E}" srcOrd="0" destOrd="0" presId="urn:microsoft.com/office/officeart/2005/8/layout/hierarchy4"/>
    <dgm:cxn modelId="{3BF11C7E-86DB-4AAC-A1D8-456A71DEE62C}" type="presParOf" srcId="{026FFE84-0CD2-4687-8617-BDE8CC92684E}" destId="{F120CEC3-CD04-48D3-B741-9E012057A721}" srcOrd="0" destOrd="0" presId="urn:microsoft.com/office/officeart/2005/8/layout/hierarchy4"/>
    <dgm:cxn modelId="{D59AB3A7-1B89-45EA-99C7-EFD30F2DD20B}" type="presParOf" srcId="{026FFE84-0CD2-4687-8617-BDE8CC92684E}" destId="{83A1A88E-70C4-417E-8BA2-C23664BC74FB}" srcOrd="1" destOrd="0" presId="urn:microsoft.com/office/officeart/2005/8/layout/hierarchy4"/>
    <dgm:cxn modelId="{6F4503D7-0F91-4B71-B949-A6B8F519DD73}" type="presParOf" srcId="{026FFE84-0CD2-4687-8617-BDE8CC92684E}" destId="{17C0BC93-BC51-4055-96B7-06C68FF1314E}" srcOrd="2" destOrd="0" presId="urn:microsoft.com/office/officeart/2005/8/layout/hierarchy4"/>
    <dgm:cxn modelId="{7B206F5A-A0B6-44B2-853D-D707997C3BAF}" type="presParOf" srcId="{17C0BC93-BC51-4055-96B7-06C68FF1314E}" destId="{F30D6AA5-DB26-437A-9099-F19DD4305000}" srcOrd="0" destOrd="0" presId="urn:microsoft.com/office/officeart/2005/8/layout/hierarchy4"/>
    <dgm:cxn modelId="{EB54559F-D773-4286-8007-C449DFC8AD43}" type="presParOf" srcId="{F30D6AA5-DB26-437A-9099-F19DD4305000}" destId="{3BC9A8FD-2868-447C-88DB-727E8E1E7AE1}" srcOrd="0" destOrd="0" presId="urn:microsoft.com/office/officeart/2005/8/layout/hierarchy4"/>
    <dgm:cxn modelId="{1BDE3489-A1C0-445D-B618-0BB6A6A16215}" type="presParOf" srcId="{F30D6AA5-DB26-437A-9099-F19DD4305000}" destId="{B4A19E7D-7041-47D0-A6A5-F5FFBC246B44}" srcOrd="1" destOrd="0" presId="urn:microsoft.com/office/officeart/2005/8/layout/hierarchy4"/>
    <dgm:cxn modelId="{B7963899-5F17-491C-8FAD-A062E39819EE}" type="presParOf" srcId="{F30D6AA5-DB26-437A-9099-F19DD4305000}" destId="{A2130583-292F-4098-A9F9-FE344D950E3E}" srcOrd="2" destOrd="0" presId="urn:microsoft.com/office/officeart/2005/8/layout/hierarchy4"/>
    <dgm:cxn modelId="{A7496998-854C-48B0-9C55-BC58A4AB798D}" type="presParOf" srcId="{A2130583-292F-4098-A9F9-FE344D950E3E}" destId="{8FE59735-CE16-4957-AC2D-FD19F93E2CBF}" srcOrd="0" destOrd="0" presId="urn:microsoft.com/office/officeart/2005/8/layout/hierarchy4"/>
    <dgm:cxn modelId="{4CB2015A-99D9-43C6-92AA-517F2272A784}" type="presParOf" srcId="{8FE59735-CE16-4957-AC2D-FD19F93E2CBF}" destId="{C80D0043-2371-41E1-A1D7-23EE8B600D98}" srcOrd="0" destOrd="0" presId="urn:microsoft.com/office/officeart/2005/8/layout/hierarchy4"/>
    <dgm:cxn modelId="{B78D86BB-1811-4FCD-BCA1-A35403F2B66B}" type="presParOf" srcId="{8FE59735-CE16-4957-AC2D-FD19F93E2CBF}" destId="{99CE6938-603F-4EC1-A65E-8165DF996764}" srcOrd="1" destOrd="0" presId="urn:microsoft.com/office/officeart/2005/8/layout/hierarchy4"/>
  </dgm:cxnLst>
  <dgm:bg/>
  <dgm:whole>
    <a:ln>
      <a:noFill/>
    </a:ln>
  </dgm:whole>
  <dgm:extLst>
    <a:ext uri="http://schemas.microsoft.com/office/drawing/2008/diagram">
      <dsp:dataModelExt xmlns:dsp="http://schemas.microsoft.com/office/drawing/2008/diagram" relId="rId12"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A9CAF660-7557-4704-9E4F-309EBF0AF49C}">
      <dgm:prSet custT="1"/>
      <dgm:spPr>
        <a:solidFill>
          <a:srgbClr val="0E425A"/>
        </a:solidFill>
        <a:ln>
          <a:noFill/>
        </a:ln>
      </dgm:spPr>
      <dgm:t>
        <a:bodyPr lIns="0" tIns="0" rIns="0" bIns="0"/>
        <a:lstStyle/>
        <a:p>
          <a:pPr>
            <a:lnSpc>
              <a:spcPts val="800"/>
            </a:lnSpc>
            <a:buNone/>
          </a:pPr>
          <a:r>
            <a:rPr lang="en-US" sz="800" b="0" dirty="0"/>
            <a:t>Agent Datasets</a:t>
          </a:r>
        </a:p>
      </dgm:t>
    </dgm:pt>
    <dgm:pt modelId="{B5FA8EE2-C316-4538-8E36-2906871CB9E3}" type="parTrans" cxnId="{D8B21106-2A18-429F-9175-03A3F09B5E5D}">
      <dgm:prSet/>
      <dgm:spPr/>
      <dgm:t>
        <a:bodyPr/>
        <a:lstStyle/>
        <a:p>
          <a:endParaRPr lang="en-US"/>
        </a:p>
      </dgm:t>
    </dgm:pt>
    <dgm:pt modelId="{EE952EBA-B1C2-4B5F-AFBC-C42A1330DF72}" type="sibTrans" cxnId="{D8B21106-2A18-429F-9175-03A3F09B5E5D}">
      <dgm:prSet/>
      <dgm:spPr/>
      <dgm:t>
        <a:bodyPr/>
        <a:lstStyle/>
        <a:p>
          <a:endParaRPr lang="en-US"/>
        </a:p>
      </dgm:t>
    </dgm:pt>
    <dgm:pt modelId="{7288D59A-EDD8-4D40-9D76-C02A01A310E3}">
      <dgm:prSet custT="1"/>
      <dgm:spPr>
        <a:solidFill>
          <a:srgbClr val="0E425A"/>
        </a:solidFill>
        <a:ln>
          <a:noFill/>
        </a:ln>
      </dgm:spPr>
      <dgm:t>
        <a:bodyPr lIns="0" tIns="0" rIns="0" bIns="0"/>
        <a:lstStyle/>
        <a:p>
          <a:pPr>
            <a:lnSpc>
              <a:spcPts val="800"/>
            </a:lnSpc>
            <a:buNone/>
          </a:pPr>
          <a:r>
            <a:rPr lang="en-US" sz="800" b="0" dirty="0"/>
            <a:t>Long-Term Memory</a:t>
          </a:r>
        </a:p>
      </dgm:t>
    </dgm:pt>
    <dgm:pt modelId="{52C489F3-9691-4DD8-B2F9-25474C7375F3}" type="parTrans" cxnId="{8449FB99-DC50-4A05-B631-732B8FA6718C}">
      <dgm:prSet/>
      <dgm:spPr/>
      <dgm:t>
        <a:bodyPr/>
        <a:lstStyle/>
        <a:p>
          <a:endParaRPr lang="en-US"/>
        </a:p>
      </dgm:t>
    </dgm:pt>
    <dgm:pt modelId="{3E34B319-3BC2-4C7D-8478-633897621A29}" type="sibTrans" cxnId="{8449FB99-DC50-4A05-B631-732B8FA6718C}">
      <dgm:prSet/>
      <dgm:spPr/>
      <dgm:t>
        <a:bodyPr/>
        <a:lstStyle/>
        <a:p>
          <a:endParaRPr lang="en-US"/>
        </a:p>
      </dgm:t>
    </dgm:pt>
    <dgm:pt modelId="{313A494A-2957-45B3-A2A9-C5A645F88777}">
      <dgm:prSet custT="1"/>
      <dgm:spPr>
        <a:solidFill>
          <a:srgbClr val="156082"/>
        </a:solidFill>
        <a:ln>
          <a:noFill/>
        </a:ln>
      </dgm:spPr>
      <dgm:t>
        <a:bodyPr lIns="0" tIns="0" rIns="0" bIns="0"/>
        <a:lstStyle/>
        <a:p>
          <a:pPr>
            <a:lnSpc>
              <a:spcPts val="800"/>
            </a:lnSpc>
            <a:buNone/>
          </a:pPr>
          <a:r>
            <a:rPr lang="en-US" sz="800" b="0" dirty="0"/>
            <a:t>Memories Created on User Request</a:t>
          </a:r>
        </a:p>
      </dgm:t>
    </dgm:pt>
    <dgm:pt modelId="{D26836BA-0277-4485-B683-E2A4A43A2620}" type="parTrans" cxnId="{D997FB99-0820-4F4C-B0ED-D805290EC9FC}">
      <dgm:prSet/>
      <dgm:spPr/>
      <dgm:t>
        <a:bodyPr/>
        <a:lstStyle/>
        <a:p>
          <a:endParaRPr lang="en-US"/>
        </a:p>
      </dgm:t>
    </dgm:pt>
    <dgm:pt modelId="{2A8937A9-B3A2-4704-9B39-460D7C7B75D1}" type="sibTrans" cxnId="{D997FB99-0820-4F4C-B0ED-D805290EC9FC}">
      <dgm:prSet/>
      <dgm:spPr/>
      <dgm:t>
        <a:bodyPr/>
        <a:lstStyle/>
        <a:p>
          <a:endParaRPr lang="en-US"/>
        </a:p>
      </dgm:t>
    </dgm:pt>
    <dgm:pt modelId="{985AB035-72A7-4C13-BB4A-3133A831DB21}">
      <dgm:prSet custT="1"/>
      <dgm:spPr>
        <a:solidFill>
          <a:srgbClr val="156082"/>
        </a:solidFill>
        <a:ln>
          <a:noFill/>
        </a:ln>
      </dgm:spPr>
      <dgm:t>
        <a:bodyPr lIns="0" tIns="0" rIns="0" bIns="0"/>
        <a:lstStyle/>
        <a:p>
          <a:pPr>
            <a:lnSpc>
              <a:spcPts val="800"/>
            </a:lnSpc>
            <a:buNone/>
          </a:pPr>
          <a:r>
            <a:rPr lang="en-US" sz="800" b="0" dirty="0"/>
            <a:t>Conversation History</a:t>
          </a:r>
        </a:p>
      </dgm:t>
    </dgm:pt>
    <dgm:pt modelId="{D19EBC26-B606-4AA1-946D-723568ECA0DD}" type="parTrans" cxnId="{21DD9EB7-7D7C-4A92-98A6-FB347B7A3A6E}">
      <dgm:prSet/>
      <dgm:spPr/>
      <dgm:t>
        <a:bodyPr/>
        <a:lstStyle/>
        <a:p>
          <a:endParaRPr lang="en-US"/>
        </a:p>
      </dgm:t>
    </dgm:pt>
    <dgm:pt modelId="{C85B6A5A-347E-447F-AF46-BFEF31F5B9A0}" type="sibTrans" cxnId="{21DD9EB7-7D7C-4A92-98A6-FB347B7A3A6E}">
      <dgm:prSet/>
      <dgm:spPr/>
      <dgm:t>
        <a:bodyPr/>
        <a:lstStyle/>
        <a:p>
          <a:endParaRPr lang="en-US"/>
        </a:p>
      </dgm:t>
    </dgm:pt>
    <dgm:pt modelId="{007D7E35-6561-42A4-BF45-4D5A0F038266}">
      <dgm:prSet custT="1"/>
      <dgm:spPr>
        <a:solidFill>
          <a:srgbClr val="156082"/>
        </a:solidFill>
        <a:ln>
          <a:noFill/>
        </a:ln>
      </dgm:spPr>
      <dgm:t>
        <a:bodyPr lIns="0" tIns="0" rIns="0" bIns="0"/>
        <a:lstStyle/>
        <a:p>
          <a:pPr>
            <a:lnSpc>
              <a:spcPts val="800"/>
            </a:lnSpc>
            <a:buNone/>
          </a:pPr>
          <a:r>
            <a:rPr lang="en-US" sz="800" b="0" dirty="0"/>
            <a:t>Semantic Cache</a:t>
          </a:r>
        </a:p>
      </dgm:t>
    </dgm:pt>
    <dgm:pt modelId="{BCC0D9DA-996F-4416-AA51-046D618E5605}" type="parTrans" cxnId="{637B6596-1196-4F8E-8216-71F4C5C4C496}">
      <dgm:prSet/>
      <dgm:spPr/>
      <dgm:t>
        <a:bodyPr/>
        <a:lstStyle/>
        <a:p>
          <a:endParaRPr lang="en-US"/>
        </a:p>
      </dgm:t>
    </dgm:pt>
    <dgm:pt modelId="{77554EF6-FAF1-4DB4-AB52-084868FEF394}" type="sibTrans" cxnId="{637B6596-1196-4F8E-8216-71F4C5C4C496}">
      <dgm:prSet/>
      <dgm:spPr/>
      <dgm:t>
        <a:bodyPr/>
        <a:lstStyle/>
        <a:p>
          <a:endParaRPr lang="en-US"/>
        </a:p>
      </dgm:t>
    </dgm:pt>
    <dgm:pt modelId="{5BFACD1B-9255-41EF-930D-8E2E11ED41D5}">
      <dgm:prSet custT="1"/>
      <dgm:spPr>
        <a:solidFill>
          <a:srgbClr val="156082"/>
        </a:solidFill>
        <a:ln>
          <a:noFill/>
        </a:ln>
      </dgm:spPr>
      <dgm:t>
        <a:bodyPr lIns="0" tIns="0" rIns="0" bIns="0"/>
        <a:lstStyle/>
        <a:p>
          <a:pPr>
            <a:lnSpc>
              <a:spcPts val="800"/>
            </a:lnSpc>
            <a:buNone/>
          </a:pPr>
          <a:r>
            <a:rPr lang="en-US" sz="800" b="0" dirty="0"/>
            <a:t>Tool Results Cache</a:t>
          </a:r>
        </a:p>
      </dgm:t>
    </dgm:pt>
    <dgm:pt modelId="{7066B2BD-1C0D-40A7-91EA-A000257F9E0A}" type="parTrans" cxnId="{76F57C2F-88B4-43D9-A5D2-F6AC69A92F15}">
      <dgm:prSet/>
      <dgm:spPr/>
      <dgm:t>
        <a:bodyPr/>
        <a:lstStyle/>
        <a:p>
          <a:endParaRPr lang="en-US"/>
        </a:p>
      </dgm:t>
    </dgm:pt>
    <dgm:pt modelId="{9B9C36DA-5547-4544-A469-D2851E3C6085}" type="sibTrans" cxnId="{76F57C2F-88B4-43D9-A5D2-F6AC69A92F15}">
      <dgm:prSet/>
      <dgm:spPr/>
      <dgm:t>
        <a:bodyPr/>
        <a:lstStyle/>
        <a:p>
          <a:endParaRPr lang="en-US"/>
        </a:p>
      </dgm:t>
    </dgm:pt>
    <dgm:pt modelId="{D21FDA0B-2BBE-450F-93F5-191303F95B50}">
      <dgm:prSet custT="1"/>
      <dgm:spPr>
        <a:solidFill>
          <a:srgbClr val="0E425A"/>
        </a:solidFill>
        <a:ln>
          <a:noFill/>
        </a:ln>
      </dgm:spPr>
      <dgm:t>
        <a:bodyPr lIns="0" tIns="0" rIns="0" bIns="0"/>
        <a:lstStyle/>
        <a:p>
          <a:pPr>
            <a:lnSpc>
              <a:spcPts val="800"/>
            </a:lnSpc>
            <a:buNone/>
          </a:pPr>
          <a:r>
            <a:rPr lang="en-US" sz="800" b="0"/>
            <a:t>Prompts</a:t>
          </a:r>
        </a:p>
      </dgm:t>
    </dgm:pt>
    <dgm:pt modelId="{071BBE73-0A04-4F70-A9C9-2DF179D123B2}" type="parTrans" cxnId="{A217592C-001C-4C2D-9C67-166AD7A1EB70}">
      <dgm:prSet/>
      <dgm:spPr/>
      <dgm:t>
        <a:bodyPr/>
        <a:lstStyle/>
        <a:p>
          <a:endParaRPr lang="en-US"/>
        </a:p>
      </dgm:t>
    </dgm:pt>
    <dgm:pt modelId="{B3621C15-0EEC-43B4-8E84-2EBFBF8328A5}" type="sibTrans" cxnId="{A217592C-001C-4C2D-9C67-166AD7A1EB70}">
      <dgm:prSet/>
      <dgm:spPr/>
      <dgm:t>
        <a:bodyPr/>
        <a:lstStyle/>
        <a:p>
          <a:endParaRPr lang="en-US"/>
        </a:p>
      </dgm:t>
    </dgm:pt>
    <dgm:pt modelId="{4576414E-D012-4E6D-A566-D7C2541F449C}">
      <dgm:prSet custT="1"/>
      <dgm:spPr>
        <a:solidFill>
          <a:srgbClr val="156082"/>
        </a:solidFill>
        <a:ln>
          <a:noFill/>
        </a:ln>
      </dgm:spPr>
      <dgm:t>
        <a:bodyPr lIns="0" tIns="0" rIns="0" bIns="0"/>
        <a:lstStyle/>
        <a:p>
          <a:pPr>
            <a:lnSpc>
              <a:spcPts val="800"/>
            </a:lnSpc>
            <a:buNone/>
          </a:pPr>
          <a:r>
            <a:rPr lang="en-US" sz="800" b="0"/>
            <a:t>Prompt Templates</a:t>
          </a:r>
        </a:p>
      </dgm:t>
    </dgm:pt>
    <dgm:pt modelId="{63F21D31-361D-4017-B1FC-619776ACE665}" type="parTrans" cxnId="{1D6F7146-D6F0-48F9-84D0-06A045A5C5EB}">
      <dgm:prSet/>
      <dgm:spPr/>
      <dgm:t>
        <a:bodyPr/>
        <a:lstStyle/>
        <a:p>
          <a:endParaRPr lang="en-US"/>
        </a:p>
      </dgm:t>
    </dgm:pt>
    <dgm:pt modelId="{7FD4A172-88D5-4660-A967-F21E9EDF6B3F}" type="sibTrans" cxnId="{1D6F7146-D6F0-48F9-84D0-06A045A5C5EB}">
      <dgm:prSet/>
      <dgm:spPr/>
      <dgm:t>
        <a:bodyPr/>
        <a:lstStyle/>
        <a:p>
          <a:endParaRPr lang="en-US"/>
        </a:p>
      </dgm:t>
    </dgm:pt>
    <dgm:pt modelId="{E67A775C-0B24-4A3A-9346-F9AE3C4A06F6}">
      <dgm:prSet custT="1"/>
      <dgm:spPr>
        <a:solidFill>
          <a:srgbClr val="156082"/>
        </a:solidFill>
        <a:ln>
          <a:noFill/>
        </a:ln>
      </dgm:spPr>
      <dgm:t>
        <a:bodyPr lIns="0" tIns="0" rIns="0" bIns="0"/>
        <a:lstStyle/>
        <a:p>
          <a:pPr>
            <a:lnSpc>
              <a:spcPts val="800"/>
            </a:lnSpc>
            <a:buNone/>
          </a:pPr>
          <a:r>
            <a:rPr lang="en-US" sz="800" b="0"/>
            <a:t>Prompt Cache</a:t>
          </a:r>
        </a:p>
      </dgm:t>
    </dgm:pt>
    <dgm:pt modelId="{311DB266-518E-4B72-9100-EE9AACD4DF1C}" type="parTrans" cxnId="{5ED61D27-B2C2-4698-AAB6-9056DC22A1C7}">
      <dgm:prSet/>
      <dgm:spPr/>
      <dgm:t>
        <a:bodyPr/>
        <a:lstStyle/>
        <a:p>
          <a:endParaRPr lang="en-US"/>
        </a:p>
      </dgm:t>
    </dgm:pt>
    <dgm:pt modelId="{74B63954-95A3-458D-BE32-37E0A60B914D}" type="sibTrans" cxnId="{5ED61D27-B2C2-4698-AAB6-9056DC22A1C7}">
      <dgm:prSet/>
      <dgm:spPr/>
      <dgm:t>
        <a:bodyPr/>
        <a:lstStyle/>
        <a:p>
          <a:endParaRPr lang="en-US"/>
        </a:p>
      </dgm:t>
    </dgm:pt>
    <dgm:pt modelId="{4038FFF6-1038-4ED4-9EB1-6378445E3659}">
      <dgm:prSet custT="1"/>
      <dgm:spPr>
        <a:solidFill>
          <a:srgbClr val="0E425A"/>
        </a:solidFill>
        <a:ln>
          <a:noFill/>
        </a:ln>
      </dgm:spPr>
      <dgm:t>
        <a:bodyPr lIns="0" tIns="0" rIns="0" bIns="0"/>
        <a:lstStyle/>
        <a:p>
          <a:pPr>
            <a:lnSpc>
              <a:spcPts val="800"/>
            </a:lnSpc>
            <a:buNone/>
          </a:pPr>
          <a:r>
            <a:rPr lang="en-US" sz="800" b="0" dirty="0"/>
            <a:t>Mental State</a:t>
          </a:r>
        </a:p>
      </dgm:t>
    </dgm:pt>
    <dgm:pt modelId="{2794A3B7-9799-42FF-BE40-997CBE50F204}" type="parTrans" cxnId="{494F8F60-E681-4E8D-86E9-81B6E51C04F8}">
      <dgm:prSet/>
      <dgm:spPr/>
      <dgm:t>
        <a:bodyPr/>
        <a:lstStyle/>
        <a:p>
          <a:endParaRPr lang="en-US"/>
        </a:p>
      </dgm:t>
    </dgm:pt>
    <dgm:pt modelId="{F040F27A-977A-4AF7-B6C2-A9BFB449EA78}" type="sibTrans" cxnId="{494F8F60-E681-4E8D-86E9-81B6E51C04F8}">
      <dgm:prSet/>
      <dgm:spPr/>
      <dgm:t>
        <a:bodyPr/>
        <a:lstStyle/>
        <a:p>
          <a:endParaRPr lang="en-US"/>
        </a:p>
      </dgm:t>
    </dgm:pt>
    <dgm:pt modelId="{94FA3E8E-8BE0-46E7-9368-18312A4D7FC2}">
      <dgm:prSet custT="1"/>
      <dgm:spPr>
        <a:solidFill>
          <a:srgbClr val="156082"/>
        </a:solidFill>
        <a:ln>
          <a:noFill/>
        </a:ln>
      </dgm:spPr>
      <dgm:t>
        <a:bodyPr lIns="0" tIns="0" rIns="0" bIns="0"/>
        <a:lstStyle/>
        <a:p>
          <a:pPr>
            <a:lnSpc>
              <a:spcPts val="800"/>
            </a:lnSpc>
            <a:buNone/>
          </a:pPr>
          <a:r>
            <a:rPr lang="en-US" sz="800" b="0"/>
            <a:t>Goal</a:t>
          </a:r>
        </a:p>
      </dgm:t>
    </dgm:pt>
    <dgm:pt modelId="{099AE3B7-319D-48AA-A997-46628E2CD4FA}" type="parTrans" cxnId="{7C897765-3C4E-4922-A72A-4331A5A99D32}">
      <dgm:prSet/>
      <dgm:spPr/>
      <dgm:t>
        <a:bodyPr/>
        <a:lstStyle/>
        <a:p>
          <a:endParaRPr lang="en-US"/>
        </a:p>
      </dgm:t>
    </dgm:pt>
    <dgm:pt modelId="{E8CD59D4-DFE8-4603-B549-8F0C2EAEC559}" type="sibTrans" cxnId="{7C897765-3C4E-4922-A72A-4331A5A99D32}">
      <dgm:prSet/>
      <dgm:spPr/>
      <dgm:t>
        <a:bodyPr/>
        <a:lstStyle/>
        <a:p>
          <a:endParaRPr lang="en-US"/>
        </a:p>
      </dgm:t>
    </dgm:pt>
    <dgm:pt modelId="{FF50E0EB-CDB5-434B-A904-875C84D38B4D}">
      <dgm:prSet custT="1"/>
      <dgm:spPr>
        <a:solidFill>
          <a:srgbClr val="156082"/>
        </a:solidFill>
        <a:ln>
          <a:noFill/>
        </a:ln>
      </dgm:spPr>
      <dgm:t>
        <a:bodyPr lIns="0" tIns="0" rIns="0" bIns="0"/>
        <a:lstStyle/>
        <a:p>
          <a:pPr>
            <a:lnSpc>
              <a:spcPts val="800"/>
            </a:lnSpc>
            <a:buNone/>
          </a:pPr>
          <a:r>
            <a:rPr lang="en-US" sz="800" b="0"/>
            <a:t>Emotional State</a:t>
          </a:r>
        </a:p>
      </dgm:t>
    </dgm:pt>
    <dgm:pt modelId="{91FEF843-641E-44AA-9A3D-D461406802BD}" type="parTrans" cxnId="{854F58BE-4C07-4EA5-BA08-047AA83E155F}">
      <dgm:prSet/>
      <dgm:spPr/>
      <dgm:t>
        <a:bodyPr/>
        <a:lstStyle/>
        <a:p>
          <a:endParaRPr lang="en-US"/>
        </a:p>
      </dgm:t>
    </dgm:pt>
    <dgm:pt modelId="{88C17CCD-4D66-47E8-8D1A-D83DA2A4C17D}" type="sibTrans" cxnId="{854F58BE-4C07-4EA5-BA08-047AA83E155F}">
      <dgm:prSet/>
      <dgm:spPr/>
      <dgm:t>
        <a:bodyPr/>
        <a:lstStyle/>
        <a:p>
          <a:endParaRPr lang="en-US"/>
        </a:p>
      </dgm:t>
    </dgm:pt>
    <dgm:pt modelId="{854928C1-114D-433A-B104-173BF69ACB2E}">
      <dgm:prSet custT="1"/>
      <dgm:spPr>
        <a:solidFill>
          <a:srgbClr val="156082"/>
        </a:solidFill>
        <a:ln>
          <a:noFill/>
        </a:ln>
      </dgm:spPr>
      <dgm:t>
        <a:bodyPr lIns="0" tIns="0" rIns="0" bIns="0"/>
        <a:lstStyle/>
        <a:p>
          <a:pPr>
            <a:lnSpc>
              <a:spcPts val="800"/>
            </a:lnSpc>
            <a:buNone/>
          </a:pPr>
          <a:r>
            <a:rPr lang="en-US" sz="800" b="0"/>
            <a:t>Current Reward</a:t>
          </a:r>
        </a:p>
      </dgm:t>
    </dgm:pt>
    <dgm:pt modelId="{1DEBB371-8FC8-48F5-B12A-7E22F2888F7E}" type="parTrans" cxnId="{058EB38C-294D-40F6-909B-F0ECD5A80B73}">
      <dgm:prSet/>
      <dgm:spPr/>
      <dgm:t>
        <a:bodyPr/>
        <a:lstStyle/>
        <a:p>
          <a:endParaRPr lang="en-US"/>
        </a:p>
      </dgm:t>
    </dgm:pt>
    <dgm:pt modelId="{32599744-0612-43F1-AD16-01F504D91EB8}" type="sibTrans" cxnId="{058EB38C-294D-40F6-909B-F0ECD5A80B73}">
      <dgm:prSet/>
      <dgm:spPr/>
      <dgm:t>
        <a:bodyPr/>
        <a:lstStyle/>
        <a:p>
          <a:endParaRPr lang="en-US"/>
        </a:p>
      </dgm:t>
    </dgm:pt>
    <dgm:pt modelId="{DA074BB4-A176-4948-AC0D-7F431DA468C7}">
      <dgm:prSet custT="1"/>
      <dgm:spPr>
        <a:solidFill>
          <a:srgbClr val="156082"/>
        </a:solidFill>
        <a:ln>
          <a:noFill/>
        </a:ln>
      </dgm:spPr>
      <dgm:t>
        <a:bodyPr lIns="0" tIns="0" rIns="0" bIns="0"/>
        <a:lstStyle/>
        <a:p>
          <a:pPr>
            <a:lnSpc>
              <a:spcPts val="800"/>
            </a:lnSpc>
            <a:buNone/>
          </a:pPr>
          <a:r>
            <a:rPr lang="en-US" sz="800" b="0"/>
            <a:t>Current Percepts</a:t>
          </a:r>
        </a:p>
      </dgm:t>
    </dgm:pt>
    <dgm:pt modelId="{F17597F4-5090-4BC7-9D4F-632572C86C48}" type="parTrans" cxnId="{816E5609-DD22-4D0B-9664-4DBFEDCFD31F}">
      <dgm:prSet/>
      <dgm:spPr/>
      <dgm:t>
        <a:bodyPr/>
        <a:lstStyle/>
        <a:p>
          <a:endParaRPr lang="en-US"/>
        </a:p>
      </dgm:t>
    </dgm:pt>
    <dgm:pt modelId="{F93E5D9F-BA63-4912-9770-2F69402FDFA9}" type="sibTrans" cxnId="{816E5609-DD22-4D0B-9664-4DBFEDCFD31F}">
      <dgm:prSet/>
      <dgm:spPr/>
      <dgm:t>
        <a:bodyPr/>
        <a:lstStyle/>
        <a:p>
          <a:endParaRPr lang="en-US"/>
        </a:p>
      </dgm:t>
    </dgm:pt>
    <dgm:pt modelId="{CBCD72DC-155C-41BA-B2BE-A4092C148E04}">
      <dgm:prSet custT="1"/>
      <dgm:spPr>
        <a:solidFill>
          <a:srgbClr val="0E425A"/>
        </a:solidFill>
        <a:ln>
          <a:noFill/>
        </a:ln>
      </dgm:spPr>
      <dgm:t>
        <a:bodyPr lIns="0" tIns="0" rIns="0" bIns="0"/>
        <a:lstStyle/>
        <a:p>
          <a:pPr>
            <a:lnSpc>
              <a:spcPts val="800"/>
            </a:lnSpc>
            <a:buNone/>
          </a:pPr>
          <a:r>
            <a:rPr lang="en-US" sz="800" b="0"/>
            <a:t>Operational Data</a:t>
          </a:r>
        </a:p>
      </dgm:t>
    </dgm:pt>
    <dgm:pt modelId="{97105EE3-DC3F-4B50-BCE1-B0AD339F4897}" type="parTrans" cxnId="{FCB40389-508B-4FA2-BE59-73E245507849}">
      <dgm:prSet/>
      <dgm:spPr/>
      <dgm:t>
        <a:bodyPr/>
        <a:lstStyle/>
        <a:p>
          <a:endParaRPr lang="en-US"/>
        </a:p>
      </dgm:t>
    </dgm:pt>
    <dgm:pt modelId="{D390BB6C-8E28-4C48-9E82-EEADA8BCD5A3}" type="sibTrans" cxnId="{FCB40389-508B-4FA2-BE59-73E245507849}">
      <dgm:prSet/>
      <dgm:spPr/>
      <dgm:t>
        <a:bodyPr/>
        <a:lstStyle/>
        <a:p>
          <a:endParaRPr lang="en-US"/>
        </a:p>
      </dgm:t>
    </dgm:pt>
    <dgm:pt modelId="{160AEF5F-028F-4E87-88ED-61BF3CF7AA3C}">
      <dgm:prSet custT="1"/>
      <dgm:spPr>
        <a:solidFill>
          <a:srgbClr val="0E425A"/>
        </a:solidFill>
        <a:ln w="12700" cap="flat" cmpd="sng" algn="ctr">
          <a:noFill/>
          <a:prstDash val="solid"/>
          <a:miter lim="800000"/>
        </a:ln>
        <a:effectLst/>
      </dgm:spPr>
      <dgm:t>
        <a:bodyPr spcFirstLastPara="0" vert="horz" wrap="square" lIns="0" tIns="0" rIns="0" bIns="0" numCol="1" spcCol="1270" anchor="ctr" anchorCtr="0"/>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Metrics Datasets</a:t>
          </a:r>
        </a:p>
      </dgm:t>
    </dgm:pt>
    <dgm:pt modelId="{8473EB32-0FBB-4269-AE17-72F82D493434}" type="parTrans" cxnId="{101E3C3D-9E8E-4C35-AC74-165C76BE6F75}">
      <dgm:prSet/>
      <dgm:spPr/>
      <dgm:t>
        <a:bodyPr/>
        <a:lstStyle/>
        <a:p>
          <a:endParaRPr lang="en-US"/>
        </a:p>
      </dgm:t>
    </dgm:pt>
    <dgm:pt modelId="{418DD381-A3AD-46B2-9DF7-287A0D66CE92}" type="sibTrans" cxnId="{101E3C3D-9E8E-4C35-AC74-165C76BE6F75}">
      <dgm:prSet/>
      <dgm:spPr/>
      <dgm:t>
        <a:bodyPr/>
        <a:lstStyle/>
        <a:p>
          <a:endParaRPr lang="en-US"/>
        </a:p>
      </dgm:t>
    </dgm:pt>
    <dgm:pt modelId="{2EBA8832-D855-48E2-92A8-276EC07DB8A1}">
      <dgm:prSet custT="1"/>
      <dgm:spPr>
        <a:solidFill>
          <a:srgbClr val="156082"/>
        </a:solidFill>
        <a:ln>
          <a:noFill/>
        </a:ln>
      </dgm:spPr>
      <dgm:t>
        <a:bodyPr lIns="0" tIns="0" rIns="0" bIns="0"/>
        <a:lstStyle/>
        <a:p>
          <a:pPr>
            <a:lnSpc>
              <a:spcPts val="800"/>
            </a:lnSpc>
            <a:buNone/>
          </a:pPr>
          <a:r>
            <a:rPr lang="en-US" sz="800" b="0"/>
            <a:t>Performance Metrics</a:t>
          </a:r>
        </a:p>
      </dgm:t>
    </dgm:pt>
    <dgm:pt modelId="{CAD06D82-7533-49E5-9860-D6E239C8D109}" type="parTrans" cxnId="{D9EAB739-41B1-4E31-BF6E-768F36A542CD}">
      <dgm:prSet/>
      <dgm:spPr/>
      <dgm:t>
        <a:bodyPr/>
        <a:lstStyle/>
        <a:p>
          <a:endParaRPr lang="en-US"/>
        </a:p>
      </dgm:t>
    </dgm:pt>
    <dgm:pt modelId="{B98A9322-3222-4876-AEEC-3474458EBE2F}" type="sibTrans" cxnId="{D9EAB739-41B1-4E31-BF6E-768F36A542CD}">
      <dgm:prSet/>
      <dgm:spPr/>
      <dgm:t>
        <a:bodyPr/>
        <a:lstStyle/>
        <a:p>
          <a:endParaRPr lang="en-US"/>
        </a:p>
      </dgm:t>
    </dgm:pt>
    <dgm:pt modelId="{58364EE0-ED68-4CF6-A837-0EDF8AD31423}">
      <dgm:prSet custT="1"/>
      <dgm:spPr>
        <a:solidFill>
          <a:srgbClr val="156082"/>
        </a:solidFill>
        <a:ln>
          <a:noFill/>
        </a:ln>
      </dgm:spPr>
      <dgm:t>
        <a:bodyPr lIns="0" tIns="0" rIns="0" bIns="0"/>
        <a:lstStyle/>
        <a:p>
          <a:pPr>
            <a:lnSpc>
              <a:spcPts val="800"/>
            </a:lnSpc>
            <a:buNone/>
          </a:pPr>
          <a:r>
            <a:rPr lang="en-US" sz="800" b="0"/>
            <a:t>Evaluation Metrics</a:t>
          </a:r>
        </a:p>
      </dgm:t>
    </dgm:pt>
    <dgm:pt modelId="{BF68DA50-4E2E-44BE-8F4B-1186BD99BEDA}" type="parTrans" cxnId="{3ED7D5AA-38C3-4214-B72C-99D30928157D}">
      <dgm:prSet/>
      <dgm:spPr/>
      <dgm:t>
        <a:bodyPr/>
        <a:lstStyle/>
        <a:p>
          <a:endParaRPr lang="en-US"/>
        </a:p>
      </dgm:t>
    </dgm:pt>
    <dgm:pt modelId="{2F770772-7B5F-431F-9A31-3867DCD5355B}" type="sibTrans" cxnId="{3ED7D5AA-38C3-4214-B72C-99D30928157D}">
      <dgm:prSet/>
      <dgm:spPr/>
      <dgm:t>
        <a:bodyPr/>
        <a:lstStyle/>
        <a:p>
          <a:endParaRPr lang="en-US"/>
        </a:p>
      </dgm:t>
    </dgm:pt>
    <dgm:pt modelId="{28159B0D-43A6-4B9E-87F3-CA2DEAD7C4A4}">
      <dgm:prSet custT="1"/>
      <dgm:spPr>
        <a:solidFill>
          <a:srgbClr val="0E425A"/>
        </a:solidFill>
        <a:ln>
          <a:noFill/>
        </a:ln>
      </dgm:spPr>
      <dgm:t>
        <a:bodyPr lIns="0" tIns="0" rIns="0" bIns="0"/>
        <a:lstStyle/>
        <a:p>
          <a:pPr>
            <a:lnSpc>
              <a:spcPts val="800"/>
            </a:lnSpc>
            <a:buNone/>
          </a:pPr>
          <a:r>
            <a:rPr lang="en-US" sz="800" b="0"/>
            <a:t>Security Data</a:t>
          </a:r>
        </a:p>
      </dgm:t>
    </dgm:pt>
    <dgm:pt modelId="{07515A4F-95D5-4278-891F-E2F8E5F38528}" type="parTrans" cxnId="{FC45D6A5-3F57-472A-995C-1AA7595E1A3C}">
      <dgm:prSet/>
      <dgm:spPr/>
      <dgm:t>
        <a:bodyPr/>
        <a:lstStyle/>
        <a:p>
          <a:endParaRPr lang="en-US"/>
        </a:p>
      </dgm:t>
    </dgm:pt>
    <dgm:pt modelId="{E1190ABB-51FF-4F40-8240-C8628627DD8C}" type="sibTrans" cxnId="{FC45D6A5-3F57-472A-995C-1AA7595E1A3C}">
      <dgm:prSet/>
      <dgm:spPr/>
      <dgm:t>
        <a:bodyPr/>
        <a:lstStyle/>
        <a:p>
          <a:endParaRPr lang="en-US"/>
        </a:p>
      </dgm:t>
    </dgm:pt>
    <dgm:pt modelId="{4B79DD93-A0FF-42B0-96B5-74B6CA6A6CEC}">
      <dgm:prSet custT="1"/>
      <dgm:spPr>
        <a:solidFill>
          <a:srgbClr val="156082"/>
        </a:solidFill>
        <a:ln>
          <a:noFill/>
        </a:ln>
      </dgm:spPr>
      <dgm:t>
        <a:bodyPr lIns="0" tIns="0" rIns="0" bIns="0"/>
        <a:lstStyle/>
        <a:p>
          <a:pPr>
            <a:lnSpc>
              <a:spcPts val="800"/>
            </a:lnSpc>
            <a:buNone/>
          </a:pPr>
          <a:r>
            <a:rPr lang="en-US" sz="800" b="0"/>
            <a:t>Agent Identity</a:t>
          </a:r>
        </a:p>
      </dgm:t>
    </dgm:pt>
    <dgm:pt modelId="{E2098C20-A8D8-4FFC-B722-A88A1F7ACDCD}" type="parTrans" cxnId="{5030A373-371E-4A62-B5E3-4081D4D9DF59}">
      <dgm:prSet/>
      <dgm:spPr/>
      <dgm:t>
        <a:bodyPr/>
        <a:lstStyle/>
        <a:p>
          <a:endParaRPr lang="en-US"/>
        </a:p>
      </dgm:t>
    </dgm:pt>
    <dgm:pt modelId="{913F50D1-ECE2-4474-9BA5-B934EA805BA2}" type="sibTrans" cxnId="{5030A373-371E-4A62-B5E3-4081D4D9DF59}">
      <dgm:prSet/>
      <dgm:spPr/>
      <dgm:t>
        <a:bodyPr/>
        <a:lstStyle/>
        <a:p>
          <a:endParaRPr lang="en-US"/>
        </a:p>
      </dgm:t>
    </dgm:pt>
    <dgm:pt modelId="{F7B3BDB6-E429-4D4A-A48B-2258B055719F}">
      <dgm:prSet custT="1"/>
      <dgm:spPr>
        <a:solidFill>
          <a:srgbClr val="156082"/>
        </a:solidFill>
        <a:ln>
          <a:noFill/>
        </a:ln>
      </dgm:spPr>
      <dgm:t>
        <a:bodyPr lIns="0" tIns="0" rIns="0" bIns="0"/>
        <a:lstStyle/>
        <a:p>
          <a:pPr>
            <a:lnSpc>
              <a:spcPts val="800"/>
            </a:lnSpc>
            <a:buNone/>
          </a:pPr>
          <a:r>
            <a:rPr lang="en-US" sz="800" b="0" dirty="0"/>
            <a:t>Agent Access Permissions</a:t>
          </a:r>
        </a:p>
      </dgm:t>
    </dgm:pt>
    <dgm:pt modelId="{89C47737-E410-4EBD-BA51-70FD7A0FC96C}" type="parTrans" cxnId="{1CECBF65-3949-4188-ACC3-F1D238D81374}">
      <dgm:prSet/>
      <dgm:spPr/>
      <dgm:t>
        <a:bodyPr/>
        <a:lstStyle/>
        <a:p>
          <a:endParaRPr lang="en-US"/>
        </a:p>
      </dgm:t>
    </dgm:pt>
    <dgm:pt modelId="{FC3928DE-D542-41E9-BBC2-C2EDA9657EDC}" type="sibTrans" cxnId="{1CECBF65-3949-4188-ACC3-F1D238D81374}">
      <dgm:prSet/>
      <dgm:spPr/>
      <dgm:t>
        <a:bodyPr/>
        <a:lstStyle/>
        <a:p>
          <a:endParaRPr lang="en-US"/>
        </a:p>
      </dgm:t>
    </dgm:pt>
    <dgm:pt modelId="{E8542B18-11C8-48C7-AD58-947D82B019EC}">
      <dgm:prSet custT="1"/>
      <dgm:spPr>
        <a:solidFill>
          <a:srgbClr val="0E425A"/>
        </a:solidFill>
        <a:ln w="12700" cap="flat" cmpd="sng" algn="ctr">
          <a:noFill/>
          <a:prstDash val="solid"/>
          <a:miter lim="800000"/>
        </a:ln>
        <a:effectLst/>
      </dgm:spPr>
      <dgm:t>
        <a:bodyPr spcFirstLastPara="0" vert="horz" wrap="square" lIns="0" tIns="0" rIns="0" bIns="0" numCol="1" spcCol="1270" anchor="ctr" anchorCtr="0"/>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Tools and Skills</a:t>
          </a:r>
        </a:p>
      </dgm:t>
    </dgm:pt>
    <dgm:pt modelId="{6ECFF3B8-07A7-4DA2-B75C-8CBD3E548C23}" type="parTrans" cxnId="{F77418B7-1CA7-4A85-A508-1DEE7AA372C7}">
      <dgm:prSet/>
      <dgm:spPr/>
      <dgm:t>
        <a:bodyPr/>
        <a:lstStyle/>
        <a:p>
          <a:endParaRPr lang="en-US"/>
        </a:p>
      </dgm:t>
    </dgm:pt>
    <dgm:pt modelId="{92DD3AD1-A6BB-4A21-8F95-11F5B78D5B2A}" type="sibTrans" cxnId="{F77418B7-1CA7-4A85-A508-1DEE7AA372C7}">
      <dgm:prSet/>
      <dgm:spPr/>
      <dgm:t>
        <a:bodyPr/>
        <a:lstStyle/>
        <a:p>
          <a:endParaRPr lang="en-US"/>
        </a:p>
      </dgm:t>
    </dgm:pt>
    <dgm:pt modelId="{FA9440DC-48D5-421C-BA43-A38B4E529204}">
      <dgm:prSet custT="1"/>
      <dgm:spPr>
        <a:solidFill>
          <a:srgbClr val="0E425A"/>
        </a:solidFill>
        <a:ln w="12700" cap="flat" cmpd="sng" algn="ctr">
          <a:noFill/>
          <a:prstDash val="solid"/>
          <a:miter lim="800000"/>
        </a:ln>
        <a:effectLst/>
      </dgm:spPr>
      <dgm:t>
        <a:bodyPr spcFirstLastPara="0" vert="horz" wrap="square" lIns="0" tIns="0" rIns="0" bIns="0" numCol="1" spcCol="1270" anchor="ctr" anchorCtr="0"/>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Agent Team Data</a:t>
          </a:r>
        </a:p>
      </dgm:t>
    </dgm:pt>
    <dgm:pt modelId="{62A8034B-4F58-4B9F-92EB-EE18051BA7CF}" type="parTrans" cxnId="{F5A729BC-F013-4F6D-A2C8-5F64FBDFF328}">
      <dgm:prSet/>
      <dgm:spPr/>
      <dgm:t>
        <a:bodyPr/>
        <a:lstStyle/>
        <a:p>
          <a:endParaRPr lang="en-US"/>
        </a:p>
      </dgm:t>
    </dgm:pt>
    <dgm:pt modelId="{22D34867-C33E-4C93-80FF-3D6A9803DA7C}" type="sibTrans" cxnId="{F5A729BC-F013-4F6D-A2C8-5F64FBDFF328}">
      <dgm:prSet/>
      <dgm:spPr/>
      <dgm:t>
        <a:bodyPr/>
        <a:lstStyle/>
        <a:p>
          <a:endParaRPr lang="en-US"/>
        </a:p>
      </dgm:t>
    </dgm:pt>
    <dgm:pt modelId="{4A2816C9-2257-4E42-8EFA-566B28244F6D}">
      <dgm:prSet custT="1"/>
      <dgm:spPr>
        <a:solidFill>
          <a:srgbClr val="156082"/>
        </a:solidFill>
        <a:ln>
          <a:noFill/>
        </a:ln>
      </dgm:spPr>
      <dgm:t>
        <a:bodyPr lIns="0" tIns="0" rIns="0" bIns="0"/>
        <a:lstStyle/>
        <a:p>
          <a:pPr>
            <a:lnSpc>
              <a:spcPts val="800"/>
            </a:lnSpc>
            <a:buNone/>
          </a:pPr>
          <a:r>
            <a:rPr lang="en-US" sz="800" b="0" dirty="0"/>
            <a:t>Agent Tool Assignment</a:t>
          </a:r>
        </a:p>
      </dgm:t>
    </dgm:pt>
    <dgm:pt modelId="{7F4AFC27-14BE-4C3F-AF84-4F2AD408A830}" type="parTrans" cxnId="{53FF8067-FD3F-4055-9FF4-EEABD9AA59FA}">
      <dgm:prSet/>
      <dgm:spPr/>
      <dgm:t>
        <a:bodyPr/>
        <a:lstStyle/>
        <a:p>
          <a:endParaRPr lang="en-US"/>
        </a:p>
      </dgm:t>
    </dgm:pt>
    <dgm:pt modelId="{6482522E-3B03-4A93-BF7F-A221B7F0EE47}" type="sibTrans" cxnId="{53FF8067-FD3F-4055-9FF4-EEABD9AA59FA}">
      <dgm:prSet/>
      <dgm:spPr/>
      <dgm:t>
        <a:bodyPr/>
        <a:lstStyle/>
        <a:p>
          <a:endParaRPr lang="en-US"/>
        </a:p>
      </dgm:t>
    </dgm:pt>
    <dgm:pt modelId="{76EF00A0-7E19-4E30-B0C4-E0E66A630A58}">
      <dgm:prSet custT="1"/>
      <dgm:spPr>
        <a:solidFill>
          <a:srgbClr val="156082"/>
        </a:solidFill>
        <a:ln>
          <a:noFill/>
        </a:ln>
      </dgm:spPr>
      <dgm:t>
        <a:bodyPr lIns="0" tIns="0" rIns="0" bIns="0"/>
        <a:lstStyle/>
        <a:p>
          <a:pPr>
            <a:lnSpc>
              <a:spcPts val="800"/>
            </a:lnSpc>
            <a:buNone/>
          </a:pPr>
          <a:r>
            <a:rPr lang="en-US" sz="800" b="0" dirty="0"/>
            <a:t>Workflow State</a:t>
          </a:r>
        </a:p>
      </dgm:t>
    </dgm:pt>
    <dgm:pt modelId="{A06DFC91-95B6-4149-8E5E-2167B9326283}" type="parTrans" cxnId="{899C1E20-E507-42FB-8374-97C5222FD4F9}">
      <dgm:prSet/>
      <dgm:spPr/>
      <dgm:t>
        <a:bodyPr/>
        <a:lstStyle/>
        <a:p>
          <a:endParaRPr lang="en-US"/>
        </a:p>
      </dgm:t>
    </dgm:pt>
    <dgm:pt modelId="{4A1720C1-09B2-4C6C-8E54-8A4275869C4C}" type="sibTrans" cxnId="{899C1E20-E507-42FB-8374-97C5222FD4F9}">
      <dgm:prSet/>
      <dgm:spPr/>
      <dgm:t>
        <a:bodyPr/>
        <a:lstStyle/>
        <a:p>
          <a:endParaRPr lang="en-US"/>
        </a:p>
      </dgm:t>
    </dgm:pt>
    <dgm:pt modelId="{F7F70CB8-946B-4043-8354-7323219B27B9}">
      <dgm:prSet custT="1"/>
      <dgm:spPr>
        <a:solidFill>
          <a:srgbClr val="156082"/>
        </a:solidFill>
        <a:ln>
          <a:noFill/>
        </a:ln>
      </dgm:spPr>
      <dgm:t>
        <a:bodyPr lIns="0" tIns="0" rIns="0" bIns="0"/>
        <a:lstStyle/>
        <a:p>
          <a:pPr>
            <a:lnSpc>
              <a:spcPts val="800"/>
            </a:lnSpc>
            <a:buNone/>
          </a:pPr>
          <a:r>
            <a:rPr lang="en-US" sz="800" b="0" dirty="0"/>
            <a:t>Model Usage Metrics</a:t>
          </a:r>
        </a:p>
      </dgm:t>
    </dgm:pt>
    <dgm:pt modelId="{4CD02DF4-B290-4015-BE62-D43B35EEA0B3}" type="parTrans" cxnId="{95AA8012-0B0B-47E1-BF32-F16F59C87477}">
      <dgm:prSet/>
      <dgm:spPr/>
      <dgm:t>
        <a:bodyPr/>
        <a:lstStyle/>
        <a:p>
          <a:endParaRPr lang="en-US"/>
        </a:p>
      </dgm:t>
    </dgm:pt>
    <dgm:pt modelId="{E434DC13-01B8-48B1-8E54-F4C54B39104D}" type="sibTrans" cxnId="{95AA8012-0B0B-47E1-BF32-F16F59C87477}">
      <dgm:prSet/>
      <dgm:spPr/>
      <dgm:t>
        <a:bodyPr/>
        <a:lstStyle/>
        <a:p>
          <a:endParaRPr lang="en-US"/>
        </a:p>
      </dgm:t>
    </dgm:pt>
    <dgm:pt modelId="{35F31699-BAE2-4F8B-8960-5EC748144E25}">
      <dgm:prSet custT="1"/>
      <dgm:spPr>
        <a:solidFill>
          <a:srgbClr val="156082"/>
        </a:solidFill>
        <a:ln>
          <a:noFill/>
        </a:ln>
      </dgm:spPr>
      <dgm:t>
        <a:bodyPr lIns="0" tIns="0" rIns="0" bIns="0"/>
        <a:lstStyle/>
        <a:p>
          <a:pPr>
            <a:lnSpc>
              <a:spcPts val="800"/>
            </a:lnSpc>
            <a:buNone/>
          </a:pPr>
          <a:r>
            <a:rPr lang="en-US" sz="800" b="0" dirty="0"/>
            <a:t>Skills Registry</a:t>
          </a:r>
        </a:p>
      </dgm:t>
    </dgm:pt>
    <dgm:pt modelId="{02CAD7EF-E282-459B-9D5E-C1D20789280B}" type="parTrans" cxnId="{E42317E0-836A-4787-B837-8CF06ED3BFEE}">
      <dgm:prSet/>
      <dgm:spPr/>
      <dgm:t>
        <a:bodyPr/>
        <a:lstStyle/>
        <a:p>
          <a:endParaRPr lang="en-US"/>
        </a:p>
      </dgm:t>
    </dgm:pt>
    <dgm:pt modelId="{83468171-0661-433E-9AD3-5F0649A46AA5}" type="sibTrans" cxnId="{E42317E0-836A-4787-B837-8CF06ED3BFEE}">
      <dgm:prSet/>
      <dgm:spPr/>
      <dgm:t>
        <a:bodyPr/>
        <a:lstStyle/>
        <a:p>
          <a:endParaRPr lang="en-US"/>
        </a:p>
      </dgm:t>
    </dgm:pt>
    <dgm:pt modelId="{08148DEF-5E6F-489E-8ABB-3951F2096EA7}">
      <dgm:prSet custT="1"/>
      <dgm:spPr>
        <a:solidFill>
          <a:srgbClr val="156082"/>
        </a:solidFill>
        <a:ln>
          <a:noFill/>
        </a:ln>
      </dgm:spPr>
      <dgm:t>
        <a:bodyPr lIns="0" tIns="0" rIns="0" bIns="0"/>
        <a:lstStyle/>
        <a:p>
          <a:pPr>
            <a:lnSpc>
              <a:spcPts val="800"/>
            </a:lnSpc>
            <a:buNone/>
          </a:pPr>
          <a:r>
            <a:rPr lang="en-US" sz="800" b="0" dirty="0"/>
            <a:t>Tool Registry</a:t>
          </a:r>
        </a:p>
      </dgm:t>
    </dgm:pt>
    <dgm:pt modelId="{00F93811-3E25-43AB-B324-17B26AF77158}" type="parTrans" cxnId="{6442BA1C-7724-47CD-8219-9634C394A807}">
      <dgm:prSet/>
      <dgm:spPr/>
      <dgm:t>
        <a:bodyPr/>
        <a:lstStyle/>
        <a:p>
          <a:endParaRPr lang="en-US"/>
        </a:p>
      </dgm:t>
    </dgm:pt>
    <dgm:pt modelId="{6CF92DDC-9675-4471-B28E-7A7336E21DFF}" type="sibTrans" cxnId="{6442BA1C-7724-47CD-8219-9634C394A807}">
      <dgm:prSet/>
      <dgm:spPr/>
      <dgm:t>
        <a:bodyPr/>
        <a:lstStyle/>
        <a:p>
          <a:endParaRPr lang="en-US"/>
        </a:p>
      </dgm:t>
    </dgm:pt>
    <dgm:pt modelId="{9D161BE5-D0D8-4F0E-9127-92A98FA57026}">
      <dgm:prSet custT="1"/>
      <dgm:spPr>
        <a:solidFill>
          <a:srgbClr val="0E425A"/>
        </a:solidFill>
        <a:ln w="12700" cap="flat" cmpd="sng" algn="ctr">
          <a:noFill/>
          <a:prstDash val="solid"/>
          <a:miter lim="800000"/>
        </a:ln>
        <a:effectLst/>
      </dgm:spPr>
      <dgm:t>
        <a:bodyPr spcFirstLastPara="0" vert="horz" wrap="square" lIns="0" tIns="0" rIns="0" bIns="0" numCol="1" spcCol="1270" anchor="ctr" anchorCtr="0"/>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Telemetry and Outputs</a:t>
          </a:r>
        </a:p>
      </dgm:t>
    </dgm:pt>
    <dgm:pt modelId="{8367E200-4AC3-4048-9951-39F3DE91B7D8}" type="parTrans" cxnId="{BC9874CB-9EBC-43B5-B6BA-64CF3375A229}">
      <dgm:prSet/>
      <dgm:spPr/>
      <dgm:t>
        <a:bodyPr/>
        <a:lstStyle/>
        <a:p>
          <a:endParaRPr lang="en-US"/>
        </a:p>
      </dgm:t>
    </dgm:pt>
    <dgm:pt modelId="{3467CC91-D789-4572-BDF5-19B09735A989}" type="sibTrans" cxnId="{BC9874CB-9EBC-43B5-B6BA-64CF3375A229}">
      <dgm:prSet/>
      <dgm:spPr/>
      <dgm:t>
        <a:bodyPr/>
        <a:lstStyle/>
        <a:p>
          <a:endParaRPr lang="en-US"/>
        </a:p>
      </dgm:t>
    </dgm:pt>
    <dgm:pt modelId="{FE6A2E9B-58F7-493F-9936-0596C11ED874}">
      <dgm:prSet custT="1"/>
      <dgm:spPr>
        <a:solidFill>
          <a:srgbClr val="0E425A"/>
        </a:solidFill>
        <a:ln w="12700" cap="flat" cmpd="sng" algn="ctr">
          <a:noFill/>
          <a:prstDash val="solid"/>
          <a:miter lim="800000"/>
        </a:ln>
        <a:effectLst/>
      </dgm:spPr>
      <dgm:t>
        <a:bodyPr spcFirstLastPara="0" vert="horz" wrap="square" lIns="0" tIns="0" rIns="0" bIns="0" numCol="1" spcCol="1270" anchor="ctr" anchorCtr="0"/>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Agent Configuration Data</a:t>
          </a:r>
        </a:p>
      </dgm:t>
    </dgm:pt>
    <dgm:pt modelId="{E342C20B-08FC-4024-B0C2-BCB8D8460B51}" type="parTrans" cxnId="{F1032ED4-226B-4549-A139-15F4550C9FBF}">
      <dgm:prSet/>
      <dgm:spPr/>
      <dgm:t>
        <a:bodyPr/>
        <a:lstStyle/>
        <a:p>
          <a:endParaRPr lang="en-US"/>
        </a:p>
      </dgm:t>
    </dgm:pt>
    <dgm:pt modelId="{935CE3B5-5BBF-466F-90B0-C5C16D310619}" type="sibTrans" cxnId="{F1032ED4-226B-4549-A139-15F4550C9FBF}">
      <dgm:prSet/>
      <dgm:spPr/>
      <dgm:t>
        <a:bodyPr/>
        <a:lstStyle/>
        <a:p>
          <a:endParaRPr lang="en-US"/>
        </a:p>
      </dgm:t>
    </dgm:pt>
    <dgm:pt modelId="{E7CA83E9-B7D2-45E3-819D-6CFD12FA5A41}">
      <dgm:prSet custT="1"/>
      <dgm:spPr>
        <a:solidFill>
          <a:srgbClr val="156082"/>
        </a:solidFill>
        <a:ln>
          <a:noFill/>
        </a:ln>
      </dgm:spPr>
      <dgm:t>
        <a:bodyPr lIns="0" tIns="0" rIns="0" bIns="0"/>
        <a:lstStyle/>
        <a:p>
          <a:pPr>
            <a:lnSpc>
              <a:spcPts val="800"/>
            </a:lnSpc>
            <a:buNone/>
          </a:pPr>
          <a:r>
            <a:rPr lang="en-US" sz="800" b="0" dirty="0"/>
            <a:t>Output Files</a:t>
          </a:r>
        </a:p>
      </dgm:t>
    </dgm:pt>
    <dgm:pt modelId="{39FD1D41-8746-48EF-A17D-3BC7ECA6F8D9}" type="parTrans" cxnId="{4430D6BF-934D-43DA-BD68-154464A68AC5}">
      <dgm:prSet/>
      <dgm:spPr/>
      <dgm:t>
        <a:bodyPr/>
        <a:lstStyle/>
        <a:p>
          <a:endParaRPr lang="en-US"/>
        </a:p>
      </dgm:t>
    </dgm:pt>
    <dgm:pt modelId="{34DB0CCD-42BE-4D7F-8966-98E3D4862AA5}" type="sibTrans" cxnId="{4430D6BF-934D-43DA-BD68-154464A68AC5}">
      <dgm:prSet/>
      <dgm:spPr/>
      <dgm:t>
        <a:bodyPr/>
        <a:lstStyle/>
        <a:p>
          <a:endParaRPr lang="en-US"/>
        </a:p>
      </dgm:t>
    </dgm:pt>
    <dgm:pt modelId="{1D3EE326-CA83-4C9C-8839-65C18A7A57A1}">
      <dgm:prSet custT="1"/>
      <dgm:spPr>
        <a:solidFill>
          <a:srgbClr val="156082"/>
        </a:solidFill>
        <a:ln>
          <a:noFill/>
        </a:ln>
      </dgm:spPr>
      <dgm:t>
        <a:bodyPr lIns="0" tIns="0" rIns="0" bIns="0"/>
        <a:lstStyle/>
        <a:p>
          <a:pPr>
            <a:lnSpc>
              <a:spcPts val="800"/>
            </a:lnSpc>
            <a:buNone/>
          </a:pPr>
          <a:r>
            <a:rPr lang="en-US" sz="800" b="0" dirty="0"/>
            <a:t>Memories Created from Interaction Analysis</a:t>
          </a:r>
        </a:p>
      </dgm:t>
    </dgm:pt>
    <dgm:pt modelId="{FE3733B8-8C05-42CE-8F2A-74C4C75C5999}" type="parTrans" cxnId="{200363D4-4867-4EEE-ABF9-EDB5B4328936}">
      <dgm:prSet/>
      <dgm:spPr/>
      <dgm:t>
        <a:bodyPr/>
        <a:lstStyle/>
        <a:p>
          <a:endParaRPr lang="en-US"/>
        </a:p>
      </dgm:t>
    </dgm:pt>
    <dgm:pt modelId="{F51715DC-22EB-4CD7-9BBA-32E97C2F4AAA}" type="sibTrans" cxnId="{200363D4-4867-4EEE-ABF9-EDB5B4328936}">
      <dgm:prSet/>
      <dgm:spPr/>
      <dgm:t>
        <a:bodyPr/>
        <a:lstStyle/>
        <a:p>
          <a:endParaRPr lang="en-US"/>
        </a:p>
      </dgm:t>
    </dgm:pt>
    <dgm:pt modelId="{3210AE14-CAE9-4BD6-AF61-253E6C8CD0B6}">
      <dgm:prSet custT="1"/>
      <dgm:spPr>
        <a:solidFill>
          <a:srgbClr val="156082"/>
        </a:solidFill>
        <a:ln>
          <a:noFill/>
        </a:ln>
      </dgm:spPr>
      <dgm:t>
        <a:bodyPr lIns="0" tIns="0" rIns="0" bIns="0"/>
        <a:lstStyle/>
        <a:p>
          <a:pPr>
            <a:lnSpc>
              <a:spcPts val="800"/>
            </a:lnSpc>
            <a:buNone/>
          </a:pPr>
          <a:r>
            <a:rPr lang="en-US" sz="800" b="0" dirty="0"/>
            <a:t>Session Data</a:t>
          </a:r>
        </a:p>
      </dgm:t>
    </dgm:pt>
    <dgm:pt modelId="{6013B29D-6122-47A1-967A-BF87525693DC}" type="parTrans" cxnId="{8CA5614C-0421-4AD2-8853-0DC4C0C61264}">
      <dgm:prSet/>
      <dgm:spPr/>
      <dgm:t>
        <a:bodyPr/>
        <a:lstStyle/>
        <a:p>
          <a:endParaRPr lang="en-US"/>
        </a:p>
      </dgm:t>
    </dgm:pt>
    <dgm:pt modelId="{A1DD5B4D-D804-4E69-AFDD-646B28AB7FA8}" type="sibTrans" cxnId="{8CA5614C-0421-4AD2-8853-0DC4C0C61264}">
      <dgm:prSet/>
      <dgm:spPr/>
      <dgm:t>
        <a:bodyPr/>
        <a:lstStyle/>
        <a:p>
          <a:endParaRPr lang="en-US"/>
        </a:p>
      </dgm:t>
    </dgm:pt>
    <dgm:pt modelId="{DF84EAC0-8AB5-481E-802C-7BAA70896E4B}">
      <dgm:prSet custT="1"/>
      <dgm:spPr>
        <a:solidFill>
          <a:srgbClr val="156082"/>
        </a:solidFill>
        <a:ln>
          <a:noFill/>
        </a:ln>
      </dgm:spPr>
      <dgm:t>
        <a:bodyPr lIns="0" tIns="0" rIns="0" bIns="0"/>
        <a:lstStyle/>
        <a:p>
          <a:pPr>
            <a:lnSpc>
              <a:spcPts val="800"/>
            </a:lnSpc>
            <a:buNone/>
          </a:pPr>
          <a:r>
            <a:rPr lang="en-US" sz="800" b="0" dirty="0"/>
            <a:t>Agent Team Structure</a:t>
          </a:r>
        </a:p>
      </dgm:t>
    </dgm:pt>
    <dgm:pt modelId="{2E86D96B-2C53-4B9F-B9DA-0D2E645E5B11}" type="parTrans" cxnId="{E298D341-D4A7-41D2-AC2A-0D6A34BB906F}">
      <dgm:prSet/>
      <dgm:spPr/>
      <dgm:t>
        <a:bodyPr/>
        <a:lstStyle/>
        <a:p>
          <a:endParaRPr lang="en-US"/>
        </a:p>
      </dgm:t>
    </dgm:pt>
    <dgm:pt modelId="{FD19F4E2-353A-464E-8FB6-B24F8E4EBE73}" type="sibTrans" cxnId="{E298D341-D4A7-41D2-AC2A-0D6A34BB906F}">
      <dgm:prSet/>
      <dgm:spPr/>
      <dgm:t>
        <a:bodyPr/>
        <a:lstStyle/>
        <a:p>
          <a:endParaRPr lang="en-US"/>
        </a:p>
      </dgm:t>
    </dgm:pt>
    <dgm:pt modelId="{119B7C44-7760-4D48-9D4B-79F7448EBC89}">
      <dgm:prSet custT="1"/>
      <dgm:spPr>
        <a:solidFill>
          <a:srgbClr val="156082"/>
        </a:solidFill>
        <a:ln>
          <a:noFill/>
        </a:ln>
      </dgm:spPr>
      <dgm:t>
        <a:bodyPr lIns="0" tIns="0" rIns="0" bIns="0"/>
        <a:lstStyle/>
        <a:p>
          <a:pPr>
            <a:lnSpc>
              <a:spcPts val="800"/>
            </a:lnSpc>
            <a:buNone/>
          </a:pPr>
          <a:r>
            <a:rPr lang="en-US" sz="800" b="0"/>
            <a:t>Agent Event and Error Log</a:t>
          </a:r>
          <a:endParaRPr lang="en-US" sz="800" b="0" dirty="0"/>
        </a:p>
      </dgm:t>
    </dgm:pt>
    <dgm:pt modelId="{F06D5DBE-5ABB-494E-B93F-B8500F65B7F6}" type="parTrans" cxnId="{6AC89597-FCC9-4E43-9DBF-B9F8110FD522}">
      <dgm:prSet/>
      <dgm:spPr/>
      <dgm:t>
        <a:bodyPr/>
        <a:lstStyle/>
        <a:p>
          <a:endParaRPr lang="en-US"/>
        </a:p>
      </dgm:t>
    </dgm:pt>
    <dgm:pt modelId="{C2B28165-9E2F-492F-8866-B40DE7C6B123}" type="sibTrans" cxnId="{6AC89597-FCC9-4E43-9DBF-B9F8110FD522}">
      <dgm:prSet/>
      <dgm:spPr/>
      <dgm:t>
        <a:bodyPr/>
        <a:lstStyle/>
        <a:p>
          <a:endParaRPr lang="en-US"/>
        </a:p>
      </dgm:t>
    </dgm:pt>
    <dgm:pt modelId="{26B7E874-2494-493B-A4C7-297B2F7D038C}">
      <dgm:prSet custT="1"/>
      <dgm:spPr>
        <a:solidFill>
          <a:srgbClr val="156082"/>
        </a:solidFill>
        <a:ln>
          <a:noFill/>
        </a:ln>
      </dgm:spPr>
      <dgm:t>
        <a:bodyPr lIns="0" tIns="0" rIns="0" bIns="0"/>
        <a:lstStyle/>
        <a:p>
          <a:pPr>
            <a:lnSpc>
              <a:spcPts val="800"/>
            </a:lnSpc>
            <a:buNone/>
          </a:pPr>
          <a:r>
            <a:rPr lang="en-US" sz="800" b="0" dirty="0"/>
            <a:t>Available Models Assignment</a:t>
          </a:r>
        </a:p>
      </dgm:t>
    </dgm:pt>
    <dgm:pt modelId="{A012A6B6-0D9E-48F6-AACC-24229B815BD1}" type="parTrans" cxnId="{7A54BB68-F782-4539-94A3-3EB1E80F88B7}">
      <dgm:prSet/>
      <dgm:spPr/>
      <dgm:t>
        <a:bodyPr/>
        <a:lstStyle/>
        <a:p>
          <a:endParaRPr lang="en-US"/>
        </a:p>
      </dgm:t>
    </dgm:pt>
    <dgm:pt modelId="{0E957299-45CA-48E8-9EF0-ACCBA3EB5A22}" type="sibTrans" cxnId="{7A54BB68-F782-4539-94A3-3EB1E80F88B7}">
      <dgm:prSet/>
      <dgm:spPr/>
      <dgm:t>
        <a:bodyPr/>
        <a:lstStyle/>
        <a:p>
          <a:endParaRPr lang="en-US"/>
        </a:p>
      </dgm:t>
    </dgm:pt>
    <dgm:pt modelId="{A2089DE9-35E4-4027-AAB8-A03E16F9A57F}">
      <dgm:prSet custT="1"/>
      <dgm:spPr>
        <a:solidFill>
          <a:srgbClr val="0E425A"/>
        </a:solidFill>
        <a:ln>
          <a:noFill/>
        </a:ln>
      </dgm:spPr>
      <dgm:t>
        <a:bodyPr lIns="0" tIns="0" rIns="0" bIns="0"/>
        <a:lstStyle/>
        <a:p>
          <a:pPr>
            <a:lnSpc>
              <a:spcPts val="800"/>
            </a:lnSpc>
            <a:buNone/>
          </a:pPr>
          <a:r>
            <a:rPr lang="en-US" sz="800" b="0"/>
            <a:t>Short-Term Memory</a:t>
          </a:r>
          <a:endParaRPr lang="en-US" sz="800" b="0" dirty="0"/>
        </a:p>
      </dgm:t>
    </dgm:pt>
    <dgm:pt modelId="{84FCC125-580B-4BA2-8B66-408075E52AD4}" type="parTrans" cxnId="{5DBE03F0-3DAD-413D-B3B5-59BD79058936}">
      <dgm:prSet/>
      <dgm:spPr/>
      <dgm:t>
        <a:bodyPr/>
        <a:lstStyle/>
        <a:p>
          <a:endParaRPr lang="en-US"/>
        </a:p>
      </dgm:t>
    </dgm:pt>
    <dgm:pt modelId="{FF5A613F-45DE-4F97-BEE8-72AAB5C8076A}" type="sibTrans" cxnId="{5DBE03F0-3DAD-413D-B3B5-59BD79058936}">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09828767-BDED-483C-891D-C7846E565DDA}" type="pres">
      <dgm:prSet presAssocID="{A9CAF660-7557-4704-9E4F-309EBF0AF49C}" presName="vertOne" presStyleCnt="0"/>
      <dgm:spPr/>
    </dgm:pt>
    <dgm:pt modelId="{079BF7CF-0F46-4D48-849B-E2266A367869}" type="pres">
      <dgm:prSet presAssocID="{A9CAF660-7557-4704-9E4F-309EBF0AF49C}" presName="txOne" presStyleLbl="node0" presStyleIdx="0" presStyleCnt="1" custScaleY="100622" custLinFactNeighborX="64" custLinFactNeighborY="16921">
        <dgm:presLayoutVars>
          <dgm:chPref val="3"/>
        </dgm:presLayoutVars>
      </dgm:prSet>
      <dgm:spPr/>
    </dgm:pt>
    <dgm:pt modelId="{CCED216E-4320-4411-8DBB-ABE5BAFE3957}" type="pres">
      <dgm:prSet presAssocID="{A9CAF660-7557-4704-9E4F-309EBF0AF49C}" presName="parTransOne" presStyleCnt="0"/>
      <dgm:spPr/>
    </dgm:pt>
    <dgm:pt modelId="{0D043A4E-342A-473B-A0AF-70B37F9B7C42}" type="pres">
      <dgm:prSet presAssocID="{A9CAF660-7557-4704-9E4F-309EBF0AF49C}" presName="horzOne" presStyleCnt="0"/>
      <dgm:spPr/>
    </dgm:pt>
    <dgm:pt modelId="{E575607B-C2E6-45B8-856C-0551844D70F2}" type="pres">
      <dgm:prSet presAssocID="{28159B0D-43A6-4B9E-87F3-CA2DEAD7C4A4}" presName="vertTwo" presStyleCnt="0"/>
      <dgm:spPr/>
    </dgm:pt>
    <dgm:pt modelId="{499C77B2-5A69-4177-B2BC-ADC44A4D898F}" type="pres">
      <dgm:prSet presAssocID="{28159B0D-43A6-4B9E-87F3-CA2DEAD7C4A4}" presName="txTwo" presStyleLbl="node2" presStyleIdx="0" presStyleCnt="7" custScaleY="100622">
        <dgm:presLayoutVars>
          <dgm:chPref val="3"/>
        </dgm:presLayoutVars>
      </dgm:prSet>
      <dgm:spPr/>
    </dgm:pt>
    <dgm:pt modelId="{6FB8BD56-A7FD-4385-AB04-772784FB40CA}" type="pres">
      <dgm:prSet presAssocID="{28159B0D-43A6-4B9E-87F3-CA2DEAD7C4A4}" presName="parTransTwo" presStyleCnt="0"/>
      <dgm:spPr/>
    </dgm:pt>
    <dgm:pt modelId="{B491FE63-3F7C-4EA1-839C-02326D2C479B}" type="pres">
      <dgm:prSet presAssocID="{28159B0D-43A6-4B9E-87F3-CA2DEAD7C4A4}" presName="horzTwo" presStyleCnt="0"/>
      <dgm:spPr/>
    </dgm:pt>
    <dgm:pt modelId="{C4110BC8-17B0-4E73-B686-03DADE7E6E43}" type="pres">
      <dgm:prSet presAssocID="{4B79DD93-A0FF-42B0-96B5-74B6CA6A6CEC}" presName="vertThree" presStyleCnt="0"/>
      <dgm:spPr/>
    </dgm:pt>
    <dgm:pt modelId="{F309BEF8-C0BA-4B22-9E61-7F48ED0F7693}" type="pres">
      <dgm:prSet presAssocID="{4B79DD93-A0FF-42B0-96B5-74B6CA6A6CEC}" presName="txThree" presStyleLbl="node3" presStyleIdx="0" presStyleCnt="10" custScaleY="100622">
        <dgm:presLayoutVars>
          <dgm:chPref val="3"/>
        </dgm:presLayoutVars>
      </dgm:prSet>
      <dgm:spPr/>
    </dgm:pt>
    <dgm:pt modelId="{A7EA61D4-2AA7-4B2A-8BF6-6AB733F41287}" type="pres">
      <dgm:prSet presAssocID="{4B79DD93-A0FF-42B0-96B5-74B6CA6A6CEC}" presName="parTransThree" presStyleCnt="0"/>
      <dgm:spPr/>
    </dgm:pt>
    <dgm:pt modelId="{0539867A-A685-40B6-9051-F58672EBB4EB}" type="pres">
      <dgm:prSet presAssocID="{4B79DD93-A0FF-42B0-96B5-74B6CA6A6CEC}" presName="horzThree" presStyleCnt="0"/>
      <dgm:spPr/>
    </dgm:pt>
    <dgm:pt modelId="{583636B2-AC17-41D1-81A2-FEE538F134DC}" type="pres">
      <dgm:prSet presAssocID="{F7B3BDB6-E429-4D4A-A48B-2258B055719F}" presName="vertFour" presStyleCnt="0">
        <dgm:presLayoutVars>
          <dgm:chPref val="3"/>
        </dgm:presLayoutVars>
      </dgm:prSet>
      <dgm:spPr/>
    </dgm:pt>
    <dgm:pt modelId="{F4C45E49-96D1-4B6D-8DAE-3ABB8D157A3A}" type="pres">
      <dgm:prSet presAssocID="{F7B3BDB6-E429-4D4A-A48B-2258B055719F}" presName="txFour" presStyleLbl="node4" presStyleIdx="0" presStyleCnt="19" custScaleY="100622">
        <dgm:presLayoutVars>
          <dgm:chPref val="3"/>
        </dgm:presLayoutVars>
      </dgm:prSet>
      <dgm:spPr/>
    </dgm:pt>
    <dgm:pt modelId="{584E60F1-7899-4697-9457-19FF1E3908BA}" type="pres">
      <dgm:prSet presAssocID="{F7B3BDB6-E429-4D4A-A48B-2258B055719F}" presName="horzFour" presStyleCnt="0"/>
      <dgm:spPr/>
    </dgm:pt>
    <dgm:pt modelId="{2F110C10-1A60-4E14-B92F-A1EFF3611B64}" type="pres">
      <dgm:prSet presAssocID="{E1190ABB-51FF-4F40-8240-C8628627DD8C}" presName="sibSpaceTwo" presStyleCnt="0"/>
      <dgm:spPr/>
    </dgm:pt>
    <dgm:pt modelId="{0C130EF9-1FEC-431B-98D6-81D21A81538B}" type="pres">
      <dgm:prSet presAssocID="{E8542B18-11C8-48C7-AD58-947D82B019EC}" presName="vertTwo" presStyleCnt="0"/>
      <dgm:spPr/>
    </dgm:pt>
    <dgm:pt modelId="{BC8BB62B-518C-46C8-B320-7464E78489FD}" type="pres">
      <dgm:prSet presAssocID="{E8542B18-11C8-48C7-AD58-947D82B019EC}" presName="txTwo" presStyleLbl="node2" presStyleIdx="1" presStyleCnt="7" custScaleY="100622">
        <dgm:presLayoutVars>
          <dgm:chPref val="3"/>
        </dgm:presLayoutVars>
      </dgm:prSet>
      <dgm:spPr/>
    </dgm:pt>
    <dgm:pt modelId="{667D7FB6-5783-45B5-BDA0-74ABD6F29C6C}" type="pres">
      <dgm:prSet presAssocID="{E8542B18-11C8-48C7-AD58-947D82B019EC}" presName="parTransTwo" presStyleCnt="0"/>
      <dgm:spPr/>
    </dgm:pt>
    <dgm:pt modelId="{DA50EDE1-3325-4AE5-B3CA-C789E819AB02}" type="pres">
      <dgm:prSet presAssocID="{E8542B18-11C8-48C7-AD58-947D82B019EC}" presName="horzTwo" presStyleCnt="0"/>
      <dgm:spPr/>
    </dgm:pt>
    <dgm:pt modelId="{1375E07E-FC36-4AE4-8AAD-A829CFCB4AC6}" type="pres">
      <dgm:prSet presAssocID="{08148DEF-5E6F-489E-8ABB-3951F2096EA7}" presName="vertThree" presStyleCnt="0"/>
      <dgm:spPr/>
    </dgm:pt>
    <dgm:pt modelId="{BA3942FC-BCBA-4F3E-AA4D-B53FB14D90D6}" type="pres">
      <dgm:prSet presAssocID="{08148DEF-5E6F-489E-8ABB-3951F2096EA7}" presName="txThree" presStyleLbl="node3" presStyleIdx="1" presStyleCnt="10" custScaleY="100622">
        <dgm:presLayoutVars>
          <dgm:chPref val="3"/>
        </dgm:presLayoutVars>
      </dgm:prSet>
      <dgm:spPr/>
    </dgm:pt>
    <dgm:pt modelId="{0EBC9C89-2D67-49E2-AF99-21DEF4071DEF}" type="pres">
      <dgm:prSet presAssocID="{08148DEF-5E6F-489E-8ABB-3951F2096EA7}" presName="parTransThree" presStyleCnt="0"/>
      <dgm:spPr/>
    </dgm:pt>
    <dgm:pt modelId="{704EF5CE-5B00-4966-8E5E-C7F4F2B15677}" type="pres">
      <dgm:prSet presAssocID="{08148DEF-5E6F-489E-8ABB-3951F2096EA7}" presName="horzThree" presStyleCnt="0"/>
      <dgm:spPr/>
    </dgm:pt>
    <dgm:pt modelId="{FB02E526-EAE0-46BE-B44F-6DC363C104DC}" type="pres">
      <dgm:prSet presAssocID="{35F31699-BAE2-4F8B-8960-5EC748144E25}" presName="vertFour" presStyleCnt="0">
        <dgm:presLayoutVars>
          <dgm:chPref val="3"/>
        </dgm:presLayoutVars>
      </dgm:prSet>
      <dgm:spPr/>
    </dgm:pt>
    <dgm:pt modelId="{86A803F7-E66A-4623-9735-1E2040C96B47}" type="pres">
      <dgm:prSet presAssocID="{35F31699-BAE2-4F8B-8960-5EC748144E25}" presName="txFour" presStyleLbl="node4" presStyleIdx="1" presStyleCnt="19" custScaleY="100622">
        <dgm:presLayoutVars>
          <dgm:chPref val="3"/>
        </dgm:presLayoutVars>
      </dgm:prSet>
      <dgm:spPr/>
    </dgm:pt>
    <dgm:pt modelId="{20B2BE4D-8C16-41A5-8738-AF528EDF620C}" type="pres">
      <dgm:prSet presAssocID="{35F31699-BAE2-4F8B-8960-5EC748144E25}" presName="horzFour" presStyleCnt="0"/>
      <dgm:spPr/>
    </dgm:pt>
    <dgm:pt modelId="{5C84665E-ED54-4CF4-9C8D-15D8A8D2B45D}" type="pres">
      <dgm:prSet presAssocID="{92DD3AD1-A6BB-4A21-8F95-11F5B78D5B2A}" presName="sibSpaceTwo" presStyleCnt="0"/>
      <dgm:spPr/>
    </dgm:pt>
    <dgm:pt modelId="{ADD59BF9-1753-444F-B182-41F988B0DF5E}" type="pres">
      <dgm:prSet presAssocID="{4038FFF6-1038-4ED4-9EB1-6378445E3659}" presName="vertTwo" presStyleCnt="0"/>
      <dgm:spPr/>
    </dgm:pt>
    <dgm:pt modelId="{F9BBB3F9-971C-4DA7-B903-2A9BB631E5DD}" type="pres">
      <dgm:prSet presAssocID="{4038FFF6-1038-4ED4-9EB1-6378445E3659}" presName="txTwo" presStyleLbl="node2" presStyleIdx="2" presStyleCnt="7" custScaleY="100622">
        <dgm:presLayoutVars>
          <dgm:chPref val="3"/>
        </dgm:presLayoutVars>
      </dgm:prSet>
      <dgm:spPr/>
    </dgm:pt>
    <dgm:pt modelId="{4ED8FC49-8C87-4FB4-89C6-C72A5F63B0EF}" type="pres">
      <dgm:prSet presAssocID="{4038FFF6-1038-4ED4-9EB1-6378445E3659}" presName="parTransTwo" presStyleCnt="0"/>
      <dgm:spPr/>
    </dgm:pt>
    <dgm:pt modelId="{1402A6D6-CEF9-43D3-9825-D0BAC8204638}" type="pres">
      <dgm:prSet presAssocID="{4038FFF6-1038-4ED4-9EB1-6378445E3659}" presName="horzTwo" presStyleCnt="0"/>
      <dgm:spPr/>
    </dgm:pt>
    <dgm:pt modelId="{0ADE2CF9-BFA3-43A9-ACB7-74EA87B135C1}" type="pres">
      <dgm:prSet presAssocID="{94FA3E8E-8BE0-46E7-9368-18312A4D7FC2}" presName="vertThree" presStyleCnt="0"/>
      <dgm:spPr/>
    </dgm:pt>
    <dgm:pt modelId="{BA67C9AC-98A7-421A-A5D0-AF9F617E8A40}" type="pres">
      <dgm:prSet presAssocID="{94FA3E8E-8BE0-46E7-9368-18312A4D7FC2}" presName="txThree" presStyleLbl="node3" presStyleIdx="2" presStyleCnt="10" custScaleY="100622">
        <dgm:presLayoutVars>
          <dgm:chPref val="3"/>
        </dgm:presLayoutVars>
      </dgm:prSet>
      <dgm:spPr/>
    </dgm:pt>
    <dgm:pt modelId="{EF3C8790-2C47-407C-A4F3-6BC182F90782}" type="pres">
      <dgm:prSet presAssocID="{94FA3E8E-8BE0-46E7-9368-18312A4D7FC2}" presName="parTransThree" presStyleCnt="0"/>
      <dgm:spPr/>
    </dgm:pt>
    <dgm:pt modelId="{B987D4A4-F19B-443D-A262-02FEB682CA8C}" type="pres">
      <dgm:prSet presAssocID="{94FA3E8E-8BE0-46E7-9368-18312A4D7FC2}" presName="horzThree" presStyleCnt="0"/>
      <dgm:spPr/>
    </dgm:pt>
    <dgm:pt modelId="{4CD7AF8C-2A83-4D78-9F87-86759FC8F057}" type="pres">
      <dgm:prSet presAssocID="{DA074BB4-A176-4948-AC0D-7F431DA468C7}" presName="vertFour" presStyleCnt="0">
        <dgm:presLayoutVars>
          <dgm:chPref val="3"/>
        </dgm:presLayoutVars>
      </dgm:prSet>
      <dgm:spPr/>
    </dgm:pt>
    <dgm:pt modelId="{8A4BD11A-3712-46EC-ACB0-939EACF5C7A5}" type="pres">
      <dgm:prSet presAssocID="{DA074BB4-A176-4948-AC0D-7F431DA468C7}" presName="txFour" presStyleLbl="node4" presStyleIdx="2" presStyleCnt="19" custScaleY="100622">
        <dgm:presLayoutVars>
          <dgm:chPref val="3"/>
        </dgm:presLayoutVars>
      </dgm:prSet>
      <dgm:spPr/>
    </dgm:pt>
    <dgm:pt modelId="{8255E3FC-8E18-4071-AE4E-7336C58BA58F}" type="pres">
      <dgm:prSet presAssocID="{DA074BB4-A176-4948-AC0D-7F431DA468C7}" presName="parTransFour" presStyleCnt="0"/>
      <dgm:spPr/>
    </dgm:pt>
    <dgm:pt modelId="{BED9E0AF-A653-4B84-BBC0-842BD75A737D}" type="pres">
      <dgm:prSet presAssocID="{DA074BB4-A176-4948-AC0D-7F431DA468C7}" presName="horzFour" presStyleCnt="0"/>
      <dgm:spPr/>
    </dgm:pt>
    <dgm:pt modelId="{067819CA-01E2-4CEC-AC1B-343A88BFECAB}" type="pres">
      <dgm:prSet presAssocID="{FF50E0EB-CDB5-434B-A904-875C84D38B4D}" presName="vertFour" presStyleCnt="0">
        <dgm:presLayoutVars>
          <dgm:chPref val="3"/>
        </dgm:presLayoutVars>
      </dgm:prSet>
      <dgm:spPr/>
    </dgm:pt>
    <dgm:pt modelId="{00C725D4-8B00-4EC8-9DC2-CC7A851C6282}" type="pres">
      <dgm:prSet presAssocID="{FF50E0EB-CDB5-434B-A904-875C84D38B4D}" presName="txFour" presStyleLbl="node4" presStyleIdx="3" presStyleCnt="19" custScaleY="100622">
        <dgm:presLayoutVars>
          <dgm:chPref val="3"/>
        </dgm:presLayoutVars>
      </dgm:prSet>
      <dgm:spPr/>
    </dgm:pt>
    <dgm:pt modelId="{68250CB9-D3C0-42BB-800B-0F32186AD59C}" type="pres">
      <dgm:prSet presAssocID="{FF50E0EB-CDB5-434B-A904-875C84D38B4D}" presName="parTransFour" presStyleCnt="0"/>
      <dgm:spPr/>
    </dgm:pt>
    <dgm:pt modelId="{735E98EB-261F-406D-A408-819B1908B048}" type="pres">
      <dgm:prSet presAssocID="{FF50E0EB-CDB5-434B-A904-875C84D38B4D}" presName="horzFour" presStyleCnt="0"/>
      <dgm:spPr/>
    </dgm:pt>
    <dgm:pt modelId="{3CC3931A-4E84-4768-8788-7AF512431960}" type="pres">
      <dgm:prSet presAssocID="{854928C1-114D-433A-B104-173BF69ACB2E}" presName="vertFour" presStyleCnt="0">
        <dgm:presLayoutVars>
          <dgm:chPref val="3"/>
        </dgm:presLayoutVars>
      </dgm:prSet>
      <dgm:spPr/>
    </dgm:pt>
    <dgm:pt modelId="{B8E395BB-0B99-4843-B8F5-EC0D868B20D4}" type="pres">
      <dgm:prSet presAssocID="{854928C1-114D-433A-B104-173BF69ACB2E}" presName="txFour" presStyleLbl="node4" presStyleIdx="4" presStyleCnt="19" custScaleY="100622">
        <dgm:presLayoutVars>
          <dgm:chPref val="3"/>
        </dgm:presLayoutVars>
      </dgm:prSet>
      <dgm:spPr/>
    </dgm:pt>
    <dgm:pt modelId="{E82465F3-4747-438F-85E5-00C106F7A2B2}" type="pres">
      <dgm:prSet presAssocID="{854928C1-114D-433A-B104-173BF69ACB2E}" presName="horzFour" presStyleCnt="0"/>
      <dgm:spPr/>
    </dgm:pt>
    <dgm:pt modelId="{048D56A4-2059-4FA2-8FFE-0A5B5E4257C2}" type="pres">
      <dgm:prSet presAssocID="{F040F27A-977A-4AF7-B6C2-A9BFB449EA78}" presName="sibSpaceTwo" presStyleCnt="0"/>
      <dgm:spPr/>
    </dgm:pt>
    <dgm:pt modelId="{56007A45-1C64-4ED9-B0A1-2DBC85407ED6}" type="pres">
      <dgm:prSet presAssocID="{7288D59A-EDD8-4D40-9D76-C02A01A310E3}" presName="vertTwo" presStyleCnt="0"/>
      <dgm:spPr/>
    </dgm:pt>
    <dgm:pt modelId="{BB9EB4BD-D852-4768-B3BA-5D19BDDCBBC3}" type="pres">
      <dgm:prSet presAssocID="{7288D59A-EDD8-4D40-9D76-C02A01A310E3}" presName="txTwo" presStyleLbl="node2" presStyleIdx="3" presStyleCnt="7" custScaleY="100622">
        <dgm:presLayoutVars>
          <dgm:chPref val="3"/>
        </dgm:presLayoutVars>
      </dgm:prSet>
      <dgm:spPr/>
    </dgm:pt>
    <dgm:pt modelId="{D00495F2-1D51-4305-8FF3-E1B45ABDA8DB}" type="pres">
      <dgm:prSet presAssocID="{7288D59A-EDD8-4D40-9D76-C02A01A310E3}" presName="parTransTwo" presStyleCnt="0"/>
      <dgm:spPr/>
    </dgm:pt>
    <dgm:pt modelId="{4165AF31-2C49-4BA2-8651-3BBE1B635B77}" type="pres">
      <dgm:prSet presAssocID="{7288D59A-EDD8-4D40-9D76-C02A01A310E3}" presName="horzTwo" presStyleCnt="0"/>
      <dgm:spPr/>
    </dgm:pt>
    <dgm:pt modelId="{4C9FB4A6-605F-428D-8017-BDA2F50B288C}" type="pres">
      <dgm:prSet presAssocID="{985AB035-72A7-4C13-BB4A-3133A831DB21}" presName="vertThree" presStyleCnt="0"/>
      <dgm:spPr/>
    </dgm:pt>
    <dgm:pt modelId="{76BED8AB-92F3-4289-8A04-C77063C2BD09}" type="pres">
      <dgm:prSet presAssocID="{985AB035-72A7-4C13-BB4A-3133A831DB21}" presName="txThree" presStyleLbl="node3" presStyleIdx="3" presStyleCnt="10" custScaleY="100622">
        <dgm:presLayoutVars>
          <dgm:chPref val="3"/>
        </dgm:presLayoutVars>
      </dgm:prSet>
      <dgm:spPr/>
    </dgm:pt>
    <dgm:pt modelId="{E4143664-9DC3-4B4E-99EF-9C28A19A702A}" type="pres">
      <dgm:prSet presAssocID="{985AB035-72A7-4C13-BB4A-3133A831DB21}" presName="parTransThree" presStyleCnt="0"/>
      <dgm:spPr/>
    </dgm:pt>
    <dgm:pt modelId="{80FEEEE0-404D-4056-9F3B-029F754CBA9B}" type="pres">
      <dgm:prSet presAssocID="{985AB035-72A7-4C13-BB4A-3133A831DB21}" presName="horzThree" presStyleCnt="0"/>
      <dgm:spPr/>
    </dgm:pt>
    <dgm:pt modelId="{21059814-C970-4664-BD4F-251A413AF28C}" type="pres">
      <dgm:prSet presAssocID="{1D3EE326-CA83-4C9C-8839-65C18A7A57A1}" presName="vertFour" presStyleCnt="0">
        <dgm:presLayoutVars>
          <dgm:chPref val="3"/>
        </dgm:presLayoutVars>
      </dgm:prSet>
      <dgm:spPr/>
    </dgm:pt>
    <dgm:pt modelId="{69329E0A-C6DC-4FE3-A36F-71E689B5426F}" type="pres">
      <dgm:prSet presAssocID="{1D3EE326-CA83-4C9C-8839-65C18A7A57A1}" presName="txFour" presStyleLbl="node4" presStyleIdx="5" presStyleCnt="19">
        <dgm:presLayoutVars>
          <dgm:chPref val="3"/>
        </dgm:presLayoutVars>
      </dgm:prSet>
      <dgm:spPr/>
    </dgm:pt>
    <dgm:pt modelId="{65984292-B997-45C0-B9E0-B2E50A77D3E9}" type="pres">
      <dgm:prSet presAssocID="{1D3EE326-CA83-4C9C-8839-65C18A7A57A1}" presName="parTransFour" presStyleCnt="0"/>
      <dgm:spPr/>
    </dgm:pt>
    <dgm:pt modelId="{B8F02E88-40DF-4EFB-8CDC-6FA63E2202C9}" type="pres">
      <dgm:prSet presAssocID="{1D3EE326-CA83-4C9C-8839-65C18A7A57A1}" presName="horzFour" presStyleCnt="0"/>
      <dgm:spPr/>
    </dgm:pt>
    <dgm:pt modelId="{745BFA52-81E6-4E77-A010-2EB088FA4A82}" type="pres">
      <dgm:prSet presAssocID="{313A494A-2957-45B3-A2A9-C5A645F88777}" presName="vertFour" presStyleCnt="0">
        <dgm:presLayoutVars>
          <dgm:chPref val="3"/>
        </dgm:presLayoutVars>
      </dgm:prSet>
      <dgm:spPr/>
    </dgm:pt>
    <dgm:pt modelId="{72910413-3938-4902-9096-587E2FDB837D}" type="pres">
      <dgm:prSet presAssocID="{313A494A-2957-45B3-A2A9-C5A645F88777}" presName="txFour" presStyleLbl="node4" presStyleIdx="6" presStyleCnt="19" custScaleX="100895" custScaleY="100622">
        <dgm:presLayoutVars>
          <dgm:chPref val="3"/>
        </dgm:presLayoutVars>
      </dgm:prSet>
      <dgm:spPr/>
    </dgm:pt>
    <dgm:pt modelId="{A246F681-BCB0-46B7-BCB5-A595123C3BF5}" type="pres">
      <dgm:prSet presAssocID="{313A494A-2957-45B3-A2A9-C5A645F88777}" presName="horzFour" presStyleCnt="0"/>
      <dgm:spPr/>
    </dgm:pt>
    <dgm:pt modelId="{D3332E9A-75B1-4647-8942-B1A511895B3E}" type="pres">
      <dgm:prSet presAssocID="{3E34B319-3BC2-4C7D-8478-633897621A29}" presName="sibSpaceTwo" presStyleCnt="0"/>
      <dgm:spPr/>
    </dgm:pt>
    <dgm:pt modelId="{A242B85A-FB11-44C4-B4AD-D876BE5CC3CD}" type="pres">
      <dgm:prSet presAssocID="{A2089DE9-35E4-4027-AAB8-A03E16F9A57F}" presName="vertTwo" presStyleCnt="0"/>
      <dgm:spPr/>
    </dgm:pt>
    <dgm:pt modelId="{660C0332-9970-4530-9046-9DB07252DC9B}" type="pres">
      <dgm:prSet presAssocID="{A2089DE9-35E4-4027-AAB8-A03E16F9A57F}" presName="txTwo" presStyleLbl="node2" presStyleIdx="4" presStyleCnt="7">
        <dgm:presLayoutVars>
          <dgm:chPref val="3"/>
        </dgm:presLayoutVars>
      </dgm:prSet>
      <dgm:spPr/>
    </dgm:pt>
    <dgm:pt modelId="{891E9182-7125-440E-85BC-FD265A49F671}" type="pres">
      <dgm:prSet presAssocID="{A2089DE9-35E4-4027-AAB8-A03E16F9A57F}" presName="parTransTwo" presStyleCnt="0"/>
      <dgm:spPr/>
    </dgm:pt>
    <dgm:pt modelId="{A4D71430-5FCE-41CE-916B-25A513FD8D48}" type="pres">
      <dgm:prSet presAssocID="{A2089DE9-35E4-4027-AAB8-A03E16F9A57F}" presName="horzTwo" presStyleCnt="0"/>
      <dgm:spPr/>
    </dgm:pt>
    <dgm:pt modelId="{F65DB838-894F-48E5-AEEA-12BEF90C7CBE}" type="pres">
      <dgm:prSet presAssocID="{007D7E35-6561-42A4-BF45-4D5A0F038266}" presName="vertThree" presStyleCnt="0"/>
      <dgm:spPr/>
    </dgm:pt>
    <dgm:pt modelId="{A9DCFD91-AF1C-4B6D-818A-EE9E8225CEBD}" type="pres">
      <dgm:prSet presAssocID="{007D7E35-6561-42A4-BF45-4D5A0F038266}" presName="txThree" presStyleLbl="node3" presStyleIdx="4" presStyleCnt="10">
        <dgm:presLayoutVars>
          <dgm:chPref val="3"/>
        </dgm:presLayoutVars>
      </dgm:prSet>
      <dgm:spPr/>
    </dgm:pt>
    <dgm:pt modelId="{1AD6F8BA-96E2-458C-B610-0D06D39822B1}" type="pres">
      <dgm:prSet presAssocID="{007D7E35-6561-42A4-BF45-4D5A0F038266}" presName="parTransThree" presStyleCnt="0"/>
      <dgm:spPr/>
    </dgm:pt>
    <dgm:pt modelId="{E5933908-6F8B-4CFD-9C83-BAA822556C66}" type="pres">
      <dgm:prSet presAssocID="{007D7E35-6561-42A4-BF45-4D5A0F038266}" presName="horzThree" presStyleCnt="0"/>
      <dgm:spPr/>
    </dgm:pt>
    <dgm:pt modelId="{FAEA93DC-C35D-4A36-81E2-CA1CFBE1217E}" type="pres">
      <dgm:prSet presAssocID="{5BFACD1B-9255-41EF-930D-8E2E11ED41D5}" presName="vertFour" presStyleCnt="0">
        <dgm:presLayoutVars>
          <dgm:chPref val="3"/>
        </dgm:presLayoutVars>
      </dgm:prSet>
      <dgm:spPr/>
    </dgm:pt>
    <dgm:pt modelId="{3410F975-AC70-47D0-AA06-9C6A122D2785}" type="pres">
      <dgm:prSet presAssocID="{5BFACD1B-9255-41EF-930D-8E2E11ED41D5}" presName="txFour" presStyleLbl="node4" presStyleIdx="7" presStyleCnt="19" custScaleX="104099" custScaleY="100622">
        <dgm:presLayoutVars>
          <dgm:chPref val="3"/>
        </dgm:presLayoutVars>
      </dgm:prSet>
      <dgm:spPr/>
    </dgm:pt>
    <dgm:pt modelId="{D9B2E0F4-399C-4F6D-8BB8-2CA7A2E0C096}" type="pres">
      <dgm:prSet presAssocID="{5BFACD1B-9255-41EF-930D-8E2E11ED41D5}" presName="horzFour" presStyleCnt="0"/>
      <dgm:spPr/>
    </dgm:pt>
    <dgm:pt modelId="{BA770AD0-13C8-40EF-872F-F92CAF5D185A}" type="pres">
      <dgm:prSet presAssocID="{FF5A613F-45DE-4F97-BEE8-72AAB5C8076A}" presName="sibSpaceTwo" presStyleCnt="0"/>
      <dgm:spPr/>
    </dgm:pt>
    <dgm:pt modelId="{155A1B83-60A3-48F3-A793-8E28780CEFE2}" type="pres">
      <dgm:prSet presAssocID="{D21FDA0B-2BBE-450F-93F5-191303F95B50}" presName="vertTwo" presStyleCnt="0"/>
      <dgm:spPr/>
    </dgm:pt>
    <dgm:pt modelId="{BEED05A8-4EAC-4CE4-8DAA-EF6F661372A9}" type="pres">
      <dgm:prSet presAssocID="{D21FDA0B-2BBE-450F-93F5-191303F95B50}" presName="txTwo" presStyleLbl="node2" presStyleIdx="5" presStyleCnt="7" custScaleY="100622">
        <dgm:presLayoutVars>
          <dgm:chPref val="3"/>
        </dgm:presLayoutVars>
      </dgm:prSet>
      <dgm:spPr/>
    </dgm:pt>
    <dgm:pt modelId="{FF95C8D8-3B44-4DFC-AF0A-6C78017F26C0}" type="pres">
      <dgm:prSet presAssocID="{D21FDA0B-2BBE-450F-93F5-191303F95B50}" presName="parTransTwo" presStyleCnt="0"/>
      <dgm:spPr/>
    </dgm:pt>
    <dgm:pt modelId="{7533F44F-D65A-46D7-AD3D-3A92E33F1A99}" type="pres">
      <dgm:prSet presAssocID="{D21FDA0B-2BBE-450F-93F5-191303F95B50}" presName="horzTwo" presStyleCnt="0"/>
      <dgm:spPr/>
    </dgm:pt>
    <dgm:pt modelId="{4E4215EF-CAF0-4AE6-AB88-A8CF873578BD}" type="pres">
      <dgm:prSet presAssocID="{4576414E-D012-4E6D-A566-D7C2541F449C}" presName="vertThree" presStyleCnt="0"/>
      <dgm:spPr/>
    </dgm:pt>
    <dgm:pt modelId="{4CEC9211-C02B-4471-BEC7-1D4D3007DD3C}" type="pres">
      <dgm:prSet presAssocID="{4576414E-D012-4E6D-A566-D7C2541F449C}" presName="txThree" presStyleLbl="node3" presStyleIdx="5" presStyleCnt="10" custScaleY="100622">
        <dgm:presLayoutVars>
          <dgm:chPref val="3"/>
        </dgm:presLayoutVars>
      </dgm:prSet>
      <dgm:spPr/>
    </dgm:pt>
    <dgm:pt modelId="{11829937-051A-4905-B0D4-C76D0730A55C}" type="pres">
      <dgm:prSet presAssocID="{4576414E-D012-4E6D-A566-D7C2541F449C}" presName="parTransThree" presStyleCnt="0"/>
      <dgm:spPr/>
    </dgm:pt>
    <dgm:pt modelId="{32A107FD-4349-426B-9FD0-99ACC312DDB2}" type="pres">
      <dgm:prSet presAssocID="{4576414E-D012-4E6D-A566-D7C2541F449C}" presName="horzThree" presStyleCnt="0"/>
      <dgm:spPr/>
    </dgm:pt>
    <dgm:pt modelId="{2046CA36-1558-4208-8BD7-C869F394C9CA}" type="pres">
      <dgm:prSet presAssocID="{E67A775C-0B24-4A3A-9346-F9AE3C4A06F6}" presName="vertFour" presStyleCnt="0">
        <dgm:presLayoutVars>
          <dgm:chPref val="3"/>
        </dgm:presLayoutVars>
      </dgm:prSet>
      <dgm:spPr/>
    </dgm:pt>
    <dgm:pt modelId="{69E12C89-FEE4-49DB-B67B-37B321163169}" type="pres">
      <dgm:prSet presAssocID="{E67A775C-0B24-4A3A-9346-F9AE3C4A06F6}" presName="txFour" presStyleLbl="node4" presStyleIdx="8" presStyleCnt="19" custScaleX="99330" custScaleY="100622">
        <dgm:presLayoutVars>
          <dgm:chPref val="3"/>
        </dgm:presLayoutVars>
      </dgm:prSet>
      <dgm:spPr/>
    </dgm:pt>
    <dgm:pt modelId="{F3FBFB9F-F0DA-41BA-A5AE-655E4BFC23BA}" type="pres">
      <dgm:prSet presAssocID="{E67A775C-0B24-4A3A-9346-F9AE3C4A06F6}" presName="horzFour" presStyleCnt="0"/>
      <dgm:spPr/>
    </dgm:pt>
    <dgm:pt modelId="{1FDE96B2-F62B-4529-9A9E-F4E7BB380027}" type="pres">
      <dgm:prSet presAssocID="{B3621C15-0EEC-43B4-8E84-2EBFBF8328A5}" presName="sibSpaceTwo" presStyleCnt="0"/>
      <dgm:spPr/>
    </dgm:pt>
    <dgm:pt modelId="{EACC48C6-23D6-4862-B4A1-3D09460FF556}" type="pres">
      <dgm:prSet presAssocID="{CBCD72DC-155C-41BA-B2BE-A4092C148E04}" presName="vertTwo" presStyleCnt="0"/>
      <dgm:spPr/>
    </dgm:pt>
    <dgm:pt modelId="{2473F006-F86A-41C1-8F7E-899E4A7F92F3}" type="pres">
      <dgm:prSet presAssocID="{CBCD72DC-155C-41BA-B2BE-A4092C148E04}" presName="txTwo" presStyleLbl="node2" presStyleIdx="6" presStyleCnt="7" custScaleY="100622">
        <dgm:presLayoutVars>
          <dgm:chPref val="3"/>
        </dgm:presLayoutVars>
      </dgm:prSet>
      <dgm:spPr/>
    </dgm:pt>
    <dgm:pt modelId="{F92F74D3-5DC4-43BA-8B0E-8B34C129389D}" type="pres">
      <dgm:prSet presAssocID="{CBCD72DC-155C-41BA-B2BE-A4092C148E04}" presName="parTransTwo" presStyleCnt="0"/>
      <dgm:spPr/>
    </dgm:pt>
    <dgm:pt modelId="{24F0AFB7-B222-40B5-A574-8DD4CE59065D}" type="pres">
      <dgm:prSet presAssocID="{CBCD72DC-155C-41BA-B2BE-A4092C148E04}" presName="horzTwo" presStyleCnt="0"/>
      <dgm:spPr/>
    </dgm:pt>
    <dgm:pt modelId="{03804776-0C44-4205-A134-1AE9B56E6FDA}" type="pres">
      <dgm:prSet presAssocID="{160AEF5F-028F-4E87-88ED-61BF3CF7AA3C}" presName="vertThree" presStyleCnt="0"/>
      <dgm:spPr/>
    </dgm:pt>
    <dgm:pt modelId="{4C7EB1DF-8E2E-41C7-B493-02A937A6BF91}" type="pres">
      <dgm:prSet presAssocID="{160AEF5F-028F-4E87-88ED-61BF3CF7AA3C}" presName="txThree" presStyleLbl="node3" presStyleIdx="6" presStyleCnt="10" custScaleY="100622">
        <dgm:presLayoutVars>
          <dgm:chPref val="3"/>
        </dgm:presLayoutVars>
      </dgm:prSet>
      <dgm:spPr>
        <a:xfrm>
          <a:off x="6819543" y="842136"/>
          <a:ext cx="1031712" cy="335779"/>
        </a:xfrm>
        <a:prstGeom prst="roundRect">
          <a:avLst>
            <a:gd name="adj" fmla="val 10000"/>
          </a:avLst>
        </a:prstGeom>
      </dgm:spPr>
    </dgm:pt>
    <dgm:pt modelId="{5B348B21-C70A-4F23-A822-AFE5CD50B260}" type="pres">
      <dgm:prSet presAssocID="{160AEF5F-028F-4E87-88ED-61BF3CF7AA3C}" presName="parTransThree" presStyleCnt="0"/>
      <dgm:spPr/>
    </dgm:pt>
    <dgm:pt modelId="{4B00F63D-C0E3-4B1F-94CD-DC8D320A106F}" type="pres">
      <dgm:prSet presAssocID="{160AEF5F-028F-4E87-88ED-61BF3CF7AA3C}" presName="horzThree" presStyleCnt="0"/>
      <dgm:spPr/>
    </dgm:pt>
    <dgm:pt modelId="{BAD5B622-9433-4B13-B3BA-234AB869D005}" type="pres">
      <dgm:prSet presAssocID="{2EBA8832-D855-48E2-92A8-276EC07DB8A1}" presName="vertFour" presStyleCnt="0">
        <dgm:presLayoutVars>
          <dgm:chPref val="3"/>
        </dgm:presLayoutVars>
      </dgm:prSet>
      <dgm:spPr/>
    </dgm:pt>
    <dgm:pt modelId="{06D961A0-CF9F-498E-BF1E-EECE9F507423}" type="pres">
      <dgm:prSet presAssocID="{2EBA8832-D855-48E2-92A8-276EC07DB8A1}" presName="txFour" presStyleLbl="node4" presStyleIdx="9" presStyleCnt="19" custScaleY="100622">
        <dgm:presLayoutVars>
          <dgm:chPref val="3"/>
        </dgm:presLayoutVars>
      </dgm:prSet>
      <dgm:spPr/>
    </dgm:pt>
    <dgm:pt modelId="{96421F55-8AA9-4E64-9D57-5DFA4B13E021}" type="pres">
      <dgm:prSet presAssocID="{2EBA8832-D855-48E2-92A8-276EC07DB8A1}" presName="parTransFour" presStyleCnt="0"/>
      <dgm:spPr/>
    </dgm:pt>
    <dgm:pt modelId="{490CF969-9CA0-4645-B9F0-BC86F4080C70}" type="pres">
      <dgm:prSet presAssocID="{2EBA8832-D855-48E2-92A8-276EC07DB8A1}" presName="horzFour" presStyleCnt="0"/>
      <dgm:spPr/>
    </dgm:pt>
    <dgm:pt modelId="{8C31A5CB-2CB3-4721-9CD2-2A3832714E12}" type="pres">
      <dgm:prSet presAssocID="{58364EE0-ED68-4CF6-A837-0EDF8AD31423}" presName="vertFour" presStyleCnt="0">
        <dgm:presLayoutVars>
          <dgm:chPref val="3"/>
        </dgm:presLayoutVars>
      </dgm:prSet>
      <dgm:spPr/>
    </dgm:pt>
    <dgm:pt modelId="{E06F36B8-1C55-4155-AB4F-364A8FC8FF0C}" type="pres">
      <dgm:prSet presAssocID="{58364EE0-ED68-4CF6-A837-0EDF8AD31423}" presName="txFour" presStyleLbl="node4" presStyleIdx="10" presStyleCnt="19" custScaleY="100622">
        <dgm:presLayoutVars>
          <dgm:chPref val="3"/>
        </dgm:presLayoutVars>
      </dgm:prSet>
      <dgm:spPr/>
    </dgm:pt>
    <dgm:pt modelId="{2BB60113-FAE3-4E97-873F-7CAD6FAD44D6}" type="pres">
      <dgm:prSet presAssocID="{58364EE0-ED68-4CF6-A837-0EDF8AD31423}" presName="parTransFour" presStyleCnt="0"/>
      <dgm:spPr/>
    </dgm:pt>
    <dgm:pt modelId="{1ACD8465-F21E-40A7-A65A-774CA2F8DAEB}" type="pres">
      <dgm:prSet presAssocID="{58364EE0-ED68-4CF6-A837-0EDF8AD31423}" presName="horzFour" presStyleCnt="0"/>
      <dgm:spPr/>
    </dgm:pt>
    <dgm:pt modelId="{DD32CBC9-C03B-43C0-9273-DD6626A49382}" type="pres">
      <dgm:prSet presAssocID="{F7F70CB8-946B-4043-8354-7323219B27B9}" presName="vertFour" presStyleCnt="0">
        <dgm:presLayoutVars>
          <dgm:chPref val="3"/>
        </dgm:presLayoutVars>
      </dgm:prSet>
      <dgm:spPr/>
    </dgm:pt>
    <dgm:pt modelId="{D26DC7BA-D28C-4B88-91E5-0CEF117A3742}" type="pres">
      <dgm:prSet presAssocID="{F7F70CB8-946B-4043-8354-7323219B27B9}" presName="txFour" presStyleLbl="node4" presStyleIdx="11" presStyleCnt="19" custScaleY="100622">
        <dgm:presLayoutVars>
          <dgm:chPref val="3"/>
        </dgm:presLayoutVars>
      </dgm:prSet>
      <dgm:spPr/>
    </dgm:pt>
    <dgm:pt modelId="{4A8EE442-4D93-4DE5-9134-8D889FE0B664}" type="pres">
      <dgm:prSet presAssocID="{F7F70CB8-946B-4043-8354-7323219B27B9}" presName="horzFour" presStyleCnt="0"/>
      <dgm:spPr/>
    </dgm:pt>
    <dgm:pt modelId="{F3EFA902-C2B3-426F-9D87-D6AC541F53EF}" type="pres">
      <dgm:prSet presAssocID="{418DD381-A3AD-46B2-9DF7-287A0D66CE92}" presName="sibSpaceThree" presStyleCnt="0"/>
      <dgm:spPr/>
    </dgm:pt>
    <dgm:pt modelId="{633CEC15-A0AA-414D-9213-CCC134B79E41}" type="pres">
      <dgm:prSet presAssocID="{FE6A2E9B-58F7-493F-9936-0596C11ED874}" presName="vertThree" presStyleCnt="0"/>
      <dgm:spPr/>
    </dgm:pt>
    <dgm:pt modelId="{FD32AE11-510C-4CC8-A894-22285D889359}" type="pres">
      <dgm:prSet presAssocID="{FE6A2E9B-58F7-493F-9936-0596C11ED874}" presName="txThree" presStyleLbl="node3" presStyleIdx="7" presStyleCnt="10" custScaleY="100622">
        <dgm:presLayoutVars>
          <dgm:chPref val="3"/>
        </dgm:presLayoutVars>
      </dgm:prSet>
      <dgm:spPr>
        <a:xfrm>
          <a:off x="7894587" y="842136"/>
          <a:ext cx="1031712" cy="335779"/>
        </a:xfrm>
        <a:prstGeom prst="roundRect">
          <a:avLst>
            <a:gd name="adj" fmla="val 10000"/>
          </a:avLst>
        </a:prstGeom>
      </dgm:spPr>
    </dgm:pt>
    <dgm:pt modelId="{2B406420-0127-48B3-BFDF-69DFF0BD4266}" type="pres">
      <dgm:prSet presAssocID="{FE6A2E9B-58F7-493F-9936-0596C11ED874}" presName="parTransThree" presStyleCnt="0"/>
      <dgm:spPr/>
    </dgm:pt>
    <dgm:pt modelId="{8B98898D-A67D-48EA-B369-40BD0EA03442}" type="pres">
      <dgm:prSet presAssocID="{FE6A2E9B-58F7-493F-9936-0596C11ED874}" presName="horzThree" presStyleCnt="0"/>
      <dgm:spPr/>
    </dgm:pt>
    <dgm:pt modelId="{9CF39D4A-8408-4524-A945-90D46B4D4715}" type="pres">
      <dgm:prSet presAssocID="{4A2816C9-2257-4E42-8EFA-566B28244F6D}" presName="vertFour" presStyleCnt="0">
        <dgm:presLayoutVars>
          <dgm:chPref val="3"/>
        </dgm:presLayoutVars>
      </dgm:prSet>
      <dgm:spPr/>
    </dgm:pt>
    <dgm:pt modelId="{53A8C744-1A14-4F32-B372-713FF1FE23E7}" type="pres">
      <dgm:prSet presAssocID="{4A2816C9-2257-4E42-8EFA-566B28244F6D}" presName="txFour" presStyleLbl="node4" presStyleIdx="12" presStyleCnt="19">
        <dgm:presLayoutVars>
          <dgm:chPref val="3"/>
        </dgm:presLayoutVars>
      </dgm:prSet>
      <dgm:spPr/>
    </dgm:pt>
    <dgm:pt modelId="{0AF57B87-4774-4C20-997B-1E784A18C36B}" type="pres">
      <dgm:prSet presAssocID="{4A2816C9-2257-4E42-8EFA-566B28244F6D}" presName="parTransFour" presStyleCnt="0"/>
      <dgm:spPr/>
    </dgm:pt>
    <dgm:pt modelId="{3EC60DE4-F0D0-464B-AE18-7367B3AF0FB2}" type="pres">
      <dgm:prSet presAssocID="{4A2816C9-2257-4E42-8EFA-566B28244F6D}" presName="horzFour" presStyleCnt="0"/>
      <dgm:spPr/>
    </dgm:pt>
    <dgm:pt modelId="{BEA51704-B300-4868-86D6-14AB865B2E91}" type="pres">
      <dgm:prSet presAssocID="{26B7E874-2494-493B-A4C7-297B2F7D038C}" presName="vertFour" presStyleCnt="0">
        <dgm:presLayoutVars>
          <dgm:chPref val="3"/>
        </dgm:presLayoutVars>
      </dgm:prSet>
      <dgm:spPr/>
    </dgm:pt>
    <dgm:pt modelId="{E1A0D450-E6FD-407B-B052-378D31EEA1BC}" type="pres">
      <dgm:prSet presAssocID="{26B7E874-2494-493B-A4C7-297B2F7D038C}" presName="txFour" presStyleLbl="node4" presStyleIdx="13" presStyleCnt="19">
        <dgm:presLayoutVars>
          <dgm:chPref val="3"/>
        </dgm:presLayoutVars>
      </dgm:prSet>
      <dgm:spPr/>
    </dgm:pt>
    <dgm:pt modelId="{C9D8A988-D5F8-4A65-BE9A-E96463F8C429}" type="pres">
      <dgm:prSet presAssocID="{26B7E874-2494-493B-A4C7-297B2F7D038C}" presName="horzFour" presStyleCnt="0"/>
      <dgm:spPr/>
    </dgm:pt>
    <dgm:pt modelId="{AAFC7BDE-FFB6-43C7-9CF7-F51D4F9C45DF}" type="pres">
      <dgm:prSet presAssocID="{935CE3B5-5BBF-466F-90B0-C5C16D310619}" presName="sibSpaceThree" presStyleCnt="0"/>
      <dgm:spPr/>
    </dgm:pt>
    <dgm:pt modelId="{585275A7-D407-4DC4-9FBC-D11A2ED8C593}" type="pres">
      <dgm:prSet presAssocID="{FA9440DC-48D5-421C-BA43-A38B4E529204}" presName="vertThree" presStyleCnt="0"/>
      <dgm:spPr/>
    </dgm:pt>
    <dgm:pt modelId="{62723AD3-C616-45C7-9026-4723F03E9D75}" type="pres">
      <dgm:prSet presAssocID="{FA9440DC-48D5-421C-BA43-A38B4E529204}" presName="txThree" presStyleLbl="node3" presStyleIdx="8" presStyleCnt="10">
        <dgm:presLayoutVars>
          <dgm:chPref val="3"/>
        </dgm:presLayoutVars>
      </dgm:prSet>
      <dgm:spPr>
        <a:xfrm>
          <a:off x="8969631" y="842136"/>
          <a:ext cx="1031712" cy="333703"/>
        </a:xfrm>
        <a:prstGeom prst="roundRect">
          <a:avLst>
            <a:gd name="adj" fmla="val 10000"/>
          </a:avLst>
        </a:prstGeom>
      </dgm:spPr>
    </dgm:pt>
    <dgm:pt modelId="{00EBD1C7-2CE7-4130-AA23-BF2F0957F2C4}" type="pres">
      <dgm:prSet presAssocID="{FA9440DC-48D5-421C-BA43-A38B4E529204}" presName="parTransThree" presStyleCnt="0"/>
      <dgm:spPr/>
    </dgm:pt>
    <dgm:pt modelId="{77C5FBC8-B92A-440D-A827-D9BE9F15C562}" type="pres">
      <dgm:prSet presAssocID="{FA9440DC-48D5-421C-BA43-A38B4E529204}" presName="horzThree" presStyleCnt="0"/>
      <dgm:spPr/>
    </dgm:pt>
    <dgm:pt modelId="{65B2EA08-2B8C-4FDE-AFBF-05D1AD576F79}" type="pres">
      <dgm:prSet presAssocID="{DF84EAC0-8AB5-481E-802C-7BAA70896E4B}" presName="vertFour" presStyleCnt="0">
        <dgm:presLayoutVars>
          <dgm:chPref val="3"/>
        </dgm:presLayoutVars>
      </dgm:prSet>
      <dgm:spPr/>
    </dgm:pt>
    <dgm:pt modelId="{06279096-85B1-4BF2-8199-749170965E17}" type="pres">
      <dgm:prSet presAssocID="{DF84EAC0-8AB5-481E-802C-7BAA70896E4B}" presName="txFour" presStyleLbl="node4" presStyleIdx="14" presStyleCnt="19">
        <dgm:presLayoutVars>
          <dgm:chPref val="3"/>
        </dgm:presLayoutVars>
      </dgm:prSet>
      <dgm:spPr/>
    </dgm:pt>
    <dgm:pt modelId="{26D2E4F1-18B5-439A-A4B7-C455CDCFC4B4}" type="pres">
      <dgm:prSet presAssocID="{DF84EAC0-8AB5-481E-802C-7BAA70896E4B}" presName="parTransFour" presStyleCnt="0"/>
      <dgm:spPr/>
    </dgm:pt>
    <dgm:pt modelId="{1E0874C7-8890-4830-8E98-67557F2063D4}" type="pres">
      <dgm:prSet presAssocID="{DF84EAC0-8AB5-481E-802C-7BAA70896E4B}" presName="horzFour" presStyleCnt="0"/>
      <dgm:spPr/>
    </dgm:pt>
    <dgm:pt modelId="{A99DA116-A002-461B-B9EB-AF08FC9EF5B0}" type="pres">
      <dgm:prSet presAssocID="{76EF00A0-7E19-4E30-B0C4-E0E66A630A58}" presName="vertFour" presStyleCnt="0">
        <dgm:presLayoutVars>
          <dgm:chPref val="3"/>
        </dgm:presLayoutVars>
      </dgm:prSet>
      <dgm:spPr/>
    </dgm:pt>
    <dgm:pt modelId="{A4C22857-0E42-4747-B25B-CA14F5CBA0D3}" type="pres">
      <dgm:prSet presAssocID="{76EF00A0-7E19-4E30-B0C4-E0E66A630A58}" presName="txFour" presStyleLbl="node4" presStyleIdx="15" presStyleCnt="19" custScaleY="100622">
        <dgm:presLayoutVars>
          <dgm:chPref val="3"/>
        </dgm:presLayoutVars>
      </dgm:prSet>
      <dgm:spPr/>
    </dgm:pt>
    <dgm:pt modelId="{A7CC8D88-D76A-4E7C-90E4-0E2D079A1354}" type="pres">
      <dgm:prSet presAssocID="{76EF00A0-7E19-4E30-B0C4-E0E66A630A58}" presName="horzFour" presStyleCnt="0"/>
      <dgm:spPr/>
    </dgm:pt>
    <dgm:pt modelId="{BEACFD28-F3CF-49B5-A8C2-952E9DAD9B0D}" type="pres">
      <dgm:prSet presAssocID="{22D34867-C33E-4C93-80FF-3D6A9803DA7C}" presName="sibSpaceThree" presStyleCnt="0"/>
      <dgm:spPr/>
    </dgm:pt>
    <dgm:pt modelId="{479EAA29-5CB0-477D-8E3F-DC7F9BA6BCB1}" type="pres">
      <dgm:prSet presAssocID="{9D161BE5-D0D8-4F0E-9127-92A98FA57026}" presName="vertThree" presStyleCnt="0"/>
      <dgm:spPr/>
    </dgm:pt>
    <dgm:pt modelId="{17296A4D-66B2-4FF6-A502-C679B64B4FC0}" type="pres">
      <dgm:prSet presAssocID="{9D161BE5-D0D8-4F0E-9127-92A98FA57026}" presName="txThree" presStyleLbl="node3" presStyleIdx="9" presStyleCnt="10">
        <dgm:presLayoutVars>
          <dgm:chPref val="3"/>
        </dgm:presLayoutVars>
      </dgm:prSet>
      <dgm:spPr>
        <a:xfrm>
          <a:off x="10044675" y="842136"/>
          <a:ext cx="1031712" cy="333703"/>
        </a:xfrm>
        <a:prstGeom prst="roundRect">
          <a:avLst>
            <a:gd name="adj" fmla="val 10000"/>
          </a:avLst>
        </a:prstGeom>
      </dgm:spPr>
    </dgm:pt>
    <dgm:pt modelId="{818E6B2F-6BDE-4001-A611-A24F69ADEDA6}" type="pres">
      <dgm:prSet presAssocID="{9D161BE5-D0D8-4F0E-9127-92A98FA57026}" presName="parTransThree" presStyleCnt="0"/>
      <dgm:spPr/>
    </dgm:pt>
    <dgm:pt modelId="{66FA60CF-81DA-4488-9282-3333A8102F3B}" type="pres">
      <dgm:prSet presAssocID="{9D161BE5-D0D8-4F0E-9127-92A98FA57026}" presName="horzThree" presStyleCnt="0"/>
      <dgm:spPr/>
    </dgm:pt>
    <dgm:pt modelId="{1F2EC49D-B811-4264-B947-5CC53BA4A28F}" type="pres">
      <dgm:prSet presAssocID="{119B7C44-7760-4D48-9D4B-79F7448EBC89}" presName="vertFour" presStyleCnt="0">
        <dgm:presLayoutVars>
          <dgm:chPref val="3"/>
        </dgm:presLayoutVars>
      </dgm:prSet>
      <dgm:spPr/>
    </dgm:pt>
    <dgm:pt modelId="{4E37D298-6CA0-4439-B68B-8347B6462B77}" type="pres">
      <dgm:prSet presAssocID="{119B7C44-7760-4D48-9D4B-79F7448EBC89}" presName="txFour" presStyleLbl="node4" presStyleIdx="16" presStyleCnt="19">
        <dgm:presLayoutVars>
          <dgm:chPref val="3"/>
        </dgm:presLayoutVars>
      </dgm:prSet>
      <dgm:spPr/>
    </dgm:pt>
    <dgm:pt modelId="{295251EB-C8F4-4DED-88EC-BB4F8C53A47E}" type="pres">
      <dgm:prSet presAssocID="{119B7C44-7760-4D48-9D4B-79F7448EBC89}" presName="parTransFour" presStyleCnt="0"/>
      <dgm:spPr/>
    </dgm:pt>
    <dgm:pt modelId="{B40F89DE-36F4-4243-A62A-61801846E9FD}" type="pres">
      <dgm:prSet presAssocID="{119B7C44-7760-4D48-9D4B-79F7448EBC89}" presName="horzFour" presStyleCnt="0"/>
      <dgm:spPr/>
    </dgm:pt>
    <dgm:pt modelId="{27B05627-E146-4B7E-962C-8D85942D7078}" type="pres">
      <dgm:prSet presAssocID="{3210AE14-CAE9-4BD6-AF61-253E6C8CD0B6}" presName="vertFour" presStyleCnt="0">
        <dgm:presLayoutVars>
          <dgm:chPref val="3"/>
        </dgm:presLayoutVars>
      </dgm:prSet>
      <dgm:spPr/>
    </dgm:pt>
    <dgm:pt modelId="{09154CF7-9C15-4939-B203-EB11466ADC3B}" type="pres">
      <dgm:prSet presAssocID="{3210AE14-CAE9-4BD6-AF61-253E6C8CD0B6}" presName="txFour" presStyleLbl="node4" presStyleIdx="17" presStyleCnt="19">
        <dgm:presLayoutVars>
          <dgm:chPref val="3"/>
        </dgm:presLayoutVars>
      </dgm:prSet>
      <dgm:spPr/>
    </dgm:pt>
    <dgm:pt modelId="{67E00567-3FA5-4D89-86DB-2F5F17E28098}" type="pres">
      <dgm:prSet presAssocID="{3210AE14-CAE9-4BD6-AF61-253E6C8CD0B6}" presName="parTransFour" presStyleCnt="0"/>
      <dgm:spPr/>
    </dgm:pt>
    <dgm:pt modelId="{C4EAD2E1-2A41-422E-B9E0-50038F1BD9C6}" type="pres">
      <dgm:prSet presAssocID="{3210AE14-CAE9-4BD6-AF61-253E6C8CD0B6}" presName="horzFour" presStyleCnt="0"/>
      <dgm:spPr/>
    </dgm:pt>
    <dgm:pt modelId="{37B63DC7-D6D5-44D7-B688-47B02E04FC52}" type="pres">
      <dgm:prSet presAssocID="{E7CA83E9-B7D2-45E3-819D-6CFD12FA5A41}" presName="vertFour" presStyleCnt="0">
        <dgm:presLayoutVars>
          <dgm:chPref val="3"/>
        </dgm:presLayoutVars>
      </dgm:prSet>
      <dgm:spPr/>
    </dgm:pt>
    <dgm:pt modelId="{09D120F3-8763-48AE-A228-B9470F460183}" type="pres">
      <dgm:prSet presAssocID="{E7CA83E9-B7D2-45E3-819D-6CFD12FA5A41}" presName="txFour" presStyleLbl="node4" presStyleIdx="18" presStyleCnt="19" custScaleY="100622">
        <dgm:presLayoutVars>
          <dgm:chPref val="3"/>
        </dgm:presLayoutVars>
      </dgm:prSet>
      <dgm:spPr/>
    </dgm:pt>
    <dgm:pt modelId="{1C7A7986-FB76-4F27-A247-362DF8BCE6D3}" type="pres">
      <dgm:prSet presAssocID="{E7CA83E9-B7D2-45E3-819D-6CFD12FA5A41}" presName="horzFour" presStyleCnt="0"/>
      <dgm:spPr/>
    </dgm:pt>
  </dgm:ptLst>
  <dgm:cxnLst>
    <dgm:cxn modelId="{7D6C5803-29A6-45FB-84CE-2AA9F30CA70C}" type="presOf" srcId="{CBCD72DC-155C-41BA-B2BE-A4092C148E04}" destId="{2473F006-F86A-41C1-8F7E-899E4A7F92F3}" srcOrd="0" destOrd="0" presId="urn:microsoft.com/office/officeart/2005/8/layout/hierarchy4"/>
    <dgm:cxn modelId="{2C09B604-18DE-4D38-8541-03F790B47B68}" type="presOf" srcId="{854928C1-114D-433A-B104-173BF69ACB2E}" destId="{B8E395BB-0B99-4843-B8F5-EC0D868B20D4}" srcOrd="0" destOrd="0" presId="urn:microsoft.com/office/officeart/2005/8/layout/hierarchy4"/>
    <dgm:cxn modelId="{D8B21106-2A18-429F-9175-03A3F09B5E5D}" srcId="{A67A5428-4A72-46A8-B799-C0C33A425512}" destId="{A9CAF660-7557-4704-9E4F-309EBF0AF49C}" srcOrd="0" destOrd="0" parTransId="{B5FA8EE2-C316-4538-8E36-2906871CB9E3}" sibTransId="{EE952EBA-B1C2-4B5F-AFBC-C42A1330DF72}"/>
    <dgm:cxn modelId="{793F6207-7712-4EBD-8366-5F4ED610EEB2}" type="presOf" srcId="{4A2816C9-2257-4E42-8EFA-566B28244F6D}" destId="{53A8C744-1A14-4F32-B372-713FF1FE23E7}" srcOrd="0" destOrd="0" presId="urn:microsoft.com/office/officeart/2005/8/layout/hierarchy4"/>
    <dgm:cxn modelId="{816E5609-DD22-4D0B-9664-4DBFEDCFD31F}" srcId="{94FA3E8E-8BE0-46E7-9368-18312A4D7FC2}" destId="{DA074BB4-A176-4948-AC0D-7F431DA468C7}" srcOrd="0" destOrd="0" parTransId="{F17597F4-5090-4BC7-9D4F-632572C86C48}" sibTransId="{F93E5D9F-BA63-4912-9770-2F69402FDFA9}"/>
    <dgm:cxn modelId="{95AA8012-0B0B-47E1-BF32-F16F59C87477}" srcId="{58364EE0-ED68-4CF6-A837-0EDF8AD31423}" destId="{F7F70CB8-946B-4043-8354-7323219B27B9}" srcOrd="0" destOrd="0" parTransId="{4CD02DF4-B290-4015-BE62-D43B35EEA0B3}" sibTransId="{E434DC13-01B8-48B1-8E54-F4C54B39104D}"/>
    <dgm:cxn modelId="{FDC63A13-B205-4F39-840E-6E4E97B79E50}" type="presOf" srcId="{A2089DE9-35E4-4027-AAB8-A03E16F9A57F}" destId="{660C0332-9970-4530-9046-9DB07252DC9B}" srcOrd="0" destOrd="0" presId="urn:microsoft.com/office/officeart/2005/8/layout/hierarchy4"/>
    <dgm:cxn modelId="{6442BA1C-7724-47CD-8219-9634C394A807}" srcId="{E8542B18-11C8-48C7-AD58-947D82B019EC}" destId="{08148DEF-5E6F-489E-8ABB-3951F2096EA7}" srcOrd="0" destOrd="0" parTransId="{00F93811-3E25-43AB-B324-17B26AF77158}" sibTransId="{6CF92DDC-9675-4471-B28E-7A7336E21DFF}"/>
    <dgm:cxn modelId="{D0D48B1D-C550-4B2A-921D-388D0547C92C}" type="presOf" srcId="{FE6A2E9B-58F7-493F-9936-0596C11ED874}" destId="{FD32AE11-510C-4CC8-A894-22285D889359}" srcOrd="0" destOrd="0" presId="urn:microsoft.com/office/officeart/2005/8/layout/hierarchy4"/>
    <dgm:cxn modelId="{899C1E20-E507-42FB-8374-97C5222FD4F9}" srcId="{DF84EAC0-8AB5-481E-802C-7BAA70896E4B}" destId="{76EF00A0-7E19-4E30-B0C4-E0E66A630A58}" srcOrd="0" destOrd="0" parTransId="{A06DFC91-95B6-4149-8E5E-2167B9326283}" sibTransId="{4A1720C1-09B2-4C6C-8E54-8A4275869C4C}"/>
    <dgm:cxn modelId="{459E4121-73EC-4D81-9DE6-C6AB9E7CAC9E}" type="presOf" srcId="{08148DEF-5E6F-489E-8ABB-3951F2096EA7}" destId="{BA3942FC-BCBA-4F3E-AA4D-B53FB14D90D6}" srcOrd="0" destOrd="0" presId="urn:microsoft.com/office/officeart/2005/8/layout/hierarchy4"/>
    <dgm:cxn modelId="{5ED61D27-B2C2-4698-AAB6-9056DC22A1C7}" srcId="{4576414E-D012-4E6D-A566-D7C2541F449C}" destId="{E67A775C-0B24-4A3A-9346-F9AE3C4A06F6}" srcOrd="0" destOrd="0" parTransId="{311DB266-518E-4B72-9100-EE9AACD4DF1C}" sibTransId="{74B63954-95A3-458D-BE32-37E0A60B914D}"/>
    <dgm:cxn modelId="{A217592C-001C-4C2D-9C67-166AD7A1EB70}" srcId="{A9CAF660-7557-4704-9E4F-309EBF0AF49C}" destId="{D21FDA0B-2BBE-450F-93F5-191303F95B50}" srcOrd="5" destOrd="0" parTransId="{071BBE73-0A04-4F70-A9C9-2DF179D123B2}" sibTransId="{B3621C15-0EEC-43B4-8E84-2EBFBF8328A5}"/>
    <dgm:cxn modelId="{25A4B62D-A679-4592-AB7E-A32A9D8578C4}" type="presOf" srcId="{DF84EAC0-8AB5-481E-802C-7BAA70896E4B}" destId="{06279096-85B1-4BF2-8199-749170965E17}" srcOrd="0" destOrd="0" presId="urn:microsoft.com/office/officeart/2005/8/layout/hierarchy4"/>
    <dgm:cxn modelId="{76F57C2F-88B4-43D9-A5D2-F6AC69A92F15}" srcId="{007D7E35-6561-42A4-BF45-4D5A0F038266}" destId="{5BFACD1B-9255-41EF-930D-8E2E11ED41D5}" srcOrd="0" destOrd="0" parTransId="{7066B2BD-1C0D-40A7-91EA-A000257F9E0A}" sibTransId="{9B9C36DA-5547-4544-A469-D2851E3C6085}"/>
    <dgm:cxn modelId="{1AB61D33-8B48-4972-8C20-9368F2EBFD8E}" type="presOf" srcId="{58364EE0-ED68-4CF6-A837-0EDF8AD31423}" destId="{E06F36B8-1C55-4155-AB4F-364A8FC8FF0C}" srcOrd="0" destOrd="0" presId="urn:microsoft.com/office/officeart/2005/8/layout/hierarchy4"/>
    <dgm:cxn modelId="{D9EAB739-41B1-4E31-BF6E-768F36A542CD}" srcId="{160AEF5F-028F-4E87-88ED-61BF3CF7AA3C}" destId="{2EBA8832-D855-48E2-92A8-276EC07DB8A1}" srcOrd="0" destOrd="0" parTransId="{CAD06D82-7533-49E5-9860-D6E239C8D109}" sibTransId="{B98A9322-3222-4876-AEEC-3474458EBE2F}"/>
    <dgm:cxn modelId="{101E3C3D-9E8E-4C35-AC74-165C76BE6F75}" srcId="{CBCD72DC-155C-41BA-B2BE-A4092C148E04}" destId="{160AEF5F-028F-4E87-88ED-61BF3CF7AA3C}" srcOrd="0" destOrd="0" parTransId="{8473EB32-0FBB-4269-AE17-72F82D493434}" sibTransId="{418DD381-A3AD-46B2-9DF7-287A0D66CE92}"/>
    <dgm:cxn modelId="{42EE813E-CFDC-4E88-A6B2-F4CB8580E90D}" type="presOf" srcId="{160AEF5F-028F-4E87-88ED-61BF3CF7AA3C}" destId="{4C7EB1DF-8E2E-41C7-B493-02A937A6BF91}" srcOrd="0" destOrd="0" presId="urn:microsoft.com/office/officeart/2005/8/layout/hierarchy4"/>
    <dgm:cxn modelId="{E0EF035D-5384-4215-B606-3D60710379AE}" type="presOf" srcId="{FA9440DC-48D5-421C-BA43-A38B4E529204}" destId="{62723AD3-C616-45C7-9026-4723F03E9D75}" srcOrd="0" destOrd="0" presId="urn:microsoft.com/office/officeart/2005/8/layout/hierarchy4"/>
    <dgm:cxn modelId="{494F8F60-E681-4E8D-86E9-81B6E51C04F8}" srcId="{A9CAF660-7557-4704-9E4F-309EBF0AF49C}" destId="{4038FFF6-1038-4ED4-9EB1-6378445E3659}" srcOrd="2" destOrd="0" parTransId="{2794A3B7-9799-42FF-BE40-997CBE50F204}" sibTransId="{F040F27A-977A-4AF7-B6C2-A9BFB449EA78}"/>
    <dgm:cxn modelId="{E298D341-D4A7-41D2-AC2A-0D6A34BB906F}" srcId="{FA9440DC-48D5-421C-BA43-A38B4E529204}" destId="{DF84EAC0-8AB5-481E-802C-7BAA70896E4B}" srcOrd="0" destOrd="0" parTransId="{2E86D96B-2C53-4B9F-B9DA-0D2E645E5B11}" sibTransId="{FD19F4E2-353A-464E-8FB6-B24F8E4EBE73}"/>
    <dgm:cxn modelId="{E9E1FF63-1952-4774-A260-695645149010}" type="presOf" srcId="{2EBA8832-D855-48E2-92A8-276EC07DB8A1}" destId="{06D961A0-CF9F-498E-BF1E-EECE9F507423}" srcOrd="0" destOrd="0" presId="urn:microsoft.com/office/officeart/2005/8/layout/hierarchy4"/>
    <dgm:cxn modelId="{7C897765-3C4E-4922-A72A-4331A5A99D32}" srcId="{4038FFF6-1038-4ED4-9EB1-6378445E3659}" destId="{94FA3E8E-8BE0-46E7-9368-18312A4D7FC2}" srcOrd="0" destOrd="0" parTransId="{099AE3B7-319D-48AA-A997-46628E2CD4FA}" sibTransId="{E8CD59D4-DFE8-4603-B549-8F0C2EAEC559}"/>
    <dgm:cxn modelId="{1CECBF65-3949-4188-ACC3-F1D238D81374}" srcId="{4B79DD93-A0FF-42B0-96B5-74B6CA6A6CEC}" destId="{F7B3BDB6-E429-4D4A-A48B-2258B055719F}" srcOrd="0" destOrd="0" parTransId="{89C47737-E410-4EBD-BA51-70FD7A0FC96C}" sibTransId="{FC3928DE-D542-41E9-BBC2-C2EDA9657EDC}"/>
    <dgm:cxn modelId="{1D6F7146-D6F0-48F9-84D0-06A045A5C5EB}" srcId="{D21FDA0B-2BBE-450F-93F5-191303F95B50}" destId="{4576414E-D012-4E6D-A566-D7C2541F449C}" srcOrd="0" destOrd="0" parTransId="{63F21D31-361D-4017-B1FC-619776ACE665}" sibTransId="{7FD4A172-88D5-4660-A967-F21E9EDF6B3F}"/>
    <dgm:cxn modelId="{53FF8067-FD3F-4055-9FF4-EEABD9AA59FA}" srcId="{FE6A2E9B-58F7-493F-9936-0596C11ED874}" destId="{4A2816C9-2257-4E42-8EFA-566B28244F6D}" srcOrd="0" destOrd="0" parTransId="{7F4AFC27-14BE-4C3F-AF84-4F2AD408A830}" sibTransId="{6482522E-3B03-4A93-BF7F-A221B7F0EE47}"/>
    <dgm:cxn modelId="{3A009647-C5FD-425E-A50C-2FFE6E29A6D2}" type="presOf" srcId="{28159B0D-43A6-4B9E-87F3-CA2DEAD7C4A4}" destId="{499C77B2-5A69-4177-B2BC-ADC44A4D898F}" srcOrd="0" destOrd="0" presId="urn:microsoft.com/office/officeart/2005/8/layout/hierarchy4"/>
    <dgm:cxn modelId="{DE971E68-A670-45B3-9737-614A3C0D966D}" type="presOf" srcId="{4576414E-D012-4E6D-A566-D7C2541F449C}" destId="{4CEC9211-C02B-4471-BEC7-1D4D3007DD3C}" srcOrd="0" destOrd="0" presId="urn:microsoft.com/office/officeart/2005/8/layout/hierarchy4"/>
    <dgm:cxn modelId="{7A54BB68-F782-4539-94A3-3EB1E80F88B7}" srcId="{4A2816C9-2257-4E42-8EFA-566B28244F6D}" destId="{26B7E874-2494-493B-A4C7-297B2F7D038C}" srcOrd="0" destOrd="0" parTransId="{A012A6B6-0D9E-48F6-AACC-24229B815BD1}" sibTransId="{0E957299-45CA-48E8-9EF0-ACCBA3EB5A22}"/>
    <dgm:cxn modelId="{5A80BC4A-83A5-4489-B131-84B49C940C91}" type="presOf" srcId="{F7B3BDB6-E429-4D4A-A48B-2258B055719F}" destId="{F4C45E49-96D1-4B6D-8DAE-3ABB8D157A3A}" srcOrd="0" destOrd="0" presId="urn:microsoft.com/office/officeart/2005/8/layout/hierarchy4"/>
    <dgm:cxn modelId="{8CA5614C-0421-4AD2-8853-0DC4C0C61264}" srcId="{119B7C44-7760-4D48-9D4B-79F7448EBC89}" destId="{3210AE14-CAE9-4BD6-AF61-253E6C8CD0B6}" srcOrd="0" destOrd="0" parTransId="{6013B29D-6122-47A1-967A-BF87525693DC}" sibTransId="{A1DD5B4D-D804-4E69-AFDD-646B28AB7FA8}"/>
    <dgm:cxn modelId="{0C58C34D-1F48-4FAB-B90E-C01428EE3BC0}" type="presOf" srcId="{A9CAF660-7557-4704-9E4F-309EBF0AF49C}" destId="{079BF7CF-0F46-4D48-849B-E2266A367869}" srcOrd="0" destOrd="0" presId="urn:microsoft.com/office/officeart/2005/8/layout/hierarchy4"/>
    <dgm:cxn modelId="{5A7C7A4E-32A1-43A5-88D7-00C4F2607A41}" type="presOf" srcId="{119B7C44-7760-4D48-9D4B-79F7448EBC89}" destId="{4E37D298-6CA0-4439-B68B-8347B6462B77}" srcOrd="0" destOrd="0" presId="urn:microsoft.com/office/officeart/2005/8/layout/hierarchy4"/>
    <dgm:cxn modelId="{1829036F-D2E8-4284-B0B5-E929F2E62DDE}" type="presOf" srcId="{35F31699-BAE2-4F8B-8960-5EC748144E25}" destId="{86A803F7-E66A-4623-9735-1E2040C96B47}" srcOrd="0" destOrd="0" presId="urn:microsoft.com/office/officeart/2005/8/layout/hierarchy4"/>
    <dgm:cxn modelId="{3FB4B371-7C51-4775-A423-91AAAE58C56D}" type="presOf" srcId="{F7F70CB8-946B-4043-8354-7323219B27B9}" destId="{D26DC7BA-D28C-4B88-91E5-0CEF117A3742}" srcOrd="0" destOrd="0" presId="urn:microsoft.com/office/officeart/2005/8/layout/hierarchy4"/>
    <dgm:cxn modelId="{75071B53-0547-4F40-B499-8784BECE4930}" type="presOf" srcId="{DA074BB4-A176-4948-AC0D-7F431DA468C7}" destId="{8A4BD11A-3712-46EC-ACB0-939EACF5C7A5}" srcOrd="0" destOrd="0" presId="urn:microsoft.com/office/officeart/2005/8/layout/hierarchy4"/>
    <dgm:cxn modelId="{5030A373-371E-4A62-B5E3-4081D4D9DF59}" srcId="{28159B0D-43A6-4B9E-87F3-CA2DEAD7C4A4}" destId="{4B79DD93-A0FF-42B0-96B5-74B6CA6A6CEC}" srcOrd="0" destOrd="0" parTransId="{E2098C20-A8D8-4FFC-B722-A88A1F7ACDCD}" sibTransId="{913F50D1-ECE2-4474-9BA5-B934EA805BA2}"/>
    <dgm:cxn modelId="{3033EC76-9266-4C34-8F9D-075A6FABABD7}" type="presOf" srcId="{E7CA83E9-B7D2-45E3-819D-6CFD12FA5A41}" destId="{09D120F3-8763-48AE-A228-B9470F460183}" srcOrd="0" destOrd="0" presId="urn:microsoft.com/office/officeart/2005/8/layout/hierarchy4"/>
    <dgm:cxn modelId="{038AE486-6734-4399-B349-303CA5237F5E}" type="presOf" srcId="{94FA3E8E-8BE0-46E7-9368-18312A4D7FC2}" destId="{BA67C9AC-98A7-421A-A5D0-AF9F617E8A40}" srcOrd="0" destOrd="0" presId="urn:microsoft.com/office/officeart/2005/8/layout/hierarchy4"/>
    <dgm:cxn modelId="{FCB40389-508B-4FA2-BE59-73E245507849}" srcId="{A9CAF660-7557-4704-9E4F-309EBF0AF49C}" destId="{CBCD72DC-155C-41BA-B2BE-A4092C148E04}" srcOrd="6" destOrd="0" parTransId="{97105EE3-DC3F-4B50-BCE1-B0AD339F4897}" sibTransId="{D390BB6C-8E28-4C48-9E82-EEADA8BCD5A3}"/>
    <dgm:cxn modelId="{FB4E698A-A364-4292-8EAD-89E3207CAD53}" type="presOf" srcId="{007D7E35-6561-42A4-BF45-4D5A0F038266}" destId="{A9DCFD91-AF1C-4B6D-818A-EE9E8225CEBD}" srcOrd="0" destOrd="0" presId="urn:microsoft.com/office/officeart/2005/8/layout/hierarchy4"/>
    <dgm:cxn modelId="{058EB38C-294D-40F6-909B-F0ECD5A80B73}" srcId="{FF50E0EB-CDB5-434B-A904-875C84D38B4D}" destId="{854928C1-114D-433A-B104-173BF69ACB2E}" srcOrd="0" destOrd="0" parTransId="{1DEBB371-8FC8-48F5-B12A-7E22F2888F7E}" sibTransId="{32599744-0612-43F1-AD16-01F504D91EB8}"/>
    <dgm:cxn modelId="{8DB10292-C914-4320-BD13-95A8A143ED5B}" type="presOf" srcId="{FF50E0EB-CDB5-434B-A904-875C84D38B4D}" destId="{00C725D4-8B00-4EC8-9DC2-CC7A851C6282}" srcOrd="0" destOrd="0" presId="urn:microsoft.com/office/officeart/2005/8/layout/hierarchy4"/>
    <dgm:cxn modelId="{0AE42C93-02A6-4C2D-98B9-6F9392513657}" type="presOf" srcId="{E67A775C-0B24-4A3A-9346-F9AE3C4A06F6}" destId="{69E12C89-FEE4-49DB-B67B-37B321163169}" srcOrd="0" destOrd="0" presId="urn:microsoft.com/office/officeart/2005/8/layout/hierarchy4"/>
    <dgm:cxn modelId="{71E7F793-EF92-48D8-BF9D-120B05619B57}" type="presOf" srcId="{E8542B18-11C8-48C7-AD58-947D82B019EC}" destId="{BC8BB62B-518C-46C8-B320-7464E78489FD}" srcOrd="0" destOrd="0" presId="urn:microsoft.com/office/officeart/2005/8/layout/hierarchy4"/>
    <dgm:cxn modelId="{637B6596-1196-4F8E-8216-71F4C5C4C496}" srcId="{A2089DE9-35E4-4027-AAB8-A03E16F9A57F}" destId="{007D7E35-6561-42A4-BF45-4D5A0F038266}" srcOrd="0" destOrd="0" parTransId="{BCC0D9DA-996F-4416-AA51-046D618E5605}" sibTransId="{77554EF6-FAF1-4DB4-AB52-084868FEF394}"/>
    <dgm:cxn modelId="{6AC89597-FCC9-4E43-9DBF-B9F8110FD522}" srcId="{9D161BE5-D0D8-4F0E-9127-92A98FA57026}" destId="{119B7C44-7760-4D48-9D4B-79F7448EBC89}" srcOrd="0" destOrd="0" parTransId="{F06D5DBE-5ABB-494E-B93F-B8500F65B7F6}" sibTransId="{C2B28165-9E2F-492F-8866-B40DE7C6B123}"/>
    <dgm:cxn modelId="{8449FB99-DC50-4A05-B631-732B8FA6718C}" srcId="{A9CAF660-7557-4704-9E4F-309EBF0AF49C}" destId="{7288D59A-EDD8-4D40-9D76-C02A01A310E3}" srcOrd="3" destOrd="0" parTransId="{52C489F3-9691-4DD8-B2F9-25474C7375F3}" sibTransId="{3E34B319-3BC2-4C7D-8478-633897621A29}"/>
    <dgm:cxn modelId="{D997FB99-0820-4F4C-B0ED-D805290EC9FC}" srcId="{1D3EE326-CA83-4C9C-8839-65C18A7A57A1}" destId="{313A494A-2957-45B3-A2A9-C5A645F88777}" srcOrd="0" destOrd="0" parTransId="{D26836BA-0277-4485-B683-E2A4A43A2620}" sibTransId="{2A8937A9-B3A2-4704-9B39-460D7C7B75D1}"/>
    <dgm:cxn modelId="{FFF2DD9F-1D45-4064-97E6-187D7059FD26}" type="presOf" srcId="{4B79DD93-A0FF-42B0-96B5-74B6CA6A6CEC}" destId="{F309BEF8-C0BA-4B22-9E61-7F48ED0F7693}" srcOrd="0" destOrd="0" presId="urn:microsoft.com/office/officeart/2005/8/layout/hierarchy4"/>
    <dgm:cxn modelId="{D4EBAEA0-46F0-4E08-BB3A-AADC3AD6798C}" type="presOf" srcId="{985AB035-72A7-4C13-BB4A-3133A831DB21}" destId="{76BED8AB-92F3-4289-8A04-C77063C2BD09}" srcOrd="0" destOrd="0" presId="urn:microsoft.com/office/officeart/2005/8/layout/hierarchy4"/>
    <dgm:cxn modelId="{DF97D6A4-A35F-4FDD-AB5C-AE1819959CB0}" type="presOf" srcId="{313A494A-2957-45B3-A2A9-C5A645F88777}" destId="{72910413-3938-4902-9096-587E2FDB837D}" srcOrd="0" destOrd="0" presId="urn:microsoft.com/office/officeart/2005/8/layout/hierarchy4"/>
    <dgm:cxn modelId="{FC45D6A5-3F57-472A-995C-1AA7595E1A3C}" srcId="{A9CAF660-7557-4704-9E4F-309EBF0AF49C}" destId="{28159B0D-43A6-4B9E-87F3-CA2DEAD7C4A4}" srcOrd="0" destOrd="0" parTransId="{07515A4F-95D5-4278-891F-E2F8E5F38528}" sibTransId="{E1190ABB-51FF-4F40-8240-C8628627DD8C}"/>
    <dgm:cxn modelId="{3A6E83A8-1D2E-4502-A794-899562DF48BA}" type="presOf" srcId="{A67A5428-4A72-46A8-B799-C0C33A425512}" destId="{6C44C9A4-A8FF-4434-95C7-DB2E01335A1F}" srcOrd="0" destOrd="0" presId="urn:microsoft.com/office/officeart/2005/8/layout/hierarchy4"/>
    <dgm:cxn modelId="{3ED7D5AA-38C3-4214-B72C-99D30928157D}" srcId="{2EBA8832-D855-48E2-92A8-276EC07DB8A1}" destId="{58364EE0-ED68-4CF6-A837-0EDF8AD31423}" srcOrd="0" destOrd="0" parTransId="{BF68DA50-4E2E-44BE-8F4B-1186BD99BEDA}" sibTransId="{2F770772-7B5F-431F-9A31-3867DCD5355B}"/>
    <dgm:cxn modelId="{52404BB0-89BE-47A4-995B-080784315F91}" type="presOf" srcId="{76EF00A0-7E19-4E30-B0C4-E0E66A630A58}" destId="{A4C22857-0E42-4747-B25B-CA14F5CBA0D3}" srcOrd="0" destOrd="0" presId="urn:microsoft.com/office/officeart/2005/8/layout/hierarchy4"/>
    <dgm:cxn modelId="{F77418B7-1CA7-4A85-A508-1DEE7AA372C7}" srcId="{A9CAF660-7557-4704-9E4F-309EBF0AF49C}" destId="{E8542B18-11C8-48C7-AD58-947D82B019EC}" srcOrd="1" destOrd="0" parTransId="{6ECFF3B8-07A7-4DA2-B75C-8CBD3E548C23}" sibTransId="{92DD3AD1-A6BB-4A21-8F95-11F5B78D5B2A}"/>
    <dgm:cxn modelId="{21DD9EB7-7D7C-4A92-98A6-FB347B7A3A6E}" srcId="{7288D59A-EDD8-4D40-9D76-C02A01A310E3}" destId="{985AB035-72A7-4C13-BB4A-3133A831DB21}" srcOrd="0" destOrd="0" parTransId="{D19EBC26-B606-4AA1-946D-723568ECA0DD}" sibTransId="{C85B6A5A-347E-447F-AF46-BFEF31F5B9A0}"/>
    <dgm:cxn modelId="{0B8901B8-8A11-4ABC-8A2E-2ACB8079ECCA}" type="presOf" srcId="{26B7E874-2494-493B-A4C7-297B2F7D038C}" destId="{E1A0D450-E6FD-407B-B052-378D31EEA1BC}" srcOrd="0" destOrd="0" presId="urn:microsoft.com/office/officeart/2005/8/layout/hierarchy4"/>
    <dgm:cxn modelId="{C96E87B8-76FA-4C34-8900-E3E5D3D8E26A}" type="presOf" srcId="{D21FDA0B-2BBE-450F-93F5-191303F95B50}" destId="{BEED05A8-4EAC-4CE4-8DAA-EF6F661372A9}" srcOrd="0" destOrd="0" presId="urn:microsoft.com/office/officeart/2005/8/layout/hierarchy4"/>
    <dgm:cxn modelId="{F5A729BC-F013-4F6D-A2C8-5F64FBDFF328}" srcId="{CBCD72DC-155C-41BA-B2BE-A4092C148E04}" destId="{FA9440DC-48D5-421C-BA43-A38B4E529204}" srcOrd="2" destOrd="0" parTransId="{62A8034B-4F58-4B9F-92EB-EE18051BA7CF}" sibTransId="{22D34867-C33E-4C93-80FF-3D6A9803DA7C}"/>
    <dgm:cxn modelId="{854F58BE-4C07-4EA5-BA08-047AA83E155F}" srcId="{DA074BB4-A176-4948-AC0D-7F431DA468C7}" destId="{FF50E0EB-CDB5-434B-A904-875C84D38B4D}" srcOrd="0" destOrd="0" parTransId="{91FEF843-641E-44AA-9A3D-D461406802BD}" sibTransId="{88C17CCD-4D66-47E8-8D1A-D83DA2A4C17D}"/>
    <dgm:cxn modelId="{6205A0BF-922B-496A-BB02-3F340ABFC52E}" type="presOf" srcId="{1D3EE326-CA83-4C9C-8839-65C18A7A57A1}" destId="{69329E0A-C6DC-4FE3-A36F-71E689B5426F}" srcOrd="0" destOrd="0" presId="urn:microsoft.com/office/officeart/2005/8/layout/hierarchy4"/>
    <dgm:cxn modelId="{4430D6BF-934D-43DA-BD68-154464A68AC5}" srcId="{3210AE14-CAE9-4BD6-AF61-253E6C8CD0B6}" destId="{E7CA83E9-B7D2-45E3-819D-6CFD12FA5A41}" srcOrd="0" destOrd="0" parTransId="{39FD1D41-8746-48EF-A17D-3BC7ECA6F8D9}" sibTransId="{34DB0CCD-42BE-4D7F-8966-98E3D4862AA5}"/>
    <dgm:cxn modelId="{15AA0AC8-A76D-4A57-8F99-F757F3A3A9DE}" type="presOf" srcId="{7288D59A-EDD8-4D40-9D76-C02A01A310E3}" destId="{BB9EB4BD-D852-4768-B3BA-5D19BDDCBBC3}" srcOrd="0" destOrd="0" presId="urn:microsoft.com/office/officeart/2005/8/layout/hierarchy4"/>
    <dgm:cxn modelId="{BC9874CB-9EBC-43B5-B6BA-64CF3375A229}" srcId="{CBCD72DC-155C-41BA-B2BE-A4092C148E04}" destId="{9D161BE5-D0D8-4F0E-9127-92A98FA57026}" srcOrd="3" destOrd="0" parTransId="{8367E200-4AC3-4048-9951-39F3DE91B7D8}" sibTransId="{3467CC91-D789-4572-BDF5-19B09735A989}"/>
    <dgm:cxn modelId="{BFE989CD-2D2D-42A1-87C4-4384BBCEF0EB}" type="presOf" srcId="{3210AE14-CAE9-4BD6-AF61-253E6C8CD0B6}" destId="{09154CF7-9C15-4939-B203-EB11466ADC3B}" srcOrd="0" destOrd="0" presId="urn:microsoft.com/office/officeart/2005/8/layout/hierarchy4"/>
    <dgm:cxn modelId="{F1032ED4-226B-4549-A139-15F4550C9FBF}" srcId="{CBCD72DC-155C-41BA-B2BE-A4092C148E04}" destId="{FE6A2E9B-58F7-493F-9936-0596C11ED874}" srcOrd="1" destOrd="0" parTransId="{E342C20B-08FC-4024-B0C2-BCB8D8460B51}" sibTransId="{935CE3B5-5BBF-466F-90B0-C5C16D310619}"/>
    <dgm:cxn modelId="{200363D4-4867-4EEE-ABF9-EDB5B4328936}" srcId="{985AB035-72A7-4C13-BB4A-3133A831DB21}" destId="{1D3EE326-CA83-4C9C-8839-65C18A7A57A1}" srcOrd="0" destOrd="0" parTransId="{FE3733B8-8C05-42CE-8F2A-74C4C75C5999}" sibTransId="{F51715DC-22EB-4CD7-9BBA-32E97C2F4AAA}"/>
    <dgm:cxn modelId="{D67C67D6-029F-472F-90A8-22A2D92F425A}" type="presOf" srcId="{4038FFF6-1038-4ED4-9EB1-6378445E3659}" destId="{F9BBB3F9-971C-4DA7-B903-2A9BB631E5DD}" srcOrd="0" destOrd="0" presId="urn:microsoft.com/office/officeart/2005/8/layout/hierarchy4"/>
    <dgm:cxn modelId="{8BB31FD9-5ABE-449F-8AA5-24DDFDBE6C9E}" type="presOf" srcId="{5BFACD1B-9255-41EF-930D-8E2E11ED41D5}" destId="{3410F975-AC70-47D0-AA06-9C6A122D2785}" srcOrd="0" destOrd="0" presId="urn:microsoft.com/office/officeart/2005/8/layout/hierarchy4"/>
    <dgm:cxn modelId="{E42317E0-836A-4787-B837-8CF06ED3BFEE}" srcId="{08148DEF-5E6F-489E-8ABB-3951F2096EA7}" destId="{35F31699-BAE2-4F8B-8960-5EC748144E25}" srcOrd="0" destOrd="0" parTransId="{02CAD7EF-E282-459B-9D5E-C1D20789280B}" sibTransId="{83468171-0661-433E-9AD3-5F0649A46AA5}"/>
    <dgm:cxn modelId="{5D8F12ED-3871-4C4B-8802-5E5DB30A1A34}" type="presOf" srcId="{9D161BE5-D0D8-4F0E-9127-92A98FA57026}" destId="{17296A4D-66B2-4FF6-A502-C679B64B4FC0}" srcOrd="0" destOrd="0" presId="urn:microsoft.com/office/officeart/2005/8/layout/hierarchy4"/>
    <dgm:cxn modelId="{5DBE03F0-3DAD-413D-B3B5-59BD79058936}" srcId="{A9CAF660-7557-4704-9E4F-309EBF0AF49C}" destId="{A2089DE9-35E4-4027-AAB8-A03E16F9A57F}" srcOrd="4" destOrd="0" parTransId="{84FCC125-580B-4BA2-8B66-408075E52AD4}" sibTransId="{FF5A613F-45DE-4F97-BEE8-72AAB5C8076A}"/>
    <dgm:cxn modelId="{1AAAD543-3271-47EC-9F75-DBA047FC3735}" type="presParOf" srcId="{6C44C9A4-A8FF-4434-95C7-DB2E01335A1F}" destId="{09828767-BDED-483C-891D-C7846E565DDA}" srcOrd="0" destOrd="0" presId="urn:microsoft.com/office/officeart/2005/8/layout/hierarchy4"/>
    <dgm:cxn modelId="{2924533E-73E0-4F2F-81EA-761E1F064494}" type="presParOf" srcId="{09828767-BDED-483C-891D-C7846E565DDA}" destId="{079BF7CF-0F46-4D48-849B-E2266A367869}" srcOrd="0" destOrd="0" presId="urn:microsoft.com/office/officeart/2005/8/layout/hierarchy4"/>
    <dgm:cxn modelId="{37D0B3C9-605D-4E8A-AB99-973E5770BE4E}" type="presParOf" srcId="{09828767-BDED-483C-891D-C7846E565DDA}" destId="{CCED216E-4320-4411-8DBB-ABE5BAFE3957}" srcOrd="1" destOrd="0" presId="urn:microsoft.com/office/officeart/2005/8/layout/hierarchy4"/>
    <dgm:cxn modelId="{A7A1B735-291D-4A76-BDA5-F1D54FF06956}" type="presParOf" srcId="{09828767-BDED-483C-891D-C7846E565DDA}" destId="{0D043A4E-342A-473B-A0AF-70B37F9B7C42}" srcOrd="2" destOrd="0" presId="urn:microsoft.com/office/officeart/2005/8/layout/hierarchy4"/>
    <dgm:cxn modelId="{967265DD-ECA5-44FA-83ED-4E44A3EDED16}" type="presParOf" srcId="{0D043A4E-342A-473B-A0AF-70B37F9B7C42}" destId="{E575607B-C2E6-45B8-856C-0551844D70F2}" srcOrd="0" destOrd="0" presId="urn:microsoft.com/office/officeart/2005/8/layout/hierarchy4"/>
    <dgm:cxn modelId="{ECE01781-E2ED-4B56-8171-FCB494841271}" type="presParOf" srcId="{E575607B-C2E6-45B8-856C-0551844D70F2}" destId="{499C77B2-5A69-4177-B2BC-ADC44A4D898F}" srcOrd="0" destOrd="0" presId="urn:microsoft.com/office/officeart/2005/8/layout/hierarchy4"/>
    <dgm:cxn modelId="{FB5CEC75-BAFC-433A-9C49-6A29573C287A}" type="presParOf" srcId="{E575607B-C2E6-45B8-856C-0551844D70F2}" destId="{6FB8BD56-A7FD-4385-AB04-772784FB40CA}" srcOrd="1" destOrd="0" presId="urn:microsoft.com/office/officeart/2005/8/layout/hierarchy4"/>
    <dgm:cxn modelId="{0EAFD6E5-6259-429A-9023-3603560B8958}" type="presParOf" srcId="{E575607B-C2E6-45B8-856C-0551844D70F2}" destId="{B491FE63-3F7C-4EA1-839C-02326D2C479B}" srcOrd="2" destOrd="0" presId="urn:microsoft.com/office/officeart/2005/8/layout/hierarchy4"/>
    <dgm:cxn modelId="{CF8AEFBB-C08B-4FED-9C25-9261088469A6}" type="presParOf" srcId="{B491FE63-3F7C-4EA1-839C-02326D2C479B}" destId="{C4110BC8-17B0-4E73-B686-03DADE7E6E43}" srcOrd="0" destOrd="0" presId="urn:microsoft.com/office/officeart/2005/8/layout/hierarchy4"/>
    <dgm:cxn modelId="{08081221-D442-40B6-8BFB-CC4BAD53F37B}" type="presParOf" srcId="{C4110BC8-17B0-4E73-B686-03DADE7E6E43}" destId="{F309BEF8-C0BA-4B22-9E61-7F48ED0F7693}" srcOrd="0" destOrd="0" presId="urn:microsoft.com/office/officeart/2005/8/layout/hierarchy4"/>
    <dgm:cxn modelId="{A58ED00D-3936-4223-94A2-E4F4C1FDCE2D}" type="presParOf" srcId="{C4110BC8-17B0-4E73-B686-03DADE7E6E43}" destId="{A7EA61D4-2AA7-4B2A-8BF6-6AB733F41287}" srcOrd="1" destOrd="0" presId="urn:microsoft.com/office/officeart/2005/8/layout/hierarchy4"/>
    <dgm:cxn modelId="{2886F83B-C52F-44B9-861E-D6613A1CCC9D}" type="presParOf" srcId="{C4110BC8-17B0-4E73-B686-03DADE7E6E43}" destId="{0539867A-A685-40B6-9051-F58672EBB4EB}" srcOrd="2" destOrd="0" presId="urn:microsoft.com/office/officeart/2005/8/layout/hierarchy4"/>
    <dgm:cxn modelId="{33323AD8-B7A0-4661-BA62-99E278399D8C}" type="presParOf" srcId="{0539867A-A685-40B6-9051-F58672EBB4EB}" destId="{583636B2-AC17-41D1-81A2-FEE538F134DC}" srcOrd="0" destOrd="0" presId="urn:microsoft.com/office/officeart/2005/8/layout/hierarchy4"/>
    <dgm:cxn modelId="{1CE01DAD-5F7C-4C07-A10A-A0E4DC685D51}" type="presParOf" srcId="{583636B2-AC17-41D1-81A2-FEE538F134DC}" destId="{F4C45E49-96D1-4B6D-8DAE-3ABB8D157A3A}" srcOrd="0" destOrd="0" presId="urn:microsoft.com/office/officeart/2005/8/layout/hierarchy4"/>
    <dgm:cxn modelId="{2D51FBCB-9D2C-408C-BB88-93349D276692}" type="presParOf" srcId="{583636B2-AC17-41D1-81A2-FEE538F134DC}" destId="{584E60F1-7899-4697-9457-19FF1E3908BA}" srcOrd="1" destOrd="0" presId="urn:microsoft.com/office/officeart/2005/8/layout/hierarchy4"/>
    <dgm:cxn modelId="{99B46FCF-7E79-444D-91F3-AFA9EA879A6B}" type="presParOf" srcId="{0D043A4E-342A-473B-A0AF-70B37F9B7C42}" destId="{2F110C10-1A60-4E14-B92F-A1EFF3611B64}" srcOrd="1" destOrd="0" presId="urn:microsoft.com/office/officeart/2005/8/layout/hierarchy4"/>
    <dgm:cxn modelId="{30AF208C-D262-4609-9159-A680E89688CC}" type="presParOf" srcId="{0D043A4E-342A-473B-A0AF-70B37F9B7C42}" destId="{0C130EF9-1FEC-431B-98D6-81D21A81538B}" srcOrd="2" destOrd="0" presId="urn:microsoft.com/office/officeart/2005/8/layout/hierarchy4"/>
    <dgm:cxn modelId="{CBA414FD-9600-4F30-9BC3-7117C09F4F70}" type="presParOf" srcId="{0C130EF9-1FEC-431B-98D6-81D21A81538B}" destId="{BC8BB62B-518C-46C8-B320-7464E78489FD}" srcOrd="0" destOrd="0" presId="urn:microsoft.com/office/officeart/2005/8/layout/hierarchy4"/>
    <dgm:cxn modelId="{474B1333-285C-457E-A4A9-D8611809DB70}" type="presParOf" srcId="{0C130EF9-1FEC-431B-98D6-81D21A81538B}" destId="{667D7FB6-5783-45B5-BDA0-74ABD6F29C6C}" srcOrd="1" destOrd="0" presId="urn:microsoft.com/office/officeart/2005/8/layout/hierarchy4"/>
    <dgm:cxn modelId="{1A086CCA-6C1C-4D45-A747-5B20E8742BEC}" type="presParOf" srcId="{0C130EF9-1FEC-431B-98D6-81D21A81538B}" destId="{DA50EDE1-3325-4AE5-B3CA-C789E819AB02}" srcOrd="2" destOrd="0" presId="urn:microsoft.com/office/officeart/2005/8/layout/hierarchy4"/>
    <dgm:cxn modelId="{5987A109-761D-49A6-BDA0-6F0AD7764273}" type="presParOf" srcId="{DA50EDE1-3325-4AE5-B3CA-C789E819AB02}" destId="{1375E07E-FC36-4AE4-8AAD-A829CFCB4AC6}" srcOrd="0" destOrd="0" presId="urn:microsoft.com/office/officeart/2005/8/layout/hierarchy4"/>
    <dgm:cxn modelId="{629C7F40-5507-4200-B232-DDBE07D23786}" type="presParOf" srcId="{1375E07E-FC36-4AE4-8AAD-A829CFCB4AC6}" destId="{BA3942FC-BCBA-4F3E-AA4D-B53FB14D90D6}" srcOrd="0" destOrd="0" presId="urn:microsoft.com/office/officeart/2005/8/layout/hierarchy4"/>
    <dgm:cxn modelId="{CCFF8C59-A684-48AE-99BA-9379A1401E42}" type="presParOf" srcId="{1375E07E-FC36-4AE4-8AAD-A829CFCB4AC6}" destId="{0EBC9C89-2D67-49E2-AF99-21DEF4071DEF}" srcOrd="1" destOrd="0" presId="urn:microsoft.com/office/officeart/2005/8/layout/hierarchy4"/>
    <dgm:cxn modelId="{50DDC93F-66F5-4A96-A270-00AA4945AABE}" type="presParOf" srcId="{1375E07E-FC36-4AE4-8AAD-A829CFCB4AC6}" destId="{704EF5CE-5B00-4966-8E5E-C7F4F2B15677}" srcOrd="2" destOrd="0" presId="urn:microsoft.com/office/officeart/2005/8/layout/hierarchy4"/>
    <dgm:cxn modelId="{FBC2AA9A-43A6-46AE-89A3-CD8A74652BCE}" type="presParOf" srcId="{704EF5CE-5B00-4966-8E5E-C7F4F2B15677}" destId="{FB02E526-EAE0-46BE-B44F-6DC363C104DC}" srcOrd="0" destOrd="0" presId="urn:microsoft.com/office/officeart/2005/8/layout/hierarchy4"/>
    <dgm:cxn modelId="{D1986442-9673-4D48-B5E8-A5D61BD10FE0}" type="presParOf" srcId="{FB02E526-EAE0-46BE-B44F-6DC363C104DC}" destId="{86A803F7-E66A-4623-9735-1E2040C96B47}" srcOrd="0" destOrd="0" presId="urn:microsoft.com/office/officeart/2005/8/layout/hierarchy4"/>
    <dgm:cxn modelId="{006744A0-A793-47AC-B509-552C8D505916}" type="presParOf" srcId="{FB02E526-EAE0-46BE-B44F-6DC363C104DC}" destId="{20B2BE4D-8C16-41A5-8738-AF528EDF620C}" srcOrd="1" destOrd="0" presId="urn:microsoft.com/office/officeart/2005/8/layout/hierarchy4"/>
    <dgm:cxn modelId="{509EA483-DF92-40A6-8C33-6B82B4ED24E9}" type="presParOf" srcId="{0D043A4E-342A-473B-A0AF-70B37F9B7C42}" destId="{5C84665E-ED54-4CF4-9C8D-15D8A8D2B45D}" srcOrd="3" destOrd="0" presId="urn:microsoft.com/office/officeart/2005/8/layout/hierarchy4"/>
    <dgm:cxn modelId="{B7F01E2D-A926-434F-B93D-395FF5AA0A2A}" type="presParOf" srcId="{0D043A4E-342A-473B-A0AF-70B37F9B7C42}" destId="{ADD59BF9-1753-444F-B182-41F988B0DF5E}" srcOrd="4" destOrd="0" presId="urn:microsoft.com/office/officeart/2005/8/layout/hierarchy4"/>
    <dgm:cxn modelId="{8AD69C8A-FD2D-4C4E-B474-FDE352D6AEC5}" type="presParOf" srcId="{ADD59BF9-1753-444F-B182-41F988B0DF5E}" destId="{F9BBB3F9-971C-4DA7-B903-2A9BB631E5DD}" srcOrd="0" destOrd="0" presId="urn:microsoft.com/office/officeart/2005/8/layout/hierarchy4"/>
    <dgm:cxn modelId="{78B400BF-4ED9-4433-865C-99DC9630AC49}" type="presParOf" srcId="{ADD59BF9-1753-444F-B182-41F988B0DF5E}" destId="{4ED8FC49-8C87-4FB4-89C6-C72A5F63B0EF}" srcOrd="1" destOrd="0" presId="urn:microsoft.com/office/officeart/2005/8/layout/hierarchy4"/>
    <dgm:cxn modelId="{D6798E2C-6C6C-4424-84E9-73A0067A0749}" type="presParOf" srcId="{ADD59BF9-1753-444F-B182-41F988B0DF5E}" destId="{1402A6D6-CEF9-43D3-9825-D0BAC8204638}" srcOrd="2" destOrd="0" presId="urn:microsoft.com/office/officeart/2005/8/layout/hierarchy4"/>
    <dgm:cxn modelId="{B36E5E92-D0D8-45E1-93AB-25A1C9229391}" type="presParOf" srcId="{1402A6D6-CEF9-43D3-9825-D0BAC8204638}" destId="{0ADE2CF9-BFA3-43A9-ACB7-74EA87B135C1}" srcOrd="0" destOrd="0" presId="urn:microsoft.com/office/officeart/2005/8/layout/hierarchy4"/>
    <dgm:cxn modelId="{F91C78BE-7292-48A2-B2E7-92EEEE3A309C}" type="presParOf" srcId="{0ADE2CF9-BFA3-43A9-ACB7-74EA87B135C1}" destId="{BA67C9AC-98A7-421A-A5D0-AF9F617E8A40}" srcOrd="0" destOrd="0" presId="urn:microsoft.com/office/officeart/2005/8/layout/hierarchy4"/>
    <dgm:cxn modelId="{E961599C-BE91-4CFD-962F-680931CFA955}" type="presParOf" srcId="{0ADE2CF9-BFA3-43A9-ACB7-74EA87B135C1}" destId="{EF3C8790-2C47-407C-A4F3-6BC182F90782}" srcOrd="1" destOrd="0" presId="urn:microsoft.com/office/officeart/2005/8/layout/hierarchy4"/>
    <dgm:cxn modelId="{35488527-B2E0-4B4C-B6EE-449DE9047D91}" type="presParOf" srcId="{0ADE2CF9-BFA3-43A9-ACB7-74EA87B135C1}" destId="{B987D4A4-F19B-443D-A262-02FEB682CA8C}" srcOrd="2" destOrd="0" presId="urn:microsoft.com/office/officeart/2005/8/layout/hierarchy4"/>
    <dgm:cxn modelId="{714D1A5C-08F8-4583-9CB9-376F50947F56}" type="presParOf" srcId="{B987D4A4-F19B-443D-A262-02FEB682CA8C}" destId="{4CD7AF8C-2A83-4D78-9F87-86759FC8F057}" srcOrd="0" destOrd="0" presId="urn:microsoft.com/office/officeart/2005/8/layout/hierarchy4"/>
    <dgm:cxn modelId="{671D2256-4DA4-415E-AB46-DA03FD07E00C}" type="presParOf" srcId="{4CD7AF8C-2A83-4D78-9F87-86759FC8F057}" destId="{8A4BD11A-3712-46EC-ACB0-939EACF5C7A5}" srcOrd="0" destOrd="0" presId="urn:microsoft.com/office/officeart/2005/8/layout/hierarchy4"/>
    <dgm:cxn modelId="{CE432572-8541-4024-863D-443015F94BFC}" type="presParOf" srcId="{4CD7AF8C-2A83-4D78-9F87-86759FC8F057}" destId="{8255E3FC-8E18-4071-AE4E-7336C58BA58F}" srcOrd="1" destOrd="0" presId="urn:microsoft.com/office/officeart/2005/8/layout/hierarchy4"/>
    <dgm:cxn modelId="{C794BD8E-7CDD-41FB-8A48-5FEAC80E6362}" type="presParOf" srcId="{4CD7AF8C-2A83-4D78-9F87-86759FC8F057}" destId="{BED9E0AF-A653-4B84-BBC0-842BD75A737D}" srcOrd="2" destOrd="0" presId="urn:microsoft.com/office/officeart/2005/8/layout/hierarchy4"/>
    <dgm:cxn modelId="{E1F180CB-543E-46C6-9A4E-0EE4EADD57ED}" type="presParOf" srcId="{BED9E0AF-A653-4B84-BBC0-842BD75A737D}" destId="{067819CA-01E2-4CEC-AC1B-343A88BFECAB}" srcOrd="0" destOrd="0" presId="urn:microsoft.com/office/officeart/2005/8/layout/hierarchy4"/>
    <dgm:cxn modelId="{96E9F811-2B58-4342-A4D1-D363394B1434}" type="presParOf" srcId="{067819CA-01E2-4CEC-AC1B-343A88BFECAB}" destId="{00C725D4-8B00-4EC8-9DC2-CC7A851C6282}" srcOrd="0" destOrd="0" presId="urn:microsoft.com/office/officeart/2005/8/layout/hierarchy4"/>
    <dgm:cxn modelId="{9ED9BD54-567B-4595-B335-DC4424D1957B}" type="presParOf" srcId="{067819CA-01E2-4CEC-AC1B-343A88BFECAB}" destId="{68250CB9-D3C0-42BB-800B-0F32186AD59C}" srcOrd="1" destOrd="0" presId="urn:microsoft.com/office/officeart/2005/8/layout/hierarchy4"/>
    <dgm:cxn modelId="{3133A2DA-C557-4A45-B35C-88DDF29ADEEF}" type="presParOf" srcId="{067819CA-01E2-4CEC-AC1B-343A88BFECAB}" destId="{735E98EB-261F-406D-A408-819B1908B048}" srcOrd="2" destOrd="0" presId="urn:microsoft.com/office/officeart/2005/8/layout/hierarchy4"/>
    <dgm:cxn modelId="{DEC228A1-F085-497D-83B8-DAA5DD8F947B}" type="presParOf" srcId="{735E98EB-261F-406D-A408-819B1908B048}" destId="{3CC3931A-4E84-4768-8788-7AF512431960}" srcOrd="0" destOrd="0" presId="urn:microsoft.com/office/officeart/2005/8/layout/hierarchy4"/>
    <dgm:cxn modelId="{DC1E2E2A-1DB9-4A64-8DCC-5C86FF38125A}" type="presParOf" srcId="{3CC3931A-4E84-4768-8788-7AF512431960}" destId="{B8E395BB-0B99-4843-B8F5-EC0D868B20D4}" srcOrd="0" destOrd="0" presId="urn:microsoft.com/office/officeart/2005/8/layout/hierarchy4"/>
    <dgm:cxn modelId="{86DC4DB7-0079-4E72-AA51-D73C81314970}" type="presParOf" srcId="{3CC3931A-4E84-4768-8788-7AF512431960}" destId="{E82465F3-4747-438F-85E5-00C106F7A2B2}" srcOrd="1" destOrd="0" presId="urn:microsoft.com/office/officeart/2005/8/layout/hierarchy4"/>
    <dgm:cxn modelId="{68E88C13-192D-4760-AC8B-58839E294CB2}" type="presParOf" srcId="{0D043A4E-342A-473B-A0AF-70B37F9B7C42}" destId="{048D56A4-2059-4FA2-8FFE-0A5B5E4257C2}" srcOrd="5" destOrd="0" presId="urn:microsoft.com/office/officeart/2005/8/layout/hierarchy4"/>
    <dgm:cxn modelId="{6487CBBC-F1CB-4457-823C-087B21324040}" type="presParOf" srcId="{0D043A4E-342A-473B-A0AF-70B37F9B7C42}" destId="{56007A45-1C64-4ED9-B0A1-2DBC85407ED6}" srcOrd="6" destOrd="0" presId="urn:microsoft.com/office/officeart/2005/8/layout/hierarchy4"/>
    <dgm:cxn modelId="{13142FAC-6293-4A9C-A1DA-9C6902AC9B77}" type="presParOf" srcId="{56007A45-1C64-4ED9-B0A1-2DBC85407ED6}" destId="{BB9EB4BD-D852-4768-B3BA-5D19BDDCBBC3}" srcOrd="0" destOrd="0" presId="urn:microsoft.com/office/officeart/2005/8/layout/hierarchy4"/>
    <dgm:cxn modelId="{4A9E9711-1EBE-479B-BFE0-DA38EC2044C6}" type="presParOf" srcId="{56007A45-1C64-4ED9-B0A1-2DBC85407ED6}" destId="{D00495F2-1D51-4305-8FF3-E1B45ABDA8DB}" srcOrd="1" destOrd="0" presId="urn:microsoft.com/office/officeart/2005/8/layout/hierarchy4"/>
    <dgm:cxn modelId="{B40F507A-EFA4-4D86-83B6-3BEAFB2A689C}" type="presParOf" srcId="{56007A45-1C64-4ED9-B0A1-2DBC85407ED6}" destId="{4165AF31-2C49-4BA2-8651-3BBE1B635B77}" srcOrd="2" destOrd="0" presId="urn:microsoft.com/office/officeart/2005/8/layout/hierarchy4"/>
    <dgm:cxn modelId="{677B0536-2008-44BF-821E-48C0FE786CFE}" type="presParOf" srcId="{4165AF31-2C49-4BA2-8651-3BBE1B635B77}" destId="{4C9FB4A6-605F-428D-8017-BDA2F50B288C}" srcOrd="0" destOrd="0" presId="urn:microsoft.com/office/officeart/2005/8/layout/hierarchy4"/>
    <dgm:cxn modelId="{8405D172-791A-4410-B8B8-08C1A42A0F40}" type="presParOf" srcId="{4C9FB4A6-605F-428D-8017-BDA2F50B288C}" destId="{76BED8AB-92F3-4289-8A04-C77063C2BD09}" srcOrd="0" destOrd="0" presId="urn:microsoft.com/office/officeart/2005/8/layout/hierarchy4"/>
    <dgm:cxn modelId="{7A38924B-B979-4414-9E90-F2D487670088}" type="presParOf" srcId="{4C9FB4A6-605F-428D-8017-BDA2F50B288C}" destId="{E4143664-9DC3-4B4E-99EF-9C28A19A702A}" srcOrd="1" destOrd="0" presId="urn:microsoft.com/office/officeart/2005/8/layout/hierarchy4"/>
    <dgm:cxn modelId="{A0B8EF66-FE37-4B70-BE08-57916770A2B3}" type="presParOf" srcId="{4C9FB4A6-605F-428D-8017-BDA2F50B288C}" destId="{80FEEEE0-404D-4056-9F3B-029F754CBA9B}" srcOrd="2" destOrd="0" presId="urn:microsoft.com/office/officeart/2005/8/layout/hierarchy4"/>
    <dgm:cxn modelId="{1EE00A27-12D4-49D5-A8FA-45BA3E9DAB61}" type="presParOf" srcId="{80FEEEE0-404D-4056-9F3B-029F754CBA9B}" destId="{21059814-C970-4664-BD4F-251A413AF28C}" srcOrd="0" destOrd="0" presId="urn:microsoft.com/office/officeart/2005/8/layout/hierarchy4"/>
    <dgm:cxn modelId="{7212297B-CEA8-4643-A97D-C666E918CDEA}" type="presParOf" srcId="{21059814-C970-4664-BD4F-251A413AF28C}" destId="{69329E0A-C6DC-4FE3-A36F-71E689B5426F}" srcOrd="0" destOrd="0" presId="urn:microsoft.com/office/officeart/2005/8/layout/hierarchy4"/>
    <dgm:cxn modelId="{BD1FB08D-F06B-472D-BFC8-0584ACD71DA0}" type="presParOf" srcId="{21059814-C970-4664-BD4F-251A413AF28C}" destId="{65984292-B997-45C0-B9E0-B2E50A77D3E9}" srcOrd="1" destOrd="0" presId="urn:microsoft.com/office/officeart/2005/8/layout/hierarchy4"/>
    <dgm:cxn modelId="{2E642ADB-03DA-400B-9418-26F4F5732490}" type="presParOf" srcId="{21059814-C970-4664-BD4F-251A413AF28C}" destId="{B8F02E88-40DF-4EFB-8CDC-6FA63E2202C9}" srcOrd="2" destOrd="0" presId="urn:microsoft.com/office/officeart/2005/8/layout/hierarchy4"/>
    <dgm:cxn modelId="{681428BF-7CAE-403E-AAF2-2BD06F6D022C}" type="presParOf" srcId="{B8F02E88-40DF-4EFB-8CDC-6FA63E2202C9}" destId="{745BFA52-81E6-4E77-A010-2EB088FA4A82}" srcOrd="0" destOrd="0" presId="urn:microsoft.com/office/officeart/2005/8/layout/hierarchy4"/>
    <dgm:cxn modelId="{2147DE14-5397-4323-A36B-CE311EA87E5E}" type="presParOf" srcId="{745BFA52-81E6-4E77-A010-2EB088FA4A82}" destId="{72910413-3938-4902-9096-587E2FDB837D}" srcOrd="0" destOrd="0" presId="urn:microsoft.com/office/officeart/2005/8/layout/hierarchy4"/>
    <dgm:cxn modelId="{8D61AEDD-F240-4B8F-B1CE-1A1340673EAE}" type="presParOf" srcId="{745BFA52-81E6-4E77-A010-2EB088FA4A82}" destId="{A246F681-BCB0-46B7-BCB5-A595123C3BF5}" srcOrd="1" destOrd="0" presId="urn:microsoft.com/office/officeart/2005/8/layout/hierarchy4"/>
    <dgm:cxn modelId="{5D41E06D-C1FB-4313-973E-B686309D7C40}" type="presParOf" srcId="{0D043A4E-342A-473B-A0AF-70B37F9B7C42}" destId="{D3332E9A-75B1-4647-8942-B1A511895B3E}" srcOrd="7" destOrd="0" presId="urn:microsoft.com/office/officeart/2005/8/layout/hierarchy4"/>
    <dgm:cxn modelId="{154186D8-3433-4796-8A2C-1FF0A7DEAAB1}" type="presParOf" srcId="{0D043A4E-342A-473B-A0AF-70B37F9B7C42}" destId="{A242B85A-FB11-44C4-B4AD-D876BE5CC3CD}" srcOrd="8" destOrd="0" presId="urn:microsoft.com/office/officeart/2005/8/layout/hierarchy4"/>
    <dgm:cxn modelId="{A98254C1-AF5F-4F29-882E-A586F79DE0E3}" type="presParOf" srcId="{A242B85A-FB11-44C4-B4AD-D876BE5CC3CD}" destId="{660C0332-9970-4530-9046-9DB07252DC9B}" srcOrd="0" destOrd="0" presId="urn:microsoft.com/office/officeart/2005/8/layout/hierarchy4"/>
    <dgm:cxn modelId="{A9F0D9CD-AC68-49B7-9769-C5BAC3018CB1}" type="presParOf" srcId="{A242B85A-FB11-44C4-B4AD-D876BE5CC3CD}" destId="{891E9182-7125-440E-85BC-FD265A49F671}" srcOrd="1" destOrd="0" presId="urn:microsoft.com/office/officeart/2005/8/layout/hierarchy4"/>
    <dgm:cxn modelId="{F3EA06A0-09AE-4F61-9D30-9036A797907A}" type="presParOf" srcId="{A242B85A-FB11-44C4-B4AD-D876BE5CC3CD}" destId="{A4D71430-5FCE-41CE-916B-25A513FD8D48}" srcOrd="2" destOrd="0" presId="urn:microsoft.com/office/officeart/2005/8/layout/hierarchy4"/>
    <dgm:cxn modelId="{AF5D2579-FF40-42B5-9180-FBD256ECCC2D}" type="presParOf" srcId="{A4D71430-5FCE-41CE-916B-25A513FD8D48}" destId="{F65DB838-894F-48E5-AEEA-12BEF90C7CBE}" srcOrd="0" destOrd="0" presId="urn:microsoft.com/office/officeart/2005/8/layout/hierarchy4"/>
    <dgm:cxn modelId="{497A4997-7C3B-4707-9386-0D6CC96E1F75}" type="presParOf" srcId="{F65DB838-894F-48E5-AEEA-12BEF90C7CBE}" destId="{A9DCFD91-AF1C-4B6D-818A-EE9E8225CEBD}" srcOrd="0" destOrd="0" presId="urn:microsoft.com/office/officeart/2005/8/layout/hierarchy4"/>
    <dgm:cxn modelId="{4766A183-A3AE-4F28-ADF0-B6BF894ECD58}" type="presParOf" srcId="{F65DB838-894F-48E5-AEEA-12BEF90C7CBE}" destId="{1AD6F8BA-96E2-458C-B610-0D06D39822B1}" srcOrd="1" destOrd="0" presId="urn:microsoft.com/office/officeart/2005/8/layout/hierarchy4"/>
    <dgm:cxn modelId="{07E07DC2-D8F0-4FCE-9E53-78283F1758B9}" type="presParOf" srcId="{F65DB838-894F-48E5-AEEA-12BEF90C7CBE}" destId="{E5933908-6F8B-4CFD-9C83-BAA822556C66}" srcOrd="2" destOrd="0" presId="urn:microsoft.com/office/officeart/2005/8/layout/hierarchy4"/>
    <dgm:cxn modelId="{00807BEE-1FAE-459C-9640-D1B1E4B36FD4}" type="presParOf" srcId="{E5933908-6F8B-4CFD-9C83-BAA822556C66}" destId="{FAEA93DC-C35D-4A36-81E2-CA1CFBE1217E}" srcOrd="0" destOrd="0" presId="urn:microsoft.com/office/officeart/2005/8/layout/hierarchy4"/>
    <dgm:cxn modelId="{5EC9ED93-081D-4B67-8C1B-92E272DE1EDF}" type="presParOf" srcId="{FAEA93DC-C35D-4A36-81E2-CA1CFBE1217E}" destId="{3410F975-AC70-47D0-AA06-9C6A122D2785}" srcOrd="0" destOrd="0" presId="urn:microsoft.com/office/officeart/2005/8/layout/hierarchy4"/>
    <dgm:cxn modelId="{2BBA9812-565B-434C-99B8-A1F72FE2583E}" type="presParOf" srcId="{FAEA93DC-C35D-4A36-81E2-CA1CFBE1217E}" destId="{D9B2E0F4-399C-4F6D-8BB8-2CA7A2E0C096}" srcOrd="1" destOrd="0" presId="urn:microsoft.com/office/officeart/2005/8/layout/hierarchy4"/>
    <dgm:cxn modelId="{C8E5E6D8-251A-455A-9E29-81C6EA3C76EB}" type="presParOf" srcId="{0D043A4E-342A-473B-A0AF-70B37F9B7C42}" destId="{BA770AD0-13C8-40EF-872F-F92CAF5D185A}" srcOrd="9" destOrd="0" presId="urn:microsoft.com/office/officeart/2005/8/layout/hierarchy4"/>
    <dgm:cxn modelId="{D901D153-E668-4781-90AB-C7E467844860}" type="presParOf" srcId="{0D043A4E-342A-473B-A0AF-70B37F9B7C42}" destId="{155A1B83-60A3-48F3-A793-8E28780CEFE2}" srcOrd="10" destOrd="0" presId="urn:microsoft.com/office/officeart/2005/8/layout/hierarchy4"/>
    <dgm:cxn modelId="{08135CFB-87E8-4FD7-9E05-2F7CE3CBC148}" type="presParOf" srcId="{155A1B83-60A3-48F3-A793-8E28780CEFE2}" destId="{BEED05A8-4EAC-4CE4-8DAA-EF6F661372A9}" srcOrd="0" destOrd="0" presId="urn:microsoft.com/office/officeart/2005/8/layout/hierarchy4"/>
    <dgm:cxn modelId="{B7AA2D8B-373D-4862-B599-DD461630C2EE}" type="presParOf" srcId="{155A1B83-60A3-48F3-A793-8E28780CEFE2}" destId="{FF95C8D8-3B44-4DFC-AF0A-6C78017F26C0}" srcOrd="1" destOrd="0" presId="urn:microsoft.com/office/officeart/2005/8/layout/hierarchy4"/>
    <dgm:cxn modelId="{FE60605F-C98C-4D7D-9F4B-0A2ACC1AD990}" type="presParOf" srcId="{155A1B83-60A3-48F3-A793-8E28780CEFE2}" destId="{7533F44F-D65A-46D7-AD3D-3A92E33F1A99}" srcOrd="2" destOrd="0" presId="urn:microsoft.com/office/officeart/2005/8/layout/hierarchy4"/>
    <dgm:cxn modelId="{B6E6F039-AD84-412E-94C0-42E1E53E1EC1}" type="presParOf" srcId="{7533F44F-D65A-46D7-AD3D-3A92E33F1A99}" destId="{4E4215EF-CAF0-4AE6-AB88-A8CF873578BD}" srcOrd="0" destOrd="0" presId="urn:microsoft.com/office/officeart/2005/8/layout/hierarchy4"/>
    <dgm:cxn modelId="{4F1A6B85-66BC-4487-9B05-2F8E3A667EE5}" type="presParOf" srcId="{4E4215EF-CAF0-4AE6-AB88-A8CF873578BD}" destId="{4CEC9211-C02B-4471-BEC7-1D4D3007DD3C}" srcOrd="0" destOrd="0" presId="urn:microsoft.com/office/officeart/2005/8/layout/hierarchy4"/>
    <dgm:cxn modelId="{40B617FE-8BE9-492A-A4FA-5B22F1B50492}" type="presParOf" srcId="{4E4215EF-CAF0-4AE6-AB88-A8CF873578BD}" destId="{11829937-051A-4905-B0D4-C76D0730A55C}" srcOrd="1" destOrd="0" presId="urn:microsoft.com/office/officeart/2005/8/layout/hierarchy4"/>
    <dgm:cxn modelId="{6158C175-56D2-4B2F-932D-350700C77856}" type="presParOf" srcId="{4E4215EF-CAF0-4AE6-AB88-A8CF873578BD}" destId="{32A107FD-4349-426B-9FD0-99ACC312DDB2}" srcOrd="2" destOrd="0" presId="urn:microsoft.com/office/officeart/2005/8/layout/hierarchy4"/>
    <dgm:cxn modelId="{17864382-7C63-4BA5-AD38-F02B58CDF9FE}" type="presParOf" srcId="{32A107FD-4349-426B-9FD0-99ACC312DDB2}" destId="{2046CA36-1558-4208-8BD7-C869F394C9CA}" srcOrd="0" destOrd="0" presId="urn:microsoft.com/office/officeart/2005/8/layout/hierarchy4"/>
    <dgm:cxn modelId="{8BDEAF52-20A6-49D6-9E62-E4DF9E9294C6}" type="presParOf" srcId="{2046CA36-1558-4208-8BD7-C869F394C9CA}" destId="{69E12C89-FEE4-49DB-B67B-37B321163169}" srcOrd="0" destOrd="0" presId="urn:microsoft.com/office/officeart/2005/8/layout/hierarchy4"/>
    <dgm:cxn modelId="{5E3D6647-443D-48C2-9DB0-4EFB483A1798}" type="presParOf" srcId="{2046CA36-1558-4208-8BD7-C869F394C9CA}" destId="{F3FBFB9F-F0DA-41BA-A5AE-655E4BFC23BA}" srcOrd="1" destOrd="0" presId="urn:microsoft.com/office/officeart/2005/8/layout/hierarchy4"/>
    <dgm:cxn modelId="{789AF724-7F07-4B85-93A5-66C4D80FDED5}" type="presParOf" srcId="{0D043A4E-342A-473B-A0AF-70B37F9B7C42}" destId="{1FDE96B2-F62B-4529-9A9E-F4E7BB380027}" srcOrd="11" destOrd="0" presId="urn:microsoft.com/office/officeart/2005/8/layout/hierarchy4"/>
    <dgm:cxn modelId="{C94E3716-4878-4435-A2AC-B57B987398BA}" type="presParOf" srcId="{0D043A4E-342A-473B-A0AF-70B37F9B7C42}" destId="{EACC48C6-23D6-4862-B4A1-3D09460FF556}" srcOrd="12" destOrd="0" presId="urn:microsoft.com/office/officeart/2005/8/layout/hierarchy4"/>
    <dgm:cxn modelId="{DA2B2956-68D1-4F3D-84D1-CD48AC64A825}" type="presParOf" srcId="{EACC48C6-23D6-4862-B4A1-3D09460FF556}" destId="{2473F006-F86A-41C1-8F7E-899E4A7F92F3}" srcOrd="0" destOrd="0" presId="urn:microsoft.com/office/officeart/2005/8/layout/hierarchy4"/>
    <dgm:cxn modelId="{5F2FB3A9-DBAE-4422-A350-27FFD755957D}" type="presParOf" srcId="{EACC48C6-23D6-4862-B4A1-3D09460FF556}" destId="{F92F74D3-5DC4-43BA-8B0E-8B34C129389D}" srcOrd="1" destOrd="0" presId="urn:microsoft.com/office/officeart/2005/8/layout/hierarchy4"/>
    <dgm:cxn modelId="{7236F1A0-F971-447F-B0A4-18AC9FBAD1EC}" type="presParOf" srcId="{EACC48C6-23D6-4862-B4A1-3D09460FF556}" destId="{24F0AFB7-B222-40B5-A574-8DD4CE59065D}" srcOrd="2" destOrd="0" presId="urn:microsoft.com/office/officeart/2005/8/layout/hierarchy4"/>
    <dgm:cxn modelId="{F447DD4A-C8E3-4189-A18F-11D8A61E7345}" type="presParOf" srcId="{24F0AFB7-B222-40B5-A574-8DD4CE59065D}" destId="{03804776-0C44-4205-A134-1AE9B56E6FDA}" srcOrd="0" destOrd="0" presId="urn:microsoft.com/office/officeart/2005/8/layout/hierarchy4"/>
    <dgm:cxn modelId="{B187AB59-9AB3-45ED-948E-C530F190919D}" type="presParOf" srcId="{03804776-0C44-4205-A134-1AE9B56E6FDA}" destId="{4C7EB1DF-8E2E-41C7-B493-02A937A6BF91}" srcOrd="0" destOrd="0" presId="urn:microsoft.com/office/officeart/2005/8/layout/hierarchy4"/>
    <dgm:cxn modelId="{14CD847D-D8C2-46BD-B40D-386F7CBEDFD1}" type="presParOf" srcId="{03804776-0C44-4205-A134-1AE9B56E6FDA}" destId="{5B348B21-C70A-4F23-A822-AFE5CD50B260}" srcOrd="1" destOrd="0" presId="urn:microsoft.com/office/officeart/2005/8/layout/hierarchy4"/>
    <dgm:cxn modelId="{912AAF1B-085D-4928-8434-A9095580F15D}" type="presParOf" srcId="{03804776-0C44-4205-A134-1AE9B56E6FDA}" destId="{4B00F63D-C0E3-4B1F-94CD-DC8D320A106F}" srcOrd="2" destOrd="0" presId="urn:microsoft.com/office/officeart/2005/8/layout/hierarchy4"/>
    <dgm:cxn modelId="{CF46ABD3-FBF6-40CF-AFC8-3DAECDA70525}" type="presParOf" srcId="{4B00F63D-C0E3-4B1F-94CD-DC8D320A106F}" destId="{BAD5B622-9433-4B13-B3BA-234AB869D005}" srcOrd="0" destOrd="0" presId="urn:microsoft.com/office/officeart/2005/8/layout/hierarchy4"/>
    <dgm:cxn modelId="{C71C4E1D-BF39-434C-B3F2-DCFE25E29BCC}" type="presParOf" srcId="{BAD5B622-9433-4B13-B3BA-234AB869D005}" destId="{06D961A0-CF9F-498E-BF1E-EECE9F507423}" srcOrd="0" destOrd="0" presId="urn:microsoft.com/office/officeart/2005/8/layout/hierarchy4"/>
    <dgm:cxn modelId="{3E44C929-2F60-42DB-8C56-4FEC29CEDCEC}" type="presParOf" srcId="{BAD5B622-9433-4B13-B3BA-234AB869D005}" destId="{96421F55-8AA9-4E64-9D57-5DFA4B13E021}" srcOrd="1" destOrd="0" presId="urn:microsoft.com/office/officeart/2005/8/layout/hierarchy4"/>
    <dgm:cxn modelId="{EB1202B4-BF2F-445E-B091-0E0E349248F9}" type="presParOf" srcId="{BAD5B622-9433-4B13-B3BA-234AB869D005}" destId="{490CF969-9CA0-4645-B9F0-BC86F4080C70}" srcOrd="2" destOrd="0" presId="urn:microsoft.com/office/officeart/2005/8/layout/hierarchy4"/>
    <dgm:cxn modelId="{6D3796DA-F96D-4484-80CA-09F3F4365929}" type="presParOf" srcId="{490CF969-9CA0-4645-B9F0-BC86F4080C70}" destId="{8C31A5CB-2CB3-4721-9CD2-2A3832714E12}" srcOrd="0" destOrd="0" presId="urn:microsoft.com/office/officeart/2005/8/layout/hierarchy4"/>
    <dgm:cxn modelId="{B5AAB89B-3572-4AB6-95A8-20A29D04686A}" type="presParOf" srcId="{8C31A5CB-2CB3-4721-9CD2-2A3832714E12}" destId="{E06F36B8-1C55-4155-AB4F-364A8FC8FF0C}" srcOrd="0" destOrd="0" presId="urn:microsoft.com/office/officeart/2005/8/layout/hierarchy4"/>
    <dgm:cxn modelId="{CADB68A2-5930-44FE-999C-F38622DE7686}" type="presParOf" srcId="{8C31A5CB-2CB3-4721-9CD2-2A3832714E12}" destId="{2BB60113-FAE3-4E97-873F-7CAD6FAD44D6}" srcOrd="1" destOrd="0" presId="urn:microsoft.com/office/officeart/2005/8/layout/hierarchy4"/>
    <dgm:cxn modelId="{A0D2BB16-4B87-407F-8770-1515D668E8D5}" type="presParOf" srcId="{8C31A5CB-2CB3-4721-9CD2-2A3832714E12}" destId="{1ACD8465-F21E-40A7-A65A-774CA2F8DAEB}" srcOrd="2" destOrd="0" presId="urn:microsoft.com/office/officeart/2005/8/layout/hierarchy4"/>
    <dgm:cxn modelId="{08CB2E4A-FE94-4573-8819-0A744EC05158}" type="presParOf" srcId="{1ACD8465-F21E-40A7-A65A-774CA2F8DAEB}" destId="{DD32CBC9-C03B-43C0-9273-DD6626A49382}" srcOrd="0" destOrd="0" presId="urn:microsoft.com/office/officeart/2005/8/layout/hierarchy4"/>
    <dgm:cxn modelId="{0957FC32-D6BE-4A00-BB58-5748B89B6C74}" type="presParOf" srcId="{DD32CBC9-C03B-43C0-9273-DD6626A49382}" destId="{D26DC7BA-D28C-4B88-91E5-0CEF117A3742}" srcOrd="0" destOrd="0" presId="urn:microsoft.com/office/officeart/2005/8/layout/hierarchy4"/>
    <dgm:cxn modelId="{ED43B1D5-0575-453D-9302-1F9E73F72B8C}" type="presParOf" srcId="{DD32CBC9-C03B-43C0-9273-DD6626A49382}" destId="{4A8EE442-4D93-4DE5-9134-8D889FE0B664}" srcOrd="1" destOrd="0" presId="urn:microsoft.com/office/officeart/2005/8/layout/hierarchy4"/>
    <dgm:cxn modelId="{7057AAE3-E276-4640-9D28-2BC2BCDE6FED}" type="presParOf" srcId="{24F0AFB7-B222-40B5-A574-8DD4CE59065D}" destId="{F3EFA902-C2B3-426F-9D87-D6AC541F53EF}" srcOrd="1" destOrd="0" presId="urn:microsoft.com/office/officeart/2005/8/layout/hierarchy4"/>
    <dgm:cxn modelId="{0E7EC164-2D8A-4B00-83B1-8E18A79F01AC}" type="presParOf" srcId="{24F0AFB7-B222-40B5-A574-8DD4CE59065D}" destId="{633CEC15-A0AA-414D-9213-CCC134B79E41}" srcOrd="2" destOrd="0" presId="urn:microsoft.com/office/officeart/2005/8/layout/hierarchy4"/>
    <dgm:cxn modelId="{AD3598AD-B383-4F05-B47F-7C567C44EB99}" type="presParOf" srcId="{633CEC15-A0AA-414D-9213-CCC134B79E41}" destId="{FD32AE11-510C-4CC8-A894-22285D889359}" srcOrd="0" destOrd="0" presId="urn:microsoft.com/office/officeart/2005/8/layout/hierarchy4"/>
    <dgm:cxn modelId="{1833564F-C2C5-4073-82E3-A9FB6C79DC60}" type="presParOf" srcId="{633CEC15-A0AA-414D-9213-CCC134B79E41}" destId="{2B406420-0127-48B3-BFDF-69DFF0BD4266}" srcOrd="1" destOrd="0" presId="urn:microsoft.com/office/officeart/2005/8/layout/hierarchy4"/>
    <dgm:cxn modelId="{81BAE4F3-9FC8-419A-AC65-389B49016666}" type="presParOf" srcId="{633CEC15-A0AA-414D-9213-CCC134B79E41}" destId="{8B98898D-A67D-48EA-B369-40BD0EA03442}" srcOrd="2" destOrd="0" presId="urn:microsoft.com/office/officeart/2005/8/layout/hierarchy4"/>
    <dgm:cxn modelId="{5C197917-A487-4DB3-9E8D-623D5765B2B5}" type="presParOf" srcId="{8B98898D-A67D-48EA-B369-40BD0EA03442}" destId="{9CF39D4A-8408-4524-A945-90D46B4D4715}" srcOrd="0" destOrd="0" presId="urn:microsoft.com/office/officeart/2005/8/layout/hierarchy4"/>
    <dgm:cxn modelId="{282CDC5B-1AE5-43D3-9283-1D54524AEB4E}" type="presParOf" srcId="{9CF39D4A-8408-4524-A945-90D46B4D4715}" destId="{53A8C744-1A14-4F32-B372-713FF1FE23E7}" srcOrd="0" destOrd="0" presId="urn:microsoft.com/office/officeart/2005/8/layout/hierarchy4"/>
    <dgm:cxn modelId="{6CE97BD8-A6E4-451B-BEF9-12DF9DEE1057}" type="presParOf" srcId="{9CF39D4A-8408-4524-A945-90D46B4D4715}" destId="{0AF57B87-4774-4C20-997B-1E784A18C36B}" srcOrd="1" destOrd="0" presId="urn:microsoft.com/office/officeart/2005/8/layout/hierarchy4"/>
    <dgm:cxn modelId="{4DF8C62B-20E0-484F-8F23-3551EC245F71}" type="presParOf" srcId="{9CF39D4A-8408-4524-A945-90D46B4D4715}" destId="{3EC60DE4-F0D0-464B-AE18-7367B3AF0FB2}" srcOrd="2" destOrd="0" presId="urn:microsoft.com/office/officeart/2005/8/layout/hierarchy4"/>
    <dgm:cxn modelId="{576E922A-B75B-4AF6-BF4F-E3CE6666DA68}" type="presParOf" srcId="{3EC60DE4-F0D0-464B-AE18-7367B3AF0FB2}" destId="{BEA51704-B300-4868-86D6-14AB865B2E91}" srcOrd="0" destOrd="0" presId="urn:microsoft.com/office/officeart/2005/8/layout/hierarchy4"/>
    <dgm:cxn modelId="{D8765BAE-47F1-4034-8936-EBAE74B7677D}" type="presParOf" srcId="{BEA51704-B300-4868-86D6-14AB865B2E91}" destId="{E1A0D450-E6FD-407B-B052-378D31EEA1BC}" srcOrd="0" destOrd="0" presId="urn:microsoft.com/office/officeart/2005/8/layout/hierarchy4"/>
    <dgm:cxn modelId="{E96EEECD-0AC1-4613-91F0-AB7993C5F958}" type="presParOf" srcId="{BEA51704-B300-4868-86D6-14AB865B2E91}" destId="{C9D8A988-D5F8-4A65-BE9A-E96463F8C429}" srcOrd="1" destOrd="0" presId="urn:microsoft.com/office/officeart/2005/8/layout/hierarchy4"/>
    <dgm:cxn modelId="{9887691D-C728-4285-AF59-D82DE72A5B64}" type="presParOf" srcId="{24F0AFB7-B222-40B5-A574-8DD4CE59065D}" destId="{AAFC7BDE-FFB6-43C7-9CF7-F51D4F9C45DF}" srcOrd="3" destOrd="0" presId="urn:microsoft.com/office/officeart/2005/8/layout/hierarchy4"/>
    <dgm:cxn modelId="{0C4EA9C5-DB88-40E9-B486-67D775A9FF28}" type="presParOf" srcId="{24F0AFB7-B222-40B5-A574-8DD4CE59065D}" destId="{585275A7-D407-4DC4-9FBC-D11A2ED8C593}" srcOrd="4" destOrd="0" presId="urn:microsoft.com/office/officeart/2005/8/layout/hierarchy4"/>
    <dgm:cxn modelId="{04B3A328-2B36-40E6-8766-0F10399F2623}" type="presParOf" srcId="{585275A7-D407-4DC4-9FBC-D11A2ED8C593}" destId="{62723AD3-C616-45C7-9026-4723F03E9D75}" srcOrd="0" destOrd="0" presId="urn:microsoft.com/office/officeart/2005/8/layout/hierarchy4"/>
    <dgm:cxn modelId="{1BEAB24A-7516-4654-B027-8E8C23AD2393}" type="presParOf" srcId="{585275A7-D407-4DC4-9FBC-D11A2ED8C593}" destId="{00EBD1C7-2CE7-4130-AA23-BF2F0957F2C4}" srcOrd="1" destOrd="0" presId="urn:microsoft.com/office/officeart/2005/8/layout/hierarchy4"/>
    <dgm:cxn modelId="{7142C101-196A-4F65-9AC5-4B8F705C4044}" type="presParOf" srcId="{585275A7-D407-4DC4-9FBC-D11A2ED8C593}" destId="{77C5FBC8-B92A-440D-A827-D9BE9F15C562}" srcOrd="2" destOrd="0" presId="urn:microsoft.com/office/officeart/2005/8/layout/hierarchy4"/>
    <dgm:cxn modelId="{112E71EA-A6BC-4233-8A8E-27E07F17EE98}" type="presParOf" srcId="{77C5FBC8-B92A-440D-A827-D9BE9F15C562}" destId="{65B2EA08-2B8C-4FDE-AFBF-05D1AD576F79}" srcOrd="0" destOrd="0" presId="urn:microsoft.com/office/officeart/2005/8/layout/hierarchy4"/>
    <dgm:cxn modelId="{5A01A227-CC36-4552-BEFE-0B1DF131F366}" type="presParOf" srcId="{65B2EA08-2B8C-4FDE-AFBF-05D1AD576F79}" destId="{06279096-85B1-4BF2-8199-749170965E17}" srcOrd="0" destOrd="0" presId="urn:microsoft.com/office/officeart/2005/8/layout/hierarchy4"/>
    <dgm:cxn modelId="{43163BDE-A930-4684-B69F-245640C8C1D3}" type="presParOf" srcId="{65B2EA08-2B8C-4FDE-AFBF-05D1AD576F79}" destId="{26D2E4F1-18B5-439A-A4B7-C455CDCFC4B4}" srcOrd="1" destOrd="0" presId="urn:microsoft.com/office/officeart/2005/8/layout/hierarchy4"/>
    <dgm:cxn modelId="{EECA451D-66C8-4EF2-8583-1CCF2D97FFC6}" type="presParOf" srcId="{65B2EA08-2B8C-4FDE-AFBF-05D1AD576F79}" destId="{1E0874C7-8890-4830-8E98-67557F2063D4}" srcOrd="2" destOrd="0" presId="urn:microsoft.com/office/officeart/2005/8/layout/hierarchy4"/>
    <dgm:cxn modelId="{2A88DBC1-E54E-4C50-B124-E27D6AC3A232}" type="presParOf" srcId="{1E0874C7-8890-4830-8E98-67557F2063D4}" destId="{A99DA116-A002-461B-B9EB-AF08FC9EF5B0}" srcOrd="0" destOrd="0" presId="urn:microsoft.com/office/officeart/2005/8/layout/hierarchy4"/>
    <dgm:cxn modelId="{9C882C8B-B7F5-44FB-9AB9-6E7C4B455834}" type="presParOf" srcId="{A99DA116-A002-461B-B9EB-AF08FC9EF5B0}" destId="{A4C22857-0E42-4747-B25B-CA14F5CBA0D3}" srcOrd="0" destOrd="0" presId="urn:microsoft.com/office/officeart/2005/8/layout/hierarchy4"/>
    <dgm:cxn modelId="{089D8AB2-22E7-4C0A-A6E9-0343648C17B5}" type="presParOf" srcId="{A99DA116-A002-461B-B9EB-AF08FC9EF5B0}" destId="{A7CC8D88-D76A-4E7C-90E4-0E2D079A1354}" srcOrd="1" destOrd="0" presId="urn:microsoft.com/office/officeart/2005/8/layout/hierarchy4"/>
    <dgm:cxn modelId="{DE89A281-34F2-4484-B136-E5E5872EDC34}" type="presParOf" srcId="{24F0AFB7-B222-40B5-A574-8DD4CE59065D}" destId="{BEACFD28-F3CF-49B5-A8C2-952E9DAD9B0D}" srcOrd="5" destOrd="0" presId="urn:microsoft.com/office/officeart/2005/8/layout/hierarchy4"/>
    <dgm:cxn modelId="{4975B533-0689-4859-8DF6-5AD4CDB18CD0}" type="presParOf" srcId="{24F0AFB7-B222-40B5-A574-8DD4CE59065D}" destId="{479EAA29-5CB0-477D-8E3F-DC7F9BA6BCB1}" srcOrd="6" destOrd="0" presId="urn:microsoft.com/office/officeart/2005/8/layout/hierarchy4"/>
    <dgm:cxn modelId="{B0C227A0-6431-45DA-9B30-41B1224AE7D4}" type="presParOf" srcId="{479EAA29-5CB0-477D-8E3F-DC7F9BA6BCB1}" destId="{17296A4D-66B2-4FF6-A502-C679B64B4FC0}" srcOrd="0" destOrd="0" presId="urn:microsoft.com/office/officeart/2005/8/layout/hierarchy4"/>
    <dgm:cxn modelId="{C979F477-56B5-4FD8-BFA4-4A813A02D25A}" type="presParOf" srcId="{479EAA29-5CB0-477D-8E3F-DC7F9BA6BCB1}" destId="{818E6B2F-6BDE-4001-A611-A24F69ADEDA6}" srcOrd="1" destOrd="0" presId="urn:microsoft.com/office/officeart/2005/8/layout/hierarchy4"/>
    <dgm:cxn modelId="{3389813F-D27E-4A61-8750-D4CCDC148986}" type="presParOf" srcId="{479EAA29-5CB0-477D-8E3F-DC7F9BA6BCB1}" destId="{66FA60CF-81DA-4488-9282-3333A8102F3B}" srcOrd="2" destOrd="0" presId="urn:microsoft.com/office/officeart/2005/8/layout/hierarchy4"/>
    <dgm:cxn modelId="{C0D9E722-EDB7-4CF1-8F54-246489AE9F16}" type="presParOf" srcId="{66FA60CF-81DA-4488-9282-3333A8102F3B}" destId="{1F2EC49D-B811-4264-B947-5CC53BA4A28F}" srcOrd="0" destOrd="0" presId="urn:microsoft.com/office/officeart/2005/8/layout/hierarchy4"/>
    <dgm:cxn modelId="{8B43813D-6BC3-4097-A083-0FC4277F722B}" type="presParOf" srcId="{1F2EC49D-B811-4264-B947-5CC53BA4A28F}" destId="{4E37D298-6CA0-4439-B68B-8347B6462B77}" srcOrd="0" destOrd="0" presId="urn:microsoft.com/office/officeart/2005/8/layout/hierarchy4"/>
    <dgm:cxn modelId="{A30BF94C-28E6-4437-AFCD-8F15D00B2107}" type="presParOf" srcId="{1F2EC49D-B811-4264-B947-5CC53BA4A28F}" destId="{295251EB-C8F4-4DED-88EC-BB4F8C53A47E}" srcOrd="1" destOrd="0" presId="urn:microsoft.com/office/officeart/2005/8/layout/hierarchy4"/>
    <dgm:cxn modelId="{725D7D9C-0868-4F46-8CAD-7892BA28BBBC}" type="presParOf" srcId="{1F2EC49D-B811-4264-B947-5CC53BA4A28F}" destId="{B40F89DE-36F4-4243-A62A-61801846E9FD}" srcOrd="2" destOrd="0" presId="urn:microsoft.com/office/officeart/2005/8/layout/hierarchy4"/>
    <dgm:cxn modelId="{5F0CEEDB-D401-4FCB-A49E-4992764B1530}" type="presParOf" srcId="{B40F89DE-36F4-4243-A62A-61801846E9FD}" destId="{27B05627-E146-4B7E-962C-8D85942D7078}" srcOrd="0" destOrd="0" presId="urn:microsoft.com/office/officeart/2005/8/layout/hierarchy4"/>
    <dgm:cxn modelId="{6AA2DC68-590F-4774-8F83-0BA506679F26}" type="presParOf" srcId="{27B05627-E146-4B7E-962C-8D85942D7078}" destId="{09154CF7-9C15-4939-B203-EB11466ADC3B}" srcOrd="0" destOrd="0" presId="urn:microsoft.com/office/officeart/2005/8/layout/hierarchy4"/>
    <dgm:cxn modelId="{E7CABFFA-B40D-4B77-BE08-D8A7514AFE3B}" type="presParOf" srcId="{27B05627-E146-4B7E-962C-8D85942D7078}" destId="{67E00567-3FA5-4D89-86DB-2F5F17E28098}" srcOrd="1" destOrd="0" presId="urn:microsoft.com/office/officeart/2005/8/layout/hierarchy4"/>
    <dgm:cxn modelId="{8F124CD0-C0CA-4992-B17D-3B747BB95F75}" type="presParOf" srcId="{27B05627-E146-4B7E-962C-8D85942D7078}" destId="{C4EAD2E1-2A41-422E-B9E0-50038F1BD9C6}" srcOrd="2" destOrd="0" presId="urn:microsoft.com/office/officeart/2005/8/layout/hierarchy4"/>
    <dgm:cxn modelId="{A5CE7D37-4FA3-4171-BA3E-A7447EA8BB69}" type="presParOf" srcId="{C4EAD2E1-2A41-422E-B9E0-50038F1BD9C6}" destId="{37B63DC7-D6D5-44D7-B688-47B02E04FC52}" srcOrd="0" destOrd="0" presId="urn:microsoft.com/office/officeart/2005/8/layout/hierarchy4"/>
    <dgm:cxn modelId="{3CD422E3-3595-4F68-8D2A-E7DF68AA9C8C}" type="presParOf" srcId="{37B63DC7-D6D5-44D7-B688-47B02E04FC52}" destId="{09D120F3-8763-48AE-A228-B9470F460183}" srcOrd="0" destOrd="0" presId="urn:microsoft.com/office/officeart/2005/8/layout/hierarchy4"/>
    <dgm:cxn modelId="{DEE50918-4856-4CCA-A685-CD3ADC82A889}" type="presParOf" srcId="{37B63DC7-D6D5-44D7-B688-47B02E04FC52}" destId="{1C7A7986-FB76-4F27-A247-362DF8BCE6D3}" srcOrd="1" destOrd="0" presId="urn:microsoft.com/office/officeart/2005/8/layout/hierarchy4"/>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4EC45B1D-846F-4D2B-AC21-17FC732ED51D}">
      <dgm:prSet phldrT="[Text]" custT="1"/>
      <dgm:spPr>
        <a:solidFill>
          <a:schemeClr val="accent2"/>
        </a:solidFill>
        <a:ln>
          <a:noFill/>
        </a:ln>
      </dgm:spPr>
      <dgm:t>
        <a:bodyPr lIns="365760"/>
        <a:lstStyle/>
        <a:p>
          <a:pPr>
            <a:lnSpc>
              <a:spcPts val="1000"/>
            </a:lnSpc>
          </a:pPr>
          <a:r>
            <a:rPr lang="en-US" sz="800" b="1"/>
            <a:t>Sense</a:t>
          </a:r>
        </a:p>
      </dgm:t>
    </dgm:pt>
    <dgm:pt modelId="{4F0237EC-EC37-449D-92C2-E075DA854602}" type="parTrans" cxnId="{9F47E258-40D1-4261-8908-B2421443D1D9}">
      <dgm:prSet/>
      <dgm:spPr/>
      <dgm:t>
        <a:bodyPr/>
        <a:lstStyle/>
        <a:p>
          <a:endParaRPr lang="en-US" sz="800"/>
        </a:p>
      </dgm:t>
    </dgm:pt>
    <dgm:pt modelId="{58C3C21E-D3EA-4D4C-B14F-31621B311668}" type="sibTrans" cxnId="{9F47E258-40D1-4261-8908-B2421443D1D9}">
      <dgm:prSet/>
      <dgm:spPr/>
      <dgm:t>
        <a:bodyPr/>
        <a:lstStyle/>
        <a:p>
          <a:endParaRPr lang="en-US" sz="800"/>
        </a:p>
      </dgm:t>
    </dgm:pt>
    <dgm:pt modelId="{CE9638B5-472B-4190-9F9C-995A7D6BAA04}">
      <dgm:prSet phldrT="[Text]" custT="1"/>
      <dgm:spPr>
        <a:ln>
          <a:noFill/>
        </a:ln>
      </dgm:spPr>
      <dgm:t>
        <a:bodyPr/>
        <a:lstStyle/>
        <a:p>
          <a:pPr>
            <a:lnSpc>
              <a:spcPts val="1000"/>
            </a:lnSpc>
          </a:pPr>
          <a:r>
            <a:rPr lang="en-US" sz="800"/>
            <a:t>Sense Light</a:t>
          </a:r>
        </a:p>
      </dgm:t>
    </dgm:pt>
    <dgm:pt modelId="{04290213-04D0-45A6-B783-12C569492533}" type="parTrans" cxnId="{4C276C12-2E49-471B-BDA9-F5D5337908B2}">
      <dgm:prSet/>
      <dgm:spPr/>
      <dgm:t>
        <a:bodyPr/>
        <a:lstStyle/>
        <a:p>
          <a:endParaRPr lang="en-US" sz="800"/>
        </a:p>
      </dgm:t>
    </dgm:pt>
    <dgm:pt modelId="{18288D97-273B-419A-8D9A-12E99962CFE0}" type="sibTrans" cxnId="{4C276C12-2E49-471B-BDA9-F5D5337908B2}">
      <dgm:prSet/>
      <dgm:spPr/>
      <dgm:t>
        <a:bodyPr/>
        <a:lstStyle/>
        <a:p>
          <a:endParaRPr lang="en-US" sz="800"/>
        </a:p>
      </dgm:t>
    </dgm:pt>
    <dgm:pt modelId="{7A3FF7BC-0620-4DC2-B759-B4E4CBD6F2AC}">
      <dgm:prSet phldrT="[Text]" custT="1"/>
      <dgm:spPr>
        <a:solidFill>
          <a:schemeClr val="accent1">
            <a:lumMod val="75000"/>
          </a:schemeClr>
        </a:solidFill>
        <a:ln>
          <a:noFill/>
        </a:ln>
      </dgm:spPr>
      <dgm:t>
        <a:bodyPr/>
        <a:lstStyle/>
        <a:p>
          <a:pPr>
            <a:lnSpc>
              <a:spcPts val="1000"/>
            </a:lnSpc>
          </a:pPr>
          <a:r>
            <a:rPr lang="en-US" sz="800"/>
            <a:t>See</a:t>
          </a:r>
        </a:p>
      </dgm:t>
    </dgm:pt>
    <dgm:pt modelId="{76549019-1973-4013-A9FF-B82D42DD5534}" type="parTrans" cxnId="{398FE4D0-7197-499B-8674-E93A35E77057}">
      <dgm:prSet/>
      <dgm:spPr/>
      <dgm:t>
        <a:bodyPr/>
        <a:lstStyle/>
        <a:p>
          <a:endParaRPr lang="en-US" sz="800"/>
        </a:p>
      </dgm:t>
    </dgm:pt>
    <dgm:pt modelId="{28378939-406B-4314-A099-8322A0F3D4AD}" type="sibTrans" cxnId="{398FE4D0-7197-499B-8674-E93A35E77057}">
      <dgm:prSet/>
      <dgm:spPr/>
      <dgm:t>
        <a:bodyPr/>
        <a:lstStyle/>
        <a:p>
          <a:endParaRPr lang="en-US" sz="800"/>
        </a:p>
      </dgm:t>
    </dgm:pt>
    <dgm:pt modelId="{98323AEA-8CF1-4C2E-8314-FA9B3571F8B7}">
      <dgm:prSet phldrT="[Text]" custT="1"/>
      <dgm:spPr>
        <a:solidFill>
          <a:schemeClr val="accent2"/>
        </a:solidFill>
        <a:ln>
          <a:noFill/>
        </a:ln>
      </dgm:spPr>
      <dgm:t>
        <a:bodyPr lIns="365760"/>
        <a:lstStyle/>
        <a:p>
          <a:pPr>
            <a:lnSpc>
              <a:spcPts val="1000"/>
            </a:lnSpc>
          </a:pPr>
          <a:r>
            <a:rPr lang="en-US" sz="800" b="1"/>
            <a:t>Learn</a:t>
          </a:r>
        </a:p>
      </dgm:t>
    </dgm:pt>
    <dgm:pt modelId="{43ECACD9-4D9E-4702-AF28-0A27EB43FE65}" type="parTrans" cxnId="{A7078E9C-311F-496A-BCDD-F7D7A77C962F}">
      <dgm:prSet/>
      <dgm:spPr/>
      <dgm:t>
        <a:bodyPr/>
        <a:lstStyle/>
        <a:p>
          <a:endParaRPr lang="en-US" sz="800"/>
        </a:p>
      </dgm:t>
    </dgm:pt>
    <dgm:pt modelId="{F735AA0A-2FEF-48F0-A8AD-2525A6E9A21A}" type="sibTrans" cxnId="{A7078E9C-311F-496A-BCDD-F7D7A77C962F}">
      <dgm:prSet/>
      <dgm:spPr/>
      <dgm:t>
        <a:bodyPr/>
        <a:lstStyle/>
        <a:p>
          <a:endParaRPr lang="en-US" sz="800"/>
        </a:p>
      </dgm:t>
    </dgm:pt>
    <dgm:pt modelId="{E00B3A76-5AE4-4F0A-B499-5BEF91904EDE}">
      <dgm:prSet phldrT="[Text]" custT="1"/>
      <dgm:spPr>
        <a:ln>
          <a:noFill/>
        </a:ln>
      </dgm:spPr>
      <dgm:t>
        <a:bodyPr/>
        <a:lstStyle/>
        <a:p>
          <a:pPr>
            <a:lnSpc>
              <a:spcPts val="1000"/>
            </a:lnSpc>
          </a:pPr>
          <a:r>
            <a:rPr lang="en-US" sz="800"/>
            <a:t>Sense Sound</a:t>
          </a:r>
        </a:p>
      </dgm:t>
    </dgm:pt>
    <dgm:pt modelId="{8C1886F7-61A5-4B76-BCE2-59976B1E91B8}" type="parTrans" cxnId="{97F86F9A-E0C0-4304-87CA-3E0EFED3BFC2}">
      <dgm:prSet/>
      <dgm:spPr/>
      <dgm:t>
        <a:bodyPr/>
        <a:lstStyle/>
        <a:p>
          <a:endParaRPr lang="en-US" sz="800"/>
        </a:p>
      </dgm:t>
    </dgm:pt>
    <dgm:pt modelId="{B706B79A-0010-4CE4-AF0A-15D622B34948}" type="sibTrans" cxnId="{97F86F9A-E0C0-4304-87CA-3E0EFED3BFC2}">
      <dgm:prSet/>
      <dgm:spPr/>
      <dgm:t>
        <a:bodyPr/>
        <a:lstStyle/>
        <a:p>
          <a:endParaRPr lang="en-US" sz="800"/>
        </a:p>
      </dgm:t>
    </dgm:pt>
    <dgm:pt modelId="{A2073703-734A-490F-8D6E-32D252453709}">
      <dgm:prSet phldrT="[Text]" custT="1"/>
      <dgm:spPr>
        <a:ln>
          <a:noFill/>
        </a:ln>
      </dgm:spPr>
      <dgm:t>
        <a:bodyPr/>
        <a:lstStyle/>
        <a:p>
          <a:pPr>
            <a:lnSpc>
              <a:spcPts val="1000"/>
            </a:lnSpc>
          </a:pPr>
          <a:r>
            <a:rPr lang="en-US" sz="800"/>
            <a:t>Sense Temperature</a:t>
          </a:r>
        </a:p>
      </dgm:t>
    </dgm:pt>
    <dgm:pt modelId="{CFB09B17-CF0F-48EE-A746-1B731B02CE55}" type="parTrans" cxnId="{3484F90C-7414-4B1A-B0C3-96045E97149A}">
      <dgm:prSet/>
      <dgm:spPr/>
      <dgm:t>
        <a:bodyPr/>
        <a:lstStyle/>
        <a:p>
          <a:endParaRPr lang="en-US" sz="800"/>
        </a:p>
      </dgm:t>
    </dgm:pt>
    <dgm:pt modelId="{5F27D9D3-77FE-45B5-9205-B50BB37AEF10}" type="sibTrans" cxnId="{3484F90C-7414-4B1A-B0C3-96045E97149A}">
      <dgm:prSet/>
      <dgm:spPr/>
      <dgm:t>
        <a:bodyPr/>
        <a:lstStyle/>
        <a:p>
          <a:endParaRPr lang="en-US" sz="800"/>
        </a:p>
      </dgm:t>
    </dgm:pt>
    <dgm:pt modelId="{59D37050-2463-43B8-A927-21DB681DB6BB}">
      <dgm:prSet phldrT="[Text]" custT="1"/>
      <dgm:spPr>
        <a:ln>
          <a:noFill/>
        </a:ln>
      </dgm:spPr>
      <dgm:t>
        <a:bodyPr/>
        <a:lstStyle/>
        <a:p>
          <a:pPr>
            <a:lnSpc>
              <a:spcPts val="1000"/>
            </a:lnSpc>
          </a:pPr>
          <a:r>
            <a:rPr lang="en-US" sz="800"/>
            <a:t>Sense Motion</a:t>
          </a:r>
        </a:p>
      </dgm:t>
    </dgm:pt>
    <dgm:pt modelId="{C1D9121D-A9F0-4C20-9B62-B64487BA4738}" type="parTrans" cxnId="{E2736681-0D2F-495E-BA08-BD35B041572A}">
      <dgm:prSet/>
      <dgm:spPr/>
      <dgm:t>
        <a:bodyPr/>
        <a:lstStyle/>
        <a:p>
          <a:endParaRPr lang="en-US" sz="800"/>
        </a:p>
      </dgm:t>
    </dgm:pt>
    <dgm:pt modelId="{BD45F2EC-F706-44E8-84BA-82F3659C1704}" type="sibTrans" cxnId="{E2736681-0D2F-495E-BA08-BD35B041572A}">
      <dgm:prSet/>
      <dgm:spPr/>
      <dgm:t>
        <a:bodyPr/>
        <a:lstStyle/>
        <a:p>
          <a:endParaRPr lang="en-US" sz="800"/>
        </a:p>
      </dgm:t>
    </dgm:pt>
    <dgm:pt modelId="{DED6277A-5A32-432C-B905-95D436AA157D}">
      <dgm:prSet phldrT="[Text]" custT="1"/>
      <dgm:spPr>
        <a:solidFill>
          <a:schemeClr val="accent2"/>
        </a:solidFill>
        <a:ln>
          <a:noFill/>
        </a:ln>
      </dgm:spPr>
      <dgm:t>
        <a:bodyPr lIns="365760"/>
        <a:lstStyle/>
        <a:p>
          <a:pPr>
            <a:lnSpc>
              <a:spcPts val="1000"/>
            </a:lnSpc>
          </a:pPr>
          <a:r>
            <a:rPr lang="en-US" sz="800" b="1"/>
            <a:t>Perceive</a:t>
          </a:r>
        </a:p>
      </dgm:t>
    </dgm:pt>
    <dgm:pt modelId="{D4535662-4E86-461F-B5E7-744A9EE22291}" type="parTrans" cxnId="{E745B970-A56B-4E7B-A4F5-65A0911112FA}">
      <dgm:prSet/>
      <dgm:spPr/>
      <dgm:t>
        <a:bodyPr/>
        <a:lstStyle/>
        <a:p>
          <a:endParaRPr lang="en-US" sz="800"/>
        </a:p>
      </dgm:t>
    </dgm:pt>
    <dgm:pt modelId="{DAD040BE-FDA3-4061-B7FC-6812540D8931}" type="sibTrans" cxnId="{E745B970-A56B-4E7B-A4F5-65A0911112FA}">
      <dgm:prSet/>
      <dgm:spPr/>
      <dgm:t>
        <a:bodyPr/>
        <a:lstStyle/>
        <a:p>
          <a:endParaRPr lang="en-US" sz="800"/>
        </a:p>
      </dgm:t>
    </dgm:pt>
    <dgm:pt modelId="{FDEF31A3-E94C-47FA-A7B2-936E84D428C3}">
      <dgm:prSet phldrT="[Text]" custT="1"/>
      <dgm:spPr>
        <a:solidFill>
          <a:schemeClr val="accent1">
            <a:lumMod val="75000"/>
          </a:schemeClr>
        </a:solidFill>
        <a:ln>
          <a:noFill/>
        </a:ln>
      </dgm:spPr>
      <dgm:t>
        <a:bodyPr/>
        <a:lstStyle/>
        <a:p>
          <a:pPr>
            <a:lnSpc>
              <a:spcPts val="1000"/>
            </a:lnSpc>
          </a:pPr>
          <a:r>
            <a:rPr lang="en-US" sz="800"/>
            <a:t>Hear</a:t>
          </a:r>
        </a:p>
      </dgm:t>
    </dgm:pt>
    <dgm:pt modelId="{2CA4D7E7-BE67-4893-9DF3-2CD52556B1FA}" type="parTrans" cxnId="{1FA8322F-5C9B-4172-890E-3476BEFE8E5E}">
      <dgm:prSet/>
      <dgm:spPr/>
      <dgm:t>
        <a:bodyPr/>
        <a:lstStyle/>
        <a:p>
          <a:endParaRPr lang="en-US" sz="800"/>
        </a:p>
      </dgm:t>
    </dgm:pt>
    <dgm:pt modelId="{01AEBF2B-ED26-4EFF-AFCB-8832789F21B6}" type="sibTrans" cxnId="{1FA8322F-5C9B-4172-890E-3476BEFE8E5E}">
      <dgm:prSet/>
      <dgm:spPr/>
      <dgm:t>
        <a:bodyPr/>
        <a:lstStyle/>
        <a:p>
          <a:endParaRPr lang="en-US" sz="800"/>
        </a:p>
      </dgm:t>
    </dgm:pt>
    <dgm:pt modelId="{371536C2-45B4-423C-8D03-49C51B917953}">
      <dgm:prSet phldrT="[Text]" custT="1"/>
      <dgm:spPr>
        <a:ln>
          <a:noFill/>
        </a:ln>
      </dgm:spPr>
      <dgm:t>
        <a:bodyPr/>
        <a:lstStyle/>
        <a:p>
          <a:pPr>
            <a:lnSpc>
              <a:spcPts val="1000"/>
            </a:lnSpc>
          </a:pPr>
          <a:r>
            <a:rPr lang="en-US" sz="800"/>
            <a:t>Recognize Objects</a:t>
          </a:r>
        </a:p>
      </dgm:t>
    </dgm:pt>
    <dgm:pt modelId="{81E09378-D847-4C54-BE3A-99425A1076AC}" type="parTrans" cxnId="{04494D46-B2C2-476C-8E25-4A45D257E7B4}">
      <dgm:prSet/>
      <dgm:spPr/>
      <dgm:t>
        <a:bodyPr/>
        <a:lstStyle/>
        <a:p>
          <a:endParaRPr lang="en-US" sz="800"/>
        </a:p>
      </dgm:t>
    </dgm:pt>
    <dgm:pt modelId="{C29F3373-F38F-4EAC-AB32-2DB82488E84C}" type="sibTrans" cxnId="{04494D46-B2C2-476C-8E25-4A45D257E7B4}">
      <dgm:prSet/>
      <dgm:spPr/>
      <dgm:t>
        <a:bodyPr/>
        <a:lstStyle/>
        <a:p>
          <a:endParaRPr lang="en-US" sz="800"/>
        </a:p>
      </dgm:t>
    </dgm:pt>
    <dgm:pt modelId="{516B4029-8AEC-41C8-9D3D-7D17BE865C91}">
      <dgm:prSet phldrT="[Text]" custT="1"/>
      <dgm:spPr>
        <a:ln>
          <a:noFill/>
        </a:ln>
      </dgm:spPr>
      <dgm:t>
        <a:bodyPr/>
        <a:lstStyle/>
        <a:p>
          <a:pPr>
            <a:lnSpc>
              <a:spcPts val="1000"/>
            </a:lnSpc>
          </a:pPr>
          <a:r>
            <a:rPr lang="en-US" sz="800"/>
            <a:t>Recognize Faces</a:t>
          </a:r>
        </a:p>
      </dgm:t>
    </dgm:pt>
    <dgm:pt modelId="{2CD5CE57-AEDF-4095-90F2-750EBD5C7B07}" type="parTrans" cxnId="{280855D5-42AB-4991-9FE9-CFB53F2CE302}">
      <dgm:prSet/>
      <dgm:spPr/>
      <dgm:t>
        <a:bodyPr/>
        <a:lstStyle/>
        <a:p>
          <a:endParaRPr lang="en-US" sz="800"/>
        </a:p>
      </dgm:t>
    </dgm:pt>
    <dgm:pt modelId="{90D2E5A9-7B15-488A-A5AB-CC9448935776}" type="sibTrans" cxnId="{280855D5-42AB-4991-9FE9-CFB53F2CE302}">
      <dgm:prSet/>
      <dgm:spPr/>
      <dgm:t>
        <a:bodyPr/>
        <a:lstStyle/>
        <a:p>
          <a:endParaRPr lang="en-US" sz="800"/>
        </a:p>
      </dgm:t>
    </dgm:pt>
    <dgm:pt modelId="{0956C64F-9DF2-4FA2-A379-BEB33C5059CE}">
      <dgm:prSet phldrT="[Text]" custT="1"/>
      <dgm:spPr>
        <a:ln>
          <a:noFill/>
        </a:ln>
      </dgm:spPr>
      <dgm:t>
        <a:bodyPr/>
        <a:lstStyle/>
        <a:p>
          <a:pPr>
            <a:lnSpc>
              <a:spcPts val="1000"/>
            </a:lnSpc>
          </a:pPr>
          <a:r>
            <a:rPr lang="en-US" sz="800"/>
            <a:t>Recognize Voices and Sounds</a:t>
          </a:r>
        </a:p>
      </dgm:t>
    </dgm:pt>
    <dgm:pt modelId="{2605755D-17A5-4E16-BEE5-05F5E96BB5C5}" type="parTrans" cxnId="{2056B36A-7F6C-4E15-B634-279C19DE82AE}">
      <dgm:prSet/>
      <dgm:spPr/>
      <dgm:t>
        <a:bodyPr/>
        <a:lstStyle/>
        <a:p>
          <a:endParaRPr lang="en-US" sz="800"/>
        </a:p>
      </dgm:t>
    </dgm:pt>
    <dgm:pt modelId="{EE9F8128-FAFF-4CE1-8E19-256CF795A603}" type="sibTrans" cxnId="{2056B36A-7F6C-4E15-B634-279C19DE82AE}">
      <dgm:prSet/>
      <dgm:spPr/>
      <dgm:t>
        <a:bodyPr/>
        <a:lstStyle/>
        <a:p>
          <a:endParaRPr lang="en-US" sz="800"/>
        </a:p>
      </dgm:t>
    </dgm:pt>
    <dgm:pt modelId="{F21992C4-66CE-42C6-87FD-6E6B7EE2DDC4}">
      <dgm:prSet phldrT="[Text]" custT="1"/>
      <dgm:spPr>
        <a:solidFill>
          <a:schemeClr val="accent1">
            <a:lumMod val="75000"/>
          </a:schemeClr>
        </a:solidFill>
        <a:ln>
          <a:noFill/>
        </a:ln>
      </dgm:spPr>
      <dgm:t>
        <a:bodyPr lIns="365760"/>
        <a:lstStyle/>
        <a:p>
          <a:pPr>
            <a:lnSpc>
              <a:spcPts val="1000"/>
            </a:lnSpc>
          </a:pPr>
          <a:r>
            <a:rPr lang="en-US" sz="800" b="1"/>
            <a:t>Know</a:t>
          </a:r>
        </a:p>
      </dgm:t>
    </dgm:pt>
    <dgm:pt modelId="{4FFB1D58-4C50-4FB8-8398-38F6BE2A20E4}" type="parTrans" cxnId="{2B33DC56-CB65-4F39-BBE9-451C3F0B9FE6}">
      <dgm:prSet/>
      <dgm:spPr/>
      <dgm:t>
        <a:bodyPr/>
        <a:lstStyle/>
        <a:p>
          <a:endParaRPr lang="en-US" sz="800"/>
        </a:p>
      </dgm:t>
    </dgm:pt>
    <dgm:pt modelId="{5BCBDB5B-B7AF-4E55-9FF6-69975ACB08B5}" type="sibTrans" cxnId="{2B33DC56-CB65-4F39-BBE9-451C3F0B9FE6}">
      <dgm:prSet/>
      <dgm:spPr/>
      <dgm:t>
        <a:bodyPr/>
        <a:lstStyle/>
        <a:p>
          <a:endParaRPr lang="en-US" sz="800"/>
        </a:p>
      </dgm:t>
    </dgm:pt>
    <dgm:pt modelId="{C342B594-A8D3-414F-BE33-57318F7D5CFA}">
      <dgm:prSet phldrT="[Text]" custT="1"/>
      <dgm:spPr>
        <a:solidFill>
          <a:schemeClr val="accent1">
            <a:lumMod val="75000"/>
          </a:schemeClr>
        </a:solidFill>
        <a:ln>
          <a:noFill/>
        </a:ln>
      </dgm:spPr>
      <dgm:t>
        <a:bodyPr lIns="365760"/>
        <a:lstStyle/>
        <a:p>
          <a:pPr>
            <a:lnSpc>
              <a:spcPts val="1000"/>
            </a:lnSpc>
          </a:pPr>
          <a:r>
            <a:rPr lang="en-US" sz="800" b="1"/>
            <a:t>Reason</a:t>
          </a:r>
        </a:p>
      </dgm:t>
    </dgm:pt>
    <dgm:pt modelId="{05728ACB-587E-4C7F-A0AC-F7304A5310A1}" type="parTrans" cxnId="{9C781654-0BDE-4FF8-AFC4-655CE7025214}">
      <dgm:prSet/>
      <dgm:spPr/>
      <dgm:t>
        <a:bodyPr/>
        <a:lstStyle/>
        <a:p>
          <a:endParaRPr lang="en-US" sz="800"/>
        </a:p>
      </dgm:t>
    </dgm:pt>
    <dgm:pt modelId="{3E9942E3-D998-41A7-989F-7B346D9F1A5A}" type="sibTrans" cxnId="{9C781654-0BDE-4FF8-AFC4-655CE7025214}">
      <dgm:prSet/>
      <dgm:spPr/>
      <dgm:t>
        <a:bodyPr/>
        <a:lstStyle/>
        <a:p>
          <a:endParaRPr lang="en-US" sz="800"/>
        </a:p>
      </dgm:t>
    </dgm:pt>
    <dgm:pt modelId="{26F4C266-F291-45BE-B174-08CCDA879CF1}">
      <dgm:prSet phldrT="[Text]" custT="1"/>
      <dgm:spPr>
        <a:ln>
          <a:noFill/>
        </a:ln>
      </dgm:spPr>
      <dgm:t>
        <a:bodyPr/>
        <a:lstStyle/>
        <a:p>
          <a:pPr>
            <a:lnSpc>
              <a:spcPts val="1000"/>
            </a:lnSpc>
          </a:pPr>
          <a:r>
            <a:rPr lang="en-US" sz="800"/>
            <a:t>Learn Facts</a:t>
          </a:r>
        </a:p>
      </dgm:t>
    </dgm:pt>
    <dgm:pt modelId="{5B98B0A8-4747-488F-ADC5-649BABEECB31}" type="parTrans" cxnId="{C54F5600-00BB-41E8-BC88-56F3D2A7E22D}">
      <dgm:prSet/>
      <dgm:spPr/>
      <dgm:t>
        <a:bodyPr/>
        <a:lstStyle/>
        <a:p>
          <a:endParaRPr lang="en-US" sz="800"/>
        </a:p>
      </dgm:t>
    </dgm:pt>
    <dgm:pt modelId="{BD33080D-3E89-4E9E-8C0B-E5DE6EC4D8F6}" type="sibTrans" cxnId="{C54F5600-00BB-41E8-BC88-56F3D2A7E22D}">
      <dgm:prSet/>
      <dgm:spPr/>
      <dgm:t>
        <a:bodyPr/>
        <a:lstStyle/>
        <a:p>
          <a:endParaRPr lang="en-US" sz="800"/>
        </a:p>
      </dgm:t>
    </dgm:pt>
    <dgm:pt modelId="{FF7B91DE-3917-4673-B72E-DE935EACC942}">
      <dgm:prSet phldrT="[Text]" custT="1"/>
      <dgm:spPr>
        <a:ln>
          <a:noFill/>
        </a:ln>
      </dgm:spPr>
      <dgm:t>
        <a:bodyPr/>
        <a:lstStyle/>
        <a:p>
          <a:pPr>
            <a:lnSpc>
              <a:spcPts val="1000"/>
            </a:lnSpc>
          </a:pPr>
          <a:r>
            <a:rPr lang="en-US" sz="800"/>
            <a:t>Learn Skills</a:t>
          </a:r>
        </a:p>
      </dgm:t>
    </dgm:pt>
    <dgm:pt modelId="{5E1B171D-9F07-4709-A58B-50CEFC6878B9}" type="parTrans" cxnId="{B32CFAB8-FEF1-4D78-AEE4-8246EAF35498}">
      <dgm:prSet/>
      <dgm:spPr/>
      <dgm:t>
        <a:bodyPr/>
        <a:lstStyle/>
        <a:p>
          <a:endParaRPr lang="en-US" sz="800"/>
        </a:p>
      </dgm:t>
    </dgm:pt>
    <dgm:pt modelId="{8511D675-CA47-4542-9A74-F82A97B777A1}" type="sibTrans" cxnId="{B32CFAB8-FEF1-4D78-AEE4-8246EAF35498}">
      <dgm:prSet/>
      <dgm:spPr/>
      <dgm:t>
        <a:bodyPr/>
        <a:lstStyle/>
        <a:p>
          <a:endParaRPr lang="en-US" sz="800"/>
        </a:p>
      </dgm:t>
    </dgm:pt>
    <dgm:pt modelId="{0D0C1E25-2F70-40CD-8A0A-AE039BE512DA}">
      <dgm:prSet phldrT="[Text]" custT="1"/>
      <dgm:spPr>
        <a:ln>
          <a:noFill/>
        </a:ln>
      </dgm:spPr>
      <dgm:t>
        <a:bodyPr/>
        <a:lstStyle/>
        <a:p>
          <a:pPr>
            <a:lnSpc>
              <a:spcPts val="1000"/>
            </a:lnSpc>
          </a:pPr>
          <a:r>
            <a:rPr lang="en-US" sz="800"/>
            <a:t>Represent Knowledge</a:t>
          </a:r>
        </a:p>
      </dgm:t>
    </dgm:pt>
    <dgm:pt modelId="{C87140A0-8EDB-4F07-8B69-55A2EFBD282E}" type="parTrans" cxnId="{3F5CBD8F-25DA-462A-95E2-59F7DFDC2304}">
      <dgm:prSet/>
      <dgm:spPr/>
      <dgm:t>
        <a:bodyPr/>
        <a:lstStyle/>
        <a:p>
          <a:endParaRPr lang="en-US" sz="800"/>
        </a:p>
      </dgm:t>
    </dgm:pt>
    <dgm:pt modelId="{B306A491-CCB6-4AED-B61A-B51AB4AEC6BE}" type="sibTrans" cxnId="{3F5CBD8F-25DA-462A-95E2-59F7DFDC2304}">
      <dgm:prSet/>
      <dgm:spPr/>
      <dgm:t>
        <a:bodyPr/>
        <a:lstStyle/>
        <a:p>
          <a:endParaRPr lang="en-US" sz="800"/>
        </a:p>
      </dgm:t>
    </dgm:pt>
    <dgm:pt modelId="{A53BD1FA-02E7-4A7C-A427-0DF03C69DE7C}">
      <dgm:prSet phldrT="[Text]" custT="1"/>
      <dgm:spPr>
        <a:ln>
          <a:noFill/>
        </a:ln>
      </dgm:spPr>
      <dgm:t>
        <a:bodyPr/>
        <a:lstStyle/>
        <a:p>
          <a:pPr>
            <a:lnSpc>
              <a:spcPts val="1000"/>
            </a:lnSpc>
          </a:pPr>
          <a:r>
            <a:rPr lang="en-US" sz="800"/>
            <a:t>Retrieve Relevant Documents</a:t>
          </a:r>
        </a:p>
      </dgm:t>
    </dgm:pt>
    <dgm:pt modelId="{BE21BF87-E4EC-4C84-8E57-8BA27DB6DE1C}" type="parTrans" cxnId="{DFE255A6-A8A2-4A06-94E2-D26D80CDC08A}">
      <dgm:prSet/>
      <dgm:spPr/>
      <dgm:t>
        <a:bodyPr/>
        <a:lstStyle/>
        <a:p>
          <a:endParaRPr lang="en-US" sz="800"/>
        </a:p>
      </dgm:t>
    </dgm:pt>
    <dgm:pt modelId="{B96487C5-BDAD-4E7A-AB99-23CC0C3F34CA}" type="sibTrans" cxnId="{DFE255A6-A8A2-4A06-94E2-D26D80CDC08A}">
      <dgm:prSet/>
      <dgm:spPr/>
      <dgm:t>
        <a:bodyPr/>
        <a:lstStyle/>
        <a:p>
          <a:endParaRPr lang="en-US" sz="800"/>
        </a:p>
      </dgm:t>
    </dgm:pt>
    <dgm:pt modelId="{E657CAFA-93FF-430E-A320-0E687B7FA5BD}">
      <dgm:prSet phldrT="[Text]" custT="1"/>
      <dgm:spPr>
        <a:ln>
          <a:noFill/>
        </a:ln>
      </dgm:spPr>
      <dgm:t>
        <a:bodyPr/>
        <a:lstStyle/>
        <a:p>
          <a:pPr>
            <a:lnSpc>
              <a:spcPts val="1000"/>
            </a:lnSpc>
          </a:pPr>
          <a:r>
            <a:rPr lang="en-US" sz="800"/>
            <a:t>Retrieve Relevant Facts</a:t>
          </a:r>
        </a:p>
      </dgm:t>
    </dgm:pt>
    <dgm:pt modelId="{FBAECF87-B821-44C6-A8AA-FB926822EE9C}" type="parTrans" cxnId="{0C95BF88-9DA6-4EDE-889F-6B5297798596}">
      <dgm:prSet/>
      <dgm:spPr/>
      <dgm:t>
        <a:bodyPr/>
        <a:lstStyle/>
        <a:p>
          <a:endParaRPr lang="en-US" sz="800"/>
        </a:p>
      </dgm:t>
    </dgm:pt>
    <dgm:pt modelId="{D056DAF1-BE18-402D-8131-9D2E7F142219}" type="sibTrans" cxnId="{0C95BF88-9DA6-4EDE-889F-6B5297798596}">
      <dgm:prSet/>
      <dgm:spPr/>
      <dgm:t>
        <a:bodyPr/>
        <a:lstStyle/>
        <a:p>
          <a:endParaRPr lang="en-US" sz="800"/>
        </a:p>
      </dgm:t>
    </dgm:pt>
    <dgm:pt modelId="{0DFC0135-6488-43EB-9E04-D1C59D3B9734}">
      <dgm:prSet phldrT="[Text]" custT="1"/>
      <dgm:spPr>
        <a:ln>
          <a:noFill/>
        </a:ln>
      </dgm:spPr>
      <dgm:t>
        <a:bodyPr/>
        <a:lstStyle/>
        <a:p>
          <a:pPr>
            <a:lnSpc>
              <a:spcPts val="1000"/>
            </a:lnSpc>
          </a:pPr>
          <a:r>
            <a:rPr lang="en-US" sz="800"/>
            <a:t>Reason Deductively</a:t>
          </a:r>
        </a:p>
      </dgm:t>
    </dgm:pt>
    <dgm:pt modelId="{F19E48AC-3814-4463-9730-F6B2C9971DC3}" type="parTrans" cxnId="{419A0FD5-1F9E-4F68-B7AB-FD4869AC93D2}">
      <dgm:prSet/>
      <dgm:spPr/>
      <dgm:t>
        <a:bodyPr/>
        <a:lstStyle/>
        <a:p>
          <a:endParaRPr lang="en-US" sz="800"/>
        </a:p>
      </dgm:t>
    </dgm:pt>
    <dgm:pt modelId="{C8D2F13E-95F5-45BD-A80A-8C9D1EAE4FE8}" type="sibTrans" cxnId="{419A0FD5-1F9E-4F68-B7AB-FD4869AC93D2}">
      <dgm:prSet/>
      <dgm:spPr/>
      <dgm:t>
        <a:bodyPr/>
        <a:lstStyle/>
        <a:p>
          <a:endParaRPr lang="en-US" sz="800"/>
        </a:p>
      </dgm:t>
    </dgm:pt>
    <dgm:pt modelId="{C9B88424-8026-4B8D-BBC2-F917846FF51F}">
      <dgm:prSet phldrT="[Text]" custT="1"/>
      <dgm:spPr>
        <a:ln>
          <a:noFill/>
        </a:ln>
      </dgm:spPr>
      <dgm:t>
        <a:bodyPr/>
        <a:lstStyle/>
        <a:p>
          <a:pPr>
            <a:lnSpc>
              <a:spcPts val="1000"/>
            </a:lnSpc>
          </a:pPr>
          <a:r>
            <a:rPr lang="en-US" sz="800"/>
            <a:t>Generate Code</a:t>
          </a:r>
        </a:p>
      </dgm:t>
    </dgm:pt>
    <dgm:pt modelId="{997C2550-4F7B-4261-AAA7-27E6FD30A8D8}" type="parTrans" cxnId="{A7654435-96C1-440A-A44E-0A56646F7600}">
      <dgm:prSet/>
      <dgm:spPr/>
      <dgm:t>
        <a:bodyPr/>
        <a:lstStyle/>
        <a:p>
          <a:endParaRPr lang="en-US" sz="800"/>
        </a:p>
      </dgm:t>
    </dgm:pt>
    <dgm:pt modelId="{5A5D4B5E-3B3F-4B8D-8D53-7166B4B4963F}" type="sibTrans" cxnId="{A7654435-96C1-440A-A44E-0A56646F7600}">
      <dgm:prSet/>
      <dgm:spPr/>
      <dgm:t>
        <a:bodyPr/>
        <a:lstStyle/>
        <a:p>
          <a:endParaRPr lang="en-US" sz="800"/>
        </a:p>
      </dgm:t>
    </dgm:pt>
    <dgm:pt modelId="{1ACE6EAB-643D-481E-A4AF-941C571589A3}">
      <dgm:prSet phldrT="[Text]" custT="1"/>
      <dgm:spPr>
        <a:ln>
          <a:noFill/>
        </a:ln>
      </dgm:spPr>
      <dgm:t>
        <a:bodyPr/>
        <a:lstStyle/>
        <a:p>
          <a:pPr>
            <a:lnSpc>
              <a:spcPts val="1000"/>
            </a:lnSpc>
          </a:pPr>
          <a:r>
            <a:rPr lang="en-US" sz="800"/>
            <a:t>Solve Math Problems</a:t>
          </a:r>
        </a:p>
      </dgm:t>
    </dgm:pt>
    <dgm:pt modelId="{5D7A4A90-F77D-41BA-90AC-5085315BB329}" type="parTrans" cxnId="{6B01D287-BC16-4560-B787-D618B38A59B8}">
      <dgm:prSet/>
      <dgm:spPr/>
      <dgm:t>
        <a:bodyPr/>
        <a:lstStyle/>
        <a:p>
          <a:endParaRPr lang="en-US" sz="800"/>
        </a:p>
      </dgm:t>
    </dgm:pt>
    <dgm:pt modelId="{6785B860-01B2-4048-8171-B1766023E6A1}" type="sibTrans" cxnId="{6B01D287-BC16-4560-B787-D618B38A59B8}">
      <dgm:prSet/>
      <dgm:spPr/>
      <dgm:t>
        <a:bodyPr/>
        <a:lstStyle/>
        <a:p>
          <a:endParaRPr lang="en-US" sz="800"/>
        </a:p>
      </dgm:t>
    </dgm:pt>
    <dgm:pt modelId="{B6D4A159-F9A3-41AA-801B-80AABE4233B5}">
      <dgm:prSet phldrT="[Text]" custT="1"/>
      <dgm:spPr>
        <a:ln>
          <a:noFill/>
        </a:ln>
      </dgm:spPr>
      <dgm:t>
        <a:bodyPr/>
        <a:lstStyle/>
        <a:p>
          <a:pPr>
            <a:lnSpc>
              <a:spcPts val="1000"/>
            </a:lnSpc>
          </a:pPr>
          <a:r>
            <a:rPr lang="en-US" sz="800"/>
            <a:t>Convert Speech to Text</a:t>
          </a:r>
        </a:p>
      </dgm:t>
    </dgm:pt>
    <dgm:pt modelId="{D6A5AFBD-48F1-4C8D-A91B-ABB449CC3D96}" type="parTrans" cxnId="{22BF1D56-11E6-479F-9B8C-024F99F46AD0}">
      <dgm:prSet/>
      <dgm:spPr/>
      <dgm:t>
        <a:bodyPr/>
        <a:lstStyle/>
        <a:p>
          <a:endParaRPr lang="en-US"/>
        </a:p>
      </dgm:t>
    </dgm:pt>
    <dgm:pt modelId="{E68FB9CB-85D0-4F73-8B3C-B11813F89E07}" type="sibTrans" cxnId="{22BF1D56-11E6-479F-9B8C-024F99F46AD0}">
      <dgm:prSet/>
      <dgm:spPr/>
      <dgm:t>
        <a:bodyPr/>
        <a:lstStyle/>
        <a:p>
          <a:endParaRPr lang="en-US"/>
        </a:p>
      </dgm:t>
    </dgm:pt>
    <dgm:pt modelId="{4B1CABC8-852B-4A23-8037-A1E4E7FA5C8A}">
      <dgm:prSet phldrT="[Text]" custT="1"/>
      <dgm:spPr>
        <a:ln>
          <a:noFill/>
        </a:ln>
      </dgm:spPr>
      <dgm:t>
        <a:bodyPr/>
        <a:lstStyle/>
        <a:p>
          <a:pPr>
            <a:lnSpc>
              <a:spcPts val="1000"/>
            </a:lnSpc>
          </a:pPr>
          <a:r>
            <a:rPr lang="en-US" sz="800"/>
            <a:t>Retrieve Relevant Answer Units</a:t>
          </a:r>
        </a:p>
      </dgm:t>
    </dgm:pt>
    <dgm:pt modelId="{63DF49CE-9BB7-4D84-81FA-A24C11D407BB}" type="parTrans" cxnId="{63D227B9-F295-4C53-84D4-1A10DF7CECAA}">
      <dgm:prSet/>
      <dgm:spPr/>
      <dgm:t>
        <a:bodyPr/>
        <a:lstStyle/>
        <a:p>
          <a:endParaRPr lang="en-US"/>
        </a:p>
      </dgm:t>
    </dgm:pt>
    <dgm:pt modelId="{3F47C547-9E92-471E-B800-AF5D2665D978}" type="sibTrans" cxnId="{63D227B9-F295-4C53-84D4-1A10DF7CECAA}">
      <dgm:prSet/>
      <dgm:spPr/>
      <dgm:t>
        <a:bodyPr/>
        <a:lstStyle/>
        <a:p>
          <a:endParaRPr lang="en-US"/>
        </a:p>
      </dgm:t>
    </dgm:pt>
    <dgm:pt modelId="{9DA124DC-3141-4E72-BC1B-8CE1581EE044}">
      <dgm:prSet phldrT="[Text]" custT="1"/>
      <dgm:spPr>
        <a:ln>
          <a:noFill/>
        </a:ln>
      </dgm:spPr>
      <dgm:t>
        <a:bodyPr/>
        <a:lstStyle/>
        <a:p>
          <a:pPr>
            <a:lnSpc>
              <a:spcPts val="1000"/>
            </a:lnSpc>
          </a:pPr>
          <a:r>
            <a:rPr lang="en-US" sz="800"/>
            <a:t>Store Knowledge</a:t>
          </a:r>
        </a:p>
      </dgm:t>
    </dgm:pt>
    <dgm:pt modelId="{2AED13C4-E3B2-481C-80F4-87B59DE12003}" type="parTrans" cxnId="{FDD9195F-8D87-4A46-B38F-576AE8F639FC}">
      <dgm:prSet/>
      <dgm:spPr/>
      <dgm:t>
        <a:bodyPr/>
        <a:lstStyle/>
        <a:p>
          <a:endParaRPr lang="en-US"/>
        </a:p>
      </dgm:t>
    </dgm:pt>
    <dgm:pt modelId="{C32AA84F-8872-4B20-B954-B97D7C5935F7}" type="sibTrans" cxnId="{FDD9195F-8D87-4A46-B38F-576AE8F639FC}">
      <dgm:prSet/>
      <dgm:spPr/>
      <dgm:t>
        <a:bodyPr/>
        <a:lstStyle/>
        <a:p>
          <a:endParaRPr lang="en-US"/>
        </a:p>
      </dgm:t>
    </dgm:pt>
    <dgm:pt modelId="{C9E93283-CC22-4B94-B845-275887AC426C}">
      <dgm:prSet phldrT="[Text]" custT="1"/>
      <dgm:spPr>
        <a:ln>
          <a:noFill/>
        </a:ln>
      </dgm:spPr>
      <dgm:t>
        <a:bodyPr/>
        <a:lstStyle/>
        <a:p>
          <a:pPr>
            <a:lnSpc>
              <a:spcPts val="1000"/>
            </a:lnSpc>
          </a:pPr>
          <a:r>
            <a:rPr lang="en-US" sz="800"/>
            <a:t>Reason Inductively and Abductively</a:t>
          </a:r>
        </a:p>
      </dgm:t>
    </dgm:pt>
    <dgm:pt modelId="{99D89A4A-E66E-47A6-B27F-8C5B70920AE6}" type="parTrans" cxnId="{FF949D51-45C1-4BB6-B320-6FC0016E25B9}">
      <dgm:prSet/>
      <dgm:spPr/>
      <dgm:t>
        <a:bodyPr/>
        <a:lstStyle/>
        <a:p>
          <a:endParaRPr lang="en-US"/>
        </a:p>
      </dgm:t>
    </dgm:pt>
    <dgm:pt modelId="{5C120BA8-22F1-435E-A478-B36D5636D730}" type="sibTrans" cxnId="{FF949D51-45C1-4BB6-B320-6FC0016E25B9}">
      <dgm:prSet/>
      <dgm:spPr/>
      <dgm:t>
        <a:bodyPr/>
        <a:lstStyle/>
        <a:p>
          <a:endParaRPr lang="en-US"/>
        </a:p>
      </dgm:t>
    </dgm:pt>
    <dgm:pt modelId="{EEC8CE28-66B6-4B48-B91A-7D4FAEF1D073}">
      <dgm:prSet phldrT="[Text]" custT="1"/>
      <dgm:spPr>
        <a:ln>
          <a:noFill/>
        </a:ln>
      </dgm:spPr>
      <dgm:t>
        <a:bodyPr/>
        <a:lstStyle/>
        <a:p>
          <a:pPr>
            <a:lnSpc>
              <a:spcPts val="1000"/>
            </a:lnSpc>
          </a:pPr>
          <a:r>
            <a:rPr lang="en-US" sz="800"/>
            <a:t>Recognize Events</a:t>
          </a:r>
        </a:p>
      </dgm:t>
    </dgm:pt>
    <dgm:pt modelId="{35D6B1B2-E144-4CF2-8F4D-6CD0EC0DB663}" type="parTrans" cxnId="{A968E0EC-C2B8-40D6-B2D4-EE9644A8354A}">
      <dgm:prSet/>
      <dgm:spPr/>
      <dgm:t>
        <a:bodyPr/>
        <a:lstStyle/>
        <a:p>
          <a:endParaRPr lang="en-US"/>
        </a:p>
      </dgm:t>
    </dgm:pt>
    <dgm:pt modelId="{01794815-979C-422A-BA60-30B1859B78A3}" type="sibTrans" cxnId="{A968E0EC-C2B8-40D6-B2D4-EE9644A8354A}">
      <dgm:prSet/>
      <dgm:spPr/>
      <dgm:t>
        <a:bodyPr/>
        <a:lstStyle/>
        <a:p>
          <a:endParaRPr lang="en-US"/>
        </a:p>
      </dgm:t>
    </dgm:pt>
    <dgm:pt modelId="{2F210B1A-FC80-4CDF-A18E-25388EF4EFC6}">
      <dgm:prSet phldrT="[Text]" custT="1"/>
      <dgm:spPr>
        <a:ln>
          <a:noFill/>
        </a:ln>
      </dgm:spPr>
      <dgm:t>
        <a:bodyPr/>
        <a:lstStyle/>
        <a:p>
          <a:pPr>
            <a:lnSpc>
              <a:spcPts val="1000"/>
            </a:lnSpc>
          </a:pPr>
          <a:r>
            <a:rPr lang="en-US" sz="800"/>
            <a:t>Solve Optimization Problems</a:t>
          </a:r>
        </a:p>
      </dgm:t>
    </dgm:pt>
    <dgm:pt modelId="{ABD15555-434A-4C14-BC52-AE3805612BBC}" type="parTrans" cxnId="{E8EFFF62-4EAF-4304-ADD7-7E4D801C63D1}">
      <dgm:prSet/>
      <dgm:spPr/>
      <dgm:t>
        <a:bodyPr/>
        <a:lstStyle/>
        <a:p>
          <a:endParaRPr lang="en-US"/>
        </a:p>
      </dgm:t>
    </dgm:pt>
    <dgm:pt modelId="{E1ECC6DF-3942-4A09-98EC-9F4D8DAB3A9E}" type="sibTrans" cxnId="{E8EFFF62-4EAF-4304-ADD7-7E4D801C63D1}">
      <dgm:prSet/>
      <dgm:spPr/>
      <dgm:t>
        <a:bodyPr/>
        <a:lstStyle/>
        <a:p>
          <a:endParaRPr lang="en-US"/>
        </a:p>
      </dgm:t>
    </dgm:pt>
    <dgm:pt modelId="{1CDA2E9A-5212-47B6-80F0-6D547BD2149D}">
      <dgm:prSet phldrT="[Text]" custT="1"/>
      <dgm:spPr>
        <a:ln>
          <a:noFill/>
        </a:ln>
      </dgm:spPr>
      <dgm:t>
        <a:bodyPr/>
        <a:lstStyle/>
        <a:p>
          <a:pPr>
            <a:lnSpc>
              <a:spcPts val="1000"/>
            </a:lnSpc>
          </a:pPr>
          <a:r>
            <a:rPr lang="en-US" sz="800"/>
            <a:t>Recommend</a:t>
          </a:r>
        </a:p>
      </dgm:t>
    </dgm:pt>
    <dgm:pt modelId="{73F68333-76E6-4EAA-89EB-E0D1C8DD9965}" type="parTrans" cxnId="{22CB8571-4532-4CBF-8071-3AF22EB60590}">
      <dgm:prSet/>
      <dgm:spPr/>
      <dgm:t>
        <a:bodyPr/>
        <a:lstStyle/>
        <a:p>
          <a:endParaRPr lang="en-US"/>
        </a:p>
      </dgm:t>
    </dgm:pt>
    <dgm:pt modelId="{3F6B98BF-273F-4C5A-85B1-1276EA7D2CCB}" type="sibTrans" cxnId="{22CB8571-4532-4CBF-8071-3AF22EB60590}">
      <dgm:prSet/>
      <dgm:spPr/>
      <dgm:t>
        <a:bodyPr/>
        <a:lstStyle/>
        <a:p>
          <a:endParaRPr lang="en-US"/>
        </a:p>
      </dgm:t>
    </dgm:pt>
    <dgm:pt modelId="{501F7CBF-6DB8-4A86-A2A2-D1EE0E043A26}">
      <dgm:prSet phldrT="[Text]" custT="1"/>
      <dgm:spPr>
        <a:ln>
          <a:noFill/>
        </a:ln>
      </dgm:spPr>
      <dgm:t>
        <a:bodyPr/>
        <a:lstStyle/>
        <a:p>
          <a:pPr>
            <a:lnSpc>
              <a:spcPts val="1000"/>
            </a:lnSpc>
          </a:pPr>
          <a:r>
            <a:rPr lang="en-US" sz="800"/>
            <a:t>Sense Touch</a:t>
          </a:r>
        </a:p>
      </dgm:t>
    </dgm:pt>
    <dgm:pt modelId="{BBD361AD-4F05-4C23-8945-EEB7E80F53BA}" type="parTrans" cxnId="{EA6B19FE-E21B-4342-85DE-831F95961A25}">
      <dgm:prSet/>
      <dgm:spPr/>
      <dgm:t>
        <a:bodyPr/>
        <a:lstStyle/>
        <a:p>
          <a:endParaRPr lang="en-US"/>
        </a:p>
      </dgm:t>
    </dgm:pt>
    <dgm:pt modelId="{C5B7073F-63A7-4508-8566-8B1C08671A2B}" type="sibTrans" cxnId="{EA6B19FE-E21B-4342-85DE-831F95961A25}">
      <dgm:prSet/>
      <dgm:spPr/>
      <dgm:t>
        <a:bodyPr/>
        <a:lstStyle/>
        <a:p>
          <a:endParaRPr lang="en-US"/>
        </a:p>
      </dgm:t>
    </dgm:pt>
    <dgm:pt modelId="{21AAF9FC-2094-470E-9509-9FF878642CAB}">
      <dgm:prSet phldrT="[Text]" custT="1"/>
      <dgm:spPr>
        <a:ln>
          <a:noFill/>
        </a:ln>
      </dgm:spPr>
      <dgm:t>
        <a:bodyPr/>
        <a:lstStyle/>
        <a:p>
          <a:pPr>
            <a:lnSpc>
              <a:spcPts val="1000"/>
            </a:lnSpc>
          </a:pPr>
          <a:r>
            <a:rPr lang="en-US" sz="800"/>
            <a:t>Identify Faces</a:t>
          </a:r>
        </a:p>
      </dgm:t>
    </dgm:pt>
    <dgm:pt modelId="{CC63D0AA-8E23-44C4-BB7F-13DEF60D8728}" type="parTrans" cxnId="{B7E2C4C1-5E45-4CD5-B597-54251A6AF921}">
      <dgm:prSet/>
      <dgm:spPr/>
      <dgm:t>
        <a:bodyPr/>
        <a:lstStyle/>
        <a:p>
          <a:endParaRPr lang="en-US"/>
        </a:p>
      </dgm:t>
    </dgm:pt>
    <dgm:pt modelId="{14F5240D-D6DD-4189-844E-E8E20F8F0DB5}" type="sibTrans" cxnId="{B7E2C4C1-5E45-4CD5-B597-54251A6AF921}">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27C54A6-5FA7-433D-B30F-4BD713472D42}" type="pres">
      <dgm:prSet presAssocID="{4EC45B1D-846F-4D2B-AC21-17FC732ED51D}" presName="vertOne" presStyleCnt="0"/>
      <dgm:spPr/>
    </dgm:pt>
    <dgm:pt modelId="{D1BCAC4A-170D-4B61-AB76-533DD1E5AC06}" type="pres">
      <dgm:prSet presAssocID="{4EC45B1D-846F-4D2B-AC21-17FC732ED51D}" presName="txOne" presStyleLbl="node0" presStyleIdx="0" presStyleCnt="5" custScaleY="283878">
        <dgm:presLayoutVars>
          <dgm:chPref val="3"/>
        </dgm:presLayoutVars>
      </dgm:prSet>
      <dgm:spPr/>
    </dgm:pt>
    <dgm:pt modelId="{E8CA6380-61E7-48E9-B230-C29AE84DBC52}" type="pres">
      <dgm:prSet presAssocID="{4EC45B1D-846F-4D2B-AC21-17FC732ED51D}" presName="parTransOne" presStyleCnt="0"/>
      <dgm:spPr/>
    </dgm:pt>
    <dgm:pt modelId="{2943CD18-DBD8-4EAF-A2A9-06213E2D866E}" type="pres">
      <dgm:prSet presAssocID="{4EC45B1D-846F-4D2B-AC21-17FC732ED51D}" presName="horzOne" presStyleCnt="0"/>
      <dgm:spPr/>
    </dgm:pt>
    <dgm:pt modelId="{1338C0D9-A0C8-4B71-9935-F24D6CA1D109}" type="pres">
      <dgm:prSet presAssocID="{CE9638B5-472B-4190-9F9C-995A7D6BAA04}" presName="vertTwo" presStyleCnt="0"/>
      <dgm:spPr/>
    </dgm:pt>
    <dgm:pt modelId="{1C8D8A1D-9470-42F8-B9E4-AD28AA218AE1}" type="pres">
      <dgm:prSet presAssocID="{CE9638B5-472B-4190-9F9C-995A7D6BAA04}" presName="txTwo" presStyleLbl="node2" presStyleIdx="0" presStyleCnt="9" custScaleY="283878">
        <dgm:presLayoutVars>
          <dgm:chPref val="3"/>
        </dgm:presLayoutVars>
      </dgm:prSet>
      <dgm:spPr/>
    </dgm:pt>
    <dgm:pt modelId="{1389EA45-F4DE-421C-9022-9E2DA5E00525}" type="pres">
      <dgm:prSet presAssocID="{CE9638B5-472B-4190-9F9C-995A7D6BAA04}" presName="parTransTwo" presStyleCnt="0"/>
      <dgm:spPr/>
    </dgm:pt>
    <dgm:pt modelId="{7CC2713F-5E10-4A16-8975-352AAD26F66F}" type="pres">
      <dgm:prSet presAssocID="{CE9638B5-472B-4190-9F9C-995A7D6BAA04}" presName="horzTwo" presStyleCnt="0"/>
      <dgm:spPr/>
    </dgm:pt>
    <dgm:pt modelId="{EE323D75-FBD8-46D5-A3B1-811989B62F20}" type="pres">
      <dgm:prSet presAssocID="{E00B3A76-5AE4-4F0A-B499-5BEF91904EDE}" presName="vertThree" presStyleCnt="0"/>
      <dgm:spPr/>
    </dgm:pt>
    <dgm:pt modelId="{FFB32705-F6FB-4A93-AA63-15BBC32BA78D}" type="pres">
      <dgm:prSet presAssocID="{E00B3A76-5AE4-4F0A-B499-5BEF91904EDE}" presName="txThree" presStyleLbl="node3" presStyleIdx="0" presStyleCnt="10" custScaleY="283878">
        <dgm:presLayoutVars>
          <dgm:chPref val="3"/>
        </dgm:presLayoutVars>
      </dgm:prSet>
      <dgm:spPr/>
    </dgm:pt>
    <dgm:pt modelId="{F1ECD451-CE33-4D13-9E06-74FAD97A5459}" type="pres">
      <dgm:prSet presAssocID="{E00B3A76-5AE4-4F0A-B499-5BEF91904EDE}" presName="parTransThree" presStyleCnt="0"/>
      <dgm:spPr/>
    </dgm:pt>
    <dgm:pt modelId="{7FE5F1BC-C4F1-40D5-A07C-6A24B327FAEF}" type="pres">
      <dgm:prSet presAssocID="{E00B3A76-5AE4-4F0A-B499-5BEF91904EDE}" presName="horzThree" presStyleCnt="0"/>
      <dgm:spPr/>
    </dgm:pt>
    <dgm:pt modelId="{838ACF76-E6F7-4E2E-8319-7D0E78672F6D}" type="pres">
      <dgm:prSet presAssocID="{501F7CBF-6DB8-4A86-A2A2-D1EE0E043A26}" presName="vertFour" presStyleCnt="0">
        <dgm:presLayoutVars>
          <dgm:chPref val="3"/>
        </dgm:presLayoutVars>
      </dgm:prSet>
      <dgm:spPr/>
    </dgm:pt>
    <dgm:pt modelId="{88D79949-F612-40CD-B8D2-3E26F86FFF7A}" type="pres">
      <dgm:prSet presAssocID="{501F7CBF-6DB8-4A86-A2A2-D1EE0E043A26}" presName="txFour" presStyleLbl="node4" presStyleIdx="0" presStyleCnt="7" custScaleY="283878">
        <dgm:presLayoutVars>
          <dgm:chPref val="3"/>
        </dgm:presLayoutVars>
      </dgm:prSet>
      <dgm:spPr/>
    </dgm:pt>
    <dgm:pt modelId="{178CB17A-81E7-4BF1-B6BC-EFF57C2A6BC6}" type="pres">
      <dgm:prSet presAssocID="{501F7CBF-6DB8-4A86-A2A2-D1EE0E043A26}" presName="horzFour" presStyleCnt="0"/>
      <dgm:spPr/>
    </dgm:pt>
    <dgm:pt modelId="{092B1164-5CFE-4201-A1A8-1434C7BB1570}" type="pres">
      <dgm:prSet presAssocID="{18288D97-273B-419A-8D9A-12E99962CFE0}" presName="sibSpaceTwo" presStyleCnt="0"/>
      <dgm:spPr/>
    </dgm:pt>
    <dgm:pt modelId="{1E17B34C-8A6B-418F-BACD-B854805F5A8B}" type="pres">
      <dgm:prSet presAssocID="{A2073703-734A-490F-8D6E-32D252453709}" presName="vertTwo" presStyleCnt="0"/>
      <dgm:spPr/>
    </dgm:pt>
    <dgm:pt modelId="{54338E31-B0CE-4A66-8069-7A5CD805F5BC}" type="pres">
      <dgm:prSet presAssocID="{A2073703-734A-490F-8D6E-32D252453709}" presName="txTwo" presStyleLbl="node2" presStyleIdx="1" presStyleCnt="9" custScaleY="283878">
        <dgm:presLayoutVars>
          <dgm:chPref val="3"/>
        </dgm:presLayoutVars>
      </dgm:prSet>
      <dgm:spPr/>
    </dgm:pt>
    <dgm:pt modelId="{2BE293CE-A9CB-4115-8EFD-068CAAED0576}" type="pres">
      <dgm:prSet presAssocID="{A2073703-734A-490F-8D6E-32D252453709}" presName="parTransTwo" presStyleCnt="0"/>
      <dgm:spPr/>
    </dgm:pt>
    <dgm:pt modelId="{55EC3523-4EB2-440E-AE9F-10525A8229E5}" type="pres">
      <dgm:prSet presAssocID="{A2073703-734A-490F-8D6E-32D252453709}" presName="horzTwo" presStyleCnt="0"/>
      <dgm:spPr/>
    </dgm:pt>
    <dgm:pt modelId="{304A9086-A4B6-4A5C-BC5E-8D670821954F}" type="pres">
      <dgm:prSet presAssocID="{59D37050-2463-43B8-A927-21DB681DB6BB}" presName="vertThree" presStyleCnt="0"/>
      <dgm:spPr/>
    </dgm:pt>
    <dgm:pt modelId="{66048A8D-0859-40F0-B51A-9BDF8F7B441B}" type="pres">
      <dgm:prSet presAssocID="{59D37050-2463-43B8-A927-21DB681DB6BB}" presName="txThree" presStyleLbl="node3" presStyleIdx="1" presStyleCnt="10" custScaleY="283878">
        <dgm:presLayoutVars>
          <dgm:chPref val="3"/>
        </dgm:presLayoutVars>
      </dgm:prSet>
      <dgm:spPr/>
    </dgm:pt>
    <dgm:pt modelId="{9D6BF2A1-4C2D-46B9-BD10-672BABCB3CA9}" type="pres">
      <dgm:prSet presAssocID="{59D37050-2463-43B8-A927-21DB681DB6BB}" presName="horzThree" presStyleCnt="0"/>
      <dgm:spPr/>
    </dgm:pt>
    <dgm:pt modelId="{24DCF1AE-6E5A-4855-A173-CE92719272FB}" type="pres">
      <dgm:prSet presAssocID="{58C3C21E-D3EA-4D4C-B14F-31621B311668}" presName="sibSpaceOne" presStyleCnt="0"/>
      <dgm:spPr/>
    </dgm:pt>
    <dgm:pt modelId="{52A78DD2-E1B8-41AC-B15A-26C18E09E557}" type="pres">
      <dgm:prSet presAssocID="{DED6277A-5A32-432C-B905-95D436AA157D}" presName="vertOne" presStyleCnt="0"/>
      <dgm:spPr/>
    </dgm:pt>
    <dgm:pt modelId="{A1677346-7C6F-4D9E-82BC-98ACAB3F4019}" type="pres">
      <dgm:prSet presAssocID="{DED6277A-5A32-432C-B905-95D436AA157D}" presName="txOne" presStyleLbl="node0" presStyleIdx="1" presStyleCnt="5" custScaleY="283878">
        <dgm:presLayoutVars>
          <dgm:chPref val="3"/>
        </dgm:presLayoutVars>
      </dgm:prSet>
      <dgm:spPr/>
    </dgm:pt>
    <dgm:pt modelId="{68A8F269-730A-4D04-8AF0-2F0C572BA399}" type="pres">
      <dgm:prSet presAssocID="{DED6277A-5A32-432C-B905-95D436AA157D}" presName="parTransOne" presStyleCnt="0"/>
      <dgm:spPr/>
    </dgm:pt>
    <dgm:pt modelId="{47BF3113-470E-4DCE-A5C0-C4E95B862FF5}" type="pres">
      <dgm:prSet presAssocID="{DED6277A-5A32-432C-B905-95D436AA157D}" presName="horzOne" presStyleCnt="0"/>
      <dgm:spPr/>
    </dgm:pt>
    <dgm:pt modelId="{BBB44A98-1C58-4C4B-8809-C184C8D560DC}" type="pres">
      <dgm:prSet presAssocID="{7A3FF7BC-0620-4DC2-B759-B4E4CBD6F2AC}" presName="vertTwo" presStyleCnt="0"/>
      <dgm:spPr/>
    </dgm:pt>
    <dgm:pt modelId="{70C348F5-A5F4-4A0D-8E4A-7D8D104EEF58}" type="pres">
      <dgm:prSet presAssocID="{7A3FF7BC-0620-4DC2-B759-B4E4CBD6F2AC}" presName="txTwo" presStyleLbl="node2" presStyleIdx="2" presStyleCnt="9" custScaleY="283878">
        <dgm:presLayoutVars>
          <dgm:chPref val="3"/>
        </dgm:presLayoutVars>
      </dgm:prSet>
      <dgm:spPr/>
    </dgm:pt>
    <dgm:pt modelId="{C91FFEDA-FBFA-4B7D-A276-596BD20D4191}" type="pres">
      <dgm:prSet presAssocID="{7A3FF7BC-0620-4DC2-B759-B4E4CBD6F2AC}" presName="parTransTwo" presStyleCnt="0"/>
      <dgm:spPr/>
    </dgm:pt>
    <dgm:pt modelId="{01A43F5A-2DC9-41A4-B2D1-0CF774BA5447}" type="pres">
      <dgm:prSet presAssocID="{7A3FF7BC-0620-4DC2-B759-B4E4CBD6F2AC}" presName="horzTwo" presStyleCnt="0"/>
      <dgm:spPr/>
    </dgm:pt>
    <dgm:pt modelId="{F5ADE135-71C6-4743-88BF-4843AD058268}" type="pres">
      <dgm:prSet presAssocID="{371536C2-45B4-423C-8D03-49C51B917953}" presName="vertThree" presStyleCnt="0"/>
      <dgm:spPr/>
    </dgm:pt>
    <dgm:pt modelId="{22EE6706-B919-4086-AB0F-9B2558558908}" type="pres">
      <dgm:prSet presAssocID="{371536C2-45B4-423C-8D03-49C51B917953}" presName="txThree" presStyleLbl="node3" presStyleIdx="2" presStyleCnt="10" custScaleY="283878">
        <dgm:presLayoutVars>
          <dgm:chPref val="3"/>
        </dgm:presLayoutVars>
      </dgm:prSet>
      <dgm:spPr/>
    </dgm:pt>
    <dgm:pt modelId="{BA308186-2EDB-4E34-8BBD-D8AFA5ADF5A4}" type="pres">
      <dgm:prSet presAssocID="{371536C2-45B4-423C-8D03-49C51B917953}" presName="parTransThree" presStyleCnt="0"/>
      <dgm:spPr/>
    </dgm:pt>
    <dgm:pt modelId="{4BE2C801-BC05-41EF-B876-4AB4EB73B3D7}" type="pres">
      <dgm:prSet presAssocID="{371536C2-45B4-423C-8D03-49C51B917953}" presName="horzThree" presStyleCnt="0"/>
      <dgm:spPr/>
    </dgm:pt>
    <dgm:pt modelId="{DE791865-0BFF-43B1-AB38-63EAFFC72551}" type="pres">
      <dgm:prSet presAssocID="{EEC8CE28-66B6-4B48-B91A-7D4FAEF1D073}" presName="vertFour" presStyleCnt="0">
        <dgm:presLayoutVars>
          <dgm:chPref val="3"/>
        </dgm:presLayoutVars>
      </dgm:prSet>
      <dgm:spPr/>
    </dgm:pt>
    <dgm:pt modelId="{DE52E71A-E3D9-49D9-8040-06C41426F0CA}" type="pres">
      <dgm:prSet presAssocID="{EEC8CE28-66B6-4B48-B91A-7D4FAEF1D073}" presName="txFour" presStyleLbl="node4" presStyleIdx="1" presStyleCnt="7" custScaleY="283878">
        <dgm:presLayoutVars>
          <dgm:chPref val="3"/>
        </dgm:presLayoutVars>
      </dgm:prSet>
      <dgm:spPr/>
    </dgm:pt>
    <dgm:pt modelId="{48E62EA3-978E-4509-B684-877C88953732}" type="pres">
      <dgm:prSet presAssocID="{EEC8CE28-66B6-4B48-B91A-7D4FAEF1D073}" presName="horzFour" presStyleCnt="0"/>
      <dgm:spPr/>
    </dgm:pt>
    <dgm:pt modelId="{C9C6BA2D-2DB4-40DA-9910-154C90ED52EA}" type="pres">
      <dgm:prSet presAssocID="{C29F3373-F38F-4EAC-AB32-2DB82488E84C}" presName="sibSpaceThree" presStyleCnt="0"/>
      <dgm:spPr/>
    </dgm:pt>
    <dgm:pt modelId="{AF99F123-4377-4573-AFAA-9CAA5D2BEAE9}" type="pres">
      <dgm:prSet presAssocID="{516B4029-8AEC-41C8-9D3D-7D17BE865C91}" presName="vertThree" presStyleCnt="0"/>
      <dgm:spPr/>
    </dgm:pt>
    <dgm:pt modelId="{6830E59E-0B7B-45E4-8847-F918D4EFAB86}" type="pres">
      <dgm:prSet presAssocID="{516B4029-8AEC-41C8-9D3D-7D17BE865C91}" presName="txThree" presStyleLbl="node3" presStyleIdx="3" presStyleCnt="10" custScaleY="283878">
        <dgm:presLayoutVars>
          <dgm:chPref val="3"/>
        </dgm:presLayoutVars>
      </dgm:prSet>
      <dgm:spPr/>
    </dgm:pt>
    <dgm:pt modelId="{CD31AF0D-6E85-4674-81AD-DFD3840C3892}" type="pres">
      <dgm:prSet presAssocID="{516B4029-8AEC-41C8-9D3D-7D17BE865C91}" presName="parTransThree" presStyleCnt="0"/>
      <dgm:spPr/>
    </dgm:pt>
    <dgm:pt modelId="{024695C6-B259-4149-9E13-B5BF808DB26A}" type="pres">
      <dgm:prSet presAssocID="{516B4029-8AEC-41C8-9D3D-7D17BE865C91}" presName="horzThree" presStyleCnt="0"/>
      <dgm:spPr/>
    </dgm:pt>
    <dgm:pt modelId="{0D420EC9-C6DE-46EB-8959-49C1075DCDF5}" type="pres">
      <dgm:prSet presAssocID="{21AAF9FC-2094-470E-9509-9FF878642CAB}" presName="vertFour" presStyleCnt="0">
        <dgm:presLayoutVars>
          <dgm:chPref val="3"/>
        </dgm:presLayoutVars>
      </dgm:prSet>
      <dgm:spPr/>
    </dgm:pt>
    <dgm:pt modelId="{25E871A2-5431-4BBC-A291-626FD693BB6B}" type="pres">
      <dgm:prSet presAssocID="{21AAF9FC-2094-470E-9509-9FF878642CAB}" presName="txFour" presStyleLbl="node4" presStyleIdx="2" presStyleCnt="7" custScaleY="283878">
        <dgm:presLayoutVars>
          <dgm:chPref val="3"/>
        </dgm:presLayoutVars>
      </dgm:prSet>
      <dgm:spPr/>
    </dgm:pt>
    <dgm:pt modelId="{F4A0ED57-A666-41D6-8F4D-2593E32E9E1B}" type="pres">
      <dgm:prSet presAssocID="{21AAF9FC-2094-470E-9509-9FF878642CAB}" presName="horzFour" presStyleCnt="0"/>
      <dgm:spPr/>
    </dgm:pt>
    <dgm:pt modelId="{8C7F602D-DE68-46AA-BCA7-B936B71222DF}" type="pres">
      <dgm:prSet presAssocID="{28378939-406B-4314-A099-8322A0F3D4AD}" presName="sibSpaceTwo" presStyleCnt="0"/>
      <dgm:spPr/>
    </dgm:pt>
    <dgm:pt modelId="{BF8F216C-5B4D-4F05-BACE-1ADC18D64870}" type="pres">
      <dgm:prSet presAssocID="{FDEF31A3-E94C-47FA-A7B2-936E84D428C3}" presName="vertTwo" presStyleCnt="0"/>
      <dgm:spPr/>
    </dgm:pt>
    <dgm:pt modelId="{8C44AC3B-F728-4F97-9241-139BF0FC8CD5}" type="pres">
      <dgm:prSet presAssocID="{FDEF31A3-E94C-47FA-A7B2-936E84D428C3}" presName="txTwo" presStyleLbl="node2" presStyleIdx="3" presStyleCnt="9" custScaleY="283878">
        <dgm:presLayoutVars>
          <dgm:chPref val="3"/>
        </dgm:presLayoutVars>
      </dgm:prSet>
      <dgm:spPr/>
    </dgm:pt>
    <dgm:pt modelId="{C7FDFB90-42DD-44B2-BE0B-85CA963C322A}" type="pres">
      <dgm:prSet presAssocID="{FDEF31A3-E94C-47FA-A7B2-936E84D428C3}" presName="parTransTwo" presStyleCnt="0"/>
      <dgm:spPr/>
    </dgm:pt>
    <dgm:pt modelId="{68DE5635-B878-489D-9DA6-0EB0078FCFF9}" type="pres">
      <dgm:prSet presAssocID="{FDEF31A3-E94C-47FA-A7B2-936E84D428C3}" presName="horzTwo" presStyleCnt="0"/>
      <dgm:spPr/>
    </dgm:pt>
    <dgm:pt modelId="{471855B4-24C6-41F4-8498-D221915C12FA}" type="pres">
      <dgm:prSet presAssocID="{B6D4A159-F9A3-41AA-801B-80AABE4233B5}" presName="vertThree" presStyleCnt="0"/>
      <dgm:spPr/>
    </dgm:pt>
    <dgm:pt modelId="{19C8F291-2EB7-45FA-B565-88FD33321D55}" type="pres">
      <dgm:prSet presAssocID="{B6D4A159-F9A3-41AA-801B-80AABE4233B5}" presName="txThree" presStyleLbl="node3" presStyleIdx="4" presStyleCnt="10" custScaleY="283878">
        <dgm:presLayoutVars>
          <dgm:chPref val="3"/>
        </dgm:presLayoutVars>
      </dgm:prSet>
      <dgm:spPr/>
    </dgm:pt>
    <dgm:pt modelId="{B6A9A8A2-C83F-4C0E-85E2-0032668C33A0}" type="pres">
      <dgm:prSet presAssocID="{B6D4A159-F9A3-41AA-801B-80AABE4233B5}" presName="parTransThree" presStyleCnt="0"/>
      <dgm:spPr/>
    </dgm:pt>
    <dgm:pt modelId="{661AF20D-6E05-4FD7-9E27-A61E94F95DC8}" type="pres">
      <dgm:prSet presAssocID="{B6D4A159-F9A3-41AA-801B-80AABE4233B5}" presName="horzThree" presStyleCnt="0"/>
      <dgm:spPr/>
    </dgm:pt>
    <dgm:pt modelId="{056C98AC-3A3A-4851-A9A0-900C68A26631}" type="pres">
      <dgm:prSet presAssocID="{0956C64F-9DF2-4FA2-A379-BEB33C5059CE}" presName="vertFour" presStyleCnt="0">
        <dgm:presLayoutVars>
          <dgm:chPref val="3"/>
        </dgm:presLayoutVars>
      </dgm:prSet>
      <dgm:spPr/>
    </dgm:pt>
    <dgm:pt modelId="{656E2A94-BB52-45D8-BF30-849568F4036F}" type="pres">
      <dgm:prSet presAssocID="{0956C64F-9DF2-4FA2-A379-BEB33C5059CE}" presName="txFour" presStyleLbl="node4" presStyleIdx="3" presStyleCnt="7" custScaleY="283878">
        <dgm:presLayoutVars>
          <dgm:chPref val="3"/>
        </dgm:presLayoutVars>
      </dgm:prSet>
      <dgm:spPr/>
    </dgm:pt>
    <dgm:pt modelId="{5A7C3AC9-A163-4712-B49B-C1C0C663423C}" type="pres">
      <dgm:prSet presAssocID="{0956C64F-9DF2-4FA2-A379-BEB33C5059CE}" presName="horzFour" presStyleCnt="0"/>
      <dgm:spPr/>
    </dgm:pt>
    <dgm:pt modelId="{F47F3A9E-E2DE-4E8F-89FA-F9F1888DCD0A}" type="pres">
      <dgm:prSet presAssocID="{DAD040BE-FDA3-4061-B7FC-6812540D8931}" presName="sibSpaceOne" presStyleCnt="0"/>
      <dgm:spPr/>
    </dgm:pt>
    <dgm:pt modelId="{190DF6CA-6699-409A-A6EA-BAEC8BB795F8}" type="pres">
      <dgm:prSet presAssocID="{98323AEA-8CF1-4C2E-8314-FA9B3571F8B7}" presName="vertOne" presStyleCnt="0"/>
      <dgm:spPr/>
    </dgm:pt>
    <dgm:pt modelId="{EA15938A-39C3-481C-97AF-195A52551FB1}" type="pres">
      <dgm:prSet presAssocID="{98323AEA-8CF1-4C2E-8314-FA9B3571F8B7}" presName="txOne" presStyleLbl="node0" presStyleIdx="2" presStyleCnt="5" custScaleY="283878">
        <dgm:presLayoutVars>
          <dgm:chPref val="3"/>
        </dgm:presLayoutVars>
      </dgm:prSet>
      <dgm:spPr/>
    </dgm:pt>
    <dgm:pt modelId="{0A22DFED-B520-4836-95B6-0D6339C21738}" type="pres">
      <dgm:prSet presAssocID="{98323AEA-8CF1-4C2E-8314-FA9B3571F8B7}" presName="parTransOne" presStyleCnt="0"/>
      <dgm:spPr/>
    </dgm:pt>
    <dgm:pt modelId="{6CA0706E-2BAC-4CB1-A96E-AD4EF8B7CB86}" type="pres">
      <dgm:prSet presAssocID="{98323AEA-8CF1-4C2E-8314-FA9B3571F8B7}" presName="horzOne" presStyleCnt="0"/>
      <dgm:spPr/>
    </dgm:pt>
    <dgm:pt modelId="{1581C7F2-936A-47DB-A8AD-29FE453FA11B}" type="pres">
      <dgm:prSet presAssocID="{26F4C266-F291-45BE-B174-08CCDA879CF1}" presName="vertTwo" presStyleCnt="0"/>
      <dgm:spPr/>
    </dgm:pt>
    <dgm:pt modelId="{BA1709D8-4626-45BC-A44D-133B6D043A50}" type="pres">
      <dgm:prSet presAssocID="{26F4C266-F291-45BE-B174-08CCDA879CF1}" presName="txTwo" presStyleLbl="node2" presStyleIdx="4" presStyleCnt="9" custScaleY="283878">
        <dgm:presLayoutVars>
          <dgm:chPref val="3"/>
        </dgm:presLayoutVars>
      </dgm:prSet>
      <dgm:spPr/>
    </dgm:pt>
    <dgm:pt modelId="{CDA1B128-ADDC-450B-8A6A-EB646DC5F54D}" type="pres">
      <dgm:prSet presAssocID="{26F4C266-F291-45BE-B174-08CCDA879CF1}" presName="parTransTwo" presStyleCnt="0"/>
      <dgm:spPr/>
    </dgm:pt>
    <dgm:pt modelId="{0A83567A-23A2-4887-B58A-067A9CD56840}" type="pres">
      <dgm:prSet presAssocID="{26F4C266-F291-45BE-B174-08CCDA879CF1}" presName="horzTwo" presStyleCnt="0"/>
      <dgm:spPr/>
    </dgm:pt>
    <dgm:pt modelId="{FC75EEB5-CCAD-4696-8118-79DBA132FC10}" type="pres">
      <dgm:prSet presAssocID="{FF7B91DE-3917-4673-B72E-DE935EACC942}" presName="vertThree" presStyleCnt="0"/>
      <dgm:spPr/>
    </dgm:pt>
    <dgm:pt modelId="{3860C862-BA50-464B-B616-7344B6DB269B}" type="pres">
      <dgm:prSet presAssocID="{FF7B91DE-3917-4673-B72E-DE935EACC942}" presName="txThree" presStyleLbl="node3" presStyleIdx="5" presStyleCnt="10" custScaleY="283878" custLinFactNeighborX="0">
        <dgm:presLayoutVars>
          <dgm:chPref val="3"/>
        </dgm:presLayoutVars>
      </dgm:prSet>
      <dgm:spPr/>
    </dgm:pt>
    <dgm:pt modelId="{3499041E-FB76-4BC8-86FF-00C3D3C097B8}" type="pres">
      <dgm:prSet presAssocID="{FF7B91DE-3917-4673-B72E-DE935EACC942}" presName="horzThree" presStyleCnt="0"/>
      <dgm:spPr/>
    </dgm:pt>
    <dgm:pt modelId="{B3C24DF5-F049-4185-855E-779CC645BE74}" type="pres">
      <dgm:prSet presAssocID="{F735AA0A-2FEF-48F0-A8AD-2525A6E9A21A}" presName="sibSpaceOne" presStyleCnt="0"/>
      <dgm:spPr/>
    </dgm:pt>
    <dgm:pt modelId="{EF4C0F2D-BA46-4611-B235-AFC50B16822D}" type="pres">
      <dgm:prSet presAssocID="{F21992C4-66CE-42C6-87FD-6E6B7EE2DDC4}" presName="vertOne" presStyleCnt="0"/>
      <dgm:spPr/>
    </dgm:pt>
    <dgm:pt modelId="{958A5DA5-43CF-4BF6-9C01-4297F960B1D7}" type="pres">
      <dgm:prSet presAssocID="{F21992C4-66CE-42C6-87FD-6E6B7EE2DDC4}" presName="txOne" presStyleLbl="node0" presStyleIdx="3" presStyleCnt="5" custScaleY="283878">
        <dgm:presLayoutVars>
          <dgm:chPref val="3"/>
        </dgm:presLayoutVars>
      </dgm:prSet>
      <dgm:spPr/>
    </dgm:pt>
    <dgm:pt modelId="{FB5D4D44-18CC-4C32-A89C-AFB8E13A4643}" type="pres">
      <dgm:prSet presAssocID="{F21992C4-66CE-42C6-87FD-6E6B7EE2DDC4}" presName="parTransOne" presStyleCnt="0"/>
      <dgm:spPr/>
    </dgm:pt>
    <dgm:pt modelId="{FFC4C8BC-C9C8-4299-AF8D-2E5A98139DC4}" type="pres">
      <dgm:prSet presAssocID="{F21992C4-66CE-42C6-87FD-6E6B7EE2DDC4}" presName="horzOne" presStyleCnt="0"/>
      <dgm:spPr/>
    </dgm:pt>
    <dgm:pt modelId="{905FB09B-F32C-4B4E-B761-D1DD719A8C46}" type="pres">
      <dgm:prSet presAssocID="{0D0C1E25-2F70-40CD-8A0A-AE039BE512DA}" presName="vertTwo" presStyleCnt="0"/>
      <dgm:spPr/>
    </dgm:pt>
    <dgm:pt modelId="{0603AA18-1AD0-45DF-B329-59E004DFB7B5}" type="pres">
      <dgm:prSet presAssocID="{0D0C1E25-2F70-40CD-8A0A-AE039BE512DA}" presName="txTwo" presStyleLbl="node2" presStyleIdx="5" presStyleCnt="9" custScaleY="283878">
        <dgm:presLayoutVars>
          <dgm:chPref val="3"/>
        </dgm:presLayoutVars>
      </dgm:prSet>
      <dgm:spPr/>
    </dgm:pt>
    <dgm:pt modelId="{470A8301-2782-497A-A1C8-D024A56CDB98}" type="pres">
      <dgm:prSet presAssocID="{0D0C1E25-2F70-40CD-8A0A-AE039BE512DA}" presName="parTransTwo" presStyleCnt="0"/>
      <dgm:spPr/>
    </dgm:pt>
    <dgm:pt modelId="{A936932F-AD7C-4E35-9636-8D21DAAF5A6F}" type="pres">
      <dgm:prSet presAssocID="{0D0C1E25-2F70-40CD-8A0A-AE039BE512DA}" presName="horzTwo" presStyleCnt="0"/>
      <dgm:spPr/>
    </dgm:pt>
    <dgm:pt modelId="{D25EEBC6-69C1-49D0-B4D3-A51F395C361B}" type="pres">
      <dgm:prSet presAssocID="{9DA124DC-3141-4E72-BC1B-8CE1581EE044}" presName="vertThree" presStyleCnt="0"/>
      <dgm:spPr/>
    </dgm:pt>
    <dgm:pt modelId="{DC9CB066-9E53-4116-8E53-C9188DA3CF2A}" type="pres">
      <dgm:prSet presAssocID="{9DA124DC-3141-4E72-BC1B-8CE1581EE044}" presName="txThree" presStyleLbl="node3" presStyleIdx="6" presStyleCnt="10" custScaleY="283878">
        <dgm:presLayoutVars>
          <dgm:chPref val="3"/>
        </dgm:presLayoutVars>
      </dgm:prSet>
      <dgm:spPr/>
    </dgm:pt>
    <dgm:pt modelId="{6AB5BFA5-B723-4345-B137-77B2CD955B72}" type="pres">
      <dgm:prSet presAssocID="{9DA124DC-3141-4E72-BC1B-8CE1581EE044}" presName="horzThree" presStyleCnt="0"/>
      <dgm:spPr/>
    </dgm:pt>
    <dgm:pt modelId="{3FE53F85-6107-45F2-86C9-5BDE02165B5C}" type="pres">
      <dgm:prSet presAssocID="{B306A491-CCB6-4AED-B61A-B51AB4AEC6BE}" presName="sibSpaceTwo" presStyleCnt="0"/>
      <dgm:spPr/>
    </dgm:pt>
    <dgm:pt modelId="{2A160A82-F418-4EFF-AD42-70CFDB98EFE7}" type="pres">
      <dgm:prSet presAssocID="{A53BD1FA-02E7-4A7C-A427-0DF03C69DE7C}" presName="vertTwo" presStyleCnt="0"/>
      <dgm:spPr/>
    </dgm:pt>
    <dgm:pt modelId="{C9DBD7AF-29A8-4CC2-BC0B-0B3B160482E1}" type="pres">
      <dgm:prSet presAssocID="{A53BD1FA-02E7-4A7C-A427-0DF03C69DE7C}" presName="txTwo" presStyleLbl="node2" presStyleIdx="6" presStyleCnt="9" custScaleY="283878">
        <dgm:presLayoutVars>
          <dgm:chPref val="3"/>
        </dgm:presLayoutVars>
      </dgm:prSet>
      <dgm:spPr/>
    </dgm:pt>
    <dgm:pt modelId="{05D831BB-F752-42F7-B3C6-33871C363E1D}" type="pres">
      <dgm:prSet presAssocID="{A53BD1FA-02E7-4A7C-A427-0DF03C69DE7C}" presName="parTransTwo" presStyleCnt="0"/>
      <dgm:spPr/>
    </dgm:pt>
    <dgm:pt modelId="{19CF69E8-DF02-4CA7-B356-3F0F24CD3A2B}" type="pres">
      <dgm:prSet presAssocID="{A53BD1FA-02E7-4A7C-A427-0DF03C69DE7C}" presName="horzTwo" presStyleCnt="0"/>
      <dgm:spPr/>
    </dgm:pt>
    <dgm:pt modelId="{A9637547-F0DA-47E9-942D-01647878985B}" type="pres">
      <dgm:prSet presAssocID="{4B1CABC8-852B-4A23-8037-A1E4E7FA5C8A}" presName="vertThree" presStyleCnt="0"/>
      <dgm:spPr/>
    </dgm:pt>
    <dgm:pt modelId="{AB771B5C-C7BC-4850-90D8-3A03D13AAAC7}" type="pres">
      <dgm:prSet presAssocID="{4B1CABC8-852B-4A23-8037-A1E4E7FA5C8A}" presName="txThree" presStyleLbl="node3" presStyleIdx="7" presStyleCnt="10" custScaleY="283878">
        <dgm:presLayoutVars>
          <dgm:chPref val="3"/>
        </dgm:presLayoutVars>
      </dgm:prSet>
      <dgm:spPr/>
    </dgm:pt>
    <dgm:pt modelId="{BE95D183-1F89-4ECD-A437-577892D3581D}" type="pres">
      <dgm:prSet presAssocID="{4B1CABC8-852B-4A23-8037-A1E4E7FA5C8A}" presName="parTransThree" presStyleCnt="0"/>
      <dgm:spPr/>
    </dgm:pt>
    <dgm:pt modelId="{42D77877-0DC5-4DF8-B40D-7FEB42888410}" type="pres">
      <dgm:prSet presAssocID="{4B1CABC8-852B-4A23-8037-A1E4E7FA5C8A}" presName="horzThree" presStyleCnt="0"/>
      <dgm:spPr/>
    </dgm:pt>
    <dgm:pt modelId="{7BD7D57B-9AEF-4300-A0A0-B166CB22C135}" type="pres">
      <dgm:prSet presAssocID="{E657CAFA-93FF-430E-A320-0E687B7FA5BD}" presName="vertFour" presStyleCnt="0">
        <dgm:presLayoutVars>
          <dgm:chPref val="3"/>
        </dgm:presLayoutVars>
      </dgm:prSet>
      <dgm:spPr/>
    </dgm:pt>
    <dgm:pt modelId="{B46A0F15-D253-44A4-B7AA-24CBA2F7793E}" type="pres">
      <dgm:prSet presAssocID="{E657CAFA-93FF-430E-A320-0E687B7FA5BD}" presName="txFour" presStyleLbl="node4" presStyleIdx="4" presStyleCnt="7" custScaleY="283878">
        <dgm:presLayoutVars>
          <dgm:chPref val="3"/>
        </dgm:presLayoutVars>
      </dgm:prSet>
      <dgm:spPr/>
    </dgm:pt>
    <dgm:pt modelId="{352EEAB9-A69E-49B9-A12D-5EB65B43D17A}" type="pres">
      <dgm:prSet presAssocID="{E657CAFA-93FF-430E-A320-0E687B7FA5BD}" presName="horzFour" presStyleCnt="0"/>
      <dgm:spPr/>
    </dgm:pt>
    <dgm:pt modelId="{D33EA460-5A4A-4447-8D76-2A9AE6DF0602}" type="pres">
      <dgm:prSet presAssocID="{5BCBDB5B-B7AF-4E55-9FF6-69975ACB08B5}" presName="sibSpaceOne" presStyleCnt="0"/>
      <dgm:spPr/>
    </dgm:pt>
    <dgm:pt modelId="{BEFD19F9-080C-4C19-BB24-C13A2AAEF511}" type="pres">
      <dgm:prSet presAssocID="{C342B594-A8D3-414F-BE33-57318F7D5CFA}" presName="vertOne" presStyleCnt="0"/>
      <dgm:spPr/>
    </dgm:pt>
    <dgm:pt modelId="{1A0C6897-C282-4623-9572-FCAA20EB2DE3}" type="pres">
      <dgm:prSet presAssocID="{C342B594-A8D3-414F-BE33-57318F7D5CFA}" presName="txOne" presStyleLbl="node0" presStyleIdx="4" presStyleCnt="5" custScaleY="283878">
        <dgm:presLayoutVars>
          <dgm:chPref val="3"/>
        </dgm:presLayoutVars>
      </dgm:prSet>
      <dgm:spPr/>
    </dgm:pt>
    <dgm:pt modelId="{3341F7D7-F0FD-4411-A616-D1DB3DC7D44F}" type="pres">
      <dgm:prSet presAssocID="{C342B594-A8D3-414F-BE33-57318F7D5CFA}" presName="parTransOne" presStyleCnt="0"/>
      <dgm:spPr/>
    </dgm:pt>
    <dgm:pt modelId="{1BEC9E82-E0E3-4963-9A59-F6C9B813B1E1}" type="pres">
      <dgm:prSet presAssocID="{C342B594-A8D3-414F-BE33-57318F7D5CFA}" presName="horzOne" presStyleCnt="0"/>
      <dgm:spPr/>
    </dgm:pt>
    <dgm:pt modelId="{E096245E-64B9-454D-812D-5909CDE0AA19}" type="pres">
      <dgm:prSet presAssocID="{0DFC0135-6488-43EB-9E04-D1C59D3B9734}" presName="vertTwo" presStyleCnt="0"/>
      <dgm:spPr/>
    </dgm:pt>
    <dgm:pt modelId="{A8BD3BA5-D783-48D0-9596-44587EA95B54}" type="pres">
      <dgm:prSet presAssocID="{0DFC0135-6488-43EB-9E04-D1C59D3B9734}" presName="txTwo" presStyleLbl="node2" presStyleIdx="7" presStyleCnt="9" custScaleY="283878">
        <dgm:presLayoutVars>
          <dgm:chPref val="3"/>
        </dgm:presLayoutVars>
      </dgm:prSet>
      <dgm:spPr/>
    </dgm:pt>
    <dgm:pt modelId="{02AE7B22-F5F2-414D-903A-47DBE50534DC}" type="pres">
      <dgm:prSet presAssocID="{0DFC0135-6488-43EB-9E04-D1C59D3B9734}" presName="parTransTwo" presStyleCnt="0"/>
      <dgm:spPr/>
    </dgm:pt>
    <dgm:pt modelId="{1EF5DF0F-2124-402A-ACC1-26E36145F6C4}" type="pres">
      <dgm:prSet presAssocID="{0DFC0135-6488-43EB-9E04-D1C59D3B9734}" presName="horzTwo" presStyleCnt="0"/>
      <dgm:spPr/>
    </dgm:pt>
    <dgm:pt modelId="{2755E017-8CCE-43B6-8782-61CE12AF0643}" type="pres">
      <dgm:prSet presAssocID="{C9E93283-CC22-4B94-B845-275887AC426C}" presName="vertThree" presStyleCnt="0"/>
      <dgm:spPr/>
    </dgm:pt>
    <dgm:pt modelId="{1349E256-CE9E-45FF-AF9C-DE3F4BEA78E7}" type="pres">
      <dgm:prSet presAssocID="{C9E93283-CC22-4B94-B845-275887AC426C}" presName="txThree" presStyleLbl="node3" presStyleIdx="8" presStyleCnt="10" custScaleY="283878">
        <dgm:presLayoutVars>
          <dgm:chPref val="3"/>
        </dgm:presLayoutVars>
      </dgm:prSet>
      <dgm:spPr/>
    </dgm:pt>
    <dgm:pt modelId="{D5B59A96-C3CE-4B02-9113-188E23760CE7}" type="pres">
      <dgm:prSet presAssocID="{C9E93283-CC22-4B94-B845-275887AC426C}" presName="parTransThree" presStyleCnt="0"/>
      <dgm:spPr/>
    </dgm:pt>
    <dgm:pt modelId="{E56CB14E-BB9C-4181-8473-A5A493C10BC7}" type="pres">
      <dgm:prSet presAssocID="{C9E93283-CC22-4B94-B845-275887AC426C}" presName="horzThree" presStyleCnt="0"/>
      <dgm:spPr/>
    </dgm:pt>
    <dgm:pt modelId="{EDD60ADE-B0C0-4FF7-9DEF-BF20C1A21EDB}" type="pres">
      <dgm:prSet presAssocID="{1CDA2E9A-5212-47B6-80F0-6D547BD2149D}" presName="vertFour" presStyleCnt="0">
        <dgm:presLayoutVars>
          <dgm:chPref val="3"/>
        </dgm:presLayoutVars>
      </dgm:prSet>
      <dgm:spPr/>
    </dgm:pt>
    <dgm:pt modelId="{B8827F6F-1AF8-4EB2-9525-EAD53E3CBE35}" type="pres">
      <dgm:prSet presAssocID="{1CDA2E9A-5212-47B6-80F0-6D547BD2149D}" presName="txFour" presStyleLbl="node4" presStyleIdx="5" presStyleCnt="7" custScaleY="283878">
        <dgm:presLayoutVars>
          <dgm:chPref val="3"/>
        </dgm:presLayoutVars>
      </dgm:prSet>
      <dgm:spPr/>
    </dgm:pt>
    <dgm:pt modelId="{8257E708-C67F-42A9-BBF8-E2A69DCD8679}" type="pres">
      <dgm:prSet presAssocID="{1CDA2E9A-5212-47B6-80F0-6D547BD2149D}" presName="horzFour" presStyleCnt="0"/>
      <dgm:spPr/>
    </dgm:pt>
    <dgm:pt modelId="{489D7907-FD93-4730-89E5-8CD472FAAF68}" type="pres">
      <dgm:prSet presAssocID="{C8D2F13E-95F5-45BD-A80A-8C9D1EAE4FE8}" presName="sibSpaceTwo" presStyleCnt="0"/>
      <dgm:spPr/>
    </dgm:pt>
    <dgm:pt modelId="{463A24F1-44DC-4738-B3C2-813687F16034}" type="pres">
      <dgm:prSet presAssocID="{C9B88424-8026-4B8D-BBC2-F917846FF51F}" presName="vertTwo" presStyleCnt="0"/>
      <dgm:spPr/>
    </dgm:pt>
    <dgm:pt modelId="{06BD3071-1C17-4CA2-812E-740F9268F025}" type="pres">
      <dgm:prSet presAssocID="{C9B88424-8026-4B8D-BBC2-F917846FF51F}" presName="txTwo" presStyleLbl="node2" presStyleIdx="8" presStyleCnt="9" custScaleY="283878">
        <dgm:presLayoutVars>
          <dgm:chPref val="3"/>
        </dgm:presLayoutVars>
      </dgm:prSet>
      <dgm:spPr/>
    </dgm:pt>
    <dgm:pt modelId="{C6585940-C007-408B-8360-F06B08FF0695}" type="pres">
      <dgm:prSet presAssocID="{C9B88424-8026-4B8D-BBC2-F917846FF51F}" presName="parTransTwo" presStyleCnt="0"/>
      <dgm:spPr/>
    </dgm:pt>
    <dgm:pt modelId="{327FA770-3F58-4F98-A4CB-CAFA74B214BD}" type="pres">
      <dgm:prSet presAssocID="{C9B88424-8026-4B8D-BBC2-F917846FF51F}" presName="horzTwo" presStyleCnt="0"/>
      <dgm:spPr/>
    </dgm:pt>
    <dgm:pt modelId="{8632164C-58FC-41F8-84C5-0411401AEECD}" type="pres">
      <dgm:prSet presAssocID="{1ACE6EAB-643D-481E-A4AF-941C571589A3}" presName="vertThree" presStyleCnt="0"/>
      <dgm:spPr/>
    </dgm:pt>
    <dgm:pt modelId="{5B0C9CF4-6C70-4C7E-9F4F-B691E6289E16}" type="pres">
      <dgm:prSet presAssocID="{1ACE6EAB-643D-481E-A4AF-941C571589A3}" presName="txThree" presStyleLbl="node3" presStyleIdx="9" presStyleCnt="10" custScaleY="283878">
        <dgm:presLayoutVars>
          <dgm:chPref val="3"/>
        </dgm:presLayoutVars>
      </dgm:prSet>
      <dgm:spPr/>
    </dgm:pt>
    <dgm:pt modelId="{8B38AB7A-98AD-45E0-82FC-5E51DE31C99B}" type="pres">
      <dgm:prSet presAssocID="{1ACE6EAB-643D-481E-A4AF-941C571589A3}" presName="parTransThree" presStyleCnt="0"/>
      <dgm:spPr/>
    </dgm:pt>
    <dgm:pt modelId="{7E688623-0498-476D-9EF9-93146CCCCC01}" type="pres">
      <dgm:prSet presAssocID="{1ACE6EAB-643D-481E-A4AF-941C571589A3}" presName="horzThree" presStyleCnt="0"/>
      <dgm:spPr/>
    </dgm:pt>
    <dgm:pt modelId="{5475BC0B-E31A-426B-B922-4B0AD8FF1242}" type="pres">
      <dgm:prSet presAssocID="{2F210B1A-FC80-4CDF-A18E-25388EF4EFC6}" presName="vertFour" presStyleCnt="0">
        <dgm:presLayoutVars>
          <dgm:chPref val="3"/>
        </dgm:presLayoutVars>
      </dgm:prSet>
      <dgm:spPr/>
    </dgm:pt>
    <dgm:pt modelId="{FD649F10-4E18-4D1A-A68C-B362E279BFAE}" type="pres">
      <dgm:prSet presAssocID="{2F210B1A-FC80-4CDF-A18E-25388EF4EFC6}" presName="txFour" presStyleLbl="node4" presStyleIdx="6" presStyleCnt="7" custScaleY="283878">
        <dgm:presLayoutVars>
          <dgm:chPref val="3"/>
        </dgm:presLayoutVars>
      </dgm:prSet>
      <dgm:spPr/>
    </dgm:pt>
    <dgm:pt modelId="{66CE3DCE-A8FB-4701-9C05-2964DB43FC8F}" type="pres">
      <dgm:prSet presAssocID="{2F210B1A-FC80-4CDF-A18E-25388EF4EFC6}" presName="horzFour" presStyleCnt="0"/>
      <dgm:spPr/>
    </dgm:pt>
  </dgm:ptLst>
  <dgm:cxnLst>
    <dgm:cxn modelId="{C54F5600-00BB-41E8-BC88-56F3D2A7E22D}" srcId="{98323AEA-8CF1-4C2E-8314-FA9B3571F8B7}" destId="{26F4C266-F291-45BE-B174-08CCDA879CF1}" srcOrd="0" destOrd="0" parTransId="{5B98B0A8-4747-488F-ADC5-649BABEECB31}" sibTransId="{BD33080D-3E89-4E9E-8C0B-E5DE6EC4D8F6}"/>
    <dgm:cxn modelId="{7256AF09-4761-4569-8B94-A8E0251608F8}" type="presOf" srcId="{0956C64F-9DF2-4FA2-A379-BEB33C5059CE}" destId="{656E2A94-BB52-45D8-BF30-849568F4036F}" srcOrd="0" destOrd="0" presId="urn:microsoft.com/office/officeart/2005/8/layout/hierarchy4"/>
    <dgm:cxn modelId="{9076E209-C89B-4020-9F81-C91EFF6CF5D7}" type="presOf" srcId="{371536C2-45B4-423C-8D03-49C51B917953}" destId="{22EE6706-B919-4086-AB0F-9B2558558908}" srcOrd="0" destOrd="0" presId="urn:microsoft.com/office/officeart/2005/8/layout/hierarchy4"/>
    <dgm:cxn modelId="{3484F90C-7414-4B1A-B0C3-96045E97149A}" srcId="{4EC45B1D-846F-4D2B-AC21-17FC732ED51D}" destId="{A2073703-734A-490F-8D6E-32D252453709}" srcOrd="1" destOrd="0" parTransId="{CFB09B17-CF0F-48EE-A746-1B731B02CE55}" sibTransId="{5F27D9D3-77FE-45B5-9205-B50BB37AEF10}"/>
    <dgm:cxn modelId="{6D37110D-0C03-48BF-9172-8CD10B2F89A4}" type="presOf" srcId="{E00B3A76-5AE4-4F0A-B499-5BEF91904EDE}" destId="{FFB32705-F6FB-4A93-AA63-15BBC32BA78D}" srcOrd="0" destOrd="0" presId="urn:microsoft.com/office/officeart/2005/8/layout/hierarchy4"/>
    <dgm:cxn modelId="{4C276C12-2E49-471B-BDA9-F5D5337908B2}" srcId="{4EC45B1D-846F-4D2B-AC21-17FC732ED51D}" destId="{CE9638B5-472B-4190-9F9C-995A7D6BAA04}" srcOrd="0" destOrd="0" parTransId="{04290213-04D0-45A6-B783-12C569492533}" sibTransId="{18288D97-273B-419A-8D9A-12E99962CFE0}"/>
    <dgm:cxn modelId="{1FA8322F-5C9B-4172-890E-3476BEFE8E5E}" srcId="{DED6277A-5A32-432C-B905-95D436AA157D}" destId="{FDEF31A3-E94C-47FA-A7B2-936E84D428C3}" srcOrd="1" destOrd="0" parTransId="{2CA4D7E7-BE67-4893-9DF3-2CD52556B1FA}" sibTransId="{01AEBF2B-ED26-4EFF-AFCB-8832789F21B6}"/>
    <dgm:cxn modelId="{A7654435-96C1-440A-A44E-0A56646F7600}" srcId="{C342B594-A8D3-414F-BE33-57318F7D5CFA}" destId="{C9B88424-8026-4B8D-BBC2-F917846FF51F}" srcOrd="1" destOrd="0" parTransId="{997C2550-4F7B-4261-AAA7-27E6FD30A8D8}" sibTransId="{5A5D4B5E-3B3F-4B8D-8D53-7166B4B4963F}"/>
    <dgm:cxn modelId="{6E168D5E-0967-4A08-8794-C4C331DF2443}" type="presOf" srcId="{98323AEA-8CF1-4C2E-8314-FA9B3571F8B7}" destId="{EA15938A-39C3-481C-97AF-195A52551FB1}" srcOrd="0" destOrd="0" presId="urn:microsoft.com/office/officeart/2005/8/layout/hierarchy4"/>
    <dgm:cxn modelId="{FDD9195F-8D87-4A46-B38F-576AE8F639FC}" srcId="{0D0C1E25-2F70-40CD-8A0A-AE039BE512DA}" destId="{9DA124DC-3141-4E72-BC1B-8CE1581EE044}" srcOrd="0" destOrd="0" parTransId="{2AED13C4-E3B2-481C-80F4-87B59DE12003}" sibTransId="{C32AA84F-8872-4B20-B954-B97D7C5935F7}"/>
    <dgm:cxn modelId="{79527341-0591-4566-8F5A-86FECF1733E2}" type="presOf" srcId="{4EC45B1D-846F-4D2B-AC21-17FC732ED51D}" destId="{D1BCAC4A-170D-4B61-AB76-533DD1E5AC06}" srcOrd="0" destOrd="0" presId="urn:microsoft.com/office/officeart/2005/8/layout/hierarchy4"/>
    <dgm:cxn modelId="{E8EFFF62-4EAF-4304-ADD7-7E4D801C63D1}" srcId="{1ACE6EAB-643D-481E-A4AF-941C571589A3}" destId="{2F210B1A-FC80-4CDF-A18E-25388EF4EFC6}" srcOrd="0" destOrd="0" parTransId="{ABD15555-434A-4C14-BC52-AE3805612BBC}" sibTransId="{E1ECC6DF-3942-4A09-98EC-9F4D8DAB3A9E}"/>
    <dgm:cxn modelId="{04494D46-B2C2-476C-8E25-4A45D257E7B4}" srcId="{7A3FF7BC-0620-4DC2-B759-B4E4CBD6F2AC}" destId="{371536C2-45B4-423C-8D03-49C51B917953}" srcOrd="0" destOrd="0" parTransId="{81E09378-D847-4C54-BE3A-99425A1076AC}" sibTransId="{C29F3373-F38F-4EAC-AB32-2DB82488E84C}"/>
    <dgm:cxn modelId="{F039E848-3D17-4C95-8B59-ACC9C59CE54E}" type="presOf" srcId="{1CDA2E9A-5212-47B6-80F0-6D547BD2149D}" destId="{B8827F6F-1AF8-4EB2-9525-EAD53E3CBE35}" srcOrd="0" destOrd="0" presId="urn:microsoft.com/office/officeart/2005/8/layout/hierarchy4"/>
    <dgm:cxn modelId="{2056B36A-7F6C-4E15-B634-279C19DE82AE}" srcId="{B6D4A159-F9A3-41AA-801B-80AABE4233B5}" destId="{0956C64F-9DF2-4FA2-A379-BEB33C5059CE}" srcOrd="0" destOrd="0" parTransId="{2605755D-17A5-4E16-BEE5-05F5E96BB5C5}" sibTransId="{EE9F8128-FAFF-4CE1-8E19-256CF795A603}"/>
    <dgm:cxn modelId="{4233234C-BDFD-45CC-ACB6-E34478497977}" type="presOf" srcId="{59D37050-2463-43B8-A927-21DB681DB6BB}" destId="{66048A8D-0859-40F0-B51A-9BDF8F7B441B}" srcOrd="0" destOrd="0" presId="urn:microsoft.com/office/officeart/2005/8/layout/hierarchy4"/>
    <dgm:cxn modelId="{E745B970-A56B-4E7B-A4F5-65A0911112FA}" srcId="{A67A5428-4A72-46A8-B799-C0C33A425512}" destId="{DED6277A-5A32-432C-B905-95D436AA157D}" srcOrd="1" destOrd="0" parTransId="{D4535662-4E86-461F-B5E7-744A9EE22291}" sibTransId="{DAD040BE-FDA3-4061-B7FC-6812540D8931}"/>
    <dgm:cxn modelId="{22CB8571-4532-4CBF-8071-3AF22EB60590}" srcId="{C9E93283-CC22-4B94-B845-275887AC426C}" destId="{1CDA2E9A-5212-47B6-80F0-6D547BD2149D}" srcOrd="0" destOrd="0" parTransId="{73F68333-76E6-4EAA-89EB-E0D1C8DD9965}" sibTransId="{3F6B98BF-273F-4C5A-85B1-1276EA7D2CCB}"/>
    <dgm:cxn modelId="{FF949D51-45C1-4BB6-B320-6FC0016E25B9}" srcId="{0DFC0135-6488-43EB-9E04-D1C59D3B9734}" destId="{C9E93283-CC22-4B94-B845-275887AC426C}" srcOrd="0" destOrd="0" parTransId="{99D89A4A-E66E-47A6-B27F-8C5B70920AE6}" sibTransId="{5C120BA8-22F1-435E-A478-B36D5636D730}"/>
    <dgm:cxn modelId="{9980A253-F14A-487B-9B51-85D88CBE1291}" type="presOf" srcId="{7A3FF7BC-0620-4DC2-B759-B4E4CBD6F2AC}" destId="{70C348F5-A5F4-4A0D-8E4A-7D8D104EEF58}" srcOrd="0" destOrd="0" presId="urn:microsoft.com/office/officeart/2005/8/layout/hierarchy4"/>
    <dgm:cxn modelId="{9C781654-0BDE-4FF8-AFC4-655CE7025214}" srcId="{A67A5428-4A72-46A8-B799-C0C33A425512}" destId="{C342B594-A8D3-414F-BE33-57318F7D5CFA}" srcOrd="4" destOrd="0" parTransId="{05728ACB-587E-4C7F-A0AC-F7304A5310A1}" sibTransId="{3E9942E3-D998-41A7-989F-7B346D9F1A5A}"/>
    <dgm:cxn modelId="{22BF1D56-11E6-479F-9B8C-024F99F46AD0}" srcId="{FDEF31A3-E94C-47FA-A7B2-936E84D428C3}" destId="{B6D4A159-F9A3-41AA-801B-80AABE4233B5}" srcOrd="0" destOrd="0" parTransId="{D6A5AFBD-48F1-4C8D-A91B-ABB449CC3D96}" sibTransId="{E68FB9CB-85D0-4F73-8B3C-B11813F89E07}"/>
    <dgm:cxn modelId="{2B33DC56-CB65-4F39-BBE9-451C3F0B9FE6}" srcId="{A67A5428-4A72-46A8-B799-C0C33A425512}" destId="{F21992C4-66CE-42C6-87FD-6E6B7EE2DDC4}" srcOrd="3" destOrd="0" parTransId="{4FFB1D58-4C50-4FB8-8398-38F6BE2A20E4}" sibTransId="{5BCBDB5B-B7AF-4E55-9FF6-69975ACB08B5}"/>
    <dgm:cxn modelId="{9F47E258-40D1-4261-8908-B2421443D1D9}" srcId="{A67A5428-4A72-46A8-B799-C0C33A425512}" destId="{4EC45B1D-846F-4D2B-AC21-17FC732ED51D}" srcOrd="0" destOrd="0" parTransId="{4F0237EC-EC37-449D-92C2-E075DA854602}" sibTransId="{58C3C21E-D3EA-4D4C-B14F-31621B311668}"/>
    <dgm:cxn modelId="{E2736681-0D2F-495E-BA08-BD35B041572A}" srcId="{A2073703-734A-490F-8D6E-32D252453709}" destId="{59D37050-2463-43B8-A927-21DB681DB6BB}" srcOrd="0" destOrd="0" parTransId="{C1D9121D-A9F0-4C20-9B62-B64487BA4738}" sibTransId="{BD45F2EC-F706-44E8-84BA-82F3659C1704}"/>
    <dgm:cxn modelId="{6B01D287-BC16-4560-B787-D618B38A59B8}" srcId="{C9B88424-8026-4B8D-BBC2-F917846FF51F}" destId="{1ACE6EAB-643D-481E-A4AF-941C571589A3}" srcOrd="0" destOrd="0" parTransId="{5D7A4A90-F77D-41BA-90AC-5085315BB329}" sibTransId="{6785B860-01B2-4048-8171-B1766023E6A1}"/>
    <dgm:cxn modelId="{0C95BF88-9DA6-4EDE-889F-6B5297798596}" srcId="{4B1CABC8-852B-4A23-8037-A1E4E7FA5C8A}" destId="{E657CAFA-93FF-430E-A320-0E687B7FA5BD}" srcOrd="0" destOrd="0" parTransId="{FBAECF87-B821-44C6-A8AA-FB926822EE9C}" sibTransId="{D056DAF1-BE18-402D-8131-9D2E7F142219}"/>
    <dgm:cxn modelId="{CA57BC8C-ED54-4A09-AF13-50B76B340A95}" type="presOf" srcId="{CE9638B5-472B-4190-9F9C-995A7D6BAA04}" destId="{1C8D8A1D-9470-42F8-B9E4-AD28AA218AE1}" srcOrd="0" destOrd="0" presId="urn:microsoft.com/office/officeart/2005/8/layout/hierarchy4"/>
    <dgm:cxn modelId="{3F5CBD8F-25DA-462A-95E2-59F7DFDC2304}" srcId="{F21992C4-66CE-42C6-87FD-6E6B7EE2DDC4}" destId="{0D0C1E25-2F70-40CD-8A0A-AE039BE512DA}" srcOrd="0" destOrd="0" parTransId="{C87140A0-8EDB-4F07-8B69-55A2EFBD282E}" sibTransId="{B306A491-CCB6-4AED-B61A-B51AB4AEC6BE}"/>
    <dgm:cxn modelId="{EA583D95-6987-4C11-9F27-609E9E77399B}" type="presOf" srcId="{FDEF31A3-E94C-47FA-A7B2-936E84D428C3}" destId="{8C44AC3B-F728-4F97-9241-139BF0FC8CD5}" srcOrd="0" destOrd="0" presId="urn:microsoft.com/office/officeart/2005/8/layout/hierarchy4"/>
    <dgm:cxn modelId="{6C042196-4604-4181-B1EA-291BCD297C2D}" type="presOf" srcId="{C9B88424-8026-4B8D-BBC2-F917846FF51F}" destId="{06BD3071-1C17-4CA2-812E-740F9268F025}" srcOrd="0" destOrd="0" presId="urn:microsoft.com/office/officeart/2005/8/layout/hierarchy4"/>
    <dgm:cxn modelId="{ACF15798-0970-457A-B64D-BE86390DBF56}" type="presOf" srcId="{0D0C1E25-2F70-40CD-8A0A-AE039BE512DA}" destId="{0603AA18-1AD0-45DF-B329-59E004DFB7B5}" srcOrd="0" destOrd="0" presId="urn:microsoft.com/office/officeart/2005/8/layout/hierarchy4"/>
    <dgm:cxn modelId="{97F86F9A-E0C0-4304-87CA-3E0EFED3BFC2}" srcId="{CE9638B5-472B-4190-9F9C-995A7D6BAA04}" destId="{E00B3A76-5AE4-4F0A-B499-5BEF91904EDE}" srcOrd="0" destOrd="0" parTransId="{8C1886F7-61A5-4B76-BCE2-59976B1E91B8}" sibTransId="{B706B79A-0010-4CE4-AF0A-15D622B34948}"/>
    <dgm:cxn modelId="{A7078E9C-311F-496A-BCDD-F7D7A77C962F}" srcId="{A67A5428-4A72-46A8-B799-C0C33A425512}" destId="{98323AEA-8CF1-4C2E-8314-FA9B3571F8B7}" srcOrd="2" destOrd="0" parTransId="{43ECACD9-4D9E-4702-AF28-0A27EB43FE65}" sibTransId="{F735AA0A-2FEF-48F0-A8AD-2525A6E9A21A}"/>
    <dgm:cxn modelId="{A2D10F9F-AAAD-4C8D-8016-5FA8179556DD}" type="presOf" srcId="{A53BD1FA-02E7-4A7C-A427-0DF03C69DE7C}" destId="{C9DBD7AF-29A8-4CC2-BC0B-0B3B160482E1}" srcOrd="0" destOrd="0" presId="urn:microsoft.com/office/officeart/2005/8/layout/hierarchy4"/>
    <dgm:cxn modelId="{DFE255A6-A8A2-4A06-94E2-D26D80CDC08A}" srcId="{F21992C4-66CE-42C6-87FD-6E6B7EE2DDC4}" destId="{A53BD1FA-02E7-4A7C-A427-0DF03C69DE7C}" srcOrd="1" destOrd="0" parTransId="{BE21BF87-E4EC-4C84-8E57-8BA27DB6DE1C}" sibTransId="{B96487C5-BDAD-4E7A-AB99-23CC0C3F34CA}"/>
    <dgm:cxn modelId="{7354EDA7-7851-4A2E-A9E4-76B90817B8BD}" type="presOf" srcId="{501F7CBF-6DB8-4A86-A2A2-D1EE0E043A26}" destId="{88D79949-F612-40CD-B8D2-3E26F86FFF7A}"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B32CFAB8-FEF1-4D78-AEE4-8246EAF35498}" srcId="{26F4C266-F291-45BE-B174-08CCDA879CF1}" destId="{FF7B91DE-3917-4673-B72E-DE935EACC942}" srcOrd="0" destOrd="0" parTransId="{5E1B171D-9F07-4709-A58B-50CEFC6878B9}" sibTransId="{8511D675-CA47-4542-9A74-F82A97B777A1}"/>
    <dgm:cxn modelId="{8E93FDB8-0660-4A48-BEBB-1930E40407CA}" type="presOf" srcId="{0DFC0135-6488-43EB-9E04-D1C59D3B9734}" destId="{A8BD3BA5-D783-48D0-9596-44587EA95B54}" srcOrd="0" destOrd="0" presId="urn:microsoft.com/office/officeart/2005/8/layout/hierarchy4"/>
    <dgm:cxn modelId="{63D227B9-F295-4C53-84D4-1A10DF7CECAA}" srcId="{A53BD1FA-02E7-4A7C-A427-0DF03C69DE7C}" destId="{4B1CABC8-852B-4A23-8037-A1E4E7FA5C8A}" srcOrd="0" destOrd="0" parTransId="{63DF49CE-9BB7-4D84-81FA-A24C11D407BB}" sibTransId="{3F47C547-9E92-471E-B800-AF5D2665D978}"/>
    <dgm:cxn modelId="{80D3D8BB-8550-4EC7-A857-69B3FE88364B}" type="presOf" srcId="{F21992C4-66CE-42C6-87FD-6E6B7EE2DDC4}" destId="{958A5DA5-43CF-4BF6-9C01-4297F960B1D7}" srcOrd="0" destOrd="0" presId="urn:microsoft.com/office/officeart/2005/8/layout/hierarchy4"/>
    <dgm:cxn modelId="{6A8AA3C0-ED92-4812-B140-ABEF69656736}" type="presOf" srcId="{C9E93283-CC22-4B94-B845-275887AC426C}" destId="{1349E256-CE9E-45FF-AF9C-DE3F4BEA78E7}" srcOrd="0" destOrd="0" presId="urn:microsoft.com/office/officeart/2005/8/layout/hierarchy4"/>
    <dgm:cxn modelId="{B7E2C4C1-5E45-4CD5-B597-54251A6AF921}" srcId="{516B4029-8AEC-41C8-9D3D-7D17BE865C91}" destId="{21AAF9FC-2094-470E-9509-9FF878642CAB}" srcOrd="0" destOrd="0" parTransId="{CC63D0AA-8E23-44C4-BB7F-13DEF60D8728}" sibTransId="{14F5240D-D6DD-4189-844E-E8E20F8F0DB5}"/>
    <dgm:cxn modelId="{3E2944C5-372A-4CE0-8012-2E2DC5F3E3E2}" type="presOf" srcId="{C342B594-A8D3-414F-BE33-57318F7D5CFA}" destId="{1A0C6897-C282-4623-9572-FCAA20EB2DE3}" srcOrd="0" destOrd="0" presId="urn:microsoft.com/office/officeart/2005/8/layout/hierarchy4"/>
    <dgm:cxn modelId="{54C596C7-2E00-42B4-86B6-7E1F3EF9931D}" type="presOf" srcId="{4B1CABC8-852B-4A23-8037-A1E4E7FA5C8A}" destId="{AB771B5C-C7BC-4850-90D8-3A03D13AAAC7}" srcOrd="0" destOrd="0" presId="urn:microsoft.com/office/officeart/2005/8/layout/hierarchy4"/>
    <dgm:cxn modelId="{69FE98C7-29BC-42AB-B323-18F8F8C12B57}" type="presOf" srcId="{21AAF9FC-2094-470E-9509-9FF878642CAB}" destId="{25E871A2-5431-4BBC-A291-626FD693BB6B}" srcOrd="0" destOrd="0" presId="urn:microsoft.com/office/officeart/2005/8/layout/hierarchy4"/>
    <dgm:cxn modelId="{F2C7FFC8-404F-4C49-A494-CF7F68CF2724}" type="presOf" srcId="{9DA124DC-3141-4E72-BC1B-8CE1581EE044}" destId="{DC9CB066-9E53-4116-8E53-C9188DA3CF2A}" srcOrd="0" destOrd="0" presId="urn:microsoft.com/office/officeart/2005/8/layout/hierarchy4"/>
    <dgm:cxn modelId="{77DD77CB-0EED-4152-8389-C3FD290079F4}" type="presOf" srcId="{FF7B91DE-3917-4673-B72E-DE935EACC942}" destId="{3860C862-BA50-464B-B616-7344B6DB269B}" srcOrd="0" destOrd="0" presId="urn:microsoft.com/office/officeart/2005/8/layout/hierarchy4"/>
    <dgm:cxn modelId="{46BF7FD0-1798-4583-927F-AA6D7EA620AC}" type="presOf" srcId="{E657CAFA-93FF-430E-A320-0E687B7FA5BD}" destId="{B46A0F15-D253-44A4-B7AA-24CBA2F7793E}" srcOrd="0" destOrd="0" presId="urn:microsoft.com/office/officeart/2005/8/layout/hierarchy4"/>
    <dgm:cxn modelId="{398FE4D0-7197-499B-8674-E93A35E77057}" srcId="{DED6277A-5A32-432C-B905-95D436AA157D}" destId="{7A3FF7BC-0620-4DC2-B759-B4E4CBD6F2AC}" srcOrd="0" destOrd="0" parTransId="{76549019-1973-4013-A9FF-B82D42DD5534}" sibTransId="{28378939-406B-4314-A099-8322A0F3D4AD}"/>
    <dgm:cxn modelId="{419A0FD5-1F9E-4F68-B7AB-FD4869AC93D2}" srcId="{C342B594-A8D3-414F-BE33-57318F7D5CFA}" destId="{0DFC0135-6488-43EB-9E04-D1C59D3B9734}" srcOrd="0" destOrd="0" parTransId="{F19E48AC-3814-4463-9730-F6B2C9971DC3}" sibTransId="{C8D2F13E-95F5-45BD-A80A-8C9D1EAE4FE8}"/>
    <dgm:cxn modelId="{280855D5-42AB-4991-9FE9-CFB53F2CE302}" srcId="{7A3FF7BC-0620-4DC2-B759-B4E4CBD6F2AC}" destId="{516B4029-8AEC-41C8-9D3D-7D17BE865C91}" srcOrd="1" destOrd="0" parTransId="{2CD5CE57-AEDF-4095-90F2-750EBD5C7B07}" sibTransId="{90D2E5A9-7B15-488A-A5AB-CC9448935776}"/>
    <dgm:cxn modelId="{F1BE62DA-513A-45F0-AB86-BABC8B3316FE}" type="presOf" srcId="{516B4029-8AEC-41C8-9D3D-7D17BE865C91}" destId="{6830E59E-0B7B-45E4-8847-F918D4EFAB86}" srcOrd="0" destOrd="0" presId="urn:microsoft.com/office/officeart/2005/8/layout/hierarchy4"/>
    <dgm:cxn modelId="{D3BB31DC-5CA0-4975-B626-AAB19FBEFC5D}" type="presOf" srcId="{2F210B1A-FC80-4CDF-A18E-25388EF4EFC6}" destId="{FD649F10-4E18-4D1A-A68C-B362E279BFAE}" srcOrd="0" destOrd="0" presId="urn:microsoft.com/office/officeart/2005/8/layout/hierarchy4"/>
    <dgm:cxn modelId="{2A7ABADC-0D65-4754-838E-B6D0A8AAA62C}" type="presOf" srcId="{26F4C266-F291-45BE-B174-08CCDA879CF1}" destId="{BA1709D8-4626-45BC-A44D-133B6D043A50}" srcOrd="0" destOrd="0" presId="urn:microsoft.com/office/officeart/2005/8/layout/hierarchy4"/>
    <dgm:cxn modelId="{8312BCDE-9374-4D1B-A1E3-D374C4F54C29}" type="presOf" srcId="{B6D4A159-F9A3-41AA-801B-80AABE4233B5}" destId="{19C8F291-2EB7-45FA-B565-88FD33321D55}" srcOrd="0" destOrd="0" presId="urn:microsoft.com/office/officeart/2005/8/layout/hierarchy4"/>
    <dgm:cxn modelId="{9A3AB0E0-B831-4AC3-9E70-73D36DB4781E}" type="presOf" srcId="{DED6277A-5A32-432C-B905-95D436AA157D}" destId="{A1677346-7C6F-4D9E-82BC-98ACAB3F4019}" srcOrd="0" destOrd="0" presId="urn:microsoft.com/office/officeart/2005/8/layout/hierarchy4"/>
    <dgm:cxn modelId="{979863E4-F9F5-46BA-B6C3-EDA9EBAA57FE}" type="presOf" srcId="{EEC8CE28-66B6-4B48-B91A-7D4FAEF1D073}" destId="{DE52E71A-E3D9-49D9-8040-06C41426F0CA}" srcOrd="0" destOrd="0" presId="urn:microsoft.com/office/officeart/2005/8/layout/hierarchy4"/>
    <dgm:cxn modelId="{A968E0EC-C2B8-40D6-B2D4-EE9644A8354A}" srcId="{371536C2-45B4-423C-8D03-49C51B917953}" destId="{EEC8CE28-66B6-4B48-B91A-7D4FAEF1D073}" srcOrd="0" destOrd="0" parTransId="{35D6B1B2-E144-4CF2-8F4D-6CD0EC0DB663}" sibTransId="{01794815-979C-422A-BA60-30B1859B78A3}"/>
    <dgm:cxn modelId="{5CB028F3-40C0-4D3F-81FF-928F8F942F3A}" type="presOf" srcId="{1ACE6EAB-643D-481E-A4AF-941C571589A3}" destId="{5B0C9CF4-6C70-4C7E-9F4F-B691E6289E16}" srcOrd="0" destOrd="0" presId="urn:microsoft.com/office/officeart/2005/8/layout/hierarchy4"/>
    <dgm:cxn modelId="{3A59A5F4-0B7C-4C58-9C94-2DD9935E81B9}" type="presOf" srcId="{A2073703-734A-490F-8D6E-32D252453709}" destId="{54338E31-B0CE-4A66-8069-7A5CD805F5BC}" srcOrd="0" destOrd="0" presId="urn:microsoft.com/office/officeart/2005/8/layout/hierarchy4"/>
    <dgm:cxn modelId="{EA6B19FE-E21B-4342-85DE-831F95961A25}" srcId="{E00B3A76-5AE4-4F0A-B499-5BEF91904EDE}" destId="{501F7CBF-6DB8-4A86-A2A2-D1EE0E043A26}" srcOrd="0" destOrd="0" parTransId="{BBD361AD-4F05-4C23-8945-EEB7E80F53BA}" sibTransId="{C5B7073F-63A7-4508-8566-8B1C08671A2B}"/>
    <dgm:cxn modelId="{1A86B7FE-6403-4394-B72B-780990138E84}" type="presParOf" srcId="{6C44C9A4-A8FF-4434-95C7-DB2E01335A1F}" destId="{227C54A6-5FA7-433D-B30F-4BD713472D42}" srcOrd="0" destOrd="0" presId="urn:microsoft.com/office/officeart/2005/8/layout/hierarchy4"/>
    <dgm:cxn modelId="{305CFE2D-1CA1-4D80-AAC7-AABA78DDADCD}" type="presParOf" srcId="{227C54A6-5FA7-433D-B30F-4BD713472D42}" destId="{D1BCAC4A-170D-4B61-AB76-533DD1E5AC06}" srcOrd="0" destOrd="0" presId="urn:microsoft.com/office/officeart/2005/8/layout/hierarchy4"/>
    <dgm:cxn modelId="{7C0512D5-0A61-4367-AAD6-FD969F0DA08E}" type="presParOf" srcId="{227C54A6-5FA7-433D-B30F-4BD713472D42}" destId="{E8CA6380-61E7-48E9-B230-C29AE84DBC52}" srcOrd="1" destOrd="0" presId="urn:microsoft.com/office/officeart/2005/8/layout/hierarchy4"/>
    <dgm:cxn modelId="{95650DCF-0B5B-4B8A-94FE-8D285E541781}" type="presParOf" srcId="{227C54A6-5FA7-433D-B30F-4BD713472D42}" destId="{2943CD18-DBD8-4EAF-A2A9-06213E2D866E}" srcOrd="2" destOrd="0" presId="urn:microsoft.com/office/officeart/2005/8/layout/hierarchy4"/>
    <dgm:cxn modelId="{D145569C-FF54-4823-AE2C-9CEC2FFD9917}" type="presParOf" srcId="{2943CD18-DBD8-4EAF-A2A9-06213E2D866E}" destId="{1338C0D9-A0C8-4B71-9935-F24D6CA1D109}" srcOrd="0" destOrd="0" presId="urn:microsoft.com/office/officeart/2005/8/layout/hierarchy4"/>
    <dgm:cxn modelId="{B3E9AF09-4378-4B44-A477-C3E904E32F44}" type="presParOf" srcId="{1338C0D9-A0C8-4B71-9935-F24D6CA1D109}" destId="{1C8D8A1D-9470-42F8-B9E4-AD28AA218AE1}" srcOrd="0" destOrd="0" presId="urn:microsoft.com/office/officeart/2005/8/layout/hierarchy4"/>
    <dgm:cxn modelId="{2F77D86D-3E4E-48DC-81B4-797D78540F94}" type="presParOf" srcId="{1338C0D9-A0C8-4B71-9935-F24D6CA1D109}" destId="{1389EA45-F4DE-421C-9022-9E2DA5E00525}" srcOrd="1" destOrd="0" presId="urn:microsoft.com/office/officeart/2005/8/layout/hierarchy4"/>
    <dgm:cxn modelId="{E32DC1B3-C798-456E-A6A9-39936A5244AA}" type="presParOf" srcId="{1338C0D9-A0C8-4B71-9935-F24D6CA1D109}" destId="{7CC2713F-5E10-4A16-8975-352AAD26F66F}" srcOrd="2" destOrd="0" presId="urn:microsoft.com/office/officeart/2005/8/layout/hierarchy4"/>
    <dgm:cxn modelId="{A5321B84-88DF-492C-AA04-8F9EDD55AD84}" type="presParOf" srcId="{7CC2713F-5E10-4A16-8975-352AAD26F66F}" destId="{EE323D75-FBD8-46D5-A3B1-811989B62F20}" srcOrd="0" destOrd="0" presId="urn:microsoft.com/office/officeart/2005/8/layout/hierarchy4"/>
    <dgm:cxn modelId="{F04A75F5-9AC0-420D-B2E6-4412C30571CC}" type="presParOf" srcId="{EE323D75-FBD8-46D5-A3B1-811989B62F20}" destId="{FFB32705-F6FB-4A93-AA63-15BBC32BA78D}" srcOrd="0" destOrd="0" presId="urn:microsoft.com/office/officeart/2005/8/layout/hierarchy4"/>
    <dgm:cxn modelId="{0726830B-6F46-430B-B3F3-AC2BFE399908}" type="presParOf" srcId="{EE323D75-FBD8-46D5-A3B1-811989B62F20}" destId="{F1ECD451-CE33-4D13-9E06-74FAD97A5459}" srcOrd="1" destOrd="0" presId="urn:microsoft.com/office/officeart/2005/8/layout/hierarchy4"/>
    <dgm:cxn modelId="{05A9D1C3-819B-4C8C-BFEB-5DCC82885FC1}" type="presParOf" srcId="{EE323D75-FBD8-46D5-A3B1-811989B62F20}" destId="{7FE5F1BC-C4F1-40D5-A07C-6A24B327FAEF}" srcOrd="2" destOrd="0" presId="urn:microsoft.com/office/officeart/2005/8/layout/hierarchy4"/>
    <dgm:cxn modelId="{2126099C-8B2C-4E1C-8482-DCD4403AFC70}" type="presParOf" srcId="{7FE5F1BC-C4F1-40D5-A07C-6A24B327FAEF}" destId="{838ACF76-E6F7-4E2E-8319-7D0E78672F6D}" srcOrd="0" destOrd="0" presId="urn:microsoft.com/office/officeart/2005/8/layout/hierarchy4"/>
    <dgm:cxn modelId="{BA1EE76D-29F1-450D-9AE0-32F0274044D4}" type="presParOf" srcId="{838ACF76-E6F7-4E2E-8319-7D0E78672F6D}" destId="{88D79949-F612-40CD-B8D2-3E26F86FFF7A}" srcOrd="0" destOrd="0" presId="urn:microsoft.com/office/officeart/2005/8/layout/hierarchy4"/>
    <dgm:cxn modelId="{EE6A8DB2-CA91-496E-A49A-43093E5C49C8}" type="presParOf" srcId="{838ACF76-E6F7-4E2E-8319-7D0E78672F6D}" destId="{178CB17A-81E7-4BF1-B6BC-EFF57C2A6BC6}" srcOrd="1" destOrd="0" presId="urn:microsoft.com/office/officeart/2005/8/layout/hierarchy4"/>
    <dgm:cxn modelId="{D5EC0A46-5263-4D5E-A1F3-270EC3941E02}" type="presParOf" srcId="{2943CD18-DBD8-4EAF-A2A9-06213E2D866E}" destId="{092B1164-5CFE-4201-A1A8-1434C7BB1570}" srcOrd="1" destOrd="0" presId="urn:microsoft.com/office/officeart/2005/8/layout/hierarchy4"/>
    <dgm:cxn modelId="{850D5EA7-4701-434D-A88E-2F9381DCE0BE}" type="presParOf" srcId="{2943CD18-DBD8-4EAF-A2A9-06213E2D866E}" destId="{1E17B34C-8A6B-418F-BACD-B854805F5A8B}" srcOrd="2" destOrd="0" presId="urn:microsoft.com/office/officeart/2005/8/layout/hierarchy4"/>
    <dgm:cxn modelId="{E648F417-F761-4917-A350-018B6B450CF0}" type="presParOf" srcId="{1E17B34C-8A6B-418F-BACD-B854805F5A8B}" destId="{54338E31-B0CE-4A66-8069-7A5CD805F5BC}" srcOrd="0" destOrd="0" presId="urn:microsoft.com/office/officeart/2005/8/layout/hierarchy4"/>
    <dgm:cxn modelId="{7B93B0A4-C016-4E93-886E-62B83438AE2D}" type="presParOf" srcId="{1E17B34C-8A6B-418F-BACD-B854805F5A8B}" destId="{2BE293CE-A9CB-4115-8EFD-068CAAED0576}" srcOrd="1" destOrd="0" presId="urn:microsoft.com/office/officeart/2005/8/layout/hierarchy4"/>
    <dgm:cxn modelId="{84161908-F599-4C47-BC0A-29978125C224}" type="presParOf" srcId="{1E17B34C-8A6B-418F-BACD-B854805F5A8B}" destId="{55EC3523-4EB2-440E-AE9F-10525A8229E5}" srcOrd="2" destOrd="0" presId="urn:microsoft.com/office/officeart/2005/8/layout/hierarchy4"/>
    <dgm:cxn modelId="{7D82ECBA-7511-4AEF-B728-D6A91C2F1E89}" type="presParOf" srcId="{55EC3523-4EB2-440E-AE9F-10525A8229E5}" destId="{304A9086-A4B6-4A5C-BC5E-8D670821954F}" srcOrd="0" destOrd="0" presId="urn:microsoft.com/office/officeart/2005/8/layout/hierarchy4"/>
    <dgm:cxn modelId="{6D5C2594-E405-44F8-A5CA-C2A309F4952F}" type="presParOf" srcId="{304A9086-A4B6-4A5C-BC5E-8D670821954F}" destId="{66048A8D-0859-40F0-B51A-9BDF8F7B441B}" srcOrd="0" destOrd="0" presId="urn:microsoft.com/office/officeart/2005/8/layout/hierarchy4"/>
    <dgm:cxn modelId="{CE5CF8F9-7103-414D-A098-F98AF7A62F0D}" type="presParOf" srcId="{304A9086-A4B6-4A5C-BC5E-8D670821954F}" destId="{9D6BF2A1-4C2D-46B9-BD10-672BABCB3CA9}" srcOrd="1" destOrd="0" presId="urn:microsoft.com/office/officeart/2005/8/layout/hierarchy4"/>
    <dgm:cxn modelId="{33BC2777-E044-4B0C-B9FD-2F1BEE167561}" type="presParOf" srcId="{6C44C9A4-A8FF-4434-95C7-DB2E01335A1F}" destId="{24DCF1AE-6E5A-4855-A173-CE92719272FB}" srcOrd="1" destOrd="0" presId="urn:microsoft.com/office/officeart/2005/8/layout/hierarchy4"/>
    <dgm:cxn modelId="{6E5C7909-BF41-4445-9CAE-062FCF2AAC42}" type="presParOf" srcId="{6C44C9A4-A8FF-4434-95C7-DB2E01335A1F}" destId="{52A78DD2-E1B8-41AC-B15A-26C18E09E557}" srcOrd="2" destOrd="0" presId="urn:microsoft.com/office/officeart/2005/8/layout/hierarchy4"/>
    <dgm:cxn modelId="{E68234A3-233C-4F1A-885E-C30FD38B1A19}" type="presParOf" srcId="{52A78DD2-E1B8-41AC-B15A-26C18E09E557}" destId="{A1677346-7C6F-4D9E-82BC-98ACAB3F4019}" srcOrd="0" destOrd="0" presId="urn:microsoft.com/office/officeart/2005/8/layout/hierarchy4"/>
    <dgm:cxn modelId="{56406715-5248-4EE1-9D9B-7D8FAE3CC58E}" type="presParOf" srcId="{52A78DD2-E1B8-41AC-B15A-26C18E09E557}" destId="{68A8F269-730A-4D04-8AF0-2F0C572BA399}" srcOrd="1" destOrd="0" presId="urn:microsoft.com/office/officeart/2005/8/layout/hierarchy4"/>
    <dgm:cxn modelId="{45D2DB7F-48FC-4443-BE06-2BFB431E02A8}" type="presParOf" srcId="{52A78DD2-E1B8-41AC-B15A-26C18E09E557}" destId="{47BF3113-470E-4DCE-A5C0-C4E95B862FF5}" srcOrd="2" destOrd="0" presId="urn:microsoft.com/office/officeart/2005/8/layout/hierarchy4"/>
    <dgm:cxn modelId="{2852C4F1-223F-43E6-9FF5-23D4DF9D6C80}" type="presParOf" srcId="{47BF3113-470E-4DCE-A5C0-C4E95B862FF5}" destId="{BBB44A98-1C58-4C4B-8809-C184C8D560DC}" srcOrd="0" destOrd="0" presId="urn:microsoft.com/office/officeart/2005/8/layout/hierarchy4"/>
    <dgm:cxn modelId="{F76F6D40-4B63-428C-B6A0-AC8F0FD9E925}" type="presParOf" srcId="{BBB44A98-1C58-4C4B-8809-C184C8D560DC}" destId="{70C348F5-A5F4-4A0D-8E4A-7D8D104EEF58}" srcOrd="0" destOrd="0" presId="urn:microsoft.com/office/officeart/2005/8/layout/hierarchy4"/>
    <dgm:cxn modelId="{E08A5A7A-1093-4767-BCFB-E0C0B5590D8A}" type="presParOf" srcId="{BBB44A98-1C58-4C4B-8809-C184C8D560DC}" destId="{C91FFEDA-FBFA-4B7D-A276-596BD20D4191}" srcOrd="1" destOrd="0" presId="urn:microsoft.com/office/officeart/2005/8/layout/hierarchy4"/>
    <dgm:cxn modelId="{C7D51C11-C82C-4C97-A765-78B70B12F6B1}" type="presParOf" srcId="{BBB44A98-1C58-4C4B-8809-C184C8D560DC}" destId="{01A43F5A-2DC9-41A4-B2D1-0CF774BA5447}" srcOrd="2" destOrd="0" presId="urn:microsoft.com/office/officeart/2005/8/layout/hierarchy4"/>
    <dgm:cxn modelId="{EF3D3D1C-9BBB-4C90-BD6D-716538B54D9E}" type="presParOf" srcId="{01A43F5A-2DC9-41A4-B2D1-0CF774BA5447}" destId="{F5ADE135-71C6-4743-88BF-4843AD058268}" srcOrd="0" destOrd="0" presId="urn:microsoft.com/office/officeart/2005/8/layout/hierarchy4"/>
    <dgm:cxn modelId="{8C13FB7B-C63D-4818-A14B-FB1192D7C2C6}" type="presParOf" srcId="{F5ADE135-71C6-4743-88BF-4843AD058268}" destId="{22EE6706-B919-4086-AB0F-9B2558558908}" srcOrd="0" destOrd="0" presId="urn:microsoft.com/office/officeart/2005/8/layout/hierarchy4"/>
    <dgm:cxn modelId="{1224594D-C477-45F8-9965-FAC68AB0B445}" type="presParOf" srcId="{F5ADE135-71C6-4743-88BF-4843AD058268}" destId="{BA308186-2EDB-4E34-8BBD-D8AFA5ADF5A4}" srcOrd="1" destOrd="0" presId="urn:microsoft.com/office/officeart/2005/8/layout/hierarchy4"/>
    <dgm:cxn modelId="{764EF9E8-617D-4008-BE9F-06939997FFBB}" type="presParOf" srcId="{F5ADE135-71C6-4743-88BF-4843AD058268}" destId="{4BE2C801-BC05-41EF-B876-4AB4EB73B3D7}" srcOrd="2" destOrd="0" presId="urn:microsoft.com/office/officeart/2005/8/layout/hierarchy4"/>
    <dgm:cxn modelId="{E0A683AF-3D7E-4CF2-B54E-54741A1AAEFE}" type="presParOf" srcId="{4BE2C801-BC05-41EF-B876-4AB4EB73B3D7}" destId="{DE791865-0BFF-43B1-AB38-63EAFFC72551}" srcOrd="0" destOrd="0" presId="urn:microsoft.com/office/officeart/2005/8/layout/hierarchy4"/>
    <dgm:cxn modelId="{1A73F8E1-13A9-4A91-8AE5-6FF3AB4CE9A4}" type="presParOf" srcId="{DE791865-0BFF-43B1-AB38-63EAFFC72551}" destId="{DE52E71A-E3D9-49D9-8040-06C41426F0CA}" srcOrd="0" destOrd="0" presId="urn:microsoft.com/office/officeart/2005/8/layout/hierarchy4"/>
    <dgm:cxn modelId="{E6D5E721-F553-4DBA-A5DA-AB753B766520}" type="presParOf" srcId="{DE791865-0BFF-43B1-AB38-63EAFFC72551}" destId="{48E62EA3-978E-4509-B684-877C88953732}" srcOrd="1" destOrd="0" presId="urn:microsoft.com/office/officeart/2005/8/layout/hierarchy4"/>
    <dgm:cxn modelId="{7C0BBF42-9366-41CB-875A-D6DA68843120}" type="presParOf" srcId="{01A43F5A-2DC9-41A4-B2D1-0CF774BA5447}" destId="{C9C6BA2D-2DB4-40DA-9910-154C90ED52EA}" srcOrd="1" destOrd="0" presId="urn:microsoft.com/office/officeart/2005/8/layout/hierarchy4"/>
    <dgm:cxn modelId="{C6C3A894-FAB3-4326-8488-30F005DD9202}" type="presParOf" srcId="{01A43F5A-2DC9-41A4-B2D1-0CF774BA5447}" destId="{AF99F123-4377-4573-AFAA-9CAA5D2BEAE9}" srcOrd="2" destOrd="0" presId="urn:microsoft.com/office/officeart/2005/8/layout/hierarchy4"/>
    <dgm:cxn modelId="{EBAC3F2E-02AB-424C-B463-EB7D4C42175E}" type="presParOf" srcId="{AF99F123-4377-4573-AFAA-9CAA5D2BEAE9}" destId="{6830E59E-0B7B-45E4-8847-F918D4EFAB86}" srcOrd="0" destOrd="0" presId="urn:microsoft.com/office/officeart/2005/8/layout/hierarchy4"/>
    <dgm:cxn modelId="{F13F9520-C0F3-4D50-96DD-FD63D851480D}" type="presParOf" srcId="{AF99F123-4377-4573-AFAA-9CAA5D2BEAE9}" destId="{CD31AF0D-6E85-4674-81AD-DFD3840C3892}" srcOrd="1" destOrd="0" presId="urn:microsoft.com/office/officeart/2005/8/layout/hierarchy4"/>
    <dgm:cxn modelId="{955A260F-AA4F-4604-ADD4-E54E944A67C1}" type="presParOf" srcId="{AF99F123-4377-4573-AFAA-9CAA5D2BEAE9}" destId="{024695C6-B259-4149-9E13-B5BF808DB26A}" srcOrd="2" destOrd="0" presId="urn:microsoft.com/office/officeart/2005/8/layout/hierarchy4"/>
    <dgm:cxn modelId="{FFD5B0C5-F747-49A9-91DE-E8E1E860071A}" type="presParOf" srcId="{024695C6-B259-4149-9E13-B5BF808DB26A}" destId="{0D420EC9-C6DE-46EB-8959-49C1075DCDF5}" srcOrd="0" destOrd="0" presId="urn:microsoft.com/office/officeart/2005/8/layout/hierarchy4"/>
    <dgm:cxn modelId="{A4B21BE8-0615-42D1-95D3-7695CDACC039}" type="presParOf" srcId="{0D420EC9-C6DE-46EB-8959-49C1075DCDF5}" destId="{25E871A2-5431-4BBC-A291-626FD693BB6B}" srcOrd="0" destOrd="0" presId="urn:microsoft.com/office/officeart/2005/8/layout/hierarchy4"/>
    <dgm:cxn modelId="{4088758B-472C-4330-9898-BF37BF64FA29}" type="presParOf" srcId="{0D420EC9-C6DE-46EB-8959-49C1075DCDF5}" destId="{F4A0ED57-A666-41D6-8F4D-2593E32E9E1B}" srcOrd="1" destOrd="0" presId="urn:microsoft.com/office/officeart/2005/8/layout/hierarchy4"/>
    <dgm:cxn modelId="{F20208C2-73A9-42FB-A8E4-6BA59C806257}" type="presParOf" srcId="{47BF3113-470E-4DCE-A5C0-C4E95B862FF5}" destId="{8C7F602D-DE68-46AA-BCA7-B936B71222DF}" srcOrd="1" destOrd="0" presId="urn:microsoft.com/office/officeart/2005/8/layout/hierarchy4"/>
    <dgm:cxn modelId="{28E2D741-3A1A-4C0C-ADEA-320FD13EFD17}" type="presParOf" srcId="{47BF3113-470E-4DCE-A5C0-C4E95B862FF5}" destId="{BF8F216C-5B4D-4F05-BACE-1ADC18D64870}" srcOrd="2" destOrd="0" presId="urn:microsoft.com/office/officeart/2005/8/layout/hierarchy4"/>
    <dgm:cxn modelId="{1024C9E8-0093-4C14-B705-2A2F5AF73578}" type="presParOf" srcId="{BF8F216C-5B4D-4F05-BACE-1ADC18D64870}" destId="{8C44AC3B-F728-4F97-9241-139BF0FC8CD5}" srcOrd="0" destOrd="0" presId="urn:microsoft.com/office/officeart/2005/8/layout/hierarchy4"/>
    <dgm:cxn modelId="{D3A5E083-EB27-402C-B820-BB7BCB530832}" type="presParOf" srcId="{BF8F216C-5B4D-4F05-BACE-1ADC18D64870}" destId="{C7FDFB90-42DD-44B2-BE0B-85CA963C322A}" srcOrd="1" destOrd="0" presId="urn:microsoft.com/office/officeart/2005/8/layout/hierarchy4"/>
    <dgm:cxn modelId="{FB4BFF6A-86F6-4DC1-840E-0722F78E72E9}" type="presParOf" srcId="{BF8F216C-5B4D-4F05-BACE-1ADC18D64870}" destId="{68DE5635-B878-489D-9DA6-0EB0078FCFF9}" srcOrd="2" destOrd="0" presId="urn:microsoft.com/office/officeart/2005/8/layout/hierarchy4"/>
    <dgm:cxn modelId="{868C1D6B-1ED4-4173-9B71-43E3EE4C1B91}" type="presParOf" srcId="{68DE5635-B878-489D-9DA6-0EB0078FCFF9}" destId="{471855B4-24C6-41F4-8498-D221915C12FA}" srcOrd="0" destOrd="0" presId="urn:microsoft.com/office/officeart/2005/8/layout/hierarchy4"/>
    <dgm:cxn modelId="{02CF571E-79E1-4EE9-825F-1E70AEDF1CEA}" type="presParOf" srcId="{471855B4-24C6-41F4-8498-D221915C12FA}" destId="{19C8F291-2EB7-45FA-B565-88FD33321D55}" srcOrd="0" destOrd="0" presId="urn:microsoft.com/office/officeart/2005/8/layout/hierarchy4"/>
    <dgm:cxn modelId="{8A57D799-1361-442E-8835-E4A5924165B9}" type="presParOf" srcId="{471855B4-24C6-41F4-8498-D221915C12FA}" destId="{B6A9A8A2-C83F-4C0E-85E2-0032668C33A0}" srcOrd="1" destOrd="0" presId="urn:microsoft.com/office/officeart/2005/8/layout/hierarchy4"/>
    <dgm:cxn modelId="{941DFB63-29F4-4D55-8F0E-70F15BCC9301}" type="presParOf" srcId="{471855B4-24C6-41F4-8498-D221915C12FA}" destId="{661AF20D-6E05-4FD7-9E27-A61E94F95DC8}" srcOrd="2" destOrd="0" presId="urn:microsoft.com/office/officeart/2005/8/layout/hierarchy4"/>
    <dgm:cxn modelId="{9EB5A436-22B2-484C-B987-BABA2AEC6671}" type="presParOf" srcId="{661AF20D-6E05-4FD7-9E27-A61E94F95DC8}" destId="{056C98AC-3A3A-4851-A9A0-900C68A26631}" srcOrd="0" destOrd="0" presId="urn:microsoft.com/office/officeart/2005/8/layout/hierarchy4"/>
    <dgm:cxn modelId="{7CE40C1D-E807-434C-A328-6B386E3F339B}" type="presParOf" srcId="{056C98AC-3A3A-4851-A9A0-900C68A26631}" destId="{656E2A94-BB52-45D8-BF30-849568F4036F}" srcOrd="0" destOrd="0" presId="urn:microsoft.com/office/officeart/2005/8/layout/hierarchy4"/>
    <dgm:cxn modelId="{B09F1CCA-514B-4C7E-880D-DF4837681963}" type="presParOf" srcId="{056C98AC-3A3A-4851-A9A0-900C68A26631}" destId="{5A7C3AC9-A163-4712-B49B-C1C0C663423C}" srcOrd="1" destOrd="0" presId="urn:microsoft.com/office/officeart/2005/8/layout/hierarchy4"/>
    <dgm:cxn modelId="{955CADE3-0522-484E-82B5-EDD93F8FADEE}" type="presParOf" srcId="{6C44C9A4-A8FF-4434-95C7-DB2E01335A1F}" destId="{F47F3A9E-E2DE-4E8F-89FA-F9F1888DCD0A}" srcOrd="3" destOrd="0" presId="urn:microsoft.com/office/officeart/2005/8/layout/hierarchy4"/>
    <dgm:cxn modelId="{92183362-9F4E-4583-8A2D-1F9F5F3A4175}" type="presParOf" srcId="{6C44C9A4-A8FF-4434-95C7-DB2E01335A1F}" destId="{190DF6CA-6699-409A-A6EA-BAEC8BB795F8}" srcOrd="4" destOrd="0" presId="urn:microsoft.com/office/officeart/2005/8/layout/hierarchy4"/>
    <dgm:cxn modelId="{AD149507-430A-4BAA-82F3-4090E0ACAC95}" type="presParOf" srcId="{190DF6CA-6699-409A-A6EA-BAEC8BB795F8}" destId="{EA15938A-39C3-481C-97AF-195A52551FB1}" srcOrd="0" destOrd="0" presId="urn:microsoft.com/office/officeart/2005/8/layout/hierarchy4"/>
    <dgm:cxn modelId="{C49AF8F0-5CE3-4552-A9DF-B03EEE634292}" type="presParOf" srcId="{190DF6CA-6699-409A-A6EA-BAEC8BB795F8}" destId="{0A22DFED-B520-4836-95B6-0D6339C21738}" srcOrd="1" destOrd="0" presId="urn:microsoft.com/office/officeart/2005/8/layout/hierarchy4"/>
    <dgm:cxn modelId="{7B117A58-2233-4D26-8270-79A0E388EE43}" type="presParOf" srcId="{190DF6CA-6699-409A-A6EA-BAEC8BB795F8}" destId="{6CA0706E-2BAC-4CB1-A96E-AD4EF8B7CB86}" srcOrd="2" destOrd="0" presId="urn:microsoft.com/office/officeart/2005/8/layout/hierarchy4"/>
    <dgm:cxn modelId="{33941B6F-430D-4138-9A28-B38DC3D60E02}" type="presParOf" srcId="{6CA0706E-2BAC-4CB1-A96E-AD4EF8B7CB86}" destId="{1581C7F2-936A-47DB-A8AD-29FE453FA11B}" srcOrd="0" destOrd="0" presId="urn:microsoft.com/office/officeart/2005/8/layout/hierarchy4"/>
    <dgm:cxn modelId="{DD42447A-A335-4A80-9C4D-345BA2742D11}" type="presParOf" srcId="{1581C7F2-936A-47DB-A8AD-29FE453FA11B}" destId="{BA1709D8-4626-45BC-A44D-133B6D043A50}" srcOrd="0" destOrd="0" presId="urn:microsoft.com/office/officeart/2005/8/layout/hierarchy4"/>
    <dgm:cxn modelId="{B5B87BC1-FC1C-4825-BE5C-CBC997CFFBB4}" type="presParOf" srcId="{1581C7F2-936A-47DB-A8AD-29FE453FA11B}" destId="{CDA1B128-ADDC-450B-8A6A-EB646DC5F54D}" srcOrd="1" destOrd="0" presId="urn:microsoft.com/office/officeart/2005/8/layout/hierarchy4"/>
    <dgm:cxn modelId="{01ECE609-7BC0-489B-ACE4-92FBD954D596}" type="presParOf" srcId="{1581C7F2-936A-47DB-A8AD-29FE453FA11B}" destId="{0A83567A-23A2-4887-B58A-067A9CD56840}" srcOrd="2" destOrd="0" presId="urn:microsoft.com/office/officeart/2005/8/layout/hierarchy4"/>
    <dgm:cxn modelId="{C09B487C-2655-40A5-8405-F2C7CC65D032}" type="presParOf" srcId="{0A83567A-23A2-4887-B58A-067A9CD56840}" destId="{FC75EEB5-CCAD-4696-8118-79DBA132FC10}" srcOrd="0" destOrd="0" presId="urn:microsoft.com/office/officeart/2005/8/layout/hierarchy4"/>
    <dgm:cxn modelId="{72CADD2D-0F5D-4C06-8911-DEDA37030419}" type="presParOf" srcId="{FC75EEB5-CCAD-4696-8118-79DBA132FC10}" destId="{3860C862-BA50-464B-B616-7344B6DB269B}" srcOrd="0" destOrd="0" presId="urn:microsoft.com/office/officeart/2005/8/layout/hierarchy4"/>
    <dgm:cxn modelId="{4B62A27A-03F9-4472-BC56-4E3C48613D5D}" type="presParOf" srcId="{FC75EEB5-CCAD-4696-8118-79DBA132FC10}" destId="{3499041E-FB76-4BC8-86FF-00C3D3C097B8}" srcOrd="1" destOrd="0" presId="urn:microsoft.com/office/officeart/2005/8/layout/hierarchy4"/>
    <dgm:cxn modelId="{E306A5E4-98B9-449C-A8A1-AD976B078022}" type="presParOf" srcId="{6C44C9A4-A8FF-4434-95C7-DB2E01335A1F}" destId="{B3C24DF5-F049-4185-855E-779CC645BE74}" srcOrd="5" destOrd="0" presId="urn:microsoft.com/office/officeart/2005/8/layout/hierarchy4"/>
    <dgm:cxn modelId="{D3B76DE6-5FE6-48EF-94C0-02A8AA700909}" type="presParOf" srcId="{6C44C9A4-A8FF-4434-95C7-DB2E01335A1F}" destId="{EF4C0F2D-BA46-4611-B235-AFC50B16822D}" srcOrd="6" destOrd="0" presId="urn:microsoft.com/office/officeart/2005/8/layout/hierarchy4"/>
    <dgm:cxn modelId="{2536663B-AECA-47F8-B8D8-FAF6F2C724CD}" type="presParOf" srcId="{EF4C0F2D-BA46-4611-B235-AFC50B16822D}" destId="{958A5DA5-43CF-4BF6-9C01-4297F960B1D7}" srcOrd="0" destOrd="0" presId="urn:microsoft.com/office/officeart/2005/8/layout/hierarchy4"/>
    <dgm:cxn modelId="{AFC5D975-7718-47E3-B3EC-3973B7DB935C}" type="presParOf" srcId="{EF4C0F2D-BA46-4611-B235-AFC50B16822D}" destId="{FB5D4D44-18CC-4C32-A89C-AFB8E13A4643}" srcOrd="1" destOrd="0" presId="urn:microsoft.com/office/officeart/2005/8/layout/hierarchy4"/>
    <dgm:cxn modelId="{A77C197B-1109-41B1-804D-0D10A9C4A652}" type="presParOf" srcId="{EF4C0F2D-BA46-4611-B235-AFC50B16822D}" destId="{FFC4C8BC-C9C8-4299-AF8D-2E5A98139DC4}" srcOrd="2" destOrd="0" presId="urn:microsoft.com/office/officeart/2005/8/layout/hierarchy4"/>
    <dgm:cxn modelId="{2F481576-572E-4033-BEAC-7FF5990717E9}" type="presParOf" srcId="{FFC4C8BC-C9C8-4299-AF8D-2E5A98139DC4}" destId="{905FB09B-F32C-4B4E-B761-D1DD719A8C46}" srcOrd="0" destOrd="0" presId="urn:microsoft.com/office/officeart/2005/8/layout/hierarchy4"/>
    <dgm:cxn modelId="{499702C0-58DC-4359-98A3-84485F5BF136}" type="presParOf" srcId="{905FB09B-F32C-4B4E-B761-D1DD719A8C46}" destId="{0603AA18-1AD0-45DF-B329-59E004DFB7B5}" srcOrd="0" destOrd="0" presId="urn:microsoft.com/office/officeart/2005/8/layout/hierarchy4"/>
    <dgm:cxn modelId="{C21BD1D4-C0F8-4B9E-8BF4-E890A7955DA0}" type="presParOf" srcId="{905FB09B-F32C-4B4E-B761-D1DD719A8C46}" destId="{470A8301-2782-497A-A1C8-D024A56CDB98}" srcOrd="1" destOrd="0" presId="urn:microsoft.com/office/officeart/2005/8/layout/hierarchy4"/>
    <dgm:cxn modelId="{39C1481B-2577-4B92-BB1B-826E3D1A3917}" type="presParOf" srcId="{905FB09B-F32C-4B4E-B761-D1DD719A8C46}" destId="{A936932F-AD7C-4E35-9636-8D21DAAF5A6F}" srcOrd="2" destOrd="0" presId="urn:microsoft.com/office/officeart/2005/8/layout/hierarchy4"/>
    <dgm:cxn modelId="{72CA88DE-781F-498F-AEDA-AEA65E53902B}" type="presParOf" srcId="{A936932F-AD7C-4E35-9636-8D21DAAF5A6F}" destId="{D25EEBC6-69C1-49D0-B4D3-A51F395C361B}" srcOrd="0" destOrd="0" presId="urn:microsoft.com/office/officeart/2005/8/layout/hierarchy4"/>
    <dgm:cxn modelId="{73B8AA76-56CC-4792-9501-B954429C10C6}" type="presParOf" srcId="{D25EEBC6-69C1-49D0-B4D3-A51F395C361B}" destId="{DC9CB066-9E53-4116-8E53-C9188DA3CF2A}" srcOrd="0" destOrd="0" presId="urn:microsoft.com/office/officeart/2005/8/layout/hierarchy4"/>
    <dgm:cxn modelId="{6A34BBE8-92BA-4C30-9E81-767ABE41B6D0}" type="presParOf" srcId="{D25EEBC6-69C1-49D0-B4D3-A51F395C361B}" destId="{6AB5BFA5-B723-4345-B137-77B2CD955B72}" srcOrd="1" destOrd="0" presId="urn:microsoft.com/office/officeart/2005/8/layout/hierarchy4"/>
    <dgm:cxn modelId="{1A72D055-EC67-4C13-9E3F-BF3DC55D9BD8}" type="presParOf" srcId="{FFC4C8BC-C9C8-4299-AF8D-2E5A98139DC4}" destId="{3FE53F85-6107-45F2-86C9-5BDE02165B5C}" srcOrd="1" destOrd="0" presId="urn:microsoft.com/office/officeart/2005/8/layout/hierarchy4"/>
    <dgm:cxn modelId="{7F300B8E-756A-414A-83E7-75D2FE27E5A1}" type="presParOf" srcId="{FFC4C8BC-C9C8-4299-AF8D-2E5A98139DC4}" destId="{2A160A82-F418-4EFF-AD42-70CFDB98EFE7}" srcOrd="2" destOrd="0" presId="urn:microsoft.com/office/officeart/2005/8/layout/hierarchy4"/>
    <dgm:cxn modelId="{8C4B60BA-5CFE-41DF-BC22-3556D416FD37}" type="presParOf" srcId="{2A160A82-F418-4EFF-AD42-70CFDB98EFE7}" destId="{C9DBD7AF-29A8-4CC2-BC0B-0B3B160482E1}" srcOrd="0" destOrd="0" presId="urn:microsoft.com/office/officeart/2005/8/layout/hierarchy4"/>
    <dgm:cxn modelId="{5E8E1F8E-BD90-436C-9B01-9BE2B74CA067}" type="presParOf" srcId="{2A160A82-F418-4EFF-AD42-70CFDB98EFE7}" destId="{05D831BB-F752-42F7-B3C6-33871C363E1D}" srcOrd="1" destOrd="0" presId="urn:microsoft.com/office/officeart/2005/8/layout/hierarchy4"/>
    <dgm:cxn modelId="{BA6730CC-77AD-4E46-8A3B-9CE84F563303}" type="presParOf" srcId="{2A160A82-F418-4EFF-AD42-70CFDB98EFE7}" destId="{19CF69E8-DF02-4CA7-B356-3F0F24CD3A2B}" srcOrd="2" destOrd="0" presId="urn:microsoft.com/office/officeart/2005/8/layout/hierarchy4"/>
    <dgm:cxn modelId="{B8A8248A-B1F0-4578-99D8-862DB505038C}" type="presParOf" srcId="{19CF69E8-DF02-4CA7-B356-3F0F24CD3A2B}" destId="{A9637547-F0DA-47E9-942D-01647878985B}" srcOrd="0" destOrd="0" presId="urn:microsoft.com/office/officeart/2005/8/layout/hierarchy4"/>
    <dgm:cxn modelId="{995658B5-F378-4962-A38C-DF4F4D1B1F94}" type="presParOf" srcId="{A9637547-F0DA-47E9-942D-01647878985B}" destId="{AB771B5C-C7BC-4850-90D8-3A03D13AAAC7}" srcOrd="0" destOrd="0" presId="urn:microsoft.com/office/officeart/2005/8/layout/hierarchy4"/>
    <dgm:cxn modelId="{E510C991-4D3D-4304-8E1B-EBB192E922DA}" type="presParOf" srcId="{A9637547-F0DA-47E9-942D-01647878985B}" destId="{BE95D183-1F89-4ECD-A437-577892D3581D}" srcOrd="1" destOrd="0" presId="urn:microsoft.com/office/officeart/2005/8/layout/hierarchy4"/>
    <dgm:cxn modelId="{8114A6F0-3937-4BC0-BE35-ADA1355B6E6E}" type="presParOf" srcId="{A9637547-F0DA-47E9-942D-01647878985B}" destId="{42D77877-0DC5-4DF8-B40D-7FEB42888410}" srcOrd="2" destOrd="0" presId="urn:microsoft.com/office/officeart/2005/8/layout/hierarchy4"/>
    <dgm:cxn modelId="{C470149B-2355-4F28-B765-0B51D8EEE663}" type="presParOf" srcId="{42D77877-0DC5-4DF8-B40D-7FEB42888410}" destId="{7BD7D57B-9AEF-4300-A0A0-B166CB22C135}" srcOrd="0" destOrd="0" presId="urn:microsoft.com/office/officeart/2005/8/layout/hierarchy4"/>
    <dgm:cxn modelId="{691F80BB-8992-482F-84DB-3AAAC0C1A51C}" type="presParOf" srcId="{7BD7D57B-9AEF-4300-A0A0-B166CB22C135}" destId="{B46A0F15-D253-44A4-B7AA-24CBA2F7793E}" srcOrd="0" destOrd="0" presId="urn:microsoft.com/office/officeart/2005/8/layout/hierarchy4"/>
    <dgm:cxn modelId="{9322F7F3-2B70-4BD3-AB02-9E8AD7FB0E50}" type="presParOf" srcId="{7BD7D57B-9AEF-4300-A0A0-B166CB22C135}" destId="{352EEAB9-A69E-49B9-A12D-5EB65B43D17A}" srcOrd="1" destOrd="0" presId="urn:microsoft.com/office/officeart/2005/8/layout/hierarchy4"/>
    <dgm:cxn modelId="{8C527E51-F690-4C02-A1FD-1B6946786D9E}" type="presParOf" srcId="{6C44C9A4-A8FF-4434-95C7-DB2E01335A1F}" destId="{D33EA460-5A4A-4447-8D76-2A9AE6DF0602}" srcOrd="7" destOrd="0" presId="urn:microsoft.com/office/officeart/2005/8/layout/hierarchy4"/>
    <dgm:cxn modelId="{00386105-52B1-4689-9490-8FDBAAF5C5B9}" type="presParOf" srcId="{6C44C9A4-A8FF-4434-95C7-DB2E01335A1F}" destId="{BEFD19F9-080C-4C19-BB24-C13A2AAEF511}" srcOrd="8" destOrd="0" presId="urn:microsoft.com/office/officeart/2005/8/layout/hierarchy4"/>
    <dgm:cxn modelId="{4914BC52-EF8E-4B1B-BDF1-966209BCC9B9}" type="presParOf" srcId="{BEFD19F9-080C-4C19-BB24-C13A2AAEF511}" destId="{1A0C6897-C282-4623-9572-FCAA20EB2DE3}" srcOrd="0" destOrd="0" presId="urn:microsoft.com/office/officeart/2005/8/layout/hierarchy4"/>
    <dgm:cxn modelId="{E99D7F58-763D-4F84-B696-C0A34D1A85BA}" type="presParOf" srcId="{BEFD19F9-080C-4C19-BB24-C13A2AAEF511}" destId="{3341F7D7-F0FD-4411-A616-D1DB3DC7D44F}" srcOrd="1" destOrd="0" presId="urn:microsoft.com/office/officeart/2005/8/layout/hierarchy4"/>
    <dgm:cxn modelId="{CE58B545-2118-4AB2-AD54-82F3FD29FF3A}" type="presParOf" srcId="{BEFD19F9-080C-4C19-BB24-C13A2AAEF511}" destId="{1BEC9E82-E0E3-4963-9A59-F6C9B813B1E1}" srcOrd="2" destOrd="0" presId="urn:microsoft.com/office/officeart/2005/8/layout/hierarchy4"/>
    <dgm:cxn modelId="{164540DD-EAB2-4362-BE3A-0966F2F839B6}" type="presParOf" srcId="{1BEC9E82-E0E3-4963-9A59-F6C9B813B1E1}" destId="{E096245E-64B9-454D-812D-5909CDE0AA19}" srcOrd="0" destOrd="0" presId="urn:microsoft.com/office/officeart/2005/8/layout/hierarchy4"/>
    <dgm:cxn modelId="{C4E6D600-884C-40C2-BF97-EDE8BCDA2ADB}" type="presParOf" srcId="{E096245E-64B9-454D-812D-5909CDE0AA19}" destId="{A8BD3BA5-D783-48D0-9596-44587EA95B54}" srcOrd="0" destOrd="0" presId="urn:microsoft.com/office/officeart/2005/8/layout/hierarchy4"/>
    <dgm:cxn modelId="{34ACA189-06A4-424B-8D59-96513D14614F}" type="presParOf" srcId="{E096245E-64B9-454D-812D-5909CDE0AA19}" destId="{02AE7B22-F5F2-414D-903A-47DBE50534DC}" srcOrd="1" destOrd="0" presId="urn:microsoft.com/office/officeart/2005/8/layout/hierarchy4"/>
    <dgm:cxn modelId="{C57E33D1-B347-4EC0-917A-E966A0B4DA49}" type="presParOf" srcId="{E096245E-64B9-454D-812D-5909CDE0AA19}" destId="{1EF5DF0F-2124-402A-ACC1-26E36145F6C4}" srcOrd="2" destOrd="0" presId="urn:microsoft.com/office/officeart/2005/8/layout/hierarchy4"/>
    <dgm:cxn modelId="{F543AA7E-5800-4D2B-8043-90CF2D049D40}" type="presParOf" srcId="{1EF5DF0F-2124-402A-ACC1-26E36145F6C4}" destId="{2755E017-8CCE-43B6-8782-61CE12AF0643}" srcOrd="0" destOrd="0" presId="urn:microsoft.com/office/officeart/2005/8/layout/hierarchy4"/>
    <dgm:cxn modelId="{D3613301-5991-45DB-B28E-D6E30210811D}" type="presParOf" srcId="{2755E017-8CCE-43B6-8782-61CE12AF0643}" destId="{1349E256-CE9E-45FF-AF9C-DE3F4BEA78E7}" srcOrd="0" destOrd="0" presId="urn:microsoft.com/office/officeart/2005/8/layout/hierarchy4"/>
    <dgm:cxn modelId="{A59F3B49-3325-409C-839D-2F9E4DC5F0D1}" type="presParOf" srcId="{2755E017-8CCE-43B6-8782-61CE12AF0643}" destId="{D5B59A96-C3CE-4B02-9113-188E23760CE7}" srcOrd="1" destOrd="0" presId="urn:microsoft.com/office/officeart/2005/8/layout/hierarchy4"/>
    <dgm:cxn modelId="{BF7527E2-6EEA-489D-B52E-B85FD4D6A9E4}" type="presParOf" srcId="{2755E017-8CCE-43B6-8782-61CE12AF0643}" destId="{E56CB14E-BB9C-4181-8473-A5A493C10BC7}" srcOrd="2" destOrd="0" presId="urn:microsoft.com/office/officeart/2005/8/layout/hierarchy4"/>
    <dgm:cxn modelId="{0A3A8EBC-6097-45E9-B21D-3FFA49394C60}" type="presParOf" srcId="{E56CB14E-BB9C-4181-8473-A5A493C10BC7}" destId="{EDD60ADE-B0C0-4FF7-9DEF-BF20C1A21EDB}" srcOrd="0" destOrd="0" presId="urn:microsoft.com/office/officeart/2005/8/layout/hierarchy4"/>
    <dgm:cxn modelId="{C8789694-0358-4675-A8F3-160A0279C51B}" type="presParOf" srcId="{EDD60ADE-B0C0-4FF7-9DEF-BF20C1A21EDB}" destId="{B8827F6F-1AF8-4EB2-9525-EAD53E3CBE35}" srcOrd="0" destOrd="0" presId="urn:microsoft.com/office/officeart/2005/8/layout/hierarchy4"/>
    <dgm:cxn modelId="{B074E907-EEFA-453B-B6CD-5A4DA62C6439}" type="presParOf" srcId="{EDD60ADE-B0C0-4FF7-9DEF-BF20C1A21EDB}" destId="{8257E708-C67F-42A9-BBF8-E2A69DCD8679}" srcOrd="1" destOrd="0" presId="urn:microsoft.com/office/officeart/2005/8/layout/hierarchy4"/>
    <dgm:cxn modelId="{D69F9D85-C72B-4456-AAFA-37F1E0383010}" type="presParOf" srcId="{1BEC9E82-E0E3-4963-9A59-F6C9B813B1E1}" destId="{489D7907-FD93-4730-89E5-8CD472FAAF68}" srcOrd="1" destOrd="0" presId="urn:microsoft.com/office/officeart/2005/8/layout/hierarchy4"/>
    <dgm:cxn modelId="{EA388591-9D15-4ED6-9032-F405FE62D52C}" type="presParOf" srcId="{1BEC9E82-E0E3-4963-9A59-F6C9B813B1E1}" destId="{463A24F1-44DC-4738-B3C2-813687F16034}" srcOrd="2" destOrd="0" presId="urn:microsoft.com/office/officeart/2005/8/layout/hierarchy4"/>
    <dgm:cxn modelId="{1BF5EF65-6FFB-420E-AA7D-47558E603540}" type="presParOf" srcId="{463A24F1-44DC-4738-B3C2-813687F16034}" destId="{06BD3071-1C17-4CA2-812E-740F9268F025}" srcOrd="0" destOrd="0" presId="urn:microsoft.com/office/officeart/2005/8/layout/hierarchy4"/>
    <dgm:cxn modelId="{2B2D5ED3-0CD8-4B18-8A44-D1E34E4310E9}" type="presParOf" srcId="{463A24F1-44DC-4738-B3C2-813687F16034}" destId="{C6585940-C007-408B-8360-F06B08FF0695}" srcOrd="1" destOrd="0" presId="urn:microsoft.com/office/officeart/2005/8/layout/hierarchy4"/>
    <dgm:cxn modelId="{6491C89B-40D7-42A7-849D-95FBF08F808A}" type="presParOf" srcId="{463A24F1-44DC-4738-B3C2-813687F16034}" destId="{327FA770-3F58-4F98-A4CB-CAFA74B214BD}" srcOrd="2" destOrd="0" presId="urn:microsoft.com/office/officeart/2005/8/layout/hierarchy4"/>
    <dgm:cxn modelId="{72518CE1-93EF-49C3-8D65-4790F372088F}" type="presParOf" srcId="{327FA770-3F58-4F98-A4CB-CAFA74B214BD}" destId="{8632164C-58FC-41F8-84C5-0411401AEECD}" srcOrd="0" destOrd="0" presId="urn:microsoft.com/office/officeart/2005/8/layout/hierarchy4"/>
    <dgm:cxn modelId="{0FB1A2F7-EA87-4600-A076-926A8D2A482F}" type="presParOf" srcId="{8632164C-58FC-41F8-84C5-0411401AEECD}" destId="{5B0C9CF4-6C70-4C7E-9F4F-B691E6289E16}" srcOrd="0" destOrd="0" presId="urn:microsoft.com/office/officeart/2005/8/layout/hierarchy4"/>
    <dgm:cxn modelId="{9E66434C-BC83-4C9B-B447-A846D39EB1C8}" type="presParOf" srcId="{8632164C-58FC-41F8-84C5-0411401AEECD}" destId="{8B38AB7A-98AD-45E0-82FC-5E51DE31C99B}" srcOrd="1" destOrd="0" presId="urn:microsoft.com/office/officeart/2005/8/layout/hierarchy4"/>
    <dgm:cxn modelId="{8C776E4E-3DEB-4AA1-B78E-CAC178EB7523}" type="presParOf" srcId="{8632164C-58FC-41F8-84C5-0411401AEECD}" destId="{7E688623-0498-476D-9EF9-93146CCCCC01}" srcOrd="2" destOrd="0" presId="urn:microsoft.com/office/officeart/2005/8/layout/hierarchy4"/>
    <dgm:cxn modelId="{B860B8DC-AB5C-463F-98CF-3CC67DB0386B}" type="presParOf" srcId="{7E688623-0498-476D-9EF9-93146CCCCC01}" destId="{5475BC0B-E31A-426B-B922-4B0AD8FF1242}" srcOrd="0" destOrd="0" presId="urn:microsoft.com/office/officeart/2005/8/layout/hierarchy4"/>
    <dgm:cxn modelId="{EB7A96A4-E326-417E-9D95-BBE2E0180F9B}" type="presParOf" srcId="{5475BC0B-E31A-426B-B922-4B0AD8FF1242}" destId="{FD649F10-4E18-4D1A-A68C-B362E279BFAE}" srcOrd="0" destOrd="0" presId="urn:microsoft.com/office/officeart/2005/8/layout/hierarchy4"/>
    <dgm:cxn modelId="{972D3452-D658-4C83-BBD3-D1B13CE286EF}" type="presParOf" srcId="{5475BC0B-E31A-426B-B922-4B0AD8FF1242}" destId="{66CE3DCE-A8FB-4701-9C05-2964DB43FC8F}" srcOrd="1" destOrd="0" presId="urn:microsoft.com/office/officeart/2005/8/layout/hierarchy4"/>
  </dgm:cxnLst>
  <dgm:bg>
    <a:effectLst>
      <a:outerShdw blurRad="50800" dist="38100" dir="2700000" algn="tl" rotWithShape="0">
        <a:prstClr val="black">
          <a:alpha val="40000"/>
        </a:prstClr>
      </a:outerShdw>
    </a:effect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88660E14-5C8B-44FB-8ED3-E66E58F94EE0}">
      <dgm:prSet phldrT="[Text]" custT="1"/>
      <dgm:spPr>
        <a:solidFill>
          <a:schemeClr val="accent2"/>
        </a:solidFill>
        <a:ln>
          <a:noFill/>
        </a:ln>
      </dgm:spPr>
      <dgm:t>
        <a:bodyPr lIns="365760"/>
        <a:lstStyle/>
        <a:p>
          <a:pPr>
            <a:lnSpc>
              <a:spcPts val="900"/>
            </a:lnSpc>
          </a:pPr>
          <a:r>
            <a:rPr lang="en-US" sz="800" b="1"/>
            <a:t>Communicate</a:t>
          </a:r>
        </a:p>
      </dgm:t>
    </dgm:pt>
    <dgm:pt modelId="{50128701-5799-46DE-A2B3-0877E1AC7E97}" type="parTrans" cxnId="{45B178B8-FEB0-4FE4-AB42-D69005986CF1}">
      <dgm:prSet/>
      <dgm:spPr/>
      <dgm:t>
        <a:bodyPr/>
        <a:lstStyle/>
        <a:p>
          <a:endParaRPr lang="en-US"/>
        </a:p>
      </dgm:t>
    </dgm:pt>
    <dgm:pt modelId="{1022098B-AD9D-4A77-9735-E249587CA573}" type="sibTrans" cxnId="{45B178B8-FEB0-4FE4-AB42-D69005986CF1}">
      <dgm:prSet/>
      <dgm:spPr/>
      <dgm:t>
        <a:bodyPr/>
        <a:lstStyle/>
        <a:p>
          <a:endParaRPr lang="en-US"/>
        </a:p>
      </dgm:t>
    </dgm:pt>
    <dgm:pt modelId="{93D87265-4955-4C7E-9237-9A60A57C72B9}">
      <dgm:prSet phldrT="[Text]" custT="1"/>
      <dgm:spPr>
        <a:solidFill>
          <a:schemeClr val="accent2"/>
        </a:solidFill>
        <a:ln>
          <a:noFill/>
        </a:ln>
      </dgm:spPr>
      <dgm:t>
        <a:bodyPr lIns="365760"/>
        <a:lstStyle/>
        <a:p>
          <a:pPr>
            <a:lnSpc>
              <a:spcPts val="900"/>
            </a:lnSpc>
          </a:pPr>
          <a:r>
            <a:rPr lang="en-US" sz="800" b="1"/>
            <a:t>Create</a:t>
          </a:r>
        </a:p>
      </dgm:t>
    </dgm:pt>
    <dgm:pt modelId="{4A546AD9-3355-429D-A8A4-0907F6A7EF9E}" type="parTrans" cxnId="{BA6465FF-701F-42BB-BAF5-73FF0D4B5D97}">
      <dgm:prSet/>
      <dgm:spPr/>
      <dgm:t>
        <a:bodyPr/>
        <a:lstStyle/>
        <a:p>
          <a:endParaRPr lang="en-US"/>
        </a:p>
      </dgm:t>
    </dgm:pt>
    <dgm:pt modelId="{BFA582E4-D273-4463-8C33-1077171B6B01}" type="sibTrans" cxnId="{BA6465FF-701F-42BB-BAF5-73FF0D4B5D97}">
      <dgm:prSet/>
      <dgm:spPr/>
      <dgm:t>
        <a:bodyPr/>
        <a:lstStyle/>
        <a:p>
          <a:endParaRPr lang="en-US"/>
        </a:p>
      </dgm:t>
    </dgm:pt>
    <dgm:pt modelId="{BC2652B2-B7F6-441D-8F48-D6F7EE0C7F92}">
      <dgm:prSet phldrT="[Text]" custT="1"/>
      <dgm:spPr>
        <a:solidFill>
          <a:schemeClr val="accent2"/>
        </a:solidFill>
        <a:ln>
          <a:noFill/>
        </a:ln>
      </dgm:spPr>
      <dgm:t>
        <a:bodyPr lIns="365760"/>
        <a:lstStyle/>
        <a:p>
          <a:pPr>
            <a:lnSpc>
              <a:spcPts val="900"/>
            </a:lnSpc>
          </a:pPr>
          <a:r>
            <a:rPr lang="en-US" sz="800" b="1"/>
            <a:t>Plan</a:t>
          </a:r>
        </a:p>
      </dgm:t>
    </dgm:pt>
    <dgm:pt modelId="{E0D367C6-DF9B-4B58-9C31-469B983F0944}" type="parTrans" cxnId="{B7BE0C03-1548-427B-A535-CCC7105D903E}">
      <dgm:prSet/>
      <dgm:spPr/>
      <dgm:t>
        <a:bodyPr/>
        <a:lstStyle/>
        <a:p>
          <a:endParaRPr lang="en-US"/>
        </a:p>
      </dgm:t>
    </dgm:pt>
    <dgm:pt modelId="{D8918AE2-038C-4A57-AAF5-B6C4CDDD740C}" type="sibTrans" cxnId="{B7BE0C03-1548-427B-A535-CCC7105D903E}">
      <dgm:prSet/>
      <dgm:spPr/>
      <dgm:t>
        <a:bodyPr/>
        <a:lstStyle/>
        <a:p>
          <a:endParaRPr lang="en-US"/>
        </a:p>
      </dgm:t>
    </dgm:pt>
    <dgm:pt modelId="{E54A46B6-E770-4F0A-8047-808405498379}">
      <dgm:prSet phldrT="[Text]" custT="1"/>
      <dgm:spPr>
        <a:solidFill>
          <a:schemeClr val="accent2"/>
        </a:solidFill>
        <a:ln>
          <a:noFill/>
        </a:ln>
      </dgm:spPr>
      <dgm:t>
        <a:bodyPr lIns="365760"/>
        <a:lstStyle/>
        <a:p>
          <a:pPr>
            <a:lnSpc>
              <a:spcPts val="900"/>
            </a:lnSpc>
          </a:pPr>
          <a:r>
            <a:rPr lang="en-US" sz="800" b="1"/>
            <a:t>Act</a:t>
          </a:r>
        </a:p>
      </dgm:t>
    </dgm:pt>
    <dgm:pt modelId="{FE7476B6-3FAB-4423-9D64-E16E22022C2E}" type="parTrans" cxnId="{65C866CE-55E8-4108-A599-AAF0B4F9A148}">
      <dgm:prSet/>
      <dgm:spPr/>
      <dgm:t>
        <a:bodyPr/>
        <a:lstStyle/>
        <a:p>
          <a:endParaRPr lang="en-US"/>
        </a:p>
      </dgm:t>
    </dgm:pt>
    <dgm:pt modelId="{328A8E6A-2401-4478-897E-48C08AC4DACF}" type="sibTrans" cxnId="{65C866CE-55E8-4108-A599-AAF0B4F9A148}">
      <dgm:prSet/>
      <dgm:spPr/>
      <dgm:t>
        <a:bodyPr/>
        <a:lstStyle/>
        <a:p>
          <a:endParaRPr lang="en-US"/>
        </a:p>
      </dgm:t>
    </dgm:pt>
    <dgm:pt modelId="{79A7CC18-1EDA-45C4-944A-3AB6555590BA}">
      <dgm:prSet phldrT="[Text]" custT="1"/>
      <dgm:spPr>
        <a:solidFill>
          <a:schemeClr val="accent1">
            <a:lumMod val="75000"/>
          </a:schemeClr>
        </a:solidFill>
        <a:ln>
          <a:noFill/>
        </a:ln>
      </dgm:spPr>
      <dgm:t>
        <a:bodyPr/>
        <a:lstStyle/>
        <a:p>
          <a:pPr>
            <a:lnSpc>
              <a:spcPts val="900"/>
            </a:lnSpc>
          </a:pPr>
          <a:r>
            <a:rPr lang="en-US" sz="800"/>
            <a:t>Understand Language</a:t>
          </a:r>
        </a:p>
      </dgm:t>
    </dgm:pt>
    <dgm:pt modelId="{98EC5581-5768-4CB0-AF23-D3694D8640CA}" type="parTrans" cxnId="{BDD8F584-1CDA-4203-A46D-A266F1E4FDD8}">
      <dgm:prSet/>
      <dgm:spPr/>
      <dgm:t>
        <a:bodyPr/>
        <a:lstStyle/>
        <a:p>
          <a:endParaRPr lang="en-US"/>
        </a:p>
      </dgm:t>
    </dgm:pt>
    <dgm:pt modelId="{0C213E5F-D4EC-4FD2-A951-F075548EC453}" type="sibTrans" cxnId="{BDD8F584-1CDA-4203-A46D-A266F1E4FDD8}">
      <dgm:prSet/>
      <dgm:spPr/>
      <dgm:t>
        <a:bodyPr/>
        <a:lstStyle/>
        <a:p>
          <a:endParaRPr lang="en-US"/>
        </a:p>
      </dgm:t>
    </dgm:pt>
    <dgm:pt modelId="{33AD624F-2FB7-43FA-8455-3A32D72DED33}">
      <dgm:prSet phldrT="[Text]" custT="1"/>
      <dgm:spPr>
        <a:solidFill>
          <a:schemeClr val="accent1">
            <a:lumMod val="75000"/>
          </a:schemeClr>
        </a:solidFill>
        <a:ln>
          <a:noFill/>
        </a:ln>
      </dgm:spPr>
      <dgm:t>
        <a:bodyPr/>
        <a:lstStyle/>
        <a:p>
          <a:pPr>
            <a:lnSpc>
              <a:spcPts val="900"/>
            </a:lnSpc>
          </a:pPr>
          <a:r>
            <a:rPr lang="en-US" sz="800"/>
            <a:t>Generate Language</a:t>
          </a:r>
        </a:p>
      </dgm:t>
    </dgm:pt>
    <dgm:pt modelId="{86B42A6B-4950-4546-AA49-A49BA5F1D9FC}" type="parTrans" cxnId="{DF8FC059-C352-42D5-BB69-8635475C33DD}">
      <dgm:prSet/>
      <dgm:spPr/>
      <dgm:t>
        <a:bodyPr/>
        <a:lstStyle/>
        <a:p>
          <a:endParaRPr lang="en-US"/>
        </a:p>
      </dgm:t>
    </dgm:pt>
    <dgm:pt modelId="{9E49714E-8A36-42F0-9441-CBEE9369794B}" type="sibTrans" cxnId="{DF8FC059-C352-42D5-BB69-8635475C33DD}">
      <dgm:prSet/>
      <dgm:spPr/>
      <dgm:t>
        <a:bodyPr/>
        <a:lstStyle/>
        <a:p>
          <a:endParaRPr lang="en-US"/>
        </a:p>
      </dgm:t>
    </dgm:pt>
    <dgm:pt modelId="{CC274895-F79B-4DAB-9143-0B6BC441180B}">
      <dgm:prSet phldrT="[Text]" custT="1"/>
      <dgm:spPr>
        <a:solidFill>
          <a:schemeClr val="accent1">
            <a:lumMod val="75000"/>
          </a:schemeClr>
        </a:solidFill>
        <a:ln>
          <a:noFill/>
        </a:ln>
      </dgm:spPr>
      <dgm:t>
        <a:bodyPr/>
        <a:lstStyle/>
        <a:p>
          <a:pPr>
            <a:lnSpc>
              <a:spcPts val="900"/>
            </a:lnSpc>
          </a:pPr>
          <a:r>
            <a:rPr lang="en-US" sz="800"/>
            <a:t>Understand and Generate Language</a:t>
          </a:r>
        </a:p>
      </dgm:t>
    </dgm:pt>
    <dgm:pt modelId="{BACDEB89-D751-456F-B0E4-FBCB7BE74D05}" type="parTrans" cxnId="{CAD856A6-A1B1-4321-A55C-7ADEA0E8F174}">
      <dgm:prSet/>
      <dgm:spPr/>
      <dgm:t>
        <a:bodyPr/>
        <a:lstStyle/>
        <a:p>
          <a:endParaRPr lang="en-US"/>
        </a:p>
      </dgm:t>
    </dgm:pt>
    <dgm:pt modelId="{ED038340-ADB3-4A3B-B1F6-B1FB55AE3640}" type="sibTrans" cxnId="{CAD856A6-A1B1-4321-A55C-7ADEA0E8F174}">
      <dgm:prSet/>
      <dgm:spPr/>
      <dgm:t>
        <a:bodyPr/>
        <a:lstStyle/>
        <a:p>
          <a:endParaRPr lang="en-US"/>
        </a:p>
      </dgm:t>
    </dgm:pt>
    <dgm:pt modelId="{23127C84-69E4-41CB-8475-EDAB3549907A}">
      <dgm:prSet phldrT="[Text]" custT="1"/>
      <dgm:spPr>
        <a:ln>
          <a:noFill/>
        </a:ln>
      </dgm:spPr>
      <dgm:t>
        <a:bodyPr/>
        <a:lstStyle/>
        <a:p>
          <a:pPr>
            <a:lnSpc>
              <a:spcPts val="900"/>
            </a:lnSpc>
          </a:pPr>
          <a:r>
            <a:rPr lang="en-US" sz="800"/>
            <a:t>Summarize Text</a:t>
          </a:r>
        </a:p>
      </dgm:t>
    </dgm:pt>
    <dgm:pt modelId="{82A5D495-4357-4AC0-8B9F-4E97EDB206DC}" type="parTrans" cxnId="{9BC4CFEB-5457-4907-8CE1-C778971EC4C7}">
      <dgm:prSet/>
      <dgm:spPr/>
      <dgm:t>
        <a:bodyPr/>
        <a:lstStyle/>
        <a:p>
          <a:endParaRPr lang="en-US"/>
        </a:p>
      </dgm:t>
    </dgm:pt>
    <dgm:pt modelId="{964B4155-83C8-4764-B8EA-60A02ECC11D1}" type="sibTrans" cxnId="{9BC4CFEB-5457-4907-8CE1-C778971EC4C7}">
      <dgm:prSet/>
      <dgm:spPr/>
      <dgm:t>
        <a:bodyPr/>
        <a:lstStyle/>
        <a:p>
          <a:endParaRPr lang="en-US"/>
        </a:p>
      </dgm:t>
    </dgm:pt>
    <dgm:pt modelId="{4C0C810A-92DB-4F90-89AF-E32AC042181C}">
      <dgm:prSet phldrT="[Text]" custT="1"/>
      <dgm:spPr>
        <a:ln>
          <a:noFill/>
        </a:ln>
      </dgm:spPr>
      <dgm:t>
        <a:bodyPr/>
        <a:lstStyle/>
        <a:p>
          <a:pPr>
            <a:lnSpc>
              <a:spcPts val="900"/>
            </a:lnSpc>
          </a:pPr>
          <a:r>
            <a:rPr lang="en-US" sz="800"/>
            <a:t>Translate Text</a:t>
          </a:r>
        </a:p>
      </dgm:t>
    </dgm:pt>
    <dgm:pt modelId="{0D88F630-897E-4F9C-8876-EC8E00F4F902}" type="parTrans" cxnId="{15738F7F-93CE-4777-90BC-127DEC079CC5}">
      <dgm:prSet/>
      <dgm:spPr/>
      <dgm:t>
        <a:bodyPr/>
        <a:lstStyle/>
        <a:p>
          <a:endParaRPr lang="en-US"/>
        </a:p>
      </dgm:t>
    </dgm:pt>
    <dgm:pt modelId="{AA19AA6D-5290-4DEC-98F5-6A63C5D35EB4}" type="sibTrans" cxnId="{15738F7F-93CE-4777-90BC-127DEC079CC5}">
      <dgm:prSet/>
      <dgm:spPr/>
      <dgm:t>
        <a:bodyPr/>
        <a:lstStyle/>
        <a:p>
          <a:endParaRPr lang="en-US"/>
        </a:p>
      </dgm:t>
    </dgm:pt>
    <dgm:pt modelId="{749D6BC5-4309-4D0A-B950-A724859E198B}">
      <dgm:prSet phldrT="[Text]" custT="1"/>
      <dgm:spPr>
        <a:ln>
          <a:noFill/>
        </a:ln>
      </dgm:spPr>
      <dgm:t>
        <a:bodyPr/>
        <a:lstStyle/>
        <a:p>
          <a:pPr>
            <a:lnSpc>
              <a:spcPts val="900"/>
            </a:lnSpc>
          </a:pPr>
          <a:r>
            <a:rPr lang="en-US" sz="800"/>
            <a:t>Classify Text</a:t>
          </a:r>
        </a:p>
      </dgm:t>
    </dgm:pt>
    <dgm:pt modelId="{64A863CE-70AC-477D-8792-F241A2A87BA3}" type="parTrans" cxnId="{16302437-428F-4F3F-898C-16E8BD7E0773}">
      <dgm:prSet/>
      <dgm:spPr/>
      <dgm:t>
        <a:bodyPr/>
        <a:lstStyle/>
        <a:p>
          <a:endParaRPr lang="en-US"/>
        </a:p>
      </dgm:t>
    </dgm:pt>
    <dgm:pt modelId="{3CC314F9-D653-4D1C-97D8-2D5636C29A8B}" type="sibTrans" cxnId="{16302437-428F-4F3F-898C-16E8BD7E0773}">
      <dgm:prSet/>
      <dgm:spPr/>
      <dgm:t>
        <a:bodyPr/>
        <a:lstStyle/>
        <a:p>
          <a:endParaRPr lang="en-US"/>
        </a:p>
      </dgm:t>
    </dgm:pt>
    <dgm:pt modelId="{5BE03B7E-84F3-4021-98C0-A46940A65EB2}">
      <dgm:prSet phldrT="[Text]" custT="1"/>
      <dgm:spPr>
        <a:ln>
          <a:noFill/>
        </a:ln>
      </dgm:spPr>
      <dgm:t>
        <a:bodyPr/>
        <a:lstStyle/>
        <a:p>
          <a:pPr>
            <a:lnSpc>
              <a:spcPts val="900"/>
            </a:lnSpc>
          </a:pPr>
          <a:r>
            <a:rPr lang="en-US" sz="800"/>
            <a:t>Extract Entities</a:t>
          </a:r>
        </a:p>
      </dgm:t>
    </dgm:pt>
    <dgm:pt modelId="{776435BE-4095-406A-86B4-E456FA513624}" type="parTrans" cxnId="{EF883B00-CA32-41D8-974C-BA807C37008A}">
      <dgm:prSet/>
      <dgm:spPr/>
      <dgm:t>
        <a:bodyPr/>
        <a:lstStyle/>
        <a:p>
          <a:endParaRPr lang="en-US"/>
        </a:p>
      </dgm:t>
    </dgm:pt>
    <dgm:pt modelId="{E3ED3845-7F8B-4D86-8E3D-F693D97D8909}" type="sibTrans" cxnId="{EF883B00-CA32-41D8-974C-BA807C37008A}">
      <dgm:prSet/>
      <dgm:spPr/>
      <dgm:t>
        <a:bodyPr/>
        <a:lstStyle/>
        <a:p>
          <a:endParaRPr lang="en-US"/>
        </a:p>
      </dgm:t>
    </dgm:pt>
    <dgm:pt modelId="{C71E3F41-B96A-4E86-BB37-9BFE28228A93}">
      <dgm:prSet phldrT="[Text]" custT="1"/>
      <dgm:spPr>
        <a:ln>
          <a:noFill/>
        </a:ln>
      </dgm:spPr>
      <dgm:t>
        <a:bodyPr/>
        <a:lstStyle/>
        <a:p>
          <a:pPr>
            <a:lnSpc>
              <a:spcPts val="900"/>
            </a:lnSpc>
          </a:pPr>
          <a:r>
            <a:rPr lang="en-US" sz="800"/>
            <a:t>Create Images</a:t>
          </a:r>
        </a:p>
      </dgm:t>
    </dgm:pt>
    <dgm:pt modelId="{56D058E2-2AF3-44A1-9D8F-EFDAEEEC4FFE}" type="parTrans" cxnId="{66885188-1B5D-4444-91B1-13C36C3D1B4C}">
      <dgm:prSet/>
      <dgm:spPr/>
      <dgm:t>
        <a:bodyPr/>
        <a:lstStyle/>
        <a:p>
          <a:endParaRPr lang="en-US"/>
        </a:p>
      </dgm:t>
    </dgm:pt>
    <dgm:pt modelId="{818EC674-33F0-41BD-928F-F3E554B6A5DE}" type="sibTrans" cxnId="{66885188-1B5D-4444-91B1-13C36C3D1B4C}">
      <dgm:prSet/>
      <dgm:spPr/>
      <dgm:t>
        <a:bodyPr/>
        <a:lstStyle/>
        <a:p>
          <a:endParaRPr lang="en-US"/>
        </a:p>
      </dgm:t>
    </dgm:pt>
    <dgm:pt modelId="{88CE0034-EFB2-4C06-BB30-E2BA6068FDD8}">
      <dgm:prSet phldrT="[Text]" custT="1"/>
      <dgm:spPr>
        <a:ln>
          <a:noFill/>
        </a:ln>
      </dgm:spPr>
      <dgm:t>
        <a:bodyPr/>
        <a:lstStyle/>
        <a:p>
          <a:pPr>
            <a:lnSpc>
              <a:spcPts val="900"/>
            </a:lnSpc>
          </a:pPr>
          <a:r>
            <a:rPr lang="en-US" sz="800"/>
            <a:t>Create Text</a:t>
          </a:r>
        </a:p>
      </dgm:t>
    </dgm:pt>
    <dgm:pt modelId="{6A8F28DD-AEA6-4787-88CB-769C88F0A5C9}" type="parTrans" cxnId="{6BF83933-4C0D-4501-AD5A-BA341F9E6777}">
      <dgm:prSet/>
      <dgm:spPr/>
      <dgm:t>
        <a:bodyPr/>
        <a:lstStyle/>
        <a:p>
          <a:endParaRPr lang="en-US"/>
        </a:p>
      </dgm:t>
    </dgm:pt>
    <dgm:pt modelId="{745C63CD-F3B8-4EEE-B4D1-D74FF09AEB59}" type="sibTrans" cxnId="{6BF83933-4C0D-4501-AD5A-BA341F9E6777}">
      <dgm:prSet/>
      <dgm:spPr/>
      <dgm:t>
        <a:bodyPr/>
        <a:lstStyle/>
        <a:p>
          <a:endParaRPr lang="en-US"/>
        </a:p>
      </dgm:t>
    </dgm:pt>
    <dgm:pt modelId="{C1EA0485-AEE1-4A20-A95F-70FDF006AC78}">
      <dgm:prSet phldrT="[Text]" custT="1"/>
      <dgm:spPr>
        <a:ln>
          <a:noFill/>
        </a:ln>
      </dgm:spPr>
      <dgm:t>
        <a:bodyPr/>
        <a:lstStyle/>
        <a:p>
          <a:pPr>
            <a:lnSpc>
              <a:spcPts val="900"/>
            </a:lnSpc>
          </a:pPr>
          <a:r>
            <a:rPr lang="en-US" sz="800"/>
            <a:t>Create Video</a:t>
          </a:r>
        </a:p>
      </dgm:t>
    </dgm:pt>
    <dgm:pt modelId="{9EC0357D-6B8A-4A74-9D48-32727B56E864}" type="parTrans" cxnId="{1801A033-41B4-4B37-914E-79E442A443B2}">
      <dgm:prSet/>
      <dgm:spPr/>
      <dgm:t>
        <a:bodyPr/>
        <a:lstStyle/>
        <a:p>
          <a:endParaRPr lang="en-US"/>
        </a:p>
      </dgm:t>
    </dgm:pt>
    <dgm:pt modelId="{7320F6F1-5470-45BC-BA2F-5B3A052A1CD1}" type="sibTrans" cxnId="{1801A033-41B4-4B37-914E-79E442A443B2}">
      <dgm:prSet/>
      <dgm:spPr/>
      <dgm:t>
        <a:bodyPr/>
        <a:lstStyle/>
        <a:p>
          <a:endParaRPr lang="en-US"/>
        </a:p>
      </dgm:t>
    </dgm:pt>
    <dgm:pt modelId="{FBFB5859-B5C4-454E-B767-89BC557CFB16}">
      <dgm:prSet phldrT="[Text]" custT="1"/>
      <dgm:spPr>
        <a:ln>
          <a:noFill/>
        </a:ln>
      </dgm:spPr>
      <dgm:t>
        <a:bodyPr/>
        <a:lstStyle/>
        <a:p>
          <a:pPr>
            <a:lnSpc>
              <a:spcPts val="900"/>
            </a:lnSpc>
          </a:pPr>
          <a:r>
            <a:rPr lang="en-US" sz="800"/>
            <a:t>Create Sound</a:t>
          </a:r>
        </a:p>
      </dgm:t>
    </dgm:pt>
    <dgm:pt modelId="{E43E6EBE-BB16-44F5-BE41-46E7CFFED54F}" type="parTrans" cxnId="{46061F74-7EA9-4F73-A978-7ED42A4D7BDB}">
      <dgm:prSet/>
      <dgm:spPr/>
      <dgm:t>
        <a:bodyPr/>
        <a:lstStyle/>
        <a:p>
          <a:endParaRPr lang="en-US"/>
        </a:p>
      </dgm:t>
    </dgm:pt>
    <dgm:pt modelId="{875BAF82-811E-450B-BBE9-BF155E6A1AC8}" type="sibTrans" cxnId="{46061F74-7EA9-4F73-A978-7ED42A4D7BDB}">
      <dgm:prSet/>
      <dgm:spPr/>
      <dgm:t>
        <a:bodyPr/>
        <a:lstStyle/>
        <a:p>
          <a:endParaRPr lang="en-US"/>
        </a:p>
      </dgm:t>
    </dgm:pt>
    <dgm:pt modelId="{119FDE7F-7EFB-4A3C-A1A5-B79F8B4C1C3B}">
      <dgm:prSet phldrT="[Text]" custT="1"/>
      <dgm:spPr>
        <a:ln>
          <a:noFill/>
        </a:ln>
      </dgm:spPr>
      <dgm:t>
        <a:bodyPr/>
        <a:lstStyle/>
        <a:p>
          <a:pPr>
            <a:lnSpc>
              <a:spcPts val="900"/>
            </a:lnSpc>
          </a:pPr>
          <a:r>
            <a:rPr lang="en-US" sz="800"/>
            <a:t>Plan Action Sequences</a:t>
          </a:r>
        </a:p>
      </dgm:t>
    </dgm:pt>
    <dgm:pt modelId="{3EF21F76-B3B2-4630-A32C-6B6F5B81EFA8}" type="parTrans" cxnId="{0F2EC301-9C21-4E94-8B91-324131A601E2}">
      <dgm:prSet/>
      <dgm:spPr/>
      <dgm:t>
        <a:bodyPr/>
        <a:lstStyle/>
        <a:p>
          <a:endParaRPr lang="en-US"/>
        </a:p>
      </dgm:t>
    </dgm:pt>
    <dgm:pt modelId="{AD86E36D-6B65-46A5-920A-89DD9EC2C1BE}" type="sibTrans" cxnId="{0F2EC301-9C21-4E94-8B91-324131A601E2}">
      <dgm:prSet/>
      <dgm:spPr/>
      <dgm:t>
        <a:bodyPr/>
        <a:lstStyle/>
        <a:p>
          <a:endParaRPr lang="en-US"/>
        </a:p>
      </dgm:t>
    </dgm:pt>
    <dgm:pt modelId="{A96C3955-5EB3-47DB-A842-2BB592A213F0}">
      <dgm:prSet phldrT="[Text]" custT="1"/>
      <dgm:spPr>
        <a:ln>
          <a:noFill/>
        </a:ln>
      </dgm:spPr>
      <dgm:t>
        <a:bodyPr/>
        <a:lstStyle/>
        <a:p>
          <a:pPr>
            <a:lnSpc>
              <a:spcPts val="900"/>
            </a:lnSpc>
          </a:pPr>
          <a:r>
            <a:rPr lang="en-US" sz="800"/>
            <a:t>Convert Text to Speech</a:t>
          </a:r>
        </a:p>
      </dgm:t>
    </dgm:pt>
    <dgm:pt modelId="{948437F3-202B-4351-8D94-A259F60D6A88}" type="parTrans" cxnId="{B3C9A876-A695-49B8-98F6-568FA2A851D4}">
      <dgm:prSet/>
      <dgm:spPr/>
      <dgm:t>
        <a:bodyPr/>
        <a:lstStyle/>
        <a:p>
          <a:endParaRPr lang="en-US"/>
        </a:p>
      </dgm:t>
    </dgm:pt>
    <dgm:pt modelId="{1D76D20C-8946-447D-816F-0DE6B2C51BEF}" type="sibTrans" cxnId="{B3C9A876-A695-49B8-98F6-568FA2A851D4}">
      <dgm:prSet/>
      <dgm:spPr/>
      <dgm:t>
        <a:bodyPr/>
        <a:lstStyle/>
        <a:p>
          <a:endParaRPr lang="en-US"/>
        </a:p>
      </dgm:t>
    </dgm:pt>
    <dgm:pt modelId="{9E1C0BB7-42AC-43D3-9B28-4BE5D957A106}">
      <dgm:prSet phldrT="[Text]" custT="1"/>
      <dgm:spPr>
        <a:solidFill>
          <a:schemeClr val="accent1">
            <a:lumMod val="75000"/>
          </a:schemeClr>
        </a:solidFill>
        <a:ln>
          <a:noFill/>
        </a:ln>
      </dgm:spPr>
      <dgm:t>
        <a:bodyPr/>
        <a:lstStyle/>
        <a:p>
          <a:pPr>
            <a:lnSpc>
              <a:spcPts val="900"/>
            </a:lnSpc>
          </a:pPr>
          <a:r>
            <a:rPr lang="en-US" sz="800"/>
            <a:t>Act In Physical Environment</a:t>
          </a:r>
        </a:p>
      </dgm:t>
    </dgm:pt>
    <dgm:pt modelId="{64F0F8B2-6A95-4D71-AA3C-03358ED4FEB2}" type="parTrans" cxnId="{59893FFE-6320-414D-A1AB-6B841C13DC77}">
      <dgm:prSet/>
      <dgm:spPr/>
      <dgm:t>
        <a:bodyPr/>
        <a:lstStyle/>
        <a:p>
          <a:endParaRPr lang="en-US"/>
        </a:p>
      </dgm:t>
    </dgm:pt>
    <dgm:pt modelId="{26703252-1F4F-48B1-98A3-8A9E9F470ECC}" type="sibTrans" cxnId="{59893FFE-6320-414D-A1AB-6B841C13DC77}">
      <dgm:prSet/>
      <dgm:spPr/>
      <dgm:t>
        <a:bodyPr/>
        <a:lstStyle/>
        <a:p>
          <a:endParaRPr lang="en-US"/>
        </a:p>
      </dgm:t>
    </dgm:pt>
    <dgm:pt modelId="{5631CEB6-5F9A-4412-8918-FB759FCF5858}">
      <dgm:prSet phldrT="[Text]" custT="1"/>
      <dgm:spPr>
        <a:ln>
          <a:noFill/>
        </a:ln>
      </dgm:spPr>
      <dgm:t>
        <a:bodyPr/>
        <a:lstStyle/>
        <a:p>
          <a:pPr>
            <a:lnSpc>
              <a:spcPts val="900"/>
            </a:lnSpc>
          </a:pPr>
          <a:r>
            <a:rPr lang="en-US" sz="800"/>
            <a:t>Send Messages</a:t>
          </a:r>
        </a:p>
      </dgm:t>
    </dgm:pt>
    <dgm:pt modelId="{F9E29C21-698D-4316-835E-0F87BBC49F49}" type="parTrans" cxnId="{DCB2B646-5C60-4925-A976-07F4CEA4D9A9}">
      <dgm:prSet/>
      <dgm:spPr/>
      <dgm:t>
        <a:bodyPr/>
        <a:lstStyle/>
        <a:p>
          <a:endParaRPr lang="en-US"/>
        </a:p>
      </dgm:t>
    </dgm:pt>
    <dgm:pt modelId="{B5FA799B-0BCA-49F6-B0E5-9CE71F943C2C}" type="sibTrans" cxnId="{DCB2B646-5C60-4925-A976-07F4CEA4D9A9}">
      <dgm:prSet/>
      <dgm:spPr/>
      <dgm:t>
        <a:bodyPr/>
        <a:lstStyle/>
        <a:p>
          <a:endParaRPr lang="en-US"/>
        </a:p>
      </dgm:t>
    </dgm:pt>
    <dgm:pt modelId="{D775F599-364B-454B-8E91-6BDD6268490B}">
      <dgm:prSet phldrT="[Text]" custT="1"/>
      <dgm:spPr>
        <a:ln>
          <a:noFill/>
        </a:ln>
      </dgm:spPr>
      <dgm:t>
        <a:bodyPr/>
        <a:lstStyle/>
        <a:p>
          <a:pPr>
            <a:lnSpc>
              <a:spcPts val="900"/>
            </a:lnSpc>
          </a:pPr>
          <a:r>
            <a:rPr lang="en-US" sz="800"/>
            <a:t>Generate Narrative with Facts</a:t>
          </a:r>
        </a:p>
      </dgm:t>
    </dgm:pt>
    <dgm:pt modelId="{9D820873-11D8-4712-B9F7-892EC39DC2D7}" type="parTrans" cxnId="{4D1D02E5-76FB-4047-9489-8A3EE9587EE4}">
      <dgm:prSet/>
      <dgm:spPr/>
      <dgm:t>
        <a:bodyPr/>
        <a:lstStyle/>
        <a:p>
          <a:endParaRPr lang="en-US"/>
        </a:p>
      </dgm:t>
    </dgm:pt>
    <dgm:pt modelId="{EE7B1A5C-A456-44BB-8383-F3649ECE3126}" type="sibTrans" cxnId="{4D1D02E5-76FB-4047-9489-8A3EE9587EE4}">
      <dgm:prSet/>
      <dgm:spPr/>
      <dgm:t>
        <a:bodyPr/>
        <a:lstStyle/>
        <a:p>
          <a:endParaRPr lang="en-US"/>
        </a:p>
      </dgm:t>
    </dgm:pt>
    <dgm:pt modelId="{A0B926A6-1BBE-4388-B7AE-787DFC6BFD4C}">
      <dgm:prSet phldrT="[Text]" custT="1"/>
      <dgm:spPr>
        <a:ln>
          <a:noFill/>
        </a:ln>
      </dgm:spPr>
      <dgm:t>
        <a:bodyPr/>
        <a:lstStyle/>
        <a:p>
          <a:pPr>
            <a:lnSpc>
              <a:spcPts val="900"/>
            </a:lnSpc>
          </a:pPr>
          <a:r>
            <a:rPr lang="en-US" sz="800"/>
            <a:t>Plan Physical Actions</a:t>
          </a:r>
        </a:p>
      </dgm:t>
    </dgm:pt>
    <dgm:pt modelId="{DB9B04A9-4DA7-4CDB-A574-3239110F3731}" type="parTrans" cxnId="{16850109-BEFC-46BF-AC30-588CD6CD31D7}">
      <dgm:prSet/>
      <dgm:spPr/>
      <dgm:t>
        <a:bodyPr/>
        <a:lstStyle/>
        <a:p>
          <a:endParaRPr lang="en-US"/>
        </a:p>
      </dgm:t>
    </dgm:pt>
    <dgm:pt modelId="{F37E5898-CF6A-4EBA-9EEB-2C33B996FC7D}" type="sibTrans" cxnId="{16850109-BEFC-46BF-AC30-588CD6CD31D7}">
      <dgm:prSet/>
      <dgm:spPr/>
      <dgm:t>
        <a:bodyPr/>
        <a:lstStyle/>
        <a:p>
          <a:endParaRPr lang="en-US"/>
        </a:p>
      </dgm:t>
    </dgm:pt>
    <dgm:pt modelId="{CAB73E1B-2D93-4B26-BADE-DFAFA92AB6FD}">
      <dgm:prSet phldrT="[Text]" custT="1"/>
      <dgm:spPr>
        <a:ln>
          <a:noFill/>
        </a:ln>
      </dgm:spPr>
      <dgm:t>
        <a:bodyPr/>
        <a:lstStyle/>
        <a:p>
          <a:pPr>
            <a:lnSpc>
              <a:spcPts val="900"/>
            </a:lnSpc>
          </a:pPr>
          <a:r>
            <a:rPr lang="en-US" sz="800"/>
            <a:t>Manipulate Physical Objects</a:t>
          </a:r>
        </a:p>
      </dgm:t>
    </dgm:pt>
    <dgm:pt modelId="{3375D018-FFF2-41F8-B5A5-10C9419EEF84}" type="parTrans" cxnId="{1C2BF9EC-CFCF-4764-87A1-1BA098E7983C}">
      <dgm:prSet/>
      <dgm:spPr/>
      <dgm:t>
        <a:bodyPr/>
        <a:lstStyle/>
        <a:p>
          <a:endParaRPr lang="en-US"/>
        </a:p>
      </dgm:t>
    </dgm:pt>
    <dgm:pt modelId="{4343F9FB-9D23-4553-A092-1CDD06BD7EBB}" type="sibTrans" cxnId="{1C2BF9EC-CFCF-4764-87A1-1BA098E7983C}">
      <dgm:prSet/>
      <dgm:spPr/>
      <dgm:t>
        <a:bodyPr/>
        <a:lstStyle/>
        <a:p>
          <a:endParaRPr lang="en-US"/>
        </a:p>
      </dgm:t>
    </dgm:pt>
    <dgm:pt modelId="{ACB971D9-C68D-4FB0-A1CD-8F587518E967}">
      <dgm:prSet phldrT="[Text]" custT="1"/>
      <dgm:spPr>
        <a:ln>
          <a:noFill/>
        </a:ln>
      </dgm:spPr>
      <dgm:t>
        <a:bodyPr/>
        <a:lstStyle/>
        <a:p>
          <a:pPr>
            <a:lnSpc>
              <a:spcPts val="900"/>
            </a:lnSpc>
          </a:pPr>
          <a:r>
            <a:rPr lang="en-US" sz="800"/>
            <a:t>Manipulate Virtual Objects</a:t>
          </a:r>
        </a:p>
      </dgm:t>
    </dgm:pt>
    <dgm:pt modelId="{EFAE7A35-E807-4F0F-BC41-A343E0B6F0D5}" type="parTrans" cxnId="{3D3132DD-1824-4C9B-97C0-792432177BEB}">
      <dgm:prSet/>
      <dgm:spPr/>
      <dgm:t>
        <a:bodyPr/>
        <a:lstStyle/>
        <a:p>
          <a:endParaRPr lang="en-US"/>
        </a:p>
      </dgm:t>
    </dgm:pt>
    <dgm:pt modelId="{802782EC-A842-47E4-B469-B6851B903E8E}" type="sibTrans" cxnId="{3D3132DD-1824-4C9B-97C0-792432177BEB}">
      <dgm:prSet/>
      <dgm:spPr/>
      <dgm:t>
        <a:bodyPr/>
        <a:lstStyle/>
        <a:p>
          <a:endParaRPr lang="en-US"/>
        </a:p>
      </dgm:t>
    </dgm:pt>
    <dgm:pt modelId="{683CB77C-FD69-4A37-887C-25BC60794531}">
      <dgm:prSet phldrT="[Text]" custT="1"/>
      <dgm:spPr>
        <a:solidFill>
          <a:schemeClr val="accent2"/>
        </a:solidFill>
        <a:ln>
          <a:noFill/>
        </a:ln>
      </dgm:spPr>
      <dgm:t>
        <a:bodyPr/>
        <a:lstStyle/>
        <a:p>
          <a:pPr>
            <a:lnSpc>
              <a:spcPts val="900"/>
            </a:lnSpc>
          </a:pPr>
          <a:r>
            <a:rPr lang="en-US" sz="800"/>
            <a:t>Act in Virtual Environment</a:t>
          </a:r>
        </a:p>
      </dgm:t>
    </dgm:pt>
    <dgm:pt modelId="{357EFE49-4349-4580-BA75-4092A110CF91}" type="sibTrans" cxnId="{99674A7C-60EB-4E13-984E-60B57468D9D9}">
      <dgm:prSet/>
      <dgm:spPr/>
      <dgm:t>
        <a:bodyPr/>
        <a:lstStyle/>
        <a:p>
          <a:endParaRPr lang="en-US"/>
        </a:p>
      </dgm:t>
    </dgm:pt>
    <dgm:pt modelId="{C6533875-80DF-4378-9452-7632CFA21619}" type="parTrans" cxnId="{99674A7C-60EB-4E13-984E-60B57468D9D9}">
      <dgm:prSet/>
      <dgm:spPr/>
      <dgm:t>
        <a:bodyPr/>
        <a:lstStyle/>
        <a:p>
          <a:endParaRPr lang="en-US"/>
        </a:p>
      </dgm:t>
    </dgm:pt>
    <dgm:pt modelId="{88551068-EA30-4975-A4D0-E8F29E86F737}">
      <dgm:prSet phldrT="[Text]" custT="1"/>
      <dgm:spPr>
        <a:ln>
          <a:noFill/>
        </a:ln>
      </dgm:spPr>
      <dgm:t>
        <a:bodyPr/>
        <a:lstStyle/>
        <a:p>
          <a:pPr>
            <a:lnSpc>
              <a:spcPts val="900"/>
            </a:lnSpc>
          </a:pPr>
          <a:r>
            <a:rPr lang="en-US" sz="800"/>
            <a:t>Analyze Sentiment</a:t>
          </a:r>
        </a:p>
      </dgm:t>
    </dgm:pt>
    <dgm:pt modelId="{F3414D14-35AD-43C4-B412-19A45DE5830D}" type="parTrans" cxnId="{7D99CB97-835C-4069-B7DE-BC50BE17FEA4}">
      <dgm:prSet/>
      <dgm:spPr/>
      <dgm:t>
        <a:bodyPr/>
        <a:lstStyle/>
        <a:p>
          <a:endParaRPr lang="en-US"/>
        </a:p>
      </dgm:t>
    </dgm:pt>
    <dgm:pt modelId="{56025B9E-9994-4DF6-A4DF-6020DEE6B11F}" type="sibTrans" cxnId="{7D99CB97-835C-4069-B7DE-BC50BE17FEA4}">
      <dgm:prSet/>
      <dgm:spPr/>
      <dgm:t>
        <a:bodyPr/>
        <a:lstStyle/>
        <a:p>
          <a:endParaRPr lang="en-US"/>
        </a:p>
      </dgm:t>
    </dgm:pt>
    <dgm:pt modelId="{E6A23ED6-C6D8-4AC7-8038-E4E73BCC3101}">
      <dgm:prSet phldrT="[Text]" custT="1"/>
      <dgm:spPr>
        <a:ln>
          <a:noFill/>
        </a:ln>
      </dgm:spPr>
      <dgm:t>
        <a:bodyPr/>
        <a:lstStyle/>
        <a:p>
          <a:pPr>
            <a:lnSpc>
              <a:spcPts val="900"/>
            </a:lnSpc>
          </a:pPr>
          <a:r>
            <a:rPr lang="en-US" sz="800"/>
            <a:t>Create Molecules</a:t>
          </a:r>
        </a:p>
      </dgm:t>
    </dgm:pt>
    <dgm:pt modelId="{C8BB3707-D862-4C87-894E-D9C0ADBC33E3}" type="parTrans" cxnId="{13D27879-3864-40B3-A699-17B26986E893}">
      <dgm:prSet/>
      <dgm:spPr/>
      <dgm:t>
        <a:bodyPr/>
        <a:lstStyle/>
        <a:p>
          <a:endParaRPr lang="en-US"/>
        </a:p>
      </dgm:t>
    </dgm:pt>
    <dgm:pt modelId="{E8F84A88-ABB4-4FFD-9003-DD6930C8BFD3}" type="sibTrans" cxnId="{13D27879-3864-40B3-A699-17B26986E893}">
      <dgm:prSet/>
      <dgm:spPr/>
      <dgm:t>
        <a:bodyPr/>
        <a:lstStyle/>
        <a:p>
          <a:endParaRPr lang="en-US"/>
        </a:p>
      </dgm:t>
    </dgm:pt>
    <dgm:pt modelId="{CFF38400-74D3-4180-A974-BEAB017F4FBC}">
      <dgm:prSet phldrT="[Text]" custT="1"/>
      <dgm:spPr>
        <a:ln>
          <a:noFill/>
        </a:ln>
      </dgm:spPr>
      <dgm:t>
        <a:bodyPr/>
        <a:lstStyle/>
        <a:p>
          <a:pPr>
            <a:lnSpc>
              <a:spcPts val="900"/>
            </a:lnSpc>
          </a:pPr>
          <a:r>
            <a:rPr lang="en-US" sz="800"/>
            <a:t>Invoke Tools</a:t>
          </a:r>
        </a:p>
      </dgm:t>
    </dgm:pt>
    <dgm:pt modelId="{9D2B0555-875B-43E5-8659-C9420F37EA27}" type="parTrans" cxnId="{65C47A74-C2FC-4E6E-A184-2C4B81AC7437}">
      <dgm:prSet/>
      <dgm:spPr/>
      <dgm:t>
        <a:bodyPr/>
        <a:lstStyle/>
        <a:p>
          <a:endParaRPr lang="en-US"/>
        </a:p>
      </dgm:t>
    </dgm:pt>
    <dgm:pt modelId="{D64FB116-0A13-4ECB-A65F-5CF384C7DDCF}" type="sibTrans" cxnId="{65C47A74-C2FC-4E6E-A184-2C4B81AC7437}">
      <dgm:prSet/>
      <dgm:spPr/>
      <dgm:t>
        <a:bodyPr/>
        <a:lstStyle/>
        <a:p>
          <a:endParaRPr lang="en-US"/>
        </a:p>
      </dgm:t>
    </dgm:pt>
    <dgm:pt modelId="{7D741FF9-2364-481A-A9F6-8DE5D268ED1C}">
      <dgm:prSet phldrT="[Text]" custT="1"/>
      <dgm:spPr>
        <a:ln>
          <a:noFill/>
        </a:ln>
      </dgm:spPr>
      <dgm:t>
        <a:bodyPr/>
        <a:lstStyle/>
        <a:p>
          <a:pPr>
            <a:lnSpc>
              <a:spcPts val="900"/>
            </a:lnSpc>
          </a:pPr>
          <a:r>
            <a:rPr lang="en-US" sz="800"/>
            <a:t>Identify Intent</a:t>
          </a:r>
        </a:p>
      </dgm:t>
    </dgm:pt>
    <dgm:pt modelId="{6F901A57-321C-43BC-908E-FEB5521F1A91}" type="parTrans" cxnId="{4AAC1F3E-2EA9-4E84-B71B-75D99A3FC1C5}">
      <dgm:prSet/>
      <dgm:spPr/>
      <dgm:t>
        <a:bodyPr/>
        <a:lstStyle/>
        <a:p>
          <a:endParaRPr lang="en-US"/>
        </a:p>
      </dgm:t>
    </dgm:pt>
    <dgm:pt modelId="{963ADDFC-0A34-449F-A2FE-52DA7402573F}" type="sibTrans" cxnId="{4AAC1F3E-2EA9-4E84-B71B-75D99A3FC1C5}">
      <dgm:prSet/>
      <dgm:spPr/>
      <dgm:t>
        <a:bodyPr/>
        <a:lstStyle/>
        <a:p>
          <a:endParaRPr lang="en-US"/>
        </a:p>
      </dgm:t>
    </dgm:pt>
    <dgm:pt modelId="{395DB7EB-825D-47E8-9EC6-1BB5601D0ECD}">
      <dgm:prSet phldrT="[Text]" custT="1"/>
      <dgm:spPr>
        <a:ln>
          <a:noFill/>
        </a:ln>
      </dgm:spPr>
      <dgm:t>
        <a:bodyPr/>
        <a:lstStyle/>
        <a:p>
          <a:pPr>
            <a:lnSpc>
              <a:spcPts val="900"/>
            </a:lnSpc>
          </a:pPr>
          <a:r>
            <a:rPr lang="en-US" sz="800"/>
            <a:t>Answer Questions</a:t>
          </a:r>
        </a:p>
      </dgm:t>
    </dgm:pt>
    <dgm:pt modelId="{05A942B8-4511-46BF-8D6F-2CB0ADC9D0B8}" type="parTrans" cxnId="{35C6FECC-5C1F-49B2-ADAB-21878136C223}">
      <dgm:prSet/>
      <dgm:spPr/>
      <dgm:t>
        <a:bodyPr/>
        <a:lstStyle/>
        <a:p>
          <a:endParaRPr lang="en-US"/>
        </a:p>
      </dgm:t>
    </dgm:pt>
    <dgm:pt modelId="{DDCD7786-B6DF-401A-86E6-0494DB48FBD2}" type="sibTrans" cxnId="{35C6FECC-5C1F-49B2-ADAB-21878136C223}">
      <dgm:prSet/>
      <dgm:spPr/>
      <dgm:t>
        <a:bodyPr/>
        <a:lstStyle/>
        <a:p>
          <a:endParaRPr lang="en-US"/>
        </a:p>
      </dgm:t>
    </dgm:pt>
    <dgm:pt modelId="{DC73F91E-5871-4C81-9357-F7212DBFFD81}">
      <dgm:prSet phldrT="[Text]" custT="1"/>
      <dgm:spPr>
        <a:ln>
          <a:noFill/>
        </a:ln>
      </dgm:spPr>
      <dgm:t>
        <a:bodyPr/>
        <a:lstStyle/>
        <a:p>
          <a:pPr>
            <a:lnSpc>
              <a:spcPts val="900"/>
            </a:lnSpc>
          </a:pPr>
          <a:r>
            <a:rPr lang="en-US" sz="800"/>
            <a:t>Generative Creative Narrative</a:t>
          </a:r>
        </a:p>
      </dgm:t>
    </dgm:pt>
    <dgm:pt modelId="{8FB260DB-08FA-4621-8C6A-E6E81698DF5E}" type="parTrans" cxnId="{4D011E7B-2C0A-4700-B54F-A7FA160F6772}">
      <dgm:prSet/>
      <dgm:spPr/>
      <dgm:t>
        <a:bodyPr/>
        <a:lstStyle/>
        <a:p>
          <a:endParaRPr lang="en-US"/>
        </a:p>
      </dgm:t>
    </dgm:pt>
    <dgm:pt modelId="{C5C915D5-7348-4969-8E15-EEDA97FE43A1}" type="sibTrans" cxnId="{4D011E7B-2C0A-4700-B54F-A7FA160F6772}">
      <dgm:prSet/>
      <dgm:spPr/>
      <dgm:t>
        <a:bodyPr/>
        <a:lstStyle/>
        <a:p>
          <a:endParaRPr lang="en-US"/>
        </a:p>
      </dgm:t>
    </dgm:pt>
    <dgm:pt modelId="{75AF5A2D-9F48-407C-B86B-48D009DE7552}">
      <dgm:prSet phldrT="[Text]" custT="1"/>
      <dgm:spPr>
        <a:ln>
          <a:noFill/>
        </a:ln>
      </dgm:spPr>
      <dgm:t>
        <a:bodyPr/>
        <a:lstStyle/>
        <a:p>
          <a:pPr>
            <a:lnSpc>
              <a:spcPts val="900"/>
            </a:lnSpc>
          </a:pPr>
          <a:r>
            <a:rPr lang="en-US" sz="800"/>
            <a:t>Create 3D Models</a:t>
          </a:r>
        </a:p>
      </dgm:t>
    </dgm:pt>
    <dgm:pt modelId="{3DA6A293-089E-4284-ADD0-D06AB511350B}" type="parTrans" cxnId="{85E5DE63-A51B-4DF3-BE08-719EABDCDBB5}">
      <dgm:prSet/>
      <dgm:spPr/>
      <dgm:t>
        <a:bodyPr/>
        <a:lstStyle/>
        <a:p>
          <a:endParaRPr lang="en-US"/>
        </a:p>
      </dgm:t>
    </dgm:pt>
    <dgm:pt modelId="{602E03EB-E5F9-48C8-BE04-9D82A94776F9}" type="sibTrans" cxnId="{85E5DE63-A51B-4DF3-BE08-719EABDCDBB5}">
      <dgm:prSet/>
      <dgm:spPr/>
      <dgm:t>
        <a:bodyPr/>
        <a:lstStyle/>
        <a:p>
          <a:endParaRPr lang="en-US"/>
        </a:p>
      </dgm:t>
    </dgm:pt>
    <dgm:pt modelId="{9548A0C9-3393-4104-8DCF-7A6AD774DBA5}">
      <dgm:prSet phldrT="[Text]" custT="1"/>
      <dgm:spPr>
        <a:ln>
          <a:noFill/>
        </a:ln>
      </dgm:spPr>
      <dgm:t>
        <a:bodyPr/>
        <a:lstStyle/>
        <a:p>
          <a:pPr>
            <a:lnSpc>
              <a:spcPts val="900"/>
            </a:lnSpc>
          </a:pPr>
          <a:r>
            <a:rPr lang="en-US" sz="800"/>
            <a:t>Update Mental State</a:t>
          </a:r>
        </a:p>
      </dgm:t>
    </dgm:pt>
    <dgm:pt modelId="{3F3421CB-AA5F-4D55-BFE7-53E214029130}" type="parTrans" cxnId="{C30C2226-4E34-4883-AB2C-BBFA9C7E07CB}">
      <dgm:prSet/>
      <dgm:spPr/>
      <dgm:t>
        <a:bodyPr/>
        <a:lstStyle/>
        <a:p>
          <a:endParaRPr lang="en-US"/>
        </a:p>
      </dgm:t>
    </dgm:pt>
    <dgm:pt modelId="{6F3BE4F5-13FD-4FBA-AB07-0A2AD88D7F33}" type="sibTrans" cxnId="{C30C2226-4E34-4883-AB2C-BBFA9C7E07CB}">
      <dgm:prSet/>
      <dgm:spPr/>
      <dgm:t>
        <a:bodyPr/>
        <a:lstStyle/>
        <a:p>
          <a:endParaRPr lang="en-US"/>
        </a:p>
      </dgm:t>
    </dgm:pt>
    <dgm:pt modelId="{2D24E5AC-D6CF-4189-856A-6D484D88509B}" type="pres">
      <dgm:prSet presAssocID="{A67A5428-4A72-46A8-B799-C0C33A425512}" presName="Name0" presStyleCnt="0">
        <dgm:presLayoutVars>
          <dgm:chPref val="1"/>
          <dgm:dir/>
          <dgm:animOne val="branch"/>
          <dgm:animLvl val="lvl"/>
          <dgm:resizeHandles/>
        </dgm:presLayoutVars>
      </dgm:prSet>
      <dgm:spPr/>
    </dgm:pt>
    <dgm:pt modelId="{0E015896-FFBA-4D40-BC64-261DDD76F371}" type="pres">
      <dgm:prSet presAssocID="{88660E14-5C8B-44FB-8ED3-E66E58F94EE0}" presName="vertOne" presStyleCnt="0"/>
      <dgm:spPr/>
    </dgm:pt>
    <dgm:pt modelId="{449DFEFB-7896-4848-9BED-8C9296A1FD39}" type="pres">
      <dgm:prSet presAssocID="{88660E14-5C8B-44FB-8ED3-E66E58F94EE0}" presName="txOne" presStyleLbl="node0" presStyleIdx="0" presStyleCnt="4" custScaleY="157102">
        <dgm:presLayoutVars>
          <dgm:chPref val="3"/>
        </dgm:presLayoutVars>
      </dgm:prSet>
      <dgm:spPr/>
    </dgm:pt>
    <dgm:pt modelId="{0E087320-F0F6-47DF-B8DD-0A955A6CA317}" type="pres">
      <dgm:prSet presAssocID="{88660E14-5C8B-44FB-8ED3-E66E58F94EE0}" presName="parTransOne" presStyleCnt="0"/>
      <dgm:spPr/>
    </dgm:pt>
    <dgm:pt modelId="{151AA0B3-EC4C-43D2-BAC5-80ADB4D1909C}" type="pres">
      <dgm:prSet presAssocID="{88660E14-5C8B-44FB-8ED3-E66E58F94EE0}" presName="horzOne" presStyleCnt="0"/>
      <dgm:spPr/>
    </dgm:pt>
    <dgm:pt modelId="{66A50037-9E96-4870-8A54-F46B71DDCFC9}" type="pres">
      <dgm:prSet presAssocID="{79A7CC18-1EDA-45C4-944A-3AB6555590BA}" presName="vertTwo" presStyleCnt="0"/>
      <dgm:spPr/>
    </dgm:pt>
    <dgm:pt modelId="{51D16BFB-DCA1-44DE-98D5-9EC5B0822F25}" type="pres">
      <dgm:prSet presAssocID="{79A7CC18-1EDA-45C4-944A-3AB6555590BA}" presName="txTwo" presStyleLbl="node2" presStyleIdx="0" presStyleCnt="8" custScaleY="157102">
        <dgm:presLayoutVars>
          <dgm:chPref val="3"/>
        </dgm:presLayoutVars>
      </dgm:prSet>
      <dgm:spPr/>
    </dgm:pt>
    <dgm:pt modelId="{BF21893C-E1B2-4A19-B9C8-27DCCCA1E059}" type="pres">
      <dgm:prSet presAssocID="{79A7CC18-1EDA-45C4-944A-3AB6555590BA}" presName="parTransTwo" presStyleCnt="0"/>
      <dgm:spPr/>
    </dgm:pt>
    <dgm:pt modelId="{0FABBDD8-B597-42AA-B2BB-4D08A41D45C9}" type="pres">
      <dgm:prSet presAssocID="{79A7CC18-1EDA-45C4-944A-3AB6555590BA}" presName="horzTwo" presStyleCnt="0"/>
      <dgm:spPr/>
    </dgm:pt>
    <dgm:pt modelId="{79CB65BE-FD68-4EBE-BBBC-FD6A88B05F13}" type="pres">
      <dgm:prSet presAssocID="{749D6BC5-4309-4D0A-B950-A724859E198B}" presName="vertThree" presStyleCnt="0"/>
      <dgm:spPr/>
    </dgm:pt>
    <dgm:pt modelId="{D3B9DB4B-EF63-4C37-AFF8-66A606B5FA0F}" type="pres">
      <dgm:prSet presAssocID="{749D6BC5-4309-4D0A-B950-A724859E198B}" presName="txThree" presStyleLbl="node3" presStyleIdx="0" presStyleCnt="11" custScaleY="157102">
        <dgm:presLayoutVars>
          <dgm:chPref val="3"/>
        </dgm:presLayoutVars>
      </dgm:prSet>
      <dgm:spPr/>
    </dgm:pt>
    <dgm:pt modelId="{A067205C-A04D-45BA-9119-E96C9CFCF69C}" type="pres">
      <dgm:prSet presAssocID="{749D6BC5-4309-4D0A-B950-A724859E198B}" presName="parTransThree" presStyleCnt="0"/>
      <dgm:spPr/>
    </dgm:pt>
    <dgm:pt modelId="{3330534B-214D-40A2-99D4-BEF924A52225}" type="pres">
      <dgm:prSet presAssocID="{749D6BC5-4309-4D0A-B950-A724859E198B}" presName="horzThree" presStyleCnt="0"/>
      <dgm:spPr/>
    </dgm:pt>
    <dgm:pt modelId="{9F2386BC-611D-4118-B99A-6105D9355A00}" type="pres">
      <dgm:prSet presAssocID="{7D741FF9-2364-481A-A9F6-8DE5D268ED1C}" presName="vertFour" presStyleCnt="0">
        <dgm:presLayoutVars>
          <dgm:chPref val="3"/>
        </dgm:presLayoutVars>
      </dgm:prSet>
      <dgm:spPr/>
    </dgm:pt>
    <dgm:pt modelId="{624C0E1C-5B81-444B-B86A-169FE9047B57}" type="pres">
      <dgm:prSet presAssocID="{7D741FF9-2364-481A-A9F6-8DE5D268ED1C}" presName="txFour" presStyleLbl="node4" presStyleIdx="0" presStyleCnt="9" custScaleY="157102">
        <dgm:presLayoutVars>
          <dgm:chPref val="3"/>
        </dgm:presLayoutVars>
      </dgm:prSet>
      <dgm:spPr/>
    </dgm:pt>
    <dgm:pt modelId="{E72A9248-5A57-402E-87FD-9DF2D51BA84E}" type="pres">
      <dgm:prSet presAssocID="{7D741FF9-2364-481A-A9F6-8DE5D268ED1C}" presName="horzFour" presStyleCnt="0"/>
      <dgm:spPr/>
    </dgm:pt>
    <dgm:pt modelId="{F0B2D87E-BC28-4C19-82B6-055DD8E7B8D9}" type="pres">
      <dgm:prSet presAssocID="{963ADDFC-0A34-449F-A2FE-52DA7402573F}" presName="sibSpaceFour" presStyleCnt="0"/>
      <dgm:spPr/>
    </dgm:pt>
    <dgm:pt modelId="{71AB0FD5-46B2-42B4-B3B6-97B46C8D011F}" type="pres">
      <dgm:prSet presAssocID="{88551068-EA30-4975-A4D0-E8F29E86F737}" presName="vertFour" presStyleCnt="0">
        <dgm:presLayoutVars>
          <dgm:chPref val="3"/>
        </dgm:presLayoutVars>
      </dgm:prSet>
      <dgm:spPr/>
    </dgm:pt>
    <dgm:pt modelId="{51B67F6F-F0EE-4FA7-9D79-36CC08C08F98}" type="pres">
      <dgm:prSet presAssocID="{88551068-EA30-4975-A4D0-E8F29E86F737}" presName="txFour" presStyleLbl="node4" presStyleIdx="1" presStyleCnt="9" custScaleY="157102">
        <dgm:presLayoutVars>
          <dgm:chPref val="3"/>
        </dgm:presLayoutVars>
      </dgm:prSet>
      <dgm:spPr/>
    </dgm:pt>
    <dgm:pt modelId="{D8DA5A28-5515-4EB3-8FC7-1E3E52F0A905}" type="pres">
      <dgm:prSet presAssocID="{88551068-EA30-4975-A4D0-E8F29E86F737}" presName="horzFour" presStyleCnt="0"/>
      <dgm:spPr/>
    </dgm:pt>
    <dgm:pt modelId="{5366FBA9-AB94-41A0-A0CB-DC30F77C3888}" type="pres">
      <dgm:prSet presAssocID="{3CC314F9-D653-4D1C-97D8-2D5636C29A8B}" presName="sibSpaceThree" presStyleCnt="0"/>
      <dgm:spPr/>
    </dgm:pt>
    <dgm:pt modelId="{362462FE-B273-4860-B345-6583C5899A5A}" type="pres">
      <dgm:prSet presAssocID="{5BE03B7E-84F3-4021-98C0-A46940A65EB2}" presName="vertThree" presStyleCnt="0"/>
      <dgm:spPr/>
    </dgm:pt>
    <dgm:pt modelId="{DE16862C-833E-4584-B951-31FC7D7725E1}" type="pres">
      <dgm:prSet presAssocID="{5BE03B7E-84F3-4021-98C0-A46940A65EB2}" presName="txThree" presStyleLbl="node3" presStyleIdx="1" presStyleCnt="11" custScaleY="157102">
        <dgm:presLayoutVars>
          <dgm:chPref val="3"/>
        </dgm:presLayoutVars>
      </dgm:prSet>
      <dgm:spPr/>
    </dgm:pt>
    <dgm:pt modelId="{6A2EA32B-F646-499A-A16A-74736F7D5A8F}" type="pres">
      <dgm:prSet presAssocID="{5BE03B7E-84F3-4021-98C0-A46940A65EB2}" presName="horzThree" presStyleCnt="0"/>
      <dgm:spPr/>
    </dgm:pt>
    <dgm:pt modelId="{19D9964C-1921-4DC3-815A-02474396F047}" type="pres">
      <dgm:prSet presAssocID="{0C213E5F-D4EC-4FD2-A951-F075548EC453}" presName="sibSpaceTwo" presStyleCnt="0"/>
      <dgm:spPr/>
    </dgm:pt>
    <dgm:pt modelId="{A64464B3-8F2B-4407-8DD9-460C46EB62DC}" type="pres">
      <dgm:prSet presAssocID="{CC274895-F79B-4DAB-9143-0B6BC441180B}" presName="vertTwo" presStyleCnt="0"/>
      <dgm:spPr/>
    </dgm:pt>
    <dgm:pt modelId="{9A68B3F2-B7B9-4482-A244-8FBFD56AE89D}" type="pres">
      <dgm:prSet presAssocID="{CC274895-F79B-4DAB-9143-0B6BC441180B}" presName="txTwo" presStyleLbl="node2" presStyleIdx="1" presStyleCnt="8" custScaleY="157102">
        <dgm:presLayoutVars>
          <dgm:chPref val="3"/>
        </dgm:presLayoutVars>
      </dgm:prSet>
      <dgm:spPr/>
    </dgm:pt>
    <dgm:pt modelId="{0F972F3B-A682-46F0-9726-DDA0BD6187F6}" type="pres">
      <dgm:prSet presAssocID="{CC274895-F79B-4DAB-9143-0B6BC441180B}" presName="parTransTwo" presStyleCnt="0"/>
      <dgm:spPr/>
    </dgm:pt>
    <dgm:pt modelId="{5C20AE6B-4E73-425D-810E-732672F49825}" type="pres">
      <dgm:prSet presAssocID="{CC274895-F79B-4DAB-9143-0B6BC441180B}" presName="horzTwo" presStyleCnt="0"/>
      <dgm:spPr/>
    </dgm:pt>
    <dgm:pt modelId="{4D76C614-C5C1-4749-8F54-068D0769563B}" type="pres">
      <dgm:prSet presAssocID="{23127C84-69E4-41CB-8475-EDAB3549907A}" presName="vertThree" presStyleCnt="0"/>
      <dgm:spPr/>
    </dgm:pt>
    <dgm:pt modelId="{E2B2C58A-E9A9-4074-94E7-218F9F85C052}" type="pres">
      <dgm:prSet presAssocID="{23127C84-69E4-41CB-8475-EDAB3549907A}" presName="txThree" presStyleLbl="node3" presStyleIdx="2" presStyleCnt="11" custScaleY="157102">
        <dgm:presLayoutVars>
          <dgm:chPref val="3"/>
        </dgm:presLayoutVars>
      </dgm:prSet>
      <dgm:spPr/>
    </dgm:pt>
    <dgm:pt modelId="{195AA9BC-EA3A-4A5C-8651-47FE758988E0}" type="pres">
      <dgm:prSet presAssocID="{23127C84-69E4-41CB-8475-EDAB3549907A}" presName="parTransThree" presStyleCnt="0"/>
      <dgm:spPr/>
    </dgm:pt>
    <dgm:pt modelId="{82E94E50-0AF5-4F27-8383-02504F1124EF}" type="pres">
      <dgm:prSet presAssocID="{23127C84-69E4-41CB-8475-EDAB3549907A}" presName="horzThree" presStyleCnt="0"/>
      <dgm:spPr/>
    </dgm:pt>
    <dgm:pt modelId="{5EDFADF3-DC6F-48EF-8F39-E6343329EFFB}" type="pres">
      <dgm:prSet presAssocID="{395DB7EB-825D-47E8-9EC6-1BB5601D0ECD}" presName="vertFour" presStyleCnt="0">
        <dgm:presLayoutVars>
          <dgm:chPref val="3"/>
        </dgm:presLayoutVars>
      </dgm:prSet>
      <dgm:spPr/>
    </dgm:pt>
    <dgm:pt modelId="{97C435F9-C11D-407F-8EFF-3D84F7446396}" type="pres">
      <dgm:prSet presAssocID="{395DB7EB-825D-47E8-9EC6-1BB5601D0ECD}" presName="txFour" presStyleLbl="node4" presStyleIdx="2" presStyleCnt="9" custScaleY="157102">
        <dgm:presLayoutVars>
          <dgm:chPref val="3"/>
        </dgm:presLayoutVars>
      </dgm:prSet>
      <dgm:spPr/>
    </dgm:pt>
    <dgm:pt modelId="{DA5ADAC0-E773-4429-9336-EBEE4B46D7A6}" type="pres">
      <dgm:prSet presAssocID="{395DB7EB-825D-47E8-9EC6-1BB5601D0ECD}" presName="horzFour" presStyleCnt="0"/>
      <dgm:spPr/>
    </dgm:pt>
    <dgm:pt modelId="{37B72D8F-2FFE-4A6E-8095-C6BC40872131}" type="pres">
      <dgm:prSet presAssocID="{964B4155-83C8-4764-B8EA-60A02ECC11D1}" presName="sibSpaceThree" presStyleCnt="0"/>
      <dgm:spPr/>
    </dgm:pt>
    <dgm:pt modelId="{BAE9BB42-A704-4463-BB98-02FD217F12C4}" type="pres">
      <dgm:prSet presAssocID="{4C0C810A-92DB-4F90-89AF-E32AC042181C}" presName="vertThree" presStyleCnt="0"/>
      <dgm:spPr/>
    </dgm:pt>
    <dgm:pt modelId="{0C25D79C-C315-4774-A360-3AE2E50C6DA8}" type="pres">
      <dgm:prSet presAssocID="{4C0C810A-92DB-4F90-89AF-E32AC042181C}" presName="txThree" presStyleLbl="node3" presStyleIdx="3" presStyleCnt="11" custScaleY="157102">
        <dgm:presLayoutVars>
          <dgm:chPref val="3"/>
        </dgm:presLayoutVars>
      </dgm:prSet>
      <dgm:spPr/>
    </dgm:pt>
    <dgm:pt modelId="{FC468EAE-2669-468B-8075-1398036BBA96}" type="pres">
      <dgm:prSet presAssocID="{4C0C810A-92DB-4F90-89AF-E32AC042181C}" presName="horzThree" presStyleCnt="0"/>
      <dgm:spPr/>
    </dgm:pt>
    <dgm:pt modelId="{590A66D7-D738-495B-8AA8-F4FF9A7434DF}" type="pres">
      <dgm:prSet presAssocID="{ED038340-ADB3-4A3B-B1F6-B1FB55AE3640}" presName="sibSpaceTwo" presStyleCnt="0"/>
      <dgm:spPr/>
    </dgm:pt>
    <dgm:pt modelId="{91DD3541-D67B-4E9B-A9DF-745D9D1F823D}" type="pres">
      <dgm:prSet presAssocID="{33AD624F-2FB7-43FA-8455-3A32D72DED33}" presName="vertTwo" presStyleCnt="0"/>
      <dgm:spPr/>
    </dgm:pt>
    <dgm:pt modelId="{747CDEA9-14DA-43F8-92B1-021862DA96C6}" type="pres">
      <dgm:prSet presAssocID="{33AD624F-2FB7-43FA-8455-3A32D72DED33}" presName="txTwo" presStyleLbl="node2" presStyleIdx="2" presStyleCnt="8" custScaleY="157102">
        <dgm:presLayoutVars>
          <dgm:chPref val="3"/>
        </dgm:presLayoutVars>
      </dgm:prSet>
      <dgm:spPr/>
    </dgm:pt>
    <dgm:pt modelId="{F736516A-CCCD-4A69-91FA-66F4DCEB6F90}" type="pres">
      <dgm:prSet presAssocID="{33AD624F-2FB7-43FA-8455-3A32D72DED33}" presName="parTransTwo" presStyleCnt="0"/>
      <dgm:spPr/>
    </dgm:pt>
    <dgm:pt modelId="{22E865C2-A987-495D-BB28-874EB4570AA2}" type="pres">
      <dgm:prSet presAssocID="{33AD624F-2FB7-43FA-8455-3A32D72DED33}" presName="horzTwo" presStyleCnt="0"/>
      <dgm:spPr/>
    </dgm:pt>
    <dgm:pt modelId="{E49AFBA7-334B-422A-81CA-7F3B85CA8E22}" type="pres">
      <dgm:prSet presAssocID="{D775F599-364B-454B-8E91-6BDD6268490B}" presName="vertThree" presStyleCnt="0"/>
      <dgm:spPr/>
    </dgm:pt>
    <dgm:pt modelId="{9AFE2754-253E-4595-8F6F-849BFCB191B9}" type="pres">
      <dgm:prSet presAssocID="{D775F599-364B-454B-8E91-6BDD6268490B}" presName="txThree" presStyleLbl="node3" presStyleIdx="4" presStyleCnt="11" custScaleY="157102">
        <dgm:presLayoutVars>
          <dgm:chPref val="3"/>
        </dgm:presLayoutVars>
      </dgm:prSet>
      <dgm:spPr/>
    </dgm:pt>
    <dgm:pt modelId="{95CAAF8B-EF64-433C-9F02-8D77A96427B9}" type="pres">
      <dgm:prSet presAssocID="{D775F599-364B-454B-8E91-6BDD6268490B}" presName="parTransThree" presStyleCnt="0"/>
      <dgm:spPr/>
    </dgm:pt>
    <dgm:pt modelId="{BD1080D1-FF34-4BD2-8C50-A340CB398988}" type="pres">
      <dgm:prSet presAssocID="{D775F599-364B-454B-8E91-6BDD6268490B}" presName="horzThree" presStyleCnt="0"/>
      <dgm:spPr/>
    </dgm:pt>
    <dgm:pt modelId="{E01DBDD7-0A97-432D-9654-F314EA015E25}" type="pres">
      <dgm:prSet presAssocID="{DC73F91E-5871-4C81-9357-F7212DBFFD81}" presName="vertFour" presStyleCnt="0">
        <dgm:presLayoutVars>
          <dgm:chPref val="3"/>
        </dgm:presLayoutVars>
      </dgm:prSet>
      <dgm:spPr/>
    </dgm:pt>
    <dgm:pt modelId="{762A46F8-A0AE-44AF-8EE3-2DDDFDFA7CD4}" type="pres">
      <dgm:prSet presAssocID="{DC73F91E-5871-4C81-9357-F7212DBFFD81}" presName="txFour" presStyleLbl="node4" presStyleIdx="3" presStyleCnt="9" custScaleY="157102">
        <dgm:presLayoutVars>
          <dgm:chPref val="3"/>
        </dgm:presLayoutVars>
      </dgm:prSet>
      <dgm:spPr/>
    </dgm:pt>
    <dgm:pt modelId="{FB3A3652-B148-4311-B4DE-585F2A933A49}" type="pres">
      <dgm:prSet presAssocID="{DC73F91E-5871-4C81-9357-F7212DBFFD81}" presName="horzFour" presStyleCnt="0"/>
      <dgm:spPr/>
    </dgm:pt>
    <dgm:pt modelId="{A3E42754-B4FB-4EC2-AE05-F180598DB3A5}" type="pres">
      <dgm:prSet presAssocID="{1022098B-AD9D-4A77-9735-E249587CA573}" presName="sibSpaceOne" presStyleCnt="0"/>
      <dgm:spPr/>
    </dgm:pt>
    <dgm:pt modelId="{7AD27C1E-660E-4F0C-81FB-4AADD942D8E3}" type="pres">
      <dgm:prSet presAssocID="{93D87265-4955-4C7E-9237-9A60A57C72B9}" presName="vertOne" presStyleCnt="0"/>
      <dgm:spPr/>
    </dgm:pt>
    <dgm:pt modelId="{B5353886-3E7E-45B4-92CE-6C1D20E1C29B}" type="pres">
      <dgm:prSet presAssocID="{93D87265-4955-4C7E-9237-9A60A57C72B9}" presName="txOne" presStyleLbl="node0" presStyleIdx="1" presStyleCnt="4" custScaleY="157102">
        <dgm:presLayoutVars>
          <dgm:chPref val="3"/>
        </dgm:presLayoutVars>
      </dgm:prSet>
      <dgm:spPr/>
    </dgm:pt>
    <dgm:pt modelId="{AF57BAF8-020D-4D36-8000-1838AA90F424}" type="pres">
      <dgm:prSet presAssocID="{93D87265-4955-4C7E-9237-9A60A57C72B9}" presName="parTransOne" presStyleCnt="0"/>
      <dgm:spPr/>
    </dgm:pt>
    <dgm:pt modelId="{E4E7C755-C58F-4742-A51F-3598F464CF33}" type="pres">
      <dgm:prSet presAssocID="{93D87265-4955-4C7E-9237-9A60A57C72B9}" presName="horzOne" presStyleCnt="0"/>
      <dgm:spPr/>
    </dgm:pt>
    <dgm:pt modelId="{6ED10228-5F75-4366-869C-E9E02A23BAF2}" type="pres">
      <dgm:prSet presAssocID="{88CE0034-EFB2-4C06-BB30-E2BA6068FDD8}" presName="vertTwo" presStyleCnt="0"/>
      <dgm:spPr/>
    </dgm:pt>
    <dgm:pt modelId="{37C57AF5-469F-455B-BB61-C549FD403C91}" type="pres">
      <dgm:prSet presAssocID="{88CE0034-EFB2-4C06-BB30-E2BA6068FDD8}" presName="txTwo" presStyleLbl="node2" presStyleIdx="3" presStyleCnt="8" custScaleY="157102">
        <dgm:presLayoutVars>
          <dgm:chPref val="3"/>
        </dgm:presLayoutVars>
      </dgm:prSet>
      <dgm:spPr/>
    </dgm:pt>
    <dgm:pt modelId="{0ABCD60D-34AB-4CC2-B3D4-091E373F8B96}" type="pres">
      <dgm:prSet presAssocID="{88CE0034-EFB2-4C06-BB30-E2BA6068FDD8}" presName="parTransTwo" presStyleCnt="0"/>
      <dgm:spPr/>
    </dgm:pt>
    <dgm:pt modelId="{C2865BFC-6A6A-49DA-839A-52C9730F363D}" type="pres">
      <dgm:prSet presAssocID="{88CE0034-EFB2-4C06-BB30-E2BA6068FDD8}" presName="horzTwo" presStyleCnt="0"/>
      <dgm:spPr/>
    </dgm:pt>
    <dgm:pt modelId="{C49CFB44-6B76-46B0-A377-8872F96E79BD}" type="pres">
      <dgm:prSet presAssocID="{C71E3F41-B96A-4E86-BB37-9BFE28228A93}" presName="vertThree" presStyleCnt="0"/>
      <dgm:spPr/>
    </dgm:pt>
    <dgm:pt modelId="{B2517913-B353-4629-878B-7A314F6A3D55}" type="pres">
      <dgm:prSet presAssocID="{C71E3F41-B96A-4E86-BB37-9BFE28228A93}" presName="txThree" presStyleLbl="node3" presStyleIdx="5" presStyleCnt="11" custScaleY="157102">
        <dgm:presLayoutVars>
          <dgm:chPref val="3"/>
        </dgm:presLayoutVars>
      </dgm:prSet>
      <dgm:spPr/>
    </dgm:pt>
    <dgm:pt modelId="{447EC8F2-C0E8-4AA6-9B42-69ED7F0E0F28}" type="pres">
      <dgm:prSet presAssocID="{C71E3F41-B96A-4E86-BB37-9BFE28228A93}" presName="parTransThree" presStyleCnt="0"/>
      <dgm:spPr/>
    </dgm:pt>
    <dgm:pt modelId="{9B379127-7B01-4236-9F82-DCCD4C26BC80}" type="pres">
      <dgm:prSet presAssocID="{C71E3F41-B96A-4E86-BB37-9BFE28228A93}" presName="horzThree" presStyleCnt="0"/>
      <dgm:spPr/>
    </dgm:pt>
    <dgm:pt modelId="{AAA14ADF-0BD4-4F2A-B830-552AA1503972}" type="pres">
      <dgm:prSet presAssocID="{E6A23ED6-C6D8-4AC7-8038-E4E73BCC3101}" presName="vertFour" presStyleCnt="0">
        <dgm:presLayoutVars>
          <dgm:chPref val="3"/>
        </dgm:presLayoutVars>
      </dgm:prSet>
      <dgm:spPr/>
    </dgm:pt>
    <dgm:pt modelId="{99293A5E-3ACD-4860-8604-29AC1DABD96E}" type="pres">
      <dgm:prSet presAssocID="{E6A23ED6-C6D8-4AC7-8038-E4E73BCC3101}" presName="txFour" presStyleLbl="node4" presStyleIdx="4" presStyleCnt="9" custScaleY="157102">
        <dgm:presLayoutVars>
          <dgm:chPref val="3"/>
        </dgm:presLayoutVars>
      </dgm:prSet>
      <dgm:spPr/>
    </dgm:pt>
    <dgm:pt modelId="{4B95522D-8596-4FD4-87AE-BE977608946E}" type="pres">
      <dgm:prSet presAssocID="{E6A23ED6-C6D8-4AC7-8038-E4E73BCC3101}" presName="horzFour" presStyleCnt="0"/>
      <dgm:spPr/>
    </dgm:pt>
    <dgm:pt modelId="{241CA635-A2C5-4451-BD72-43CFFFC16BF7}" type="pres">
      <dgm:prSet presAssocID="{745C63CD-F3B8-4EEE-B4D1-D74FF09AEB59}" presName="sibSpaceTwo" presStyleCnt="0"/>
      <dgm:spPr/>
    </dgm:pt>
    <dgm:pt modelId="{D01D7412-1ADF-4493-BD9F-6E1B0B7323D1}" type="pres">
      <dgm:prSet presAssocID="{C1EA0485-AEE1-4A20-A95F-70FDF006AC78}" presName="vertTwo" presStyleCnt="0"/>
      <dgm:spPr/>
    </dgm:pt>
    <dgm:pt modelId="{82061B04-2B9F-4E42-B857-9B7DCC2512D7}" type="pres">
      <dgm:prSet presAssocID="{C1EA0485-AEE1-4A20-A95F-70FDF006AC78}" presName="txTwo" presStyleLbl="node2" presStyleIdx="4" presStyleCnt="8" custScaleY="157102">
        <dgm:presLayoutVars>
          <dgm:chPref val="3"/>
        </dgm:presLayoutVars>
      </dgm:prSet>
      <dgm:spPr/>
    </dgm:pt>
    <dgm:pt modelId="{11BBF832-29BE-4823-BD5C-80D80B8B57F0}" type="pres">
      <dgm:prSet presAssocID="{C1EA0485-AEE1-4A20-A95F-70FDF006AC78}" presName="parTransTwo" presStyleCnt="0"/>
      <dgm:spPr/>
    </dgm:pt>
    <dgm:pt modelId="{45E27806-2B32-4036-A96E-45DF8BF6FCCE}" type="pres">
      <dgm:prSet presAssocID="{C1EA0485-AEE1-4A20-A95F-70FDF006AC78}" presName="horzTwo" presStyleCnt="0"/>
      <dgm:spPr/>
    </dgm:pt>
    <dgm:pt modelId="{F9698DFC-812F-42A2-A9CA-5C0E93B831FD}" type="pres">
      <dgm:prSet presAssocID="{FBFB5859-B5C4-454E-B767-89BC557CFB16}" presName="vertThree" presStyleCnt="0"/>
      <dgm:spPr/>
    </dgm:pt>
    <dgm:pt modelId="{8D02EE24-7902-4EA1-A47D-A3C0EE0CB243}" type="pres">
      <dgm:prSet presAssocID="{FBFB5859-B5C4-454E-B767-89BC557CFB16}" presName="txThree" presStyleLbl="node3" presStyleIdx="6" presStyleCnt="11" custScaleY="157102">
        <dgm:presLayoutVars>
          <dgm:chPref val="3"/>
        </dgm:presLayoutVars>
      </dgm:prSet>
      <dgm:spPr/>
    </dgm:pt>
    <dgm:pt modelId="{BD99EA74-7B59-415B-A876-4001984E5B7A}" type="pres">
      <dgm:prSet presAssocID="{FBFB5859-B5C4-454E-B767-89BC557CFB16}" presName="parTransThree" presStyleCnt="0"/>
      <dgm:spPr/>
    </dgm:pt>
    <dgm:pt modelId="{8D278FEC-3AE6-4F06-9E41-56DD5FB1471C}" type="pres">
      <dgm:prSet presAssocID="{FBFB5859-B5C4-454E-B767-89BC557CFB16}" presName="horzThree" presStyleCnt="0"/>
      <dgm:spPr/>
    </dgm:pt>
    <dgm:pt modelId="{64C4A406-A16A-449D-AA02-DD782EDCC670}" type="pres">
      <dgm:prSet presAssocID="{75AF5A2D-9F48-407C-B86B-48D009DE7552}" presName="vertFour" presStyleCnt="0">
        <dgm:presLayoutVars>
          <dgm:chPref val="3"/>
        </dgm:presLayoutVars>
      </dgm:prSet>
      <dgm:spPr/>
    </dgm:pt>
    <dgm:pt modelId="{BE1F582A-D8C0-4FF0-AF6F-B911624192B1}" type="pres">
      <dgm:prSet presAssocID="{75AF5A2D-9F48-407C-B86B-48D009DE7552}" presName="txFour" presStyleLbl="node4" presStyleIdx="5" presStyleCnt="9" custScaleY="157102">
        <dgm:presLayoutVars>
          <dgm:chPref val="3"/>
        </dgm:presLayoutVars>
      </dgm:prSet>
      <dgm:spPr/>
    </dgm:pt>
    <dgm:pt modelId="{6C967024-DE82-4C9F-B449-E84782867906}" type="pres">
      <dgm:prSet presAssocID="{75AF5A2D-9F48-407C-B86B-48D009DE7552}" presName="horzFour" presStyleCnt="0"/>
      <dgm:spPr/>
    </dgm:pt>
    <dgm:pt modelId="{9B8DC757-E3E5-4A4A-A585-EDFE9C7EA23E}" type="pres">
      <dgm:prSet presAssocID="{BFA582E4-D273-4463-8C33-1077171B6B01}" presName="sibSpaceOne" presStyleCnt="0"/>
      <dgm:spPr/>
    </dgm:pt>
    <dgm:pt modelId="{A7D60EBD-8B0E-411F-BB71-12D5DB80145E}" type="pres">
      <dgm:prSet presAssocID="{BC2652B2-B7F6-441D-8F48-D6F7EE0C7F92}" presName="vertOne" presStyleCnt="0"/>
      <dgm:spPr/>
    </dgm:pt>
    <dgm:pt modelId="{2CC9ACEF-2041-4544-9B28-A5E91D4302AF}" type="pres">
      <dgm:prSet presAssocID="{BC2652B2-B7F6-441D-8F48-D6F7EE0C7F92}" presName="txOne" presStyleLbl="node0" presStyleIdx="2" presStyleCnt="4" custScaleY="157102">
        <dgm:presLayoutVars>
          <dgm:chPref val="3"/>
        </dgm:presLayoutVars>
      </dgm:prSet>
      <dgm:spPr/>
    </dgm:pt>
    <dgm:pt modelId="{D59E9E8F-9A5F-4B2F-8876-19A893814BDB}" type="pres">
      <dgm:prSet presAssocID="{BC2652B2-B7F6-441D-8F48-D6F7EE0C7F92}" presName="parTransOne" presStyleCnt="0"/>
      <dgm:spPr/>
    </dgm:pt>
    <dgm:pt modelId="{289F07C4-223D-4373-A851-93774642E561}" type="pres">
      <dgm:prSet presAssocID="{BC2652B2-B7F6-441D-8F48-D6F7EE0C7F92}" presName="horzOne" presStyleCnt="0"/>
      <dgm:spPr/>
    </dgm:pt>
    <dgm:pt modelId="{B26F4B76-B60A-4A55-9DEC-ED56B120198E}" type="pres">
      <dgm:prSet presAssocID="{119FDE7F-7EFB-4A3C-A1A5-B79F8B4C1C3B}" presName="vertTwo" presStyleCnt="0"/>
      <dgm:spPr/>
    </dgm:pt>
    <dgm:pt modelId="{05C9C0FE-9EB3-4F72-8802-E4B68A000F62}" type="pres">
      <dgm:prSet presAssocID="{119FDE7F-7EFB-4A3C-A1A5-B79F8B4C1C3B}" presName="txTwo" presStyleLbl="node2" presStyleIdx="5" presStyleCnt="8" custScaleY="157102">
        <dgm:presLayoutVars>
          <dgm:chPref val="3"/>
        </dgm:presLayoutVars>
      </dgm:prSet>
      <dgm:spPr/>
    </dgm:pt>
    <dgm:pt modelId="{7B93C740-D040-4EAF-8C32-DC031DCD9B8A}" type="pres">
      <dgm:prSet presAssocID="{119FDE7F-7EFB-4A3C-A1A5-B79F8B4C1C3B}" presName="parTransTwo" presStyleCnt="0"/>
      <dgm:spPr/>
    </dgm:pt>
    <dgm:pt modelId="{B8322413-EBBA-4C92-AE26-B5ED4118C8E3}" type="pres">
      <dgm:prSet presAssocID="{119FDE7F-7EFB-4A3C-A1A5-B79F8B4C1C3B}" presName="horzTwo" presStyleCnt="0"/>
      <dgm:spPr/>
    </dgm:pt>
    <dgm:pt modelId="{BEA5F8A4-0C4C-4926-94AF-899410B93E9D}" type="pres">
      <dgm:prSet presAssocID="{A0B926A6-1BBE-4388-B7AE-787DFC6BFD4C}" presName="vertThree" presStyleCnt="0"/>
      <dgm:spPr/>
    </dgm:pt>
    <dgm:pt modelId="{AC323039-66ED-40EA-A07D-230F50559C5F}" type="pres">
      <dgm:prSet presAssocID="{A0B926A6-1BBE-4388-B7AE-787DFC6BFD4C}" presName="txThree" presStyleLbl="node3" presStyleIdx="7" presStyleCnt="11" custScaleY="157102">
        <dgm:presLayoutVars>
          <dgm:chPref val="3"/>
        </dgm:presLayoutVars>
      </dgm:prSet>
      <dgm:spPr/>
    </dgm:pt>
    <dgm:pt modelId="{18C940BC-AB2E-4627-9AFA-D128CA6CA4C4}" type="pres">
      <dgm:prSet presAssocID="{A0B926A6-1BBE-4388-B7AE-787DFC6BFD4C}" presName="horzThree" presStyleCnt="0"/>
      <dgm:spPr/>
    </dgm:pt>
    <dgm:pt modelId="{603F4147-28C9-4DE0-B37D-5844D36C4A7C}" type="pres">
      <dgm:prSet presAssocID="{D8918AE2-038C-4A57-AAF5-B6C4CDDD740C}" presName="sibSpaceOne" presStyleCnt="0"/>
      <dgm:spPr/>
    </dgm:pt>
    <dgm:pt modelId="{EF779739-50F5-40B0-B543-069533B51AC2}" type="pres">
      <dgm:prSet presAssocID="{E54A46B6-E770-4F0A-8047-808405498379}" presName="vertOne" presStyleCnt="0"/>
      <dgm:spPr/>
    </dgm:pt>
    <dgm:pt modelId="{5FF7531C-F03B-4B62-91ED-EF501552E931}" type="pres">
      <dgm:prSet presAssocID="{E54A46B6-E770-4F0A-8047-808405498379}" presName="txOne" presStyleLbl="node0" presStyleIdx="3" presStyleCnt="4" custScaleY="157102">
        <dgm:presLayoutVars>
          <dgm:chPref val="3"/>
        </dgm:presLayoutVars>
      </dgm:prSet>
      <dgm:spPr/>
    </dgm:pt>
    <dgm:pt modelId="{0DE919D3-321A-4324-B8F5-4356E77D4655}" type="pres">
      <dgm:prSet presAssocID="{E54A46B6-E770-4F0A-8047-808405498379}" presName="parTransOne" presStyleCnt="0"/>
      <dgm:spPr/>
    </dgm:pt>
    <dgm:pt modelId="{D050B77E-445F-4D2C-9169-C4EB5DF71ACB}" type="pres">
      <dgm:prSet presAssocID="{E54A46B6-E770-4F0A-8047-808405498379}" presName="horzOne" presStyleCnt="0"/>
      <dgm:spPr/>
    </dgm:pt>
    <dgm:pt modelId="{A385DB09-FD13-441B-B987-03A603B7FACC}" type="pres">
      <dgm:prSet presAssocID="{9E1C0BB7-42AC-43D3-9B28-4BE5D957A106}" presName="vertTwo" presStyleCnt="0"/>
      <dgm:spPr/>
    </dgm:pt>
    <dgm:pt modelId="{8EE8C2C1-74AF-4B83-9E81-79A94E27A166}" type="pres">
      <dgm:prSet presAssocID="{9E1C0BB7-42AC-43D3-9B28-4BE5D957A106}" presName="txTwo" presStyleLbl="node2" presStyleIdx="6" presStyleCnt="8" custScaleY="157102">
        <dgm:presLayoutVars>
          <dgm:chPref val="3"/>
        </dgm:presLayoutVars>
      </dgm:prSet>
      <dgm:spPr/>
    </dgm:pt>
    <dgm:pt modelId="{AE955170-D180-46EE-A093-233C3D36D097}" type="pres">
      <dgm:prSet presAssocID="{9E1C0BB7-42AC-43D3-9B28-4BE5D957A106}" presName="parTransTwo" presStyleCnt="0"/>
      <dgm:spPr/>
    </dgm:pt>
    <dgm:pt modelId="{D9719067-B92D-47DA-8F66-1256213EA529}" type="pres">
      <dgm:prSet presAssocID="{9E1C0BB7-42AC-43D3-9B28-4BE5D957A106}" presName="horzTwo" presStyleCnt="0"/>
      <dgm:spPr/>
    </dgm:pt>
    <dgm:pt modelId="{C7B2B1E9-C8E0-4ED7-8D5E-FD667CB08C3C}" type="pres">
      <dgm:prSet presAssocID="{A96C3955-5EB3-47DB-A842-2BB592A213F0}" presName="vertThree" presStyleCnt="0"/>
      <dgm:spPr/>
    </dgm:pt>
    <dgm:pt modelId="{0AFEC877-0EB3-4B12-8859-7C9C08D9ABC3}" type="pres">
      <dgm:prSet presAssocID="{A96C3955-5EB3-47DB-A842-2BB592A213F0}" presName="txThree" presStyleLbl="node3" presStyleIdx="8" presStyleCnt="11" custScaleY="157102">
        <dgm:presLayoutVars>
          <dgm:chPref val="3"/>
        </dgm:presLayoutVars>
      </dgm:prSet>
      <dgm:spPr/>
    </dgm:pt>
    <dgm:pt modelId="{617CFCCB-12BD-40AC-A5BE-C475656035DE}" type="pres">
      <dgm:prSet presAssocID="{A96C3955-5EB3-47DB-A842-2BB592A213F0}" presName="parTransThree" presStyleCnt="0"/>
      <dgm:spPr/>
    </dgm:pt>
    <dgm:pt modelId="{15DC6D97-D88E-464A-A2FC-D3F86C8482A0}" type="pres">
      <dgm:prSet presAssocID="{A96C3955-5EB3-47DB-A842-2BB592A213F0}" presName="horzThree" presStyleCnt="0"/>
      <dgm:spPr/>
    </dgm:pt>
    <dgm:pt modelId="{EDF6BAC5-E908-4350-8AFB-63261FE46771}" type="pres">
      <dgm:prSet presAssocID="{CAB73E1B-2D93-4B26-BADE-DFAFA92AB6FD}" presName="vertFour" presStyleCnt="0">
        <dgm:presLayoutVars>
          <dgm:chPref val="3"/>
        </dgm:presLayoutVars>
      </dgm:prSet>
      <dgm:spPr/>
    </dgm:pt>
    <dgm:pt modelId="{1870B684-280A-4D24-94E0-6D0ADF98A35D}" type="pres">
      <dgm:prSet presAssocID="{CAB73E1B-2D93-4B26-BADE-DFAFA92AB6FD}" presName="txFour" presStyleLbl="node4" presStyleIdx="6" presStyleCnt="9" custScaleY="157102">
        <dgm:presLayoutVars>
          <dgm:chPref val="3"/>
        </dgm:presLayoutVars>
      </dgm:prSet>
      <dgm:spPr/>
    </dgm:pt>
    <dgm:pt modelId="{E177CA70-41EB-4474-9DC7-4351514BF31B}" type="pres">
      <dgm:prSet presAssocID="{CAB73E1B-2D93-4B26-BADE-DFAFA92AB6FD}" presName="horzFour" presStyleCnt="0"/>
      <dgm:spPr/>
    </dgm:pt>
    <dgm:pt modelId="{E66C84F2-03C0-41F8-B6CD-FD9B20DB601B}" type="pres">
      <dgm:prSet presAssocID="{26703252-1F4F-48B1-98A3-8A9E9F470ECC}" presName="sibSpaceTwo" presStyleCnt="0"/>
      <dgm:spPr/>
    </dgm:pt>
    <dgm:pt modelId="{6498D740-210A-4F55-9E0D-C03EB8588612}" type="pres">
      <dgm:prSet presAssocID="{683CB77C-FD69-4A37-887C-25BC60794531}" presName="vertTwo" presStyleCnt="0"/>
      <dgm:spPr/>
    </dgm:pt>
    <dgm:pt modelId="{ADE86772-51B2-4802-BF61-4811FCF6E43E}" type="pres">
      <dgm:prSet presAssocID="{683CB77C-FD69-4A37-887C-25BC60794531}" presName="txTwo" presStyleLbl="node2" presStyleIdx="7" presStyleCnt="8" custScaleY="157102">
        <dgm:presLayoutVars>
          <dgm:chPref val="3"/>
        </dgm:presLayoutVars>
      </dgm:prSet>
      <dgm:spPr/>
    </dgm:pt>
    <dgm:pt modelId="{3EA5FACA-2BD8-4C28-B8B9-CBC87868BC41}" type="pres">
      <dgm:prSet presAssocID="{683CB77C-FD69-4A37-887C-25BC60794531}" presName="parTransTwo" presStyleCnt="0"/>
      <dgm:spPr/>
    </dgm:pt>
    <dgm:pt modelId="{87D47EE1-A942-4F2E-9B7C-85CA8057AABF}" type="pres">
      <dgm:prSet presAssocID="{683CB77C-FD69-4A37-887C-25BC60794531}" presName="horzTwo" presStyleCnt="0"/>
      <dgm:spPr/>
    </dgm:pt>
    <dgm:pt modelId="{F05A17B3-099D-4053-B9A1-3F8873DECA4A}" type="pres">
      <dgm:prSet presAssocID="{5631CEB6-5F9A-4412-8918-FB759FCF5858}" presName="vertThree" presStyleCnt="0"/>
      <dgm:spPr/>
    </dgm:pt>
    <dgm:pt modelId="{FAE0A51D-BAF1-47F7-92C7-85FAA948E030}" type="pres">
      <dgm:prSet presAssocID="{5631CEB6-5F9A-4412-8918-FB759FCF5858}" presName="txThree" presStyleLbl="node3" presStyleIdx="9" presStyleCnt="11" custScaleY="157102">
        <dgm:presLayoutVars>
          <dgm:chPref val="3"/>
        </dgm:presLayoutVars>
      </dgm:prSet>
      <dgm:spPr/>
    </dgm:pt>
    <dgm:pt modelId="{0A4E504B-F30C-412D-A184-960B8170A5B2}" type="pres">
      <dgm:prSet presAssocID="{5631CEB6-5F9A-4412-8918-FB759FCF5858}" presName="parTransThree" presStyleCnt="0"/>
      <dgm:spPr/>
    </dgm:pt>
    <dgm:pt modelId="{AE2989EE-9010-40F4-861A-49CF85B891DF}" type="pres">
      <dgm:prSet presAssocID="{5631CEB6-5F9A-4412-8918-FB759FCF5858}" presName="horzThree" presStyleCnt="0"/>
      <dgm:spPr/>
    </dgm:pt>
    <dgm:pt modelId="{BCB005A7-2AA3-4FA9-BEE2-63A4B2FE11CD}" type="pres">
      <dgm:prSet presAssocID="{CFF38400-74D3-4180-A974-BEAB017F4FBC}" presName="vertFour" presStyleCnt="0">
        <dgm:presLayoutVars>
          <dgm:chPref val="3"/>
        </dgm:presLayoutVars>
      </dgm:prSet>
      <dgm:spPr/>
    </dgm:pt>
    <dgm:pt modelId="{53773F34-E0E0-4B45-8820-C80D99A2C9ED}" type="pres">
      <dgm:prSet presAssocID="{CFF38400-74D3-4180-A974-BEAB017F4FBC}" presName="txFour" presStyleLbl="node4" presStyleIdx="7" presStyleCnt="9" custScaleY="157102">
        <dgm:presLayoutVars>
          <dgm:chPref val="3"/>
        </dgm:presLayoutVars>
      </dgm:prSet>
      <dgm:spPr/>
    </dgm:pt>
    <dgm:pt modelId="{F36428DF-5ECE-47BE-9680-231D279093B6}" type="pres">
      <dgm:prSet presAssocID="{CFF38400-74D3-4180-A974-BEAB017F4FBC}" presName="horzFour" presStyleCnt="0"/>
      <dgm:spPr/>
    </dgm:pt>
    <dgm:pt modelId="{7E31B53D-DA12-4D16-BA23-9EBE38A80EB0}" type="pres">
      <dgm:prSet presAssocID="{B5FA799B-0BCA-49F6-B0E5-9CE71F943C2C}" presName="sibSpaceThree" presStyleCnt="0"/>
      <dgm:spPr/>
    </dgm:pt>
    <dgm:pt modelId="{7AA959A4-8573-49A5-8292-675CE108CE73}" type="pres">
      <dgm:prSet presAssocID="{ACB971D9-C68D-4FB0-A1CD-8F587518E967}" presName="vertThree" presStyleCnt="0"/>
      <dgm:spPr/>
    </dgm:pt>
    <dgm:pt modelId="{9DAADC0B-7EF7-48F8-94E9-7C48C6B424D1}" type="pres">
      <dgm:prSet presAssocID="{ACB971D9-C68D-4FB0-A1CD-8F587518E967}" presName="txThree" presStyleLbl="node3" presStyleIdx="10" presStyleCnt="11" custScaleY="157102">
        <dgm:presLayoutVars>
          <dgm:chPref val="3"/>
        </dgm:presLayoutVars>
      </dgm:prSet>
      <dgm:spPr/>
    </dgm:pt>
    <dgm:pt modelId="{80947262-9ADF-4808-85BD-D63E742C04AF}" type="pres">
      <dgm:prSet presAssocID="{ACB971D9-C68D-4FB0-A1CD-8F587518E967}" presName="parTransThree" presStyleCnt="0"/>
      <dgm:spPr/>
    </dgm:pt>
    <dgm:pt modelId="{1EC5E67B-1A56-4C6F-97CA-660357BBFBBF}" type="pres">
      <dgm:prSet presAssocID="{ACB971D9-C68D-4FB0-A1CD-8F587518E967}" presName="horzThree" presStyleCnt="0"/>
      <dgm:spPr/>
    </dgm:pt>
    <dgm:pt modelId="{1CFFFE18-A13C-49C0-818C-37BD77745E27}" type="pres">
      <dgm:prSet presAssocID="{9548A0C9-3393-4104-8DCF-7A6AD774DBA5}" presName="vertFour" presStyleCnt="0">
        <dgm:presLayoutVars>
          <dgm:chPref val="3"/>
        </dgm:presLayoutVars>
      </dgm:prSet>
      <dgm:spPr/>
    </dgm:pt>
    <dgm:pt modelId="{FCE6941B-D3C7-4FAC-B373-F076F0B03E9F}" type="pres">
      <dgm:prSet presAssocID="{9548A0C9-3393-4104-8DCF-7A6AD774DBA5}" presName="txFour" presStyleLbl="node4" presStyleIdx="8" presStyleCnt="9" custScaleY="157102">
        <dgm:presLayoutVars>
          <dgm:chPref val="3"/>
        </dgm:presLayoutVars>
      </dgm:prSet>
      <dgm:spPr/>
    </dgm:pt>
    <dgm:pt modelId="{B912E04F-296F-4036-BEA1-D5958C73694F}" type="pres">
      <dgm:prSet presAssocID="{9548A0C9-3393-4104-8DCF-7A6AD774DBA5}" presName="horzFour" presStyleCnt="0"/>
      <dgm:spPr/>
    </dgm:pt>
  </dgm:ptLst>
  <dgm:cxnLst>
    <dgm:cxn modelId="{EF883B00-CA32-41D8-974C-BA807C37008A}" srcId="{79A7CC18-1EDA-45C4-944A-3AB6555590BA}" destId="{5BE03B7E-84F3-4021-98C0-A46940A65EB2}" srcOrd="1" destOrd="0" parTransId="{776435BE-4095-406A-86B4-E456FA513624}" sibTransId="{E3ED3845-7F8B-4D86-8E3D-F693D97D8909}"/>
    <dgm:cxn modelId="{8FCB7300-4F84-4162-9669-F6496AC23EB1}" type="presOf" srcId="{CAB73E1B-2D93-4B26-BADE-DFAFA92AB6FD}" destId="{1870B684-280A-4D24-94E0-6D0ADF98A35D}" srcOrd="0" destOrd="0" presId="urn:microsoft.com/office/officeart/2005/8/layout/hierarchy4"/>
    <dgm:cxn modelId="{0F2EC301-9C21-4E94-8B91-324131A601E2}" srcId="{BC2652B2-B7F6-441D-8F48-D6F7EE0C7F92}" destId="{119FDE7F-7EFB-4A3C-A1A5-B79F8B4C1C3B}" srcOrd="0" destOrd="0" parTransId="{3EF21F76-B3B2-4630-A32C-6B6F5B81EFA8}" sibTransId="{AD86E36D-6B65-46A5-920A-89DD9EC2C1BE}"/>
    <dgm:cxn modelId="{B7BE0C03-1548-427B-A535-CCC7105D903E}" srcId="{A67A5428-4A72-46A8-B799-C0C33A425512}" destId="{BC2652B2-B7F6-441D-8F48-D6F7EE0C7F92}" srcOrd="2" destOrd="0" parTransId="{E0D367C6-DF9B-4B58-9C31-469B983F0944}" sibTransId="{D8918AE2-038C-4A57-AAF5-B6C4CDDD740C}"/>
    <dgm:cxn modelId="{16850109-BEFC-46BF-AC30-588CD6CD31D7}" srcId="{119FDE7F-7EFB-4A3C-A1A5-B79F8B4C1C3B}" destId="{A0B926A6-1BBE-4388-B7AE-787DFC6BFD4C}" srcOrd="0" destOrd="0" parTransId="{DB9B04A9-4DA7-4CDB-A574-3239110F3731}" sibTransId="{F37E5898-CF6A-4EBA-9EEB-2C33B996FC7D}"/>
    <dgm:cxn modelId="{C6042017-789C-41BF-A01F-8C3117C1E696}" type="presOf" srcId="{FBFB5859-B5C4-454E-B767-89BC557CFB16}" destId="{8D02EE24-7902-4EA1-A47D-A3C0EE0CB243}" srcOrd="0" destOrd="0" presId="urn:microsoft.com/office/officeart/2005/8/layout/hierarchy4"/>
    <dgm:cxn modelId="{C30C2226-4E34-4883-AB2C-BBFA9C7E07CB}" srcId="{ACB971D9-C68D-4FB0-A1CD-8F587518E967}" destId="{9548A0C9-3393-4104-8DCF-7A6AD774DBA5}" srcOrd="0" destOrd="0" parTransId="{3F3421CB-AA5F-4D55-BFE7-53E214029130}" sibTransId="{6F3BE4F5-13FD-4FBA-AB07-0A2AD88D7F33}"/>
    <dgm:cxn modelId="{28705229-5CF6-456F-83CA-32D0BE2A73A9}" type="presOf" srcId="{88660E14-5C8B-44FB-8ED3-E66E58F94EE0}" destId="{449DFEFB-7896-4848-9BED-8C9296A1FD39}" srcOrd="0" destOrd="0" presId="urn:microsoft.com/office/officeart/2005/8/layout/hierarchy4"/>
    <dgm:cxn modelId="{6BF83933-4C0D-4501-AD5A-BA341F9E6777}" srcId="{93D87265-4955-4C7E-9237-9A60A57C72B9}" destId="{88CE0034-EFB2-4C06-BB30-E2BA6068FDD8}" srcOrd="0" destOrd="0" parTransId="{6A8F28DD-AEA6-4787-88CB-769C88F0A5C9}" sibTransId="{745C63CD-F3B8-4EEE-B4D1-D74FF09AEB59}"/>
    <dgm:cxn modelId="{1801A033-41B4-4B37-914E-79E442A443B2}" srcId="{93D87265-4955-4C7E-9237-9A60A57C72B9}" destId="{C1EA0485-AEE1-4A20-A95F-70FDF006AC78}" srcOrd="1" destOrd="0" parTransId="{9EC0357D-6B8A-4A74-9D48-32727B56E864}" sibTransId="{7320F6F1-5470-45BC-BA2F-5B3A052A1CD1}"/>
    <dgm:cxn modelId="{B0DD6635-D621-4E40-8067-8CBCB2E4FBBA}" type="presOf" srcId="{E6A23ED6-C6D8-4AC7-8038-E4E73BCC3101}" destId="{99293A5E-3ACD-4860-8604-29AC1DABD96E}" srcOrd="0" destOrd="0" presId="urn:microsoft.com/office/officeart/2005/8/layout/hierarchy4"/>
    <dgm:cxn modelId="{16302437-428F-4F3F-898C-16E8BD7E0773}" srcId="{79A7CC18-1EDA-45C4-944A-3AB6555590BA}" destId="{749D6BC5-4309-4D0A-B950-A724859E198B}" srcOrd="0" destOrd="0" parTransId="{64A863CE-70AC-477D-8792-F241A2A87BA3}" sibTransId="{3CC314F9-D653-4D1C-97D8-2D5636C29A8B}"/>
    <dgm:cxn modelId="{4AAC1F3E-2EA9-4E84-B71B-75D99A3FC1C5}" srcId="{749D6BC5-4309-4D0A-B950-A724859E198B}" destId="{7D741FF9-2364-481A-A9F6-8DE5D268ED1C}" srcOrd="0" destOrd="0" parTransId="{6F901A57-321C-43BC-908E-FEB5521F1A91}" sibTransId="{963ADDFC-0A34-449F-A2FE-52DA7402573F}"/>
    <dgm:cxn modelId="{54D3125B-B2CF-4739-8BA3-FCCAFA1A8DA8}" type="presOf" srcId="{CC274895-F79B-4DAB-9143-0B6BC441180B}" destId="{9A68B3F2-B7B9-4482-A244-8FBFD56AE89D}" srcOrd="0" destOrd="0" presId="urn:microsoft.com/office/officeart/2005/8/layout/hierarchy4"/>
    <dgm:cxn modelId="{6D82F960-AD49-4CA4-AE0F-641A50A2BECA}" type="presOf" srcId="{DC73F91E-5871-4C81-9357-F7212DBFFD81}" destId="{762A46F8-A0AE-44AF-8EE3-2DDDFDFA7CD4}" srcOrd="0" destOrd="0" presId="urn:microsoft.com/office/officeart/2005/8/layout/hierarchy4"/>
    <dgm:cxn modelId="{220D6941-0F56-461F-BBF8-D3EC81D218A8}" type="presOf" srcId="{119FDE7F-7EFB-4A3C-A1A5-B79F8B4C1C3B}" destId="{05C9C0FE-9EB3-4F72-8802-E4B68A000F62}" srcOrd="0" destOrd="0" presId="urn:microsoft.com/office/officeart/2005/8/layout/hierarchy4"/>
    <dgm:cxn modelId="{85E5DE63-A51B-4DF3-BE08-719EABDCDBB5}" srcId="{FBFB5859-B5C4-454E-B767-89BC557CFB16}" destId="{75AF5A2D-9F48-407C-B86B-48D009DE7552}" srcOrd="0" destOrd="0" parTransId="{3DA6A293-089E-4284-ADD0-D06AB511350B}" sibTransId="{602E03EB-E5F9-48C8-BE04-9D82A94776F9}"/>
    <dgm:cxn modelId="{EC80AB66-2C5C-46BA-A971-B20F3AC9C827}" type="presOf" srcId="{4C0C810A-92DB-4F90-89AF-E32AC042181C}" destId="{0C25D79C-C315-4774-A360-3AE2E50C6DA8}" srcOrd="0" destOrd="0" presId="urn:microsoft.com/office/officeart/2005/8/layout/hierarchy4"/>
    <dgm:cxn modelId="{DCB2B646-5C60-4925-A976-07F4CEA4D9A9}" srcId="{683CB77C-FD69-4A37-887C-25BC60794531}" destId="{5631CEB6-5F9A-4412-8918-FB759FCF5858}" srcOrd="0" destOrd="0" parTransId="{F9E29C21-698D-4316-835E-0F87BBC49F49}" sibTransId="{B5FA799B-0BCA-49F6-B0E5-9CE71F943C2C}"/>
    <dgm:cxn modelId="{D51B2E47-EC4E-4D1B-AB99-790B34C172F1}" type="presOf" srcId="{9E1C0BB7-42AC-43D3-9B28-4BE5D957A106}" destId="{8EE8C2C1-74AF-4B83-9E81-79A94E27A166}" srcOrd="0" destOrd="0" presId="urn:microsoft.com/office/officeart/2005/8/layout/hierarchy4"/>
    <dgm:cxn modelId="{D0C60D69-C12B-413C-89EB-3DE9286759D1}" type="presOf" srcId="{E54A46B6-E770-4F0A-8047-808405498379}" destId="{5FF7531C-F03B-4B62-91ED-EF501552E931}" srcOrd="0" destOrd="0" presId="urn:microsoft.com/office/officeart/2005/8/layout/hierarchy4"/>
    <dgm:cxn modelId="{46F9C84A-16CD-4FCC-9292-0EDE1CE42372}" type="presOf" srcId="{79A7CC18-1EDA-45C4-944A-3AB6555590BA}" destId="{51D16BFB-DCA1-44DE-98D5-9EC5B0822F25}" srcOrd="0" destOrd="0" presId="urn:microsoft.com/office/officeart/2005/8/layout/hierarchy4"/>
    <dgm:cxn modelId="{123F5F4C-FBD6-4904-A76C-2F86D993A07F}" type="presOf" srcId="{A67A5428-4A72-46A8-B799-C0C33A425512}" destId="{2D24E5AC-D6CF-4189-856A-6D484D88509B}" srcOrd="0" destOrd="0" presId="urn:microsoft.com/office/officeart/2005/8/layout/hierarchy4"/>
    <dgm:cxn modelId="{67C7C94E-B60F-48CC-A1CE-3FBD688C43FB}" type="presOf" srcId="{33AD624F-2FB7-43FA-8455-3A32D72DED33}" destId="{747CDEA9-14DA-43F8-92B1-021862DA96C6}" srcOrd="0" destOrd="0" presId="urn:microsoft.com/office/officeart/2005/8/layout/hierarchy4"/>
    <dgm:cxn modelId="{46061F74-7EA9-4F73-A978-7ED42A4D7BDB}" srcId="{C1EA0485-AEE1-4A20-A95F-70FDF006AC78}" destId="{FBFB5859-B5C4-454E-B767-89BC557CFB16}" srcOrd="0" destOrd="0" parTransId="{E43E6EBE-BB16-44F5-BE41-46E7CFFED54F}" sibTransId="{875BAF82-811E-450B-BBE9-BF155E6A1AC8}"/>
    <dgm:cxn modelId="{65C47A74-C2FC-4E6E-A184-2C4B81AC7437}" srcId="{5631CEB6-5F9A-4412-8918-FB759FCF5858}" destId="{CFF38400-74D3-4180-A974-BEAB017F4FBC}" srcOrd="0" destOrd="0" parTransId="{9D2B0555-875B-43E5-8659-C9420F37EA27}" sibTransId="{D64FB116-0A13-4ECB-A65F-5CF384C7DDCF}"/>
    <dgm:cxn modelId="{77CC8454-28FA-42CE-B76E-29940A8CAF15}" type="presOf" srcId="{C1EA0485-AEE1-4A20-A95F-70FDF006AC78}" destId="{82061B04-2B9F-4E42-B857-9B7DCC2512D7}" srcOrd="0" destOrd="0" presId="urn:microsoft.com/office/officeart/2005/8/layout/hierarchy4"/>
    <dgm:cxn modelId="{B3C9A876-A695-49B8-98F6-568FA2A851D4}" srcId="{9E1C0BB7-42AC-43D3-9B28-4BE5D957A106}" destId="{A96C3955-5EB3-47DB-A842-2BB592A213F0}" srcOrd="0" destOrd="0" parTransId="{948437F3-202B-4351-8D94-A259F60D6A88}" sibTransId="{1D76D20C-8946-447D-816F-0DE6B2C51BEF}"/>
    <dgm:cxn modelId="{13D27879-3864-40B3-A699-17B26986E893}" srcId="{C71E3F41-B96A-4E86-BB37-9BFE28228A93}" destId="{E6A23ED6-C6D8-4AC7-8038-E4E73BCC3101}" srcOrd="0" destOrd="0" parTransId="{C8BB3707-D862-4C87-894E-D9C0ADBC33E3}" sibTransId="{E8F84A88-ABB4-4FFD-9003-DD6930C8BFD3}"/>
    <dgm:cxn modelId="{DF8FC059-C352-42D5-BB69-8635475C33DD}" srcId="{88660E14-5C8B-44FB-8ED3-E66E58F94EE0}" destId="{33AD624F-2FB7-43FA-8455-3A32D72DED33}" srcOrd="2" destOrd="0" parTransId="{86B42A6B-4950-4546-AA49-A49BA5F1D9FC}" sibTransId="{9E49714E-8A36-42F0-9441-CBEE9369794B}"/>
    <dgm:cxn modelId="{4D011E7B-2C0A-4700-B54F-A7FA160F6772}" srcId="{D775F599-364B-454B-8E91-6BDD6268490B}" destId="{DC73F91E-5871-4C81-9357-F7212DBFFD81}" srcOrd="0" destOrd="0" parTransId="{8FB260DB-08FA-4621-8C6A-E6E81698DF5E}" sibTransId="{C5C915D5-7348-4969-8E15-EEDA97FE43A1}"/>
    <dgm:cxn modelId="{31A42F7C-1DB7-425A-B79B-22A6BEE2CA34}" type="presOf" srcId="{D775F599-364B-454B-8E91-6BDD6268490B}" destId="{9AFE2754-253E-4595-8F6F-849BFCB191B9}" srcOrd="0" destOrd="0" presId="urn:microsoft.com/office/officeart/2005/8/layout/hierarchy4"/>
    <dgm:cxn modelId="{99674A7C-60EB-4E13-984E-60B57468D9D9}" srcId="{E54A46B6-E770-4F0A-8047-808405498379}" destId="{683CB77C-FD69-4A37-887C-25BC60794531}" srcOrd="1" destOrd="0" parTransId="{C6533875-80DF-4378-9452-7632CFA21619}" sibTransId="{357EFE49-4349-4580-BA75-4092A110CF91}"/>
    <dgm:cxn modelId="{15738F7F-93CE-4777-90BC-127DEC079CC5}" srcId="{CC274895-F79B-4DAB-9143-0B6BC441180B}" destId="{4C0C810A-92DB-4F90-89AF-E32AC042181C}" srcOrd="1" destOrd="0" parTransId="{0D88F630-897E-4F9C-8876-EC8E00F4F902}" sibTransId="{AA19AA6D-5290-4DEC-98F5-6A63C5D35EB4}"/>
    <dgm:cxn modelId="{BDD8F584-1CDA-4203-A46D-A266F1E4FDD8}" srcId="{88660E14-5C8B-44FB-8ED3-E66E58F94EE0}" destId="{79A7CC18-1EDA-45C4-944A-3AB6555590BA}" srcOrd="0" destOrd="0" parTransId="{98EC5581-5768-4CB0-AF23-D3694D8640CA}" sibTransId="{0C213E5F-D4EC-4FD2-A951-F075548EC453}"/>
    <dgm:cxn modelId="{89C5F386-F2E2-4571-9B7E-253ECAB2C604}" type="presOf" srcId="{CFF38400-74D3-4180-A974-BEAB017F4FBC}" destId="{53773F34-E0E0-4B45-8820-C80D99A2C9ED}" srcOrd="0" destOrd="0" presId="urn:microsoft.com/office/officeart/2005/8/layout/hierarchy4"/>
    <dgm:cxn modelId="{66885188-1B5D-4444-91B1-13C36C3D1B4C}" srcId="{88CE0034-EFB2-4C06-BB30-E2BA6068FDD8}" destId="{C71E3F41-B96A-4E86-BB37-9BFE28228A93}" srcOrd="0" destOrd="0" parTransId="{56D058E2-2AF3-44A1-9D8F-EFDAEEEC4FFE}" sibTransId="{818EC674-33F0-41BD-928F-F3E554B6A5DE}"/>
    <dgm:cxn modelId="{93D20B95-C174-43D1-BD6E-A3067D7C444C}" type="presOf" srcId="{A96C3955-5EB3-47DB-A842-2BB592A213F0}" destId="{0AFEC877-0EB3-4B12-8859-7C9C08D9ABC3}" srcOrd="0" destOrd="0" presId="urn:microsoft.com/office/officeart/2005/8/layout/hierarchy4"/>
    <dgm:cxn modelId="{EB6A2495-B1EF-4710-9815-DBB97722260F}" type="presOf" srcId="{C71E3F41-B96A-4E86-BB37-9BFE28228A93}" destId="{B2517913-B353-4629-878B-7A314F6A3D55}" srcOrd="0" destOrd="0" presId="urn:microsoft.com/office/officeart/2005/8/layout/hierarchy4"/>
    <dgm:cxn modelId="{7D99CB97-835C-4069-B7DE-BC50BE17FEA4}" srcId="{749D6BC5-4309-4D0A-B950-A724859E198B}" destId="{88551068-EA30-4975-A4D0-E8F29E86F737}" srcOrd="1" destOrd="0" parTransId="{F3414D14-35AD-43C4-B412-19A45DE5830D}" sibTransId="{56025B9E-9994-4DF6-A4DF-6020DEE6B11F}"/>
    <dgm:cxn modelId="{2CAF269C-C637-4299-A214-8FAED2E2006A}" type="presOf" srcId="{5BE03B7E-84F3-4021-98C0-A46940A65EB2}" destId="{DE16862C-833E-4584-B951-31FC7D7725E1}" srcOrd="0" destOrd="0" presId="urn:microsoft.com/office/officeart/2005/8/layout/hierarchy4"/>
    <dgm:cxn modelId="{BC520B9D-CA71-4780-A6D8-6044E7E24B02}" type="presOf" srcId="{93D87265-4955-4C7E-9237-9A60A57C72B9}" destId="{B5353886-3E7E-45B4-92CE-6C1D20E1C29B}" srcOrd="0" destOrd="0" presId="urn:microsoft.com/office/officeart/2005/8/layout/hierarchy4"/>
    <dgm:cxn modelId="{8557A09E-8BAF-44C1-915C-FA7C2FAF74C6}" type="presOf" srcId="{395DB7EB-825D-47E8-9EC6-1BB5601D0ECD}" destId="{97C435F9-C11D-407F-8EFF-3D84F7446396}" srcOrd="0" destOrd="0" presId="urn:microsoft.com/office/officeart/2005/8/layout/hierarchy4"/>
    <dgm:cxn modelId="{38AD609F-B78A-487D-A5C9-3A256A4C146C}" type="presOf" srcId="{9548A0C9-3393-4104-8DCF-7A6AD774DBA5}" destId="{FCE6941B-D3C7-4FAC-B373-F076F0B03E9F}" srcOrd="0" destOrd="0" presId="urn:microsoft.com/office/officeart/2005/8/layout/hierarchy4"/>
    <dgm:cxn modelId="{A64C18A2-7C00-4354-A7ED-67992B920EF3}" type="presOf" srcId="{5631CEB6-5F9A-4412-8918-FB759FCF5858}" destId="{FAE0A51D-BAF1-47F7-92C7-85FAA948E030}" srcOrd="0" destOrd="0" presId="urn:microsoft.com/office/officeart/2005/8/layout/hierarchy4"/>
    <dgm:cxn modelId="{CAD856A6-A1B1-4321-A55C-7ADEA0E8F174}" srcId="{88660E14-5C8B-44FB-8ED3-E66E58F94EE0}" destId="{CC274895-F79B-4DAB-9143-0B6BC441180B}" srcOrd="1" destOrd="0" parTransId="{BACDEB89-D751-456F-B0E4-FBCB7BE74D05}" sibTransId="{ED038340-ADB3-4A3B-B1F6-B1FB55AE3640}"/>
    <dgm:cxn modelId="{D46420A7-7056-4AA5-A88D-02398B314916}" type="presOf" srcId="{88CE0034-EFB2-4C06-BB30-E2BA6068FDD8}" destId="{37C57AF5-469F-455B-BB61-C549FD403C91}" srcOrd="0" destOrd="0" presId="urn:microsoft.com/office/officeart/2005/8/layout/hierarchy4"/>
    <dgm:cxn modelId="{33E93BAE-55DB-4CA9-939C-211DBB5BAD02}" type="presOf" srcId="{683CB77C-FD69-4A37-887C-25BC60794531}" destId="{ADE86772-51B2-4802-BF61-4811FCF6E43E}" srcOrd="0" destOrd="0" presId="urn:microsoft.com/office/officeart/2005/8/layout/hierarchy4"/>
    <dgm:cxn modelId="{E5338BAE-6E46-4815-B688-74D8839BA6FC}" type="presOf" srcId="{ACB971D9-C68D-4FB0-A1CD-8F587518E967}" destId="{9DAADC0B-7EF7-48F8-94E9-7C48C6B424D1}" srcOrd="0" destOrd="0" presId="urn:microsoft.com/office/officeart/2005/8/layout/hierarchy4"/>
    <dgm:cxn modelId="{45B178B8-FEB0-4FE4-AB42-D69005986CF1}" srcId="{A67A5428-4A72-46A8-B799-C0C33A425512}" destId="{88660E14-5C8B-44FB-8ED3-E66E58F94EE0}" srcOrd="0" destOrd="0" parTransId="{50128701-5799-46DE-A2B3-0877E1AC7E97}" sibTransId="{1022098B-AD9D-4A77-9735-E249587CA573}"/>
    <dgm:cxn modelId="{F34A49B9-02F0-4C40-A22D-F23F853AD1E7}" type="presOf" srcId="{A0B926A6-1BBE-4388-B7AE-787DFC6BFD4C}" destId="{AC323039-66ED-40EA-A07D-230F50559C5F}" srcOrd="0" destOrd="0" presId="urn:microsoft.com/office/officeart/2005/8/layout/hierarchy4"/>
    <dgm:cxn modelId="{E597CDB9-CDA5-4530-813F-B00110278657}" type="presOf" srcId="{749D6BC5-4309-4D0A-B950-A724859E198B}" destId="{D3B9DB4B-EF63-4C37-AFF8-66A606B5FA0F}" srcOrd="0" destOrd="0" presId="urn:microsoft.com/office/officeart/2005/8/layout/hierarchy4"/>
    <dgm:cxn modelId="{31B102BF-0821-41BE-AE83-CA4F8F93B7AD}" type="presOf" srcId="{7D741FF9-2364-481A-A9F6-8DE5D268ED1C}" destId="{624C0E1C-5B81-444B-B86A-169FE9047B57}" srcOrd="0" destOrd="0" presId="urn:microsoft.com/office/officeart/2005/8/layout/hierarchy4"/>
    <dgm:cxn modelId="{35C6FECC-5C1F-49B2-ADAB-21878136C223}" srcId="{23127C84-69E4-41CB-8475-EDAB3549907A}" destId="{395DB7EB-825D-47E8-9EC6-1BB5601D0ECD}" srcOrd="0" destOrd="0" parTransId="{05A942B8-4511-46BF-8D6F-2CB0ADC9D0B8}" sibTransId="{DDCD7786-B6DF-401A-86E6-0494DB48FBD2}"/>
    <dgm:cxn modelId="{65C866CE-55E8-4108-A599-AAF0B4F9A148}" srcId="{A67A5428-4A72-46A8-B799-C0C33A425512}" destId="{E54A46B6-E770-4F0A-8047-808405498379}" srcOrd="3" destOrd="0" parTransId="{FE7476B6-3FAB-4423-9D64-E16E22022C2E}" sibTransId="{328A8E6A-2401-4478-897E-48C08AC4DACF}"/>
    <dgm:cxn modelId="{14FBD8D4-2D26-46D9-9F76-1A750E022964}" type="presOf" srcId="{75AF5A2D-9F48-407C-B86B-48D009DE7552}" destId="{BE1F582A-D8C0-4FF0-AF6F-B911624192B1}" srcOrd="0" destOrd="0" presId="urn:microsoft.com/office/officeart/2005/8/layout/hierarchy4"/>
    <dgm:cxn modelId="{BA0980DB-477F-4569-8D74-03BC74ECFC30}" type="presOf" srcId="{BC2652B2-B7F6-441D-8F48-D6F7EE0C7F92}" destId="{2CC9ACEF-2041-4544-9B28-A5E91D4302AF}" srcOrd="0" destOrd="0" presId="urn:microsoft.com/office/officeart/2005/8/layout/hierarchy4"/>
    <dgm:cxn modelId="{3D3132DD-1824-4C9B-97C0-792432177BEB}" srcId="{683CB77C-FD69-4A37-887C-25BC60794531}" destId="{ACB971D9-C68D-4FB0-A1CD-8F587518E967}" srcOrd="1" destOrd="0" parTransId="{EFAE7A35-E807-4F0F-BC41-A343E0B6F0D5}" sibTransId="{802782EC-A842-47E4-B469-B6851B903E8E}"/>
    <dgm:cxn modelId="{4D1D02E5-76FB-4047-9489-8A3EE9587EE4}" srcId="{33AD624F-2FB7-43FA-8455-3A32D72DED33}" destId="{D775F599-364B-454B-8E91-6BDD6268490B}" srcOrd="0" destOrd="0" parTransId="{9D820873-11D8-4712-B9F7-892EC39DC2D7}" sibTransId="{EE7B1A5C-A456-44BB-8383-F3649ECE3126}"/>
    <dgm:cxn modelId="{9BC4CFEB-5457-4907-8CE1-C778971EC4C7}" srcId="{CC274895-F79B-4DAB-9143-0B6BC441180B}" destId="{23127C84-69E4-41CB-8475-EDAB3549907A}" srcOrd="0" destOrd="0" parTransId="{82A5D495-4357-4AC0-8B9F-4E97EDB206DC}" sibTransId="{964B4155-83C8-4764-B8EA-60A02ECC11D1}"/>
    <dgm:cxn modelId="{1C2BF9EC-CFCF-4764-87A1-1BA098E7983C}" srcId="{A96C3955-5EB3-47DB-A842-2BB592A213F0}" destId="{CAB73E1B-2D93-4B26-BADE-DFAFA92AB6FD}" srcOrd="0" destOrd="0" parTransId="{3375D018-FFF2-41F8-B5A5-10C9419EEF84}" sibTransId="{4343F9FB-9D23-4553-A092-1CDD06BD7EBB}"/>
    <dgm:cxn modelId="{5A3C9DEE-2928-413A-B3A2-DFE780A9280F}" type="presOf" srcId="{88551068-EA30-4975-A4D0-E8F29E86F737}" destId="{51B67F6F-F0EE-4FA7-9D79-36CC08C08F98}" srcOrd="0" destOrd="0" presId="urn:microsoft.com/office/officeart/2005/8/layout/hierarchy4"/>
    <dgm:cxn modelId="{6495B9FB-E742-4629-B745-7D5533A83956}" type="presOf" srcId="{23127C84-69E4-41CB-8475-EDAB3549907A}" destId="{E2B2C58A-E9A9-4074-94E7-218F9F85C052}" srcOrd="0" destOrd="0" presId="urn:microsoft.com/office/officeart/2005/8/layout/hierarchy4"/>
    <dgm:cxn modelId="{59893FFE-6320-414D-A1AB-6B841C13DC77}" srcId="{E54A46B6-E770-4F0A-8047-808405498379}" destId="{9E1C0BB7-42AC-43D3-9B28-4BE5D957A106}" srcOrd="0" destOrd="0" parTransId="{64F0F8B2-6A95-4D71-AA3C-03358ED4FEB2}" sibTransId="{26703252-1F4F-48B1-98A3-8A9E9F470ECC}"/>
    <dgm:cxn modelId="{BA6465FF-701F-42BB-BAF5-73FF0D4B5D97}" srcId="{A67A5428-4A72-46A8-B799-C0C33A425512}" destId="{93D87265-4955-4C7E-9237-9A60A57C72B9}" srcOrd="1" destOrd="0" parTransId="{4A546AD9-3355-429D-A8A4-0907F6A7EF9E}" sibTransId="{BFA582E4-D273-4463-8C33-1077171B6B01}"/>
    <dgm:cxn modelId="{44EA435B-F120-4767-8697-B0D23A8263CD}" type="presParOf" srcId="{2D24E5AC-D6CF-4189-856A-6D484D88509B}" destId="{0E015896-FFBA-4D40-BC64-261DDD76F371}" srcOrd="0" destOrd="0" presId="urn:microsoft.com/office/officeart/2005/8/layout/hierarchy4"/>
    <dgm:cxn modelId="{BC20F008-F8FA-4A3D-8745-5A3F4A5A78F4}" type="presParOf" srcId="{0E015896-FFBA-4D40-BC64-261DDD76F371}" destId="{449DFEFB-7896-4848-9BED-8C9296A1FD39}" srcOrd="0" destOrd="0" presId="urn:microsoft.com/office/officeart/2005/8/layout/hierarchy4"/>
    <dgm:cxn modelId="{0BF3D72E-7972-41D6-8FE2-FA03EB4081C1}" type="presParOf" srcId="{0E015896-FFBA-4D40-BC64-261DDD76F371}" destId="{0E087320-F0F6-47DF-B8DD-0A955A6CA317}" srcOrd="1" destOrd="0" presId="urn:microsoft.com/office/officeart/2005/8/layout/hierarchy4"/>
    <dgm:cxn modelId="{B97B8680-0A31-49AB-819C-AB76D4277F6B}" type="presParOf" srcId="{0E015896-FFBA-4D40-BC64-261DDD76F371}" destId="{151AA0B3-EC4C-43D2-BAC5-80ADB4D1909C}" srcOrd="2" destOrd="0" presId="urn:microsoft.com/office/officeart/2005/8/layout/hierarchy4"/>
    <dgm:cxn modelId="{49F3E22B-3B24-49B9-9E30-F060BC317F4E}" type="presParOf" srcId="{151AA0B3-EC4C-43D2-BAC5-80ADB4D1909C}" destId="{66A50037-9E96-4870-8A54-F46B71DDCFC9}" srcOrd="0" destOrd="0" presId="urn:microsoft.com/office/officeart/2005/8/layout/hierarchy4"/>
    <dgm:cxn modelId="{4D5A3EB5-5FD3-4B0B-9373-8ADE9AFC67BE}" type="presParOf" srcId="{66A50037-9E96-4870-8A54-F46B71DDCFC9}" destId="{51D16BFB-DCA1-44DE-98D5-9EC5B0822F25}" srcOrd="0" destOrd="0" presId="urn:microsoft.com/office/officeart/2005/8/layout/hierarchy4"/>
    <dgm:cxn modelId="{E8C1C646-7FDB-4209-AB14-2B29CFB293C9}" type="presParOf" srcId="{66A50037-9E96-4870-8A54-F46B71DDCFC9}" destId="{BF21893C-E1B2-4A19-B9C8-27DCCCA1E059}" srcOrd="1" destOrd="0" presId="urn:microsoft.com/office/officeart/2005/8/layout/hierarchy4"/>
    <dgm:cxn modelId="{B44F87D8-C271-4C47-9795-F4B18C5406C4}" type="presParOf" srcId="{66A50037-9E96-4870-8A54-F46B71DDCFC9}" destId="{0FABBDD8-B597-42AA-B2BB-4D08A41D45C9}" srcOrd="2" destOrd="0" presId="urn:microsoft.com/office/officeart/2005/8/layout/hierarchy4"/>
    <dgm:cxn modelId="{B7907920-5FF0-49F4-B67E-8F76DB29B83C}" type="presParOf" srcId="{0FABBDD8-B597-42AA-B2BB-4D08A41D45C9}" destId="{79CB65BE-FD68-4EBE-BBBC-FD6A88B05F13}" srcOrd="0" destOrd="0" presId="urn:microsoft.com/office/officeart/2005/8/layout/hierarchy4"/>
    <dgm:cxn modelId="{B7CBCAB0-AC5A-42F5-B2CD-06DDE3B8E3E3}" type="presParOf" srcId="{79CB65BE-FD68-4EBE-BBBC-FD6A88B05F13}" destId="{D3B9DB4B-EF63-4C37-AFF8-66A606B5FA0F}" srcOrd="0" destOrd="0" presId="urn:microsoft.com/office/officeart/2005/8/layout/hierarchy4"/>
    <dgm:cxn modelId="{7E4BA55F-944E-45D0-B54B-1A036BE3753E}" type="presParOf" srcId="{79CB65BE-FD68-4EBE-BBBC-FD6A88B05F13}" destId="{A067205C-A04D-45BA-9119-E96C9CFCF69C}" srcOrd="1" destOrd="0" presId="urn:microsoft.com/office/officeart/2005/8/layout/hierarchy4"/>
    <dgm:cxn modelId="{E7D7B524-655D-42DB-B6F2-FC9A7EB98974}" type="presParOf" srcId="{79CB65BE-FD68-4EBE-BBBC-FD6A88B05F13}" destId="{3330534B-214D-40A2-99D4-BEF924A52225}" srcOrd="2" destOrd="0" presId="urn:microsoft.com/office/officeart/2005/8/layout/hierarchy4"/>
    <dgm:cxn modelId="{B8296740-1968-4C8B-9155-1070BCF2F897}" type="presParOf" srcId="{3330534B-214D-40A2-99D4-BEF924A52225}" destId="{9F2386BC-611D-4118-B99A-6105D9355A00}" srcOrd="0" destOrd="0" presId="urn:microsoft.com/office/officeart/2005/8/layout/hierarchy4"/>
    <dgm:cxn modelId="{77B76CBF-0140-4466-BF68-950610F649B9}" type="presParOf" srcId="{9F2386BC-611D-4118-B99A-6105D9355A00}" destId="{624C0E1C-5B81-444B-B86A-169FE9047B57}" srcOrd="0" destOrd="0" presId="urn:microsoft.com/office/officeart/2005/8/layout/hierarchy4"/>
    <dgm:cxn modelId="{C8226F61-9224-45C5-A313-17F2C4512696}" type="presParOf" srcId="{9F2386BC-611D-4118-B99A-6105D9355A00}" destId="{E72A9248-5A57-402E-87FD-9DF2D51BA84E}" srcOrd="1" destOrd="0" presId="urn:microsoft.com/office/officeart/2005/8/layout/hierarchy4"/>
    <dgm:cxn modelId="{3A4F95E7-4B3A-40F5-A081-7422A635F878}" type="presParOf" srcId="{3330534B-214D-40A2-99D4-BEF924A52225}" destId="{F0B2D87E-BC28-4C19-82B6-055DD8E7B8D9}" srcOrd="1" destOrd="0" presId="urn:microsoft.com/office/officeart/2005/8/layout/hierarchy4"/>
    <dgm:cxn modelId="{E99DA657-83F6-4D73-A578-1EE43BCEDF20}" type="presParOf" srcId="{3330534B-214D-40A2-99D4-BEF924A52225}" destId="{71AB0FD5-46B2-42B4-B3B6-97B46C8D011F}" srcOrd="2" destOrd="0" presId="urn:microsoft.com/office/officeart/2005/8/layout/hierarchy4"/>
    <dgm:cxn modelId="{EF385C2F-E20E-4F20-AA2A-71BA1E769682}" type="presParOf" srcId="{71AB0FD5-46B2-42B4-B3B6-97B46C8D011F}" destId="{51B67F6F-F0EE-4FA7-9D79-36CC08C08F98}" srcOrd="0" destOrd="0" presId="urn:microsoft.com/office/officeart/2005/8/layout/hierarchy4"/>
    <dgm:cxn modelId="{6E065731-77C2-491E-99E4-B931232459B8}" type="presParOf" srcId="{71AB0FD5-46B2-42B4-B3B6-97B46C8D011F}" destId="{D8DA5A28-5515-4EB3-8FC7-1E3E52F0A905}" srcOrd="1" destOrd="0" presId="urn:microsoft.com/office/officeart/2005/8/layout/hierarchy4"/>
    <dgm:cxn modelId="{C0BB1EAB-6F88-4ABA-ABE8-6990FF245127}" type="presParOf" srcId="{0FABBDD8-B597-42AA-B2BB-4D08A41D45C9}" destId="{5366FBA9-AB94-41A0-A0CB-DC30F77C3888}" srcOrd="1" destOrd="0" presId="urn:microsoft.com/office/officeart/2005/8/layout/hierarchy4"/>
    <dgm:cxn modelId="{E171A09B-BDFC-4C71-9BDD-5D991707B1D2}" type="presParOf" srcId="{0FABBDD8-B597-42AA-B2BB-4D08A41D45C9}" destId="{362462FE-B273-4860-B345-6583C5899A5A}" srcOrd="2" destOrd="0" presId="urn:microsoft.com/office/officeart/2005/8/layout/hierarchy4"/>
    <dgm:cxn modelId="{CA789A85-45E8-438E-8DB0-D47F86876F20}" type="presParOf" srcId="{362462FE-B273-4860-B345-6583C5899A5A}" destId="{DE16862C-833E-4584-B951-31FC7D7725E1}" srcOrd="0" destOrd="0" presId="urn:microsoft.com/office/officeart/2005/8/layout/hierarchy4"/>
    <dgm:cxn modelId="{04563B4A-D430-4D6A-ADBF-770FF2752BC9}" type="presParOf" srcId="{362462FE-B273-4860-B345-6583C5899A5A}" destId="{6A2EA32B-F646-499A-A16A-74736F7D5A8F}" srcOrd="1" destOrd="0" presId="urn:microsoft.com/office/officeart/2005/8/layout/hierarchy4"/>
    <dgm:cxn modelId="{14DDC2C3-EE5D-4203-9310-9C9CFBA23C4B}" type="presParOf" srcId="{151AA0B3-EC4C-43D2-BAC5-80ADB4D1909C}" destId="{19D9964C-1921-4DC3-815A-02474396F047}" srcOrd="1" destOrd="0" presId="urn:microsoft.com/office/officeart/2005/8/layout/hierarchy4"/>
    <dgm:cxn modelId="{1C0473BF-E0A7-4F76-A192-4E1550FDADBF}" type="presParOf" srcId="{151AA0B3-EC4C-43D2-BAC5-80ADB4D1909C}" destId="{A64464B3-8F2B-4407-8DD9-460C46EB62DC}" srcOrd="2" destOrd="0" presId="urn:microsoft.com/office/officeart/2005/8/layout/hierarchy4"/>
    <dgm:cxn modelId="{200613C9-BEE5-44F0-BE73-96C7016EF63F}" type="presParOf" srcId="{A64464B3-8F2B-4407-8DD9-460C46EB62DC}" destId="{9A68B3F2-B7B9-4482-A244-8FBFD56AE89D}" srcOrd="0" destOrd="0" presId="urn:microsoft.com/office/officeart/2005/8/layout/hierarchy4"/>
    <dgm:cxn modelId="{BB85B793-D77E-44E0-8E40-102F832AE95C}" type="presParOf" srcId="{A64464B3-8F2B-4407-8DD9-460C46EB62DC}" destId="{0F972F3B-A682-46F0-9726-DDA0BD6187F6}" srcOrd="1" destOrd="0" presId="urn:microsoft.com/office/officeart/2005/8/layout/hierarchy4"/>
    <dgm:cxn modelId="{57458162-624E-496B-89AB-DC27246E664D}" type="presParOf" srcId="{A64464B3-8F2B-4407-8DD9-460C46EB62DC}" destId="{5C20AE6B-4E73-425D-810E-732672F49825}" srcOrd="2" destOrd="0" presId="urn:microsoft.com/office/officeart/2005/8/layout/hierarchy4"/>
    <dgm:cxn modelId="{736B6C59-52B9-4027-B1B2-5D408C7200FD}" type="presParOf" srcId="{5C20AE6B-4E73-425D-810E-732672F49825}" destId="{4D76C614-C5C1-4749-8F54-068D0769563B}" srcOrd="0" destOrd="0" presId="urn:microsoft.com/office/officeart/2005/8/layout/hierarchy4"/>
    <dgm:cxn modelId="{7508CDE4-0382-4C97-B369-E57456BD28F2}" type="presParOf" srcId="{4D76C614-C5C1-4749-8F54-068D0769563B}" destId="{E2B2C58A-E9A9-4074-94E7-218F9F85C052}" srcOrd="0" destOrd="0" presId="urn:microsoft.com/office/officeart/2005/8/layout/hierarchy4"/>
    <dgm:cxn modelId="{0E0A280D-6DC0-40AC-B4A7-A21FA538B37A}" type="presParOf" srcId="{4D76C614-C5C1-4749-8F54-068D0769563B}" destId="{195AA9BC-EA3A-4A5C-8651-47FE758988E0}" srcOrd="1" destOrd="0" presId="urn:microsoft.com/office/officeart/2005/8/layout/hierarchy4"/>
    <dgm:cxn modelId="{76E33AD3-56E5-4AC6-A932-00B650CA7592}" type="presParOf" srcId="{4D76C614-C5C1-4749-8F54-068D0769563B}" destId="{82E94E50-0AF5-4F27-8383-02504F1124EF}" srcOrd="2" destOrd="0" presId="urn:microsoft.com/office/officeart/2005/8/layout/hierarchy4"/>
    <dgm:cxn modelId="{ABB3A67F-7467-4EA1-BDA2-4B0990CC10CA}" type="presParOf" srcId="{82E94E50-0AF5-4F27-8383-02504F1124EF}" destId="{5EDFADF3-DC6F-48EF-8F39-E6343329EFFB}" srcOrd="0" destOrd="0" presId="urn:microsoft.com/office/officeart/2005/8/layout/hierarchy4"/>
    <dgm:cxn modelId="{DB49E14B-04A1-4626-A273-EC23695694A2}" type="presParOf" srcId="{5EDFADF3-DC6F-48EF-8F39-E6343329EFFB}" destId="{97C435F9-C11D-407F-8EFF-3D84F7446396}" srcOrd="0" destOrd="0" presId="urn:microsoft.com/office/officeart/2005/8/layout/hierarchy4"/>
    <dgm:cxn modelId="{43BF8AD1-5997-4361-88D0-07883C6ADEFC}" type="presParOf" srcId="{5EDFADF3-DC6F-48EF-8F39-E6343329EFFB}" destId="{DA5ADAC0-E773-4429-9336-EBEE4B46D7A6}" srcOrd="1" destOrd="0" presId="urn:microsoft.com/office/officeart/2005/8/layout/hierarchy4"/>
    <dgm:cxn modelId="{5D21D61D-611E-4145-A35E-D58EF82D7133}" type="presParOf" srcId="{5C20AE6B-4E73-425D-810E-732672F49825}" destId="{37B72D8F-2FFE-4A6E-8095-C6BC40872131}" srcOrd="1" destOrd="0" presId="urn:microsoft.com/office/officeart/2005/8/layout/hierarchy4"/>
    <dgm:cxn modelId="{F223FFD9-D3D0-4A32-86ED-40CAB1FA5749}" type="presParOf" srcId="{5C20AE6B-4E73-425D-810E-732672F49825}" destId="{BAE9BB42-A704-4463-BB98-02FD217F12C4}" srcOrd="2" destOrd="0" presId="urn:microsoft.com/office/officeart/2005/8/layout/hierarchy4"/>
    <dgm:cxn modelId="{427FCFFD-FA17-4E63-BB88-F8B3E721CF1F}" type="presParOf" srcId="{BAE9BB42-A704-4463-BB98-02FD217F12C4}" destId="{0C25D79C-C315-4774-A360-3AE2E50C6DA8}" srcOrd="0" destOrd="0" presId="urn:microsoft.com/office/officeart/2005/8/layout/hierarchy4"/>
    <dgm:cxn modelId="{D40D4E05-BE19-408B-A137-92ECD9FD7E39}" type="presParOf" srcId="{BAE9BB42-A704-4463-BB98-02FD217F12C4}" destId="{FC468EAE-2669-468B-8075-1398036BBA96}" srcOrd="1" destOrd="0" presId="urn:microsoft.com/office/officeart/2005/8/layout/hierarchy4"/>
    <dgm:cxn modelId="{A23A3DD6-F530-4216-8DC7-083657EC1240}" type="presParOf" srcId="{151AA0B3-EC4C-43D2-BAC5-80ADB4D1909C}" destId="{590A66D7-D738-495B-8AA8-F4FF9A7434DF}" srcOrd="3" destOrd="0" presId="urn:microsoft.com/office/officeart/2005/8/layout/hierarchy4"/>
    <dgm:cxn modelId="{DCD83B0D-9566-4154-A19B-E01F52A13E8C}" type="presParOf" srcId="{151AA0B3-EC4C-43D2-BAC5-80ADB4D1909C}" destId="{91DD3541-D67B-4E9B-A9DF-745D9D1F823D}" srcOrd="4" destOrd="0" presId="urn:microsoft.com/office/officeart/2005/8/layout/hierarchy4"/>
    <dgm:cxn modelId="{EEC9C1AC-BAB5-4E96-A498-9856FBF1CE19}" type="presParOf" srcId="{91DD3541-D67B-4E9B-A9DF-745D9D1F823D}" destId="{747CDEA9-14DA-43F8-92B1-021862DA96C6}" srcOrd="0" destOrd="0" presId="urn:microsoft.com/office/officeart/2005/8/layout/hierarchy4"/>
    <dgm:cxn modelId="{41D3014B-05AC-4DD9-8DDA-1E5C236795AD}" type="presParOf" srcId="{91DD3541-D67B-4E9B-A9DF-745D9D1F823D}" destId="{F736516A-CCCD-4A69-91FA-66F4DCEB6F90}" srcOrd="1" destOrd="0" presId="urn:microsoft.com/office/officeart/2005/8/layout/hierarchy4"/>
    <dgm:cxn modelId="{9C243DDD-5000-4457-B509-17933FD764BE}" type="presParOf" srcId="{91DD3541-D67B-4E9B-A9DF-745D9D1F823D}" destId="{22E865C2-A987-495D-BB28-874EB4570AA2}" srcOrd="2" destOrd="0" presId="urn:microsoft.com/office/officeart/2005/8/layout/hierarchy4"/>
    <dgm:cxn modelId="{0069DECB-D8F5-4E7D-A924-F5F22DA41FB6}" type="presParOf" srcId="{22E865C2-A987-495D-BB28-874EB4570AA2}" destId="{E49AFBA7-334B-422A-81CA-7F3B85CA8E22}" srcOrd="0" destOrd="0" presId="urn:microsoft.com/office/officeart/2005/8/layout/hierarchy4"/>
    <dgm:cxn modelId="{BA2076EA-7375-4E4A-8CDE-92C7D02158BF}" type="presParOf" srcId="{E49AFBA7-334B-422A-81CA-7F3B85CA8E22}" destId="{9AFE2754-253E-4595-8F6F-849BFCB191B9}" srcOrd="0" destOrd="0" presId="urn:microsoft.com/office/officeart/2005/8/layout/hierarchy4"/>
    <dgm:cxn modelId="{D498CB58-23F0-494A-81E6-FCC9C36F5C01}" type="presParOf" srcId="{E49AFBA7-334B-422A-81CA-7F3B85CA8E22}" destId="{95CAAF8B-EF64-433C-9F02-8D77A96427B9}" srcOrd="1" destOrd="0" presId="urn:microsoft.com/office/officeart/2005/8/layout/hierarchy4"/>
    <dgm:cxn modelId="{35B04855-1E9A-4835-BC31-5BB3F2FC2339}" type="presParOf" srcId="{E49AFBA7-334B-422A-81CA-7F3B85CA8E22}" destId="{BD1080D1-FF34-4BD2-8C50-A340CB398988}" srcOrd="2" destOrd="0" presId="urn:microsoft.com/office/officeart/2005/8/layout/hierarchy4"/>
    <dgm:cxn modelId="{349C69F2-F7E4-4E45-AB02-4F0FC31E3737}" type="presParOf" srcId="{BD1080D1-FF34-4BD2-8C50-A340CB398988}" destId="{E01DBDD7-0A97-432D-9654-F314EA015E25}" srcOrd="0" destOrd="0" presId="urn:microsoft.com/office/officeart/2005/8/layout/hierarchy4"/>
    <dgm:cxn modelId="{4E8C3DDE-4967-48C5-A97C-AAE271129D01}" type="presParOf" srcId="{E01DBDD7-0A97-432D-9654-F314EA015E25}" destId="{762A46F8-A0AE-44AF-8EE3-2DDDFDFA7CD4}" srcOrd="0" destOrd="0" presId="urn:microsoft.com/office/officeart/2005/8/layout/hierarchy4"/>
    <dgm:cxn modelId="{61F623B2-B5FA-4653-851F-10CC28BC5062}" type="presParOf" srcId="{E01DBDD7-0A97-432D-9654-F314EA015E25}" destId="{FB3A3652-B148-4311-B4DE-585F2A933A49}" srcOrd="1" destOrd="0" presId="urn:microsoft.com/office/officeart/2005/8/layout/hierarchy4"/>
    <dgm:cxn modelId="{5CA0D301-AB45-490A-A370-09E8351AF9CE}" type="presParOf" srcId="{2D24E5AC-D6CF-4189-856A-6D484D88509B}" destId="{A3E42754-B4FB-4EC2-AE05-F180598DB3A5}" srcOrd="1" destOrd="0" presId="urn:microsoft.com/office/officeart/2005/8/layout/hierarchy4"/>
    <dgm:cxn modelId="{CBEC37FB-9E10-450E-A9DD-E52619218F2A}" type="presParOf" srcId="{2D24E5AC-D6CF-4189-856A-6D484D88509B}" destId="{7AD27C1E-660E-4F0C-81FB-4AADD942D8E3}" srcOrd="2" destOrd="0" presId="urn:microsoft.com/office/officeart/2005/8/layout/hierarchy4"/>
    <dgm:cxn modelId="{75B882C4-0A4D-401D-AFE7-97F6004F088F}" type="presParOf" srcId="{7AD27C1E-660E-4F0C-81FB-4AADD942D8E3}" destId="{B5353886-3E7E-45B4-92CE-6C1D20E1C29B}" srcOrd="0" destOrd="0" presId="urn:microsoft.com/office/officeart/2005/8/layout/hierarchy4"/>
    <dgm:cxn modelId="{161EE95E-F22D-412B-B1A4-37F6ACE704A1}" type="presParOf" srcId="{7AD27C1E-660E-4F0C-81FB-4AADD942D8E3}" destId="{AF57BAF8-020D-4D36-8000-1838AA90F424}" srcOrd="1" destOrd="0" presId="urn:microsoft.com/office/officeart/2005/8/layout/hierarchy4"/>
    <dgm:cxn modelId="{344A3690-1B65-44D8-A381-120F52BDA0CA}" type="presParOf" srcId="{7AD27C1E-660E-4F0C-81FB-4AADD942D8E3}" destId="{E4E7C755-C58F-4742-A51F-3598F464CF33}" srcOrd="2" destOrd="0" presId="urn:microsoft.com/office/officeart/2005/8/layout/hierarchy4"/>
    <dgm:cxn modelId="{31480A61-C807-46ED-A698-CE3B71DB7E95}" type="presParOf" srcId="{E4E7C755-C58F-4742-A51F-3598F464CF33}" destId="{6ED10228-5F75-4366-869C-E9E02A23BAF2}" srcOrd="0" destOrd="0" presId="urn:microsoft.com/office/officeart/2005/8/layout/hierarchy4"/>
    <dgm:cxn modelId="{B78067F9-E424-4163-99EC-0BFA506F1BC5}" type="presParOf" srcId="{6ED10228-5F75-4366-869C-E9E02A23BAF2}" destId="{37C57AF5-469F-455B-BB61-C549FD403C91}" srcOrd="0" destOrd="0" presId="urn:microsoft.com/office/officeart/2005/8/layout/hierarchy4"/>
    <dgm:cxn modelId="{E2E42D32-23DF-4DBE-9C0C-80F1879276F0}" type="presParOf" srcId="{6ED10228-5F75-4366-869C-E9E02A23BAF2}" destId="{0ABCD60D-34AB-4CC2-B3D4-091E373F8B96}" srcOrd="1" destOrd="0" presId="urn:microsoft.com/office/officeart/2005/8/layout/hierarchy4"/>
    <dgm:cxn modelId="{8E755A95-20A9-4C8F-9512-0B852A83A77B}" type="presParOf" srcId="{6ED10228-5F75-4366-869C-E9E02A23BAF2}" destId="{C2865BFC-6A6A-49DA-839A-52C9730F363D}" srcOrd="2" destOrd="0" presId="urn:microsoft.com/office/officeart/2005/8/layout/hierarchy4"/>
    <dgm:cxn modelId="{4E97C000-291B-4F38-A045-B9DA48B32ABF}" type="presParOf" srcId="{C2865BFC-6A6A-49DA-839A-52C9730F363D}" destId="{C49CFB44-6B76-46B0-A377-8872F96E79BD}" srcOrd="0" destOrd="0" presId="urn:microsoft.com/office/officeart/2005/8/layout/hierarchy4"/>
    <dgm:cxn modelId="{B84ED60D-E25A-4302-811E-EF66EA807CC4}" type="presParOf" srcId="{C49CFB44-6B76-46B0-A377-8872F96E79BD}" destId="{B2517913-B353-4629-878B-7A314F6A3D55}" srcOrd="0" destOrd="0" presId="urn:microsoft.com/office/officeart/2005/8/layout/hierarchy4"/>
    <dgm:cxn modelId="{1E1ECB47-1AF6-41DA-BEC4-791F0F6C53AB}" type="presParOf" srcId="{C49CFB44-6B76-46B0-A377-8872F96E79BD}" destId="{447EC8F2-C0E8-4AA6-9B42-69ED7F0E0F28}" srcOrd="1" destOrd="0" presId="urn:microsoft.com/office/officeart/2005/8/layout/hierarchy4"/>
    <dgm:cxn modelId="{607C2218-CB09-42CD-9CF0-922489B607F4}" type="presParOf" srcId="{C49CFB44-6B76-46B0-A377-8872F96E79BD}" destId="{9B379127-7B01-4236-9F82-DCCD4C26BC80}" srcOrd="2" destOrd="0" presId="urn:microsoft.com/office/officeart/2005/8/layout/hierarchy4"/>
    <dgm:cxn modelId="{2DFCD442-F2E1-4757-963C-1B000D038CE8}" type="presParOf" srcId="{9B379127-7B01-4236-9F82-DCCD4C26BC80}" destId="{AAA14ADF-0BD4-4F2A-B830-552AA1503972}" srcOrd="0" destOrd="0" presId="urn:microsoft.com/office/officeart/2005/8/layout/hierarchy4"/>
    <dgm:cxn modelId="{1C92EFD9-8410-4703-B414-E918C41914B4}" type="presParOf" srcId="{AAA14ADF-0BD4-4F2A-B830-552AA1503972}" destId="{99293A5E-3ACD-4860-8604-29AC1DABD96E}" srcOrd="0" destOrd="0" presId="urn:microsoft.com/office/officeart/2005/8/layout/hierarchy4"/>
    <dgm:cxn modelId="{B94CC357-8B6F-435B-A282-8A8FCEA775D5}" type="presParOf" srcId="{AAA14ADF-0BD4-4F2A-B830-552AA1503972}" destId="{4B95522D-8596-4FD4-87AE-BE977608946E}" srcOrd="1" destOrd="0" presId="urn:microsoft.com/office/officeart/2005/8/layout/hierarchy4"/>
    <dgm:cxn modelId="{0933C920-CF92-4A77-9885-9580516653A2}" type="presParOf" srcId="{E4E7C755-C58F-4742-A51F-3598F464CF33}" destId="{241CA635-A2C5-4451-BD72-43CFFFC16BF7}" srcOrd="1" destOrd="0" presId="urn:microsoft.com/office/officeart/2005/8/layout/hierarchy4"/>
    <dgm:cxn modelId="{B05EDA72-4244-4435-B22C-7D6CADCDD491}" type="presParOf" srcId="{E4E7C755-C58F-4742-A51F-3598F464CF33}" destId="{D01D7412-1ADF-4493-BD9F-6E1B0B7323D1}" srcOrd="2" destOrd="0" presId="urn:microsoft.com/office/officeart/2005/8/layout/hierarchy4"/>
    <dgm:cxn modelId="{8E45E0BC-CB95-4714-969B-F1D8823A34B4}" type="presParOf" srcId="{D01D7412-1ADF-4493-BD9F-6E1B0B7323D1}" destId="{82061B04-2B9F-4E42-B857-9B7DCC2512D7}" srcOrd="0" destOrd="0" presId="urn:microsoft.com/office/officeart/2005/8/layout/hierarchy4"/>
    <dgm:cxn modelId="{395FD8A0-2EE3-4D9B-81F9-BA5726F316E0}" type="presParOf" srcId="{D01D7412-1ADF-4493-BD9F-6E1B0B7323D1}" destId="{11BBF832-29BE-4823-BD5C-80D80B8B57F0}" srcOrd="1" destOrd="0" presId="urn:microsoft.com/office/officeart/2005/8/layout/hierarchy4"/>
    <dgm:cxn modelId="{27BE1962-CE0B-414F-B73D-03DA588F7ED4}" type="presParOf" srcId="{D01D7412-1ADF-4493-BD9F-6E1B0B7323D1}" destId="{45E27806-2B32-4036-A96E-45DF8BF6FCCE}" srcOrd="2" destOrd="0" presId="urn:microsoft.com/office/officeart/2005/8/layout/hierarchy4"/>
    <dgm:cxn modelId="{CCED810C-2357-44C2-A135-DA3F01158704}" type="presParOf" srcId="{45E27806-2B32-4036-A96E-45DF8BF6FCCE}" destId="{F9698DFC-812F-42A2-A9CA-5C0E93B831FD}" srcOrd="0" destOrd="0" presId="urn:microsoft.com/office/officeart/2005/8/layout/hierarchy4"/>
    <dgm:cxn modelId="{168B68E1-9141-45C6-B64E-AD06DB3CCDBF}" type="presParOf" srcId="{F9698DFC-812F-42A2-A9CA-5C0E93B831FD}" destId="{8D02EE24-7902-4EA1-A47D-A3C0EE0CB243}" srcOrd="0" destOrd="0" presId="urn:microsoft.com/office/officeart/2005/8/layout/hierarchy4"/>
    <dgm:cxn modelId="{78AC337F-E557-4E07-A2FE-3360EF92BF1E}" type="presParOf" srcId="{F9698DFC-812F-42A2-A9CA-5C0E93B831FD}" destId="{BD99EA74-7B59-415B-A876-4001984E5B7A}" srcOrd="1" destOrd="0" presId="urn:microsoft.com/office/officeart/2005/8/layout/hierarchy4"/>
    <dgm:cxn modelId="{30DA2125-643D-4B83-A2C3-BA0FA0A951C6}" type="presParOf" srcId="{F9698DFC-812F-42A2-A9CA-5C0E93B831FD}" destId="{8D278FEC-3AE6-4F06-9E41-56DD5FB1471C}" srcOrd="2" destOrd="0" presId="urn:microsoft.com/office/officeart/2005/8/layout/hierarchy4"/>
    <dgm:cxn modelId="{9A98FB69-A470-4BE2-8B41-0A252DEA1336}" type="presParOf" srcId="{8D278FEC-3AE6-4F06-9E41-56DD5FB1471C}" destId="{64C4A406-A16A-449D-AA02-DD782EDCC670}" srcOrd="0" destOrd="0" presId="urn:microsoft.com/office/officeart/2005/8/layout/hierarchy4"/>
    <dgm:cxn modelId="{62133047-AF29-4416-AC51-09FF05AB8365}" type="presParOf" srcId="{64C4A406-A16A-449D-AA02-DD782EDCC670}" destId="{BE1F582A-D8C0-4FF0-AF6F-B911624192B1}" srcOrd="0" destOrd="0" presId="urn:microsoft.com/office/officeart/2005/8/layout/hierarchy4"/>
    <dgm:cxn modelId="{0EA324BC-C045-414B-96A7-B6B07C8A51B0}" type="presParOf" srcId="{64C4A406-A16A-449D-AA02-DD782EDCC670}" destId="{6C967024-DE82-4C9F-B449-E84782867906}" srcOrd="1" destOrd="0" presId="urn:microsoft.com/office/officeart/2005/8/layout/hierarchy4"/>
    <dgm:cxn modelId="{6C430754-0964-47CB-9AED-C7932FFBD664}" type="presParOf" srcId="{2D24E5AC-D6CF-4189-856A-6D484D88509B}" destId="{9B8DC757-E3E5-4A4A-A585-EDFE9C7EA23E}" srcOrd="3" destOrd="0" presId="urn:microsoft.com/office/officeart/2005/8/layout/hierarchy4"/>
    <dgm:cxn modelId="{47B71AD3-253B-481E-9F1E-79AF99336665}" type="presParOf" srcId="{2D24E5AC-D6CF-4189-856A-6D484D88509B}" destId="{A7D60EBD-8B0E-411F-BB71-12D5DB80145E}" srcOrd="4" destOrd="0" presId="urn:microsoft.com/office/officeart/2005/8/layout/hierarchy4"/>
    <dgm:cxn modelId="{8009A209-F148-479F-9853-A6DE0B4BEE9A}" type="presParOf" srcId="{A7D60EBD-8B0E-411F-BB71-12D5DB80145E}" destId="{2CC9ACEF-2041-4544-9B28-A5E91D4302AF}" srcOrd="0" destOrd="0" presId="urn:microsoft.com/office/officeart/2005/8/layout/hierarchy4"/>
    <dgm:cxn modelId="{CC1DE274-C85D-40DF-81D5-9FCCBAFA7E22}" type="presParOf" srcId="{A7D60EBD-8B0E-411F-BB71-12D5DB80145E}" destId="{D59E9E8F-9A5F-4B2F-8876-19A893814BDB}" srcOrd="1" destOrd="0" presId="urn:microsoft.com/office/officeart/2005/8/layout/hierarchy4"/>
    <dgm:cxn modelId="{47DDD948-8DFE-47A7-8365-A7EC8EB08C99}" type="presParOf" srcId="{A7D60EBD-8B0E-411F-BB71-12D5DB80145E}" destId="{289F07C4-223D-4373-A851-93774642E561}" srcOrd="2" destOrd="0" presId="urn:microsoft.com/office/officeart/2005/8/layout/hierarchy4"/>
    <dgm:cxn modelId="{4370A990-1519-408C-94B0-DE41C10589CC}" type="presParOf" srcId="{289F07C4-223D-4373-A851-93774642E561}" destId="{B26F4B76-B60A-4A55-9DEC-ED56B120198E}" srcOrd="0" destOrd="0" presId="urn:microsoft.com/office/officeart/2005/8/layout/hierarchy4"/>
    <dgm:cxn modelId="{12D42376-94FC-4B93-BA33-EA4CF668B6DE}" type="presParOf" srcId="{B26F4B76-B60A-4A55-9DEC-ED56B120198E}" destId="{05C9C0FE-9EB3-4F72-8802-E4B68A000F62}" srcOrd="0" destOrd="0" presId="urn:microsoft.com/office/officeart/2005/8/layout/hierarchy4"/>
    <dgm:cxn modelId="{5A3AF9C4-8A6B-428D-91E8-F6F0E9731838}" type="presParOf" srcId="{B26F4B76-B60A-4A55-9DEC-ED56B120198E}" destId="{7B93C740-D040-4EAF-8C32-DC031DCD9B8A}" srcOrd="1" destOrd="0" presId="urn:microsoft.com/office/officeart/2005/8/layout/hierarchy4"/>
    <dgm:cxn modelId="{07A1C80E-52BB-4F1F-AC5F-F1975639941B}" type="presParOf" srcId="{B26F4B76-B60A-4A55-9DEC-ED56B120198E}" destId="{B8322413-EBBA-4C92-AE26-B5ED4118C8E3}" srcOrd="2" destOrd="0" presId="urn:microsoft.com/office/officeart/2005/8/layout/hierarchy4"/>
    <dgm:cxn modelId="{CFB1B73F-958E-41D2-9CC6-FD83EC6E769E}" type="presParOf" srcId="{B8322413-EBBA-4C92-AE26-B5ED4118C8E3}" destId="{BEA5F8A4-0C4C-4926-94AF-899410B93E9D}" srcOrd="0" destOrd="0" presId="urn:microsoft.com/office/officeart/2005/8/layout/hierarchy4"/>
    <dgm:cxn modelId="{66002270-A341-4933-B03F-328B3C816C46}" type="presParOf" srcId="{BEA5F8A4-0C4C-4926-94AF-899410B93E9D}" destId="{AC323039-66ED-40EA-A07D-230F50559C5F}" srcOrd="0" destOrd="0" presId="urn:microsoft.com/office/officeart/2005/8/layout/hierarchy4"/>
    <dgm:cxn modelId="{9440B6A0-66E5-4471-915F-6FFC4F86C460}" type="presParOf" srcId="{BEA5F8A4-0C4C-4926-94AF-899410B93E9D}" destId="{18C940BC-AB2E-4627-9AFA-D128CA6CA4C4}" srcOrd="1" destOrd="0" presId="urn:microsoft.com/office/officeart/2005/8/layout/hierarchy4"/>
    <dgm:cxn modelId="{FBBCC475-AD81-4A98-B1E4-8C744EA07433}" type="presParOf" srcId="{2D24E5AC-D6CF-4189-856A-6D484D88509B}" destId="{603F4147-28C9-4DE0-B37D-5844D36C4A7C}" srcOrd="5" destOrd="0" presId="urn:microsoft.com/office/officeart/2005/8/layout/hierarchy4"/>
    <dgm:cxn modelId="{A1DF5A7E-36BA-4118-871D-D40FF2666A4B}" type="presParOf" srcId="{2D24E5AC-D6CF-4189-856A-6D484D88509B}" destId="{EF779739-50F5-40B0-B543-069533B51AC2}" srcOrd="6" destOrd="0" presId="urn:microsoft.com/office/officeart/2005/8/layout/hierarchy4"/>
    <dgm:cxn modelId="{312741E0-8BFF-495B-942A-E30280C2911B}" type="presParOf" srcId="{EF779739-50F5-40B0-B543-069533B51AC2}" destId="{5FF7531C-F03B-4B62-91ED-EF501552E931}" srcOrd="0" destOrd="0" presId="urn:microsoft.com/office/officeart/2005/8/layout/hierarchy4"/>
    <dgm:cxn modelId="{5F0B58DC-E14B-4626-8333-5CBEE0D9EB00}" type="presParOf" srcId="{EF779739-50F5-40B0-B543-069533B51AC2}" destId="{0DE919D3-321A-4324-B8F5-4356E77D4655}" srcOrd="1" destOrd="0" presId="urn:microsoft.com/office/officeart/2005/8/layout/hierarchy4"/>
    <dgm:cxn modelId="{23044BFE-254A-40E4-92D8-6BC453236D40}" type="presParOf" srcId="{EF779739-50F5-40B0-B543-069533B51AC2}" destId="{D050B77E-445F-4D2C-9169-C4EB5DF71ACB}" srcOrd="2" destOrd="0" presId="urn:microsoft.com/office/officeart/2005/8/layout/hierarchy4"/>
    <dgm:cxn modelId="{74517723-4ECC-4632-BDCC-0AB3138FFEEB}" type="presParOf" srcId="{D050B77E-445F-4D2C-9169-C4EB5DF71ACB}" destId="{A385DB09-FD13-441B-B987-03A603B7FACC}" srcOrd="0" destOrd="0" presId="urn:microsoft.com/office/officeart/2005/8/layout/hierarchy4"/>
    <dgm:cxn modelId="{CD241FAC-8ACC-4384-8D80-1CF5B01BFA5C}" type="presParOf" srcId="{A385DB09-FD13-441B-B987-03A603B7FACC}" destId="{8EE8C2C1-74AF-4B83-9E81-79A94E27A166}" srcOrd="0" destOrd="0" presId="urn:microsoft.com/office/officeart/2005/8/layout/hierarchy4"/>
    <dgm:cxn modelId="{D3AA5C66-5312-4788-B060-A8252520A7B0}" type="presParOf" srcId="{A385DB09-FD13-441B-B987-03A603B7FACC}" destId="{AE955170-D180-46EE-A093-233C3D36D097}" srcOrd="1" destOrd="0" presId="urn:microsoft.com/office/officeart/2005/8/layout/hierarchy4"/>
    <dgm:cxn modelId="{A0D3C5F2-0809-43AE-BFEC-0079420257ED}" type="presParOf" srcId="{A385DB09-FD13-441B-B987-03A603B7FACC}" destId="{D9719067-B92D-47DA-8F66-1256213EA529}" srcOrd="2" destOrd="0" presId="urn:microsoft.com/office/officeart/2005/8/layout/hierarchy4"/>
    <dgm:cxn modelId="{9108A83D-8815-456A-8FF9-595A67D2FD57}" type="presParOf" srcId="{D9719067-B92D-47DA-8F66-1256213EA529}" destId="{C7B2B1E9-C8E0-4ED7-8D5E-FD667CB08C3C}" srcOrd="0" destOrd="0" presId="urn:microsoft.com/office/officeart/2005/8/layout/hierarchy4"/>
    <dgm:cxn modelId="{CBF9D9EA-7BB8-414F-A097-941C39B5EBE8}" type="presParOf" srcId="{C7B2B1E9-C8E0-4ED7-8D5E-FD667CB08C3C}" destId="{0AFEC877-0EB3-4B12-8859-7C9C08D9ABC3}" srcOrd="0" destOrd="0" presId="urn:microsoft.com/office/officeart/2005/8/layout/hierarchy4"/>
    <dgm:cxn modelId="{39B22810-D703-4D27-813A-72CED9FE45DB}" type="presParOf" srcId="{C7B2B1E9-C8E0-4ED7-8D5E-FD667CB08C3C}" destId="{617CFCCB-12BD-40AC-A5BE-C475656035DE}" srcOrd="1" destOrd="0" presId="urn:microsoft.com/office/officeart/2005/8/layout/hierarchy4"/>
    <dgm:cxn modelId="{04E4CA54-00B2-48F4-BC31-C462C8425855}" type="presParOf" srcId="{C7B2B1E9-C8E0-4ED7-8D5E-FD667CB08C3C}" destId="{15DC6D97-D88E-464A-A2FC-D3F86C8482A0}" srcOrd="2" destOrd="0" presId="urn:microsoft.com/office/officeart/2005/8/layout/hierarchy4"/>
    <dgm:cxn modelId="{C251BD38-1983-4865-AB8A-B6953FF1284A}" type="presParOf" srcId="{15DC6D97-D88E-464A-A2FC-D3F86C8482A0}" destId="{EDF6BAC5-E908-4350-8AFB-63261FE46771}" srcOrd="0" destOrd="0" presId="urn:microsoft.com/office/officeart/2005/8/layout/hierarchy4"/>
    <dgm:cxn modelId="{5995586E-CCF0-4C1F-B908-22CF7D4ABD87}" type="presParOf" srcId="{EDF6BAC5-E908-4350-8AFB-63261FE46771}" destId="{1870B684-280A-4D24-94E0-6D0ADF98A35D}" srcOrd="0" destOrd="0" presId="urn:microsoft.com/office/officeart/2005/8/layout/hierarchy4"/>
    <dgm:cxn modelId="{FF6B48E6-4044-49B4-9510-7090637DC616}" type="presParOf" srcId="{EDF6BAC5-E908-4350-8AFB-63261FE46771}" destId="{E177CA70-41EB-4474-9DC7-4351514BF31B}" srcOrd="1" destOrd="0" presId="urn:microsoft.com/office/officeart/2005/8/layout/hierarchy4"/>
    <dgm:cxn modelId="{D5D7B48A-A8CF-4A44-9485-CEF4A385DC7D}" type="presParOf" srcId="{D050B77E-445F-4D2C-9169-C4EB5DF71ACB}" destId="{E66C84F2-03C0-41F8-B6CD-FD9B20DB601B}" srcOrd="1" destOrd="0" presId="urn:microsoft.com/office/officeart/2005/8/layout/hierarchy4"/>
    <dgm:cxn modelId="{27D5A557-9308-4782-8F8B-21B0F0567405}" type="presParOf" srcId="{D050B77E-445F-4D2C-9169-C4EB5DF71ACB}" destId="{6498D740-210A-4F55-9E0D-C03EB8588612}" srcOrd="2" destOrd="0" presId="urn:microsoft.com/office/officeart/2005/8/layout/hierarchy4"/>
    <dgm:cxn modelId="{D28E5220-0BBB-4CBE-9892-C3B49F7DBCBD}" type="presParOf" srcId="{6498D740-210A-4F55-9E0D-C03EB8588612}" destId="{ADE86772-51B2-4802-BF61-4811FCF6E43E}" srcOrd="0" destOrd="0" presId="urn:microsoft.com/office/officeart/2005/8/layout/hierarchy4"/>
    <dgm:cxn modelId="{CB663186-2C2A-4B31-B950-56734A4CCB79}" type="presParOf" srcId="{6498D740-210A-4F55-9E0D-C03EB8588612}" destId="{3EA5FACA-2BD8-4C28-B8B9-CBC87868BC41}" srcOrd="1" destOrd="0" presId="urn:microsoft.com/office/officeart/2005/8/layout/hierarchy4"/>
    <dgm:cxn modelId="{2E1D1A25-9EE5-4863-AA66-34E6B3681CE8}" type="presParOf" srcId="{6498D740-210A-4F55-9E0D-C03EB8588612}" destId="{87D47EE1-A942-4F2E-9B7C-85CA8057AABF}" srcOrd="2" destOrd="0" presId="urn:microsoft.com/office/officeart/2005/8/layout/hierarchy4"/>
    <dgm:cxn modelId="{DE4E08DC-3A86-4C4E-AC78-D4634EFDE8B1}" type="presParOf" srcId="{87D47EE1-A942-4F2E-9B7C-85CA8057AABF}" destId="{F05A17B3-099D-4053-B9A1-3F8873DECA4A}" srcOrd="0" destOrd="0" presId="urn:microsoft.com/office/officeart/2005/8/layout/hierarchy4"/>
    <dgm:cxn modelId="{DF65159F-701C-4019-A353-6F941E9930C0}" type="presParOf" srcId="{F05A17B3-099D-4053-B9A1-3F8873DECA4A}" destId="{FAE0A51D-BAF1-47F7-92C7-85FAA948E030}" srcOrd="0" destOrd="0" presId="urn:microsoft.com/office/officeart/2005/8/layout/hierarchy4"/>
    <dgm:cxn modelId="{00EB8E60-FB13-44E2-9AC7-DAEF7D063F1A}" type="presParOf" srcId="{F05A17B3-099D-4053-B9A1-3F8873DECA4A}" destId="{0A4E504B-F30C-412D-A184-960B8170A5B2}" srcOrd="1" destOrd="0" presId="urn:microsoft.com/office/officeart/2005/8/layout/hierarchy4"/>
    <dgm:cxn modelId="{E20D8811-D4D7-42D7-937C-E3F642F81492}" type="presParOf" srcId="{F05A17B3-099D-4053-B9A1-3F8873DECA4A}" destId="{AE2989EE-9010-40F4-861A-49CF85B891DF}" srcOrd="2" destOrd="0" presId="urn:microsoft.com/office/officeart/2005/8/layout/hierarchy4"/>
    <dgm:cxn modelId="{0DA04373-6847-4900-93A1-8907BA4713A0}" type="presParOf" srcId="{AE2989EE-9010-40F4-861A-49CF85B891DF}" destId="{BCB005A7-2AA3-4FA9-BEE2-63A4B2FE11CD}" srcOrd="0" destOrd="0" presId="urn:microsoft.com/office/officeart/2005/8/layout/hierarchy4"/>
    <dgm:cxn modelId="{8FDA86B4-F0F9-450E-B38B-07635DDA4897}" type="presParOf" srcId="{BCB005A7-2AA3-4FA9-BEE2-63A4B2FE11CD}" destId="{53773F34-E0E0-4B45-8820-C80D99A2C9ED}" srcOrd="0" destOrd="0" presId="urn:microsoft.com/office/officeart/2005/8/layout/hierarchy4"/>
    <dgm:cxn modelId="{496324FF-0E2F-4B7D-913F-9A2181D8C1A7}" type="presParOf" srcId="{BCB005A7-2AA3-4FA9-BEE2-63A4B2FE11CD}" destId="{F36428DF-5ECE-47BE-9680-231D279093B6}" srcOrd="1" destOrd="0" presId="urn:microsoft.com/office/officeart/2005/8/layout/hierarchy4"/>
    <dgm:cxn modelId="{1BB658AC-93CE-4777-9FD9-F4C376C3C887}" type="presParOf" srcId="{87D47EE1-A942-4F2E-9B7C-85CA8057AABF}" destId="{7E31B53D-DA12-4D16-BA23-9EBE38A80EB0}" srcOrd="1" destOrd="0" presId="urn:microsoft.com/office/officeart/2005/8/layout/hierarchy4"/>
    <dgm:cxn modelId="{14B9924F-B27D-41D9-A63E-0D653F1ECFED}" type="presParOf" srcId="{87D47EE1-A942-4F2E-9B7C-85CA8057AABF}" destId="{7AA959A4-8573-49A5-8292-675CE108CE73}" srcOrd="2" destOrd="0" presId="urn:microsoft.com/office/officeart/2005/8/layout/hierarchy4"/>
    <dgm:cxn modelId="{FC32C0F2-FBD4-432A-8404-9A987638CAE1}" type="presParOf" srcId="{7AA959A4-8573-49A5-8292-675CE108CE73}" destId="{9DAADC0B-7EF7-48F8-94E9-7C48C6B424D1}" srcOrd="0" destOrd="0" presId="urn:microsoft.com/office/officeart/2005/8/layout/hierarchy4"/>
    <dgm:cxn modelId="{CBCCB18B-0C44-46D5-94BE-41A3A050DF80}" type="presParOf" srcId="{7AA959A4-8573-49A5-8292-675CE108CE73}" destId="{80947262-9ADF-4808-85BD-D63E742C04AF}" srcOrd="1" destOrd="0" presId="urn:microsoft.com/office/officeart/2005/8/layout/hierarchy4"/>
    <dgm:cxn modelId="{441BBA98-4640-4F4B-BEF7-B5170EB2591B}" type="presParOf" srcId="{7AA959A4-8573-49A5-8292-675CE108CE73}" destId="{1EC5E67B-1A56-4C6F-97CA-660357BBFBBF}" srcOrd="2" destOrd="0" presId="urn:microsoft.com/office/officeart/2005/8/layout/hierarchy4"/>
    <dgm:cxn modelId="{3AA5DC3D-4295-47B0-8976-5C544B1CFCA6}" type="presParOf" srcId="{1EC5E67B-1A56-4C6F-97CA-660357BBFBBF}" destId="{1CFFFE18-A13C-49C0-818C-37BD77745E27}" srcOrd="0" destOrd="0" presId="urn:microsoft.com/office/officeart/2005/8/layout/hierarchy4"/>
    <dgm:cxn modelId="{31941285-45DB-4041-B543-979EC9BB61D7}" type="presParOf" srcId="{1CFFFE18-A13C-49C0-818C-37BD77745E27}" destId="{FCE6941B-D3C7-4FAC-B373-F076F0B03E9F}" srcOrd="0" destOrd="0" presId="urn:microsoft.com/office/officeart/2005/8/layout/hierarchy4"/>
    <dgm:cxn modelId="{1290973B-696D-4D83-BC55-EED0C94734EF}" type="presParOf" srcId="{1CFFFE18-A13C-49C0-818C-37BD77745E27}" destId="{B912E04F-296F-4036-BEA1-D5958C73694F}" srcOrd="1" destOrd="0" presId="urn:microsoft.com/office/officeart/2005/8/layout/hierarchy4"/>
  </dgm:cxnLst>
  <dgm:bg>
    <a:noFill/>
  </dgm:bg>
  <dgm:whole/>
  <dgm:extLst>
    <a:ext uri="http://schemas.microsoft.com/office/drawing/2008/diagram">
      <dsp:dataModelExt xmlns:dsp="http://schemas.microsoft.com/office/drawing/2008/diagram" relId="rId12"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6787AE6F-5671-4ED5-B5A2-7B3ECB5BA5AE}">
      <dgm:prSet custT="1"/>
      <dgm:spPr>
        <a:noFill/>
        <a:ln>
          <a:noFill/>
        </a:ln>
      </dgm:spPr>
      <dgm:t>
        <a:bodyPr/>
        <a:lstStyle/>
        <a:p>
          <a:pPr>
            <a:buNone/>
          </a:pPr>
          <a:r>
            <a:rPr lang="en-US" sz="900" b="1" i="0" u="none">
              <a:solidFill>
                <a:schemeClr val="tx1"/>
              </a:solidFill>
            </a:rPr>
            <a:t>Program Management</a:t>
          </a:r>
          <a:endParaRPr lang="en-US" sz="900" b="1">
            <a:solidFill>
              <a:schemeClr val="tx1"/>
            </a:solidFill>
          </a:endParaRPr>
        </a:p>
      </dgm:t>
    </dgm:pt>
    <dgm:pt modelId="{12945283-5B96-46CF-8EC7-18D3FF96F004}" type="parTrans" cxnId="{74AD89F2-398D-46C3-A99F-FA1458D920DF}">
      <dgm:prSet/>
      <dgm:spPr/>
      <dgm:t>
        <a:bodyPr/>
        <a:lstStyle/>
        <a:p>
          <a:endParaRPr lang="en-US"/>
        </a:p>
      </dgm:t>
    </dgm:pt>
    <dgm:pt modelId="{A6420FEB-F82F-4FC7-B01D-D216FDED56DC}" type="sibTrans" cxnId="{74AD89F2-398D-46C3-A99F-FA1458D920DF}">
      <dgm:prSet/>
      <dgm:spPr/>
      <dgm:t>
        <a:bodyPr/>
        <a:lstStyle/>
        <a:p>
          <a:endParaRPr lang="en-US"/>
        </a:p>
      </dgm:t>
    </dgm:pt>
    <dgm:pt modelId="{41AEC9A8-3C37-41EA-B56B-7C07EB29F70A}">
      <dgm:prSet custT="1"/>
      <dgm:spPr>
        <a:solidFill>
          <a:srgbClr val="0F9ED5"/>
        </a:solidFill>
        <a:ln>
          <a:noFill/>
        </a:ln>
      </dgm:spPr>
      <dgm:t>
        <a:bodyPr/>
        <a:lstStyle/>
        <a:p>
          <a:pPr>
            <a:buNone/>
          </a:pPr>
          <a:r>
            <a:rPr lang="en-US" sz="800" b="0" i="0" u="none"/>
            <a:t>Delivery Methodology</a:t>
          </a:r>
          <a:endParaRPr lang="en-US" sz="800" b="0"/>
        </a:p>
      </dgm:t>
    </dgm:pt>
    <dgm:pt modelId="{9DE58F98-9051-4B18-A6AF-8D6BEAFA932A}" type="parTrans" cxnId="{8220FE9D-BE54-4217-B5EE-B76543B0A6EC}">
      <dgm:prSet/>
      <dgm:spPr/>
      <dgm:t>
        <a:bodyPr/>
        <a:lstStyle/>
        <a:p>
          <a:endParaRPr lang="en-US"/>
        </a:p>
      </dgm:t>
    </dgm:pt>
    <dgm:pt modelId="{F3BCFDC7-6E6A-4A44-9CF8-9390EE69599E}" type="sibTrans" cxnId="{8220FE9D-BE54-4217-B5EE-B76543B0A6EC}">
      <dgm:prSet/>
      <dgm:spPr/>
      <dgm:t>
        <a:bodyPr/>
        <a:lstStyle/>
        <a:p>
          <a:endParaRPr lang="en-US"/>
        </a:p>
      </dgm:t>
    </dgm:pt>
    <dgm:pt modelId="{1023201D-7FAE-4A09-81DF-6B86D8546B5B}">
      <dgm:prSet custT="1"/>
      <dgm:spPr>
        <a:solidFill>
          <a:srgbClr val="0F9ED5"/>
        </a:solidFill>
        <a:ln>
          <a:noFill/>
        </a:ln>
      </dgm:spPr>
      <dgm:t>
        <a:bodyPr/>
        <a:lstStyle/>
        <a:p>
          <a:pPr>
            <a:buNone/>
          </a:pPr>
          <a:r>
            <a:rPr lang="en-US" sz="800" b="0" i="0" u="none"/>
            <a:t>Project Management Tool</a:t>
          </a:r>
          <a:endParaRPr lang="en-US" sz="800" b="0"/>
        </a:p>
      </dgm:t>
    </dgm:pt>
    <dgm:pt modelId="{2FFF1F12-356B-4C1E-9EB8-66EB43FD1E2B}" type="parTrans" cxnId="{6C5285B9-82FB-4165-BA78-60F993CE1198}">
      <dgm:prSet/>
      <dgm:spPr/>
      <dgm:t>
        <a:bodyPr/>
        <a:lstStyle/>
        <a:p>
          <a:endParaRPr lang="en-US"/>
        </a:p>
      </dgm:t>
    </dgm:pt>
    <dgm:pt modelId="{D4E89255-52C8-44D7-87DE-4CBD06F5109C}" type="sibTrans" cxnId="{6C5285B9-82FB-4165-BA78-60F993CE1198}">
      <dgm:prSet/>
      <dgm:spPr/>
      <dgm:t>
        <a:bodyPr/>
        <a:lstStyle/>
        <a:p>
          <a:endParaRPr lang="en-US"/>
        </a:p>
      </dgm:t>
    </dgm:pt>
    <dgm:pt modelId="{A2E0A6B1-58CA-457D-BCF4-5E40D75FBAE5}">
      <dgm:prSet custT="1"/>
      <dgm:spPr>
        <a:solidFill>
          <a:srgbClr val="0F9ED5"/>
        </a:solidFill>
        <a:ln>
          <a:noFill/>
        </a:ln>
      </dgm:spPr>
      <dgm:t>
        <a:bodyPr/>
        <a:lstStyle/>
        <a:p>
          <a:pPr>
            <a:buNone/>
          </a:pPr>
          <a:r>
            <a:rPr lang="en-US" sz="800" b="0" i="0" u="none"/>
            <a:t>Deliverable Review Process</a:t>
          </a:r>
          <a:endParaRPr lang="en-US" sz="800" b="0"/>
        </a:p>
      </dgm:t>
    </dgm:pt>
    <dgm:pt modelId="{9B33428B-A55D-489A-A588-856772F34BD6}" type="parTrans" cxnId="{EBBD17D8-85A3-408A-B6AE-BC8EE4592704}">
      <dgm:prSet/>
      <dgm:spPr/>
      <dgm:t>
        <a:bodyPr/>
        <a:lstStyle/>
        <a:p>
          <a:endParaRPr lang="en-US"/>
        </a:p>
      </dgm:t>
    </dgm:pt>
    <dgm:pt modelId="{9BB89081-55D4-4780-B900-EDECF9CCDB54}" type="sibTrans" cxnId="{EBBD17D8-85A3-408A-B6AE-BC8EE4592704}">
      <dgm:prSet/>
      <dgm:spPr/>
      <dgm:t>
        <a:bodyPr/>
        <a:lstStyle/>
        <a:p>
          <a:endParaRPr lang="en-US"/>
        </a:p>
      </dgm:t>
    </dgm:pt>
    <dgm:pt modelId="{B62ADDD2-7E2C-4E84-BB03-EDB08D421844}">
      <dgm:prSet custT="1"/>
      <dgm:spPr>
        <a:solidFill>
          <a:srgbClr val="0F9ED5"/>
        </a:solidFill>
        <a:ln>
          <a:noFill/>
        </a:ln>
      </dgm:spPr>
      <dgm:t>
        <a:bodyPr/>
        <a:lstStyle/>
        <a:p>
          <a:pPr>
            <a:buNone/>
          </a:pPr>
          <a:r>
            <a:rPr lang="en-US" sz="800" b="0" i="0" u="none" dirty="0"/>
            <a:t>Change Control Process</a:t>
          </a:r>
          <a:endParaRPr lang="en-US" sz="800" b="0" dirty="0"/>
        </a:p>
      </dgm:t>
    </dgm:pt>
    <dgm:pt modelId="{26304313-B108-4A27-A883-099C8B1F20C5}" type="parTrans" cxnId="{7FA7AB6E-6D21-490F-BE10-B124F6D7F310}">
      <dgm:prSet/>
      <dgm:spPr/>
      <dgm:t>
        <a:bodyPr/>
        <a:lstStyle/>
        <a:p>
          <a:endParaRPr lang="en-US"/>
        </a:p>
      </dgm:t>
    </dgm:pt>
    <dgm:pt modelId="{EBB8CCD8-C4A4-46AB-B9D9-38D79D7B5067}" type="sibTrans" cxnId="{7FA7AB6E-6D21-490F-BE10-B124F6D7F310}">
      <dgm:prSet/>
      <dgm:spPr/>
      <dgm:t>
        <a:bodyPr/>
        <a:lstStyle/>
        <a:p>
          <a:endParaRPr lang="en-US"/>
        </a:p>
      </dgm:t>
    </dgm:pt>
    <dgm:pt modelId="{170AF763-7CFA-4E6B-B9C1-9A828B18B2E6}">
      <dgm:prSet custT="1"/>
      <dgm:spPr>
        <a:solidFill>
          <a:srgbClr val="0F9ED5"/>
        </a:solidFill>
        <a:ln>
          <a:noFill/>
        </a:ln>
      </dgm:spPr>
      <dgm:t>
        <a:bodyPr/>
        <a:lstStyle/>
        <a:p>
          <a:pPr>
            <a:buNone/>
          </a:pPr>
          <a:r>
            <a:rPr lang="en-US" sz="800" b="0" i="0" u="none"/>
            <a:t>Risk and Issue Management Process</a:t>
          </a:r>
          <a:endParaRPr lang="en-US" sz="800" b="0"/>
        </a:p>
      </dgm:t>
    </dgm:pt>
    <dgm:pt modelId="{4E12BBC4-009C-47F8-8FBF-A623986201F7}" type="parTrans" cxnId="{5E1BC92F-7567-45C3-A6B3-357BC665CF9A}">
      <dgm:prSet/>
      <dgm:spPr/>
      <dgm:t>
        <a:bodyPr/>
        <a:lstStyle/>
        <a:p>
          <a:endParaRPr lang="en-US"/>
        </a:p>
      </dgm:t>
    </dgm:pt>
    <dgm:pt modelId="{B9E3145D-B4BE-4B02-ACC3-89ECD2742933}" type="sibTrans" cxnId="{5E1BC92F-7567-45C3-A6B3-357BC665CF9A}">
      <dgm:prSet/>
      <dgm:spPr/>
      <dgm:t>
        <a:bodyPr/>
        <a:lstStyle/>
        <a:p>
          <a:endParaRPr lang="en-US"/>
        </a:p>
      </dgm:t>
    </dgm:pt>
    <dgm:pt modelId="{C4FBD39F-FEAB-4E70-B9B5-59C40942D04F}">
      <dgm:prSet custT="1"/>
      <dgm:spPr>
        <a:solidFill>
          <a:srgbClr val="0F9ED5"/>
        </a:solidFill>
        <a:ln>
          <a:noFill/>
        </a:ln>
      </dgm:spPr>
      <dgm:t>
        <a:bodyPr/>
        <a:lstStyle/>
        <a:p>
          <a:pPr>
            <a:buNone/>
          </a:pPr>
          <a:r>
            <a:rPr lang="en-US" sz="800" b="0" i="0" u="none"/>
            <a:t>Risk and Issue Management Tool</a:t>
          </a:r>
          <a:endParaRPr lang="en-US" sz="800" b="0"/>
        </a:p>
      </dgm:t>
    </dgm:pt>
    <dgm:pt modelId="{CFC489E5-35F5-4113-B2C9-03C055045F4E}" type="parTrans" cxnId="{0DF41ABB-BDCC-4BFD-82B0-D7F73E05F4B1}">
      <dgm:prSet/>
      <dgm:spPr/>
      <dgm:t>
        <a:bodyPr/>
        <a:lstStyle/>
        <a:p>
          <a:endParaRPr lang="en-US"/>
        </a:p>
      </dgm:t>
    </dgm:pt>
    <dgm:pt modelId="{5476BF74-F008-49F8-AFFB-E259CB628E2B}" type="sibTrans" cxnId="{0DF41ABB-BDCC-4BFD-82B0-D7F73E05F4B1}">
      <dgm:prSet/>
      <dgm:spPr/>
      <dgm:t>
        <a:bodyPr/>
        <a:lstStyle/>
        <a:p>
          <a:endParaRPr lang="en-US"/>
        </a:p>
      </dgm:t>
    </dgm:pt>
    <dgm:pt modelId="{3D2240E5-AE6D-47B5-9897-53EE6DC78F3B}">
      <dgm:prSet custT="1"/>
      <dgm:spPr>
        <a:noFill/>
        <a:ln>
          <a:noFill/>
        </a:ln>
      </dgm:spPr>
      <dgm:t>
        <a:bodyPr/>
        <a:lstStyle/>
        <a:p>
          <a:pPr>
            <a:buNone/>
          </a:pPr>
          <a:r>
            <a:rPr lang="en-US" sz="900" b="1" i="0" u="none">
              <a:solidFill>
                <a:schemeClr val="tx1"/>
              </a:solidFill>
            </a:rPr>
            <a:t>Design Enablement</a:t>
          </a:r>
          <a:endParaRPr lang="en-US" sz="900" b="1">
            <a:solidFill>
              <a:schemeClr val="tx1"/>
            </a:solidFill>
          </a:endParaRPr>
        </a:p>
      </dgm:t>
    </dgm:pt>
    <dgm:pt modelId="{194BF13A-6DFA-478F-BFD1-F0DA0A7836C2}" type="parTrans" cxnId="{0B87CB8B-081F-4FAE-9C07-C0E5EAE79B12}">
      <dgm:prSet/>
      <dgm:spPr/>
      <dgm:t>
        <a:bodyPr/>
        <a:lstStyle/>
        <a:p>
          <a:endParaRPr lang="en-US"/>
        </a:p>
      </dgm:t>
    </dgm:pt>
    <dgm:pt modelId="{5E8A2928-6781-469B-911E-DD94A63E8317}" type="sibTrans" cxnId="{0B87CB8B-081F-4FAE-9C07-C0E5EAE79B12}">
      <dgm:prSet/>
      <dgm:spPr/>
      <dgm:t>
        <a:bodyPr/>
        <a:lstStyle/>
        <a:p>
          <a:endParaRPr lang="en-US"/>
        </a:p>
      </dgm:t>
    </dgm:pt>
    <dgm:pt modelId="{E70B7C5B-F06A-43C5-B3A7-43F60D29F794}">
      <dgm:prSet custT="1"/>
      <dgm:spPr>
        <a:solidFill>
          <a:srgbClr val="0F9ED5"/>
        </a:solidFill>
        <a:ln>
          <a:noFill/>
        </a:ln>
      </dgm:spPr>
      <dgm:t>
        <a:bodyPr/>
        <a:lstStyle/>
        <a:p>
          <a:pPr>
            <a:buNone/>
          </a:pPr>
          <a:r>
            <a:rPr lang="en-US" sz="800" b="0" i="0" u="none"/>
            <a:t>Process Mining Tool</a:t>
          </a:r>
          <a:endParaRPr lang="en-US" sz="800" b="0"/>
        </a:p>
      </dgm:t>
    </dgm:pt>
    <dgm:pt modelId="{976FD958-9B0E-45FA-B045-6D0057C12E79}" type="parTrans" cxnId="{AD3F3633-85BE-4864-A456-0A542F761EC7}">
      <dgm:prSet/>
      <dgm:spPr/>
      <dgm:t>
        <a:bodyPr/>
        <a:lstStyle/>
        <a:p>
          <a:endParaRPr lang="en-US"/>
        </a:p>
      </dgm:t>
    </dgm:pt>
    <dgm:pt modelId="{C1095560-E511-491C-AAF4-1181029B086F}" type="sibTrans" cxnId="{AD3F3633-85BE-4864-A456-0A542F761EC7}">
      <dgm:prSet/>
      <dgm:spPr/>
      <dgm:t>
        <a:bodyPr/>
        <a:lstStyle/>
        <a:p>
          <a:endParaRPr lang="en-US"/>
        </a:p>
      </dgm:t>
    </dgm:pt>
    <dgm:pt modelId="{DC578D34-82B6-4216-B72C-7863BE078DE7}">
      <dgm:prSet custT="1"/>
      <dgm:spPr>
        <a:solidFill>
          <a:srgbClr val="0F9ED5"/>
        </a:solidFill>
        <a:ln>
          <a:noFill/>
        </a:ln>
      </dgm:spPr>
      <dgm:t>
        <a:bodyPr/>
        <a:lstStyle/>
        <a:p>
          <a:pPr>
            <a:buNone/>
          </a:pPr>
          <a:r>
            <a:rPr lang="en-US" sz="800" b="0" i="0" u="none"/>
            <a:t>Process Modeling Tool</a:t>
          </a:r>
          <a:endParaRPr lang="en-US" sz="800" b="0"/>
        </a:p>
      </dgm:t>
    </dgm:pt>
    <dgm:pt modelId="{322A8584-50B9-438A-9554-4A2527EBC124}" type="parTrans" cxnId="{08E5954A-DC4A-486F-8CB9-286DB94B1DD3}">
      <dgm:prSet/>
      <dgm:spPr/>
      <dgm:t>
        <a:bodyPr/>
        <a:lstStyle/>
        <a:p>
          <a:endParaRPr lang="en-US"/>
        </a:p>
      </dgm:t>
    </dgm:pt>
    <dgm:pt modelId="{7C85CA65-2C57-48B1-8565-57D7C97201D8}" type="sibTrans" cxnId="{08E5954A-DC4A-486F-8CB9-286DB94B1DD3}">
      <dgm:prSet/>
      <dgm:spPr/>
      <dgm:t>
        <a:bodyPr/>
        <a:lstStyle/>
        <a:p>
          <a:endParaRPr lang="en-US"/>
        </a:p>
      </dgm:t>
    </dgm:pt>
    <dgm:pt modelId="{78248182-DAA1-4A84-AA0D-6CDF8B742B4B}">
      <dgm:prSet custT="1"/>
      <dgm:spPr>
        <a:solidFill>
          <a:srgbClr val="0F9ED5"/>
        </a:solidFill>
        <a:ln>
          <a:noFill/>
        </a:ln>
      </dgm:spPr>
      <dgm:t>
        <a:bodyPr/>
        <a:lstStyle/>
        <a:p>
          <a:pPr>
            <a:buNone/>
          </a:pPr>
          <a:r>
            <a:rPr lang="en-US" sz="800" b="0" i="0" u="none"/>
            <a:t>UX Design Tool</a:t>
          </a:r>
          <a:endParaRPr lang="en-US" sz="800" b="0"/>
        </a:p>
      </dgm:t>
    </dgm:pt>
    <dgm:pt modelId="{7ADFA474-EB15-4FF6-BB1A-9896A35BF57D}" type="parTrans" cxnId="{42E253B7-4E10-4E4F-97F1-3E2929596BEE}">
      <dgm:prSet/>
      <dgm:spPr/>
      <dgm:t>
        <a:bodyPr/>
        <a:lstStyle/>
        <a:p>
          <a:endParaRPr lang="en-US"/>
        </a:p>
      </dgm:t>
    </dgm:pt>
    <dgm:pt modelId="{83E6DE31-ECE7-4685-86D9-0A85B50ABFF8}" type="sibTrans" cxnId="{42E253B7-4E10-4E4F-97F1-3E2929596BEE}">
      <dgm:prSet/>
      <dgm:spPr/>
      <dgm:t>
        <a:bodyPr/>
        <a:lstStyle/>
        <a:p>
          <a:endParaRPr lang="en-US"/>
        </a:p>
      </dgm:t>
    </dgm:pt>
    <dgm:pt modelId="{226EB16F-C489-4CA6-9F9C-426753BAFCF7}">
      <dgm:prSet custT="1"/>
      <dgm:spPr>
        <a:solidFill>
          <a:srgbClr val="0F9ED5"/>
        </a:solidFill>
        <a:ln>
          <a:noFill/>
        </a:ln>
      </dgm:spPr>
      <dgm:t>
        <a:bodyPr/>
        <a:lstStyle/>
        <a:p>
          <a:pPr>
            <a:buNone/>
          </a:pPr>
          <a:r>
            <a:rPr lang="en-US" sz="800" b="0" i="0" u="none"/>
            <a:t>Agent Design Tool</a:t>
          </a:r>
          <a:endParaRPr lang="en-US" sz="800" b="0"/>
        </a:p>
      </dgm:t>
    </dgm:pt>
    <dgm:pt modelId="{5A2B0D7C-C673-42AD-A821-CCFCAC5B39E3}" type="parTrans" cxnId="{627137C6-A50A-4966-B946-E2A051FB13CF}">
      <dgm:prSet/>
      <dgm:spPr/>
      <dgm:t>
        <a:bodyPr/>
        <a:lstStyle/>
        <a:p>
          <a:endParaRPr lang="en-US"/>
        </a:p>
      </dgm:t>
    </dgm:pt>
    <dgm:pt modelId="{0C94DAA8-847C-454D-AE45-987A213CEFE2}" type="sibTrans" cxnId="{627137C6-A50A-4966-B946-E2A051FB13CF}">
      <dgm:prSet/>
      <dgm:spPr/>
      <dgm:t>
        <a:bodyPr/>
        <a:lstStyle/>
        <a:p>
          <a:endParaRPr lang="en-US"/>
        </a:p>
      </dgm:t>
    </dgm:pt>
    <dgm:pt modelId="{D7BA023A-EC37-458F-A933-92E8A44BB8FE}">
      <dgm:prSet custT="1"/>
      <dgm:spPr>
        <a:solidFill>
          <a:srgbClr val="0F9ED5"/>
        </a:solidFill>
        <a:ln>
          <a:noFill/>
        </a:ln>
      </dgm:spPr>
      <dgm:t>
        <a:bodyPr/>
        <a:lstStyle/>
        <a:p>
          <a:pPr>
            <a:buNone/>
          </a:pPr>
          <a:r>
            <a:rPr lang="en-US" sz="800" b="0" i="0" u="none"/>
            <a:t>User Story Generation Tool</a:t>
          </a:r>
          <a:endParaRPr lang="en-US" sz="800" b="0"/>
        </a:p>
      </dgm:t>
    </dgm:pt>
    <dgm:pt modelId="{B8A2DF97-043D-4D04-94C9-1724D99C172C}" type="parTrans" cxnId="{32681F55-70DF-4F70-8113-E856E1D76DED}">
      <dgm:prSet/>
      <dgm:spPr/>
      <dgm:t>
        <a:bodyPr/>
        <a:lstStyle/>
        <a:p>
          <a:endParaRPr lang="en-US"/>
        </a:p>
      </dgm:t>
    </dgm:pt>
    <dgm:pt modelId="{49900A66-12E1-4D43-8608-43AEC5385BCD}" type="sibTrans" cxnId="{32681F55-70DF-4F70-8113-E856E1D76DED}">
      <dgm:prSet/>
      <dgm:spPr/>
      <dgm:t>
        <a:bodyPr/>
        <a:lstStyle/>
        <a:p>
          <a:endParaRPr lang="en-US"/>
        </a:p>
      </dgm:t>
    </dgm:pt>
    <dgm:pt modelId="{671B07C0-1714-417A-806B-437C90FAE3B6}">
      <dgm:prSet custT="1"/>
      <dgm:spPr>
        <a:noFill/>
        <a:ln>
          <a:noFill/>
        </a:ln>
      </dgm:spPr>
      <dgm:t>
        <a:bodyPr/>
        <a:lstStyle/>
        <a:p>
          <a:pPr>
            <a:buNone/>
          </a:pPr>
          <a:r>
            <a:rPr lang="en-US" sz="900" b="1" i="0" u="none">
              <a:solidFill>
                <a:schemeClr val="tx1"/>
              </a:solidFill>
            </a:rPr>
            <a:t>Build Enablement</a:t>
          </a:r>
          <a:endParaRPr lang="en-US" sz="900" b="1">
            <a:solidFill>
              <a:schemeClr val="tx1"/>
            </a:solidFill>
          </a:endParaRPr>
        </a:p>
      </dgm:t>
    </dgm:pt>
    <dgm:pt modelId="{4E43B6EC-E62A-4FF5-81EA-FC411D38AD50}" type="parTrans" cxnId="{36F1D978-5762-42D0-971C-4D7D7E4DD5DD}">
      <dgm:prSet/>
      <dgm:spPr/>
      <dgm:t>
        <a:bodyPr/>
        <a:lstStyle/>
        <a:p>
          <a:endParaRPr lang="en-US"/>
        </a:p>
      </dgm:t>
    </dgm:pt>
    <dgm:pt modelId="{62588AA6-74E4-4D2B-8204-0EE76DA3E917}" type="sibTrans" cxnId="{36F1D978-5762-42D0-971C-4D7D7E4DD5DD}">
      <dgm:prSet/>
      <dgm:spPr/>
      <dgm:t>
        <a:bodyPr/>
        <a:lstStyle/>
        <a:p>
          <a:endParaRPr lang="en-US"/>
        </a:p>
      </dgm:t>
    </dgm:pt>
    <dgm:pt modelId="{56333383-58EB-47B7-B5E0-164AB206E633}">
      <dgm:prSet custT="1"/>
      <dgm:spPr>
        <a:solidFill>
          <a:srgbClr val="0F9ED5"/>
        </a:solidFill>
        <a:ln>
          <a:noFill/>
        </a:ln>
      </dgm:spPr>
      <dgm:t>
        <a:bodyPr/>
        <a:lstStyle/>
        <a:p>
          <a:pPr>
            <a:buNone/>
          </a:pPr>
          <a:r>
            <a:rPr lang="en-US" sz="800" b="0" i="0" u="none"/>
            <a:t>LLM-Enhanced IDE</a:t>
          </a:r>
          <a:endParaRPr lang="en-US" sz="800" b="0"/>
        </a:p>
      </dgm:t>
    </dgm:pt>
    <dgm:pt modelId="{764DCEE5-7B79-4840-B6CF-5B79E4624348}" type="parTrans" cxnId="{0CDC96A1-8ECB-4DD7-A11C-2F976D374DE2}">
      <dgm:prSet/>
      <dgm:spPr/>
      <dgm:t>
        <a:bodyPr/>
        <a:lstStyle/>
        <a:p>
          <a:endParaRPr lang="en-US"/>
        </a:p>
      </dgm:t>
    </dgm:pt>
    <dgm:pt modelId="{DF7B0B7D-AA93-4306-8579-7B4919E271B6}" type="sibTrans" cxnId="{0CDC96A1-8ECB-4DD7-A11C-2F976D374DE2}">
      <dgm:prSet/>
      <dgm:spPr/>
      <dgm:t>
        <a:bodyPr/>
        <a:lstStyle/>
        <a:p>
          <a:endParaRPr lang="en-US"/>
        </a:p>
      </dgm:t>
    </dgm:pt>
    <dgm:pt modelId="{96AA1B8B-FCB2-44ED-90C7-34DD4D18FF37}">
      <dgm:prSet custT="1"/>
      <dgm:spPr>
        <a:solidFill>
          <a:srgbClr val="0F9ED5"/>
        </a:solidFill>
        <a:ln>
          <a:noFill/>
        </a:ln>
      </dgm:spPr>
      <dgm:t>
        <a:bodyPr/>
        <a:lstStyle/>
        <a:p>
          <a:pPr>
            <a:buNone/>
          </a:pPr>
          <a:r>
            <a:rPr lang="en-US" sz="800" b="0" i="0" u="none"/>
            <a:t>Agent-Enhanced IDE</a:t>
          </a:r>
          <a:endParaRPr lang="en-US" sz="800" b="0"/>
        </a:p>
      </dgm:t>
    </dgm:pt>
    <dgm:pt modelId="{C221360B-0EEE-4D46-9D2F-26D4A7D57DB8}" type="parTrans" cxnId="{013DCADA-3B28-4850-BBE1-4BC7C386C799}">
      <dgm:prSet/>
      <dgm:spPr/>
      <dgm:t>
        <a:bodyPr/>
        <a:lstStyle/>
        <a:p>
          <a:endParaRPr lang="en-US"/>
        </a:p>
      </dgm:t>
    </dgm:pt>
    <dgm:pt modelId="{A5458DC2-D010-4A67-9357-7F1B9914EFBD}" type="sibTrans" cxnId="{013DCADA-3B28-4850-BBE1-4BC7C386C799}">
      <dgm:prSet/>
      <dgm:spPr/>
      <dgm:t>
        <a:bodyPr/>
        <a:lstStyle/>
        <a:p>
          <a:endParaRPr lang="en-US"/>
        </a:p>
      </dgm:t>
    </dgm:pt>
    <dgm:pt modelId="{C714538E-49D1-4FE5-AD62-8AD917E6D44D}">
      <dgm:prSet custT="1"/>
      <dgm:spPr>
        <a:solidFill>
          <a:srgbClr val="0F9ED5"/>
        </a:solidFill>
        <a:ln>
          <a:noFill/>
        </a:ln>
      </dgm:spPr>
      <dgm:t>
        <a:bodyPr/>
        <a:lstStyle/>
        <a:p>
          <a:pPr>
            <a:buNone/>
          </a:pPr>
          <a:r>
            <a:rPr lang="en-US" sz="800" b="0" i="0" u="none"/>
            <a:t>Agent Build Tool</a:t>
          </a:r>
          <a:endParaRPr lang="en-US" sz="800" b="0"/>
        </a:p>
      </dgm:t>
    </dgm:pt>
    <dgm:pt modelId="{0534597E-D738-4B2A-BE49-8D56DEFD8574}" type="parTrans" cxnId="{6EAD21FA-9523-490D-8AB1-8733A601259A}">
      <dgm:prSet/>
      <dgm:spPr/>
      <dgm:t>
        <a:bodyPr/>
        <a:lstStyle/>
        <a:p>
          <a:endParaRPr lang="en-US"/>
        </a:p>
      </dgm:t>
    </dgm:pt>
    <dgm:pt modelId="{F3F5F824-6A0C-49EF-87E1-7E0ABDD70436}" type="sibTrans" cxnId="{6EAD21FA-9523-490D-8AB1-8733A601259A}">
      <dgm:prSet/>
      <dgm:spPr/>
      <dgm:t>
        <a:bodyPr/>
        <a:lstStyle/>
        <a:p>
          <a:endParaRPr lang="en-US"/>
        </a:p>
      </dgm:t>
    </dgm:pt>
    <dgm:pt modelId="{3509E20A-8958-4D90-BC49-CD819090F182}">
      <dgm:prSet custT="1"/>
      <dgm:spPr>
        <a:noFill/>
        <a:ln>
          <a:noFill/>
        </a:ln>
      </dgm:spPr>
      <dgm:t>
        <a:bodyPr/>
        <a:lstStyle/>
        <a:p>
          <a:pPr>
            <a:buNone/>
          </a:pPr>
          <a:r>
            <a:rPr lang="en-US" sz="900" b="1" i="0" u="none">
              <a:solidFill>
                <a:schemeClr val="tx1"/>
              </a:solidFill>
            </a:rPr>
            <a:t>Test Enablement</a:t>
          </a:r>
          <a:endParaRPr lang="en-US" sz="900" b="1">
            <a:solidFill>
              <a:schemeClr val="tx1"/>
            </a:solidFill>
          </a:endParaRPr>
        </a:p>
      </dgm:t>
    </dgm:pt>
    <dgm:pt modelId="{A942B4E8-B26A-482F-ADD1-AE7A7CB876F2}" type="parTrans" cxnId="{17C00D93-3F93-43C3-93DF-B86BE1E30893}">
      <dgm:prSet/>
      <dgm:spPr/>
      <dgm:t>
        <a:bodyPr/>
        <a:lstStyle/>
        <a:p>
          <a:endParaRPr lang="en-US"/>
        </a:p>
      </dgm:t>
    </dgm:pt>
    <dgm:pt modelId="{3D6F8455-112F-44EB-AACF-F6CD3DF821E7}" type="sibTrans" cxnId="{17C00D93-3F93-43C3-93DF-B86BE1E30893}">
      <dgm:prSet/>
      <dgm:spPr/>
      <dgm:t>
        <a:bodyPr/>
        <a:lstStyle/>
        <a:p>
          <a:endParaRPr lang="en-US"/>
        </a:p>
      </dgm:t>
    </dgm:pt>
    <dgm:pt modelId="{7064F563-8B66-4325-8E5A-571A6DEF1B65}">
      <dgm:prSet custT="1"/>
      <dgm:spPr>
        <a:solidFill>
          <a:srgbClr val="0F9ED5"/>
        </a:solidFill>
        <a:ln>
          <a:noFill/>
        </a:ln>
      </dgm:spPr>
      <dgm:t>
        <a:bodyPr/>
        <a:lstStyle/>
        <a:p>
          <a:pPr>
            <a:buNone/>
          </a:pPr>
          <a:r>
            <a:rPr lang="en-US" sz="800" b="0" i="0" u="none"/>
            <a:t>Prompt Evaluation Tool</a:t>
          </a:r>
          <a:endParaRPr lang="en-US" sz="800" b="0"/>
        </a:p>
      </dgm:t>
    </dgm:pt>
    <dgm:pt modelId="{4303F3C9-35A4-4967-B9D8-D894064D150D}" type="parTrans" cxnId="{89072C1C-D94E-4FD3-B61E-544D663880F7}">
      <dgm:prSet/>
      <dgm:spPr/>
      <dgm:t>
        <a:bodyPr/>
        <a:lstStyle/>
        <a:p>
          <a:endParaRPr lang="en-US"/>
        </a:p>
      </dgm:t>
    </dgm:pt>
    <dgm:pt modelId="{4A1C3BBE-6797-4868-87DB-90DEDEC9E4A0}" type="sibTrans" cxnId="{89072C1C-D94E-4FD3-B61E-544D663880F7}">
      <dgm:prSet/>
      <dgm:spPr/>
      <dgm:t>
        <a:bodyPr/>
        <a:lstStyle/>
        <a:p>
          <a:endParaRPr lang="en-US"/>
        </a:p>
      </dgm:t>
    </dgm:pt>
    <dgm:pt modelId="{FE734366-743F-46C2-A283-6FE38D261B2D}">
      <dgm:prSet custT="1"/>
      <dgm:spPr>
        <a:solidFill>
          <a:srgbClr val="0F9ED5"/>
        </a:solidFill>
        <a:ln>
          <a:noFill/>
        </a:ln>
      </dgm:spPr>
      <dgm:t>
        <a:bodyPr/>
        <a:lstStyle/>
        <a:p>
          <a:pPr>
            <a:buNone/>
          </a:pPr>
          <a:r>
            <a:rPr lang="en-US" sz="800" b="0" i="0" u="none"/>
            <a:t>Model Evaluation Tool</a:t>
          </a:r>
          <a:endParaRPr lang="en-US" sz="800" b="0"/>
        </a:p>
      </dgm:t>
    </dgm:pt>
    <dgm:pt modelId="{D7DD86C9-93B1-492F-A36A-1C3B478604A1}" type="parTrans" cxnId="{C5C8D2CC-044A-4544-AC4D-CC05B322D0FB}">
      <dgm:prSet/>
      <dgm:spPr/>
      <dgm:t>
        <a:bodyPr/>
        <a:lstStyle/>
        <a:p>
          <a:endParaRPr lang="en-US"/>
        </a:p>
      </dgm:t>
    </dgm:pt>
    <dgm:pt modelId="{D24387D9-3775-4227-BF5B-0B31B546A936}" type="sibTrans" cxnId="{C5C8D2CC-044A-4544-AC4D-CC05B322D0FB}">
      <dgm:prSet/>
      <dgm:spPr/>
      <dgm:t>
        <a:bodyPr/>
        <a:lstStyle/>
        <a:p>
          <a:endParaRPr lang="en-US"/>
        </a:p>
      </dgm:t>
    </dgm:pt>
    <dgm:pt modelId="{D4E12553-41AE-4E4A-8C1E-85AC271893DD}">
      <dgm:prSet custT="1"/>
      <dgm:spPr>
        <a:solidFill>
          <a:srgbClr val="0F9ED5"/>
        </a:solidFill>
        <a:ln>
          <a:noFill/>
        </a:ln>
      </dgm:spPr>
      <dgm:t>
        <a:bodyPr/>
        <a:lstStyle/>
        <a:p>
          <a:pPr>
            <a:buNone/>
          </a:pPr>
          <a:r>
            <a:rPr lang="en-US" sz="800" b="0" i="0" u="none"/>
            <a:t>Agent Evaluation Tool</a:t>
          </a:r>
          <a:endParaRPr lang="en-US" sz="800" b="0"/>
        </a:p>
      </dgm:t>
    </dgm:pt>
    <dgm:pt modelId="{B4868CF3-65E6-45E1-8B4B-0B9F2EB0C875}" type="parTrans" cxnId="{A54AB478-3552-4841-883F-2402CB1C3858}">
      <dgm:prSet/>
      <dgm:spPr/>
      <dgm:t>
        <a:bodyPr/>
        <a:lstStyle/>
        <a:p>
          <a:endParaRPr lang="en-US"/>
        </a:p>
      </dgm:t>
    </dgm:pt>
    <dgm:pt modelId="{3A0F59EF-EB02-4962-9F24-4CF0A2A92740}" type="sibTrans" cxnId="{A54AB478-3552-4841-883F-2402CB1C3858}">
      <dgm:prSet/>
      <dgm:spPr/>
      <dgm:t>
        <a:bodyPr/>
        <a:lstStyle/>
        <a:p>
          <a:endParaRPr lang="en-US"/>
        </a:p>
      </dgm:t>
    </dgm:pt>
    <dgm:pt modelId="{FFBD3453-C331-48C5-BD87-704E531342DD}">
      <dgm:prSet custT="1"/>
      <dgm:spPr>
        <a:solidFill>
          <a:srgbClr val="0F9ED5"/>
        </a:solidFill>
        <a:ln>
          <a:noFill/>
        </a:ln>
      </dgm:spPr>
      <dgm:t>
        <a:bodyPr/>
        <a:lstStyle/>
        <a:p>
          <a:pPr>
            <a:buNone/>
          </a:pPr>
          <a:r>
            <a:rPr lang="en-US" sz="800" b="0" i="0" u="none"/>
            <a:t>Agent Team Evaluation Tool</a:t>
          </a:r>
          <a:endParaRPr lang="en-US" sz="800" b="0"/>
        </a:p>
      </dgm:t>
    </dgm:pt>
    <dgm:pt modelId="{334C445D-960B-4C29-9DE2-37E9A2988D76}" type="parTrans" cxnId="{A44ED63C-A643-4235-86D3-B49AEF5C0975}">
      <dgm:prSet/>
      <dgm:spPr/>
      <dgm:t>
        <a:bodyPr/>
        <a:lstStyle/>
        <a:p>
          <a:endParaRPr lang="en-US"/>
        </a:p>
      </dgm:t>
    </dgm:pt>
    <dgm:pt modelId="{9D985EF2-4455-449E-B431-0F869B470D7F}" type="sibTrans" cxnId="{A44ED63C-A643-4235-86D3-B49AEF5C0975}">
      <dgm:prSet/>
      <dgm:spPr/>
      <dgm:t>
        <a:bodyPr/>
        <a:lstStyle/>
        <a:p>
          <a:endParaRPr lang="en-US"/>
        </a:p>
      </dgm:t>
    </dgm:pt>
    <dgm:pt modelId="{FC2A8076-93AC-4C9C-A89E-CC074FE11200}">
      <dgm:prSet custT="1"/>
      <dgm:spPr>
        <a:solidFill>
          <a:srgbClr val="0F9ED5"/>
        </a:solidFill>
        <a:ln>
          <a:noFill/>
        </a:ln>
      </dgm:spPr>
      <dgm:t>
        <a:bodyPr/>
        <a:lstStyle/>
        <a:p>
          <a:pPr>
            <a:buNone/>
          </a:pPr>
          <a:r>
            <a:rPr lang="en-US" sz="800" b="0"/>
            <a:t>Performance Test Tool</a:t>
          </a:r>
        </a:p>
      </dgm:t>
    </dgm:pt>
    <dgm:pt modelId="{9E415878-067F-4C3F-9978-1914B4C5C381}" type="parTrans" cxnId="{EC9909B1-4E49-4D1D-83EF-C271E70D3DEC}">
      <dgm:prSet/>
      <dgm:spPr/>
      <dgm:t>
        <a:bodyPr/>
        <a:lstStyle/>
        <a:p>
          <a:endParaRPr lang="en-US"/>
        </a:p>
      </dgm:t>
    </dgm:pt>
    <dgm:pt modelId="{82391BBD-4C40-45B0-8691-39815541373A}" type="sibTrans" cxnId="{EC9909B1-4E49-4D1D-83EF-C271E70D3DEC}">
      <dgm:prSet/>
      <dgm:spPr/>
      <dgm:t>
        <a:bodyPr/>
        <a:lstStyle/>
        <a:p>
          <a:endParaRPr lang="en-US"/>
        </a:p>
      </dgm:t>
    </dgm:pt>
    <dgm:pt modelId="{70647C51-33B4-4783-87C2-9DEC1D1EEF76}">
      <dgm:prSet custT="1"/>
      <dgm:spPr>
        <a:solidFill>
          <a:srgbClr val="0F9ED5"/>
        </a:solidFill>
        <a:ln>
          <a:noFill/>
        </a:ln>
      </dgm:spPr>
      <dgm:t>
        <a:bodyPr/>
        <a:lstStyle/>
        <a:p>
          <a:pPr>
            <a:buNone/>
          </a:pPr>
          <a:r>
            <a:rPr lang="en-US" sz="800" b="0"/>
            <a:t>Code Coverage Tool</a:t>
          </a:r>
        </a:p>
      </dgm:t>
    </dgm:pt>
    <dgm:pt modelId="{BCB0E84E-746E-4464-906E-F3F7063C3865}" type="parTrans" cxnId="{1E711F35-5379-49DB-9973-0C147EE49003}">
      <dgm:prSet/>
      <dgm:spPr/>
      <dgm:t>
        <a:bodyPr/>
        <a:lstStyle/>
        <a:p>
          <a:endParaRPr lang="en-US"/>
        </a:p>
      </dgm:t>
    </dgm:pt>
    <dgm:pt modelId="{1B82E069-0A44-41AB-9DC3-14E8DC40D87C}" type="sibTrans" cxnId="{1E711F35-5379-49DB-9973-0C147EE49003}">
      <dgm:prSet/>
      <dgm:spPr/>
      <dgm:t>
        <a:bodyPr/>
        <a:lstStyle/>
        <a:p>
          <a:endParaRPr lang="en-US"/>
        </a:p>
      </dgm:t>
    </dgm:pt>
    <dgm:pt modelId="{7DF74F60-40C7-4855-8F99-D11101BC2188}">
      <dgm:prSet custT="1"/>
      <dgm:spPr>
        <a:solidFill>
          <a:srgbClr val="0F9ED5"/>
        </a:solidFill>
        <a:ln>
          <a:noFill/>
        </a:ln>
      </dgm:spPr>
      <dgm:t>
        <a:bodyPr/>
        <a:lstStyle/>
        <a:p>
          <a:pPr>
            <a:buNone/>
          </a:pPr>
          <a:r>
            <a:rPr lang="en-US" sz="800" b="0"/>
            <a:t>Test Script Generation Tool</a:t>
          </a:r>
        </a:p>
      </dgm:t>
    </dgm:pt>
    <dgm:pt modelId="{5D448DEE-30A2-42B4-AE82-ECBFD05AB1A6}" type="parTrans" cxnId="{1388D0EC-15F2-4DD4-AAA7-17C8CA0E2A1D}">
      <dgm:prSet/>
      <dgm:spPr/>
      <dgm:t>
        <a:bodyPr/>
        <a:lstStyle/>
        <a:p>
          <a:endParaRPr lang="en-US"/>
        </a:p>
      </dgm:t>
    </dgm:pt>
    <dgm:pt modelId="{749EF227-AA76-4043-9DA8-B95DA7D5C28F}" type="sibTrans" cxnId="{1388D0EC-15F2-4DD4-AAA7-17C8CA0E2A1D}">
      <dgm:prSet/>
      <dgm:spPr/>
      <dgm:t>
        <a:bodyPr/>
        <a:lstStyle/>
        <a:p>
          <a:endParaRPr lang="en-US"/>
        </a:p>
      </dgm:t>
    </dgm:pt>
    <dgm:pt modelId="{7E0656EC-9F0C-4BB7-B77E-680635086897}">
      <dgm:prSet custT="1"/>
      <dgm:spPr>
        <a:solidFill>
          <a:srgbClr val="0F9ED5"/>
        </a:solidFill>
        <a:ln>
          <a:noFill/>
        </a:ln>
      </dgm:spPr>
      <dgm:t>
        <a:bodyPr/>
        <a:lstStyle/>
        <a:p>
          <a:pPr>
            <a:buNone/>
          </a:pPr>
          <a:r>
            <a:rPr lang="en-US" sz="800" b="0"/>
            <a:t>Test Data Generation Tool</a:t>
          </a:r>
        </a:p>
      </dgm:t>
    </dgm:pt>
    <dgm:pt modelId="{4AB91387-FC6A-423D-8E5C-D3E01052B98F}" type="parTrans" cxnId="{CF123E0B-06F2-4BFE-B8C0-80A671573C66}">
      <dgm:prSet/>
      <dgm:spPr/>
      <dgm:t>
        <a:bodyPr/>
        <a:lstStyle/>
        <a:p>
          <a:endParaRPr lang="en-US"/>
        </a:p>
      </dgm:t>
    </dgm:pt>
    <dgm:pt modelId="{936357DD-22B5-40E4-BF7A-BC97B2B77354}" type="sibTrans" cxnId="{CF123E0B-06F2-4BFE-B8C0-80A671573C66}">
      <dgm:prSet/>
      <dgm:spPr/>
      <dgm:t>
        <a:bodyPr/>
        <a:lstStyle/>
        <a:p>
          <a:endParaRPr lang="en-US"/>
        </a:p>
      </dgm:t>
    </dgm:pt>
    <dgm:pt modelId="{F4F4A044-0132-4AD3-A761-31153D1CE9C4}">
      <dgm:prSet custT="1"/>
      <dgm:spPr>
        <a:solidFill>
          <a:srgbClr val="0F9ED5"/>
        </a:solidFill>
        <a:ln>
          <a:noFill/>
        </a:ln>
      </dgm:spPr>
      <dgm:t>
        <a:bodyPr/>
        <a:lstStyle/>
        <a:p>
          <a:pPr>
            <a:buNone/>
          </a:pPr>
          <a:r>
            <a:rPr lang="en-US" sz="800" b="0"/>
            <a:t>Software Composition Analysis (SCA) Tool</a:t>
          </a:r>
        </a:p>
      </dgm:t>
    </dgm:pt>
    <dgm:pt modelId="{152477D7-D2F9-4FC6-9A4C-CB05C7BFC310}" type="parTrans" cxnId="{1F52709B-2C47-44A9-AE29-57CB0CB7C304}">
      <dgm:prSet/>
      <dgm:spPr/>
      <dgm:t>
        <a:bodyPr/>
        <a:lstStyle/>
        <a:p>
          <a:endParaRPr lang="en-US"/>
        </a:p>
      </dgm:t>
    </dgm:pt>
    <dgm:pt modelId="{95C6B8B2-5255-407C-81C3-53644FA72B03}" type="sibTrans" cxnId="{1F52709B-2C47-44A9-AE29-57CB0CB7C304}">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213ACB85-3D10-443A-A934-520044E05096}" type="pres">
      <dgm:prSet presAssocID="{6787AE6F-5671-4ED5-B5A2-7B3ECB5BA5AE}" presName="vertOne" presStyleCnt="0"/>
      <dgm:spPr/>
    </dgm:pt>
    <dgm:pt modelId="{9D2BBEF4-855E-47C8-89BC-7987C2F2E7FD}" type="pres">
      <dgm:prSet presAssocID="{6787AE6F-5671-4ED5-B5A2-7B3ECB5BA5AE}" presName="txOne" presStyleLbl="node0" presStyleIdx="0" presStyleCnt="4" custScaleY="320421" custLinFactNeighborY="16359">
        <dgm:presLayoutVars>
          <dgm:chPref val="3"/>
        </dgm:presLayoutVars>
      </dgm:prSet>
      <dgm:spPr/>
    </dgm:pt>
    <dgm:pt modelId="{32465F24-79B1-4D24-B383-0C1A2BF7C878}" type="pres">
      <dgm:prSet presAssocID="{6787AE6F-5671-4ED5-B5A2-7B3ECB5BA5AE}" presName="parTransOne" presStyleCnt="0"/>
      <dgm:spPr/>
    </dgm:pt>
    <dgm:pt modelId="{8E8C6E55-84FA-487B-BEAE-28C19BC38ADF}" type="pres">
      <dgm:prSet presAssocID="{6787AE6F-5671-4ED5-B5A2-7B3ECB5BA5AE}" presName="horzOne" presStyleCnt="0"/>
      <dgm:spPr/>
    </dgm:pt>
    <dgm:pt modelId="{D4BCFFCB-B7F0-45EC-9B16-9B594C7BE291}" type="pres">
      <dgm:prSet presAssocID="{41AEC9A8-3C37-41EA-B56B-7C07EB29F70A}" presName="vertTwo" presStyleCnt="0"/>
      <dgm:spPr/>
    </dgm:pt>
    <dgm:pt modelId="{BF61D5AF-34C6-4DDA-80C7-66AD2B972748}" type="pres">
      <dgm:prSet presAssocID="{41AEC9A8-3C37-41EA-B56B-7C07EB29F70A}" presName="txTwo" presStyleLbl="node2" presStyleIdx="0" presStyleCnt="7" custScaleY="320421">
        <dgm:presLayoutVars>
          <dgm:chPref val="3"/>
        </dgm:presLayoutVars>
      </dgm:prSet>
      <dgm:spPr/>
    </dgm:pt>
    <dgm:pt modelId="{8BED3598-F98B-49AE-A504-7C4ADC8E509F}" type="pres">
      <dgm:prSet presAssocID="{41AEC9A8-3C37-41EA-B56B-7C07EB29F70A}" presName="parTransTwo" presStyleCnt="0"/>
      <dgm:spPr/>
    </dgm:pt>
    <dgm:pt modelId="{F0AD91F4-9063-4BA9-A801-04DC9052ECC7}" type="pres">
      <dgm:prSet presAssocID="{41AEC9A8-3C37-41EA-B56B-7C07EB29F70A}" presName="horzTwo" presStyleCnt="0"/>
      <dgm:spPr/>
    </dgm:pt>
    <dgm:pt modelId="{668C2105-91D2-4572-B776-4C2557CC31EB}" type="pres">
      <dgm:prSet presAssocID="{1023201D-7FAE-4A09-81DF-6B86D8546B5B}" presName="vertThree" presStyleCnt="0"/>
      <dgm:spPr/>
    </dgm:pt>
    <dgm:pt modelId="{58480B22-BF8D-4B33-A7E4-443797D97D61}" type="pres">
      <dgm:prSet presAssocID="{1023201D-7FAE-4A09-81DF-6B86D8546B5B}" presName="txThree" presStyleLbl="node3" presStyleIdx="0" presStyleCnt="6" custScaleY="320421">
        <dgm:presLayoutVars>
          <dgm:chPref val="3"/>
        </dgm:presLayoutVars>
      </dgm:prSet>
      <dgm:spPr/>
    </dgm:pt>
    <dgm:pt modelId="{9B7717E8-8985-402A-8C66-4748FF6C71D1}" type="pres">
      <dgm:prSet presAssocID="{1023201D-7FAE-4A09-81DF-6B86D8546B5B}" presName="parTransThree" presStyleCnt="0"/>
      <dgm:spPr/>
    </dgm:pt>
    <dgm:pt modelId="{50967D33-F149-4F89-A54F-5E3EEA7C7D00}" type="pres">
      <dgm:prSet presAssocID="{1023201D-7FAE-4A09-81DF-6B86D8546B5B}" presName="horzThree" presStyleCnt="0"/>
      <dgm:spPr/>
    </dgm:pt>
    <dgm:pt modelId="{3EB24001-98BF-4E27-92E9-2C4B96B707AA}" type="pres">
      <dgm:prSet presAssocID="{A2E0A6B1-58CA-457D-BCF4-5E40D75FBAE5}" presName="vertFour" presStyleCnt="0">
        <dgm:presLayoutVars>
          <dgm:chPref val="3"/>
        </dgm:presLayoutVars>
      </dgm:prSet>
      <dgm:spPr/>
    </dgm:pt>
    <dgm:pt modelId="{70CDD9B2-F933-40ED-818C-2F9C44950378}" type="pres">
      <dgm:prSet presAssocID="{A2E0A6B1-58CA-457D-BCF4-5E40D75FBAE5}" presName="txFour" presStyleLbl="node4" presStyleIdx="0" presStyleCnt="10" custScaleY="320421">
        <dgm:presLayoutVars>
          <dgm:chPref val="3"/>
        </dgm:presLayoutVars>
      </dgm:prSet>
      <dgm:spPr/>
    </dgm:pt>
    <dgm:pt modelId="{C9996BBE-F92D-4DDD-A02E-B67978FD49B6}" type="pres">
      <dgm:prSet presAssocID="{A2E0A6B1-58CA-457D-BCF4-5E40D75FBAE5}" presName="parTransFour" presStyleCnt="0"/>
      <dgm:spPr/>
    </dgm:pt>
    <dgm:pt modelId="{078FF048-C30D-46E4-9DA8-B9CEA84E83B0}" type="pres">
      <dgm:prSet presAssocID="{A2E0A6B1-58CA-457D-BCF4-5E40D75FBAE5}" presName="horzFour" presStyleCnt="0"/>
      <dgm:spPr/>
    </dgm:pt>
    <dgm:pt modelId="{87DC2D8F-6B4C-45CE-BADD-B299CB115C2F}" type="pres">
      <dgm:prSet presAssocID="{B62ADDD2-7E2C-4E84-BB03-EDB08D421844}" presName="vertFour" presStyleCnt="0">
        <dgm:presLayoutVars>
          <dgm:chPref val="3"/>
        </dgm:presLayoutVars>
      </dgm:prSet>
      <dgm:spPr/>
    </dgm:pt>
    <dgm:pt modelId="{A25E8FA3-71D5-4E3E-949E-BD4C0181BB20}" type="pres">
      <dgm:prSet presAssocID="{B62ADDD2-7E2C-4E84-BB03-EDB08D421844}" presName="txFour" presStyleLbl="node4" presStyleIdx="1" presStyleCnt="10" custScaleY="320421">
        <dgm:presLayoutVars>
          <dgm:chPref val="3"/>
        </dgm:presLayoutVars>
      </dgm:prSet>
      <dgm:spPr/>
    </dgm:pt>
    <dgm:pt modelId="{3044F677-75B3-479A-A079-6046EAD7BC9D}" type="pres">
      <dgm:prSet presAssocID="{B62ADDD2-7E2C-4E84-BB03-EDB08D421844}" presName="horzFour" presStyleCnt="0"/>
      <dgm:spPr/>
    </dgm:pt>
    <dgm:pt modelId="{D6A915B9-ED79-464D-9B32-B4C53A043291}" type="pres">
      <dgm:prSet presAssocID="{F3BCFDC7-6E6A-4A44-9CF8-9390EE69599E}" presName="sibSpaceTwo" presStyleCnt="0"/>
      <dgm:spPr/>
    </dgm:pt>
    <dgm:pt modelId="{310E2771-F506-47A6-988C-A4291B54F6ED}" type="pres">
      <dgm:prSet presAssocID="{170AF763-7CFA-4E6B-B9C1-9A828B18B2E6}" presName="vertTwo" presStyleCnt="0"/>
      <dgm:spPr/>
    </dgm:pt>
    <dgm:pt modelId="{3DA2A78A-36E2-4784-8BC5-DD6261680287}" type="pres">
      <dgm:prSet presAssocID="{170AF763-7CFA-4E6B-B9C1-9A828B18B2E6}" presName="txTwo" presStyleLbl="node2" presStyleIdx="1" presStyleCnt="7" custScaleY="320421">
        <dgm:presLayoutVars>
          <dgm:chPref val="3"/>
        </dgm:presLayoutVars>
      </dgm:prSet>
      <dgm:spPr/>
    </dgm:pt>
    <dgm:pt modelId="{2D531A77-B0B1-459B-B137-15472FDA070F}" type="pres">
      <dgm:prSet presAssocID="{170AF763-7CFA-4E6B-B9C1-9A828B18B2E6}" presName="parTransTwo" presStyleCnt="0"/>
      <dgm:spPr/>
    </dgm:pt>
    <dgm:pt modelId="{D7BFE86A-5251-43AD-AB33-5BE93E76765E}" type="pres">
      <dgm:prSet presAssocID="{170AF763-7CFA-4E6B-B9C1-9A828B18B2E6}" presName="horzTwo" presStyleCnt="0"/>
      <dgm:spPr/>
    </dgm:pt>
    <dgm:pt modelId="{588BE2D7-942C-4DD2-8C9A-7588CAA3C3AF}" type="pres">
      <dgm:prSet presAssocID="{C4FBD39F-FEAB-4E70-B9B5-59C40942D04F}" presName="vertThree" presStyleCnt="0"/>
      <dgm:spPr/>
    </dgm:pt>
    <dgm:pt modelId="{03616C3F-F9C4-4D04-B94A-77442A7ADCEF}" type="pres">
      <dgm:prSet presAssocID="{C4FBD39F-FEAB-4E70-B9B5-59C40942D04F}" presName="txThree" presStyleLbl="node3" presStyleIdx="1" presStyleCnt="6" custScaleY="320421">
        <dgm:presLayoutVars>
          <dgm:chPref val="3"/>
        </dgm:presLayoutVars>
      </dgm:prSet>
      <dgm:spPr/>
    </dgm:pt>
    <dgm:pt modelId="{ABC4844B-7C60-4D10-86FD-7B663E5A52C8}" type="pres">
      <dgm:prSet presAssocID="{C4FBD39F-FEAB-4E70-B9B5-59C40942D04F}" presName="horzThree" presStyleCnt="0"/>
      <dgm:spPr/>
    </dgm:pt>
    <dgm:pt modelId="{CA1D9CB5-404A-48F4-BEDC-9DA9C99C5E12}" type="pres">
      <dgm:prSet presAssocID="{A6420FEB-F82F-4FC7-B01D-D216FDED56DC}" presName="sibSpaceOne" presStyleCnt="0"/>
      <dgm:spPr/>
    </dgm:pt>
    <dgm:pt modelId="{7C3CFE3D-57A1-440D-B510-9C432863AE7E}" type="pres">
      <dgm:prSet presAssocID="{3D2240E5-AE6D-47B5-9897-53EE6DC78F3B}" presName="vertOne" presStyleCnt="0"/>
      <dgm:spPr/>
    </dgm:pt>
    <dgm:pt modelId="{D9074F28-9D6A-4F7E-AD45-889936D81BF1}" type="pres">
      <dgm:prSet presAssocID="{3D2240E5-AE6D-47B5-9897-53EE6DC78F3B}" presName="txOne" presStyleLbl="node0" presStyleIdx="1" presStyleCnt="4" custScaleY="320421" custLinFactNeighborY="16359">
        <dgm:presLayoutVars>
          <dgm:chPref val="3"/>
        </dgm:presLayoutVars>
      </dgm:prSet>
      <dgm:spPr/>
    </dgm:pt>
    <dgm:pt modelId="{DABF6E03-5E4F-44ED-8246-3DA8B6B18BD2}" type="pres">
      <dgm:prSet presAssocID="{3D2240E5-AE6D-47B5-9897-53EE6DC78F3B}" presName="parTransOne" presStyleCnt="0"/>
      <dgm:spPr/>
    </dgm:pt>
    <dgm:pt modelId="{F7646321-B3D5-4818-9A94-7024217CAF9B}" type="pres">
      <dgm:prSet presAssocID="{3D2240E5-AE6D-47B5-9897-53EE6DC78F3B}" presName="horzOne" presStyleCnt="0"/>
      <dgm:spPr/>
    </dgm:pt>
    <dgm:pt modelId="{3F36699D-7025-44E3-8378-5EFE1B05B4B7}" type="pres">
      <dgm:prSet presAssocID="{E70B7C5B-F06A-43C5-B3A7-43F60D29F794}" presName="vertTwo" presStyleCnt="0"/>
      <dgm:spPr/>
    </dgm:pt>
    <dgm:pt modelId="{2E94667A-402F-4D1F-A815-1F892683BE75}" type="pres">
      <dgm:prSet presAssocID="{E70B7C5B-F06A-43C5-B3A7-43F60D29F794}" presName="txTwo" presStyleLbl="node2" presStyleIdx="2" presStyleCnt="7" custScaleY="320421">
        <dgm:presLayoutVars>
          <dgm:chPref val="3"/>
        </dgm:presLayoutVars>
      </dgm:prSet>
      <dgm:spPr/>
    </dgm:pt>
    <dgm:pt modelId="{451703D8-31B9-4B07-A8B1-C69B2B89ABC6}" type="pres">
      <dgm:prSet presAssocID="{E70B7C5B-F06A-43C5-B3A7-43F60D29F794}" presName="parTransTwo" presStyleCnt="0"/>
      <dgm:spPr/>
    </dgm:pt>
    <dgm:pt modelId="{7ADC77EF-07C4-4F1A-B72D-8F4AA74C90A0}" type="pres">
      <dgm:prSet presAssocID="{E70B7C5B-F06A-43C5-B3A7-43F60D29F794}" presName="horzTwo" presStyleCnt="0"/>
      <dgm:spPr/>
    </dgm:pt>
    <dgm:pt modelId="{090F9725-08FB-47B4-BC66-D9D9B878EF46}" type="pres">
      <dgm:prSet presAssocID="{DC578D34-82B6-4216-B72C-7863BE078DE7}" presName="vertThree" presStyleCnt="0"/>
      <dgm:spPr/>
    </dgm:pt>
    <dgm:pt modelId="{E81C091E-AA55-4996-A852-F371546C7217}" type="pres">
      <dgm:prSet presAssocID="{DC578D34-82B6-4216-B72C-7863BE078DE7}" presName="txThree" presStyleLbl="node3" presStyleIdx="2" presStyleCnt="6" custScaleY="320421">
        <dgm:presLayoutVars>
          <dgm:chPref val="3"/>
        </dgm:presLayoutVars>
      </dgm:prSet>
      <dgm:spPr/>
    </dgm:pt>
    <dgm:pt modelId="{CB963FAC-E712-4196-A28E-4F4EE5C890AD}" type="pres">
      <dgm:prSet presAssocID="{DC578D34-82B6-4216-B72C-7863BE078DE7}" presName="parTransThree" presStyleCnt="0"/>
      <dgm:spPr/>
    </dgm:pt>
    <dgm:pt modelId="{1271BDCC-2771-4B7D-8F63-9B57715E08BE}" type="pres">
      <dgm:prSet presAssocID="{DC578D34-82B6-4216-B72C-7863BE078DE7}" presName="horzThree" presStyleCnt="0"/>
      <dgm:spPr/>
    </dgm:pt>
    <dgm:pt modelId="{0AB9D136-535F-4E7F-BAF6-1963BEC7B6BB}" type="pres">
      <dgm:prSet presAssocID="{78248182-DAA1-4A84-AA0D-6CDF8B742B4B}" presName="vertFour" presStyleCnt="0">
        <dgm:presLayoutVars>
          <dgm:chPref val="3"/>
        </dgm:presLayoutVars>
      </dgm:prSet>
      <dgm:spPr/>
    </dgm:pt>
    <dgm:pt modelId="{057B737D-EB4F-4BFC-9CB0-180DC5527A5B}" type="pres">
      <dgm:prSet presAssocID="{78248182-DAA1-4A84-AA0D-6CDF8B742B4B}" presName="txFour" presStyleLbl="node4" presStyleIdx="2" presStyleCnt="10" custScaleY="320421">
        <dgm:presLayoutVars>
          <dgm:chPref val="3"/>
        </dgm:presLayoutVars>
      </dgm:prSet>
      <dgm:spPr/>
    </dgm:pt>
    <dgm:pt modelId="{B89DDAD1-BD21-4DBF-BD00-D8F70095AB53}" type="pres">
      <dgm:prSet presAssocID="{78248182-DAA1-4A84-AA0D-6CDF8B742B4B}" presName="parTransFour" presStyleCnt="0"/>
      <dgm:spPr/>
    </dgm:pt>
    <dgm:pt modelId="{81AFD67C-8BFC-4622-BF6E-3F67678AF47E}" type="pres">
      <dgm:prSet presAssocID="{78248182-DAA1-4A84-AA0D-6CDF8B742B4B}" presName="horzFour" presStyleCnt="0"/>
      <dgm:spPr/>
    </dgm:pt>
    <dgm:pt modelId="{0CB3C844-1D66-4A8D-BFDC-3563EAC1C898}" type="pres">
      <dgm:prSet presAssocID="{226EB16F-C489-4CA6-9F9C-426753BAFCF7}" presName="vertFour" presStyleCnt="0">
        <dgm:presLayoutVars>
          <dgm:chPref val="3"/>
        </dgm:presLayoutVars>
      </dgm:prSet>
      <dgm:spPr/>
    </dgm:pt>
    <dgm:pt modelId="{B2391953-5DEB-4549-8D10-8C33A8626155}" type="pres">
      <dgm:prSet presAssocID="{226EB16F-C489-4CA6-9F9C-426753BAFCF7}" presName="txFour" presStyleLbl="node4" presStyleIdx="3" presStyleCnt="10" custScaleY="320421">
        <dgm:presLayoutVars>
          <dgm:chPref val="3"/>
        </dgm:presLayoutVars>
      </dgm:prSet>
      <dgm:spPr/>
    </dgm:pt>
    <dgm:pt modelId="{0F265B7A-09A3-4C39-9455-EE379AC4F8E8}" type="pres">
      <dgm:prSet presAssocID="{226EB16F-C489-4CA6-9F9C-426753BAFCF7}" presName="horzFour" presStyleCnt="0"/>
      <dgm:spPr/>
    </dgm:pt>
    <dgm:pt modelId="{64A0C585-6211-4F66-8BB5-BC3ED780C574}" type="pres">
      <dgm:prSet presAssocID="{C1095560-E511-491C-AAF4-1181029B086F}" presName="sibSpaceTwo" presStyleCnt="0"/>
      <dgm:spPr/>
    </dgm:pt>
    <dgm:pt modelId="{351A8881-53C2-4EDF-80D4-FCA6CA256EF5}" type="pres">
      <dgm:prSet presAssocID="{D7BA023A-EC37-458F-A933-92E8A44BB8FE}" presName="vertTwo" presStyleCnt="0"/>
      <dgm:spPr/>
    </dgm:pt>
    <dgm:pt modelId="{A7653749-C792-4332-9A5B-3150E38D57C1}" type="pres">
      <dgm:prSet presAssocID="{D7BA023A-EC37-458F-A933-92E8A44BB8FE}" presName="txTwo" presStyleLbl="node2" presStyleIdx="3" presStyleCnt="7" custScaleY="320421">
        <dgm:presLayoutVars>
          <dgm:chPref val="3"/>
        </dgm:presLayoutVars>
      </dgm:prSet>
      <dgm:spPr/>
    </dgm:pt>
    <dgm:pt modelId="{886F4D34-073A-4488-A4DB-6933D54EBD45}" type="pres">
      <dgm:prSet presAssocID="{D7BA023A-EC37-458F-A933-92E8A44BB8FE}" presName="horzTwo" presStyleCnt="0"/>
      <dgm:spPr/>
    </dgm:pt>
    <dgm:pt modelId="{16A0D0A3-85F0-4153-B57C-A1B901613C45}" type="pres">
      <dgm:prSet presAssocID="{5E8A2928-6781-469B-911E-DD94A63E8317}" presName="sibSpaceOne" presStyleCnt="0"/>
      <dgm:spPr/>
    </dgm:pt>
    <dgm:pt modelId="{8BB0F60B-D770-4564-8112-A93DA24E61B5}" type="pres">
      <dgm:prSet presAssocID="{671B07C0-1714-417A-806B-437C90FAE3B6}" presName="vertOne" presStyleCnt="0"/>
      <dgm:spPr/>
    </dgm:pt>
    <dgm:pt modelId="{47E7306A-9E20-4AF0-81BE-7E7686260DD6}" type="pres">
      <dgm:prSet presAssocID="{671B07C0-1714-417A-806B-437C90FAE3B6}" presName="txOne" presStyleLbl="node0" presStyleIdx="2" presStyleCnt="4" custScaleY="320421" custLinFactNeighborY="16359">
        <dgm:presLayoutVars>
          <dgm:chPref val="3"/>
        </dgm:presLayoutVars>
      </dgm:prSet>
      <dgm:spPr/>
    </dgm:pt>
    <dgm:pt modelId="{E8896D9B-6EDA-49FF-9602-164342FC1BFF}" type="pres">
      <dgm:prSet presAssocID="{671B07C0-1714-417A-806B-437C90FAE3B6}" presName="parTransOne" presStyleCnt="0"/>
      <dgm:spPr/>
    </dgm:pt>
    <dgm:pt modelId="{194B3172-3295-42FF-ADC1-BA48804C76D8}" type="pres">
      <dgm:prSet presAssocID="{671B07C0-1714-417A-806B-437C90FAE3B6}" presName="horzOne" presStyleCnt="0"/>
      <dgm:spPr/>
    </dgm:pt>
    <dgm:pt modelId="{269E3B24-6949-4B90-A819-7D8CD4A4BFBE}" type="pres">
      <dgm:prSet presAssocID="{56333383-58EB-47B7-B5E0-164AB206E633}" presName="vertTwo" presStyleCnt="0"/>
      <dgm:spPr/>
    </dgm:pt>
    <dgm:pt modelId="{2E1EC820-834E-4B9A-8ECE-D7C22820944D}" type="pres">
      <dgm:prSet presAssocID="{56333383-58EB-47B7-B5E0-164AB206E633}" presName="txTwo" presStyleLbl="node2" presStyleIdx="4" presStyleCnt="7" custScaleY="320421">
        <dgm:presLayoutVars>
          <dgm:chPref val="3"/>
        </dgm:presLayoutVars>
      </dgm:prSet>
      <dgm:spPr/>
    </dgm:pt>
    <dgm:pt modelId="{92AAE492-3C74-4359-A481-D62D9349308F}" type="pres">
      <dgm:prSet presAssocID="{56333383-58EB-47B7-B5E0-164AB206E633}" presName="parTransTwo" presStyleCnt="0"/>
      <dgm:spPr/>
    </dgm:pt>
    <dgm:pt modelId="{F884BF8E-D105-4B33-931F-7FE190930465}" type="pres">
      <dgm:prSet presAssocID="{56333383-58EB-47B7-B5E0-164AB206E633}" presName="horzTwo" presStyleCnt="0"/>
      <dgm:spPr/>
    </dgm:pt>
    <dgm:pt modelId="{3BDF7961-D7ED-4184-812C-4DAE056288FC}" type="pres">
      <dgm:prSet presAssocID="{96AA1B8B-FCB2-44ED-90C7-34DD4D18FF37}" presName="vertThree" presStyleCnt="0"/>
      <dgm:spPr/>
    </dgm:pt>
    <dgm:pt modelId="{D53E6C10-566F-46EC-BBA3-DBEBD5C22EBC}" type="pres">
      <dgm:prSet presAssocID="{96AA1B8B-FCB2-44ED-90C7-34DD4D18FF37}" presName="txThree" presStyleLbl="node3" presStyleIdx="3" presStyleCnt="6" custScaleY="320421">
        <dgm:presLayoutVars>
          <dgm:chPref val="3"/>
        </dgm:presLayoutVars>
      </dgm:prSet>
      <dgm:spPr/>
    </dgm:pt>
    <dgm:pt modelId="{C8FE792E-34B6-4543-A5FA-063B2809F957}" type="pres">
      <dgm:prSet presAssocID="{96AA1B8B-FCB2-44ED-90C7-34DD4D18FF37}" presName="parTransThree" presStyleCnt="0"/>
      <dgm:spPr/>
    </dgm:pt>
    <dgm:pt modelId="{CC8964F6-71B1-4BF7-9FB2-AE406C735CA9}" type="pres">
      <dgm:prSet presAssocID="{96AA1B8B-FCB2-44ED-90C7-34DD4D18FF37}" presName="horzThree" presStyleCnt="0"/>
      <dgm:spPr/>
    </dgm:pt>
    <dgm:pt modelId="{0CD12A97-D20A-4BD6-8260-2EAE6313B961}" type="pres">
      <dgm:prSet presAssocID="{C714538E-49D1-4FE5-AD62-8AD917E6D44D}" presName="vertFour" presStyleCnt="0">
        <dgm:presLayoutVars>
          <dgm:chPref val="3"/>
        </dgm:presLayoutVars>
      </dgm:prSet>
      <dgm:spPr/>
    </dgm:pt>
    <dgm:pt modelId="{FEDDAF5A-D7DD-453D-BCE9-B5E282B130F2}" type="pres">
      <dgm:prSet presAssocID="{C714538E-49D1-4FE5-AD62-8AD917E6D44D}" presName="txFour" presStyleLbl="node4" presStyleIdx="4" presStyleCnt="10" custScaleY="320421">
        <dgm:presLayoutVars>
          <dgm:chPref val="3"/>
        </dgm:presLayoutVars>
      </dgm:prSet>
      <dgm:spPr/>
    </dgm:pt>
    <dgm:pt modelId="{97F50C0E-AA5B-4489-9E7A-814EF9757032}" type="pres">
      <dgm:prSet presAssocID="{C714538E-49D1-4FE5-AD62-8AD917E6D44D}" presName="parTransFour" presStyleCnt="0"/>
      <dgm:spPr/>
    </dgm:pt>
    <dgm:pt modelId="{D187618F-8226-40EB-8927-410F7B13AD71}" type="pres">
      <dgm:prSet presAssocID="{C714538E-49D1-4FE5-AD62-8AD917E6D44D}" presName="horzFour" presStyleCnt="0"/>
      <dgm:spPr/>
    </dgm:pt>
    <dgm:pt modelId="{D4828570-EB2E-4928-99AB-5A2BE9214661}" type="pres">
      <dgm:prSet presAssocID="{F4F4A044-0132-4AD3-A761-31153D1CE9C4}" presName="vertFour" presStyleCnt="0">
        <dgm:presLayoutVars>
          <dgm:chPref val="3"/>
        </dgm:presLayoutVars>
      </dgm:prSet>
      <dgm:spPr/>
    </dgm:pt>
    <dgm:pt modelId="{570957C2-19FD-41AD-B987-3F11B13DCBE6}" type="pres">
      <dgm:prSet presAssocID="{F4F4A044-0132-4AD3-A761-31153D1CE9C4}" presName="txFour" presStyleLbl="node4" presStyleIdx="5" presStyleCnt="10" custScaleY="320421">
        <dgm:presLayoutVars>
          <dgm:chPref val="3"/>
        </dgm:presLayoutVars>
      </dgm:prSet>
      <dgm:spPr/>
    </dgm:pt>
    <dgm:pt modelId="{A1DE5977-E221-4374-BEFC-69DCA30FC78D}" type="pres">
      <dgm:prSet presAssocID="{F4F4A044-0132-4AD3-A761-31153D1CE9C4}" presName="horzFour" presStyleCnt="0"/>
      <dgm:spPr/>
    </dgm:pt>
    <dgm:pt modelId="{2E5C3C6D-A050-45A3-A249-B45DB88E30BB}" type="pres">
      <dgm:prSet presAssocID="{62588AA6-74E4-4D2B-8204-0EE76DA3E917}" presName="sibSpaceOne" presStyleCnt="0"/>
      <dgm:spPr/>
    </dgm:pt>
    <dgm:pt modelId="{E9DDFD66-B23E-4005-9EE9-BDE2E8E4CFF1}" type="pres">
      <dgm:prSet presAssocID="{3509E20A-8958-4D90-BC49-CD819090F182}" presName="vertOne" presStyleCnt="0"/>
      <dgm:spPr/>
    </dgm:pt>
    <dgm:pt modelId="{2FB73730-B4C4-4569-BB49-7A14C38AB812}" type="pres">
      <dgm:prSet presAssocID="{3509E20A-8958-4D90-BC49-CD819090F182}" presName="txOne" presStyleLbl="node0" presStyleIdx="3" presStyleCnt="4" custScaleY="320421" custLinFactNeighborY="16359">
        <dgm:presLayoutVars>
          <dgm:chPref val="3"/>
        </dgm:presLayoutVars>
      </dgm:prSet>
      <dgm:spPr/>
    </dgm:pt>
    <dgm:pt modelId="{7B56C23A-4249-4D8F-ADB4-958599FC2E1B}" type="pres">
      <dgm:prSet presAssocID="{3509E20A-8958-4D90-BC49-CD819090F182}" presName="parTransOne" presStyleCnt="0"/>
      <dgm:spPr/>
    </dgm:pt>
    <dgm:pt modelId="{B1071451-243A-4DBF-9EB0-233B69699064}" type="pres">
      <dgm:prSet presAssocID="{3509E20A-8958-4D90-BC49-CD819090F182}" presName="horzOne" presStyleCnt="0"/>
      <dgm:spPr/>
    </dgm:pt>
    <dgm:pt modelId="{FE9596B5-2FC1-492B-B762-094E785927F3}" type="pres">
      <dgm:prSet presAssocID="{7064F563-8B66-4325-8E5A-571A6DEF1B65}" presName="vertTwo" presStyleCnt="0"/>
      <dgm:spPr/>
    </dgm:pt>
    <dgm:pt modelId="{476502D4-3590-4345-B51A-BBDDBE104189}" type="pres">
      <dgm:prSet presAssocID="{7064F563-8B66-4325-8E5A-571A6DEF1B65}" presName="txTwo" presStyleLbl="node2" presStyleIdx="5" presStyleCnt="7" custScaleY="320421">
        <dgm:presLayoutVars>
          <dgm:chPref val="3"/>
        </dgm:presLayoutVars>
      </dgm:prSet>
      <dgm:spPr/>
    </dgm:pt>
    <dgm:pt modelId="{606DA54A-3070-43C5-9CA9-AD57534F2E6A}" type="pres">
      <dgm:prSet presAssocID="{7064F563-8B66-4325-8E5A-571A6DEF1B65}" presName="parTransTwo" presStyleCnt="0"/>
      <dgm:spPr/>
    </dgm:pt>
    <dgm:pt modelId="{1F259993-ED8A-4F56-9A41-FD89C0FC29E0}" type="pres">
      <dgm:prSet presAssocID="{7064F563-8B66-4325-8E5A-571A6DEF1B65}" presName="horzTwo" presStyleCnt="0"/>
      <dgm:spPr/>
    </dgm:pt>
    <dgm:pt modelId="{5ADC6E7D-64CC-4668-AB7A-B100B35B6CEF}" type="pres">
      <dgm:prSet presAssocID="{FE734366-743F-46C2-A283-6FE38D261B2D}" presName="vertThree" presStyleCnt="0"/>
      <dgm:spPr/>
    </dgm:pt>
    <dgm:pt modelId="{36D1FE82-89D9-42B1-B597-54CF4137D56C}" type="pres">
      <dgm:prSet presAssocID="{FE734366-743F-46C2-A283-6FE38D261B2D}" presName="txThree" presStyleLbl="node3" presStyleIdx="4" presStyleCnt="6" custScaleY="320421">
        <dgm:presLayoutVars>
          <dgm:chPref val="3"/>
        </dgm:presLayoutVars>
      </dgm:prSet>
      <dgm:spPr/>
    </dgm:pt>
    <dgm:pt modelId="{7A5F3C58-C9D4-47B0-8134-8AE1C9344A16}" type="pres">
      <dgm:prSet presAssocID="{FE734366-743F-46C2-A283-6FE38D261B2D}" presName="parTransThree" presStyleCnt="0"/>
      <dgm:spPr/>
    </dgm:pt>
    <dgm:pt modelId="{18510185-5A36-431F-AB6A-DB047AA98779}" type="pres">
      <dgm:prSet presAssocID="{FE734366-743F-46C2-A283-6FE38D261B2D}" presName="horzThree" presStyleCnt="0"/>
      <dgm:spPr/>
    </dgm:pt>
    <dgm:pt modelId="{1BCF97BC-7CA0-42B2-8763-4AA7A95331C3}" type="pres">
      <dgm:prSet presAssocID="{D4E12553-41AE-4E4A-8C1E-85AC271893DD}" presName="vertFour" presStyleCnt="0">
        <dgm:presLayoutVars>
          <dgm:chPref val="3"/>
        </dgm:presLayoutVars>
      </dgm:prSet>
      <dgm:spPr/>
    </dgm:pt>
    <dgm:pt modelId="{7FAF8909-3639-444A-892B-44232ED91645}" type="pres">
      <dgm:prSet presAssocID="{D4E12553-41AE-4E4A-8C1E-85AC271893DD}" presName="txFour" presStyleLbl="node4" presStyleIdx="6" presStyleCnt="10" custScaleY="320421">
        <dgm:presLayoutVars>
          <dgm:chPref val="3"/>
        </dgm:presLayoutVars>
      </dgm:prSet>
      <dgm:spPr/>
    </dgm:pt>
    <dgm:pt modelId="{DE3EB90A-31D9-4E33-9EED-F76ECEAB7F77}" type="pres">
      <dgm:prSet presAssocID="{D4E12553-41AE-4E4A-8C1E-85AC271893DD}" presName="parTransFour" presStyleCnt="0"/>
      <dgm:spPr/>
    </dgm:pt>
    <dgm:pt modelId="{AA5BCCB5-F6B1-4CB6-8942-182C3A0868DA}" type="pres">
      <dgm:prSet presAssocID="{D4E12553-41AE-4E4A-8C1E-85AC271893DD}" presName="horzFour" presStyleCnt="0"/>
      <dgm:spPr/>
    </dgm:pt>
    <dgm:pt modelId="{8F6F0D5F-BE60-4292-ACCE-8B0E0AAF0FF2}" type="pres">
      <dgm:prSet presAssocID="{FFBD3453-C331-48C5-BD87-704E531342DD}" presName="vertFour" presStyleCnt="0">
        <dgm:presLayoutVars>
          <dgm:chPref val="3"/>
        </dgm:presLayoutVars>
      </dgm:prSet>
      <dgm:spPr/>
    </dgm:pt>
    <dgm:pt modelId="{5870229F-55D8-475A-A9A7-43B665F904A0}" type="pres">
      <dgm:prSet presAssocID="{FFBD3453-C331-48C5-BD87-704E531342DD}" presName="txFour" presStyleLbl="node4" presStyleIdx="7" presStyleCnt="10" custScaleY="320421">
        <dgm:presLayoutVars>
          <dgm:chPref val="3"/>
        </dgm:presLayoutVars>
      </dgm:prSet>
      <dgm:spPr/>
    </dgm:pt>
    <dgm:pt modelId="{BD31B0BA-0FED-4C75-B366-F5D99080B21F}" type="pres">
      <dgm:prSet presAssocID="{FFBD3453-C331-48C5-BD87-704E531342DD}" presName="horzFour" presStyleCnt="0"/>
      <dgm:spPr/>
    </dgm:pt>
    <dgm:pt modelId="{72F2B3B8-C543-47D5-9CAC-D078A169214F}" type="pres">
      <dgm:prSet presAssocID="{4A1C3BBE-6797-4868-87DB-90DEDEC9E4A0}" presName="sibSpaceTwo" presStyleCnt="0"/>
      <dgm:spPr/>
    </dgm:pt>
    <dgm:pt modelId="{0F8277ED-0267-4B5C-8F45-1AB575C7997A}" type="pres">
      <dgm:prSet presAssocID="{FC2A8076-93AC-4C9C-A89E-CC074FE11200}" presName="vertTwo" presStyleCnt="0"/>
      <dgm:spPr/>
    </dgm:pt>
    <dgm:pt modelId="{065E46D3-6DF2-4A45-BE0D-DE9AE6FFC439}" type="pres">
      <dgm:prSet presAssocID="{FC2A8076-93AC-4C9C-A89E-CC074FE11200}" presName="txTwo" presStyleLbl="node2" presStyleIdx="6" presStyleCnt="7" custScaleY="320421">
        <dgm:presLayoutVars>
          <dgm:chPref val="3"/>
        </dgm:presLayoutVars>
      </dgm:prSet>
      <dgm:spPr/>
    </dgm:pt>
    <dgm:pt modelId="{D5D24000-DCB2-4A23-8FA0-68AB8F843A40}" type="pres">
      <dgm:prSet presAssocID="{FC2A8076-93AC-4C9C-A89E-CC074FE11200}" presName="parTransTwo" presStyleCnt="0"/>
      <dgm:spPr/>
    </dgm:pt>
    <dgm:pt modelId="{12508AE7-0C26-4939-8352-1E4DA44125CF}" type="pres">
      <dgm:prSet presAssocID="{FC2A8076-93AC-4C9C-A89E-CC074FE11200}" presName="horzTwo" presStyleCnt="0"/>
      <dgm:spPr/>
    </dgm:pt>
    <dgm:pt modelId="{B5E9DE64-7A8B-43D2-91E1-37F2FD41AF6F}" type="pres">
      <dgm:prSet presAssocID="{70647C51-33B4-4783-87C2-9DEC1D1EEF76}" presName="vertThree" presStyleCnt="0"/>
      <dgm:spPr/>
    </dgm:pt>
    <dgm:pt modelId="{7143DC94-FB46-4427-8472-1218C7686E13}" type="pres">
      <dgm:prSet presAssocID="{70647C51-33B4-4783-87C2-9DEC1D1EEF76}" presName="txThree" presStyleLbl="node3" presStyleIdx="5" presStyleCnt="6" custScaleY="320421">
        <dgm:presLayoutVars>
          <dgm:chPref val="3"/>
        </dgm:presLayoutVars>
      </dgm:prSet>
      <dgm:spPr/>
    </dgm:pt>
    <dgm:pt modelId="{4F2C7302-98B5-4EB6-A86B-50087613E31B}" type="pres">
      <dgm:prSet presAssocID="{70647C51-33B4-4783-87C2-9DEC1D1EEF76}" presName="parTransThree" presStyleCnt="0"/>
      <dgm:spPr/>
    </dgm:pt>
    <dgm:pt modelId="{7796A67E-DD0A-42B4-ACAA-784D8402630F}" type="pres">
      <dgm:prSet presAssocID="{70647C51-33B4-4783-87C2-9DEC1D1EEF76}" presName="horzThree" presStyleCnt="0"/>
      <dgm:spPr/>
    </dgm:pt>
    <dgm:pt modelId="{DFAA296F-318B-4BF2-B315-371ACEE9836D}" type="pres">
      <dgm:prSet presAssocID="{7DF74F60-40C7-4855-8F99-D11101BC2188}" presName="vertFour" presStyleCnt="0">
        <dgm:presLayoutVars>
          <dgm:chPref val="3"/>
        </dgm:presLayoutVars>
      </dgm:prSet>
      <dgm:spPr/>
    </dgm:pt>
    <dgm:pt modelId="{76F7EB26-7032-4AE0-8CAC-84E7B26C92C4}" type="pres">
      <dgm:prSet presAssocID="{7DF74F60-40C7-4855-8F99-D11101BC2188}" presName="txFour" presStyleLbl="node4" presStyleIdx="8" presStyleCnt="10" custScaleY="320421">
        <dgm:presLayoutVars>
          <dgm:chPref val="3"/>
        </dgm:presLayoutVars>
      </dgm:prSet>
      <dgm:spPr/>
    </dgm:pt>
    <dgm:pt modelId="{9D8C07A6-002D-4105-9C42-D32DB270D108}" type="pres">
      <dgm:prSet presAssocID="{7DF74F60-40C7-4855-8F99-D11101BC2188}" presName="parTransFour" presStyleCnt="0"/>
      <dgm:spPr/>
    </dgm:pt>
    <dgm:pt modelId="{73A53F56-E614-42C2-BC94-AC11FA4196E3}" type="pres">
      <dgm:prSet presAssocID="{7DF74F60-40C7-4855-8F99-D11101BC2188}" presName="horzFour" presStyleCnt="0"/>
      <dgm:spPr/>
    </dgm:pt>
    <dgm:pt modelId="{65231A25-D8B5-4E3C-B832-40573BD21F3C}" type="pres">
      <dgm:prSet presAssocID="{7E0656EC-9F0C-4BB7-B77E-680635086897}" presName="vertFour" presStyleCnt="0">
        <dgm:presLayoutVars>
          <dgm:chPref val="3"/>
        </dgm:presLayoutVars>
      </dgm:prSet>
      <dgm:spPr/>
    </dgm:pt>
    <dgm:pt modelId="{D73A34F9-E4B0-4C34-B2F7-48BC6EDE026B}" type="pres">
      <dgm:prSet presAssocID="{7E0656EC-9F0C-4BB7-B77E-680635086897}" presName="txFour" presStyleLbl="node4" presStyleIdx="9" presStyleCnt="10" custScaleY="320421">
        <dgm:presLayoutVars>
          <dgm:chPref val="3"/>
        </dgm:presLayoutVars>
      </dgm:prSet>
      <dgm:spPr/>
    </dgm:pt>
    <dgm:pt modelId="{92F4ED87-EA40-48DC-8530-7F882286C226}" type="pres">
      <dgm:prSet presAssocID="{7E0656EC-9F0C-4BB7-B77E-680635086897}" presName="horzFour" presStyleCnt="0"/>
      <dgm:spPr/>
    </dgm:pt>
  </dgm:ptLst>
  <dgm:cxnLst>
    <dgm:cxn modelId="{EDB3E003-F904-419B-BF7E-38E9F6CEA234}" type="presOf" srcId="{FE734366-743F-46C2-A283-6FE38D261B2D}" destId="{36D1FE82-89D9-42B1-B597-54CF4137D56C}" srcOrd="0" destOrd="0" presId="urn:microsoft.com/office/officeart/2005/8/layout/hierarchy4"/>
    <dgm:cxn modelId="{CF123E0B-06F2-4BFE-B8C0-80A671573C66}" srcId="{7DF74F60-40C7-4855-8F99-D11101BC2188}" destId="{7E0656EC-9F0C-4BB7-B77E-680635086897}" srcOrd="0" destOrd="0" parTransId="{4AB91387-FC6A-423D-8E5C-D3E01052B98F}" sibTransId="{936357DD-22B5-40E4-BF7A-BC97B2B77354}"/>
    <dgm:cxn modelId="{FF4CE110-4813-4FBC-87BF-CC46B60A900D}" type="presOf" srcId="{70647C51-33B4-4783-87C2-9DEC1D1EEF76}" destId="{7143DC94-FB46-4427-8472-1218C7686E13}" srcOrd="0" destOrd="0" presId="urn:microsoft.com/office/officeart/2005/8/layout/hierarchy4"/>
    <dgm:cxn modelId="{78219318-FF76-425D-89D3-4C893148A63E}" type="presOf" srcId="{FFBD3453-C331-48C5-BD87-704E531342DD}" destId="{5870229F-55D8-475A-A9A7-43B665F904A0}" srcOrd="0" destOrd="0" presId="urn:microsoft.com/office/officeart/2005/8/layout/hierarchy4"/>
    <dgm:cxn modelId="{89072C1C-D94E-4FD3-B61E-544D663880F7}" srcId="{3509E20A-8958-4D90-BC49-CD819090F182}" destId="{7064F563-8B66-4325-8E5A-571A6DEF1B65}" srcOrd="0" destOrd="0" parTransId="{4303F3C9-35A4-4967-B9D8-D894064D150D}" sibTransId="{4A1C3BBE-6797-4868-87DB-90DEDEC9E4A0}"/>
    <dgm:cxn modelId="{5E1BC92F-7567-45C3-A6B3-357BC665CF9A}" srcId="{6787AE6F-5671-4ED5-B5A2-7B3ECB5BA5AE}" destId="{170AF763-7CFA-4E6B-B9C1-9A828B18B2E6}" srcOrd="1" destOrd="0" parTransId="{4E12BBC4-009C-47F8-8FBF-A623986201F7}" sibTransId="{B9E3145D-B4BE-4B02-ACC3-89ECD2742933}"/>
    <dgm:cxn modelId="{AD3F3633-85BE-4864-A456-0A542F761EC7}" srcId="{3D2240E5-AE6D-47B5-9897-53EE6DC78F3B}" destId="{E70B7C5B-F06A-43C5-B3A7-43F60D29F794}" srcOrd="0" destOrd="0" parTransId="{976FD958-9B0E-45FA-B045-6D0057C12E79}" sibTransId="{C1095560-E511-491C-AAF4-1181029B086F}"/>
    <dgm:cxn modelId="{1E711F35-5379-49DB-9973-0C147EE49003}" srcId="{FC2A8076-93AC-4C9C-A89E-CC074FE11200}" destId="{70647C51-33B4-4783-87C2-9DEC1D1EEF76}" srcOrd="0" destOrd="0" parTransId="{BCB0E84E-746E-4464-906E-F3F7063C3865}" sibTransId="{1B82E069-0A44-41AB-9DC3-14E8DC40D87C}"/>
    <dgm:cxn modelId="{A44ED63C-A643-4235-86D3-B49AEF5C0975}" srcId="{D4E12553-41AE-4E4A-8C1E-85AC271893DD}" destId="{FFBD3453-C331-48C5-BD87-704E531342DD}" srcOrd="0" destOrd="0" parTransId="{334C445D-960B-4C29-9DE2-37E9A2988D76}" sibTransId="{9D985EF2-4455-449E-B431-0F869B470D7F}"/>
    <dgm:cxn modelId="{417E8A67-D7C8-4CC4-9B7B-6A95542217D6}" type="presOf" srcId="{7064F563-8B66-4325-8E5A-571A6DEF1B65}" destId="{476502D4-3590-4345-B51A-BBDDBE104189}" srcOrd="0" destOrd="0" presId="urn:microsoft.com/office/officeart/2005/8/layout/hierarchy4"/>
    <dgm:cxn modelId="{912A4F49-F7A2-4286-B40D-846EEEB8B3E4}" type="presOf" srcId="{B62ADDD2-7E2C-4E84-BB03-EDB08D421844}" destId="{A25E8FA3-71D5-4E3E-949E-BD4C0181BB20}" srcOrd="0" destOrd="0" presId="urn:microsoft.com/office/officeart/2005/8/layout/hierarchy4"/>
    <dgm:cxn modelId="{08E5954A-DC4A-486F-8CB9-286DB94B1DD3}" srcId="{E70B7C5B-F06A-43C5-B3A7-43F60D29F794}" destId="{DC578D34-82B6-4216-B72C-7863BE078DE7}" srcOrd="0" destOrd="0" parTransId="{322A8584-50B9-438A-9554-4A2527EBC124}" sibTransId="{7C85CA65-2C57-48B1-8565-57D7C97201D8}"/>
    <dgm:cxn modelId="{7FA7AB6E-6D21-490F-BE10-B124F6D7F310}" srcId="{A2E0A6B1-58CA-457D-BCF4-5E40D75FBAE5}" destId="{B62ADDD2-7E2C-4E84-BB03-EDB08D421844}" srcOrd="0" destOrd="0" parTransId="{26304313-B108-4A27-A883-099C8B1F20C5}" sibTransId="{EBB8CCD8-C4A4-46AB-B9D9-38D79D7B5067}"/>
    <dgm:cxn modelId="{435A224F-E144-457C-9743-3284C50AC0FE}" type="presOf" srcId="{6787AE6F-5671-4ED5-B5A2-7B3ECB5BA5AE}" destId="{9D2BBEF4-855E-47C8-89BC-7987C2F2E7FD}" srcOrd="0" destOrd="0" presId="urn:microsoft.com/office/officeart/2005/8/layout/hierarchy4"/>
    <dgm:cxn modelId="{0FC36C74-2D93-4D22-B913-D28DA849F0FB}" type="presOf" srcId="{A2E0A6B1-58CA-457D-BCF4-5E40D75FBAE5}" destId="{70CDD9B2-F933-40ED-818C-2F9C44950378}" srcOrd="0" destOrd="0" presId="urn:microsoft.com/office/officeart/2005/8/layout/hierarchy4"/>
    <dgm:cxn modelId="{32681F55-70DF-4F70-8113-E856E1D76DED}" srcId="{3D2240E5-AE6D-47B5-9897-53EE6DC78F3B}" destId="{D7BA023A-EC37-458F-A933-92E8A44BB8FE}" srcOrd="1" destOrd="0" parTransId="{B8A2DF97-043D-4D04-94C9-1724D99C172C}" sibTransId="{49900A66-12E1-4D43-8608-43AEC5385BCD}"/>
    <dgm:cxn modelId="{A54AB478-3552-4841-883F-2402CB1C3858}" srcId="{FE734366-743F-46C2-A283-6FE38D261B2D}" destId="{D4E12553-41AE-4E4A-8C1E-85AC271893DD}" srcOrd="0" destOrd="0" parTransId="{B4868CF3-65E6-45E1-8B4B-0B9F2EB0C875}" sibTransId="{3A0F59EF-EB02-4962-9F24-4CF0A2A92740}"/>
    <dgm:cxn modelId="{36F1D978-5762-42D0-971C-4D7D7E4DD5DD}" srcId="{A67A5428-4A72-46A8-B799-C0C33A425512}" destId="{671B07C0-1714-417A-806B-437C90FAE3B6}" srcOrd="2" destOrd="0" parTransId="{4E43B6EC-E62A-4FF5-81EA-FC411D38AD50}" sibTransId="{62588AA6-74E4-4D2B-8204-0EE76DA3E917}"/>
    <dgm:cxn modelId="{B7B7437B-547C-4A57-A1B6-FFA32BA04D38}" type="presOf" srcId="{D4E12553-41AE-4E4A-8C1E-85AC271893DD}" destId="{7FAF8909-3639-444A-892B-44232ED91645}" srcOrd="0" destOrd="0" presId="urn:microsoft.com/office/officeart/2005/8/layout/hierarchy4"/>
    <dgm:cxn modelId="{23DAE17B-DF5B-4FD7-9484-9443D4F6E96C}" type="presOf" srcId="{D7BA023A-EC37-458F-A933-92E8A44BB8FE}" destId="{A7653749-C792-4332-9A5B-3150E38D57C1}" srcOrd="0" destOrd="0" presId="urn:microsoft.com/office/officeart/2005/8/layout/hierarchy4"/>
    <dgm:cxn modelId="{FA0F8080-D278-4C36-B753-614E27AEBBC7}" type="presOf" srcId="{7E0656EC-9F0C-4BB7-B77E-680635086897}" destId="{D73A34F9-E4B0-4C34-B2F7-48BC6EDE026B}" srcOrd="0" destOrd="0" presId="urn:microsoft.com/office/officeart/2005/8/layout/hierarchy4"/>
    <dgm:cxn modelId="{0DD50487-5C0C-4B4F-9961-D11F730EAF00}" type="presOf" srcId="{E70B7C5B-F06A-43C5-B3A7-43F60D29F794}" destId="{2E94667A-402F-4D1F-A815-1F892683BE75}" srcOrd="0" destOrd="0" presId="urn:microsoft.com/office/officeart/2005/8/layout/hierarchy4"/>
    <dgm:cxn modelId="{F9B29B89-695A-4103-ABEC-A5B4E483D9B4}" type="presOf" srcId="{170AF763-7CFA-4E6B-B9C1-9A828B18B2E6}" destId="{3DA2A78A-36E2-4784-8BC5-DD6261680287}" srcOrd="0" destOrd="0" presId="urn:microsoft.com/office/officeart/2005/8/layout/hierarchy4"/>
    <dgm:cxn modelId="{0B87CB8B-081F-4FAE-9C07-C0E5EAE79B12}" srcId="{A67A5428-4A72-46A8-B799-C0C33A425512}" destId="{3D2240E5-AE6D-47B5-9897-53EE6DC78F3B}" srcOrd="1" destOrd="0" parTransId="{194BF13A-6DFA-478F-BFD1-F0DA0A7836C2}" sibTransId="{5E8A2928-6781-469B-911E-DD94A63E8317}"/>
    <dgm:cxn modelId="{17C00D93-3F93-43C3-93DF-B86BE1E30893}" srcId="{A67A5428-4A72-46A8-B799-C0C33A425512}" destId="{3509E20A-8958-4D90-BC49-CD819090F182}" srcOrd="3" destOrd="0" parTransId="{A942B4E8-B26A-482F-ADD1-AE7A7CB876F2}" sibTransId="{3D6F8455-112F-44EB-AACF-F6CD3DF821E7}"/>
    <dgm:cxn modelId="{3465E399-1A47-4F27-91DC-B801623A2EC4}" type="presOf" srcId="{DC578D34-82B6-4216-B72C-7863BE078DE7}" destId="{E81C091E-AA55-4996-A852-F371546C7217}" srcOrd="0" destOrd="0" presId="urn:microsoft.com/office/officeart/2005/8/layout/hierarchy4"/>
    <dgm:cxn modelId="{1F52709B-2C47-44A9-AE29-57CB0CB7C304}" srcId="{C714538E-49D1-4FE5-AD62-8AD917E6D44D}" destId="{F4F4A044-0132-4AD3-A761-31153D1CE9C4}" srcOrd="0" destOrd="0" parTransId="{152477D7-D2F9-4FC6-9A4C-CB05C7BFC310}" sibTransId="{95C6B8B2-5255-407C-81C3-53644FA72B03}"/>
    <dgm:cxn modelId="{8220FE9D-BE54-4217-B5EE-B76543B0A6EC}" srcId="{6787AE6F-5671-4ED5-B5A2-7B3ECB5BA5AE}" destId="{41AEC9A8-3C37-41EA-B56B-7C07EB29F70A}" srcOrd="0" destOrd="0" parTransId="{9DE58F98-9051-4B18-A6AF-8D6BEAFA932A}" sibTransId="{F3BCFDC7-6E6A-4A44-9CF8-9390EE69599E}"/>
    <dgm:cxn modelId="{908DAAA0-214F-4421-8607-A9B5104283D5}" type="presOf" srcId="{226EB16F-C489-4CA6-9F9C-426753BAFCF7}" destId="{B2391953-5DEB-4549-8D10-8C33A8626155}" srcOrd="0" destOrd="0" presId="urn:microsoft.com/office/officeart/2005/8/layout/hierarchy4"/>
    <dgm:cxn modelId="{0CDC96A1-8ECB-4DD7-A11C-2F976D374DE2}" srcId="{671B07C0-1714-417A-806B-437C90FAE3B6}" destId="{56333383-58EB-47B7-B5E0-164AB206E633}" srcOrd="0" destOrd="0" parTransId="{764DCEE5-7B79-4840-B6CF-5B79E4624348}" sibTransId="{DF7B0B7D-AA93-4306-8579-7B4919E271B6}"/>
    <dgm:cxn modelId="{3A6E83A8-1D2E-4502-A794-899562DF48BA}" type="presOf" srcId="{A67A5428-4A72-46A8-B799-C0C33A425512}" destId="{6C44C9A4-A8FF-4434-95C7-DB2E01335A1F}" srcOrd="0" destOrd="0" presId="urn:microsoft.com/office/officeart/2005/8/layout/hierarchy4"/>
    <dgm:cxn modelId="{EF969DAB-6EE6-431C-BB96-07A0D7E8F072}" type="presOf" srcId="{96AA1B8B-FCB2-44ED-90C7-34DD4D18FF37}" destId="{D53E6C10-566F-46EC-BBA3-DBEBD5C22EBC}" srcOrd="0" destOrd="0" presId="urn:microsoft.com/office/officeart/2005/8/layout/hierarchy4"/>
    <dgm:cxn modelId="{2F50DBAC-EC79-40A3-9C62-5BC4CF0855ED}" type="presOf" srcId="{78248182-DAA1-4A84-AA0D-6CDF8B742B4B}" destId="{057B737D-EB4F-4BFC-9CB0-180DC5527A5B}" srcOrd="0" destOrd="0" presId="urn:microsoft.com/office/officeart/2005/8/layout/hierarchy4"/>
    <dgm:cxn modelId="{EC9909B1-4E49-4D1D-83EF-C271E70D3DEC}" srcId="{3509E20A-8958-4D90-BC49-CD819090F182}" destId="{FC2A8076-93AC-4C9C-A89E-CC074FE11200}" srcOrd="1" destOrd="0" parTransId="{9E415878-067F-4C3F-9978-1914B4C5C381}" sibTransId="{82391BBD-4C40-45B0-8691-39815541373A}"/>
    <dgm:cxn modelId="{42E253B7-4E10-4E4F-97F1-3E2929596BEE}" srcId="{DC578D34-82B6-4216-B72C-7863BE078DE7}" destId="{78248182-DAA1-4A84-AA0D-6CDF8B742B4B}" srcOrd="0" destOrd="0" parTransId="{7ADFA474-EB15-4FF6-BB1A-9896A35BF57D}" sibTransId="{83E6DE31-ECE7-4685-86D9-0A85B50ABFF8}"/>
    <dgm:cxn modelId="{6C5285B9-82FB-4165-BA78-60F993CE1198}" srcId="{41AEC9A8-3C37-41EA-B56B-7C07EB29F70A}" destId="{1023201D-7FAE-4A09-81DF-6B86D8546B5B}" srcOrd="0" destOrd="0" parTransId="{2FFF1F12-356B-4C1E-9EB8-66EB43FD1E2B}" sibTransId="{D4E89255-52C8-44D7-87DE-4CBD06F5109C}"/>
    <dgm:cxn modelId="{0DF41ABB-BDCC-4BFD-82B0-D7F73E05F4B1}" srcId="{170AF763-7CFA-4E6B-B9C1-9A828B18B2E6}" destId="{C4FBD39F-FEAB-4E70-B9B5-59C40942D04F}" srcOrd="0" destOrd="0" parTransId="{CFC489E5-35F5-4113-B2C9-03C055045F4E}" sibTransId="{5476BF74-F008-49F8-AFFB-E259CB628E2B}"/>
    <dgm:cxn modelId="{2C7A22C2-4DA0-45E9-8236-366C4B266E3D}" type="presOf" srcId="{3D2240E5-AE6D-47B5-9897-53EE6DC78F3B}" destId="{D9074F28-9D6A-4F7E-AD45-889936D81BF1}" srcOrd="0" destOrd="0" presId="urn:microsoft.com/office/officeart/2005/8/layout/hierarchy4"/>
    <dgm:cxn modelId="{627137C6-A50A-4966-B946-E2A051FB13CF}" srcId="{78248182-DAA1-4A84-AA0D-6CDF8B742B4B}" destId="{226EB16F-C489-4CA6-9F9C-426753BAFCF7}" srcOrd="0" destOrd="0" parTransId="{5A2B0D7C-C673-42AD-A821-CCFCAC5B39E3}" sibTransId="{0C94DAA8-847C-454D-AE45-987A213CEFE2}"/>
    <dgm:cxn modelId="{9AE743CA-660A-48D6-B80D-4AB843C20E75}" type="presOf" srcId="{C714538E-49D1-4FE5-AD62-8AD917E6D44D}" destId="{FEDDAF5A-D7DD-453D-BCE9-B5E282B130F2}" srcOrd="0" destOrd="0" presId="urn:microsoft.com/office/officeart/2005/8/layout/hierarchy4"/>
    <dgm:cxn modelId="{B8A1D9CA-BAD4-41B7-AA56-4C0F9F860836}" type="presOf" srcId="{FC2A8076-93AC-4C9C-A89E-CC074FE11200}" destId="{065E46D3-6DF2-4A45-BE0D-DE9AE6FFC439}" srcOrd="0" destOrd="0" presId="urn:microsoft.com/office/officeart/2005/8/layout/hierarchy4"/>
    <dgm:cxn modelId="{C5C8D2CC-044A-4544-AC4D-CC05B322D0FB}" srcId="{7064F563-8B66-4325-8E5A-571A6DEF1B65}" destId="{FE734366-743F-46C2-A283-6FE38D261B2D}" srcOrd="0" destOrd="0" parTransId="{D7DD86C9-93B1-492F-A36A-1C3B478604A1}" sibTransId="{D24387D9-3775-4227-BF5B-0B31B546A936}"/>
    <dgm:cxn modelId="{AC5E19D7-376F-4170-85C8-70349F814818}" type="presOf" srcId="{F4F4A044-0132-4AD3-A761-31153D1CE9C4}" destId="{570957C2-19FD-41AD-B987-3F11B13DCBE6}" srcOrd="0" destOrd="0" presId="urn:microsoft.com/office/officeart/2005/8/layout/hierarchy4"/>
    <dgm:cxn modelId="{EBBD17D8-85A3-408A-B6AE-BC8EE4592704}" srcId="{1023201D-7FAE-4A09-81DF-6B86D8546B5B}" destId="{A2E0A6B1-58CA-457D-BCF4-5E40D75FBAE5}" srcOrd="0" destOrd="0" parTransId="{9B33428B-A55D-489A-A588-856772F34BD6}" sibTransId="{9BB89081-55D4-4780-B900-EDECF9CCDB54}"/>
    <dgm:cxn modelId="{19C867D8-BCEB-4F84-A50C-29CA1AD2599C}" type="presOf" srcId="{C4FBD39F-FEAB-4E70-B9B5-59C40942D04F}" destId="{03616C3F-F9C4-4D04-B94A-77442A7ADCEF}" srcOrd="0" destOrd="0" presId="urn:microsoft.com/office/officeart/2005/8/layout/hierarchy4"/>
    <dgm:cxn modelId="{013DCADA-3B28-4850-BBE1-4BC7C386C799}" srcId="{56333383-58EB-47B7-B5E0-164AB206E633}" destId="{96AA1B8B-FCB2-44ED-90C7-34DD4D18FF37}" srcOrd="0" destOrd="0" parTransId="{C221360B-0EEE-4D46-9D2F-26D4A7D57DB8}" sibTransId="{A5458DC2-D010-4A67-9357-7F1B9914EFBD}"/>
    <dgm:cxn modelId="{CB8CA7DE-267C-46B6-A943-15DBF73582B7}" type="presOf" srcId="{7DF74F60-40C7-4855-8F99-D11101BC2188}" destId="{76F7EB26-7032-4AE0-8CAC-84E7B26C92C4}" srcOrd="0" destOrd="0" presId="urn:microsoft.com/office/officeart/2005/8/layout/hierarchy4"/>
    <dgm:cxn modelId="{48AA09E9-7025-44A9-BE49-367B017AF94F}" type="presOf" srcId="{3509E20A-8958-4D90-BC49-CD819090F182}" destId="{2FB73730-B4C4-4569-BB49-7A14C38AB812}" srcOrd="0" destOrd="0" presId="urn:microsoft.com/office/officeart/2005/8/layout/hierarchy4"/>
    <dgm:cxn modelId="{1388D0EC-15F2-4DD4-AAA7-17C8CA0E2A1D}" srcId="{70647C51-33B4-4783-87C2-9DEC1D1EEF76}" destId="{7DF74F60-40C7-4855-8F99-D11101BC2188}" srcOrd="0" destOrd="0" parTransId="{5D448DEE-30A2-42B4-AE82-ECBFD05AB1A6}" sibTransId="{749EF227-AA76-4043-9DA8-B95DA7D5C28F}"/>
    <dgm:cxn modelId="{74AD89F2-398D-46C3-A99F-FA1458D920DF}" srcId="{A67A5428-4A72-46A8-B799-C0C33A425512}" destId="{6787AE6F-5671-4ED5-B5A2-7B3ECB5BA5AE}" srcOrd="0" destOrd="0" parTransId="{12945283-5B96-46CF-8EC7-18D3FF96F004}" sibTransId="{A6420FEB-F82F-4FC7-B01D-D216FDED56DC}"/>
    <dgm:cxn modelId="{1D2D48F5-A011-4B17-8034-7AB7C8960EEC}" type="presOf" srcId="{41AEC9A8-3C37-41EA-B56B-7C07EB29F70A}" destId="{BF61D5AF-34C6-4DDA-80C7-66AD2B972748}" srcOrd="0" destOrd="0" presId="urn:microsoft.com/office/officeart/2005/8/layout/hierarchy4"/>
    <dgm:cxn modelId="{034117F7-6FC7-4DE2-978E-C65E7E303CAB}" type="presOf" srcId="{1023201D-7FAE-4A09-81DF-6B86D8546B5B}" destId="{58480B22-BF8D-4B33-A7E4-443797D97D61}" srcOrd="0" destOrd="0" presId="urn:microsoft.com/office/officeart/2005/8/layout/hierarchy4"/>
    <dgm:cxn modelId="{5B35FCF7-367D-4080-861D-295CDC02961B}" type="presOf" srcId="{56333383-58EB-47B7-B5E0-164AB206E633}" destId="{2E1EC820-834E-4B9A-8ECE-D7C22820944D}" srcOrd="0" destOrd="0" presId="urn:microsoft.com/office/officeart/2005/8/layout/hierarchy4"/>
    <dgm:cxn modelId="{6EAD21FA-9523-490D-8AB1-8733A601259A}" srcId="{96AA1B8B-FCB2-44ED-90C7-34DD4D18FF37}" destId="{C714538E-49D1-4FE5-AD62-8AD917E6D44D}" srcOrd="0" destOrd="0" parTransId="{0534597E-D738-4B2A-BE49-8D56DEFD8574}" sibTransId="{F3F5F824-6A0C-49EF-87E1-7E0ABDD70436}"/>
    <dgm:cxn modelId="{C88758FA-61FF-4DE4-A91F-A94A30C8999B}" type="presOf" srcId="{671B07C0-1714-417A-806B-437C90FAE3B6}" destId="{47E7306A-9E20-4AF0-81BE-7E7686260DD6}" srcOrd="0" destOrd="0" presId="urn:microsoft.com/office/officeart/2005/8/layout/hierarchy4"/>
    <dgm:cxn modelId="{66281EDD-2F8B-4E98-BF07-74AEA5561D3D}" type="presParOf" srcId="{6C44C9A4-A8FF-4434-95C7-DB2E01335A1F}" destId="{213ACB85-3D10-443A-A934-520044E05096}" srcOrd="0" destOrd="0" presId="urn:microsoft.com/office/officeart/2005/8/layout/hierarchy4"/>
    <dgm:cxn modelId="{E453197A-4628-4542-B516-A0FFC9AF081F}" type="presParOf" srcId="{213ACB85-3D10-443A-A934-520044E05096}" destId="{9D2BBEF4-855E-47C8-89BC-7987C2F2E7FD}" srcOrd="0" destOrd="0" presId="urn:microsoft.com/office/officeart/2005/8/layout/hierarchy4"/>
    <dgm:cxn modelId="{0BED233E-DDDF-4523-AF59-92AA1B60E2FA}" type="presParOf" srcId="{213ACB85-3D10-443A-A934-520044E05096}" destId="{32465F24-79B1-4D24-B383-0C1A2BF7C878}" srcOrd="1" destOrd="0" presId="urn:microsoft.com/office/officeart/2005/8/layout/hierarchy4"/>
    <dgm:cxn modelId="{FB23BE72-F9CF-493F-9D9F-1CB64BD5A835}" type="presParOf" srcId="{213ACB85-3D10-443A-A934-520044E05096}" destId="{8E8C6E55-84FA-487B-BEAE-28C19BC38ADF}" srcOrd="2" destOrd="0" presId="urn:microsoft.com/office/officeart/2005/8/layout/hierarchy4"/>
    <dgm:cxn modelId="{FA80DAED-B82E-4D21-AED4-2923A1C604EA}" type="presParOf" srcId="{8E8C6E55-84FA-487B-BEAE-28C19BC38ADF}" destId="{D4BCFFCB-B7F0-45EC-9B16-9B594C7BE291}" srcOrd="0" destOrd="0" presId="urn:microsoft.com/office/officeart/2005/8/layout/hierarchy4"/>
    <dgm:cxn modelId="{A3AF100B-C9EB-4711-8736-30FEBA8B99C8}" type="presParOf" srcId="{D4BCFFCB-B7F0-45EC-9B16-9B594C7BE291}" destId="{BF61D5AF-34C6-4DDA-80C7-66AD2B972748}" srcOrd="0" destOrd="0" presId="urn:microsoft.com/office/officeart/2005/8/layout/hierarchy4"/>
    <dgm:cxn modelId="{73010E30-1F01-448E-9324-735EA6F2CC58}" type="presParOf" srcId="{D4BCFFCB-B7F0-45EC-9B16-9B594C7BE291}" destId="{8BED3598-F98B-49AE-A504-7C4ADC8E509F}" srcOrd="1" destOrd="0" presId="urn:microsoft.com/office/officeart/2005/8/layout/hierarchy4"/>
    <dgm:cxn modelId="{77A81456-3811-4332-9289-925D1A566F38}" type="presParOf" srcId="{D4BCFFCB-B7F0-45EC-9B16-9B594C7BE291}" destId="{F0AD91F4-9063-4BA9-A801-04DC9052ECC7}" srcOrd="2" destOrd="0" presId="urn:microsoft.com/office/officeart/2005/8/layout/hierarchy4"/>
    <dgm:cxn modelId="{07CE5E8A-45DC-4228-904D-7AF127438196}" type="presParOf" srcId="{F0AD91F4-9063-4BA9-A801-04DC9052ECC7}" destId="{668C2105-91D2-4572-B776-4C2557CC31EB}" srcOrd="0" destOrd="0" presId="urn:microsoft.com/office/officeart/2005/8/layout/hierarchy4"/>
    <dgm:cxn modelId="{B4D25D95-054C-489B-A55E-9B549B87AE43}" type="presParOf" srcId="{668C2105-91D2-4572-B776-4C2557CC31EB}" destId="{58480B22-BF8D-4B33-A7E4-443797D97D61}" srcOrd="0" destOrd="0" presId="urn:microsoft.com/office/officeart/2005/8/layout/hierarchy4"/>
    <dgm:cxn modelId="{E60AA153-F07B-466B-8FEB-F1CA80C4CFF3}" type="presParOf" srcId="{668C2105-91D2-4572-B776-4C2557CC31EB}" destId="{9B7717E8-8985-402A-8C66-4748FF6C71D1}" srcOrd="1" destOrd="0" presId="urn:microsoft.com/office/officeart/2005/8/layout/hierarchy4"/>
    <dgm:cxn modelId="{8AC89E1D-C07F-4889-B90C-7C5965F613BE}" type="presParOf" srcId="{668C2105-91D2-4572-B776-4C2557CC31EB}" destId="{50967D33-F149-4F89-A54F-5E3EEA7C7D00}" srcOrd="2" destOrd="0" presId="urn:microsoft.com/office/officeart/2005/8/layout/hierarchy4"/>
    <dgm:cxn modelId="{367A3EB2-DAAB-401C-B7E8-FC052C856075}" type="presParOf" srcId="{50967D33-F149-4F89-A54F-5E3EEA7C7D00}" destId="{3EB24001-98BF-4E27-92E9-2C4B96B707AA}" srcOrd="0" destOrd="0" presId="urn:microsoft.com/office/officeart/2005/8/layout/hierarchy4"/>
    <dgm:cxn modelId="{3897CCE9-8E19-4FDD-827F-7769B1C566E2}" type="presParOf" srcId="{3EB24001-98BF-4E27-92E9-2C4B96B707AA}" destId="{70CDD9B2-F933-40ED-818C-2F9C44950378}" srcOrd="0" destOrd="0" presId="urn:microsoft.com/office/officeart/2005/8/layout/hierarchy4"/>
    <dgm:cxn modelId="{5DBD5069-8F2E-4BD2-8E1E-3FE00BF4B60D}" type="presParOf" srcId="{3EB24001-98BF-4E27-92E9-2C4B96B707AA}" destId="{C9996BBE-F92D-4DDD-A02E-B67978FD49B6}" srcOrd="1" destOrd="0" presId="urn:microsoft.com/office/officeart/2005/8/layout/hierarchy4"/>
    <dgm:cxn modelId="{70515AF8-A62E-41B1-BCD7-D68C919BC2F7}" type="presParOf" srcId="{3EB24001-98BF-4E27-92E9-2C4B96B707AA}" destId="{078FF048-C30D-46E4-9DA8-B9CEA84E83B0}" srcOrd="2" destOrd="0" presId="urn:microsoft.com/office/officeart/2005/8/layout/hierarchy4"/>
    <dgm:cxn modelId="{E953AA3A-1EDF-4904-B535-D0ED2582BD91}" type="presParOf" srcId="{078FF048-C30D-46E4-9DA8-B9CEA84E83B0}" destId="{87DC2D8F-6B4C-45CE-BADD-B299CB115C2F}" srcOrd="0" destOrd="0" presId="urn:microsoft.com/office/officeart/2005/8/layout/hierarchy4"/>
    <dgm:cxn modelId="{873E1EF8-2C96-4518-99DC-E622B8904525}" type="presParOf" srcId="{87DC2D8F-6B4C-45CE-BADD-B299CB115C2F}" destId="{A25E8FA3-71D5-4E3E-949E-BD4C0181BB20}" srcOrd="0" destOrd="0" presId="urn:microsoft.com/office/officeart/2005/8/layout/hierarchy4"/>
    <dgm:cxn modelId="{1AFB0EE4-1DEE-41C6-8959-4495EA30B663}" type="presParOf" srcId="{87DC2D8F-6B4C-45CE-BADD-B299CB115C2F}" destId="{3044F677-75B3-479A-A079-6046EAD7BC9D}" srcOrd="1" destOrd="0" presId="urn:microsoft.com/office/officeart/2005/8/layout/hierarchy4"/>
    <dgm:cxn modelId="{F36F3EEE-9FBB-4F1E-BA5B-9EBBB4067935}" type="presParOf" srcId="{8E8C6E55-84FA-487B-BEAE-28C19BC38ADF}" destId="{D6A915B9-ED79-464D-9B32-B4C53A043291}" srcOrd="1" destOrd="0" presId="urn:microsoft.com/office/officeart/2005/8/layout/hierarchy4"/>
    <dgm:cxn modelId="{CA6B300E-83BE-4928-8DA4-9A12603A12D1}" type="presParOf" srcId="{8E8C6E55-84FA-487B-BEAE-28C19BC38ADF}" destId="{310E2771-F506-47A6-988C-A4291B54F6ED}" srcOrd="2" destOrd="0" presId="urn:microsoft.com/office/officeart/2005/8/layout/hierarchy4"/>
    <dgm:cxn modelId="{415BBCD4-8F0C-487F-A524-6DECAA8DD9AA}" type="presParOf" srcId="{310E2771-F506-47A6-988C-A4291B54F6ED}" destId="{3DA2A78A-36E2-4784-8BC5-DD6261680287}" srcOrd="0" destOrd="0" presId="urn:microsoft.com/office/officeart/2005/8/layout/hierarchy4"/>
    <dgm:cxn modelId="{F6012B44-BFB6-48E5-9DC5-16CC86909C3F}" type="presParOf" srcId="{310E2771-F506-47A6-988C-A4291B54F6ED}" destId="{2D531A77-B0B1-459B-B137-15472FDA070F}" srcOrd="1" destOrd="0" presId="urn:microsoft.com/office/officeart/2005/8/layout/hierarchy4"/>
    <dgm:cxn modelId="{93665738-F4FE-4D32-A657-3628D1CFE993}" type="presParOf" srcId="{310E2771-F506-47A6-988C-A4291B54F6ED}" destId="{D7BFE86A-5251-43AD-AB33-5BE93E76765E}" srcOrd="2" destOrd="0" presId="urn:microsoft.com/office/officeart/2005/8/layout/hierarchy4"/>
    <dgm:cxn modelId="{2E7D2DF4-8B1E-4ED9-98AE-C31D3CB88630}" type="presParOf" srcId="{D7BFE86A-5251-43AD-AB33-5BE93E76765E}" destId="{588BE2D7-942C-4DD2-8C9A-7588CAA3C3AF}" srcOrd="0" destOrd="0" presId="urn:microsoft.com/office/officeart/2005/8/layout/hierarchy4"/>
    <dgm:cxn modelId="{0DE0C44F-2A2C-466D-9E57-BBD0F6C36977}" type="presParOf" srcId="{588BE2D7-942C-4DD2-8C9A-7588CAA3C3AF}" destId="{03616C3F-F9C4-4D04-B94A-77442A7ADCEF}" srcOrd="0" destOrd="0" presId="urn:microsoft.com/office/officeart/2005/8/layout/hierarchy4"/>
    <dgm:cxn modelId="{755B7F03-1574-4CC5-9C6B-B2BF0624F3E5}" type="presParOf" srcId="{588BE2D7-942C-4DD2-8C9A-7588CAA3C3AF}" destId="{ABC4844B-7C60-4D10-86FD-7B663E5A52C8}" srcOrd="1" destOrd="0" presId="urn:microsoft.com/office/officeart/2005/8/layout/hierarchy4"/>
    <dgm:cxn modelId="{C9109205-FDEF-49FA-9CD2-046904B7C898}" type="presParOf" srcId="{6C44C9A4-A8FF-4434-95C7-DB2E01335A1F}" destId="{CA1D9CB5-404A-48F4-BEDC-9DA9C99C5E12}" srcOrd="1" destOrd="0" presId="urn:microsoft.com/office/officeart/2005/8/layout/hierarchy4"/>
    <dgm:cxn modelId="{80AA8E09-95F5-4754-B658-A3EA34439E78}" type="presParOf" srcId="{6C44C9A4-A8FF-4434-95C7-DB2E01335A1F}" destId="{7C3CFE3D-57A1-440D-B510-9C432863AE7E}" srcOrd="2" destOrd="0" presId="urn:microsoft.com/office/officeart/2005/8/layout/hierarchy4"/>
    <dgm:cxn modelId="{444574E2-F939-4AAF-98BB-09C31EC7E37A}" type="presParOf" srcId="{7C3CFE3D-57A1-440D-B510-9C432863AE7E}" destId="{D9074F28-9D6A-4F7E-AD45-889936D81BF1}" srcOrd="0" destOrd="0" presId="urn:microsoft.com/office/officeart/2005/8/layout/hierarchy4"/>
    <dgm:cxn modelId="{7EDE4A01-C164-4BBA-A6A7-A4BC89B9A526}" type="presParOf" srcId="{7C3CFE3D-57A1-440D-B510-9C432863AE7E}" destId="{DABF6E03-5E4F-44ED-8246-3DA8B6B18BD2}" srcOrd="1" destOrd="0" presId="urn:microsoft.com/office/officeart/2005/8/layout/hierarchy4"/>
    <dgm:cxn modelId="{F52E35FE-D27A-4D20-8CA4-6C46A0518365}" type="presParOf" srcId="{7C3CFE3D-57A1-440D-B510-9C432863AE7E}" destId="{F7646321-B3D5-4818-9A94-7024217CAF9B}" srcOrd="2" destOrd="0" presId="urn:microsoft.com/office/officeart/2005/8/layout/hierarchy4"/>
    <dgm:cxn modelId="{920DAE95-9412-4189-8A4B-C0C6E9142C9E}" type="presParOf" srcId="{F7646321-B3D5-4818-9A94-7024217CAF9B}" destId="{3F36699D-7025-44E3-8378-5EFE1B05B4B7}" srcOrd="0" destOrd="0" presId="urn:microsoft.com/office/officeart/2005/8/layout/hierarchy4"/>
    <dgm:cxn modelId="{C2C72FC0-B74D-4F93-AC72-BB9B25D86BA7}" type="presParOf" srcId="{3F36699D-7025-44E3-8378-5EFE1B05B4B7}" destId="{2E94667A-402F-4D1F-A815-1F892683BE75}" srcOrd="0" destOrd="0" presId="urn:microsoft.com/office/officeart/2005/8/layout/hierarchy4"/>
    <dgm:cxn modelId="{5B8111D1-AC86-4C91-BEAE-7B9E6D7E6973}" type="presParOf" srcId="{3F36699D-7025-44E3-8378-5EFE1B05B4B7}" destId="{451703D8-31B9-4B07-A8B1-C69B2B89ABC6}" srcOrd="1" destOrd="0" presId="urn:microsoft.com/office/officeart/2005/8/layout/hierarchy4"/>
    <dgm:cxn modelId="{E12C27EB-919A-461C-AEB5-7D7B8A2404DE}" type="presParOf" srcId="{3F36699D-7025-44E3-8378-5EFE1B05B4B7}" destId="{7ADC77EF-07C4-4F1A-B72D-8F4AA74C90A0}" srcOrd="2" destOrd="0" presId="urn:microsoft.com/office/officeart/2005/8/layout/hierarchy4"/>
    <dgm:cxn modelId="{88094E34-91A5-4561-8DED-3730B3448263}" type="presParOf" srcId="{7ADC77EF-07C4-4F1A-B72D-8F4AA74C90A0}" destId="{090F9725-08FB-47B4-BC66-D9D9B878EF46}" srcOrd="0" destOrd="0" presId="urn:microsoft.com/office/officeart/2005/8/layout/hierarchy4"/>
    <dgm:cxn modelId="{A63E2259-3A97-4C54-B07B-7A677F16242B}" type="presParOf" srcId="{090F9725-08FB-47B4-BC66-D9D9B878EF46}" destId="{E81C091E-AA55-4996-A852-F371546C7217}" srcOrd="0" destOrd="0" presId="urn:microsoft.com/office/officeart/2005/8/layout/hierarchy4"/>
    <dgm:cxn modelId="{F3A9BEAD-C0D4-46FD-B564-160E60832111}" type="presParOf" srcId="{090F9725-08FB-47B4-BC66-D9D9B878EF46}" destId="{CB963FAC-E712-4196-A28E-4F4EE5C890AD}" srcOrd="1" destOrd="0" presId="urn:microsoft.com/office/officeart/2005/8/layout/hierarchy4"/>
    <dgm:cxn modelId="{E719DC65-41F3-48BD-8AAF-B81E7DAF89FC}" type="presParOf" srcId="{090F9725-08FB-47B4-BC66-D9D9B878EF46}" destId="{1271BDCC-2771-4B7D-8F63-9B57715E08BE}" srcOrd="2" destOrd="0" presId="urn:microsoft.com/office/officeart/2005/8/layout/hierarchy4"/>
    <dgm:cxn modelId="{553A326B-7332-4193-9198-937CE7278434}" type="presParOf" srcId="{1271BDCC-2771-4B7D-8F63-9B57715E08BE}" destId="{0AB9D136-535F-4E7F-BAF6-1963BEC7B6BB}" srcOrd="0" destOrd="0" presId="urn:microsoft.com/office/officeart/2005/8/layout/hierarchy4"/>
    <dgm:cxn modelId="{61282C40-1A30-4BAF-9FF3-ECCEFFBCEC5D}" type="presParOf" srcId="{0AB9D136-535F-4E7F-BAF6-1963BEC7B6BB}" destId="{057B737D-EB4F-4BFC-9CB0-180DC5527A5B}" srcOrd="0" destOrd="0" presId="urn:microsoft.com/office/officeart/2005/8/layout/hierarchy4"/>
    <dgm:cxn modelId="{B0BCE59C-A6ED-484A-A31C-FD19A8757FA2}" type="presParOf" srcId="{0AB9D136-535F-4E7F-BAF6-1963BEC7B6BB}" destId="{B89DDAD1-BD21-4DBF-BD00-D8F70095AB53}" srcOrd="1" destOrd="0" presId="urn:microsoft.com/office/officeart/2005/8/layout/hierarchy4"/>
    <dgm:cxn modelId="{F1241A0E-FB4C-4F3E-9359-D8782A577FF5}" type="presParOf" srcId="{0AB9D136-535F-4E7F-BAF6-1963BEC7B6BB}" destId="{81AFD67C-8BFC-4622-BF6E-3F67678AF47E}" srcOrd="2" destOrd="0" presId="urn:microsoft.com/office/officeart/2005/8/layout/hierarchy4"/>
    <dgm:cxn modelId="{8E37CE14-CDD4-4E44-8A7E-C57044EB9B81}" type="presParOf" srcId="{81AFD67C-8BFC-4622-BF6E-3F67678AF47E}" destId="{0CB3C844-1D66-4A8D-BFDC-3563EAC1C898}" srcOrd="0" destOrd="0" presId="urn:microsoft.com/office/officeart/2005/8/layout/hierarchy4"/>
    <dgm:cxn modelId="{6F224744-AF03-4612-B94A-CF0018E940E2}" type="presParOf" srcId="{0CB3C844-1D66-4A8D-BFDC-3563EAC1C898}" destId="{B2391953-5DEB-4549-8D10-8C33A8626155}" srcOrd="0" destOrd="0" presId="urn:microsoft.com/office/officeart/2005/8/layout/hierarchy4"/>
    <dgm:cxn modelId="{0B8ABE9F-F424-4D08-9D74-D07CF80DB794}" type="presParOf" srcId="{0CB3C844-1D66-4A8D-BFDC-3563EAC1C898}" destId="{0F265B7A-09A3-4C39-9455-EE379AC4F8E8}" srcOrd="1" destOrd="0" presId="urn:microsoft.com/office/officeart/2005/8/layout/hierarchy4"/>
    <dgm:cxn modelId="{5473826F-2D8B-4917-9F30-797D3E5B2838}" type="presParOf" srcId="{F7646321-B3D5-4818-9A94-7024217CAF9B}" destId="{64A0C585-6211-4F66-8BB5-BC3ED780C574}" srcOrd="1" destOrd="0" presId="urn:microsoft.com/office/officeart/2005/8/layout/hierarchy4"/>
    <dgm:cxn modelId="{F754160F-DF28-4F7D-AF52-3FB7C07BF683}" type="presParOf" srcId="{F7646321-B3D5-4818-9A94-7024217CAF9B}" destId="{351A8881-53C2-4EDF-80D4-FCA6CA256EF5}" srcOrd="2" destOrd="0" presId="urn:microsoft.com/office/officeart/2005/8/layout/hierarchy4"/>
    <dgm:cxn modelId="{C19D8153-D2FE-4546-A721-2E28130E27DF}" type="presParOf" srcId="{351A8881-53C2-4EDF-80D4-FCA6CA256EF5}" destId="{A7653749-C792-4332-9A5B-3150E38D57C1}" srcOrd="0" destOrd="0" presId="urn:microsoft.com/office/officeart/2005/8/layout/hierarchy4"/>
    <dgm:cxn modelId="{C0F626C1-7773-4B46-BEDD-933181BC91A3}" type="presParOf" srcId="{351A8881-53C2-4EDF-80D4-FCA6CA256EF5}" destId="{886F4D34-073A-4488-A4DB-6933D54EBD45}" srcOrd="1" destOrd="0" presId="urn:microsoft.com/office/officeart/2005/8/layout/hierarchy4"/>
    <dgm:cxn modelId="{8EF6B159-2D74-4786-ACF3-FC224951FDAB}" type="presParOf" srcId="{6C44C9A4-A8FF-4434-95C7-DB2E01335A1F}" destId="{16A0D0A3-85F0-4153-B57C-A1B901613C45}" srcOrd="3" destOrd="0" presId="urn:microsoft.com/office/officeart/2005/8/layout/hierarchy4"/>
    <dgm:cxn modelId="{F8DBE35A-E974-488F-AD9E-E00AFA3832F2}" type="presParOf" srcId="{6C44C9A4-A8FF-4434-95C7-DB2E01335A1F}" destId="{8BB0F60B-D770-4564-8112-A93DA24E61B5}" srcOrd="4" destOrd="0" presId="urn:microsoft.com/office/officeart/2005/8/layout/hierarchy4"/>
    <dgm:cxn modelId="{5A2C29F3-282A-45CF-B69F-055EDA673F44}" type="presParOf" srcId="{8BB0F60B-D770-4564-8112-A93DA24E61B5}" destId="{47E7306A-9E20-4AF0-81BE-7E7686260DD6}" srcOrd="0" destOrd="0" presId="urn:microsoft.com/office/officeart/2005/8/layout/hierarchy4"/>
    <dgm:cxn modelId="{B53647CD-6DA6-465F-A8D9-794F672740F5}" type="presParOf" srcId="{8BB0F60B-D770-4564-8112-A93DA24E61B5}" destId="{E8896D9B-6EDA-49FF-9602-164342FC1BFF}" srcOrd="1" destOrd="0" presId="urn:microsoft.com/office/officeart/2005/8/layout/hierarchy4"/>
    <dgm:cxn modelId="{CB20A50B-EEC3-4BC5-8478-76D4A39D45C4}" type="presParOf" srcId="{8BB0F60B-D770-4564-8112-A93DA24E61B5}" destId="{194B3172-3295-42FF-ADC1-BA48804C76D8}" srcOrd="2" destOrd="0" presId="urn:microsoft.com/office/officeart/2005/8/layout/hierarchy4"/>
    <dgm:cxn modelId="{4CE38BE9-F1EF-48B4-A8B7-1D25A587E2D7}" type="presParOf" srcId="{194B3172-3295-42FF-ADC1-BA48804C76D8}" destId="{269E3B24-6949-4B90-A819-7D8CD4A4BFBE}" srcOrd="0" destOrd="0" presId="urn:microsoft.com/office/officeart/2005/8/layout/hierarchy4"/>
    <dgm:cxn modelId="{ACC057C1-773D-45DD-BE8F-987B7536BACB}" type="presParOf" srcId="{269E3B24-6949-4B90-A819-7D8CD4A4BFBE}" destId="{2E1EC820-834E-4B9A-8ECE-D7C22820944D}" srcOrd="0" destOrd="0" presId="urn:microsoft.com/office/officeart/2005/8/layout/hierarchy4"/>
    <dgm:cxn modelId="{9738E490-0A6B-4B4D-990E-A3FBD01E6B82}" type="presParOf" srcId="{269E3B24-6949-4B90-A819-7D8CD4A4BFBE}" destId="{92AAE492-3C74-4359-A481-D62D9349308F}" srcOrd="1" destOrd="0" presId="urn:microsoft.com/office/officeart/2005/8/layout/hierarchy4"/>
    <dgm:cxn modelId="{A1526911-FDDF-47F0-B927-2DBB99645B65}" type="presParOf" srcId="{269E3B24-6949-4B90-A819-7D8CD4A4BFBE}" destId="{F884BF8E-D105-4B33-931F-7FE190930465}" srcOrd="2" destOrd="0" presId="urn:microsoft.com/office/officeart/2005/8/layout/hierarchy4"/>
    <dgm:cxn modelId="{C44243A3-9A57-4DEB-AE30-7283D49EE908}" type="presParOf" srcId="{F884BF8E-D105-4B33-931F-7FE190930465}" destId="{3BDF7961-D7ED-4184-812C-4DAE056288FC}" srcOrd="0" destOrd="0" presId="urn:microsoft.com/office/officeart/2005/8/layout/hierarchy4"/>
    <dgm:cxn modelId="{BCB3C4D3-5CA3-4646-871B-A79153342A33}" type="presParOf" srcId="{3BDF7961-D7ED-4184-812C-4DAE056288FC}" destId="{D53E6C10-566F-46EC-BBA3-DBEBD5C22EBC}" srcOrd="0" destOrd="0" presId="urn:microsoft.com/office/officeart/2005/8/layout/hierarchy4"/>
    <dgm:cxn modelId="{58461219-1CC2-4ADB-94C6-4577F28998D8}" type="presParOf" srcId="{3BDF7961-D7ED-4184-812C-4DAE056288FC}" destId="{C8FE792E-34B6-4543-A5FA-063B2809F957}" srcOrd="1" destOrd="0" presId="urn:microsoft.com/office/officeart/2005/8/layout/hierarchy4"/>
    <dgm:cxn modelId="{4EB86034-C7FF-4CD2-9C2E-CAC4E0D724AB}" type="presParOf" srcId="{3BDF7961-D7ED-4184-812C-4DAE056288FC}" destId="{CC8964F6-71B1-4BF7-9FB2-AE406C735CA9}" srcOrd="2" destOrd="0" presId="urn:microsoft.com/office/officeart/2005/8/layout/hierarchy4"/>
    <dgm:cxn modelId="{18F17245-3EC2-451C-8045-38722CF3D684}" type="presParOf" srcId="{CC8964F6-71B1-4BF7-9FB2-AE406C735CA9}" destId="{0CD12A97-D20A-4BD6-8260-2EAE6313B961}" srcOrd="0" destOrd="0" presId="urn:microsoft.com/office/officeart/2005/8/layout/hierarchy4"/>
    <dgm:cxn modelId="{3F8A4528-2452-4CFD-905F-6F256F0DEF94}" type="presParOf" srcId="{0CD12A97-D20A-4BD6-8260-2EAE6313B961}" destId="{FEDDAF5A-D7DD-453D-BCE9-B5E282B130F2}" srcOrd="0" destOrd="0" presId="urn:microsoft.com/office/officeart/2005/8/layout/hierarchy4"/>
    <dgm:cxn modelId="{81A93932-AE54-4874-B79C-01E3F2BBB45D}" type="presParOf" srcId="{0CD12A97-D20A-4BD6-8260-2EAE6313B961}" destId="{97F50C0E-AA5B-4489-9E7A-814EF9757032}" srcOrd="1" destOrd="0" presId="urn:microsoft.com/office/officeart/2005/8/layout/hierarchy4"/>
    <dgm:cxn modelId="{2EB41291-6425-4AD2-A201-2A42CF2B0FB7}" type="presParOf" srcId="{0CD12A97-D20A-4BD6-8260-2EAE6313B961}" destId="{D187618F-8226-40EB-8927-410F7B13AD71}" srcOrd="2" destOrd="0" presId="urn:microsoft.com/office/officeart/2005/8/layout/hierarchy4"/>
    <dgm:cxn modelId="{E2A36960-B1DD-4FCC-8942-7942A6D799BE}" type="presParOf" srcId="{D187618F-8226-40EB-8927-410F7B13AD71}" destId="{D4828570-EB2E-4928-99AB-5A2BE9214661}" srcOrd="0" destOrd="0" presId="urn:microsoft.com/office/officeart/2005/8/layout/hierarchy4"/>
    <dgm:cxn modelId="{B3024BE7-2D7F-4A4C-95B7-8C741E15563F}" type="presParOf" srcId="{D4828570-EB2E-4928-99AB-5A2BE9214661}" destId="{570957C2-19FD-41AD-B987-3F11B13DCBE6}" srcOrd="0" destOrd="0" presId="urn:microsoft.com/office/officeart/2005/8/layout/hierarchy4"/>
    <dgm:cxn modelId="{4B277488-7AF3-4434-942B-F36C6E10571B}" type="presParOf" srcId="{D4828570-EB2E-4928-99AB-5A2BE9214661}" destId="{A1DE5977-E221-4374-BEFC-69DCA30FC78D}" srcOrd="1" destOrd="0" presId="urn:microsoft.com/office/officeart/2005/8/layout/hierarchy4"/>
    <dgm:cxn modelId="{D67F6030-50FD-4262-8272-BD9D63494343}" type="presParOf" srcId="{6C44C9A4-A8FF-4434-95C7-DB2E01335A1F}" destId="{2E5C3C6D-A050-45A3-A249-B45DB88E30BB}" srcOrd="5" destOrd="0" presId="urn:microsoft.com/office/officeart/2005/8/layout/hierarchy4"/>
    <dgm:cxn modelId="{8766F09E-C079-4217-AF03-BBA66D26871C}" type="presParOf" srcId="{6C44C9A4-A8FF-4434-95C7-DB2E01335A1F}" destId="{E9DDFD66-B23E-4005-9EE9-BDE2E8E4CFF1}" srcOrd="6" destOrd="0" presId="urn:microsoft.com/office/officeart/2005/8/layout/hierarchy4"/>
    <dgm:cxn modelId="{A973BB7F-9BED-44B6-9101-F054BEA5649C}" type="presParOf" srcId="{E9DDFD66-B23E-4005-9EE9-BDE2E8E4CFF1}" destId="{2FB73730-B4C4-4569-BB49-7A14C38AB812}" srcOrd="0" destOrd="0" presId="urn:microsoft.com/office/officeart/2005/8/layout/hierarchy4"/>
    <dgm:cxn modelId="{92949FA3-904A-4DDE-998A-E4102F97C992}" type="presParOf" srcId="{E9DDFD66-B23E-4005-9EE9-BDE2E8E4CFF1}" destId="{7B56C23A-4249-4D8F-ADB4-958599FC2E1B}" srcOrd="1" destOrd="0" presId="urn:microsoft.com/office/officeart/2005/8/layout/hierarchy4"/>
    <dgm:cxn modelId="{9176F372-2137-4434-B7F1-5B81255D89FF}" type="presParOf" srcId="{E9DDFD66-B23E-4005-9EE9-BDE2E8E4CFF1}" destId="{B1071451-243A-4DBF-9EB0-233B69699064}" srcOrd="2" destOrd="0" presId="urn:microsoft.com/office/officeart/2005/8/layout/hierarchy4"/>
    <dgm:cxn modelId="{7BFFAD1F-D5C7-40F2-B51C-7B761B260881}" type="presParOf" srcId="{B1071451-243A-4DBF-9EB0-233B69699064}" destId="{FE9596B5-2FC1-492B-B762-094E785927F3}" srcOrd="0" destOrd="0" presId="urn:microsoft.com/office/officeart/2005/8/layout/hierarchy4"/>
    <dgm:cxn modelId="{1FA09EE6-8A0D-4455-A5A8-AD419485AC3D}" type="presParOf" srcId="{FE9596B5-2FC1-492B-B762-094E785927F3}" destId="{476502D4-3590-4345-B51A-BBDDBE104189}" srcOrd="0" destOrd="0" presId="urn:microsoft.com/office/officeart/2005/8/layout/hierarchy4"/>
    <dgm:cxn modelId="{A8ADF0A1-AD43-4767-998B-09BD2E40E141}" type="presParOf" srcId="{FE9596B5-2FC1-492B-B762-094E785927F3}" destId="{606DA54A-3070-43C5-9CA9-AD57534F2E6A}" srcOrd="1" destOrd="0" presId="urn:microsoft.com/office/officeart/2005/8/layout/hierarchy4"/>
    <dgm:cxn modelId="{DA19B711-A0E0-49E6-9FE7-2EC6E42868EE}" type="presParOf" srcId="{FE9596B5-2FC1-492B-B762-094E785927F3}" destId="{1F259993-ED8A-4F56-9A41-FD89C0FC29E0}" srcOrd="2" destOrd="0" presId="urn:microsoft.com/office/officeart/2005/8/layout/hierarchy4"/>
    <dgm:cxn modelId="{1498ABAD-341F-47A7-977F-63EE4E5BE5FC}" type="presParOf" srcId="{1F259993-ED8A-4F56-9A41-FD89C0FC29E0}" destId="{5ADC6E7D-64CC-4668-AB7A-B100B35B6CEF}" srcOrd="0" destOrd="0" presId="urn:microsoft.com/office/officeart/2005/8/layout/hierarchy4"/>
    <dgm:cxn modelId="{E375B520-A5F2-4365-910D-BE598343E049}" type="presParOf" srcId="{5ADC6E7D-64CC-4668-AB7A-B100B35B6CEF}" destId="{36D1FE82-89D9-42B1-B597-54CF4137D56C}" srcOrd="0" destOrd="0" presId="urn:microsoft.com/office/officeart/2005/8/layout/hierarchy4"/>
    <dgm:cxn modelId="{969DAE7A-2148-4558-824E-A2E4CBCCD43B}" type="presParOf" srcId="{5ADC6E7D-64CC-4668-AB7A-B100B35B6CEF}" destId="{7A5F3C58-C9D4-47B0-8134-8AE1C9344A16}" srcOrd="1" destOrd="0" presId="urn:microsoft.com/office/officeart/2005/8/layout/hierarchy4"/>
    <dgm:cxn modelId="{431930C0-1AF0-477B-B436-5AB49B46D9F7}" type="presParOf" srcId="{5ADC6E7D-64CC-4668-AB7A-B100B35B6CEF}" destId="{18510185-5A36-431F-AB6A-DB047AA98779}" srcOrd="2" destOrd="0" presId="urn:microsoft.com/office/officeart/2005/8/layout/hierarchy4"/>
    <dgm:cxn modelId="{5D7651BF-77FF-489B-81D7-FEAF2C34DAF3}" type="presParOf" srcId="{18510185-5A36-431F-AB6A-DB047AA98779}" destId="{1BCF97BC-7CA0-42B2-8763-4AA7A95331C3}" srcOrd="0" destOrd="0" presId="urn:microsoft.com/office/officeart/2005/8/layout/hierarchy4"/>
    <dgm:cxn modelId="{80BF48B9-F141-40FC-82DE-E76F7527C2DF}" type="presParOf" srcId="{1BCF97BC-7CA0-42B2-8763-4AA7A95331C3}" destId="{7FAF8909-3639-444A-892B-44232ED91645}" srcOrd="0" destOrd="0" presId="urn:microsoft.com/office/officeart/2005/8/layout/hierarchy4"/>
    <dgm:cxn modelId="{A1823980-AFEF-4395-8D84-F2EBB672250A}" type="presParOf" srcId="{1BCF97BC-7CA0-42B2-8763-4AA7A95331C3}" destId="{DE3EB90A-31D9-4E33-9EED-F76ECEAB7F77}" srcOrd="1" destOrd="0" presId="urn:microsoft.com/office/officeart/2005/8/layout/hierarchy4"/>
    <dgm:cxn modelId="{8675D1F1-A045-4FB4-995D-E65248E6F2A9}" type="presParOf" srcId="{1BCF97BC-7CA0-42B2-8763-4AA7A95331C3}" destId="{AA5BCCB5-F6B1-4CB6-8942-182C3A0868DA}" srcOrd="2" destOrd="0" presId="urn:microsoft.com/office/officeart/2005/8/layout/hierarchy4"/>
    <dgm:cxn modelId="{2048FE06-F6FF-411A-89BC-721202E04AA5}" type="presParOf" srcId="{AA5BCCB5-F6B1-4CB6-8942-182C3A0868DA}" destId="{8F6F0D5F-BE60-4292-ACCE-8B0E0AAF0FF2}" srcOrd="0" destOrd="0" presId="urn:microsoft.com/office/officeart/2005/8/layout/hierarchy4"/>
    <dgm:cxn modelId="{9D4D3BF0-7DD5-4484-8065-9F3648E0372A}" type="presParOf" srcId="{8F6F0D5F-BE60-4292-ACCE-8B0E0AAF0FF2}" destId="{5870229F-55D8-475A-A9A7-43B665F904A0}" srcOrd="0" destOrd="0" presId="urn:microsoft.com/office/officeart/2005/8/layout/hierarchy4"/>
    <dgm:cxn modelId="{8B22DA5E-4F31-415A-98AD-C0B236768277}" type="presParOf" srcId="{8F6F0D5F-BE60-4292-ACCE-8B0E0AAF0FF2}" destId="{BD31B0BA-0FED-4C75-B366-F5D99080B21F}" srcOrd="1" destOrd="0" presId="urn:microsoft.com/office/officeart/2005/8/layout/hierarchy4"/>
    <dgm:cxn modelId="{99553F61-780E-4F45-9C8D-DFE085102B9B}" type="presParOf" srcId="{B1071451-243A-4DBF-9EB0-233B69699064}" destId="{72F2B3B8-C543-47D5-9CAC-D078A169214F}" srcOrd="1" destOrd="0" presId="urn:microsoft.com/office/officeart/2005/8/layout/hierarchy4"/>
    <dgm:cxn modelId="{2D674B61-2650-4678-A2F2-6676BD56EF98}" type="presParOf" srcId="{B1071451-243A-4DBF-9EB0-233B69699064}" destId="{0F8277ED-0267-4B5C-8F45-1AB575C7997A}" srcOrd="2" destOrd="0" presId="urn:microsoft.com/office/officeart/2005/8/layout/hierarchy4"/>
    <dgm:cxn modelId="{F6E8A1E7-6C8C-4D85-BCFC-597EBD592F6B}" type="presParOf" srcId="{0F8277ED-0267-4B5C-8F45-1AB575C7997A}" destId="{065E46D3-6DF2-4A45-BE0D-DE9AE6FFC439}" srcOrd="0" destOrd="0" presId="urn:microsoft.com/office/officeart/2005/8/layout/hierarchy4"/>
    <dgm:cxn modelId="{E82B0FF0-C989-48BD-99C9-68BAA3005A6B}" type="presParOf" srcId="{0F8277ED-0267-4B5C-8F45-1AB575C7997A}" destId="{D5D24000-DCB2-4A23-8FA0-68AB8F843A40}" srcOrd="1" destOrd="0" presId="urn:microsoft.com/office/officeart/2005/8/layout/hierarchy4"/>
    <dgm:cxn modelId="{D524DCB9-F25F-4DF6-9AAD-D8EBAA3155B7}" type="presParOf" srcId="{0F8277ED-0267-4B5C-8F45-1AB575C7997A}" destId="{12508AE7-0C26-4939-8352-1E4DA44125CF}" srcOrd="2" destOrd="0" presId="urn:microsoft.com/office/officeart/2005/8/layout/hierarchy4"/>
    <dgm:cxn modelId="{F8A8B13D-B332-455B-8959-718AF41EFE4E}" type="presParOf" srcId="{12508AE7-0C26-4939-8352-1E4DA44125CF}" destId="{B5E9DE64-7A8B-43D2-91E1-37F2FD41AF6F}" srcOrd="0" destOrd="0" presId="urn:microsoft.com/office/officeart/2005/8/layout/hierarchy4"/>
    <dgm:cxn modelId="{D13A6963-5A03-4117-8D1F-F59DB9EFEFD7}" type="presParOf" srcId="{B5E9DE64-7A8B-43D2-91E1-37F2FD41AF6F}" destId="{7143DC94-FB46-4427-8472-1218C7686E13}" srcOrd="0" destOrd="0" presId="urn:microsoft.com/office/officeart/2005/8/layout/hierarchy4"/>
    <dgm:cxn modelId="{E7AFA3BF-97A7-4C6E-9D73-B409525FAC67}" type="presParOf" srcId="{B5E9DE64-7A8B-43D2-91E1-37F2FD41AF6F}" destId="{4F2C7302-98B5-4EB6-A86B-50087613E31B}" srcOrd="1" destOrd="0" presId="urn:microsoft.com/office/officeart/2005/8/layout/hierarchy4"/>
    <dgm:cxn modelId="{E6817A53-9081-4972-88DF-C1839DF49CAF}" type="presParOf" srcId="{B5E9DE64-7A8B-43D2-91E1-37F2FD41AF6F}" destId="{7796A67E-DD0A-42B4-ACAA-784D8402630F}" srcOrd="2" destOrd="0" presId="urn:microsoft.com/office/officeart/2005/8/layout/hierarchy4"/>
    <dgm:cxn modelId="{7FC9ACE2-B20F-4FD1-9B3D-07F2E17B6838}" type="presParOf" srcId="{7796A67E-DD0A-42B4-ACAA-784D8402630F}" destId="{DFAA296F-318B-4BF2-B315-371ACEE9836D}" srcOrd="0" destOrd="0" presId="urn:microsoft.com/office/officeart/2005/8/layout/hierarchy4"/>
    <dgm:cxn modelId="{A47D08DF-CD9D-42CB-9A97-A2BFE00F3F3B}" type="presParOf" srcId="{DFAA296F-318B-4BF2-B315-371ACEE9836D}" destId="{76F7EB26-7032-4AE0-8CAC-84E7B26C92C4}" srcOrd="0" destOrd="0" presId="urn:microsoft.com/office/officeart/2005/8/layout/hierarchy4"/>
    <dgm:cxn modelId="{0CFD6B14-0D0B-4DA2-B8E1-02D543BD3272}" type="presParOf" srcId="{DFAA296F-318B-4BF2-B315-371ACEE9836D}" destId="{9D8C07A6-002D-4105-9C42-D32DB270D108}" srcOrd="1" destOrd="0" presId="urn:microsoft.com/office/officeart/2005/8/layout/hierarchy4"/>
    <dgm:cxn modelId="{BB5A03EA-308C-4E15-9C79-FDD702630526}" type="presParOf" srcId="{DFAA296F-318B-4BF2-B315-371ACEE9836D}" destId="{73A53F56-E614-42C2-BC94-AC11FA4196E3}" srcOrd="2" destOrd="0" presId="urn:microsoft.com/office/officeart/2005/8/layout/hierarchy4"/>
    <dgm:cxn modelId="{726516FE-4E20-4F43-84E9-20E89B839B4F}" type="presParOf" srcId="{73A53F56-E614-42C2-BC94-AC11FA4196E3}" destId="{65231A25-D8B5-4E3C-B832-40573BD21F3C}" srcOrd="0" destOrd="0" presId="urn:microsoft.com/office/officeart/2005/8/layout/hierarchy4"/>
    <dgm:cxn modelId="{5D704B5C-6F8C-4077-8F37-FCE9F8D934B9}" type="presParOf" srcId="{65231A25-D8B5-4E3C-B832-40573BD21F3C}" destId="{D73A34F9-E4B0-4C34-B2F7-48BC6EDE026B}" srcOrd="0" destOrd="0" presId="urn:microsoft.com/office/officeart/2005/8/layout/hierarchy4"/>
    <dgm:cxn modelId="{FF79BD79-559F-4482-972D-53C65F4F7335}" type="presParOf" srcId="{65231A25-D8B5-4E3C-B832-40573BD21F3C}" destId="{92F4ED87-EA40-48DC-8530-7F882286C226}" srcOrd="1" destOrd="0" presId="urn:microsoft.com/office/officeart/2005/8/layout/hierarchy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D98A651D-6198-42DE-B831-CE89020D38D3}">
      <dgm:prSet custT="1"/>
      <dgm:spPr>
        <a:noFill/>
        <a:ln>
          <a:noFill/>
        </a:ln>
      </dgm:spPr>
      <dgm:t>
        <a:bodyPr/>
        <a:lstStyle/>
        <a:p>
          <a:pPr>
            <a:buNone/>
          </a:pPr>
          <a:r>
            <a:rPr lang="en-US" sz="900" b="1" i="0" u="none">
              <a:solidFill>
                <a:schemeClr val="tx1"/>
              </a:solidFill>
            </a:rPr>
            <a:t>Configuration Management</a:t>
          </a:r>
          <a:endParaRPr lang="en-US" sz="900" b="1">
            <a:solidFill>
              <a:schemeClr val="tx1"/>
            </a:solidFill>
          </a:endParaRPr>
        </a:p>
      </dgm:t>
    </dgm:pt>
    <dgm:pt modelId="{3105260B-31B1-4850-910A-7E654261F3B0}" type="parTrans" cxnId="{6D28E863-4C99-4031-AF60-282FC904DDFC}">
      <dgm:prSet/>
      <dgm:spPr/>
      <dgm:t>
        <a:bodyPr/>
        <a:lstStyle/>
        <a:p>
          <a:endParaRPr lang="en-US"/>
        </a:p>
      </dgm:t>
    </dgm:pt>
    <dgm:pt modelId="{D6327AB4-5093-48F4-BA73-F2747BA4FBBF}" type="sibTrans" cxnId="{6D28E863-4C99-4031-AF60-282FC904DDFC}">
      <dgm:prSet/>
      <dgm:spPr/>
      <dgm:t>
        <a:bodyPr/>
        <a:lstStyle/>
        <a:p>
          <a:endParaRPr lang="en-US"/>
        </a:p>
      </dgm:t>
    </dgm:pt>
    <dgm:pt modelId="{ED85BA4A-07E4-48B3-B789-436EEAF73236}">
      <dgm:prSet custT="1"/>
      <dgm:spPr>
        <a:solidFill>
          <a:srgbClr val="0F9ED5"/>
        </a:solidFill>
        <a:ln>
          <a:noFill/>
        </a:ln>
      </dgm:spPr>
      <dgm:t>
        <a:bodyPr/>
        <a:lstStyle/>
        <a:p>
          <a:pPr>
            <a:buNone/>
          </a:pPr>
          <a:r>
            <a:rPr lang="en-US" sz="800" b="0" i="0" u="none"/>
            <a:t>Version Control Process</a:t>
          </a:r>
          <a:endParaRPr lang="en-US" sz="800" b="0"/>
        </a:p>
      </dgm:t>
    </dgm:pt>
    <dgm:pt modelId="{254BDA62-3EED-42CC-824A-33CF74E140A4}" type="parTrans" cxnId="{D85045C3-F056-44E8-9ACB-3EEE42568306}">
      <dgm:prSet/>
      <dgm:spPr/>
      <dgm:t>
        <a:bodyPr/>
        <a:lstStyle/>
        <a:p>
          <a:endParaRPr lang="en-US"/>
        </a:p>
      </dgm:t>
    </dgm:pt>
    <dgm:pt modelId="{56FA70F4-D175-4688-8FEA-75AECEEDC96E}" type="sibTrans" cxnId="{D85045C3-F056-44E8-9ACB-3EEE42568306}">
      <dgm:prSet/>
      <dgm:spPr/>
      <dgm:t>
        <a:bodyPr/>
        <a:lstStyle/>
        <a:p>
          <a:endParaRPr lang="en-US"/>
        </a:p>
      </dgm:t>
    </dgm:pt>
    <dgm:pt modelId="{7BC67B11-5C95-4B62-AB9A-30EB6C0D4513}">
      <dgm:prSet custT="1"/>
      <dgm:spPr>
        <a:solidFill>
          <a:srgbClr val="0F9ED5"/>
        </a:solidFill>
        <a:ln>
          <a:noFill/>
        </a:ln>
      </dgm:spPr>
      <dgm:t>
        <a:bodyPr/>
        <a:lstStyle/>
        <a:p>
          <a:pPr>
            <a:buNone/>
          </a:pPr>
          <a:r>
            <a:rPr lang="en-US" sz="800" b="0" i="0" u="none"/>
            <a:t>Source Configuration Management Tool</a:t>
          </a:r>
          <a:endParaRPr lang="en-US" sz="800" b="0"/>
        </a:p>
      </dgm:t>
    </dgm:pt>
    <dgm:pt modelId="{E565458C-B3DC-4CCC-BB19-76DE4DEC3A85}" type="parTrans" cxnId="{A4DB0DE8-E5B0-4901-B8DC-88597D63C44B}">
      <dgm:prSet/>
      <dgm:spPr/>
      <dgm:t>
        <a:bodyPr/>
        <a:lstStyle/>
        <a:p>
          <a:endParaRPr lang="en-US"/>
        </a:p>
      </dgm:t>
    </dgm:pt>
    <dgm:pt modelId="{9DD7AD91-0408-499B-80B7-60BA4EEB06C6}" type="sibTrans" cxnId="{A4DB0DE8-E5B0-4901-B8DC-88597D63C44B}">
      <dgm:prSet/>
      <dgm:spPr/>
      <dgm:t>
        <a:bodyPr/>
        <a:lstStyle/>
        <a:p>
          <a:endParaRPr lang="en-US"/>
        </a:p>
      </dgm:t>
    </dgm:pt>
    <dgm:pt modelId="{202194C6-3C8C-4460-A567-1C4A85CF1863}">
      <dgm:prSet custT="1"/>
      <dgm:spPr>
        <a:solidFill>
          <a:srgbClr val="0F9ED5"/>
        </a:solidFill>
        <a:ln>
          <a:noFill/>
        </a:ln>
      </dgm:spPr>
      <dgm:t>
        <a:bodyPr/>
        <a:lstStyle/>
        <a:p>
          <a:pPr>
            <a:buNone/>
          </a:pPr>
          <a:r>
            <a:rPr lang="en-US" sz="800" b="0" i="0" u="none"/>
            <a:t>Documentation Configuration Management Tool</a:t>
          </a:r>
          <a:endParaRPr lang="en-US" sz="800" b="0"/>
        </a:p>
      </dgm:t>
    </dgm:pt>
    <dgm:pt modelId="{F9F3135B-1176-4D7A-A5BA-8FED189DDACF}" type="parTrans" cxnId="{9F165A7D-F653-4890-92CE-B8679DAC0E47}">
      <dgm:prSet/>
      <dgm:spPr/>
      <dgm:t>
        <a:bodyPr/>
        <a:lstStyle/>
        <a:p>
          <a:endParaRPr lang="en-US"/>
        </a:p>
      </dgm:t>
    </dgm:pt>
    <dgm:pt modelId="{B0EC6AB2-0A6B-4F90-9852-9070457C75DE}" type="sibTrans" cxnId="{9F165A7D-F653-4890-92CE-B8679DAC0E47}">
      <dgm:prSet/>
      <dgm:spPr/>
      <dgm:t>
        <a:bodyPr/>
        <a:lstStyle/>
        <a:p>
          <a:endParaRPr lang="en-US"/>
        </a:p>
      </dgm:t>
    </dgm:pt>
    <dgm:pt modelId="{D1159C70-75EF-4588-AFD5-849C38EC41CE}">
      <dgm:prSet custT="1"/>
      <dgm:spPr>
        <a:solidFill>
          <a:srgbClr val="0F9ED5"/>
        </a:solidFill>
        <a:ln>
          <a:noFill/>
        </a:ln>
      </dgm:spPr>
      <dgm:t>
        <a:bodyPr/>
        <a:lstStyle/>
        <a:p>
          <a:pPr>
            <a:buNone/>
          </a:pPr>
          <a:r>
            <a:rPr lang="en-US" sz="800" b="0" i="0" u="none"/>
            <a:t>Branching Standards</a:t>
          </a:r>
          <a:endParaRPr lang="en-US" sz="800" b="0"/>
        </a:p>
      </dgm:t>
    </dgm:pt>
    <dgm:pt modelId="{F9CE0F4B-1F0D-4367-B7C0-F623481014AA}" type="parTrans" cxnId="{A4E59AAB-14C2-456D-8183-0B27F0A65583}">
      <dgm:prSet/>
      <dgm:spPr/>
      <dgm:t>
        <a:bodyPr/>
        <a:lstStyle/>
        <a:p>
          <a:endParaRPr lang="en-US"/>
        </a:p>
      </dgm:t>
    </dgm:pt>
    <dgm:pt modelId="{5312CB0B-B151-4273-A8FA-C30B7E3C0A9C}" type="sibTrans" cxnId="{A4E59AAB-14C2-456D-8183-0B27F0A65583}">
      <dgm:prSet/>
      <dgm:spPr/>
      <dgm:t>
        <a:bodyPr/>
        <a:lstStyle/>
        <a:p>
          <a:endParaRPr lang="en-US"/>
        </a:p>
      </dgm:t>
    </dgm:pt>
    <dgm:pt modelId="{3D53D46C-0955-4495-A9B1-E04FC2824F09}">
      <dgm:prSet custT="1"/>
      <dgm:spPr>
        <a:solidFill>
          <a:srgbClr val="0F9ED5"/>
        </a:solidFill>
        <a:ln>
          <a:noFill/>
        </a:ln>
      </dgm:spPr>
      <dgm:t>
        <a:bodyPr/>
        <a:lstStyle/>
        <a:p>
          <a:pPr>
            <a:buNone/>
          </a:pPr>
          <a:r>
            <a:rPr lang="en-US" sz="800" b="0" i="0" u="none"/>
            <a:t>Tagging Standards</a:t>
          </a:r>
          <a:endParaRPr lang="en-US" sz="800" b="0"/>
        </a:p>
      </dgm:t>
    </dgm:pt>
    <dgm:pt modelId="{F0750BBC-2668-4A0E-99D5-FC999917D119}" type="parTrans" cxnId="{69AA7913-8637-4E84-B63A-B64BE3A3B60F}">
      <dgm:prSet/>
      <dgm:spPr/>
      <dgm:t>
        <a:bodyPr/>
        <a:lstStyle/>
        <a:p>
          <a:endParaRPr lang="en-US"/>
        </a:p>
      </dgm:t>
    </dgm:pt>
    <dgm:pt modelId="{433F9319-D256-47C5-B924-0ADE28B13D0A}" type="sibTrans" cxnId="{69AA7913-8637-4E84-B63A-B64BE3A3B60F}">
      <dgm:prSet/>
      <dgm:spPr/>
      <dgm:t>
        <a:bodyPr/>
        <a:lstStyle/>
        <a:p>
          <a:endParaRPr lang="en-US"/>
        </a:p>
      </dgm:t>
    </dgm:pt>
    <dgm:pt modelId="{0792B3D7-6E09-46A4-A712-1609B19E2A9A}">
      <dgm:prSet custT="1"/>
      <dgm:spPr>
        <a:solidFill>
          <a:srgbClr val="0F9ED5"/>
        </a:solidFill>
        <a:ln>
          <a:noFill/>
        </a:ln>
      </dgm:spPr>
      <dgm:t>
        <a:bodyPr/>
        <a:lstStyle/>
        <a:p>
          <a:pPr>
            <a:buNone/>
          </a:pPr>
          <a:r>
            <a:rPr lang="en-US" sz="800" b="0" i="0" u="none"/>
            <a:t>CI/CD Tool</a:t>
          </a:r>
          <a:endParaRPr lang="en-US" sz="800" b="0"/>
        </a:p>
      </dgm:t>
    </dgm:pt>
    <dgm:pt modelId="{9D7EB134-A2DF-4506-9C52-8136C95BFEE0}" type="parTrans" cxnId="{493F32C6-C65C-4DB4-BEBB-FD587534D27E}">
      <dgm:prSet/>
      <dgm:spPr/>
      <dgm:t>
        <a:bodyPr/>
        <a:lstStyle/>
        <a:p>
          <a:endParaRPr lang="en-US"/>
        </a:p>
      </dgm:t>
    </dgm:pt>
    <dgm:pt modelId="{9937BE08-4542-4962-9011-4D53F352699C}" type="sibTrans" cxnId="{493F32C6-C65C-4DB4-BEBB-FD587534D27E}">
      <dgm:prSet/>
      <dgm:spPr/>
      <dgm:t>
        <a:bodyPr/>
        <a:lstStyle/>
        <a:p>
          <a:endParaRPr lang="en-US"/>
        </a:p>
      </dgm:t>
    </dgm:pt>
    <dgm:pt modelId="{99D78BAB-1EF0-4FC8-9731-EA255B9B34DF}">
      <dgm:prSet custT="1"/>
      <dgm:spPr>
        <a:noFill/>
        <a:ln>
          <a:noFill/>
        </a:ln>
      </dgm:spPr>
      <dgm:t>
        <a:bodyPr/>
        <a:lstStyle/>
        <a:p>
          <a:pPr>
            <a:buNone/>
          </a:pPr>
          <a:r>
            <a:rPr lang="en-US" sz="900" b="1" i="0" u="none">
              <a:solidFill>
                <a:schemeClr val="tx1"/>
              </a:solidFill>
            </a:rPr>
            <a:t>Observability</a:t>
          </a:r>
          <a:endParaRPr lang="en-US" sz="900" b="1">
            <a:solidFill>
              <a:schemeClr val="tx1"/>
            </a:solidFill>
          </a:endParaRPr>
        </a:p>
      </dgm:t>
    </dgm:pt>
    <dgm:pt modelId="{2F3F6D41-5401-43BE-9E9E-5EAF18A58B56}" type="parTrans" cxnId="{FE20E8C1-4544-4C02-A19D-E1FB6F423EC7}">
      <dgm:prSet/>
      <dgm:spPr/>
      <dgm:t>
        <a:bodyPr/>
        <a:lstStyle/>
        <a:p>
          <a:endParaRPr lang="en-US"/>
        </a:p>
      </dgm:t>
    </dgm:pt>
    <dgm:pt modelId="{C7C18D0C-9369-4A72-8211-A28346D346EE}" type="sibTrans" cxnId="{FE20E8C1-4544-4C02-A19D-E1FB6F423EC7}">
      <dgm:prSet/>
      <dgm:spPr/>
      <dgm:t>
        <a:bodyPr/>
        <a:lstStyle/>
        <a:p>
          <a:endParaRPr lang="en-US"/>
        </a:p>
      </dgm:t>
    </dgm:pt>
    <dgm:pt modelId="{918D1E18-7D19-4D29-B6BA-1957CD47B107}">
      <dgm:prSet custT="1"/>
      <dgm:spPr>
        <a:solidFill>
          <a:srgbClr val="0F9ED5"/>
        </a:solidFill>
        <a:ln>
          <a:noFill/>
        </a:ln>
      </dgm:spPr>
      <dgm:t>
        <a:bodyPr/>
        <a:lstStyle/>
        <a:p>
          <a:pPr>
            <a:buNone/>
          </a:pPr>
          <a:r>
            <a:rPr lang="en-US" sz="800" b="0" i="0" u="none"/>
            <a:t>Evaluation Metrics</a:t>
          </a:r>
          <a:endParaRPr lang="en-US" sz="800" b="0"/>
        </a:p>
      </dgm:t>
    </dgm:pt>
    <dgm:pt modelId="{E4AA197B-0B13-43B7-BFD5-3B643D9D3F50}" type="parTrans" cxnId="{C0CBE081-078A-4A40-9605-80AE5C77025B}">
      <dgm:prSet/>
      <dgm:spPr/>
      <dgm:t>
        <a:bodyPr/>
        <a:lstStyle/>
        <a:p>
          <a:endParaRPr lang="en-US"/>
        </a:p>
      </dgm:t>
    </dgm:pt>
    <dgm:pt modelId="{1907F072-C552-45F7-989D-2312BF084DDF}" type="sibTrans" cxnId="{C0CBE081-078A-4A40-9605-80AE5C77025B}">
      <dgm:prSet/>
      <dgm:spPr/>
      <dgm:t>
        <a:bodyPr/>
        <a:lstStyle/>
        <a:p>
          <a:endParaRPr lang="en-US"/>
        </a:p>
      </dgm:t>
    </dgm:pt>
    <dgm:pt modelId="{6B4D6751-95A3-4490-9867-BF336B9C98CA}">
      <dgm:prSet custT="1"/>
      <dgm:spPr>
        <a:solidFill>
          <a:srgbClr val="0F9ED5"/>
        </a:solidFill>
        <a:ln>
          <a:noFill/>
        </a:ln>
      </dgm:spPr>
      <dgm:t>
        <a:bodyPr/>
        <a:lstStyle/>
        <a:p>
          <a:pPr>
            <a:buNone/>
          </a:pPr>
          <a:r>
            <a:rPr lang="en-US" sz="800" b="0" i="0" u="none"/>
            <a:t>Agent Monitoring Tool</a:t>
          </a:r>
          <a:endParaRPr lang="en-US" sz="800" b="0"/>
        </a:p>
      </dgm:t>
    </dgm:pt>
    <dgm:pt modelId="{929F2AF0-7328-427D-8174-E63E23D157BD}" type="parTrans" cxnId="{7F4E820A-4191-4821-AB76-B7AE7283FBB0}">
      <dgm:prSet/>
      <dgm:spPr/>
      <dgm:t>
        <a:bodyPr/>
        <a:lstStyle/>
        <a:p>
          <a:endParaRPr lang="en-US"/>
        </a:p>
      </dgm:t>
    </dgm:pt>
    <dgm:pt modelId="{820DD02A-6CF7-4164-93B9-B9B0F90C8A0C}" type="sibTrans" cxnId="{7F4E820A-4191-4821-AB76-B7AE7283FBB0}">
      <dgm:prSet/>
      <dgm:spPr/>
      <dgm:t>
        <a:bodyPr/>
        <a:lstStyle/>
        <a:p>
          <a:endParaRPr lang="en-US"/>
        </a:p>
      </dgm:t>
    </dgm:pt>
    <dgm:pt modelId="{8E63AA37-1DAA-4F08-8ED7-604BCD6FE59F}">
      <dgm:prSet custT="1"/>
      <dgm:spPr>
        <a:solidFill>
          <a:srgbClr val="0F9ED5"/>
        </a:solidFill>
        <a:ln>
          <a:noFill/>
        </a:ln>
      </dgm:spPr>
      <dgm:t>
        <a:bodyPr/>
        <a:lstStyle/>
        <a:p>
          <a:pPr>
            <a:buNone/>
          </a:pPr>
          <a:r>
            <a:rPr lang="en-US" sz="800" b="0" i="0" u="none"/>
            <a:t>Model Monitoring Tool</a:t>
          </a:r>
          <a:endParaRPr lang="en-US" sz="800" b="0"/>
        </a:p>
      </dgm:t>
    </dgm:pt>
    <dgm:pt modelId="{D1106D7E-5C4F-422B-84FD-127536A2433A}" type="parTrans" cxnId="{39EA1770-F79E-4F8B-97FA-1D2976778869}">
      <dgm:prSet/>
      <dgm:spPr/>
      <dgm:t>
        <a:bodyPr/>
        <a:lstStyle/>
        <a:p>
          <a:endParaRPr lang="en-US"/>
        </a:p>
      </dgm:t>
    </dgm:pt>
    <dgm:pt modelId="{07E58F44-5F06-41E5-94A2-1273415A8B01}" type="sibTrans" cxnId="{39EA1770-F79E-4F8B-97FA-1D2976778869}">
      <dgm:prSet/>
      <dgm:spPr/>
      <dgm:t>
        <a:bodyPr/>
        <a:lstStyle/>
        <a:p>
          <a:endParaRPr lang="en-US"/>
        </a:p>
      </dgm:t>
    </dgm:pt>
    <dgm:pt modelId="{AB58A748-9B7A-4667-8DD3-496A44741A94}">
      <dgm:prSet custT="1"/>
      <dgm:spPr>
        <a:solidFill>
          <a:srgbClr val="0F9ED5"/>
        </a:solidFill>
        <a:ln>
          <a:noFill/>
        </a:ln>
      </dgm:spPr>
      <dgm:t>
        <a:bodyPr/>
        <a:lstStyle/>
        <a:p>
          <a:pPr>
            <a:buNone/>
          </a:pPr>
          <a:r>
            <a:rPr lang="en-US" sz="800" b="0" i="0" u="none"/>
            <a:t>Observability Logs</a:t>
          </a:r>
          <a:endParaRPr lang="en-US" sz="800" b="0"/>
        </a:p>
      </dgm:t>
    </dgm:pt>
    <dgm:pt modelId="{7410BAB6-AC05-4CAF-A5C1-B44713B7DF28}" type="parTrans" cxnId="{9EBF6564-21C4-48EA-849D-4C86C044E95C}">
      <dgm:prSet/>
      <dgm:spPr/>
      <dgm:t>
        <a:bodyPr/>
        <a:lstStyle/>
        <a:p>
          <a:endParaRPr lang="en-US"/>
        </a:p>
      </dgm:t>
    </dgm:pt>
    <dgm:pt modelId="{A7046383-4DB5-4AF5-BA9B-80F5164238E9}" type="sibTrans" cxnId="{9EBF6564-21C4-48EA-849D-4C86C044E95C}">
      <dgm:prSet/>
      <dgm:spPr/>
      <dgm:t>
        <a:bodyPr/>
        <a:lstStyle/>
        <a:p>
          <a:endParaRPr lang="en-US"/>
        </a:p>
      </dgm:t>
    </dgm:pt>
    <dgm:pt modelId="{F0AD936F-8204-47EF-BDCD-AD41EF4C5E34}">
      <dgm:prSet custT="1"/>
      <dgm:spPr>
        <a:solidFill>
          <a:srgbClr val="0F9ED5"/>
        </a:solidFill>
        <a:ln>
          <a:noFill/>
        </a:ln>
      </dgm:spPr>
      <dgm:t>
        <a:bodyPr/>
        <a:lstStyle/>
        <a:p>
          <a:pPr>
            <a:buNone/>
          </a:pPr>
          <a:r>
            <a:rPr lang="en-US" sz="800" b="0" i="0" u="none"/>
            <a:t>Observability Dashboards</a:t>
          </a:r>
          <a:endParaRPr lang="en-US" sz="800" b="0"/>
        </a:p>
      </dgm:t>
    </dgm:pt>
    <dgm:pt modelId="{639EFCC1-077A-4A74-99CB-173F84FE19F0}" type="parTrans" cxnId="{3F582637-A48E-45A9-B576-61A987507B61}">
      <dgm:prSet/>
      <dgm:spPr/>
      <dgm:t>
        <a:bodyPr/>
        <a:lstStyle/>
        <a:p>
          <a:endParaRPr lang="en-US"/>
        </a:p>
      </dgm:t>
    </dgm:pt>
    <dgm:pt modelId="{C543E920-1262-44F0-AAF1-8729A10EB958}" type="sibTrans" cxnId="{3F582637-A48E-45A9-B576-61A987507B61}">
      <dgm:prSet/>
      <dgm:spPr/>
      <dgm:t>
        <a:bodyPr/>
        <a:lstStyle/>
        <a:p>
          <a:endParaRPr lang="en-US"/>
        </a:p>
      </dgm:t>
    </dgm:pt>
    <dgm:pt modelId="{325249AB-477D-46CA-8576-7BC1DED3B3EA}">
      <dgm:prSet custT="1"/>
      <dgm:spPr>
        <a:solidFill>
          <a:srgbClr val="0F9ED5"/>
        </a:solidFill>
        <a:ln>
          <a:noFill/>
        </a:ln>
      </dgm:spPr>
      <dgm:t>
        <a:bodyPr/>
        <a:lstStyle/>
        <a:p>
          <a:pPr>
            <a:buNone/>
          </a:pPr>
          <a:r>
            <a:rPr lang="en-US" sz="800" b="0" i="0" u="none"/>
            <a:t>Alerts</a:t>
          </a:r>
          <a:endParaRPr lang="en-US" sz="800" b="0"/>
        </a:p>
      </dgm:t>
    </dgm:pt>
    <dgm:pt modelId="{FB7ECA80-E8D3-4248-8737-C325ADF38CC2}" type="parTrans" cxnId="{4DF304D2-BB08-40C0-8447-D46B68279DF0}">
      <dgm:prSet/>
      <dgm:spPr/>
      <dgm:t>
        <a:bodyPr/>
        <a:lstStyle/>
        <a:p>
          <a:endParaRPr lang="en-US"/>
        </a:p>
      </dgm:t>
    </dgm:pt>
    <dgm:pt modelId="{BD6C648B-2E60-486C-A84A-55356876DCEF}" type="sibTrans" cxnId="{4DF304D2-BB08-40C0-8447-D46B68279DF0}">
      <dgm:prSet/>
      <dgm:spPr/>
      <dgm:t>
        <a:bodyPr/>
        <a:lstStyle/>
        <a:p>
          <a:endParaRPr lang="en-US"/>
        </a:p>
      </dgm:t>
    </dgm:pt>
    <dgm:pt modelId="{01B6ABDB-09EA-438D-9025-301AADD69BBC}">
      <dgm:prSet custT="1"/>
      <dgm:spPr>
        <a:noFill/>
        <a:ln>
          <a:noFill/>
        </a:ln>
      </dgm:spPr>
      <dgm:t>
        <a:bodyPr/>
        <a:lstStyle/>
        <a:p>
          <a:pPr>
            <a:buNone/>
          </a:pPr>
          <a:r>
            <a:rPr lang="en-US" sz="900" b="1" i="0" u="none">
              <a:solidFill>
                <a:schemeClr val="tx1"/>
              </a:solidFill>
            </a:rPr>
            <a:t>Prompt Management</a:t>
          </a:r>
          <a:endParaRPr lang="en-US" sz="900" b="1">
            <a:solidFill>
              <a:schemeClr val="tx1"/>
            </a:solidFill>
          </a:endParaRPr>
        </a:p>
      </dgm:t>
    </dgm:pt>
    <dgm:pt modelId="{B972614D-7834-4878-80FF-2C305AA7BA9F}" type="parTrans" cxnId="{609CE4AA-F624-40E8-B0D1-614FABF98FDB}">
      <dgm:prSet/>
      <dgm:spPr/>
      <dgm:t>
        <a:bodyPr/>
        <a:lstStyle/>
        <a:p>
          <a:endParaRPr lang="en-US"/>
        </a:p>
      </dgm:t>
    </dgm:pt>
    <dgm:pt modelId="{E3AFD8A1-43B5-4B3F-AE92-CE00D60C44A7}" type="sibTrans" cxnId="{609CE4AA-F624-40E8-B0D1-614FABF98FDB}">
      <dgm:prSet/>
      <dgm:spPr/>
      <dgm:t>
        <a:bodyPr/>
        <a:lstStyle/>
        <a:p>
          <a:endParaRPr lang="en-US"/>
        </a:p>
      </dgm:t>
    </dgm:pt>
    <dgm:pt modelId="{B575E428-DFC3-4DE9-A175-C33E2B13643F}">
      <dgm:prSet custT="1"/>
      <dgm:spPr>
        <a:solidFill>
          <a:srgbClr val="0F9ED5"/>
        </a:solidFill>
        <a:ln>
          <a:noFill/>
        </a:ln>
      </dgm:spPr>
      <dgm:t>
        <a:bodyPr/>
        <a:lstStyle/>
        <a:p>
          <a:pPr>
            <a:buNone/>
          </a:pPr>
          <a:r>
            <a:rPr lang="en-US" sz="800" b="0" i="0" u="none"/>
            <a:t>Prompt Templates</a:t>
          </a:r>
          <a:endParaRPr lang="en-US" sz="800" b="0"/>
        </a:p>
      </dgm:t>
    </dgm:pt>
    <dgm:pt modelId="{B7F63F5C-B9BB-4ACF-A262-FE22473C4080}" type="parTrans" cxnId="{B2E3C761-B15B-4186-89DC-62839AF09A70}">
      <dgm:prSet/>
      <dgm:spPr/>
      <dgm:t>
        <a:bodyPr/>
        <a:lstStyle/>
        <a:p>
          <a:endParaRPr lang="en-US"/>
        </a:p>
      </dgm:t>
    </dgm:pt>
    <dgm:pt modelId="{02E90642-2E77-41D7-BF6A-10405AF70332}" type="sibTrans" cxnId="{B2E3C761-B15B-4186-89DC-62839AF09A70}">
      <dgm:prSet/>
      <dgm:spPr/>
      <dgm:t>
        <a:bodyPr/>
        <a:lstStyle/>
        <a:p>
          <a:endParaRPr lang="en-US"/>
        </a:p>
      </dgm:t>
    </dgm:pt>
    <dgm:pt modelId="{30BF9785-F5E7-4AA9-80D7-73345271FE90}">
      <dgm:prSet custT="1"/>
      <dgm:spPr>
        <a:solidFill>
          <a:srgbClr val="0F9ED5"/>
        </a:solidFill>
        <a:ln>
          <a:noFill/>
        </a:ln>
      </dgm:spPr>
      <dgm:t>
        <a:bodyPr/>
        <a:lstStyle/>
        <a:p>
          <a:pPr>
            <a:buNone/>
          </a:pPr>
          <a:r>
            <a:rPr lang="en-US" sz="800" b="0" i="0" u="none"/>
            <a:t>Prompt Repository</a:t>
          </a:r>
          <a:endParaRPr lang="en-US" sz="800" b="0"/>
        </a:p>
      </dgm:t>
    </dgm:pt>
    <dgm:pt modelId="{1C61F952-604A-4273-AC08-D73ED6FED461}" type="parTrans" cxnId="{8D788514-AD03-47A2-BE71-9DD3C9C028A0}">
      <dgm:prSet/>
      <dgm:spPr/>
      <dgm:t>
        <a:bodyPr/>
        <a:lstStyle/>
        <a:p>
          <a:endParaRPr lang="en-US"/>
        </a:p>
      </dgm:t>
    </dgm:pt>
    <dgm:pt modelId="{2B6C1FC2-0F3A-4A0C-96C4-0189CFC72BDF}" type="sibTrans" cxnId="{8D788514-AD03-47A2-BE71-9DD3C9C028A0}">
      <dgm:prSet/>
      <dgm:spPr/>
      <dgm:t>
        <a:bodyPr/>
        <a:lstStyle/>
        <a:p>
          <a:endParaRPr lang="en-US"/>
        </a:p>
      </dgm:t>
    </dgm:pt>
    <dgm:pt modelId="{B3D1F819-0099-481B-A077-93458DE9D844}">
      <dgm:prSet custT="1"/>
      <dgm:spPr>
        <a:solidFill>
          <a:srgbClr val="0F9ED5"/>
        </a:solidFill>
        <a:ln>
          <a:noFill/>
        </a:ln>
      </dgm:spPr>
      <dgm:t>
        <a:bodyPr/>
        <a:lstStyle/>
        <a:p>
          <a:pPr>
            <a:buNone/>
          </a:pPr>
          <a:r>
            <a:rPr lang="en-US" sz="800" b="0" i="0" u="none"/>
            <a:t>Prompt Optimization Tool</a:t>
          </a:r>
          <a:endParaRPr lang="en-US" sz="800" b="0"/>
        </a:p>
      </dgm:t>
    </dgm:pt>
    <dgm:pt modelId="{F688FB48-C700-40E0-9C30-296ED4BCB67F}" type="parTrans" cxnId="{A27EEC19-8573-4924-9760-16858A4D3CF2}">
      <dgm:prSet/>
      <dgm:spPr/>
      <dgm:t>
        <a:bodyPr/>
        <a:lstStyle/>
        <a:p>
          <a:endParaRPr lang="en-US"/>
        </a:p>
      </dgm:t>
    </dgm:pt>
    <dgm:pt modelId="{00AEEEB6-F25A-4C19-B229-97F08043372A}" type="sibTrans" cxnId="{A27EEC19-8573-4924-9760-16858A4D3CF2}">
      <dgm:prSet/>
      <dgm:spPr/>
      <dgm:t>
        <a:bodyPr/>
        <a:lstStyle/>
        <a:p>
          <a:endParaRPr lang="en-US"/>
        </a:p>
      </dgm:t>
    </dgm:pt>
    <dgm:pt modelId="{3122CECD-EC46-4C85-B5D1-481F24066A29}">
      <dgm:prSet custT="1"/>
      <dgm:spPr>
        <a:solidFill>
          <a:srgbClr val="0F9ED5"/>
        </a:solidFill>
        <a:ln>
          <a:noFill/>
        </a:ln>
      </dgm:spPr>
      <dgm:t>
        <a:bodyPr/>
        <a:lstStyle/>
        <a:p>
          <a:pPr>
            <a:buNone/>
          </a:pPr>
          <a:r>
            <a:rPr lang="en-US" sz="800" b="0" i="0" u="none"/>
            <a:t>Prompt Caching</a:t>
          </a:r>
          <a:endParaRPr lang="en-US" sz="800" b="0"/>
        </a:p>
      </dgm:t>
    </dgm:pt>
    <dgm:pt modelId="{1852A2CB-AACA-45BB-9A58-50840B7D7477}" type="parTrans" cxnId="{E88455E6-0E7F-4CF9-B1A6-CD0461B6A8F6}">
      <dgm:prSet/>
      <dgm:spPr/>
      <dgm:t>
        <a:bodyPr/>
        <a:lstStyle/>
        <a:p>
          <a:endParaRPr lang="en-US"/>
        </a:p>
      </dgm:t>
    </dgm:pt>
    <dgm:pt modelId="{9A4C6445-41E5-4289-943B-BECB7307B2DF}" type="sibTrans" cxnId="{E88455E6-0E7F-4CF9-B1A6-CD0461B6A8F6}">
      <dgm:prSet/>
      <dgm:spPr/>
      <dgm:t>
        <a:bodyPr/>
        <a:lstStyle/>
        <a:p>
          <a:endParaRPr lang="en-US"/>
        </a:p>
      </dgm:t>
    </dgm:pt>
    <dgm:pt modelId="{382D586B-F9E0-4BEA-A3D9-E28FF490EA1F}">
      <dgm:prSet custT="1"/>
      <dgm:spPr>
        <a:solidFill>
          <a:srgbClr val="0F9ED5"/>
        </a:solidFill>
        <a:ln>
          <a:noFill/>
        </a:ln>
      </dgm:spPr>
      <dgm:t>
        <a:bodyPr/>
        <a:lstStyle/>
        <a:p>
          <a:pPr>
            <a:buNone/>
          </a:pPr>
          <a:r>
            <a:rPr lang="en-US" sz="800" b="0" i="0" u="none"/>
            <a:t>Prompt Evaluation Tool</a:t>
          </a:r>
          <a:endParaRPr lang="en-US" sz="800" b="0"/>
        </a:p>
      </dgm:t>
    </dgm:pt>
    <dgm:pt modelId="{A59F5C61-274D-44B4-91A2-AA0563D155F8}" type="parTrans" cxnId="{9DBB4DAA-EF19-4513-9DD4-09F79054627F}">
      <dgm:prSet/>
      <dgm:spPr/>
      <dgm:t>
        <a:bodyPr/>
        <a:lstStyle/>
        <a:p>
          <a:endParaRPr lang="en-US"/>
        </a:p>
      </dgm:t>
    </dgm:pt>
    <dgm:pt modelId="{182BCB48-BCAA-4A09-AE98-4092A434F5CE}" type="sibTrans" cxnId="{9DBB4DAA-EF19-4513-9DD4-09F79054627F}">
      <dgm:prSet/>
      <dgm:spPr/>
      <dgm:t>
        <a:bodyPr/>
        <a:lstStyle/>
        <a:p>
          <a:endParaRPr lang="en-US"/>
        </a:p>
      </dgm:t>
    </dgm:pt>
    <dgm:pt modelId="{17252C54-B7E5-494A-95DC-2BEADCE87596}">
      <dgm:prSet custT="1"/>
      <dgm:spPr>
        <a:noFill/>
        <a:ln w="12700" cap="flat" cmpd="sng" algn="ctr">
          <a:noFill/>
          <a:prstDash val="solid"/>
          <a:miter lim="800000"/>
        </a:ln>
        <a:effectLst/>
      </dgm:spPr>
      <dgm:t>
        <a:bodyPr spcFirstLastPara="0" vert="horz" wrap="square" lIns="34290" tIns="34290" rIns="34290" bIns="34290" numCol="1" spcCol="1270" anchor="ctr" anchorCtr="0"/>
        <a:lstStyle/>
        <a:p>
          <a:pPr marL="0" lvl="0" indent="0" algn="ctr" defTabSz="400050">
            <a:lnSpc>
              <a:spcPct val="90000"/>
            </a:lnSpc>
            <a:spcBef>
              <a:spcPct val="0"/>
            </a:spcBef>
            <a:spcAft>
              <a:spcPct val="35000"/>
            </a:spcAft>
            <a:buNone/>
          </a:pPr>
          <a:r>
            <a:rPr lang="en-US" sz="900" b="1" i="0" u="none" kern="1200">
              <a:solidFill>
                <a:srgbClr val="000000"/>
              </a:solidFill>
              <a:latin typeface="Graphik"/>
              <a:ea typeface="+mn-ea"/>
              <a:cs typeface="+mn-cs"/>
            </a:rPr>
            <a:t>FinOps</a:t>
          </a:r>
        </a:p>
      </dgm:t>
    </dgm:pt>
    <dgm:pt modelId="{7269FAFF-DD97-4EEE-8731-A6BE5F7AAC15}" type="parTrans" cxnId="{9098F0F3-0980-461F-9719-03B071FD68A9}">
      <dgm:prSet/>
      <dgm:spPr/>
      <dgm:t>
        <a:bodyPr/>
        <a:lstStyle/>
        <a:p>
          <a:endParaRPr lang="en-US"/>
        </a:p>
      </dgm:t>
    </dgm:pt>
    <dgm:pt modelId="{A9F46847-CBE7-41ED-9790-AED05A5DCDF9}" type="sibTrans" cxnId="{9098F0F3-0980-461F-9719-03B071FD68A9}">
      <dgm:prSet/>
      <dgm:spPr/>
      <dgm:t>
        <a:bodyPr/>
        <a:lstStyle/>
        <a:p>
          <a:endParaRPr lang="en-US"/>
        </a:p>
      </dgm:t>
    </dgm:pt>
    <dgm:pt modelId="{993FB9B5-0DDE-4954-89AC-8A94AB8A63CB}">
      <dgm:prSet custT="1"/>
      <dgm:spPr>
        <a:solidFill>
          <a:srgbClr val="0F9ED5"/>
        </a:solidFill>
        <a:ln>
          <a:noFill/>
        </a:ln>
      </dgm:spPr>
      <dgm:t>
        <a:bodyPr/>
        <a:lstStyle/>
        <a:p>
          <a:pPr>
            <a:buNone/>
          </a:pPr>
          <a:r>
            <a:rPr lang="en-US" sz="800" b="0"/>
            <a:t>Cost Estimation</a:t>
          </a:r>
        </a:p>
      </dgm:t>
    </dgm:pt>
    <dgm:pt modelId="{68235E0B-3D26-4204-8603-E1B6E0E773E8}" type="parTrans" cxnId="{68D6BE1B-0D4E-4AD3-BD32-AB1B1B8DA387}">
      <dgm:prSet/>
      <dgm:spPr/>
      <dgm:t>
        <a:bodyPr/>
        <a:lstStyle/>
        <a:p>
          <a:endParaRPr lang="en-US"/>
        </a:p>
      </dgm:t>
    </dgm:pt>
    <dgm:pt modelId="{270091E6-5839-4980-928C-6A321F189A62}" type="sibTrans" cxnId="{68D6BE1B-0D4E-4AD3-BD32-AB1B1B8DA387}">
      <dgm:prSet/>
      <dgm:spPr/>
      <dgm:t>
        <a:bodyPr/>
        <a:lstStyle/>
        <a:p>
          <a:endParaRPr lang="en-US"/>
        </a:p>
      </dgm:t>
    </dgm:pt>
    <dgm:pt modelId="{2FDC7D9F-C7C4-40BE-B888-3ED8DA8FF981}">
      <dgm:prSet custT="1"/>
      <dgm:spPr>
        <a:solidFill>
          <a:srgbClr val="0F9ED5"/>
        </a:solidFill>
        <a:ln>
          <a:noFill/>
        </a:ln>
      </dgm:spPr>
      <dgm:t>
        <a:bodyPr/>
        <a:lstStyle/>
        <a:p>
          <a:pPr>
            <a:buNone/>
          </a:pPr>
          <a:r>
            <a:rPr lang="en-US" sz="800" b="0"/>
            <a:t>Cost Tracking and Attribution</a:t>
          </a:r>
        </a:p>
      </dgm:t>
    </dgm:pt>
    <dgm:pt modelId="{D2883704-3228-448D-ADF5-DEC6200D8CCF}" type="parTrans" cxnId="{4C146AEB-793C-4989-B034-DB66783FB4F3}">
      <dgm:prSet/>
      <dgm:spPr/>
      <dgm:t>
        <a:bodyPr/>
        <a:lstStyle/>
        <a:p>
          <a:endParaRPr lang="en-US"/>
        </a:p>
      </dgm:t>
    </dgm:pt>
    <dgm:pt modelId="{CFA968F8-0268-43C7-9F47-636DDD9BDF07}" type="sibTrans" cxnId="{4C146AEB-793C-4989-B034-DB66783FB4F3}">
      <dgm:prSet/>
      <dgm:spPr/>
      <dgm:t>
        <a:bodyPr/>
        <a:lstStyle/>
        <a:p>
          <a:endParaRPr lang="en-US"/>
        </a:p>
      </dgm:t>
    </dgm:pt>
    <dgm:pt modelId="{DB3A5FD0-0D91-4F54-A8A5-C081EBF0E70F}">
      <dgm:prSet custT="1"/>
      <dgm:spPr>
        <a:solidFill>
          <a:srgbClr val="0F9ED5"/>
        </a:solidFill>
        <a:ln>
          <a:noFill/>
        </a:ln>
      </dgm:spPr>
      <dgm:t>
        <a:bodyPr/>
        <a:lstStyle/>
        <a:p>
          <a:pPr>
            <a:buNone/>
          </a:pPr>
          <a:r>
            <a:rPr lang="en-US" sz="800" b="0"/>
            <a:t>Cost Optimization</a:t>
          </a:r>
        </a:p>
      </dgm:t>
    </dgm:pt>
    <dgm:pt modelId="{A5EBE891-651C-4346-8CB6-E7BD61F8F9A5}" type="parTrans" cxnId="{781E28BB-505B-4A99-BEE2-1B74F05421A8}">
      <dgm:prSet/>
      <dgm:spPr/>
      <dgm:t>
        <a:bodyPr/>
        <a:lstStyle/>
        <a:p>
          <a:endParaRPr lang="en-US"/>
        </a:p>
      </dgm:t>
    </dgm:pt>
    <dgm:pt modelId="{5CC83949-8F47-4C76-A562-363B8612FC17}" type="sibTrans" cxnId="{781E28BB-505B-4A99-BEE2-1B74F05421A8}">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1E147C6E-DBC5-4788-BAE7-453342406593}" type="pres">
      <dgm:prSet presAssocID="{D98A651D-6198-42DE-B831-CE89020D38D3}" presName="vertOne" presStyleCnt="0"/>
      <dgm:spPr/>
    </dgm:pt>
    <dgm:pt modelId="{9C6CF644-9FCF-418E-9FFE-2AA139E54EBA}" type="pres">
      <dgm:prSet presAssocID="{D98A651D-6198-42DE-B831-CE89020D38D3}" presName="txOne" presStyleLbl="node0" presStyleIdx="0" presStyleCnt="4" custScaleY="373406">
        <dgm:presLayoutVars>
          <dgm:chPref val="3"/>
        </dgm:presLayoutVars>
      </dgm:prSet>
      <dgm:spPr/>
    </dgm:pt>
    <dgm:pt modelId="{2BCDD613-8F50-430B-8810-664521D9C265}" type="pres">
      <dgm:prSet presAssocID="{D98A651D-6198-42DE-B831-CE89020D38D3}" presName="parTransOne" presStyleCnt="0"/>
      <dgm:spPr/>
    </dgm:pt>
    <dgm:pt modelId="{CB3CEBD9-7874-430B-9F55-5F50CD0A089D}" type="pres">
      <dgm:prSet presAssocID="{D98A651D-6198-42DE-B831-CE89020D38D3}" presName="horzOne" presStyleCnt="0"/>
      <dgm:spPr/>
    </dgm:pt>
    <dgm:pt modelId="{17B5BB45-26DF-4128-ACC4-859DC42904D8}" type="pres">
      <dgm:prSet presAssocID="{ED85BA4A-07E4-48B3-B789-436EEAF73236}" presName="vertTwo" presStyleCnt="0"/>
      <dgm:spPr/>
    </dgm:pt>
    <dgm:pt modelId="{1EE9AF59-6734-4738-9692-9559AE8595C1}" type="pres">
      <dgm:prSet presAssocID="{ED85BA4A-07E4-48B3-B789-436EEAF73236}" presName="txTwo" presStyleLbl="node2" presStyleIdx="0" presStyleCnt="7" custScaleY="373406">
        <dgm:presLayoutVars>
          <dgm:chPref val="3"/>
        </dgm:presLayoutVars>
      </dgm:prSet>
      <dgm:spPr/>
    </dgm:pt>
    <dgm:pt modelId="{BE839695-E752-4B1F-9578-6DC411B78570}" type="pres">
      <dgm:prSet presAssocID="{ED85BA4A-07E4-48B3-B789-436EEAF73236}" presName="parTransTwo" presStyleCnt="0"/>
      <dgm:spPr/>
    </dgm:pt>
    <dgm:pt modelId="{99AEF6DF-D01B-4040-9C8B-9152273EED0C}" type="pres">
      <dgm:prSet presAssocID="{ED85BA4A-07E4-48B3-B789-436EEAF73236}" presName="horzTwo" presStyleCnt="0"/>
      <dgm:spPr/>
    </dgm:pt>
    <dgm:pt modelId="{07B7C8F6-540F-4C01-9836-BF86BDBBBAB0}" type="pres">
      <dgm:prSet presAssocID="{7BC67B11-5C95-4B62-AB9A-30EB6C0D4513}" presName="vertThree" presStyleCnt="0"/>
      <dgm:spPr/>
    </dgm:pt>
    <dgm:pt modelId="{12FC42E9-943D-4DE4-B9F0-D2EADEE4ACC6}" type="pres">
      <dgm:prSet presAssocID="{7BC67B11-5C95-4B62-AB9A-30EB6C0D4513}" presName="txThree" presStyleLbl="node3" presStyleIdx="0" presStyleCnt="6" custScaleY="373406">
        <dgm:presLayoutVars>
          <dgm:chPref val="3"/>
        </dgm:presLayoutVars>
      </dgm:prSet>
      <dgm:spPr/>
    </dgm:pt>
    <dgm:pt modelId="{E03AB141-80E8-46DD-977D-76A2E8987EC6}" type="pres">
      <dgm:prSet presAssocID="{7BC67B11-5C95-4B62-AB9A-30EB6C0D4513}" presName="parTransThree" presStyleCnt="0"/>
      <dgm:spPr/>
    </dgm:pt>
    <dgm:pt modelId="{CC3EAD25-DB90-4503-95F3-FB1E3133A1D9}" type="pres">
      <dgm:prSet presAssocID="{7BC67B11-5C95-4B62-AB9A-30EB6C0D4513}" presName="horzThree" presStyleCnt="0"/>
      <dgm:spPr/>
    </dgm:pt>
    <dgm:pt modelId="{2C10056A-0588-4492-8DF9-DBF9DAEEF8DA}" type="pres">
      <dgm:prSet presAssocID="{202194C6-3C8C-4460-A567-1C4A85CF1863}" presName="vertFour" presStyleCnt="0">
        <dgm:presLayoutVars>
          <dgm:chPref val="3"/>
        </dgm:presLayoutVars>
      </dgm:prSet>
      <dgm:spPr/>
    </dgm:pt>
    <dgm:pt modelId="{CD6F211E-9055-4020-8345-24FD3EE4272A}" type="pres">
      <dgm:prSet presAssocID="{202194C6-3C8C-4460-A567-1C4A85CF1863}" presName="txFour" presStyleLbl="node4" presStyleIdx="0" presStyleCnt="7" custScaleY="373406">
        <dgm:presLayoutVars>
          <dgm:chPref val="3"/>
        </dgm:presLayoutVars>
      </dgm:prSet>
      <dgm:spPr/>
    </dgm:pt>
    <dgm:pt modelId="{A4CC5A37-6539-4C4A-81EF-C2A4A036FD28}" type="pres">
      <dgm:prSet presAssocID="{202194C6-3C8C-4460-A567-1C4A85CF1863}" presName="parTransFour" presStyleCnt="0"/>
      <dgm:spPr/>
    </dgm:pt>
    <dgm:pt modelId="{8AC29C38-211B-406B-BADD-B0E854C0B160}" type="pres">
      <dgm:prSet presAssocID="{202194C6-3C8C-4460-A567-1C4A85CF1863}" presName="horzFour" presStyleCnt="0"/>
      <dgm:spPr/>
    </dgm:pt>
    <dgm:pt modelId="{AE1F79E4-470D-4523-8B34-134CB6DC67D4}" type="pres">
      <dgm:prSet presAssocID="{D1159C70-75EF-4588-AFD5-849C38EC41CE}" presName="vertFour" presStyleCnt="0">
        <dgm:presLayoutVars>
          <dgm:chPref val="3"/>
        </dgm:presLayoutVars>
      </dgm:prSet>
      <dgm:spPr/>
    </dgm:pt>
    <dgm:pt modelId="{D171A7D1-B9EF-4FCB-82B2-7F93A6C85D62}" type="pres">
      <dgm:prSet presAssocID="{D1159C70-75EF-4588-AFD5-849C38EC41CE}" presName="txFour" presStyleLbl="node4" presStyleIdx="1" presStyleCnt="7" custScaleY="373406">
        <dgm:presLayoutVars>
          <dgm:chPref val="3"/>
        </dgm:presLayoutVars>
      </dgm:prSet>
      <dgm:spPr/>
    </dgm:pt>
    <dgm:pt modelId="{99E68811-A5B8-4032-8A08-E893FD452C17}" type="pres">
      <dgm:prSet presAssocID="{D1159C70-75EF-4588-AFD5-849C38EC41CE}" presName="horzFour" presStyleCnt="0"/>
      <dgm:spPr/>
    </dgm:pt>
    <dgm:pt modelId="{D0728011-D9C2-4F57-BE38-6DE0D24BE86D}" type="pres">
      <dgm:prSet presAssocID="{56FA70F4-D175-4688-8FEA-75AECEEDC96E}" presName="sibSpaceTwo" presStyleCnt="0"/>
      <dgm:spPr/>
    </dgm:pt>
    <dgm:pt modelId="{029ED9C8-4B7B-491D-8868-01104303ABBC}" type="pres">
      <dgm:prSet presAssocID="{3D53D46C-0955-4495-A9B1-E04FC2824F09}" presName="vertTwo" presStyleCnt="0"/>
      <dgm:spPr/>
    </dgm:pt>
    <dgm:pt modelId="{AA47680C-FE6F-49C4-A16E-D1A0A24B4B7D}" type="pres">
      <dgm:prSet presAssocID="{3D53D46C-0955-4495-A9B1-E04FC2824F09}" presName="txTwo" presStyleLbl="node2" presStyleIdx="1" presStyleCnt="7" custScaleY="373406">
        <dgm:presLayoutVars>
          <dgm:chPref val="3"/>
        </dgm:presLayoutVars>
      </dgm:prSet>
      <dgm:spPr/>
    </dgm:pt>
    <dgm:pt modelId="{2D5EB243-BE53-47AA-8E7E-765D80A304C6}" type="pres">
      <dgm:prSet presAssocID="{3D53D46C-0955-4495-A9B1-E04FC2824F09}" presName="parTransTwo" presStyleCnt="0"/>
      <dgm:spPr/>
    </dgm:pt>
    <dgm:pt modelId="{ADECF41A-2D1D-4931-B3B7-40EA8F95DFEF}" type="pres">
      <dgm:prSet presAssocID="{3D53D46C-0955-4495-A9B1-E04FC2824F09}" presName="horzTwo" presStyleCnt="0"/>
      <dgm:spPr/>
    </dgm:pt>
    <dgm:pt modelId="{98A19985-E8D4-4921-8E29-5AD670B365BE}" type="pres">
      <dgm:prSet presAssocID="{0792B3D7-6E09-46A4-A712-1609B19E2A9A}" presName="vertThree" presStyleCnt="0"/>
      <dgm:spPr/>
    </dgm:pt>
    <dgm:pt modelId="{73C7E446-1CE1-4BFE-8696-63620A8131DA}" type="pres">
      <dgm:prSet presAssocID="{0792B3D7-6E09-46A4-A712-1609B19E2A9A}" presName="txThree" presStyleLbl="node3" presStyleIdx="1" presStyleCnt="6" custScaleY="373406">
        <dgm:presLayoutVars>
          <dgm:chPref val="3"/>
        </dgm:presLayoutVars>
      </dgm:prSet>
      <dgm:spPr/>
    </dgm:pt>
    <dgm:pt modelId="{C9DD2201-D6E3-4F75-8397-B6F615B117C0}" type="pres">
      <dgm:prSet presAssocID="{0792B3D7-6E09-46A4-A712-1609B19E2A9A}" presName="horzThree" presStyleCnt="0"/>
      <dgm:spPr/>
    </dgm:pt>
    <dgm:pt modelId="{17CD29B0-610E-4C71-9829-9EF203D8DA51}" type="pres">
      <dgm:prSet presAssocID="{D6327AB4-5093-48F4-BA73-F2747BA4FBBF}" presName="sibSpaceOne" presStyleCnt="0"/>
      <dgm:spPr/>
    </dgm:pt>
    <dgm:pt modelId="{F320DF3A-5614-4BBA-AEBC-075EDB04BBBF}" type="pres">
      <dgm:prSet presAssocID="{99D78BAB-1EF0-4FC8-9731-EA255B9B34DF}" presName="vertOne" presStyleCnt="0"/>
      <dgm:spPr/>
    </dgm:pt>
    <dgm:pt modelId="{E0F1BFD7-FD9D-4B27-A0FE-02D08D5FF4B6}" type="pres">
      <dgm:prSet presAssocID="{99D78BAB-1EF0-4FC8-9731-EA255B9B34DF}" presName="txOne" presStyleLbl="node0" presStyleIdx="1" presStyleCnt="4" custScaleY="373406">
        <dgm:presLayoutVars>
          <dgm:chPref val="3"/>
        </dgm:presLayoutVars>
      </dgm:prSet>
      <dgm:spPr/>
    </dgm:pt>
    <dgm:pt modelId="{9E96BBF8-7DBF-403B-B8F6-386D05A761EE}" type="pres">
      <dgm:prSet presAssocID="{99D78BAB-1EF0-4FC8-9731-EA255B9B34DF}" presName="parTransOne" presStyleCnt="0"/>
      <dgm:spPr/>
    </dgm:pt>
    <dgm:pt modelId="{01893FEC-4143-4ACE-980A-A2C67FF9E6CD}" type="pres">
      <dgm:prSet presAssocID="{99D78BAB-1EF0-4FC8-9731-EA255B9B34DF}" presName="horzOne" presStyleCnt="0"/>
      <dgm:spPr/>
    </dgm:pt>
    <dgm:pt modelId="{F62DD2F1-46CE-46EC-A1FB-95A4F805A591}" type="pres">
      <dgm:prSet presAssocID="{918D1E18-7D19-4D29-B6BA-1957CD47B107}" presName="vertTwo" presStyleCnt="0"/>
      <dgm:spPr/>
    </dgm:pt>
    <dgm:pt modelId="{4BF7B161-4D94-4FBB-83D0-F3AD26101D08}" type="pres">
      <dgm:prSet presAssocID="{918D1E18-7D19-4D29-B6BA-1957CD47B107}" presName="txTwo" presStyleLbl="node2" presStyleIdx="2" presStyleCnt="7" custScaleY="373406">
        <dgm:presLayoutVars>
          <dgm:chPref val="3"/>
        </dgm:presLayoutVars>
      </dgm:prSet>
      <dgm:spPr/>
    </dgm:pt>
    <dgm:pt modelId="{82B971E2-BDD7-4102-9AD7-E4958D16CB9D}" type="pres">
      <dgm:prSet presAssocID="{918D1E18-7D19-4D29-B6BA-1957CD47B107}" presName="parTransTwo" presStyleCnt="0"/>
      <dgm:spPr/>
    </dgm:pt>
    <dgm:pt modelId="{1E22229D-A395-4258-BA25-BD16B63EE32A}" type="pres">
      <dgm:prSet presAssocID="{918D1E18-7D19-4D29-B6BA-1957CD47B107}" presName="horzTwo" presStyleCnt="0"/>
      <dgm:spPr/>
    </dgm:pt>
    <dgm:pt modelId="{998A355E-06F3-43A5-910D-C6C37F1D3CF7}" type="pres">
      <dgm:prSet presAssocID="{6B4D6751-95A3-4490-9867-BF336B9C98CA}" presName="vertThree" presStyleCnt="0"/>
      <dgm:spPr/>
    </dgm:pt>
    <dgm:pt modelId="{5DD781CC-51E5-4D25-9DB4-6F81CA8F40E3}" type="pres">
      <dgm:prSet presAssocID="{6B4D6751-95A3-4490-9867-BF336B9C98CA}" presName="txThree" presStyleLbl="node3" presStyleIdx="2" presStyleCnt="6" custScaleY="373406">
        <dgm:presLayoutVars>
          <dgm:chPref val="3"/>
        </dgm:presLayoutVars>
      </dgm:prSet>
      <dgm:spPr/>
    </dgm:pt>
    <dgm:pt modelId="{BBB29772-6D4E-48BA-B113-810B358FB2F8}" type="pres">
      <dgm:prSet presAssocID="{6B4D6751-95A3-4490-9867-BF336B9C98CA}" presName="parTransThree" presStyleCnt="0"/>
      <dgm:spPr/>
    </dgm:pt>
    <dgm:pt modelId="{3EA27330-C1FB-40BF-B8F2-1EEA37022114}" type="pres">
      <dgm:prSet presAssocID="{6B4D6751-95A3-4490-9867-BF336B9C98CA}" presName="horzThree" presStyleCnt="0"/>
      <dgm:spPr/>
    </dgm:pt>
    <dgm:pt modelId="{3F9A9AFC-B0C8-4AEA-922F-DC4949648821}" type="pres">
      <dgm:prSet presAssocID="{8E63AA37-1DAA-4F08-8ED7-604BCD6FE59F}" presName="vertFour" presStyleCnt="0">
        <dgm:presLayoutVars>
          <dgm:chPref val="3"/>
        </dgm:presLayoutVars>
      </dgm:prSet>
      <dgm:spPr/>
    </dgm:pt>
    <dgm:pt modelId="{3F639B53-9F01-4E9D-A5CB-357E506C08F4}" type="pres">
      <dgm:prSet presAssocID="{8E63AA37-1DAA-4F08-8ED7-604BCD6FE59F}" presName="txFour" presStyleLbl="node4" presStyleIdx="2" presStyleCnt="7" custScaleY="373406">
        <dgm:presLayoutVars>
          <dgm:chPref val="3"/>
        </dgm:presLayoutVars>
      </dgm:prSet>
      <dgm:spPr/>
    </dgm:pt>
    <dgm:pt modelId="{9DC92595-F8ED-4CEA-9561-6E63CB25FA00}" type="pres">
      <dgm:prSet presAssocID="{8E63AA37-1DAA-4F08-8ED7-604BCD6FE59F}" presName="parTransFour" presStyleCnt="0"/>
      <dgm:spPr/>
    </dgm:pt>
    <dgm:pt modelId="{71632FEB-9A87-4806-B748-141BFC939261}" type="pres">
      <dgm:prSet presAssocID="{8E63AA37-1DAA-4F08-8ED7-604BCD6FE59F}" presName="horzFour" presStyleCnt="0"/>
      <dgm:spPr/>
    </dgm:pt>
    <dgm:pt modelId="{8F66C160-57C3-40B4-953D-6EF4C1B3146C}" type="pres">
      <dgm:prSet presAssocID="{AB58A748-9B7A-4667-8DD3-496A44741A94}" presName="vertFour" presStyleCnt="0">
        <dgm:presLayoutVars>
          <dgm:chPref val="3"/>
        </dgm:presLayoutVars>
      </dgm:prSet>
      <dgm:spPr/>
    </dgm:pt>
    <dgm:pt modelId="{19DAC03D-5DFE-41C8-81EA-30C373EA02F9}" type="pres">
      <dgm:prSet presAssocID="{AB58A748-9B7A-4667-8DD3-496A44741A94}" presName="txFour" presStyleLbl="node4" presStyleIdx="3" presStyleCnt="7" custScaleY="373406">
        <dgm:presLayoutVars>
          <dgm:chPref val="3"/>
        </dgm:presLayoutVars>
      </dgm:prSet>
      <dgm:spPr/>
    </dgm:pt>
    <dgm:pt modelId="{924E897A-7F8E-4D15-8F98-189C82B8B028}" type="pres">
      <dgm:prSet presAssocID="{AB58A748-9B7A-4667-8DD3-496A44741A94}" presName="horzFour" presStyleCnt="0"/>
      <dgm:spPr/>
    </dgm:pt>
    <dgm:pt modelId="{221D3C9A-8AC2-4030-8D9E-B19E9B69F43B}" type="pres">
      <dgm:prSet presAssocID="{1907F072-C552-45F7-989D-2312BF084DDF}" presName="sibSpaceTwo" presStyleCnt="0"/>
      <dgm:spPr/>
    </dgm:pt>
    <dgm:pt modelId="{028BF7F1-2BE6-4BC4-A3B3-18E7E521D64E}" type="pres">
      <dgm:prSet presAssocID="{F0AD936F-8204-47EF-BDCD-AD41EF4C5E34}" presName="vertTwo" presStyleCnt="0"/>
      <dgm:spPr/>
    </dgm:pt>
    <dgm:pt modelId="{A80F2816-811E-4C19-92E2-3E8D0AD2E791}" type="pres">
      <dgm:prSet presAssocID="{F0AD936F-8204-47EF-BDCD-AD41EF4C5E34}" presName="txTwo" presStyleLbl="node2" presStyleIdx="3" presStyleCnt="7" custScaleY="373406">
        <dgm:presLayoutVars>
          <dgm:chPref val="3"/>
        </dgm:presLayoutVars>
      </dgm:prSet>
      <dgm:spPr/>
    </dgm:pt>
    <dgm:pt modelId="{7FAA9893-B6B8-4561-B74E-38A2DEDDB9B1}" type="pres">
      <dgm:prSet presAssocID="{F0AD936F-8204-47EF-BDCD-AD41EF4C5E34}" presName="parTransTwo" presStyleCnt="0"/>
      <dgm:spPr/>
    </dgm:pt>
    <dgm:pt modelId="{49244BE0-E81D-49BA-B471-FE67C4B29E39}" type="pres">
      <dgm:prSet presAssocID="{F0AD936F-8204-47EF-BDCD-AD41EF4C5E34}" presName="horzTwo" presStyleCnt="0"/>
      <dgm:spPr/>
    </dgm:pt>
    <dgm:pt modelId="{02008CB4-F0D4-45BC-B9DA-FB42399198A9}" type="pres">
      <dgm:prSet presAssocID="{325249AB-477D-46CA-8576-7BC1DED3B3EA}" presName="vertThree" presStyleCnt="0"/>
      <dgm:spPr/>
    </dgm:pt>
    <dgm:pt modelId="{2089D999-F82B-4C49-ACE6-F3F0C46AFDAE}" type="pres">
      <dgm:prSet presAssocID="{325249AB-477D-46CA-8576-7BC1DED3B3EA}" presName="txThree" presStyleLbl="node3" presStyleIdx="3" presStyleCnt="6" custScaleY="373406">
        <dgm:presLayoutVars>
          <dgm:chPref val="3"/>
        </dgm:presLayoutVars>
      </dgm:prSet>
      <dgm:spPr/>
    </dgm:pt>
    <dgm:pt modelId="{95F4BA6E-BF65-4D80-B60F-272261DD7C25}" type="pres">
      <dgm:prSet presAssocID="{325249AB-477D-46CA-8576-7BC1DED3B3EA}" presName="horzThree" presStyleCnt="0"/>
      <dgm:spPr/>
    </dgm:pt>
    <dgm:pt modelId="{36E4CCFB-1CBA-42DD-94A8-76F27EF0FA69}" type="pres">
      <dgm:prSet presAssocID="{C7C18D0C-9369-4A72-8211-A28346D346EE}" presName="sibSpaceOne" presStyleCnt="0"/>
      <dgm:spPr/>
    </dgm:pt>
    <dgm:pt modelId="{5E9CAD3B-B54E-48C3-AB7A-90CA169E8E33}" type="pres">
      <dgm:prSet presAssocID="{01B6ABDB-09EA-438D-9025-301AADD69BBC}" presName="vertOne" presStyleCnt="0"/>
      <dgm:spPr/>
    </dgm:pt>
    <dgm:pt modelId="{278938F4-0EA4-4ABD-8498-ACDB23CE5204}" type="pres">
      <dgm:prSet presAssocID="{01B6ABDB-09EA-438D-9025-301AADD69BBC}" presName="txOne" presStyleLbl="node0" presStyleIdx="2" presStyleCnt="4" custScaleY="373406">
        <dgm:presLayoutVars>
          <dgm:chPref val="3"/>
        </dgm:presLayoutVars>
      </dgm:prSet>
      <dgm:spPr/>
    </dgm:pt>
    <dgm:pt modelId="{91EB3414-FB37-4234-90D7-B743577A02CF}" type="pres">
      <dgm:prSet presAssocID="{01B6ABDB-09EA-438D-9025-301AADD69BBC}" presName="parTransOne" presStyleCnt="0"/>
      <dgm:spPr/>
    </dgm:pt>
    <dgm:pt modelId="{E39F70DF-46E2-4C58-8752-9354C2125FF0}" type="pres">
      <dgm:prSet presAssocID="{01B6ABDB-09EA-438D-9025-301AADD69BBC}" presName="horzOne" presStyleCnt="0"/>
      <dgm:spPr/>
    </dgm:pt>
    <dgm:pt modelId="{6EA9964F-B5B5-4636-9A8E-BF0A7BACB3E8}" type="pres">
      <dgm:prSet presAssocID="{B575E428-DFC3-4DE9-A175-C33E2B13643F}" presName="vertTwo" presStyleCnt="0"/>
      <dgm:spPr/>
    </dgm:pt>
    <dgm:pt modelId="{417065D8-39A6-4FA7-B906-B76946437F24}" type="pres">
      <dgm:prSet presAssocID="{B575E428-DFC3-4DE9-A175-C33E2B13643F}" presName="txTwo" presStyleLbl="node2" presStyleIdx="4" presStyleCnt="7" custScaleY="373406">
        <dgm:presLayoutVars>
          <dgm:chPref val="3"/>
        </dgm:presLayoutVars>
      </dgm:prSet>
      <dgm:spPr/>
    </dgm:pt>
    <dgm:pt modelId="{2D4F7BE5-6538-4721-8FE4-F21FF3ED5291}" type="pres">
      <dgm:prSet presAssocID="{B575E428-DFC3-4DE9-A175-C33E2B13643F}" presName="parTransTwo" presStyleCnt="0"/>
      <dgm:spPr/>
    </dgm:pt>
    <dgm:pt modelId="{1E32AE71-80F4-4430-A1FD-373A918A8BB9}" type="pres">
      <dgm:prSet presAssocID="{B575E428-DFC3-4DE9-A175-C33E2B13643F}" presName="horzTwo" presStyleCnt="0"/>
      <dgm:spPr/>
    </dgm:pt>
    <dgm:pt modelId="{A2C266A7-2ACD-4F16-A64D-B143D9EEC54A}" type="pres">
      <dgm:prSet presAssocID="{30BF9785-F5E7-4AA9-80D7-73345271FE90}" presName="vertThree" presStyleCnt="0"/>
      <dgm:spPr/>
    </dgm:pt>
    <dgm:pt modelId="{D53E73AD-FE75-42EE-AE67-F5AD43338A3F}" type="pres">
      <dgm:prSet presAssocID="{30BF9785-F5E7-4AA9-80D7-73345271FE90}" presName="txThree" presStyleLbl="node3" presStyleIdx="4" presStyleCnt="6" custScaleY="373406">
        <dgm:presLayoutVars>
          <dgm:chPref val="3"/>
        </dgm:presLayoutVars>
      </dgm:prSet>
      <dgm:spPr/>
    </dgm:pt>
    <dgm:pt modelId="{52131E6A-6882-40DB-941D-93E641FFACEF}" type="pres">
      <dgm:prSet presAssocID="{30BF9785-F5E7-4AA9-80D7-73345271FE90}" presName="parTransThree" presStyleCnt="0"/>
      <dgm:spPr/>
    </dgm:pt>
    <dgm:pt modelId="{7FA74769-38A6-4F08-9D89-0BCEEB31A475}" type="pres">
      <dgm:prSet presAssocID="{30BF9785-F5E7-4AA9-80D7-73345271FE90}" presName="horzThree" presStyleCnt="0"/>
      <dgm:spPr/>
    </dgm:pt>
    <dgm:pt modelId="{A734548C-0CB7-4A71-8F67-DA18186E37C2}" type="pres">
      <dgm:prSet presAssocID="{B3D1F819-0099-481B-A077-93458DE9D844}" presName="vertFour" presStyleCnt="0">
        <dgm:presLayoutVars>
          <dgm:chPref val="3"/>
        </dgm:presLayoutVars>
      </dgm:prSet>
      <dgm:spPr/>
    </dgm:pt>
    <dgm:pt modelId="{F699AB27-1795-4D2E-AB07-88C96E826D98}" type="pres">
      <dgm:prSet presAssocID="{B3D1F819-0099-481B-A077-93458DE9D844}" presName="txFour" presStyleLbl="node4" presStyleIdx="4" presStyleCnt="7" custScaleY="373406">
        <dgm:presLayoutVars>
          <dgm:chPref val="3"/>
        </dgm:presLayoutVars>
      </dgm:prSet>
      <dgm:spPr/>
    </dgm:pt>
    <dgm:pt modelId="{A4975E57-49A2-41E6-8969-DD17A7BE0CB0}" type="pres">
      <dgm:prSet presAssocID="{B3D1F819-0099-481B-A077-93458DE9D844}" presName="parTransFour" presStyleCnt="0"/>
      <dgm:spPr/>
    </dgm:pt>
    <dgm:pt modelId="{73FED510-AD7A-4673-B97D-A134CA861FF5}" type="pres">
      <dgm:prSet presAssocID="{B3D1F819-0099-481B-A077-93458DE9D844}" presName="horzFour" presStyleCnt="0"/>
      <dgm:spPr/>
    </dgm:pt>
    <dgm:pt modelId="{34BD037D-97E4-4934-AD86-7D5E337E3B60}" type="pres">
      <dgm:prSet presAssocID="{3122CECD-EC46-4C85-B5D1-481F24066A29}" presName="vertFour" presStyleCnt="0">
        <dgm:presLayoutVars>
          <dgm:chPref val="3"/>
        </dgm:presLayoutVars>
      </dgm:prSet>
      <dgm:spPr/>
    </dgm:pt>
    <dgm:pt modelId="{6A357402-3747-445D-9B45-06EBB157D648}" type="pres">
      <dgm:prSet presAssocID="{3122CECD-EC46-4C85-B5D1-481F24066A29}" presName="txFour" presStyleLbl="node4" presStyleIdx="5" presStyleCnt="7" custScaleY="373406">
        <dgm:presLayoutVars>
          <dgm:chPref val="3"/>
        </dgm:presLayoutVars>
      </dgm:prSet>
      <dgm:spPr/>
    </dgm:pt>
    <dgm:pt modelId="{6078CDC2-0910-424B-BE49-E8E8E21A7098}" type="pres">
      <dgm:prSet presAssocID="{3122CECD-EC46-4C85-B5D1-481F24066A29}" presName="horzFour" presStyleCnt="0"/>
      <dgm:spPr/>
    </dgm:pt>
    <dgm:pt modelId="{2C884A6E-D2CA-4005-9B3B-C5FAEF327018}" type="pres">
      <dgm:prSet presAssocID="{02E90642-2E77-41D7-BF6A-10405AF70332}" presName="sibSpaceTwo" presStyleCnt="0"/>
      <dgm:spPr/>
    </dgm:pt>
    <dgm:pt modelId="{04B1333F-8562-4F53-8A4C-547825A4A93B}" type="pres">
      <dgm:prSet presAssocID="{382D586B-F9E0-4BEA-A3D9-E28FF490EA1F}" presName="vertTwo" presStyleCnt="0"/>
      <dgm:spPr/>
    </dgm:pt>
    <dgm:pt modelId="{E12335C0-1A89-4793-AD3B-CF6D20B058E1}" type="pres">
      <dgm:prSet presAssocID="{382D586B-F9E0-4BEA-A3D9-E28FF490EA1F}" presName="txTwo" presStyleLbl="node2" presStyleIdx="5" presStyleCnt="7" custScaleY="373406">
        <dgm:presLayoutVars>
          <dgm:chPref val="3"/>
        </dgm:presLayoutVars>
      </dgm:prSet>
      <dgm:spPr/>
    </dgm:pt>
    <dgm:pt modelId="{1E739FC1-E2D3-4EEE-9562-5A535F20F5EF}" type="pres">
      <dgm:prSet presAssocID="{382D586B-F9E0-4BEA-A3D9-E28FF490EA1F}" presName="horzTwo" presStyleCnt="0"/>
      <dgm:spPr/>
    </dgm:pt>
    <dgm:pt modelId="{68CC52EB-8B84-463E-A202-63FF79E6C9E1}" type="pres">
      <dgm:prSet presAssocID="{E3AFD8A1-43B5-4B3F-AE92-CE00D60C44A7}" presName="sibSpaceOne" presStyleCnt="0"/>
      <dgm:spPr/>
    </dgm:pt>
    <dgm:pt modelId="{1AA13FE2-9579-488F-9816-01CE1D989B1E}" type="pres">
      <dgm:prSet presAssocID="{17252C54-B7E5-494A-95DC-2BEADCE87596}" presName="vertOne" presStyleCnt="0"/>
      <dgm:spPr/>
    </dgm:pt>
    <dgm:pt modelId="{9AD72D23-985B-4EC8-8A9E-1AA7E1D22BB3}" type="pres">
      <dgm:prSet presAssocID="{17252C54-B7E5-494A-95DC-2BEADCE87596}" presName="txOne" presStyleLbl="node0" presStyleIdx="3" presStyleCnt="4" custScaleY="369077">
        <dgm:presLayoutVars>
          <dgm:chPref val="3"/>
        </dgm:presLayoutVars>
      </dgm:prSet>
      <dgm:spPr>
        <a:xfrm>
          <a:off x="7859196" y="998"/>
          <a:ext cx="1163346" cy="329186"/>
        </a:xfrm>
        <a:prstGeom prst="roundRect">
          <a:avLst>
            <a:gd name="adj" fmla="val 10000"/>
          </a:avLst>
        </a:prstGeom>
      </dgm:spPr>
    </dgm:pt>
    <dgm:pt modelId="{E5D41D17-CD72-435E-AB0C-75E0D398BFC0}" type="pres">
      <dgm:prSet presAssocID="{17252C54-B7E5-494A-95DC-2BEADCE87596}" presName="parTransOne" presStyleCnt="0"/>
      <dgm:spPr/>
    </dgm:pt>
    <dgm:pt modelId="{00E5CBF5-E9F6-4B56-81F2-A0A5BDBD475F}" type="pres">
      <dgm:prSet presAssocID="{17252C54-B7E5-494A-95DC-2BEADCE87596}" presName="horzOne" presStyleCnt="0"/>
      <dgm:spPr/>
    </dgm:pt>
    <dgm:pt modelId="{4872F5E2-D48E-4D2B-8DF3-C6064806AE3B}" type="pres">
      <dgm:prSet presAssocID="{993FB9B5-0DDE-4954-89AC-8A94AB8A63CB}" presName="vertTwo" presStyleCnt="0"/>
      <dgm:spPr/>
    </dgm:pt>
    <dgm:pt modelId="{DA77FAFE-F41A-46FA-AC5C-3C97F7F5442E}" type="pres">
      <dgm:prSet presAssocID="{993FB9B5-0DDE-4954-89AC-8A94AB8A63CB}" presName="txTwo" presStyleLbl="node2" presStyleIdx="6" presStyleCnt="7" custScaleY="369077">
        <dgm:presLayoutVars>
          <dgm:chPref val="3"/>
        </dgm:presLayoutVars>
      </dgm:prSet>
      <dgm:spPr/>
    </dgm:pt>
    <dgm:pt modelId="{38AC438A-751C-45CF-B6F8-53F77DB10C97}" type="pres">
      <dgm:prSet presAssocID="{993FB9B5-0DDE-4954-89AC-8A94AB8A63CB}" presName="parTransTwo" presStyleCnt="0"/>
      <dgm:spPr/>
    </dgm:pt>
    <dgm:pt modelId="{454D8225-A2A9-4C3C-92C0-D87B6BEE6403}" type="pres">
      <dgm:prSet presAssocID="{993FB9B5-0DDE-4954-89AC-8A94AB8A63CB}" presName="horzTwo" presStyleCnt="0"/>
      <dgm:spPr/>
    </dgm:pt>
    <dgm:pt modelId="{FFB987C6-CB57-4508-B394-EA702894C793}" type="pres">
      <dgm:prSet presAssocID="{2FDC7D9F-C7C4-40BE-B888-3ED8DA8FF981}" presName="vertThree" presStyleCnt="0"/>
      <dgm:spPr/>
    </dgm:pt>
    <dgm:pt modelId="{91B2137A-BFCA-4F8A-B1F2-46C8779AC491}" type="pres">
      <dgm:prSet presAssocID="{2FDC7D9F-C7C4-40BE-B888-3ED8DA8FF981}" presName="txThree" presStyleLbl="node3" presStyleIdx="5" presStyleCnt="6" custScaleY="369077">
        <dgm:presLayoutVars>
          <dgm:chPref val="3"/>
        </dgm:presLayoutVars>
      </dgm:prSet>
      <dgm:spPr/>
    </dgm:pt>
    <dgm:pt modelId="{3A853BA0-C3E7-4D9F-A721-5F002CFACD84}" type="pres">
      <dgm:prSet presAssocID="{2FDC7D9F-C7C4-40BE-B888-3ED8DA8FF981}" presName="parTransThree" presStyleCnt="0"/>
      <dgm:spPr/>
    </dgm:pt>
    <dgm:pt modelId="{7CBDC123-8469-4C82-BB03-B9EED4958751}" type="pres">
      <dgm:prSet presAssocID="{2FDC7D9F-C7C4-40BE-B888-3ED8DA8FF981}" presName="horzThree" presStyleCnt="0"/>
      <dgm:spPr/>
    </dgm:pt>
    <dgm:pt modelId="{13DA0E88-AB27-459E-9FA1-4F44F322234D}" type="pres">
      <dgm:prSet presAssocID="{DB3A5FD0-0D91-4F54-A8A5-C081EBF0E70F}" presName="vertFour" presStyleCnt="0">
        <dgm:presLayoutVars>
          <dgm:chPref val="3"/>
        </dgm:presLayoutVars>
      </dgm:prSet>
      <dgm:spPr/>
    </dgm:pt>
    <dgm:pt modelId="{486D43ED-849F-4838-94B8-EC5CAA866FB1}" type="pres">
      <dgm:prSet presAssocID="{DB3A5FD0-0D91-4F54-A8A5-C081EBF0E70F}" presName="txFour" presStyleLbl="node4" presStyleIdx="6" presStyleCnt="7" custScaleY="369077">
        <dgm:presLayoutVars>
          <dgm:chPref val="3"/>
        </dgm:presLayoutVars>
      </dgm:prSet>
      <dgm:spPr/>
    </dgm:pt>
    <dgm:pt modelId="{4A67D7B9-1AD5-4FA1-A767-B7D60A0A1624}" type="pres">
      <dgm:prSet presAssocID="{DB3A5FD0-0D91-4F54-A8A5-C081EBF0E70F}" presName="horzFour" presStyleCnt="0"/>
      <dgm:spPr/>
    </dgm:pt>
  </dgm:ptLst>
  <dgm:cxnLst>
    <dgm:cxn modelId="{DA0A8506-8DD3-4478-B340-7F433407955A}" type="presOf" srcId="{993FB9B5-0DDE-4954-89AC-8A94AB8A63CB}" destId="{DA77FAFE-F41A-46FA-AC5C-3C97F7F5442E}" srcOrd="0" destOrd="0" presId="urn:microsoft.com/office/officeart/2005/8/layout/hierarchy4"/>
    <dgm:cxn modelId="{7F4E820A-4191-4821-AB76-B7AE7283FBB0}" srcId="{918D1E18-7D19-4D29-B6BA-1957CD47B107}" destId="{6B4D6751-95A3-4490-9867-BF336B9C98CA}" srcOrd="0" destOrd="0" parTransId="{929F2AF0-7328-427D-8174-E63E23D157BD}" sibTransId="{820DD02A-6CF7-4164-93B9-B9B0F90C8A0C}"/>
    <dgm:cxn modelId="{04039D0A-1AE0-4296-8FAC-30CFEE760382}" type="presOf" srcId="{382D586B-F9E0-4BEA-A3D9-E28FF490EA1F}" destId="{E12335C0-1A89-4793-AD3B-CF6D20B058E1}" srcOrd="0" destOrd="0" presId="urn:microsoft.com/office/officeart/2005/8/layout/hierarchy4"/>
    <dgm:cxn modelId="{F74C850F-CFC1-47AA-A66F-6BA837047B79}" type="presOf" srcId="{202194C6-3C8C-4460-A567-1C4A85CF1863}" destId="{CD6F211E-9055-4020-8345-24FD3EE4272A}" srcOrd="0" destOrd="0" presId="urn:microsoft.com/office/officeart/2005/8/layout/hierarchy4"/>
    <dgm:cxn modelId="{69AA7913-8637-4E84-B63A-B64BE3A3B60F}" srcId="{D98A651D-6198-42DE-B831-CE89020D38D3}" destId="{3D53D46C-0955-4495-A9B1-E04FC2824F09}" srcOrd="1" destOrd="0" parTransId="{F0750BBC-2668-4A0E-99D5-FC999917D119}" sibTransId="{433F9319-D256-47C5-B924-0ADE28B13D0A}"/>
    <dgm:cxn modelId="{8D788514-AD03-47A2-BE71-9DD3C9C028A0}" srcId="{B575E428-DFC3-4DE9-A175-C33E2B13643F}" destId="{30BF9785-F5E7-4AA9-80D7-73345271FE90}" srcOrd="0" destOrd="0" parTransId="{1C61F952-604A-4273-AC08-D73ED6FED461}" sibTransId="{2B6C1FC2-0F3A-4A0C-96C4-0189CFC72BDF}"/>
    <dgm:cxn modelId="{A27EEC19-8573-4924-9760-16858A4D3CF2}" srcId="{30BF9785-F5E7-4AA9-80D7-73345271FE90}" destId="{B3D1F819-0099-481B-A077-93458DE9D844}" srcOrd="0" destOrd="0" parTransId="{F688FB48-C700-40E0-9C30-296ED4BCB67F}" sibTransId="{00AEEEB6-F25A-4C19-B229-97F08043372A}"/>
    <dgm:cxn modelId="{68D6BE1B-0D4E-4AD3-BD32-AB1B1B8DA387}" srcId="{17252C54-B7E5-494A-95DC-2BEADCE87596}" destId="{993FB9B5-0DDE-4954-89AC-8A94AB8A63CB}" srcOrd="0" destOrd="0" parTransId="{68235E0B-3D26-4204-8603-E1B6E0E773E8}" sibTransId="{270091E6-5839-4980-928C-6A321F189A62}"/>
    <dgm:cxn modelId="{9121F31B-1C4F-461A-B7F6-6F75702C6F96}" type="presOf" srcId="{8E63AA37-1DAA-4F08-8ED7-604BCD6FE59F}" destId="{3F639B53-9F01-4E9D-A5CB-357E506C08F4}" srcOrd="0" destOrd="0" presId="urn:microsoft.com/office/officeart/2005/8/layout/hierarchy4"/>
    <dgm:cxn modelId="{48CBE032-BBF1-4391-9FA3-5724D726FB83}" type="presOf" srcId="{F0AD936F-8204-47EF-BDCD-AD41EF4C5E34}" destId="{A80F2816-811E-4C19-92E2-3E8D0AD2E791}" srcOrd="0" destOrd="0" presId="urn:microsoft.com/office/officeart/2005/8/layout/hierarchy4"/>
    <dgm:cxn modelId="{3F582637-A48E-45A9-B576-61A987507B61}" srcId="{99D78BAB-1EF0-4FC8-9731-EA255B9B34DF}" destId="{F0AD936F-8204-47EF-BDCD-AD41EF4C5E34}" srcOrd="1" destOrd="0" parTransId="{639EFCC1-077A-4A74-99CB-173F84FE19F0}" sibTransId="{C543E920-1262-44F0-AAF1-8729A10EB958}"/>
    <dgm:cxn modelId="{B2E3C761-B15B-4186-89DC-62839AF09A70}" srcId="{01B6ABDB-09EA-438D-9025-301AADD69BBC}" destId="{B575E428-DFC3-4DE9-A175-C33E2B13643F}" srcOrd="0" destOrd="0" parTransId="{B7F63F5C-B9BB-4ACF-A262-FE22473C4080}" sibTransId="{02E90642-2E77-41D7-BF6A-10405AF70332}"/>
    <dgm:cxn modelId="{00392942-EE9E-490E-BC90-88B928AFDB21}" type="presOf" srcId="{AB58A748-9B7A-4667-8DD3-496A44741A94}" destId="{19DAC03D-5DFE-41C8-81EA-30C373EA02F9}" srcOrd="0" destOrd="0" presId="urn:microsoft.com/office/officeart/2005/8/layout/hierarchy4"/>
    <dgm:cxn modelId="{A55E1343-EBC8-470C-BBDE-9BB8757A93FB}" type="presOf" srcId="{99D78BAB-1EF0-4FC8-9731-EA255B9B34DF}" destId="{E0F1BFD7-FD9D-4B27-A0FE-02D08D5FF4B6}" srcOrd="0" destOrd="0" presId="urn:microsoft.com/office/officeart/2005/8/layout/hierarchy4"/>
    <dgm:cxn modelId="{6D28E863-4C99-4031-AF60-282FC904DDFC}" srcId="{A67A5428-4A72-46A8-B799-C0C33A425512}" destId="{D98A651D-6198-42DE-B831-CE89020D38D3}" srcOrd="0" destOrd="0" parTransId="{3105260B-31B1-4850-910A-7E654261F3B0}" sibTransId="{D6327AB4-5093-48F4-BA73-F2747BA4FBBF}"/>
    <dgm:cxn modelId="{9EBF6564-21C4-48EA-849D-4C86C044E95C}" srcId="{8E63AA37-1DAA-4F08-8ED7-604BCD6FE59F}" destId="{AB58A748-9B7A-4667-8DD3-496A44741A94}" srcOrd="0" destOrd="0" parTransId="{7410BAB6-AC05-4CAF-A5C1-B44713B7DF28}" sibTransId="{A7046383-4DB5-4AF5-BA9B-80F5164238E9}"/>
    <dgm:cxn modelId="{172D284E-7550-4E40-A05F-692A1D78DA3F}" type="presOf" srcId="{D98A651D-6198-42DE-B831-CE89020D38D3}" destId="{9C6CF644-9FCF-418E-9FFE-2AA139E54EBA}" srcOrd="0" destOrd="0" presId="urn:microsoft.com/office/officeart/2005/8/layout/hierarchy4"/>
    <dgm:cxn modelId="{C645A04E-DAFF-4FE0-A19C-E81D8C9B4984}" type="presOf" srcId="{7BC67B11-5C95-4B62-AB9A-30EB6C0D4513}" destId="{12FC42E9-943D-4DE4-B9F0-D2EADEE4ACC6}" srcOrd="0" destOrd="0" presId="urn:microsoft.com/office/officeart/2005/8/layout/hierarchy4"/>
    <dgm:cxn modelId="{A97FB86E-9785-4933-8FBE-7EDD9DD352D9}" type="presOf" srcId="{B575E428-DFC3-4DE9-A175-C33E2B13643F}" destId="{417065D8-39A6-4FA7-B906-B76946437F24}" srcOrd="0" destOrd="0" presId="urn:microsoft.com/office/officeart/2005/8/layout/hierarchy4"/>
    <dgm:cxn modelId="{39EA1770-F79E-4F8B-97FA-1D2976778869}" srcId="{6B4D6751-95A3-4490-9867-BF336B9C98CA}" destId="{8E63AA37-1DAA-4F08-8ED7-604BCD6FE59F}" srcOrd="0" destOrd="0" parTransId="{D1106D7E-5C4F-422B-84FD-127536A2433A}" sibTransId="{07E58F44-5F06-41E5-94A2-1273415A8B01}"/>
    <dgm:cxn modelId="{BFA12C51-3940-443F-899A-3D5CBF16B92D}" type="presOf" srcId="{3122CECD-EC46-4C85-B5D1-481F24066A29}" destId="{6A357402-3747-445D-9B45-06EBB157D648}" srcOrd="0" destOrd="0" presId="urn:microsoft.com/office/officeart/2005/8/layout/hierarchy4"/>
    <dgm:cxn modelId="{9F165A7D-F653-4890-92CE-B8679DAC0E47}" srcId="{7BC67B11-5C95-4B62-AB9A-30EB6C0D4513}" destId="{202194C6-3C8C-4460-A567-1C4A85CF1863}" srcOrd="0" destOrd="0" parTransId="{F9F3135B-1176-4D7A-A5BA-8FED189DDACF}" sibTransId="{B0EC6AB2-0A6B-4F90-9852-9070457C75DE}"/>
    <dgm:cxn modelId="{6A9D2480-22E6-4534-A950-828E45B39EEC}" type="presOf" srcId="{30BF9785-F5E7-4AA9-80D7-73345271FE90}" destId="{D53E73AD-FE75-42EE-AE67-F5AD43338A3F}" srcOrd="0" destOrd="0" presId="urn:microsoft.com/office/officeart/2005/8/layout/hierarchy4"/>
    <dgm:cxn modelId="{C0CBE081-078A-4A40-9605-80AE5C77025B}" srcId="{99D78BAB-1EF0-4FC8-9731-EA255B9B34DF}" destId="{918D1E18-7D19-4D29-B6BA-1957CD47B107}" srcOrd="0" destOrd="0" parTransId="{E4AA197B-0B13-43B7-BFD5-3B643D9D3F50}" sibTransId="{1907F072-C552-45F7-989D-2312BF084DDF}"/>
    <dgm:cxn modelId="{0DAD1B8C-3104-4574-97B9-AC345F8EF4D4}" type="presOf" srcId="{D1159C70-75EF-4588-AFD5-849C38EC41CE}" destId="{D171A7D1-B9EF-4FCB-82B2-7F93A6C85D62}" srcOrd="0" destOrd="0" presId="urn:microsoft.com/office/officeart/2005/8/layout/hierarchy4"/>
    <dgm:cxn modelId="{C319FF98-DF6B-4474-BD98-57BCADDC6C9A}" type="presOf" srcId="{325249AB-477D-46CA-8576-7BC1DED3B3EA}" destId="{2089D999-F82B-4C49-ACE6-F3F0C46AFDAE}" srcOrd="0" destOrd="0" presId="urn:microsoft.com/office/officeart/2005/8/layout/hierarchy4"/>
    <dgm:cxn modelId="{936562A4-C5F4-4669-A321-0E99C80945DE}" type="presOf" srcId="{3D53D46C-0955-4495-A9B1-E04FC2824F09}" destId="{AA47680C-FE6F-49C4-A16E-D1A0A24B4B7D}"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033A09A9-EAA9-477B-B392-E227ED2B1EAA}" type="presOf" srcId="{6B4D6751-95A3-4490-9867-BF336B9C98CA}" destId="{5DD781CC-51E5-4D25-9DB4-6F81CA8F40E3}" srcOrd="0" destOrd="0" presId="urn:microsoft.com/office/officeart/2005/8/layout/hierarchy4"/>
    <dgm:cxn modelId="{9DBB4DAA-EF19-4513-9DD4-09F79054627F}" srcId="{01B6ABDB-09EA-438D-9025-301AADD69BBC}" destId="{382D586B-F9E0-4BEA-A3D9-E28FF490EA1F}" srcOrd="1" destOrd="0" parTransId="{A59F5C61-274D-44B4-91A2-AA0563D155F8}" sibTransId="{182BCB48-BCAA-4A09-AE98-4092A434F5CE}"/>
    <dgm:cxn modelId="{609CE4AA-F624-40E8-B0D1-614FABF98FDB}" srcId="{A67A5428-4A72-46A8-B799-C0C33A425512}" destId="{01B6ABDB-09EA-438D-9025-301AADD69BBC}" srcOrd="2" destOrd="0" parTransId="{B972614D-7834-4878-80FF-2C305AA7BA9F}" sibTransId="{E3AFD8A1-43B5-4B3F-AE92-CE00D60C44A7}"/>
    <dgm:cxn modelId="{A4E59AAB-14C2-456D-8183-0B27F0A65583}" srcId="{202194C6-3C8C-4460-A567-1C4A85CF1863}" destId="{D1159C70-75EF-4588-AFD5-849C38EC41CE}" srcOrd="0" destOrd="0" parTransId="{F9CE0F4B-1F0D-4367-B7C0-F623481014AA}" sibTransId="{5312CB0B-B151-4273-A8FA-C30B7E3C0A9C}"/>
    <dgm:cxn modelId="{B1B55CAD-3A61-420A-B649-86D41A4E40ED}" type="presOf" srcId="{DB3A5FD0-0D91-4F54-A8A5-C081EBF0E70F}" destId="{486D43ED-849F-4838-94B8-EC5CAA866FB1}" srcOrd="0" destOrd="0" presId="urn:microsoft.com/office/officeart/2005/8/layout/hierarchy4"/>
    <dgm:cxn modelId="{781E28BB-505B-4A99-BEE2-1B74F05421A8}" srcId="{2FDC7D9F-C7C4-40BE-B888-3ED8DA8FF981}" destId="{DB3A5FD0-0D91-4F54-A8A5-C081EBF0E70F}" srcOrd="0" destOrd="0" parTransId="{A5EBE891-651C-4346-8CB6-E7BD61F8F9A5}" sibTransId="{5CC83949-8F47-4C76-A562-363B8612FC17}"/>
    <dgm:cxn modelId="{CB9986BF-52DD-4DE8-BEB3-1FB4BF7C42EF}" type="presOf" srcId="{0792B3D7-6E09-46A4-A712-1609B19E2A9A}" destId="{73C7E446-1CE1-4BFE-8696-63620A8131DA}" srcOrd="0" destOrd="0" presId="urn:microsoft.com/office/officeart/2005/8/layout/hierarchy4"/>
    <dgm:cxn modelId="{FE20E8C1-4544-4C02-A19D-E1FB6F423EC7}" srcId="{A67A5428-4A72-46A8-B799-C0C33A425512}" destId="{99D78BAB-1EF0-4FC8-9731-EA255B9B34DF}" srcOrd="1" destOrd="0" parTransId="{2F3F6D41-5401-43BE-9E9E-5EAF18A58B56}" sibTransId="{C7C18D0C-9369-4A72-8211-A28346D346EE}"/>
    <dgm:cxn modelId="{D85045C3-F056-44E8-9ACB-3EEE42568306}" srcId="{D98A651D-6198-42DE-B831-CE89020D38D3}" destId="{ED85BA4A-07E4-48B3-B789-436EEAF73236}" srcOrd="0" destOrd="0" parTransId="{254BDA62-3EED-42CC-824A-33CF74E140A4}" sibTransId="{56FA70F4-D175-4688-8FEA-75AECEEDC96E}"/>
    <dgm:cxn modelId="{661B47C3-AB93-4DA8-94FD-595104085B5E}" type="presOf" srcId="{01B6ABDB-09EA-438D-9025-301AADD69BBC}" destId="{278938F4-0EA4-4ABD-8498-ACDB23CE5204}" srcOrd="0" destOrd="0" presId="urn:microsoft.com/office/officeart/2005/8/layout/hierarchy4"/>
    <dgm:cxn modelId="{493F32C6-C65C-4DB4-BEBB-FD587534D27E}" srcId="{3D53D46C-0955-4495-A9B1-E04FC2824F09}" destId="{0792B3D7-6E09-46A4-A712-1609B19E2A9A}" srcOrd="0" destOrd="0" parTransId="{9D7EB134-A2DF-4506-9C52-8136C95BFEE0}" sibTransId="{9937BE08-4542-4962-9011-4D53F352699C}"/>
    <dgm:cxn modelId="{F33EBACA-5EEA-4668-9C49-F09FA622071A}" type="presOf" srcId="{B3D1F819-0099-481B-A077-93458DE9D844}" destId="{F699AB27-1795-4D2E-AB07-88C96E826D98}" srcOrd="0" destOrd="0" presId="urn:microsoft.com/office/officeart/2005/8/layout/hierarchy4"/>
    <dgm:cxn modelId="{4DF304D2-BB08-40C0-8447-D46B68279DF0}" srcId="{F0AD936F-8204-47EF-BDCD-AD41EF4C5E34}" destId="{325249AB-477D-46CA-8576-7BC1DED3B3EA}" srcOrd="0" destOrd="0" parTransId="{FB7ECA80-E8D3-4248-8737-C325ADF38CC2}" sibTransId="{BD6C648B-2E60-486C-A84A-55356876DCEF}"/>
    <dgm:cxn modelId="{404E5BD3-BA18-4522-AD1B-A6B0445F42D8}" type="presOf" srcId="{918D1E18-7D19-4D29-B6BA-1957CD47B107}" destId="{4BF7B161-4D94-4FBB-83D0-F3AD26101D08}" srcOrd="0" destOrd="0" presId="urn:microsoft.com/office/officeart/2005/8/layout/hierarchy4"/>
    <dgm:cxn modelId="{544AE9E0-6470-4807-BBAA-EEE651AEAB8A}" type="presOf" srcId="{ED85BA4A-07E4-48B3-B789-436EEAF73236}" destId="{1EE9AF59-6734-4738-9692-9559AE8595C1}" srcOrd="0" destOrd="0" presId="urn:microsoft.com/office/officeart/2005/8/layout/hierarchy4"/>
    <dgm:cxn modelId="{E88455E6-0E7F-4CF9-B1A6-CD0461B6A8F6}" srcId="{B3D1F819-0099-481B-A077-93458DE9D844}" destId="{3122CECD-EC46-4C85-B5D1-481F24066A29}" srcOrd="0" destOrd="0" parTransId="{1852A2CB-AACA-45BB-9A58-50840B7D7477}" sibTransId="{9A4C6445-41E5-4289-943B-BECB7307B2DF}"/>
    <dgm:cxn modelId="{A4DB0DE8-E5B0-4901-B8DC-88597D63C44B}" srcId="{ED85BA4A-07E4-48B3-B789-436EEAF73236}" destId="{7BC67B11-5C95-4B62-AB9A-30EB6C0D4513}" srcOrd="0" destOrd="0" parTransId="{E565458C-B3DC-4CCC-BB19-76DE4DEC3A85}" sibTransId="{9DD7AD91-0408-499B-80B7-60BA4EEB06C6}"/>
    <dgm:cxn modelId="{4C146AEB-793C-4989-B034-DB66783FB4F3}" srcId="{993FB9B5-0DDE-4954-89AC-8A94AB8A63CB}" destId="{2FDC7D9F-C7C4-40BE-B888-3ED8DA8FF981}" srcOrd="0" destOrd="0" parTransId="{D2883704-3228-448D-ADF5-DEC6200D8CCF}" sibTransId="{CFA968F8-0268-43C7-9F47-636DDD9BDF07}"/>
    <dgm:cxn modelId="{8A8048F1-1C8E-4783-8055-2A3D2FB1508F}" type="presOf" srcId="{2FDC7D9F-C7C4-40BE-B888-3ED8DA8FF981}" destId="{91B2137A-BFCA-4F8A-B1F2-46C8779AC491}" srcOrd="0" destOrd="0" presId="urn:microsoft.com/office/officeart/2005/8/layout/hierarchy4"/>
    <dgm:cxn modelId="{9098F0F3-0980-461F-9719-03B071FD68A9}" srcId="{A67A5428-4A72-46A8-B799-C0C33A425512}" destId="{17252C54-B7E5-494A-95DC-2BEADCE87596}" srcOrd="3" destOrd="0" parTransId="{7269FAFF-DD97-4EEE-8731-A6BE5F7AAC15}" sibTransId="{A9F46847-CBE7-41ED-9790-AED05A5DCDF9}"/>
    <dgm:cxn modelId="{9B5C08FA-F756-4354-9A65-DAAD019E73AA}" type="presOf" srcId="{17252C54-B7E5-494A-95DC-2BEADCE87596}" destId="{9AD72D23-985B-4EC8-8A9E-1AA7E1D22BB3}" srcOrd="0" destOrd="0" presId="urn:microsoft.com/office/officeart/2005/8/layout/hierarchy4"/>
    <dgm:cxn modelId="{76AD5657-3BA0-465E-8E25-6B1664405BEB}" type="presParOf" srcId="{6C44C9A4-A8FF-4434-95C7-DB2E01335A1F}" destId="{1E147C6E-DBC5-4788-BAE7-453342406593}" srcOrd="0" destOrd="0" presId="urn:microsoft.com/office/officeart/2005/8/layout/hierarchy4"/>
    <dgm:cxn modelId="{4BED4890-1BFD-40FF-AD4A-4D831C939FB1}" type="presParOf" srcId="{1E147C6E-DBC5-4788-BAE7-453342406593}" destId="{9C6CF644-9FCF-418E-9FFE-2AA139E54EBA}" srcOrd="0" destOrd="0" presId="urn:microsoft.com/office/officeart/2005/8/layout/hierarchy4"/>
    <dgm:cxn modelId="{6C761600-31FD-47A6-A16E-9E86434F1AC7}" type="presParOf" srcId="{1E147C6E-DBC5-4788-BAE7-453342406593}" destId="{2BCDD613-8F50-430B-8810-664521D9C265}" srcOrd="1" destOrd="0" presId="urn:microsoft.com/office/officeart/2005/8/layout/hierarchy4"/>
    <dgm:cxn modelId="{98D214E2-78C1-4690-BE68-12CCE9BFD5E2}" type="presParOf" srcId="{1E147C6E-DBC5-4788-BAE7-453342406593}" destId="{CB3CEBD9-7874-430B-9F55-5F50CD0A089D}" srcOrd="2" destOrd="0" presId="urn:microsoft.com/office/officeart/2005/8/layout/hierarchy4"/>
    <dgm:cxn modelId="{0DB0EF84-9FA0-4E16-BF75-0A71F948DB5B}" type="presParOf" srcId="{CB3CEBD9-7874-430B-9F55-5F50CD0A089D}" destId="{17B5BB45-26DF-4128-ACC4-859DC42904D8}" srcOrd="0" destOrd="0" presId="urn:microsoft.com/office/officeart/2005/8/layout/hierarchy4"/>
    <dgm:cxn modelId="{CCBF1B11-19EA-4A6E-9C68-9F55C0C1C043}" type="presParOf" srcId="{17B5BB45-26DF-4128-ACC4-859DC42904D8}" destId="{1EE9AF59-6734-4738-9692-9559AE8595C1}" srcOrd="0" destOrd="0" presId="urn:microsoft.com/office/officeart/2005/8/layout/hierarchy4"/>
    <dgm:cxn modelId="{9F97ABFE-6E2F-4136-8449-1309803C6FBC}" type="presParOf" srcId="{17B5BB45-26DF-4128-ACC4-859DC42904D8}" destId="{BE839695-E752-4B1F-9578-6DC411B78570}" srcOrd="1" destOrd="0" presId="urn:microsoft.com/office/officeart/2005/8/layout/hierarchy4"/>
    <dgm:cxn modelId="{C311E739-3347-4F14-ACD8-51E50432326B}" type="presParOf" srcId="{17B5BB45-26DF-4128-ACC4-859DC42904D8}" destId="{99AEF6DF-D01B-4040-9C8B-9152273EED0C}" srcOrd="2" destOrd="0" presId="urn:microsoft.com/office/officeart/2005/8/layout/hierarchy4"/>
    <dgm:cxn modelId="{1FB26041-C3FB-43FD-8242-A04BB6271C72}" type="presParOf" srcId="{99AEF6DF-D01B-4040-9C8B-9152273EED0C}" destId="{07B7C8F6-540F-4C01-9836-BF86BDBBBAB0}" srcOrd="0" destOrd="0" presId="urn:microsoft.com/office/officeart/2005/8/layout/hierarchy4"/>
    <dgm:cxn modelId="{C2861B70-D0DD-478E-BA97-55E5984B62C4}" type="presParOf" srcId="{07B7C8F6-540F-4C01-9836-BF86BDBBBAB0}" destId="{12FC42E9-943D-4DE4-B9F0-D2EADEE4ACC6}" srcOrd="0" destOrd="0" presId="urn:microsoft.com/office/officeart/2005/8/layout/hierarchy4"/>
    <dgm:cxn modelId="{FC7D1CBF-2B3C-43DB-9E37-1A557CC468EC}" type="presParOf" srcId="{07B7C8F6-540F-4C01-9836-BF86BDBBBAB0}" destId="{E03AB141-80E8-46DD-977D-76A2E8987EC6}" srcOrd="1" destOrd="0" presId="urn:microsoft.com/office/officeart/2005/8/layout/hierarchy4"/>
    <dgm:cxn modelId="{EABD15A5-80D9-4653-B358-1BF85DE289D8}" type="presParOf" srcId="{07B7C8F6-540F-4C01-9836-BF86BDBBBAB0}" destId="{CC3EAD25-DB90-4503-95F3-FB1E3133A1D9}" srcOrd="2" destOrd="0" presId="urn:microsoft.com/office/officeart/2005/8/layout/hierarchy4"/>
    <dgm:cxn modelId="{4D14E426-269C-46DE-9C9C-A4445F2313AF}" type="presParOf" srcId="{CC3EAD25-DB90-4503-95F3-FB1E3133A1D9}" destId="{2C10056A-0588-4492-8DF9-DBF9DAEEF8DA}" srcOrd="0" destOrd="0" presId="urn:microsoft.com/office/officeart/2005/8/layout/hierarchy4"/>
    <dgm:cxn modelId="{C8E6A879-2207-4D4D-BA57-2FB9C51FA0BD}" type="presParOf" srcId="{2C10056A-0588-4492-8DF9-DBF9DAEEF8DA}" destId="{CD6F211E-9055-4020-8345-24FD3EE4272A}" srcOrd="0" destOrd="0" presId="urn:microsoft.com/office/officeart/2005/8/layout/hierarchy4"/>
    <dgm:cxn modelId="{770914C6-8495-401A-B4AE-A76E035BEF47}" type="presParOf" srcId="{2C10056A-0588-4492-8DF9-DBF9DAEEF8DA}" destId="{A4CC5A37-6539-4C4A-81EF-C2A4A036FD28}" srcOrd="1" destOrd="0" presId="urn:microsoft.com/office/officeart/2005/8/layout/hierarchy4"/>
    <dgm:cxn modelId="{EB1A88F1-07B4-4C74-AB3A-89F3D487AD36}" type="presParOf" srcId="{2C10056A-0588-4492-8DF9-DBF9DAEEF8DA}" destId="{8AC29C38-211B-406B-BADD-B0E854C0B160}" srcOrd="2" destOrd="0" presId="urn:microsoft.com/office/officeart/2005/8/layout/hierarchy4"/>
    <dgm:cxn modelId="{7184D6C4-C314-4483-9900-1D0FDF730D58}" type="presParOf" srcId="{8AC29C38-211B-406B-BADD-B0E854C0B160}" destId="{AE1F79E4-470D-4523-8B34-134CB6DC67D4}" srcOrd="0" destOrd="0" presId="urn:microsoft.com/office/officeart/2005/8/layout/hierarchy4"/>
    <dgm:cxn modelId="{B46F2CDC-1576-486D-8427-8ED94DF01D11}" type="presParOf" srcId="{AE1F79E4-470D-4523-8B34-134CB6DC67D4}" destId="{D171A7D1-B9EF-4FCB-82B2-7F93A6C85D62}" srcOrd="0" destOrd="0" presId="urn:microsoft.com/office/officeart/2005/8/layout/hierarchy4"/>
    <dgm:cxn modelId="{9B1DD7BC-902C-4E74-B490-D5B5191C3691}" type="presParOf" srcId="{AE1F79E4-470D-4523-8B34-134CB6DC67D4}" destId="{99E68811-A5B8-4032-8A08-E893FD452C17}" srcOrd="1" destOrd="0" presId="urn:microsoft.com/office/officeart/2005/8/layout/hierarchy4"/>
    <dgm:cxn modelId="{7CB466C2-178F-48A1-BEAA-B1E56C8F17BA}" type="presParOf" srcId="{CB3CEBD9-7874-430B-9F55-5F50CD0A089D}" destId="{D0728011-D9C2-4F57-BE38-6DE0D24BE86D}" srcOrd="1" destOrd="0" presId="urn:microsoft.com/office/officeart/2005/8/layout/hierarchy4"/>
    <dgm:cxn modelId="{6564943A-E0E3-4983-864B-FBD50EA87A14}" type="presParOf" srcId="{CB3CEBD9-7874-430B-9F55-5F50CD0A089D}" destId="{029ED9C8-4B7B-491D-8868-01104303ABBC}" srcOrd="2" destOrd="0" presId="urn:microsoft.com/office/officeart/2005/8/layout/hierarchy4"/>
    <dgm:cxn modelId="{4B7C7CE6-3271-4E65-B867-66D7CBB6A2B6}" type="presParOf" srcId="{029ED9C8-4B7B-491D-8868-01104303ABBC}" destId="{AA47680C-FE6F-49C4-A16E-D1A0A24B4B7D}" srcOrd="0" destOrd="0" presId="urn:microsoft.com/office/officeart/2005/8/layout/hierarchy4"/>
    <dgm:cxn modelId="{E17214B2-156F-4425-9D8D-906A7C0D5EE9}" type="presParOf" srcId="{029ED9C8-4B7B-491D-8868-01104303ABBC}" destId="{2D5EB243-BE53-47AA-8E7E-765D80A304C6}" srcOrd="1" destOrd="0" presId="urn:microsoft.com/office/officeart/2005/8/layout/hierarchy4"/>
    <dgm:cxn modelId="{867C6951-DBB9-4190-BFBB-CF52756081BC}" type="presParOf" srcId="{029ED9C8-4B7B-491D-8868-01104303ABBC}" destId="{ADECF41A-2D1D-4931-B3B7-40EA8F95DFEF}" srcOrd="2" destOrd="0" presId="urn:microsoft.com/office/officeart/2005/8/layout/hierarchy4"/>
    <dgm:cxn modelId="{FD4BBF19-4AAA-439D-977E-266D9B7A5507}" type="presParOf" srcId="{ADECF41A-2D1D-4931-B3B7-40EA8F95DFEF}" destId="{98A19985-E8D4-4921-8E29-5AD670B365BE}" srcOrd="0" destOrd="0" presId="urn:microsoft.com/office/officeart/2005/8/layout/hierarchy4"/>
    <dgm:cxn modelId="{BD4F8D17-2BAA-41EE-A315-B2E808F72DCA}" type="presParOf" srcId="{98A19985-E8D4-4921-8E29-5AD670B365BE}" destId="{73C7E446-1CE1-4BFE-8696-63620A8131DA}" srcOrd="0" destOrd="0" presId="urn:microsoft.com/office/officeart/2005/8/layout/hierarchy4"/>
    <dgm:cxn modelId="{109762FF-8CD6-4945-9EA1-1EE8AC133F0C}" type="presParOf" srcId="{98A19985-E8D4-4921-8E29-5AD670B365BE}" destId="{C9DD2201-D6E3-4F75-8397-B6F615B117C0}" srcOrd="1" destOrd="0" presId="urn:microsoft.com/office/officeart/2005/8/layout/hierarchy4"/>
    <dgm:cxn modelId="{A20938AF-649C-4FA2-94A9-76C63716FBFA}" type="presParOf" srcId="{6C44C9A4-A8FF-4434-95C7-DB2E01335A1F}" destId="{17CD29B0-610E-4C71-9829-9EF203D8DA51}" srcOrd="1" destOrd="0" presId="urn:microsoft.com/office/officeart/2005/8/layout/hierarchy4"/>
    <dgm:cxn modelId="{9730EE77-04B6-407A-B7A1-F9480D4669E2}" type="presParOf" srcId="{6C44C9A4-A8FF-4434-95C7-DB2E01335A1F}" destId="{F320DF3A-5614-4BBA-AEBC-075EDB04BBBF}" srcOrd="2" destOrd="0" presId="urn:microsoft.com/office/officeart/2005/8/layout/hierarchy4"/>
    <dgm:cxn modelId="{43C78849-A0BE-4303-A0B1-C1D4BD6D26B7}" type="presParOf" srcId="{F320DF3A-5614-4BBA-AEBC-075EDB04BBBF}" destId="{E0F1BFD7-FD9D-4B27-A0FE-02D08D5FF4B6}" srcOrd="0" destOrd="0" presId="urn:microsoft.com/office/officeart/2005/8/layout/hierarchy4"/>
    <dgm:cxn modelId="{C34FC988-8B62-4511-AE35-FD352DDB807F}" type="presParOf" srcId="{F320DF3A-5614-4BBA-AEBC-075EDB04BBBF}" destId="{9E96BBF8-7DBF-403B-B8F6-386D05A761EE}" srcOrd="1" destOrd="0" presId="urn:microsoft.com/office/officeart/2005/8/layout/hierarchy4"/>
    <dgm:cxn modelId="{5572B62A-5272-4BD0-91C1-AE4CE0147824}" type="presParOf" srcId="{F320DF3A-5614-4BBA-AEBC-075EDB04BBBF}" destId="{01893FEC-4143-4ACE-980A-A2C67FF9E6CD}" srcOrd="2" destOrd="0" presId="urn:microsoft.com/office/officeart/2005/8/layout/hierarchy4"/>
    <dgm:cxn modelId="{A09CECFD-D9A7-4FF0-9349-66A4576714AF}" type="presParOf" srcId="{01893FEC-4143-4ACE-980A-A2C67FF9E6CD}" destId="{F62DD2F1-46CE-46EC-A1FB-95A4F805A591}" srcOrd="0" destOrd="0" presId="urn:microsoft.com/office/officeart/2005/8/layout/hierarchy4"/>
    <dgm:cxn modelId="{1F32266E-E96B-40F2-B87A-9016301B731A}" type="presParOf" srcId="{F62DD2F1-46CE-46EC-A1FB-95A4F805A591}" destId="{4BF7B161-4D94-4FBB-83D0-F3AD26101D08}" srcOrd="0" destOrd="0" presId="urn:microsoft.com/office/officeart/2005/8/layout/hierarchy4"/>
    <dgm:cxn modelId="{D2C8FB5D-EF37-4E4F-9564-1182D9B9DB16}" type="presParOf" srcId="{F62DD2F1-46CE-46EC-A1FB-95A4F805A591}" destId="{82B971E2-BDD7-4102-9AD7-E4958D16CB9D}" srcOrd="1" destOrd="0" presId="urn:microsoft.com/office/officeart/2005/8/layout/hierarchy4"/>
    <dgm:cxn modelId="{13F9DE2F-3962-4B4E-AC62-F70056BADDB9}" type="presParOf" srcId="{F62DD2F1-46CE-46EC-A1FB-95A4F805A591}" destId="{1E22229D-A395-4258-BA25-BD16B63EE32A}" srcOrd="2" destOrd="0" presId="urn:microsoft.com/office/officeart/2005/8/layout/hierarchy4"/>
    <dgm:cxn modelId="{2439B2C2-E24D-4F2C-9F62-5C316F309846}" type="presParOf" srcId="{1E22229D-A395-4258-BA25-BD16B63EE32A}" destId="{998A355E-06F3-43A5-910D-C6C37F1D3CF7}" srcOrd="0" destOrd="0" presId="urn:microsoft.com/office/officeart/2005/8/layout/hierarchy4"/>
    <dgm:cxn modelId="{748954B3-6005-405F-ABEB-DA8B9D239A05}" type="presParOf" srcId="{998A355E-06F3-43A5-910D-C6C37F1D3CF7}" destId="{5DD781CC-51E5-4D25-9DB4-6F81CA8F40E3}" srcOrd="0" destOrd="0" presId="urn:microsoft.com/office/officeart/2005/8/layout/hierarchy4"/>
    <dgm:cxn modelId="{247FEF14-2ED6-4395-BA79-CD5F48040F77}" type="presParOf" srcId="{998A355E-06F3-43A5-910D-C6C37F1D3CF7}" destId="{BBB29772-6D4E-48BA-B113-810B358FB2F8}" srcOrd="1" destOrd="0" presId="urn:microsoft.com/office/officeart/2005/8/layout/hierarchy4"/>
    <dgm:cxn modelId="{C9283DA4-D33F-40AB-8731-464DD84D5DCC}" type="presParOf" srcId="{998A355E-06F3-43A5-910D-C6C37F1D3CF7}" destId="{3EA27330-C1FB-40BF-B8F2-1EEA37022114}" srcOrd="2" destOrd="0" presId="urn:microsoft.com/office/officeart/2005/8/layout/hierarchy4"/>
    <dgm:cxn modelId="{FFF172B3-B522-4768-940F-85E60C96FF1B}" type="presParOf" srcId="{3EA27330-C1FB-40BF-B8F2-1EEA37022114}" destId="{3F9A9AFC-B0C8-4AEA-922F-DC4949648821}" srcOrd="0" destOrd="0" presId="urn:microsoft.com/office/officeart/2005/8/layout/hierarchy4"/>
    <dgm:cxn modelId="{AF5BB8A7-53B6-4DD8-A1D5-3F896A9E3E7F}" type="presParOf" srcId="{3F9A9AFC-B0C8-4AEA-922F-DC4949648821}" destId="{3F639B53-9F01-4E9D-A5CB-357E506C08F4}" srcOrd="0" destOrd="0" presId="urn:microsoft.com/office/officeart/2005/8/layout/hierarchy4"/>
    <dgm:cxn modelId="{1FE357ED-69BF-4C15-B4C2-69431F669F09}" type="presParOf" srcId="{3F9A9AFC-B0C8-4AEA-922F-DC4949648821}" destId="{9DC92595-F8ED-4CEA-9561-6E63CB25FA00}" srcOrd="1" destOrd="0" presId="urn:microsoft.com/office/officeart/2005/8/layout/hierarchy4"/>
    <dgm:cxn modelId="{CC4ECFA3-F84D-46B8-9526-296DF6A28D15}" type="presParOf" srcId="{3F9A9AFC-B0C8-4AEA-922F-DC4949648821}" destId="{71632FEB-9A87-4806-B748-141BFC939261}" srcOrd="2" destOrd="0" presId="urn:microsoft.com/office/officeart/2005/8/layout/hierarchy4"/>
    <dgm:cxn modelId="{552F05D1-9CEE-4E78-9E45-456F2E5923C8}" type="presParOf" srcId="{71632FEB-9A87-4806-B748-141BFC939261}" destId="{8F66C160-57C3-40B4-953D-6EF4C1B3146C}" srcOrd="0" destOrd="0" presId="urn:microsoft.com/office/officeart/2005/8/layout/hierarchy4"/>
    <dgm:cxn modelId="{89FB40A9-E245-4931-B583-65EA534D6F2B}" type="presParOf" srcId="{8F66C160-57C3-40B4-953D-6EF4C1B3146C}" destId="{19DAC03D-5DFE-41C8-81EA-30C373EA02F9}" srcOrd="0" destOrd="0" presId="urn:microsoft.com/office/officeart/2005/8/layout/hierarchy4"/>
    <dgm:cxn modelId="{F1D414CA-0252-467C-BF07-7C46CBEA449E}" type="presParOf" srcId="{8F66C160-57C3-40B4-953D-6EF4C1B3146C}" destId="{924E897A-7F8E-4D15-8F98-189C82B8B028}" srcOrd="1" destOrd="0" presId="urn:microsoft.com/office/officeart/2005/8/layout/hierarchy4"/>
    <dgm:cxn modelId="{555EC021-9FAF-4AA0-8BE6-714DD9A92E03}" type="presParOf" srcId="{01893FEC-4143-4ACE-980A-A2C67FF9E6CD}" destId="{221D3C9A-8AC2-4030-8D9E-B19E9B69F43B}" srcOrd="1" destOrd="0" presId="urn:microsoft.com/office/officeart/2005/8/layout/hierarchy4"/>
    <dgm:cxn modelId="{E24CBFD6-3FE5-4E18-853D-9A72D4C0F0B0}" type="presParOf" srcId="{01893FEC-4143-4ACE-980A-A2C67FF9E6CD}" destId="{028BF7F1-2BE6-4BC4-A3B3-18E7E521D64E}" srcOrd="2" destOrd="0" presId="urn:microsoft.com/office/officeart/2005/8/layout/hierarchy4"/>
    <dgm:cxn modelId="{614746C5-3774-494F-A6BF-9B91DA370FD8}" type="presParOf" srcId="{028BF7F1-2BE6-4BC4-A3B3-18E7E521D64E}" destId="{A80F2816-811E-4C19-92E2-3E8D0AD2E791}" srcOrd="0" destOrd="0" presId="urn:microsoft.com/office/officeart/2005/8/layout/hierarchy4"/>
    <dgm:cxn modelId="{012A4FB7-0C68-4AF6-A2FE-3F757B7669DC}" type="presParOf" srcId="{028BF7F1-2BE6-4BC4-A3B3-18E7E521D64E}" destId="{7FAA9893-B6B8-4561-B74E-38A2DEDDB9B1}" srcOrd="1" destOrd="0" presId="urn:microsoft.com/office/officeart/2005/8/layout/hierarchy4"/>
    <dgm:cxn modelId="{771F2067-E86F-4D80-861D-B399EC71D2D3}" type="presParOf" srcId="{028BF7F1-2BE6-4BC4-A3B3-18E7E521D64E}" destId="{49244BE0-E81D-49BA-B471-FE67C4B29E39}" srcOrd="2" destOrd="0" presId="urn:microsoft.com/office/officeart/2005/8/layout/hierarchy4"/>
    <dgm:cxn modelId="{D0847A9F-5A2C-4C7C-86E7-8FF77A10FA47}" type="presParOf" srcId="{49244BE0-E81D-49BA-B471-FE67C4B29E39}" destId="{02008CB4-F0D4-45BC-B9DA-FB42399198A9}" srcOrd="0" destOrd="0" presId="urn:microsoft.com/office/officeart/2005/8/layout/hierarchy4"/>
    <dgm:cxn modelId="{DA8323D1-17E0-485F-A647-CB96C7385C9E}" type="presParOf" srcId="{02008CB4-F0D4-45BC-B9DA-FB42399198A9}" destId="{2089D999-F82B-4C49-ACE6-F3F0C46AFDAE}" srcOrd="0" destOrd="0" presId="urn:microsoft.com/office/officeart/2005/8/layout/hierarchy4"/>
    <dgm:cxn modelId="{8093B473-CCC5-49CE-A7BF-B7F1E40677E3}" type="presParOf" srcId="{02008CB4-F0D4-45BC-B9DA-FB42399198A9}" destId="{95F4BA6E-BF65-4D80-B60F-272261DD7C25}" srcOrd="1" destOrd="0" presId="urn:microsoft.com/office/officeart/2005/8/layout/hierarchy4"/>
    <dgm:cxn modelId="{A213E1AC-6AED-4FC1-917A-83152FB327E1}" type="presParOf" srcId="{6C44C9A4-A8FF-4434-95C7-DB2E01335A1F}" destId="{36E4CCFB-1CBA-42DD-94A8-76F27EF0FA69}" srcOrd="3" destOrd="0" presId="urn:microsoft.com/office/officeart/2005/8/layout/hierarchy4"/>
    <dgm:cxn modelId="{E136C6B8-9DC9-4CAB-87BD-5BB4C27D169F}" type="presParOf" srcId="{6C44C9A4-A8FF-4434-95C7-DB2E01335A1F}" destId="{5E9CAD3B-B54E-48C3-AB7A-90CA169E8E33}" srcOrd="4" destOrd="0" presId="urn:microsoft.com/office/officeart/2005/8/layout/hierarchy4"/>
    <dgm:cxn modelId="{134EE413-0AD7-46A4-A7A5-5D1E1B48E9A5}" type="presParOf" srcId="{5E9CAD3B-B54E-48C3-AB7A-90CA169E8E33}" destId="{278938F4-0EA4-4ABD-8498-ACDB23CE5204}" srcOrd="0" destOrd="0" presId="urn:microsoft.com/office/officeart/2005/8/layout/hierarchy4"/>
    <dgm:cxn modelId="{76D732D0-5D5B-42ED-8C86-E4B8C7396CB3}" type="presParOf" srcId="{5E9CAD3B-B54E-48C3-AB7A-90CA169E8E33}" destId="{91EB3414-FB37-4234-90D7-B743577A02CF}" srcOrd="1" destOrd="0" presId="urn:microsoft.com/office/officeart/2005/8/layout/hierarchy4"/>
    <dgm:cxn modelId="{DA858A9E-7825-4B78-A9CD-1A2D1335F6E2}" type="presParOf" srcId="{5E9CAD3B-B54E-48C3-AB7A-90CA169E8E33}" destId="{E39F70DF-46E2-4C58-8752-9354C2125FF0}" srcOrd="2" destOrd="0" presId="urn:microsoft.com/office/officeart/2005/8/layout/hierarchy4"/>
    <dgm:cxn modelId="{A9E63E6A-02F8-4ABA-A192-63E4368D60CA}" type="presParOf" srcId="{E39F70DF-46E2-4C58-8752-9354C2125FF0}" destId="{6EA9964F-B5B5-4636-9A8E-BF0A7BACB3E8}" srcOrd="0" destOrd="0" presId="urn:microsoft.com/office/officeart/2005/8/layout/hierarchy4"/>
    <dgm:cxn modelId="{7ECC6A3F-AC77-424B-8C1F-2A20288697B1}" type="presParOf" srcId="{6EA9964F-B5B5-4636-9A8E-BF0A7BACB3E8}" destId="{417065D8-39A6-4FA7-B906-B76946437F24}" srcOrd="0" destOrd="0" presId="urn:microsoft.com/office/officeart/2005/8/layout/hierarchy4"/>
    <dgm:cxn modelId="{7C0A835B-B521-43D9-88C7-2447E2AD90CA}" type="presParOf" srcId="{6EA9964F-B5B5-4636-9A8E-BF0A7BACB3E8}" destId="{2D4F7BE5-6538-4721-8FE4-F21FF3ED5291}" srcOrd="1" destOrd="0" presId="urn:microsoft.com/office/officeart/2005/8/layout/hierarchy4"/>
    <dgm:cxn modelId="{A60A8ACB-3FAC-41D8-BA49-5561D081276A}" type="presParOf" srcId="{6EA9964F-B5B5-4636-9A8E-BF0A7BACB3E8}" destId="{1E32AE71-80F4-4430-A1FD-373A918A8BB9}" srcOrd="2" destOrd="0" presId="urn:microsoft.com/office/officeart/2005/8/layout/hierarchy4"/>
    <dgm:cxn modelId="{4B91D573-9F3F-435C-B212-3F870D3ABF02}" type="presParOf" srcId="{1E32AE71-80F4-4430-A1FD-373A918A8BB9}" destId="{A2C266A7-2ACD-4F16-A64D-B143D9EEC54A}" srcOrd="0" destOrd="0" presId="urn:microsoft.com/office/officeart/2005/8/layout/hierarchy4"/>
    <dgm:cxn modelId="{B93BA378-D6D5-4AA3-848A-001C3A39502A}" type="presParOf" srcId="{A2C266A7-2ACD-4F16-A64D-B143D9EEC54A}" destId="{D53E73AD-FE75-42EE-AE67-F5AD43338A3F}" srcOrd="0" destOrd="0" presId="urn:microsoft.com/office/officeart/2005/8/layout/hierarchy4"/>
    <dgm:cxn modelId="{5EC30566-7227-43B0-A327-658E9FF700AF}" type="presParOf" srcId="{A2C266A7-2ACD-4F16-A64D-B143D9EEC54A}" destId="{52131E6A-6882-40DB-941D-93E641FFACEF}" srcOrd="1" destOrd="0" presId="urn:microsoft.com/office/officeart/2005/8/layout/hierarchy4"/>
    <dgm:cxn modelId="{9DDFA672-094B-4BFC-B445-FF9FB7AF20F3}" type="presParOf" srcId="{A2C266A7-2ACD-4F16-A64D-B143D9EEC54A}" destId="{7FA74769-38A6-4F08-9D89-0BCEEB31A475}" srcOrd="2" destOrd="0" presId="urn:microsoft.com/office/officeart/2005/8/layout/hierarchy4"/>
    <dgm:cxn modelId="{FDFE69E6-FD17-482F-938E-EA7FB564971D}" type="presParOf" srcId="{7FA74769-38A6-4F08-9D89-0BCEEB31A475}" destId="{A734548C-0CB7-4A71-8F67-DA18186E37C2}" srcOrd="0" destOrd="0" presId="urn:microsoft.com/office/officeart/2005/8/layout/hierarchy4"/>
    <dgm:cxn modelId="{678E1BF2-2835-47D0-BE68-E94E0F57F2CD}" type="presParOf" srcId="{A734548C-0CB7-4A71-8F67-DA18186E37C2}" destId="{F699AB27-1795-4D2E-AB07-88C96E826D98}" srcOrd="0" destOrd="0" presId="urn:microsoft.com/office/officeart/2005/8/layout/hierarchy4"/>
    <dgm:cxn modelId="{D47C0DF1-BDE3-4A47-A99C-02C4B46C7F7A}" type="presParOf" srcId="{A734548C-0CB7-4A71-8F67-DA18186E37C2}" destId="{A4975E57-49A2-41E6-8969-DD17A7BE0CB0}" srcOrd="1" destOrd="0" presId="urn:microsoft.com/office/officeart/2005/8/layout/hierarchy4"/>
    <dgm:cxn modelId="{19B8C391-789E-4519-AAAD-A5A026C141E9}" type="presParOf" srcId="{A734548C-0CB7-4A71-8F67-DA18186E37C2}" destId="{73FED510-AD7A-4673-B97D-A134CA861FF5}" srcOrd="2" destOrd="0" presId="urn:microsoft.com/office/officeart/2005/8/layout/hierarchy4"/>
    <dgm:cxn modelId="{6D2DD31E-57FF-46EA-9BD2-EB02C22B4A43}" type="presParOf" srcId="{73FED510-AD7A-4673-B97D-A134CA861FF5}" destId="{34BD037D-97E4-4934-AD86-7D5E337E3B60}" srcOrd="0" destOrd="0" presId="urn:microsoft.com/office/officeart/2005/8/layout/hierarchy4"/>
    <dgm:cxn modelId="{132DC9B9-7B48-4471-AFC7-4D360BBFAF43}" type="presParOf" srcId="{34BD037D-97E4-4934-AD86-7D5E337E3B60}" destId="{6A357402-3747-445D-9B45-06EBB157D648}" srcOrd="0" destOrd="0" presId="urn:microsoft.com/office/officeart/2005/8/layout/hierarchy4"/>
    <dgm:cxn modelId="{D2FAC476-32C2-41DC-BF78-B4D4CDE9FADB}" type="presParOf" srcId="{34BD037D-97E4-4934-AD86-7D5E337E3B60}" destId="{6078CDC2-0910-424B-BE49-E8E8E21A7098}" srcOrd="1" destOrd="0" presId="urn:microsoft.com/office/officeart/2005/8/layout/hierarchy4"/>
    <dgm:cxn modelId="{4B505DD0-0ACC-4F4F-84A5-DD85B9CF72D1}" type="presParOf" srcId="{E39F70DF-46E2-4C58-8752-9354C2125FF0}" destId="{2C884A6E-D2CA-4005-9B3B-C5FAEF327018}" srcOrd="1" destOrd="0" presId="urn:microsoft.com/office/officeart/2005/8/layout/hierarchy4"/>
    <dgm:cxn modelId="{ABE4C9DC-FB94-40F7-AC0C-B462AB9562F6}" type="presParOf" srcId="{E39F70DF-46E2-4C58-8752-9354C2125FF0}" destId="{04B1333F-8562-4F53-8A4C-547825A4A93B}" srcOrd="2" destOrd="0" presId="urn:microsoft.com/office/officeart/2005/8/layout/hierarchy4"/>
    <dgm:cxn modelId="{7E99091B-B53C-492B-A6AF-366924EDCFDC}" type="presParOf" srcId="{04B1333F-8562-4F53-8A4C-547825A4A93B}" destId="{E12335C0-1A89-4793-AD3B-CF6D20B058E1}" srcOrd="0" destOrd="0" presId="urn:microsoft.com/office/officeart/2005/8/layout/hierarchy4"/>
    <dgm:cxn modelId="{7729F133-2A6D-4B46-9956-9F6C78351D8F}" type="presParOf" srcId="{04B1333F-8562-4F53-8A4C-547825A4A93B}" destId="{1E739FC1-E2D3-4EEE-9562-5A535F20F5EF}" srcOrd="1" destOrd="0" presId="urn:microsoft.com/office/officeart/2005/8/layout/hierarchy4"/>
    <dgm:cxn modelId="{7E27A00E-9D0E-4F04-BF34-DE955AD74F1F}" type="presParOf" srcId="{6C44C9A4-A8FF-4434-95C7-DB2E01335A1F}" destId="{68CC52EB-8B84-463E-A202-63FF79E6C9E1}" srcOrd="5" destOrd="0" presId="urn:microsoft.com/office/officeart/2005/8/layout/hierarchy4"/>
    <dgm:cxn modelId="{B288F66A-ECB2-4FCA-A947-5E12ED235DF9}" type="presParOf" srcId="{6C44C9A4-A8FF-4434-95C7-DB2E01335A1F}" destId="{1AA13FE2-9579-488F-9816-01CE1D989B1E}" srcOrd="6" destOrd="0" presId="urn:microsoft.com/office/officeart/2005/8/layout/hierarchy4"/>
    <dgm:cxn modelId="{2AA64D56-02D8-46D4-AD4E-CA082501E48A}" type="presParOf" srcId="{1AA13FE2-9579-488F-9816-01CE1D989B1E}" destId="{9AD72D23-985B-4EC8-8A9E-1AA7E1D22BB3}" srcOrd="0" destOrd="0" presId="urn:microsoft.com/office/officeart/2005/8/layout/hierarchy4"/>
    <dgm:cxn modelId="{CBE7ABB7-5ABD-42B0-BF50-1C9C0DB1E708}" type="presParOf" srcId="{1AA13FE2-9579-488F-9816-01CE1D989B1E}" destId="{E5D41D17-CD72-435E-AB0C-75E0D398BFC0}" srcOrd="1" destOrd="0" presId="urn:microsoft.com/office/officeart/2005/8/layout/hierarchy4"/>
    <dgm:cxn modelId="{F84D1C00-3BA2-4112-8CDF-1F56EB1E4648}" type="presParOf" srcId="{1AA13FE2-9579-488F-9816-01CE1D989B1E}" destId="{00E5CBF5-E9F6-4B56-81F2-A0A5BDBD475F}" srcOrd="2" destOrd="0" presId="urn:microsoft.com/office/officeart/2005/8/layout/hierarchy4"/>
    <dgm:cxn modelId="{C28ECBC3-577C-499E-A682-03AD345FD65B}" type="presParOf" srcId="{00E5CBF5-E9F6-4B56-81F2-A0A5BDBD475F}" destId="{4872F5E2-D48E-4D2B-8DF3-C6064806AE3B}" srcOrd="0" destOrd="0" presId="urn:microsoft.com/office/officeart/2005/8/layout/hierarchy4"/>
    <dgm:cxn modelId="{82841B04-9EC9-4C9F-B739-400C35F3F193}" type="presParOf" srcId="{4872F5E2-D48E-4D2B-8DF3-C6064806AE3B}" destId="{DA77FAFE-F41A-46FA-AC5C-3C97F7F5442E}" srcOrd="0" destOrd="0" presId="urn:microsoft.com/office/officeart/2005/8/layout/hierarchy4"/>
    <dgm:cxn modelId="{32A5FEB2-592F-4AC7-A9BF-281AE2427B6E}" type="presParOf" srcId="{4872F5E2-D48E-4D2B-8DF3-C6064806AE3B}" destId="{38AC438A-751C-45CF-B6F8-53F77DB10C97}" srcOrd="1" destOrd="0" presId="urn:microsoft.com/office/officeart/2005/8/layout/hierarchy4"/>
    <dgm:cxn modelId="{8AA4C8E9-6125-410B-8398-8D91A2F5CA61}" type="presParOf" srcId="{4872F5E2-D48E-4D2B-8DF3-C6064806AE3B}" destId="{454D8225-A2A9-4C3C-92C0-D87B6BEE6403}" srcOrd="2" destOrd="0" presId="urn:microsoft.com/office/officeart/2005/8/layout/hierarchy4"/>
    <dgm:cxn modelId="{69313978-D45B-4AA8-A786-73C9176C5DD9}" type="presParOf" srcId="{454D8225-A2A9-4C3C-92C0-D87B6BEE6403}" destId="{FFB987C6-CB57-4508-B394-EA702894C793}" srcOrd="0" destOrd="0" presId="urn:microsoft.com/office/officeart/2005/8/layout/hierarchy4"/>
    <dgm:cxn modelId="{C35745B1-2268-4612-BE1C-F8213C3BB1B2}" type="presParOf" srcId="{FFB987C6-CB57-4508-B394-EA702894C793}" destId="{91B2137A-BFCA-4F8A-B1F2-46C8779AC491}" srcOrd="0" destOrd="0" presId="urn:microsoft.com/office/officeart/2005/8/layout/hierarchy4"/>
    <dgm:cxn modelId="{95631E59-210D-46E3-A558-14AE1AEBB73D}" type="presParOf" srcId="{FFB987C6-CB57-4508-B394-EA702894C793}" destId="{3A853BA0-C3E7-4D9F-A721-5F002CFACD84}" srcOrd="1" destOrd="0" presId="urn:microsoft.com/office/officeart/2005/8/layout/hierarchy4"/>
    <dgm:cxn modelId="{882CD8F5-F246-4682-9729-5C4127634457}" type="presParOf" srcId="{FFB987C6-CB57-4508-B394-EA702894C793}" destId="{7CBDC123-8469-4C82-BB03-B9EED4958751}" srcOrd="2" destOrd="0" presId="urn:microsoft.com/office/officeart/2005/8/layout/hierarchy4"/>
    <dgm:cxn modelId="{4CC0EAFA-3ABA-46F3-87F6-F4B62A10B7EC}" type="presParOf" srcId="{7CBDC123-8469-4C82-BB03-B9EED4958751}" destId="{13DA0E88-AB27-459E-9FA1-4F44F322234D}" srcOrd="0" destOrd="0" presId="urn:microsoft.com/office/officeart/2005/8/layout/hierarchy4"/>
    <dgm:cxn modelId="{06109D44-2C19-44B5-8F27-D30F24B7A17D}" type="presParOf" srcId="{13DA0E88-AB27-459E-9FA1-4F44F322234D}" destId="{486D43ED-849F-4838-94B8-EC5CAA866FB1}" srcOrd="0" destOrd="0" presId="urn:microsoft.com/office/officeart/2005/8/layout/hierarchy4"/>
    <dgm:cxn modelId="{90BBA59B-4BDD-4C96-92AE-1C220EE60E3C}" type="presParOf" srcId="{13DA0E88-AB27-459E-9FA1-4F44F322234D}" destId="{4A67D7B9-1AD5-4FA1-A767-B7D60A0A1624}" srcOrd="1" destOrd="0" presId="urn:microsoft.com/office/officeart/2005/8/layout/hierarchy4"/>
  </dgm:cxnLst>
  <dgm:bg/>
  <dgm:whole/>
  <dgm:extLst>
    <a:ext uri="http://schemas.microsoft.com/office/drawing/2008/diagram">
      <dsp:dataModelExt xmlns:dsp="http://schemas.microsoft.com/office/drawing/2008/diagram" relId="rId12"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A67A5428-4A72-46A8-B799-C0C33A425512}" type="doc">
      <dgm:prSet loTypeId="urn:microsoft.com/office/officeart/2005/8/layout/hierarchy4" loCatId="hierarchy" qsTypeId="urn:microsoft.com/office/officeart/2005/8/quickstyle/simple1" qsCatId="simple" csTypeId="urn:microsoft.com/office/officeart/2005/8/colors/accent1_2" csCatId="accent1" phldr="1"/>
      <dgm:spPr/>
      <dgm:t>
        <a:bodyPr/>
        <a:lstStyle/>
        <a:p>
          <a:endParaRPr lang="en-US"/>
        </a:p>
      </dgm:t>
    </dgm:pt>
    <dgm:pt modelId="{9A1928DF-C301-47F8-943E-F076DC6DE421}">
      <dgm:prSet custT="1"/>
      <dgm:spPr>
        <a:noFill/>
        <a:ln>
          <a:noFill/>
        </a:ln>
      </dgm:spPr>
      <dgm:t>
        <a:bodyPr/>
        <a:lstStyle/>
        <a:p>
          <a:pPr>
            <a:buNone/>
          </a:pPr>
          <a:r>
            <a:rPr lang="en-US" sz="900" b="1" i="0" u="none">
              <a:solidFill>
                <a:schemeClr val="tx1"/>
              </a:solidFill>
            </a:rPr>
            <a:t>Training Data</a:t>
          </a:r>
          <a:endParaRPr lang="en-US" sz="900" b="1">
            <a:solidFill>
              <a:schemeClr val="tx1"/>
            </a:solidFill>
          </a:endParaRPr>
        </a:p>
      </dgm:t>
    </dgm:pt>
    <dgm:pt modelId="{B00E66E8-1136-42A6-9B82-5D430E1A2DCE}" type="parTrans" cxnId="{64ABD2FB-517C-4CF2-9241-9D9CD16D8DD6}">
      <dgm:prSet/>
      <dgm:spPr/>
      <dgm:t>
        <a:bodyPr/>
        <a:lstStyle/>
        <a:p>
          <a:endParaRPr lang="en-US"/>
        </a:p>
      </dgm:t>
    </dgm:pt>
    <dgm:pt modelId="{207D237F-EE8F-4B7C-A989-F48F27C4E5F9}" type="sibTrans" cxnId="{64ABD2FB-517C-4CF2-9241-9D9CD16D8DD6}">
      <dgm:prSet/>
      <dgm:spPr/>
      <dgm:t>
        <a:bodyPr/>
        <a:lstStyle/>
        <a:p>
          <a:endParaRPr lang="en-US"/>
        </a:p>
      </dgm:t>
    </dgm:pt>
    <dgm:pt modelId="{A13F4173-3F93-49AD-9B45-B45691D19C25}">
      <dgm:prSet custT="1"/>
      <dgm:spPr>
        <a:solidFill>
          <a:srgbClr val="0F9ED5"/>
        </a:solidFill>
        <a:ln>
          <a:noFill/>
        </a:ln>
      </dgm:spPr>
      <dgm:t>
        <a:bodyPr/>
        <a:lstStyle/>
        <a:p>
          <a:pPr>
            <a:buNone/>
          </a:pPr>
          <a:r>
            <a:rPr lang="en-US" sz="800" b="0" i="0" u="none"/>
            <a:t>Pre-Training Data</a:t>
          </a:r>
          <a:endParaRPr lang="en-US" sz="800" b="0"/>
        </a:p>
      </dgm:t>
    </dgm:pt>
    <dgm:pt modelId="{D7CD3B28-E526-4517-A8F7-BE52785DC68E}" type="parTrans" cxnId="{575658AC-043A-476F-BEA4-347F03120E3C}">
      <dgm:prSet/>
      <dgm:spPr/>
      <dgm:t>
        <a:bodyPr/>
        <a:lstStyle/>
        <a:p>
          <a:endParaRPr lang="en-US"/>
        </a:p>
      </dgm:t>
    </dgm:pt>
    <dgm:pt modelId="{BE761DB3-E0F9-4DEA-9CFD-743D3A22171A}" type="sibTrans" cxnId="{575658AC-043A-476F-BEA4-347F03120E3C}">
      <dgm:prSet/>
      <dgm:spPr/>
      <dgm:t>
        <a:bodyPr/>
        <a:lstStyle/>
        <a:p>
          <a:endParaRPr lang="en-US"/>
        </a:p>
      </dgm:t>
    </dgm:pt>
    <dgm:pt modelId="{224F1919-6E39-4278-98E5-06879F620B58}">
      <dgm:prSet custT="1"/>
      <dgm:spPr>
        <a:solidFill>
          <a:srgbClr val="0F9ED5"/>
        </a:solidFill>
        <a:ln>
          <a:noFill/>
        </a:ln>
      </dgm:spPr>
      <dgm:t>
        <a:bodyPr/>
        <a:lstStyle/>
        <a:p>
          <a:pPr>
            <a:buNone/>
          </a:pPr>
          <a:r>
            <a:rPr lang="en-US" sz="800" b="0" i="0" u="none"/>
            <a:t>Instruction Fine-Tuning Data</a:t>
          </a:r>
          <a:endParaRPr lang="en-US" sz="800" b="0"/>
        </a:p>
      </dgm:t>
    </dgm:pt>
    <dgm:pt modelId="{0A4242AC-E7FE-4D16-8D44-33B0D8669FB6}" type="parTrans" cxnId="{4827368A-6746-45A8-A23D-103D31D36747}">
      <dgm:prSet/>
      <dgm:spPr/>
      <dgm:t>
        <a:bodyPr/>
        <a:lstStyle/>
        <a:p>
          <a:endParaRPr lang="en-US"/>
        </a:p>
      </dgm:t>
    </dgm:pt>
    <dgm:pt modelId="{1089D29D-8032-4227-961A-FDC9B721DB03}" type="sibTrans" cxnId="{4827368A-6746-45A8-A23D-103D31D36747}">
      <dgm:prSet/>
      <dgm:spPr/>
      <dgm:t>
        <a:bodyPr/>
        <a:lstStyle/>
        <a:p>
          <a:endParaRPr lang="en-US"/>
        </a:p>
      </dgm:t>
    </dgm:pt>
    <dgm:pt modelId="{CC20153B-168B-4896-8808-420C62724E56}">
      <dgm:prSet custT="1"/>
      <dgm:spPr>
        <a:solidFill>
          <a:srgbClr val="0F9ED5"/>
        </a:solidFill>
        <a:ln>
          <a:noFill/>
        </a:ln>
      </dgm:spPr>
      <dgm:t>
        <a:bodyPr/>
        <a:lstStyle/>
        <a:p>
          <a:pPr>
            <a:buNone/>
          </a:pPr>
          <a:r>
            <a:rPr lang="en-US" sz="800" b="0" i="0" u="none"/>
            <a:t>Preference Data for RLHF</a:t>
          </a:r>
          <a:endParaRPr lang="en-US" sz="800" b="0"/>
        </a:p>
      </dgm:t>
    </dgm:pt>
    <dgm:pt modelId="{1D632E4E-687F-4DC2-B4F5-CF2706EFEC4F}" type="parTrans" cxnId="{38BD6A05-C47F-4708-B2D2-527D5C9CA611}">
      <dgm:prSet/>
      <dgm:spPr/>
      <dgm:t>
        <a:bodyPr/>
        <a:lstStyle/>
        <a:p>
          <a:endParaRPr lang="en-US"/>
        </a:p>
      </dgm:t>
    </dgm:pt>
    <dgm:pt modelId="{B435EA74-939F-4D01-92DD-16E34867FD47}" type="sibTrans" cxnId="{38BD6A05-C47F-4708-B2D2-527D5C9CA611}">
      <dgm:prSet/>
      <dgm:spPr/>
      <dgm:t>
        <a:bodyPr/>
        <a:lstStyle/>
        <a:p>
          <a:endParaRPr lang="en-US"/>
        </a:p>
      </dgm:t>
    </dgm:pt>
    <dgm:pt modelId="{2BAB8171-3FD7-46AF-AB10-C5DCF176C39B}">
      <dgm:prSet custT="1"/>
      <dgm:spPr>
        <a:solidFill>
          <a:srgbClr val="0F9ED5"/>
        </a:solidFill>
        <a:ln>
          <a:noFill/>
        </a:ln>
      </dgm:spPr>
      <dgm:t>
        <a:bodyPr/>
        <a:lstStyle/>
        <a:p>
          <a:pPr>
            <a:buNone/>
          </a:pPr>
          <a:r>
            <a:rPr lang="en-US" sz="800" b="0" i="0" u="none"/>
            <a:t>Domain-Specific Fine-Tuning Data</a:t>
          </a:r>
          <a:endParaRPr lang="en-US" sz="800" b="0"/>
        </a:p>
      </dgm:t>
    </dgm:pt>
    <dgm:pt modelId="{2576F86B-048F-4CAC-8D45-DC3ECF5487CA}" type="parTrans" cxnId="{0C1C3211-DF7C-4C0D-AAD6-E17CE7F08EC4}">
      <dgm:prSet/>
      <dgm:spPr/>
      <dgm:t>
        <a:bodyPr/>
        <a:lstStyle/>
        <a:p>
          <a:endParaRPr lang="en-US"/>
        </a:p>
      </dgm:t>
    </dgm:pt>
    <dgm:pt modelId="{BC93F53D-F8DE-48F9-9575-E01A80C3AB81}" type="sibTrans" cxnId="{0C1C3211-DF7C-4C0D-AAD6-E17CE7F08EC4}">
      <dgm:prSet/>
      <dgm:spPr/>
      <dgm:t>
        <a:bodyPr/>
        <a:lstStyle/>
        <a:p>
          <a:endParaRPr lang="en-US"/>
        </a:p>
      </dgm:t>
    </dgm:pt>
    <dgm:pt modelId="{94F24F39-608E-4DCD-B779-7B92FE488C9B}">
      <dgm:prSet custT="1"/>
      <dgm:spPr>
        <a:noFill/>
        <a:ln>
          <a:noFill/>
        </a:ln>
      </dgm:spPr>
      <dgm:t>
        <a:bodyPr/>
        <a:lstStyle/>
        <a:p>
          <a:pPr>
            <a:buNone/>
          </a:pPr>
          <a:r>
            <a:rPr lang="en-US" sz="900" b="1" i="0" u="none">
              <a:solidFill>
                <a:schemeClr val="tx1"/>
              </a:solidFill>
            </a:rPr>
            <a:t>Data Management</a:t>
          </a:r>
          <a:endParaRPr lang="en-US" sz="900" b="1">
            <a:solidFill>
              <a:schemeClr val="tx1"/>
            </a:solidFill>
          </a:endParaRPr>
        </a:p>
      </dgm:t>
    </dgm:pt>
    <dgm:pt modelId="{DEE0AF7F-7E45-4BE7-8239-4032DD9C1A3C}" type="parTrans" cxnId="{C813F151-BC5E-4965-84BE-823009E45B26}">
      <dgm:prSet/>
      <dgm:spPr/>
      <dgm:t>
        <a:bodyPr/>
        <a:lstStyle/>
        <a:p>
          <a:endParaRPr lang="en-US"/>
        </a:p>
      </dgm:t>
    </dgm:pt>
    <dgm:pt modelId="{B3144F15-D11A-4894-A70D-9DEC9638553D}" type="sibTrans" cxnId="{C813F151-BC5E-4965-84BE-823009E45B26}">
      <dgm:prSet/>
      <dgm:spPr/>
      <dgm:t>
        <a:bodyPr/>
        <a:lstStyle/>
        <a:p>
          <a:endParaRPr lang="en-US"/>
        </a:p>
      </dgm:t>
    </dgm:pt>
    <dgm:pt modelId="{88A6AB86-9192-4146-A1DA-14A228BDAE5F}">
      <dgm:prSet custT="1"/>
      <dgm:spPr>
        <a:solidFill>
          <a:srgbClr val="0F9ED5"/>
        </a:solidFill>
        <a:ln>
          <a:noFill/>
        </a:ln>
      </dgm:spPr>
      <dgm:t>
        <a:bodyPr/>
        <a:lstStyle/>
        <a:p>
          <a:pPr>
            <a:buNone/>
          </a:pPr>
          <a:r>
            <a:rPr lang="en-US" sz="800" b="0" i="0" u="none"/>
            <a:t>Data Management Tool</a:t>
          </a:r>
          <a:endParaRPr lang="en-US" sz="800" b="0"/>
        </a:p>
      </dgm:t>
    </dgm:pt>
    <dgm:pt modelId="{609597FE-9BF1-4047-ABB5-00E6521D5066}" type="parTrans" cxnId="{F2786985-7B58-4102-A19E-54EF576BF467}">
      <dgm:prSet/>
      <dgm:spPr/>
      <dgm:t>
        <a:bodyPr/>
        <a:lstStyle/>
        <a:p>
          <a:endParaRPr lang="en-US"/>
        </a:p>
      </dgm:t>
    </dgm:pt>
    <dgm:pt modelId="{B2167074-B9B9-435F-87FC-40C9FBA971EB}" type="sibTrans" cxnId="{F2786985-7B58-4102-A19E-54EF576BF467}">
      <dgm:prSet/>
      <dgm:spPr/>
      <dgm:t>
        <a:bodyPr/>
        <a:lstStyle/>
        <a:p>
          <a:endParaRPr lang="en-US"/>
        </a:p>
      </dgm:t>
    </dgm:pt>
    <dgm:pt modelId="{988B8E38-193B-4D97-9F53-722B97554A56}">
      <dgm:prSet custT="1"/>
      <dgm:spPr>
        <a:solidFill>
          <a:srgbClr val="0F9ED5"/>
        </a:solidFill>
        <a:ln>
          <a:noFill/>
        </a:ln>
      </dgm:spPr>
      <dgm:t>
        <a:bodyPr/>
        <a:lstStyle/>
        <a:p>
          <a:pPr>
            <a:buNone/>
          </a:pPr>
          <a:r>
            <a:rPr lang="en-US" sz="800" b="0" i="0" u="none"/>
            <a:t>Data Generation Tool</a:t>
          </a:r>
          <a:endParaRPr lang="en-US" sz="800" b="0"/>
        </a:p>
      </dgm:t>
    </dgm:pt>
    <dgm:pt modelId="{C08644C7-2478-417F-BC33-A7AB8D73F33B}" type="parTrans" cxnId="{90BFA1EB-7C19-4001-A3A1-982A8E89FAA4}">
      <dgm:prSet/>
      <dgm:spPr/>
      <dgm:t>
        <a:bodyPr/>
        <a:lstStyle/>
        <a:p>
          <a:endParaRPr lang="en-US"/>
        </a:p>
      </dgm:t>
    </dgm:pt>
    <dgm:pt modelId="{B5B66C7F-5156-4A8B-8BB6-E3672D8B4E0A}" type="sibTrans" cxnId="{90BFA1EB-7C19-4001-A3A1-982A8E89FAA4}">
      <dgm:prSet/>
      <dgm:spPr/>
      <dgm:t>
        <a:bodyPr/>
        <a:lstStyle/>
        <a:p>
          <a:endParaRPr lang="en-US"/>
        </a:p>
      </dgm:t>
    </dgm:pt>
    <dgm:pt modelId="{A6251E0E-22CF-4234-8012-4059B3286D35}">
      <dgm:prSet custT="1"/>
      <dgm:spPr>
        <a:solidFill>
          <a:srgbClr val="0F9ED5"/>
        </a:solidFill>
        <a:ln>
          <a:noFill/>
        </a:ln>
      </dgm:spPr>
      <dgm:t>
        <a:bodyPr/>
        <a:lstStyle/>
        <a:p>
          <a:pPr>
            <a:buNone/>
          </a:pPr>
          <a:r>
            <a:rPr lang="en-US" sz="800" b="0" i="0" u="none"/>
            <a:t>Data Versioning Tool</a:t>
          </a:r>
          <a:endParaRPr lang="en-US" sz="800" b="0"/>
        </a:p>
      </dgm:t>
    </dgm:pt>
    <dgm:pt modelId="{BF367763-78A6-4550-9797-D1DFCF43EBDD}" type="parTrans" cxnId="{DE13B3EB-A442-4E08-988E-16F1BD5E1630}">
      <dgm:prSet/>
      <dgm:spPr/>
      <dgm:t>
        <a:bodyPr/>
        <a:lstStyle/>
        <a:p>
          <a:endParaRPr lang="en-US"/>
        </a:p>
      </dgm:t>
    </dgm:pt>
    <dgm:pt modelId="{0D01F2F2-60B3-4A48-98C0-454C315D48CB}" type="sibTrans" cxnId="{DE13B3EB-A442-4E08-988E-16F1BD5E1630}">
      <dgm:prSet/>
      <dgm:spPr/>
      <dgm:t>
        <a:bodyPr/>
        <a:lstStyle/>
        <a:p>
          <a:endParaRPr lang="en-US"/>
        </a:p>
      </dgm:t>
    </dgm:pt>
    <dgm:pt modelId="{E64E1436-970C-4EDB-90CD-2460BF8C378A}">
      <dgm:prSet custT="1"/>
      <dgm:spPr>
        <a:solidFill>
          <a:srgbClr val="0F9ED5"/>
        </a:solidFill>
        <a:ln>
          <a:noFill/>
        </a:ln>
      </dgm:spPr>
      <dgm:t>
        <a:bodyPr/>
        <a:lstStyle/>
        <a:p>
          <a:pPr>
            <a:buNone/>
          </a:pPr>
          <a:r>
            <a:rPr lang="en-US" sz="800" b="0" i="0" u="none"/>
            <a:t>Data Labeling Tool</a:t>
          </a:r>
          <a:endParaRPr lang="en-US" sz="800" b="0"/>
        </a:p>
      </dgm:t>
    </dgm:pt>
    <dgm:pt modelId="{5F579538-8E10-4DDA-AC42-72A4B3B16735}" type="parTrans" cxnId="{C1BEFA25-7118-47BE-8383-9DD3993BC68F}">
      <dgm:prSet/>
      <dgm:spPr/>
      <dgm:t>
        <a:bodyPr/>
        <a:lstStyle/>
        <a:p>
          <a:endParaRPr lang="en-US"/>
        </a:p>
      </dgm:t>
    </dgm:pt>
    <dgm:pt modelId="{8F45B647-0A8B-46CB-B6DD-02FB93F1863D}" type="sibTrans" cxnId="{C1BEFA25-7118-47BE-8383-9DD3993BC68F}">
      <dgm:prSet/>
      <dgm:spPr/>
      <dgm:t>
        <a:bodyPr/>
        <a:lstStyle/>
        <a:p>
          <a:endParaRPr lang="en-US"/>
        </a:p>
      </dgm:t>
    </dgm:pt>
    <dgm:pt modelId="{DA94DD59-51CF-44C7-8FC3-6FE545538B67}">
      <dgm:prSet custT="1"/>
      <dgm:spPr>
        <a:solidFill>
          <a:srgbClr val="0F9ED5"/>
        </a:solidFill>
        <a:ln>
          <a:noFill/>
        </a:ln>
      </dgm:spPr>
      <dgm:t>
        <a:bodyPr/>
        <a:lstStyle/>
        <a:p>
          <a:pPr>
            <a:buNone/>
          </a:pPr>
          <a:r>
            <a:rPr lang="en-US" sz="800" b="0" i="0" u="none"/>
            <a:t>Data Augmentation Tool</a:t>
          </a:r>
          <a:endParaRPr lang="en-US" sz="800" b="0"/>
        </a:p>
      </dgm:t>
    </dgm:pt>
    <dgm:pt modelId="{8915C9A7-E607-481F-9FBE-C77E6BB48243}" type="parTrans" cxnId="{1D9C4385-4BB0-4220-BA76-4358897668DF}">
      <dgm:prSet/>
      <dgm:spPr/>
      <dgm:t>
        <a:bodyPr/>
        <a:lstStyle/>
        <a:p>
          <a:endParaRPr lang="en-US"/>
        </a:p>
      </dgm:t>
    </dgm:pt>
    <dgm:pt modelId="{9F1C82B3-4480-4E68-AA6B-A512CB478EAB}" type="sibTrans" cxnId="{1D9C4385-4BB0-4220-BA76-4358897668DF}">
      <dgm:prSet/>
      <dgm:spPr/>
      <dgm:t>
        <a:bodyPr/>
        <a:lstStyle/>
        <a:p>
          <a:endParaRPr lang="en-US"/>
        </a:p>
      </dgm:t>
    </dgm:pt>
    <dgm:pt modelId="{610FAA33-1986-45EC-A6A1-18132B304AD8}">
      <dgm:prSet custT="1"/>
      <dgm:spPr>
        <a:solidFill>
          <a:srgbClr val="0F9ED5"/>
        </a:solidFill>
        <a:ln>
          <a:noFill/>
        </a:ln>
      </dgm:spPr>
      <dgm:t>
        <a:bodyPr/>
        <a:lstStyle/>
        <a:p>
          <a:pPr>
            <a:buNone/>
          </a:pPr>
          <a:r>
            <a:rPr lang="en-US" sz="800" b="0" i="0" u="none"/>
            <a:t>Data Deduplication Tool</a:t>
          </a:r>
          <a:endParaRPr lang="en-US" sz="800" b="0"/>
        </a:p>
      </dgm:t>
    </dgm:pt>
    <dgm:pt modelId="{A533304B-B384-4D41-8575-5EAED25CDA61}" type="parTrans" cxnId="{DD41725B-1752-4BEC-8C94-879DDEA426D2}">
      <dgm:prSet/>
      <dgm:spPr/>
      <dgm:t>
        <a:bodyPr/>
        <a:lstStyle/>
        <a:p>
          <a:endParaRPr lang="en-US"/>
        </a:p>
      </dgm:t>
    </dgm:pt>
    <dgm:pt modelId="{689BAB9C-48AF-40C0-9FCE-10AE59883588}" type="sibTrans" cxnId="{DD41725B-1752-4BEC-8C94-879DDEA426D2}">
      <dgm:prSet/>
      <dgm:spPr/>
      <dgm:t>
        <a:bodyPr/>
        <a:lstStyle/>
        <a:p>
          <a:endParaRPr lang="en-US"/>
        </a:p>
      </dgm:t>
    </dgm:pt>
    <dgm:pt modelId="{91D9C0B9-AB77-42E1-BA23-AEEB547820C6}">
      <dgm:prSet custT="1"/>
      <dgm:spPr>
        <a:solidFill>
          <a:srgbClr val="0F9ED5"/>
        </a:solidFill>
        <a:ln>
          <a:noFill/>
        </a:ln>
      </dgm:spPr>
      <dgm:t>
        <a:bodyPr/>
        <a:lstStyle/>
        <a:p>
          <a:pPr>
            <a:buNone/>
          </a:pPr>
          <a:r>
            <a:rPr lang="en-US" sz="800" b="0" i="0" u="none"/>
            <a:t>Data Validation Tool</a:t>
          </a:r>
          <a:endParaRPr lang="en-US" sz="800" b="0"/>
        </a:p>
      </dgm:t>
    </dgm:pt>
    <dgm:pt modelId="{D85BB0F4-8D72-40BD-A3DA-988383BF68CD}" type="parTrans" cxnId="{94308167-7CC8-42F7-A81E-AE4B8E779AD5}">
      <dgm:prSet/>
      <dgm:spPr/>
      <dgm:t>
        <a:bodyPr/>
        <a:lstStyle/>
        <a:p>
          <a:endParaRPr lang="en-US"/>
        </a:p>
      </dgm:t>
    </dgm:pt>
    <dgm:pt modelId="{6C1DBBD3-405C-406B-B34D-78820D306757}" type="sibTrans" cxnId="{94308167-7CC8-42F7-A81E-AE4B8E779AD5}">
      <dgm:prSet/>
      <dgm:spPr/>
      <dgm:t>
        <a:bodyPr/>
        <a:lstStyle/>
        <a:p>
          <a:endParaRPr lang="en-US"/>
        </a:p>
      </dgm:t>
    </dgm:pt>
    <dgm:pt modelId="{3C0AD796-C94C-4C28-857F-719311D3C524}">
      <dgm:prSet custT="1"/>
      <dgm:spPr>
        <a:solidFill>
          <a:srgbClr val="0F9ED5"/>
        </a:solidFill>
        <a:ln>
          <a:noFill/>
        </a:ln>
      </dgm:spPr>
      <dgm:t>
        <a:bodyPr/>
        <a:lstStyle/>
        <a:p>
          <a:pPr>
            <a:buNone/>
          </a:pPr>
          <a:r>
            <a:rPr lang="en-US" sz="800" b="0" i="0" u="none"/>
            <a:t>Feature Store</a:t>
          </a:r>
          <a:endParaRPr lang="en-US" sz="800" b="0"/>
        </a:p>
      </dgm:t>
    </dgm:pt>
    <dgm:pt modelId="{7AF6283C-13F2-40DE-884A-355921D6C437}" type="parTrans" cxnId="{D7DBD9CF-B64D-4457-8405-B3A34BC313F6}">
      <dgm:prSet/>
      <dgm:spPr/>
      <dgm:t>
        <a:bodyPr/>
        <a:lstStyle/>
        <a:p>
          <a:endParaRPr lang="en-US"/>
        </a:p>
      </dgm:t>
    </dgm:pt>
    <dgm:pt modelId="{86795C86-A076-4D3B-9A2F-0116C0E000D8}" type="sibTrans" cxnId="{D7DBD9CF-B64D-4457-8405-B3A34BC313F6}">
      <dgm:prSet/>
      <dgm:spPr/>
      <dgm:t>
        <a:bodyPr/>
        <a:lstStyle/>
        <a:p>
          <a:endParaRPr lang="en-US"/>
        </a:p>
      </dgm:t>
    </dgm:pt>
    <dgm:pt modelId="{EE2085C9-99A9-42A5-8682-E0E3DBFD847F}">
      <dgm:prSet custT="1"/>
      <dgm:spPr>
        <a:noFill/>
        <a:ln>
          <a:noFill/>
        </a:ln>
      </dgm:spPr>
      <dgm:t>
        <a:bodyPr/>
        <a:lstStyle/>
        <a:p>
          <a:pPr>
            <a:buNone/>
          </a:pPr>
          <a:r>
            <a:rPr lang="en-US" sz="900" b="1" i="0" u="none">
              <a:solidFill>
                <a:schemeClr val="tx1"/>
              </a:solidFill>
            </a:rPr>
            <a:t>Model Development</a:t>
          </a:r>
          <a:endParaRPr lang="en-US" sz="900" b="1">
            <a:solidFill>
              <a:schemeClr val="tx1"/>
            </a:solidFill>
          </a:endParaRPr>
        </a:p>
      </dgm:t>
    </dgm:pt>
    <dgm:pt modelId="{57B61B98-B65F-4166-BB1D-6901F1DFC471}" type="parTrans" cxnId="{20A4A21F-3DBA-49DB-B209-81D9D3E0A305}">
      <dgm:prSet/>
      <dgm:spPr/>
      <dgm:t>
        <a:bodyPr/>
        <a:lstStyle/>
        <a:p>
          <a:endParaRPr lang="en-US"/>
        </a:p>
      </dgm:t>
    </dgm:pt>
    <dgm:pt modelId="{B0E71498-2134-474D-A6D3-31E752A8CB59}" type="sibTrans" cxnId="{20A4A21F-3DBA-49DB-B209-81D9D3E0A305}">
      <dgm:prSet/>
      <dgm:spPr/>
      <dgm:t>
        <a:bodyPr/>
        <a:lstStyle/>
        <a:p>
          <a:endParaRPr lang="en-US"/>
        </a:p>
      </dgm:t>
    </dgm:pt>
    <dgm:pt modelId="{03BDDA22-33F1-4660-A227-861501DC5E5C}">
      <dgm:prSet custT="1"/>
      <dgm:spPr>
        <a:solidFill>
          <a:srgbClr val="0F9ED5"/>
        </a:solidFill>
        <a:ln>
          <a:noFill/>
        </a:ln>
      </dgm:spPr>
      <dgm:t>
        <a:bodyPr/>
        <a:lstStyle/>
        <a:p>
          <a:pPr>
            <a:buNone/>
          </a:pPr>
          <a:r>
            <a:rPr lang="en-US" sz="800" b="0" i="0" u="none"/>
            <a:t>Model Development Environment</a:t>
          </a:r>
          <a:endParaRPr lang="en-US" sz="800" b="0"/>
        </a:p>
      </dgm:t>
    </dgm:pt>
    <dgm:pt modelId="{24D4BAFA-7AEC-4908-B049-FFE1AD5AED11}" type="parTrans" cxnId="{77324BC6-D91C-4F88-9D4B-1EFF4FAE723D}">
      <dgm:prSet/>
      <dgm:spPr/>
      <dgm:t>
        <a:bodyPr/>
        <a:lstStyle/>
        <a:p>
          <a:endParaRPr lang="en-US"/>
        </a:p>
      </dgm:t>
    </dgm:pt>
    <dgm:pt modelId="{7367E744-3B77-4578-8D2D-AEAFF703A434}" type="sibTrans" cxnId="{77324BC6-D91C-4F88-9D4B-1EFF4FAE723D}">
      <dgm:prSet/>
      <dgm:spPr/>
      <dgm:t>
        <a:bodyPr/>
        <a:lstStyle/>
        <a:p>
          <a:endParaRPr lang="en-US"/>
        </a:p>
      </dgm:t>
    </dgm:pt>
    <dgm:pt modelId="{98B8DA91-B0B1-4C0A-83EB-080F1688BE69}">
      <dgm:prSet custT="1"/>
      <dgm:spPr>
        <a:solidFill>
          <a:srgbClr val="0F9ED5"/>
        </a:solidFill>
        <a:ln>
          <a:noFill/>
        </a:ln>
      </dgm:spPr>
      <dgm:t>
        <a:bodyPr/>
        <a:lstStyle/>
        <a:p>
          <a:pPr>
            <a:buNone/>
          </a:pPr>
          <a:r>
            <a:rPr lang="en-US" sz="800" b="0" i="0" u="none"/>
            <a:t>Model Debugging Tools</a:t>
          </a:r>
          <a:endParaRPr lang="en-US" sz="800" b="0"/>
        </a:p>
      </dgm:t>
    </dgm:pt>
    <dgm:pt modelId="{F6ED86D8-68E1-461A-8282-97A45BDDCA5F}" type="parTrans" cxnId="{5B4CACA8-119E-49A3-B760-B9B42C02BD1A}">
      <dgm:prSet/>
      <dgm:spPr/>
      <dgm:t>
        <a:bodyPr/>
        <a:lstStyle/>
        <a:p>
          <a:endParaRPr lang="en-US"/>
        </a:p>
      </dgm:t>
    </dgm:pt>
    <dgm:pt modelId="{E4779D40-7FDF-4E4E-8217-4BD76514B40D}" type="sibTrans" cxnId="{5B4CACA8-119E-49A3-B760-B9B42C02BD1A}">
      <dgm:prSet/>
      <dgm:spPr/>
      <dgm:t>
        <a:bodyPr/>
        <a:lstStyle/>
        <a:p>
          <a:endParaRPr lang="en-US"/>
        </a:p>
      </dgm:t>
    </dgm:pt>
    <dgm:pt modelId="{4E4A3739-5845-4D1B-A97C-15AD62BB2C98}">
      <dgm:prSet custT="1"/>
      <dgm:spPr>
        <a:solidFill>
          <a:srgbClr val="0F9ED5"/>
        </a:solidFill>
        <a:ln>
          <a:noFill/>
        </a:ln>
      </dgm:spPr>
      <dgm:t>
        <a:bodyPr/>
        <a:lstStyle/>
        <a:p>
          <a:pPr>
            <a:buNone/>
          </a:pPr>
          <a:r>
            <a:rPr lang="en-US" sz="800" b="0" i="0" u="none"/>
            <a:t>Model Profiling Tool</a:t>
          </a:r>
          <a:endParaRPr lang="en-US" sz="800" b="0"/>
        </a:p>
      </dgm:t>
    </dgm:pt>
    <dgm:pt modelId="{CBB62F23-C483-474D-BCDD-3B780DB7AFC0}" type="parTrans" cxnId="{61C8E92F-169D-42C4-8F40-AAD524D21666}">
      <dgm:prSet/>
      <dgm:spPr/>
      <dgm:t>
        <a:bodyPr/>
        <a:lstStyle/>
        <a:p>
          <a:endParaRPr lang="en-US"/>
        </a:p>
      </dgm:t>
    </dgm:pt>
    <dgm:pt modelId="{567D1C87-3ADD-44A1-8843-E8BC3BB54123}" type="sibTrans" cxnId="{61C8E92F-169D-42C4-8F40-AAD524D21666}">
      <dgm:prSet/>
      <dgm:spPr/>
      <dgm:t>
        <a:bodyPr/>
        <a:lstStyle/>
        <a:p>
          <a:endParaRPr lang="en-US"/>
        </a:p>
      </dgm:t>
    </dgm:pt>
    <dgm:pt modelId="{4588FE15-4A14-4891-8368-61E3724D3C1C}">
      <dgm:prSet custT="1"/>
      <dgm:spPr>
        <a:solidFill>
          <a:srgbClr val="0F9ED5"/>
        </a:solidFill>
        <a:ln>
          <a:noFill/>
        </a:ln>
      </dgm:spPr>
      <dgm:t>
        <a:bodyPr/>
        <a:lstStyle/>
        <a:p>
          <a:pPr>
            <a:buNone/>
          </a:pPr>
          <a:r>
            <a:rPr lang="en-US" sz="800" b="0" i="0" u="none"/>
            <a:t>ML Pipeline Orchestration Tool</a:t>
          </a:r>
          <a:endParaRPr lang="en-US" sz="800" b="0"/>
        </a:p>
      </dgm:t>
    </dgm:pt>
    <dgm:pt modelId="{6FCC04A9-3EAD-478E-9267-233481AA02BC}" type="parTrans" cxnId="{9EF93694-C342-44A1-8BFB-B821BBBB6AE3}">
      <dgm:prSet/>
      <dgm:spPr/>
      <dgm:t>
        <a:bodyPr/>
        <a:lstStyle/>
        <a:p>
          <a:endParaRPr lang="en-US"/>
        </a:p>
      </dgm:t>
    </dgm:pt>
    <dgm:pt modelId="{F72BDD17-E0F2-402D-B6C6-5631605A7A41}" type="sibTrans" cxnId="{9EF93694-C342-44A1-8BFB-B821BBBB6AE3}">
      <dgm:prSet/>
      <dgm:spPr/>
      <dgm:t>
        <a:bodyPr/>
        <a:lstStyle/>
        <a:p>
          <a:endParaRPr lang="en-US"/>
        </a:p>
      </dgm:t>
    </dgm:pt>
    <dgm:pt modelId="{922B2CF5-577E-4689-B0B9-D2AFCE7994CE}">
      <dgm:prSet custT="1"/>
      <dgm:spPr>
        <a:solidFill>
          <a:srgbClr val="0F9ED5"/>
        </a:solidFill>
        <a:ln>
          <a:noFill/>
        </a:ln>
      </dgm:spPr>
      <dgm:t>
        <a:bodyPr/>
        <a:lstStyle/>
        <a:p>
          <a:pPr>
            <a:buNone/>
          </a:pPr>
          <a:r>
            <a:rPr lang="en-US" sz="800" b="0" i="0" u="none"/>
            <a:t>Experiment Tracking Tool</a:t>
          </a:r>
          <a:endParaRPr lang="en-US" sz="800" b="0"/>
        </a:p>
      </dgm:t>
    </dgm:pt>
    <dgm:pt modelId="{1F8E1006-7DDC-4982-8108-0C9E7A096C13}" type="parTrans" cxnId="{19D81455-F3ED-4DDD-B134-90A7F6939EA8}">
      <dgm:prSet/>
      <dgm:spPr/>
      <dgm:t>
        <a:bodyPr/>
        <a:lstStyle/>
        <a:p>
          <a:endParaRPr lang="en-US"/>
        </a:p>
      </dgm:t>
    </dgm:pt>
    <dgm:pt modelId="{6F779C69-1961-40E3-9B5D-FA3ED1A51E66}" type="sibTrans" cxnId="{19D81455-F3ED-4DDD-B134-90A7F6939EA8}">
      <dgm:prSet/>
      <dgm:spPr/>
      <dgm:t>
        <a:bodyPr/>
        <a:lstStyle/>
        <a:p>
          <a:endParaRPr lang="en-US"/>
        </a:p>
      </dgm:t>
    </dgm:pt>
    <dgm:pt modelId="{8B690154-E621-4850-BDFF-E41BBD70FC25}">
      <dgm:prSet custT="1"/>
      <dgm:spPr>
        <a:solidFill>
          <a:srgbClr val="0F9ED5"/>
        </a:solidFill>
        <a:ln>
          <a:noFill/>
        </a:ln>
      </dgm:spPr>
      <dgm:t>
        <a:bodyPr/>
        <a:lstStyle/>
        <a:p>
          <a:pPr>
            <a:buNone/>
          </a:pPr>
          <a:r>
            <a:rPr lang="en-US" sz="800" b="0" i="0" u="none"/>
            <a:t>Integrated </a:t>
          </a:r>
          <a:r>
            <a:rPr lang="en-US" sz="800" b="0" i="0" u="none" err="1"/>
            <a:t>MLOps</a:t>
          </a:r>
          <a:r>
            <a:rPr lang="en-US" sz="800" b="0" i="0" u="none"/>
            <a:t> Platform</a:t>
          </a:r>
          <a:endParaRPr lang="en-US" sz="800" b="0"/>
        </a:p>
      </dgm:t>
    </dgm:pt>
    <dgm:pt modelId="{8A2F4541-6A77-41D4-AD79-12DD5F4D9F57}" type="parTrans" cxnId="{80D2AE23-3734-401B-B698-5171FAFE11C9}">
      <dgm:prSet/>
      <dgm:spPr/>
      <dgm:t>
        <a:bodyPr/>
        <a:lstStyle/>
        <a:p>
          <a:endParaRPr lang="en-US"/>
        </a:p>
      </dgm:t>
    </dgm:pt>
    <dgm:pt modelId="{4E19AAA3-7772-46B3-B972-B4E18A125D4A}" type="sibTrans" cxnId="{80D2AE23-3734-401B-B698-5171FAFE11C9}">
      <dgm:prSet/>
      <dgm:spPr/>
      <dgm:t>
        <a:bodyPr/>
        <a:lstStyle/>
        <a:p>
          <a:endParaRPr lang="en-US"/>
        </a:p>
      </dgm:t>
    </dgm:pt>
    <dgm:pt modelId="{FBD64E3D-C2EB-49DC-95B3-6EDBB9B53F63}">
      <dgm:prSet custT="1"/>
      <dgm:spPr>
        <a:solidFill>
          <a:srgbClr val="0F9ED5"/>
        </a:solidFill>
        <a:ln>
          <a:noFill/>
        </a:ln>
      </dgm:spPr>
      <dgm:t>
        <a:bodyPr/>
        <a:lstStyle/>
        <a:p>
          <a:pPr>
            <a:buNone/>
          </a:pPr>
          <a:r>
            <a:rPr lang="en-US" sz="800" b="0" i="0" u="none"/>
            <a:t>Model Architecture Search Tool</a:t>
          </a:r>
          <a:endParaRPr lang="en-US" sz="800" b="0"/>
        </a:p>
      </dgm:t>
    </dgm:pt>
    <dgm:pt modelId="{8CFDB4CF-963F-424B-BA80-6C6AAA5AB02E}" type="parTrans" cxnId="{954170D7-31A7-4119-89A6-1B872A4B99E6}">
      <dgm:prSet/>
      <dgm:spPr/>
      <dgm:t>
        <a:bodyPr/>
        <a:lstStyle/>
        <a:p>
          <a:endParaRPr lang="en-US"/>
        </a:p>
      </dgm:t>
    </dgm:pt>
    <dgm:pt modelId="{F8A0EF5F-24DD-430D-AE2E-81C38EE2BD48}" type="sibTrans" cxnId="{954170D7-31A7-4119-89A6-1B872A4B99E6}">
      <dgm:prSet/>
      <dgm:spPr/>
      <dgm:t>
        <a:bodyPr/>
        <a:lstStyle/>
        <a:p>
          <a:endParaRPr lang="en-US"/>
        </a:p>
      </dgm:t>
    </dgm:pt>
    <dgm:pt modelId="{0C4406CD-0676-4AE1-B882-49B79E580F6A}">
      <dgm:prSet custT="1"/>
      <dgm:spPr>
        <a:noFill/>
        <a:ln>
          <a:noFill/>
        </a:ln>
      </dgm:spPr>
      <dgm:t>
        <a:bodyPr/>
        <a:lstStyle/>
        <a:p>
          <a:pPr>
            <a:buNone/>
          </a:pPr>
          <a:r>
            <a:rPr lang="en-US" sz="900" b="1" i="0" u="none">
              <a:solidFill>
                <a:schemeClr val="tx1"/>
              </a:solidFill>
            </a:rPr>
            <a:t>Model Training</a:t>
          </a:r>
          <a:endParaRPr lang="en-US" sz="900" b="1">
            <a:solidFill>
              <a:schemeClr val="tx1"/>
            </a:solidFill>
          </a:endParaRPr>
        </a:p>
      </dgm:t>
    </dgm:pt>
    <dgm:pt modelId="{EC9FD6BD-75B7-4BFD-9518-E2452A218579}" type="parTrans" cxnId="{F5F5B5B4-C0CC-4AAD-9EA9-27A1BD0B8FBA}">
      <dgm:prSet/>
      <dgm:spPr/>
      <dgm:t>
        <a:bodyPr/>
        <a:lstStyle/>
        <a:p>
          <a:endParaRPr lang="en-US"/>
        </a:p>
      </dgm:t>
    </dgm:pt>
    <dgm:pt modelId="{BB4080BE-8D51-4A32-A919-AE065A74507C}" type="sibTrans" cxnId="{F5F5B5B4-C0CC-4AAD-9EA9-27A1BD0B8FBA}">
      <dgm:prSet/>
      <dgm:spPr/>
      <dgm:t>
        <a:bodyPr/>
        <a:lstStyle/>
        <a:p>
          <a:endParaRPr lang="en-US"/>
        </a:p>
      </dgm:t>
    </dgm:pt>
    <dgm:pt modelId="{33C99A0A-D9A1-4D52-92A7-5874CB0B476A}">
      <dgm:prSet custT="1"/>
      <dgm:spPr>
        <a:solidFill>
          <a:srgbClr val="0F9ED5"/>
        </a:solidFill>
        <a:ln>
          <a:noFill/>
        </a:ln>
      </dgm:spPr>
      <dgm:t>
        <a:bodyPr/>
        <a:lstStyle/>
        <a:p>
          <a:pPr>
            <a:buNone/>
          </a:pPr>
          <a:r>
            <a:rPr lang="en-US" sz="800" b="0" i="0" u="none"/>
            <a:t>Model Pre-Training Tool</a:t>
          </a:r>
          <a:endParaRPr lang="en-US" sz="800" b="0"/>
        </a:p>
      </dgm:t>
    </dgm:pt>
    <dgm:pt modelId="{DE3F625C-E345-40B2-81DC-777579104AC1}" type="parTrans" cxnId="{6BCF29BB-C3EB-484E-8FE0-129205DFB73E}">
      <dgm:prSet/>
      <dgm:spPr/>
      <dgm:t>
        <a:bodyPr/>
        <a:lstStyle/>
        <a:p>
          <a:endParaRPr lang="en-US"/>
        </a:p>
      </dgm:t>
    </dgm:pt>
    <dgm:pt modelId="{5DF7C2B1-D889-4561-8281-92BDF26BBCC4}" type="sibTrans" cxnId="{6BCF29BB-C3EB-484E-8FE0-129205DFB73E}">
      <dgm:prSet/>
      <dgm:spPr/>
      <dgm:t>
        <a:bodyPr/>
        <a:lstStyle/>
        <a:p>
          <a:endParaRPr lang="en-US"/>
        </a:p>
      </dgm:t>
    </dgm:pt>
    <dgm:pt modelId="{2D77003D-DD7C-446D-B90B-A141B5FFA137}">
      <dgm:prSet custT="1"/>
      <dgm:spPr>
        <a:solidFill>
          <a:srgbClr val="0F9ED5"/>
        </a:solidFill>
        <a:ln>
          <a:noFill/>
        </a:ln>
      </dgm:spPr>
      <dgm:t>
        <a:bodyPr/>
        <a:lstStyle/>
        <a:p>
          <a:pPr>
            <a:buNone/>
          </a:pPr>
          <a:r>
            <a:rPr lang="en-US" sz="800" b="0" i="0" u="none"/>
            <a:t>Model Instruction Fine-Tuning Tool</a:t>
          </a:r>
          <a:endParaRPr lang="en-US" sz="800" b="0"/>
        </a:p>
      </dgm:t>
    </dgm:pt>
    <dgm:pt modelId="{554352D4-4764-49EF-AB43-9DD9F78590B9}" type="parTrans" cxnId="{E133427B-238B-400E-BC8D-29FB0F7C9F35}">
      <dgm:prSet/>
      <dgm:spPr/>
      <dgm:t>
        <a:bodyPr/>
        <a:lstStyle/>
        <a:p>
          <a:endParaRPr lang="en-US"/>
        </a:p>
      </dgm:t>
    </dgm:pt>
    <dgm:pt modelId="{CDE46A14-EA0E-4256-A8E1-5A0EFCBA7F5F}" type="sibTrans" cxnId="{E133427B-238B-400E-BC8D-29FB0F7C9F35}">
      <dgm:prSet/>
      <dgm:spPr/>
      <dgm:t>
        <a:bodyPr/>
        <a:lstStyle/>
        <a:p>
          <a:endParaRPr lang="en-US"/>
        </a:p>
      </dgm:t>
    </dgm:pt>
    <dgm:pt modelId="{596D9F05-0369-4FDD-B0E2-B65C6DC454F3}">
      <dgm:prSet custT="1"/>
      <dgm:spPr>
        <a:solidFill>
          <a:srgbClr val="0F9ED5"/>
        </a:solidFill>
        <a:ln>
          <a:noFill/>
        </a:ln>
      </dgm:spPr>
      <dgm:t>
        <a:bodyPr/>
        <a:lstStyle/>
        <a:p>
          <a:pPr>
            <a:buNone/>
          </a:pPr>
          <a:r>
            <a:rPr lang="en-US" sz="800" b="0" i="0" u="none"/>
            <a:t>Model RL Training Tool</a:t>
          </a:r>
          <a:endParaRPr lang="en-US" sz="800" b="0"/>
        </a:p>
      </dgm:t>
    </dgm:pt>
    <dgm:pt modelId="{6153BCD4-4FFB-43FE-873B-E53B3CFB5F2B}" type="parTrans" cxnId="{484A70A3-C1CB-44BB-A11B-B4EE533BED43}">
      <dgm:prSet/>
      <dgm:spPr/>
      <dgm:t>
        <a:bodyPr/>
        <a:lstStyle/>
        <a:p>
          <a:endParaRPr lang="en-US"/>
        </a:p>
      </dgm:t>
    </dgm:pt>
    <dgm:pt modelId="{6904DBDC-6350-4615-941C-EA5395553994}" type="sibTrans" cxnId="{484A70A3-C1CB-44BB-A11B-B4EE533BED43}">
      <dgm:prSet/>
      <dgm:spPr/>
      <dgm:t>
        <a:bodyPr/>
        <a:lstStyle/>
        <a:p>
          <a:endParaRPr lang="en-US"/>
        </a:p>
      </dgm:t>
    </dgm:pt>
    <dgm:pt modelId="{3F3D0793-8F75-43E7-9679-BF398BB5AB41}">
      <dgm:prSet custT="1"/>
      <dgm:spPr>
        <a:solidFill>
          <a:srgbClr val="0F9ED5"/>
        </a:solidFill>
        <a:ln>
          <a:noFill/>
        </a:ln>
      </dgm:spPr>
      <dgm:t>
        <a:bodyPr/>
        <a:lstStyle/>
        <a:p>
          <a:pPr>
            <a:buNone/>
          </a:pPr>
          <a:r>
            <a:rPr lang="en-US" sz="800" b="0" i="0" u="none"/>
            <a:t>Model Fine-Tuning Tool</a:t>
          </a:r>
          <a:endParaRPr lang="en-US" sz="800" b="0"/>
        </a:p>
      </dgm:t>
    </dgm:pt>
    <dgm:pt modelId="{FC98323D-3453-4151-AAA9-CE99B738A46E}" type="parTrans" cxnId="{C8C4EA8B-B4BB-4CCE-AC97-C3AEEABA4366}">
      <dgm:prSet/>
      <dgm:spPr/>
      <dgm:t>
        <a:bodyPr/>
        <a:lstStyle/>
        <a:p>
          <a:endParaRPr lang="en-US"/>
        </a:p>
      </dgm:t>
    </dgm:pt>
    <dgm:pt modelId="{53FBF288-CFA3-48EE-903A-ADBFAD8F0756}" type="sibTrans" cxnId="{C8C4EA8B-B4BB-4CCE-AC97-C3AEEABA4366}">
      <dgm:prSet/>
      <dgm:spPr/>
      <dgm:t>
        <a:bodyPr/>
        <a:lstStyle/>
        <a:p>
          <a:endParaRPr lang="en-US"/>
        </a:p>
      </dgm:t>
    </dgm:pt>
    <dgm:pt modelId="{807A3FE1-32E0-4B26-91BA-0F75F251B974}">
      <dgm:prSet custT="1"/>
      <dgm:spPr>
        <a:solidFill>
          <a:srgbClr val="0F9ED5"/>
        </a:solidFill>
        <a:ln>
          <a:noFill/>
        </a:ln>
      </dgm:spPr>
      <dgm:t>
        <a:bodyPr/>
        <a:lstStyle/>
        <a:p>
          <a:pPr>
            <a:buNone/>
          </a:pPr>
          <a:r>
            <a:rPr lang="en-US" sz="800" b="0" i="0" u="none"/>
            <a:t>Distributed Training Framework</a:t>
          </a:r>
          <a:endParaRPr lang="en-US" sz="800" b="0"/>
        </a:p>
      </dgm:t>
    </dgm:pt>
    <dgm:pt modelId="{EA738917-88FF-4634-80CD-36EEF7C88A48}" type="parTrans" cxnId="{D2B05B40-DC34-48A2-A003-2B201121DE65}">
      <dgm:prSet/>
      <dgm:spPr/>
      <dgm:t>
        <a:bodyPr/>
        <a:lstStyle/>
        <a:p>
          <a:endParaRPr lang="en-US"/>
        </a:p>
      </dgm:t>
    </dgm:pt>
    <dgm:pt modelId="{10E68979-E47B-4044-96F4-8E3C7F52C4AB}" type="sibTrans" cxnId="{D2B05B40-DC34-48A2-A003-2B201121DE65}">
      <dgm:prSet/>
      <dgm:spPr/>
      <dgm:t>
        <a:bodyPr/>
        <a:lstStyle/>
        <a:p>
          <a:endParaRPr lang="en-US"/>
        </a:p>
      </dgm:t>
    </dgm:pt>
    <dgm:pt modelId="{45921E41-B46F-42A0-954C-40B22A1F8546}">
      <dgm:prSet custT="1"/>
      <dgm:spPr>
        <a:solidFill>
          <a:srgbClr val="0F9ED5"/>
        </a:solidFill>
        <a:ln>
          <a:noFill/>
        </a:ln>
      </dgm:spPr>
      <dgm:t>
        <a:bodyPr/>
        <a:lstStyle/>
        <a:p>
          <a:pPr>
            <a:buNone/>
          </a:pPr>
          <a:r>
            <a:rPr lang="en-US" sz="800" b="0" i="0" u="none"/>
            <a:t>Hyperparameter Optimization Tool</a:t>
          </a:r>
          <a:endParaRPr lang="en-US" sz="800" b="0"/>
        </a:p>
      </dgm:t>
    </dgm:pt>
    <dgm:pt modelId="{952EA3DD-747B-4D0B-BC6E-459C1A34079A}" type="parTrans" cxnId="{AF8D9857-497E-4E9E-A60E-40AFFE9739E4}">
      <dgm:prSet/>
      <dgm:spPr/>
      <dgm:t>
        <a:bodyPr/>
        <a:lstStyle/>
        <a:p>
          <a:endParaRPr lang="en-US"/>
        </a:p>
      </dgm:t>
    </dgm:pt>
    <dgm:pt modelId="{73B68FC0-01D5-4481-8B67-8FC1935F7F4E}" type="sibTrans" cxnId="{AF8D9857-497E-4E9E-A60E-40AFFE9739E4}">
      <dgm:prSet/>
      <dgm:spPr/>
      <dgm:t>
        <a:bodyPr/>
        <a:lstStyle/>
        <a:p>
          <a:endParaRPr lang="en-US"/>
        </a:p>
      </dgm:t>
    </dgm:pt>
    <dgm:pt modelId="{48731CC9-C5C7-470F-85CB-D2C2BCDAED7B}">
      <dgm:prSet custT="1"/>
      <dgm:spPr>
        <a:solidFill>
          <a:srgbClr val="0F9ED5"/>
        </a:solidFill>
        <a:ln>
          <a:noFill/>
        </a:ln>
      </dgm:spPr>
      <dgm:t>
        <a:bodyPr/>
        <a:lstStyle/>
        <a:p>
          <a:pPr>
            <a:buNone/>
          </a:pPr>
          <a:r>
            <a:rPr lang="en-US" sz="800" b="0" i="0" u="none"/>
            <a:t>Model Optimization Tool</a:t>
          </a:r>
          <a:endParaRPr lang="en-US" sz="800" b="0"/>
        </a:p>
      </dgm:t>
    </dgm:pt>
    <dgm:pt modelId="{0861CF18-B74A-47E7-90C0-5E2886137A27}" type="parTrans" cxnId="{9BF20C23-EE37-4544-9899-666EBD3892F9}">
      <dgm:prSet/>
      <dgm:spPr/>
      <dgm:t>
        <a:bodyPr/>
        <a:lstStyle/>
        <a:p>
          <a:endParaRPr lang="en-US"/>
        </a:p>
      </dgm:t>
    </dgm:pt>
    <dgm:pt modelId="{77275083-4FBE-4DAD-9C6A-196147CF614F}" type="sibTrans" cxnId="{9BF20C23-EE37-4544-9899-666EBD3892F9}">
      <dgm:prSet/>
      <dgm:spPr/>
      <dgm:t>
        <a:bodyPr/>
        <a:lstStyle/>
        <a:p>
          <a:endParaRPr lang="en-US"/>
        </a:p>
      </dgm:t>
    </dgm:pt>
    <dgm:pt modelId="{6C44C9A4-A8FF-4434-95C7-DB2E01335A1F}" type="pres">
      <dgm:prSet presAssocID="{A67A5428-4A72-46A8-B799-C0C33A425512}" presName="Name0" presStyleCnt="0">
        <dgm:presLayoutVars>
          <dgm:chPref val="1"/>
          <dgm:dir/>
          <dgm:animOne val="branch"/>
          <dgm:animLvl val="lvl"/>
          <dgm:resizeHandles/>
        </dgm:presLayoutVars>
      </dgm:prSet>
      <dgm:spPr/>
    </dgm:pt>
    <dgm:pt modelId="{BAC95C4F-5F2C-4866-87D3-49A61C90E034}" type="pres">
      <dgm:prSet presAssocID="{9A1928DF-C301-47F8-943E-F076DC6DE421}" presName="vertOne" presStyleCnt="0"/>
      <dgm:spPr/>
    </dgm:pt>
    <dgm:pt modelId="{97970846-E470-4429-AEA3-0D37AD29E3AD}" type="pres">
      <dgm:prSet presAssocID="{9A1928DF-C301-47F8-943E-F076DC6DE421}" presName="txOne" presStyleLbl="node0" presStyleIdx="0" presStyleCnt="4" custScaleY="326957">
        <dgm:presLayoutVars>
          <dgm:chPref val="3"/>
        </dgm:presLayoutVars>
      </dgm:prSet>
      <dgm:spPr/>
    </dgm:pt>
    <dgm:pt modelId="{29FE17BA-C4BC-4210-B55F-522BA805A135}" type="pres">
      <dgm:prSet presAssocID="{9A1928DF-C301-47F8-943E-F076DC6DE421}" presName="parTransOne" presStyleCnt="0"/>
      <dgm:spPr/>
    </dgm:pt>
    <dgm:pt modelId="{D60B2674-876B-45A0-9677-8087549FFEAE}" type="pres">
      <dgm:prSet presAssocID="{9A1928DF-C301-47F8-943E-F076DC6DE421}" presName="horzOne" presStyleCnt="0"/>
      <dgm:spPr/>
    </dgm:pt>
    <dgm:pt modelId="{8B6B7FA8-F37A-4D73-A0C6-1B69E920667B}" type="pres">
      <dgm:prSet presAssocID="{A13F4173-3F93-49AD-9B45-B45691D19C25}" presName="vertTwo" presStyleCnt="0"/>
      <dgm:spPr/>
    </dgm:pt>
    <dgm:pt modelId="{FBF4A78D-A30D-42D4-AC9A-B1BCE26D13D2}" type="pres">
      <dgm:prSet presAssocID="{A13F4173-3F93-49AD-9B45-B45691D19C25}" presName="txTwo" presStyleLbl="node2" presStyleIdx="0" presStyleCnt="7" custScaleY="326957">
        <dgm:presLayoutVars>
          <dgm:chPref val="3"/>
        </dgm:presLayoutVars>
      </dgm:prSet>
      <dgm:spPr/>
    </dgm:pt>
    <dgm:pt modelId="{5EE9206D-7A94-4B10-AADD-598A25BD473E}" type="pres">
      <dgm:prSet presAssocID="{A13F4173-3F93-49AD-9B45-B45691D19C25}" presName="parTransTwo" presStyleCnt="0"/>
      <dgm:spPr/>
    </dgm:pt>
    <dgm:pt modelId="{B067203D-DD02-4E0A-9C38-A80C57B1082C}" type="pres">
      <dgm:prSet presAssocID="{A13F4173-3F93-49AD-9B45-B45691D19C25}" presName="horzTwo" presStyleCnt="0"/>
      <dgm:spPr/>
    </dgm:pt>
    <dgm:pt modelId="{A8AEC6AC-7D71-4C15-9769-73CBE427A13F}" type="pres">
      <dgm:prSet presAssocID="{224F1919-6E39-4278-98E5-06879F620B58}" presName="vertThree" presStyleCnt="0"/>
      <dgm:spPr/>
    </dgm:pt>
    <dgm:pt modelId="{62F31FF0-DD5A-4A6A-8B97-1C21D6160A9E}" type="pres">
      <dgm:prSet presAssocID="{224F1919-6E39-4278-98E5-06879F620B58}" presName="txThree" presStyleLbl="node3" presStyleIdx="0" presStyleCnt="7" custScaleY="326957">
        <dgm:presLayoutVars>
          <dgm:chPref val="3"/>
        </dgm:presLayoutVars>
      </dgm:prSet>
      <dgm:spPr/>
    </dgm:pt>
    <dgm:pt modelId="{8E994A67-1680-4F62-AEA5-25F8F4ABFD08}" type="pres">
      <dgm:prSet presAssocID="{224F1919-6E39-4278-98E5-06879F620B58}" presName="parTransThree" presStyleCnt="0"/>
      <dgm:spPr/>
    </dgm:pt>
    <dgm:pt modelId="{F1D5715A-6271-4CF7-9430-9F90678E1AE2}" type="pres">
      <dgm:prSet presAssocID="{224F1919-6E39-4278-98E5-06879F620B58}" presName="horzThree" presStyleCnt="0"/>
      <dgm:spPr/>
    </dgm:pt>
    <dgm:pt modelId="{E27E3842-4256-4BFA-85E9-1119C04C7429}" type="pres">
      <dgm:prSet presAssocID="{CC20153B-168B-4896-8808-420C62724E56}" presName="vertFour" presStyleCnt="0">
        <dgm:presLayoutVars>
          <dgm:chPref val="3"/>
        </dgm:presLayoutVars>
      </dgm:prSet>
      <dgm:spPr/>
    </dgm:pt>
    <dgm:pt modelId="{6C9DFBB1-552D-490E-A74A-764EC12C607D}" type="pres">
      <dgm:prSet presAssocID="{CC20153B-168B-4896-8808-420C62724E56}" presName="txFour" presStyleLbl="node4" presStyleIdx="0" presStyleCnt="12" custScaleY="326957">
        <dgm:presLayoutVars>
          <dgm:chPref val="3"/>
        </dgm:presLayoutVars>
      </dgm:prSet>
      <dgm:spPr/>
    </dgm:pt>
    <dgm:pt modelId="{5987CD44-C07F-434D-BADA-A3DBD6C146B6}" type="pres">
      <dgm:prSet presAssocID="{CC20153B-168B-4896-8808-420C62724E56}" presName="parTransFour" presStyleCnt="0"/>
      <dgm:spPr/>
    </dgm:pt>
    <dgm:pt modelId="{138CC011-CA71-4C1A-B044-EDF5EEEFEE13}" type="pres">
      <dgm:prSet presAssocID="{CC20153B-168B-4896-8808-420C62724E56}" presName="horzFour" presStyleCnt="0"/>
      <dgm:spPr/>
    </dgm:pt>
    <dgm:pt modelId="{E3FBD681-C360-4001-BE5D-27558DA5EDF8}" type="pres">
      <dgm:prSet presAssocID="{2BAB8171-3FD7-46AF-AB10-C5DCF176C39B}" presName="vertFour" presStyleCnt="0">
        <dgm:presLayoutVars>
          <dgm:chPref val="3"/>
        </dgm:presLayoutVars>
      </dgm:prSet>
      <dgm:spPr/>
    </dgm:pt>
    <dgm:pt modelId="{33BB6EA8-E6CE-476D-BABA-647F06324BA0}" type="pres">
      <dgm:prSet presAssocID="{2BAB8171-3FD7-46AF-AB10-C5DCF176C39B}" presName="txFour" presStyleLbl="node4" presStyleIdx="1" presStyleCnt="12" custScaleY="326957">
        <dgm:presLayoutVars>
          <dgm:chPref val="3"/>
        </dgm:presLayoutVars>
      </dgm:prSet>
      <dgm:spPr/>
    </dgm:pt>
    <dgm:pt modelId="{884163A8-405A-4C7C-A0ED-020CA09CAC39}" type="pres">
      <dgm:prSet presAssocID="{2BAB8171-3FD7-46AF-AB10-C5DCF176C39B}" presName="horzFour" presStyleCnt="0"/>
      <dgm:spPr/>
    </dgm:pt>
    <dgm:pt modelId="{CA226336-3437-4D7E-BAE7-10AA934CB980}" type="pres">
      <dgm:prSet presAssocID="{207D237F-EE8F-4B7C-A989-F48F27C4E5F9}" presName="sibSpaceOne" presStyleCnt="0"/>
      <dgm:spPr/>
    </dgm:pt>
    <dgm:pt modelId="{65384C0A-6A64-4990-902C-BB6EDB06E18D}" type="pres">
      <dgm:prSet presAssocID="{94F24F39-608E-4DCD-B779-7B92FE488C9B}" presName="vertOne" presStyleCnt="0"/>
      <dgm:spPr/>
    </dgm:pt>
    <dgm:pt modelId="{33EA868B-5B80-478A-AC9B-15FB0BC4175C}" type="pres">
      <dgm:prSet presAssocID="{94F24F39-608E-4DCD-B779-7B92FE488C9B}" presName="txOne" presStyleLbl="node0" presStyleIdx="1" presStyleCnt="4" custScaleY="326957">
        <dgm:presLayoutVars>
          <dgm:chPref val="3"/>
        </dgm:presLayoutVars>
      </dgm:prSet>
      <dgm:spPr/>
    </dgm:pt>
    <dgm:pt modelId="{BC0ABB50-CC23-4CCC-92EA-D461F4F3DA05}" type="pres">
      <dgm:prSet presAssocID="{94F24F39-608E-4DCD-B779-7B92FE488C9B}" presName="parTransOne" presStyleCnt="0"/>
      <dgm:spPr/>
    </dgm:pt>
    <dgm:pt modelId="{75EC0098-0834-4874-A135-10B5A5D7BB48}" type="pres">
      <dgm:prSet presAssocID="{94F24F39-608E-4DCD-B779-7B92FE488C9B}" presName="horzOne" presStyleCnt="0"/>
      <dgm:spPr/>
    </dgm:pt>
    <dgm:pt modelId="{4F1FA1F2-CC82-42AE-ABE2-42C3ADA63EC2}" type="pres">
      <dgm:prSet presAssocID="{88A6AB86-9192-4146-A1DA-14A228BDAE5F}" presName="vertTwo" presStyleCnt="0"/>
      <dgm:spPr/>
    </dgm:pt>
    <dgm:pt modelId="{AFC94111-9D15-4A18-B559-6AC6ED7A8038}" type="pres">
      <dgm:prSet presAssocID="{88A6AB86-9192-4146-A1DA-14A228BDAE5F}" presName="txTwo" presStyleLbl="node2" presStyleIdx="1" presStyleCnt="7" custScaleY="326957">
        <dgm:presLayoutVars>
          <dgm:chPref val="3"/>
        </dgm:presLayoutVars>
      </dgm:prSet>
      <dgm:spPr/>
    </dgm:pt>
    <dgm:pt modelId="{35F5A1B1-41D2-4C0D-8529-600F7AFEF261}" type="pres">
      <dgm:prSet presAssocID="{88A6AB86-9192-4146-A1DA-14A228BDAE5F}" presName="parTransTwo" presStyleCnt="0"/>
      <dgm:spPr/>
    </dgm:pt>
    <dgm:pt modelId="{CFFE6F43-13EF-4E7E-B6CC-C49EBD968547}" type="pres">
      <dgm:prSet presAssocID="{88A6AB86-9192-4146-A1DA-14A228BDAE5F}" presName="horzTwo" presStyleCnt="0"/>
      <dgm:spPr/>
    </dgm:pt>
    <dgm:pt modelId="{1BCBC698-1251-4418-863E-4E7423F0C5A6}" type="pres">
      <dgm:prSet presAssocID="{988B8E38-193B-4D97-9F53-722B97554A56}" presName="vertThree" presStyleCnt="0"/>
      <dgm:spPr/>
    </dgm:pt>
    <dgm:pt modelId="{76A93074-9213-4E49-97F8-A3FF2AA969C3}" type="pres">
      <dgm:prSet presAssocID="{988B8E38-193B-4D97-9F53-722B97554A56}" presName="txThree" presStyleLbl="node3" presStyleIdx="1" presStyleCnt="7" custScaleY="326957">
        <dgm:presLayoutVars>
          <dgm:chPref val="3"/>
        </dgm:presLayoutVars>
      </dgm:prSet>
      <dgm:spPr/>
    </dgm:pt>
    <dgm:pt modelId="{06BC9038-5CBA-48D9-B84A-0CF0A039FEC3}" type="pres">
      <dgm:prSet presAssocID="{988B8E38-193B-4D97-9F53-722B97554A56}" presName="parTransThree" presStyleCnt="0"/>
      <dgm:spPr/>
    </dgm:pt>
    <dgm:pt modelId="{B75C5994-F4A7-480D-8F17-7F522849F23D}" type="pres">
      <dgm:prSet presAssocID="{988B8E38-193B-4D97-9F53-722B97554A56}" presName="horzThree" presStyleCnt="0"/>
      <dgm:spPr/>
    </dgm:pt>
    <dgm:pt modelId="{9F9F1F6B-A0A1-46CA-8C09-4EFE700FE79E}" type="pres">
      <dgm:prSet presAssocID="{A6251E0E-22CF-4234-8012-4059B3286D35}" presName="vertFour" presStyleCnt="0">
        <dgm:presLayoutVars>
          <dgm:chPref val="3"/>
        </dgm:presLayoutVars>
      </dgm:prSet>
      <dgm:spPr/>
    </dgm:pt>
    <dgm:pt modelId="{7028773B-0195-4405-80CD-24F55B709D04}" type="pres">
      <dgm:prSet presAssocID="{A6251E0E-22CF-4234-8012-4059B3286D35}" presName="txFour" presStyleLbl="node4" presStyleIdx="2" presStyleCnt="12" custScaleY="326957">
        <dgm:presLayoutVars>
          <dgm:chPref val="3"/>
        </dgm:presLayoutVars>
      </dgm:prSet>
      <dgm:spPr/>
    </dgm:pt>
    <dgm:pt modelId="{0D1F5431-E38D-480C-B460-788C784E7BF1}" type="pres">
      <dgm:prSet presAssocID="{A6251E0E-22CF-4234-8012-4059B3286D35}" presName="parTransFour" presStyleCnt="0"/>
      <dgm:spPr/>
    </dgm:pt>
    <dgm:pt modelId="{866AE494-492D-442B-8D50-71473672B40B}" type="pres">
      <dgm:prSet presAssocID="{A6251E0E-22CF-4234-8012-4059B3286D35}" presName="horzFour" presStyleCnt="0"/>
      <dgm:spPr/>
    </dgm:pt>
    <dgm:pt modelId="{8B9646E8-FD53-473D-9131-BEBEF292BE1A}" type="pres">
      <dgm:prSet presAssocID="{E64E1436-970C-4EDB-90CD-2460BF8C378A}" presName="vertFour" presStyleCnt="0">
        <dgm:presLayoutVars>
          <dgm:chPref val="3"/>
        </dgm:presLayoutVars>
      </dgm:prSet>
      <dgm:spPr/>
    </dgm:pt>
    <dgm:pt modelId="{F2B84D88-5BB8-49D9-9F41-DF5AC2A700EB}" type="pres">
      <dgm:prSet presAssocID="{E64E1436-970C-4EDB-90CD-2460BF8C378A}" presName="txFour" presStyleLbl="node4" presStyleIdx="3" presStyleCnt="12" custScaleY="326957">
        <dgm:presLayoutVars>
          <dgm:chPref val="3"/>
        </dgm:presLayoutVars>
      </dgm:prSet>
      <dgm:spPr/>
    </dgm:pt>
    <dgm:pt modelId="{B1700E1C-F852-4D08-AB91-895CCB01F594}" type="pres">
      <dgm:prSet presAssocID="{E64E1436-970C-4EDB-90CD-2460BF8C378A}" presName="horzFour" presStyleCnt="0"/>
      <dgm:spPr/>
    </dgm:pt>
    <dgm:pt modelId="{1144FAD1-C0A8-4977-8A50-407B1695FF20}" type="pres">
      <dgm:prSet presAssocID="{B2167074-B9B9-435F-87FC-40C9FBA971EB}" presName="sibSpaceTwo" presStyleCnt="0"/>
      <dgm:spPr/>
    </dgm:pt>
    <dgm:pt modelId="{94E80610-88A2-4A1E-9A9F-3729FAAEA952}" type="pres">
      <dgm:prSet presAssocID="{DA94DD59-51CF-44C7-8FC3-6FE545538B67}" presName="vertTwo" presStyleCnt="0"/>
      <dgm:spPr/>
    </dgm:pt>
    <dgm:pt modelId="{04C0737C-1D75-413B-87CE-D9C5410373D7}" type="pres">
      <dgm:prSet presAssocID="{DA94DD59-51CF-44C7-8FC3-6FE545538B67}" presName="txTwo" presStyleLbl="node2" presStyleIdx="2" presStyleCnt="7" custScaleY="326957">
        <dgm:presLayoutVars>
          <dgm:chPref val="3"/>
        </dgm:presLayoutVars>
      </dgm:prSet>
      <dgm:spPr/>
    </dgm:pt>
    <dgm:pt modelId="{5BFC4A3D-296A-463F-A0AA-5DBBA1A3B866}" type="pres">
      <dgm:prSet presAssocID="{DA94DD59-51CF-44C7-8FC3-6FE545538B67}" presName="parTransTwo" presStyleCnt="0"/>
      <dgm:spPr/>
    </dgm:pt>
    <dgm:pt modelId="{DD1E5582-A33D-4741-886B-3BF720794AAD}" type="pres">
      <dgm:prSet presAssocID="{DA94DD59-51CF-44C7-8FC3-6FE545538B67}" presName="horzTwo" presStyleCnt="0"/>
      <dgm:spPr/>
    </dgm:pt>
    <dgm:pt modelId="{671F6806-2451-418D-992E-3717939C4198}" type="pres">
      <dgm:prSet presAssocID="{610FAA33-1986-45EC-A6A1-18132B304AD8}" presName="vertThree" presStyleCnt="0"/>
      <dgm:spPr/>
    </dgm:pt>
    <dgm:pt modelId="{46A07F1E-B489-4B54-B680-4DE78DB3B449}" type="pres">
      <dgm:prSet presAssocID="{610FAA33-1986-45EC-A6A1-18132B304AD8}" presName="txThree" presStyleLbl="node3" presStyleIdx="2" presStyleCnt="7" custScaleY="326957">
        <dgm:presLayoutVars>
          <dgm:chPref val="3"/>
        </dgm:presLayoutVars>
      </dgm:prSet>
      <dgm:spPr/>
    </dgm:pt>
    <dgm:pt modelId="{89A71763-9615-4202-91A8-7A97327A1DA5}" type="pres">
      <dgm:prSet presAssocID="{610FAA33-1986-45EC-A6A1-18132B304AD8}" presName="parTransThree" presStyleCnt="0"/>
      <dgm:spPr/>
    </dgm:pt>
    <dgm:pt modelId="{3657F6E3-65CB-4DB8-B1FA-4FE4508573F3}" type="pres">
      <dgm:prSet presAssocID="{610FAA33-1986-45EC-A6A1-18132B304AD8}" presName="horzThree" presStyleCnt="0"/>
      <dgm:spPr/>
    </dgm:pt>
    <dgm:pt modelId="{7802082C-7255-449F-B5C3-0F8A7FE9CAF6}" type="pres">
      <dgm:prSet presAssocID="{91D9C0B9-AB77-42E1-BA23-AEEB547820C6}" presName="vertFour" presStyleCnt="0">
        <dgm:presLayoutVars>
          <dgm:chPref val="3"/>
        </dgm:presLayoutVars>
      </dgm:prSet>
      <dgm:spPr/>
    </dgm:pt>
    <dgm:pt modelId="{857006A9-771B-4850-9A21-7BF993C1B667}" type="pres">
      <dgm:prSet presAssocID="{91D9C0B9-AB77-42E1-BA23-AEEB547820C6}" presName="txFour" presStyleLbl="node4" presStyleIdx="4" presStyleCnt="12" custScaleY="326957">
        <dgm:presLayoutVars>
          <dgm:chPref val="3"/>
        </dgm:presLayoutVars>
      </dgm:prSet>
      <dgm:spPr/>
    </dgm:pt>
    <dgm:pt modelId="{6656155C-8F3C-4754-9417-7A274291A87B}" type="pres">
      <dgm:prSet presAssocID="{91D9C0B9-AB77-42E1-BA23-AEEB547820C6}" presName="parTransFour" presStyleCnt="0"/>
      <dgm:spPr/>
    </dgm:pt>
    <dgm:pt modelId="{C31CFE42-D2AA-405C-9A14-61107B21AF10}" type="pres">
      <dgm:prSet presAssocID="{91D9C0B9-AB77-42E1-BA23-AEEB547820C6}" presName="horzFour" presStyleCnt="0"/>
      <dgm:spPr/>
    </dgm:pt>
    <dgm:pt modelId="{9A71CDFF-2964-441F-BA99-046E0980CC18}" type="pres">
      <dgm:prSet presAssocID="{3C0AD796-C94C-4C28-857F-719311D3C524}" presName="vertFour" presStyleCnt="0">
        <dgm:presLayoutVars>
          <dgm:chPref val="3"/>
        </dgm:presLayoutVars>
      </dgm:prSet>
      <dgm:spPr/>
    </dgm:pt>
    <dgm:pt modelId="{94EEF77B-2749-485D-BA90-037647FE1A2A}" type="pres">
      <dgm:prSet presAssocID="{3C0AD796-C94C-4C28-857F-719311D3C524}" presName="txFour" presStyleLbl="node4" presStyleIdx="5" presStyleCnt="12" custScaleY="326957">
        <dgm:presLayoutVars>
          <dgm:chPref val="3"/>
        </dgm:presLayoutVars>
      </dgm:prSet>
      <dgm:spPr/>
    </dgm:pt>
    <dgm:pt modelId="{E81997F3-75CC-4192-91FB-B91194347522}" type="pres">
      <dgm:prSet presAssocID="{3C0AD796-C94C-4C28-857F-719311D3C524}" presName="horzFour" presStyleCnt="0"/>
      <dgm:spPr/>
    </dgm:pt>
    <dgm:pt modelId="{C20A1CD3-5DFB-40F8-B924-9FE4AF3CC6E4}" type="pres">
      <dgm:prSet presAssocID="{B3144F15-D11A-4894-A70D-9DEC9638553D}" presName="sibSpaceOne" presStyleCnt="0"/>
      <dgm:spPr/>
    </dgm:pt>
    <dgm:pt modelId="{95A43BE8-AD4A-4137-923A-24E6AE3C9CE1}" type="pres">
      <dgm:prSet presAssocID="{EE2085C9-99A9-42A5-8682-E0E3DBFD847F}" presName="vertOne" presStyleCnt="0"/>
      <dgm:spPr/>
    </dgm:pt>
    <dgm:pt modelId="{59A3C046-A781-4CE4-8BDC-65A36EE2B245}" type="pres">
      <dgm:prSet presAssocID="{EE2085C9-99A9-42A5-8682-E0E3DBFD847F}" presName="txOne" presStyleLbl="node0" presStyleIdx="2" presStyleCnt="4" custScaleY="326957">
        <dgm:presLayoutVars>
          <dgm:chPref val="3"/>
        </dgm:presLayoutVars>
      </dgm:prSet>
      <dgm:spPr/>
    </dgm:pt>
    <dgm:pt modelId="{F2024D7C-E125-41AA-B46C-338696F036D3}" type="pres">
      <dgm:prSet presAssocID="{EE2085C9-99A9-42A5-8682-E0E3DBFD847F}" presName="parTransOne" presStyleCnt="0"/>
      <dgm:spPr/>
    </dgm:pt>
    <dgm:pt modelId="{8F9FD456-F562-46AC-99AC-B16CD213D947}" type="pres">
      <dgm:prSet presAssocID="{EE2085C9-99A9-42A5-8682-E0E3DBFD847F}" presName="horzOne" presStyleCnt="0"/>
      <dgm:spPr/>
    </dgm:pt>
    <dgm:pt modelId="{6A47F579-050F-4A56-8925-69F4080D81F5}" type="pres">
      <dgm:prSet presAssocID="{03BDDA22-33F1-4660-A227-861501DC5E5C}" presName="vertTwo" presStyleCnt="0"/>
      <dgm:spPr/>
    </dgm:pt>
    <dgm:pt modelId="{44D199B0-5FC4-437F-AE3A-B2046821438C}" type="pres">
      <dgm:prSet presAssocID="{03BDDA22-33F1-4660-A227-861501DC5E5C}" presName="txTwo" presStyleLbl="node2" presStyleIdx="3" presStyleCnt="7" custScaleY="326957">
        <dgm:presLayoutVars>
          <dgm:chPref val="3"/>
        </dgm:presLayoutVars>
      </dgm:prSet>
      <dgm:spPr/>
    </dgm:pt>
    <dgm:pt modelId="{1286718F-83B7-4F44-9B9A-5CB43340EFA2}" type="pres">
      <dgm:prSet presAssocID="{03BDDA22-33F1-4660-A227-861501DC5E5C}" presName="parTransTwo" presStyleCnt="0"/>
      <dgm:spPr/>
    </dgm:pt>
    <dgm:pt modelId="{2F3C0608-0B4B-4587-B80F-5635E381EEA6}" type="pres">
      <dgm:prSet presAssocID="{03BDDA22-33F1-4660-A227-861501DC5E5C}" presName="horzTwo" presStyleCnt="0"/>
      <dgm:spPr/>
    </dgm:pt>
    <dgm:pt modelId="{353F268B-8988-463E-B099-16F773E2DF4A}" type="pres">
      <dgm:prSet presAssocID="{98B8DA91-B0B1-4C0A-83EB-080F1688BE69}" presName="vertThree" presStyleCnt="0"/>
      <dgm:spPr/>
    </dgm:pt>
    <dgm:pt modelId="{00F6FB64-082F-4677-9F14-A5CB424E12E3}" type="pres">
      <dgm:prSet presAssocID="{98B8DA91-B0B1-4C0A-83EB-080F1688BE69}" presName="txThree" presStyleLbl="node3" presStyleIdx="3" presStyleCnt="7" custScaleY="326957">
        <dgm:presLayoutVars>
          <dgm:chPref val="3"/>
        </dgm:presLayoutVars>
      </dgm:prSet>
      <dgm:spPr/>
    </dgm:pt>
    <dgm:pt modelId="{82BC7DFA-57CF-45ED-A550-B71DF2E2771B}" type="pres">
      <dgm:prSet presAssocID="{98B8DA91-B0B1-4C0A-83EB-080F1688BE69}" presName="parTransThree" presStyleCnt="0"/>
      <dgm:spPr/>
    </dgm:pt>
    <dgm:pt modelId="{6B4F45C0-89A8-4BA4-9125-8994B5184239}" type="pres">
      <dgm:prSet presAssocID="{98B8DA91-B0B1-4C0A-83EB-080F1688BE69}" presName="horzThree" presStyleCnt="0"/>
      <dgm:spPr/>
    </dgm:pt>
    <dgm:pt modelId="{490DB165-D532-44ED-AE60-54C137EDC485}" type="pres">
      <dgm:prSet presAssocID="{4E4A3739-5845-4D1B-A97C-15AD62BB2C98}" presName="vertFour" presStyleCnt="0">
        <dgm:presLayoutVars>
          <dgm:chPref val="3"/>
        </dgm:presLayoutVars>
      </dgm:prSet>
      <dgm:spPr/>
    </dgm:pt>
    <dgm:pt modelId="{FB7E93F4-4A5E-4B5D-86FF-82A6A08B3A74}" type="pres">
      <dgm:prSet presAssocID="{4E4A3739-5845-4D1B-A97C-15AD62BB2C98}" presName="txFour" presStyleLbl="node4" presStyleIdx="6" presStyleCnt="12" custScaleY="326957">
        <dgm:presLayoutVars>
          <dgm:chPref val="3"/>
        </dgm:presLayoutVars>
      </dgm:prSet>
      <dgm:spPr/>
    </dgm:pt>
    <dgm:pt modelId="{87EC98D1-567D-4367-A671-7D1E29113852}" type="pres">
      <dgm:prSet presAssocID="{4E4A3739-5845-4D1B-A97C-15AD62BB2C98}" presName="parTransFour" presStyleCnt="0"/>
      <dgm:spPr/>
    </dgm:pt>
    <dgm:pt modelId="{9ACCDF25-A14F-4DFA-A958-122BA19E61EB}" type="pres">
      <dgm:prSet presAssocID="{4E4A3739-5845-4D1B-A97C-15AD62BB2C98}" presName="horzFour" presStyleCnt="0"/>
      <dgm:spPr/>
    </dgm:pt>
    <dgm:pt modelId="{1D5871D5-6779-4CF3-AF55-7AF675ED4620}" type="pres">
      <dgm:prSet presAssocID="{4588FE15-4A14-4891-8368-61E3724D3C1C}" presName="vertFour" presStyleCnt="0">
        <dgm:presLayoutVars>
          <dgm:chPref val="3"/>
        </dgm:presLayoutVars>
      </dgm:prSet>
      <dgm:spPr/>
    </dgm:pt>
    <dgm:pt modelId="{60D7AF0A-5018-46EA-8C3A-DFABFF0BC4F9}" type="pres">
      <dgm:prSet presAssocID="{4588FE15-4A14-4891-8368-61E3724D3C1C}" presName="txFour" presStyleLbl="node4" presStyleIdx="7" presStyleCnt="12" custScaleY="326957">
        <dgm:presLayoutVars>
          <dgm:chPref val="3"/>
        </dgm:presLayoutVars>
      </dgm:prSet>
      <dgm:spPr/>
    </dgm:pt>
    <dgm:pt modelId="{146F2805-A7A2-4298-A9AA-A0C897456FF7}" type="pres">
      <dgm:prSet presAssocID="{4588FE15-4A14-4891-8368-61E3724D3C1C}" presName="horzFour" presStyleCnt="0"/>
      <dgm:spPr/>
    </dgm:pt>
    <dgm:pt modelId="{90C86E5E-2087-42A9-B95D-8182B789CBC5}" type="pres">
      <dgm:prSet presAssocID="{7367E744-3B77-4578-8D2D-AEAFF703A434}" presName="sibSpaceTwo" presStyleCnt="0"/>
      <dgm:spPr/>
    </dgm:pt>
    <dgm:pt modelId="{E0C52EDF-96D7-44C2-B07B-EB573DD3B0F5}" type="pres">
      <dgm:prSet presAssocID="{922B2CF5-577E-4689-B0B9-D2AFCE7994CE}" presName="vertTwo" presStyleCnt="0"/>
      <dgm:spPr/>
    </dgm:pt>
    <dgm:pt modelId="{BBC7EBE2-F805-406D-BD8F-F91310B47E5D}" type="pres">
      <dgm:prSet presAssocID="{922B2CF5-577E-4689-B0B9-D2AFCE7994CE}" presName="txTwo" presStyleLbl="node2" presStyleIdx="4" presStyleCnt="7" custScaleY="326957">
        <dgm:presLayoutVars>
          <dgm:chPref val="3"/>
        </dgm:presLayoutVars>
      </dgm:prSet>
      <dgm:spPr/>
    </dgm:pt>
    <dgm:pt modelId="{11F0F506-8A8A-4A13-9A8F-DCC441EAC29B}" type="pres">
      <dgm:prSet presAssocID="{922B2CF5-577E-4689-B0B9-D2AFCE7994CE}" presName="parTransTwo" presStyleCnt="0"/>
      <dgm:spPr/>
    </dgm:pt>
    <dgm:pt modelId="{EB23DD38-8023-4DE4-921A-FD7CC38890D8}" type="pres">
      <dgm:prSet presAssocID="{922B2CF5-577E-4689-B0B9-D2AFCE7994CE}" presName="horzTwo" presStyleCnt="0"/>
      <dgm:spPr/>
    </dgm:pt>
    <dgm:pt modelId="{5EE784BE-39F8-4AD1-A52A-1842F779EDD7}" type="pres">
      <dgm:prSet presAssocID="{8B690154-E621-4850-BDFF-E41BBD70FC25}" presName="vertThree" presStyleCnt="0"/>
      <dgm:spPr/>
    </dgm:pt>
    <dgm:pt modelId="{E379D84D-F4D8-4352-9352-2AC85F7955C8}" type="pres">
      <dgm:prSet presAssocID="{8B690154-E621-4850-BDFF-E41BBD70FC25}" presName="txThree" presStyleLbl="node3" presStyleIdx="4" presStyleCnt="7" custScaleY="326957">
        <dgm:presLayoutVars>
          <dgm:chPref val="3"/>
        </dgm:presLayoutVars>
      </dgm:prSet>
      <dgm:spPr/>
    </dgm:pt>
    <dgm:pt modelId="{B8ACB773-51F1-47BE-8DE7-3DA2B7AC6733}" type="pres">
      <dgm:prSet presAssocID="{8B690154-E621-4850-BDFF-E41BBD70FC25}" presName="parTransThree" presStyleCnt="0"/>
      <dgm:spPr/>
    </dgm:pt>
    <dgm:pt modelId="{52FD1655-C2C7-47AC-AEC9-8AE3D844F94D}" type="pres">
      <dgm:prSet presAssocID="{8B690154-E621-4850-BDFF-E41BBD70FC25}" presName="horzThree" presStyleCnt="0"/>
      <dgm:spPr/>
    </dgm:pt>
    <dgm:pt modelId="{C6693072-EA7A-4E97-B5D0-552DF35F9C9F}" type="pres">
      <dgm:prSet presAssocID="{FBD64E3D-C2EB-49DC-95B3-6EDBB9B53F63}" presName="vertFour" presStyleCnt="0">
        <dgm:presLayoutVars>
          <dgm:chPref val="3"/>
        </dgm:presLayoutVars>
      </dgm:prSet>
      <dgm:spPr/>
    </dgm:pt>
    <dgm:pt modelId="{B28A7E55-7396-49E5-99BA-E87FD9573C6B}" type="pres">
      <dgm:prSet presAssocID="{FBD64E3D-C2EB-49DC-95B3-6EDBB9B53F63}" presName="txFour" presStyleLbl="node4" presStyleIdx="8" presStyleCnt="12" custScaleY="326957">
        <dgm:presLayoutVars>
          <dgm:chPref val="3"/>
        </dgm:presLayoutVars>
      </dgm:prSet>
      <dgm:spPr/>
    </dgm:pt>
    <dgm:pt modelId="{6A25B260-E2E2-4805-BD2A-7A7E0030A27F}" type="pres">
      <dgm:prSet presAssocID="{FBD64E3D-C2EB-49DC-95B3-6EDBB9B53F63}" presName="horzFour" presStyleCnt="0"/>
      <dgm:spPr/>
    </dgm:pt>
    <dgm:pt modelId="{23E80EBC-146C-43ED-93C2-459358D1FE99}" type="pres">
      <dgm:prSet presAssocID="{B0E71498-2134-474D-A6D3-31E752A8CB59}" presName="sibSpaceOne" presStyleCnt="0"/>
      <dgm:spPr/>
    </dgm:pt>
    <dgm:pt modelId="{445DB087-A375-49FF-B361-D3265F5F1EEA}" type="pres">
      <dgm:prSet presAssocID="{0C4406CD-0676-4AE1-B882-49B79E580F6A}" presName="vertOne" presStyleCnt="0"/>
      <dgm:spPr/>
    </dgm:pt>
    <dgm:pt modelId="{63A28333-5DE0-4CBC-BA39-BDEC464590D4}" type="pres">
      <dgm:prSet presAssocID="{0C4406CD-0676-4AE1-B882-49B79E580F6A}" presName="txOne" presStyleLbl="node0" presStyleIdx="3" presStyleCnt="4" custScaleY="326957">
        <dgm:presLayoutVars>
          <dgm:chPref val="3"/>
        </dgm:presLayoutVars>
      </dgm:prSet>
      <dgm:spPr/>
    </dgm:pt>
    <dgm:pt modelId="{EF7D27E2-7DD0-4A5A-8002-A8AD14C16BDC}" type="pres">
      <dgm:prSet presAssocID="{0C4406CD-0676-4AE1-B882-49B79E580F6A}" presName="parTransOne" presStyleCnt="0"/>
      <dgm:spPr/>
    </dgm:pt>
    <dgm:pt modelId="{E7168632-7660-4835-9538-2E0F10C17D5A}" type="pres">
      <dgm:prSet presAssocID="{0C4406CD-0676-4AE1-B882-49B79E580F6A}" presName="horzOne" presStyleCnt="0"/>
      <dgm:spPr/>
    </dgm:pt>
    <dgm:pt modelId="{10993B4B-1131-410B-95DC-AB08ADCC4C72}" type="pres">
      <dgm:prSet presAssocID="{33C99A0A-D9A1-4D52-92A7-5874CB0B476A}" presName="vertTwo" presStyleCnt="0"/>
      <dgm:spPr/>
    </dgm:pt>
    <dgm:pt modelId="{100CDFCD-F6F6-4602-8D4B-70CE79868B80}" type="pres">
      <dgm:prSet presAssocID="{33C99A0A-D9A1-4D52-92A7-5874CB0B476A}" presName="txTwo" presStyleLbl="node2" presStyleIdx="5" presStyleCnt="7" custScaleY="326957">
        <dgm:presLayoutVars>
          <dgm:chPref val="3"/>
        </dgm:presLayoutVars>
      </dgm:prSet>
      <dgm:spPr/>
    </dgm:pt>
    <dgm:pt modelId="{8FB265BB-DBBC-45A0-BB97-70833BA45C7D}" type="pres">
      <dgm:prSet presAssocID="{33C99A0A-D9A1-4D52-92A7-5874CB0B476A}" presName="parTransTwo" presStyleCnt="0"/>
      <dgm:spPr/>
    </dgm:pt>
    <dgm:pt modelId="{D062004A-0AA0-4F70-9EE0-FC2B4855A700}" type="pres">
      <dgm:prSet presAssocID="{33C99A0A-D9A1-4D52-92A7-5874CB0B476A}" presName="horzTwo" presStyleCnt="0"/>
      <dgm:spPr/>
    </dgm:pt>
    <dgm:pt modelId="{2C72C358-5CE7-40D6-A0DE-5FF787C9E16C}" type="pres">
      <dgm:prSet presAssocID="{2D77003D-DD7C-446D-B90B-A141B5FFA137}" presName="vertThree" presStyleCnt="0"/>
      <dgm:spPr/>
    </dgm:pt>
    <dgm:pt modelId="{83F5F5F0-9977-48D7-A790-D3D0684A5563}" type="pres">
      <dgm:prSet presAssocID="{2D77003D-DD7C-446D-B90B-A141B5FFA137}" presName="txThree" presStyleLbl="node3" presStyleIdx="5" presStyleCnt="7" custScaleY="326957">
        <dgm:presLayoutVars>
          <dgm:chPref val="3"/>
        </dgm:presLayoutVars>
      </dgm:prSet>
      <dgm:spPr/>
    </dgm:pt>
    <dgm:pt modelId="{C1897DFD-563C-4545-B423-79F6AD1202A6}" type="pres">
      <dgm:prSet presAssocID="{2D77003D-DD7C-446D-B90B-A141B5FFA137}" presName="parTransThree" presStyleCnt="0"/>
      <dgm:spPr/>
    </dgm:pt>
    <dgm:pt modelId="{FB4EC974-915C-4CF7-A250-3C54BFB4F714}" type="pres">
      <dgm:prSet presAssocID="{2D77003D-DD7C-446D-B90B-A141B5FFA137}" presName="horzThree" presStyleCnt="0"/>
      <dgm:spPr/>
    </dgm:pt>
    <dgm:pt modelId="{466DD874-8896-4D49-A493-AF9F35518478}" type="pres">
      <dgm:prSet presAssocID="{596D9F05-0369-4FDD-B0E2-B65C6DC454F3}" presName="vertFour" presStyleCnt="0">
        <dgm:presLayoutVars>
          <dgm:chPref val="3"/>
        </dgm:presLayoutVars>
      </dgm:prSet>
      <dgm:spPr/>
    </dgm:pt>
    <dgm:pt modelId="{5D3731DB-C22D-4D11-AA26-BC40BBC1EC00}" type="pres">
      <dgm:prSet presAssocID="{596D9F05-0369-4FDD-B0E2-B65C6DC454F3}" presName="txFour" presStyleLbl="node4" presStyleIdx="9" presStyleCnt="12" custScaleY="326957">
        <dgm:presLayoutVars>
          <dgm:chPref val="3"/>
        </dgm:presLayoutVars>
      </dgm:prSet>
      <dgm:spPr/>
    </dgm:pt>
    <dgm:pt modelId="{BDE735A1-16D5-4728-8942-AECBE0909579}" type="pres">
      <dgm:prSet presAssocID="{596D9F05-0369-4FDD-B0E2-B65C6DC454F3}" presName="parTransFour" presStyleCnt="0"/>
      <dgm:spPr/>
    </dgm:pt>
    <dgm:pt modelId="{EF768B4E-E321-4742-B34C-2E1198F2A8A5}" type="pres">
      <dgm:prSet presAssocID="{596D9F05-0369-4FDD-B0E2-B65C6DC454F3}" presName="horzFour" presStyleCnt="0"/>
      <dgm:spPr/>
    </dgm:pt>
    <dgm:pt modelId="{B50FC078-F438-4919-B938-CCC8DF4ADE2F}" type="pres">
      <dgm:prSet presAssocID="{3F3D0793-8F75-43E7-9679-BF398BB5AB41}" presName="vertFour" presStyleCnt="0">
        <dgm:presLayoutVars>
          <dgm:chPref val="3"/>
        </dgm:presLayoutVars>
      </dgm:prSet>
      <dgm:spPr/>
    </dgm:pt>
    <dgm:pt modelId="{E3D8B9D6-5699-4BBF-B4A9-171CD36BE6DA}" type="pres">
      <dgm:prSet presAssocID="{3F3D0793-8F75-43E7-9679-BF398BB5AB41}" presName="txFour" presStyleLbl="node4" presStyleIdx="10" presStyleCnt="12" custScaleY="326957">
        <dgm:presLayoutVars>
          <dgm:chPref val="3"/>
        </dgm:presLayoutVars>
      </dgm:prSet>
      <dgm:spPr/>
    </dgm:pt>
    <dgm:pt modelId="{A4043B4C-C6D6-484C-ACD2-50C17C2C39F0}" type="pres">
      <dgm:prSet presAssocID="{3F3D0793-8F75-43E7-9679-BF398BB5AB41}" presName="horzFour" presStyleCnt="0"/>
      <dgm:spPr/>
    </dgm:pt>
    <dgm:pt modelId="{6DA4847E-4056-4E54-A866-C262E6B7CFD9}" type="pres">
      <dgm:prSet presAssocID="{5DF7C2B1-D889-4561-8281-92BDF26BBCC4}" presName="sibSpaceTwo" presStyleCnt="0"/>
      <dgm:spPr/>
    </dgm:pt>
    <dgm:pt modelId="{68A5C8FA-2B7A-4242-896A-10AFF9F87EED}" type="pres">
      <dgm:prSet presAssocID="{807A3FE1-32E0-4B26-91BA-0F75F251B974}" presName="vertTwo" presStyleCnt="0"/>
      <dgm:spPr/>
    </dgm:pt>
    <dgm:pt modelId="{C1A492EA-6CD0-45B9-9092-E19D8CE13CCF}" type="pres">
      <dgm:prSet presAssocID="{807A3FE1-32E0-4B26-91BA-0F75F251B974}" presName="txTwo" presStyleLbl="node2" presStyleIdx="6" presStyleCnt="7" custScaleY="326957">
        <dgm:presLayoutVars>
          <dgm:chPref val="3"/>
        </dgm:presLayoutVars>
      </dgm:prSet>
      <dgm:spPr/>
    </dgm:pt>
    <dgm:pt modelId="{530B3DFA-C2A6-411F-801A-C8C4FF755096}" type="pres">
      <dgm:prSet presAssocID="{807A3FE1-32E0-4B26-91BA-0F75F251B974}" presName="parTransTwo" presStyleCnt="0"/>
      <dgm:spPr/>
    </dgm:pt>
    <dgm:pt modelId="{4D74E879-F9F1-46F9-9E3C-480EC0C968DB}" type="pres">
      <dgm:prSet presAssocID="{807A3FE1-32E0-4B26-91BA-0F75F251B974}" presName="horzTwo" presStyleCnt="0"/>
      <dgm:spPr/>
    </dgm:pt>
    <dgm:pt modelId="{FCBCC011-59CC-48C8-A235-ED559EBFBEB9}" type="pres">
      <dgm:prSet presAssocID="{45921E41-B46F-42A0-954C-40B22A1F8546}" presName="vertThree" presStyleCnt="0"/>
      <dgm:spPr/>
    </dgm:pt>
    <dgm:pt modelId="{A89847A0-B6D3-4686-8FA0-87858F512E3E}" type="pres">
      <dgm:prSet presAssocID="{45921E41-B46F-42A0-954C-40B22A1F8546}" presName="txThree" presStyleLbl="node3" presStyleIdx="6" presStyleCnt="7" custScaleY="326957">
        <dgm:presLayoutVars>
          <dgm:chPref val="3"/>
        </dgm:presLayoutVars>
      </dgm:prSet>
      <dgm:spPr/>
    </dgm:pt>
    <dgm:pt modelId="{3FC32C6B-1793-4153-8912-342523ED68F9}" type="pres">
      <dgm:prSet presAssocID="{45921E41-B46F-42A0-954C-40B22A1F8546}" presName="parTransThree" presStyleCnt="0"/>
      <dgm:spPr/>
    </dgm:pt>
    <dgm:pt modelId="{2460F17D-8A32-4872-9608-A5EC5344D3DE}" type="pres">
      <dgm:prSet presAssocID="{45921E41-B46F-42A0-954C-40B22A1F8546}" presName="horzThree" presStyleCnt="0"/>
      <dgm:spPr/>
    </dgm:pt>
    <dgm:pt modelId="{32F17A6C-C2FD-4D44-A012-A938AEA9B33B}" type="pres">
      <dgm:prSet presAssocID="{48731CC9-C5C7-470F-85CB-D2C2BCDAED7B}" presName="vertFour" presStyleCnt="0">
        <dgm:presLayoutVars>
          <dgm:chPref val="3"/>
        </dgm:presLayoutVars>
      </dgm:prSet>
      <dgm:spPr/>
    </dgm:pt>
    <dgm:pt modelId="{D2C52DF2-2F6B-49FC-BD1C-AEE7393634B4}" type="pres">
      <dgm:prSet presAssocID="{48731CC9-C5C7-470F-85CB-D2C2BCDAED7B}" presName="txFour" presStyleLbl="node4" presStyleIdx="11" presStyleCnt="12" custScaleY="326957">
        <dgm:presLayoutVars>
          <dgm:chPref val="3"/>
        </dgm:presLayoutVars>
      </dgm:prSet>
      <dgm:spPr/>
    </dgm:pt>
    <dgm:pt modelId="{1364209F-1E67-4BA0-8D08-422FAE8BDBFE}" type="pres">
      <dgm:prSet presAssocID="{48731CC9-C5C7-470F-85CB-D2C2BCDAED7B}" presName="horzFour" presStyleCnt="0"/>
      <dgm:spPr/>
    </dgm:pt>
  </dgm:ptLst>
  <dgm:cxnLst>
    <dgm:cxn modelId="{3C469504-8892-4DEF-95E7-C965BCD04F5E}" type="presOf" srcId="{33C99A0A-D9A1-4D52-92A7-5874CB0B476A}" destId="{100CDFCD-F6F6-4602-8D4B-70CE79868B80}" srcOrd="0" destOrd="0" presId="urn:microsoft.com/office/officeart/2005/8/layout/hierarchy4"/>
    <dgm:cxn modelId="{38BD6A05-C47F-4708-B2D2-527D5C9CA611}" srcId="{224F1919-6E39-4278-98E5-06879F620B58}" destId="{CC20153B-168B-4896-8808-420C62724E56}" srcOrd="0" destOrd="0" parTransId="{1D632E4E-687F-4DC2-B4F5-CF2706EFEC4F}" sibTransId="{B435EA74-939F-4D01-92DD-16E34867FD47}"/>
    <dgm:cxn modelId="{0C1C3211-DF7C-4C0D-AAD6-E17CE7F08EC4}" srcId="{CC20153B-168B-4896-8808-420C62724E56}" destId="{2BAB8171-3FD7-46AF-AB10-C5DCF176C39B}" srcOrd="0" destOrd="0" parTransId="{2576F86B-048F-4CAC-8D45-DC3ECF5487CA}" sibTransId="{BC93F53D-F8DE-48F9-9575-E01A80C3AB81}"/>
    <dgm:cxn modelId="{3B31FB1A-21A8-4F8A-959B-CA60C133CE47}" type="presOf" srcId="{88A6AB86-9192-4146-A1DA-14A228BDAE5F}" destId="{AFC94111-9D15-4A18-B559-6AC6ED7A8038}" srcOrd="0" destOrd="0" presId="urn:microsoft.com/office/officeart/2005/8/layout/hierarchy4"/>
    <dgm:cxn modelId="{74B6B61B-349A-4D69-A35F-94E124E4B36C}" type="presOf" srcId="{3C0AD796-C94C-4C28-857F-719311D3C524}" destId="{94EEF77B-2749-485D-BA90-037647FE1A2A}" srcOrd="0" destOrd="0" presId="urn:microsoft.com/office/officeart/2005/8/layout/hierarchy4"/>
    <dgm:cxn modelId="{20A4A21F-3DBA-49DB-B209-81D9D3E0A305}" srcId="{A67A5428-4A72-46A8-B799-C0C33A425512}" destId="{EE2085C9-99A9-42A5-8682-E0E3DBFD847F}" srcOrd="2" destOrd="0" parTransId="{57B61B98-B65F-4166-BB1D-6901F1DFC471}" sibTransId="{B0E71498-2134-474D-A6D3-31E752A8CB59}"/>
    <dgm:cxn modelId="{9BF20C23-EE37-4544-9899-666EBD3892F9}" srcId="{45921E41-B46F-42A0-954C-40B22A1F8546}" destId="{48731CC9-C5C7-470F-85CB-D2C2BCDAED7B}" srcOrd="0" destOrd="0" parTransId="{0861CF18-B74A-47E7-90C0-5E2886137A27}" sibTransId="{77275083-4FBE-4DAD-9C6A-196147CF614F}"/>
    <dgm:cxn modelId="{80D2AE23-3734-401B-B698-5171FAFE11C9}" srcId="{922B2CF5-577E-4689-B0B9-D2AFCE7994CE}" destId="{8B690154-E621-4850-BDFF-E41BBD70FC25}" srcOrd="0" destOrd="0" parTransId="{8A2F4541-6A77-41D4-AD79-12DD5F4D9F57}" sibTransId="{4E19AAA3-7772-46B3-B972-B4E18A125D4A}"/>
    <dgm:cxn modelId="{B6ED3525-E903-4619-A89A-8E6B1A262019}" type="presOf" srcId="{224F1919-6E39-4278-98E5-06879F620B58}" destId="{62F31FF0-DD5A-4A6A-8B97-1C21D6160A9E}" srcOrd="0" destOrd="0" presId="urn:microsoft.com/office/officeart/2005/8/layout/hierarchy4"/>
    <dgm:cxn modelId="{C1BEFA25-7118-47BE-8383-9DD3993BC68F}" srcId="{A6251E0E-22CF-4234-8012-4059B3286D35}" destId="{E64E1436-970C-4EDB-90CD-2460BF8C378A}" srcOrd="0" destOrd="0" parTransId="{5F579538-8E10-4DDA-AC42-72A4B3B16735}" sibTransId="{8F45B647-0A8B-46CB-B6DD-02FB93F1863D}"/>
    <dgm:cxn modelId="{1DBE2F2D-CC2C-4D9E-8822-EC6D9358C0FA}" type="presOf" srcId="{4588FE15-4A14-4891-8368-61E3724D3C1C}" destId="{60D7AF0A-5018-46EA-8C3A-DFABFF0BC4F9}" srcOrd="0" destOrd="0" presId="urn:microsoft.com/office/officeart/2005/8/layout/hierarchy4"/>
    <dgm:cxn modelId="{22E2CD2D-E30D-49F7-9249-87A41436D6AB}" type="presOf" srcId="{DA94DD59-51CF-44C7-8FC3-6FE545538B67}" destId="{04C0737C-1D75-413B-87CE-D9C5410373D7}" srcOrd="0" destOrd="0" presId="urn:microsoft.com/office/officeart/2005/8/layout/hierarchy4"/>
    <dgm:cxn modelId="{61C8E92F-169D-42C4-8F40-AAD524D21666}" srcId="{98B8DA91-B0B1-4C0A-83EB-080F1688BE69}" destId="{4E4A3739-5845-4D1B-A97C-15AD62BB2C98}" srcOrd="0" destOrd="0" parTransId="{CBB62F23-C483-474D-BCDD-3B780DB7AFC0}" sibTransId="{567D1C87-3ADD-44A1-8843-E8BC3BB54123}"/>
    <dgm:cxn modelId="{D0DC4A33-E053-4D68-95D4-27B541BC6D95}" type="presOf" srcId="{CC20153B-168B-4896-8808-420C62724E56}" destId="{6C9DFBB1-552D-490E-A74A-764EC12C607D}" srcOrd="0" destOrd="0" presId="urn:microsoft.com/office/officeart/2005/8/layout/hierarchy4"/>
    <dgm:cxn modelId="{24F26137-2F8C-4376-AC6E-762C9083BA85}" type="presOf" srcId="{807A3FE1-32E0-4B26-91BA-0F75F251B974}" destId="{C1A492EA-6CD0-45B9-9092-E19D8CE13CCF}" srcOrd="0" destOrd="0" presId="urn:microsoft.com/office/officeart/2005/8/layout/hierarchy4"/>
    <dgm:cxn modelId="{3E3D533A-6F24-4552-9ED2-C5F09B57753B}" type="presOf" srcId="{2BAB8171-3FD7-46AF-AB10-C5DCF176C39B}" destId="{33BB6EA8-E6CE-476D-BABA-647F06324BA0}" srcOrd="0" destOrd="0" presId="urn:microsoft.com/office/officeart/2005/8/layout/hierarchy4"/>
    <dgm:cxn modelId="{D2B05B40-DC34-48A2-A003-2B201121DE65}" srcId="{0C4406CD-0676-4AE1-B882-49B79E580F6A}" destId="{807A3FE1-32E0-4B26-91BA-0F75F251B974}" srcOrd="1" destOrd="0" parTransId="{EA738917-88FF-4634-80CD-36EEF7C88A48}" sibTransId="{10E68979-E47B-4044-96F4-8E3C7F52C4AB}"/>
    <dgm:cxn modelId="{DD41725B-1752-4BEC-8C94-879DDEA426D2}" srcId="{DA94DD59-51CF-44C7-8FC3-6FE545538B67}" destId="{610FAA33-1986-45EC-A6A1-18132B304AD8}" srcOrd="0" destOrd="0" parTransId="{A533304B-B384-4D41-8575-5EAED25CDA61}" sibTransId="{689BAB9C-48AF-40C0-9FCE-10AE59883588}"/>
    <dgm:cxn modelId="{D711825F-2F66-4C5D-90E4-DDD44B96CC81}" type="presOf" srcId="{610FAA33-1986-45EC-A6A1-18132B304AD8}" destId="{46A07F1E-B489-4B54-B680-4DE78DB3B449}" srcOrd="0" destOrd="0" presId="urn:microsoft.com/office/officeart/2005/8/layout/hierarchy4"/>
    <dgm:cxn modelId="{94308167-7CC8-42F7-A81E-AE4B8E779AD5}" srcId="{610FAA33-1986-45EC-A6A1-18132B304AD8}" destId="{91D9C0B9-AB77-42E1-BA23-AEEB547820C6}" srcOrd="0" destOrd="0" parTransId="{D85BB0F4-8D72-40BD-A3DA-988383BF68CD}" sibTransId="{6C1DBBD3-405C-406B-B34D-78820D306757}"/>
    <dgm:cxn modelId="{E4E26568-B342-4EE7-B687-A6943488F6EB}" type="presOf" srcId="{596D9F05-0369-4FDD-B0E2-B65C6DC454F3}" destId="{5D3731DB-C22D-4D11-AA26-BC40BBC1EC00}" srcOrd="0" destOrd="0" presId="urn:microsoft.com/office/officeart/2005/8/layout/hierarchy4"/>
    <dgm:cxn modelId="{F5887449-1534-49D0-89AC-5939630A8329}" type="presOf" srcId="{988B8E38-193B-4D97-9F53-722B97554A56}" destId="{76A93074-9213-4E49-97F8-A3FF2AA969C3}" srcOrd="0" destOrd="0" presId="urn:microsoft.com/office/officeart/2005/8/layout/hierarchy4"/>
    <dgm:cxn modelId="{17339F51-E32D-406E-AFB7-67AF532BCE5A}" type="presOf" srcId="{4E4A3739-5845-4D1B-A97C-15AD62BB2C98}" destId="{FB7E93F4-4A5E-4B5D-86FF-82A6A08B3A74}" srcOrd="0" destOrd="0" presId="urn:microsoft.com/office/officeart/2005/8/layout/hierarchy4"/>
    <dgm:cxn modelId="{C813F151-BC5E-4965-84BE-823009E45B26}" srcId="{A67A5428-4A72-46A8-B799-C0C33A425512}" destId="{94F24F39-608E-4DCD-B779-7B92FE488C9B}" srcOrd="1" destOrd="0" parTransId="{DEE0AF7F-7E45-4BE7-8239-4032DD9C1A3C}" sibTransId="{B3144F15-D11A-4894-A70D-9DEC9638553D}"/>
    <dgm:cxn modelId="{1B847653-23CF-430A-8662-8F708DF71C5D}" type="presOf" srcId="{3F3D0793-8F75-43E7-9679-BF398BB5AB41}" destId="{E3D8B9D6-5699-4BBF-B4A9-171CD36BE6DA}" srcOrd="0" destOrd="0" presId="urn:microsoft.com/office/officeart/2005/8/layout/hierarchy4"/>
    <dgm:cxn modelId="{19D81455-F3ED-4DDD-B134-90A7F6939EA8}" srcId="{EE2085C9-99A9-42A5-8682-E0E3DBFD847F}" destId="{922B2CF5-577E-4689-B0B9-D2AFCE7994CE}" srcOrd="1" destOrd="0" parTransId="{1F8E1006-7DDC-4982-8108-0C9E7A096C13}" sibTransId="{6F779C69-1961-40E3-9B5D-FA3ED1A51E66}"/>
    <dgm:cxn modelId="{88BD0456-7302-480C-8978-D313E8FA597B}" type="presOf" srcId="{A13F4173-3F93-49AD-9B45-B45691D19C25}" destId="{FBF4A78D-A30D-42D4-AC9A-B1BCE26D13D2}" srcOrd="0" destOrd="0" presId="urn:microsoft.com/office/officeart/2005/8/layout/hierarchy4"/>
    <dgm:cxn modelId="{4C86E056-DBD3-431B-B68A-F51B99B3BA93}" type="presOf" srcId="{A6251E0E-22CF-4234-8012-4059B3286D35}" destId="{7028773B-0195-4405-80CD-24F55B709D04}" srcOrd="0" destOrd="0" presId="urn:microsoft.com/office/officeart/2005/8/layout/hierarchy4"/>
    <dgm:cxn modelId="{AF8D9857-497E-4E9E-A60E-40AFFE9739E4}" srcId="{807A3FE1-32E0-4B26-91BA-0F75F251B974}" destId="{45921E41-B46F-42A0-954C-40B22A1F8546}" srcOrd="0" destOrd="0" parTransId="{952EA3DD-747B-4D0B-BC6E-459C1A34079A}" sibTransId="{73B68FC0-01D5-4481-8B67-8FC1935F7F4E}"/>
    <dgm:cxn modelId="{6DEADD77-42B4-46C6-9E38-9FFA7C7593D2}" type="presOf" srcId="{E64E1436-970C-4EDB-90CD-2460BF8C378A}" destId="{F2B84D88-5BB8-49D9-9F41-DF5AC2A700EB}" srcOrd="0" destOrd="0" presId="urn:microsoft.com/office/officeart/2005/8/layout/hierarchy4"/>
    <dgm:cxn modelId="{E133427B-238B-400E-BC8D-29FB0F7C9F35}" srcId="{33C99A0A-D9A1-4D52-92A7-5874CB0B476A}" destId="{2D77003D-DD7C-446D-B90B-A141B5FFA137}" srcOrd="0" destOrd="0" parTransId="{554352D4-4764-49EF-AB43-9DD9F78590B9}" sibTransId="{CDE46A14-EA0E-4256-A8E1-5A0EFCBA7F5F}"/>
    <dgm:cxn modelId="{63A67D83-5C30-482B-83CB-F0054E3334B7}" type="presOf" srcId="{03BDDA22-33F1-4660-A227-861501DC5E5C}" destId="{44D199B0-5FC4-437F-AE3A-B2046821438C}" srcOrd="0" destOrd="0" presId="urn:microsoft.com/office/officeart/2005/8/layout/hierarchy4"/>
    <dgm:cxn modelId="{1D9C4385-4BB0-4220-BA76-4358897668DF}" srcId="{94F24F39-608E-4DCD-B779-7B92FE488C9B}" destId="{DA94DD59-51CF-44C7-8FC3-6FE545538B67}" srcOrd="1" destOrd="0" parTransId="{8915C9A7-E607-481F-9FBE-C77E6BB48243}" sibTransId="{9F1C82B3-4480-4E68-AA6B-A512CB478EAB}"/>
    <dgm:cxn modelId="{F2786985-7B58-4102-A19E-54EF576BF467}" srcId="{94F24F39-608E-4DCD-B779-7B92FE488C9B}" destId="{88A6AB86-9192-4146-A1DA-14A228BDAE5F}" srcOrd="0" destOrd="0" parTransId="{609597FE-9BF1-4047-ABB5-00E6521D5066}" sibTransId="{B2167074-B9B9-435F-87FC-40C9FBA971EB}"/>
    <dgm:cxn modelId="{8399A789-2118-43E0-B5C8-F4878764CD61}" type="presOf" srcId="{48731CC9-C5C7-470F-85CB-D2C2BCDAED7B}" destId="{D2C52DF2-2F6B-49FC-BD1C-AEE7393634B4}" srcOrd="0" destOrd="0" presId="urn:microsoft.com/office/officeart/2005/8/layout/hierarchy4"/>
    <dgm:cxn modelId="{4827368A-6746-45A8-A23D-103D31D36747}" srcId="{A13F4173-3F93-49AD-9B45-B45691D19C25}" destId="{224F1919-6E39-4278-98E5-06879F620B58}" srcOrd="0" destOrd="0" parTransId="{0A4242AC-E7FE-4D16-8D44-33B0D8669FB6}" sibTransId="{1089D29D-8032-4227-961A-FDC9B721DB03}"/>
    <dgm:cxn modelId="{C8C4EA8B-B4BB-4CCE-AC97-C3AEEABA4366}" srcId="{596D9F05-0369-4FDD-B0E2-B65C6DC454F3}" destId="{3F3D0793-8F75-43E7-9679-BF398BB5AB41}" srcOrd="0" destOrd="0" parTransId="{FC98323D-3453-4151-AAA9-CE99B738A46E}" sibTransId="{53FBF288-CFA3-48EE-903A-ADBFAD8F0756}"/>
    <dgm:cxn modelId="{9EF93694-C342-44A1-8BFB-B821BBBB6AE3}" srcId="{4E4A3739-5845-4D1B-A97C-15AD62BB2C98}" destId="{4588FE15-4A14-4891-8368-61E3724D3C1C}" srcOrd="0" destOrd="0" parTransId="{6FCC04A9-3EAD-478E-9267-233481AA02BC}" sibTransId="{F72BDD17-E0F2-402D-B6C6-5631605A7A41}"/>
    <dgm:cxn modelId="{BC0E1F9B-786B-4CC4-A785-13A7F52D17DA}" type="presOf" srcId="{9A1928DF-C301-47F8-943E-F076DC6DE421}" destId="{97970846-E470-4429-AEA3-0D37AD29E3AD}" srcOrd="0" destOrd="0" presId="urn:microsoft.com/office/officeart/2005/8/layout/hierarchy4"/>
    <dgm:cxn modelId="{A8438B9F-761D-4801-A084-AD5A6B6DF37B}" type="presOf" srcId="{91D9C0B9-AB77-42E1-BA23-AEEB547820C6}" destId="{857006A9-771B-4850-9A21-7BF993C1B667}" srcOrd="0" destOrd="0" presId="urn:microsoft.com/office/officeart/2005/8/layout/hierarchy4"/>
    <dgm:cxn modelId="{484A70A3-C1CB-44BB-A11B-B4EE533BED43}" srcId="{2D77003D-DD7C-446D-B90B-A141B5FFA137}" destId="{596D9F05-0369-4FDD-B0E2-B65C6DC454F3}" srcOrd="0" destOrd="0" parTransId="{6153BCD4-4FFB-43FE-873B-E53B3CFB5F2B}" sibTransId="{6904DBDC-6350-4615-941C-EA5395553994}"/>
    <dgm:cxn modelId="{955394A4-F93A-41ED-A1A0-01D05065B2C2}" type="presOf" srcId="{45921E41-B46F-42A0-954C-40B22A1F8546}" destId="{A89847A0-B6D3-4686-8FA0-87858F512E3E}" srcOrd="0" destOrd="0" presId="urn:microsoft.com/office/officeart/2005/8/layout/hierarchy4"/>
    <dgm:cxn modelId="{3A6E83A8-1D2E-4502-A794-899562DF48BA}" type="presOf" srcId="{A67A5428-4A72-46A8-B799-C0C33A425512}" destId="{6C44C9A4-A8FF-4434-95C7-DB2E01335A1F}" srcOrd="0" destOrd="0" presId="urn:microsoft.com/office/officeart/2005/8/layout/hierarchy4"/>
    <dgm:cxn modelId="{5B4CACA8-119E-49A3-B760-B9B42C02BD1A}" srcId="{03BDDA22-33F1-4660-A227-861501DC5E5C}" destId="{98B8DA91-B0B1-4C0A-83EB-080F1688BE69}" srcOrd="0" destOrd="0" parTransId="{F6ED86D8-68E1-461A-8282-97A45BDDCA5F}" sibTransId="{E4779D40-7FDF-4E4E-8217-4BD76514B40D}"/>
    <dgm:cxn modelId="{575658AC-043A-476F-BEA4-347F03120E3C}" srcId="{9A1928DF-C301-47F8-943E-F076DC6DE421}" destId="{A13F4173-3F93-49AD-9B45-B45691D19C25}" srcOrd="0" destOrd="0" parTransId="{D7CD3B28-E526-4517-A8F7-BE52785DC68E}" sibTransId="{BE761DB3-E0F9-4DEA-9CFD-743D3A22171A}"/>
    <dgm:cxn modelId="{CD6738AF-26CD-44B2-935C-B5F8EF67A01B}" type="presOf" srcId="{94F24F39-608E-4DCD-B779-7B92FE488C9B}" destId="{33EA868B-5B80-478A-AC9B-15FB0BC4175C}" srcOrd="0" destOrd="0" presId="urn:microsoft.com/office/officeart/2005/8/layout/hierarchy4"/>
    <dgm:cxn modelId="{F5F5B5B4-C0CC-4AAD-9EA9-27A1BD0B8FBA}" srcId="{A67A5428-4A72-46A8-B799-C0C33A425512}" destId="{0C4406CD-0676-4AE1-B882-49B79E580F6A}" srcOrd="3" destOrd="0" parTransId="{EC9FD6BD-75B7-4BFD-9518-E2452A218579}" sibTransId="{BB4080BE-8D51-4A32-A919-AE065A74507C}"/>
    <dgm:cxn modelId="{6BCF29BB-C3EB-484E-8FE0-129205DFB73E}" srcId="{0C4406CD-0676-4AE1-B882-49B79E580F6A}" destId="{33C99A0A-D9A1-4D52-92A7-5874CB0B476A}" srcOrd="0" destOrd="0" parTransId="{DE3F625C-E345-40B2-81DC-777579104AC1}" sibTransId="{5DF7C2B1-D889-4561-8281-92BDF26BBCC4}"/>
    <dgm:cxn modelId="{A17422C4-3AEC-4F5B-9161-C3B365BAE401}" type="presOf" srcId="{EE2085C9-99A9-42A5-8682-E0E3DBFD847F}" destId="{59A3C046-A781-4CE4-8BDC-65A36EE2B245}" srcOrd="0" destOrd="0" presId="urn:microsoft.com/office/officeart/2005/8/layout/hierarchy4"/>
    <dgm:cxn modelId="{77324BC6-D91C-4F88-9D4B-1EFF4FAE723D}" srcId="{EE2085C9-99A9-42A5-8682-E0E3DBFD847F}" destId="{03BDDA22-33F1-4660-A227-861501DC5E5C}" srcOrd="0" destOrd="0" parTransId="{24D4BAFA-7AEC-4908-B049-FFE1AD5AED11}" sibTransId="{7367E744-3B77-4578-8D2D-AEAFF703A434}"/>
    <dgm:cxn modelId="{1A2F69CC-EB6F-43FB-BE81-F7F985B4496C}" type="presOf" srcId="{FBD64E3D-C2EB-49DC-95B3-6EDBB9B53F63}" destId="{B28A7E55-7396-49E5-99BA-E87FD9573C6B}" srcOrd="0" destOrd="0" presId="urn:microsoft.com/office/officeart/2005/8/layout/hierarchy4"/>
    <dgm:cxn modelId="{D7DBD9CF-B64D-4457-8405-B3A34BC313F6}" srcId="{91D9C0B9-AB77-42E1-BA23-AEEB547820C6}" destId="{3C0AD796-C94C-4C28-857F-719311D3C524}" srcOrd="0" destOrd="0" parTransId="{7AF6283C-13F2-40DE-884A-355921D6C437}" sibTransId="{86795C86-A076-4D3B-9A2F-0116C0E000D8}"/>
    <dgm:cxn modelId="{954170D7-31A7-4119-89A6-1B872A4B99E6}" srcId="{8B690154-E621-4850-BDFF-E41BBD70FC25}" destId="{FBD64E3D-C2EB-49DC-95B3-6EDBB9B53F63}" srcOrd="0" destOrd="0" parTransId="{8CFDB4CF-963F-424B-BA80-6C6AAA5AB02E}" sibTransId="{F8A0EF5F-24DD-430D-AE2E-81C38EE2BD48}"/>
    <dgm:cxn modelId="{CA3E62DF-4D43-4AB3-AC2F-7C7BF4DB4B89}" type="presOf" srcId="{8B690154-E621-4850-BDFF-E41BBD70FC25}" destId="{E379D84D-F4D8-4352-9352-2AC85F7955C8}" srcOrd="0" destOrd="0" presId="urn:microsoft.com/office/officeart/2005/8/layout/hierarchy4"/>
    <dgm:cxn modelId="{C3457FE8-C38F-41B8-AFCF-3F6190E0BB25}" type="presOf" srcId="{2D77003D-DD7C-446D-B90B-A141B5FFA137}" destId="{83F5F5F0-9977-48D7-A790-D3D0684A5563}" srcOrd="0" destOrd="0" presId="urn:microsoft.com/office/officeart/2005/8/layout/hierarchy4"/>
    <dgm:cxn modelId="{90BFA1EB-7C19-4001-A3A1-982A8E89FAA4}" srcId="{88A6AB86-9192-4146-A1DA-14A228BDAE5F}" destId="{988B8E38-193B-4D97-9F53-722B97554A56}" srcOrd="0" destOrd="0" parTransId="{C08644C7-2478-417F-BC33-A7AB8D73F33B}" sibTransId="{B5B66C7F-5156-4A8B-8BB6-E3672D8B4E0A}"/>
    <dgm:cxn modelId="{DE13B3EB-A442-4E08-988E-16F1BD5E1630}" srcId="{988B8E38-193B-4D97-9F53-722B97554A56}" destId="{A6251E0E-22CF-4234-8012-4059B3286D35}" srcOrd="0" destOrd="0" parTransId="{BF367763-78A6-4550-9797-D1DFCF43EBDD}" sibTransId="{0D01F2F2-60B3-4A48-98C0-454C315D48CB}"/>
    <dgm:cxn modelId="{EBB3F0EC-D0B2-4339-A96E-F080E29F924E}" type="presOf" srcId="{0C4406CD-0676-4AE1-B882-49B79E580F6A}" destId="{63A28333-5DE0-4CBC-BA39-BDEC464590D4}" srcOrd="0" destOrd="0" presId="urn:microsoft.com/office/officeart/2005/8/layout/hierarchy4"/>
    <dgm:cxn modelId="{D099E5F2-FC18-4A9A-A33D-ACDA91415106}" type="presOf" srcId="{98B8DA91-B0B1-4C0A-83EB-080F1688BE69}" destId="{00F6FB64-082F-4677-9F14-A5CB424E12E3}" srcOrd="0" destOrd="0" presId="urn:microsoft.com/office/officeart/2005/8/layout/hierarchy4"/>
    <dgm:cxn modelId="{420565F6-01B4-4C61-9342-498314B5614C}" type="presOf" srcId="{922B2CF5-577E-4689-B0B9-D2AFCE7994CE}" destId="{BBC7EBE2-F805-406D-BD8F-F91310B47E5D}" srcOrd="0" destOrd="0" presId="urn:microsoft.com/office/officeart/2005/8/layout/hierarchy4"/>
    <dgm:cxn modelId="{64ABD2FB-517C-4CF2-9241-9D9CD16D8DD6}" srcId="{A67A5428-4A72-46A8-B799-C0C33A425512}" destId="{9A1928DF-C301-47F8-943E-F076DC6DE421}" srcOrd="0" destOrd="0" parTransId="{B00E66E8-1136-42A6-9B82-5D430E1A2DCE}" sibTransId="{207D237F-EE8F-4B7C-A989-F48F27C4E5F9}"/>
    <dgm:cxn modelId="{3C167BE2-B807-4048-9E80-10DC6BF78200}" type="presParOf" srcId="{6C44C9A4-A8FF-4434-95C7-DB2E01335A1F}" destId="{BAC95C4F-5F2C-4866-87D3-49A61C90E034}" srcOrd="0" destOrd="0" presId="urn:microsoft.com/office/officeart/2005/8/layout/hierarchy4"/>
    <dgm:cxn modelId="{6D3F3FD3-E031-423A-BEC6-15AB6690DE19}" type="presParOf" srcId="{BAC95C4F-5F2C-4866-87D3-49A61C90E034}" destId="{97970846-E470-4429-AEA3-0D37AD29E3AD}" srcOrd="0" destOrd="0" presId="urn:microsoft.com/office/officeart/2005/8/layout/hierarchy4"/>
    <dgm:cxn modelId="{0C858165-B7D0-4410-9A74-73B074E1B154}" type="presParOf" srcId="{BAC95C4F-5F2C-4866-87D3-49A61C90E034}" destId="{29FE17BA-C4BC-4210-B55F-522BA805A135}" srcOrd="1" destOrd="0" presId="urn:microsoft.com/office/officeart/2005/8/layout/hierarchy4"/>
    <dgm:cxn modelId="{9FD9DA4D-078B-4353-AD3C-9CFAC390E746}" type="presParOf" srcId="{BAC95C4F-5F2C-4866-87D3-49A61C90E034}" destId="{D60B2674-876B-45A0-9677-8087549FFEAE}" srcOrd="2" destOrd="0" presId="urn:microsoft.com/office/officeart/2005/8/layout/hierarchy4"/>
    <dgm:cxn modelId="{119C4679-89AD-4231-936D-C7CBC8499964}" type="presParOf" srcId="{D60B2674-876B-45A0-9677-8087549FFEAE}" destId="{8B6B7FA8-F37A-4D73-A0C6-1B69E920667B}" srcOrd="0" destOrd="0" presId="urn:microsoft.com/office/officeart/2005/8/layout/hierarchy4"/>
    <dgm:cxn modelId="{2CB4DD72-E9FB-456C-8710-A5F89F0BBC31}" type="presParOf" srcId="{8B6B7FA8-F37A-4D73-A0C6-1B69E920667B}" destId="{FBF4A78D-A30D-42D4-AC9A-B1BCE26D13D2}" srcOrd="0" destOrd="0" presId="urn:microsoft.com/office/officeart/2005/8/layout/hierarchy4"/>
    <dgm:cxn modelId="{C2B2331B-1D82-4587-AEFA-5DF1597B7EC6}" type="presParOf" srcId="{8B6B7FA8-F37A-4D73-A0C6-1B69E920667B}" destId="{5EE9206D-7A94-4B10-AADD-598A25BD473E}" srcOrd="1" destOrd="0" presId="urn:microsoft.com/office/officeart/2005/8/layout/hierarchy4"/>
    <dgm:cxn modelId="{4BD1FC1F-B557-4092-9BF8-A7F4570DCB22}" type="presParOf" srcId="{8B6B7FA8-F37A-4D73-A0C6-1B69E920667B}" destId="{B067203D-DD02-4E0A-9C38-A80C57B1082C}" srcOrd="2" destOrd="0" presId="urn:microsoft.com/office/officeart/2005/8/layout/hierarchy4"/>
    <dgm:cxn modelId="{0CEB1FED-153B-43A4-A4EB-1A471B8DD7A8}" type="presParOf" srcId="{B067203D-DD02-4E0A-9C38-A80C57B1082C}" destId="{A8AEC6AC-7D71-4C15-9769-73CBE427A13F}" srcOrd="0" destOrd="0" presId="urn:microsoft.com/office/officeart/2005/8/layout/hierarchy4"/>
    <dgm:cxn modelId="{078F1B50-5C05-4EDF-8C51-A046C070E7BC}" type="presParOf" srcId="{A8AEC6AC-7D71-4C15-9769-73CBE427A13F}" destId="{62F31FF0-DD5A-4A6A-8B97-1C21D6160A9E}" srcOrd="0" destOrd="0" presId="urn:microsoft.com/office/officeart/2005/8/layout/hierarchy4"/>
    <dgm:cxn modelId="{30DCDB60-E49A-4422-817A-B9EFE2A63B64}" type="presParOf" srcId="{A8AEC6AC-7D71-4C15-9769-73CBE427A13F}" destId="{8E994A67-1680-4F62-AEA5-25F8F4ABFD08}" srcOrd="1" destOrd="0" presId="urn:microsoft.com/office/officeart/2005/8/layout/hierarchy4"/>
    <dgm:cxn modelId="{862AF134-B24D-4B11-B9F6-CC82C81A3684}" type="presParOf" srcId="{A8AEC6AC-7D71-4C15-9769-73CBE427A13F}" destId="{F1D5715A-6271-4CF7-9430-9F90678E1AE2}" srcOrd="2" destOrd="0" presId="urn:microsoft.com/office/officeart/2005/8/layout/hierarchy4"/>
    <dgm:cxn modelId="{1A6D0EF5-DECA-4027-92C5-E827AD125F6F}" type="presParOf" srcId="{F1D5715A-6271-4CF7-9430-9F90678E1AE2}" destId="{E27E3842-4256-4BFA-85E9-1119C04C7429}" srcOrd="0" destOrd="0" presId="urn:microsoft.com/office/officeart/2005/8/layout/hierarchy4"/>
    <dgm:cxn modelId="{FE4B61D1-4197-4345-9D45-23CE4228FC56}" type="presParOf" srcId="{E27E3842-4256-4BFA-85E9-1119C04C7429}" destId="{6C9DFBB1-552D-490E-A74A-764EC12C607D}" srcOrd="0" destOrd="0" presId="urn:microsoft.com/office/officeart/2005/8/layout/hierarchy4"/>
    <dgm:cxn modelId="{05F225C3-5407-49D4-9804-59F0E9541D77}" type="presParOf" srcId="{E27E3842-4256-4BFA-85E9-1119C04C7429}" destId="{5987CD44-C07F-434D-BADA-A3DBD6C146B6}" srcOrd="1" destOrd="0" presId="urn:microsoft.com/office/officeart/2005/8/layout/hierarchy4"/>
    <dgm:cxn modelId="{D3D9F54F-3DF8-4E94-9ADD-71A5BA93FF3E}" type="presParOf" srcId="{E27E3842-4256-4BFA-85E9-1119C04C7429}" destId="{138CC011-CA71-4C1A-B044-EDF5EEEFEE13}" srcOrd="2" destOrd="0" presId="urn:microsoft.com/office/officeart/2005/8/layout/hierarchy4"/>
    <dgm:cxn modelId="{FDE3B370-4B6C-48F2-B8D8-50C58FDCAAC5}" type="presParOf" srcId="{138CC011-CA71-4C1A-B044-EDF5EEEFEE13}" destId="{E3FBD681-C360-4001-BE5D-27558DA5EDF8}" srcOrd="0" destOrd="0" presId="urn:microsoft.com/office/officeart/2005/8/layout/hierarchy4"/>
    <dgm:cxn modelId="{5FBEFBA3-F9F4-444F-A907-146B2AA8B10D}" type="presParOf" srcId="{E3FBD681-C360-4001-BE5D-27558DA5EDF8}" destId="{33BB6EA8-E6CE-476D-BABA-647F06324BA0}" srcOrd="0" destOrd="0" presId="urn:microsoft.com/office/officeart/2005/8/layout/hierarchy4"/>
    <dgm:cxn modelId="{9CFF5992-1BAF-4CCC-BC75-7FAEEF9C7BDC}" type="presParOf" srcId="{E3FBD681-C360-4001-BE5D-27558DA5EDF8}" destId="{884163A8-405A-4C7C-A0ED-020CA09CAC39}" srcOrd="1" destOrd="0" presId="urn:microsoft.com/office/officeart/2005/8/layout/hierarchy4"/>
    <dgm:cxn modelId="{37074042-5B24-4624-8EE4-1EC50242CFE7}" type="presParOf" srcId="{6C44C9A4-A8FF-4434-95C7-DB2E01335A1F}" destId="{CA226336-3437-4D7E-BAE7-10AA934CB980}" srcOrd="1" destOrd="0" presId="urn:microsoft.com/office/officeart/2005/8/layout/hierarchy4"/>
    <dgm:cxn modelId="{5C15DC51-7E0F-4C9D-A488-9383D5345A2F}" type="presParOf" srcId="{6C44C9A4-A8FF-4434-95C7-DB2E01335A1F}" destId="{65384C0A-6A64-4990-902C-BB6EDB06E18D}" srcOrd="2" destOrd="0" presId="urn:microsoft.com/office/officeart/2005/8/layout/hierarchy4"/>
    <dgm:cxn modelId="{AAE1DAE5-CB24-4291-A3A8-4F3417C91430}" type="presParOf" srcId="{65384C0A-6A64-4990-902C-BB6EDB06E18D}" destId="{33EA868B-5B80-478A-AC9B-15FB0BC4175C}" srcOrd="0" destOrd="0" presId="urn:microsoft.com/office/officeart/2005/8/layout/hierarchy4"/>
    <dgm:cxn modelId="{995B3C4D-36F5-4328-A520-DD079AF453E7}" type="presParOf" srcId="{65384C0A-6A64-4990-902C-BB6EDB06E18D}" destId="{BC0ABB50-CC23-4CCC-92EA-D461F4F3DA05}" srcOrd="1" destOrd="0" presId="urn:microsoft.com/office/officeart/2005/8/layout/hierarchy4"/>
    <dgm:cxn modelId="{4DDE4D2B-1D6E-41CE-B159-B0183073CF8D}" type="presParOf" srcId="{65384C0A-6A64-4990-902C-BB6EDB06E18D}" destId="{75EC0098-0834-4874-A135-10B5A5D7BB48}" srcOrd="2" destOrd="0" presId="urn:microsoft.com/office/officeart/2005/8/layout/hierarchy4"/>
    <dgm:cxn modelId="{0B5061CD-ECCA-4A52-B33E-C754FD0F70CD}" type="presParOf" srcId="{75EC0098-0834-4874-A135-10B5A5D7BB48}" destId="{4F1FA1F2-CC82-42AE-ABE2-42C3ADA63EC2}" srcOrd="0" destOrd="0" presId="urn:microsoft.com/office/officeart/2005/8/layout/hierarchy4"/>
    <dgm:cxn modelId="{AD455777-EE4F-4EB2-9FD4-108036ED3E85}" type="presParOf" srcId="{4F1FA1F2-CC82-42AE-ABE2-42C3ADA63EC2}" destId="{AFC94111-9D15-4A18-B559-6AC6ED7A8038}" srcOrd="0" destOrd="0" presId="urn:microsoft.com/office/officeart/2005/8/layout/hierarchy4"/>
    <dgm:cxn modelId="{9258D09F-1E5A-488D-96FE-546E58285490}" type="presParOf" srcId="{4F1FA1F2-CC82-42AE-ABE2-42C3ADA63EC2}" destId="{35F5A1B1-41D2-4C0D-8529-600F7AFEF261}" srcOrd="1" destOrd="0" presId="urn:microsoft.com/office/officeart/2005/8/layout/hierarchy4"/>
    <dgm:cxn modelId="{DE08F77C-50C7-4397-8111-D050A759CA0B}" type="presParOf" srcId="{4F1FA1F2-CC82-42AE-ABE2-42C3ADA63EC2}" destId="{CFFE6F43-13EF-4E7E-B6CC-C49EBD968547}" srcOrd="2" destOrd="0" presId="urn:microsoft.com/office/officeart/2005/8/layout/hierarchy4"/>
    <dgm:cxn modelId="{F57B7D7B-CD9B-4C88-8565-378D924605FA}" type="presParOf" srcId="{CFFE6F43-13EF-4E7E-B6CC-C49EBD968547}" destId="{1BCBC698-1251-4418-863E-4E7423F0C5A6}" srcOrd="0" destOrd="0" presId="urn:microsoft.com/office/officeart/2005/8/layout/hierarchy4"/>
    <dgm:cxn modelId="{250EF3F9-E715-4374-93C0-98B72B5EEC36}" type="presParOf" srcId="{1BCBC698-1251-4418-863E-4E7423F0C5A6}" destId="{76A93074-9213-4E49-97F8-A3FF2AA969C3}" srcOrd="0" destOrd="0" presId="urn:microsoft.com/office/officeart/2005/8/layout/hierarchy4"/>
    <dgm:cxn modelId="{2B89C589-67C1-4BB6-90CB-CEF6B7F900EC}" type="presParOf" srcId="{1BCBC698-1251-4418-863E-4E7423F0C5A6}" destId="{06BC9038-5CBA-48D9-B84A-0CF0A039FEC3}" srcOrd="1" destOrd="0" presId="urn:microsoft.com/office/officeart/2005/8/layout/hierarchy4"/>
    <dgm:cxn modelId="{574616E7-B04C-4368-BF32-B261B42B6C52}" type="presParOf" srcId="{1BCBC698-1251-4418-863E-4E7423F0C5A6}" destId="{B75C5994-F4A7-480D-8F17-7F522849F23D}" srcOrd="2" destOrd="0" presId="urn:microsoft.com/office/officeart/2005/8/layout/hierarchy4"/>
    <dgm:cxn modelId="{5116CC03-21E5-4BE3-861D-2421FCF698AA}" type="presParOf" srcId="{B75C5994-F4A7-480D-8F17-7F522849F23D}" destId="{9F9F1F6B-A0A1-46CA-8C09-4EFE700FE79E}" srcOrd="0" destOrd="0" presId="urn:microsoft.com/office/officeart/2005/8/layout/hierarchy4"/>
    <dgm:cxn modelId="{024EE38A-9031-4560-885D-4BFB5A370E8A}" type="presParOf" srcId="{9F9F1F6B-A0A1-46CA-8C09-4EFE700FE79E}" destId="{7028773B-0195-4405-80CD-24F55B709D04}" srcOrd="0" destOrd="0" presId="urn:microsoft.com/office/officeart/2005/8/layout/hierarchy4"/>
    <dgm:cxn modelId="{91C2DB24-1628-4AE6-9BDA-E900F2DE7911}" type="presParOf" srcId="{9F9F1F6B-A0A1-46CA-8C09-4EFE700FE79E}" destId="{0D1F5431-E38D-480C-B460-788C784E7BF1}" srcOrd="1" destOrd="0" presId="urn:microsoft.com/office/officeart/2005/8/layout/hierarchy4"/>
    <dgm:cxn modelId="{2D7C5926-FCFB-4DD2-88DF-EFEC39098875}" type="presParOf" srcId="{9F9F1F6B-A0A1-46CA-8C09-4EFE700FE79E}" destId="{866AE494-492D-442B-8D50-71473672B40B}" srcOrd="2" destOrd="0" presId="urn:microsoft.com/office/officeart/2005/8/layout/hierarchy4"/>
    <dgm:cxn modelId="{B9207B1B-7F96-4C01-ACBB-844D74ACC763}" type="presParOf" srcId="{866AE494-492D-442B-8D50-71473672B40B}" destId="{8B9646E8-FD53-473D-9131-BEBEF292BE1A}" srcOrd="0" destOrd="0" presId="urn:microsoft.com/office/officeart/2005/8/layout/hierarchy4"/>
    <dgm:cxn modelId="{1F3384E8-6F0F-4A8D-A098-F0D5B3918A8B}" type="presParOf" srcId="{8B9646E8-FD53-473D-9131-BEBEF292BE1A}" destId="{F2B84D88-5BB8-49D9-9F41-DF5AC2A700EB}" srcOrd="0" destOrd="0" presId="urn:microsoft.com/office/officeart/2005/8/layout/hierarchy4"/>
    <dgm:cxn modelId="{0681E15A-C5A0-45DC-A599-FC2BB959BE58}" type="presParOf" srcId="{8B9646E8-FD53-473D-9131-BEBEF292BE1A}" destId="{B1700E1C-F852-4D08-AB91-895CCB01F594}" srcOrd="1" destOrd="0" presId="urn:microsoft.com/office/officeart/2005/8/layout/hierarchy4"/>
    <dgm:cxn modelId="{85E16DA7-EEED-4EC7-A608-C60CBA727222}" type="presParOf" srcId="{75EC0098-0834-4874-A135-10B5A5D7BB48}" destId="{1144FAD1-C0A8-4977-8A50-407B1695FF20}" srcOrd="1" destOrd="0" presId="urn:microsoft.com/office/officeart/2005/8/layout/hierarchy4"/>
    <dgm:cxn modelId="{97B87AE3-6117-4FA2-B080-EED7D46C7185}" type="presParOf" srcId="{75EC0098-0834-4874-A135-10B5A5D7BB48}" destId="{94E80610-88A2-4A1E-9A9F-3729FAAEA952}" srcOrd="2" destOrd="0" presId="urn:microsoft.com/office/officeart/2005/8/layout/hierarchy4"/>
    <dgm:cxn modelId="{BAE4DC29-2238-421A-B053-C18637ED75E8}" type="presParOf" srcId="{94E80610-88A2-4A1E-9A9F-3729FAAEA952}" destId="{04C0737C-1D75-413B-87CE-D9C5410373D7}" srcOrd="0" destOrd="0" presId="urn:microsoft.com/office/officeart/2005/8/layout/hierarchy4"/>
    <dgm:cxn modelId="{6567FD72-8BA3-46F0-8B62-AC6E09D4CB49}" type="presParOf" srcId="{94E80610-88A2-4A1E-9A9F-3729FAAEA952}" destId="{5BFC4A3D-296A-463F-A0AA-5DBBA1A3B866}" srcOrd="1" destOrd="0" presId="urn:microsoft.com/office/officeart/2005/8/layout/hierarchy4"/>
    <dgm:cxn modelId="{3998BC92-DF6E-4281-AF65-F11C7CB8BF5F}" type="presParOf" srcId="{94E80610-88A2-4A1E-9A9F-3729FAAEA952}" destId="{DD1E5582-A33D-4741-886B-3BF720794AAD}" srcOrd="2" destOrd="0" presId="urn:microsoft.com/office/officeart/2005/8/layout/hierarchy4"/>
    <dgm:cxn modelId="{AD489F33-ACAD-4F5F-8CF0-8204D4FCD497}" type="presParOf" srcId="{DD1E5582-A33D-4741-886B-3BF720794AAD}" destId="{671F6806-2451-418D-992E-3717939C4198}" srcOrd="0" destOrd="0" presId="urn:microsoft.com/office/officeart/2005/8/layout/hierarchy4"/>
    <dgm:cxn modelId="{CD50DBFD-055B-4DAD-A9E5-A093F38D6AA4}" type="presParOf" srcId="{671F6806-2451-418D-992E-3717939C4198}" destId="{46A07F1E-B489-4B54-B680-4DE78DB3B449}" srcOrd="0" destOrd="0" presId="urn:microsoft.com/office/officeart/2005/8/layout/hierarchy4"/>
    <dgm:cxn modelId="{C2B7BC06-FD0B-4743-9D34-5635EB657E4A}" type="presParOf" srcId="{671F6806-2451-418D-992E-3717939C4198}" destId="{89A71763-9615-4202-91A8-7A97327A1DA5}" srcOrd="1" destOrd="0" presId="urn:microsoft.com/office/officeart/2005/8/layout/hierarchy4"/>
    <dgm:cxn modelId="{1F230D96-6223-46FA-A9A9-FB323938B869}" type="presParOf" srcId="{671F6806-2451-418D-992E-3717939C4198}" destId="{3657F6E3-65CB-4DB8-B1FA-4FE4508573F3}" srcOrd="2" destOrd="0" presId="urn:microsoft.com/office/officeart/2005/8/layout/hierarchy4"/>
    <dgm:cxn modelId="{5F3AF51B-F86B-4115-B090-4DA1DF0BC35D}" type="presParOf" srcId="{3657F6E3-65CB-4DB8-B1FA-4FE4508573F3}" destId="{7802082C-7255-449F-B5C3-0F8A7FE9CAF6}" srcOrd="0" destOrd="0" presId="urn:microsoft.com/office/officeart/2005/8/layout/hierarchy4"/>
    <dgm:cxn modelId="{3572E7DE-2F39-4779-87C2-A1CD7A924A42}" type="presParOf" srcId="{7802082C-7255-449F-B5C3-0F8A7FE9CAF6}" destId="{857006A9-771B-4850-9A21-7BF993C1B667}" srcOrd="0" destOrd="0" presId="urn:microsoft.com/office/officeart/2005/8/layout/hierarchy4"/>
    <dgm:cxn modelId="{93209624-CC21-445E-B699-D88175F4152B}" type="presParOf" srcId="{7802082C-7255-449F-B5C3-0F8A7FE9CAF6}" destId="{6656155C-8F3C-4754-9417-7A274291A87B}" srcOrd="1" destOrd="0" presId="urn:microsoft.com/office/officeart/2005/8/layout/hierarchy4"/>
    <dgm:cxn modelId="{D5D8A007-0779-421E-B093-5FC224198DA5}" type="presParOf" srcId="{7802082C-7255-449F-B5C3-0F8A7FE9CAF6}" destId="{C31CFE42-D2AA-405C-9A14-61107B21AF10}" srcOrd="2" destOrd="0" presId="urn:microsoft.com/office/officeart/2005/8/layout/hierarchy4"/>
    <dgm:cxn modelId="{A9965E76-B373-4F0E-A67A-478EF7A24590}" type="presParOf" srcId="{C31CFE42-D2AA-405C-9A14-61107B21AF10}" destId="{9A71CDFF-2964-441F-BA99-046E0980CC18}" srcOrd="0" destOrd="0" presId="urn:microsoft.com/office/officeart/2005/8/layout/hierarchy4"/>
    <dgm:cxn modelId="{A9295404-75FB-4423-B2BC-A1B8E86FD0A2}" type="presParOf" srcId="{9A71CDFF-2964-441F-BA99-046E0980CC18}" destId="{94EEF77B-2749-485D-BA90-037647FE1A2A}" srcOrd="0" destOrd="0" presId="urn:microsoft.com/office/officeart/2005/8/layout/hierarchy4"/>
    <dgm:cxn modelId="{5D1F36BD-4A05-4BFD-9B14-8D8C5E036452}" type="presParOf" srcId="{9A71CDFF-2964-441F-BA99-046E0980CC18}" destId="{E81997F3-75CC-4192-91FB-B91194347522}" srcOrd="1" destOrd="0" presId="urn:microsoft.com/office/officeart/2005/8/layout/hierarchy4"/>
    <dgm:cxn modelId="{43692EA0-2C97-468D-8695-2EB292A75DC4}" type="presParOf" srcId="{6C44C9A4-A8FF-4434-95C7-DB2E01335A1F}" destId="{C20A1CD3-5DFB-40F8-B924-9FE4AF3CC6E4}" srcOrd="3" destOrd="0" presId="urn:microsoft.com/office/officeart/2005/8/layout/hierarchy4"/>
    <dgm:cxn modelId="{CF8C8152-7F8F-48FF-BEC7-2F641734D3AD}" type="presParOf" srcId="{6C44C9A4-A8FF-4434-95C7-DB2E01335A1F}" destId="{95A43BE8-AD4A-4137-923A-24E6AE3C9CE1}" srcOrd="4" destOrd="0" presId="urn:microsoft.com/office/officeart/2005/8/layout/hierarchy4"/>
    <dgm:cxn modelId="{CCB0BB83-7BAC-4425-8414-E02231F29601}" type="presParOf" srcId="{95A43BE8-AD4A-4137-923A-24E6AE3C9CE1}" destId="{59A3C046-A781-4CE4-8BDC-65A36EE2B245}" srcOrd="0" destOrd="0" presId="urn:microsoft.com/office/officeart/2005/8/layout/hierarchy4"/>
    <dgm:cxn modelId="{25065A2D-6CDA-4271-A6C3-4D803912E25B}" type="presParOf" srcId="{95A43BE8-AD4A-4137-923A-24E6AE3C9CE1}" destId="{F2024D7C-E125-41AA-B46C-338696F036D3}" srcOrd="1" destOrd="0" presId="urn:microsoft.com/office/officeart/2005/8/layout/hierarchy4"/>
    <dgm:cxn modelId="{8A3DDB8E-B382-4CFB-B8BE-1BCE23E63CA0}" type="presParOf" srcId="{95A43BE8-AD4A-4137-923A-24E6AE3C9CE1}" destId="{8F9FD456-F562-46AC-99AC-B16CD213D947}" srcOrd="2" destOrd="0" presId="urn:microsoft.com/office/officeart/2005/8/layout/hierarchy4"/>
    <dgm:cxn modelId="{F51728E5-221E-4A4F-B7E5-52C5F3099F97}" type="presParOf" srcId="{8F9FD456-F562-46AC-99AC-B16CD213D947}" destId="{6A47F579-050F-4A56-8925-69F4080D81F5}" srcOrd="0" destOrd="0" presId="urn:microsoft.com/office/officeart/2005/8/layout/hierarchy4"/>
    <dgm:cxn modelId="{3DD2D508-3025-43A3-88B2-AA23BC3B7E08}" type="presParOf" srcId="{6A47F579-050F-4A56-8925-69F4080D81F5}" destId="{44D199B0-5FC4-437F-AE3A-B2046821438C}" srcOrd="0" destOrd="0" presId="urn:microsoft.com/office/officeart/2005/8/layout/hierarchy4"/>
    <dgm:cxn modelId="{A39428FD-E3CB-43A5-ACF9-A621F3D2734A}" type="presParOf" srcId="{6A47F579-050F-4A56-8925-69F4080D81F5}" destId="{1286718F-83B7-4F44-9B9A-5CB43340EFA2}" srcOrd="1" destOrd="0" presId="urn:microsoft.com/office/officeart/2005/8/layout/hierarchy4"/>
    <dgm:cxn modelId="{8B8585AF-15CB-437F-A84D-231EA782ACD4}" type="presParOf" srcId="{6A47F579-050F-4A56-8925-69F4080D81F5}" destId="{2F3C0608-0B4B-4587-B80F-5635E381EEA6}" srcOrd="2" destOrd="0" presId="urn:microsoft.com/office/officeart/2005/8/layout/hierarchy4"/>
    <dgm:cxn modelId="{2D76E0F5-E52F-4F4E-B58B-67ABA125C397}" type="presParOf" srcId="{2F3C0608-0B4B-4587-B80F-5635E381EEA6}" destId="{353F268B-8988-463E-B099-16F773E2DF4A}" srcOrd="0" destOrd="0" presId="urn:microsoft.com/office/officeart/2005/8/layout/hierarchy4"/>
    <dgm:cxn modelId="{8395997A-EE2A-4737-9C7B-45CE007A2FD9}" type="presParOf" srcId="{353F268B-8988-463E-B099-16F773E2DF4A}" destId="{00F6FB64-082F-4677-9F14-A5CB424E12E3}" srcOrd="0" destOrd="0" presId="urn:microsoft.com/office/officeart/2005/8/layout/hierarchy4"/>
    <dgm:cxn modelId="{8B3D0A35-479B-4171-9FDF-8CE7F2CA48AC}" type="presParOf" srcId="{353F268B-8988-463E-B099-16F773E2DF4A}" destId="{82BC7DFA-57CF-45ED-A550-B71DF2E2771B}" srcOrd="1" destOrd="0" presId="urn:microsoft.com/office/officeart/2005/8/layout/hierarchy4"/>
    <dgm:cxn modelId="{BA32E30F-BA2D-4976-A65A-CB9A004E8C58}" type="presParOf" srcId="{353F268B-8988-463E-B099-16F773E2DF4A}" destId="{6B4F45C0-89A8-4BA4-9125-8994B5184239}" srcOrd="2" destOrd="0" presId="urn:microsoft.com/office/officeart/2005/8/layout/hierarchy4"/>
    <dgm:cxn modelId="{46FDF6A2-3DAD-4C93-9103-4C8404504139}" type="presParOf" srcId="{6B4F45C0-89A8-4BA4-9125-8994B5184239}" destId="{490DB165-D532-44ED-AE60-54C137EDC485}" srcOrd="0" destOrd="0" presId="urn:microsoft.com/office/officeart/2005/8/layout/hierarchy4"/>
    <dgm:cxn modelId="{2B9BB45E-151E-4619-A182-83A3BBE7B78F}" type="presParOf" srcId="{490DB165-D532-44ED-AE60-54C137EDC485}" destId="{FB7E93F4-4A5E-4B5D-86FF-82A6A08B3A74}" srcOrd="0" destOrd="0" presId="urn:microsoft.com/office/officeart/2005/8/layout/hierarchy4"/>
    <dgm:cxn modelId="{DBFC9576-6C2A-4151-B3FD-2BF08A80379A}" type="presParOf" srcId="{490DB165-D532-44ED-AE60-54C137EDC485}" destId="{87EC98D1-567D-4367-A671-7D1E29113852}" srcOrd="1" destOrd="0" presId="urn:microsoft.com/office/officeart/2005/8/layout/hierarchy4"/>
    <dgm:cxn modelId="{48D9C701-45D0-434A-85DA-35A85B9DC24A}" type="presParOf" srcId="{490DB165-D532-44ED-AE60-54C137EDC485}" destId="{9ACCDF25-A14F-4DFA-A958-122BA19E61EB}" srcOrd="2" destOrd="0" presId="urn:microsoft.com/office/officeart/2005/8/layout/hierarchy4"/>
    <dgm:cxn modelId="{99798417-5305-484C-94A4-AF6B405DE842}" type="presParOf" srcId="{9ACCDF25-A14F-4DFA-A958-122BA19E61EB}" destId="{1D5871D5-6779-4CF3-AF55-7AF675ED4620}" srcOrd="0" destOrd="0" presId="urn:microsoft.com/office/officeart/2005/8/layout/hierarchy4"/>
    <dgm:cxn modelId="{7B80C57A-513C-4A3F-91CF-6832E53182E7}" type="presParOf" srcId="{1D5871D5-6779-4CF3-AF55-7AF675ED4620}" destId="{60D7AF0A-5018-46EA-8C3A-DFABFF0BC4F9}" srcOrd="0" destOrd="0" presId="urn:microsoft.com/office/officeart/2005/8/layout/hierarchy4"/>
    <dgm:cxn modelId="{59916116-2552-4E15-99B8-85B605EC53FC}" type="presParOf" srcId="{1D5871D5-6779-4CF3-AF55-7AF675ED4620}" destId="{146F2805-A7A2-4298-A9AA-A0C897456FF7}" srcOrd="1" destOrd="0" presId="urn:microsoft.com/office/officeart/2005/8/layout/hierarchy4"/>
    <dgm:cxn modelId="{8258A415-FC94-47BD-A962-86A513B0BEC7}" type="presParOf" srcId="{8F9FD456-F562-46AC-99AC-B16CD213D947}" destId="{90C86E5E-2087-42A9-B95D-8182B789CBC5}" srcOrd="1" destOrd="0" presId="urn:microsoft.com/office/officeart/2005/8/layout/hierarchy4"/>
    <dgm:cxn modelId="{DAF16936-1087-4C34-AF56-0C84CF1313D3}" type="presParOf" srcId="{8F9FD456-F562-46AC-99AC-B16CD213D947}" destId="{E0C52EDF-96D7-44C2-B07B-EB573DD3B0F5}" srcOrd="2" destOrd="0" presId="urn:microsoft.com/office/officeart/2005/8/layout/hierarchy4"/>
    <dgm:cxn modelId="{154964DD-0A4E-4324-A3C9-FCED755A4DAE}" type="presParOf" srcId="{E0C52EDF-96D7-44C2-B07B-EB573DD3B0F5}" destId="{BBC7EBE2-F805-406D-BD8F-F91310B47E5D}" srcOrd="0" destOrd="0" presId="urn:microsoft.com/office/officeart/2005/8/layout/hierarchy4"/>
    <dgm:cxn modelId="{098F297C-6022-404A-ABD2-BD911F33E810}" type="presParOf" srcId="{E0C52EDF-96D7-44C2-B07B-EB573DD3B0F5}" destId="{11F0F506-8A8A-4A13-9A8F-DCC441EAC29B}" srcOrd="1" destOrd="0" presId="urn:microsoft.com/office/officeart/2005/8/layout/hierarchy4"/>
    <dgm:cxn modelId="{FAECE9AE-DA5A-46E8-BC39-81E9FBE4ACE9}" type="presParOf" srcId="{E0C52EDF-96D7-44C2-B07B-EB573DD3B0F5}" destId="{EB23DD38-8023-4DE4-921A-FD7CC38890D8}" srcOrd="2" destOrd="0" presId="urn:microsoft.com/office/officeart/2005/8/layout/hierarchy4"/>
    <dgm:cxn modelId="{238B5E83-CAC7-490D-96B3-367ABA7B7BAA}" type="presParOf" srcId="{EB23DD38-8023-4DE4-921A-FD7CC38890D8}" destId="{5EE784BE-39F8-4AD1-A52A-1842F779EDD7}" srcOrd="0" destOrd="0" presId="urn:microsoft.com/office/officeart/2005/8/layout/hierarchy4"/>
    <dgm:cxn modelId="{A9AD19D7-F21B-42B0-8CBA-E22F7E7ECBE7}" type="presParOf" srcId="{5EE784BE-39F8-4AD1-A52A-1842F779EDD7}" destId="{E379D84D-F4D8-4352-9352-2AC85F7955C8}" srcOrd="0" destOrd="0" presId="urn:microsoft.com/office/officeart/2005/8/layout/hierarchy4"/>
    <dgm:cxn modelId="{E8533B17-596A-4FF4-B297-2CC64291580D}" type="presParOf" srcId="{5EE784BE-39F8-4AD1-A52A-1842F779EDD7}" destId="{B8ACB773-51F1-47BE-8DE7-3DA2B7AC6733}" srcOrd="1" destOrd="0" presId="urn:microsoft.com/office/officeart/2005/8/layout/hierarchy4"/>
    <dgm:cxn modelId="{228636D8-8044-4835-A6E2-99D10B8B432F}" type="presParOf" srcId="{5EE784BE-39F8-4AD1-A52A-1842F779EDD7}" destId="{52FD1655-C2C7-47AC-AEC9-8AE3D844F94D}" srcOrd="2" destOrd="0" presId="urn:microsoft.com/office/officeart/2005/8/layout/hierarchy4"/>
    <dgm:cxn modelId="{519BC843-DBC1-42BF-BB18-2A2256E1752D}" type="presParOf" srcId="{52FD1655-C2C7-47AC-AEC9-8AE3D844F94D}" destId="{C6693072-EA7A-4E97-B5D0-552DF35F9C9F}" srcOrd="0" destOrd="0" presId="urn:microsoft.com/office/officeart/2005/8/layout/hierarchy4"/>
    <dgm:cxn modelId="{CD3504EF-AA4F-4F05-8C5D-550505E4645A}" type="presParOf" srcId="{C6693072-EA7A-4E97-B5D0-552DF35F9C9F}" destId="{B28A7E55-7396-49E5-99BA-E87FD9573C6B}" srcOrd="0" destOrd="0" presId="urn:microsoft.com/office/officeart/2005/8/layout/hierarchy4"/>
    <dgm:cxn modelId="{CA4092B8-2D14-4783-B212-F3F68CEC6B32}" type="presParOf" srcId="{C6693072-EA7A-4E97-B5D0-552DF35F9C9F}" destId="{6A25B260-E2E2-4805-BD2A-7A7E0030A27F}" srcOrd="1" destOrd="0" presId="urn:microsoft.com/office/officeart/2005/8/layout/hierarchy4"/>
    <dgm:cxn modelId="{E5C46384-CB37-4400-91C9-2A97D329BB97}" type="presParOf" srcId="{6C44C9A4-A8FF-4434-95C7-DB2E01335A1F}" destId="{23E80EBC-146C-43ED-93C2-459358D1FE99}" srcOrd="5" destOrd="0" presId="urn:microsoft.com/office/officeart/2005/8/layout/hierarchy4"/>
    <dgm:cxn modelId="{6635AA0B-3E30-4180-9096-C594362CC318}" type="presParOf" srcId="{6C44C9A4-A8FF-4434-95C7-DB2E01335A1F}" destId="{445DB087-A375-49FF-B361-D3265F5F1EEA}" srcOrd="6" destOrd="0" presId="urn:microsoft.com/office/officeart/2005/8/layout/hierarchy4"/>
    <dgm:cxn modelId="{465FC66D-1D10-400E-B112-43E3AA54BD8C}" type="presParOf" srcId="{445DB087-A375-49FF-B361-D3265F5F1EEA}" destId="{63A28333-5DE0-4CBC-BA39-BDEC464590D4}" srcOrd="0" destOrd="0" presId="urn:microsoft.com/office/officeart/2005/8/layout/hierarchy4"/>
    <dgm:cxn modelId="{C7C9DF59-D72D-4DD1-A212-EB74969ABC14}" type="presParOf" srcId="{445DB087-A375-49FF-B361-D3265F5F1EEA}" destId="{EF7D27E2-7DD0-4A5A-8002-A8AD14C16BDC}" srcOrd="1" destOrd="0" presId="urn:microsoft.com/office/officeart/2005/8/layout/hierarchy4"/>
    <dgm:cxn modelId="{B57EA2F9-ABB7-4D3A-A0C5-2E6426995C83}" type="presParOf" srcId="{445DB087-A375-49FF-B361-D3265F5F1EEA}" destId="{E7168632-7660-4835-9538-2E0F10C17D5A}" srcOrd="2" destOrd="0" presId="urn:microsoft.com/office/officeart/2005/8/layout/hierarchy4"/>
    <dgm:cxn modelId="{CB784FD6-13EA-4511-964C-FA8E8A18C86F}" type="presParOf" srcId="{E7168632-7660-4835-9538-2E0F10C17D5A}" destId="{10993B4B-1131-410B-95DC-AB08ADCC4C72}" srcOrd="0" destOrd="0" presId="urn:microsoft.com/office/officeart/2005/8/layout/hierarchy4"/>
    <dgm:cxn modelId="{300A891C-4DC6-4BA5-B206-466B1ECF16D6}" type="presParOf" srcId="{10993B4B-1131-410B-95DC-AB08ADCC4C72}" destId="{100CDFCD-F6F6-4602-8D4B-70CE79868B80}" srcOrd="0" destOrd="0" presId="urn:microsoft.com/office/officeart/2005/8/layout/hierarchy4"/>
    <dgm:cxn modelId="{F5A6ADFF-5C51-41FB-B9CB-6175BBBC76E7}" type="presParOf" srcId="{10993B4B-1131-410B-95DC-AB08ADCC4C72}" destId="{8FB265BB-DBBC-45A0-BB97-70833BA45C7D}" srcOrd="1" destOrd="0" presId="urn:microsoft.com/office/officeart/2005/8/layout/hierarchy4"/>
    <dgm:cxn modelId="{81A78C70-79ED-4300-9074-70D6D531D405}" type="presParOf" srcId="{10993B4B-1131-410B-95DC-AB08ADCC4C72}" destId="{D062004A-0AA0-4F70-9EE0-FC2B4855A700}" srcOrd="2" destOrd="0" presId="urn:microsoft.com/office/officeart/2005/8/layout/hierarchy4"/>
    <dgm:cxn modelId="{FA015712-4CF5-4E6B-B757-8F2A521FB043}" type="presParOf" srcId="{D062004A-0AA0-4F70-9EE0-FC2B4855A700}" destId="{2C72C358-5CE7-40D6-A0DE-5FF787C9E16C}" srcOrd="0" destOrd="0" presId="urn:microsoft.com/office/officeart/2005/8/layout/hierarchy4"/>
    <dgm:cxn modelId="{5C8B0D8B-7E5F-4C72-A86F-939F39E27B54}" type="presParOf" srcId="{2C72C358-5CE7-40D6-A0DE-5FF787C9E16C}" destId="{83F5F5F0-9977-48D7-A790-D3D0684A5563}" srcOrd="0" destOrd="0" presId="urn:microsoft.com/office/officeart/2005/8/layout/hierarchy4"/>
    <dgm:cxn modelId="{5A973C01-991C-41C6-974D-6F4BAEBAFD3B}" type="presParOf" srcId="{2C72C358-5CE7-40D6-A0DE-5FF787C9E16C}" destId="{C1897DFD-563C-4545-B423-79F6AD1202A6}" srcOrd="1" destOrd="0" presId="urn:microsoft.com/office/officeart/2005/8/layout/hierarchy4"/>
    <dgm:cxn modelId="{AAC11259-B4F4-45A1-9D8F-F435F117DE91}" type="presParOf" srcId="{2C72C358-5CE7-40D6-A0DE-5FF787C9E16C}" destId="{FB4EC974-915C-4CF7-A250-3C54BFB4F714}" srcOrd="2" destOrd="0" presId="urn:microsoft.com/office/officeart/2005/8/layout/hierarchy4"/>
    <dgm:cxn modelId="{36F8CA44-587C-4411-9DA9-5709680267B5}" type="presParOf" srcId="{FB4EC974-915C-4CF7-A250-3C54BFB4F714}" destId="{466DD874-8896-4D49-A493-AF9F35518478}" srcOrd="0" destOrd="0" presId="urn:microsoft.com/office/officeart/2005/8/layout/hierarchy4"/>
    <dgm:cxn modelId="{E1F52B07-EB02-48A7-8604-5CFDBA3006FE}" type="presParOf" srcId="{466DD874-8896-4D49-A493-AF9F35518478}" destId="{5D3731DB-C22D-4D11-AA26-BC40BBC1EC00}" srcOrd="0" destOrd="0" presId="urn:microsoft.com/office/officeart/2005/8/layout/hierarchy4"/>
    <dgm:cxn modelId="{EAA4E5AC-9136-494A-92E9-0F0A6586B86B}" type="presParOf" srcId="{466DD874-8896-4D49-A493-AF9F35518478}" destId="{BDE735A1-16D5-4728-8942-AECBE0909579}" srcOrd="1" destOrd="0" presId="urn:microsoft.com/office/officeart/2005/8/layout/hierarchy4"/>
    <dgm:cxn modelId="{EAE83046-1A79-414A-A58A-79F4A481053E}" type="presParOf" srcId="{466DD874-8896-4D49-A493-AF9F35518478}" destId="{EF768B4E-E321-4742-B34C-2E1198F2A8A5}" srcOrd="2" destOrd="0" presId="urn:microsoft.com/office/officeart/2005/8/layout/hierarchy4"/>
    <dgm:cxn modelId="{02884220-4E5E-4066-A956-35D6768F93F4}" type="presParOf" srcId="{EF768B4E-E321-4742-B34C-2E1198F2A8A5}" destId="{B50FC078-F438-4919-B938-CCC8DF4ADE2F}" srcOrd="0" destOrd="0" presId="urn:microsoft.com/office/officeart/2005/8/layout/hierarchy4"/>
    <dgm:cxn modelId="{DAA33D17-2F3A-43A2-BFAE-384F8A8AB993}" type="presParOf" srcId="{B50FC078-F438-4919-B938-CCC8DF4ADE2F}" destId="{E3D8B9D6-5699-4BBF-B4A9-171CD36BE6DA}" srcOrd="0" destOrd="0" presId="urn:microsoft.com/office/officeart/2005/8/layout/hierarchy4"/>
    <dgm:cxn modelId="{A9A70519-4B1D-4EEB-8ED7-36765A00EB94}" type="presParOf" srcId="{B50FC078-F438-4919-B938-CCC8DF4ADE2F}" destId="{A4043B4C-C6D6-484C-ACD2-50C17C2C39F0}" srcOrd="1" destOrd="0" presId="urn:microsoft.com/office/officeart/2005/8/layout/hierarchy4"/>
    <dgm:cxn modelId="{AB2C2FDD-1252-4EE4-BEC5-5FB66997CADC}" type="presParOf" srcId="{E7168632-7660-4835-9538-2E0F10C17D5A}" destId="{6DA4847E-4056-4E54-A866-C262E6B7CFD9}" srcOrd="1" destOrd="0" presId="urn:microsoft.com/office/officeart/2005/8/layout/hierarchy4"/>
    <dgm:cxn modelId="{06C7A4EC-A2AC-4FBD-ADEC-F8642BB5AE98}" type="presParOf" srcId="{E7168632-7660-4835-9538-2E0F10C17D5A}" destId="{68A5C8FA-2B7A-4242-896A-10AFF9F87EED}" srcOrd="2" destOrd="0" presId="urn:microsoft.com/office/officeart/2005/8/layout/hierarchy4"/>
    <dgm:cxn modelId="{01D66642-C71A-4E6C-A676-3F75D00CADAD}" type="presParOf" srcId="{68A5C8FA-2B7A-4242-896A-10AFF9F87EED}" destId="{C1A492EA-6CD0-45B9-9092-E19D8CE13CCF}" srcOrd="0" destOrd="0" presId="urn:microsoft.com/office/officeart/2005/8/layout/hierarchy4"/>
    <dgm:cxn modelId="{90F350A2-95D9-411B-8656-665A1BF94F05}" type="presParOf" srcId="{68A5C8FA-2B7A-4242-896A-10AFF9F87EED}" destId="{530B3DFA-C2A6-411F-801A-C8C4FF755096}" srcOrd="1" destOrd="0" presId="urn:microsoft.com/office/officeart/2005/8/layout/hierarchy4"/>
    <dgm:cxn modelId="{6D5E6DE8-4779-452D-9B77-03710C8354BF}" type="presParOf" srcId="{68A5C8FA-2B7A-4242-896A-10AFF9F87EED}" destId="{4D74E879-F9F1-46F9-9E3C-480EC0C968DB}" srcOrd="2" destOrd="0" presId="urn:microsoft.com/office/officeart/2005/8/layout/hierarchy4"/>
    <dgm:cxn modelId="{4DC9483E-C9CD-47B0-BF14-178B147CE4FC}" type="presParOf" srcId="{4D74E879-F9F1-46F9-9E3C-480EC0C968DB}" destId="{FCBCC011-59CC-48C8-A235-ED559EBFBEB9}" srcOrd="0" destOrd="0" presId="urn:microsoft.com/office/officeart/2005/8/layout/hierarchy4"/>
    <dgm:cxn modelId="{4FD66101-1A76-49C4-A8DE-C4B392D0234A}" type="presParOf" srcId="{FCBCC011-59CC-48C8-A235-ED559EBFBEB9}" destId="{A89847A0-B6D3-4686-8FA0-87858F512E3E}" srcOrd="0" destOrd="0" presId="urn:microsoft.com/office/officeart/2005/8/layout/hierarchy4"/>
    <dgm:cxn modelId="{FFEFBC77-3DA1-48DA-883E-508DBAAC7591}" type="presParOf" srcId="{FCBCC011-59CC-48C8-A235-ED559EBFBEB9}" destId="{3FC32C6B-1793-4153-8912-342523ED68F9}" srcOrd="1" destOrd="0" presId="urn:microsoft.com/office/officeart/2005/8/layout/hierarchy4"/>
    <dgm:cxn modelId="{09825853-7051-4456-B94E-DF596B270DFC}" type="presParOf" srcId="{FCBCC011-59CC-48C8-A235-ED559EBFBEB9}" destId="{2460F17D-8A32-4872-9608-A5EC5344D3DE}" srcOrd="2" destOrd="0" presId="urn:microsoft.com/office/officeart/2005/8/layout/hierarchy4"/>
    <dgm:cxn modelId="{3F09A9F9-A084-4064-B44A-53E79B606749}" type="presParOf" srcId="{2460F17D-8A32-4872-9608-A5EC5344D3DE}" destId="{32F17A6C-C2FD-4D44-A012-A938AEA9B33B}" srcOrd="0" destOrd="0" presId="urn:microsoft.com/office/officeart/2005/8/layout/hierarchy4"/>
    <dgm:cxn modelId="{F39B20FF-7BE9-451E-B7D6-31987A3542C4}" type="presParOf" srcId="{32F17A6C-C2FD-4D44-A012-A938AEA9B33B}" destId="{D2C52DF2-2F6B-49FC-BD1C-AEE7393634B4}" srcOrd="0" destOrd="0" presId="urn:microsoft.com/office/officeart/2005/8/layout/hierarchy4"/>
    <dgm:cxn modelId="{CE15A759-F308-4449-80A0-1340683E83DE}" type="presParOf" srcId="{32F17A6C-C2FD-4D44-A012-A938AEA9B33B}" destId="{1364209F-1E67-4BA0-8D08-422FAE8BDBFE}" srcOrd="1" destOrd="0" presId="urn:microsoft.com/office/officeart/2005/8/layout/hierarchy4"/>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99A7DCE-7FFE-4C46-94EA-A46A06A4AF69}">
      <dsp:nvSpPr>
        <dsp:cNvPr id="0" name=""/>
        <dsp:cNvSpPr/>
      </dsp:nvSpPr>
      <dsp:spPr>
        <a:xfrm>
          <a:off x="4060" y="1087"/>
          <a:ext cx="1227057" cy="294043"/>
        </a:xfrm>
        <a:prstGeom prst="snip2DiagRect">
          <a:avLst/>
        </a:prstGeom>
        <a:solidFill>
          <a:srgbClr val="C5501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Security Architecture</a:t>
          </a:r>
        </a:p>
      </dsp:txBody>
      <dsp:txXfrm>
        <a:off x="28564" y="25591"/>
        <a:ext cx="1178049" cy="245035"/>
      </dsp:txXfrm>
    </dsp:sp>
    <dsp:sp modelId="{FAEB5F10-A220-4E61-B1D0-19D36BBA1046}">
      <dsp:nvSpPr>
        <dsp:cNvPr id="0" name=""/>
        <dsp:cNvSpPr/>
      </dsp:nvSpPr>
      <dsp:spPr>
        <a:xfrm>
          <a:off x="4060" y="378221"/>
          <a:ext cx="1227057" cy="294043"/>
        </a:xfrm>
        <a:prstGeom prst="roundRect">
          <a:avLst>
            <a:gd name="adj" fmla="val 10000"/>
          </a:avLst>
        </a:prstGeom>
        <a:solidFill>
          <a:srgbClr val="E9713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Identity and Access Management</a:t>
          </a:r>
        </a:p>
      </dsp:txBody>
      <dsp:txXfrm>
        <a:off x="12672" y="386833"/>
        <a:ext cx="1209833" cy="276819"/>
      </dsp:txXfrm>
    </dsp:sp>
    <dsp:sp modelId="{C8C85AA7-4246-4670-A2D3-AC13E348E670}">
      <dsp:nvSpPr>
        <dsp:cNvPr id="0" name=""/>
        <dsp:cNvSpPr/>
      </dsp:nvSpPr>
      <dsp:spPr>
        <a:xfrm>
          <a:off x="4060" y="755355"/>
          <a:ext cx="1227057" cy="294043"/>
        </a:xfrm>
        <a:prstGeom prst="roundRect">
          <a:avLst>
            <a:gd name="adj" fmla="val 10000"/>
          </a:avLst>
        </a:prstGeom>
        <a:solidFill>
          <a:srgbClr val="E9713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Data Confidentiality</a:t>
          </a:r>
        </a:p>
      </dsp:txBody>
      <dsp:txXfrm>
        <a:off x="12672" y="763967"/>
        <a:ext cx="1209833" cy="276819"/>
      </dsp:txXfrm>
    </dsp:sp>
    <dsp:sp modelId="{50028776-B1A5-4629-96B0-3388F8FB1D14}">
      <dsp:nvSpPr>
        <dsp:cNvPr id="0" name=""/>
        <dsp:cNvSpPr/>
      </dsp:nvSpPr>
      <dsp:spPr>
        <a:xfrm>
          <a:off x="4060" y="1132489"/>
          <a:ext cx="1227057" cy="294043"/>
        </a:xfrm>
        <a:prstGeom prst="roundRect">
          <a:avLst>
            <a:gd name="adj" fmla="val 10000"/>
          </a:avLst>
        </a:prstGeom>
        <a:solidFill>
          <a:srgbClr val="E9713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Security Operations</a:t>
          </a:r>
        </a:p>
      </dsp:txBody>
      <dsp:txXfrm>
        <a:off x="12672" y="1141101"/>
        <a:ext cx="1209833" cy="276819"/>
      </dsp:txXfrm>
    </dsp:sp>
    <dsp:sp modelId="{FE2ED5E4-F48E-4AA8-AEF1-D884D9F4B6D2}">
      <dsp:nvSpPr>
        <dsp:cNvPr id="0" name=""/>
        <dsp:cNvSpPr/>
      </dsp:nvSpPr>
      <dsp:spPr>
        <a:xfrm>
          <a:off x="4060" y="1509623"/>
          <a:ext cx="1227057" cy="294043"/>
        </a:xfrm>
        <a:prstGeom prst="roundRect">
          <a:avLst>
            <a:gd name="adj" fmla="val 10000"/>
          </a:avLst>
        </a:prstGeom>
        <a:solidFill>
          <a:srgbClr val="E9713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Malicious Use Protection</a:t>
          </a:r>
        </a:p>
      </dsp:txBody>
      <dsp:txXfrm>
        <a:off x="12672" y="1518235"/>
        <a:ext cx="1209833" cy="276819"/>
      </dsp:txXfrm>
    </dsp:sp>
    <dsp:sp modelId="{0E0A772D-1327-435D-AAFC-B5B0834D0D85}">
      <dsp:nvSpPr>
        <dsp:cNvPr id="0" name=""/>
        <dsp:cNvSpPr/>
      </dsp:nvSpPr>
      <dsp:spPr>
        <a:xfrm>
          <a:off x="4060" y="1886757"/>
          <a:ext cx="1227057" cy="294043"/>
        </a:xfrm>
        <a:prstGeom prst="roundRect">
          <a:avLst>
            <a:gd name="adj" fmla="val 10000"/>
          </a:avLst>
        </a:prstGeom>
        <a:solidFill>
          <a:srgbClr val="E9713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Malicious Behavior Protection</a:t>
          </a:r>
        </a:p>
      </dsp:txBody>
      <dsp:txXfrm>
        <a:off x="12672" y="1895369"/>
        <a:ext cx="1209833" cy="276819"/>
      </dsp:txXfrm>
    </dsp:sp>
    <dsp:sp modelId="{188CF3D7-1695-418E-90C4-8184B19CD8E4}">
      <dsp:nvSpPr>
        <dsp:cNvPr id="0" name=""/>
        <dsp:cNvSpPr/>
      </dsp:nvSpPr>
      <dsp:spPr>
        <a:xfrm>
          <a:off x="1437263" y="1087"/>
          <a:ext cx="1227057" cy="294043"/>
        </a:xfrm>
        <a:prstGeom prst="snip2DiagRect">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Data Architecture</a:t>
          </a:r>
        </a:p>
      </dsp:txBody>
      <dsp:txXfrm>
        <a:off x="1461767" y="25591"/>
        <a:ext cx="1178049" cy="245035"/>
      </dsp:txXfrm>
    </dsp:sp>
    <dsp:sp modelId="{C3298257-7B70-4729-A609-45F2FC373DBB}">
      <dsp:nvSpPr>
        <dsp:cNvPr id="0" name=""/>
        <dsp:cNvSpPr/>
      </dsp:nvSpPr>
      <dsp:spPr>
        <a:xfrm>
          <a:off x="1437263" y="378221"/>
          <a:ext cx="1227057" cy="29404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dirty="0"/>
            <a:t>Database Management Services</a:t>
          </a:r>
        </a:p>
      </dsp:txBody>
      <dsp:txXfrm>
        <a:off x="1445875" y="386833"/>
        <a:ext cx="1209833" cy="276819"/>
      </dsp:txXfrm>
    </dsp:sp>
    <dsp:sp modelId="{D50B239B-D8B3-43B3-9B63-AD1C6D51E3E5}">
      <dsp:nvSpPr>
        <dsp:cNvPr id="0" name=""/>
        <dsp:cNvSpPr/>
      </dsp:nvSpPr>
      <dsp:spPr>
        <a:xfrm>
          <a:off x="1437263" y="755355"/>
          <a:ext cx="1227057" cy="29404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Data Sources</a:t>
          </a:r>
        </a:p>
      </dsp:txBody>
      <dsp:txXfrm>
        <a:off x="1445875" y="763967"/>
        <a:ext cx="1209833" cy="276819"/>
      </dsp:txXfrm>
    </dsp:sp>
    <dsp:sp modelId="{118469D6-809E-481E-9A58-CABB3171298C}">
      <dsp:nvSpPr>
        <dsp:cNvPr id="0" name=""/>
        <dsp:cNvSpPr/>
      </dsp:nvSpPr>
      <dsp:spPr>
        <a:xfrm>
          <a:off x="1437263" y="1132489"/>
          <a:ext cx="1227057" cy="29404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Model Training and Evaluation Data</a:t>
          </a:r>
        </a:p>
      </dsp:txBody>
      <dsp:txXfrm>
        <a:off x="1445875" y="1141101"/>
        <a:ext cx="1209833" cy="276819"/>
      </dsp:txXfrm>
    </dsp:sp>
    <dsp:sp modelId="{F8EFCD17-F044-4C71-A23B-416974D3137A}">
      <dsp:nvSpPr>
        <dsp:cNvPr id="0" name=""/>
        <dsp:cNvSpPr/>
      </dsp:nvSpPr>
      <dsp:spPr>
        <a:xfrm>
          <a:off x="1437263" y="1509623"/>
          <a:ext cx="1227057" cy="29404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dirty="0"/>
            <a:t>Knowledge and Memories</a:t>
          </a:r>
        </a:p>
      </dsp:txBody>
      <dsp:txXfrm>
        <a:off x="1445875" y="1518235"/>
        <a:ext cx="1209833" cy="276819"/>
      </dsp:txXfrm>
    </dsp:sp>
    <dsp:sp modelId="{23650052-EA52-435F-8C88-87F956F97D6B}">
      <dsp:nvSpPr>
        <dsp:cNvPr id="0" name=""/>
        <dsp:cNvSpPr/>
      </dsp:nvSpPr>
      <dsp:spPr>
        <a:xfrm>
          <a:off x="1437263" y="1886757"/>
          <a:ext cx="1227057" cy="29404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Agent Data</a:t>
          </a:r>
        </a:p>
      </dsp:txBody>
      <dsp:txXfrm>
        <a:off x="1445875" y="1895369"/>
        <a:ext cx="1209833" cy="276819"/>
      </dsp:txXfrm>
    </dsp:sp>
    <dsp:sp modelId="{D1107CF6-D6B1-448C-85F0-C0AE7ED07C27}">
      <dsp:nvSpPr>
        <dsp:cNvPr id="0" name=""/>
        <dsp:cNvSpPr/>
      </dsp:nvSpPr>
      <dsp:spPr>
        <a:xfrm>
          <a:off x="2870466" y="1087"/>
          <a:ext cx="1227057" cy="294043"/>
        </a:xfrm>
        <a:prstGeom prst="snip2DiagRect">
          <a:avLst/>
        </a:prstGeom>
        <a:solidFill>
          <a:schemeClr val="accent3"/>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Intelligent Agents</a:t>
          </a:r>
        </a:p>
      </dsp:txBody>
      <dsp:txXfrm>
        <a:off x="2894970" y="25591"/>
        <a:ext cx="1178049" cy="245035"/>
      </dsp:txXfrm>
    </dsp:sp>
    <dsp:sp modelId="{D1A1689F-F33B-423E-86AA-AB881676A830}">
      <dsp:nvSpPr>
        <dsp:cNvPr id="0" name=""/>
        <dsp:cNvSpPr/>
      </dsp:nvSpPr>
      <dsp:spPr>
        <a:xfrm>
          <a:off x="2870466" y="378221"/>
          <a:ext cx="1227057" cy="294043"/>
        </a:xfrm>
        <a:prstGeom prst="roundRect">
          <a:avLst>
            <a:gd name="adj" fmla="val 10000"/>
          </a:avLst>
        </a:prstGeom>
        <a:solidFill>
          <a:schemeClr val="accent2">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t>Goals</a:t>
          </a:r>
        </a:p>
      </dsp:txBody>
      <dsp:txXfrm>
        <a:off x="2879078" y="386833"/>
        <a:ext cx="1209833" cy="276819"/>
      </dsp:txXfrm>
    </dsp:sp>
    <dsp:sp modelId="{C8C29657-4A74-47AF-BDCC-FD77C2A0F722}">
      <dsp:nvSpPr>
        <dsp:cNvPr id="0" name=""/>
        <dsp:cNvSpPr/>
      </dsp:nvSpPr>
      <dsp:spPr>
        <a:xfrm>
          <a:off x="2870466" y="755355"/>
          <a:ext cx="1227057" cy="294043"/>
        </a:xfrm>
        <a:prstGeom prst="roundRect">
          <a:avLst>
            <a:gd name="adj" fmla="val 10000"/>
          </a:avLst>
        </a:prstGeom>
        <a:solidFill>
          <a:schemeClr val="accent2">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t>Sensors and Actuators</a:t>
          </a:r>
        </a:p>
      </dsp:txBody>
      <dsp:txXfrm>
        <a:off x="2879078" y="763967"/>
        <a:ext cx="1209833" cy="276819"/>
      </dsp:txXfrm>
    </dsp:sp>
    <dsp:sp modelId="{233772E8-6321-4CE1-8E18-F488EF41265A}">
      <dsp:nvSpPr>
        <dsp:cNvPr id="0" name=""/>
        <dsp:cNvSpPr/>
      </dsp:nvSpPr>
      <dsp:spPr>
        <a:xfrm>
          <a:off x="2870466" y="1132489"/>
          <a:ext cx="1227057" cy="294043"/>
        </a:xfrm>
        <a:prstGeom prst="roundRect">
          <a:avLst>
            <a:gd name="adj" fmla="val 10000"/>
          </a:avLst>
        </a:prstGeom>
        <a:solidFill>
          <a:schemeClr val="accent2">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t>Tools</a:t>
          </a:r>
        </a:p>
      </dsp:txBody>
      <dsp:txXfrm>
        <a:off x="2879078" y="1141101"/>
        <a:ext cx="1209833" cy="276819"/>
      </dsp:txXfrm>
    </dsp:sp>
    <dsp:sp modelId="{E68D4B64-C05E-4DA7-B45B-889BFD91576F}">
      <dsp:nvSpPr>
        <dsp:cNvPr id="0" name=""/>
        <dsp:cNvSpPr/>
      </dsp:nvSpPr>
      <dsp:spPr>
        <a:xfrm>
          <a:off x="2870466" y="1509623"/>
          <a:ext cx="1227057" cy="294043"/>
        </a:xfrm>
        <a:prstGeom prst="roundRect">
          <a:avLst>
            <a:gd name="adj" fmla="val 10000"/>
          </a:avLst>
        </a:prstGeom>
        <a:solidFill>
          <a:schemeClr val="accent2">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t>Cognitive Architecture</a:t>
          </a:r>
        </a:p>
      </dsp:txBody>
      <dsp:txXfrm>
        <a:off x="2879078" y="1518235"/>
        <a:ext cx="1209833" cy="276819"/>
      </dsp:txXfrm>
    </dsp:sp>
    <dsp:sp modelId="{2D388B93-94D6-4792-B245-6728DE8FA59D}">
      <dsp:nvSpPr>
        <dsp:cNvPr id="0" name=""/>
        <dsp:cNvSpPr/>
      </dsp:nvSpPr>
      <dsp:spPr>
        <a:xfrm>
          <a:off x="2870466" y="1886757"/>
          <a:ext cx="1227057" cy="294043"/>
        </a:xfrm>
        <a:prstGeom prst="roundRect">
          <a:avLst>
            <a:gd name="adj" fmla="val 10000"/>
          </a:avLst>
        </a:prstGeom>
        <a:solidFill>
          <a:schemeClr val="accent2">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t>Operating Environment</a:t>
          </a:r>
        </a:p>
      </dsp:txBody>
      <dsp:txXfrm>
        <a:off x="2879078" y="1895369"/>
        <a:ext cx="1209833" cy="276819"/>
      </dsp:txXfrm>
    </dsp:sp>
    <dsp:sp modelId="{03F7B5FA-F901-4AA8-B0A4-70E806945ED2}">
      <dsp:nvSpPr>
        <dsp:cNvPr id="0" name=""/>
        <dsp:cNvSpPr/>
      </dsp:nvSpPr>
      <dsp:spPr>
        <a:xfrm>
          <a:off x="4303668" y="1087"/>
          <a:ext cx="3835781" cy="294043"/>
        </a:xfrm>
        <a:prstGeom prst="snip2DiagRect">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Cognitive Architecture</a:t>
          </a:r>
        </a:p>
      </dsp:txBody>
      <dsp:txXfrm>
        <a:off x="4328172" y="25591"/>
        <a:ext cx="3786773" cy="245035"/>
      </dsp:txXfrm>
    </dsp:sp>
    <dsp:sp modelId="{6DC8A96E-42F2-4175-80F3-1CA9FA6093FB}">
      <dsp:nvSpPr>
        <dsp:cNvPr id="0" name=""/>
        <dsp:cNvSpPr/>
      </dsp:nvSpPr>
      <dsp:spPr>
        <a:xfrm>
          <a:off x="4303668" y="378221"/>
          <a:ext cx="2505650" cy="294043"/>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Cognitive Capabilities</a:t>
          </a:r>
        </a:p>
      </dsp:txBody>
      <dsp:txXfrm>
        <a:off x="4312280" y="386833"/>
        <a:ext cx="2488426" cy="276819"/>
      </dsp:txXfrm>
    </dsp:sp>
    <dsp:sp modelId="{7B397DFA-9520-48CE-AF0F-01E11CA191CC}">
      <dsp:nvSpPr>
        <dsp:cNvPr id="0" name=""/>
        <dsp:cNvSpPr/>
      </dsp:nvSpPr>
      <dsp:spPr>
        <a:xfrm>
          <a:off x="4303668" y="755355"/>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Sense</a:t>
          </a:r>
        </a:p>
      </dsp:txBody>
      <dsp:txXfrm>
        <a:off x="4312280" y="763967"/>
        <a:ext cx="1209833" cy="276819"/>
      </dsp:txXfrm>
    </dsp:sp>
    <dsp:sp modelId="{19BD524D-2A94-4C36-AC0D-7946A0CAD5F2}">
      <dsp:nvSpPr>
        <dsp:cNvPr id="0" name=""/>
        <dsp:cNvSpPr/>
      </dsp:nvSpPr>
      <dsp:spPr>
        <a:xfrm>
          <a:off x="4303668" y="1132489"/>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Perceive</a:t>
          </a:r>
        </a:p>
      </dsp:txBody>
      <dsp:txXfrm>
        <a:off x="4312280" y="1141101"/>
        <a:ext cx="1209833" cy="276819"/>
      </dsp:txXfrm>
    </dsp:sp>
    <dsp:sp modelId="{64CE6197-F7F3-41ED-AA52-FD5EDAB6D5DC}">
      <dsp:nvSpPr>
        <dsp:cNvPr id="0" name=""/>
        <dsp:cNvSpPr/>
      </dsp:nvSpPr>
      <dsp:spPr>
        <a:xfrm>
          <a:off x="4303668" y="1509623"/>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Learn and Know</a:t>
          </a:r>
        </a:p>
      </dsp:txBody>
      <dsp:txXfrm>
        <a:off x="4312280" y="1518235"/>
        <a:ext cx="1209833" cy="276819"/>
      </dsp:txXfrm>
    </dsp:sp>
    <dsp:sp modelId="{06926635-508C-4F41-AD91-273F14FBC3FB}">
      <dsp:nvSpPr>
        <dsp:cNvPr id="0" name=""/>
        <dsp:cNvSpPr/>
      </dsp:nvSpPr>
      <dsp:spPr>
        <a:xfrm>
          <a:off x="4303668" y="1886757"/>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Reason</a:t>
          </a:r>
        </a:p>
      </dsp:txBody>
      <dsp:txXfrm>
        <a:off x="4312280" y="1895369"/>
        <a:ext cx="1209833" cy="276819"/>
      </dsp:txXfrm>
    </dsp:sp>
    <dsp:sp modelId="{F9AF93A9-0769-461E-9347-BD953542FFE8}">
      <dsp:nvSpPr>
        <dsp:cNvPr id="0" name=""/>
        <dsp:cNvSpPr/>
      </dsp:nvSpPr>
      <dsp:spPr>
        <a:xfrm>
          <a:off x="5582262" y="755355"/>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Communicate</a:t>
          </a:r>
        </a:p>
      </dsp:txBody>
      <dsp:txXfrm>
        <a:off x="5590874" y="763967"/>
        <a:ext cx="1209833" cy="276819"/>
      </dsp:txXfrm>
    </dsp:sp>
    <dsp:sp modelId="{7357E2C3-B0AC-4CEE-9ABD-A26EEA282D2A}">
      <dsp:nvSpPr>
        <dsp:cNvPr id="0" name=""/>
        <dsp:cNvSpPr/>
      </dsp:nvSpPr>
      <dsp:spPr>
        <a:xfrm>
          <a:off x="5582262" y="1132489"/>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Create</a:t>
          </a:r>
        </a:p>
      </dsp:txBody>
      <dsp:txXfrm>
        <a:off x="5590874" y="1141101"/>
        <a:ext cx="1209833" cy="276819"/>
      </dsp:txXfrm>
    </dsp:sp>
    <dsp:sp modelId="{27A890DC-C20C-4B0C-BC0F-CC95143590EB}">
      <dsp:nvSpPr>
        <dsp:cNvPr id="0" name=""/>
        <dsp:cNvSpPr/>
      </dsp:nvSpPr>
      <dsp:spPr>
        <a:xfrm>
          <a:off x="5582262" y="1509623"/>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Plan</a:t>
          </a:r>
        </a:p>
      </dsp:txBody>
      <dsp:txXfrm>
        <a:off x="5590874" y="1518235"/>
        <a:ext cx="1209833" cy="276819"/>
      </dsp:txXfrm>
    </dsp:sp>
    <dsp:sp modelId="{F32B6466-1093-4F9C-A4CB-A1277A37F695}">
      <dsp:nvSpPr>
        <dsp:cNvPr id="0" name=""/>
        <dsp:cNvSpPr/>
      </dsp:nvSpPr>
      <dsp:spPr>
        <a:xfrm>
          <a:off x="5582262" y="1886757"/>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Act</a:t>
          </a:r>
        </a:p>
      </dsp:txBody>
      <dsp:txXfrm>
        <a:off x="5590874" y="1895369"/>
        <a:ext cx="1209833" cy="276819"/>
      </dsp:txXfrm>
    </dsp:sp>
    <dsp:sp modelId="{EF8BF837-AA57-4666-A185-A464AB6A121E}">
      <dsp:nvSpPr>
        <dsp:cNvPr id="0" name=""/>
        <dsp:cNvSpPr/>
      </dsp:nvSpPr>
      <dsp:spPr>
        <a:xfrm>
          <a:off x="6912392" y="378221"/>
          <a:ext cx="1227057" cy="294043"/>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Information Processing Patterns</a:t>
          </a:r>
        </a:p>
      </dsp:txBody>
      <dsp:txXfrm>
        <a:off x="6921004" y="386833"/>
        <a:ext cx="1209833" cy="276819"/>
      </dsp:txXfrm>
    </dsp:sp>
    <dsp:sp modelId="{A38856DD-F359-408C-AB66-2FE80754A314}">
      <dsp:nvSpPr>
        <dsp:cNvPr id="0" name=""/>
        <dsp:cNvSpPr/>
      </dsp:nvSpPr>
      <dsp:spPr>
        <a:xfrm>
          <a:off x="6912392" y="755355"/>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err="1"/>
            <a:t>ReAct</a:t>
          </a:r>
          <a:endParaRPr lang="en-US" sz="700" kern="1200"/>
        </a:p>
      </dsp:txBody>
      <dsp:txXfrm>
        <a:off x="6921004" y="763967"/>
        <a:ext cx="1209833" cy="276819"/>
      </dsp:txXfrm>
    </dsp:sp>
    <dsp:sp modelId="{A55B02FC-6D9F-4478-B3A5-A261D9D1D1E7}">
      <dsp:nvSpPr>
        <dsp:cNvPr id="0" name=""/>
        <dsp:cNvSpPr/>
      </dsp:nvSpPr>
      <dsp:spPr>
        <a:xfrm>
          <a:off x="6912392" y="1132489"/>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err="1"/>
            <a:t>Reflexion</a:t>
          </a:r>
          <a:endParaRPr lang="en-US" sz="700" kern="1200"/>
        </a:p>
      </dsp:txBody>
      <dsp:txXfrm>
        <a:off x="6921004" y="1141101"/>
        <a:ext cx="1209833" cy="276819"/>
      </dsp:txXfrm>
    </dsp:sp>
    <dsp:sp modelId="{D8701FD7-57BF-489F-A48D-C3262CE06899}">
      <dsp:nvSpPr>
        <dsp:cNvPr id="0" name=""/>
        <dsp:cNvSpPr/>
      </dsp:nvSpPr>
      <dsp:spPr>
        <a:xfrm>
          <a:off x="6912392" y="1509623"/>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Self-Refine</a:t>
          </a:r>
        </a:p>
      </dsp:txBody>
      <dsp:txXfrm>
        <a:off x="6921004" y="1518235"/>
        <a:ext cx="1209833" cy="276819"/>
      </dsp:txXfrm>
    </dsp:sp>
    <dsp:sp modelId="{94BC89EE-BBAB-4282-9A3E-3117CB5D06A0}">
      <dsp:nvSpPr>
        <dsp:cNvPr id="0" name=""/>
        <dsp:cNvSpPr/>
      </dsp:nvSpPr>
      <dsp:spPr>
        <a:xfrm>
          <a:off x="8345595" y="1087"/>
          <a:ext cx="1227057" cy="294043"/>
        </a:xfrm>
        <a:prstGeom prst="snip2DiagRect">
          <a:avLst/>
        </a:prstGeom>
        <a:solidFill>
          <a:srgbClr val="35731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Runtime Architecture</a:t>
          </a:r>
        </a:p>
      </dsp:txBody>
      <dsp:txXfrm>
        <a:off x="8370099" y="25591"/>
        <a:ext cx="1178049" cy="245035"/>
      </dsp:txXfrm>
    </dsp:sp>
    <dsp:sp modelId="{AC54FBCD-0126-4C03-97EE-4CB3CE73F42C}">
      <dsp:nvSpPr>
        <dsp:cNvPr id="0" name=""/>
        <dsp:cNvSpPr/>
      </dsp:nvSpPr>
      <dsp:spPr>
        <a:xfrm>
          <a:off x="8345595" y="378221"/>
          <a:ext cx="1227057" cy="294043"/>
        </a:xfrm>
        <a:prstGeom prst="roundRect">
          <a:avLst>
            <a:gd name="adj" fmla="val 10000"/>
          </a:avLst>
        </a:prstGeom>
        <a:solidFill>
          <a:srgbClr val="4EA72E"/>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latin typeface="+mn-lt"/>
            </a:rPr>
            <a:t>Information Flow Orchestration</a:t>
          </a:r>
          <a:endParaRPr lang="en-US" sz="700" b="0" kern="1200"/>
        </a:p>
      </dsp:txBody>
      <dsp:txXfrm>
        <a:off x="8354207" y="386833"/>
        <a:ext cx="1209833" cy="276819"/>
      </dsp:txXfrm>
    </dsp:sp>
    <dsp:sp modelId="{4238D502-90AC-4345-AD90-0B2C7CA0474E}">
      <dsp:nvSpPr>
        <dsp:cNvPr id="0" name=""/>
        <dsp:cNvSpPr/>
      </dsp:nvSpPr>
      <dsp:spPr>
        <a:xfrm>
          <a:off x="8345595" y="755355"/>
          <a:ext cx="1227057" cy="294043"/>
        </a:xfrm>
        <a:prstGeom prst="roundRect">
          <a:avLst>
            <a:gd name="adj" fmla="val 10000"/>
          </a:avLst>
        </a:prstGeom>
        <a:solidFill>
          <a:srgbClr val="4EA72E"/>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Software Design Patterns</a:t>
          </a:r>
        </a:p>
      </dsp:txBody>
      <dsp:txXfrm>
        <a:off x="8354207" y="763967"/>
        <a:ext cx="1209833" cy="276819"/>
      </dsp:txXfrm>
    </dsp:sp>
    <dsp:sp modelId="{35D11BEF-BD9F-44C4-87E7-9EF692A3D057}">
      <dsp:nvSpPr>
        <dsp:cNvPr id="0" name=""/>
        <dsp:cNvSpPr/>
      </dsp:nvSpPr>
      <dsp:spPr>
        <a:xfrm>
          <a:off x="8345595" y="1132489"/>
          <a:ext cx="1227057" cy="294043"/>
        </a:xfrm>
        <a:prstGeom prst="roundRect">
          <a:avLst>
            <a:gd name="adj" fmla="val 10000"/>
          </a:avLst>
        </a:prstGeom>
        <a:solidFill>
          <a:srgbClr val="4EA72E"/>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Common Services</a:t>
          </a:r>
        </a:p>
      </dsp:txBody>
      <dsp:txXfrm>
        <a:off x="8354207" y="1141101"/>
        <a:ext cx="1209833" cy="276819"/>
      </dsp:txXfrm>
    </dsp:sp>
    <dsp:sp modelId="{8F906E0F-E6B8-4BEA-A6E1-6C2CD49B42AC}">
      <dsp:nvSpPr>
        <dsp:cNvPr id="0" name=""/>
        <dsp:cNvSpPr/>
      </dsp:nvSpPr>
      <dsp:spPr>
        <a:xfrm>
          <a:off x="8345595" y="1509623"/>
          <a:ext cx="1227057" cy="294043"/>
        </a:xfrm>
        <a:prstGeom prst="roundRect">
          <a:avLst>
            <a:gd name="adj" fmla="val 10000"/>
          </a:avLst>
        </a:prstGeom>
        <a:solidFill>
          <a:srgbClr val="4EA72E"/>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Object Model</a:t>
          </a:r>
        </a:p>
      </dsp:txBody>
      <dsp:txXfrm>
        <a:off x="8354207" y="1518235"/>
        <a:ext cx="1209833" cy="276819"/>
      </dsp:txXfrm>
    </dsp:sp>
    <dsp:sp modelId="{7973AC87-7453-4872-BE19-55D3520CADE8}">
      <dsp:nvSpPr>
        <dsp:cNvPr id="0" name=""/>
        <dsp:cNvSpPr/>
      </dsp:nvSpPr>
      <dsp:spPr>
        <a:xfrm>
          <a:off x="9778798" y="1087"/>
          <a:ext cx="1227057" cy="294043"/>
        </a:xfrm>
        <a:prstGeom prst="snip2DiagRect">
          <a:avLst/>
        </a:prstGeom>
        <a:solidFill>
          <a:srgbClr val="D6A3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solidFill>
                <a:schemeClr val="bg1"/>
              </a:solidFill>
            </a:rPr>
            <a:t>ML Model Architecture</a:t>
          </a:r>
        </a:p>
      </dsp:txBody>
      <dsp:txXfrm>
        <a:off x="9803302" y="25591"/>
        <a:ext cx="1178049" cy="245035"/>
      </dsp:txXfrm>
    </dsp:sp>
    <dsp:sp modelId="{30A96F20-41F2-4B1C-A3A4-B2A7C021B883}">
      <dsp:nvSpPr>
        <dsp:cNvPr id="0" name=""/>
        <dsp:cNvSpPr/>
      </dsp:nvSpPr>
      <dsp:spPr>
        <a:xfrm>
          <a:off x="9778798" y="378221"/>
          <a:ext cx="1227057" cy="294043"/>
        </a:xfrm>
        <a:prstGeom prst="roundRect">
          <a:avLst>
            <a:gd name="adj" fmla="val 10000"/>
          </a:avLst>
        </a:prstGeom>
        <a:solidFill>
          <a:srgbClr val="FFC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solidFill>
                <a:schemeClr val="tx1"/>
              </a:solidFill>
            </a:rPr>
            <a:t>Transformers</a:t>
          </a:r>
        </a:p>
      </dsp:txBody>
      <dsp:txXfrm>
        <a:off x="9787410" y="386833"/>
        <a:ext cx="1209833" cy="276819"/>
      </dsp:txXfrm>
    </dsp:sp>
    <dsp:sp modelId="{D101C868-CC58-4033-BDD7-0A913884DA7F}">
      <dsp:nvSpPr>
        <dsp:cNvPr id="0" name=""/>
        <dsp:cNvSpPr/>
      </dsp:nvSpPr>
      <dsp:spPr>
        <a:xfrm>
          <a:off x="9778798" y="755355"/>
          <a:ext cx="1227057" cy="294043"/>
        </a:xfrm>
        <a:prstGeom prst="roundRect">
          <a:avLst>
            <a:gd name="adj" fmla="val 10000"/>
          </a:avLst>
        </a:prstGeom>
        <a:solidFill>
          <a:srgbClr val="FFC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solidFill>
                <a:schemeClr val="tx1"/>
              </a:solidFill>
            </a:rPr>
            <a:t>Cross Encoders</a:t>
          </a:r>
        </a:p>
      </dsp:txBody>
      <dsp:txXfrm>
        <a:off x="9787410" y="763967"/>
        <a:ext cx="1209833" cy="276819"/>
      </dsp:txXfrm>
    </dsp:sp>
    <dsp:sp modelId="{EBD239EE-116F-493A-A7CC-089B47BF9A29}">
      <dsp:nvSpPr>
        <dsp:cNvPr id="0" name=""/>
        <dsp:cNvSpPr/>
      </dsp:nvSpPr>
      <dsp:spPr>
        <a:xfrm>
          <a:off x="9778798" y="1132489"/>
          <a:ext cx="1227057" cy="294043"/>
        </a:xfrm>
        <a:prstGeom prst="roundRect">
          <a:avLst>
            <a:gd name="adj" fmla="val 10000"/>
          </a:avLst>
        </a:prstGeom>
        <a:solidFill>
          <a:srgbClr val="FFC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solidFill>
                <a:schemeClr val="tx1"/>
              </a:solidFill>
            </a:rPr>
            <a:t>Bi Encoders</a:t>
          </a:r>
        </a:p>
      </dsp:txBody>
      <dsp:txXfrm>
        <a:off x="9787410" y="1141101"/>
        <a:ext cx="1209833" cy="276819"/>
      </dsp:txXfrm>
    </dsp:sp>
    <dsp:sp modelId="{50994766-7E26-42A3-95C4-1BC254343669}">
      <dsp:nvSpPr>
        <dsp:cNvPr id="0" name=""/>
        <dsp:cNvSpPr/>
      </dsp:nvSpPr>
      <dsp:spPr>
        <a:xfrm>
          <a:off x="9778798" y="1509623"/>
          <a:ext cx="1227057" cy="294043"/>
        </a:xfrm>
        <a:prstGeom prst="roundRect">
          <a:avLst>
            <a:gd name="adj" fmla="val 10000"/>
          </a:avLst>
        </a:prstGeom>
        <a:solidFill>
          <a:srgbClr val="FFC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solidFill>
                <a:schemeClr val="tx1"/>
              </a:solidFill>
            </a:rPr>
            <a:t>Prompt Compressors</a:t>
          </a:r>
        </a:p>
      </dsp:txBody>
      <dsp:txXfrm>
        <a:off x="9787410" y="1518235"/>
        <a:ext cx="1209833" cy="276819"/>
      </dsp:txXfrm>
    </dsp:sp>
    <dsp:sp modelId="{C888769D-2DC9-4AA4-9B78-F64245D4C979}">
      <dsp:nvSpPr>
        <dsp:cNvPr id="0" name=""/>
        <dsp:cNvSpPr/>
      </dsp:nvSpPr>
      <dsp:spPr>
        <a:xfrm>
          <a:off x="9778798" y="1886757"/>
          <a:ext cx="1227057" cy="294043"/>
        </a:xfrm>
        <a:prstGeom prst="roundRect">
          <a:avLst>
            <a:gd name="adj" fmla="val 10000"/>
          </a:avLst>
        </a:prstGeom>
        <a:solidFill>
          <a:srgbClr val="FFC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solidFill>
                <a:schemeClr val="tx1"/>
              </a:solidFill>
            </a:rPr>
            <a:t>CNNs, RNNs</a:t>
          </a:r>
        </a:p>
      </dsp:txBody>
      <dsp:txXfrm>
        <a:off x="9787410" y="1895369"/>
        <a:ext cx="1209833" cy="276819"/>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AA20DDC-EBA5-484F-A12D-E80A2E48D420}">
      <dsp:nvSpPr>
        <dsp:cNvPr id="0" name=""/>
        <dsp:cNvSpPr/>
      </dsp:nvSpPr>
      <dsp:spPr>
        <a:xfrm>
          <a:off x="4816" y="741"/>
          <a:ext cx="1183866" cy="34246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Model Evaluation</a:t>
          </a:r>
          <a:endParaRPr lang="en-US" sz="900" b="1" kern="1200">
            <a:solidFill>
              <a:schemeClr val="tx1"/>
            </a:solidFill>
          </a:endParaRPr>
        </a:p>
      </dsp:txBody>
      <dsp:txXfrm>
        <a:off x="14847" y="10772"/>
        <a:ext cx="1163804" cy="322405"/>
      </dsp:txXfrm>
    </dsp:sp>
    <dsp:sp modelId="{58B58EB4-3FDA-4F20-9AE2-0B23833E7254}">
      <dsp:nvSpPr>
        <dsp:cNvPr id="0" name=""/>
        <dsp:cNvSpPr/>
      </dsp:nvSpPr>
      <dsp:spPr>
        <a:xfrm>
          <a:off x="5972" y="380866"/>
          <a:ext cx="1181555"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Benchmarks</a:t>
          </a:r>
          <a:endParaRPr lang="en-US" sz="800" b="0" kern="1200"/>
        </a:p>
      </dsp:txBody>
      <dsp:txXfrm>
        <a:off x="16003" y="390897"/>
        <a:ext cx="1161493" cy="322405"/>
      </dsp:txXfrm>
    </dsp:sp>
    <dsp:sp modelId="{8720BCDC-8AB6-4282-AAFC-E6E80E16FD9A}">
      <dsp:nvSpPr>
        <dsp:cNvPr id="0" name=""/>
        <dsp:cNvSpPr/>
      </dsp:nvSpPr>
      <dsp:spPr>
        <a:xfrm>
          <a:off x="8276" y="760991"/>
          <a:ext cx="1176946"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Benchmark Data</a:t>
          </a:r>
          <a:endParaRPr lang="en-US" sz="800" b="0" kern="1200"/>
        </a:p>
      </dsp:txBody>
      <dsp:txXfrm>
        <a:off x="18307" y="771022"/>
        <a:ext cx="1156884" cy="322405"/>
      </dsp:txXfrm>
    </dsp:sp>
    <dsp:sp modelId="{34740F14-77EB-4573-9EA8-6A715959FF12}">
      <dsp:nvSpPr>
        <dsp:cNvPr id="0" name=""/>
        <dsp:cNvSpPr/>
      </dsp:nvSpPr>
      <dsp:spPr>
        <a:xfrm>
          <a:off x="12858" y="1141115"/>
          <a:ext cx="1167782"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Evaluation Tools</a:t>
          </a:r>
          <a:endParaRPr lang="en-US" sz="800" b="0" kern="1200"/>
        </a:p>
      </dsp:txBody>
      <dsp:txXfrm>
        <a:off x="22889" y="1151146"/>
        <a:ext cx="1147720" cy="322405"/>
      </dsp:txXfrm>
    </dsp:sp>
    <dsp:sp modelId="{2DB76667-F31A-4B72-A9B6-942459BB2AC7}">
      <dsp:nvSpPr>
        <dsp:cNvPr id="0" name=""/>
        <dsp:cNvSpPr/>
      </dsp:nvSpPr>
      <dsp:spPr>
        <a:xfrm>
          <a:off x="21915" y="1521240"/>
          <a:ext cx="1149669"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Leaderboards</a:t>
          </a:r>
          <a:endParaRPr lang="en-US" sz="800" b="0" kern="1200"/>
        </a:p>
      </dsp:txBody>
      <dsp:txXfrm>
        <a:off x="31946" y="1531271"/>
        <a:ext cx="1129607" cy="322405"/>
      </dsp:txXfrm>
    </dsp:sp>
    <dsp:sp modelId="{3A21EFF2-859D-4062-A6D1-4821DED56A37}">
      <dsp:nvSpPr>
        <dsp:cNvPr id="0" name=""/>
        <dsp:cNvSpPr/>
      </dsp:nvSpPr>
      <dsp:spPr>
        <a:xfrm>
          <a:off x="1387184" y="741"/>
          <a:ext cx="2467177" cy="34246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Model Management</a:t>
          </a:r>
          <a:endParaRPr lang="en-US" sz="900" b="1" kern="1200">
            <a:solidFill>
              <a:schemeClr val="tx1"/>
            </a:solidFill>
          </a:endParaRPr>
        </a:p>
      </dsp:txBody>
      <dsp:txXfrm>
        <a:off x="1397215" y="10772"/>
        <a:ext cx="2447115" cy="322405"/>
      </dsp:txXfrm>
    </dsp:sp>
    <dsp:sp modelId="{E237211A-B964-4370-9CB8-02F243E4D1BC}">
      <dsp:nvSpPr>
        <dsp:cNvPr id="0" name=""/>
        <dsp:cNvSpPr/>
      </dsp:nvSpPr>
      <dsp:spPr>
        <a:xfrm>
          <a:off x="1389689" y="380866"/>
          <a:ext cx="1181555"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Versioning Tool</a:t>
          </a:r>
          <a:endParaRPr lang="en-US" sz="800" b="0" kern="1200"/>
        </a:p>
      </dsp:txBody>
      <dsp:txXfrm>
        <a:off x="1399720" y="390897"/>
        <a:ext cx="1161493" cy="322405"/>
      </dsp:txXfrm>
    </dsp:sp>
    <dsp:sp modelId="{225D9B8C-E8E2-460C-B96A-831BDB20B461}">
      <dsp:nvSpPr>
        <dsp:cNvPr id="0" name=""/>
        <dsp:cNvSpPr/>
      </dsp:nvSpPr>
      <dsp:spPr>
        <a:xfrm>
          <a:off x="1391993" y="760991"/>
          <a:ext cx="1176946"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Garden</a:t>
          </a:r>
          <a:endParaRPr lang="en-US" sz="800" b="0" kern="1200"/>
        </a:p>
      </dsp:txBody>
      <dsp:txXfrm>
        <a:off x="1402024" y="771022"/>
        <a:ext cx="1156884" cy="322405"/>
      </dsp:txXfrm>
    </dsp:sp>
    <dsp:sp modelId="{9C66BA75-5E91-41C0-B39A-E9E1FAAD8795}">
      <dsp:nvSpPr>
        <dsp:cNvPr id="0" name=""/>
        <dsp:cNvSpPr/>
      </dsp:nvSpPr>
      <dsp:spPr>
        <a:xfrm>
          <a:off x="1396575" y="1141115"/>
          <a:ext cx="1167782"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Marketplace</a:t>
          </a:r>
          <a:endParaRPr lang="en-US" sz="800" b="0" kern="1200"/>
        </a:p>
      </dsp:txBody>
      <dsp:txXfrm>
        <a:off x="1406606" y="1151146"/>
        <a:ext cx="1147720" cy="322405"/>
      </dsp:txXfrm>
    </dsp:sp>
    <dsp:sp modelId="{8B713F9F-9E25-4816-A929-2D8A3D63ACF2}">
      <dsp:nvSpPr>
        <dsp:cNvPr id="0" name=""/>
        <dsp:cNvSpPr/>
      </dsp:nvSpPr>
      <dsp:spPr>
        <a:xfrm>
          <a:off x="1405632" y="1521240"/>
          <a:ext cx="1149669"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Packaging Tool</a:t>
          </a:r>
          <a:endParaRPr lang="en-US" sz="800" b="0" kern="1200"/>
        </a:p>
      </dsp:txBody>
      <dsp:txXfrm>
        <a:off x="1415663" y="1531271"/>
        <a:ext cx="1129607" cy="322405"/>
      </dsp:txXfrm>
    </dsp:sp>
    <dsp:sp modelId="{4FC923D1-EA1C-4DAC-8264-354109FACFAF}">
      <dsp:nvSpPr>
        <dsp:cNvPr id="0" name=""/>
        <dsp:cNvSpPr/>
      </dsp:nvSpPr>
      <dsp:spPr>
        <a:xfrm>
          <a:off x="2670301" y="380866"/>
          <a:ext cx="1181555"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Metadata Management Tool</a:t>
          </a:r>
          <a:endParaRPr lang="en-US" sz="800" b="0" kern="1200"/>
        </a:p>
      </dsp:txBody>
      <dsp:txXfrm>
        <a:off x="2680332" y="390897"/>
        <a:ext cx="1161493" cy="322405"/>
      </dsp:txXfrm>
    </dsp:sp>
    <dsp:sp modelId="{3D4C3DD7-42EC-4AE9-B452-5C01DB0B6AFE}">
      <dsp:nvSpPr>
        <dsp:cNvPr id="0" name=""/>
        <dsp:cNvSpPr/>
      </dsp:nvSpPr>
      <dsp:spPr>
        <a:xfrm>
          <a:off x="4052862" y="741"/>
          <a:ext cx="2467080" cy="34246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Model Operations</a:t>
          </a:r>
          <a:endParaRPr lang="en-US" sz="900" b="1" kern="1200">
            <a:solidFill>
              <a:schemeClr val="tx1"/>
            </a:solidFill>
          </a:endParaRPr>
        </a:p>
      </dsp:txBody>
      <dsp:txXfrm>
        <a:off x="4062893" y="10772"/>
        <a:ext cx="2447018" cy="322405"/>
      </dsp:txXfrm>
    </dsp:sp>
    <dsp:sp modelId="{88B591EC-9571-49F8-90ED-AD238AB6283E}">
      <dsp:nvSpPr>
        <dsp:cNvPr id="0" name=""/>
        <dsp:cNvSpPr/>
      </dsp:nvSpPr>
      <dsp:spPr>
        <a:xfrm>
          <a:off x="4056472" y="380866"/>
          <a:ext cx="1180401"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Deployment Tool</a:t>
          </a:r>
          <a:endParaRPr lang="en-US" sz="800" b="0" kern="1200"/>
        </a:p>
      </dsp:txBody>
      <dsp:txXfrm>
        <a:off x="4066503" y="390897"/>
        <a:ext cx="1160339" cy="322405"/>
      </dsp:txXfrm>
    </dsp:sp>
    <dsp:sp modelId="{CEFA7A8F-4340-4F58-98BB-B2E709D46E7B}">
      <dsp:nvSpPr>
        <dsp:cNvPr id="0" name=""/>
        <dsp:cNvSpPr/>
      </dsp:nvSpPr>
      <dsp:spPr>
        <a:xfrm>
          <a:off x="4058774" y="760991"/>
          <a:ext cx="1175797"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Inference Tool</a:t>
          </a:r>
          <a:endParaRPr lang="en-US" sz="800" b="0" kern="1200"/>
        </a:p>
      </dsp:txBody>
      <dsp:txXfrm>
        <a:off x="4068805" y="771022"/>
        <a:ext cx="1155735" cy="322405"/>
      </dsp:txXfrm>
    </dsp:sp>
    <dsp:sp modelId="{B9799978-6233-4CE8-9595-0C693DD61B4B}">
      <dsp:nvSpPr>
        <dsp:cNvPr id="0" name=""/>
        <dsp:cNvSpPr/>
      </dsp:nvSpPr>
      <dsp:spPr>
        <a:xfrm>
          <a:off x="4063352" y="1141115"/>
          <a:ext cx="1166642"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Monitoring Tool</a:t>
          </a:r>
          <a:endParaRPr lang="en-US" sz="800" b="0" kern="1200"/>
        </a:p>
      </dsp:txBody>
      <dsp:txXfrm>
        <a:off x="4073383" y="1151146"/>
        <a:ext cx="1146580" cy="322405"/>
      </dsp:txXfrm>
    </dsp:sp>
    <dsp:sp modelId="{D377944B-A64F-493C-84F9-6B5340817CA3}">
      <dsp:nvSpPr>
        <dsp:cNvPr id="0" name=""/>
        <dsp:cNvSpPr/>
      </dsp:nvSpPr>
      <dsp:spPr>
        <a:xfrm>
          <a:off x="4072400" y="1521240"/>
          <a:ext cx="1148546"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Gateway</a:t>
          </a:r>
          <a:endParaRPr lang="en-US" sz="800" b="0" kern="1200"/>
        </a:p>
      </dsp:txBody>
      <dsp:txXfrm>
        <a:off x="4082431" y="1531271"/>
        <a:ext cx="1128484" cy="322405"/>
      </dsp:txXfrm>
    </dsp:sp>
    <dsp:sp modelId="{3AC75DC0-60C3-4032-80C1-3B2866673BB4}">
      <dsp:nvSpPr>
        <dsp:cNvPr id="0" name=""/>
        <dsp:cNvSpPr/>
      </dsp:nvSpPr>
      <dsp:spPr>
        <a:xfrm>
          <a:off x="5335930" y="380866"/>
          <a:ext cx="1180401"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A/B Testing Framework</a:t>
          </a:r>
          <a:endParaRPr lang="en-US" sz="800" b="0" kern="1200"/>
        </a:p>
      </dsp:txBody>
      <dsp:txXfrm>
        <a:off x="5345961" y="390897"/>
        <a:ext cx="1160339" cy="322405"/>
      </dsp:txXfrm>
    </dsp:sp>
    <dsp:sp modelId="{2338C640-E174-4BD8-BC8C-29814134647B}">
      <dsp:nvSpPr>
        <dsp:cNvPr id="0" name=""/>
        <dsp:cNvSpPr/>
      </dsp:nvSpPr>
      <dsp:spPr>
        <a:xfrm>
          <a:off x="5338233" y="760991"/>
          <a:ext cx="1175797"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Rollback System</a:t>
          </a:r>
          <a:endParaRPr lang="en-US" sz="800" b="0" kern="1200"/>
        </a:p>
      </dsp:txBody>
      <dsp:txXfrm>
        <a:off x="5348264" y="771022"/>
        <a:ext cx="1155735" cy="322405"/>
      </dsp:txXfrm>
    </dsp:sp>
    <dsp:sp modelId="{B088588C-7E13-4F61-93A1-3A02FC440AA6}">
      <dsp:nvSpPr>
        <dsp:cNvPr id="0" name=""/>
        <dsp:cNvSpPr/>
      </dsp:nvSpPr>
      <dsp:spPr>
        <a:xfrm>
          <a:off x="6718443" y="741"/>
          <a:ext cx="1183866" cy="34246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Monitoring &amp; Alerting</a:t>
          </a:r>
          <a:endParaRPr lang="en-US" sz="900" b="1" kern="1200">
            <a:solidFill>
              <a:schemeClr val="tx1"/>
            </a:solidFill>
          </a:endParaRPr>
        </a:p>
      </dsp:txBody>
      <dsp:txXfrm>
        <a:off x="6728474" y="10772"/>
        <a:ext cx="1163804" cy="322405"/>
      </dsp:txXfrm>
    </dsp:sp>
    <dsp:sp modelId="{6338F7C0-BFA9-490F-B12E-8886DAE64A44}">
      <dsp:nvSpPr>
        <dsp:cNvPr id="0" name=""/>
        <dsp:cNvSpPr/>
      </dsp:nvSpPr>
      <dsp:spPr>
        <a:xfrm>
          <a:off x="6719021" y="380866"/>
          <a:ext cx="1182710"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Performance Monitoring Tool</a:t>
          </a:r>
          <a:endParaRPr lang="en-US" sz="800" b="0" kern="1200"/>
        </a:p>
      </dsp:txBody>
      <dsp:txXfrm>
        <a:off x="6729052" y="390897"/>
        <a:ext cx="1162648" cy="322405"/>
      </dsp:txXfrm>
    </dsp:sp>
    <dsp:sp modelId="{CF2FE915-5F1C-49DD-8B64-B7752944E7CB}">
      <dsp:nvSpPr>
        <dsp:cNvPr id="0" name=""/>
        <dsp:cNvSpPr/>
      </dsp:nvSpPr>
      <dsp:spPr>
        <a:xfrm>
          <a:off x="6720176" y="760991"/>
          <a:ext cx="1180401"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Drift Detection Tool</a:t>
          </a:r>
          <a:endParaRPr lang="en-US" sz="800" b="0" kern="1200"/>
        </a:p>
      </dsp:txBody>
      <dsp:txXfrm>
        <a:off x="6730207" y="771022"/>
        <a:ext cx="1160339" cy="322405"/>
      </dsp:txXfrm>
    </dsp:sp>
    <dsp:sp modelId="{898EDCC4-41C5-481F-A634-6A7ECA5A765F}">
      <dsp:nvSpPr>
        <dsp:cNvPr id="0" name=""/>
        <dsp:cNvSpPr/>
      </dsp:nvSpPr>
      <dsp:spPr>
        <a:xfrm>
          <a:off x="6722478" y="1141115"/>
          <a:ext cx="1175797"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Drift Detection Tool</a:t>
          </a:r>
          <a:endParaRPr lang="en-US" sz="800" b="0" kern="1200"/>
        </a:p>
      </dsp:txBody>
      <dsp:txXfrm>
        <a:off x="6732509" y="1151146"/>
        <a:ext cx="1155735" cy="322405"/>
      </dsp:txXfrm>
    </dsp:sp>
    <dsp:sp modelId="{FADE06EA-9645-4017-B801-D2D39F361A02}">
      <dsp:nvSpPr>
        <dsp:cNvPr id="0" name=""/>
        <dsp:cNvSpPr/>
      </dsp:nvSpPr>
      <dsp:spPr>
        <a:xfrm>
          <a:off x="6727055" y="1521240"/>
          <a:ext cx="1166642"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Alert Management Tool</a:t>
          </a:r>
          <a:endParaRPr lang="en-US" sz="800" b="0" kern="1200"/>
        </a:p>
      </dsp:txBody>
      <dsp:txXfrm>
        <a:off x="6737086" y="1531271"/>
        <a:ext cx="1146580" cy="322405"/>
      </dsp:txXfrm>
    </dsp:sp>
    <dsp:sp modelId="{C9A5F578-5857-47C3-BD67-54ABB77240F2}">
      <dsp:nvSpPr>
        <dsp:cNvPr id="0" name=""/>
        <dsp:cNvSpPr/>
      </dsp:nvSpPr>
      <dsp:spPr>
        <a:xfrm>
          <a:off x="8100811" y="741"/>
          <a:ext cx="1183866" cy="34246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Analytics &amp; Reporting</a:t>
          </a:r>
          <a:endParaRPr lang="en-US" sz="900" b="1" kern="1200">
            <a:solidFill>
              <a:schemeClr val="tx1"/>
            </a:solidFill>
          </a:endParaRPr>
        </a:p>
      </dsp:txBody>
      <dsp:txXfrm>
        <a:off x="8110842" y="10772"/>
        <a:ext cx="1163804" cy="322405"/>
      </dsp:txXfrm>
    </dsp:sp>
    <dsp:sp modelId="{C2F8BABF-C460-4711-900A-B5A0A9937CE1}">
      <dsp:nvSpPr>
        <dsp:cNvPr id="0" name=""/>
        <dsp:cNvSpPr/>
      </dsp:nvSpPr>
      <dsp:spPr>
        <a:xfrm>
          <a:off x="8101389" y="380866"/>
          <a:ext cx="1182710"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ML Metrics Dashboard</a:t>
          </a:r>
          <a:endParaRPr lang="en-US" sz="800" b="0" kern="1200"/>
        </a:p>
      </dsp:txBody>
      <dsp:txXfrm>
        <a:off x="8111420" y="390897"/>
        <a:ext cx="1162648" cy="322405"/>
      </dsp:txXfrm>
    </dsp:sp>
    <dsp:sp modelId="{AF1E7D01-90B1-4306-B142-A6708C3464DB}">
      <dsp:nvSpPr>
        <dsp:cNvPr id="0" name=""/>
        <dsp:cNvSpPr/>
      </dsp:nvSpPr>
      <dsp:spPr>
        <a:xfrm>
          <a:off x="8102543" y="760991"/>
          <a:ext cx="1180401"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Business Impact Dashboard</a:t>
          </a:r>
          <a:endParaRPr lang="en-US" sz="800" b="0" kern="1200"/>
        </a:p>
      </dsp:txBody>
      <dsp:txXfrm>
        <a:off x="8112574" y="771022"/>
        <a:ext cx="1160339" cy="322405"/>
      </dsp:txXfrm>
    </dsp:sp>
    <dsp:sp modelId="{3F90C482-2867-49AF-A204-82968E96444F}">
      <dsp:nvSpPr>
        <dsp:cNvPr id="0" name=""/>
        <dsp:cNvSpPr/>
      </dsp:nvSpPr>
      <dsp:spPr>
        <a:xfrm>
          <a:off x="8104845" y="1141115"/>
          <a:ext cx="1175797"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Performance Reports</a:t>
          </a:r>
          <a:endParaRPr lang="en-US" sz="800" b="0" kern="1200"/>
        </a:p>
      </dsp:txBody>
      <dsp:txXfrm>
        <a:off x="8114876" y="1151146"/>
        <a:ext cx="1155735" cy="322405"/>
      </dsp:txXfrm>
    </dsp:sp>
    <dsp:sp modelId="{818C9513-CDA3-4064-87BD-68F9511C0AC6}">
      <dsp:nvSpPr>
        <dsp:cNvPr id="0" name=""/>
        <dsp:cNvSpPr/>
      </dsp:nvSpPr>
      <dsp:spPr>
        <a:xfrm>
          <a:off x="8109423" y="1521240"/>
          <a:ext cx="1166642"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Resource Usage Analytics</a:t>
          </a:r>
          <a:endParaRPr lang="en-US" sz="800" b="0" kern="1200"/>
        </a:p>
      </dsp:txBody>
      <dsp:txXfrm>
        <a:off x="8119454" y="1531271"/>
        <a:ext cx="1146580" cy="322405"/>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C479F2F-2F39-4AD0-9B71-33B11A6199EE}">
      <dsp:nvSpPr>
        <dsp:cNvPr id="0" name=""/>
        <dsp:cNvSpPr/>
      </dsp:nvSpPr>
      <dsp:spPr>
        <a:xfrm>
          <a:off x="4722" y="442"/>
          <a:ext cx="2238584" cy="351093"/>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Request Handling</a:t>
          </a:r>
          <a:endParaRPr lang="en-US" sz="900" b="1" kern="1200">
            <a:solidFill>
              <a:schemeClr val="tx1"/>
            </a:solidFill>
          </a:endParaRPr>
        </a:p>
      </dsp:txBody>
      <dsp:txXfrm>
        <a:off x="15005" y="10725"/>
        <a:ext cx="2218018" cy="330527"/>
      </dsp:txXfrm>
    </dsp:sp>
    <dsp:sp modelId="{8FD785BB-B15E-4A1F-85CE-2300F1ABBC3E}">
      <dsp:nvSpPr>
        <dsp:cNvPr id="0" name=""/>
        <dsp:cNvSpPr/>
      </dsp:nvSpPr>
      <dsp:spPr>
        <a:xfrm>
          <a:off x="8042" y="417080"/>
          <a:ext cx="107103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LLM Completion APIs</a:t>
          </a:r>
          <a:endParaRPr lang="en-US" sz="800" kern="1200"/>
        </a:p>
      </dsp:txBody>
      <dsp:txXfrm>
        <a:off x="18325" y="427363"/>
        <a:ext cx="1050466" cy="330527"/>
      </dsp:txXfrm>
    </dsp:sp>
    <dsp:sp modelId="{055D7157-EB6A-4471-8351-E95456E7C2EE}">
      <dsp:nvSpPr>
        <dsp:cNvPr id="0" name=""/>
        <dsp:cNvSpPr/>
      </dsp:nvSpPr>
      <dsp:spPr>
        <a:xfrm>
          <a:off x="11172" y="833717"/>
          <a:ext cx="106477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Embedding APIs</a:t>
          </a:r>
          <a:endParaRPr lang="en-US" sz="800" kern="1200"/>
        </a:p>
      </dsp:txBody>
      <dsp:txXfrm>
        <a:off x="21455" y="844000"/>
        <a:ext cx="1044206" cy="330527"/>
      </dsp:txXfrm>
    </dsp:sp>
    <dsp:sp modelId="{891A9CAF-4E0C-408C-B55D-A822F62113C0}">
      <dsp:nvSpPr>
        <dsp:cNvPr id="0" name=""/>
        <dsp:cNvSpPr/>
      </dsp:nvSpPr>
      <dsp:spPr>
        <a:xfrm>
          <a:off x="17377" y="1250355"/>
          <a:ext cx="1052361"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Re-Ranking APIs</a:t>
          </a:r>
          <a:endParaRPr lang="en-US" sz="800" kern="1200"/>
        </a:p>
      </dsp:txBody>
      <dsp:txXfrm>
        <a:off x="27660" y="1260638"/>
        <a:ext cx="1031795" cy="330527"/>
      </dsp:txXfrm>
    </dsp:sp>
    <dsp:sp modelId="{B1FC064C-25C3-4DCF-BF00-6D979C225B89}">
      <dsp:nvSpPr>
        <dsp:cNvPr id="0" name=""/>
        <dsp:cNvSpPr/>
      </dsp:nvSpPr>
      <dsp:spPr>
        <a:xfrm>
          <a:off x="29572" y="1666992"/>
          <a:ext cx="1027971"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Request Routing</a:t>
          </a:r>
          <a:endParaRPr lang="en-US" sz="800" kern="1200"/>
        </a:p>
      </dsp:txBody>
      <dsp:txXfrm>
        <a:off x="39855" y="1677275"/>
        <a:ext cx="1007405" cy="330527"/>
      </dsp:txXfrm>
    </dsp:sp>
    <dsp:sp modelId="{5AF56791-6D78-4EDF-8403-A306CA19A28B}">
      <dsp:nvSpPr>
        <dsp:cNvPr id="0" name=""/>
        <dsp:cNvSpPr/>
      </dsp:nvSpPr>
      <dsp:spPr>
        <a:xfrm>
          <a:off x="1168953" y="417080"/>
          <a:ext cx="107103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High Throughput</a:t>
          </a:r>
          <a:endParaRPr lang="en-US" sz="800" kern="1200"/>
        </a:p>
      </dsp:txBody>
      <dsp:txXfrm>
        <a:off x="1179236" y="427363"/>
        <a:ext cx="1050466" cy="330527"/>
      </dsp:txXfrm>
    </dsp:sp>
    <dsp:sp modelId="{0CB490F3-651B-4C41-97BA-13C85FA48CC0}">
      <dsp:nvSpPr>
        <dsp:cNvPr id="0" name=""/>
        <dsp:cNvSpPr/>
      </dsp:nvSpPr>
      <dsp:spPr>
        <a:xfrm>
          <a:off x="1173659" y="845869"/>
          <a:ext cx="106477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Low Latency</a:t>
          </a:r>
          <a:endParaRPr lang="en-US" sz="800" kern="1200"/>
        </a:p>
      </dsp:txBody>
      <dsp:txXfrm>
        <a:off x="1183942" y="856152"/>
        <a:ext cx="1044206" cy="330527"/>
      </dsp:txXfrm>
    </dsp:sp>
    <dsp:sp modelId="{444B2AD9-3D6C-47EB-BD51-DEA258D13DDC}">
      <dsp:nvSpPr>
        <dsp:cNvPr id="0" name=""/>
        <dsp:cNvSpPr/>
      </dsp:nvSpPr>
      <dsp:spPr>
        <a:xfrm>
          <a:off x="2423239" y="442"/>
          <a:ext cx="1074176" cy="351093"/>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rgbClr val="000000"/>
              </a:solidFill>
              <a:latin typeface="Graphik"/>
              <a:ea typeface="+mn-ea"/>
              <a:cs typeface="+mn-cs"/>
            </a:rPr>
            <a:t>Guardrails</a:t>
          </a:r>
        </a:p>
      </dsp:txBody>
      <dsp:txXfrm>
        <a:off x="2433522" y="10725"/>
        <a:ext cx="1053610" cy="330527"/>
      </dsp:txXfrm>
    </dsp:sp>
    <dsp:sp modelId="{21B87430-B530-4233-A4F0-177C8F2EA11A}">
      <dsp:nvSpPr>
        <dsp:cNvPr id="0" name=""/>
        <dsp:cNvSpPr/>
      </dsp:nvSpPr>
      <dsp:spPr>
        <a:xfrm>
          <a:off x="2423764" y="417080"/>
          <a:ext cx="1073127"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solidFill>
                <a:srgbClr val="FFFFFF"/>
              </a:solidFill>
              <a:latin typeface="Graphik"/>
              <a:ea typeface="+mn-ea"/>
              <a:cs typeface="+mn-cs"/>
            </a:rPr>
            <a:t>Budget-Based</a:t>
          </a:r>
          <a:r>
            <a:rPr lang="en-US" sz="900" b="1" i="0" u="none" kern="1200">
              <a:solidFill>
                <a:schemeClr val="tx1"/>
              </a:solidFill>
            </a:rPr>
            <a:t> </a:t>
          </a:r>
          <a:r>
            <a:rPr lang="en-US" sz="800" b="0" i="0" u="none" kern="1200">
              <a:solidFill>
                <a:srgbClr val="FFFFFF"/>
              </a:solidFill>
              <a:latin typeface="Graphik"/>
              <a:ea typeface="+mn-ea"/>
              <a:cs typeface="+mn-cs"/>
            </a:rPr>
            <a:t>Limits</a:t>
          </a:r>
        </a:p>
      </dsp:txBody>
      <dsp:txXfrm>
        <a:off x="2434047" y="427363"/>
        <a:ext cx="1052561" cy="330527"/>
      </dsp:txXfrm>
    </dsp:sp>
    <dsp:sp modelId="{D6EFAF94-1FC5-4DA2-B6F6-26B192367376}">
      <dsp:nvSpPr>
        <dsp:cNvPr id="0" name=""/>
        <dsp:cNvSpPr/>
      </dsp:nvSpPr>
      <dsp:spPr>
        <a:xfrm>
          <a:off x="2424811" y="833717"/>
          <a:ext cx="107103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solidFill>
                <a:srgbClr val="FFFFFF"/>
              </a:solidFill>
              <a:latin typeface="Graphik"/>
              <a:ea typeface="+mn-ea"/>
              <a:cs typeface="+mn-cs"/>
            </a:rPr>
            <a:t>Consumption and Financial-Based Limits</a:t>
          </a:r>
        </a:p>
      </dsp:txBody>
      <dsp:txXfrm>
        <a:off x="2435094" y="844000"/>
        <a:ext cx="1050466" cy="330527"/>
      </dsp:txXfrm>
    </dsp:sp>
    <dsp:sp modelId="{5F364CBA-6513-4650-A149-09435CC36718}">
      <dsp:nvSpPr>
        <dsp:cNvPr id="0" name=""/>
        <dsp:cNvSpPr/>
      </dsp:nvSpPr>
      <dsp:spPr>
        <a:xfrm>
          <a:off x="2426900" y="1250355"/>
          <a:ext cx="1066855"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Hallucination Detection</a:t>
          </a:r>
        </a:p>
      </dsp:txBody>
      <dsp:txXfrm>
        <a:off x="2437183" y="1260638"/>
        <a:ext cx="1046289" cy="330527"/>
      </dsp:txXfrm>
    </dsp:sp>
    <dsp:sp modelId="{BB2431B7-1B63-42D7-BB75-048BDFF592FD}">
      <dsp:nvSpPr>
        <dsp:cNvPr id="0" name=""/>
        <dsp:cNvSpPr/>
      </dsp:nvSpPr>
      <dsp:spPr>
        <a:xfrm>
          <a:off x="2431053" y="1666992"/>
          <a:ext cx="1058548"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Malicious Use Intent Detection</a:t>
          </a:r>
        </a:p>
      </dsp:txBody>
      <dsp:txXfrm>
        <a:off x="2441336" y="1677275"/>
        <a:ext cx="1037982" cy="330527"/>
      </dsp:txXfrm>
    </dsp:sp>
    <dsp:sp modelId="{2A371ED9-3588-481F-84EB-6139DD907794}">
      <dsp:nvSpPr>
        <dsp:cNvPr id="0" name=""/>
        <dsp:cNvSpPr/>
      </dsp:nvSpPr>
      <dsp:spPr>
        <a:xfrm>
          <a:off x="2431053" y="2083629"/>
          <a:ext cx="1058548" cy="3360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Harmful Content Generation Detection</a:t>
          </a:r>
        </a:p>
      </dsp:txBody>
      <dsp:txXfrm>
        <a:off x="2440896" y="2093472"/>
        <a:ext cx="1038862" cy="316378"/>
      </dsp:txXfrm>
    </dsp:sp>
    <dsp:sp modelId="{4DF4E540-4634-445C-8B46-CBF14D50C3DE}">
      <dsp:nvSpPr>
        <dsp:cNvPr id="0" name=""/>
        <dsp:cNvSpPr/>
      </dsp:nvSpPr>
      <dsp:spPr>
        <a:xfrm>
          <a:off x="3677350" y="442"/>
          <a:ext cx="1074176" cy="351093"/>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Observability</a:t>
          </a:r>
          <a:endParaRPr lang="en-US" sz="900" b="1" kern="1200">
            <a:solidFill>
              <a:schemeClr val="tx1"/>
            </a:solidFill>
          </a:endParaRPr>
        </a:p>
      </dsp:txBody>
      <dsp:txXfrm>
        <a:off x="3687633" y="10725"/>
        <a:ext cx="1053610" cy="330527"/>
      </dsp:txXfrm>
    </dsp:sp>
    <dsp:sp modelId="{B6353FA4-3968-4FC2-9428-91CFDE630112}">
      <dsp:nvSpPr>
        <dsp:cNvPr id="0" name=""/>
        <dsp:cNvSpPr/>
      </dsp:nvSpPr>
      <dsp:spPr>
        <a:xfrm>
          <a:off x="3677874" y="417080"/>
          <a:ext cx="1073127"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Usage Metrics Collection</a:t>
          </a:r>
          <a:endParaRPr lang="en-US" sz="800" kern="1200"/>
        </a:p>
      </dsp:txBody>
      <dsp:txXfrm>
        <a:off x="3688157" y="427363"/>
        <a:ext cx="1052561" cy="330527"/>
      </dsp:txXfrm>
    </dsp:sp>
    <dsp:sp modelId="{D8B5E2B3-904A-4AC2-8CEF-963392F9A930}">
      <dsp:nvSpPr>
        <dsp:cNvPr id="0" name=""/>
        <dsp:cNvSpPr/>
      </dsp:nvSpPr>
      <dsp:spPr>
        <a:xfrm>
          <a:off x="3678922" y="833717"/>
          <a:ext cx="107103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Usage Dashboards</a:t>
          </a:r>
          <a:endParaRPr lang="en-US" sz="800" kern="1200"/>
        </a:p>
      </dsp:txBody>
      <dsp:txXfrm>
        <a:off x="3689205" y="844000"/>
        <a:ext cx="1050466" cy="330527"/>
      </dsp:txXfrm>
    </dsp:sp>
    <dsp:sp modelId="{E3DAF6E9-86F9-4C9E-AC57-DCCE1B54AC55}">
      <dsp:nvSpPr>
        <dsp:cNvPr id="0" name=""/>
        <dsp:cNvSpPr/>
      </dsp:nvSpPr>
      <dsp:spPr>
        <a:xfrm>
          <a:off x="3681010" y="1250355"/>
          <a:ext cx="1066855"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Alerts and Notifications</a:t>
          </a:r>
          <a:endParaRPr lang="en-US" sz="800" kern="1200"/>
        </a:p>
      </dsp:txBody>
      <dsp:txXfrm>
        <a:off x="3691293" y="1260638"/>
        <a:ext cx="1046289" cy="330527"/>
      </dsp:txXfrm>
    </dsp:sp>
    <dsp:sp modelId="{A08D5FC5-5A0B-4E85-8497-6BEB1B31C410}">
      <dsp:nvSpPr>
        <dsp:cNvPr id="0" name=""/>
        <dsp:cNvSpPr/>
      </dsp:nvSpPr>
      <dsp:spPr>
        <a:xfrm>
          <a:off x="4931460" y="442"/>
          <a:ext cx="2238496" cy="351093"/>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Management</a:t>
          </a:r>
          <a:endParaRPr lang="en-US" sz="900" b="1" kern="1200">
            <a:solidFill>
              <a:schemeClr val="tx1"/>
            </a:solidFill>
          </a:endParaRPr>
        </a:p>
      </dsp:txBody>
      <dsp:txXfrm>
        <a:off x="4941743" y="10725"/>
        <a:ext cx="2217930" cy="330527"/>
      </dsp:txXfrm>
    </dsp:sp>
    <dsp:sp modelId="{EC2F88ED-F426-4C38-AC46-166B899C0394}">
      <dsp:nvSpPr>
        <dsp:cNvPr id="0" name=""/>
        <dsp:cNvSpPr/>
      </dsp:nvSpPr>
      <dsp:spPr>
        <a:xfrm>
          <a:off x="4933689" y="417080"/>
          <a:ext cx="1072079"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Application Onboarding</a:t>
          </a:r>
          <a:endParaRPr lang="en-US" sz="800" kern="1200"/>
        </a:p>
      </dsp:txBody>
      <dsp:txXfrm>
        <a:off x="4943972" y="427363"/>
        <a:ext cx="1051513" cy="330527"/>
      </dsp:txXfrm>
    </dsp:sp>
    <dsp:sp modelId="{45FFCB53-7F4A-4675-A289-3F643AA7E60F}">
      <dsp:nvSpPr>
        <dsp:cNvPr id="0" name=""/>
        <dsp:cNvSpPr/>
      </dsp:nvSpPr>
      <dsp:spPr>
        <a:xfrm>
          <a:off x="4935780" y="833717"/>
          <a:ext cx="1067898"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Model Onboarding</a:t>
          </a:r>
        </a:p>
      </dsp:txBody>
      <dsp:txXfrm>
        <a:off x="4946063" y="844000"/>
        <a:ext cx="1047332" cy="330527"/>
      </dsp:txXfrm>
    </dsp:sp>
    <dsp:sp modelId="{0B255827-61BB-4263-9163-397E72DF9C4F}">
      <dsp:nvSpPr>
        <dsp:cNvPr id="0" name=""/>
        <dsp:cNvSpPr/>
      </dsp:nvSpPr>
      <dsp:spPr>
        <a:xfrm>
          <a:off x="4939937" y="1250355"/>
          <a:ext cx="1059583"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Access Control Management</a:t>
          </a:r>
          <a:endParaRPr lang="en-US" sz="800" kern="1200"/>
        </a:p>
      </dsp:txBody>
      <dsp:txXfrm>
        <a:off x="4950220" y="1260638"/>
        <a:ext cx="1039017" cy="330527"/>
      </dsp:txXfrm>
    </dsp:sp>
    <dsp:sp modelId="{0B7D6280-C906-43BB-8DA8-10F207A02299}">
      <dsp:nvSpPr>
        <dsp:cNvPr id="0" name=""/>
        <dsp:cNvSpPr/>
      </dsp:nvSpPr>
      <dsp:spPr>
        <a:xfrm>
          <a:off x="4948155" y="1666992"/>
          <a:ext cx="1043148"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Consumption Limit Management</a:t>
          </a:r>
        </a:p>
      </dsp:txBody>
      <dsp:txXfrm>
        <a:off x="4958438" y="1677275"/>
        <a:ext cx="1022582" cy="330527"/>
      </dsp:txXfrm>
    </dsp:sp>
    <dsp:sp modelId="{CFCD09C4-7A74-44E0-9F0A-34D6CAB93146}">
      <dsp:nvSpPr>
        <dsp:cNvPr id="0" name=""/>
        <dsp:cNvSpPr/>
      </dsp:nvSpPr>
      <dsp:spPr>
        <a:xfrm>
          <a:off x="6095647" y="417080"/>
          <a:ext cx="1072079"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Guardrails Management</a:t>
          </a:r>
        </a:p>
      </dsp:txBody>
      <dsp:txXfrm>
        <a:off x="6105930" y="427363"/>
        <a:ext cx="1051513" cy="330527"/>
      </dsp:txXfrm>
    </dsp:sp>
    <dsp:sp modelId="{40BE9BB2-5A5F-449C-BFD7-5801C1BA2489}">
      <dsp:nvSpPr>
        <dsp:cNvPr id="0" name=""/>
        <dsp:cNvSpPr/>
      </dsp:nvSpPr>
      <dsp:spPr>
        <a:xfrm>
          <a:off x="7349890" y="442"/>
          <a:ext cx="1074176" cy="351093"/>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Security</a:t>
          </a:r>
          <a:endParaRPr lang="en-US" sz="900" b="1" kern="1200">
            <a:solidFill>
              <a:schemeClr val="tx1"/>
            </a:solidFill>
          </a:endParaRPr>
        </a:p>
      </dsp:txBody>
      <dsp:txXfrm>
        <a:off x="7360173" y="10725"/>
        <a:ext cx="1053610" cy="330527"/>
      </dsp:txXfrm>
    </dsp:sp>
    <dsp:sp modelId="{6314F9FB-4080-4155-8844-2A91F0AA06A4}">
      <dsp:nvSpPr>
        <dsp:cNvPr id="0" name=""/>
        <dsp:cNvSpPr/>
      </dsp:nvSpPr>
      <dsp:spPr>
        <a:xfrm>
          <a:off x="7350414" y="417080"/>
          <a:ext cx="1073127"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User Management</a:t>
          </a:r>
          <a:endParaRPr lang="en-US" sz="800" kern="1200"/>
        </a:p>
      </dsp:txBody>
      <dsp:txXfrm>
        <a:off x="7360697" y="427363"/>
        <a:ext cx="1052561" cy="330527"/>
      </dsp:txXfrm>
    </dsp:sp>
    <dsp:sp modelId="{63CD09C3-C4AD-4277-B3CF-03E86B34918A}">
      <dsp:nvSpPr>
        <dsp:cNvPr id="0" name=""/>
        <dsp:cNvSpPr/>
      </dsp:nvSpPr>
      <dsp:spPr>
        <a:xfrm>
          <a:off x="7351462" y="833717"/>
          <a:ext cx="107103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API Key Management</a:t>
          </a:r>
          <a:endParaRPr lang="en-US" sz="800" kern="1200"/>
        </a:p>
      </dsp:txBody>
      <dsp:txXfrm>
        <a:off x="7361745" y="844000"/>
        <a:ext cx="1050466" cy="330527"/>
      </dsp:txXfrm>
    </dsp:sp>
    <dsp:sp modelId="{A8E5B5C3-3949-4E06-B622-83FEDE5DA77E}">
      <dsp:nvSpPr>
        <dsp:cNvPr id="0" name=""/>
        <dsp:cNvSpPr/>
      </dsp:nvSpPr>
      <dsp:spPr>
        <a:xfrm>
          <a:off x="7353550" y="1250355"/>
          <a:ext cx="1066855"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Access Control</a:t>
          </a:r>
          <a:endParaRPr lang="en-US" sz="800" kern="1200"/>
        </a:p>
      </dsp:txBody>
      <dsp:txXfrm>
        <a:off x="7363833" y="1260638"/>
        <a:ext cx="1046289" cy="330527"/>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9E51E76-87E5-4F3B-9BBD-324B635E7262}">
      <dsp:nvSpPr>
        <dsp:cNvPr id="0" name=""/>
        <dsp:cNvSpPr/>
      </dsp:nvSpPr>
      <dsp:spPr>
        <a:xfrm>
          <a:off x="1250" y="332"/>
          <a:ext cx="5143654" cy="342900"/>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Agent Design</a:t>
          </a:r>
          <a:endParaRPr lang="en-US" sz="900" b="1" kern="1200">
            <a:solidFill>
              <a:schemeClr val="tx1"/>
            </a:solidFill>
          </a:endParaRPr>
        </a:p>
      </dsp:txBody>
      <dsp:txXfrm>
        <a:off x="11293" y="10375"/>
        <a:ext cx="5123568" cy="322814"/>
      </dsp:txXfrm>
    </dsp:sp>
    <dsp:sp modelId="{A777C9A7-827C-49B1-8567-3E68EC7CE441}">
      <dsp:nvSpPr>
        <dsp:cNvPr id="0" name=""/>
        <dsp:cNvSpPr/>
      </dsp:nvSpPr>
      <dsp:spPr>
        <a:xfrm>
          <a:off x="6271" y="377874"/>
          <a:ext cx="1207340"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Code-based SDK Development</a:t>
          </a:r>
          <a:endParaRPr lang="en-US" sz="800" b="0" kern="1200"/>
        </a:p>
      </dsp:txBody>
      <dsp:txXfrm>
        <a:off x="16314" y="387917"/>
        <a:ext cx="1187254" cy="322814"/>
      </dsp:txXfrm>
    </dsp:sp>
    <dsp:sp modelId="{2E3F475C-FE86-4E51-A3C6-4A129CD0220C}">
      <dsp:nvSpPr>
        <dsp:cNvPr id="0" name=""/>
        <dsp:cNvSpPr/>
      </dsp:nvSpPr>
      <dsp:spPr>
        <a:xfrm>
          <a:off x="8626" y="755415"/>
          <a:ext cx="120263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Low-code YAML Specification</a:t>
          </a:r>
          <a:endParaRPr lang="en-US" sz="800" b="0" kern="1200"/>
        </a:p>
      </dsp:txBody>
      <dsp:txXfrm>
        <a:off x="18669" y="765458"/>
        <a:ext cx="1182545" cy="322814"/>
      </dsp:txXfrm>
    </dsp:sp>
    <dsp:sp modelId="{0669BC70-E15F-4EC2-ABDC-5102700605FF}">
      <dsp:nvSpPr>
        <dsp:cNvPr id="0" name=""/>
        <dsp:cNvSpPr/>
      </dsp:nvSpPr>
      <dsp:spPr>
        <a:xfrm>
          <a:off x="13307" y="1132957"/>
          <a:ext cx="1193268"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No-code UI Builder</a:t>
          </a:r>
          <a:endParaRPr lang="en-US" sz="800" b="0" kern="1200"/>
        </a:p>
      </dsp:txBody>
      <dsp:txXfrm>
        <a:off x="23350" y="1143000"/>
        <a:ext cx="1173182" cy="322814"/>
      </dsp:txXfrm>
    </dsp:sp>
    <dsp:sp modelId="{20919563-B08E-4FDF-A725-C8BDBC6637EC}">
      <dsp:nvSpPr>
        <dsp:cNvPr id="0" name=""/>
        <dsp:cNvSpPr/>
      </dsp:nvSpPr>
      <dsp:spPr>
        <a:xfrm>
          <a:off x="1315028" y="377874"/>
          <a:ext cx="1207340"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Goals &amp; Expectations</a:t>
          </a:r>
          <a:endParaRPr lang="en-US" sz="800" b="0" kern="1200"/>
        </a:p>
      </dsp:txBody>
      <dsp:txXfrm>
        <a:off x="1325071" y="387917"/>
        <a:ext cx="1187254" cy="322814"/>
      </dsp:txXfrm>
    </dsp:sp>
    <dsp:sp modelId="{72C216BA-2766-4D7C-A3B1-45DC08D4465C}">
      <dsp:nvSpPr>
        <dsp:cNvPr id="0" name=""/>
        <dsp:cNvSpPr/>
      </dsp:nvSpPr>
      <dsp:spPr>
        <a:xfrm>
          <a:off x="1317383" y="755415"/>
          <a:ext cx="120263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Tool Assignment</a:t>
          </a:r>
          <a:endParaRPr lang="en-US" sz="800" b="0" kern="1200"/>
        </a:p>
      </dsp:txBody>
      <dsp:txXfrm>
        <a:off x="1327426" y="765458"/>
        <a:ext cx="1182545" cy="322814"/>
      </dsp:txXfrm>
    </dsp:sp>
    <dsp:sp modelId="{3A33D76B-6FB3-4702-80F2-E2FDC0A399F3}">
      <dsp:nvSpPr>
        <dsp:cNvPr id="0" name=""/>
        <dsp:cNvSpPr/>
      </dsp:nvSpPr>
      <dsp:spPr>
        <a:xfrm>
          <a:off x="1322065" y="1132957"/>
          <a:ext cx="1193268"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Task Delegation</a:t>
          </a:r>
          <a:endParaRPr lang="en-US" sz="800" b="0" kern="1200"/>
        </a:p>
      </dsp:txBody>
      <dsp:txXfrm>
        <a:off x="1332108" y="1143000"/>
        <a:ext cx="1173182" cy="322814"/>
      </dsp:txXfrm>
    </dsp:sp>
    <dsp:sp modelId="{B6721096-9D08-4242-AE6F-55F3E2ADB129}">
      <dsp:nvSpPr>
        <dsp:cNvPr id="0" name=""/>
        <dsp:cNvSpPr/>
      </dsp:nvSpPr>
      <dsp:spPr>
        <a:xfrm>
          <a:off x="1331319" y="1510499"/>
          <a:ext cx="1174759"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Team Membership</a:t>
          </a:r>
          <a:endParaRPr lang="en-US" sz="800" b="0" kern="1200"/>
        </a:p>
      </dsp:txBody>
      <dsp:txXfrm>
        <a:off x="1341362" y="1520542"/>
        <a:ext cx="1154673" cy="322814"/>
      </dsp:txXfrm>
    </dsp:sp>
    <dsp:sp modelId="{401BFC93-3186-499D-9FF2-058AB31D5034}">
      <dsp:nvSpPr>
        <dsp:cNvPr id="0" name=""/>
        <dsp:cNvSpPr/>
      </dsp:nvSpPr>
      <dsp:spPr>
        <a:xfrm>
          <a:off x="2623786" y="377874"/>
          <a:ext cx="1207340"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Templates</a:t>
          </a:r>
          <a:endParaRPr lang="en-US" sz="800" b="0" kern="1200"/>
        </a:p>
      </dsp:txBody>
      <dsp:txXfrm>
        <a:off x="2633829" y="387917"/>
        <a:ext cx="1187254" cy="322814"/>
      </dsp:txXfrm>
    </dsp:sp>
    <dsp:sp modelId="{9AB83430-06BC-4870-9CFC-90DB6FEFDE42}">
      <dsp:nvSpPr>
        <dsp:cNvPr id="0" name=""/>
        <dsp:cNvSpPr/>
      </dsp:nvSpPr>
      <dsp:spPr>
        <a:xfrm>
          <a:off x="2626141" y="755415"/>
          <a:ext cx="120263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Pre-Built Agents</a:t>
          </a:r>
          <a:endParaRPr lang="en-US" sz="800" b="0" kern="1200"/>
        </a:p>
      </dsp:txBody>
      <dsp:txXfrm>
        <a:off x="2636184" y="765458"/>
        <a:ext cx="1182545" cy="322814"/>
      </dsp:txXfrm>
    </dsp:sp>
    <dsp:sp modelId="{41B87733-E958-4167-A887-489FE7706F9B}">
      <dsp:nvSpPr>
        <dsp:cNvPr id="0" name=""/>
        <dsp:cNvSpPr/>
      </dsp:nvSpPr>
      <dsp:spPr>
        <a:xfrm>
          <a:off x="2630822" y="1132957"/>
          <a:ext cx="1193268"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Registry</a:t>
          </a:r>
          <a:endParaRPr lang="en-US" sz="800" b="0" kern="1200"/>
        </a:p>
      </dsp:txBody>
      <dsp:txXfrm>
        <a:off x="2640865" y="1143000"/>
        <a:ext cx="1173182" cy="322814"/>
      </dsp:txXfrm>
    </dsp:sp>
    <dsp:sp modelId="{D63530B0-5A7E-4AB1-B88D-E57C7773EEB4}">
      <dsp:nvSpPr>
        <dsp:cNvPr id="0" name=""/>
        <dsp:cNvSpPr/>
      </dsp:nvSpPr>
      <dsp:spPr>
        <a:xfrm>
          <a:off x="3932543" y="377874"/>
          <a:ext cx="1207340"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Parameter Interpolation</a:t>
          </a:r>
          <a:endParaRPr lang="en-US" sz="800" b="0" kern="1200"/>
        </a:p>
      </dsp:txBody>
      <dsp:txXfrm>
        <a:off x="3942586" y="387917"/>
        <a:ext cx="1187254" cy="322814"/>
      </dsp:txXfrm>
    </dsp:sp>
    <dsp:sp modelId="{657FC68A-5D13-4128-B553-93D7DA1E6C00}">
      <dsp:nvSpPr>
        <dsp:cNvPr id="0" name=""/>
        <dsp:cNvSpPr/>
      </dsp:nvSpPr>
      <dsp:spPr>
        <a:xfrm>
          <a:off x="3934898" y="755415"/>
          <a:ext cx="120263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Output Streaming</a:t>
          </a:r>
          <a:endParaRPr lang="en-US" sz="800" b="0" kern="1200"/>
        </a:p>
      </dsp:txBody>
      <dsp:txXfrm>
        <a:off x="3944941" y="765458"/>
        <a:ext cx="1182545" cy="322814"/>
      </dsp:txXfrm>
    </dsp:sp>
    <dsp:sp modelId="{CBCFBD5F-8795-46B4-93F6-6D08B834DFD7}">
      <dsp:nvSpPr>
        <dsp:cNvPr id="0" name=""/>
        <dsp:cNvSpPr/>
      </dsp:nvSpPr>
      <dsp:spPr>
        <a:xfrm>
          <a:off x="3939580" y="1132957"/>
          <a:ext cx="1193268"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Simulation &amp; Debugging</a:t>
          </a:r>
          <a:endParaRPr lang="en-US" sz="800" b="0" kern="1200"/>
        </a:p>
      </dsp:txBody>
      <dsp:txXfrm>
        <a:off x="3949623" y="1143000"/>
        <a:ext cx="1173182" cy="322814"/>
      </dsp:txXfrm>
    </dsp:sp>
    <dsp:sp modelId="{EEFA47A5-565A-4EB9-9AF1-40922681AB8F}">
      <dsp:nvSpPr>
        <dsp:cNvPr id="0" name=""/>
        <dsp:cNvSpPr/>
      </dsp:nvSpPr>
      <dsp:spPr>
        <a:xfrm>
          <a:off x="5347936" y="332"/>
          <a:ext cx="1209702" cy="342900"/>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Pre-Built Tools</a:t>
          </a:r>
          <a:endParaRPr lang="en-US" sz="900" b="1" kern="1200">
            <a:solidFill>
              <a:schemeClr val="tx1"/>
            </a:solidFill>
          </a:endParaRPr>
        </a:p>
      </dsp:txBody>
      <dsp:txXfrm>
        <a:off x="5357979" y="10375"/>
        <a:ext cx="1189616" cy="322814"/>
      </dsp:txXfrm>
    </dsp:sp>
    <dsp:sp modelId="{79E0F958-69CD-4042-B898-A1B288A90C1B}">
      <dsp:nvSpPr>
        <dsp:cNvPr id="0" name=""/>
        <dsp:cNvSpPr/>
      </dsp:nvSpPr>
      <dsp:spPr>
        <a:xfrm>
          <a:off x="5348527" y="377874"/>
          <a:ext cx="120852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Web and File Search</a:t>
          </a:r>
          <a:endParaRPr lang="en-US" sz="800" b="0" kern="1200"/>
        </a:p>
      </dsp:txBody>
      <dsp:txXfrm>
        <a:off x="5358570" y="387917"/>
        <a:ext cx="1188435" cy="322814"/>
      </dsp:txXfrm>
    </dsp:sp>
    <dsp:sp modelId="{F7B28BA4-99D6-4E9E-98F2-97608FDFDBD8}">
      <dsp:nvSpPr>
        <dsp:cNvPr id="0" name=""/>
        <dsp:cNvSpPr/>
      </dsp:nvSpPr>
      <dsp:spPr>
        <a:xfrm>
          <a:off x="5349707" y="755415"/>
          <a:ext cx="120616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RAG Search</a:t>
          </a:r>
          <a:endParaRPr lang="en-US" sz="800" b="0" kern="1200"/>
        </a:p>
      </dsp:txBody>
      <dsp:txXfrm>
        <a:off x="5359750" y="765458"/>
        <a:ext cx="1186075" cy="322814"/>
      </dsp:txXfrm>
    </dsp:sp>
    <dsp:sp modelId="{2BE6C015-D707-4AA9-9C6B-E805950CE860}">
      <dsp:nvSpPr>
        <dsp:cNvPr id="0" name=""/>
        <dsp:cNvSpPr/>
      </dsp:nvSpPr>
      <dsp:spPr>
        <a:xfrm>
          <a:off x="5352059" y="1132957"/>
          <a:ext cx="1201457"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Web Scraping</a:t>
          </a:r>
          <a:endParaRPr lang="en-US" sz="800" b="0" kern="1200"/>
        </a:p>
      </dsp:txBody>
      <dsp:txXfrm>
        <a:off x="5362102" y="1143000"/>
        <a:ext cx="1181371" cy="322814"/>
      </dsp:txXfrm>
    </dsp:sp>
    <dsp:sp modelId="{77AAF8B2-A71F-4374-AFE2-FAE9EF64F33D}">
      <dsp:nvSpPr>
        <dsp:cNvPr id="0" name=""/>
        <dsp:cNvSpPr/>
      </dsp:nvSpPr>
      <dsp:spPr>
        <a:xfrm>
          <a:off x="5356736" y="1510499"/>
          <a:ext cx="1192102"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Computer Use</a:t>
          </a:r>
          <a:endParaRPr lang="en-US" sz="800" b="0" kern="1200"/>
        </a:p>
      </dsp:txBody>
      <dsp:txXfrm>
        <a:off x="5366779" y="1520542"/>
        <a:ext cx="1172016" cy="322814"/>
      </dsp:txXfrm>
    </dsp:sp>
    <dsp:sp modelId="{FF0C153B-2097-45C2-AD1F-3CE61C329D97}">
      <dsp:nvSpPr>
        <dsp:cNvPr id="0" name=""/>
        <dsp:cNvSpPr/>
      </dsp:nvSpPr>
      <dsp:spPr>
        <a:xfrm>
          <a:off x="6760670" y="332"/>
          <a:ext cx="1209702" cy="342900"/>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kern="1200">
              <a:solidFill>
                <a:schemeClr val="tx1"/>
              </a:solidFill>
            </a:rPr>
            <a:t>Coordination</a:t>
          </a:r>
        </a:p>
      </dsp:txBody>
      <dsp:txXfrm>
        <a:off x="6770713" y="10375"/>
        <a:ext cx="1189616" cy="322814"/>
      </dsp:txXfrm>
    </dsp:sp>
    <dsp:sp modelId="{4C3F6944-A95D-484E-A048-69FCF8E7EDED}">
      <dsp:nvSpPr>
        <dsp:cNvPr id="0" name=""/>
        <dsp:cNvSpPr/>
      </dsp:nvSpPr>
      <dsp:spPr>
        <a:xfrm>
          <a:off x="6761261" y="377874"/>
          <a:ext cx="120852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Arbitrary Team Architectures</a:t>
          </a:r>
          <a:endParaRPr lang="en-US" sz="800" b="0" kern="1200"/>
        </a:p>
      </dsp:txBody>
      <dsp:txXfrm>
        <a:off x="6771304" y="387917"/>
        <a:ext cx="1188435" cy="322814"/>
      </dsp:txXfrm>
    </dsp:sp>
    <dsp:sp modelId="{81A6D4CF-6872-4832-B147-B97761DDDA31}">
      <dsp:nvSpPr>
        <dsp:cNvPr id="0" name=""/>
        <dsp:cNvSpPr/>
      </dsp:nvSpPr>
      <dsp:spPr>
        <a:xfrm>
          <a:off x="6762441" y="755415"/>
          <a:ext cx="120616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Inter-Agent Messaging</a:t>
          </a:r>
          <a:endParaRPr lang="en-US" sz="800" b="0" kern="1200"/>
        </a:p>
      </dsp:txBody>
      <dsp:txXfrm>
        <a:off x="6772484" y="765458"/>
        <a:ext cx="1186075" cy="322814"/>
      </dsp:txXfrm>
    </dsp:sp>
    <dsp:sp modelId="{AD0EFA8D-D5AB-44C5-BCB2-213B191C6E65}">
      <dsp:nvSpPr>
        <dsp:cNvPr id="0" name=""/>
        <dsp:cNvSpPr/>
      </dsp:nvSpPr>
      <dsp:spPr>
        <a:xfrm>
          <a:off x="6764793" y="1132957"/>
          <a:ext cx="1201457"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Cross-Platform Interop</a:t>
          </a:r>
          <a:endParaRPr lang="en-US" sz="800" b="0" kern="1200"/>
        </a:p>
      </dsp:txBody>
      <dsp:txXfrm>
        <a:off x="6774836" y="1143000"/>
        <a:ext cx="1181371" cy="322814"/>
      </dsp:txXfrm>
    </dsp:sp>
    <dsp:sp modelId="{6DDDF089-1029-409A-B1B5-013804BA1E51}">
      <dsp:nvSpPr>
        <dsp:cNvPr id="0" name=""/>
        <dsp:cNvSpPr/>
      </dsp:nvSpPr>
      <dsp:spPr>
        <a:xfrm>
          <a:off x="8173404" y="332"/>
          <a:ext cx="1209702" cy="342900"/>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Guardrails</a:t>
          </a:r>
          <a:endParaRPr lang="en-US" sz="900" b="1" kern="1200">
            <a:solidFill>
              <a:schemeClr val="tx1"/>
            </a:solidFill>
          </a:endParaRPr>
        </a:p>
      </dsp:txBody>
      <dsp:txXfrm>
        <a:off x="8183447" y="10375"/>
        <a:ext cx="1189616" cy="322814"/>
      </dsp:txXfrm>
    </dsp:sp>
    <dsp:sp modelId="{0909B42D-3FF7-4029-9A22-5E09E4C400F1}">
      <dsp:nvSpPr>
        <dsp:cNvPr id="0" name=""/>
        <dsp:cNvSpPr/>
      </dsp:nvSpPr>
      <dsp:spPr>
        <a:xfrm>
          <a:off x="8173995" y="377874"/>
          <a:ext cx="120852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Step Limits</a:t>
          </a:r>
          <a:endParaRPr lang="en-US" sz="800" b="0" kern="1200"/>
        </a:p>
      </dsp:txBody>
      <dsp:txXfrm>
        <a:off x="8184038" y="387917"/>
        <a:ext cx="1188435" cy="322814"/>
      </dsp:txXfrm>
    </dsp:sp>
    <dsp:sp modelId="{26EA52E9-2DFB-4277-B352-32485EFF23C1}">
      <dsp:nvSpPr>
        <dsp:cNvPr id="0" name=""/>
        <dsp:cNvSpPr/>
      </dsp:nvSpPr>
      <dsp:spPr>
        <a:xfrm>
          <a:off x="8175175" y="755415"/>
          <a:ext cx="120616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Team Message Limits</a:t>
          </a:r>
          <a:endParaRPr lang="en-US" sz="800" b="0" kern="1200"/>
        </a:p>
      </dsp:txBody>
      <dsp:txXfrm>
        <a:off x="8185218" y="765458"/>
        <a:ext cx="1186075" cy="322814"/>
      </dsp:txXfrm>
    </dsp:sp>
    <dsp:sp modelId="{DC6848B3-47EC-425E-B98E-6BA1692B6465}">
      <dsp:nvSpPr>
        <dsp:cNvPr id="0" name=""/>
        <dsp:cNvSpPr/>
      </dsp:nvSpPr>
      <dsp:spPr>
        <a:xfrm>
          <a:off x="8177527" y="1132957"/>
          <a:ext cx="1201457"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Tool Usage Limits</a:t>
          </a:r>
          <a:endParaRPr lang="en-US" sz="800" b="0" kern="1200"/>
        </a:p>
      </dsp:txBody>
      <dsp:txXfrm>
        <a:off x="8187570" y="1143000"/>
        <a:ext cx="1181371" cy="322814"/>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9E51E76-87E5-4F3B-9BBD-324B635E7262}">
      <dsp:nvSpPr>
        <dsp:cNvPr id="0" name=""/>
        <dsp:cNvSpPr/>
      </dsp:nvSpPr>
      <dsp:spPr>
        <a:xfrm>
          <a:off x="2705" y="209"/>
          <a:ext cx="2201117" cy="32385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Memory</a:t>
          </a:r>
          <a:endParaRPr lang="en-US" sz="900" b="1" kern="1200">
            <a:solidFill>
              <a:schemeClr val="tx1"/>
            </a:solidFill>
          </a:endParaRPr>
        </a:p>
      </dsp:txBody>
      <dsp:txXfrm>
        <a:off x="12190" y="9694"/>
        <a:ext cx="2182147" cy="304888"/>
      </dsp:txXfrm>
    </dsp:sp>
    <dsp:sp modelId="{20FF9241-F043-4647-94B7-CE66E4A2E367}">
      <dsp:nvSpPr>
        <dsp:cNvPr id="0" name=""/>
        <dsp:cNvSpPr/>
      </dsp:nvSpPr>
      <dsp:spPr>
        <a:xfrm>
          <a:off x="5969" y="382572"/>
          <a:ext cx="1053107"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Team-wide Memory</a:t>
          </a:r>
          <a:endParaRPr lang="en-US" sz="800" b="0" kern="1200">
            <a:solidFill>
              <a:schemeClr val="tx1"/>
            </a:solidFill>
          </a:endParaRPr>
        </a:p>
      </dsp:txBody>
      <dsp:txXfrm>
        <a:off x="15454" y="392057"/>
        <a:ext cx="1034137" cy="304888"/>
      </dsp:txXfrm>
    </dsp:sp>
    <dsp:sp modelId="{DE58EFF6-DAF3-4293-9620-D1E19059E257}">
      <dsp:nvSpPr>
        <dsp:cNvPr id="0" name=""/>
        <dsp:cNvSpPr/>
      </dsp:nvSpPr>
      <dsp:spPr>
        <a:xfrm>
          <a:off x="9047" y="764936"/>
          <a:ext cx="1046951"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Agent-specific Memory</a:t>
          </a:r>
          <a:endParaRPr lang="en-US" sz="800" b="0" kern="1200"/>
        </a:p>
      </dsp:txBody>
      <dsp:txXfrm>
        <a:off x="18532" y="774421"/>
        <a:ext cx="1027981" cy="304888"/>
      </dsp:txXfrm>
    </dsp:sp>
    <dsp:sp modelId="{4A64DC12-6E9A-4A8A-8A67-7140C93EC74D}">
      <dsp:nvSpPr>
        <dsp:cNvPr id="0" name=""/>
        <dsp:cNvSpPr/>
      </dsp:nvSpPr>
      <dsp:spPr>
        <a:xfrm>
          <a:off x="15148" y="1147300"/>
          <a:ext cx="1034748"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Interaction History</a:t>
          </a:r>
          <a:endParaRPr lang="en-US" sz="800" b="0" kern="1200"/>
        </a:p>
      </dsp:txBody>
      <dsp:txXfrm>
        <a:off x="24633" y="1156785"/>
        <a:ext cx="1015778" cy="304888"/>
      </dsp:txXfrm>
    </dsp:sp>
    <dsp:sp modelId="{412CE8E0-AE94-4338-B651-3ADD25EDB5C6}">
      <dsp:nvSpPr>
        <dsp:cNvPr id="0" name=""/>
        <dsp:cNvSpPr/>
      </dsp:nvSpPr>
      <dsp:spPr>
        <a:xfrm>
          <a:off x="27139" y="1529664"/>
          <a:ext cx="1010766"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FAQ Cache</a:t>
          </a:r>
          <a:endParaRPr lang="en-US" sz="800" b="0" kern="1200"/>
        </a:p>
      </dsp:txBody>
      <dsp:txXfrm>
        <a:off x="36624" y="1539149"/>
        <a:ext cx="991796" cy="304888"/>
      </dsp:txXfrm>
    </dsp:sp>
    <dsp:sp modelId="{43508214-07A1-431B-A428-BDA27D0ED562}">
      <dsp:nvSpPr>
        <dsp:cNvPr id="0" name=""/>
        <dsp:cNvSpPr/>
      </dsp:nvSpPr>
      <dsp:spPr>
        <a:xfrm>
          <a:off x="1147451" y="382572"/>
          <a:ext cx="1053107"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Tool Response Cache</a:t>
          </a:r>
          <a:endParaRPr lang="en-US" sz="800" b="0" kern="1200"/>
        </a:p>
      </dsp:txBody>
      <dsp:txXfrm>
        <a:off x="1156936" y="392057"/>
        <a:ext cx="1034137" cy="304888"/>
      </dsp:txXfrm>
    </dsp:sp>
    <dsp:sp modelId="{C8CD640A-FE1D-4256-9AC3-14282C67103F}">
      <dsp:nvSpPr>
        <dsp:cNvPr id="0" name=""/>
        <dsp:cNvSpPr/>
      </dsp:nvSpPr>
      <dsp:spPr>
        <a:xfrm>
          <a:off x="1150529" y="764936"/>
          <a:ext cx="1046951"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Semantic Memory</a:t>
          </a:r>
          <a:endParaRPr lang="en-US" sz="800" b="0" kern="1200"/>
        </a:p>
      </dsp:txBody>
      <dsp:txXfrm>
        <a:off x="1160014" y="774421"/>
        <a:ext cx="1027981" cy="304888"/>
      </dsp:txXfrm>
    </dsp:sp>
    <dsp:sp modelId="{C71B2B91-C363-4148-8214-2AE0F5E141A9}">
      <dsp:nvSpPr>
        <dsp:cNvPr id="0" name=""/>
        <dsp:cNvSpPr/>
      </dsp:nvSpPr>
      <dsp:spPr>
        <a:xfrm>
          <a:off x="2380744" y="209"/>
          <a:ext cx="2156714" cy="32385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kern="1200" dirty="0">
              <a:solidFill>
                <a:schemeClr val="tx1"/>
              </a:solidFill>
            </a:rPr>
            <a:t>Workflow</a:t>
          </a:r>
        </a:p>
      </dsp:txBody>
      <dsp:txXfrm>
        <a:off x="2390229" y="9694"/>
        <a:ext cx="2137744" cy="304888"/>
      </dsp:txXfrm>
    </dsp:sp>
    <dsp:sp modelId="{21AB92A2-A6D0-425F-9F79-A38AA583085D}">
      <dsp:nvSpPr>
        <dsp:cNvPr id="0" name=""/>
        <dsp:cNvSpPr/>
      </dsp:nvSpPr>
      <dsp:spPr>
        <a:xfrm>
          <a:off x="2381797" y="382572"/>
          <a:ext cx="2154607"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dirty="0"/>
            <a:t>Multi-Team Workflows</a:t>
          </a:r>
          <a:endParaRPr lang="en-US" sz="800" b="0" kern="1200" dirty="0"/>
        </a:p>
      </dsp:txBody>
      <dsp:txXfrm>
        <a:off x="2391282" y="392057"/>
        <a:ext cx="2135637" cy="304888"/>
      </dsp:txXfrm>
    </dsp:sp>
    <dsp:sp modelId="{1686C7C2-67E4-45E0-B40B-4028CAB82078}">
      <dsp:nvSpPr>
        <dsp:cNvPr id="0" name=""/>
        <dsp:cNvSpPr/>
      </dsp:nvSpPr>
      <dsp:spPr>
        <a:xfrm>
          <a:off x="2383900" y="764936"/>
          <a:ext cx="1053107"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dirty="0"/>
            <a:t>Workflow Visualization</a:t>
          </a:r>
          <a:endParaRPr lang="en-US" sz="800" b="0" kern="1200" dirty="0"/>
        </a:p>
      </dsp:txBody>
      <dsp:txXfrm>
        <a:off x="2393385" y="774421"/>
        <a:ext cx="1034137" cy="304888"/>
      </dsp:txXfrm>
    </dsp:sp>
    <dsp:sp modelId="{19DA27E6-51A3-4B34-B6BD-83628BB2171D}">
      <dsp:nvSpPr>
        <dsp:cNvPr id="0" name=""/>
        <dsp:cNvSpPr/>
      </dsp:nvSpPr>
      <dsp:spPr>
        <a:xfrm>
          <a:off x="2385954" y="1147300"/>
          <a:ext cx="1048999"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Parallel Processing</a:t>
          </a:r>
          <a:endParaRPr lang="en-US" sz="800" b="0" kern="1200"/>
        </a:p>
      </dsp:txBody>
      <dsp:txXfrm>
        <a:off x="2395439" y="1156785"/>
        <a:ext cx="1030029" cy="304888"/>
      </dsp:txXfrm>
    </dsp:sp>
    <dsp:sp modelId="{8C605C88-352D-41D6-95C2-21598F707457}">
      <dsp:nvSpPr>
        <dsp:cNvPr id="0" name=""/>
        <dsp:cNvSpPr/>
      </dsp:nvSpPr>
      <dsp:spPr>
        <a:xfrm>
          <a:off x="2390038" y="1529664"/>
          <a:ext cx="1040832"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Event-driven Architecture</a:t>
          </a:r>
          <a:endParaRPr lang="en-US" sz="800" b="0" kern="1200"/>
        </a:p>
      </dsp:txBody>
      <dsp:txXfrm>
        <a:off x="2399523" y="1539149"/>
        <a:ext cx="1021862" cy="304888"/>
      </dsp:txXfrm>
    </dsp:sp>
    <dsp:sp modelId="{367EF411-AF86-4057-8015-5045F4D9304C}">
      <dsp:nvSpPr>
        <dsp:cNvPr id="0" name=""/>
        <dsp:cNvSpPr/>
      </dsp:nvSpPr>
      <dsp:spPr>
        <a:xfrm>
          <a:off x="3481195" y="764936"/>
          <a:ext cx="1053107"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Progress Checkpointing</a:t>
          </a:r>
          <a:endParaRPr lang="en-US" sz="800" b="0" kern="1200"/>
        </a:p>
      </dsp:txBody>
      <dsp:txXfrm>
        <a:off x="3490680" y="774421"/>
        <a:ext cx="1034137" cy="304888"/>
      </dsp:txXfrm>
    </dsp:sp>
    <dsp:sp modelId="{3D9FA3B4-C65A-4DA6-BC37-C1D50B9F4E82}">
      <dsp:nvSpPr>
        <dsp:cNvPr id="0" name=""/>
        <dsp:cNvSpPr/>
      </dsp:nvSpPr>
      <dsp:spPr>
        <a:xfrm>
          <a:off x="3483249" y="1147300"/>
          <a:ext cx="1048999"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State Management &amp; Restart</a:t>
          </a:r>
          <a:endParaRPr lang="en-US" sz="800" b="0" kern="1200"/>
        </a:p>
      </dsp:txBody>
      <dsp:txXfrm>
        <a:off x="3492734" y="1156785"/>
        <a:ext cx="1030029" cy="304888"/>
      </dsp:txXfrm>
    </dsp:sp>
    <dsp:sp modelId="{7B76733A-70AB-4993-BDEE-3C45A9F61DAA}">
      <dsp:nvSpPr>
        <dsp:cNvPr id="0" name=""/>
        <dsp:cNvSpPr/>
      </dsp:nvSpPr>
      <dsp:spPr>
        <a:xfrm>
          <a:off x="4714380" y="209"/>
          <a:ext cx="1056198" cy="32385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Human in the Loop</a:t>
          </a:r>
          <a:endParaRPr lang="en-US" sz="900" b="1" kern="1200">
            <a:solidFill>
              <a:schemeClr val="tx1"/>
            </a:solidFill>
          </a:endParaRPr>
        </a:p>
      </dsp:txBody>
      <dsp:txXfrm>
        <a:off x="4723865" y="9694"/>
        <a:ext cx="1037228" cy="304888"/>
      </dsp:txXfrm>
    </dsp:sp>
    <dsp:sp modelId="{0871F775-D1CB-4CB1-9202-1BFE608D4795}">
      <dsp:nvSpPr>
        <dsp:cNvPr id="0" name=""/>
        <dsp:cNvSpPr/>
      </dsp:nvSpPr>
      <dsp:spPr>
        <a:xfrm>
          <a:off x="4714896" y="382572"/>
          <a:ext cx="1055167"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Pause for Human Input</a:t>
          </a:r>
          <a:endParaRPr lang="en-US" sz="800" b="0" kern="1200"/>
        </a:p>
      </dsp:txBody>
      <dsp:txXfrm>
        <a:off x="4724381" y="392057"/>
        <a:ext cx="1036197" cy="304888"/>
      </dsp:txXfrm>
    </dsp:sp>
    <dsp:sp modelId="{B977E7C8-5297-4C5D-BDCA-F3A8DA9787D9}">
      <dsp:nvSpPr>
        <dsp:cNvPr id="0" name=""/>
        <dsp:cNvSpPr/>
      </dsp:nvSpPr>
      <dsp:spPr>
        <a:xfrm>
          <a:off x="4715926" y="764936"/>
          <a:ext cx="1053107"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Performance Feedback</a:t>
          </a:r>
          <a:endParaRPr lang="en-US" sz="800" b="0" kern="1200"/>
        </a:p>
      </dsp:txBody>
      <dsp:txXfrm>
        <a:off x="4725411" y="774421"/>
        <a:ext cx="1034137" cy="304888"/>
      </dsp:txXfrm>
    </dsp:sp>
    <dsp:sp modelId="{B11B1304-D27E-47A3-95F8-C6959B99BEF6}">
      <dsp:nvSpPr>
        <dsp:cNvPr id="0" name=""/>
        <dsp:cNvSpPr/>
      </dsp:nvSpPr>
      <dsp:spPr>
        <a:xfrm>
          <a:off x="5947501" y="209"/>
          <a:ext cx="2201031" cy="32385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Operations</a:t>
          </a:r>
          <a:endParaRPr lang="en-US" sz="900" b="1" kern="1200">
            <a:solidFill>
              <a:schemeClr val="tx1"/>
            </a:solidFill>
          </a:endParaRPr>
        </a:p>
      </dsp:txBody>
      <dsp:txXfrm>
        <a:off x="5956986" y="9694"/>
        <a:ext cx="2182061" cy="304888"/>
      </dsp:txXfrm>
    </dsp:sp>
    <dsp:sp modelId="{E8D8B401-42A9-4AF7-A1E4-0740378B7B5E}">
      <dsp:nvSpPr>
        <dsp:cNvPr id="0" name=""/>
        <dsp:cNvSpPr/>
      </dsp:nvSpPr>
      <dsp:spPr>
        <a:xfrm>
          <a:off x="5949692" y="382572"/>
          <a:ext cx="1054136"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Event Logging</a:t>
          </a:r>
          <a:endParaRPr lang="en-US" sz="800" b="0" kern="1200"/>
        </a:p>
      </dsp:txBody>
      <dsp:txXfrm>
        <a:off x="5959177" y="392057"/>
        <a:ext cx="1035166" cy="304888"/>
      </dsp:txXfrm>
    </dsp:sp>
    <dsp:sp modelId="{5581818F-1814-4A0B-B61B-4E653435A15D}">
      <dsp:nvSpPr>
        <dsp:cNvPr id="0" name=""/>
        <dsp:cNvSpPr/>
      </dsp:nvSpPr>
      <dsp:spPr>
        <a:xfrm>
          <a:off x="5951748" y="764936"/>
          <a:ext cx="1050024"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Agent Analytics</a:t>
          </a:r>
        </a:p>
      </dsp:txBody>
      <dsp:txXfrm>
        <a:off x="5961233" y="774421"/>
        <a:ext cx="1031054" cy="304888"/>
      </dsp:txXfrm>
    </dsp:sp>
    <dsp:sp modelId="{882F8799-639D-4706-A49E-AA3C9754E996}">
      <dsp:nvSpPr>
        <dsp:cNvPr id="0" name=""/>
        <dsp:cNvSpPr/>
      </dsp:nvSpPr>
      <dsp:spPr>
        <a:xfrm>
          <a:off x="5955836" y="1147300"/>
          <a:ext cx="1041849"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Dashboards</a:t>
          </a:r>
          <a:endParaRPr lang="en-US" sz="800" b="0" kern="1200"/>
        </a:p>
      </dsp:txBody>
      <dsp:txXfrm>
        <a:off x="5965321" y="1156785"/>
        <a:ext cx="1022879" cy="304888"/>
      </dsp:txXfrm>
    </dsp:sp>
    <dsp:sp modelId="{11328386-E6D1-4943-81C1-955DE2F252DD}">
      <dsp:nvSpPr>
        <dsp:cNvPr id="0" name=""/>
        <dsp:cNvSpPr/>
      </dsp:nvSpPr>
      <dsp:spPr>
        <a:xfrm>
          <a:off x="5963916" y="1529664"/>
          <a:ext cx="1025689"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Alerts</a:t>
          </a:r>
          <a:endParaRPr lang="en-US" sz="800" b="0" kern="1200"/>
        </a:p>
      </dsp:txBody>
      <dsp:txXfrm>
        <a:off x="5973401" y="1539149"/>
        <a:ext cx="1006719" cy="304888"/>
      </dsp:txXfrm>
    </dsp:sp>
    <dsp:sp modelId="{2B2EA5F8-F842-4E62-995B-B116CA4DB416}">
      <dsp:nvSpPr>
        <dsp:cNvPr id="0" name=""/>
        <dsp:cNvSpPr/>
      </dsp:nvSpPr>
      <dsp:spPr>
        <a:xfrm>
          <a:off x="7092204" y="382572"/>
          <a:ext cx="1054136"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Performance Evaluation</a:t>
          </a:r>
          <a:endParaRPr lang="en-US" sz="800" b="0" kern="1200"/>
        </a:p>
      </dsp:txBody>
      <dsp:txXfrm>
        <a:off x="7101689" y="392057"/>
        <a:ext cx="1035166" cy="304888"/>
      </dsp:txXfrm>
    </dsp:sp>
    <dsp:sp modelId="{CD8E47BF-8916-4C1E-BBBC-9EC7102DFB7E}">
      <dsp:nvSpPr>
        <dsp:cNvPr id="0" name=""/>
        <dsp:cNvSpPr/>
      </dsp:nvSpPr>
      <dsp:spPr>
        <a:xfrm>
          <a:off x="8325454" y="209"/>
          <a:ext cx="1056198" cy="32385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Security</a:t>
          </a:r>
          <a:endParaRPr lang="en-US" sz="900" b="1" kern="1200">
            <a:solidFill>
              <a:schemeClr val="tx1"/>
            </a:solidFill>
          </a:endParaRPr>
        </a:p>
      </dsp:txBody>
      <dsp:txXfrm>
        <a:off x="8334939" y="9694"/>
        <a:ext cx="1037228" cy="304888"/>
      </dsp:txXfrm>
    </dsp:sp>
    <dsp:sp modelId="{68A77F11-8AEE-4E71-B564-0AD9D8D5CC92}">
      <dsp:nvSpPr>
        <dsp:cNvPr id="0" name=""/>
        <dsp:cNvSpPr/>
      </dsp:nvSpPr>
      <dsp:spPr>
        <a:xfrm>
          <a:off x="8325970" y="382572"/>
          <a:ext cx="1055167"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RBAC</a:t>
          </a:r>
          <a:endParaRPr lang="en-US" sz="800" b="0" kern="1200"/>
        </a:p>
      </dsp:txBody>
      <dsp:txXfrm>
        <a:off x="8335455" y="392057"/>
        <a:ext cx="1036197" cy="304888"/>
      </dsp:txXfrm>
    </dsp:sp>
    <dsp:sp modelId="{81B5BF73-FA68-4C3B-B8AF-EBBA22D27A99}">
      <dsp:nvSpPr>
        <dsp:cNvPr id="0" name=""/>
        <dsp:cNvSpPr/>
      </dsp:nvSpPr>
      <dsp:spPr>
        <a:xfrm>
          <a:off x="8327000" y="764936"/>
          <a:ext cx="1053107" cy="32385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Tool RBAC</a:t>
          </a:r>
          <a:endParaRPr lang="en-US" sz="800" b="0" kern="1200"/>
        </a:p>
      </dsp:txBody>
      <dsp:txXfrm>
        <a:off x="8336485" y="774421"/>
        <a:ext cx="1034137" cy="304888"/>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1BCAC4A-170D-4B61-AB76-533DD1E5AC06}">
      <dsp:nvSpPr>
        <dsp:cNvPr id="0" name=""/>
        <dsp:cNvSpPr/>
      </dsp:nvSpPr>
      <dsp:spPr>
        <a:xfrm>
          <a:off x="5247" y="321"/>
          <a:ext cx="2487704" cy="311784"/>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solidFill>
                <a:schemeClr val="tx1"/>
              </a:solidFill>
              <a:latin typeface="+mn-lt"/>
            </a:rPr>
            <a:t>Compute</a:t>
          </a:r>
        </a:p>
      </dsp:txBody>
      <dsp:txXfrm>
        <a:off x="14379" y="9453"/>
        <a:ext cx="2469440" cy="293520"/>
      </dsp:txXfrm>
    </dsp:sp>
    <dsp:sp modelId="{500692D2-67BD-41E7-8C5A-FEE47B82E6CC}">
      <dsp:nvSpPr>
        <dsp:cNvPr id="0" name=""/>
        <dsp:cNvSpPr/>
      </dsp:nvSpPr>
      <dsp:spPr>
        <a:xfrm>
          <a:off x="8937" y="391114"/>
          <a:ext cx="1190222"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Model Training Servers (GPU)</a:t>
          </a:r>
        </a:p>
      </dsp:txBody>
      <dsp:txXfrm>
        <a:off x="18069" y="400246"/>
        <a:ext cx="1171958" cy="293520"/>
      </dsp:txXfrm>
    </dsp:sp>
    <dsp:sp modelId="{C88D5982-6775-4D4D-A897-ED2F8A8346D7}">
      <dsp:nvSpPr>
        <dsp:cNvPr id="0" name=""/>
        <dsp:cNvSpPr/>
      </dsp:nvSpPr>
      <dsp:spPr>
        <a:xfrm>
          <a:off x="12415" y="781907"/>
          <a:ext cx="1183265"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Model Inference Servers (GPU)</a:t>
          </a:r>
        </a:p>
      </dsp:txBody>
      <dsp:txXfrm>
        <a:off x="21547" y="791039"/>
        <a:ext cx="1165001" cy="293520"/>
      </dsp:txXfrm>
    </dsp:sp>
    <dsp:sp modelId="{402EDE8E-C0D0-4D0E-8684-D18ACA56DAB7}">
      <dsp:nvSpPr>
        <dsp:cNvPr id="0" name=""/>
        <dsp:cNvSpPr/>
      </dsp:nvSpPr>
      <dsp:spPr>
        <a:xfrm>
          <a:off x="19311" y="1172700"/>
          <a:ext cx="1169473"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Agent Application Servers</a:t>
          </a:r>
        </a:p>
      </dsp:txBody>
      <dsp:txXfrm>
        <a:off x="28443" y="1181832"/>
        <a:ext cx="1151209" cy="293520"/>
      </dsp:txXfrm>
    </dsp:sp>
    <dsp:sp modelId="{397A3C0F-49C0-4B60-AD1A-99FE15D6F7DA}">
      <dsp:nvSpPr>
        <dsp:cNvPr id="0" name=""/>
        <dsp:cNvSpPr/>
      </dsp:nvSpPr>
      <dsp:spPr>
        <a:xfrm>
          <a:off x="19311" y="1563493"/>
          <a:ext cx="1169473"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Cluster Manager</a:t>
          </a:r>
        </a:p>
      </dsp:txBody>
      <dsp:txXfrm>
        <a:off x="28443" y="1572625"/>
        <a:ext cx="1151209" cy="293520"/>
      </dsp:txXfrm>
    </dsp:sp>
    <dsp:sp modelId="{0332FCBB-BBF1-4440-9EF8-0D9174F90DD3}">
      <dsp:nvSpPr>
        <dsp:cNvPr id="0" name=""/>
        <dsp:cNvSpPr/>
      </dsp:nvSpPr>
      <dsp:spPr>
        <a:xfrm>
          <a:off x="1299040" y="391114"/>
          <a:ext cx="1190222"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Container Registry</a:t>
          </a:r>
        </a:p>
      </dsp:txBody>
      <dsp:txXfrm>
        <a:off x="1308172" y="400246"/>
        <a:ext cx="1171958" cy="293520"/>
      </dsp:txXfrm>
    </dsp:sp>
    <dsp:sp modelId="{CE880FC2-57E6-47B9-A672-8D03525958F7}">
      <dsp:nvSpPr>
        <dsp:cNvPr id="0" name=""/>
        <dsp:cNvSpPr/>
      </dsp:nvSpPr>
      <dsp:spPr>
        <a:xfrm>
          <a:off x="2692909" y="321"/>
          <a:ext cx="2487606" cy="311784"/>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solidFill>
                <a:schemeClr val="tx1"/>
              </a:solidFill>
              <a:latin typeface="+mn-lt"/>
            </a:rPr>
            <a:t>Storage</a:t>
          </a:r>
        </a:p>
      </dsp:txBody>
      <dsp:txXfrm>
        <a:off x="2702041" y="9453"/>
        <a:ext cx="2469342" cy="293520"/>
      </dsp:txXfrm>
    </dsp:sp>
    <dsp:sp modelId="{738897CA-68EE-4F52-A3F2-3A369D8DEC4B}">
      <dsp:nvSpPr>
        <dsp:cNvPr id="0" name=""/>
        <dsp:cNvSpPr/>
      </dsp:nvSpPr>
      <dsp:spPr>
        <a:xfrm>
          <a:off x="2695386" y="391114"/>
          <a:ext cx="1191385"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Blob Storage</a:t>
          </a:r>
        </a:p>
      </dsp:txBody>
      <dsp:txXfrm>
        <a:off x="2704518" y="400246"/>
        <a:ext cx="1173121" cy="293520"/>
      </dsp:txXfrm>
    </dsp:sp>
    <dsp:sp modelId="{52E6F393-D88F-4C88-93BA-2A631F6C6537}">
      <dsp:nvSpPr>
        <dsp:cNvPr id="0" name=""/>
        <dsp:cNvSpPr/>
      </dsp:nvSpPr>
      <dsp:spPr>
        <a:xfrm>
          <a:off x="2697709" y="781907"/>
          <a:ext cx="1186738"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Data Lakehouse</a:t>
          </a:r>
        </a:p>
      </dsp:txBody>
      <dsp:txXfrm>
        <a:off x="2706841" y="791039"/>
        <a:ext cx="1168474" cy="293520"/>
      </dsp:txXfrm>
    </dsp:sp>
    <dsp:sp modelId="{B5C87D0E-CC36-4E11-A69C-C35287E0767F}">
      <dsp:nvSpPr>
        <dsp:cNvPr id="0" name=""/>
        <dsp:cNvSpPr/>
      </dsp:nvSpPr>
      <dsp:spPr>
        <a:xfrm>
          <a:off x="2702329" y="1172700"/>
          <a:ext cx="1177498"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Relational DB</a:t>
          </a:r>
        </a:p>
      </dsp:txBody>
      <dsp:txXfrm>
        <a:off x="2711461" y="1181832"/>
        <a:ext cx="1159234" cy="293520"/>
      </dsp:txXfrm>
    </dsp:sp>
    <dsp:sp modelId="{2D946FC5-C50D-46B6-BE40-635825A7931F}">
      <dsp:nvSpPr>
        <dsp:cNvPr id="0" name=""/>
        <dsp:cNvSpPr/>
      </dsp:nvSpPr>
      <dsp:spPr>
        <a:xfrm>
          <a:off x="2711461" y="1563493"/>
          <a:ext cx="1159234"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Cache DB</a:t>
          </a:r>
        </a:p>
      </dsp:txBody>
      <dsp:txXfrm>
        <a:off x="2720593" y="1572625"/>
        <a:ext cx="1140970" cy="293520"/>
      </dsp:txXfrm>
    </dsp:sp>
    <dsp:sp modelId="{71E2C234-6E67-4DFE-98B5-0420A780DE4B}">
      <dsp:nvSpPr>
        <dsp:cNvPr id="0" name=""/>
        <dsp:cNvSpPr/>
      </dsp:nvSpPr>
      <dsp:spPr>
        <a:xfrm>
          <a:off x="2711461" y="1954286"/>
          <a:ext cx="1159234"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Distributed DB</a:t>
          </a:r>
        </a:p>
      </dsp:txBody>
      <dsp:txXfrm>
        <a:off x="2720593" y="1963418"/>
        <a:ext cx="1140970" cy="293520"/>
      </dsp:txXfrm>
    </dsp:sp>
    <dsp:sp modelId="{46D5F891-0E71-4548-A63B-556D33D8B83B}">
      <dsp:nvSpPr>
        <dsp:cNvPr id="0" name=""/>
        <dsp:cNvSpPr/>
      </dsp:nvSpPr>
      <dsp:spPr>
        <a:xfrm>
          <a:off x="3986653" y="391114"/>
          <a:ext cx="1191385"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Vector DB</a:t>
          </a:r>
        </a:p>
      </dsp:txBody>
      <dsp:txXfrm>
        <a:off x="3995785" y="400246"/>
        <a:ext cx="1173121" cy="293520"/>
      </dsp:txXfrm>
    </dsp:sp>
    <dsp:sp modelId="{8701CEE2-885A-433D-BE94-C2520543C765}">
      <dsp:nvSpPr>
        <dsp:cNvPr id="0" name=""/>
        <dsp:cNvSpPr/>
      </dsp:nvSpPr>
      <dsp:spPr>
        <a:xfrm>
          <a:off x="3988976" y="781907"/>
          <a:ext cx="1186738"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Graph DB</a:t>
          </a:r>
        </a:p>
      </dsp:txBody>
      <dsp:txXfrm>
        <a:off x="3998108" y="791039"/>
        <a:ext cx="1168474" cy="293520"/>
      </dsp:txXfrm>
    </dsp:sp>
    <dsp:sp modelId="{54E022E0-CADF-447E-A7F9-BF748962FB48}">
      <dsp:nvSpPr>
        <dsp:cNvPr id="0" name=""/>
        <dsp:cNvSpPr/>
      </dsp:nvSpPr>
      <dsp:spPr>
        <a:xfrm>
          <a:off x="3993596" y="1172700"/>
          <a:ext cx="1177498"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File Storage</a:t>
          </a:r>
        </a:p>
      </dsp:txBody>
      <dsp:txXfrm>
        <a:off x="4002728" y="1181832"/>
        <a:ext cx="1159234" cy="293520"/>
      </dsp:txXfrm>
    </dsp:sp>
    <dsp:sp modelId="{5629929C-2FC2-4826-835C-25F7BCF8ABCB}">
      <dsp:nvSpPr>
        <dsp:cNvPr id="0" name=""/>
        <dsp:cNvSpPr/>
      </dsp:nvSpPr>
      <dsp:spPr>
        <a:xfrm>
          <a:off x="3993596" y="1563493"/>
          <a:ext cx="1177498"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Data Pipelines</a:t>
          </a:r>
        </a:p>
      </dsp:txBody>
      <dsp:txXfrm>
        <a:off x="4002728" y="1572625"/>
        <a:ext cx="1159234" cy="293520"/>
      </dsp:txXfrm>
    </dsp:sp>
    <dsp:sp modelId="{E0D39432-5E05-437A-98B3-55C5B57AA2C1}">
      <dsp:nvSpPr>
        <dsp:cNvPr id="0" name=""/>
        <dsp:cNvSpPr/>
      </dsp:nvSpPr>
      <dsp:spPr>
        <a:xfrm>
          <a:off x="5380473" y="321"/>
          <a:ext cx="1193716" cy="311784"/>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solidFill>
                <a:schemeClr val="tx1"/>
              </a:solidFill>
              <a:latin typeface="+mn-lt"/>
            </a:rPr>
            <a:t>Network</a:t>
          </a:r>
        </a:p>
      </dsp:txBody>
      <dsp:txXfrm>
        <a:off x="5389605" y="9453"/>
        <a:ext cx="1175452" cy="293520"/>
      </dsp:txXfrm>
    </dsp:sp>
    <dsp:sp modelId="{29012D05-D701-4545-9953-2B5D76A65CD1}">
      <dsp:nvSpPr>
        <dsp:cNvPr id="0" name=""/>
        <dsp:cNvSpPr/>
      </dsp:nvSpPr>
      <dsp:spPr>
        <a:xfrm>
          <a:off x="5381056" y="391114"/>
          <a:ext cx="1192550"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Application Firewall</a:t>
          </a:r>
        </a:p>
      </dsp:txBody>
      <dsp:txXfrm>
        <a:off x="5390188" y="400246"/>
        <a:ext cx="1174286" cy="293520"/>
      </dsp:txXfrm>
    </dsp:sp>
    <dsp:sp modelId="{46CA89FD-1C1D-4208-BC88-0196CEA90A30}">
      <dsp:nvSpPr>
        <dsp:cNvPr id="0" name=""/>
        <dsp:cNvSpPr/>
      </dsp:nvSpPr>
      <dsp:spPr>
        <a:xfrm>
          <a:off x="5382220" y="781907"/>
          <a:ext cx="1190222"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DNS</a:t>
          </a:r>
        </a:p>
      </dsp:txBody>
      <dsp:txXfrm>
        <a:off x="5391352" y="791039"/>
        <a:ext cx="1171958" cy="293520"/>
      </dsp:txXfrm>
    </dsp:sp>
    <dsp:sp modelId="{07EEBF9F-A883-403E-885B-7C3449AE273E}">
      <dsp:nvSpPr>
        <dsp:cNvPr id="0" name=""/>
        <dsp:cNvSpPr/>
      </dsp:nvSpPr>
      <dsp:spPr>
        <a:xfrm>
          <a:off x="5384541" y="1172700"/>
          <a:ext cx="1185579"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Virtual Network</a:t>
          </a:r>
        </a:p>
      </dsp:txBody>
      <dsp:txXfrm>
        <a:off x="5393673" y="1181832"/>
        <a:ext cx="1167315" cy="293520"/>
      </dsp:txXfrm>
    </dsp:sp>
    <dsp:sp modelId="{82051612-C6FF-4DB7-A1B8-F9462DB55A21}">
      <dsp:nvSpPr>
        <dsp:cNvPr id="0" name=""/>
        <dsp:cNvSpPr/>
      </dsp:nvSpPr>
      <dsp:spPr>
        <a:xfrm>
          <a:off x="5384541" y="1563493"/>
          <a:ext cx="1185579"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IP Addresses</a:t>
          </a:r>
        </a:p>
      </dsp:txBody>
      <dsp:txXfrm>
        <a:off x="5393673" y="1572625"/>
        <a:ext cx="1167315" cy="293520"/>
      </dsp:txXfrm>
    </dsp:sp>
    <dsp:sp modelId="{68BE51E3-5CAC-44BB-A66A-FF21E684B74A}">
      <dsp:nvSpPr>
        <dsp:cNvPr id="0" name=""/>
        <dsp:cNvSpPr/>
      </dsp:nvSpPr>
      <dsp:spPr>
        <a:xfrm>
          <a:off x="6774146" y="321"/>
          <a:ext cx="1193716" cy="311784"/>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solidFill>
                <a:schemeClr val="tx1"/>
              </a:solidFill>
              <a:latin typeface="+mn-lt"/>
            </a:rPr>
            <a:t>Sensors</a:t>
          </a:r>
        </a:p>
      </dsp:txBody>
      <dsp:txXfrm>
        <a:off x="6783278" y="9453"/>
        <a:ext cx="1175452" cy="293520"/>
      </dsp:txXfrm>
    </dsp:sp>
    <dsp:sp modelId="{09530B5A-D043-43DA-8F39-142874F3AACE}">
      <dsp:nvSpPr>
        <dsp:cNvPr id="0" name=""/>
        <dsp:cNvSpPr/>
      </dsp:nvSpPr>
      <dsp:spPr>
        <a:xfrm>
          <a:off x="6774729" y="398668"/>
          <a:ext cx="1192550"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Cameras</a:t>
          </a:r>
        </a:p>
      </dsp:txBody>
      <dsp:txXfrm>
        <a:off x="6783861" y="407800"/>
        <a:ext cx="1174286" cy="293520"/>
      </dsp:txXfrm>
    </dsp:sp>
    <dsp:sp modelId="{572C640E-7198-4F65-9DC8-0F39AC28CC1B}">
      <dsp:nvSpPr>
        <dsp:cNvPr id="0" name=""/>
        <dsp:cNvSpPr/>
      </dsp:nvSpPr>
      <dsp:spPr>
        <a:xfrm>
          <a:off x="6774729" y="787424"/>
          <a:ext cx="1192550"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Microphones</a:t>
          </a:r>
        </a:p>
      </dsp:txBody>
      <dsp:txXfrm>
        <a:off x="6783861" y="796556"/>
        <a:ext cx="1174286" cy="293520"/>
      </dsp:txXfrm>
    </dsp:sp>
    <dsp:sp modelId="{727777A7-F538-4406-9A47-D64510208518}">
      <dsp:nvSpPr>
        <dsp:cNvPr id="0" name=""/>
        <dsp:cNvSpPr/>
      </dsp:nvSpPr>
      <dsp:spPr>
        <a:xfrm>
          <a:off x="8167820" y="7875"/>
          <a:ext cx="1193716" cy="311784"/>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solidFill>
                <a:srgbClr val="000000"/>
              </a:solidFill>
              <a:latin typeface="+mn-lt"/>
              <a:ea typeface="+mn-ea"/>
              <a:cs typeface="+mn-cs"/>
            </a:rPr>
            <a:t>Actuators</a:t>
          </a:r>
        </a:p>
      </dsp:txBody>
      <dsp:txXfrm>
        <a:off x="8176952" y="17007"/>
        <a:ext cx="1175452" cy="293520"/>
      </dsp:txXfrm>
    </dsp:sp>
    <dsp:sp modelId="{4982EA3A-0E22-4FAB-88C1-F2E3FBA24D7A}">
      <dsp:nvSpPr>
        <dsp:cNvPr id="0" name=""/>
        <dsp:cNvSpPr/>
      </dsp:nvSpPr>
      <dsp:spPr>
        <a:xfrm>
          <a:off x="8168403" y="398668"/>
          <a:ext cx="1192550"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Speakers</a:t>
          </a:r>
        </a:p>
      </dsp:txBody>
      <dsp:txXfrm>
        <a:off x="8177535" y="407800"/>
        <a:ext cx="1174286" cy="293520"/>
      </dsp:txXfrm>
    </dsp:sp>
    <dsp:sp modelId="{740DA62F-F8B6-4FCA-BB23-72FEA55ED426}">
      <dsp:nvSpPr>
        <dsp:cNvPr id="0" name=""/>
        <dsp:cNvSpPr/>
      </dsp:nvSpPr>
      <dsp:spPr>
        <a:xfrm>
          <a:off x="8169567" y="789461"/>
          <a:ext cx="1190222"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Screens</a:t>
          </a:r>
        </a:p>
      </dsp:txBody>
      <dsp:txXfrm>
        <a:off x="8178699" y="798593"/>
        <a:ext cx="1171958" cy="293520"/>
      </dsp:txXfrm>
    </dsp:sp>
    <dsp:sp modelId="{8371E09E-A7AB-475C-9986-ECCD0BBF5D67}">
      <dsp:nvSpPr>
        <dsp:cNvPr id="0" name=""/>
        <dsp:cNvSpPr/>
      </dsp:nvSpPr>
      <dsp:spPr>
        <a:xfrm>
          <a:off x="8169567" y="1178217"/>
          <a:ext cx="1190222"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Robotic Appendages</a:t>
          </a:r>
        </a:p>
      </dsp:txBody>
      <dsp:txXfrm>
        <a:off x="8178699" y="1187349"/>
        <a:ext cx="1171958" cy="293520"/>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1BCAC4A-170D-4B61-AB76-533DD1E5AC06}">
      <dsp:nvSpPr>
        <dsp:cNvPr id="0" name=""/>
        <dsp:cNvSpPr/>
      </dsp:nvSpPr>
      <dsp:spPr>
        <a:xfrm>
          <a:off x="4459" y="1283"/>
          <a:ext cx="1125014" cy="34368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t>Identity and Access Management</a:t>
          </a:r>
        </a:p>
      </dsp:txBody>
      <dsp:txXfrm>
        <a:off x="14525" y="11349"/>
        <a:ext cx="1104882" cy="323556"/>
      </dsp:txXfrm>
    </dsp:sp>
    <dsp:sp modelId="{500692D2-67BD-41E7-8C5A-FEE47B82E6CC}">
      <dsp:nvSpPr>
        <dsp:cNvPr id="0" name=""/>
        <dsp:cNvSpPr/>
      </dsp:nvSpPr>
      <dsp:spPr>
        <a:xfrm>
          <a:off x="12088" y="436660"/>
          <a:ext cx="1109755"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IAM System</a:t>
          </a:r>
        </a:p>
      </dsp:txBody>
      <dsp:txXfrm>
        <a:off x="22154" y="446726"/>
        <a:ext cx="1089623" cy="323556"/>
      </dsp:txXfrm>
    </dsp:sp>
    <dsp:sp modelId="{C88D5982-6775-4D4D-A897-ED2F8A8346D7}">
      <dsp:nvSpPr>
        <dsp:cNvPr id="0" name=""/>
        <dsp:cNvSpPr/>
      </dsp:nvSpPr>
      <dsp:spPr>
        <a:xfrm>
          <a:off x="21743" y="872037"/>
          <a:ext cx="1090444"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Agent Identity Management</a:t>
          </a:r>
        </a:p>
      </dsp:txBody>
      <dsp:txXfrm>
        <a:off x="31809" y="882103"/>
        <a:ext cx="1070312" cy="323556"/>
      </dsp:txXfrm>
    </dsp:sp>
    <dsp:sp modelId="{402EDE8E-C0D0-4D0E-8684-D18ACA56DAB7}">
      <dsp:nvSpPr>
        <dsp:cNvPr id="0" name=""/>
        <dsp:cNvSpPr/>
      </dsp:nvSpPr>
      <dsp:spPr>
        <a:xfrm>
          <a:off x="35402" y="1307414"/>
          <a:ext cx="1063126"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Agent RBAC</a:t>
          </a:r>
        </a:p>
      </dsp:txBody>
      <dsp:txXfrm>
        <a:off x="45468" y="1317480"/>
        <a:ext cx="1042994" cy="323556"/>
      </dsp:txXfrm>
    </dsp:sp>
    <dsp:sp modelId="{397A3C0F-49C0-4B60-AD1A-99FE15D6F7DA}">
      <dsp:nvSpPr>
        <dsp:cNvPr id="0" name=""/>
        <dsp:cNvSpPr/>
      </dsp:nvSpPr>
      <dsp:spPr>
        <a:xfrm>
          <a:off x="48721" y="1742791"/>
          <a:ext cx="1036488"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Tool RBAC</a:t>
          </a:r>
        </a:p>
      </dsp:txBody>
      <dsp:txXfrm>
        <a:off x="58787" y="1752857"/>
        <a:ext cx="1016356" cy="323556"/>
      </dsp:txXfrm>
    </dsp:sp>
    <dsp:sp modelId="{CE880FC2-57E6-47B9-A672-8D03525958F7}">
      <dsp:nvSpPr>
        <dsp:cNvPr id="0" name=""/>
        <dsp:cNvSpPr/>
      </dsp:nvSpPr>
      <dsp:spPr>
        <a:xfrm>
          <a:off x="1301578" y="1283"/>
          <a:ext cx="1080882" cy="34368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t>Data Confidentiality</a:t>
          </a:r>
        </a:p>
      </dsp:txBody>
      <dsp:txXfrm>
        <a:off x="1311644" y="11349"/>
        <a:ext cx="1060750" cy="323556"/>
      </dsp:txXfrm>
    </dsp:sp>
    <dsp:sp modelId="{738897CA-68EE-4F52-A3F2-3A369D8DEC4B}">
      <dsp:nvSpPr>
        <dsp:cNvPr id="0" name=""/>
        <dsp:cNvSpPr/>
      </dsp:nvSpPr>
      <dsp:spPr>
        <a:xfrm>
          <a:off x="1308387" y="436660"/>
          <a:ext cx="1067265"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Key Management</a:t>
          </a:r>
        </a:p>
      </dsp:txBody>
      <dsp:txXfrm>
        <a:off x="1318453" y="446726"/>
        <a:ext cx="1047133" cy="323556"/>
      </dsp:txXfrm>
    </dsp:sp>
    <dsp:sp modelId="{52E6F393-D88F-4C88-93BA-2A631F6C6537}">
      <dsp:nvSpPr>
        <dsp:cNvPr id="0" name=""/>
        <dsp:cNvSpPr/>
      </dsp:nvSpPr>
      <dsp:spPr>
        <a:xfrm>
          <a:off x="1316133" y="872037"/>
          <a:ext cx="1051771"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Cipher Management</a:t>
          </a:r>
        </a:p>
      </dsp:txBody>
      <dsp:txXfrm>
        <a:off x="1326199" y="882103"/>
        <a:ext cx="1031639" cy="323556"/>
      </dsp:txXfrm>
    </dsp:sp>
    <dsp:sp modelId="{B5C87D0E-CC36-4E11-A69C-C35287E0767F}">
      <dsp:nvSpPr>
        <dsp:cNvPr id="0" name=""/>
        <dsp:cNvSpPr/>
      </dsp:nvSpPr>
      <dsp:spPr>
        <a:xfrm>
          <a:off x="1323772" y="1307414"/>
          <a:ext cx="1036493"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PII/PHI Masking</a:t>
          </a:r>
        </a:p>
      </dsp:txBody>
      <dsp:txXfrm>
        <a:off x="1333838" y="1317480"/>
        <a:ext cx="1016361" cy="323556"/>
      </dsp:txXfrm>
    </dsp:sp>
    <dsp:sp modelId="{E0D39432-5E05-437A-98B3-55C5B57AA2C1}">
      <dsp:nvSpPr>
        <dsp:cNvPr id="0" name=""/>
        <dsp:cNvSpPr/>
      </dsp:nvSpPr>
      <dsp:spPr>
        <a:xfrm>
          <a:off x="2554565" y="1283"/>
          <a:ext cx="1105413" cy="34368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t>Operations</a:t>
          </a:r>
        </a:p>
      </dsp:txBody>
      <dsp:txXfrm>
        <a:off x="2564631" y="11349"/>
        <a:ext cx="1085281" cy="323556"/>
      </dsp:txXfrm>
    </dsp:sp>
    <dsp:sp modelId="{29012D05-D701-4545-9953-2B5D76A65CD1}">
      <dsp:nvSpPr>
        <dsp:cNvPr id="0" name=""/>
        <dsp:cNvSpPr/>
      </dsp:nvSpPr>
      <dsp:spPr>
        <a:xfrm>
          <a:off x="2561529" y="436660"/>
          <a:ext cx="1091487"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Intrusion Detection</a:t>
          </a:r>
        </a:p>
      </dsp:txBody>
      <dsp:txXfrm>
        <a:off x="2571595" y="446726"/>
        <a:ext cx="1071355" cy="323556"/>
      </dsp:txXfrm>
    </dsp:sp>
    <dsp:sp modelId="{46CA89FD-1C1D-4208-BC88-0196CEA90A30}">
      <dsp:nvSpPr>
        <dsp:cNvPr id="0" name=""/>
        <dsp:cNvSpPr/>
      </dsp:nvSpPr>
      <dsp:spPr>
        <a:xfrm>
          <a:off x="2569451" y="872037"/>
          <a:ext cx="1075642"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Incident Management</a:t>
          </a:r>
        </a:p>
      </dsp:txBody>
      <dsp:txXfrm>
        <a:off x="2579517" y="882103"/>
        <a:ext cx="1055510" cy="323556"/>
      </dsp:txXfrm>
    </dsp:sp>
    <dsp:sp modelId="{07EEBF9F-A883-403E-885B-7C3449AE273E}">
      <dsp:nvSpPr>
        <dsp:cNvPr id="0" name=""/>
        <dsp:cNvSpPr/>
      </dsp:nvSpPr>
      <dsp:spPr>
        <a:xfrm>
          <a:off x="2579331" y="1307414"/>
          <a:ext cx="1055882"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Budget Limit Protection</a:t>
          </a:r>
        </a:p>
      </dsp:txBody>
      <dsp:txXfrm>
        <a:off x="2589397" y="1317480"/>
        <a:ext cx="1035750" cy="323556"/>
      </dsp:txXfrm>
    </dsp:sp>
    <dsp:sp modelId="{6366C77F-C812-42B4-B198-54337E92AA99}">
      <dsp:nvSpPr>
        <dsp:cNvPr id="0" name=""/>
        <dsp:cNvSpPr/>
      </dsp:nvSpPr>
      <dsp:spPr>
        <a:xfrm>
          <a:off x="2589027" y="1742791"/>
          <a:ext cx="1036489"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Consumption Limit Protection</a:t>
          </a:r>
        </a:p>
      </dsp:txBody>
      <dsp:txXfrm>
        <a:off x="2599093" y="1752857"/>
        <a:ext cx="1016357" cy="323556"/>
      </dsp:txXfrm>
    </dsp:sp>
    <dsp:sp modelId="{68BE51E3-5CAC-44BB-A66A-FF21E684B74A}">
      <dsp:nvSpPr>
        <dsp:cNvPr id="0" name=""/>
        <dsp:cNvSpPr/>
      </dsp:nvSpPr>
      <dsp:spPr>
        <a:xfrm>
          <a:off x="3832084" y="1283"/>
          <a:ext cx="1063092" cy="34368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t>Malicious Use Protection</a:t>
          </a:r>
        </a:p>
      </dsp:txBody>
      <dsp:txXfrm>
        <a:off x="3842150" y="11349"/>
        <a:ext cx="1042960" cy="323556"/>
      </dsp:txXfrm>
    </dsp:sp>
    <dsp:sp modelId="{177E2BB5-3704-4BF3-8B3C-47A7768F851F}">
      <dsp:nvSpPr>
        <dsp:cNvPr id="0" name=""/>
        <dsp:cNvSpPr/>
      </dsp:nvSpPr>
      <dsp:spPr>
        <a:xfrm>
          <a:off x="3838781" y="436660"/>
          <a:ext cx="1049699"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Jailbreak Detection</a:t>
          </a:r>
        </a:p>
      </dsp:txBody>
      <dsp:txXfrm>
        <a:off x="3848847" y="446726"/>
        <a:ext cx="1029567" cy="323556"/>
      </dsp:txXfrm>
    </dsp:sp>
    <dsp:sp modelId="{CD6FF0B1-29CB-4336-98D6-03F23E221DF6}">
      <dsp:nvSpPr>
        <dsp:cNvPr id="0" name=""/>
        <dsp:cNvSpPr/>
      </dsp:nvSpPr>
      <dsp:spPr>
        <a:xfrm>
          <a:off x="3845388" y="872037"/>
          <a:ext cx="1036484"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Prompt Injection Detection</a:t>
          </a:r>
        </a:p>
      </dsp:txBody>
      <dsp:txXfrm>
        <a:off x="3855454" y="882103"/>
        <a:ext cx="1016352" cy="323556"/>
      </dsp:txXfrm>
    </dsp:sp>
    <dsp:sp modelId="{AFDA807F-9859-4419-AC47-22818B091F8C}">
      <dsp:nvSpPr>
        <dsp:cNvPr id="0" name=""/>
        <dsp:cNvSpPr/>
      </dsp:nvSpPr>
      <dsp:spPr>
        <a:xfrm>
          <a:off x="5067282" y="1283"/>
          <a:ext cx="1080882" cy="34368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t>Malicious Behavior Protection</a:t>
          </a:r>
        </a:p>
      </dsp:txBody>
      <dsp:txXfrm>
        <a:off x="5077348" y="11349"/>
        <a:ext cx="1060750" cy="323556"/>
      </dsp:txXfrm>
    </dsp:sp>
    <dsp:sp modelId="{06F592B4-522B-4007-B8CA-7ADBCFE43387}">
      <dsp:nvSpPr>
        <dsp:cNvPr id="0" name=""/>
        <dsp:cNvSpPr/>
      </dsp:nvSpPr>
      <dsp:spPr>
        <a:xfrm>
          <a:off x="5074091" y="436660"/>
          <a:ext cx="1067265"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Harmful Content Detection</a:t>
          </a:r>
        </a:p>
      </dsp:txBody>
      <dsp:txXfrm>
        <a:off x="5084157" y="446726"/>
        <a:ext cx="1047133" cy="323556"/>
      </dsp:txXfrm>
    </dsp:sp>
    <dsp:sp modelId="{128BD28B-C584-4EE6-90EB-08977F95E4D3}">
      <dsp:nvSpPr>
        <dsp:cNvPr id="0" name=""/>
        <dsp:cNvSpPr/>
      </dsp:nvSpPr>
      <dsp:spPr>
        <a:xfrm>
          <a:off x="5081837" y="872037"/>
          <a:ext cx="1051771"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Harmful Generated Code Detection</a:t>
          </a:r>
        </a:p>
      </dsp:txBody>
      <dsp:txXfrm>
        <a:off x="5091903" y="882103"/>
        <a:ext cx="1031639" cy="323556"/>
      </dsp:txXfrm>
    </dsp:sp>
    <dsp:sp modelId="{E950A934-A6EB-4728-BB20-6FFB0D910432}">
      <dsp:nvSpPr>
        <dsp:cNvPr id="0" name=""/>
        <dsp:cNvSpPr/>
      </dsp:nvSpPr>
      <dsp:spPr>
        <a:xfrm>
          <a:off x="5089476" y="1307414"/>
          <a:ext cx="1036493"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Hallucination Detection</a:t>
          </a:r>
        </a:p>
      </dsp:txBody>
      <dsp:txXfrm>
        <a:off x="5099542" y="1317480"/>
        <a:ext cx="1016361" cy="323556"/>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1BCAC4A-170D-4B61-AB76-533DD1E5AC06}">
      <dsp:nvSpPr>
        <dsp:cNvPr id="0" name=""/>
        <dsp:cNvSpPr/>
      </dsp:nvSpPr>
      <dsp:spPr>
        <a:xfrm>
          <a:off x="4710" y="116"/>
          <a:ext cx="2148389" cy="392013"/>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1000"/>
            </a:lnSpc>
            <a:spcBef>
              <a:spcPct val="0"/>
            </a:spcBef>
            <a:spcAft>
              <a:spcPct val="35000"/>
            </a:spcAft>
            <a:buNone/>
          </a:pPr>
          <a:r>
            <a:rPr lang="en-US" sz="800" b="1" kern="1200"/>
            <a:t>Sense</a:t>
          </a:r>
        </a:p>
      </dsp:txBody>
      <dsp:txXfrm>
        <a:off x="16192" y="11598"/>
        <a:ext cx="2125425" cy="369049"/>
      </dsp:txXfrm>
    </dsp:sp>
    <dsp:sp modelId="{1C8D8A1D-9470-42F8-B9E4-AD28AA218AE1}">
      <dsp:nvSpPr>
        <dsp:cNvPr id="0" name=""/>
        <dsp:cNvSpPr/>
      </dsp:nvSpPr>
      <dsp:spPr>
        <a:xfrm>
          <a:off x="8064"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Sense Light</a:t>
          </a:r>
        </a:p>
      </dsp:txBody>
      <dsp:txXfrm>
        <a:off x="19546" y="454798"/>
        <a:ext cx="1004915" cy="369049"/>
      </dsp:txXfrm>
    </dsp:sp>
    <dsp:sp modelId="{FFB32705-F6FB-4A93-AA63-15BBC32BA78D}">
      <dsp:nvSpPr>
        <dsp:cNvPr id="0" name=""/>
        <dsp:cNvSpPr/>
      </dsp:nvSpPr>
      <dsp:spPr>
        <a:xfrm>
          <a:off x="11068" y="886515"/>
          <a:ext cx="102187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Sense Sound</a:t>
          </a:r>
        </a:p>
      </dsp:txBody>
      <dsp:txXfrm>
        <a:off x="22550" y="897997"/>
        <a:ext cx="998907" cy="369049"/>
      </dsp:txXfrm>
    </dsp:sp>
    <dsp:sp modelId="{88D79949-F612-40CD-B8D2-3E26F86FFF7A}">
      <dsp:nvSpPr>
        <dsp:cNvPr id="0" name=""/>
        <dsp:cNvSpPr/>
      </dsp:nvSpPr>
      <dsp:spPr>
        <a:xfrm>
          <a:off x="17024" y="1329715"/>
          <a:ext cx="100996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Sense Touch</a:t>
          </a:r>
        </a:p>
      </dsp:txBody>
      <dsp:txXfrm>
        <a:off x="28506" y="1341197"/>
        <a:ext cx="986996" cy="369049"/>
      </dsp:txXfrm>
    </dsp:sp>
    <dsp:sp modelId="{54338E31-B0CE-4A66-8069-7A5CD805F5BC}">
      <dsp:nvSpPr>
        <dsp:cNvPr id="0" name=""/>
        <dsp:cNvSpPr/>
      </dsp:nvSpPr>
      <dsp:spPr>
        <a:xfrm>
          <a:off x="1121865"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Sense Temperature</a:t>
          </a:r>
        </a:p>
      </dsp:txBody>
      <dsp:txXfrm>
        <a:off x="1133347" y="454798"/>
        <a:ext cx="1004915" cy="369049"/>
      </dsp:txXfrm>
    </dsp:sp>
    <dsp:sp modelId="{66048A8D-0859-40F0-B51A-9BDF8F7B441B}">
      <dsp:nvSpPr>
        <dsp:cNvPr id="0" name=""/>
        <dsp:cNvSpPr/>
      </dsp:nvSpPr>
      <dsp:spPr>
        <a:xfrm>
          <a:off x="1124869" y="886515"/>
          <a:ext cx="102187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Sense Motion</a:t>
          </a:r>
        </a:p>
      </dsp:txBody>
      <dsp:txXfrm>
        <a:off x="1136351" y="897997"/>
        <a:ext cx="998907" cy="369049"/>
      </dsp:txXfrm>
    </dsp:sp>
    <dsp:sp modelId="{A1677346-7C6F-4D9E-82BC-98ACAB3F4019}">
      <dsp:nvSpPr>
        <dsp:cNvPr id="0" name=""/>
        <dsp:cNvSpPr/>
      </dsp:nvSpPr>
      <dsp:spPr>
        <a:xfrm>
          <a:off x="2325446" y="116"/>
          <a:ext cx="3222457" cy="392013"/>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1000"/>
            </a:lnSpc>
            <a:spcBef>
              <a:spcPct val="0"/>
            </a:spcBef>
            <a:spcAft>
              <a:spcPct val="35000"/>
            </a:spcAft>
            <a:buNone/>
          </a:pPr>
          <a:r>
            <a:rPr lang="en-US" sz="800" b="1" kern="1200"/>
            <a:t>Perceive</a:t>
          </a:r>
        </a:p>
      </dsp:txBody>
      <dsp:txXfrm>
        <a:off x="2336928" y="11598"/>
        <a:ext cx="3199493" cy="369049"/>
      </dsp:txXfrm>
    </dsp:sp>
    <dsp:sp modelId="{70C348F5-A5F4-4A0D-8E4A-7D8D104EEF58}">
      <dsp:nvSpPr>
        <dsp:cNvPr id="0" name=""/>
        <dsp:cNvSpPr/>
      </dsp:nvSpPr>
      <dsp:spPr>
        <a:xfrm>
          <a:off x="2328802" y="443316"/>
          <a:ext cx="2100939" cy="392013"/>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See</a:t>
          </a:r>
        </a:p>
      </dsp:txBody>
      <dsp:txXfrm>
        <a:off x="2340284" y="454798"/>
        <a:ext cx="2077975" cy="369049"/>
      </dsp:txXfrm>
    </dsp:sp>
    <dsp:sp modelId="{22EE6706-B919-4086-AB0F-9B2558558908}">
      <dsp:nvSpPr>
        <dsp:cNvPr id="0" name=""/>
        <dsp:cNvSpPr/>
      </dsp:nvSpPr>
      <dsp:spPr>
        <a:xfrm>
          <a:off x="2332899" y="886515"/>
          <a:ext cx="102487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Recognize Objects</a:t>
          </a:r>
        </a:p>
      </dsp:txBody>
      <dsp:txXfrm>
        <a:off x="2344381" y="897997"/>
        <a:ext cx="1001907" cy="369049"/>
      </dsp:txXfrm>
    </dsp:sp>
    <dsp:sp modelId="{DE52E71A-E3D9-49D9-8040-06C41426F0CA}">
      <dsp:nvSpPr>
        <dsp:cNvPr id="0" name=""/>
        <dsp:cNvSpPr/>
      </dsp:nvSpPr>
      <dsp:spPr>
        <a:xfrm>
          <a:off x="2336889" y="1329715"/>
          <a:ext cx="101689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Recognize Events</a:t>
          </a:r>
        </a:p>
      </dsp:txBody>
      <dsp:txXfrm>
        <a:off x="2348371" y="1341197"/>
        <a:ext cx="993927" cy="369049"/>
      </dsp:txXfrm>
    </dsp:sp>
    <dsp:sp modelId="{6830E59E-0B7B-45E4-8847-F918D4EFAB86}">
      <dsp:nvSpPr>
        <dsp:cNvPr id="0" name=""/>
        <dsp:cNvSpPr/>
      </dsp:nvSpPr>
      <dsp:spPr>
        <a:xfrm>
          <a:off x="3400773" y="886515"/>
          <a:ext cx="102487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Recognize Faces</a:t>
          </a:r>
        </a:p>
      </dsp:txBody>
      <dsp:txXfrm>
        <a:off x="3412255" y="897997"/>
        <a:ext cx="1001907" cy="369049"/>
      </dsp:txXfrm>
    </dsp:sp>
    <dsp:sp modelId="{25E871A2-5431-4BBC-A291-626FD693BB6B}">
      <dsp:nvSpPr>
        <dsp:cNvPr id="0" name=""/>
        <dsp:cNvSpPr/>
      </dsp:nvSpPr>
      <dsp:spPr>
        <a:xfrm>
          <a:off x="3404763" y="1329715"/>
          <a:ext cx="101689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Identify Faces</a:t>
          </a:r>
        </a:p>
      </dsp:txBody>
      <dsp:txXfrm>
        <a:off x="3416245" y="1341197"/>
        <a:ext cx="993927" cy="369049"/>
      </dsp:txXfrm>
    </dsp:sp>
    <dsp:sp modelId="{8C44AC3B-F728-4F97-9241-139BF0FC8CD5}">
      <dsp:nvSpPr>
        <dsp:cNvPr id="0" name=""/>
        <dsp:cNvSpPr/>
      </dsp:nvSpPr>
      <dsp:spPr>
        <a:xfrm>
          <a:off x="4515663" y="443316"/>
          <a:ext cx="1028884" cy="392013"/>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Hear</a:t>
          </a:r>
        </a:p>
      </dsp:txBody>
      <dsp:txXfrm>
        <a:off x="4527145" y="454798"/>
        <a:ext cx="1005920" cy="369049"/>
      </dsp:txXfrm>
    </dsp:sp>
    <dsp:sp modelId="{19C8F291-2EB7-45FA-B565-88FD33321D55}">
      <dsp:nvSpPr>
        <dsp:cNvPr id="0" name=""/>
        <dsp:cNvSpPr/>
      </dsp:nvSpPr>
      <dsp:spPr>
        <a:xfrm>
          <a:off x="4517669" y="886515"/>
          <a:ext cx="102487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Convert Speech to Text</a:t>
          </a:r>
        </a:p>
      </dsp:txBody>
      <dsp:txXfrm>
        <a:off x="4529151" y="897997"/>
        <a:ext cx="1001907" cy="369049"/>
      </dsp:txXfrm>
    </dsp:sp>
    <dsp:sp modelId="{656E2A94-BB52-45D8-BF30-849568F4036F}">
      <dsp:nvSpPr>
        <dsp:cNvPr id="0" name=""/>
        <dsp:cNvSpPr/>
      </dsp:nvSpPr>
      <dsp:spPr>
        <a:xfrm>
          <a:off x="4521659" y="1329715"/>
          <a:ext cx="101689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Recognize Voices and Sounds</a:t>
          </a:r>
        </a:p>
      </dsp:txBody>
      <dsp:txXfrm>
        <a:off x="4533141" y="1341197"/>
        <a:ext cx="993927" cy="369049"/>
      </dsp:txXfrm>
    </dsp:sp>
    <dsp:sp modelId="{EA15938A-39C3-481C-97AF-195A52551FB1}">
      <dsp:nvSpPr>
        <dsp:cNvPr id="0" name=""/>
        <dsp:cNvSpPr/>
      </dsp:nvSpPr>
      <dsp:spPr>
        <a:xfrm>
          <a:off x="5720250" y="116"/>
          <a:ext cx="1030896" cy="392013"/>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1000"/>
            </a:lnSpc>
            <a:spcBef>
              <a:spcPct val="0"/>
            </a:spcBef>
            <a:spcAft>
              <a:spcPct val="35000"/>
            </a:spcAft>
            <a:buNone/>
          </a:pPr>
          <a:r>
            <a:rPr lang="en-US" sz="800" b="1" kern="1200"/>
            <a:t>Learn</a:t>
          </a:r>
        </a:p>
      </dsp:txBody>
      <dsp:txXfrm>
        <a:off x="5731732" y="11598"/>
        <a:ext cx="1007932" cy="369049"/>
      </dsp:txXfrm>
    </dsp:sp>
    <dsp:sp modelId="{BA1709D8-4626-45BC-A44D-133B6D043A50}">
      <dsp:nvSpPr>
        <dsp:cNvPr id="0" name=""/>
        <dsp:cNvSpPr/>
      </dsp:nvSpPr>
      <dsp:spPr>
        <a:xfrm>
          <a:off x="5720753" y="443316"/>
          <a:ext cx="102989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Learn Facts</a:t>
          </a:r>
        </a:p>
      </dsp:txBody>
      <dsp:txXfrm>
        <a:off x="5732235" y="454798"/>
        <a:ext cx="1006926" cy="369049"/>
      </dsp:txXfrm>
    </dsp:sp>
    <dsp:sp modelId="{3860C862-BA50-464B-B616-7344B6DB269B}">
      <dsp:nvSpPr>
        <dsp:cNvPr id="0" name=""/>
        <dsp:cNvSpPr/>
      </dsp:nvSpPr>
      <dsp:spPr>
        <a:xfrm>
          <a:off x="5721758" y="886515"/>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Learn Skills</a:t>
          </a:r>
        </a:p>
      </dsp:txBody>
      <dsp:txXfrm>
        <a:off x="5733240" y="897997"/>
        <a:ext cx="1004915" cy="369049"/>
      </dsp:txXfrm>
    </dsp:sp>
    <dsp:sp modelId="{958A5DA5-43CF-4BF6-9C01-4297F960B1D7}">
      <dsp:nvSpPr>
        <dsp:cNvPr id="0" name=""/>
        <dsp:cNvSpPr/>
      </dsp:nvSpPr>
      <dsp:spPr>
        <a:xfrm>
          <a:off x="6923493" y="116"/>
          <a:ext cx="2148220" cy="392013"/>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1000"/>
            </a:lnSpc>
            <a:spcBef>
              <a:spcPct val="0"/>
            </a:spcBef>
            <a:spcAft>
              <a:spcPct val="35000"/>
            </a:spcAft>
            <a:buNone/>
          </a:pPr>
          <a:r>
            <a:rPr lang="en-US" sz="800" b="1" kern="1200"/>
            <a:t>Know</a:t>
          </a:r>
        </a:p>
      </dsp:txBody>
      <dsp:txXfrm>
        <a:off x="6934975" y="11598"/>
        <a:ext cx="2125256" cy="369049"/>
      </dsp:txXfrm>
    </dsp:sp>
    <dsp:sp modelId="{0603AA18-1AD0-45DF-B329-59E004DFB7B5}">
      <dsp:nvSpPr>
        <dsp:cNvPr id="0" name=""/>
        <dsp:cNvSpPr/>
      </dsp:nvSpPr>
      <dsp:spPr>
        <a:xfrm>
          <a:off x="6926763"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Represent Knowledge</a:t>
          </a:r>
        </a:p>
      </dsp:txBody>
      <dsp:txXfrm>
        <a:off x="6938245" y="454798"/>
        <a:ext cx="1004915" cy="369049"/>
      </dsp:txXfrm>
    </dsp:sp>
    <dsp:sp modelId="{DC9CB066-9E53-4116-8E53-C9188DA3CF2A}">
      <dsp:nvSpPr>
        <dsp:cNvPr id="0" name=""/>
        <dsp:cNvSpPr/>
      </dsp:nvSpPr>
      <dsp:spPr>
        <a:xfrm>
          <a:off x="6928768" y="886515"/>
          <a:ext cx="102387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Store Knowledge</a:t>
          </a:r>
        </a:p>
      </dsp:txBody>
      <dsp:txXfrm>
        <a:off x="6940250" y="897997"/>
        <a:ext cx="1000906" cy="369049"/>
      </dsp:txXfrm>
    </dsp:sp>
    <dsp:sp modelId="{C9DBD7AF-29A8-4CC2-BC0B-0B3B160482E1}">
      <dsp:nvSpPr>
        <dsp:cNvPr id="0" name=""/>
        <dsp:cNvSpPr/>
      </dsp:nvSpPr>
      <dsp:spPr>
        <a:xfrm>
          <a:off x="8040564"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Retrieve Relevant Documents</a:t>
          </a:r>
        </a:p>
      </dsp:txBody>
      <dsp:txXfrm>
        <a:off x="8052046" y="454798"/>
        <a:ext cx="1004915" cy="369049"/>
      </dsp:txXfrm>
    </dsp:sp>
    <dsp:sp modelId="{AB771B5C-C7BC-4850-90D8-3A03D13AAAC7}">
      <dsp:nvSpPr>
        <dsp:cNvPr id="0" name=""/>
        <dsp:cNvSpPr/>
      </dsp:nvSpPr>
      <dsp:spPr>
        <a:xfrm>
          <a:off x="8042569" y="886515"/>
          <a:ext cx="102387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Retrieve Relevant Answer Units</a:t>
          </a:r>
        </a:p>
      </dsp:txBody>
      <dsp:txXfrm>
        <a:off x="8054051" y="897997"/>
        <a:ext cx="1000906" cy="369049"/>
      </dsp:txXfrm>
    </dsp:sp>
    <dsp:sp modelId="{B46A0F15-D253-44A4-B7AA-24CBA2F7793E}">
      <dsp:nvSpPr>
        <dsp:cNvPr id="0" name=""/>
        <dsp:cNvSpPr/>
      </dsp:nvSpPr>
      <dsp:spPr>
        <a:xfrm>
          <a:off x="8046555" y="1329715"/>
          <a:ext cx="1015898"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Retrieve Relevant Facts</a:t>
          </a:r>
        </a:p>
      </dsp:txBody>
      <dsp:txXfrm>
        <a:off x="8058037" y="1341197"/>
        <a:ext cx="992934" cy="369049"/>
      </dsp:txXfrm>
    </dsp:sp>
    <dsp:sp modelId="{1A0C6897-C282-4623-9572-FCAA20EB2DE3}">
      <dsp:nvSpPr>
        <dsp:cNvPr id="0" name=""/>
        <dsp:cNvSpPr/>
      </dsp:nvSpPr>
      <dsp:spPr>
        <a:xfrm>
          <a:off x="9244060" y="116"/>
          <a:ext cx="2148135" cy="392013"/>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1000"/>
            </a:lnSpc>
            <a:spcBef>
              <a:spcPct val="0"/>
            </a:spcBef>
            <a:spcAft>
              <a:spcPct val="35000"/>
            </a:spcAft>
            <a:buNone/>
          </a:pPr>
          <a:r>
            <a:rPr lang="en-US" sz="800" b="1" kern="1200"/>
            <a:t>Reason</a:t>
          </a:r>
        </a:p>
      </dsp:txBody>
      <dsp:txXfrm>
        <a:off x="9255542" y="11598"/>
        <a:ext cx="2125171" cy="369049"/>
      </dsp:txXfrm>
    </dsp:sp>
    <dsp:sp modelId="{A8BD3BA5-D783-48D0-9596-44587EA95B54}">
      <dsp:nvSpPr>
        <dsp:cNvPr id="0" name=""/>
        <dsp:cNvSpPr/>
      </dsp:nvSpPr>
      <dsp:spPr>
        <a:xfrm>
          <a:off x="9247288"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Reason Deductively</a:t>
          </a:r>
        </a:p>
      </dsp:txBody>
      <dsp:txXfrm>
        <a:off x="9258770" y="454798"/>
        <a:ext cx="1004915" cy="369049"/>
      </dsp:txXfrm>
    </dsp:sp>
    <dsp:sp modelId="{1349E256-CE9E-45FF-AF9C-DE3F4BEA78E7}">
      <dsp:nvSpPr>
        <dsp:cNvPr id="0" name=""/>
        <dsp:cNvSpPr/>
      </dsp:nvSpPr>
      <dsp:spPr>
        <a:xfrm>
          <a:off x="9249293" y="886515"/>
          <a:ext cx="102387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Reason Inductively and Abductively</a:t>
          </a:r>
        </a:p>
      </dsp:txBody>
      <dsp:txXfrm>
        <a:off x="9260775" y="897997"/>
        <a:ext cx="1000906" cy="369049"/>
      </dsp:txXfrm>
    </dsp:sp>
    <dsp:sp modelId="{B8827F6F-1AF8-4EB2-9525-EAD53E3CBE35}">
      <dsp:nvSpPr>
        <dsp:cNvPr id="0" name=""/>
        <dsp:cNvSpPr/>
      </dsp:nvSpPr>
      <dsp:spPr>
        <a:xfrm>
          <a:off x="9253278" y="1329715"/>
          <a:ext cx="1015898"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Recommend</a:t>
          </a:r>
        </a:p>
      </dsp:txBody>
      <dsp:txXfrm>
        <a:off x="9264760" y="1341197"/>
        <a:ext cx="992934" cy="369049"/>
      </dsp:txXfrm>
    </dsp:sp>
    <dsp:sp modelId="{06BD3071-1C17-4CA2-812E-740F9268F025}">
      <dsp:nvSpPr>
        <dsp:cNvPr id="0" name=""/>
        <dsp:cNvSpPr/>
      </dsp:nvSpPr>
      <dsp:spPr>
        <a:xfrm>
          <a:off x="10361089"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Generate Code</a:t>
          </a:r>
        </a:p>
      </dsp:txBody>
      <dsp:txXfrm>
        <a:off x="10372571" y="454798"/>
        <a:ext cx="1004915" cy="369049"/>
      </dsp:txXfrm>
    </dsp:sp>
    <dsp:sp modelId="{5B0C9CF4-6C70-4C7E-9F4F-B691E6289E16}">
      <dsp:nvSpPr>
        <dsp:cNvPr id="0" name=""/>
        <dsp:cNvSpPr/>
      </dsp:nvSpPr>
      <dsp:spPr>
        <a:xfrm>
          <a:off x="10363093" y="886515"/>
          <a:ext cx="102387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Solve Math Problems</a:t>
          </a:r>
        </a:p>
      </dsp:txBody>
      <dsp:txXfrm>
        <a:off x="10374575" y="897997"/>
        <a:ext cx="1000906" cy="369049"/>
      </dsp:txXfrm>
    </dsp:sp>
    <dsp:sp modelId="{FD649F10-4E18-4D1A-A68C-B362E279BFAE}">
      <dsp:nvSpPr>
        <dsp:cNvPr id="0" name=""/>
        <dsp:cNvSpPr/>
      </dsp:nvSpPr>
      <dsp:spPr>
        <a:xfrm>
          <a:off x="10367079" y="1329715"/>
          <a:ext cx="1015898"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Solve Optimization Problems</a:t>
          </a:r>
        </a:p>
      </dsp:txBody>
      <dsp:txXfrm>
        <a:off x="10378561" y="1341197"/>
        <a:ext cx="992934" cy="369049"/>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49DFEFB-7896-4848-9BED-8C9296A1FD39}">
      <dsp:nvSpPr>
        <dsp:cNvPr id="0" name=""/>
        <dsp:cNvSpPr/>
      </dsp:nvSpPr>
      <dsp:spPr>
        <a:xfrm>
          <a:off x="3340" y="176"/>
          <a:ext cx="5506075" cy="382948"/>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900"/>
            </a:lnSpc>
            <a:spcBef>
              <a:spcPct val="0"/>
            </a:spcBef>
            <a:spcAft>
              <a:spcPct val="35000"/>
            </a:spcAft>
            <a:buNone/>
          </a:pPr>
          <a:r>
            <a:rPr lang="en-US" sz="800" b="1" kern="1200"/>
            <a:t>Communicate</a:t>
          </a:r>
        </a:p>
      </dsp:txBody>
      <dsp:txXfrm>
        <a:off x="14556" y="11392"/>
        <a:ext cx="5483643" cy="360516"/>
      </dsp:txXfrm>
    </dsp:sp>
    <dsp:sp modelId="{51D16BFB-DCA1-44DE-98D5-9EC5B0822F25}">
      <dsp:nvSpPr>
        <dsp:cNvPr id="0" name=""/>
        <dsp:cNvSpPr/>
      </dsp:nvSpPr>
      <dsp:spPr>
        <a:xfrm>
          <a:off x="11648" y="469915"/>
          <a:ext cx="2680986" cy="382948"/>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Understand Language</a:t>
          </a:r>
        </a:p>
      </dsp:txBody>
      <dsp:txXfrm>
        <a:off x="22864" y="481131"/>
        <a:ext cx="2658554" cy="360516"/>
      </dsp:txXfrm>
    </dsp:sp>
    <dsp:sp modelId="{D3B9DB4B-EF63-4C37-AFF8-66A606B5FA0F}">
      <dsp:nvSpPr>
        <dsp:cNvPr id="0" name=""/>
        <dsp:cNvSpPr/>
      </dsp:nvSpPr>
      <dsp:spPr>
        <a:xfrm>
          <a:off x="27484" y="939654"/>
          <a:ext cx="174834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Classify Text</a:t>
          </a:r>
        </a:p>
      </dsp:txBody>
      <dsp:txXfrm>
        <a:off x="38700" y="950870"/>
        <a:ext cx="1725916" cy="360516"/>
      </dsp:txXfrm>
    </dsp:sp>
    <dsp:sp modelId="{624C0E1C-5B81-444B-B86A-169FE9047B57}">
      <dsp:nvSpPr>
        <dsp:cNvPr id="0" name=""/>
        <dsp:cNvSpPr/>
      </dsp:nvSpPr>
      <dsp:spPr>
        <a:xfrm>
          <a:off x="47744" y="1409393"/>
          <a:ext cx="845041"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Identify Intent</a:t>
          </a:r>
        </a:p>
      </dsp:txBody>
      <dsp:txXfrm>
        <a:off x="58960" y="1420609"/>
        <a:ext cx="822609" cy="360516"/>
      </dsp:txXfrm>
    </dsp:sp>
    <dsp:sp modelId="{51B67F6F-F0EE-4FA7-9D79-36CC08C08F98}">
      <dsp:nvSpPr>
        <dsp:cNvPr id="0" name=""/>
        <dsp:cNvSpPr/>
      </dsp:nvSpPr>
      <dsp:spPr>
        <a:xfrm>
          <a:off x="910531" y="1409393"/>
          <a:ext cx="845041"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Analyze Sentiment</a:t>
          </a:r>
        </a:p>
      </dsp:txBody>
      <dsp:txXfrm>
        <a:off x="921747" y="1420609"/>
        <a:ext cx="822609" cy="360516"/>
      </dsp:txXfrm>
    </dsp:sp>
    <dsp:sp modelId="{DE16862C-833E-4584-B951-31FC7D7725E1}">
      <dsp:nvSpPr>
        <dsp:cNvPr id="0" name=""/>
        <dsp:cNvSpPr/>
      </dsp:nvSpPr>
      <dsp:spPr>
        <a:xfrm>
          <a:off x="1811708" y="939654"/>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Extract Entities</a:t>
          </a:r>
        </a:p>
      </dsp:txBody>
      <dsp:txXfrm>
        <a:off x="1822924" y="950870"/>
        <a:ext cx="842658" cy="360516"/>
      </dsp:txXfrm>
    </dsp:sp>
    <dsp:sp modelId="{9A68B3F2-B7B9-4482-A244-8FBFD56AE89D}">
      <dsp:nvSpPr>
        <dsp:cNvPr id="0" name=""/>
        <dsp:cNvSpPr/>
      </dsp:nvSpPr>
      <dsp:spPr>
        <a:xfrm>
          <a:off x="2765587" y="469915"/>
          <a:ext cx="1787276" cy="382948"/>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Understand and Generate Language</a:t>
          </a:r>
        </a:p>
      </dsp:txBody>
      <dsp:txXfrm>
        <a:off x="2776803" y="481131"/>
        <a:ext cx="1764844" cy="360516"/>
      </dsp:txXfrm>
    </dsp:sp>
    <dsp:sp modelId="{E2B2C58A-E9A9-4074-94E7-218F9F85C052}">
      <dsp:nvSpPr>
        <dsp:cNvPr id="0" name=""/>
        <dsp:cNvSpPr/>
      </dsp:nvSpPr>
      <dsp:spPr>
        <a:xfrm>
          <a:off x="2776197" y="939654"/>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Summarize Text</a:t>
          </a:r>
        </a:p>
      </dsp:txBody>
      <dsp:txXfrm>
        <a:off x="2787413" y="950870"/>
        <a:ext cx="842658" cy="360516"/>
      </dsp:txXfrm>
    </dsp:sp>
    <dsp:sp modelId="{97C435F9-C11D-407F-8EFF-3D84F7446396}">
      <dsp:nvSpPr>
        <dsp:cNvPr id="0" name=""/>
        <dsp:cNvSpPr/>
      </dsp:nvSpPr>
      <dsp:spPr>
        <a:xfrm>
          <a:off x="2786222" y="1409393"/>
          <a:ext cx="845041"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Answer Questions</a:t>
          </a:r>
        </a:p>
      </dsp:txBody>
      <dsp:txXfrm>
        <a:off x="2797438" y="1420609"/>
        <a:ext cx="822609" cy="360516"/>
      </dsp:txXfrm>
    </dsp:sp>
    <dsp:sp modelId="{0C25D79C-C315-4774-A360-3AE2E50C6DA8}">
      <dsp:nvSpPr>
        <dsp:cNvPr id="0" name=""/>
        <dsp:cNvSpPr/>
      </dsp:nvSpPr>
      <dsp:spPr>
        <a:xfrm>
          <a:off x="3677163" y="939654"/>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Translate Text</a:t>
          </a:r>
        </a:p>
      </dsp:txBody>
      <dsp:txXfrm>
        <a:off x="3688379" y="950870"/>
        <a:ext cx="842658" cy="360516"/>
      </dsp:txXfrm>
    </dsp:sp>
    <dsp:sp modelId="{747CDEA9-14DA-43F8-92B1-021862DA96C6}">
      <dsp:nvSpPr>
        <dsp:cNvPr id="0" name=""/>
        <dsp:cNvSpPr/>
      </dsp:nvSpPr>
      <dsp:spPr>
        <a:xfrm>
          <a:off x="4625815" y="469915"/>
          <a:ext cx="875292" cy="382948"/>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Generate Language</a:t>
          </a:r>
        </a:p>
      </dsp:txBody>
      <dsp:txXfrm>
        <a:off x="4637031" y="481131"/>
        <a:ext cx="852860" cy="360516"/>
      </dsp:txXfrm>
    </dsp:sp>
    <dsp:sp modelId="{9AFE2754-253E-4595-8F6F-849BFCB191B9}">
      <dsp:nvSpPr>
        <dsp:cNvPr id="0" name=""/>
        <dsp:cNvSpPr/>
      </dsp:nvSpPr>
      <dsp:spPr>
        <a:xfrm>
          <a:off x="4628373" y="939654"/>
          <a:ext cx="870176"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Generate Narrative with Facts</a:t>
          </a:r>
        </a:p>
      </dsp:txBody>
      <dsp:txXfrm>
        <a:off x="4639589" y="950870"/>
        <a:ext cx="847744" cy="360516"/>
      </dsp:txXfrm>
    </dsp:sp>
    <dsp:sp modelId="{762A46F8-A0AE-44AF-8EE3-2DDDFDFA7CD4}">
      <dsp:nvSpPr>
        <dsp:cNvPr id="0" name=""/>
        <dsp:cNvSpPr/>
      </dsp:nvSpPr>
      <dsp:spPr>
        <a:xfrm>
          <a:off x="4633445" y="1409393"/>
          <a:ext cx="860034"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Generative Creative Narrative</a:t>
          </a:r>
        </a:p>
      </dsp:txBody>
      <dsp:txXfrm>
        <a:off x="4644661" y="1420609"/>
        <a:ext cx="837602" cy="360516"/>
      </dsp:txXfrm>
    </dsp:sp>
    <dsp:sp modelId="{B5353886-3E7E-45B4-92CE-6C1D20E1C29B}">
      <dsp:nvSpPr>
        <dsp:cNvPr id="0" name=""/>
        <dsp:cNvSpPr/>
      </dsp:nvSpPr>
      <dsp:spPr>
        <a:xfrm>
          <a:off x="5654043" y="176"/>
          <a:ext cx="1829034" cy="382948"/>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900"/>
            </a:lnSpc>
            <a:spcBef>
              <a:spcPct val="0"/>
            </a:spcBef>
            <a:spcAft>
              <a:spcPct val="35000"/>
            </a:spcAft>
            <a:buNone/>
          </a:pPr>
          <a:r>
            <a:rPr lang="en-US" sz="800" b="1" kern="1200"/>
            <a:t>Create</a:t>
          </a:r>
        </a:p>
      </dsp:txBody>
      <dsp:txXfrm>
        <a:off x="5665259" y="11392"/>
        <a:ext cx="1806602" cy="360516"/>
      </dsp:txXfrm>
    </dsp:sp>
    <dsp:sp modelId="{37C57AF5-469F-455B-BB61-C549FD403C91}">
      <dsp:nvSpPr>
        <dsp:cNvPr id="0" name=""/>
        <dsp:cNvSpPr/>
      </dsp:nvSpPr>
      <dsp:spPr>
        <a:xfrm>
          <a:off x="5655935" y="469915"/>
          <a:ext cx="87614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Text</a:t>
          </a:r>
        </a:p>
      </dsp:txBody>
      <dsp:txXfrm>
        <a:off x="5667151" y="481131"/>
        <a:ext cx="853716" cy="360516"/>
      </dsp:txXfrm>
    </dsp:sp>
    <dsp:sp modelId="{B2517913-B353-4629-878B-7A314F6A3D55}">
      <dsp:nvSpPr>
        <dsp:cNvPr id="0" name=""/>
        <dsp:cNvSpPr/>
      </dsp:nvSpPr>
      <dsp:spPr>
        <a:xfrm>
          <a:off x="5657644" y="939654"/>
          <a:ext cx="872731"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Images</a:t>
          </a:r>
        </a:p>
      </dsp:txBody>
      <dsp:txXfrm>
        <a:off x="5668860" y="950870"/>
        <a:ext cx="850299" cy="360516"/>
      </dsp:txXfrm>
    </dsp:sp>
    <dsp:sp modelId="{99293A5E-3ACD-4860-8604-29AC1DABD96E}">
      <dsp:nvSpPr>
        <dsp:cNvPr id="0" name=""/>
        <dsp:cNvSpPr/>
      </dsp:nvSpPr>
      <dsp:spPr>
        <a:xfrm>
          <a:off x="5661041" y="1409393"/>
          <a:ext cx="865936"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Molecules</a:t>
          </a:r>
        </a:p>
      </dsp:txBody>
      <dsp:txXfrm>
        <a:off x="5672257" y="1420609"/>
        <a:ext cx="843504" cy="360516"/>
      </dsp:txXfrm>
    </dsp:sp>
    <dsp:sp modelId="{82061B04-2B9F-4E42-B857-9B7DCC2512D7}">
      <dsp:nvSpPr>
        <dsp:cNvPr id="0" name=""/>
        <dsp:cNvSpPr/>
      </dsp:nvSpPr>
      <dsp:spPr>
        <a:xfrm>
          <a:off x="6605036" y="469915"/>
          <a:ext cx="87614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Video</a:t>
          </a:r>
        </a:p>
      </dsp:txBody>
      <dsp:txXfrm>
        <a:off x="6616252" y="481131"/>
        <a:ext cx="853716" cy="360516"/>
      </dsp:txXfrm>
    </dsp:sp>
    <dsp:sp modelId="{8D02EE24-7902-4EA1-A47D-A3C0EE0CB243}">
      <dsp:nvSpPr>
        <dsp:cNvPr id="0" name=""/>
        <dsp:cNvSpPr/>
      </dsp:nvSpPr>
      <dsp:spPr>
        <a:xfrm>
          <a:off x="6606745" y="939654"/>
          <a:ext cx="872731"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Sound</a:t>
          </a:r>
        </a:p>
      </dsp:txBody>
      <dsp:txXfrm>
        <a:off x="6617961" y="950870"/>
        <a:ext cx="850299" cy="360516"/>
      </dsp:txXfrm>
    </dsp:sp>
    <dsp:sp modelId="{BE1F582A-D8C0-4FF0-AF6F-B911624192B1}">
      <dsp:nvSpPr>
        <dsp:cNvPr id="0" name=""/>
        <dsp:cNvSpPr/>
      </dsp:nvSpPr>
      <dsp:spPr>
        <a:xfrm>
          <a:off x="6610142" y="1409393"/>
          <a:ext cx="865936"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3D Models</a:t>
          </a:r>
        </a:p>
      </dsp:txBody>
      <dsp:txXfrm>
        <a:off x="6621358" y="1420609"/>
        <a:ext cx="843504" cy="360516"/>
      </dsp:txXfrm>
    </dsp:sp>
    <dsp:sp modelId="{2CC9ACEF-2041-4544-9B28-A5E91D4302AF}">
      <dsp:nvSpPr>
        <dsp:cNvPr id="0" name=""/>
        <dsp:cNvSpPr/>
      </dsp:nvSpPr>
      <dsp:spPr>
        <a:xfrm>
          <a:off x="7627704" y="176"/>
          <a:ext cx="877862" cy="382948"/>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900"/>
            </a:lnSpc>
            <a:spcBef>
              <a:spcPct val="0"/>
            </a:spcBef>
            <a:spcAft>
              <a:spcPct val="35000"/>
            </a:spcAft>
            <a:buNone/>
          </a:pPr>
          <a:r>
            <a:rPr lang="en-US" sz="800" b="1" kern="1200"/>
            <a:t>Plan</a:t>
          </a:r>
        </a:p>
      </dsp:txBody>
      <dsp:txXfrm>
        <a:off x="7638920" y="11392"/>
        <a:ext cx="855430" cy="360516"/>
      </dsp:txXfrm>
    </dsp:sp>
    <dsp:sp modelId="{05C9C0FE-9EB3-4F72-8802-E4B68A000F62}">
      <dsp:nvSpPr>
        <dsp:cNvPr id="0" name=""/>
        <dsp:cNvSpPr/>
      </dsp:nvSpPr>
      <dsp:spPr>
        <a:xfrm>
          <a:off x="7628133" y="469915"/>
          <a:ext cx="877005"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Plan Action Sequences</a:t>
          </a:r>
        </a:p>
      </dsp:txBody>
      <dsp:txXfrm>
        <a:off x="7639349" y="481131"/>
        <a:ext cx="854573" cy="360516"/>
      </dsp:txXfrm>
    </dsp:sp>
    <dsp:sp modelId="{AC323039-66ED-40EA-A07D-230F50559C5F}">
      <dsp:nvSpPr>
        <dsp:cNvPr id="0" name=""/>
        <dsp:cNvSpPr/>
      </dsp:nvSpPr>
      <dsp:spPr>
        <a:xfrm>
          <a:off x="7628989" y="939654"/>
          <a:ext cx="875292"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Plan Physical Actions</a:t>
          </a:r>
        </a:p>
      </dsp:txBody>
      <dsp:txXfrm>
        <a:off x="7640205" y="950870"/>
        <a:ext cx="852860" cy="360516"/>
      </dsp:txXfrm>
    </dsp:sp>
    <dsp:sp modelId="{5FF7531C-F03B-4B62-91ED-EF501552E931}">
      <dsp:nvSpPr>
        <dsp:cNvPr id="0" name=""/>
        <dsp:cNvSpPr/>
      </dsp:nvSpPr>
      <dsp:spPr>
        <a:xfrm>
          <a:off x="8650193" y="176"/>
          <a:ext cx="2743372" cy="382948"/>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900"/>
            </a:lnSpc>
            <a:spcBef>
              <a:spcPct val="0"/>
            </a:spcBef>
            <a:spcAft>
              <a:spcPct val="35000"/>
            </a:spcAft>
            <a:buNone/>
          </a:pPr>
          <a:r>
            <a:rPr lang="en-US" sz="800" b="1" kern="1200"/>
            <a:t>Act</a:t>
          </a:r>
        </a:p>
      </dsp:txBody>
      <dsp:txXfrm>
        <a:off x="8661409" y="11392"/>
        <a:ext cx="2720940" cy="360516"/>
      </dsp:txXfrm>
    </dsp:sp>
    <dsp:sp modelId="{8EE8C2C1-74AF-4B83-9E81-79A94E27A166}">
      <dsp:nvSpPr>
        <dsp:cNvPr id="0" name=""/>
        <dsp:cNvSpPr/>
      </dsp:nvSpPr>
      <dsp:spPr>
        <a:xfrm>
          <a:off x="8654244" y="469915"/>
          <a:ext cx="875292" cy="382948"/>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Act In Physical Environment</a:t>
          </a:r>
        </a:p>
      </dsp:txBody>
      <dsp:txXfrm>
        <a:off x="8665460" y="481131"/>
        <a:ext cx="852860" cy="360516"/>
      </dsp:txXfrm>
    </dsp:sp>
    <dsp:sp modelId="{0AFEC877-0EB3-4B12-8859-7C9C08D9ABC3}">
      <dsp:nvSpPr>
        <dsp:cNvPr id="0" name=""/>
        <dsp:cNvSpPr/>
      </dsp:nvSpPr>
      <dsp:spPr>
        <a:xfrm>
          <a:off x="8655951" y="939654"/>
          <a:ext cx="87187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Convert Text to Speech</a:t>
          </a:r>
        </a:p>
      </dsp:txBody>
      <dsp:txXfrm>
        <a:off x="8667167" y="950870"/>
        <a:ext cx="849446" cy="360516"/>
      </dsp:txXfrm>
    </dsp:sp>
    <dsp:sp modelId="{1870B684-280A-4D24-94E0-6D0ADF98A35D}">
      <dsp:nvSpPr>
        <dsp:cNvPr id="0" name=""/>
        <dsp:cNvSpPr/>
      </dsp:nvSpPr>
      <dsp:spPr>
        <a:xfrm>
          <a:off x="8659345" y="1409393"/>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Manipulate Physical Objects</a:t>
          </a:r>
        </a:p>
      </dsp:txBody>
      <dsp:txXfrm>
        <a:off x="8670561" y="1420609"/>
        <a:ext cx="842658" cy="360516"/>
      </dsp:txXfrm>
    </dsp:sp>
    <dsp:sp modelId="{ADE86772-51B2-4802-BF61-4811FCF6E43E}">
      <dsp:nvSpPr>
        <dsp:cNvPr id="0" name=""/>
        <dsp:cNvSpPr/>
      </dsp:nvSpPr>
      <dsp:spPr>
        <a:xfrm>
          <a:off x="9602489" y="469915"/>
          <a:ext cx="1787026" cy="382948"/>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Act in Virtual Environment</a:t>
          </a:r>
        </a:p>
      </dsp:txBody>
      <dsp:txXfrm>
        <a:off x="9613705" y="481131"/>
        <a:ext cx="1764594" cy="360516"/>
      </dsp:txXfrm>
    </dsp:sp>
    <dsp:sp modelId="{FAE0A51D-BAF1-47F7-92C7-85FAA948E030}">
      <dsp:nvSpPr>
        <dsp:cNvPr id="0" name=""/>
        <dsp:cNvSpPr/>
      </dsp:nvSpPr>
      <dsp:spPr>
        <a:xfrm>
          <a:off x="9606185" y="939654"/>
          <a:ext cx="87187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Send Messages</a:t>
          </a:r>
        </a:p>
      </dsp:txBody>
      <dsp:txXfrm>
        <a:off x="9617401" y="950870"/>
        <a:ext cx="849446" cy="360516"/>
      </dsp:txXfrm>
    </dsp:sp>
    <dsp:sp modelId="{53773F34-E0E0-4B45-8820-C80D99A2C9ED}">
      <dsp:nvSpPr>
        <dsp:cNvPr id="0" name=""/>
        <dsp:cNvSpPr/>
      </dsp:nvSpPr>
      <dsp:spPr>
        <a:xfrm>
          <a:off x="9609580" y="1409393"/>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Invoke Tools</a:t>
          </a:r>
        </a:p>
      </dsp:txBody>
      <dsp:txXfrm>
        <a:off x="9620796" y="1420609"/>
        <a:ext cx="842658" cy="360516"/>
      </dsp:txXfrm>
    </dsp:sp>
    <dsp:sp modelId="{9DAADC0B-7EF7-48F8-94E9-7C48C6B424D1}">
      <dsp:nvSpPr>
        <dsp:cNvPr id="0" name=""/>
        <dsp:cNvSpPr/>
      </dsp:nvSpPr>
      <dsp:spPr>
        <a:xfrm>
          <a:off x="10513940" y="939654"/>
          <a:ext cx="87187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Manipulate Virtual Objects</a:t>
          </a:r>
        </a:p>
      </dsp:txBody>
      <dsp:txXfrm>
        <a:off x="10525156" y="950870"/>
        <a:ext cx="849446" cy="360516"/>
      </dsp:txXfrm>
    </dsp:sp>
    <dsp:sp modelId="{FCE6941B-D3C7-4FAC-B373-F076F0B03E9F}">
      <dsp:nvSpPr>
        <dsp:cNvPr id="0" name=""/>
        <dsp:cNvSpPr/>
      </dsp:nvSpPr>
      <dsp:spPr>
        <a:xfrm>
          <a:off x="10517334" y="1409393"/>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Update Mental State</a:t>
          </a:r>
        </a:p>
      </dsp:txBody>
      <dsp:txXfrm>
        <a:off x="10528550" y="1420609"/>
        <a:ext cx="842658" cy="360516"/>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1BCAC4A-170D-4B61-AB76-533DD1E5AC06}">
      <dsp:nvSpPr>
        <dsp:cNvPr id="0" name=""/>
        <dsp:cNvSpPr/>
      </dsp:nvSpPr>
      <dsp:spPr>
        <a:xfrm>
          <a:off x="5247" y="321"/>
          <a:ext cx="2487704" cy="311784"/>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solidFill>
                <a:schemeClr val="tx1"/>
              </a:solidFill>
              <a:latin typeface="+mn-lt"/>
            </a:rPr>
            <a:t>Compute</a:t>
          </a:r>
        </a:p>
      </dsp:txBody>
      <dsp:txXfrm>
        <a:off x="14379" y="9453"/>
        <a:ext cx="2469440" cy="293520"/>
      </dsp:txXfrm>
    </dsp:sp>
    <dsp:sp modelId="{500692D2-67BD-41E7-8C5A-FEE47B82E6CC}">
      <dsp:nvSpPr>
        <dsp:cNvPr id="0" name=""/>
        <dsp:cNvSpPr/>
      </dsp:nvSpPr>
      <dsp:spPr>
        <a:xfrm>
          <a:off x="8937" y="391114"/>
          <a:ext cx="1190222"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Model Training Servers (GPU)</a:t>
          </a:r>
        </a:p>
      </dsp:txBody>
      <dsp:txXfrm>
        <a:off x="18069" y="400246"/>
        <a:ext cx="1171958" cy="293520"/>
      </dsp:txXfrm>
    </dsp:sp>
    <dsp:sp modelId="{C88D5982-6775-4D4D-A897-ED2F8A8346D7}">
      <dsp:nvSpPr>
        <dsp:cNvPr id="0" name=""/>
        <dsp:cNvSpPr/>
      </dsp:nvSpPr>
      <dsp:spPr>
        <a:xfrm>
          <a:off x="12415" y="781907"/>
          <a:ext cx="1183265"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Model Inference Servers (GPU)</a:t>
          </a:r>
        </a:p>
      </dsp:txBody>
      <dsp:txXfrm>
        <a:off x="21547" y="791039"/>
        <a:ext cx="1165001" cy="293520"/>
      </dsp:txXfrm>
    </dsp:sp>
    <dsp:sp modelId="{402EDE8E-C0D0-4D0E-8684-D18ACA56DAB7}">
      <dsp:nvSpPr>
        <dsp:cNvPr id="0" name=""/>
        <dsp:cNvSpPr/>
      </dsp:nvSpPr>
      <dsp:spPr>
        <a:xfrm>
          <a:off x="19311" y="1172700"/>
          <a:ext cx="1169473"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Agent Application Servers</a:t>
          </a:r>
        </a:p>
      </dsp:txBody>
      <dsp:txXfrm>
        <a:off x="28443" y="1181832"/>
        <a:ext cx="1151209" cy="293520"/>
      </dsp:txXfrm>
    </dsp:sp>
    <dsp:sp modelId="{397A3C0F-49C0-4B60-AD1A-99FE15D6F7DA}">
      <dsp:nvSpPr>
        <dsp:cNvPr id="0" name=""/>
        <dsp:cNvSpPr/>
      </dsp:nvSpPr>
      <dsp:spPr>
        <a:xfrm>
          <a:off x="19311" y="1563493"/>
          <a:ext cx="1169473"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Cluster Manager</a:t>
          </a:r>
        </a:p>
      </dsp:txBody>
      <dsp:txXfrm>
        <a:off x="28443" y="1572625"/>
        <a:ext cx="1151209" cy="293520"/>
      </dsp:txXfrm>
    </dsp:sp>
    <dsp:sp modelId="{0332FCBB-BBF1-4440-9EF8-0D9174F90DD3}">
      <dsp:nvSpPr>
        <dsp:cNvPr id="0" name=""/>
        <dsp:cNvSpPr/>
      </dsp:nvSpPr>
      <dsp:spPr>
        <a:xfrm>
          <a:off x="1299040" y="391114"/>
          <a:ext cx="1190222"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Container Registry</a:t>
          </a:r>
        </a:p>
      </dsp:txBody>
      <dsp:txXfrm>
        <a:off x="1308172" y="400246"/>
        <a:ext cx="1171958" cy="293520"/>
      </dsp:txXfrm>
    </dsp:sp>
    <dsp:sp modelId="{CE880FC2-57E6-47B9-A672-8D03525958F7}">
      <dsp:nvSpPr>
        <dsp:cNvPr id="0" name=""/>
        <dsp:cNvSpPr/>
      </dsp:nvSpPr>
      <dsp:spPr>
        <a:xfrm>
          <a:off x="2692909" y="321"/>
          <a:ext cx="2487606" cy="311784"/>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solidFill>
                <a:schemeClr val="tx1"/>
              </a:solidFill>
              <a:latin typeface="+mn-lt"/>
            </a:rPr>
            <a:t>Storage</a:t>
          </a:r>
        </a:p>
      </dsp:txBody>
      <dsp:txXfrm>
        <a:off x="2702041" y="9453"/>
        <a:ext cx="2469342" cy="293520"/>
      </dsp:txXfrm>
    </dsp:sp>
    <dsp:sp modelId="{738897CA-68EE-4F52-A3F2-3A369D8DEC4B}">
      <dsp:nvSpPr>
        <dsp:cNvPr id="0" name=""/>
        <dsp:cNvSpPr/>
      </dsp:nvSpPr>
      <dsp:spPr>
        <a:xfrm>
          <a:off x="2695386" y="391114"/>
          <a:ext cx="1191385"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Blob Storage</a:t>
          </a:r>
        </a:p>
      </dsp:txBody>
      <dsp:txXfrm>
        <a:off x="2704518" y="400246"/>
        <a:ext cx="1173121" cy="293520"/>
      </dsp:txXfrm>
    </dsp:sp>
    <dsp:sp modelId="{52E6F393-D88F-4C88-93BA-2A631F6C6537}">
      <dsp:nvSpPr>
        <dsp:cNvPr id="0" name=""/>
        <dsp:cNvSpPr/>
      </dsp:nvSpPr>
      <dsp:spPr>
        <a:xfrm>
          <a:off x="2697709" y="781907"/>
          <a:ext cx="1186738"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Data Lakehouse</a:t>
          </a:r>
        </a:p>
      </dsp:txBody>
      <dsp:txXfrm>
        <a:off x="2706841" y="791039"/>
        <a:ext cx="1168474" cy="293520"/>
      </dsp:txXfrm>
    </dsp:sp>
    <dsp:sp modelId="{B5C87D0E-CC36-4E11-A69C-C35287E0767F}">
      <dsp:nvSpPr>
        <dsp:cNvPr id="0" name=""/>
        <dsp:cNvSpPr/>
      </dsp:nvSpPr>
      <dsp:spPr>
        <a:xfrm>
          <a:off x="2702329" y="1172700"/>
          <a:ext cx="1177498"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Relational DB</a:t>
          </a:r>
        </a:p>
      </dsp:txBody>
      <dsp:txXfrm>
        <a:off x="2711461" y="1181832"/>
        <a:ext cx="1159234" cy="293520"/>
      </dsp:txXfrm>
    </dsp:sp>
    <dsp:sp modelId="{2D946FC5-C50D-46B6-BE40-635825A7931F}">
      <dsp:nvSpPr>
        <dsp:cNvPr id="0" name=""/>
        <dsp:cNvSpPr/>
      </dsp:nvSpPr>
      <dsp:spPr>
        <a:xfrm>
          <a:off x="2711461" y="1563493"/>
          <a:ext cx="1159234"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Cache DB</a:t>
          </a:r>
        </a:p>
      </dsp:txBody>
      <dsp:txXfrm>
        <a:off x="2720593" y="1572625"/>
        <a:ext cx="1140970" cy="293520"/>
      </dsp:txXfrm>
    </dsp:sp>
    <dsp:sp modelId="{71E2C234-6E67-4DFE-98B5-0420A780DE4B}">
      <dsp:nvSpPr>
        <dsp:cNvPr id="0" name=""/>
        <dsp:cNvSpPr/>
      </dsp:nvSpPr>
      <dsp:spPr>
        <a:xfrm>
          <a:off x="2711461" y="1954286"/>
          <a:ext cx="1159234"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Distributed DB</a:t>
          </a:r>
        </a:p>
      </dsp:txBody>
      <dsp:txXfrm>
        <a:off x="2720593" y="1963418"/>
        <a:ext cx="1140970" cy="293520"/>
      </dsp:txXfrm>
    </dsp:sp>
    <dsp:sp modelId="{46D5F891-0E71-4548-A63B-556D33D8B83B}">
      <dsp:nvSpPr>
        <dsp:cNvPr id="0" name=""/>
        <dsp:cNvSpPr/>
      </dsp:nvSpPr>
      <dsp:spPr>
        <a:xfrm>
          <a:off x="3986653" y="391114"/>
          <a:ext cx="1191385"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Vector DB</a:t>
          </a:r>
        </a:p>
      </dsp:txBody>
      <dsp:txXfrm>
        <a:off x="3995785" y="400246"/>
        <a:ext cx="1173121" cy="293520"/>
      </dsp:txXfrm>
    </dsp:sp>
    <dsp:sp modelId="{8701CEE2-885A-433D-BE94-C2520543C765}">
      <dsp:nvSpPr>
        <dsp:cNvPr id="0" name=""/>
        <dsp:cNvSpPr/>
      </dsp:nvSpPr>
      <dsp:spPr>
        <a:xfrm>
          <a:off x="3988976" y="781907"/>
          <a:ext cx="1186738"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Graph DB</a:t>
          </a:r>
        </a:p>
      </dsp:txBody>
      <dsp:txXfrm>
        <a:off x="3998108" y="791039"/>
        <a:ext cx="1168474" cy="293520"/>
      </dsp:txXfrm>
    </dsp:sp>
    <dsp:sp modelId="{54E022E0-CADF-447E-A7F9-BF748962FB48}">
      <dsp:nvSpPr>
        <dsp:cNvPr id="0" name=""/>
        <dsp:cNvSpPr/>
      </dsp:nvSpPr>
      <dsp:spPr>
        <a:xfrm>
          <a:off x="3993596" y="1172700"/>
          <a:ext cx="1177498"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File Storage</a:t>
          </a:r>
        </a:p>
      </dsp:txBody>
      <dsp:txXfrm>
        <a:off x="4002728" y="1181832"/>
        <a:ext cx="1159234" cy="293520"/>
      </dsp:txXfrm>
    </dsp:sp>
    <dsp:sp modelId="{5629929C-2FC2-4826-835C-25F7BCF8ABCB}">
      <dsp:nvSpPr>
        <dsp:cNvPr id="0" name=""/>
        <dsp:cNvSpPr/>
      </dsp:nvSpPr>
      <dsp:spPr>
        <a:xfrm>
          <a:off x="3993596" y="1563493"/>
          <a:ext cx="1177498"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Data Pipelines</a:t>
          </a:r>
        </a:p>
      </dsp:txBody>
      <dsp:txXfrm>
        <a:off x="4002728" y="1572625"/>
        <a:ext cx="1159234" cy="293520"/>
      </dsp:txXfrm>
    </dsp:sp>
    <dsp:sp modelId="{E0D39432-5E05-437A-98B3-55C5B57AA2C1}">
      <dsp:nvSpPr>
        <dsp:cNvPr id="0" name=""/>
        <dsp:cNvSpPr/>
      </dsp:nvSpPr>
      <dsp:spPr>
        <a:xfrm>
          <a:off x="5380473" y="321"/>
          <a:ext cx="1193716" cy="311784"/>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solidFill>
                <a:schemeClr val="tx1"/>
              </a:solidFill>
              <a:latin typeface="+mn-lt"/>
            </a:rPr>
            <a:t>Network</a:t>
          </a:r>
        </a:p>
      </dsp:txBody>
      <dsp:txXfrm>
        <a:off x="5389605" y="9453"/>
        <a:ext cx="1175452" cy="293520"/>
      </dsp:txXfrm>
    </dsp:sp>
    <dsp:sp modelId="{29012D05-D701-4545-9953-2B5D76A65CD1}">
      <dsp:nvSpPr>
        <dsp:cNvPr id="0" name=""/>
        <dsp:cNvSpPr/>
      </dsp:nvSpPr>
      <dsp:spPr>
        <a:xfrm>
          <a:off x="5381056" y="391114"/>
          <a:ext cx="1192550"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Application Firewall</a:t>
          </a:r>
        </a:p>
      </dsp:txBody>
      <dsp:txXfrm>
        <a:off x="5390188" y="400246"/>
        <a:ext cx="1174286" cy="293520"/>
      </dsp:txXfrm>
    </dsp:sp>
    <dsp:sp modelId="{46CA89FD-1C1D-4208-BC88-0196CEA90A30}">
      <dsp:nvSpPr>
        <dsp:cNvPr id="0" name=""/>
        <dsp:cNvSpPr/>
      </dsp:nvSpPr>
      <dsp:spPr>
        <a:xfrm>
          <a:off x="5382220" y="781907"/>
          <a:ext cx="1190222"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DNS</a:t>
          </a:r>
        </a:p>
      </dsp:txBody>
      <dsp:txXfrm>
        <a:off x="5391352" y="791039"/>
        <a:ext cx="1171958" cy="293520"/>
      </dsp:txXfrm>
    </dsp:sp>
    <dsp:sp modelId="{07EEBF9F-A883-403E-885B-7C3449AE273E}">
      <dsp:nvSpPr>
        <dsp:cNvPr id="0" name=""/>
        <dsp:cNvSpPr/>
      </dsp:nvSpPr>
      <dsp:spPr>
        <a:xfrm>
          <a:off x="5384541" y="1172700"/>
          <a:ext cx="1185579"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Virtual Network</a:t>
          </a:r>
        </a:p>
      </dsp:txBody>
      <dsp:txXfrm>
        <a:off x="5393673" y="1181832"/>
        <a:ext cx="1167315" cy="293520"/>
      </dsp:txXfrm>
    </dsp:sp>
    <dsp:sp modelId="{82051612-C6FF-4DB7-A1B8-F9462DB55A21}">
      <dsp:nvSpPr>
        <dsp:cNvPr id="0" name=""/>
        <dsp:cNvSpPr/>
      </dsp:nvSpPr>
      <dsp:spPr>
        <a:xfrm>
          <a:off x="5384541" y="1563493"/>
          <a:ext cx="1185579"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IP Addresses</a:t>
          </a:r>
        </a:p>
      </dsp:txBody>
      <dsp:txXfrm>
        <a:off x="5393673" y="1572625"/>
        <a:ext cx="1167315" cy="293520"/>
      </dsp:txXfrm>
    </dsp:sp>
    <dsp:sp modelId="{68BE51E3-5CAC-44BB-A66A-FF21E684B74A}">
      <dsp:nvSpPr>
        <dsp:cNvPr id="0" name=""/>
        <dsp:cNvSpPr/>
      </dsp:nvSpPr>
      <dsp:spPr>
        <a:xfrm>
          <a:off x="6774146" y="321"/>
          <a:ext cx="1193716" cy="311784"/>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solidFill>
                <a:schemeClr val="tx1"/>
              </a:solidFill>
              <a:latin typeface="+mn-lt"/>
            </a:rPr>
            <a:t>Sensors</a:t>
          </a:r>
        </a:p>
      </dsp:txBody>
      <dsp:txXfrm>
        <a:off x="6783278" y="9453"/>
        <a:ext cx="1175452" cy="293520"/>
      </dsp:txXfrm>
    </dsp:sp>
    <dsp:sp modelId="{09530B5A-D043-43DA-8F39-142874F3AACE}">
      <dsp:nvSpPr>
        <dsp:cNvPr id="0" name=""/>
        <dsp:cNvSpPr/>
      </dsp:nvSpPr>
      <dsp:spPr>
        <a:xfrm>
          <a:off x="6774729" y="398668"/>
          <a:ext cx="1192550"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Cameras</a:t>
          </a:r>
        </a:p>
      </dsp:txBody>
      <dsp:txXfrm>
        <a:off x="6783861" y="407800"/>
        <a:ext cx="1174286" cy="293520"/>
      </dsp:txXfrm>
    </dsp:sp>
    <dsp:sp modelId="{572C640E-7198-4F65-9DC8-0F39AC28CC1B}">
      <dsp:nvSpPr>
        <dsp:cNvPr id="0" name=""/>
        <dsp:cNvSpPr/>
      </dsp:nvSpPr>
      <dsp:spPr>
        <a:xfrm>
          <a:off x="6774729" y="787424"/>
          <a:ext cx="1192550"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Microphones</a:t>
          </a:r>
        </a:p>
      </dsp:txBody>
      <dsp:txXfrm>
        <a:off x="6783861" y="796556"/>
        <a:ext cx="1174286" cy="293520"/>
      </dsp:txXfrm>
    </dsp:sp>
    <dsp:sp modelId="{727777A7-F538-4406-9A47-D64510208518}">
      <dsp:nvSpPr>
        <dsp:cNvPr id="0" name=""/>
        <dsp:cNvSpPr/>
      </dsp:nvSpPr>
      <dsp:spPr>
        <a:xfrm>
          <a:off x="8167820" y="7875"/>
          <a:ext cx="1193716" cy="311784"/>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solidFill>
                <a:srgbClr val="000000"/>
              </a:solidFill>
              <a:latin typeface="+mn-lt"/>
              <a:ea typeface="+mn-ea"/>
              <a:cs typeface="+mn-cs"/>
            </a:rPr>
            <a:t>Actuators</a:t>
          </a:r>
        </a:p>
      </dsp:txBody>
      <dsp:txXfrm>
        <a:off x="8176952" y="17007"/>
        <a:ext cx="1175452" cy="293520"/>
      </dsp:txXfrm>
    </dsp:sp>
    <dsp:sp modelId="{4982EA3A-0E22-4FAB-88C1-F2E3FBA24D7A}">
      <dsp:nvSpPr>
        <dsp:cNvPr id="0" name=""/>
        <dsp:cNvSpPr/>
      </dsp:nvSpPr>
      <dsp:spPr>
        <a:xfrm>
          <a:off x="8168403" y="398668"/>
          <a:ext cx="1192550"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Speakers</a:t>
          </a:r>
        </a:p>
      </dsp:txBody>
      <dsp:txXfrm>
        <a:off x="8177535" y="407800"/>
        <a:ext cx="1174286" cy="293520"/>
      </dsp:txXfrm>
    </dsp:sp>
    <dsp:sp modelId="{740DA62F-F8B6-4FCA-BB23-72FEA55ED426}">
      <dsp:nvSpPr>
        <dsp:cNvPr id="0" name=""/>
        <dsp:cNvSpPr/>
      </dsp:nvSpPr>
      <dsp:spPr>
        <a:xfrm>
          <a:off x="8169567" y="789461"/>
          <a:ext cx="1190222"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Screens</a:t>
          </a:r>
        </a:p>
      </dsp:txBody>
      <dsp:txXfrm>
        <a:off x="8178699" y="798593"/>
        <a:ext cx="1171958" cy="293520"/>
      </dsp:txXfrm>
    </dsp:sp>
    <dsp:sp modelId="{8371E09E-A7AB-475C-9986-ECCD0BBF5D67}">
      <dsp:nvSpPr>
        <dsp:cNvPr id="0" name=""/>
        <dsp:cNvSpPr/>
      </dsp:nvSpPr>
      <dsp:spPr>
        <a:xfrm>
          <a:off x="8169567" y="1178217"/>
          <a:ext cx="1190222" cy="311784"/>
        </a:xfrm>
        <a:prstGeom prst="roundRect">
          <a:avLst>
            <a:gd name="adj" fmla="val 10000"/>
          </a:avLst>
        </a:prstGeom>
        <a:solidFill>
          <a:schemeClr val="tx1">
            <a:lumMod val="50000"/>
            <a:lumOff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Robotic Appendages</a:t>
          </a:r>
        </a:p>
      </dsp:txBody>
      <dsp:txXfrm>
        <a:off x="8178699" y="1187349"/>
        <a:ext cx="1171958" cy="293520"/>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9E51E76-87E5-4F3B-9BBD-324B635E7262}">
      <dsp:nvSpPr>
        <dsp:cNvPr id="0" name=""/>
        <dsp:cNvSpPr/>
      </dsp:nvSpPr>
      <dsp:spPr>
        <a:xfrm>
          <a:off x="1250" y="332"/>
          <a:ext cx="5143654" cy="342900"/>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Agent Design</a:t>
          </a:r>
          <a:endParaRPr lang="en-US" sz="900" b="1" kern="1200">
            <a:solidFill>
              <a:schemeClr val="tx1"/>
            </a:solidFill>
          </a:endParaRPr>
        </a:p>
      </dsp:txBody>
      <dsp:txXfrm>
        <a:off x="11293" y="10375"/>
        <a:ext cx="5123568" cy="322814"/>
      </dsp:txXfrm>
    </dsp:sp>
    <dsp:sp modelId="{A777C9A7-827C-49B1-8567-3E68EC7CE441}">
      <dsp:nvSpPr>
        <dsp:cNvPr id="0" name=""/>
        <dsp:cNvSpPr/>
      </dsp:nvSpPr>
      <dsp:spPr>
        <a:xfrm>
          <a:off x="6271" y="377874"/>
          <a:ext cx="1207340"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Code-based SDK Development</a:t>
          </a:r>
          <a:endParaRPr lang="en-US" sz="800" b="0" kern="1200"/>
        </a:p>
      </dsp:txBody>
      <dsp:txXfrm>
        <a:off x="16314" y="387917"/>
        <a:ext cx="1187254" cy="322814"/>
      </dsp:txXfrm>
    </dsp:sp>
    <dsp:sp modelId="{2E3F475C-FE86-4E51-A3C6-4A129CD0220C}">
      <dsp:nvSpPr>
        <dsp:cNvPr id="0" name=""/>
        <dsp:cNvSpPr/>
      </dsp:nvSpPr>
      <dsp:spPr>
        <a:xfrm>
          <a:off x="8626" y="755415"/>
          <a:ext cx="120263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Low-code YAML Specification</a:t>
          </a:r>
          <a:endParaRPr lang="en-US" sz="800" b="0" kern="1200"/>
        </a:p>
      </dsp:txBody>
      <dsp:txXfrm>
        <a:off x="18669" y="765458"/>
        <a:ext cx="1182545" cy="322814"/>
      </dsp:txXfrm>
    </dsp:sp>
    <dsp:sp modelId="{0669BC70-E15F-4EC2-ABDC-5102700605FF}">
      <dsp:nvSpPr>
        <dsp:cNvPr id="0" name=""/>
        <dsp:cNvSpPr/>
      </dsp:nvSpPr>
      <dsp:spPr>
        <a:xfrm>
          <a:off x="13307" y="1132957"/>
          <a:ext cx="1193268"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No-code UI Builder</a:t>
          </a:r>
          <a:endParaRPr lang="en-US" sz="800" b="0" kern="1200"/>
        </a:p>
      </dsp:txBody>
      <dsp:txXfrm>
        <a:off x="23350" y="1143000"/>
        <a:ext cx="1173182" cy="322814"/>
      </dsp:txXfrm>
    </dsp:sp>
    <dsp:sp modelId="{20919563-B08E-4FDF-A725-C8BDBC6637EC}">
      <dsp:nvSpPr>
        <dsp:cNvPr id="0" name=""/>
        <dsp:cNvSpPr/>
      </dsp:nvSpPr>
      <dsp:spPr>
        <a:xfrm>
          <a:off x="1315028" y="377874"/>
          <a:ext cx="1207340"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Goals &amp; Expectations</a:t>
          </a:r>
          <a:endParaRPr lang="en-US" sz="800" b="0" kern="1200"/>
        </a:p>
      </dsp:txBody>
      <dsp:txXfrm>
        <a:off x="1325071" y="387917"/>
        <a:ext cx="1187254" cy="322814"/>
      </dsp:txXfrm>
    </dsp:sp>
    <dsp:sp modelId="{72C216BA-2766-4D7C-A3B1-45DC08D4465C}">
      <dsp:nvSpPr>
        <dsp:cNvPr id="0" name=""/>
        <dsp:cNvSpPr/>
      </dsp:nvSpPr>
      <dsp:spPr>
        <a:xfrm>
          <a:off x="1317383" y="755415"/>
          <a:ext cx="120263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Tool Assignment</a:t>
          </a:r>
          <a:endParaRPr lang="en-US" sz="800" b="0" kern="1200"/>
        </a:p>
      </dsp:txBody>
      <dsp:txXfrm>
        <a:off x="1327426" y="765458"/>
        <a:ext cx="1182545" cy="322814"/>
      </dsp:txXfrm>
    </dsp:sp>
    <dsp:sp modelId="{3A33D76B-6FB3-4702-80F2-E2FDC0A399F3}">
      <dsp:nvSpPr>
        <dsp:cNvPr id="0" name=""/>
        <dsp:cNvSpPr/>
      </dsp:nvSpPr>
      <dsp:spPr>
        <a:xfrm>
          <a:off x="1322065" y="1132957"/>
          <a:ext cx="1193268"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Task Delegation</a:t>
          </a:r>
          <a:endParaRPr lang="en-US" sz="800" b="0" kern="1200"/>
        </a:p>
      </dsp:txBody>
      <dsp:txXfrm>
        <a:off x="1332108" y="1143000"/>
        <a:ext cx="1173182" cy="322814"/>
      </dsp:txXfrm>
    </dsp:sp>
    <dsp:sp modelId="{B6721096-9D08-4242-AE6F-55F3E2ADB129}">
      <dsp:nvSpPr>
        <dsp:cNvPr id="0" name=""/>
        <dsp:cNvSpPr/>
      </dsp:nvSpPr>
      <dsp:spPr>
        <a:xfrm>
          <a:off x="1331319" y="1510499"/>
          <a:ext cx="1174759"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Team Membership</a:t>
          </a:r>
          <a:endParaRPr lang="en-US" sz="800" b="0" kern="1200"/>
        </a:p>
      </dsp:txBody>
      <dsp:txXfrm>
        <a:off x="1341362" y="1520542"/>
        <a:ext cx="1154673" cy="322814"/>
      </dsp:txXfrm>
    </dsp:sp>
    <dsp:sp modelId="{401BFC93-3186-499D-9FF2-058AB31D5034}">
      <dsp:nvSpPr>
        <dsp:cNvPr id="0" name=""/>
        <dsp:cNvSpPr/>
      </dsp:nvSpPr>
      <dsp:spPr>
        <a:xfrm>
          <a:off x="2623786" y="377874"/>
          <a:ext cx="1207340"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Templates</a:t>
          </a:r>
          <a:endParaRPr lang="en-US" sz="800" b="0" kern="1200"/>
        </a:p>
      </dsp:txBody>
      <dsp:txXfrm>
        <a:off x="2633829" y="387917"/>
        <a:ext cx="1187254" cy="322814"/>
      </dsp:txXfrm>
    </dsp:sp>
    <dsp:sp modelId="{9AB83430-06BC-4870-9CFC-90DB6FEFDE42}">
      <dsp:nvSpPr>
        <dsp:cNvPr id="0" name=""/>
        <dsp:cNvSpPr/>
      </dsp:nvSpPr>
      <dsp:spPr>
        <a:xfrm>
          <a:off x="2626141" y="755415"/>
          <a:ext cx="120263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Pre-Built Agents</a:t>
          </a:r>
          <a:endParaRPr lang="en-US" sz="800" b="0" kern="1200"/>
        </a:p>
      </dsp:txBody>
      <dsp:txXfrm>
        <a:off x="2636184" y="765458"/>
        <a:ext cx="1182545" cy="322814"/>
      </dsp:txXfrm>
    </dsp:sp>
    <dsp:sp modelId="{41B87733-E958-4167-A887-489FE7706F9B}">
      <dsp:nvSpPr>
        <dsp:cNvPr id="0" name=""/>
        <dsp:cNvSpPr/>
      </dsp:nvSpPr>
      <dsp:spPr>
        <a:xfrm>
          <a:off x="2630822" y="1132957"/>
          <a:ext cx="1193268"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Registry</a:t>
          </a:r>
          <a:endParaRPr lang="en-US" sz="800" b="0" kern="1200"/>
        </a:p>
      </dsp:txBody>
      <dsp:txXfrm>
        <a:off x="2640865" y="1143000"/>
        <a:ext cx="1173182" cy="322814"/>
      </dsp:txXfrm>
    </dsp:sp>
    <dsp:sp modelId="{D63530B0-5A7E-4AB1-B88D-E57C7773EEB4}">
      <dsp:nvSpPr>
        <dsp:cNvPr id="0" name=""/>
        <dsp:cNvSpPr/>
      </dsp:nvSpPr>
      <dsp:spPr>
        <a:xfrm>
          <a:off x="3932543" y="377874"/>
          <a:ext cx="1207340"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Parameter Interpolation</a:t>
          </a:r>
          <a:endParaRPr lang="en-US" sz="800" b="0" kern="1200"/>
        </a:p>
      </dsp:txBody>
      <dsp:txXfrm>
        <a:off x="3942586" y="387917"/>
        <a:ext cx="1187254" cy="322814"/>
      </dsp:txXfrm>
    </dsp:sp>
    <dsp:sp modelId="{657FC68A-5D13-4128-B553-93D7DA1E6C00}">
      <dsp:nvSpPr>
        <dsp:cNvPr id="0" name=""/>
        <dsp:cNvSpPr/>
      </dsp:nvSpPr>
      <dsp:spPr>
        <a:xfrm>
          <a:off x="3934898" y="755415"/>
          <a:ext cx="120263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Output Streaming</a:t>
          </a:r>
          <a:endParaRPr lang="en-US" sz="800" b="0" kern="1200"/>
        </a:p>
      </dsp:txBody>
      <dsp:txXfrm>
        <a:off x="3944941" y="765458"/>
        <a:ext cx="1182545" cy="322814"/>
      </dsp:txXfrm>
    </dsp:sp>
    <dsp:sp modelId="{CBCFBD5F-8795-46B4-93F6-6D08B834DFD7}">
      <dsp:nvSpPr>
        <dsp:cNvPr id="0" name=""/>
        <dsp:cNvSpPr/>
      </dsp:nvSpPr>
      <dsp:spPr>
        <a:xfrm>
          <a:off x="3939580" y="1132957"/>
          <a:ext cx="1193268"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Simulation &amp; Debugging</a:t>
          </a:r>
          <a:endParaRPr lang="en-US" sz="800" b="0" kern="1200"/>
        </a:p>
      </dsp:txBody>
      <dsp:txXfrm>
        <a:off x="3949623" y="1143000"/>
        <a:ext cx="1173182" cy="322814"/>
      </dsp:txXfrm>
    </dsp:sp>
    <dsp:sp modelId="{EEFA47A5-565A-4EB9-9AF1-40922681AB8F}">
      <dsp:nvSpPr>
        <dsp:cNvPr id="0" name=""/>
        <dsp:cNvSpPr/>
      </dsp:nvSpPr>
      <dsp:spPr>
        <a:xfrm>
          <a:off x="5347936" y="332"/>
          <a:ext cx="1209702" cy="342900"/>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Pre-Built Tools</a:t>
          </a:r>
          <a:endParaRPr lang="en-US" sz="900" b="1" kern="1200">
            <a:solidFill>
              <a:schemeClr val="tx1"/>
            </a:solidFill>
          </a:endParaRPr>
        </a:p>
      </dsp:txBody>
      <dsp:txXfrm>
        <a:off x="5357979" y="10375"/>
        <a:ext cx="1189616" cy="322814"/>
      </dsp:txXfrm>
    </dsp:sp>
    <dsp:sp modelId="{79E0F958-69CD-4042-B898-A1B288A90C1B}">
      <dsp:nvSpPr>
        <dsp:cNvPr id="0" name=""/>
        <dsp:cNvSpPr/>
      </dsp:nvSpPr>
      <dsp:spPr>
        <a:xfrm>
          <a:off x="5348527" y="377874"/>
          <a:ext cx="120852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Web and File Search</a:t>
          </a:r>
          <a:endParaRPr lang="en-US" sz="800" b="0" kern="1200"/>
        </a:p>
      </dsp:txBody>
      <dsp:txXfrm>
        <a:off x="5358570" y="387917"/>
        <a:ext cx="1188435" cy="322814"/>
      </dsp:txXfrm>
    </dsp:sp>
    <dsp:sp modelId="{F7B28BA4-99D6-4E9E-98F2-97608FDFDBD8}">
      <dsp:nvSpPr>
        <dsp:cNvPr id="0" name=""/>
        <dsp:cNvSpPr/>
      </dsp:nvSpPr>
      <dsp:spPr>
        <a:xfrm>
          <a:off x="5349707" y="755415"/>
          <a:ext cx="120616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RAG Search</a:t>
          </a:r>
          <a:endParaRPr lang="en-US" sz="800" b="0" kern="1200"/>
        </a:p>
      </dsp:txBody>
      <dsp:txXfrm>
        <a:off x="5359750" y="765458"/>
        <a:ext cx="1186075" cy="322814"/>
      </dsp:txXfrm>
    </dsp:sp>
    <dsp:sp modelId="{2BE6C015-D707-4AA9-9C6B-E805950CE860}">
      <dsp:nvSpPr>
        <dsp:cNvPr id="0" name=""/>
        <dsp:cNvSpPr/>
      </dsp:nvSpPr>
      <dsp:spPr>
        <a:xfrm>
          <a:off x="5352059" y="1132957"/>
          <a:ext cx="1201457"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Web Scraping</a:t>
          </a:r>
          <a:endParaRPr lang="en-US" sz="800" b="0" kern="1200"/>
        </a:p>
      </dsp:txBody>
      <dsp:txXfrm>
        <a:off x="5362102" y="1143000"/>
        <a:ext cx="1181371" cy="322814"/>
      </dsp:txXfrm>
    </dsp:sp>
    <dsp:sp modelId="{77AAF8B2-A71F-4374-AFE2-FAE9EF64F33D}">
      <dsp:nvSpPr>
        <dsp:cNvPr id="0" name=""/>
        <dsp:cNvSpPr/>
      </dsp:nvSpPr>
      <dsp:spPr>
        <a:xfrm>
          <a:off x="5356736" y="1510499"/>
          <a:ext cx="1192102"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Computer Use</a:t>
          </a:r>
          <a:endParaRPr lang="en-US" sz="800" b="0" kern="1200"/>
        </a:p>
      </dsp:txBody>
      <dsp:txXfrm>
        <a:off x="5366779" y="1520542"/>
        <a:ext cx="1172016" cy="322814"/>
      </dsp:txXfrm>
    </dsp:sp>
    <dsp:sp modelId="{FF0C153B-2097-45C2-AD1F-3CE61C329D97}">
      <dsp:nvSpPr>
        <dsp:cNvPr id="0" name=""/>
        <dsp:cNvSpPr/>
      </dsp:nvSpPr>
      <dsp:spPr>
        <a:xfrm>
          <a:off x="6760670" y="332"/>
          <a:ext cx="1209702" cy="342900"/>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kern="1200">
              <a:solidFill>
                <a:schemeClr val="tx1"/>
              </a:solidFill>
            </a:rPr>
            <a:t>Coordination</a:t>
          </a:r>
        </a:p>
      </dsp:txBody>
      <dsp:txXfrm>
        <a:off x="6770713" y="10375"/>
        <a:ext cx="1189616" cy="322814"/>
      </dsp:txXfrm>
    </dsp:sp>
    <dsp:sp modelId="{4C3F6944-A95D-484E-A048-69FCF8E7EDED}">
      <dsp:nvSpPr>
        <dsp:cNvPr id="0" name=""/>
        <dsp:cNvSpPr/>
      </dsp:nvSpPr>
      <dsp:spPr>
        <a:xfrm>
          <a:off x="6761261" y="377874"/>
          <a:ext cx="120852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Arbitrary Team Architectures</a:t>
          </a:r>
          <a:endParaRPr lang="en-US" sz="800" b="0" kern="1200"/>
        </a:p>
      </dsp:txBody>
      <dsp:txXfrm>
        <a:off x="6771304" y="387917"/>
        <a:ext cx="1188435" cy="322814"/>
      </dsp:txXfrm>
    </dsp:sp>
    <dsp:sp modelId="{81A6D4CF-6872-4832-B147-B97761DDDA31}">
      <dsp:nvSpPr>
        <dsp:cNvPr id="0" name=""/>
        <dsp:cNvSpPr/>
      </dsp:nvSpPr>
      <dsp:spPr>
        <a:xfrm>
          <a:off x="6762441" y="755415"/>
          <a:ext cx="120616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Inter-Agent Messaging</a:t>
          </a:r>
          <a:endParaRPr lang="en-US" sz="800" b="0" kern="1200"/>
        </a:p>
      </dsp:txBody>
      <dsp:txXfrm>
        <a:off x="6772484" y="765458"/>
        <a:ext cx="1186075" cy="322814"/>
      </dsp:txXfrm>
    </dsp:sp>
    <dsp:sp modelId="{AD0EFA8D-D5AB-44C5-BCB2-213B191C6E65}">
      <dsp:nvSpPr>
        <dsp:cNvPr id="0" name=""/>
        <dsp:cNvSpPr/>
      </dsp:nvSpPr>
      <dsp:spPr>
        <a:xfrm>
          <a:off x="6764793" y="1132957"/>
          <a:ext cx="1201457"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Cross-Platform Interop</a:t>
          </a:r>
          <a:endParaRPr lang="en-US" sz="800" b="0" kern="1200"/>
        </a:p>
      </dsp:txBody>
      <dsp:txXfrm>
        <a:off x="6774836" y="1143000"/>
        <a:ext cx="1181371" cy="322814"/>
      </dsp:txXfrm>
    </dsp:sp>
    <dsp:sp modelId="{6DDDF089-1029-409A-B1B5-013804BA1E51}">
      <dsp:nvSpPr>
        <dsp:cNvPr id="0" name=""/>
        <dsp:cNvSpPr/>
      </dsp:nvSpPr>
      <dsp:spPr>
        <a:xfrm>
          <a:off x="8173404" y="332"/>
          <a:ext cx="1209702" cy="342900"/>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Guardrails</a:t>
          </a:r>
          <a:endParaRPr lang="en-US" sz="900" b="1" kern="1200">
            <a:solidFill>
              <a:schemeClr val="tx1"/>
            </a:solidFill>
          </a:endParaRPr>
        </a:p>
      </dsp:txBody>
      <dsp:txXfrm>
        <a:off x="8183447" y="10375"/>
        <a:ext cx="1189616" cy="322814"/>
      </dsp:txXfrm>
    </dsp:sp>
    <dsp:sp modelId="{0909B42D-3FF7-4029-9A22-5E09E4C400F1}">
      <dsp:nvSpPr>
        <dsp:cNvPr id="0" name=""/>
        <dsp:cNvSpPr/>
      </dsp:nvSpPr>
      <dsp:spPr>
        <a:xfrm>
          <a:off x="8173995" y="377874"/>
          <a:ext cx="120852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Step Limits</a:t>
          </a:r>
          <a:endParaRPr lang="en-US" sz="800" b="0" kern="1200"/>
        </a:p>
      </dsp:txBody>
      <dsp:txXfrm>
        <a:off x="8184038" y="387917"/>
        <a:ext cx="1188435" cy="322814"/>
      </dsp:txXfrm>
    </dsp:sp>
    <dsp:sp modelId="{26EA52E9-2DFB-4277-B352-32485EFF23C1}">
      <dsp:nvSpPr>
        <dsp:cNvPr id="0" name=""/>
        <dsp:cNvSpPr/>
      </dsp:nvSpPr>
      <dsp:spPr>
        <a:xfrm>
          <a:off x="8175175" y="755415"/>
          <a:ext cx="1206161"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Team Message Limits</a:t>
          </a:r>
          <a:endParaRPr lang="en-US" sz="800" b="0" kern="1200"/>
        </a:p>
      </dsp:txBody>
      <dsp:txXfrm>
        <a:off x="8185218" y="765458"/>
        <a:ext cx="1186075" cy="322814"/>
      </dsp:txXfrm>
    </dsp:sp>
    <dsp:sp modelId="{DC6848B3-47EC-425E-B98E-6BA1692B6465}">
      <dsp:nvSpPr>
        <dsp:cNvPr id="0" name=""/>
        <dsp:cNvSpPr/>
      </dsp:nvSpPr>
      <dsp:spPr>
        <a:xfrm>
          <a:off x="8177527" y="1132957"/>
          <a:ext cx="1201457" cy="342900"/>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Tool Usage Limits</a:t>
          </a:r>
          <a:endParaRPr lang="en-US" sz="800" b="0" kern="1200"/>
        </a:p>
      </dsp:txBody>
      <dsp:txXfrm>
        <a:off x="8187570" y="1143000"/>
        <a:ext cx="1181371" cy="322814"/>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6714C91-ED13-4E9A-8C8A-62F3D355F81D}">
      <dsp:nvSpPr>
        <dsp:cNvPr id="0" name=""/>
        <dsp:cNvSpPr/>
      </dsp:nvSpPr>
      <dsp:spPr>
        <a:xfrm>
          <a:off x="3666" y="30"/>
          <a:ext cx="2291105" cy="294328"/>
        </a:xfrm>
        <a:prstGeom prst="snip2DiagRect">
          <a:avLst/>
        </a:prstGeom>
        <a:solidFill>
          <a:srgbClr val="0B76A1"/>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1" kern="1200">
              <a:solidFill>
                <a:schemeClr val="bg1"/>
              </a:solidFill>
              <a:latin typeface="+mn-lt"/>
            </a:rPr>
            <a:t>DevOps Architecture</a:t>
          </a:r>
        </a:p>
      </dsp:txBody>
      <dsp:txXfrm>
        <a:off x="28194" y="24558"/>
        <a:ext cx="2242049" cy="245272"/>
      </dsp:txXfrm>
    </dsp:sp>
    <dsp:sp modelId="{BB08295F-C3A4-4067-A03F-800B42F3D4FE}">
      <dsp:nvSpPr>
        <dsp:cNvPr id="0" name=""/>
        <dsp:cNvSpPr/>
      </dsp:nvSpPr>
      <dsp:spPr>
        <a:xfrm>
          <a:off x="3666" y="3775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Program Management</a:t>
          </a:r>
        </a:p>
      </dsp:txBody>
      <dsp:txXfrm>
        <a:off x="12287" y="386151"/>
        <a:ext cx="1082136" cy="277086"/>
      </dsp:txXfrm>
    </dsp:sp>
    <dsp:sp modelId="{13FD3567-2B99-4801-909B-A02CA3EF198A}">
      <dsp:nvSpPr>
        <dsp:cNvPr id="0" name=""/>
        <dsp:cNvSpPr/>
      </dsp:nvSpPr>
      <dsp:spPr>
        <a:xfrm>
          <a:off x="3666" y="7550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Design Enablement</a:t>
          </a:r>
        </a:p>
      </dsp:txBody>
      <dsp:txXfrm>
        <a:off x="12287" y="763651"/>
        <a:ext cx="1082136" cy="277086"/>
      </dsp:txXfrm>
    </dsp:sp>
    <dsp:sp modelId="{C7D99F58-F6AA-40C0-BCE6-4AD9E5305596}">
      <dsp:nvSpPr>
        <dsp:cNvPr id="0" name=""/>
        <dsp:cNvSpPr/>
      </dsp:nvSpPr>
      <dsp:spPr>
        <a:xfrm>
          <a:off x="3666" y="11325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Build Enablement</a:t>
          </a:r>
        </a:p>
      </dsp:txBody>
      <dsp:txXfrm>
        <a:off x="12287" y="1141151"/>
        <a:ext cx="1082136" cy="277086"/>
      </dsp:txXfrm>
    </dsp:sp>
    <dsp:sp modelId="{EF7B200E-26D9-4875-A674-7712AD86D4E0}">
      <dsp:nvSpPr>
        <dsp:cNvPr id="0" name=""/>
        <dsp:cNvSpPr/>
      </dsp:nvSpPr>
      <dsp:spPr>
        <a:xfrm>
          <a:off x="3666" y="1510029"/>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Test Enablement</a:t>
          </a:r>
        </a:p>
      </dsp:txBody>
      <dsp:txXfrm>
        <a:off x="12287" y="1518650"/>
        <a:ext cx="1082136" cy="277086"/>
      </dsp:txXfrm>
    </dsp:sp>
    <dsp:sp modelId="{C2B124CB-0CB3-4772-8E46-F8B175118ECB}">
      <dsp:nvSpPr>
        <dsp:cNvPr id="0" name=""/>
        <dsp:cNvSpPr/>
      </dsp:nvSpPr>
      <dsp:spPr>
        <a:xfrm>
          <a:off x="1195393" y="3775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Observability</a:t>
          </a:r>
        </a:p>
      </dsp:txBody>
      <dsp:txXfrm>
        <a:off x="1204014" y="386151"/>
        <a:ext cx="1082136" cy="277086"/>
      </dsp:txXfrm>
    </dsp:sp>
    <dsp:sp modelId="{786E4347-7ED6-41F5-A3D8-F369FFC3FA62}">
      <dsp:nvSpPr>
        <dsp:cNvPr id="0" name=""/>
        <dsp:cNvSpPr/>
      </dsp:nvSpPr>
      <dsp:spPr>
        <a:xfrm>
          <a:off x="1195393" y="7550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Prompt Management</a:t>
          </a:r>
        </a:p>
      </dsp:txBody>
      <dsp:txXfrm>
        <a:off x="1204014" y="763651"/>
        <a:ext cx="1082136" cy="277086"/>
      </dsp:txXfrm>
    </dsp:sp>
    <dsp:sp modelId="{C70F8B43-2175-48DD-AB44-3E1673424A74}">
      <dsp:nvSpPr>
        <dsp:cNvPr id="0" name=""/>
        <dsp:cNvSpPr/>
      </dsp:nvSpPr>
      <dsp:spPr>
        <a:xfrm>
          <a:off x="1195393" y="11325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FinOps</a:t>
          </a:r>
        </a:p>
      </dsp:txBody>
      <dsp:txXfrm>
        <a:off x="1204014" y="1141151"/>
        <a:ext cx="1082136" cy="277086"/>
      </dsp:txXfrm>
    </dsp:sp>
    <dsp:sp modelId="{86AEEDEC-F37A-4F9B-8413-69B54DE10515}">
      <dsp:nvSpPr>
        <dsp:cNvPr id="0" name=""/>
        <dsp:cNvSpPr/>
      </dsp:nvSpPr>
      <dsp:spPr>
        <a:xfrm>
          <a:off x="2479467" y="30"/>
          <a:ext cx="2291105" cy="294328"/>
        </a:xfrm>
        <a:prstGeom prst="snip2DiagRect">
          <a:avLst/>
        </a:prstGeom>
        <a:solidFill>
          <a:srgbClr val="0B76A1"/>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1" kern="1200" err="1">
              <a:solidFill>
                <a:schemeClr val="bg1"/>
              </a:solidFill>
              <a:latin typeface="+mn-lt"/>
            </a:rPr>
            <a:t>MLOps</a:t>
          </a:r>
          <a:r>
            <a:rPr lang="en-US" sz="700" b="1" kern="1200">
              <a:solidFill>
                <a:schemeClr val="bg1"/>
              </a:solidFill>
              <a:latin typeface="+mn-lt"/>
            </a:rPr>
            <a:t> Architecture</a:t>
          </a:r>
        </a:p>
      </dsp:txBody>
      <dsp:txXfrm>
        <a:off x="2503995" y="24558"/>
        <a:ext cx="2242049" cy="245272"/>
      </dsp:txXfrm>
    </dsp:sp>
    <dsp:sp modelId="{51ABB8A0-BF4D-4652-8024-0ED9C205DC89}">
      <dsp:nvSpPr>
        <dsp:cNvPr id="0" name=""/>
        <dsp:cNvSpPr/>
      </dsp:nvSpPr>
      <dsp:spPr>
        <a:xfrm>
          <a:off x="2479467" y="3775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Training Data</a:t>
          </a:r>
        </a:p>
      </dsp:txBody>
      <dsp:txXfrm>
        <a:off x="2488088" y="386151"/>
        <a:ext cx="1082136" cy="277086"/>
      </dsp:txXfrm>
    </dsp:sp>
    <dsp:sp modelId="{22090A82-B896-4444-AEB3-836A625A1072}">
      <dsp:nvSpPr>
        <dsp:cNvPr id="0" name=""/>
        <dsp:cNvSpPr/>
      </dsp:nvSpPr>
      <dsp:spPr>
        <a:xfrm>
          <a:off x="2479467" y="7550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Data Management</a:t>
          </a:r>
        </a:p>
      </dsp:txBody>
      <dsp:txXfrm>
        <a:off x="2488088" y="763651"/>
        <a:ext cx="1082136" cy="277086"/>
      </dsp:txXfrm>
    </dsp:sp>
    <dsp:sp modelId="{3F6C977A-F368-4CF6-B224-08E47F4C9B80}">
      <dsp:nvSpPr>
        <dsp:cNvPr id="0" name=""/>
        <dsp:cNvSpPr/>
      </dsp:nvSpPr>
      <dsp:spPr>
        <a:xfrm>
          <a:off x="2479467" y="11325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Model Development</a:t>
          </a:r>
        </a:p>
      </dsp:txBody>
      <dsp:txXfrm>
        <a:off x="2488088" y="1141151"/>
        <a:ext cx="1082136" cy="277086"/>
      </dsp:txXfrm>
    </dsp:sp>
    <dsp:sp modelId="{C80E9083-C4AA-430B-B256-B463875F0036}">
      <dsp:nvSpPr>
        <dsp:cNvPr id="0" name=""/>
        <dsp:cNvSpPr/>
      </dsp:nvSpPr>
      <dsp:spPr>
        <a:xfrm>
          <a:off x="2479467" y="1510029"/>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Model Training</a:t>
          </a:r>
        </a:p>
      </dsp:txBody>
      <dsp:txXfrm>
        <a:off x="2488088" y="1518650"/>
        <a:ext cx="1082136" cy="277086"/>
      </dsp:txXfrm>
    </dsp:sp>
    <dsp:sp modelId="{7AB42A9F-8D2E-4123-991B-EC8F28AB6060}">
      <dsp:nvSpPr>
        <dsp:cNvPr id="0" name=""/>
        <dsp:cNvSpPr/>
      </dsp:nvSpPr>
      <dsp:spPr>
        <a:xfrm>
          <a:off x="2479467" y="1887529"/>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Model Evaluation</a:t>
          </a:r>
        </a:p>
      </dsp:txBody>
      <dsp:txXfrm>
        <a:off x="2488088" y="1896150"/>
        <a:ext cx="1082136" cy="277086"/>
      </dsp:txXfrm>
    </dsp:sp>
    <dsp:sp modelId="{E551F63C-83D1-4876-A651-0AC62249421B}">
      <dsp:nvSpPr>
        <dsp:cNvPr id="0" name=""/>
        <dsp:cNvSpPr/>
      </dsp:nvSpPr>
      <dsp:spPr>
        <a:xfrm>
          <a:off x="3671194" y="3775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Model Management</a:t>
          </a:r>
        </a:p>
      </dsp:txBody>
      <dsp:txXfrm>
        <a:off x="3679815" y="386151"/>
        <a:ext cx="1082136" cy="277086"/>
      </dsp:txXfrm>
    </dsp:sp>
    <dsp:sp modelId="{3C16DDD5-51CF-4434-99BF-1B339BC8FD8B}">
      <dsp:nvSpPr>
        <dsp:cNvPr id="0" name=""/>
        <dsp:cNvSpPr/>
      </dsp:nvSpPr>
      <dsp:spPr>
        <a:xfrm>
          <a:off x="3671194" y="7550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Model Operations</a:t>
          </a:r>
        </a:p>
      </dsp:txBody>
      <dsp:txXfrm>
        <a:off x="3679815" y="763651"/>
        <a:ext cx="1082136" cy="277086"/>
      </dsp:txXfrm>
    </dsp:sp>
    <dsp:sp modelId="{C5A21173-6DC2-4CAA-8F5D-592E68DBC47D}">
      <dsp:nvSpPr>
        <dsp:cNvPr id="0" name=""/>
        <dsp:cNvSpPr/>
      </dsp:nvSpPr>
      <dsp:spPr>
        <a:xfrm>
          <a:off x="3671194" y="1132530"/>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Monitoring and Alerting</a:t>
          </a:r>
        </a:p>
      </dsp:txBody>
      <dsp:txXfrm>
        <a:off x="3679815" y="1141151"/>
        <a:ext cx="1082136" cy="277086"/>
      </dsp:txXfrm>
    </dsp:sp>
    <dsp:sp modelId="{7AFD776E-D7E5-4726-B3BE-E6F68A34CCB9}">
      <dsp:nvSpPr>
        <dsp:cNvPr id="0" name=""/>
        <dsp:cNvSpPr/>
      </dsp:nvSpPr>
      <dsp:spPr>
        <a:xfrm>
          <a:off x="3671194" y="1510029"/>
          <a:ext cx="1099378" cy="294328"/>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Analytics and reporting</a:t>
          </a:r>
        </a:p>
      </dsp:txBody>
      <dsp:txXfrm>
        <a:off x="3679815" y="1518650"/>
        <a:ext cx="1082136" cy="277086"/>
      </dsp:txXfrm>
    </dsp:sp>
    <dsp:sp modelId="{36C89161-1E35-4E4A-BD22-6AE911190EF0}">
      <dsp:nvSpPr>
        <dsp:cNvPr id="0" name=""/>
        <dsp:cNvSpPr/>
      </dsp:nvSpPr>
      <dsp:spPr>
        <a:xfrm>
          <a:off x="4955268" y="30"/>
          <a:ext cx="2291105" cy="294328"/>
        </a:xfrm>
        <a:prstGeom prst="snip2DiagRect">
          <a:avLst/>
        </a:prstGeom>
        <a:solidFill>
          <a:schemeClr val="bg1">
            <a:lumMod val="50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1" kern="1200">
              <a:solidFill>
                <a:schemeClr val="bg1"/>
              </a:solidFill>
              <a:latin typeface="+mn-lt"/>
            </a:rPr>
            <a:t>Infrastructure Architecture</a:t>
          </a:r>
        </a:p>
      </dsp:txBody>
      <dsp:txXfrm>
        <a:off x="4979796" y="24558"/>
        <a:ext cx="2242049" cy="245272"/>
      </dsp:txXfrm>
    </dsp:sp>
    <dsp:sp modelId="{72ECF181-CB96-4F6C-9B91-FD92935542AA}">
      <dsp:nvSpPr>
        <dsp:cNvPr id="0" name=""/>
        <dsp:cNvSpPr/>
      </dsp:nvSpPr>
      <dsp:spPr>
        <a:xfrm>
          <a:off x="4955268" y="377530"/>
          <a:ext cx="1099378" cy="294328"/>
        </a:xfrm>
        <a:prstGeom prst="roundRect">
          <a:avLst>
            <a:gd name="adj" fmla="val 10000"/>
          </a:avLst>
        </a:prstGeom>
        <a:solidFill>
          <a:schemeClr val="bg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tx1"/>
              </a:solidFill>
              <a:latin typeface="+mn-lt"/>
            </a:rPr>
            <a:t>Compute</a:t>
          </a:r>
        </a:p>
      </dsp:txBody>
      <dsp:txXfrm>
        <a:off x="4963889" y="386151"/>
        <a:ext cx="1082136" cy="277086"/>
      </dsp:txXfrm>
    </dsp:sp>
    <dsp:sp modelId="{E76AE509-0195-40DF-B8C5-63BB263415B9}">
      <dsp:nvSpPr>
        <dsp:cNvPr id="0" name=""/>
        <dsp:cNvSpPr/>
      </dsp:nvSpPr>
      <dsp:spPr>
        <a:xfrm>
          <a:off x="4955268" y="755030"/>
          <a:ext cx="1099378" cy="294328"/>
        </a:xfrm>
        <a:prstGeom prst="roundRect">
          <a:avLst>
            <a:gd name="adj" fmla="val 10000"/>
          </a:avLst>
        </a:prstGeom>
        <a:solidFill>
          <a:schemeClr val="bg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tx1"/>
              </a:solidFill>
              <a:latin typeface="+mn-lt"/>
            </a:rPr>
            <a:t>Storage</a:t>
          </a:r>
        </a:p>
      </dsp:txBody>
      <dsp:txXfrm>
        <a:off x="4963889" y="763651"/>
        <a:ext cx="1082136" cy="277086"/>
      </dsp:txXfrm>
    </dsp:sp>
    <dsp:sp modelId="{F466F43A-FC0A-4213-B080-F18726AD1E9A}">
      <dsp:nvSpPr>
        <dsp:cNvPr id="0" name=""/>
        <dsp:cNvSpPr/>
      </dsp:nvSpPr>
      <dsp:spPr>
        <a:xfrm>
          <a:off x="4955268" y="1132530"/>
          <a:ext cx="1099378" cy="294328"/>
        </a:xfrm>
        <a:prstGeom prst="roundRect">
          <a:avLst>
            <a:gd name="adj" fmla="val 10000"/>
          </a:avLst>
        </a:prstGeom>
        <a:solidFill>
          <a:schemeClr val="bg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tx1"/>
              </a:solidFill>
              <a:latin typeface="+mn-lt"/>
            </a:rPr>
            <a:t>Network</a:t>
          </a:r>
        </a:p>
      </dsp:txBody>
      <dsp:txXfrm>
        <a:off x="4963889" y="1141151"/>
        <a:ext cx="1082136" cy="277086"/>
      </dsp:txXfrm>
    </dsp:sp>
    <dsp:sp modelId="{62E8314A-D6A5-4779-BFE4-80DBECA5A34D}">
      <dsp:nvSpPr>
        <dsp:cNvPr id="0" name=""/>
        <dsp:cNvSpPr/>
      </dsp:nvSpPr>
      <dsp:spPr>
        <a:xfrm>
          <a:off x="6146995" y="377530"/>
          <a:ext cx="1099378" cy="294328"/>
        </a:xfrm>
        <a:prstGeom prst="roundRect">
          <a:avLst>
            <a:gd name="adj" fmla="val 10000"/>
          </a:avLst>
        </a:prstGeom>
        <a:solidFill>
          <a:schemeClr val="bg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tx1"/>
              </a:solidFill>
              <a:latin typeface="+mn-lt"/>
            </a:rPr>
            <a:t>Sensors</a:t>
          </a:r>
        </a:p>
      </dsp:txBody>
      <dsp:txXfrm>
        <a:off x="6155616" y="386151"/>
        <a:ext cx="1082136" cy="277086"/>
      </dsp:txXfrm>
    </dsp:sp>
    <dsp:sp modelId="{EF405B08-7DA7-4BE0-AB9B-16BF10AF7D57}">
      <dsp:nvSpPr>
        <dsp:cNvPr id="0" name=""/>
        <dsp:cNvSpPr/>
      </dsp:nvSpPr>
      <dsp:spPr>
        <a:xfrm>
          <a:off x="6146995" y="755030"/>
          <a:ext cx="1099378" cy="294328"/>
        </a:xfrm>
        <a:prstGeom prst="roundRect">
          <a:avLst>
            <a:gd name="adj" fmla="val 10000"/>
          </a:avLst>
        </a:prstGeom>
        <a:solidFill>
          <a:schemeClr val="bg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tx1"/>
              </a:solidFill>
              <a:latin typeface="+mn-lt"/>
            </a:rPr>
            <a:t>Actuators</a:t>
          </a:r>
        </a:p>
      </dsp:txBody>
      <dsp:txXfrm>
        <a:off x="6155616" y="763651"/>
        <a:ext cx="1082136" cy="277086"/>
      </dsp:txXfrm>
    </dsp:sp>
    <dsp:sp modelId="{9BAE6696-6102-4AC5-967E-503E611AC80D}">
      <dsp:nvSpPr>
        <dsp:cNvPr id="0" name=""/>
        <dsp:cNvSpPr/>
      </dsp:nvSpPr>
      <dsp:spPr>
        <a:xfrm>
          <a:off x="7431069" y="30"/>
          <a:ext cx="1099378" cy="294328"/>
        </a:xfrm>
        <a:prstGeom prst="snip2DiagRect">
          <a:avLst/>
        </a:prstGeom>
        <a:solidFill>
          <a:srgbClr val="0031B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ts val="700"/>
            </a:lnSpc>
            <a:spcBef>
              <a:spcPts val="0"/>
            </a:spcBef>
            <a:spcAft>
              <a:spcPts val="0"/>
            </a:spcAft>
            <a:buNone/>
          </a:pPr>
          <a:r>
            <a:rPr lang="en-US" sz="700" b="1" kern="1200">
              <a:solidFill>
                <a:schemeClr val="bg1"/>
              </a:solidFill>
              <a:latin typeface="+mn-lt"/>
              <a:ea typeface="+mn-ea"/>
              <a:cs typeface="+mn-cs"/>
            </a:rPr>
            <a:t>Integration Architecture</a:t>
          </a:r>
        </a:p>
      </dsp:txBody>
      <dsp:txXfrm>
        <a:off x="7455597" y="24558"/>
        <a:ext cx="1050322" cy="245272"/>
      </dsp:txXfrm>
    </dsp:sp>
    <dsp:sp modelId="{287D498D-FDCD-4458-A525-59961C735A7F}">
      <dsp:nvSpPr>
        <dsp:cNvPr id="0" name=""/>
        <dsp:cNvSpPr/>
      </dsp:nvSpPr>
      <dsp:spPr>
        <a:xfrm>
          <a:off x="7431069" y="377530"/>
          <a:ext cx="1099378" cy="29432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Inter-Agent Integration</a:t>
          </a:r>
        </a:p>
      </dsp:txBody>
      <dsp:txXfrm>
        <a:off x="7439690" y="386151"/>
        <a:ext cx="1082136" cy="277086"/>
      </dsp:txXfrm>
    </dsp:sp>
    <dsp:sp modelId="{386F046F-FFB0-4B86-ACAD-00FBCA0F9524}">
      <dsp:nvSpPr>
        <dsp:cNvPr id="0" name=""/>
        <dsp:cNvSpPr/>
      </dsp:nvSpPr>
      <dsp:spPr>
        <a:xfrm>
          <a:off x="7431069" y="755030"/>
          <a:ext cx="1099378" cy="29432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Tool Integration</a:t>
          </a:r>
        </a:p>
      </dsp:txBody>
      <dsp:txXfrm>
        <a:off x="7439690" y="763651"/>
        <a:ext cx="1082136" cy="277086"/>
      </dsp:txXfrm>
    </dsp:sp>
    <dsp:sp modelId="{CB74F491-D566-4805-B338-3F844165A187}">
      <dsp:nvSpPr>
        <dsp:cNvPr id="0" name=""/>
        <dsp:cNvSpPr/>
      </dsp:nvSpPr>
      <dsp:spPr>
        <a:xfrm>
          <a:off x="7431069" y="1132530"/>
          <a:ext cx="1099378" cy="29432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Commerce Integration</a:t>
          </a:r>
        </a:p>
      </dsp:txBody>
      <dsp:txXfrm>
        <a:off x="7439690" y="1141151"/>
        <a:ext cx="1082136" cy="277086"/>
      </dsp:txXfrm>
    </dsp:sp>
    <dsp:sp modelId="{E8B4CB8A-E152-48A7-9BF8-EB5B650BFAF1}">
      <dsp:nvSpPr>
        <dsp:cNvPr id="0" name=""/>
        <dsp:cNvSpPr/>
      </dsp:nvSpPr>
      <dsp:spPr>
        <a:xfrm>
          <a:off x="8715144" y="30"/>
          <a:ext cx="2291105" cy="294328"/>
        </a:xfrm>
        <a:prstGeom prst="snip2DiagRect">
          <a:avLst/>
        </a:prstGeom>
        <a:solidFill>
          <a:srgbClr val="00239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1" kern="1200">
              <a:solidFill>
                <a:schemeClr val="bg1"/>
              </a:solidFill>
              <a:latin typeface="+mn-lt"/>
            </a:rPr>
            <a:t>Multi-Agent Orchestration Architecture</a:t>
          </a:r>
        </a:p>
      </dsp:txBody>
      <dsp:txXfrm>
        <a:off x="8739672" y="24558"/>
        <a:ext cx="2242049" cy="245272"/>
      </dsp:txXfrm>
    </dsp:sp>
    <dsp:sp modelId="{4623EA78-1295-4AEE-8B0D-3FDBE066B71E}">
      <dsp:nvSpPr>
        <dsp:cNvPr id="0" name=""/>
        <dsp:cNvSpPr/>
      </dsp:nvSpPr>
      <dsp:spPr>
        <a:xfrm>
          <a:off x="8715144" y="377530"/>
          <a:ext cx="1099378" cy="294328"/>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Agent Design</a:t>
          </a:r>
        </a:p>
      </dsp:txBody>
      <dsp:txXfrm>
        <a:off x="8723765" y="386151"/>
        <a:ext cx="1082136" cy="277086"/>
      </dsp:txXfrm>
    </dsp:sp>
    <dsp:sp modelId="{F7A06A8B-FC6F-4FEF-96E8-C0755EBC64DF}">
      <dsp:nvSpPr>
        <dsp:cNvPr id="0" name=""/>
        <dsp:cNvSpPr/>
      </dsp:nvSpPr>
      <dsp:spPr>
        <a:xfrm>
          <a:off x="8715144" y="755030"/>
          <a:ext cx="1099378" cy="294328"/>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Pre-Built Tools</a:t>
          </a:r>
        </a:p>
      </dsp:txBody>
      <dsp:txXfrm>
        <a:off x="8723765" y="763651"/>
        <a:ext cx="1082136" cy="277086"/>
      </dsp:txXfrm>
    </dsp:sp>
    <dsp:sp modelId="{C411AFB9-50DE-4E09-B9D1-82DDE3CEED00}">
      <dsp:nvSpPr>
        <dsp:cNvPr id="0" name=""/>
        <dsp:cNvSpPr/>
      </dsp:nvSpPr>
      <dsp:spPr>
        <a:xfrm>
          <a:off x="8715144" y="1132530"/>
          <a:ext cx="1099378" cy="294328"/>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Interaction Coordination</a:t>
          </a:r>
        </a:p>
      </dsp:txBody>
      <dsp:txXfrm>
        <a:off x="8723765" y="1141151"/>
        <a:ext cx="1082136" cy="277086"/>
      </dsp:txXfrm>
    </dsp:sp>
    <dsp:sp modelId="{25D2D6EB-F705-441B-9E13-9FB51FBEF294}">
      <dsp:nvSpPr>
        <dsp:cNvPr id="0" name=""/>
        <dsp:cNvSpPr/>
      </dsp:nvSpPr>
      <dsp:spPr>
        <a:xfrm>
          <a:off x="8715144" y="1510029"/>
          <a:ext cx="1099378" cy="294328"/>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Guardrails</a:t>
          </a:r>
        </a:p>
      </dsp:txBody>
      <dsp:txXfrm>
        <a:off x="8723765" y="1518650"/>
        <a:ext cx="1082136" cy="277086"/>
      </dsp:txXfrm>
    </dsp:sp>
    <dsp:sp modelId="{7F57005E-F682-4171-9E19-0DE545BBDC69}">
      <dsp:nvSpPr>
        <dsp:cNvPr id="0" name=""/>
        <dsp:cNvSpPr/>
      </dsp:nvSpPr>
      <dsp:spPr>
        <a:xfrm>
          <a:off x="8715144" y="1887529"/>
          <a:ext cx="1099378" cy="294328"/>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Memory</a:t>
          </a:r>
        </a:p>
      </dsp:txBody>
      <dsp:txXfrm>
        <a:off x="8723765" y="1896150"/>
        <a:ext cx="1082136" cy="277086"/>
      </dsp:txXfrm>
    </dsp:sp>
    <dsp:sp modelId="{37F3438A-E07B-4A11-BA22-606266F89CEA}">
      <dsp:nvSpPr>
        <dsp:cNvPr id="0" name=""/>
        <dsp:cNvSpPr/>
      </dsp:nvSpPr>
      <dsp:spPr>
        <a:xfrm>
          <a:off x="9906870" y="377530"/>
          <a:ext cx="1099378" cy="294328"/>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dirty="0">
              <a:solidFill>
                <a:schemeClr val="bg1"/>
              </a:solidFill>
              <a:latin typeface="+mn-lt"/>
            </a:rPr>
            <a:t>Workflow Management</a:t>
          </a:r>
        </a:p>
      </dsp:txBody>
      <dsp:txXfrm>
        <a:off x="9915491" y="386151"/>
        <a:ext cx="1082136" cy="277086"/>
      </dsp:txXfrm>
    </dsp:sp>
    <dsp:sp modelId="{F120CEC3-CD04-48D3-B741-9E012057A721}">
      <dsp:nvSpPr>
        <dsp:cNvPr id="0" name=""/>
        <dsp:cNvSpPr/>
      </dsp:nvSpPr>
      <dsp:spPr>
        <a:xfrm>
          <a:off x="9906870" y="755030"/>
          <a:ext cx="1099378" cy="294328"/>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Human in the Loop</a:t>
          </a:r>
        </a:p>
      </dsp:txBody>
      <dsp:txXfrm>
        <a:off x="9915491" y="763651"/>
        <a:ext cx="1082136" cy="277086"/>
      </dsp:txXfrm>
    </dsp:sp>
    <dsp:sp modelId="{3BC9A8FD-2868-447C-88DB-727E8E1E7AE1}">
      <dsp:nvSpPr>
        <dsp:cNvPr id="0" name=""/>
        <dsp:cNvSpPr/>
      </dsp:nvSpPr>
      <dsp:spPr>
        <a:xfrm>
          <a:off x="9906870" y="1132530"/>
          <a:ext cx="1099378" cy="294328"/>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Operations</a:t>
          </a:r>
        </a:p>
      </dsp:txBody>
      <dsp:txXfrm>
        <a:off x="9915491" y="1141151"/>
        <a:ext cx="1082136" cy="277086"/>
      </dsp:txXfrm>
    </dsp:sp>
    <dsp:sp modelId="{C80D0043-2371-41E1-A1D7-23EE8B600D98}">
      <dsp:nvSpPr>
        <dsp:cNvPr id="0" name=""/>
        <dsp:cNvSpPr/>
      </dsp:nvSpPr>
      <dsp:spPr>
        <a:xfrm>
          <a:off x="9906870" y="1510029"/>
          <a:ext cx="1099378" cy="294328"/>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Security</a:t>
          </a:r>
        </a:p>
      </dsp:txBody>
      <dsp:txXfrm>
        <a:off x="9915491" y="1518650"/>
        <a:ext cx="1082136" cy="277086"/>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9E51E76-87E5-4F3B-9BBD-324B635E7262}">
      <dsp:nvSpPr>
        <dsp:cNvPr id="0" name=""/>
        <dsp:cNvSpPr/>
      </dsp:nvSpPr>
      <dsp:spPr>
        <a:xfrm>
          <a:off x="1374" y="703"/>
          <a:ext cx="2191568" cy="32319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Memory</a:t>
          </a:r>
          <a:endParaRPr lang="en-US" sz="900" b="1" kern="1200">
            <a:solidFill>
              <a:schemeClr val="tx1"/>
            </a:solidFill>
          </a:endParaRPr>
        </a:p>
      </dsp:txBody>
      <dsp:txXfrm>
        <a:off x="10840" y="10169"/>
        <a:ext cx="2172636" cy="304266"/>
      </dsp:txXfrm>
    </dsp:sp>
    <dsp:sp modelId="{20FF9241-F043-4647-94B7-CE66E4A2E367}">
      <dsp:nvSpPr>
        <dsp:cNvPr id="0" name=""/>
        <dsp:cNvSpPr/>
      </dsp:nvSpPr>
      <dsp:spPr>
        <a:xfrm>
          <a:off x="4710" y="382984"/>
          <a:ext cx="1048538"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Team-wide Memory</a:t>
          </a:r>
          <a:endParaRPr lang="en-US" sz="800" b="0" kern="1200">
            <a:solidFill>
              <a:schemeClr val="tx1"/>
            </a:solidFill>
          </a:endParaRPr>
        </a:p>
      </dsp:txBody>
      <dsp:txXfrm>
        <a:off x="14176" y="392450"/>
        <a:ext cx="1029606" cy="304266"/>
      </dsp:txXfrm>
    </dsp:sp>
    <dsp:sp modelId="{DE58EFF6-DAF3-4293-9620-D1E19059E257}">
      <dsp:nvSpPr>
        <dsp:cNvPr id="0" name=""/>
        <dsp:cNvSpPr/>
      </dsp:nvSpPr>
      <dsp:spPr>
        <a:xfrm>
          <a:off x="7775" y="765266"/>
          <a:ext cx="1042409"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Agent-specific Memory</a:t>
          </a:r>
          <a:endParaRPr lang="en-US" sz="800" b="0" kern="1200"/>
        </a:p>
      </dsp:txBody>
      <dsp:txXfrm>
        <a:off x="17241" y="774732"/>
        <a:ext cx="1023477" cy="304266"/>
      </dsp:txXfrm>
    </dsp:sp>
    <dsp:sp modelId="{4A64DC12-6E9A-4A8A-8A67-7140C93EC74D}">
      <dsp:nvSpPr>
        <dsp:cNvPr id="0" name=""/>
        <dsp:cNvSpPr/>
      </dsp:nvSpPr>
      <dsp:spPr>
        <a:xfrm>
          <a:off x="13850" y="1147548"/>
          <a:ext cx="1030259"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Interaction History</a:t>
          </a:r>
          <a:endParaRPr lang="en-US" sz="800" b="0" kern="1200"/>
        </a:p>
      </dsp:txBody>
      <dsp:txXfrm>
        <a:off x="23316" y="1157014"/>
        <a:ext cx="1011327" cy="304266"/>
      </dsp:txXfrm>
    </dsp:sp>
    <dsp:sp modelId="{412CE8E0-AE94-4338-B651-3ADD25EDB5C6}">
      <dsp:nvSpPr>
        <dsp:cNvPr id="0" name=""/>
        <dsp:cNvSpPr/>
      </dsp:nvSpPr>
      <dsp:spPr>
        <a:xfrm>
          <a:off x="25789" y="1529830"/>
          <a:ext cx="1006381"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FAQ Cache</a:t>
          </a:r>
          <a:endParaRPr lang="en-US" sz="800" b="0" kern="1200"/>
        </a:p>
      </dsp:txBody>
      <dsp:txXfrm>
        <a:off x="35255" y="1539296"/>
        <a:ext cx="987449" cy="304266"/>
      </dsp:txXfrm>
    </dsp:sp>
    <dsp:sp modelId="{43508214-07A1-431B-A428-BDA27D0ED562}">
      <dsp:nvSpPr>
        <dsp:cNvPr id="0" name=""/>
        <dsp:cNvSpPr/>
      </dsp:nvSpPr>
      <dsp:spPr>
        <a:xfrm>
          <a:off x="1141068" y="382984"/>
          <a:ext cx="1048538"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Tool Response Cache</a:t>
          </a:r>
          <a:endParaRPr lang="en-US" sz="800" b="0" kern="1200"/>
        </a:p>
      </dsp:txBody>
      <dsp:txXfrm>
        <a:off x="1150534" y="392450"/>
        <a:ext cx="1029606" cy="304266"/>
      </dsp:txXfrm>
    </dsp:sp>
    <dsp:sp modelId="{C8CD640A-FE1D-4256-9AC3-14282C67103F}">
      <dsp:nvSpPr>
        <dsp:cNvPr id="0" name=""/>
        <dsp:cNvSpPr/>
      </dsp:nvSpPr>
      <dsp:spPr>
        <a:xfrm>
          <a:off x="1144132" y="765266"/>
          <a:ext cx="1042409"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Semantic Memory</a:t>
          </a:r>
          <a:endParaRPr lang="en-US" sz="800" b="0" kern="1200"/>
        </a:p>
      </dsp:txBody>
      <dsp:txXfrm>
        <a:off x="1153598" y="774732"/>
        <a:ext cx="1023477" cy="304266"/>
      </dsp:txXfrm>
    </dsp:sp>
    <dsp:sp modelId="{C71B2B91-C363-4148-8214-2AE0F5E141A9}">
      <dsp:nvSpPr>
        <dsp:cNvPr id="0" name=""/>
        <dsp:cNvSpPr/>
      </dsp:nvSpPr>
      <dsp:spPr>
        <a:xfrm>
          <a:off x="2368925" y="703"/>
          <a:ext cx="2191482" cy="32319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kern="1200">
              <a:solidFill>
                <a:schemeClr val="tx1"/>
              </a:solidFill>
            </a:rPr>
            <a:t>Workflow</a:t>
          </a:r>
        </a:p>
      </dsp:txBody>
      <dsp:txXfrm>
        <a:off x="2378391" y="10169"/>
        <a:ext cx="2172550" cy="304266"/>
      </dsp:txXfrm>
    </dsp:sp>
    <dsp:sp modelId="{21AB92A2-A6D0-425F-9F79-A38AA583085D}">
      <dsp:nvSpPr>
        <dsp:cNvPr id="0" name=""/>
        <dsp:cNvSpPr/>
      </dsp:nvSpPr>
      <dsp:spPr>
        <a:xfrm>
          <a:off x="2371193" y="382984"/>
          <a:ext cx="1049563"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Multi-Team Workflows</a:t>
          </a:r>
          <a:endParaRPr lang="en-US" sz="800" b="0" kern="1200"/>
        </a:p>
      </dsp:txBody>
      <dsp:txXfrm>
        <a:off x="2380659" y="392450"/>
        <a:ext cx="1030631" cy="304266"/>
      </dsp:txXfrm>
    </dsp:sp>
    <dsp:sp modelId="{1686C7C2-67E4-45E0-B40B-4028CAB82078}">
      <dsp:nvSpPr>
        <dsp:cNvPr id="0" name=""/>
        <dsp:cNvSpPr/>
      </dsp:nvSpPr>
      <dsp:spPr>
        <a:xfrm>
          <a:off x="2373240" y="765266"/>
          <a:ext cx="1045469"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Workflow Visualization</a:t>
          </a:r>
          <a:endParaRPr lang="en-US" sz="800" b="0" kern="1200"/>
        </a:p>
      </dsp:txBody>
      <dsp:txXfrm>
        <a:off x="2382706" y="774732"/>
        <a:ext cx="1026537" cy="304266"/>
      </dsp:txXfrm>
    </dsp:sp>
    <dsp:sp modelId="{19DA27E6-51A3-4B34-B6BD-83628BB2171D}">
      <dsp:nvSpPr>
        <dsp:cNvPr id="0" name=""/>
        <dsp:cNvSpPr/>
      </dsp:nvSpPr>
      <dsp:spPr>
        <a:xfrm>
          <a:off x="2377310" y="1147548"/>
          <a:ext cx="1037329"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Parallel Processing</a:t>
          </a:r>
          <a:endParaRPr lang="en-US" sz="800" b="0" kern="1200"/>
        </a:p>
      </dsp:txBody>
      <dsp:txXfrm>
        <a:off x="2386776" y="1157014"/>
        <a:ext cx="1018397" cy="304266"/>
      </dsp:txXfrm>
    </dsp:sp>
    <dsp:sp modelId="{8C605C88-352D-41D6-95C2-21598F707457}">
      <dsp:nvSpPr>
        <dsp:cNvPr id="0" name=""/>
        <dsp:cNvSpPr/>
      </dsp:nvSpPr>
      <dsp:spPr>
        <a:xfrm>
          <a:off x="2385355" y="1529830"/>
          <a:ext cx="1021239"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Event-driven Architecture</a:t>
          </a:r>
          <a:endParaRPr lang="en-US" sz="800" b="0" kern="1200"/>
        </a:p>
      </dsp:txBody>
      <dsp:txXfrm>
        <a:off x="2394821" y="1539296"/>
        <a:ext cx="1002307" cy="304266"/>
      </dsp:txXfrm>
    </dsp:sp>
    <dsp:sp modelId="{8731CC63-4C52-4BCB-82AE-8BDCB321A1E8}">
      <dsp:nvSpPr>
        <dsp:cNvPr id="0" name=""/>
        <dsp:cNvSpPr/>
      </dsp:nvSpPr>
      <dsp:spPr>
        <a:xfrm>
          <a:off x="3508576" y="382984"/>
          <a:ext cx="1049563"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Progress Checkpointing</a:t>
          </a:r>
          <a:endParaRPr lang="en-US" sz="800" b="0" kern="1200"/>
        </a:p>
      </dsp:txBody>
      <dsp:txXfrm>
        <a:off x="3518042" y="392450"/>
        <a:ext cx="1030631" cy="304266"/>
      </dsp:txXfrm>
    </dsp:sp>
    <dsp:sp modelId="{A5DCBE0A-25B3-4318-9E16-8EB8297AF551}">
      <dsp:nvSpPr>
        <dsp:cNvPr id="0" name=""/>
        <dsp:cNvSpPr/>
      </dsp:nvSpPr>
      <dsp:spPr>
        <a:xfrm>
          <a:off x="3510623" y="765266"/>
          <a:ext cx="1045469"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State Management &amp; Restart</a:t>
          </a:r>
          <a:endParaRPr lang="en-US" sz="800" b="0" kern="1200"/>
        </a:p>
      </dsp:txBody>
      <dsp:txXfrm>
        <a:off x="3520089" y="774732"/>
        <a:ext cx="1026537" cy="304266"/>
      </dsp:txXfrm>
    </dsp:sp>
    <dsp:sp modelId="{7B76733A-70AB-4993-BDEE-3C45A9F61DAA}">
      <dsp:nvSpPr>
        <dsp:cNvPr id="0" name=""/>
        <dsp:cNvSpPr/>
      </dsp:nvSpPr>
      <dsp:spPr>
        <a:xfrm>
          <a:off x="4736389" y="703"/>
          <a:ext cx="1051616" cy="32319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Human in the Loop</a:t>
          </a:r>
          <a:endParaRPr lang="en-US" sz="900" b="1" kern="1200">
            <a:solidFill>
              <a:schemeClr val="tx1"/>
            </a:solidFill>
          </a:endParaRPr>
        </a:p>
      </dsp:txBody>
      <dsp:txXfrm>
        <a:off x="4745855" y="10169"/>
        <a:ext cx="1032684" cy="304266"/>
      </dsp:txXfrm>
    </dsp:sp>
    <dsp:sp modelId="{0871F775-D1CB-4CB1-9202-1BFE608D4795}">
      <dsp:nvSpPr>
        <dsp:cNvPr id="0" name=""/>
        <dsp:cNvSpPr/>
      </dsp:nvSpPr>
      <dsp:spPr>
        <a:xfrm>
          <a:off x="4736903" y="382984"/>
          <a:ext cx="1050589"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Pause for Human Input</a:t>
          </a:r>
          <a:endParaRPr lang="en-US" sz="800" b="0" kern="1200"/>
        </a:p>
      </dsp:txBody>
      <dsp:txXfrm>
        <a:off x="4746369" y="392450"/>
        <a:ext cx="1031657" cy="304266"/>
      </dsp:txXfrm>
    </dsp:sp>
    <dsp:sp modelId="{B977E7C8-5297-4C5D-BDCA-F3A8DA9787D9}">
      <dsp:nvSpPr>
        <dsp:cNvPr id="0" name=""/>
        <dsp:cNvSpPr/>
      </dsp:nvSpPr>
      <dsp:spPr>
        <a:xfrm>
          <a:off x="4737928" y="765266"/>
          <a:ext cx="1048538"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Performance Feedback</a:t>
          </a:r>
          <a:endParaRPr lang="en-US" sz="800" b="0" kern="1200"/>
        </a:p>
      </dsp:txBody>
      <dsp:txXfrm>
        <a:off x="4747394" y="774732"/>
        <a:ext cx="1029606" cy="304266"/>
      </dsp:txXfrm>
    </dsp:sp>
    <dsp:sp modelId="{B11B1304-D27E-47A3-95F8-C6959B99BEF6}">
      <dsp:nvSpPr>
        <dsp:cNvPr id="0" name=""/>
        <dsp:cNvSpPr/>
      </dsp:nvSpPr>
      <dsp:spPr>
        <a:xfrm>
          <a:off x="5963988" y="703"/>
          <a:ext cx="2191395" cy="32319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Operations</a:t>
          </a:r>
          <a:endParaRPr lang="en-US" sz="900" b="1" kern="1200">
            <a:solidFill>
              <a:schemeClr val="tx1"/>
            </a:solidFill>
          </a:endParaRPr>
        </a:p>
      </dsp:txBody>
      <dsp:txXfrm>
        <a:off x="5973454" y="10169"/>
        <a:ext cx="2172463" cy="304266"/>
      </dsp:txXfrm>
    </dsp:sp>
    <dsp:sp modelId="{E8D8B401-42A9-4AF7-A1E4-0740378B7B5E}">
      <dsp:nvSpPr>
        <dsp:cNvPr id="0" name=""/>
        <dsp:cNvSpPr/>
      </dsp:nvSpPr>
      <dsp:spPr>
        <a:xfrm>
          <a:off x="5967238" y="382984"/>
          <a:ext cx="1048538"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Event Logging</a:t>
          </a:r>
          <a:endParaRPr lang="en-US" sz="800" b="0" kern="1200"/>
        </a:p>
      </dsp:txBody>
      <dsp:txXfrm>
        <a:off x="5976704" y="392450"/>
        <a:ext cx="1029606" cy="304266"/>
      </dsp:txXfrm>
    </dsp:sp>
    <dsp:sp modelId="{5581818F-1814-4A0B-B61B-4E653435A15D}">
      <dsp:nvSpPr>
        <dsp:cNvPr id="0" name=""/>
        <dsp:cNvSpPr/>
      </dsp:nvSpPr>
      <dsp:spPr>
        <a:xfrm>
          <a:off x="5969283" y="765266"/>
          <a:ext cx="1044448"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Agent Analytics</a:t>
          </a:r>
        </a:p>
      </dsp:txBody>
      <dsp:txXfrm>
        <a:off x="5978749" y="774732"/>
        <a:ext cx="1025516" cy="304266"/>
      </dsp:txXfrm>
    </dsp:sp>
    <dsp:sp modelId="{882F8799-639D-4706-A49E-AA3C9754E996}">
      <dsp:nvSpPr>
        <dsp:cNvPr id="0" name=""/>
        <dsp:cNvSpPr/>
      </dsp:nvSpPr>
      <dsp:spPr>
        <a:xfrm>
          <a:off x="5973349" y="1147548"/>
          <a:ext cx="1036316"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Dashboards</a:t>
          </a:r>
          <a:endParaRPr lang="en-US" sz="800" b="0" kern="1200"/>
        </a:p>
      </dsp:txBody>
      <dsp:txXfrm>
        <a:off x="5982815" y="1157014"/>
        <a:ext cx="1017384" cy="304266"/>
      </dsp:txXfrm>
    </dsp:sp>
    <dsp:sp modelId="{11328386-E6D1-4943-81C1-955DE2F252DD}">
      <dsp:nvSpPr>
        <dsp:cNvPr id="0" name=""/>
        <dsp:cNvSpPr/>
      </dsp:nvSpPr>
      <dsp:spPr>
        <a:xfrm>
          <a:off x="5981386" y="1529830"/>
          <a:ext cx="1020242"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Alerts</a:t>
          </a:r>
          <a:endParaRPr lang="en-US" sz="800" b="0" kern="1200"/>
        </a:p>
      </dsp:txBody>
      <dsp:txXfrm>
        <a:off x="5990852" y="1539296"/>
        <a:ext cx="1001310" cy="304266"/>
      </dsp:txXfrm>
    </dsp:sp>
    <dsp:sp modelId="{2B2EA5F8-F842-4E62-995B-B116CA4DB416}">
      <dsp:nvSpPr>
        <dsp:cNvPr id="0" name=""/>
        <dsp:cNvSpPr/>
      </dsp:nvSpPr>
      <dsp:spPr>
        <a:xfrm>
          <a:off x="7103596" y="382984"/>
          <a:ext cx="1048538"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Performance Evaluation</a:t>
          </a:r>
          <a:endParaRPr lang="en-US" sz="800" b="0" kern="1200"/>
        </a:p>
      </dsp:txBody>
      <dsp:txXfrm>
        <a:off x="7113062" y="392450"/>
        <a:ext cx="1029606" cy="304266"/>
      </dsp:txXfrm>
    </dsp:sp>
    <dsp:sp modelId="{CD8E47BF-8916-4C1E-BBBC-9EC7102DFB7E}">
      <dsp:nvSpPr>
        <dsp:cNvPr id="0" name=""/>
        <dsp:cNvSpPr/>
      </dsp:nvSpPr>
      <dsp:spPr>
        <a:xfrm>
          <a:off x="8331367" y="703"/>
          <a:ext cx="1051616" cy="32319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Security</a:t>
          </a:r>
          <a:endParaRPr lang="en-US" sz="900" b="1" kern="1200">
            <a:solidFill>
              <a:schemeClr val="tx1"/>
            </a:solidFill>
          </a:endParaRPr>
        </a:p>
      </dsp:txBody>
      <dsp:txXfrm>
        <a:off x="8340833" y="10169"/>
        <a:ext cx="1032684" cy="304266"/>
      </dsp:txXfrm>
    </dsp:sp>
    <dsp:sp modelId="{68A77F11-8AEE-4E71-B564-0AD9D8D5CC92}">
      <dsp:nvSpPr>
        <dsp:cNvPr id="0" name=""/>
        <dsp:cNvSpPr/>
      </dsp:nvSpPr>
      <dsp:spPr>
        <a:xfrm>
          <a:off x="8331880" y="382984"/>
          <a:ext cx="1050589"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RBAC</a:t>
          </a:r>
          <a:endParaRPr lang="en-US" sz="800" b="0" kern="1200"/>
        </a:p>
      </dsp:txBody>
      <dsp:txXfrm>
        <a:off x="8341346" y="392450"/>
        <a:ext cx="1031657" cy="304266"/>
      </dsp:txXfrm>
    </dsp:sp>
    <dsp:sp modelId="{81B5BF73-FA68-4C3B-B8AF-EBBA22D27A99}">
      <dsp:nvSpPr>
        <dsp:cNvPr id="0" name=""/>
        <dsp:cNvSpPr/>
      </dsp:nvSpPr>
      <dsp:spPr>
        <a:xfrm>
          <a:off x="8332905" y="765266"/>
          <a:ext cx="1048538" cy="323198"/>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Tool RBAC</a:t>
          </a:r>
          <a:endParaRPr lang="en-US" sz="800" b="0" kern="1200"/>
        </a:p>
      </dsp:txBody>
      <dsp:txXfrm>
        <a:off x="8342371" y="774732"/>
        <a:ext cx="1029606" cy="304266"/>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1BCAC4A-170D-4B61-AB76-533DD1E5AC06}">
      <dsp:nvSpPr>
        <dsp:cNvPr id="0" name=""/>
        <dsp:cNvSpPr/>
      </dsp:nvSpPr>
      <dsp:spPr>
        <a:xfrm>
          <a:off x="4459" y="1283"/>
          <a:ext cx="1125014" cy="34368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t>Identity and Access Management</a:t>
          </a:r>
        </a:p>
      </dsp:txBody>
      <dsp:txXfrm>
        <a:off x="14525" y="11349"/>
        <a:ext cx="1104882" cy="323556"/>
      </dsp:txXfrm>
    </dsp:sp>
    <dsp:sp modelId="{500692D2-67BD-41E7-8C5A-FEE47B82E6CC}">
      <dsp:nvSpPr>
        <dsp:cNvPr id="0" name=""/>
        <dsp:cNvSpPr/>
      </dsp:nvSpPr>
      <dsp:spPr>
        <a:xfrm>
          <a:off x="12088" y="436660"/>
          <a:ext cx="1109755"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IAM System</a:t>
          </a:r>
        </a:p>
      </dsp:txBody>
      <dsp:txXfrm>
        <a:off x="22154" y="446726"/>
        <a:ext cx="1089623" cy="323556"/>
      </dsp:txXfrm>
    </dsp:sp>
    <dsp:sp modelId="{C88D5982-6775-4D4D-A897-ED2F8A8346D7}">
      <dsp:nvSpPr>
        <dsp:cNvPr id="0" name=""/>
        <dsp:cNvSpPr/>
      </dsp:nvSpPr>
      <dsp:spPr>
        <a:xfrm>
          <a:off x="21743" y="872037"/>
          <a:ext cx="1090444"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Agent Identity Management</a:t>
          </a:r>
        </a:p>
      </dsp:txBody>
      <dsp:txXfrm>
        <a:off x="31809" y="882103"/>
        <a:ext cx="1070312" cy="323556"/>
      </dsp:txXfrm>
    </dsp:sp>
    <dsp:sp modelId="{402EDE8E-C0D0-4D0E-8684-D18ACA56DAB7}">
      <dsp:nvSpPr>
        <dsp:cNvPr id="0" name=""/>
        <dsp:cNvSpPr/>
      </dsp:nvSpPr>
      <dsp:spPr>
        <a:xfrm>
          <a:off x="35402" y="1307414"/>
          <a:ext cx="1063126"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Agent RBAC</a:t>
          </a:r>
        </a:p>
      </dsp:txBody>
      <dsp:txXfrm>
        <a:off x="45468" y="1317480"/>
        <a:ext cx="1042994" cy="323556"/>
      </dsp:txXfrm>
    </dsp:sp>
    <dsp:sp modelId="{397A3C0F-49C0-4B60-AD1A-99FE15D6F7DA}">
      <dsp:nvSpPr>
        <dsp:cNvPr id="0" name=""/>
        <dsp:cNvSpPr/>
      </dsp:nvSpPr>
      <dsp:spPr>
        <a:xfrm>
          <a:off x="48721" y="1742791"/>
          <a:ext cx="1036488"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Tool RBAC</a:t>
          </a:r>
        </a:p>
      </dsp:txBody>
      <dsp:txXfrm>
        <a:off x="58787" y="1752857"/>
        <a:ext cx="1016356" cy="323556"/>
      </dsp:txXfrm>
    </dsp:sp>
    <dsp:sp modelId="{CE880FC2-57E6-47B9-A672-8D03525958F7}">
      <dsp:nvSpPr>
        <dsp:cNvPr id="0" name=""/>
        <dsp:cNvSpPr/>
      </dsp:nvSpPr>
      <dsp:spPr>
        <a:xfrm>
          <a:off x="1301578" y="1283"/>
          <a:ext cx="1080882" cy="34368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t>Data Confidentiality</a:t>
          </a:r>
        </a:p>
      </dsp:txBody>
      <dsp:txXfrm>
        <a:off x="1311644" y="11349"/>
        <a:ext cx="1060750" cy="323556"/>
      </dsp:txXfrm>
    </dsp:sp>
    <dsp:sp modelId="{738897CA-68EE-4F52-A3F2-3A369D8DEC4B}">
      <dsp:nvSpPr>
        <dsp:cNvPr id="0" name=""/>
        <dsp:cNvSpPr/>
      </dsp:nvSpPr>
      <dsp:spPr>
        <a:xfrm>
          <a:off x="1308387" y="436660"/>
          <a:ext cx="1067265"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Key Management</a:t>
          </a:r>
        </a:p>
      </dsp:txBody>
      <dsp:txXfrm>
        <a:off x="1318453" y="446726"/>
        <a:ext cx="1047133" cy="323556"/>
      </dsp:txXfrm>
    </dsp:sp>
    <dsp:sp modelId="{52E6F393-D88F-4C88-93BA-2A631F6C6537}">
      <dsp:nvSpPr>
        <dsp:cNvPr id="0" name=""/>
        <dsp:cNvSpPr/>
      </dsp:nvSpPr>
      <dsp:spPr>
        <a:xfrm>
          <a:off x="1316133" y="872037"/>
          <a:ext cx="1051771"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Cipher Management</a:t>
          </a:r>
        </a:p>
      </dsp:txBody>
      <dsp:txXfrm>
        <a:off x="1326199" y="882103"/>
        <a:ext cx="1031639" cy="323556"/>
      </dsp:txXfrm>
    </dsp:sp>
    <dsp:sp modelId="{B5C87D0E-CC36-4E11-A69C-C35287E0767F}">
      <dsp:nvSpPr>
        <dsp:cNvPr id="0" name=""/>
        <dsp:cNvSpPr/>
      </dsp:nvSpPr>
      <dsp:spPr>
        <a:xfrm>
          <a:off x="1323772" y="1307414"/>
          <a:ext cx="1036493"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PII/PHI Masking</a:t>
          </a:r>
        </a:p>
      </dsp:txBody>
      <dsp:txXfrm>
        <a:off x="1333838" y="1317480"/>
        <a:ext cx="1016361" cy="323556"/>
      </dsp:txXfrm>
    </dsp:sp>
    <dsp:sp modelId="{E0D39432-5E05-437A-98B3-55C5B57AA2C1}">
      <dsp:nvSpPr>
        <dsp:cNvPr id="0" name=""/>
        <dsp:cNvSpPr/>
      </dsp:nvSpPr>
      <dsp:spPr>
        <a:xfrm>
          <a:off x="2554565" y="1283"/>
          <a:ext cx="1105413" cy="34368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t>Operations</a:t>
          </a:r>
        </a:p>
      </dsp:txBody>
      <dsp:txXfrm>
        <a:off x="2564631" y="11349"/>
        <a:ext cx="1085281" cy="323556"/>
      </dsp:txXfrm>
    </dsp:sp>
    <dsp:sp modelId="{29012D05-D701-4545-9953-2B5D76A65CD1}">
      <dsp:nvSpPr>
        <dsp:cNvPr id="0" name=""/>
        <dsp:cNvSpPr/>
      </dsp:nvSpPr>
      <dsp:spPr>
        <a:xfrm>
          <a:off x="2561529" y="436660"/>
          <a:ext cx="1091487"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Intrusion Detection</a:t>
          </a:r>
        </a:p>
      </dsp:txBody>
      <dsp:txXfrm>
        <a:off x="2571595" y="446726"/>
        <a:ext cx="1071355" cy="323556"/>
      </dsp:txXfrm>
    </dsp:sp>
    <dsp:sp modelId="{46CA89FD-1C1D-4208-BC88-0196CEA90A30}">
      <dsp:nvSpPr>
        <dsp:cNvPr id="0" name=""/>
        <dsp:cNvSpPr/>
      </dsp:nvSpPr>
      <dsp:spPr>
        <a:xfrm>
          <a:off x="2569451" y="872037"/>
          <a:ext cx="1075642"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Incident Management</a:t>
          </a:r>
        </a:p>
      </dsp:txBody>
      <dsp:txXfrm>
        <a:off x="2579517" y="882103"/>
        <a:ext cx="1055510" cy="323556"/>
      </dsp:txXfrm>
    </dsp:sp>
    <dsp:sp modelId="{07EEBF9F-A883-403E-885B-7C3449AE273E}">
      <dsp:nvSpPr>
        <dsp:cNvPr id="0" name=""/>
        <dsp:cNvSpPr/>
      </dsp:nvSpPr>
      <dsp:spPr>
        <a:xfrm>
          <a:off x="2579331" y="1307414"/>
          <a:ext cx="1055882"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Budget Limit Protection</a:t>
          </a:r>
        </a:p>
      </dsp:txBody>
      <dsp:txXfrm>
        <a:off x="2589397" y="1317480"/>
        <a:ext cx="1035750" cy="323556"/>
      </dsp:txXfrm>
    </dsp:sp>
    <dsp:sp modelId="{6366C77F-C812-42B4-B198-54337E92AA99}">
      <dsp:nvSpPr>
        <dsp:cNvPr id="0" name=""/>
        <dsp:cNvSpPr/>
      </dsp:nvSpPr>
      <dsp:spPr>
        <a:xfrm>
          <a:off x="2589027" y="1742791"/>
          <a:ext cx="1036489"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Consumption Limit Protection</a:t>
          </a:r>
        </a:p>
      </dsp:txBody>
      <dsp:txXfrm>
        <a:off x="2599093" y="1752857"/>
        <a:ext cx="1016357" cy="323556"/>
      </dsp:txXfrm>
    </dsp:sp>
    <dsp:sp modelId="{68BE51E3-5CAC-44BB-A66A-FF21E684B74A}">
      <dsp:nvSpPr>
        <dsp:cNvPr id="0" name=""/>
        <dsp:cNvSpPr/>
      </dsp:nvSpPr>
      <dsp:spPr>
        <a:xfrm>
          <a:off x="3832084" y="1283"/>
          <a:ext cx="1063092" cy="34368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t>Malicious Use Protection</a:t>
          </a:r>
        </a:p>
      </dsp:txBody>
      <dsp:txXfrm>
        <a:off x="3842150" y="11349"/>
        <a:ext cx="1042960" cy="323556"/>
      </dsp:txXfrm>
    </dsp:sp>
    <dsp:sp modelId="{177E2BB5-3704-4BF3-8B3C-47A7768F851F}">
      <dsp:nvSpPr>
        <dsp:cNvPr id="0" name=""/>
        <dsp:cNvSpPr/>
      </dsp:nvSpPr>
      <dsp:spPr>
        <a:xfrm>
          <a:off x="3838781" y="436660"/>
          <a:ext cx="1049699"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Jailbreak Detection</a:t>
          </a:r>
        </a:p>
      </dsp:txBody>
      <dsp:txXfrm>
        <a:off x="3848847" y="446726"/>
        <a:ext cx="1029567" cy="323556"/>
      </dsp:txXfrm>
    </dsp:sp>
    <dsp:sp modelId="{CD6FF0B1-29CB-4336-98D6-03F23E221DF6}">
      <dsp:nvSpPr>
        <dsp:cNvPr id="0" name=""/>
        <dsp:cNvSpPr/>
      </dsp:nvSpPr>
      <dsp:spPr>
        <a:xfrm>
          <a:off x="3845388" y="872037"/>
          <a:ext cx="1036484"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Prompt Injection Detection</a:t>
          </a:r>
        </a:p>
      </dsp:txBody>
      <dsp:txXfrm>
        <a:off x="3855454" y="882103"/>
        <a:ext cx="1016352" cy="323556"/>
      </dsp:txXfrm>
    </dsp:sp>
    <dsp:sp modelId="{AFDA807F-9859-4419-AC47-22818B091F8C}">
      <dsp:nvSpPr>
        <dsp:cNvPr id="0" name=""/>
        <dsp:cNvSpPr/>
      </dsp:nvSpPr>
      <dsp:spPr>
        <a:xfrm>
          <a:off x="5067282" y="1283"/>
          <a:ext cx="1080882" cy="343688"/>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1" kern="1200"/>
            <a:t>Malicious Behavior Protection</a:t>
          </a:r>
        </a:p>
      </dsp:txBody>
      <dsp:txXfrm>
        <a:off x="5077348" y="11349"/>
        <a:ext cx="1060750" cy="323556"/>
      </dsp:txXfrm>
    </dsp:sp>
    <dsp:sp modelId="{06F592B4-522B-4007-B8CA-7ADBCFE43387}">
      <dsp:nvSpPr>
        <dsp:cNvPr id="0" name=""/>
        <dsp:cNvSpPr/>
      </dsp:nvSpPr>
      <dsp:spPr>
        <a:xfrm>
          <a:off x="5074091" y="436660"/>
          <a:ext cx="1067265"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Harmful Content Detection</a:t>
          </a:r>
        </a:p>
      </dsp:txBody>
      <dsp:txXfrm>
        <a:off x="5084157" y="446726"/>
        <a:ext cx="1047133" cy="323556"/>
      </dsp:txXfrm>
    </dsp:sp>
    <dsp:sp modelId="{128BD28B-C584-4EE6-90EB-08977F95E4D3}">
      <dsp:nvSpPr>
        <dsp:cNvPr id="0" name=""/>
        <dsp:cNvSpPr/>
      </dsp:nvSpPr>
      <dsp:spPr>
        <a:xfrm>
          <a:off x="5081837" y="872037"/>
          <a:ext cx="1051771"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Harmful Generated Code Detection</a:t>
          </a:r>
        </a:p>
      </dsp:txBody>
      <dsp:txXfrm>
        <a:off x="5091903" y="882103"/>
        <a:ext cx="1031639" cy="323556"/>
      </dsp:txXfrm>
    </dsp:sp>
    <dsp:sp modelId="{E950A934-A6EB-4728-BB20-6FFB0D910432}">
      <dsp:nvSpPr>
        <dsp:cNvPr id="0" name=""/>
        <dsp:cNvSpPr/>
      </dsp:nvSpPr>
      <dsp:spPr>
        <a:xfrm>
          <a:off x="5089476" y="1307414"/>
          <a:ext cx="1036493" cy="343688"/>
        </a:xfrm>
        <a:prstGeom prst="roundRect">
          <a:avLst>
            <a:gd name="adj" fmla="val 10000"/>
          </a:avLst>
        </a:prstGeom>
        <a:solidFill>
          <a:srgbClr val="FF87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Hallucination Detection</a:t>
          </a:r>
        </a:p>
      </dsp:txBody>
      <dsp:txXfrm>
        <a:off x="5099542" y="1317480"/>
        <a:ext cx="1016361" cy="323556"/>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D2BBEF4-855E-47C8-89BC-7987C2F2E7FD}">
      <dsp:nvSpPr>
        <dsp:cNvPr id="0" name=""/>
        <dsp:cNvSpPr/>
      </dsp:nvSpPr>
      <dsp:spPr>
        <a:xfrm>
          <a:off x="2206" y="4884"/>
          <a:ext cx="2428507" cy="33922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Program Management</a:t>
          </a:r>
          <a:endParaRPr lang="en-US" sz="900" b="1" kern="1200">
            <a:solidFill>
              <a:schemeClr val="tx1"/>
            </a:solidFill>
          </a:endParaRPr>
        </a:p>
      </dsp:txBody>
      <dsp:txXfrm>
        <a:off x="12142" y="14820"/>
        <a:ext cx="2408635" cy="319357"/>
      </dsp:txXfrm>
    </dsp:sp>
    <dsp:sp modelId="{BF61D5AF-34C6-4DDA-80C7-66AD2B972748}">
      <dsp:nvSpPr>
        <dsp:cNvPr id="0" name=""/>
        <dsp:cNvSpPr/>
      </dsp:nvSpPr>
      <dsp:spPr>
        <a:xfrm>
          <a:off x="5903" y="368819"/>
          <a:ext cx="1161900"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Delivery Methodology</a:t>
          </a:r>
          <a:endParaRPr lang="en-US" sz="800" b="0" kern="1200"/>
        </a:p>
      </dsp:txBody>
      <dsp:txXfrm>
        <a:off x="15839" y="378755"/>
        <a:ext cx="1142028" cy="319357"/>
      </dsp:txXfrm>
    </dsp:sp>
    <dsp:sp modelId="{58480B22-BF8D-4B33-A7E4-443797D97D61}">
      <dsp:nvSpPr>
        <dsp:cNvPr id="0" name=""/>
        <dsp:cNvSpPr/>
      </dsp:nvSpPr>
      <dsp:spPr>
        <a:xfrm>
          <a:off x="9299" y="737587"/>
          <a:ext cx="1155108"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Project Management Tool</a:t>
          </a:r>
          <a:endParaRPr lang="en-US" sz="800" b="0" kern="1200"/>
        </a:p>
      </dsp:txBody>
      <dsp:txXfrm>
        <a:off x="19235" y="747523"/>
        <a:ext cx="1135236" cy="319357"/>
      </dsp:txXfrm>
    </dsp:sp>
    <dsp:sp modelId="{70CDD9B2-F933-40ED-818C-2F9C44950378}">
      <dsp:nvSpPr>
        <dsp:cNvPr id="0" name=""/>
        <dsp:cNvSpPr/>
      </dsp:nvSpPr>
      <dsp:spPr>
        <a:xfrm>
          <a:off x="16031" y="1106355"/>
          <a:ext cx="1141644"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Deliverable Review Process</a:t>
          </a:r>
          <a:endParaRPr lang="en-US" sz="800" b="0" kern="1200"/>
        </a:p>
      </dsp:txBody>
      <dsp:txXfrm>
        <a:off x="25967" y="1116291"/>
        <a:ext cx="1121772" cy="319357"/>
      </dsp:txXfrm>
    </dsp:sp>
    <dsp:sp modelId="{A25E8FA3-71D5-4E3E-949E-BD4C0181BB20}">
      <dsp:nvSpPr>
        <dsp:cNvPr id="0" name=""/>
        <dsp:cNvSpPr/>
      </dsp:nvSpPr>
      <dsp:spPr>
        <a:xfrm>
          <a:off x="29260" y="1475123"/>
          <a:ext cx="1115185"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Change Control Process</a:t>
          </a:r>
          <a:endParaRPr lang="en-US" sz="800" b="0" kern="1200"/>
        </a:p>
      </dsp:txBody>
      <dsp:txXfrm>
        <a:off x="39196" y="1485059"/>
        <a:ext cx="1095313" cy="319357"/>
      </dsp:txXfrm>
    </dsp:sp>
    <dsp:sp modelId="{3DA2A78A-36E2-4784-8BC5-DD6261680287}">
      <dsp:nvSpPr>
        <dsp:cNvPr id="0" name=""/>
        <dsp:cNvSpPr/>
      </dsp:nvSpPr>
      <dsp:spPr>
        <a:xfrm>
          <a:off x="1265117" y="368819"/>
          <a:ext cx="1161900"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Risk and Issue Management Process</a:t>
          </a:r>
          <a:endParaRPr lang="en-US" sz="800" b="0" kern="1200"/>
        </a:p>
      </dsp:txBody>
      <dsp:txXfrm>
        <a:off x="1275053" y="378755"/>
        <a:ext cx="1142028" cy="319357"/>
      </dsp:txXfrm>
    </dsp:sp>
    <dsp:sp modelId="{03616C3F-F9C4-4D04-B94A-77442A7ADCEF}">
      <dsp:nvSpPr>
        <dsp:cNvPr id="0" name=""/>
        <dsp:cNvSpPr/>
      </dsp:nvSpPr>
      <dsp:spPr>
        <a:xfrm>
          <a:off x="1268513" y="737587"/>
          <a:ext cx="1155108"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Risk and Issue Management Tool</a:t>
          </a:r>
          <a:endParaRPr lang="en-US" sz="800" b="0" kern="1200"/>
        </a:p>
      </dsp:txBody>
      <dsp:txXfrm>
        <a:off x="1278449" y="747523"/>
        <a:ext cx="1135236" cy="319357"/>
      </dsp:txXfrm>
    </dsp:sp>
    <dsp:sp modelId="{D9074F28-9D6A-4F7E-AD45-889936D81BF1}">
      <dsp:nvSpPr>
        <dsp:cNvPr id="0" name=""/>
        <dsp:cNvSpPr/>
      </dsp:nvSpPr>
      <dsp:spPr>
        <a:xfrm>
          <a:off x="2625723" y="4884"/>
          <a:ext cx="2428412" cy="33922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Design Enablement</a:t>
          </a:r>
          <a:endParaRPr lang="en-US" sz="900" b="1" kern="1200">
            <a:solidFill>
              <a:schemeClr val="tx1"/>
            </a:solidFill>
          </a:endParaRPr>
        </a:p>
      </dsp:txBody>
      <dsp:txXfrm>
        <a:off x="2635659" y="14820"/>
        <a:ext cx="2408540" cy="319357"/>
      </dsp:txXfrm>
    </dsp:sp>
    <dsp:sp modelId="{2E94667A-402F-4D1F-A815-1F892683BE75}">
      <dsp:nvSpPr>
        <dsp:cNvPr id="0" name=""/>
        <dsp:cNvSpPr/>
      </dsp:nvSpPr>
      <dsp:spPr>
        <a:xfrm>
          <a:off x="2628236" y="368819"/>
          <a:ext cx="1163035"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Process Mining Tool</a:t>
          </a:r>
          <a:endParaRPr lang="en-US" sz="800" b="0" kern="1200"/>
        </a:p>
      </dsp:txBody>
      <dsp:txXfrm>
        <a:off x="2638172" y="378755"/>
        <a:ext cx="1143163" cy="319357"/>
      </dsp:txXfrm>
    </dsp:sp>
    <dsp:sp modelId="{E81C091E-AA55-4996-A852-F371546C7217}">
      <dsp:nvSpPr>
        <dsp:cNvPr id="0" name=""/>
        <dsp:cNvSpPr/>
      </dsp:nvSpPr>
      <dsp:spPr>
        <a:xfrm>
          <a:off x="2630504" y="737587"/>
          <a:ext cx="1158499"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Process Modeling Tool</a:t>
          </a:r>
          <a:endParaRPr lang="en-US" sz="800" b="0" kern="1200"/>
        </a:p>
      </dsp:txBody>
      <dsp:txXfrm>
        <a:off x="2640440" y="747523"/>
        <a:ext cx="1138627" cy="319357"/>
      </dsp:txXfrm>
    </dsp:sp>
    <dsp:sp modelId="{057B737D-EB4F-4BFC-9CB0-180DC5527A5B}">
      <dsp:nvSpPr>
        <dsp:cNvPr id="0" name=""/>
        <dsp:cNvSpPr/>
      </dsp:nvSpPr>
      <dsp:spPr>
        <a:xfrm>
          <a:off x="2635014" y="1106355"/>
          <a:ext cx="1149479"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UX Design Tool</a:t>
          </a:r>
          <a:endParaRPr lang="en-US" sz="800" b="0" kern="1200"/>
        </a:p>
      </dsp:txBody>
      <dsp:txXfrm>
        <a:off x="2644950" y="1116291"/>
        <a:ext cx="1129607" cy="319357"/>
      </dsp:txXfrm>
    </dsp:sp>
    <dsp:sp modelId="{B2391953-5DEB-4549-8D10-8C33A8626155}">
      <dsp:nvSpPr>
        <dsp:cNvPr id="0" name=""/>
        <dsp:cNvSpPr/>
      </dsp:nvSpPr>
      <dsp:spPr>
        <a:xfrm>
          <a:off x="2643929" y="1475123"/>
          <a:ext cx="1131649"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Design Tool</a:t>
          </a:r>
          <a:endParaRPr lang="en-US" sz="800" b="0" kern="1200"/>
        </a:p>
      </dsp:txBody>
      <dsp:txXfrm>
        <a:off x="2653865" y="1485059"/>
        <a:ext cx="1111777" cy="319357"/>
      </dsp:txXfrm>
    </dsp:sp>
    <dsp:sp modelId="{A7653749-C792-4332-9A5B-3150E38D57C1}">
      <dsp:nvSpPr>
        <dsp:cNvPr id="0" name=""/>
        <dsp:cNvSpPr/>
      </dsp:nvSpPr>
      <dsp:spPr>
        <a:xfrm>
          <a:off x="3888586" y="368819"/>
          <a:ext cx="1163035"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User Story Generation Tool</a:t>
          </a:r>
          <a:endParaRPr lang="en-US" sz="800" b="0" kern="1200"/>
        </a:p>
      </dsp:txBody>
      <dsp:txXfrm>
        <a:off x="3898522" y="378755"/>
        <a:ext cx="1143163" cy="319357"/>
      </dsp:txXfrm>
    </dsp:sp>
    <dsp:sp modelId="{47E7306A-9E20-4AF0-81BE-7E7686260DD6}">
      <dsp:nvSpPr>
        <dsp:cNvPr id="0" name=""/>
        <dsp:cNvSpPr/>
      </dsp:nvSpPr>
      <dsp:spPr>
        <a:xfrm>
          <a:off x="5249144" y="4884"/>
          <a:ext cx="1165310" cy="33922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Build Enablement</a:t>
          </a:r>
          <a:endParaRPr lang="en-US" sz="900" b="1" kern="1200">
            <a:solidFill>
              <a:schemeClr val="tx1"/>
            </a:solidFill>
          </a:endParaRPr>
        </a:p>
      </dsp:txBody>
      <dsp:txXfrm>
        <a:off x="5259080" y="14820"/>
        <a:ext cx="1145438" cy="319357"/>
      </dsp:txXfrm>
    </dsp:sp>
    <dsp:sp modelId="{2E1EC820-834E-4B9A-8ECE-D7C22820944D}">
      <dsp:nvSpPr>
        <dsp:cNvPr id="0" name=""/>
        <dsp:cNvSpPr/>
      </dsp:nvSpPr>
      <dsp:spPr>
        <a:xfrm>
          <a:off x="5249713" y="368819"/>
          <a:ext cx="1164172"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LLM-Enhanced IDE</a:t>
          </a:r>
          <a:endParaRPr lang="en-US" sz="800" b="0" kern="1200"/>
        </a:p>
      </dsp:txBody>
      <dsp:txXfrm>
        <a:off x="5259649" y="378755"/>
        <a:ext cx="1144300" cy="319357"/>
      </dsp:txXfrm>
    </dsp:sp>
    <dsp:sp modelId="{D53E6C10-566F-46EC-BBA3-DBEBD5C22EBC}">
      <dsp:nvSpPr>
        <dsp:cNvPr id="0" name=""/>
        <dsp:cNvSpPr/>
      </dsp:nvSpPr>
      <dsp:spPr>
        <a:xfrm>
          <a:off x="5250849" y="737587"/>
          <a:ext cx="1161900"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Agent-Enhanced IDE</a:t>
          </a:r>
          <a:endParaRPr lang="en-US" sz="800" b="0" kern="1200"/>
        </a:p>
      </dsp:txBody>
      <dsp:txXfrm>
        <a:off x="5260785" y="747523"/>
        <a:ext cx="1142028" cy="319357"/>
      </dsp:txXfrm>
    </dsp:sp>
    <dsp:sp modelId="{FEDDAF5A-D7DD-453D-BCE9-B5E282B130F2}">
      <dsp:nvSpPr>
        <dsp:cNvPr id="0" name=""/>
        <dsp:cNvSpPr/>
      </dsp:nvSpPr>
      <dsp:spPr>
        <a:xfrm>
          <a:off x="5253115" y="1106355"/>
          <a:ext cx="1157368"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Build Tool</a:t>
          </a:r>
          <a:endParaRPr lang="en-US" sz="800" b="0" kern="1200"/>
        </a:p>
      </dsp:txBody>
      <dsp:txXfrm>
        <a:off x="5263051" y="1116291"/>
        <a:ext cx="1137496" cy="319357"/>
      </dsp:txXfrm>
    </dsp:sp>
    <dsp:sp modelId="{570957C2-19FD-41AD-B987-3F11B13DCBE6}">
      <dsp:nvSpPr>
        <dsp:cNvPr id="0" name=""/>
        <dsp:cNvSpPr/>
      </dsp:nvSpPr>
      <dsp:spPr>
        <a:xfrm>
          <a:off x="5257620" y="1475123"/>
          <a:ext cx="1148357"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Software Composition Analysis (SCA) Tool</a:t>
          </a:r>
        </a:p>
      </dsp:txBody>
      <dsp:txXfrm>
        <a:off x="5267556" y="1485059"/>
        <a:ext cx="1128485" cy="319357"/>
      </dsp:txXfrm>
    </dsp:sp>
    <dsp:sp modelId="{2FB73730-B4C4-4569-BB49-7A14C38AB812}">
      <dsp:nvSpPr>
        <dsp:cNvPr id="0" name=""/>
        <dsp:cNvSpPr/>
      </dsp:nvSpPr>
      <dsp:spPr>
        <a:xfrm>
          <a:off x="6609463" y="4884"/>
          <a:ext cx="2428316" cy="33922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Test Enablement</a:t>
          </a:r>
          <a:endParaRPr lang="en-US" sz="900" b="1" kern="1200">
            <a:solidFill>
              <a:schemeClr val="tx1"/>
            </a:solidFill>
          </a:endParaRPr>
        </a:p>
      </dsp:txBody>
      <dsp:txXfrm>
        <a:off x="6619399" y="14820"/>
        <a:ext cx="2408444" cy="319357"/>
      </dsp:txXfrm>
    </dsp:sp>
    <dsp:sp modelId="{476502D4-3590-4345-B51A-BBDDBE104189}">
      <dsp:nvSpPr>
        <dsp:cNvPr id="0" name=""/>
        <dsp:cNvSpPr/>
      </dsp:nvSpPr>
      <dsp:spPr>
        <a:xfrm>
          <a:off x="6613064" y="368819"/>
          <a:ext cx="1161900"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Evaluation Tool</a:t>
          </a:r>
          <a:endParaRPr lang="en-US" sz="800" b="0" kern="1200"/>
        </a:p>
      </dsp:txBody>
      <dsp:txXfrm>
        <a:off x="6623000" y="378755"/>
        <a:ext cx="1142028" cy="319357"/>
      </dsp:txXfrm>
    </dsp:sp>
    <dsp:sp modelId="{36D1FE82-89D9-42B1-B597-54CF4137D56C}">
      <dsp:nvSpPr>
        <dsp:cNvPr id="0" name=""/>
        <dsp:cNvSpPr/>
      </dsp:nvSpPr>
      <dsp:spPr>
        <a:xfrm>
          <a:off x="6615330" y="737587"/>
          <a:ext cx="1157368"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Evaluation Tool</a:t>
          </a:r>
          <a:endParaRPr lang="en-US" sz="800" b="0" kern="1200"/>
        </a:p>
      </dsp:txBody>
      <dsp:txXfrm>
        <a:off x="6625266" y="747523"/>
        <a:ext cx="1137496" cy="319357"/>
      </dsp:txXfrm>
    </dsp:sp>
    <dsp:sp modelId="{7FAF8909-3639-444A-892B-44232ED91645}">
      <dsp:nvSpPr>
        <dsp:cNvPr id="0" name=""/>
        <dsp:cNvSpPr/>
      </dsp:nvSpPr>
      <dsp:spPr>
        <a:xfrm>
          <a:off x="6619836" y="1106355"/>
          <a:ext cx="1148357"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Evaluation Tool</a:t>
          </a:r>
          <a:endParaRPr lang="en-US" sz="800" b="0" kern="1200"/>
        </a:p>
      </dsp:txBody>
      <dsp:txXfrm>
        <a:off x="6629772" y="1116291"/>
        <a:ext cx="1128485" cy="319357"/>
      </dsp:txXfrm>
    </dsp:sp>
    <dsp:sp modelId="{5870229F-55D8-475A-A9A7-43B665F904A0}">
      <dsp:nvSpPr>
        <dsp:cNvPr id="0" name=""/>
        <dsp:cNvSpPr/>
      </dsp:nvSpPr>
      <dsp:spPr>
        <a:xfrm>
          <a:off x="6628742" y="1475123"/>
          <a:ext cx="1130544"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Team Evaluation Tool</a:t>
          </a:r>
          <a:endParaRPr lang="en-US" sz="800" b="0" kern="1200"/>
        </a:p>
      </dsp:txBody>
      <dsp:txXfrm>
        <a:off x="6638678" y="1485059"/>
        <a:ext cx="1110672" cy="319357"/>
      </dsp:txXfrm>
    </dsp:sp>
    <dsp:sp modelId="{065E46D3-6DF2-4A45-BE0D-DE9AE6FFC439}">
      <dsp:nvSpPr>
        <dsp:cNvPr id="0" name=""/>
        <dsp:cNvSpPr/>
      </dsp:nvSpPr>
      <dsp:spPr>
        <a:xfrm>
          <a:off x="7872278" y="368819"/>
          <a:ext cx="1161900"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Performance Test Tool</a:t>
          </a:r>
        </a:p>
      </dsp:txBody>
      <dsp:txXfrm>
        <a:off x="7882214" y="378755"/>
        <a:ext cx="1142028" cy="319357"/>
      </dsp:txXfrm>
    </dsp:sp>
    <dsp:sp modelId="{7143DC94-FB46-4427-8472-1218C7686E13}">
      <dsp:nvSpPr>
        <dsp:cNvPr id="0" name=""/>
        <dsp:cNvSpPr/>
      </dsp:nvSpPr>
      <dsp:spPr>
        <a:xfrm>
          <a:off x="7874544" y="737587"/>
          <a:ext cx="1157368"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Code Coverage Tool</a:t>
          </a:r>
        </a:p>
      </dsp:txBody>
      <dsp:txXfrm>
        <a:off x="7884480" y="747523"/>
        <a:ext cx="1137496" cy="319357"/>
      </dsp:txXfrm>
    </dsp:sp>
    <dsp:sp modelId="{76F7EB26-7032-4AE0-8CAC-84E7B26C92C4}">
      <dsp:nvSpPr>
        <dsp:cNvPr id="0" name=""/>
        <dsp:cNvSpPr/>
      </dsp:nvSpPr>
      <dsp:spPr>
        <a:xfrm>
          <a:off x="7879050" y="1106355"/>
          <a:ext cx="1148357"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Test Script Generation Tool</a:t>
          </a:r>
        </a:p>
      </dsp:txBody>
      <dsp:txXfrm>
        <a:off x="7888986" y="1116291"/>
        <a:ext cx="1128485" cy="319357"/>
      </dsp:txXfrm>
    </dsp:sp>
    <dsp:sp modelId="{D73A34F9-E4B0-4C34-B2F7-48BC6EDE026B}">
      <dsp:nvSpPr>
        <dsp:cNvPr id="0" name=""/>
        <dsp:cNvSpPr/>
      </dsp:nvSpPr>
      <dsp:spPr>
        <a:xfrm>
          <a:off x="7887956" y="1475123"/>
          <a:ext cx="1130544"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Test Data Generation Tool</a:t>
          </a:r>
        </a:p>
      </dsp:txBody>
      <dsp:txXfrm>
        <a:off x="7897892" y="1485059"/>
        <a:ext cx="1110672" cy="319357"/>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C6CF644-9FCF-418E-9FFE-2AA139E54EBA}">
      <dsp:nvSpPr>
        <dsp:cNvPr id="0" name=""/>
        <dsp:cNvSpPr/>
      </dsp:nvSpPr>
      <dsp:spPr>
        <a:xfrm>
          <a:off x="2203" y="998"/>
          <a:ext cx="2424413" cy="33304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Configuration Management</a:t>
          </a:r>
          <a:endParaRPr lang="en-US" sz="900" b="1" kern="1200">
            <a:solidFill>
              <a:schemeClr val="tx1"/>
            </a:solidFill>
          </a:endParaRPr>
        </a:p>
      </dsp:txBody>
      <dsp:txXfrm>
        <a:off x="11958" y="10753"/>
        <a:ext cx="2404903" cy="313537"/>
      </dsp:txXfrm>
    </dsp:sp>
    <dsp:sp modelId="{1EE9AF59-6734-4738-9692-9559AE8595C1}">
      <dsp:nvSpPr>
        <dsp:cNvPr id="0" name=""/>
        <dsp:cNvSpPr/>
      </dsp:nvSpPr>
      <dsp:spPr>
        <a:xfrm>
          <a:off x="5893" y="359525"/>
          <a:ext cx="11599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Version Control Process</a:t>
          </a:r>
          <a:endParaRPr lang="en-US" sz="800" b="0" kern="1200"/>
        </a:p>
      </dsp:txBody>
      <dsp:txXfrm>
        <a:off x="15648" y="369280"/>
        <a:ext cx="1140431" cy="313537"/>
      </dsp:txXfrm>
    </dsp:sp>
    <dsp:sp modelId="{12FC42E9-943D-4DE4-B9F0-D2EADEE4ACC6}">
      <dsp:nvSpPr>
        <dsp:cNvPr id="0" name=""/>
        <dsp:cNvSpPr/>
      </dsp:nvSpPr>
      <dsp:spPr>
        <a:xfrm>
          <a:off x="9283" y="718052"/>
          <a:ext cx="115316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Source Configuration Management Tool</a:t>
          </a:r>
          <a:endParaRPr lang="en-US" sz="800" b="0" kern="1200"/>
        </a:p>
      </dsp:txBody>
      <dsp:txXfrm>
        <a:off x="19038" y="727807"/>
        <a:ext cx="1133651" cy="313537"/>
      </dsp:txXfrm>
    </dsp:sp>
    <dsp:sp modelId="{CD6F211E-9055-4020-8345-24FD3EE4272A}">
      <dsp:nvSpPr>
        <dsp:cNvPr id="0" name=""/>
        <dsp:cNvSpPr/>
      </dsp:nvSpPr>
      <dsp:spPr>
        <a:xfrm>
          <a:off x="16004" y="1076578"/>
          <a:ext cx="1139720"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Documentation Configuration Management Tool</a:t>
          </a:r>
          <a:endParaRPr lang="en-US" sz="800" b="0" kern="1200"/>
        </a:p>
      </dsp:txBody>
      <dsp:txXfrm>
        <a:off x="25759" y="1086333"/>
        <a:ext cx="1120210" cy="313537"/>
      </dsp:txXfrm>
    </dsp:sp>
    <dsp:sp modelId="{D171A7D1-B9EF-4FCB-82B2-7F93A6C85D62}">
      <dsp:nvSpPr>
        <dsp:cNvPr id="0" name=""/>
        <dsp:cNvSpPr/>
      </dsp:nvSpPr>
      <dsp:spPr>
        <a:xfrm>
          <a:off x="29211" y="1435105"/>
          <a:ext cx="1113305"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Branching Standards</a:t>
          </a:r>
          <a:endParaRPr lang="en-US" sz="800" b="0" kern="1200"/>
        </a:p>
      </dsp:txBody>
      <dsp:txXfrm>
        <a:off x="38966" y="1444860"/>
        <a:ext cx="1093795" cy="313537"/>
      </dsp:txXfrm>
    </dsp:sp>
    <dsp:sp modelId="{AA47680C-FE6F-49C4-A16E-D1A0A24B4B7D}">
      <dsp:nvSpPr>
        <dsp:cNvPr id="0" name=""/>
        <dsp:cNvSpPr/>
      </dsp:nvSpPr>
      <dsp:spPr>
        <a:xfrm>
          <a:off x="1262984" y="359525"/>
          <a:ext cx="11599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Tagging Standards</a:t>
          </a:r>
          <a:endParaRPr lang="en-US" sz="800" b="0" kern="1200"/>
        </a:p>
      </dsp:txBody>
      <dsp:txXfrm>
        <a:off x="1272739" y="369280"/>
        <a:ext cx="1140431" cy="313537"/>
      </dsp:txXfrm>
    </dsp:sp>
    <dsp:sp modelId="{73C7E446-1CE1-4BFE-8696-63620A8131DA}">
      <dsp:nvSpPr>
        <dsp:cNvPr id="0" name=""/>
        <dsp:cNvSpPr/>
      </dsp:nvSpPr>
      <dsp:spPr>
        <a:xfrm>
          <a:off x="1266374" y="718052"/>
          <a:ext cx="115316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CI/CD Tool</a:t>
          </a:r>
          <a:endParaRPr lang="en-US" sz="800" b="0" kern="1200"/>
        </a:p>
      </dsp:txBody>
      <dsp:txXfrm>
        <a:off x="1276129" y="727807"/>
        <a:ext cx="1133651" cy="313537"/>
      </dsp:txXfrm>
    </dsp:sp>
    <dsp:sp modelId="{E0F1BFD7-FD9D-4B27-A0FE-02D08D5FF4B6}">
      <dsp:nvSpPr>
        <dsp:cNvPr id="0" name=""/>
        <dsp:cNvSpPr/>
      </dsp:nvSpPr>
      <dsp:spPr>
        <a:xfrm>
          <a:off x="2621296" y="998"/>
          <a:ext cx="2424317" cy="33304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Observability</a:t>
          </a:r>
          <a:endParaRPr lang="en-US" sz="900" b="1" kern="1200">
            <a:solidFill>
              <a:schemeClr val="tx1"/>
            </a:solidFill>
          </a:endParaRPr>
        </a:p>
      </dsp:txBody>
      <dsp:txXfrm>
        <a:off x="2631051" y="10753"/>
        <a:ext cx="2404807" cy="313537"/>
      </dsp:txXfrm>
    </dsp:sp>
    <dsp:sp modelId="{4BF7B161-4D94-4FBB-83D0-F3AD26101D08}">
      <dsp:nvSpPr>
        <dsp:cNvPr id="0" name=""/>
        <dsp:cNvSpPr/>
      </dsp:nvSpPr>
      <dsp:spPr>
        <a:xfrm>
          <a:off x="2623805" y="359525"/>
          <a:ext cx="1161075"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Evaluation Metrics</a:t>
          </a:r>
          <a:endParaRPr lang="en-US" sz="800" b="0" kern="1200"/>
        </a:p>
      </dsp:txBody>
      <dsp:txXfrm>
        <a:off x="2633560" y="369280"/>
        <a:ext cx="1141565" cy="313537"/>
      </dsp:txXfrm>
    </dsp:sp>
    <dsp:sp modelId="{5DD781CC-51E5-4D25-9DB4-6F81CA8F40E3}">
      <dsp:nvSpPr>
        <dsp:cNvPr id="0" name=""/>
        <dsp:cNvSpPr/>
      </dsp:nvSpPr>
      <dsp:spPr>
        <a:xfrm>
          <a:off x="2626069" y="718052"/>
          <a:ext cx="1156546"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Monitoring Tool</a:t>
          </a:r>
          <a:endParaRPr lang="en-US" sz="800" b="0" kern="1200"/>
        </a:p>
      </dsp:txBody>
      <dsp:txXfrm>
        <a:off x="2635824" y="727807"/>
        <a:ext cx="1137036" cy="313537"/>
      </dsp:txXfrm>
    </dsp:sp>
    <dsp:sp modelId="{3F639B53-9F01-4E9D-A5CB-357E506C08F4}">
      <dsp:nvSpPr>
        <dsp:cNvPr id="0" name=""/>
        <dsp:cNvSpPr/>
      </dsp:nvSpPr>
      <dsp:spPr>
        <a:xfrm>
          <a:off x="2630572" y="1076578"/>
          <a:ext cx="11475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Monitoring Tool</a:t>
          </a:r>
          <a:endParaRPr lang="en-US" sz="800" b="0" kern="1200"/>
        </a:p>
      </dsp:txBody>
      <dsp:txXfrm>
        <a:off x="2640327" y="1086333"/>
        <a:ext cx="1128031" cy="313537"/>
      </dsp:txXfrm>
    </dsp:sp>
    <dsp:sp modelId="{19DAC03D-5DFE-41C8-81EA-30C373EA02F9}">
      <dsp:nvSpPr>
        <dsp:cNvPr id="0" name=""/>
        <dsp:cNvSpPr/>
      </dsp:nvSpPr>
      <dsp:spPr>
        <a:xfrm>
          <a:off x="2639471" y="1435105"/>
          <a:ext cx="11297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Observability Logs</a:t>
          </a:r>
          <a:endParaRPr lang="en-US" sz="800" b="0" kern="1200"/>
        </a:p>
      </dsp:txBody>
      <dsp:txXfrm>
        <a:off x="2649226" y="1444860"/>
        <a:ext cx="1110231" cy="313537"/>
      </dsp:txXfrm>
    </dsp:sp>
    <dsp:sp modelId="{A80F2816-811E-4C19-92E2-3E8D0AD2E791}">
      <dsp:nvSpPr>
        <dsp:cNvPr id="0" name=""/>
        <dsp:cNvSpPr/>
      </dsp:nvSpPr>
      <dsp:spPr>
        <a:xfrm>
          <a:off x="3882030" y="359525"/>
          <a:ext cx="1161075"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Observability Dashboards</a:t>
          </a:r>
          <a:endParaRPr lang="en-US" sz="800" b="0" kern="1200"/>
        </a:p>
      </dsp:txBody>
      <dsp:txXfrm>
        <a:off x="3891785" y="369280"/>
        <a:ext cx="1141565" cy="313537"/>
      </dsp:txXfrm>
    </dsp:sp>
    <dsp:sp modelId="{2089D999-F82B-4C49-ACE6-F3F0C46AFDAE}">
      <dsp:nvSpPr>
        <dsp:cNvPr id="0" name=""/>
        <dsp:cNvSpPr/>
      </dsp:nvSpPr>
      <dsp:spPr>
        <a:xfrm>
          <a:off x="3884294" y="718052"/>
          <a:ext cx="1156546"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Alerts</a:t>
          </a:r>
          <a:endParaRPr lang="en-US" sz="800" b="0" kern="1200"/>
        </a:p>
      </dsp:txBody>
      <dsp:txXfrm>
        <a:off x="3894049" y="727807"/>
        <a:ext cx="1137036" cy="313537"/>
      </dsp:txXfrm>
    </dsp:sp>
    <dsp:sp modelId="{278938F4-0EA4-4ABD-8498-ACDB23CE5204}">
      <dsp:nvSpPr>
        <dsp:cNvPr id="0" name=""/>
        <dsp:cNvSpPr/>
      </dsp:nvSpPr>
      <dsp:spPr>
        <a:xfrm>
          <a:off x="5240294" y="998"/>
          <a:ext cx="2424222" cy="33304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Prompt Management</a:t>
          </a:r>
          <a:endParaRPr lang="en-US" sz="900" b="1" kern="1200">
            <a:solidFill>
              <a:schemeClr val="tx1"/>
            </a:solidFill>
          </a:endParaRPr>
        </a:p>
      </dsp:txBody>
      <dsp:txXfrm>
        <a:off x="5250049" y="10753"/>
        <a:ext cx="2404712" cy="313537"/>
      </dsp:txXfrm>
    </dsp:sp>
    <dsp:sp modelId="{417065D8-39A6-4FA7-B906-B76946437F24}">
      <dsp:nvSpPr>
        <dsp:cNvPr id="0" name=""/>
        <dsp:cNvSpPr/>
      </dsp:nvSpPr>
      <dsp:spPr>
        <a:xfrm>
          <a:off x="5243889" y="359525"/>
          <a:ext cx="11599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Templates</a:t>
          </a:r>
          <a:endParaRPr lang="en-US" sz="800" b="0" kern="1200"/>
        </a:p>
      </dsp:txBody>
      <dsp:txXfrm>
        <a:off x="5253644" y="369280"/>
        <a:ext cx="1140431" cy="313537"/>
      </dsp:txXfrm>
    </dsp:sp>
    <dsp:sp modelId="{D53E73AD-FE75-42EE-AE67-F5AD43338A3F}">
      <dsp:nvSpPr>
        <dsp:cNvPr id="0" name=""/>
        <dsp:cNvSpPr/>
      </dsp:nvSpPr>
      <dsp:spPr>
        <a:xfrm>
          <a:off x="5246151" y="718052"/>
          <a:ext cx="1155416"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Repository</a:t>
          </a:r>
          <a:endParaRPr lang="en-US" sz="800" b="0" kern="1200"/>
        </a:p>
      </dsp:txBody>
      <dsp:txXfrm>
        <a:off x="5255906" y="727807"/>
        <a:ext cx="1135906" cy="313537"/>
      </dsp:txXfrm>
    </dsp:sp>
    <dsp:sp modelId="{F699AB27-1795-4D2E-AB07-88C96E826D98}">
      <dsp:nvSpPr>
        <dsp:cNvPr id="0" name=""/>
        <dsp:cNvSpPr/>
      </dsp:nvSpPr>
      <dsp:spPr>
        <a:xfrm>
          <a:off x="5250649" y="1076578"/>
          <a:ext cx="1146420"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Optimization Tool</a:t>
          </a:r>
          <a:endParaRPr lang="en-US" sz="800" b="0" kern="1200"/>
        </a:p>
      </dsp:txBody>
      <dsp:txXfrm>
        <a:off x="5260404" y="1086333"/>
        <a:ext cx="1126910" cy="313537"/>
      </dsp:txXfrm>
    </dsp:sp>
    <dsp:sp modelId="{6A357402-3747-445D-9B45-06EBB157D648}">
      <dsp:nvSpPr>
        <dsp:cNvPr id="0" name=""/>
        <dsp:cNvSpPr/>
      </dsp:nvSpPr>
      <dsp:spPr>
        <a:xfrm>
          <a:off x="5259540" y="1435105"/>
          <a:ext cx="1128638"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Caching</a:t>
          </a:r>
          <a:endParaRPr lang="en-US" sz="800" b="0" kern="1200"/>
        </a:p>
      </dsp:txBody>
      <dsp:txXfrm>
        <a:off x="5269295" y="1444860"/>
        <a:ext cx="1109128" cy="313537"/>
      </dsp:txXfrm>
    </dsp:sp>
    <dsp:sp modelId="{E12335C0-1A89-4793-AD3B-CF6D20B058E1}">
      <dsp:nvSpPr>
        <dsp:cNvPr id="0" name=""/>
        <dsp:cNvSpPr/>
      </dsp:nvSpPr>
      <dsp:spPr>
        <a:xfrm>
          <a:off x="6500980" y="359525"/>
          <a:ext cx="11599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Evaluation Tool</a:t>
          </a:r>
          <a:endParaRPr lang="en-US" sz="800" b="0" kern="1200"/>
        </a:p>
      </dsp:txBody>
      <dsp:txXfrm>
        <a:off x="6510735" y="369280"/>
        <a:ext cx="1140431" cy="313537"/>
      </dsp:txXfrm>
    </dsp:sp>
    <dsp:sp modelId="{9AD72D23-985B-4EC8-8A9E-1AA7E1D22BB3}">
      <dsp:nvSpPr>
        <dsp:cNvPr id="0" name=""/>
        <dsp:cNvSpPr/>
      </dsp:nvSpPr>
      <dsp:spPr>
        <a:xfrm>
          <a:off x="7859196" y="998"/>
          <a:ext cx="1163346" cy="329186"/>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rgbClr val="000000"/>
              </a:solidFill>
              <a:latin typeface="Graphik"/>
              <a:ea typeface="+mn-ea"/>
              <a:cs typeface="+mn-cs"/>
            </a:rPr>
            <a:t>FinOps</a:t>
          </a:r>
        </a:p>
      </dsp:txBody>
      <dsp:txXfrm>
        <a:off x="7868838" y="10640"/>
        <a:ext cx="1144062" cy="309902"/>
      </dsp:txXfrm>
    </dsp:sp>
    <dsp:sp modelId="{DA77FAFE-F41A-46FA-AC5C-3C97F7F5442E}">
      <dsp:nvSpPr>
        <dsp:cNvPr id="0" name=""/>
        <dsp:cNvSpPr/>
      </dsp:nvSpPr>
      <dsp:spPr>
        <a:xfrm>
          <a:off x="7859764" y="355664"/>
          <a:ext cx="1162210" cy="329186"/>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Cost Estimation</a:t>
          </a:r>
        </a:p>
      </dsp:txBody>
      <dsp:txXfrm>
        <a:off x="7869406" y="365306"/>
        <a:ext cx="1142926" cy="309902"/>
      </dsp:txXfrm>
    </dsp:sp>
    <dsp:sp modelId="{91B2137A-BFCA-4F8A-B1F2-46C8779AC491}">
      <dsp:nvSpPr>
        <dsp:cNvPr id="0" name=""/>
        <dsp:cNvSpPr/>
      </dsp:nvSpPr>
      <dsp:spPr>
        <a:xfrm>
          <a:off x="7860899" y="710329"/>
          <a:ext cx="1159941" cy="329186"/>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Cost Tracking and Attribution</a:t>
          </a:r>
        </a:p>
      </dsp:txBody>
      <dsp:txXfrm>
        <a:off x="7870541" y="719971"/>
        <a:ext cx="1140657" cy="309902"/>
      </dsp:txXfrm>
    </dsp:sp>
    <dsp:sp modelId="{486D43ED-849F-4838-94B8-EC5CAA866FB1}">
      <dsp:nvSpPr>
        <dsp:cNvPr id="0" name=""/>
        <dsp:cNvSpPr/>
      </dsp:nvSpPr>
      <dsp:spPr>
        <a:xfrm>
          <a:off x="7863161" y="1064995"/>
          <a:ext cx="1155416" cy="329186"/>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Cost Optimization</a:t>
          </a:r>
        </a:p>
      </dsp:txBody>
      <dsp:txXfrm>
        <a:off x="7872803" y="1074637"/>
        <a:ext cx="1136132" cy="309902"/>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7970846-E470-4429-AEA3-0D37AD29E3AD}">
      <dsp:nvSpPr>
        <dsp:cNvPr id="0" name=""/>
        <dsp:cNvSpPr/>
      </dsp:nvSpPr>
      <dsp:spPr>
        <a:xfrm>
          <a:off x="1973" y="162"/>
          <a:ext cx="1197473" cy="34899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Training Data</a:t>
          </a:r>
          <a:endParaRPr lang="en-US" sz="900" b="1" kern="1200">
            <a:solidFill>
              <a:schemeClr val="tx1"/>
            </a:solidFill>
          </a:endParaRPr>
        </a:p>
      </dsp:txBody>
      <dsp:txXfrm>
        <a:off x="12195" y="10384"/>
        <a:ext cx="1177029" cy="328555"/>
      </dsp:txXfrm>
    </dsp:sp>
    <dsp:sp modelId="{FBF4A78D-A30D-42D4-AC9A-B1BCE26D13D2}">
      <dsp:nvSpPr>
        <dsp:cNvPr id="0" name=""/>
        <dsp:cNvSpPr/>
      </dsp:nvSpPr>
      <dsp:spPr>
        <a:xfrm>
          <a:off x="3142" y="378943"/>
          <a:ext cx="1195136"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Pre-Training Data</a:t>
          </a:r>
          <a:endParaRPr lang="en-US" sz="800" b="0" kern="1200"/>
        </a:p>
      </dsp:txBody>
      <dsp:txXfrm>
        <a:off x="13364" y="389165"/>
        <a:ext cx="1174692" cy="328555"/>
      </dsp:txXfrm>
    </dsp:sp>
    <dsp:sp modelId="{62F31FF0-DD5A-4A6A-8B97-1C21D6160A9E}">
      <dsp:nvSpPr>
        <dsp:cNvPr id="0" name=""/>
        <dsp:cNvSpPr/>
      </dsp:nvSpPr>
      <dsp:spPr>
        <a:xfrm>
          <a:off x="5473" y="757725"/>
          <a:ext cx="1190474"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Instruction Fine-Tuning Data</a:t>
          </a:r>
          <a:endParaRPr lang="en-US" sz="800" b="0" kern="1200"/>
        </a:p>
      </dsp:txBody>
      <dsp:txXfrm>
        <a:off x="15695" y="767947"/>
        <a:ext cx="1170030" cy="328555"/>
      </dsp:txXfrm>
    </dsp:sp>
    <dsp:sp modelId="{6C9DFBB1-552D-490E-A74A-764EC12C607D}">
      <dsp:nvSpPr>
        <dsp:cNvPr id="0" name=""/>
        <dsp:cNvSpPr/>
      </dsp:nvSpPr>
      <dsp:spPr>
        <a:xfrm>
          <a:off x="10108" y="1136507"/>
          <a:ext cx="1181205"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Preference Data for RLHF</a:t>
          </a:r>
          <a:endParaRPr lang="en-US" sz="800" b="0" kern="1200"/>
        </a:p>
      </dsp:txBody>
      <dsp:txXfrm>
        <a:off x="20330" y="1146729"/>
        <a:ext cx="1160761" cy="328555"/>
      </dsp:txXfrm>
    </dsp:sp>
    <dsp:sp modelId="{33BB6EA8-E6CE-476D-BABA-647F06324BA0}">
      <dsp:nvSpPr>
        <dsp:cNvPr id="0" name=""/>
        <dsp:cNvSpPr/>
      </dsp:nvSpPr>
      <dsp:spPr>
        <a:xfrm>
          <a:off x="19268" y="1515288"/>
          <a:ext cx="1162883"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Domain-Specific Fine-Tuning Data</a:t>
          </a:r>
          <a:endParaRPr lang="en-US" sz="800" b="0" kern="1200"/>
        </a:p>
      </dsp:txBody>
      <dsp:txXfrm>
        <a:off x="29490" y="1525510"/>
        <a:ext cx="1142439" cy="328555"/>
      </dsp:txXfrm>
    </dsp:sp>
    <dsp:sp modelId="{33EA868B-5B80-478A-AC9B-15FB0BC4175C}">
      <dsp:nvSpPr>
        <dsp:cNvPr id="0" name=""/>
        <dsp:cNvSpPr/>
      </dsp:nvSpPr>
      <dsp:spPr>
        <a:xfrm>
          <a:off x="1400034" y="162"/>
          <a:ext cx="2495535" cy="34899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Data Management</a:t>
          </a:r>
          <a:endParaRPr lang="en-US" sz="900" b="1" kern="1200">
            <a:solidFill>
              <a:schemeClr val="tx1"/>
            </a:solidFill>
          </a:endParaRPr>
        </a:p>
      </dsp:txBody>
      <dsp:txXfrm>
        <a:off x="1410256" y="10384"/>
        <a:ext cx="2475091" cy="328555"/>
      </dsp:txXfrm>
    </dsp:sp>
    <dsp:sp modelId="{AFC94111-9D15-4A18-B559-6AC6ED7A8038}">
      <dsp:nvSpPr>
        <dsp:cNvPr id="0" name=""/>
        <dsp:cNvSpPr/>
      </dsp:nvSpPr>
      <dsp:spPr>
        <a:xfrm>
          <a:off x="1402666" y="378943"/>
          <a:ext cx="1195136"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Management Tool</a:t>
          </a:r>
          <a:endParaRPr lang="en-US" sz="800" b="0" kern="1200"/>
        </a:p>
      </dsp:txBody>
      <dsp:txXfrm>
        <a:off x="1412888" y="389165"/>
        <a:ext cx="1174692" cy="328555"/>
      </dsp:txXfrm>
    </dsp:sp>
    <dsp:sp modelId="{76A93074-9213-4E49-97F8-A3FF2AA969C3}">
      <dsp:nvSpPr>
        <dsp:cNvPr id="0" name=""/>
        <dsp:cNvSpPr/>
      </dsp:nvSpPr>
      <dsp:spPr>
        <a:xfrm>
          <a:off x="1404997" y="757725"/>
          <a:ext cx="1190474"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Generation Tool</a:t>
          </a:r>
          <a:endParaRPr lang="en-US" sz="800" b="0" kern="1200"/>
        </a:p>
      </dsp:txBody>
      <dsp:txXfrm>
        <a:off x="1415219" y="767947"/>
        <a:ext cx="1170030" cy="328555"/>
      </dsp:txXfrm>
    </dsp:sp>
    <dsp:sp modelId="{7028773B-0195-4405-80CD-24F55B709D04}">
      <dsp:nvSpPr>
        <dsp:cNvPr id="0" name=""/>
        <dsp:cNvSpPr/>
      </dsp:nvSpPr>
      <dsp:spPr>
        <a:xfrm>
          <a:off x="1409631" y="1136507"/>
          <a:ext cx="1181205"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Versioning Tool</a:t>
          </a:r>
          <a:endParaRPr lang="en-US" sz="800" b="0" kern="1200"/>
        </a:p>
      </dsp:txBody>
      <dsp:txXfrm>
        <a:off x="1419853" y="1146729"/>
        <a:ext cx="1160761" cy="328555"/>
      </dsp:txXfrm>
    </dsp:sp>
    <dsp:sp modelId="{F2B84D88-5BB8-49D9-9F41-DF5AC2A700EB}">
      <dsp:nvSpPr>
        <dsp:cNvPr id="0" name=""/>
        <dsp:cNvSpPr/>
      </dsp:nvSpPr>
      <dsp:spPr>
        <a:xfrm>
          <a:off x="1418792" y="1515288"/>
          <a:ext cx="1162883"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Labeling Tool</a:t>
          </a:r>
          <a:endParaRPr lang="en-US" sz="800" b="0" kern="1200"/>
        </a:p>
      </dsp:txBody>
      <dsp:txXfrm>
        <a:off x="1429014" y="1525510"/>
        <a:ext cx="1142439" cy="328555"/>
      </dsp:txXfrm>
    </dsp:sp>
    <dsp:sp modelId="{04C0737C-1D75-413B-87CE-D9C5410373D7}">
      <dsp:nvSpPr>
        <dsp:cNvPr id="0" name=""/>
        <dsp:cNvSpPr/>
      </dsp:nvSpPr>
      <dsp:spPr>
        <a:xfrm>
          <a:off x="2697802" y="378943"/>
          <a:ext cx="1195136"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Augmentation Tool</a:t>
          </a:r>
          <a:endParaRPr lang="en-US" sz="800" b="0" kern="1200"/>
        </a:p>
      </dsp:txBody>
      <dsp:txXfrm>
        <a:off x="2708024" y="389165"/>
        <a:ext cx="1174692" cy="328555"/>
      </dsp:txXfrm>
    </dsp:sp>
    <dsp:sp modelId="{46A07F1E-B489-4B54-B680-4DE78DB3B449}">
      <dsp:nvSpPr>
        <dsp:cNvPr id="0" name=""/>
        <dsp:cNvSpPr/>
      </dsp:nvSpPr>
      <dsp:spPr>
        <a:xfrm>
          <a:off x="2700133" y="757725"/>
          <a:ext cx="1190474"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Deduplication Tool</a:t>
          </a:r>
          <a:endParaRPr lang="en-US" sz="800" b="0" kern="1200"/>
        </a:p>
      </dsp:txBody>
      <dsp:txXfrm>
        <a:off x="2710355" y="767947"/>
        <a:ext cx="1170030" cy="328555"/>
      </dsp:txXfrm>
    </dsp:sp>
    <dsp:sp modelId="{857006A9-771B-4850-9A21-7BF993C1B667}">
      <dsp:nvSpPr>
        <dsp:cNvPr id="0" name=""/>
        <dsp:cNvSpPr/>
      </dsp:nvSpPr>
      <dsp:spPr>
        <a:xfrm>
          <a:off x="2704767" y="1136507"/>
          <a:ext cx="1181205"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Validation Tool</a:t>
          </a:r>
          <a:endParaRPr lang="en-US" sz="800" b="0" kern="1200"/>
        </a:p>
      </dsp:txBody>
      <dsp:txXfrm>
        <a:off x="2714989" y="1146729"/>
        <a:ext cx="1160761" cy="328555"/>
      </dsp:txXfrm>
    </dsp:sp>
    <dsp:sp modelId="{94EEF77B-2749-485D-BA90-037647FE1A2A}">
      <dsp:nvSpPr>
        <dsp:cNvPr id="0" name=""/>
        <dsp:cNvSpPr/>
      </dsp:nvSpPr>
      <dsp:spPr>
        <a:xfrm>
          <a:off x="2713928" y="1515288"/>
          <a:ext cx="1162883"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Feature Store</a:t>
          </a:r>
          <a:endParaRPr lang="en-US" sz="800" b="0" kern="1200"/>
        </a:p>
      </dsp:txBody>
      <dsp:txXfrm>
        <a:off x="2724150" y="1525510"/>
        <a:ext cx="1142439" cy="328555"/>
      </dsp:txXfrm>
    </dsp:sp>
    <dsp:sp modelId="{59A3C046-A781-4CE4-8BDC-65A36EE2B245}">
      <dsp:nvSpPr>
        <dsp:cNvPr id="0" name=""/>
        <dsp:cNvSpPr/>
      </dsp:nvSpPr>
      <dsp:spPr>
        <a:xfrm>
          <a:off x="4096156" y="162"/>
          <a:ext cx="2495437" cy="34899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Model Development</a:t>
          </a:r>
          <a:endParaRPr lang="en-US" sz="900" b="1" kern="1200">
            <a:solidFill>
              <a:schemeClr val="tx1"/>
            </a:solidFill>
          </a:endParaRPr>
        </a:p>
      </dsp:txBody>
      <dsp:txXfrm>
        <a:off x="4106378" y="10384"/>
        <a:ext cx="2474993" cy="328555"/>
      </dsp:txXfrm>
    </dsp:sp>
    <dsp:sp modelId="{44D199B0-5FC4-437F-AE3A-B2046821438C}">
      <dsp:nvSpPr>
        <dsp:cNvPr id="0" name=""/>
        <dsp:cNvSpPr/>
      </dsp:nvSpPr>
      <dsp:spPr>
        <a:xfrm>
          <a:off x="4099906" y="378943"/>
          <a:ext cx="1193969"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Development Environment</a:t>
          </a:r>
          <a:endParaRPr lang="en-US" sz="800" b="0" kern="1200"/>
        </a:p>
      </dsp:txBody>
      <dsp:txXfrm>
        <a:off x="4110128" y="389165"/>
        <a:ext cx="1173525" cy="328555"/>
      </dsp:txXfrm>
    </dsp:sp>
    <dsp:sp modelId="{00F6FB64-082F-4677-9F14-A5CB424E12E3}">
      <dsp:nvSpPr>
        <dsp:cNvPr id="0" name=""/>
        <dsp:cNvSpPr/>
      </dsp:nvSpPr>
      <dsp:spPr>
        <a:xfrm>
          <a:off x="4102235" y="757725"/>
          <a:ext cx="1189311"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Debugging Tools</a:t>
          </a:r>
          <a:endParaRPr lang="en-US" sz="800" b="0" kern="1200"/>
        </a:p>
      </dsp:txBody>
      <dsp:txXfrm>
        <a:off x="4112457" y="767947"/>
        <a:ext cx="1168867" cy="328555"/>
      </dsp:txXfrm>
    </dsp:sp>
    <dsp:sp modelId="{FB7E93F4-4A5E-4B5D-86FF-82A6A08B3A74}">
      <dsp:nvSpPr>
        <dsp:cNvPr id="0" name=""/>
        <dsp:cNvSpPr/>
      </dsp:nvSpPr>
      <dsp:spPr>
        <a:xfrm>
          <a:off x="4106864" y="1136507"/>
          <a:ext cx="1180052"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Profiling Tool</a:t>
          </a:r>
          <a:endParaRPr lang="en-US" sz="800" b="0" kern="1200"/>
        </a:p>
      </dsp:txBody>
      <dsp:txXfrm>
        <a:off x="4117086" y="1146729"/>
        <a:ext cx="1159608" cy="328555"/>
      </dsp:txXfrm>
    </dsp:sp>
    <dsp:sp modelId="{60D7AF0A-5018-46EA-8C3A-DFABFF0BC4F9}">
      <dsp:nvSpPr>
        <dsp:cNvPr id="0" name=""/>
        <dsp:cNvSpPr/>
      </dsp:nvSpPr>
      <dsp:spPr>
        <a:xfrm>
          <a:off x="4116016" y="1515288"/>
          <a:ext cx="1161748"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ML Pipeline Orchestration Tool</a:t>
          </a:r>
          <a:endParaRPr lang="en-US" sz="800" b="0" kern="1200"/>
        </a:p>
      </dsp:txBody>
      <dsp:txXfrm>
        <a:off x="4126238" y="1525510"/>
        <a:ext cx="1141304" cy="328555"/>
      </dsp:txXfrm>
    </dsp:sp>
    <dsp:sp modelId="{BBC7EBE2-F805-406D-BD8F-F91310B47E5D}">
      <dsp:nvSpPr>
        <dsp:cNvPr id="0" name=""/>
        <dsp:cNvSpPr/>
      </dsp:nvSpPr>
      <dsp:spPr>
        <a:xfrm>
          <a:off x="5393875" y="378943"/>
          <a:ext cx="1193969"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Experiment Tracking Tool</a:t>
          </a:r>
          <a:endParaRPr lang="en-US" sz="800" b="0" kern="1200"/>
        </a:p>
      </dsp:txBody>
      <dsp:txXfrm>
        <a:off x="5404097" y="389165"/>
        <a:ext cx="1173525" cy="328555"/>
      </dsp:txXfrm>
    </dsp:sp>
    <dsp:sp modelId="{E379D84D-F4D8-4352-9352-2AC85F7955C8}">
      <dsp:nvSpPr>
        <dsp:cNvPr id="0" name=""/>
        <dsp:cNvSpPr/>
      </dsp:nvSpPr>
      <dsp:spPr>
        <a:xfrm>
          <a:off x="5396203" y="757725"/>
          <a:ext cx="1189311"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Integrated </a:t>
          </a:r>
          <a:r>
            <a:rPr lang="en-US" sz="800" b="0" i="0" u="none" kern="1200" err="1"/>
            <a:t>MLOps</a:t>
          </a:r>
          <a:r>
            <a:rPr lang="en-US" sz="800" b="0" i="0" u="none" kern="1200"/>
            <a:t> Platform</a:t>
          </a:r>
          <a:endParaRPr lang="en-US" sz="800" b="0" kern="1200"/>
        </a:p>
      </dsp:txBody>
      <dsp:txXfrm>
        <a:off x="5406425" y="767947"/>
        <a:ext cx="1168867" cy="328555"/>
      </dsp:txXfrm>
    </dsp:sp>
    <dsp:sp modelId="{B28A7E55-7396-49E5-99BA-E87FD9573C6B}">
      <dsp:nvSpPr>
        <dsp:cNvPr id="0" name=""/>
        <dsp:cNvSpPr/>
      </dsp:nvSpPr>
      <dsp:spPr>
        <a:xfrm>
          <a:off x="5400833" y="1136507"/>
          <a:ext cx="1180052"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Architecture Search Tool</a:t>
          </a:r>
          <a:endParaRPr lang="en-US" sz="800" b="0" kern="1200"/>
        </a:p>
      </dsp:txBody>
      <dsp:txXfrm>
        <a:off x="5411055" y="1146729"/>
        <a:ext cx="1159608" cy="328555"/>
      </dsp:txXfrm>
    </dsp:sp>
    <dsp:sp modelId="{63A28333-5DE0-4CBC-BA39-BDEC464590D4}">
      <dsp:nvSpPr>
        <dsp:cNvPr id="0" name=""/>
        <dsp:cNvSpPr/>
      </dsp:nvSpPr>
      <dsp:spPr>
        <a:xfrm>
          <a:off x="6792180" y="162"/>
          <a:ext cx="2495339" cy="34899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Model Training</a:t>
          </a:r>
          <a:endParaRPr lang="en-US" sz="900" b="1" kern="1200">
            <a:solidFill>
              <a:schemeClr val="tx1"/>
            </a:solidFill>
          </a:endParaRPr>
        </a:p>
      </dsp:txBody>
      <dsp:txXfrm>
        <a:off x="6802402" y="10384"/>
        <a:ext cx="2474895" cy="328555"/>
      </dsp:txXfrm>
    </dsp:sp>
    <dsp:sp modelId="{100CDFCD-F6F6-4602-8D4B-70CE79868B80}">
      <dsp:nvSpPr>
        <dsp:cNvPr id="0" name=""/>
        <dsp:cNvSpPr/>
      </dsp:nvSpPr>
      <dsp:spPr>
        <a:xfrm>
          <a:off x="6795881" y="378943"/>
          <a:ext cx="1193969"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Pre-Training Tool</a:t>
          </a:r>
          <a:endParaRPr lang="en-US" sz="800" b="0" kern="1200"/>
        </a:p>
      </dsp:txBody>
      <dsp:txXfrm>
        <a:off x="6806103" y="389165"/>
        <a:ext cx="1173525" cy="328555"/>
      </dsp:txXfrm>
    </dsp:sp>
    <dsp:sp modelId="{83F5F5F0-9977-48D7-A790-D3D0684A5563}">
      <dsp:nvSpPr>
        <dsp:cNvPr id="0" name=""/>
        <dsp:cNvSpPr/>
      </dsp:nvSpPr>
      <dsp:spPr>
        <a:xfrm>
          <a:off x="6798210" y="757725"/>
          <a:ext cx="1189311"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Instruction Fine-Tuning Tool</a:t>
          </a:r>
          <a:endParaRPr lang="en-US" sz="800" b="0" kern="1200"/>
        </a:p>
      </dsp:txBody>
      <dsp:txXfrm>
        <a:off x="6808432" y="767947"/>
        <a:ext cx="1168867" cy="328555"/>
      </dsp:txXfrm>
    </dsp:sp>
    <dsp:sp modelId="{5D3731DB-C22D-4D11-AA26-BC40BBC1EC00}">
      <dsp:nvSpPr>
        <dsp:cNvPr id="0" name=""/>
        <dsp:cNvSpPr/>
      </dsp:nvSpPr>
      <dsp:spPr>
        <a:xfrm>
          <a:off x="6802839" y="1136507"/>
          <a:ext cx="1180052"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RL Training Tool</a:t>
          </a:r>
          <a:endParaRPr lang="en-US" sz="800" b="0" kern="1200"/>
        </a:p>
      </dsp:txBody>
      <dsp:txXfrm>
        <a:off x="6813061" y="1146729"/>
        <a:ext cx="1159608" cy="328555"/>
      </dsp:txXfrm>
    </dsp:sp>
    <dsp:sp modelId="{E3D8B9D6-5699-4BBF-B4A9-171CD36BE6DA}">
      <dsp:nvSpPr>
        <dsp:cNvPr id="0" name=""/>
        <dsp:cNvSpPr/>
      </dsp:nvSpPr>
      <dsp:spPr>
        <a:xfrm>
          <a:off x="6811991" y="1515288"/>
          <a:ext cx="1161748"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Fine-Tuning Tool</a:t>
          </a:r>
          <a:endParaRPr lang="en-US" sz="800" b="0" kern="1200"/>
        </a:p>
      </dsp:txBody>
      <dsp:txXfrm>
        <a:off x="6822213" y="1525510"/>
        <a:ext cx="1141304" cy="328555"/>
      </dsp:txXfrm>
    </dsp:sp>
    <dsp:sp modelId="{C1A492EA-6CD0-45B9-9092-E19D8CE13CCF}">
      <dsp:nvSpPr>
        <dsp:cNvPr id="0" name=""/>
        <dsp:cNvSpPr/>
      </dsp:nvSpPr>
      <dsp:spPr>
        <a:xfrm>
          <a:off x="8089850" y="378943"/>
          <a:ext cx="1193969"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Distributed Training Framework</a:t>
          </a:r>
          <a:endParaRPr lang="en-US" sz="800" b="0" kern="1200"/>
        </a:p>
      </dsp:txBody>
      <dsp:txXfrm>
        <a:off x="8100072" y="389165"/>
        <a:ext cx="1173525" cy="328555"/>
      </dsp:txXfrm>
    </dsp:sp>
    <dsp:sp modelId="{A89847A0-B6D3-4686-8FA0-87858F512E3E}">
      <dsp:nvSpPr>
        <dsp:cNvPr id="0" name=""/>
        <dsp:cNvSpPr/>
      </dsp:nvSpPr>
      <dsp:spPr>
        <a:xfrm>
          <a:off x="8092178" y="757725"/>
          <a:ext cx="1189311"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Hyperparameter Optimization Tool</a:t>
          </a:r>
          <a:endParaRPr lang="en-US" sz="800" b="0" kern="1200"/>
        </a:p>
      </dsp:txBody>
      <dsp:txXfrm>
        <a:off x="8102400" y="767947"/>
        <a:ext cx="1168867" cy="328555"/>
      </dsp:txXfrm>
    </dsp:sp>
    <dsp:sp modelId="{D2C52DF2-2F6B-49FC-BD1C-AEE7393634B4}">
      <dsp:nvSpPr>
        <dsp:cNvPr id="0" name=""/>
        <dsp:cNvSpPr/>
      </dsp:nvSpPr>
      <dsp:spPr>
        <a:xfrm>
          <a:off x="8096808" y="1136507"/>
          <a:ext cx="1180052"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Optimization Tool</a:t>
          </a:r>
          <a:endParaRPr lang="en-US" sz="800" b="0" kern="1200"/>
        </a:p>
      </dsp:txBody>
      <dsp:txXfrm>
        <a:off x="8107030" y="1146729"/>
        <a:ext cx="1159608" cy="328555"/>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AA20DDC-EBA5-484F-A12D-E80A2E48D420}">
      <dsp:nvSpPr>
        <dsp:cNvPr id="0" name=""/>
        <dsp:cNvSpPr/>
      </dsp:nvSpPr>
      <dsp:spPr>
        <a:xfrm>
          <a:off x="4816" y="741"/>
          <a:ext cx="1183866" cy="34246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Model Evaluation</a:t>
          </a:r>
          <a:endParaRPr lang="en-US" sz="900" b="1" kern="1200">
            <a:solidFill>
              <a:schemeClr val="tx1"/>
            </a:solidFill>
          </a:endParaRPr>
        </a:p>
      </dsp:txBody>
      <dsp:txXfrm>
        <a:off x="14847" y="10772"/>
        <a:ext cx="1163804" cy="322405"/>
      </dsp:txXfrm>
    </dsp:sp>
    <dsp:sp modelId="{58B58EB4-3FDA-4F20-9AE2-0B23833E7254}">
      <dsp:nvSpPr>
        <dsp:cNvPr id="0" name=""/>
        <dsp:cNvSpPr/>
      </dsp:nvSpPr>
      <dsp:spPr>
        <a:xfrm>
          <a:off x="5972" y="380866"/>
          <a:ext cx="1181555"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Benchmarks</a:t>
          </a:r>
          <a:endParaRPr lang="en-US" sz="800" b="0" kern="1200"/>
        </a:p>
      </dsp:txBody>
      <dsp:txXfrm>
        <a:off x="16003" y="390897"/>
        <a:ext cx="1161493" cy="322405"/>
      </dsp:txXfrm>
    </dsp:sp>
    <dsp:sp modelId="{8720BCDC-8AB6-4282-AAFC-E6E80E16FD9A}">
      <dsp:nvSpPr>
        <dsp:cNvPr id="0" name=""/>
        <dsp:cNvSpPr/>
      </dsp:nvSpPr>
      <dsp:spPr>
        <a:xfrm>
          <a:off x="8276" y="760991"/>
          <a:ext cx="1176946"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Benchmark Data</a:t>
          </a:r>
          <a:endParaRPr lang="en-US" sz="800" b="0" kern="1200"/>
        </a:p>
      </dsp:txBody>
      <dsp:txXfrm>
        <a:off x="18307" y="771022"/>
        <a:ext cx="1156884" cy="322405"/>
      </dsp:txXfrm>
    </dsp:sp>
    <dsp:sp modelId="{34740F14-77EB-4573-9EA8-6A715959FF12}">
      <dsp:nvSpPr>
        <dsp:cNvPr id="0" name=""/>
        <dsp:cNvSpPr/>
      </dsp:nvSpPr>
      <dsp:spPr>
        <a:xfrm>
          <a:off x="12858" y="1141115"/>
          <a:ext cx="1167782"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Evaluation Tools</a:t>
          </a:r>
          <a:endParaRPr lang="en-US" sz="800" b="0" kern="1200"/>
        </a:p>
      </dsp:txBody>
      <dsp:txXfrm>
        <a:off x="22889" y="1151146"/>
        <a:ext cx="1147720" cy="322405"/>
      </dsp:txXfrm>
    </dsp:sp>
    <dsp:sp modelId="{2DB76667-F31A-4B72-A9B6-942459BB2AC7}">
      <dsp:nvSpPr>
        <dsp:cNvPr id="0" name=""/>
        <dsp:cNvSpPr/>
      </dsp:nvSpPr>
      <dsp:spPr>
        <a:xfrm>
          <a:off x="21915" y="1521240"/>
          <a:ext cx="1149669"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Leaderboards</a:t>
          </a:r>
          <a:endParaRPr lang="en-US" sz="800" b="0" kern="1200"/>
        </a:p>
      </dsp:txBody>
      <dsp:txXfrm>
        <a:off x="31946" y="1531271"/>
        <a:ext cx="1129607" cy="322405"/>
      </dsp:txXfrm>
    </dsp:sp>
    <dsp:sp modelId="{3A21EFF2-859D-4062-A6D1-4821DED56A37}">
      <dsp:nvSpPr>
        <dsp:cNvPr id="0" name=""/>
        <dsp:cNvSpPr/>
      </dsp:nvSpPr>
      <dsp:spPr>
        <a:xfrm>
          <a:off x="1387184" y="741"/>
          <a:ext cx="2467177" cy="34246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Model Management</a:t>
          </a:r>
          <a:endParaRPr lang="en-US" sz="900" b="1" kern="1200">
            <a:solidFill>
              <a:schemeClr val="tx1"/>
            </a:solidFill>
          </a:endParaRPr>
        </a:p>
      </dsp:txBody>
      <dsp:txXfrm>
        <a:off x="1397215" y="10772"/>
        <a:ext cx="2447115" cy="322405"/>
      </dsp:txXfrm>
    </dsp:sp>
    <dsp:sp modelId="{E237211A-B964-4370-9CB8-02F243E4D1BC}">
      <dsp:nvSpPr>
        <dsp:cNvPr id="0" name=""/>
        <dsp:cNvSpPr/>
      </dsp:nvSpPr>
      <dsp:spPr>
        <a:xfrm>
          <a:off x="1389689" y="380866"/>
          <a:ext cx="1181555"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Versioning Tool</a:t>
          </a:r>
          <a:endParaRPr lang="en-US" sz="800" b="0" kern="1200"/>
        </a:p>
      </dsp:txBody>
      <dsp:txXfrm>
        <a:off x="1399720" y="390897"/>
        <a:ext cx="1161493" cy="322405"/>
      </dsp:txXfrm>
    </dsp:sp>
    <dsp:sp modelId="{225D9B8C-E8E2-460C-B96A-831BDB20B461}">
      <dsp:nvSpPr>
        <dsp:cNvPr id="0" name=""/>
        <dsp:cNvSpPr/>
      </dsp:nvSpPr>
      <dsp:spPr>
        <a:xfrm>
          <a:off x="1391993" y="760991"/>
          <a:ext cx="1176946"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Garden</a:t>
          </a:r>
          <a:endParaRPr lang="en-US" sz="800" b="0" kern="1200"/>
        </a:p>
      </dsp:txBody>
      <dsp:txXfrm>
        <a:off x="1402024" y="771022"/>
        <a:ext cx="1156884" cy="322405"/>
      </dsp:txXfrm>
    </dsp:sp>
    <dsp:sp modelId="{9C66BA75-5E91-41C0-B39A-E9E1FAAD8795}">
      <dsp:nvSpPr>
        <dsp:cNvPr id="0" name=""/>
        <dsp:cNvSpPr/>
      </dsp:nvSpPr>
      <dsp:spPr>
        <a:xfrm>
          <a:off x="1396575" y="1141115"/>
          <a:ext cx="1167782"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Marketplace</a:t>
          </a:r>
          <a:endParaRPr lang="en-US" sz="800" b="0" kern="1200"/>
        </a:p>
      </dsp:txBody>
      <dsp:txXfrm>
        <a:off x="1406606" y="1151146"/>
        <a:ext cx="1147720" cy="322405"/>
      </dsp:txXfrm>
    </dsp:sp>
    <dsp:sp modelId="{8B713F9F-9E25-4816-A929-2D8A3D63ACF2}">
      <dsp:nvSpPr>
        <dsp:cNvPr id="0" name=""/>
        <dsp:cNvSpPr/>
      </dsp:nvSpPr>
      <dsp:spPr>
        <a:xfrm>
          <a:off x="1405632" y="1521240"/>
          <a:ext cx="1149669"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Packaging Tool</a:t>
          </a:r>
          <a:endParaRPr lang="en-US" sz="800" b="0" kern="1200"/>
        </a:p>
      </dsp:txBody>
      <dsp:txXfrm>
        <a:off x="1415663" y="1531271"/>
        <a:ext cx="1129607" cy="322405"/>
      </dsp:txXfrm>
    </dsp:sp>
    <dsp:sp modelId="{4FC923D1-EA1C-4DAC-8264-354109FACFAF}">
      <dsp:nvSpPr>
        <dsp:cNvPr id="0" name=""/>
        <dsp:cNvSpPr/>
      </dsp:nvSpPr>
      <dsp:spPr>
        <a:xfrm>
          <a:off x="2670301" y="380866"/>
          <a:ext cx="1181555"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Metadata Management Tool</a:t>
          </a:r>
          <a:endParaRPr lang="en-US" sz="800" b="0" kern="1200"/>
        </a:p>
      </dsp:txBody>
      <dsp:txXfrm>
        <a:off x="2680332" y="390897"/>
        <a:ext cx="1161493" cy="322405"/>
      </dsp:txXfrm>
    </dsp:sp>
    <dsp:sp modelId="{3D4C3DD7-42EC-4AE9-B452-5C01DB0B6AFE}">
      <dsp:nvSpPr>
        <dsp:cNvPr id="0" name=""/>
        <dsp:cNvSpPr/>
      </dsp:nvSpPr>
      <dsp:spPr>
        <a:xfrm>
          <a:off x="4052862" y="741"/>
          <a:ext cx="2467080" cy="34246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Model Operations</a:t>
          </a:r>
          <a:endParaRPr lang="en-US" sz="900" b="1" kern="1200">
            <a:solidFill>
              <a:schemeClr val="tx1"/>
            </a:solidFill>
          </a:endParaRPr>
        </a:p>
      </dsp:txBody>
      <dsp:txXfrm>
        <a:off x="4062893" y="10772"/>
        <a:ext cx="2447018" cy="322405"/>
      </dsp:txXfrm>
    </dsp:sp>
    <dsp:sp modelId="{88B591EC-9571-49F8-90ED-AD238AB6283E}">
      <dsp:nvSpPr>
        <dsp:cNvPr id="0" name=""/>
        <dsp:cNvSpPr/>
      </dsp:nvSpPr>
      <dsp:spPr>
        <a:xfrm>
          <a:off x="4056472" y="380866"/>
          <a:ext cx="1180401"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Deployment Tool</a:t>
          </a:r>
          <a:endParaRPr lang="en-US" sz="800" b="0" kern="1200"/>
        </a:p>
      </dsp:txBody>
      <dsp:txXfrm>
        <a:off x="4066503" y="390897"/>
        <a:ext cx="1160339" cy="322405"/>
      </dsp:txXfrm>
    </dsp:sp>
    <dsp:sp modelId="{CEFA7A8F-4340-4F58-98BB-B2E709D46E7B}">
      <dsp:nvSpPr>
        <dsp:cNvPr id="0" name=""/>
        <dsp:cNvSpPr/>
      </dsp:nvSpPr>
      <dsp:spPr>
        <a:xfrm>
          <a:off x="4058774" y="760991"/>
          <a:ext cx="1175797"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Inference Tool</a:t>
          </a:r>
          <a:endParaRPr lang="en-US" sz="800" b="0" kern="1200"/>
        </a:p>
      </dsp:txBody>
      <dsp:txXfrm>
        <a:off x="4068805" y="771022"/>
        <a:ext cx="1155735" cy="322405"/>
      </dsp:txXfrm>
    </dsp:sp>
    <dsp:sp modelId="{B9799978-6233-4CE8-9595-0C693DD61B4B}">
      <dsp:nvSpPr>
        <dsp:cNvPr id="0" name=""/>
        <dsp:cNvSpPr/>
      </dsp:nvSpPr>
      <dsp:spPr>
        <a:xfrm>
          <a:off x="4063352" y="1141115"/>
          <a:ext cx="1166642"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Monitoring Tool</a:t>
          </a:r>
          <a:endParaRPr lang="en-US" sz="800" b="0" kern="1200"/>
        </a:p>
      </dsp:txBody>
      <dsp:txXfrm>
        <a:off x="4073383" y="1151146"/>
        <a:ext cx="1146580" cy="322405"/>
      </dsp:txXfrm>
    </dsp:sp>
    <dsp:sp modelId="{D377944B-A64F-493C-84F9-6B5340817CA3}">
      <dsp:nvSpPr>
        <dsp:cNvPr id="0" name=""/>
        <dsp:cNvSpPr/>
      </dsp:nvSpPr>
      <dsp:spPr>
        <a:xfrm>
          <a:off x="4072400" y="1521240"/>
          <a:ext cx="1148546"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Gateway</a:t>
          </a:r>
          <a:endParaRPr lang="en-US" sz="800" b="0" kern="1200"/>
        </a:p>
      </dsp:txBody>
      <dsp:txXfrm>
        <a:off x="4082431" y="1531271"/>
        <a:ext cx="1128484" cy="322405"/>
      </dsp:txXfrm>
    </dsp:sp>
    <dsp:sp modelId="{3AC75DC0-60C3-4032-80C1-3B2866673BB4}">
      <dsp:nvSpPr>
        <dsp:cNvPr id="0" name=""/>
        <dsp:cNvSpPr/>
      </dsp:nvSpPr>
      <dsp:spPr>
        <a:xfrm>
          <a:off x="5335930" y="380866"/>
          <a:ext cx="1180401"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A/B Testing Framework</a:t>
          </a:r>
          <a:endParaRPr lang="en-US" sz="800" b="0" kern="1200"/>
        </a:p>
      </dsp:txBody>
      <dsp:txXfrm>
        <a:off x="5345961" y="390897"/>
        <a:ext cx="1160339" cy="322405"/>
      </dsp:txXfrm>
    </dsp:sp>
    <dsp:sp modelId="{2338C640-E174-4BD8-BC8C-29814134647B}">
      <dsp:nvSpPr>
        <dsp:cNvPr id="0" name=""/>
        <dsp:cNvSpPr/>
      </dsp:nvSpPr>
      <dsp:spPr>
        <a:xfrm>
          <a:off x="5338233" y="760991"/>
          <a:ext cx="1175797"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Rollback System</a:t>
          </a:r>
          <a:endParaRPr lang="en-US" sz="800" b="0" kern="1200"/>
        </a:p>
      </dsp:txBody>
      <dsp:txXfrm>
        <a:off x="5348264" y="771022"/>
        <a:ext cx="1155735" cy="322405"/>
      </dsp:txXfrm>
    </dsp:sp>
    <dsp:sp modelId="{B088588C-7E13-4F61-93A1-3A02FC440AA6}">
      <dsp:nvSpPr>
        <dsp:cNvPr id="0" name=""/>
        <dsp:cNvSpPr/>
      </dsp:nvSpPr>
      <dsp:spPr>
        <a:xfrm>
          <a:off x="6718443" y="741"/>
          <a:ext cx="1183866" cy="34246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Monitoring &amp; Alerting</a:t>
          </a:r>
          <a:endParaRPr lang="en-US" sz="900" b="1" kern="1200">
            <a:solidFill>
              <a:schemeClr val="tx1"/>
            </a:solidFill>
          </a:endParaRPr>
        </a:p>
      </dsp:txBody>
      <dsp:txXfrm>
        <a:off x="6728474" y="10772"/>
        <a:ext cx="1163804" cy="322405"/>
      </dsp:txXfrm>
    </dsp:sp>
    <dsp:sp modelId="{6338F7C0-BFA9-490F-B12E-8886DAE64A44}">
      <dsp:nvSpPr>
        <dsp:cNvPr id="0" name=""/>
        <dsp:cNvSpPr/>
      </dsp:nvSpPr>
      <dsp:spPr>
        <a:xfrm>
          <a:off x="6719021" y="380866"/>
          <a:ext cx="1182710"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Performance Monitoring Tool</a:t>
          </a:r>
          <a:endParaRPr lang="en-US" sz="800" b="0" kern="1200"/>
        </a:p>
      </dsp:txBody>
      <dsp:txXfrm>
        <a:off x="6729052" y="390897"/>
        <a:ext cx="1162648" cy="322405"/>
      </dsp:txXfrm>
    </dsp:sp>
    <dsp:sp modelId="{CF2FE915-5F1C-49DD-8B64-B7752944E7CB}">
      <dsp:nvSpPr>
        <dsp:cNvPr id="0" name=""/>
        <dsp:cNvSpPr/>
      </dsp:nvSpPr>
      <dsp:spPr>
        <a:xfrm>
          <a:off x="6720176" y="760991"/>
          <a:ext cx="1180401"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Drift Detection Tool</a:t>
          </a:r>
          <a:endParaRPr lang="en-US" sz="800" b="0" kern="1200"/>
        </a:p>
      </dsp:txBody>
      <dsp:txXfrm>
        <a:off x="6730207" y="771022"/>
        <a:ext cx="1160339" cy="322405"/>
      </dsp:txXfrm>
    </dsp:sp>
    <dsp:sp modelId="{898EDCC4-41C5-481F-A634-6A7ECA5A765F}">
      <dsp:nvSpPr>
        <dsp:cNvPr id="0" name=""/>
        <dsp:cNvSpPr/>
      </dsp:nvSpPr>
      <dsp:spPr>
        <a:xfrm>
          <a:off x="6722478" y="1141115"/>
          <a:ext cx="1175797"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Drift Detection Tool</a:t>
          </a:r>
          <a:endParaRPr lang="en-US" sz="800" b="0" kern="1200"/>
        </a:p>
      </dsp:txBody>
      <dsp:txXfrm>
        <a:off x="6732509" y="1151146"/>
        <a:ext cx="1155735" cy="322405"/>
      </dsp:txXfrm>
    </dsp:sp>
    <dsp:sp modelId="{FADE06EA-9645-4017-B801-D2D39F361A02}">
      <dsp:nvSpPr>
        <dsp:cNvPr id="0" name=""/>
        <dsp:cNvSpPr/>
      </dsp:nvSpPr>
      <dsp:spPr>
        <a:xfrm>
          <a:off x="6727055" y="1521240"/>
          <a:ext cx="1166642"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Alert Management Tool</a:t>
          </a:r>
          <a:endParaRPr lang="en-US" sz="800" b="0" kern="1200"/>
        </a:p>
      </dsp:txBody>
      <dsp:txXfrm>
        <a:off x="6737086" y="1531271"/>
        <a:ext cx="1146580" cy="322405"/>
      </dsp:txXfrm>
    </dsp:sp>
    <dsp:sp modelId="{C9A5F578-5857-47C3-BD67-54ABB77240F2}">
      <dsp:nvSpPr>
        <dsp:cNvPr id="0" name=""/>
        <dsp:cNvSpPr/>
      </dsp:nvSpPr>
      <dsp:spPr>
        <a:xfrm>
          <a:off x="8100811" y="741"/>
          <a:ext cx="1183866" cy="34246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Analytics &amp; Reporting</a:t>
          </a:r>
          <a:endParaRPr lang="en-US" sz="900" b="1" kern="1200">
            <a:solidFill>
              <a:schemeClr val="tx1"/>
            </a:solidFill>
          </a:endParaRPr>
        </a:p>
      </dsp:txBody>
      <dsp:txXfrm>
        <a:off x="8110842" y="10772"/>
        <a:ext cx="1163804" cy="322405"/>
      </dsp:txXfrm>
    </dsp:sp>
    <dsp:sp modelId="{C2F8BABF-C460-4711-900A-B5A0A9937CE1}">
      <dsp:nvSpPr>
        <dsp:cNvPr id="0" name=""/>
        <dsp:cNvSpPr/>
      </dsp:nvSpPr>
      <dsp:spPr>
        <a:xfrm>
          <a:off x="8101389" y="380866"/>
          <a:ext cx="1182710"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ML Metrics Dashboard</a:t>
          </a:r>
          <a:endParaRPr lang="en-US" sz="800" b="0" kern="1200"/>
        </a:p>
      </dsp:txBody>
      <dsp:txXfrm>
        <a:off x="8111420" y="390897"/>
        <a:ext cx="1162648" cy="322405"/>
      </dsp:txXfrm>
    </dsp:sp>
    <dsp:sp modelId="{AF1E7D01-90B1-4306-B142-A6708C3464DB}">
      <dsp:nvSpPr>
        <dsp:cNvPr id="0" name=""/>
        <dsp:cNvSpPr/>
      </dsp:nvSpPr>
      <dsp:spPr>
        <a:xfrm>
          <a:off x="8102543" y="760991"/>
          <a:ext cx="1180401"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Business Impact Dashboard</a:t>
          </a:r>
          <a:endParaRPr lang="en-US" sz="800" b="0" kern="1200"/>
        </a:p>
      </dsp:txBody>
      <dsp:txXfrm>
        <a:off x="8112574" y="771022"/>
        <a:ext cx="1160339" cy="322405"/>
      </dsp:txXfrm>
    </dsp:sp>
    <dsp:sp modelId="{3F90C482-2867-49AF-A204-82968E96444F}">
      <dsp:nvSpPr>
        <dsp:cNvPr id="0" name=""/>
        <dsp:cNvSpPr/>
      </dsp:nvSpPr>
      <dsp:spPr>
        <a:xfrm>
          <a:off x="8104845" y="1141115"/>
          <a:ext cx="1175797"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Performance Reports</a:t>
          </a:r>
          <a:endParaRPr lang="en-US" sz="800" b="0" kern="1200"/>
        </a:p>
      </dsp:txBody>
      <dsp:txXfrm>
        <a:off x="8114876" y="1151146"/>
        <a:ext cx="1155735" cy="322405"/>
      </dsp:txXfrm>
    </dsp:sp>
    <dsp:sp modelId="{818C9513-CDA3-4064-87BD-68F9511C0AC6}">
      <dsp:nvSpPr>
        <dsp:cNvPr id="0" name=""/>
        <dsp:cNvSpPr/>
      </dsp:nvSpPr>
      <dsp:spPr>
        <a:xfrm>
          <a:off x="8109423" y="1521240"/>
          <a:ext cx="1166642" cy="34246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Resource Usage Analytics</a:t>
          </a:r>
          <a:endParaRPr lang="en-US" sz="800" b="0" kern="1200"/>
        </a:p>
      </dsp:txBody>
      <dsp:txXfrm>
        <a:off x="8119454" y="1531271"/>
        <a:ext cx="1146580" cy="322405"/>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C479F2F-2F39-4AD0-9B71-33B11A6199EE}">
      <dsp:nvSpPr>
        <dsp:cNvPr id="0" name=""/>
        <dsp:cNvSpPr/>
      </dsp:nvSpPr>
      <dsp:spPr>
        <a:xfrm>
          <a:off x="4722" y="442"/>
          <a:ext cx="2238584" cy="351093"/>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Request Handling</a:t>
          </a:r>
          <a:endParaRPr lang="en-US" sz="900" b="1" kern="1200">
            <a:solidFill>
              <a:schemeClr val="tx1"/>
            </a:solidFill>
          </a:endParaRPr>
        </a:p>
      </dsp:txBody>
      <dsp:txXfrm>
        <a:off x="15005" y="10725"/>
        <a:ext cx="2218018" cy="330527"/>
      </dsp:txXfrm>
    </dsp:sp>
    <dsp:sp modelId="{8FD785BB-B15E-4A1F-85CE-2300F1ABBC3E}">
      <dsp:nvSpPr>
        <dsp:cNvPr id="0" name=""/>
        <dsp:cNvSpPr/>
      </dsp:nvSpPr>
      <dsp:spPr>
        <a:xfrm>
          <a:off x="8042" y="417080"/>
          <a:ext cx="107103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LLM Completion APIs</a:t>
          </a:r>
          <a:endParaRPr lang="en-US" sz="800" kern="1200"/>
        </a:p>
      </dsp:txBody>
      <dsp:txXfrm>
        <a:off x="18325" y="427363"/>
        <a:ext cx="1050466" cy="330527"/>
      </dsp:txXfrm>
    </dsp:sp>
    <dsp:sp modelId="{055D7157-EB6A-4471-8351-E95456E7C2EE}">
      <dsp:nvSpPr>
        <dsp:cNvPr id="0" name=""/>
        <dsp:cNvSpPr/>
      </dsp:nvSpPr>
      <dsp:spPr>
        <a:xfrm>
          <a:off x="11172" y="833717"/>
          <a:ext cx="106477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Embedding APIs</a:t>
          </a:r>
          <a:endParaRPr lang="en-US" sz="800" kern="1200"/>
        </a:p>
      </dsp:txBody>
      <dsp:txXfrm>
        <a:off x="21455" y="844000"/>
        <a:ext cx="1044206" cy="330527"/>
      </dsp:txXfrm>
    </dsp:sp>
    <dsp:sp modelId="{891A9CAF-4E0C-408C-B55D-A822F62113C0}">
      <dsp:nvSpPr>
        <dsp:cNvPr id="0" name=""/>
        <dsp:cNvSpPr/>
      </dsp:nvSpPr>
      <dsp:spPr>
        <a:xfrm>
          <a:off x="17377" y="1250355"/>
          <a:ext cx="1052361"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Re-Ranking APIs</a:t>
          </a:r>
          <a:endParaRPr lang="en-US" sz="800" kern="1200"/>
        </a:p>
      </dsp:txBody>
      <dsp:txXfrm>
        <a:off x="27660" y="1260638"/>
        <a:ext cx="1031795" cy="330527"/>
      </dsp:txXfrm>
    </dsp:sp>
    <dsp:sp modelId="{B1FC064C-25C3-4DCF-BF00-6D979C225B89}">
      <dsp:nvSpPr>
        <dsp:cNvPr id="0" name=""/>
        <dsp:cNvSpPr/>
      </dsp:nvSpPr>
      <dsp:spPr>
        <a:xfrm>
          <a:off x="29572" y="1666992"/>
          <a:ext cx="1027971"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Request Routing</a:t>
          </a:r>
          <a:endParaRPr lang="en-US" sz="800" kern="1200"/>
        </a:p>
      </dsp:txBody>
      <dsp:txXfrm>
        <a:off x="39855" y="1677275"/>
        <a:ext cx="1007405" cy="330527"/>
      </dsp:txXfrm>
    </dsp:sp>
    <dsp:sp modelId="{5AF56791-6D78-4EDF-8403-A306CA19A28B}">
      <dsp:nvSpPr>
        <dsp:cNvPr id="0" name=""/>
        <dsp:cNvSpPr/>
      </dsp:nvSpPr>
      <dsp:spPr>
        <a:xfrm>
          <a:off x="1168953" y="417080"/>
          <a:ext cx="107103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High Throughput</a:t>
          </a:r>
          <a:endParaRPr lang="en-US" sz="800" kern="1200"/>
        </a:p>
      </dsp:txBody>
      <dsp:txXfrm>
        <a:off x="1179236" y="427363"/>
        <a:ext cx="1050466" cy="330527"/>
      </dsp:txXfrm>
    </dsp:sp>
    <dsp:sp modelId="{0CB490F3-651B-4C41-97BA-13C85FA48CC0}">
      <dsp:nvSpPr>
        <dsp:cNvPr id="0" name=""/>
        <dsp:cNvSpPr/>
      </dsp:nvSpPr>
      <dsp:spPr>
        <a:xfrm>
          <a:off x="1173659" y="845869"/>
          <a:ext cx="106477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Low Latency</a:t>
          </a:r>
          <a:endParaRPr lang="en-US" sz="800" kern="1200"/>
        </a:p>
      </dsp:txBody>
      <dsp:txXfrm>
        <a:off x="1183942" y="856152"/>
        <a:ext cx="1044206" cy="330527"/>
      </dsp:txXfrm>
    </dsp:sp>
    <dsp:sp modelId="{444B2AD9-3D6C-47EB-BD51-DEA258D13DDC}">
      <dsp:nvSpPr>
        <dsp:cNvPr id="0" name=""/>
        <dsp:cNvSpPr/>
      </dsp:nvSpPr>
      <dsp:spPr>
        <a:xfrm>
          <a:off x="2423239" y="442"/>
          <a:ext cx="1074176" cy="351093"/>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rgbClr val="000000"/>
              </a:solidFill>
              <a:latin typeface="Graphik"/>
              <a:ea typeface="+mn-ea"/>
              <a:cs typeface="+mn-cs"/>
            </a:rPr>
            <a:t>Guardrails</a:t>
          </a:r>
        </a:p>
      </dsp:txBody>
      <dsp:txXfrm>
        <a:off x="2433522" y="10725"/>
        <a:ext cx="1053610" cy="330527"/>
      </dsp:txXfrm>
    </dsp:sp>
    <dsp:sp modelId="{21B87430-B530-4233-A4F0-177C8F2EA11A}">
      <dsp:nvSpPr>
        <dsp:cNvPr id="0" name=""/>
        <dsp:cNvSpPr/>
      </dsp:nvSpPr>
      <dsp:spPr>
        <a:xfrm>
          <a:off x="2423764" y="417080"/>
          <a:ext cx="1073127"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solidFill>
                <a:srgbClr val="FFFFFF"/>
              </a:solidFill>
              <a:latin typeface="Graphik"/>
              <a:ea typeface="+mn-ea"/>
              <a:cs typeface="+mn-cs"/>
            </a:rPr>
            <a:t>Budget-Based</a:t>
          </a:r>
          <a:r>
            <a:rPr lang="en-US" sz="900" b="1" i="0" u="none" kern="1200">
              <a:solidFill>
                <a:schemeClr val="tx1"/>
              </a:solidFill>
            </a:rPr>
            <a:t> </a:t>
          </a:r>
          <a:r>
            <a:rPr lang="en-US" sz="800" b="0" i="0" u="none" kern="1200">
              <a:solidFill>
                <a:srgbClr val="FFFFFF"/>
              </a:solidFill>
              <a:latin typeface="Graphik"/>
              <a:ea typeface="+mn-ea"/>
              <a:cs typeface="+mn-cs"/>
            </a:rPr>
            <a:t>Limits</a:t>
          </a:r>
        </a:p>
      </dsp:txBody>
      <dsp:txXfrm>
        <a:off x="2434047" y="427363"/>
        <a:ext cx="1052561" cy="330527"/>
      </dsp:txXfrm>
    </dsp:sp>
    <dsp:sp modelId="{D6EFAF94-1FC5-4DA2-B6F6-26B192367376}">
      <dsp:nvSpPr>
        <dsp:cNvPr id="0" name=""/>
        <dsp:cNvSpPr/>
      </dsp:nvSpPr>
      <dsp:spPr>
        <a:xfrm>
          <a:off x="2424811" y="833717"/>
          <a:ext cx="107103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solidFill>
                <a:srgbClr val="FFFFFF"/>
              </a:solidFill>
              <a:latin typeface="Graphik"/>
              <a:ea typeface="+mn-ea"/>
              <a:cs typeface="+mn-cs"/>
            </a:rPr>
            <a:t>Consumption and Financial-Based Limits</a:t>
          </a:r>
        </a:p>
      </dsp:txBody>
      <dsp:txXfrm>
        <a:off x="2435094" y="844000"/>
        <a:ext cx="1050466" cy="330527"/>
      </dsp:txXfrm>
    </dsp:sp>
    <dsp:sp modelId="{5F364CBA-6513-4650-A149-09435CC36718}">
      <dsp:nvSpPr>
        <dsp:cNvPr id="0" name=""/>
        <dsp:cNvSpPr/>
      </dsp:nvSpPr>
      <dsp:spPr>
        <a:xfrm>
          <a:off x="2426900" y="1250355"/>
          <a:ext cx="1066855"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Hallucination Detection</a:t>
          </a:r>
        </a:p>
      </dsp:txBody>
      <dsp:txXfrm>
        <a:off x="2437183" y="1260638"/>
        <a:ext cx="1046289" cy="330527"/>
      </dsp:txXfrm>
    </dsp:sp>
    <dsp:sp modelId="{BB2431B7-1B63-42D7-BB75-048BDFF592FD}">
      <dsp:nvSpPr>
        <dsp:cNvPr id="0" name=""/>
        <dsp:cNvSpPr/>
      </dsp:nvSpPr>
      <dsp:spPr>
        <a:xfrm>
          <a:off x="2431053" y="1666992"/>
          <a:ext cx="1058548"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Malicious Use Intent Detection</a:t>
          </a:r>
        </a:p>
      </dsp:txBody>
      <dsp:txXfrm>
        <a:off x="2441336" y="1677275"/>
        <a:ext cx="1037982" cy="330527"/>
      </dsp:txXfrm>
    </dsp:sp>
    <dsp:sp modelId="{2A371ED9-3588-481F-84EB-6139DD907794}">
      <dsp:nvSpPr>
        <dsp:cNvPr id="0" name=""/>
        <dsp:cNvSpPr/>
      </dsp:nvSpPr>
      <dsp:spPr>
        <a:xfrm>
          <a:off x="2431053" y="2083629"/>
          <a:ext cx="1058548" cy="3360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Harmful Content Generation Detection</a:t>
          </a:r>
        </a:p>
      </dsp:txBody>
      <dsp:txXfrm>
        <a:off x="2440896" y="2093472"/>
        <a:ext cx="1038862" cy="316378"/>
      </dsp:txXfrm>
    </dsp:sp>
    <dsp:sp modelId="{4DF4E540-4634-445C-8B46-CBF14D50C3DE}">
      <dsp:nvSpPr>
        <dsp:cNvPr id="0" name=""/>
        <dsp:cNvSpPr/>
      </dsp:nvSpPr>
      <dsp:spPr>
        <a:xfrm>
          <a:off x="3677350" y="442"/>
          <a:ext cx="1074176" cy="351093"/>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Observability</a:t>
          </a:r>
          <a:endParaRPr lang="en-US" sz="900" b="1" kern="1200">
            <a:solidFill>
              <a:schemeClr val="tx1"/>
            </a:solidFill>
          </a:endParaRPr>
        </a:p>
      </dsp:txBody>
      <dsp:txXfrm>
        <a:off x="3687633" y="10725"/>
        <a:ext cx="1053610" cy="330527"/>
      </dsp:txXfrm>
    </dsp:sp>
    <dsp:sp modelId="{B6353FA4-3968-4FC2-9428-91CFDE630112}">
      <dsp:nvSpPr>
        <dsp:cNvPr id="0" name=""/>
        <dsp:cNvSpPr/>
      </dsp:nvSpPr>
      <dsp:spPr>
        <a:xfrm>
          <a:off x="3677874" y="417080"/>
          <a:ext cx="1073127"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Usage Metrics Collection</a:t>
          </a:r>
          <a:endParaRPr lang="en-US" sz="800" kern="1200"/>
        </a:p>
      </dsp:txBody>
      <dsp:txXfrm>
        <a:off x="3688157" y="427363"/>
        <a:ext cx="1052561" cy="330527"/>
      </dsp:txXfrm>
    </dsp:sp>
    <dsp:sp modelId="{D8B5E2B3-904A-4AC2-8CEF-963392F9A930}">
      <dsp:nvSpPr>
        <dsp:cNvPr id="0" name=""/>
        <dsp:cNvSpPr/>
      </dsp:nvSpPr>
      <dsp:spPr>
        <a:xfrm>
          <a:off x="3678922" y="833717"/>
          <a:ext cx="107103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Usage Dashboards</a:t>
          </a:r>
          <a:endParaRPr lang="en-US" sz="800" kern="1200"/>
        </a:p>
      </dsp:txBody>
      <dsp:txXfrm>
        <a:off x="3689205" y="844000"/>
        <a:ext cx="1050466" cy="330527"/>
      </dsp:txXfrm>
    </dsp:sp>
    <dsp:sp modelId="{E3DAF6E9-86F9-4C9E-AC57-DCCE1B54AC55}">
      <dsp:nvSpPr>
        <dsp:cNvPr id="0" name=""/>
        <dsp:cNvSpPr/>
      </dsp:nvSpPr>
      <dsp:spPr>
        <a:xfrm>
          <a:off x="3681010" y="1250355"/>
          <a:ext cx="1066855"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Alerts and Notifications</a:t>
          </a:r>
          <a:endParaRPr lang="en-US" sz="800" kern="1200"/>
        </a:p>
      </dsp:txBody>
      <dsp:txXfrm>
        <a:off x="3691293" y="1260638"/>
        <a:ext cx="1046289" cy="330527"/>
      </dsp:txXfrm>
    </dsp:sp>
    <dsp:sp modelId="{A08D5FC5-5A0B-4E85-8497-6BEB1B31C410}">
      <dsp:nvSpPr>
        <dsp:cNvPr id="0" name=""/>
        <dsp:cNvSpPr/>
      </dsp:nvSpPr>
      <dsp:spPr>
        <a:xfrm>
          <a:off x="4931460" y="442"/>
          <a:ext cx="2238496" cy="351093"/>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Management</a:t>
          </a:r>
          <a:endParaRPr lang="en-US" sz="900" b="1" kern="1200">
            <a:solidFill>
              <a:schemeClr val="tx1"/>
            </a:solidFill>
          </a:endParaRPr>
        </a:p>
      </dsp:txBody>
      <dsp:txXfrm>
        <a:off x="4941743" y="10725"/>
        <a:ext cx="2217930" cy="330527"/>
      </dsp:txXfrm>
    </dsp:sp>
    <dsp:sp modelId="{EC2F88ED-F426-4C38-AC46-166B899C0394}">
      <dsp:nvSpPr>
        <dsp:cNvPr id="0" name=""/>
        <dsp:cNvSpPr/>
      </dsp:nvSpPr>
      <dsp:spPr>
        <a:xfrm>
          <a:off x="4933689" y="417080"/>
          <a:ext cx="1072079"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Application Onboarding</a:t>
          </a:r>
          <a:endParaRPr lang="en-US" sz="800" kern="1200"/>
        </a:p>
      </dsp:txBody>
      <dsp:txXfrm>
        <a:off x="4943972" y="427363"/>
        <a:ext cx="1051513" cy="330527"/>
      </dsp:txXfrm>
    </dsp:sp>
    <dsp:sp modelId="{45FFCB53-7F4A-4675-A289-3F643AA7E60F}">
      <dsp:nvSpPr>
        <dsp:cNvPr id="0" name=""/>
        <dsp:cNvSpPr/>
      </dsp:nvSpPr>
      <dsp:spPr>
        <a:xfrm>
          <a:off x="4935780" y="833717"/>
          <a:ext cx="1067898"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Model Onboarding</a:t>
          </a:r>
        </a:p>
      </dsp:txBody>
      <dsp:txXfrm>
        <a:off x="4946063" y="844000"/>
        <a:ext cx="1047332" cy="330527"/>
      </dsp:txXfrm>
    </dsp:sp>
    <dsp:sp modelId="{0B255827-61BB-4263-9163-397E72DF9C4F}">
      <dsp:nvSpPr>
        <dsp:cNvPr id="0" name=""/>
        <dsp:cNvSpPr/>
      </dsp:nvSpPr>
      <dsp:spPr>
        <a:xfrm>
          <a:off x="4939937" y="1250355"/>
          <a:ext cx="1059583"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Access Control Management</a:t>
          </a:r>
          <a:endParaRPr lang="en-US" sz="800" kern="1200"/>
        </a:p>
      </dsp:txBody>
      <dsp:txXfrm>
        <a:off x="4950220" y="1260638"/>
        <a:ext cx="1039017" cy="330527"/>
      </dsp:txXfrm>
    </dsp:sp>
    <dsp:sp modelId="{0B7D6280-C906-43BB-8DA8-10F207A02299}">
      <dsp:nvSpPr>
        <dsp:cNvPr id="0" name=""/>
        <dsp:cNvSpPr/>
      </dsp:nvSpPr>
      <dsp:spPr>
        <a:xfrm>
          <a:off x="4948155" y="1666992"/>
          <a:ext cx="1043148"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Consumption Limit Management</a:t>
          </a:r>
        </a:p>
      </dsp:txBody>
      <dsp:txXfrm>
        <a:off x="4958438" y="1677275"/>
        <a:ext cx="1022582" cy="330527"/>
      </dsp:txXfrm>
    </dsp:sp>
    <dsp:sp modelId="{CFCD09C4-7A74-44E0-9F0A-34D6CAB93146}">
      <dsp:nvSpPr>
        <dsp:cNvPr id="0" name=""/>
        <dsp:cNvSpPr/>
      </dsp:nvSpPr>
      <dsp:spPr>
        <a:xfrm>
          <a:off x="6095647" y="417080"/>
          <a:ext cx="1072079"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kern="1200"/>
            <a:t>Guardrails Management</a:t>
          </a:r>
        </a:p>
      </dsp:txBody>
      <dsp:txXfrm>
        <a:off x="6105930" y="427363"/>
        <a:ext cx="1051513" cy="330527"/>
      </dsp:txXfrm>
    </dsp:sp>
    <dsp:sp modelId="{40BE9BB2-5A5F-449C-BFD7-5801C1BA2489}">
      <dsp:nvSpPr>
        <dsp:cNvPr id="0" name=""/>
        <dsp:cNvSpPr/>
      </dsp:nvSpPr>
      <dsp:spPr>
        <a:xfrm>
          <a:off x="7349890" y="442"/>
          <a:ext cx="1074176" cy="351093"/>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Security</a:t>
          </a:r>
          <a:endParaRPr lang="en-US" sz="900" b="1" kern="1200">
            <a:solidFill>
              <a:schemeClr val="tx1"/>
            </a:solidFill>
          </a:endParaRPr>
        </a:p>
      </dsp:txBody>
      <dsp:txXfrm>
        <a:off x="7360173" y="10725"/>
        <a:ext cx="1053610" cy="330527"/>
      </dsp:txXfrm>
    </dsp:sp>
    <dsp:sp modelId="{6314F9FB-4080-4155-8844-2A91F0AA06A4}">
      <dsp:nvSpPr>
        <dsp:cNvPr id="0" name=""/>
        <dsp:cNvSpPr/>
      </dsp:nvSpPr>
      <dsp:spPr>
        <a:xfrm>
          <a:off x="7350414" y="417080"/>
          <a:ext cx="1073127"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User Management</a:t>
          </a:r>
          <a:endParaRPr lang="en-US" sz="800" kern="1200"/>
        </a:p>
      </dsp:txBody>
      <dsp:txXfrm>
        <a:off x="7360697" y="427363"/>
        <a:ext cx="1052561" cy="330527"/>
      </dsp:txXfrm>
    </dsp:sp>
    <dsp:sp modelId="{63CD09C3-C4AD-4277-B3CF-03E86B34918A}">
      <dsp:nvSpPr>
        <dsp:cNvPr id="0" name=""/>
        <dsp:cNvSpPr/>
      </dsp:nvSpPr>
      <dsp:spPr>
        <a:xfrm>
          <a:off x="7351462" y="833717"/>
          <a:ext cx="1071032"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API Key Management</a:t>
          </a:r>
          <a:endParaRPr lang="en-US" sz="800" kern="1200"/>
        </a:p>
      </dsp:txBody>
      <dsp:txXfrm>
        <a:off x="7361745" y="844000"/>
        <a:ext cx="1050466" cy="330527"/>
      </dsp:txXfrm>
    </dsp:sp>
    <dsp:sp modelId="{A8E5B5C3-3949-4E06-B622-83FEDE5DA77E}">
      <dsp:nvSpPr>
        <dsp:cNvPr id="0" name=""/>
        <dsp:cNvSpPr/>
      </dsp:nvSpPr>
      <dsp:spPr>
        <a:xfrm>
          <a:off x="7353550" y="1250355"/>
          <a:ext cx="1066855" cy="351093"/>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Access Control</a:t>
          </a:r>
          <a:endParaRPr lang="en-US" sz="800" kern="1200"/>
        </a:p>
      </dsp:txBody>
      <dsp:txXfrm>
        <a:off x="7363833" y="1260638"/>
        <a:ext cx="1046289" cy="330527"/>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454CFD3-1060-4162-B490-2CB68B822B86}">
      <dsp:nvSpPr>
        <dsp:cNvPr id="0" name=""/>
        <dsp:cNvSpPr/>
      </dsp:nvSpPr>
      <dsp:spPr>
        <a:xfrm>
          <a:off x="5670" y="147"/>
          <a:ext cx="1840019"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Database Management Systems</a:t>
          </a:r>
        </a:p>
      </dsp:txBody>
      <dsp:txXfrm>
        <a:off x="15588" y="10065"/>
        <a:ext cx="1820183" cy="318780"/>
      </dsp:txXfrm>
    </dsp:sp>
    <dsp:sp modelId="{4925F12C-2371-4A9C-A3D4-507E7D736594}">
      <dsp:nvSpPr>
        <dsp:cNvPr id="0" name=""/>
        <dsp:cNvSpPr/>
      </dsp:nvSpPr>
      <dsp:spPr>
        <a:xfrm>
          <a:off x="21204" y="386565"/>
          <a:ext cx="836204"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Vector DB</a:t>
          </a:r>
        </a:p>
      </dsp:txBody>
      <dsp:txXfrm>
        <a:off x="31122" y="396483"/>
        <a:ext cx="816368" cy="318780"/>
      </dsp:txXfrm>
    </dsp:sp>
    <dsp:sp modelId="{5225E1F6-B204-4DC1-A87B-B13548A9E386}">
      <dsp:nvSpPr>
        <dsp:cNvPr id="0" name=""/>
        <dsp:cNvSpPr/>
      </dsp:nvSpPr>
      <dsp:spPr>
        <a:xfrm>
          <a:off x="22019" y="772983"/>
          <a:ext cx="834574"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Graph DB</a:t>
          </a:r>
        </a:p>
      </dsp:txBody>
      <dsp:txXfrm>
        <a:off x="31937" y="782901"/>
        <a:ext cx="814738" cy="318780"/>
      </dsp:txXfrm>
    </dsp:sp>
    <dsp:sp modelId="{CDA542D7-E23D-446E-ABEB-D8137AFEC2DA}">
      <dsp:nvSpPr>
        <dsp:cNvPr id="0" name=""/>
        <dsp:cNvSpPr/>
      </dsp:nvSpPr>
      <dsp:spPr>
        <a:xfrm>
          <a:off x="19928" y="1159402"/>
          <a:ext cx="83875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Cache DB</a:t>
          </a:r>
        </a:p>
      </dsp:txBody>
      <dsp:txXfrm>
        <a:off x="29846" y="1169320"/>
        <a:ext cx="818920" cy="318780"/>
      </dsp:txXfrm>
    </dsp:sp>
    <dsp:sp modelId="{2ACA240D-54B6-43D8-B399-AA5FE346C853}">
      <dsp:nvSpPr>
        <dsp:cNvPr id="0" name=""/>
        <dsp:cNvSpPr/>
      </dsp:nvSpPr>
      <dsp:spPr>
        <a:xfrm>
          <a:off x="933725" y="386565"/>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Relational DB</a:t>
          </a:r>
        </a:p>
      </dsp:txBody>
      <dsp:txXfrm>
        <a:off x="943643" y="396483"/>
        <a:ext cx="877870" cy="318780"/>
      </dsp:txXfrm>
    </dsp:sp>
    <dsp:sp modelId="{B1D9EB13-2269-4549-9161-2D1A9C5FE907}">
      <dsp:nvSpPr>
        <dsp:cNvPr id="0" name=""/>
        <dsp:cNvSpPr/>
      </dsp:nvSpPr>
      <dsp:spPr>
        <a:xfrm>
          <a:off x="936348" y="772983"/>
          <a:ext cx="892459"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Blob Store</a:t>
          </a:r>
        </a:p>
      </dsp:txBody>
      <dsp:txXfrm>
        <a:off x="946266" y="782901"/>
        <a:ext cx="872623" cy="318780"/>
      </dsp:txXfrm>
    </dsp:sp>
    <dsp:sp modelId="{E058AB7F-FE18-487B-BD30-F98EE96F0EA8}">
      <dsp:nvSpPr>
        <dsp:cNvPr id="0" name=""/>
        <dsp:cNvSpPr/>
      </dsp:nvSpPr>
      <dsp:spPr>
        <a:xfrm>
          <a:off x="1996210" y="147"/>
          <a:ext cx="1887200"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Data Sources</a:t>
          </a:r>
        </a:p>
      </dsp:txBody>
      <dsp:txXfrm>
        <a:off x="2006128" y="10065"/>
        <a:ext cx="1867364" cy="318780"/>
      </dsp:txXfrm>
    </dsp:sp>
    <dsp:sp modelId="{F761314D-DF28-4E08-AA5E-07DFC96203D9}">
      <dsp:nvSpPr>
        <dsp:cNvPr id="0" name=""/>
        <dsp:cNvSpPr/>
      </dsp:nvSpPr>
      <dsp:spPr>
        <a:xfrm>
          <a:off x="1996830" y="386565"/>
          <a:ext cx="912334"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Enterprise Applications</a:t>
          </a:r>
        </a:p>
      </dsp:txBody>
      <dsp:txXfrm>
        <a:off x="2006748" y="396483"/>
        <a:ext cx="892498" cy="318780"/>
      </dsp:txXfrm>
    </dsp:sp>
    <dsp:sp modelId="{8AEED8CC-9B7D-45B1-A700-60BD8870F732}">
      <dsp:nvSpPr>
        <dsp:cNvPr id="0" name=""/>
        <dsp:cNvSpPr/>
      </dsp:nvSpPr>
      <dsp:spPr>
        <a:xfrm>
          <a:off x="1998378" y="772983"/>
          <a:ext cx="909240"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External Data</a:t>
          </a:r>
        </a:p>
      </dsp:txBody>
      <dsp:txXfrm>
        <a:off x="2008296" y="782901"/>
        <a:ext cx="889404" cy="318780"/>
      </dsp:txXfrm>
    </dsp:sp>
    <dsp:sp modelId="{10E1577F-36B4-407E-AB02-B85A5F86AB49}">
      <dsp:nvSpPr>
        <dsp:cNvPr id="0" name=""/>
        <dsp:cNvSpPr/>
      </dsp:nvSpPr>
      <dsp:spPr>
        <a:xfrm>
          <a:off x="2002566" y="1159402"/>
          <a:ext cx="900863"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Data Lake</a:t>
          </a:r>
        </a:p>
      </dsp:txBody>
      <dsp:txXfrm>
        <a:off x="2012484" y="1169320"/>
        <a:ext cx="881027" cy="318780"/>
      </dsp:txXfrm>
    </dsp:sp>
    <dsp:sp modelId="{0B01D095-F457-4310-B2E0-56E697A90E2E}">
      <dsp:nvSpPr>
        <dsp:cNvPr id="0" name=""/>
        <dsp:cNvSpPr/>
      </dsp:nvSpPr>
      <dsp:spPr>
        <a:xfrm>
          <a:off x="2984205" y="386565"/>
          <a:ext cx="898584"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Content Management Systems</a:t>
          </a:r>
        </a:p>
      </dsp:txBody>
      <dsp:txXfrm>
        <a:off x="2994123" y="396483"/>
        <a:ext cx="878748" cy="318780"/>
      </dsp:txXfrm>
    </dsp:sp>
    <dsp:sp modelId="{1B403199-50F0-4A30-B2FA-94498A42D9B5}">
      <dsp:nvSpPr>
        <dsp:cNvPr id="0" name=""/>
        <dsp:cNvSpPr/>
      </dsp:nvSpPr>
      <dsp:spPr>
        <a:xfrm>
          <a:off x="2985958" y="772983"/>
          <a:ext cx="895079"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Synthetic Data Generators</a:t>
          </a:r>
        </a:p>
      </dsp:txBody>
      <dsp:txXfrm>
        <a:off x="2995876" y="782901"/>
        <a:ext cx="875243" cy="318780"/>
      </dsp:txXfrm>
    </dsp:sp>
    <dsp:sp modelId="{881F36EA-091F-4CA0-96FC-0DEE80432E5E}">
      <dsp:nvSpPr>
        <dsp:cNvPr id="0" name=""/>
        <dsp:cNvSpPr/>
      </dsp:nvSpPr>
      <dsp:spPr>
        <a:xfrm>
          <a:off x="4033930" y="147"/>
          <a:ext cx="1874204"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Model Training Datasets</a:t>
          </a:r>
        </a:p>
      </dsp:txBody>
      <dsp:txXfrm>
        <a:off x="4043848" y="10065"/>
        <a:ext cx="1854368" cy="318780"/>
      </dsp:txXfrm>
    </dsp:sp>
    <dsp:sp modelId="{2AFF169D-36E6-498D-8D0A-70BA01EA391E}">
      <dsp:nvSpPr>
        <dsp:cNvPr id="0" name=""/>
        <dsp:cNvSpPr/>
      </dsp:nvSpPr>
      <dsp:spPr>
        <a:xfrm>
          <a:off x="4035389" y="386565"/>
          <a:ext cx="898540"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Pre-Training Data</a:t>
          </a:r>
        </a:p>
      </dsp:txBody>
      <dsp:txXfrm>
        <a:off x="4045307" y="396483"/>
        <a:ext cx="878704" cy="318780"/>
      </dsp:txXfrm>
    </dsp:sp>
    <dsp:sp modelId="{D71C5215-EA82-4B0F-B374-AD9ECEB83ED8}">
      <dsp:nvSpPr>
        <dsp:cNvPr id="0" name=""/>
        <dsp:cNvSpPr/>
      </dsp:nvSpPr>
      <dsp:spPr>
        <a:xfrm>
          <a:off x="4036913" y="772983"/>
          <a:ext cx="895492"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SFT Training Data</a:t>
          </a:r>
        </a:p>
      </dsp:txBody>
      <dsp:txXfrm>
        <a:off x="4046831" y="782901"/>
        <a:ext cx="875656" cy="318780"/>
      </dsp:txXfrm>
    </dsp:sp>
    <dsp:sp modelId="{1C63010D-D557-42F6-82F5-0AFE3EE3B1EB}">
      <dsp:nvSpPr>
        <dsp:cNvPr id="0" name=""/>
        <dsp:cNvSpPr/>
      </dsp:nvSpPr>
      <dsp:spPr>
        <a:xfrm>
          <a:off x="5008970" y="386565"/>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Preference Training Data</a:t>
          </a:r>
        </a:p>
      </dsp:txBody>
      <dsp:txXfrm>
        <a:off x="5018888" y="396483"/>
        <a:ext cx="877870" cy="318780"/>
      </dsp:txXfrm>
    </dsp:sp>
    <dsp:sp modelId="{AA186862-D076-4E0B-A15E-D46BAD51AED7}">
      <dsp:nvSpPr>
        <dsp:cNvPr id="0" name=""/>
        <dsp:cNvSpPr/>
      </dsp:nvSpPr>
      <dsp:spPr>
        <a:xfrm>
          <a:off x="5010720" y="772983"/>
          <a:ext cx="894205"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Fine-Tuning Data</a:t>
          </a:r>
        </a:p>
      </dsp:txBody>
      <dsp:txXfrm>
        <a:off x="5020638" y="782901"/>
        <a:ext cx="874369" cy="318780"/>
      </dsp:txXfrm>
    </dsp:sp>
    <dsp:sp modelId="{D9B7649E-D478-4C65-9064-2D0FCB65F2C4}">
      <dsp:nvSpPr>
        <dsp:cNvPr id="0" name=""/>
        <dsp:cNvSpPr/>
      </dsp:nvSpPr>
      <dsp:spPr>
        <a:xfrm>
          <a:off x="6058655" y="147"/>
          <a:ext cx="1876091"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Evaluation Datasets</a:t>
          </a:r>
        </a:p>
      </dsp:txBody>
      <dsp:txXfrm>
        <a:off x="6068573" y="10065"/>
        <a:ext cx="1856255" cy="318780"/>
      </dsp:txXfrm>
    </dsp:sp>
    <dsp:sp modelId="{8331607F-6483-4CC1-AD7F-6A5546099148}">
      <dsp:nvSpPr>
        <dsp:cNvPr id="0" name=""/>
        <dsp:cNvSpPr/>
      </dsp:nvSpPr>
      <dsp:spPr>
        <a:xfrm>
          <a:off x="6061474" y="386565"/>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Model Evaluation Data</a:t>
          </a:r>
        </a:p>
      </dsp:txBody>
      <dsp:txXfrm>
        <a:off x="6071392" y="396483"/>
        <a:ext cx="877870" cy="318780"/>
      </dsp:txXfrm>
    </dsp:sp>
    <dsp:sp modelId="{715E326B-ACF3-4E17-AA87-B96E98B1B535}">
      <dsp:nvSpPr>
        <dsp:cNvPr id="0" name=""/>
        <dsp:cNvSpPr/>
      </dsp:nvSpPr>
      <dsp:spPr>
        <a:xfrm>
          <a:off x="6063225" y="772983"/>
          <a:ext cx="894205"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Agent Evaluation Data</a:t>
          </a:r>
        </a:p>
      </dsp:txBody>
      <dsp:txXfrm>
        <a:off x="6073143" y="782901"/>
        <a:ext cx="874369" cy="318780"/>
      </dsp:txXfrm>
    </dsp:sp>
    <dsp:sp modelId="{820AB0FE-0908-4533-B5C0-4588ABF25FE4}">
      <dsp:nvSpPr>
        <dsp:cNvPr id="0" name=""/>
        <dsp:cNvSpPr/>
      </dsp:nvSpPr>
      <dsp:spPr>
        <a:xfrm>
          <a:off x="7034221" y="386565"/>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Tool Evaluation Data</a:t>
          </a:r>
        </a:p>
      </dsp:txBody>
      <dsp:txXfrm>
        <a:off x="7044139" y="396483"/>
        <a:ext cx="877870" cy="318780"/>
      </dsp:txXfrm>
    </dsp:sp>
    <dsp:sp modelId="{03B67655-B8EB-47A6-B974-8F9008B84CCA}">
      <dsp:nvSpPr>
        <dsp:cNvPr id="0" name=""/>
        <dsp:cNvSpPr/>
      </dsp:nvSpPr>
      <dsp:spPr>
        <a:xfrm>
          <a:off x="7035972" y="772983"/>
          <a:ext cx="894205"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Skill Evaluation Data</a:t>
          </a:r>
          <a:endParaRPr lang="en-US" sz="800" b="0" kern="1200" dirty="0">
            <a:latin typeface="+mn-lt"/>
          </a:endParaRPr>
        </a:p>
      </dsp:txBody>
      <dsp:txXfrm>
        <a:off x="7045890" y="782901"/>
        <a:ext cx="874369" cy="318780"/>
      </dsp:txXfrm>
    </dsp:sp>
    <dsp:sp modelId="{C5DF130E-2CC9-4601-9AF7-21EE40AA6E57}">
      <dsp:nvSpPr>
        <dsp:cNvPr id="0" name=""/>
        <dsp:cNvSpPr/>
      </dsp:nvSpPr>
      <dsp:spPr>
        <a:xfrm>
          <a:off x="8085267" y="147"/>
          <a:ext cx="915170"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Knowledge Pipelines</a:t>
          </a:r>
        </a:p>
      </dsp:txBody>
      <dsp:txXfrm>
        <a:off x="8095185" y="10065"/>
        <a:ext cx="895334" cy="318780"/>
      </dsp:txXfrm>
    </dsp:sp>
    <dsp:sp modelId="{2210B618-4A94-42A2-B3D7-A3B3E9EAD5D0}">
      <dsp:nvSpPr>
        <dsp:cNvPr id="0" name=""/>
        <dsp:cNvSpPr/>
      </dsp:nvSpPr>
      <dsp:spPr>
        <a:xfrm>
          <a:off x="8093121" y="386565"/>
          <a:ext cx="899462"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Vector Database Population Pipelines</a:t>
          </a:r>
        </a:p>
      </dsp:txBody>
      <dsp:txXfrm>
        <a:off x="8103039" y="396483"/>
        <a:ext cx="879626" cy="318780"/>
      </dsp:txXfrm>
    </dsp:sp>
    <dsp:sp modelId="{E31D9D44-C7C5-438E-88EF-F15602C1DECA}">
      <dsp:nvSpPr>
        <dsp:cNvPr id="0" name=""/>
        <dsp:cNvSpPr/>
      </dsp:nvSpPr>
      <dsp:spPr>
        <a:xfrm>
          <a:off x="8093999" y="772983"/>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Graph Database Population Pipelines</a:t>
          </a:r>
        </a:p>
      </dsp:txBody>
      <dsp:txXfrm>
        <a:off x="8103917" y="782901"/>
        <a:ext cx="877870" cy="318780"/>
      </dsp:txXfrm>
    </dsp:sp>
    <dsp:sp modelId="{4267C676-D5B8-432C-A0DF-00820BF586BC}">
      <dsp:nvSpPr>
        <dsp:cNvPr id="0" name=""/>
        <dsp:cNvSpPr/>
      </dsp:nvSpPr>
      <dsp:spPr>
        <a:xfrm>
          <a:off x="9150958" y="147"/>
          <a:ext cx="900341"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Knowledge </a:t>
          </a:r>
          <a:r>
            <a:rPr lang="en-US" sz="800" b="0" kern="1200" dirty="0">
              <a:solidFill>
                <a:srgbClr val="FFFFFF"/>
              </a:solidFill>
              <a:latin typeface="+mn-lt"/>
              <a:ea typeface="+mn-ea"/>
              <a:cs typeface="+mn-cs"/>
            </a:rPr>
            <a:t>Datasets</a:t>
          </a:r>
        </a:p>
      </dsp:txBody>
      <dsp:txXfrm>
        <a:off x="9160876" y="10065"/>
        <a:ext cx="880505" cy="318780"/>
      </dsp:txXfrm>
    </dsp:sp>
    <dsp:sp modelId="{53AFE878-2FEC-4AC0-B4BA-F6A7062D7B85}">
      <dsp:nvSpPr>
        <dsp:cNvPr id="0" name=""/>
        <dsp:cNvSpPr/>
      </dsp:nvSpPr>
      <dsp:spPr>
        <a:xfrm>
          <a:off x="9151398" y="386565"/>
          <a:ext cx="899462"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Domain Ontologies</a:t>
          </a:r>
        </a:p>
      </dsp:txBody>
      <dsp:txXfrm>
        <a:off x="9161316" y="396483"/>
        <a:ext cx="879626" cy="318780"/>
      </dsp:txXfrm>
    </dsp:sp>
    <dsp:sp modelId="{9A960064-C459-4CC4-BC2D-A29A1307292D}">
      <dsp:nvSpPr>
        <dsp:cNvPr id="0" name=""/>
        <dsp:cNvSpPr/>
      </dsp:nvSpPr>
      <dsp:spPr>
        <a:xfrm>
          <a:off x="9152275" y="772983"/>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latin typeface="+mn-lt"/>
            </a:rPr>
            <a:t>Embeddings, Chunks, Metadata</a:t>
          </a:r>
          <a:endParaRPr lang="en-US" sz="800" b="0" kern="1200" dirty="0">
            <a:latin typeface="+mn-lt"/>
          </a:endParaRPr>
        </a:p>
      </dsp:txBody>
      <dsp:txXfrm>
        <a:off x="9162193" y="782901"/>
        <a:ext cx="877870" cy="318780"/>
      </dsp:txXfrm>
    </dsp:sp>
    <dsp:sp modelId="{2E96686D-CDC8-49C3-8519-50A7BD9260F5}">
      <dsp:nvSpPr>
        <dsp:cNvPr id="0" name=""/>
        <dsp:cNvSpPr/>
      </dsp:nvSpPr>
      <dsp:spPr>
        <a:xfrm>
          <a:off x="9154026" y="1157725"/>
          <a:ext cx="894205"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Graph Data</a:t>
          </a:r>
        </a:p>
      </dsp:txBody>
      <dsp:txXfrm>
        <a:off x="9163944" y="1167643"/>
        <a:ext cx="874369" cy="318780"/>
      </dsp:txXfrm>
    </dsp:sp>
    <dsp:sp modelId="{C2B761D7-48B5-42A1-92C0-1812EF6339DA}">
      <dsp:nvSpPr>
        <dsp:cNvPr id="0" name=""/>
        <dsp:cNvSpPr/>
      </dsp:nvSpPr>
      <dsp:spPr>
        <a:xfrm>
          <a:off x="10201820" y="147"/>
          <a:ext cx="900341" cy="343400"/>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Memory Management Services</a:t>
          </a:r>
        </a:p>
      </dsp:txBody>
      <dsp:txXfrm>
        <a:off x="10211878" y="10205"/>
        <a:ext cx="880225" cy="323284"/>
      </dsp:txXfrm>
    </dsp:sp>
    <dsp:sp modelId="{52F177BF-7215-43A6-A44E-CB4E3169E3FF}">
      <dsp:nvSpPr>
        <dsp:cNvPr id="0" name=""/>
        <dsp:cNvSpPr/>
      </dsp:nvSpPr>
      <dsp:spPr>
        <a:xfrm>
          <a:off x="10202260" y="391349"/>
          <a:ext cx="899462" cy="343402"/>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r>
            <a:rPr lang="en-US" sz="800" b="0" kern="1200" dirty="0">
              <a:solidFill>
                <a:srgbClr val="FFFFFF"/>
              </a:solidFill>
              <a:latin typeface="+mn-lt"/>
              <a:ea typeface="+mn-ea"/>
              <a:cs typeface="+mn-cs"/>
            </a:rPr>
            <a:t>Memory Construction Service</a:t>
          </a:r>
        </a:p>
      </dsp:txBody>
      <dsp:txXfrm>
        <a:off x="10212318" y="401407"/>
        <a:ext cx="879346" cy="323286"/>
      </dsp:txXfrm>
    </dsp:sp>
    <dsp:sp modelId="{4777B43F-08E6-47E6-BB2D-2BFD6F2A6142}">
      <dsp:nvSpPr>
        <dsp:cNvPr id="0" name=""/>
        <dsp:cNvSpPr/>
      </dsp:nvSpPr>
      <dsp:spPr>
        <a:xfrm>
          <a:off x="10203138" y="782554"/>
          <a:ext cx="897706" cy="343400"/>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r>
            <a:rPr lang="en-US" sz="800" b="0" kern="1200" dirty="0">
              <a:solidFill>
                <a:srgbClr val="FFFFFF"/>
              </a:solidFill>
              <a:latin typeface="+mn-lt"/>
              <a:ea typeface="+mn-ea"/>
              <a:cs typeface="+mn-cs"/>
            </a:rPr>
            <a:t>Memory Organization Service</a:t>
          </a:r>
        </a:p>
      </dsp:txBody>
      <dsp:txXfrm>
        <a:off x="10213196" y="792612"/>
        <a:ext cx="877590" cy="323284"/>
      </dsp:txXfrm>
    </dsp:sp>
    <dsp:sp modelId="{B26E9B21-3DBC-44EE-96A8-F213C2EDD9F5}">
      <dsp:nvSpPr>
        <dsp:cNvPr id="0" name=""/>
        <dsp:cNvSpPr/>
      </dsp:nvSpPr>
      <dsp:spPr>
        <a:xfrm>
          <a:off x="10204888" y="1173756"/>
          <a:ext cx="894205" cy="343402"/>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r>
            <a:rPr lang="en-US" sz="800" b="0" kern="1200" dirty="0">
              <a:latin typeface="+mn-lt"/>
            </a:rPr>
            <a:t>Memory Conflict Resolution Service</a:t>
          </a:r>
        </a:p>
      </dsp:txBody>
      <dsp:txXfrm>
        <a:off x="10214946" y="1183814"/>
        <a:ext cx="874089" cy="323286"/>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79BF7CF-0F46-4D48-849B-E2266A367869}">
      <dsp:nvSpPr>
        <dsp:cNvPr id="0" name=""/>
        <dsp:cNvSpPr/>
      </dsp:nvSpPr>
      <dsp:spPr>
        <a:xfrm>
          <a:off x="1170" y="14843"/>
          <a:ext cx="11106662"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Agent Datasets</a:t>
          </a:r>
        </a:p>
      </dsp:txBody>
      <dsp:txXfrm>
        <a:off x="11005" y="24678"/>
        <a:ext cx="11086992" cy="316109"/>
      </dsp:txXfrm>
    </dsp:sp>
    <dsp:sp modelId="{499C77B2-5A69-4177-B2BC-ADC44A4D898F}">
      <dsp:nvSpPr>
        <dsp:cNvPr id="0" name=""/>
        <dsp:cNvSpPr/>
      </dsp:nvSpPr>
      <dsp:spPr>
        <a:xfrm>
          <a:off x="11426" y="421276"/>
          <a:ext cx="1037973"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Security Data</a:t>
          </a:r>
        </a:p>
      </dsp:txBody>
      <dsp:txXfrm>
        <a:off x="21261" y="431111"/>
        <a:ext cx="1018303" cy="316109"/>
      </dsp:txXfrm>
    </dsp:sp>
    <dsp:sp modelId="{F309BEF8-C0BA-4B22-9E61-7F48ED0F7693}">
      <dsp:nvSpPr>
        <dsp:cNvPr id="0" name=""/>
        <dsp:cNvSpPr/>
      </dsp:nvSpPr>
      <dsp:spPr>
        <a:xfrm>
          <a:off x="13450" y="842100"/>
          <a:ext cx="103392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Agent Identity</a:t>
          </a:r>
        </a:p>
      </dsp:txBody>
      <dsp:txXfrm>
        <a:off x="23285" y="851935"/>
        <a:ext cx="1014254" cy="316109"/>
      </dsp:txXfrm>
    </dsp:sp>
    <dsp:sp modelId="{F4C45E49-96D1-4B6D-8DAE-3ABB8D157A3A}">
      <dsp:nvSpPr>
        <dsp:cNvPr id="0" name=""/>
        <dsp:cNvSpPr/>
      </dsp:nvSpPr>
      <dsp:spPr>
        <a:xfrm>
          <a:off x="17475" y="1262924"/>
          <a:ext cx="102587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Agent Access Permissions</a:t>
          </a:r>
        </a:p>
      </dsp:txBody>
      <dsp:txXfrm>
        <a:off x="27310" y="1272759"/>
        <a:ext cx="1006204" cy="316109"/>
      </dsp:txXfrm>
    </dsp:sp>
    <dsp:sp modelId="{BC8BB62B-518C-46C8-B320-7464E78489FD}">
      <dsp:nvSpPr>
        <dsp:cNvPr id="0" name=""/>
        <dsp:cNvSpPr/>
      </dsp:nvSpPr>
      <dsp:spPr>
        <a:xfrm>
          <a:off x="1136504" y="421276"/>
          <a:ext cx="1037973"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Tools and Skills</a:t>
          </a:r>
        </a:p>
      </dsp:txBody>
      <dsp:txXfrm>
        <a:off x="1146339" y="431111"/>
        <a:ext cx="1018303" cy="316109"/>
      </dsp:txXfrm>
    </dsp:sp>
    <dsp:sp modelId="{BA3942FC-BCBA-4F3E-AA4D-B53FB14D90D6}">
      <dsp:nvSpPr>
        <dsp:cNvPr id="0" name=""/>
        <dsp:cNvSpPr/>
      </dsp:nvSpPr>
      <dsp:spPr>
        <a:xfrm>
          <a:off x="1138528" y="842100"/>
          <a:ext cx="103392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Tool Registry</a:t>
          </a:r>
        </a:p>
      </dsp:txBody>
      <dsp:txXfrm>
        <a:off x="1148363" y="851935"/>
        <a:ext cx="1014254" cy="316109"/>
      </dsp:txXfrm>
    </dsp:sp>
    <dsp:sp modelId="{86A803F7-E66A-4623-9735-1E2040C96B47}">
      <dsp:nvSpPr>
        <dsp:cNvPr id="0" name=""/>
        <dsp:cNvSpPr/>
      </dsp:nvSpPr>
      <dsp:spPr>
        <a:xfrm>
          <a:off x="1142553" y="1262924"/>
          <a:ext cx="102587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Skills Registry</a:t>
          </a:r>
        </a:p>
      </dsp:txBody>
      <dsp:txXfrm>
        <a:off x="1152388" y="1272759"/>
        <a:ext cx="1006204" cy="316109"/>
      </dsp:txXfrm>
    </dsp:sp>
    <dsp:sp modelId="{F9BBB3F9-971C-4DA7-B903-2A9BB631E5DD}">
      <dsp:nvSpPr>
        <dsp:cNvPr id="0" name=""/>
        <dsp:cNvSpPr/>
      </dsp:nvSpPr>
      <dsp:spPr>
        <a:xfrm>
          <a:off x="2261581" y="421276"/>
          <a:ext cx="1037973"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Mental State</a:t>
          </a:r>
        </a:p>
      </dsp:txBody>
      <dsp:txXfrm>
        <a:off x="2271416" y="431111"/>
        <a:ext cx="1018303" cy="316109"/>
      </dsp:txXfrm>
    </dsp:sp>
    <dsp:sp modelId="{BA67C9AC-98A7-421A-A5D0-AF9F617E8A40}">
      <dsp:nvSpPr>
        <dsp:cNvPr id="0" name=""/>
        <dsp:cNvSpPr/>
      </dsp:nvSpPr>
      <dsp:spPr>
        <a:xfrm>
          <a:off x="2263606" y="842100"/>
          <a:ext cx="103392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Goal</a:t>
          </a:r>
        </a:p>
      </dsp:txBody>
      <dsp:txXfrm>
        <a:off x="2273441" y="851935"/>
        <a:ext cx="1014254" cy="316109"/>
      </dsp:txXfrm>
    </dsp:sp>
    <dsp:sp modelId="{8A4BD11A-3712-46EC-ACB0-939EACF5C7A5}">
      <dsp:nvSpPr>
        <dsp:cNvPr id="0" name=""/>
        <dsp:cNvSpPr/>
      </dsp:nvSpPr>
      <dsp:spPr>
        <a:xfrm>
          <a:off x="2267631" y="1262924"/>
          <a:ext cx="102587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Current Percepts</a:t>
          </a:r>
        </a:p>
      </dsp:txBody>
      <dsp:txXfrm>
        <a:off x="2277466" y="1272759"/>
        <a:ext cx="1006204" cy="316109"/>
      </dsp:txXfrm>
    </dsp:sp>
    <dsp:sp modelId="{00C725D4-8B00-4EC8-9DC2-CC7A851C6282}">
      <dsp:nvSpPr>
        <dsp:cNvPr id="0" name=""/>
        <dsp:cNvSpPr/>
      </dsp:nvSpPr>
      <dsp:spPr>
        <a:xfrm>
          <a:off x="2275587" y="1683747"/>
          <a:ext cx="1009962"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Emotional State</a:t>
          </a:r>
        </a:p>
      </dsp:txBody>
      <dsp:txXfrm>
        <a:off x="2285422" y="1693582"/>
        <a:ext cx="990292" cy="316109"/>
      </dsp:txXfrm>
    </dsp:sp>
    <dsp:sp modelId="{B8E395BB-0B99-4843-B8F5-EC0D868B20D4}">
      <dsp:nvSpPr>
        <dsp:cNvPr id="0" name=""/>
        <dsp:cNvSpPr/>
      </dsp:nvSpPr>
      <dsp:spPr>
        <a:xfrm>
          <a:off x="2291131" y="2104571"/>
          <a:ext cx="978873"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Current Reward</a:t>
          </a:r>
        </a:p>
      </dsp:txBody>
      <dsp:txXfrm>
        <a:off x="2300966" y="2114406"/>
        <a:ext cx="959203" cy="316109"/>
      </dsp:txXfrm>
    </dsp:sp>
    <dsp:sp modelId="{BB9EB4BD-D852-4768-B3BA-5D19BDDCBBC3}">
      <dsp:nvSpPr>
        <dsp:cNvPr id="0" name=""/>
        <dsp:cNvSpPr/>
      </dsp:nvSpPr>
      <dsp:spPr>
        <a:xfrm>
          <a:off x="3386659" y="421276"/>
          <a:ext cx="1047263"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Long-Term Memory</a:t>
          </a:r>
        </a:p>
      </dsp:txBody>
      <dsp:txXfrm>
        <a:off x="3396494" y="431111"/>
        <a:ext cx="1027593" cy="316109"/>
      </dsp:txXfrm>
    </dsp:sp>
    <dsp:sp modelId="{76BED8AB-92F3-4289-8A04-C77063C2BD09}">
      <dsp:nvSpPr>
        <dsp:cNvPr id="0" name=""/>
        <dsp:cNvSpPr/>
      </dsp:nvSpPr>
      <dsp:spPr>
        <a:xfrm>
          <a:off x="3388702" y="842100"/>
          <a:ext cx="1043178"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Conversation History</a:t>
          </a:r>
        </a:p>
      </dsp:txBody>
      <dsp:txXfrm>
        <a:off x="3398537" y="851935"/>
        <a:ext cx="1023508" cy="316109"/>
      </dsp:txXfrm>
    </dsp:sp>
    <dsp:sp modelId="{69329E0A-C6DC-4FE3-A36F-71E689B5426F}">
      <dsp:nvSpPr>
        <dsp:cNvPr id="0" name=""/>
        <dsp:cNvSpPr/>
      </dsp:nvSpPr>
      <dsp:spPr>
        <a:xfrm>
          <a:off x="3392763" y="1262924"/>
          <a:ext cx="1035056"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Memories Created from Interaction Analysis</a:t>
          </a:r>
        </a:p>
      </dsp:txBody>
      <dsp:txXfrm>
        <a:off x="3402537" y="1272698"/>
        <a:ext cx="1015508" cy="314155"/>
      </dsp:txXfrm>
    </dsp:sp>
    <dsp:sp modelId="{72910413-3938-4902-9096-587E2FDB837D}">
      <dsp:nvSpPr>
        <dsp:cNvPr id="0" name=""/>
        <dsp:cNvSpPr/>
      </dsp:nvSpPr>
      <dsp:spPr>
        <a:xfrm>
          <a:off x="3400790" y="1681672"/>
          <a:ext cx="1019001"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Memories Created on User Request</a:t>
          </a:r>
        </a:p>
      </dsp:txBody>
      <dsp:txXfrm>
        <a:off x="3410625" y="1691507"/>
        <a:ext cx="999331" cy="316109"/>
      </dsp:txXfrm>
    </dsp:sp>
    <dsp:sp modelId="{660C0332-9970-4530-9046-9DB07252DC9B}">
      <dsp:nvSpPr>
        <dsp:cNvPr id="0" name=""/>
        <dsp:cNvSpPr/>
      </dsp:nvSpPr>
      <dsp:spPr>
        <a:xfrm>
          <a:off x="4521027" y="421276"/>
          <a:ext cx="1080519" cy="333703"/>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Short-Term Memory</a:t>
          </a:r>
          <a:endParaRPr lang="en-US" sz="800" b="0" kern="1200" dirty="0"/>
        </a:p>
      </dsp:txBody>
      <dsp:txXfrm>
        <a:off x="4530801" y="431050"/>
        <a:ext cx="1060971" cy="314155"/>
      </dsp:txXfrm>
    </dsp:sp>
    <dsp:sp modelId="{A9DCFD91-AF1C-4B6D-818A-EE9E8225CEBD}">
      <dsp:nvSpPr>
        <dsp:cNvPr id="0" name=""/>
        <dsp:cNvSpPr/>
      </dsp:nvSpPr>
      <dsp:spPr>
        <a:xfrm>
          <a:off x="4523134" y="840024"/>
          <a:ext cx="1076305"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Semantic Cache</a:t>
          </a:r>
        </a:p>
      </dsp:txBody>
      <dsp:txXfrm>
        <a:off x="4532908" y="849798"/>
        <a:ext cx="1056757" cy="314155"/>
      </dsp:txXfrm>
    </dsp:sp>
    <dsp:sp modelId="{3410F975-AC70-47D0-AA06-9C6A122D2785}">
      <dsp:nvSpPr>
        <dsp:cNvPr id="0" name=""/>
        <dsp:cNvSpPr/>
      </dsp:nvSpPr>
      <dsp:spPr>
        <a:xfrm>
          <a:off x="4527324" y="1258772"/>
          <a:ext cx="1067925"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Tool Results Cache</a:t>
          </a:r>
        </a:p>
      </dsp:txBody>
      <dsp:txXfrm>
        <a:off x="4537159" y="1268607"/>
        <a:ext cx="1048255" cy="316109"/>
      </dsp:txXfrm>
    </dsp:sp>
    <dsp:sp modelId="{BEED05A8-4EAC-4CE4-8DAA-EF6F661372A9}">
      <dsp:nvSpPr>
        <dsp:cNvPr id="0" name=""/>
        <dsp:cNvSpPr/>
      </dsp:nvSpPr>
      <dsp:spPr>
        <a:xfrm>
          <a:off x="5688651" y="421276"/>
          <a:ext cx="1037973"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Prompts</a:t>
          </a:r>
        </a:p>
      </dsp:txBody>
      <dsp:txXfrm>
        <a:off x="5698486" y="431111"/>
        <a:ext cx="1018303" cy="316109"/>
      </dsp:txXfrm>
    </dsp:sp>
    <dsp:sp modelId="{4CEC9211-C02B-4471-BEC7-1D4D3007DD3C}">
      <dsp:nvSpPr>
        <dsp:cNvPr id="0" name=""/>
        <dsp:cNvSpPr/>
      </dsp:nvSpPr>
      <dsp:spPr>
        <a:xfrm>
          <a:off x="5690675" y="842100"/>
          <a:ext cx="103392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Prompt Templates</a:t>
          </a:r>
        </a:p>
      </dsp:txBody>
      <dsp:txXfrm>
        <a:off x="5700510" y="851935"/>
        <a:ext cx="1014254" cy="316109"/>
      </dsp:txXfrm>
    </dsp:sp>
    <dsp:sp modelId="{69E12C89-FEE4-49DB-B67B-37B321163169}">
      <dsp:nvSpPr>
        <dsp:cNvPr id="0" name=""/>
        <dsp:cNvSpPr/>
      </dsp:nvSpPr>
      <dsp:spPr>
        <a:xfrm>
          <a:off x="5698137" y="1262924"/>
          <a:ext cx="1019001"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Prompt Cache</a:t>
          </a:r>
        </a:p>
      </dsp:txBody>
      <dsp:txXfrm>
        <a:off x="5707972" y="1272759"/>
        <a:ext cx="999331" cy="316109"/>
      </dsp:txXfrm>
    </dsp:sp>
    <dsp:sp modelId="{2473F006-F86A-41C1-8F7E-899E4A7F92F3}">
      <dsp:nvSpPr>
        <dsp:cNvPr id="0" name=""/>
        <dsp:cNvSpPr/>
      </dsp:nvSpPr>
      <dsp:spPr>
        <a:xfrm>
          <a:off x="6813729" y="421276"/>
          <a:ext cx="4282677"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Operational Data</a:t>
          </a:r>
        </a:p>
      </dsp:txBody>
      <dsp:txXfrm>
        <a:off x="6823564" y="431111"/>
        <a:ext cx="4263007" cy="316109"/>
      </dsp:txXfrm>
    </dsp:sp>
    <dsp:sp modelId="{4C7EB1DF-8E2E-41C7-B493-02A937A6BF91}">
      <dsp:nvSpPr>
        <dsp:cNvPr id="0" name=""/>
        <dsp:cNvSpPr/>
      </dsp:nvSpPr>
      <dsp:spPr>
        <a:xfrm>
          <a:off x="6822081" y="842100"/>
          <a:ext cx="1033924"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Metrics Datasets</a:t>
          </a:r>
        </a:p>
      </dsp:txBody>
      <dsp:txXfrm>
        <a:off x="6831916" y="851935"/>
        <a:ext cx="1014254" cy="316109"/>
      </dsp:txXfrm>
    </dsp:sp>
    <dsp:sp modelId="{06D961A0-CF9F-498E-BF1E-EECE9F507423}">
      <dsp:nvSpPr>
        <dsp:cNvPr id="0" name=""/>
        <dsp:cNvSpPr/>
      </dsp:nvSpPr>
      <dsp:spPr>
        <a:xfrm>
          <a:off x="6826106" y="1262924"/>
          <a:ext cx="102587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Performance Metrics</a:t>
          </a:r>
        </a:p>
      </dsp:txBody>
      <dsp:txXfrm>
        <a:off x="6835941" y="1272759"/>
        <a:ext cx="1006204" cy="316109"/>
      </dsp:txXfrm>
    </dsp:sp>
    <dsp:sp modelId="{E06F36B8-1C55-4155-AB4F-364A8FC8FF0C}">
      <dsp:nvSpPr>
        <dsp:cNvPr id="0" name=""/>
        <dsp:cNvSpPr/>
      </dsp:nvSpPr>
      <dsp:spPr>
        <a:xfrm>
          <a:off x="6834062" y="1683747"/>
          <a:ext cx="1009962"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Evaluation Metrics</a:t>
          </a:r>
        </a:p>
      </dsp:txBody>
      <dsp:txXfrm>
        <a:off x="6843897" y="1693582"/>
        <a:ext cx="990292" cy="316109"/>
      </dsp:txXfrm>
    </dsp:sp>
    <dsp:sp modelId="{D26DC7BA-D28C-4B88-91E5-0CEF117A3742}">
      <dsp:nvSpPr>
        <dsp:cNvPr id="0" name=""/>
        <dsp:cNvSpPr/>
      </dsp:nvSpPr>
      <dsp:spPr>
        <a:xfrm>
          <a:off x="6849606" y="2104571"/>
          <a:ext cx="978873"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Model Usage Metrics</a:t>
          </a:r>
        </a:p>
      </dsp:txBody>
      <dsp:txXfrm>
        <a:off x="6859441" y="2114406"/>
        <a:ext cx="959203" cy="316109"/>
      </dsp:txXfrm>
    </dsp:sp>
    <dsp:sp modelId="{FD32AE11-510C-4CC8-A894-22285D889359}">
      <dsp:nvSpPr>
        <dsp:cNvPr id="0" name=""/>
        <dsp:cNvSpPr/>
      </dsp:nvSpPr>
      <dsp:spPr>
        <a:xfrm>
          <a:off x="7899430" y="842100"/>
          <a:ext cx="1033924"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Agent Configuration Data</a:t>
          </a:r>
        </a:p>
      </dsp:txBody>
      <dsp:txXfrm>
        <a:off x="7909265" y="851935"/>
        <a:ext cx="1014254" cy="316109"/>
      </dsp:txXfrm>
    </dsp:sp>
    <dsp:sp modelId="{53A8C744-1A14-4F32-B372-713FF1FE23E7}">
      <dsp:nvSpPr>
        <dsp:cNvPr id="0" name=""/>
        <dsp:cNvSpPr/>
      </dsp:nvSpPr>
      <dsp:spPr>
        <a:xfrm>
          <a:off x="7899430" y="1262924"/>
          <a:ext cx="1033924"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Agent Tool Assignment</a:t>
          </a:r>
        </a:p>
      </dsp:txBody>
      <dsp:txXfrm>
        <a:off x="7909204" y="1272698"/>
        <a:ext cx="1014376" cy="314155"/>
      </dsp:txXfrm>
    </dsp:sp>
    <dsp:sp modelId="{E1A0D450-E6FD-407B-B052-378D31EEA1BC}">
      <dsp:nvSpPr>
        <dsp:cNvPr id="0" name=""/>
        <dsp:cNvSpPr/>
      </dsp:nvSpPr>
      <dsp:spPr>
        <a:xfrm>
          <a:off x="7899430" y="1681672"/>
          <a:ext cx="1033924"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Available Models Assignment</a:t>
          </a:r>
        </a:p>
      </dsp:txBody>
      <dsp:txXfrm>
        <a:off x="7909204" y="1691446"/>
        <a:ext cx="1014376" cy="314155"/>
      </dsp:txXfrm>
    </dsp:sp>
    <dsp:sp modelId="{62723AD3-C616-45C7-9026-4723F03E9D75}">
      <dsp:nvSpPr>
        <dsp:cNvPr id="0" name=""/>
        <dsp:cNvSpPr/>
      </dsp:nvSpPr>
      <dsp:spPr>
        <a:xfrm>
          <a:off x="8976780" y="842100"/>
          <a:ext cx="1033924" cy="333703"/>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Agent Team Data</a:t>
          </a:r>
        </a:p>
      </dsp:txBody>
      <dsp:txXfrm>
        <a:off x="8986554" y="851874"/>
        <a:ext cx="1014376" cy="314155"/>
      </dsp:txXfrm>
    </dsp:sp>
    <dsp:sp modelId="{06279096-85B1-4BF2-8199-749170965E17}">
      <dsp:nvSpPr>
        <dsp:cNvPr id="0" name=""/>
        <dsp:cNvSpPr/>
      </dsp:nvSpPr>
      <dsp:spPr>
        <a:xfrm>
          <a:off x="8980805" y="1260848"/>
          <a:ext cx="1025874"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Agent Team Structure</a:t>
          </a:r>
        </a:p>
      </dsp:txBody>
      <dsp:txXfrm>
        <a:off x="8990579" y="1270622"/>
        <a:ext cx="1006326" cy="314155"/>
      </dsp:txXfrm>
    </dsp:sp>
    <dsp:sp modelId="{A4C22857-0E42-4747-B25B-CA14F5CBA0D3}">
      <dsp:nvSpPr>
        <dsp:cNvPr id="0" name=""/>
        <dsp:cNvSpPr/>
      </dsp:nvSpPr>
      <dsp:spPr>
        <a:xfrm>
          <a:off x="8988761" y="1679596"/>
          <a:ext cx="1009962"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Workflow State</a:t>
          </a:r>
        </a:p>
      </dsp:txBody>
      <dsp:txXfrm>
        <a:off x="8998596" y="1689431"/>
        <a:ext cx="990292" cy="316109"/>
      </dsp:txXfrm>
    </dsp:sp>
    <dsp:sp modelId="{17296A4D-66B2-4FF6-A502-C679B64B4FC0}">
      <dsp:nvSpPr>
        <dsp:cNvPr id="0" name=""/>
        <dsp:cNvSpPr/>
      </dsp:nvSpPr>
      <dsp:spPr>
        <a:xfrm>
          <a:off x="10054129" y="842100"/>
          <a:ext cx="1033924" cy="333703"/>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Telemetry and Outputs</a:t>
          </a:r>
        </a:p>
      </dsp:txBody>
      <dsp:txXfrm>
        <a:off x="10063903" y="851874"/>
        <a:ext cx="1014376" cy="314155"/>
      </dsp:txXfrm>
    </dsp:sp>
    <dsp:sp modelId="{4E37D298-6CA0-4439-B68B-8347B6462B77}">
      <dsp:nvSpPr>
        <dsp:cNvPr id="0" name=""/>
        <dsp:cNvSpPr/>
      </dsp:nvSpPr>
      <dsp:spPr>
        <a:xfrm>
          <a:off x="10058154" y="1260848"/>
          <a:ext cx="1025874"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Agent Event and Error Log</a:t>
          </a:r>
          <a:endParaRPr lang="en-US" sz="800" b="0" kern="1200" dirty="0"/>
        </a:p>
      </dsp:txBody>
      <dsp:txXfrm>
        <a:off x="10067928" y="1270622"/>
        <a:ext cx="1006326" cy="314155"/>
      </dsp:txXfrm>
    </dsp:sp>
    <dsp:sp modelId="{09154CF7-9C15-4939-B203-EB11466ADC3B}">
      <dsp:nvSpPr>
        <dsp:cNvPr id="0" name=""/>
        <dsp:cNvSpPr/>
      </dsp:nvSpPr>
      <dsp:spPr>
        <a:xfrm>
          <a:off x="10066110" y="1679596"/>
          <a:ext cx="1009962"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Session Data</a:t>
          </a:r>
        </a:p>
      </dsp:txBody>
      <dsp:txXfrm>
        <a:off x="10075884" y="1689370"/>
        <a:ext cx="990414" cy="314155"/>
      </dsp:txXfrm>
    </dsp:sp>
    <dsp:sp modelId="{09D120F3-8763-48AE-A228-B9470F460183}">
      <dsp:nvSpPr>
        <dsp:cNvPr id="0" name=""/>
        <dsp:cNvSpPr/>
      </dsp:nvSpPr>
      <dsp:spPr>
        <a:xfrm>
          <a:off x="10081654" y="2098344"/>
          <a:ext cx="978873"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Output Files</a:t>
          </a:r>
        </a:p>
      </dsp:txBody>
      <dsp:txXfrm>
        <a:off x="10091489" y="2108179"/>
        <a:ext cx="959203" cy="316109"/>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99A7DCE-7FFE-4C46-94EA-A46A06A4AF69}">
      <dsp:nvSpPr>
        <dsp:cNvPr id="0" name=""/>
        <dsp:cNvSpPr/>
      </dsp:nvSpPr>
      <dsp:spPr>
        <a:xfrm>
          <a:off x="4060" y="1087"/>
          <a:ext cx="1227057" cy="294043"/>
        </a:xfrm>
        <a:prstGeom prst="snip2DiagRect">
          <a:avLst/>
        </a:prstGeom>
        <a:solidFill>
          <a:srgbClr val="C5501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Security Architecture</a:t>
          </a:r>
        </a:p>
      </dsp:txBody>
      <dsp:txXfrm>
        <a:off x="28564" y="25591"/>
        <a:ext cx="1178049" cy="245035"/>
      </dsp:txXfrm>
    </dsp:sp>
    <dsp:sp modelId="{FAEB5F10-A220-4E61-B1D0-19D36BBA1046}">
      <dsp:nvSpPr>
        <dsp:cNvPr id="0" name=""/>
        <dsp:cNvSpPr/>
      </dsp:nvSpPr>
      <dsp:spPr>
        <a:xfrm>
          <a:off x="4060" y="378221"/>
          <a:ext cx="1227057" cy="294043"/>
        </a:xfrm>
        <a:prstGeom prst="roundRect">
          <a:avLst>
            <a:gd name="adj" fmla="val 10000"/>
          </a:avLst>
        </a:prstGeom>
        <a:solidFill>
          <a:srgbClr val="E9713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Identity and Access Management</a:t>
          </a:r>
        </a:p>
      </dsp:txBody>
      <dsp:txXfrm>
        <a:off x="12672" y="386833"/>
        <a:ext cx="1209833" cy="276819"/>
      </dsp:txXfrm>
    </dsp:sp>
    <dsp:sp modelId="{C8C85AA7-4246-4670-A2D3-AC13E348E670}">
      <dsp:nvSpPr>
        <dsp:cNvPr id="0" name=""/>
        <dsp:cNvSpPr/>
      </dsp:nvSpPr>
      <dsp:spPr>
        <a:xfrm>
          <a:off x="4060" y="755355"/>
          <a:ext cx="1227057" cy="294043"/>
        </a:xfrm>
        <a:prstGeom prst="roundRect">
          <a:avLst>
            <a:gd name="adj" fmla="val 10000"/>
          </a:avLst>
        </a:prstGeom>
        <a:solidFill>
          <a:srgbClr val="E9713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Data Confidentiality</a:t>
          </a:r>
        </a:p>
      </dsp:txBody>
      <dsp:txXfrm>
        <a:off x="12672" y="763967"/>
        <a:ext cx="1209833" cy="276819"/>
      </dsp:txXfrm>
    </dsp:sp>
    <dsp:sp modelId="{50028776-B1A5-4629-96B0-3388F8FB1D14}">
      <dsp:nvSpPr>
        <dsp:cNvPr id="0" name=""/>
        <dsp:cNvSpPr/>
      </dsp:nvSpPr>
      <dsp:spPr>
        <a:xfrm>
          <a:off x="4060" y="1132489"/>
          <a:ext cx="1227057" cy="294043"/>
        </a:xfrm>
        <a:prstGeom prst="roundRect">
          <a:avLst>
            <a:gd name="adj" fmla="val 10000"/>
          </a:avLst>
        </a:prstGeom>
        <a:solidFill>
          <a:srgbClr val="E9713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Security Operations</a:t>
          </a:r>
        </a:p>
      </dsp:txBody>
      <dsp:txXfrm>
        <a:off x="12672" y="1141101"/>
        <a:ext cx="1209833" cy="276819"/>
      </dsp:txXfrm>
    </dsp:sp>
    <dsp:sp modelId="{FE2ED5E4-F48E-4AA8-AEF1-D884D9F4B6D2}">
      <dsp:nvSpPr>
        <dsp:cNvPr id="0" name=""/>
        <dsp:cNvSpPr/>
      </dsp:nvSpPr>
      <dsp:spPr>
        <a:xfrm>
          <a:off x="4060" y="1509623"/>
          <a:ext cx="1227057" cy="294043"/>
        </a:xfrm>
        <a:prstGeom prst="roundRect">
          <a:avLst>
            <a:gd name="adj" fmla="val 10000"/>
          </a:avLst>
        </a:prstGeom>
        <a:solidFill>
          <a:srgbClr val="E9713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Malicious Use Protection</a:t>
          </a:r>
        </a:p>
      </dsp:txBody>
      <dsp:txXfrm>
        <a:off x="12672" y="1518235"/>
        <a:ext cx="1209833" cy="276819"/>
      </dsp:txXfrm>
    </dsp:sp>
    <dsp:sp modelId="{0E0A772D-1327-435D-AAFC-B5B0834D0D85}">
      <dsp:nvSpPr>
        <dsp:cNvPr id="0" name=""/>
        <dsp:cNvSpPr/>
      </dsp:nvSpPr>
      <dsp:spPr>
        <a:xfrm>
          <a:off x="4060" y="1886757"/>
          <a:ext cx="1227057" cy="294043"/>
        </a:xfrm>
        <a:prstGeom prst="roundRect">
          <a:avLst>
            <a:gd name="adj" fmla="val 10000"/>
          </a:avLst>
        </a:prstGeom>
        <a:solidFill>
          <a:srgbClr val="E9713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Malicious Behavior Protection</a:t>
          </a:r>
        </a:p>
      </dsp:txBody>
      <dsp:txXfrm>
        <a:off x="12672" y="1895369"/>
        <a:ext cx="1209833" cy="276819"/>
      </dsp:txXfrm>
    </dsp:sp>
    <dsp:sp modelId="{188CF3D7-1695-418E-90C4-8184B19CD8E4}">
      <dsp:nvSpPr>
        <dsp:cNvPr id="0" name=""/>
        <dsp:cNvSpPr/>
      </dsp:nvSpPr>
      <dsp:spPr>
        <a:xfrm>
          <a:off x="1437263" y="1087"/>
          <a:ext cx="1227057" cy="294043"/>
        </a:xfrm>
        <a:prstGeom prst="snip2DiagRect">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Data Architecture</a:t>
          </a:r>
        </a:p>
      </dsp:txBody>
      <dsp:txXfrm>
        <a:off x="1461767" y="25591"/>
        <a:ext cx="1178049" cy="245035"/>
      </dsp:txXfrm>
    </dsp:sp>
    <dsp:sp modelId="{C3298257-7B70-4729-A609-45F2FC373DBB}">
      <dsp:nvSpPr>
        <dsp:cNvPr id="0" name=""/>
        <dsp:cNvSpPr/>
      </dsp:nvSpPr>
      <dsp:spPr>
        <a:xfrm>
          <a:off x="1437263" y="378221"/>
          <a:ext cx="1227057" cy="29404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Storage Services</a:t>
          </a:r>
        </a:p>
      </dsp:txBody>
      <dsp:txXfrm>
        <a:off x="1445875" y="386833"/>
        <a:ext cx="1209833" cy="276819"/>
      </dsp:txXfrm>
    </dsp:sp>
    <dsp:sp modelId="{D50B239B-D8B3-43B3-9B63-AD1C6D51E3E5}">
      <dsp:nvSpPr>
        <dsp:cNvPr id="0" name=""/>
        <dsp:cNvSpPr/>
      </dsp:nvSpPr>
      <dsp:spPr>
        <a:xfrm>
          <a:off x="1437263" y="755355"/>
          <a:ext cx="1227057" cy="29404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Data Sources</a:t>
          </a:r>
        </a:p>
      </dsp:txBody>
      <dsp:txXfrm>
        <a:off x="1445875" y="763967"/>
        <a:ext cx="1209833" cy="276819"/>
      </dsp:txXfrm>
    </dsp:sp>
    <dsp:sp modelId="{118469D6-809E-481E-9A58-CABB3171298C}">
      <dsp:nvSpPr>
        <dsp:cNvPr id="0" name=""/>
        <dsp:cNvSpPr/>
      </dsp:nvSpPr>
      <dsp:spPr>
        <a:xfrm>
          <a:off x="1437263" y="1132489"/>
          <a:ext cx="1227057" cy="29404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Model Training and Evaluation Data</a:t>
          </a:r>
        </a:p>
      </dsp:txBody>
      <dsp:txXfrm>
        <a:off x="1445875" y="1141101"/>
        <a:ext cx="1209833" cy="276819"/>
      </dsp:txXfrm>
    </dsp:sp>
    <dsp:sp modelId="{F8EFCD17-F044-4C71-A23B-416974D3137A}">
      <dsp:nvSpPr>
        <dsp:cNvPr id="0" name=""/>
        <dsp:cNvSpPr/>
      </dsp:nvSpPr>
      <dsp:spPr>
        <a:xfrm>
          <a:off x="1437263" y="1509623"/>
          <a:ext cx="1227057" cy="29404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Knowledge Onboarding</a:t>
          </a:r>
        </a:p>
      </dsp:txBody>
      <dsp:txXfrm>
        <a:off x="1445875" y="1518235"/>
        <a:ext cx="1209833" cy="276819"/>
      </dsp:txXfrm>
    </dsp:sp>
    <dsp:sp modelId="{23650052-EA52-435F-8C88-87F956F97D6B}">
      <dsp:nvSpPr>
        <dsp:cNvPr id="0" name=""/>
        <dsp:cNvSpPr/>
      </dsp:nvSpPr>
      <dsp:spPr>
        <a:xfrm>
          <a:off x="1437263" y="1886757"/>
          <a:ext cx="1227057" cy="29404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Agent Data</a:t>
          </a:r>
        </a:p>
      </dsp:txBody>
      <dsp:txXfrm>
        <a:off x="1445875" y="1895369"/>
        <a:ext cx="1209833" cy="276819"/>
      </dsp:txXfrm>
    </dsp:sp>
    <dsp:sp modelId="{D1107CF6-D6B1-448C-85F0-C0AE7ED07C27}">
      <dsp:nvSpPr>
        <dsp:cNvPr id="0" name=""/>
        <dsp:cNvSpPr/>
      </dsp:nvSpPr>
      <dsp:spPr>
        <a:xfrm>
          <a:off x="2870466" y="1087"/>
          <a:ext cx="1227057" cy="294043"/>
        </a:xfrm>
        <a:prstGeom prst="snip2DiagRect">
          <a:avLst/>
        </a:prstGeom>
        <a:solidFill>
          <a:schemeClr val="accent3"/>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Intelligent Agents</a:t>
          </a:r>
        </a:p>
      </dsp:txBody>
      <dsp:txXfrm>
        <a:off x="2894970" y="25591"/>
        <a:ext cx="1178049" cy="245035"/>
      </dsp:txXfrm>
    </dsp:sp>
    <dsp:sp modelId="{D1A1689F-F33B-423E-86AA-AB881676A830}">
      <dsp:nvSpPr>
        <dsp:cNvPr id="0" name=""/>
        <dsp:cNvSpPr/>
      </dsp:nvSpPr>
      <dsp:spPr>
        <a:xfrm>
          <a:off x="2870466" y="378221"/>
          <a:ext cx="1227057" cy="294043"/>
        </a:xfrm>
        <a:prstGeom prst="roundRect">
          <a:avLst>
            <a:gd name="adj" fmla="val 10000"/>
          </a:avLst>
        </a:prstGeom>
        <a:solidFill>
          <a:schemeClr val="accent2">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t>Goals</a:t>
          </a:r>
        </a:p>
      </dsp:txBody>
      <dsp:txXfrm>
        <a:off x="2879078" y="386833"/>
        <a:ext cx="1209833" cy="276819"/>
      </dsp:txXfrm>
    </dsp:sp>
    <dsp:sp modelId="{C8C29657-4A74-47AF-BDCC-FD77C2A0F722}">
      <dsp:nvSpPr>
        <dsp:cNvPr id="0" name=""/>
        <dsp:cNvSpPr/>
      </dsp:nvSpPr>
      <dsp:spPr>
        <a:xfrm>
          <a:off x="2870466" y="755355"/>
          <a:ext cx="1227057" cy="294043"/>
        </a:xfrm>
        <a:prstGeom prst="roundRect">
          <a:avLst>
            <a:gd name="adj" fmla="val 10000"/>
          </a:avLst>
        </a:prstGeom>
        <a:solidFill>
          <a:schemeClr val="accent2">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t>Sensors and Actuators</a:t>
          </a:r>
        </a:p>
      </dsp:txBody>
      <dsp:txXfrm>
        <a:off x="2879078" y="763967"/>
        <a:ext cx="1209833" cy="276819"/>
      </dsp:txXfrm>
    </dsp:sp>
    <dsp:sp modelId="{233772E8-6321-4CE1-8E18-F488EF41265A}">
      <dsp:nvSpPr>
        <dsp:cNvPr id="0" name=""/>
        <dsp:cNvSpPr/>
      </dsp:nvSpPr>
      <dsp:spPr>
        <a:xfrm>
          <a:off x="2870466" y="1132489"/>
          <a:ext cx="1227057" cy="294043"/>
        </a:xfrm>
        <a:prstGeom prst="roundRect">
          <a:avLst>
            <a:gd name="adj" fmla="val 10000"/>
          </a:avLst>
        </a:prstGeom>
        <a:solidFill>
          <a:schemeClr val="accent2">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t>Tools</a:t>
          </a:r>
        </a:p>
      </dsp:txBody>
      <dsp:txXfrm>
        <a:off x="2879078" y="1141101"/>
        <a:ext cx="1209833" cy="276819"/>
      </dsp:txXfrm>
    </dsp:sp>
    <dsp:sp modelId="{E68D4B64-C05E-4DA7-B45B-889BFD91576F}">
      <dsp:nvSpPr>
        <dsp:cNvPr id="0" name=""/>
        <dsp:cNvSpPr/>
      </dsp:nvSpPr>
      <dsp:spPr>
        <a:xfrm>
          <a:off x="2870466" y="1509623"/>
          <a:ext cx="1227057" cy="294043"/>
        </a:xfrm>
        <a:prstGeom prst="roundRect">
          <a:avLst>
            <a:gd name="adj" fmla="val 10000"/>
          </a:avLst>
        </a:prstGeom>
        <a:solidFill>
          <a:schemeClr val="accent2">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t>Cognitive Architecture</a:t>
          </a:r>
        </a:p>
      </dsp:txBody>
      <dsp:txXfrm>
        <a:off x="2879078" y="1518235"/>
        <a:ext cx="1209833" cy="276819"/>
      </dsp:txXfrm>
    </dsp:sp>
    <dsp:sp modelId="{2D388B93-94D6-4792-B245-6728DE8FA59D}">
      <dsp:nvSpPr>
        <dsp:cNvPr id="0" name=""/>
        <dsp:cNvSpPr/>
      </dsp:nvSpPr>
      <dsp:spPr>
        <a:xfrm>
          <a:off x="2870466" y="1886757"/>
          <a:ext cx="1227057" cy="294043"/>
        </a:xfrm>
        <a:prstGeom prst="roundRect">
          <a:avLst>
            <a:gd name="adj" fmla="val 10000"/>
          </a:avLst>
        </a:prstGeom>
        <a:solidFill>
          <a:schemeClr val="accent2">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t>Operating Environment</a:t>
          </a:r>
        </a:p>
      </dsp:txBody>
      <dsp:txXfrm>
        <a:off x="2879078" y="1895369"/>
        <a:ext cx="1209833" cy="276819"/>
      </dsp:txXfrm>
    </dsp:sp>
    <dsp:sp modelId="{03F7B5FA-F901-4AA8-B0A4-70E806945ED2}">
      <dsp:nvSpPr>
        <dsp:cNvPr id="0" name=""/>
        <dsp:cNvSpPr/>
      </dsp:nvSpPr>
      <dsp:spPr>
        <a:xfrm>
          <a:off x="4303668" y="1087"/>
          <a:ext cx="3835781" cy="294043"/>
        </a:xfrm>
        <a:prstGeom prst="snip2DiagRect">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Cognitive Architecture</a:t>
          </a:r>
        </a:p>
      </dsp:txBody>
      <dsp:txXfrm>
        <a:off x="4328172" y="25591"/>
        <a:ext cx="3786773" cy="245035"/>
      </dsp:txXfrm>
    </dsp:sp>
    <dsp:sp modelId="{6DC8A96E-42F2-4175-80F3-1CA9FA6093FB}">
      <dsp:nvSpPr>
        <dsp:cNvPr id="0" name=""/>
        <dsp:cNvSpPr/>
      </dsp:nvSpPr>
      <dsp:spPr>
        <a:xfrm>
          <a:off x="4303668" y="378221"/>
          <a:ext cx="2505650" cy="294043"/>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Cognitive Capabilities</a:t>
          </a:r>
        </a:p>
      </dsp:txBody>
      <dsp:txXfrm>
        <a:off x="4312280" y="386833"/>
        <a:ext cx="2488426" cy="276819"/>
      </dsp:txXfrm>
    </dsp:sp>
    <dsp:sp modelId="{7B397DFA-9520-48CE-AF0F-01E11CA191CC}">
      <dsp:nvSpPr>
        <dsp:cNvPr id="0" name=""/>
        <dsp:cNvSpPr/>
      </dsp:nvSpPr>
      <dsp:spPr>
        <a:xfrm>
          <a:off x="4303668" y="755355"/>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Sense</a:t>
          </a:r>
        </a:p>
      </dsp:txBody>
      <dsp:txXfrm>
        <a:off x="4312280" y="763967"/>
        <a:ext cx="1209833" cy="276819"/>
      </dsp:txXfrm>
    </dsp:sp>
    <dsp:sp modelId="{19BD524D-2A94-4C36-AC0D-7946A0CAD5F2}">
      <dsp:nvSpPr>
        <dsp:cNvPr id="0" name=""/>
        <dsp:cNvSpPr/>
      </dsp:nvSpPr>
      <dsp:spPr>
        <a:xfrm>
          <a:off x="4303668" y="1132489"/>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Perceive</a:t>
          </a:r>
        </a:p>
      </dsp:txBody>
      <dsp:txXfrm>
        <a:off x="4312280" y="1141101"/>
        <a:ext cx="1209833" cy="276819"/>
      </dsp:txXfrm>
    </dsp:sp>
    <dsp:sp modelId="{64CE6197-F7F3-41ED-AA52-FD5EDAB6D5DC}">
      <dsp:nvSpPr>
        <dsp:cNvPr id="0" name=""/>
        <dsp:cNvSpPr/>
      </dsp:nvSpPr>
      <dsp:spPr>
        <a:xfrm>
          <a:off x="4303668" y="1509623"/>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Learn and Know</a:t>
          </a:r>
        </a:p>
      </dsp:txBody>
      <dsp:txXfrm>
        <a:off x="4312280" y="1518235"/>
        <a:ext cx="1209833" cy="276819"/>
      </dsp:txXfrm>
    </dsp:sp>
    <dsp:sp modelId="{06926635-508C-4F41-AD91-273F14FBC3FB}">
      <dsp:nvSpPr>
        <dsp:cNvPr id="0" name=""/>
        <dsp:cNvSpPr/>
      </dsp:nvSpPr>
      <dsp:spPr>
        <a:xfrm>
          <a:off x="4303668" y="1886757"/>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Reason</a:t>
          </a:r>
        </a:p>
      </dsp:txBody>
      <dsp:txXfrm>
        <a:off x="4312280" y="1895369"/>
        <a:ext cx="1209833" cy="276819"/>
      </dsp:txXfrm>
    </dsp:sp>
    <dsp:sp modelId="{F9AF93A9-0769-461E-9347-BD953542FFE8}">
      <dsp:nvSpPr>
        <dsp:cNvPr id="0" name=""/>
        <dsp:cNvSpPr/>
      </dsp:nvSpPr>
      <dsp:spPr>
        <a:xfrm>
          <a:off x="5582262" y="755355"/>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Communicate</a:t>
          </a:r>
        </a:p>
      </dsp:txBody>
      <dsp:txXfrm>
        <a:off x="5590874" y="763967"/>
        <a:ext cx="1209833" cy="276819"/>
      </dsp:txXfrm>
    </dsp:sp>
    <dsp:sp modelId="{7357E2C3-B0AC-4CEE-9ABD-A26EEA282D2A}">
      <dsp:nvSpPr>
        <dsp:cNvPr id="0" name=""/>
        <dsp:cNvSpPr/>
      </dsp:nvSpPr>
      <dsp:spPr>
        <a:xfrm>
          <a:off x="5582262" y="1132489"/>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Create</a:t>
          </a:r>
        </a:p>
      </dsp:txBody>
      <dsp:txXfrm>
        <a:off x="5590874" y="1141101"/>
        <a:ext cx="1209833" cy="276819"/>
      </dsp:txXfrm>
    </dsp:sp>
    <dsp:sp modelId="{27A890DC-C20C-4B0C-BC0F-CC95143590EB}">
      <dsp:nvSpPr>
        <dsp:cNvPr id="0" name=""/>
        <dsp:cNvSpPr/>
      </dsp:nvSpPr>
      <dsp:spPr>
        <a:xfrm>
          <a:off x="5582262" y="1509623"/>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Plan</a:t>
          </a:r>
        </a:p>
      </dsp:txBody>
      <dsp:txXfrm>
        <a:off x="5590874" y="1518235"/>
        <a:ext cx="1209833" cy="276819"/>
      </dsp:txXfrm>
    </dsp:sp>
    <dsp:sp modelId="{F32B6466-1093-4F9C-A4CB-A1277A37F695}">
      <dsp:nvSpPr>
        <dsp:cNvPr id="0" name=""/>
        <dsp:cNvSpPr/>
      </dsp:nvSpPr>
      <dsp:spPr>
        <a:xfrm>
          <a:off x="5582262" y="1886757"/>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t>Act</a:t>
          </a:r>
        </a:p>
      </dsp:txBody>
      <dsp:txXfrm>
        <a:off x="5590874" y="1895369"/>
        <a:ext cx="1209833" cy="276819"/>
      </dsp:txXfrm>
    </dsp:sp>
    <dsp:sp modelId="{EF8BF837-AA57-4666-A185-A464AB6A121E}">
      <dsp:nvSpPr>
        <dsp:cNvPr id="0" name=""/>
        <dsp:cNvSpPr/>
      </dsp:nvSpPr>
      <dsp:spPr>
        <a:xfrm>
          <a:off x="6912392" y="378221"/>
          <a:ext cx="1227057" cy="294043"/>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Information Processing Patterns</a:t>
          </a:r>
        </a:p>
      </dsp:txBody>
      <dsp:txXfrm>
        <a:off x="6921004" y="386833"/>
        <a:ext cx="1209833" cy="276819"/>
      </dsp:txXfrm>
    </dsp:sp>
    <dsp:sp modelId="{A38856DD-F359-408C-AB66-2FE80754A314}">
      <dsp:nvSpPr>
        <dsp:cNvPr id="0" name=""/>
        <dsp:cNvSpPr/>
      </dsp:nvSpPr>
      <dsp:spPr>
        <a:xfrm>
          <a:off x="6912392" y="755355"/>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err="1"/>
            <a:t>ReAct</a:t>
          </a:r>
          <a:endParaRPr lang="en-US" sz="700" kern="1200"/>
        </a:p>
      </dsp:txBody>
      <dsp:txXfrm>
        <a:off x="6921004" y="763967"/>
        <a:ext cx="1209833" cy="276819"/>
      </dsp:txXfrm>
    </dsp:sp>
    <dsp:sp modelId="{A55B02FC-6D9F-4478-B3A5-A261D9D1D1E7}">
      <dsp:nvSpPr>
        <dsp:cNvPr id="0" name=""/>
        <dsp:cNvSpPr/>
      </dsp:nvSpPr>
      <dsp:spPr>
        <a:xfrm>
          <a:off x="6912392" y="1132489"/>
          <a:ext cx="1227057" cy="294043"/>
        </a:xfrm>
        <a:prstGeom prst="roundRect">
          <a:avLst>
            <a:gd name="adj" fmla="val 10000"/>
          </a:avLst>
        </a:prstGeom>
        <a:solidFill>
          <a:srgbClr val="A100F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err="1"/>
            <a:t>Reflexion</a:t>
          </a:r>
          <a:endParaRPr lang="en-US" sz="700" kern="1200"/>
        </a:p>
      </dsp:txBody>
      <dsp:txXfrm>
        <a:off x="6921004" y="1141101"/>
        <a:ext cx="1209833" cy="276819"/>
      </dsp:txXfrm>
    </dsp:sp>
    <dsp:sp modelId="{94BC89EE-BBAB-4282-9A3E-3117CB5D06A0}">
      <dsp:nvSpPr>
        <dsp:cNvPr id="0" name=""/>
        <dsp:cNvSpPr/>
      </dsp:nvSpPr>
      <dsp:spPr>
        <a:xfrm>
          <a:off x="8345595" y="1087"/>
          <a:ext cx="1227057" cy="294043"/>
        </a:xfrm>
        <a:prstGeom prst="snip2DiagRect">
          <a:avLst/>
        </a:prstGeom>
        <a:solidFill>
          <a:srgbClr val="35731F"/>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t>Runtime Architecture</a:t>
          </a:r>
        </a:p>
      </dsp:txBody>
      <dsp:txXfrm>
        <a:off x="8370099" y="25591"/>
        <a:ext cx="1178049" cy="245035"/>
      </dsp:txXfrm>
    </dsp:sp>
    <dsp:sp modelId="{AC54FBCD-0126-4C03-97EE-4CB3CE73F42C}">
      <dsp:nvSpPr>
        <dsp:cNvPr id="0" name=""/>
        <dsp:cNvSpPr/>
      </dsp:nvSpPr>
      <dsp:spPr>
        <a:xfrm>
          <a:off x="8345595" y="378221"/>
          <a:ext cx="1227057" cy="294043"/>
        </a:xfrm>
        <a:prstGeom prst="roundRect">
          <a:avLst>
            <a:gd name="adj" fmla="val 10000"/>
          </a:avLst>
        </a:prstGeom>
        <a:solidFill>
          <a:srgbClr val="4EA72E"/>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latin typeface="+mn-lt"/>
            </a:rPr>
            <a:t>Information Flow Orchestration</a:t>
          </a:r>
          <a:endParaRPr lang="en-US" sz="700" b="0" kern="1200"/>
        </a:p>
      </dsp:txBody>
      <dsp:txXfrm>
        <a:off x="8354207" y="386833"/>
        <a:ext cx="1209833" cy="276819"/>
      </dsp:txXfrm>
    </dsp:sp>
    <dsp:sp modelId="{4238D502-90AC-4345-AD90-0B2C7CA0474E}">
      <dsp:nvSpPr>
        <dsp:cNvPr id="0" name=""/>
        <dsp:cNvSpPr/>
      </dsp:nvSpPr>
      <dsp:spPr>
        <a:xfrm>
          <a:off x="8345595" y="755355"/>
          <a:ext cx="1227057" cy="294043"/>
        </a:xfrm>
        <a:prstGeom prst="roundRect">
          <a:avLst>
            <a:gd name="adj" fmla="val 10000"/>
          </a:avLst>
        </a:prstGeom>
        <a:solidFill>
          <a:srgbClr val="4EA72E"/>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Software Design Patterns</a:t>
          </a:r>
        </a:p>
      </dsp:txBody>
      <dsp:txXfrm>
        <a:off x="8354207" y="763967"/>
        <a:ext cx="1209833" cy="276819"/>
      </dsp:txXfrm>
    </dsp:sp>
    <dsp:sp modelId="{35D11BEF-BD9F-44C4-87E7-9EF692A3D057}">
      <dsp:nvSpPr>
        <dsp:cNvPr id="0" name=""/>
        <dsp:cNvSpPr/>
      </dsp:nvSpPr>
      <dsp:spPr>
        <a:xfrm>
          <a:off x="8345595" y="1132489"/>
          <a:ext cx="1227057" cy="294043"/>
        </a:xfrm>
        <a:prstGeom prst="roundRect">
          <a:avLst>
            <a:gd name="adj" fmla="val 10000"/>
          </a:avLst>
        </a:prstGeom>
        <a:solidFill>
          <a:srgbClr val="4EA72E"/>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Common Services</a:t>
          </a:r>
        </a:p>
      </dsp:txBody>
      <dsp:txXfrm>
        <a:off x="8354207" y="1141101"/>
        <a:ext cx="1209833" cy="276819"/>
      </dsp:txXfrm>
    </dsp:sp>
    <dsp:sp modelId="{8F906E0F-E6B8-4BEA-A6E1-6C2CD49B42AC}">
      <dsp:nvSpPr>
        <dsp:cNvPr id="0" name=""/>
        <dsp:cNvSpPr/>
      </dsp:nvSpPr>
      <dsp:spPr>
        <a:xfrm>
          <a:off x="8345595" y="1509623"/>
          <a:ext cx="1227057" cy="294043"/>
        </a:xfrm>
        <a:prstGeom prst="roundRect">
          <a:avLst>
            <a:gd name="adj" fmla="val 10000"/>
          </a:avLst>
        </a:prstGeom>
        <a:solidFill>
          <a:srgbClr val="4EA72E"/>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0" kern="1200">
              <a:solidFill>
                <a:srgbClr val="FFFFFF"/>
              </a:solidFill>
              <a:latin typeface="Graphik"/>
              <a:ea typeface="+mn-ea"/>
              <a:cs typeface="+mn-cs"/>
            </a:rPr>
            <a:t>Object Model</a:t>
          </a:r>
        </a:p>
      </dsp:txBody>
      <dsp:txXfrm>
        <a:off x="8354207" y="1518235"/>
        <a:ext cx="1209833" cy="276819"/>
      </dsp:txXfrm>
    </dsp:sp>
    <dsp:sp modelId="{7973AC87-7453-4872-BE19-55D3520CADE8}">
      <dsp:nvSpPr>
        <dsp:cNvPr id="0" name=""/>
        <dsp:cNvSpPr/>
      </dsp:nvSpPr>
      <dsp:spPr>
        <a:xfrm>
          <a:off x="9778798" y="1087"/>
          <a:ext cx="1227057" cy="294043"/>
        </a:xfrm>
        <a:prstGeom prst="snip2DiagRect">
          <a:avLst/>
        </a:prstGeom>
        <a:solidFill>
          <a:srgbClr val="D6A3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b="1" kern="1200">
              <a:solidFill>
                <a:schemeClr val="bg1"/>
              </a:solidFill>
            </a:rPr>
            <a:t>ML Model Architecture</a:t>
          </a:r>
        </a:p>
      </dsp:txBody>
      <dsp:txXfrm>
        <a:off x="9803302" y="25591"/>
        <a:ext cx="1178049" cy="245035"/>
      </dsp:txXfrm>
    </dsp:sp>
    <dsp:sp modelId="{30A96F20-41F2-4B1C-A3A4-B2A7C021B883}">
      <dsp:nvSpPr>
        <dsp:cNvPr id="0" name=""/>
        <dsp:cNvSpPr/>
      </dsp:nvSpPr>
      <dsp:spPr>
        <a:xfrm>
          <a:off x="9778798" y="378221"/>
          <a:ext cx="1227057" cy="294043"/>
        </a:xfrm>
        <a:prstGeom prst="roundRect">
          <a:avLst>
            <a:gd name="adj" fmla="val 10000"/>
          </a:avLst>
        </a:prstGeom>
        <a:solidFill>
          <a:srgbClr val="FFC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solidFill>
                <a:schemeClr val="tx1"/>
              </a:solidFill>
            </a:rPr>
            <a:t>Transformers</a:t>
          </a:r>
        </a:p>
      </dsp:txBody>
      <dsp:txXfrm>
        <a:off x="9787410" y="386833"/>
        <a:ext cx="1209833" cy="276819"/>
      </dsp:txXfrm>
    </dsp:sp>
    <dsp:sp modelId="{D101C868-CC58-4033-BDD7-0A913884DA7F}">
      <dsp:nvSpPr>
        <dsp:cNvPr id="0" name=""/>
        <dsp:cNvSpPr/>
      </dsp:nvSpPr>
      <dsp:spPr>
        <a:xfrm>
          <a:off x="9778798" y="755355"/>
          <a:ext cx="1227057" cy="294043"/>
        </a:xfrm>
        <a:prstGeom prst="roundRect">
          <a:avLst>
            <a:gd name="adj" fmla="val 10000"/>
          </a:avLst>
        </a:prstGeom>
        <a:solidFill>
          <a:srgbClr val="FFC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solidFill>
                <a:schemeClr val="tx1"/>
              </a:solidFill>
            </a:rPr>
            <a:t>Cross Encoders</a:t>
          </a:r>
        </a:p>
      </dsp:txBody>
      <dsp:txXfrm>
        <a:off x="9787410" y="763967"/>
        <a:ext cx="1209833" cy="276819"/>
      </dsp:txXfrm>
    </dsp:sp>
    <dsp:sp modelId="{EBD239EE-116F-493A-A7CC-089B47BF9A29}">
      <dsp:nvSpPr>
        <dsp:cNvPr id="0" name=""/>
        <dsp:cNvSpPr/>
      </dsp:nvSpPr>
      <dsp:spPr>
        <a:xfrm>
          <a:off x="9778798" y="1132489"/>
          <a:ext cx="1227057" cy="294043"/>
        </a:xfrm>
        <a:prstGeom prst="roundRect">
          <a:avLst>
            <a:gd name="adj" fmla="val 10000"/>
          </a:avLst>
        </a:prstGeom>
        <a:solidFill>
          <a:srgbClr val="FFC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solidFill>
                <a:schemeClr val="tx1"/>
              </a:solidFill>
            </a:rPr>
            <a:t>Bi Encoders</a:t>
          </a:r>
        </a:p>
      </dsp:txBody>
      <dsp:txXfrm>
        <a:off x="9787410" y="1141101"/>
        <a:ext cx="1209833" cy="276819"/>
      </dsp:txXfrm>
    </dsp:sp>
    <dsp:sp modelId="{50994766-7E26-42A3-95C4-1BC254343669}">
      <dsp:nvSpPr>
        <dsp:cNvPr id="0" name=""/>
        <dsp:cNvSpPr/>
      </dsp:nvSpPr>
      <dsp:spPr>
        <a:xfrm>
          <a:off x="9778798" y="1509623"/>
          <a:ext cx="1227057" cy="294043"/>
        </a:xfrm>
        <a:prstGeom prst="roundRect">
          <a:avLst>
            <a:gd name="adj" fmla="val 10000"/>
          </a:avLst>
        </a:prstGeom>
        <a:solidFill>
          <a:srgbClr val="FFC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solidFill>
                <a:schemeClr val="tx1"/>
              </a:solidFill>
            </a:rPr>
            <a:t>CNNs</a:t>
          </a:r>
        </a:p>
      </dsp:txBody>
      <dsp:txXfrm>
        <a:off x="9787410" y="1518235"/>
        <a:ext cx="1209833" cy="276819"/>
      </dsp:txXfrm>
    </dsp:sp>
    <dsp:sp modelId="{C888769D-2DC9-4AA4-9B78-F64245D4C979}">
      <dsp:nvSpPr>
        <dsp:cNvPr id="0" name=""/>
        <dsp:cNvSpPr/>
      </dsp:nvSpPr>
      <dsp:spPr>
        <a:xfrm>
          <a:off x="9778798" y="1886757"/>
          <a:ext cx="1227057" cy="294043"/>
        </a:xfrm>
        <a:prstGeom prst="roundRect">
          <a:avLst>
            <a:gd name="adj" fmla="val 10000"/>
          </a:avLst>
        </a:prstGeom>
        <a:solidFill>
          <a:srgbClr val="FFC00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ct val="90000"/>
            </a:lnSpc>
            <a:spcBef>
              <a:spcPct val="0"/>
            </a:spcBef>
            <a:spcAft>
              <a:spcPct val="35000"/>
            </a:spcAft>
            <a:buNone/>
          </a:pPr>
          <a:r>
            <a:rPr lang="en-US" sz="700" kern="1200">
              <a:solidFill>
                <a:schemeClr val="tx1"/>
              </a:solidFill>
            </a:rPr>
            <a:t>RNNs</a:t>
          </a:r>
        </a:p>
      </dsp:txBody>
      <dsp:txXfrm>
        <a:off x="9787410" y="1895369"/>
        <a:ext cx="1209833" cy="276819"/>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454CFD3-1060-4162-B490-2CB68B822B86}">
      <dsp:nvSpPr>
        <dsp:cNvPr id="0" name=""/>
        <dsp:cNvSpPr/>
      </dsp:nvSpPr>
      <dsp:spPr>
        <a:xfrm>
          <a:off x="5670" y="147"/>
          <a:ext cx="1840019"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Database Management Systems</a:t>
          </a:r>
        </a:p>
      </dsp:txBody>
      <dsp:txXfrm>
        <a:off x="15588" y="10065"/>
        <a:ext cx="1820183" cy="318780"/>
      </dsp:txXfrm>
    </dsp:sp>
    <dsp:sp modelId="{4925F12C-2371-4A9C-A3D4-507E7D736594}">
      <dsp:nvSpPr>
        <dsp:cNvPr id="0" name=""/>
        <dsp:cNvSpPr/>
      </dsp:nvSpPr>
      <dsp:spPr>
        <a:xfrm>
          <a:off x="21204" y="386565"/>
          <a:ext cx="836204"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Vector DB</a:t>
          </a:r>
        </a:p>
      </dsp:txBody>
      <dsp:txXfrm>
        <a:off x="31122" y="396483"/>
        <a:ext cx="816368" cy="318780"/>
      </dsp:txXfrm>
    </dsp:sp>
    <dsp:sp modelId="{5225E1F6-B204-4DC1-A87B-B13548A9E386}">
      <dsp:nvSpPr>
        <dsp:cNvPr id="0" name=""/>
        <dsp:cNvSpPr/>
      </dsp:nvSpPr>
      <dsp:spPr>
        <a:xfrm>
          <a:off x="22019" y="772983"/>
          <a:ext cx="834574"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Graph DB</a:t>
          </a:r>
        </a:p>
      </dsp:txBody>
      <dsp:txXfrm>
        <a:off x="31937" y="782901"/>
        <a:ext cx="814738" cy="318780"/>
      </dsp:txXfrm>
    </dsp:sp>
    <dsp:sp modelId="{CDA542D7-E23D-446E-ABEB-D8137AFEC2DA}">
      <dsp:nvSpPr>
        <dsp:cNvPr id="0" name=""/>
        <dsp:cNvSpPr/>
      </dsp:nvSpPr>
      <dsp:spPr>
        <a:xfrm>
          <a:off x="19928" y="1159402"/>
          <a:ext cx="83875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Cache DB</a:t>
          </a:r>
        </a:p>
      </dsp:txBody>
      <dsp:txXfrm>
        <a:off x="29846" y="1169320"/>
        <a:ext cx="818920" cy="318780"/>
      </dsp:txXfrm>
    </dsp:sp>
    <dsp:sp modelId="{2ACA240D-54B6-43D8-B399-AA5FE346C853}">
      <dsp:nvSpPr>
        <dsp:cNvPr id="0" name=""/>
        <dsp:cNvSpPr/>
      </dsp:nvSpPr>
      <dsp:spPr>
        <a:xfrm>
          <a:off x="933725" y="386565"/>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Relational DB</a:t>
          </a:r>
        </a:p>
      </dsp:txBody>
      <dsp:txXfrm>
        <a:off x="943643" y="396483"/>
        <a:ext cx="877870" cy="318780"/>
      </dsp:txXfrm>
    </dsp:sp>
    <dsp:sp modelId="{B1D9EB13-2269-4549-9161-2D1A9C5FE907}">
      <dsp:nvSpPr>
        <dsp:cNvPr id="0" name=""/>
        <dsp:cNvSpPr/>
      </dsp:nvSpPr>
      <dsp:spPr>
        <a:xfrm>
          <a:off x="936348" y="772983"/>
          <a:ext cx="892459"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Blob Store</a:t>
          </a:r>
        </a:p>
      </dsp:txBody>
      <dsp:txXfrm>
        <a:off x="946266" y="782901"/>
        <a:ext cx="872623" cy="318780"/>
      </dsp:txXfrm>
    </dsp:sp>
    <dsp:sp modelId="{E058AB7F-FE18-487B-BD30-F98EE96F0EA8}">
      <dsp:nvSpPr>
        <dsp:cNvPr id="0" name=""/>
        <dsp:cNvSpPr/>
      </dsp:nvSpPr>
      <dsp:spPr>
        <a:xfrm>
          <a:off x="1996210" y="147"/>
          <a:ext cx="1887200"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Data Sources</a:t>
          </a:r>
        </a:p>
      </dsp:txBody>
      <dsp:txXfrm>
        <a:off x="2006128" y="10065"/>
        <a:ext cx="1867364" cy="318780"/>
      </dsp:txXfrm>
    </dsp:sp>
    <dsp:sp modelId="{F761314D-DF28-4E08-AA5E-07DFC96203D9}">
      <dsp:nvSpPr>
        <dsp:cNvPr id="0" name=""/>
        <dsp:cNvSpPr/>
      </dsp:nvSpPr>
      <dsp:spPr>
        <a:xfrm>
          <a:off x="1996830" y="386565"/>
          <a:ext cx="912334"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Enterprise Applications</a:t>
          </a:r>
        </a:p>
      </dsp:txBody>
      <dsp:txXfrm>
        <a:off x="2006748" y="396483"/>
        <a:ext cx="892498" cy="318780"/>
      </dsp:txXfrm>
    </dsp:sp>
    <dsp:sp modelId="{8AEED8CC-9B7D-45B1-A700-60BD8870F732}">
      <dsp:nvSpPr>
        <dsp:cNvPr id="0" name=""/>
        <dsp:cNvSpPr/>
      </dsp:nvSpPr>
      <dsp:spPr>
        <a:xfrm>
          <a:off x="1998378" y="772983"/>
          <a:ext cx="909240"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External Data</a:t>
          </a:r>
        </a:p>
      </dsp:txBody>
      <dsp:txXfrm>
        <a:off x="2008296" y="782901"/>
        <a:ext cx="889404" cy="318780"/>
      </dsp:txXfrm>
    </dsp:sp>
    <dsp:sp modelId="{10E1577F-36B4-407E-AB02-B85A5F86AB49}">
      <dsp:nvSpPr>
        <dsp:cNvPr id="0" name=""/>
        <dsp:cNvSpPr/>
      </dsp:nvSpPr>
      <dsp:spPr>
        <a:xfrm>
          <a:off x="2002566" y="1159402"/>
          <a:ext cx="900863"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Data Lake</a:t>
          </a:r>
        </a:p>
      </dsp:txBody>
      <dsp:txXfrm>
        <a:off x="2012484" y="1169320"/>
        <a:ext cx="881027" cy="318780"/>
      </dsp:txXfrm>
    </dsp:sp>
    <dsp:sp modelId="{0B01D095-F457-4310-B2E0-56E697A90E2E}">
      <dsp:nvSpPr>
        <dsp:cNvPr id="0" name=""/>
        <dsp:cNvSpPr/>
      </dsp:nvSpPr>
      <dsp:spPr>
        <a:xfrm>
          <a:off x="2984205" y="386565"/>
          <a:ext cx="898584"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Content Management Systems</a:t>
          </a:r>
        </a:p>
      </dsp:txBody>
      <dsp:txXfrm>
        <a:off x="2994123" y="396483"/>
        <a:ext cx="878748" cy="318780"/>
      </dsp:txXfrm>
    </dsp:sp>
    <dsp:sp modelId="{1B403199-50F0-4A30-B2FA-94498A42D9B5}">
      <dsp:nvSpPr>
        <dsp:cNvPr id="0" name=""/>
        <dsp:cNvSpPr/>
      </dsp:nvSpPr>
      <dsp:spPr>
        <a:xfrm>
          <a:off x="2985958" y="772983"/>
          <a:ext cx="895079"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Synthetic Data Generators</a:t>
          </a:r>
        </a:p>
      </dsp:txBody>
      <dsp:txXfrm>
        <a:off x="2995876" y="782901"/>
        <a:ext cx="875243" cy="318780"/>
      </dsp:txXfrm>
    </dsp:sp>
    <dsp:sp modelId="{881F36EA-091F-4CA0-96FC-0DEE80432E5E}">
      <dsp:nvSpPr>
        <dsp:cNvPr id="0" name=""/>
        <dsp:cNvSpPr/>
      </dsp:nvSpPr>
      <dsp:spPr>
        <a:xfrm>
          <a:off x="4033930" y="147"/>
          <a:ext cx="1874204"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Model Training Datasets</a:t>
          </a:r>
        </a:p>
      </dsp:txBody>
      <dsp:txXfrm>
        <a:off x="4043848" y="10065"/>
        <a:ext cx="1854368" cy="318780"/>
      </dsp:txXfrm>
    </dsp:sp>
    <dsp:sp modelId="{2AFF169D-36E6-498D-8D0A-70BA01EA391E}">
      <dsp:nvSpPr>
        <dsp:cNvPr id="0" name=""/>
        <dsp:cNvSpPr/>
      </dsp:nvSpPr>
      <dsp:spPr>
        <a:xfrm>
          <a:off x="4035389" y="386565"/>
          <a:ext cx="898540"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Pre-Training Data</a:t>
          </a:r>
        </a:p>
      </dsp:txBody>
      <dsp:txXfrm>
        <a:off x="4045307" y="396483"/>
        <a:ext cx="878704" cy="318780"/>
      </dsp:txXfrm>
    </dsp:sp>
    <dsp:sp modelId="{D71C5215-EA82-4B0F-B374-AD9ECEB83ED8}">
      <dsp:nvSpPr>
        <dsp:cNvPr id="0" name=""/>
        <dsp:cNvSpPr/>
      </dsp:nvSpPr>
      <dsp:spPr>
        <a:xfrm>
          <a:off x="4036913" y="772983"/>
          <a:ext cx="895492"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SFT Training Data</a:t>
          </a:r>
        </a:p>
      </dsp:txBody>
      <dsp:txXfrm>
        <a:off x="4046831" y="782901"/>
        <a:ext cx="875656" cy="318780"/>
      </dsp:txXfrm>
    </dsp:sp>
    <dsp:sp modelId="{1C63010D-D557-42F6-82F5-0AFE3EE3B1EB}">
      <dsp:nvSpPr>
        <dsp:cNvPr id="0" name=""/>
        <dsp:cNvSpPr/>
      </dsp:nvSpPr>
      <dsp:spPr>
        <a:xfrm>
          <a:off x="5008970" y="386565"/>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Preference Training Data</a:t>
          </a:r>
        </a:p>
      </dsp:txBody>
      <dsp:txXfrm>
        <a:off x="5018888" y="396483"/>
        <a:ext cx="877870" cy="318780"/>
      </dsp:txXfrm>
    </dsp:sp>
    <dsp:sp modelId="{AA186862-D076-4E0B-A15E-D46BAD51AED7}">
      <dsp:nvSpPr>
        <dsp:cNvPr id="0" name=""/>
        <dsp:cNvSpPr/>
      </dsp:nvSpPr>
      <dsp:spPr>
        <a:xfrm>
          <a:off x="5010720" y="772983"/>
          <a:ext cx="894205"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Fine-Tuning Data</a:t>
          </a:r>
        </a:p>
      </dsp:txBody>
      <dsp:txXfrm>
        <a:off x="5020638" y="782901"/>
        <a:ext cx="874369" cy="318780"/>
      </dsp:txXfrm>
    </dsp:sp>
    <dsp:sp modelId="{D9B7649E-D478-4C65-9064-2D0FCB65F2C4}">
      <dsp:nvSpPr>
        <dsp:cNvPr id="0" name=""/>
        <dsp:cNvSpPr/>
      </dsp:nvSpPr>
      <dsp:spPr>
        <a:xfrm>
          <a:off x="6058655" y="147"/>
          <a:ext cx="1876091"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Evaluation Datasets</a:t>
          </a:r>
        </a:p>
      </dsp:txBody>
      <dsp:txXfrm>
        <a:off x="6068573" y="10065"/>
        <a:ext cx="1856255" cy="318780"/>
      </dsp:txXfrm>
    </dsp:sp>
    <dsp:sp modelId="{8331607F-6483-4CC1-AD7F-6A5546099148}">
      <dsp:nvSpPr>
        <dsp:cNvPr id="0" name=""/>
        <dsp:cNvSpPr/>
      </dsp:nvSpPr>
      <dsp:spPr>
        <a:xfrm>
          <a:off x="6061474" y="386565"/>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Model Evaluation Data</a:t>
          </a:r>
        </a:p>
      </dsp:txBody>
      <dsp:txXfrm>
        <a:off x="6071392" y="396483"/>
        <a:ext cx="877870" cy="318780"/>
      </dsp:txXfrm>
    </dsp:sp>
    <dsp:sp modelId="{715E326B-ACF3-4E17-AA87-B96E98B1B535}">
      <dsp:nvSpPr>
        <dsp:cNvPr id="0" name=""/>
        <dsp:cNvSpPr/>
      </dsp:nvSpPr>
      <dsp:spPr>
        <a:xfrm>
          <a:off x="6063225" y="772983"/>
          <a:ext cx="894205"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Agent Evaluation Data</a:t>
          </a:r>
        </a:p>
      </dsp:txBody>
      <dsp:txXfrm>
        <a:off x="6073143" y="782901"/>
        <a:ext cx="874369" cy="318780"/>
      </dsp:txXfrm>
    </dsp:sp>
    <dsp:sp modelId="{820AB0FE-0908-4533-B5C0-4588ABF25FE4}">
      <dsp:nvSpPr>
        <dsp:cNvPr id="0" name=""/>
        <dsp:cNvSpPr/>
      </dsp:nvSpPr>
      <dsp:spPr>
        <a:xfrm>
          <a:off x="7034221" y="386565"/>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Tool Evaluation Data</a:t>
          </a:r>
        </a:p>
      </dsp:txBody>
      <dsp:txXfrm>
        <a:off x="7044139" y="396483"/>
        <a:ext cx="877870" cy="318780"/>
      </dsp:txXfrm>
    </dsp:sp>
    <dsp:sp modelId="{03B67655-B8EB-47A6-B974-8F9008B84CCA}">
      <dsp:nvSpPr>
        <dsp:cNvPr id="0" name=""/>
        <dsp:cNvSpPr/>
      </dsp:nvSpPr>
      <dsp:spPr>
        <a:xfrm>
          <a:off x="7035972" y="772983"/>
          <a:ext cx="894205"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Skill Evaluation Data</a:t>
          </a:r>
          <a:endParaRPr lang="en-US" sz="800" b="0" kern="1200" dirty="0"/>
        </a:p>
      </dsp:txBody>
      <dsp:txXfrm>
        <a:off x="7045890" y="782901"/>
        <a:ext cx="874369" cy="318780"/>
      </dsp:txXfrm>
    </dsp:sp>
    <dsp:sp modelId="{C5DF130E-2CC9-4601-9AF7-21EE40AA6E57}">
      <dsp:nvSpPr>
        <dsp:cNvPr id="0" name=""/>
        <dsp:cNvSpPr/>
      </dsp:nvSpPr>
      <dsp:spPr>
        <a:xfrm>
          <a:off x="8085267" y="147"/>
          <a:ext cx="915170"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Knowledge Pipelines</a:t>
          </a:r>
        </a:p>
      </dsp:txBody>
      <dsp:txXfrm>
        <a:off x="8095185" y="10065"/>
        <a:ext cx="895334" cy="318780"/>
      </dsp:txXfrm>
    </dsp:sp>
    <dsp:sp modelId="{2210B618-4A94-42A2-B3D7-A3B3E9EAD5D0}">
      <dsp:nvSpPr>
        <dsp:cNvPr id="0" name=""/>
        <dsp:cNvSpPr/>
      </dsp:nvSpPr>
      <dsp:spPr>
        <a:xfrm>
          <a:off x="8093121" y="386565"/>
          <a:ext cx="899462"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Vector Database Population Pipelines</a:t>
          </a:r>
        </a:p>
      </dsp:txBody>
      <dsp:txXfrm>
        <a:off x="8103039" y="396483"/>
        <a:ext cx="879626" cy="318780"/>
      </dsp:txXfrm>
    </dsp:sp>
    <dsp:sp modelId="{E31D9D44-C7C5-438E-88EF-F15602C1DECA}">
      <dsp:nvSpPr>
        <dsp:cNvPr id="0" name=""/>
        <dsp:cNvSpPr/>
      </dsp:nvSpPr>
      <dsp:spPr>
        <a:xfrm>
          <a:off x="8093999" y="772983"/>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Graph Database Population Pipelines</a:t>
          </a:r>
        </a:p>
      </dsp:txBody>
      <dsp:txXfrm>
        <a:off x="8103917" y="782901"/>
        <a:ext cx="877870" cy="318780"/>
      </dsp:txXfrm>
    </dsp:sp>
    <dsp:sp modelId="{4267C676-D5B8-432C-A0DF-00820BF586BC}">
      <dsp:nvSpPr>
        <dsp:cNvPr id="0" name=""/>
        <dsp:cNvSpPr/>
      </dsp:nvSpPr>
      <dsp:spPr>
        <a:xfrm>
          <a:off x="9150958" y="147"/>
          <a:ext cx="900341" cy="338616"/>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Knowledge </a:t>
          </a:r>
          <a:r>
            <a:rPr lang="en-US" sz="800" b="0" kern="1200" dirty="0">
              <a:solidFill>
                <a:srgbClr val="FFFFFF"/>
              </a:solidFill>
              <a:latin typeface="Graphik"/>
              <a:ea typeface="+mn-ea"/>
              <a:cs typeface="+mn-cs"/>
            </a:rPr>
            <a:t>Datasets</a:t>
          </a:r>
        </a:p>
      </dsp:txBody>
      <dsp:txXfrm>
        <a:off x="9160876" y="10065"/>
        <a:ext cx="880505" cy="318780"/>
      </dsp:txXfrm>
    </dsp:sp>
    <dsp:sp modelId="{53AFE878-2FEC-4AC0-B4BA-F6A7062D7B85}">
      <dsp:nvSpPr>
        <dsp:cNvPr id="0" name=""/>
        <dsp:cNvSpPr/>
      </dsp:nvSpPr>
      <dsp:spPr>
        <a:xfrm>
          <a:off x="9151398" y="386565"/>
          <a:ext cx="899462"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Domain Ontologies</a:t>
          </a:r>
        </a:p>
      </dsp:txBody>
      <dsp:txXfrm>
        <a:off x="9161316" y="396483"/>
        <a:ext cx="879626" cy="318780"/>
      </dsp:txXfrm>
    </dsp:sp>
    <dsp:sp modelId="{9A960064-C459-4CC4-BC2D-A29A1307292D}">
      <dsp:nvSpPr>
        <dsp:cNvPr id="0" name=""/>
        <dsp:cNvSpPr/>
      </dsp:nvSpPr>
      <dsp:spPr>
        <a:xfrm>
          <a:off x="9152275" y="772983"/>
          <a:ext cx="897706"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Embeddings, Chunks, Metadata</a:t>
          </a:r>
          <a:endParaRPr lang="en-US" sz="800" b="0" kern="1200" dirty="0"/>
        </a:p>
      </dsp:txBody>
      <dsp:txXfrm>
        <a:off x="9162193" y="782901"/>
        <a:ext cx="877870" cy="318780"/>
      </dsp:txXfrm>
    </dsp:sp>
    <dsp:sp modelId="{2E96686D-CDC8-49C3-8519-50A7BD9260F5}">
      <dsp:nvSpPr>
        <dsp:cNvPr id="0" name=""/>
        <dsp:cNvSpPr/>
      </dsp:nvSpPr>
      <dsp:spPr>
        <a:xfrm>
          <a:off x="9154026" y="1157725"/>
          <a:ext cx="894205" cy="338616"/>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dirty="0"/>
            <a:t>Graph Data</a:t>
          </a:r>
        </a:p>
      </dsp:txBody>
      <dsp:txXfrm>
        <a:off x="9163944" y="1167643"/>
        <a:ext cx="874369" cy="318780"/>
      </dsp:txXfrm>
    </dsp:sp>
    <dsp:sp modelId="{C2B761D7-48B5-42A1-92C0-1812EF6339DA}">
      <dsp:nvSpPr>
        <dsp:cNvPr id="0" name=""/>
        <dsp:cNvSpPr/>
      </dsp:nvSpPr>
      <dsp:spPr>
        <a:xfrm>
          <a:off x="10201820" y="147"/>
          <a:ext cx="900341" cy="343400"/>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ct val="90000"/>
            </a:lnSpc>
            <a:spcBef>
              <a:spcPct val="0"/>
            </a:spcBef>
            <a:spcAft>
              <a:spcPct val="35000"/>
            </a:spcAft>
            <a:buNone/>
          </a:pPr>
          <a:r>
            <a:rPr lang="en-US" sz="800" b="0" kern="1200" dirty="0"/>
            <a:t>Memory Management Services</a:t>
          </a:r>
        </a:p>
      </dsp:txBody>
      <dsp:txXfrm>
        <a:off x="10211878" y="10205"/>
        <a:ext cx="880225" cy="323284"/>
      </dsp:txXfrm>
    </dsp:sp>
    <dsp:sp modelId="{52F177BF-7215-43A6-A44E-CB4E3169E3FF}">
      <dsp:nvSpPr>
        <dsp:cNvPr id="0" name=""/>
        <dsp:cNvSpPr/>
      </dsp:nvSpPr>
      <dsp:spPr>
        <a:xfrm>
          <a:off x="10202260" y="391349"/>
          <a:ext cx="899462" cy="343402"/>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11150">
            <a:lnSpc>
              <a:spcPct val="90000"/>
            </a:lnSpc>
            <a:spcBef>
              <a:spcPct val="0"/>
            </a:spcBef>
            <a:spcAft>
              <a:spcPct val="35000"/>
            </a:spcAft>
            <a:buNone/>
          </a:pPr>
          <a:r>
            <a:rPr lang="en-US" sz="700" b="0" kern="1200" dirty="0">
              <a:solidFill>
                <a:srgbClr val="FFFFFF"/>
              </a:solidFill>
              <a:latin typeface="Graphik"/>
              <a:ea typeface="+mn-ea"/>
              <a:cs typeface="+mn-cs"/>
            </a:rPr>
            <a:t>Memory Construction Service</a:t>
          </a:r>
        </a:p>
      </dsp:txBody>
      <dsp:txXfrm>
        <a:off x="10212318" y="401407"/>
        <a:ext cx="879346" cy="323286"/>
      </dsp:txXfrm>
    </dsp:sp>
    <dsp:sp modelId="{4777B43F-08E6-47E6-BB2D-2BFD6F2A6142}">
      <dsp:nvSpPr>
        <dsp:cNvPr id="0" name=""/>
        <dsp:cNvSpPr/>
      </dsp:nvSpPr>
      <dsp:spPr>
        <a:xfrm>
          <a:off x="10203138" y="782554"/>
          <a:ext cx="897706" cy="343400"/>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11150">
            <a:lnSpc>
              <a:spcPct val="90000"/>
            </a:lnSpc>
            <a:spcBef>
              <a:spcPct val="0"/>
            </a:spcBef>
            <a:spcAft>
              <a:spcPct val="35000"/>
            </a:spcAft>
            <a:buNone/>
          </a:pPr>
          <a:r>
            <a:rPr lang="en-US" sz="700" b="0" kern="1200" dirty="0">
              <a:solidFill>
                <a:srgbClr val="FFFFFF"/>
              </a:solidFill>
              <a:latin typeface="Graphik"/>
              <a:ea typeface="+mn-ea"/>
              <a:cs typeface="+mn-cs"/>
            </a:rPr>
            <a:t>Memory Organization Service</a:t>
          </a:r>
        </a:p>
      </dsp:txBody>
      <dsp:txXfrm>
        <a:off x="10213196" y="792612"/>
        <a:ext cx="877590" cy="323284"/>
      </dsp:txXfrm>
    </dsp:sp>
    <dsp:sp modelId="{B26E9B21-3DBC-44EE-96A8-F213C2EDD9F5}">
      <dsp:nvSpPr>
        <dsp:cNvPr id="0" name=""/>
        <dsp:cNvSpPr/>
      </dsp:nvSpPr>
      <dsp:spPr>
        <a:xfrm>
          <a:off x="10204888" y="1173756"/>
          <a:ext cx="894205" cy="343402"/>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11150">
            <a:lnSpc>
              <a:spcPct val="90000"/>
            </a:lnSpc>
            <a:spcBef>
              <a:spcPct val="0"/>
            </a:spcBef>
            <a:spcAft>
              <a:spcPct val="35000"/>
            </a:spcAft>
            <a:buNone/>
          </a:pPr>
          <a:r>
            <a:rPr lang="en-US" sz="700" b="0" kern="1200" dirty="0"/>
            <a:t>Memory Conflict Resolution Service</a:t>
          </a:r>
        </a:p>
      </dsp:txBody>
      <dsp:txXfrm>
        <a:off x="10214946" y="1183814"/>
        <a:ext cx="874089" cy="323286"/>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6714C91-ED13-4E9A-8C8A-62F3D355F81D}">
      <dsp:nvSpPr>
        <dsp:cNvPr id="0" name=""/>
        <dsp:cNvSpPr/>
      </dsp:nvSpPr>
      <dsp:spPr>
        <a:xfrm>
          <a:off x="3666" y="640"/>
          <a:ext cx="2291105" cy="294164"/>
        </a:xfrm>
        <a:prstGeom prst="snip2DiagRect">
          <a:avLst/>
        </a:prstGeom>
        <a:solidFill>
          <a:srgbClr val="0B76A1"/>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1" kern="1200">
              <a:solidFill>
                <a:schemeClr val="bg1"/>
              </a:solidFill>
              <a:latin typeface="+mn-lt"/>
            </a:rPr>
            <a:t>DevOps Architecture</a:t>
          </a:r>
        </a:p>
      </dsp:txBody>
      <dsp:txXfrm>
        <a:off x="28180" y="25154"/>
        <a:ext cx="2242077" cy="245136"/>
      </dsp:txXfrm>
    </dsp:sp>
    <dsp:sp modelId="{BB08295F-C3A4-4067-A03F-800B42F3D4FE}">
      <dsp:nvSpPr>
        <dsp:cNvPr id="0" name=""/>
        <dsp:cNvSpPr/>
      </dsp:nvSpPr>
      <dsp:spPr>
        <a:xfrm>
          <a:off x="3666" y="377929"/>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Program Management</a:t>
          </a:r>
        </a:p>
      </dsp:txBody>
      <dsp:txXfrm>
        <a:off x="12282" y="386545"/>
        <a:ext cx="1082146" cy="276932"/>
      </dsp:txXfrm>
    </dsp:sp>
    <dsp:sp modelId="{13FD3567-2B99-4801-909B-A02CA3EF198A}">
      <dsp:nvSpPr>
        <dsp:cNvPr id="0" name=""/>
        <dsp:cNvSpPr/>
      </dsp:nvSpPr>
      <dsp:spPr>
        <a:xfrm>
          <a:off x="3666" y="755217"/>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Design Enablement</a:t>
          </a:r>
        </a:p>
      </dsp:txBody>
      <dsp:txXfrm>
        <a:off x="12282" y="763833"/>
        <a:ext cx="1082146" cy="276932"/>
      </dsp:txXfrm>
    </dsp:sp>
    <dsp:sp modelId="{C7D99F58-F6AA-40C0-BCE6-4AD9E5305596}">
      <dsp:nvSpPr>
        <dsp:cNvPr id="0" name=""/>
        <dsp:cNvSpPr/>
      </dsp:nvSpPr>
      <dsp:spPr>
        <a:xfrm>
          <a:off x="3666" y="1132506"/>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Build Enablement</a:t>
          </a:r>
        </a:p>
      </dsp:txBody>
      <dsp:txXfrm>
        <a:off x="12282" y="1141122"/>
        <a:ext cx="1082146" cy="276932"/>
      </dsp:txXfrm>
    </dsp:sp>
    <dsp:sp modelId="{B60B3BF6-AD76-4358-8533-5EB85ECCC47D}">
      <dsp:nvSpPr>
        <dsp:cNvPr id="0" name=""/>
        <dsp:cNvSpPr/>
      </dsp:nvSpPr>
      <dsp:spPr>
        <a:xfrm>
          <a:off x="1195393" y="377929"/>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Test Enablement</a:t>
          </a:r>
        </a:p>
      </dsp:txBody>
      <dsp:txXfrm>
        <a:off x="1204009" y="386545"/>
        <a:ext cx="1082146" cy="276932"/>
      </dsp:txXfrm>
    </dsp:sp>
    <dsp:sp modelId="{DBD664DC-4BB6-44BE-B692-71D4122A2CD6}">
      <dsp:nvSpPr>
        <dsp:cNvPr id="0" name=""/>
        <dsp:cNvSpPr/>
      </dsp:nvSpPr>
      <dsp:spPr>
        <a:xfrm>
          <a:off x="1195393" y="755217"/>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Observability</a:t>
          </a:r>
        </a:p>
      </dsp:txBody>
      <dsp:txXfrm>
        <a:off x="1204009" y="763833"/>
        <a:ext cx="1082146" cy="276932"/>
      </dsp:txXfrm>
    </dsp:sp>
    <dsp:sp modelId="{B93D2023-4A63-497C-8D7B-BEF821460487}">
      <dsp:nvSpPr>
        <dsp:cNvPr id="0" name=""/>
        <dsp:cNvSpPr/>
      </dsp:nvSpPr>
      <dsp:spPr>
        <a:xfrm>
          <a:off x="1195393" y="1132506"/>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Prompt Management</a:t>
          </a:r>
        </a:p>
      </dsp:txBody>
      <dsp:txXfrm>
        <a:off x="1204009" y="1141122"/>
        <a:ext cx="1082146" cy="276932"/>
      </dsp:txXfrm>
    </dsp:sp>
    <dsp:sp modelId="{86AEEDEC-F37A-4F9B-8413-69B54DE10515}">
      <dsp:nvSpPr>
        <dsp:cNvPr id="0" name=""/>
        <dsp:cNvSpPr/>
      </dsp:nvSpPr>
      <dsp:spPr>
        <a:xfrm>
          <a:off x="2479467" y="640"/>
          <a:ext cx="2291105" cy="294164"/>
        </a:xfrm>
        <a:prstGeom prst="snip2DiagRect">
          <a:avLst/>
        </a:prstGeom>
        <a:solidFill>
          <a:srgbClr val="0B76A1"/>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1" kern="1200" err="1">
              <a:solidFill>
                <a:schemeClr val="bg1"/>
              </a:solidFill>
              <a:latin typeface="+mn-lt"/>
            </a:rPr>
            <a:t>MLOps</a:t>
          </a:r>
          <a:r>
            <a:rPr lang="en-US" sz="700" b="1" kern="1200">
              <a:solidFill>
                <a:schemeClr val="bg1"/>
              </a:solidFill>
              <a:latin typeface="+mn-lt"/>
            </a:rPr>
            <a:t> Architecture</a:t>
          </a:r>
        </a:p>
      </dsp:txBody>
      <dsp:txXfrm>
        <a:off x="2503981" y="25154"/>
        <a:ext cx="2242077" cy="245136"/>
      </dsp:txXfrm>
    </dsp:sp>
    <dsp:sp modelId="{51ABB8A0-BF4D-4652-8024-0ED9C205DC89}">
      <dsp:nvSpPr>
        <dsp:cNvPr id="0" name=""/>
        <dsp:cNvSpPr/>
      </dsp:nvSpPr>
      <dsp:spPr>
        <a:xfrm>
          <a:off x="2479467" y="377929"/>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Training Data</a:t>
          </a:r>
        </a:p>
      </dsp:txBody>
      <dsp:txXfrm>
        <a:off x="2488083" y="386545"/>
        <a:ext cx="1082146" cy="276932"/>
      </dsp:txXfrm>
    </dsp:sp>
    <dsp:sp modelId="{22090A82-B896-4444-AEB3-836A625A1072}">
      <dsp:nvSpPr>
        <dsp:cNvPr id="0" name=""/>
        <dsp:cNvSpPr/>
      </dsp:nvSpPr>
      <dsp:spPr>
        <a:xfrm>
          <a:off x="2479467" y="755217"/>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Data Management</a:t>
          </a:r>
        </a:p>
      </dsp:txBody>
      <dsp:txXfrm>
        <a:off x="2488083" y="763833"/>
        <a:ext cx="1082146" cy="276932"/>
      </dsp:txXfrm>
    </dsp:sp>
    <dsp:sp modelId="{3F6C977A-F368-4CF6-B224-08E47F4C9B80}">
      <dsp:nvSpPr>
        <dsp:cNvPr id="0" name=""/>
        <dsp:cNvSpPr/>
      </dsp:nvSpPr>
      <dsp:spPr>
        <a:xfrm>
          <a:off x="2479467" y="1132506"/>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Model Development</a:t>
          </a:r>
        </a:p>
      </dsp:txBody>
      <dsp:txXfrm>
        <a:off x="2488083" y="1141122"/>
        <a:ext cx="1082146" cy="276932"/>
      </dsp:txXfrm>
    </dsp:sp>
    <dsp:sp modelId="{C80E9083-C4AA-430B-B256-B463875F0036}">
      <dsp:nvSpPr>
        <dsp:cNvPr id="0" name=""/>
        <dsp:cNvSpPr/>
      </dsp:nvSpPr>
      <dsp:spPr>
        <a:xfrm>
          <a:off x="2479467" y="1509795"/>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Model Training</a:t>
          </a:r>
        </a:p>
      </dsp:txBody>
      <dsp:txXfrm>
        <a:off x="2488083" y="1518411"/>
        <a:ext cx="1082146" cy="276932"/>
      </dsp:txXfrm>
    </dsp:sp>
    <dsp:sp modelId="{7AB42A9F-8D2E-4123-991B-EC8F28AB6060}">
      <dsp:nvSpPr>
        <dsp:cNvPr id="0" name=""/>
        <dsp:cNvSpPr/>
      </dsp:nvSpPr>
      <dsp:spPr>
        <a:xfrm>
          <a:off x="2479467" y="1887084"/>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Model Evaluation</a:t>
          </a:r>
        </a:p>
      </dsp:txBody>
      <dsp:txXfrm>
        <a:off x="2488083" y="1895700"/>
        <a:ext cx="1082146" cy="276932"/>
      </dsp:txXfrm>
    </dsp:sp>
    <dsp:sp modelId="{E551F63C-83D1-4876-A651-0AC62249421B}">
      <dsp:nvSpPr>
        <dsp:cNvPr id="0" name=""/>
        <dsp:cNvSpPr/>
      </dsp:nvSpPr>
      <dsp:spPr>
        <a:xfrm>
          <a:off x="3671194" y="377929"/>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Model Management</a:t>
          </a:r>
        </a:p>
      </dsp:txBody>
      <dsp:txXfrm>
        <a:off x="3679810" y="386545"/>
        <a:ext cx="1082146" cy="276932"/>
      </dsp:txXfrm>
    </dsp:sp>
    <dsp:sp modelId="{3C16DDD5-51CF-4434-99BF-1B339BC8FD8B}">
      <dsp:nvSpPr>
        <dsp:cNvPr id="0" name=""/>
        <dsp:cNvSpPr/>
      </dsp:nvSpPr>
      <dsp:spPr>
        <a:xfrm>
          <a:off x="3671194" y="755217"/>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Model Operations</a:t>
          </a:r>
        </a:p>
      </dsp:txBody>
      <dsp:txXfrm>
        <a:off x="3679810" y="763833"/>
        <a:ext cx="1082146" cy="276932"/>
      </dsp:txXfrm>
    </dsp:sp>
    <dsp:sp modelId="{C5A21173-6DC2-4CAA-8F5D-592E68DBC47D}">
      <dsp:nvSpPr>
        <dsp:cNvPr id="0" name=""/>
        <dsp:cNvSpPr/>
      </dsp:nvSpPr>
      <dsp:spPr>
        <a:xfrm>
          <a:off x="3671194" y="1132506"/>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Monitoring and Alerting</a:t>
          </a:r>
        </a:p>
      </dsp:txBody>
      <dsp:txXfrm>
        <a:off x="3679810" y="1141122"/>
        <a:ext cx="1082146" cy="276932"/>
      </dsp:txXfrm>
    </dsp:sp>
    <dsp:sp modelId="{7AFD776E-D7E5-4726-B3BE-E6F68A34CCB9}">
      <dsp:nvSpPr>
        <dsp:cNvPr id="0" name=""/>
        <dsp:cNvSpPr/>
      </dsp:nvSpPr>
      <dsp:spPr>
        <a:xfrm>
          <a:off x="3671194" y="1509795"/>
          <a:ext cx="1099378" cy="294164"/>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Analytics and reporting</a:t>
          </a:r>
        </a:p>
      </dsp:txBody>
      <dsp:txXfrm>
        <a:off x="3679810" y="1518411"/>
        <a:ext cx="1082146" cy="276932"/>
      </dsp:txXfrm>
    </dsp:sp>
    <dsp:sp modelId="{36C89161-1E35-4E4A-BD22-6AE911190EF0}">
      <dsp:nvSpPr>
        <dsp:cNvPr id="0" name=""/>
        <dsp:cNvSpPr/>
      </dsp:nvSpPr>
      <dsp:spPr>
        <a:xfrm>
          <a:off x="4955268" y="640"/>
          <a:ext cx="2291105" cy="294164"/>
        </a:xfrm>
        <a:prstGeom prst="snip2DiagRect">
          <a:avLst/>
        </a:prstGeom>
        <a:solidFill>
          <a:schemeClr val="bg1">
            <a:lumMod val="6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1" kern="1200">
              <a:solidFill>
                <a:schemeClr val="bg1"/>
              </a:solidFill>
              <a:latin typeface="+mn-lt"/>
            </a:rPr>
            <a:t>Infrastructure Architecture</a:t>
          </a:r>
        </a:p>
      </dsp:txBody>
      <dsp:txXfrm>
        <a:off x="4979782" y="25154"/>
        <a:ext cx="2242077" cy="245136"/>
      </dsp:txXfrm>
    </dsp:sp>
    <dsp:sp modelId="{72ECF181-CB96-4F6C-9B91-FD92935542AA}">
      <dsp:nvSpPr>
        <dsp:cNvPr id="0" name=""/>
        <dsp:cNvSpPr/>
      </dsp:nvSpPr>
      <dsp:spPr>
        <a:xfrm>
          <a:off x="4955268" y="377929"/>
          <a:ext cx="1099378" cy="294164"/>
        </a:xfrm>
        <a:prstGeom prst="roundRect">
          <a:avLst>
            <a:gd name="adj" fmla="val 10000"/>
          </a:avLst>
        </a:prstGeom>
        <a:solidFill>
          <a:schemeClr val="bg1">
            <a:lumMod val="8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tx1"/>
              </a:solidFill>
              <a:latin typeface="+mn-lt"/>
            </a:rPr>
            <a:t>Compute</a:t>
          </a:r>
        </a:p>
      </dsp:txBody>
      <dsp:txXfrm>
        <a:off x="4963884" y="386545"/>
        <a:ext cx="1082146" cy="276932"/>
      </dsp:txXfrm>
    </dsp:sp>
    <dsp:sp modelId="{E76AE509-0195-40DF-B8C5-63BB263415B9}">
      <dsp:nvSpPr>
        <dsp:cNvPr id="0" name=""/>
        <dsp:cNvSpPr/>
      </dsp:nvSpPr>
      <dsp:spPr>
        <a:xfrm>
          <a:off x="4955268" y="755217"/>
          <a:ext cx="1099378" cy="294164"/>
        </a:xfrm>
        <a:prstGeom prst="roundRect">
          <a:avLst>
            <a:gd name="adj" fmla="val 10000"/>
          </a:avLst>
        </a:prstGeom>
        <a:solidFill>
          <a:schemeClr val="bg1">
            <a:lumMod val="8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tx1"/>
              </a:solidFill>
              <a:latin typeface="+mn-lt"/>
            </a:rPr>
            <a:t>Storage</a:t>
          </a:r>
        </a:p>
      </dsp:txBody>
      <dsp:txXfrm>
        <a:off x="4963884" y="763833"/>
        <a:ext cx="1082146" cy="276932"/>
      </dsp:txXfrm>
    </dsp:sp>
    <dsp:sp modelId="{F466F43A-FC0A-4213-B080-F18726AD1E9A}">
      <dsp:nvSpPr>
        <dsp:cNvPr id="0" name=""/>
        <dsp:cNvSpPr/>
      </dsp:nvSpPr>
      <dsp:spPr>
        <a:xfrm>
          <a:off x="4955268" y="1132506"/>
          <a:ext cx="1099378" cy="294164"/>
        </a:xfrm>
        <a:prstGeom prst="roundRect">
          <a:avLst>
            <a:gd name="adj" fmla="val 10000"/>
          </a:avLst>
        </a:prstGeom>
        <a:solidFill>
          <a:schemeClr val="bg1">
            <a:lumMod val="8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tx1"/>
              </a:solidFill>
              <a:latin typeface="+mn-lt"/>
            </a:rPr>
            <a:t>Network</a:t>
          </a:r>
        </a:p>
      </dsp:txBody>
      <dsp:txXfrm>
        <a:off x="4963884" y="1141122"/>
        <a:ext cx="1082146" cy="276932"/>
      </dsp:txXfrm>
    </dsp:sp>
    <dsp:sp modelId="{62E8314A-D6A5-4779-BFE4-80DBECA5A34D}">
      <dsp:nvSpPr>
        <dsp:cNvPr id="0" name=""/>
        <dsp:cNvSpPr/>
      </dsp:nvSpPr>
      <dsp:spPr>
        <a:xfrm>
          <a:off x="6146995" y="377929"/>
          <a:ext cx="1099378" cy="294164"/>
        </a:xfrm>
        <a:prstGeom prst="roundRect">
          <a:avLst>
            <a:gd name="adj" fmla="val 10000"/>
          </a:avLst>
        </a:prstGeom>
        <a:solidFill>
          <a:schemeClr val="bg1">
            <a:lumMod val="8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tx1"/>
              </a:solidFill>
              <a:latin typeface="+mn-lt"/>
            </a:rPr>
            <a:t>Sensors</a:t>
          </a:r>
        </a:p>
      </dsp:txBody>
      <dsp:txXfrm>
        <a:off x="6155611" y="386545"/>
        <a:ext cx="1082146" cy="276932"/>
      </dsp:txXfrm>
    </dsp:sp>
    <dsp:sp modelId="{EF405B08-7DA7-4BE0-AB9B-16BF10AF7D57}">
      <dsp:nvSpPr>
        <dsp:cNvPr id="0" name=""/>
        <dsp:cNvSpPr/>
      </dsp:nvSpPr>
      <dsp:spPr>
        <a:xfrm>
          <a:off x="6146995" y="755217"/>
          <a:ext cx="1099378" cy="294164"/>
        </a:xfrm>
        <a:prstGeom prst="roundRect">
          <a:avLst>
            <a:gd name="adj" fmla="val 10000"/>
          </a:avLst>
        </a:prstGeom>
        <a:solidFill>
          <a:schemeClr val="bg1">
            <a:lumMod val="8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tx1"/>
              </a:solidFill>
              <a:latin typeface="+mn-lt"/>
            </a:rPr>
            <a:t>Actuators</a:t>
          </a:r>
        </a:p>
      </dsp:txBody>
      <dsp:txXfrm>
        <a:off x="6155611" y="763833"/>
        <a:ext cx="1082146" cy="276932"/>
      </dsp:txXfrm>
    </dsp:sp>
    <dsp:sp modelId="{9BAE6696-6102-4AC5-967E-503E611AC80D}">
      <dsp:nvSpPr>
        <dsp:cNvPr id="0" name=""/>
        <dsp:cNvSpPr/>
      </dsp:nvSpPr>
      <dsp:spPr>
        <a:xfrm>
          <a:off x="7431069" y="640"/>
          <a:ext cx="1099378" cy="294164"/>
        </a:xfrm>
        <a:prstGeom prst="snip2DiagRect">
          <a:avLst/>
        </a:prstGeom>
        <a:solidFill>
          <a:srgbClr val="0031B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 tIns="5080" rIns="5080" bIns="5080" numCol="1" spcCol="1270" anchor="ctr" anchorCtr="0">
          <a:noAutofit/>
        </a:bodyPr>
        <a:lstStyle/>
        <a:p>
          <a:pPr marL="0" lvl="0" indent="0" algn="ctr" defTabSz="355600">
            <a:lnSpc>
              <a:spcPts val="700"/>
            </a:lnSpc>
            <a:spcBef>
              <a:spcPts val="0"/>
            </a:spcBef>
            <a:spcAft>
              <a:spcPts val="0"/>
            </a:spcAft>
            <a:buNone/>
          </a:pPr>
          <a:r>
            <a:rPr lang="en-US" sz="700" b="1" kern="1200">
              <a:solidFill>
                <a:schemeClr val="bg1"/>
              </a:solidFill>
              <a:latin typeface="+mn-lt"/>
              <a:ea typeface="+mn-ea"/>
              <a:cs typeface="+mn-cs"/>
            </a:rPr>
            <a:t>Integration Architecture</a:t>
          </a:r>
        </a:p>
      </dsp:txBody>
      <dsp:txXfrm>
        <a:off x="7455583" y="25154"/>
        <a:ext cx="1050350" cy="245136"/>
      </dsp:txXfrm>
    </dsp:sp>
    <dsp:sp modelId="{287D498D-FDCD-4458-A525-59961C735A7F}">
      <dsp:nvSpPr>
        <dsp:cNvPr id="0" name=""/>
        <dsp:cNvSpPr/>
      </dsp:nvSpPr>
      <dsp:spPr>
        <a:xfrm>
          <a:off x="7431069" y="377929"/>
          <a:ext cx="1099378" cy="294164"/>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Inter-Agent Integration</a:t>
          </a:r>
        </a:p>
      </dsp:txBody>
      <dsp:txXfrm>
        <a:off x="7439685" y="386545"/>
        <a:ext cx="1082146" cy="276932"/>
      </dsp:txXfrm>
    </dsp:sp>
    <dsp:sp modelId="{386F046F-FFB0-4B86-ACAD-00FBCA0F9524}">
      <dsp:nvSpPr>
        <dsp:cNvPr id="0" name=""/>
        <dsp:cNvSpPr/>
      </dsp:nvSpPr>
      <dsp:spPr>
        <a:xfrm>
          <a:off x="7431069" y="755217"/>
          <a:ext cx="1099378" cy="294164"/>
        </a:xfrm>
        <a:prstGeom prst="roundRect">
          <a:avLst>
            <a:gd name="adj" fmla="val 10000"/>
          </a:avLst>
        </a:prstGeom>
        <a:solidFill>
          <a:srgbClr val="0041F0"/>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Tool Integration</a:t>
          </a:r>
        </a:p>
      </dsp:txBody>
      <dsp:txXfrm>
        <a:off x="7439685" y="763833"/>
        <a:ext cx="1082146" cy="276932"/>
      </dsp:txXfrm>
    </dsp:sp>
    <dsp:sp modelId="{E8B4CB8A-E152-48A7-9BF8-EB5B650BFAF1}">
      <dsp:nvSpPr>
        <dsp:cNvPr id="0" name=""/>
        <dsp:cNvSpPr/>
      </dsp:nvSpPr>
      <dsp:spPr>
        <a:xfrm>
          <a:off x="8715144" y="640"/>
          <a:ext cx="2291105" cy="294164"/>
        </a:xfrm>
        <a:prstGeom prst="snip2DiagRect">
          <a:avLst/>
        </a:prstGeom>
        <a:solidFill>
          <a:srgbClr val="00239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1" kern="1200">
              <a:solidFill>
                <a:schemeClr val="bg1"/>
              </a:solidFill>
              <a:latin typeface="+mn-lt"/>
            </a:rPr>
            <a:t>Multi-Agent Orchestration Architecture</a:t>
          </a:r>
        </a:p>
      </dsp:txBody>
      <dsp:txXfrm>
        <a:off x="8739658" y="25154"/>
        <a:ext cx="2242077" cy="245136"/>
      </dsp:txXfrm>
    </dsp:sp>
    <dsp:sp modelId="{4623EA78-1295-4AEE-8B0D-3FDBE066B71E}">
      <dsp:nvSpPr>
        <dsp:cNvPr id="0" name=""/>
        <dsp:cNvSpPr/>
      </dsp:nvSpPr>
      <dsp:spPr>
        <a:xfrm>
          <a:off x="8715144" y="377929"/>
          <a:ext cx="1099378" cy="294164"/>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Agent Design</a:t>
          </a:r>
        </a:p>
      </dsp:txBody>
      <dsp:txXfrm>
        <a:off x="8723760" y="386545"/>
        <a:ext cx="1082146" cy="276932"/>
      </dsp:txXfrm>
    </dsp:sp>
    <dsp:sp modelId="{F7A06A8B-FC6F-4FEF-96E8-C0755EBC64DF}">
      <dsp:nvSpPr>
        <dsp:cNvPr id="0" name=""/>
        <dsp:cNvSpPr/>
      </dsp:nvSpPr>
      <dsp:spPr>
        <a:xfrm>
          <a:off x="8715144" y="755217"/>
          <a:ext cx="1099378" cy="294164"/>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Pre-Built Tools</a:t>
          </a:r>
        </a:p>
      </dsp:txBody>
      <dsp:txXfrm>
        <a:off x="8723760" y="763833"/>
        <a:ext cx="1082146" cy="276932"/>
      </dsp:txXfrm>
    </dsp:sp>
    <dsp:sp modelId="{C411AFB9-50DE-4E09-B9D1-82DDE3CEED00}">
      <dsp:nvSpPr>
        <dsp:cNvPr id="0" name=""/>
        <dsp:cNvSpPr/>
      </dsp:nvSpPr>
      <dsp:spPr>
        <a:xfrm>
          <a:off x="8715144" y="1132506"/>
          <a:ext cx="1099378" cy="294164"/>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Interaction Coordination</a:t>
          </a:r>
        </a:p>
      </dsp:txBody>
      <dsp:txXfrm>
        <a:off x="8723760" y="1141122"/>
        <a:ext cx="1082146" cy="276932"/>
      </dsp:txXfrm>
    </dsp:sp>
    <dsp:sp modelId="{25D2D6EB-F705-441B-9E13-9FB51FBEF294}">
      <dsp:nvSpPr>
        <dsp:cNvPr id="0" name=""/>
        <dsp:cNvSpPr/>
      </dsp:nvSpPr>
      <dsp:spPr>
        <a:xfrm>
          <a:off x="8715144" y="1509795"/>
          <a:ext cx="1099378" cy="294164"/>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Guardrails</a:t>
          </a:r>
        </a:p>
      </dsp:txBody>
      <dsp:txXfrm>
        <a:off x="8723760" y="1518411"/>
        <a:ext cx="1082146" cy="276932"/>
      </dsp:txXfrm>
    </dsp:sp>
    <dsp:sp modelId="{7F57005E-F682-4171-9E19-0DE545BBDC69}">
      <dsp:nvSpPr>
        <dsp:cNvPr id="0" name=""/>
        <dsp:cNvSpPr/>
      </dsp:nvSpPr>
      <dsp:spPr>
        <a:xfrm>
          <a:off x="8715144" y="1887084"/>
          <a:ext cx="1099378" cy="294164"/>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Memory</a:t>
          </a:r>
        </a:p>
      </dsp:txBody>
      <dsp:txXfrm>
        <a:off x="8723760" y="1895700"/>
        <a:ext cx="1082146" cy="276932"/>
      </dsp:txXfrm>
    </dsp:sp>
    <dsp:sp modelId="{37F3438A-E07B-4A11-BA22-606266F89CEA}">
      <dsp:nvSpPr>
        <dsp:cNvPr id="0" name=""/>
        <dsp:cNvSpPr/>
      </dsp:nvSpPr>
      <dsp:spPr>
        <a:xfrm>
          <a:off x="9906870" y="377929"/>
          <a:ext cx="1099378" cy="294164"/>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Workflow Management</a:t>
          </a:r>
        </a:p>
      </dsp:txBody>
      <dsp:txXfrm>
        <a:off x="9915486" y="386545"/>
        <a:ext cx="1082146" cy="276932"/>
      </dsp:txXfrm>
    </dsp:sp>
    <dsp:sp modelId="{F120CEC3-CD04-48D3-B741-9E012057A721}">
      <dsp:nvSpPr>
        <dsp:cNvPr id="0" name=""/>
        <dsp:cNvSpPr/>
      </dsp:nvSpPr>
      <dsp:spPr>
        <a:xfrm>
          <a:off x="9906870" y="755217"/>
          <a:ext cx="1099378" cy="294164"/>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Human in the Loop</a:t>
          </a:r>
        </a:p>
      </dsp:txBody>
      <dsp:txXfrm>
        <a:off x="9915486" y="763833"/>
        <a:ext cx="1082146" cy="276932"/>
      </dsp:txXfrm>
    </dsp:sp>
    <dsp:sp modelId="{3BC9A8FD-2868-447C-88DB-727E8E1E7AE1}">
      <dsp:nvSpPr>
        <dsp:cNvPr id="0" name=""/>
        <dsp:cNvSpPr/>
      </dsp:nvSpPr>
      <dsp:spPr>
        <a:xfrm>
          <a:off x="9906870" y="1132506"/>
          <a:ext cx="1099378" cy="294164"/>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Operations</a:t>
          </a:r>
        </a:p>
      </dsp:txBody>
      <dsp:txXfrm>
        <a:off x="9915486" y="1141122"/>
        <a:ext cx="1082146" cy="276932"/>
      </dsp:txXfrm>
    </dsp:sp>
    <dsp:sp modelId="{C80D0043-2371-41E1-A1D7-23EE8B600D98}">
      <dsp:nvSpPr>
        <dsp:cNvPr id="0" name=""/>
        <dsp:cNvSpPr/>
      </dsp:nvSpPr>
      <dsp:spPr>
        <a:xfrm>
          <a:off x="9906870" y="1509795"/>
          <a:ext cx="1099378" cy="294164"/>
        </a:xfrm>
        <a:prstGeom prst="roundRect">
          <a:avLst>
            <a:gd name="adj" fmla="val 10000"/>
          </a:avLst>
        </a:prstGeom>
        <a:solidFill>
          <a:srgbClr val="0033CC"/>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6670" tIns="26670" rIns="26670" bIns="26670" numCol="1" spcCol="1270" anchor="ctr" anchorCtr="0">
          <a:noAutofit/>
        </a:bodyPr>
        <a:lstStyle/>
        <a:p>
          <a:pPr marL="0" lvl="0" indent="0" algn="ctr" defTabSz="311150">
            <a:lnSpc>
              <a:spcPts val="700"/>
            </a:lnSpc>
            <a:spcBef>
              <a:spcPts val="0"/>
            </a:spcBef>
            <a:spcAft>
              <a:spcPts val="0"/>
            </a:spcAft>
            <a:buNone/>
          </a:pPr>
          <a:r>
            <a:rPr lang="en-US" sz="700" b="0" kern="1200">
              <a:solidFill>
                <a:schemeClr val="bg1"/>
              </a:solidFill>
              <a:latin typeface="+mn-lt"/>
            </a:rPr>
            <a:t>Security</a:t>
          </a:r>
        </a:p>
      </dsp:txBody>
      <dsp:txXfrm>
        <a:off x="9915486" y="1518411"/>
        <a:ext cx="1082146" cy="276932"/>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79BF7CF-0F46-4D48-849B-E2266A367869}">
      <dsp:nvSpPr>
        <dsp:cNvPr id="0" name=""/>
        <dsp:cNvSpPr/>
      </dsp:nvSpPr>
      <dsp:spPr>
        <a:xfrm>
          <a:off x="1170" y="14843"/>
          <a:ext cx="11106662"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Agent Datasets</a:t>
          </a:r>
        </a:p>
      </dsp:txBody>
      <dsp:txXfrm>
        <a:off x="11005" y="24678"/>
        <a:ext cx="11086992" cy="316109"/>
      </dsp:txXfrm>
    </dsp:sp>
    <dsp:sp modelId="{499C77B2-5A69-4177-B2BC-ADC44A4D898F}">
      <dsp:nvSpPr>
        <dsp:cNvPr id="0" name=""/>
        <dsp:cNvSpPr/>
      </dsp:nvSpPr>
      <dsp:spPr>
        <a:xfrm>
          <a:off x="11426" y="421276"/>
          <a:ext cx="1037973"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Security Data</a:t>
          </a:r>
        </a:p>
      </dsp:txBody>
      <dsp:txXfrm>
        <a:off x="21261" y="431111"/>
        <a:ext cx="1018303" cy="316109"/>
      </dsp:txXfrm>
    </dsp:sp>
    <dsp:sp modelId="{F309BEF8-C0BA-4B22-9E61-7F48ED0F7693}">
      <dsp:nvSpPr>
        <dsp:cNvPr id="0" name=""/>
        <dsp:cNvSpPr/>
      </dsp:nvSpPr>
      <dsp:spPr>
        <a:xfrm>
          <a:off x="13450" y="842100"/>
          <a:ext cx="103392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Agent Identity</a:t>
          </a:r>
        </a:p>
      </dsp:txBody>
      <dsp:txXfrm>
        <a:off x="23285" y="851935"/>
        <a:ext cx="1014254" cy="316109"/>
      </dsp:txXfrm>
    </dsp:sp>
    <dsp:sp modelId="{F4C45E49-96D1-4B6D-8DAE-3ABB8D157A3A}">
      <dsp:nvSpPr>
        <dsp:cNvPr id="0" name=""/>
        <dsp:cNvSpPr/>
      </dsp:nvSpPr>
      <dsp:spPr>
        <a:xfrm>
          <a:off x="17475" y="1262924"/>
          <a:ext cx="102587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Agent Access Permissions</a:t>
          </a:r>
        </a:p>
      </dsp:txBody>
      <dsp:txXfrm>
        <a:off x="27310" y="1272759"/>
        <a:ext cx="1006204" cy="316109"/>
      </dsp:txXfrm>
    </dsp:sp>
    <dsp:sp modelId="{BC8BB62B-518C-46C8-B320-7464E78489FD}">
      <dsp:nvSpPr>
        <dsp:cNvPr id="0" name=""/>
        <dsp:cNvSpPr/>
      </dsp:nvSpPr>
      <dsp:spPr>
        <a:xfrm>
          <a:off x="1136504" y="421276"/>
          <a:ext cx="1037973"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Tools and Skills</a:t>
          </a:r>
        </a:p>
      </dsp:txBody>
      <dsp:txXfrm>
        <a:off x="1146339" y="431111"/>
        <a:ext cx="1018303" cy="316109"/>
      </dsp:txXfrm>
    </dsp:sp>
    <dsp:sp modelId="{BA3942FC-BCBA-4F3E-AA4D-B53FB14D90D6}">
      <dsp:nvSpPr>
        <dsp:cNvPr id="0" name=""/>
        <dsp:cNvSpPr/>
      </dsp:nvSpPr>
      <dsp:spPr>
        <a:xfrm>
          <a:off x="1138528" y="842100"/>
          <a:ext cx="103392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Tool Registry</a:t>
          </a:r>
        </a:p>
      </dsp:txBody>
      <dsp:txXfrm>
        <a:off x="1148363" y="851935"/>
        <a:ext cx="1014254" cy="316109"/>
      </dsp:txXfrm>
    </dsp:sp>
    <dsp:sp modelId="{86A803F7-E66A-4623-9735-1E2040C96B47}">
      <dsp:nvSpPr>
        <dsp:cNvPr id="0" name=""/>
        <dsp:cNvSpPr/>
      </dsp:nvSpPr>
      <dsp:spPr>
        <a:xfrm>
          <a:off x="1142553" y="1262924"/>
          <a:ext cx="102587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Skills Registry</a:t>
          </a:r>
        </a:p>
      </dsp:txBody>
      <dsp:txXfrm>
        <a:off x="1152388" y="1272759"/>
        <a:ext cx="1006204" cy="316109"/>
      </dsp:txXfrm>
    </dsp:sp>
    <dsp:sp modelId="{F9BBB3F9-971C-4DA7-B903-2A9BB631E5DD}">
      <dsp:nvSpPr>
        <dsp:cNvPr id="0" name=""/>
        <dsp:cNvSpPr/>
      </dsp:nvSpPr>
      <dsp:spPr>
        <a:xfrm>
          <a:off x="2261581" y="421276"/>
          <a:ext cx="1037973"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Mental State</a:t>
          </a:r>
        </a:p>
      </dsp:txBody>
      <dsp:txXfrm>
        <a:off x="2271416" y="431111"/>
        <a:ext cx="1018303" cy="316109"/>
      </dsp:txXfrm>
    </dsp:sp>
    <dsp:sp modelId="{BA67C9AC-98A7-421A-A5D0-AF9F617E8A40}">
      <dsp:nvSpPr>
        <dsp:cNvPr id="0" name=""/>
        <dsp:cNvSpPr/>
      </dsp:nvSpPr>
      <dsp:spPr>
        <a:xfrm>
          <a:off x="2263606" y="842100"/>
          <a:ext cx="103392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Goal</a:t>
          </a:r>
        </a:p>
      </dsp:txBody>
      <dsp:txXfrm>
        <a:off x="2273441" y="851935"/>
        <a:ext cx="1014254" cy="316109"/>
      </dsp:txXfrm>
    </dsp:sp>
    <dsp:sp modelId="{8A4BD11A-3712-46EC-ACB0-939EACF5C7A5}">
      <dsp:nvSpPr>
        <dsp:cNvPr id="0" name=""/>
        <dsp:cNvSpPr/>
      </dsp:nvSpPr>
      <dsp:spPr>
        <a:xfrm>
          <a:off x="2267631" y="1262924"/>
          <a:ext cx="102587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Current Percepts</a:t>
          </a:r>
        </a:p>
      </dsp:txBody>
      <dsp:txXfrm>
        <a:off x="2277466" y="1272759"/>
        <a:ext cx="1006204" cy="316109"/>
      </dsp:txXfrm>
    </dsp:sp>
    <dsp:sp modelId="{00C725D4-8B00-4EC8-9DC2-CC7A851C6282}">
      <dsp:nvSpPr>
        <dsp:cNvPr id="0" name=""/>
        <dsp:cNvSpPr/>
      </dsp:nvSpPr>
      <dsp:spPr>
        <a:xfrm>
          <a:off x="2275587" y="1683747"/>
          <a:ext cx="1009962"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Emotional State</a:t>
          </a:r>
        </a:p>
      </dsp:txBody>
      <dsp:txXfrm>
        <a:off x="2285422" y="1693582"/>
        <a:ext cx="990292" cy="316109"/>
      </dsp:txXfrm>
    </dsp:sp>
    <dsp:sp modelId="{B8E395BB-0B99-4843-B8F5-EC0D868B20D4}">
      <dsp:nvSpPr>
        <dsp:cNvPr id="0" name=""/>
        <dsp:cNvSpPr/>
      </dsp:nvSpPr>
      <dsp:spPr>
        <a:xfrm>
          <a:off x="2291131" y="2104571"/>
          <a:ext cx="978873"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Current Reward</a:t>
          </a:r>
        </a:p>
      </dsp:txBody>
      <dsp:txXfrm>
        <a:off x="2300966" y="2114406"/>
        <a:ext cx="959203" cy="316109"/>
      </dsp:txXfrm>
    </dsp:sp>
    <dsp:sp modelId="{BB9EB4BD-D852-4768-B3BA-5D19BDDCBBC3}">
      <dsp:nvSpPr>
        <dsp:cNvPr id="0" name=""/>
        <dsp:cNvSpPr/>
      </dsp:nvSpPr>
      <dsp:spPr>
        <a:xfrm>
          <a:off x="3386659" y="421276"/>
          <a:ext cx="1047263"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Long-Term Memory</a:t>
          </a:r>
        </a:p>
      </dsp:txBody>
      <dsp:txXfrm>
        <a:off x="3396494" y="431111"/>
        <a:ext cx="1027593" cy="316109"/>
      </dsp:txXfrm>
    </dsp:sp>
    <dsp:sp modelId="{76BED8AB-92F3-4289-8A04-C77063C2BD09}">
      <dsp:nvSpPr>
        <dsp:cNvPr id="0" name=""/>
        <dsp:cNvSpPr/>
      </dsp:nvSpPr>
      <dsp:spPr>
        <a:xfrm>
          <a:off x="3388702" y="842100"/>
          <a:ext cx="1043178"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Conversation History</a:t>
          </a:r>
        </a:p>
      </dsp:txBody>
      <dsp:txXfrm>
        <a:off x="3398537" y="851935"/>
        <a:ext cx="1023508" cy="316109"/>
      </dsp:txXfrm>
    </dsp:sp>
    <dsp:sp modelId="{69329E0A-C6DC-4FE3-A36F-71E689B5426F}">
      <dsp:nvSpPr>
        <dsp:cNvPr id="0" name=""/>
        <dsp:cNvSpPr/>
      </dsp:nvSpPr>
      <dsp:spPr>
        <a:xfrm>
          <a:off x="3392763" y="1262924"/>
          <a:ext cx="1035056"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Memories Created from Interaction Analysis</a:t>
          </a:r>
        </a:p>
      </dsp:txBody>
      <dsp:txXfrm>
        <a:off x="3402537" y="1272698"/>
        <a:ext cx="1015508" cy="314155"/>
      </dsp:txXfrm>
    </dsp:sp>
    <dsp:sp modelId="{72910413-3938-4902-9096-587E2FDB837D}">
      <dsp:nvSpPr>
        <dsp:cNvPr id="0" name=""/>
        <dsp:cNvSpPr/>
      </dsp:nvSpPr>
      <dsp:spPr>
        <a:xfrm>
          <a:off x="3400790" y="1681672"/>
          <a:ext cx="1019001"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Memories Created on User Request</a:t>
          </a:r>
        </a:p>
      </dsp:txBody>
      <dsp:txXfrm>
        <a:off x="3410625" y="1691507"/>
        <a:ext cx="999331" cy="316109"/>
      </dsp:txXfrm>
    </dsp:sp>
    <dsp:sp modelId="{660C0332-9970-4530-9046-9DB07252DC9B}">
      <dsp:nvSpPr>
        <dsp:cNvPr id="0" name=""/>
        <dsp:cNvSpPr/>
      </dsp:nvSpPr>
      <dsp:spPr>
        <a:xfrm>
          <a:off x="4521027" y="421276"/>
          <a:ext cx="1080519" cy="333703"/>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Short-Term Memory</a:t>
          </a:r>
          <a:endParaRPr lang="en-US" sz="800" b="0" kern="1200" dirty="0"/>
        </a:p>
      </dsp:txBody>
      <dsp:txXfrm>
        <a:off x="4530801" y="431050"/>
        <a:ext cx="1060971" cy="314155"/>
      </dsp:txXfrm>
    </dsp:sp>
    <dsp:sp modelId="{A9DCFD91-AF1C-4B6D-818A-EE9E8225CEBD}">
      <dsp:nvSpPr>
        <dsp:cNvPr id="0" name=""/>
        <dsp:cNvSpPr/>
      </dsp:nvSpPr>
      <dsp:spPr>
        <a:xfrm>
          <a:off x="4523134" y="840024"/>
          <a:ext cx="1076305"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Semantic Cache</a:t>
          </a:r>
        </a:p>
      </dsp:txBody>
      <dsp:txXfrm>
        <a:off x="4532908" y="849798"/>
        <a:ext cx="1056757" cy="314155"/>
      </dsp:txXfrm>
    </dsp:sp>
    <dsp:sp modelId="{3410F975-AC70-47D0-AA06-9C6A122D2785}">
      <dsp:nvSpPr>
        <dsp:cNvPr id="0" name=""/>
        <dsp:cNvSpPr/>
      </dsp:nvSpPr>
      <dsp:spPr>
        <a:xfrm>
          <a:off x="4527324" y="1258772"/>
          <a:ext cx="1067925"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Tool Results Cache</a:t>
          </a:r>
        </a:p>
      </dsp:txBody>
      <dsp:txXfrm>
        <a:off x="4537159" y="1268607"/>
        <a:ext cx="1048255" cy="316109"/>
      </dsp:txXfrm>
    </dsp:sp>
    <dsp:sp modelId="{BEED05A8-4EAC-4CE4-8DAA-EF6F661372A9}">
      <dsp:nvSpPr>
        <dsp:cNvPr id="0" name=""/>
        <dsp:cNvSpPr/>
      </dsp:nvSpPr>
      <dsp:spPr>
        <a:xfrm>
          <a:off x="5688651" y="421276"/>
          <a:ext cx="1037973"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Prompts</a:t>
          </a:r>
        </a:p>
      </dsp:txBody>
      <dsp:txXfrm>
        <a:off x="5698486" y="431111"/>
        <a:ext cx="1018303" cy="316109"/>
      </dsp:txXfrm>
    </dsp:sp>
    <dsp:sp modelId="{4CEC9211-C02B-4471-BEC7-1D4D3007DD3C}">
      <dsp:nvSpPr>
        <dsp:cNvPr id="0" name=""/>
        <dsp:cNvSpPr/>
      </dsp:nvSpPr>
      <dsp:spPr>
        <a:xfrm>
          <a:off x="5690675" y="842100"/>
          <a:ext cx="103392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Prompt Templates</a:t>
          </a:r>
        </a:p>
      </dsp:txBody>
      <dsp:txXfrm>
        <a:off x="5700510" y="851935"/>
        <a:ext cx="1014254" cy="316109"/>
      </dsp:txXfrm>
    </dsp:sp>
    <dsp:sp modelId="{69E12C89-FEE4-49DB-B67B-37B321163169}">
      <dsp:nvSpPr>
        <dsp:cNvPr id="0" name=""/>
        <dsp:cNvSpPr/>
      </dsp:nvSpPr>
      <dsp:spPr>
        <a:xfrm>
          <a:off x="5698137" y="1262924"/>
          <a:ext cx="1019001"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Prompt Cache</a:t>
          </a:r>
        </a:p>
      </dsp:txBody>
      <dsp:txXfrm>
        <a:off x="5707972" y="1272759"/>
        <a:ext cx="999331" cy="316109"/>
      </dsp:txXfrm>
    </dsp:sp>
    <dsp:sp modelId="{2473F006-F86A-41C1-8F7E-899E4A7F92F3}">
      <dsp:nvSpPr>
        <dsp:cNvPr id="0" name=""/>
        <dsp:cNvSpPr/>
      </dsp:nvSpPr>
      <dsp:spPr>
        <a:xfrm>
          <a:off x="6813729" y="421276"/>
          <a:ext cx="4282677"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Operational Data</a:t>
          </a:r>
        </a:p>
      </dsp:txBody>
      <dsp:txXfrm>
        <a:off x="6823564" y="431111"/>
        <a:ext cx="4263007" cy="316109"/>
      </dsp:txXfrm>
    </dsp:sp>
    <dsp:sp modelId="{4C7EB1DF-8E2E-41C7-B493-02A937A6BF91}">
      <dsp:nvSpPr>
        <dsp:cNvPr id="0" name=""/>
        <dsp:cNvSpPr/>
      </dsp:nvSpPr>
      <dsp:spPr>
        <a:xfrm>
          <a:off x="6822081" y="842100"/>
          <a:ext cx="1033924"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Metrics Datasets</a:t>
          </a:r>
        </a:p>
      </dsp:txBody>
      <dsp:txXfrm>
        <a:off x="6831916" y="851935"/>
        <a:ext cx="1014254" cy="316109"/>
      </dsp:txXfrm>
    </dsp:sp>
    <dsp:sp modelId="{06D961A0-CF9F-498E-BF1E-EECE9F507423}">
      <dsp:nvSpPr>
        <dsp:cNvPr id="0" name=""/>
        <dsp:cNvSpPr/>
      </dsp:nvSpPr>
      <dsp:spPr>
        <a:xfrm>
          <a:off x="6826106" y="1262924"/>
          <a:ext cx="1025874"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Performance Metrics</a:t>
          </a:r>
        </a:p>
      </dsp:txBody>
      <dsp:txXfrm>
        <a:off x="6835941" y="1272759"/>
        <a:ext cx="1006204" cy="316109"/>
      </dsp:txXfrm>
    </dsp:sp>
    <dsp:sp modelId="{E06F36B8-1C55-4155-AB4F-364A8FC8FF0C}">
      <dsp:nvSpPr>
        <dsp:cNvPr id="0" name=""/>
        <dsp:cNvSpPr/>
      </dsp:nvSpPr>
      <dsp:spPr>
        <a:xfrm>
          <a:off x="6834062" y="1683747"/>
          <a:ext cx="1009962"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Evaluation Metrics</a:t>
          </a:r>
        </a:p>
      </dsp:txBody>
      <dsp:txXfrm>
        <a:off x="6843897" y="1693582"/>
        <a:ext cx="990292" cy="316109"/>
      </dsp:txXfrm>
    </dsp:sp>
    <dsp:sp modelId="{D26DC7BA-D28C-4B88-91E5-0CEF117A3742}">
      <dsp:nvSpPr>
        <dsp:cNvPr id="0" name=""/>
        <dsp:cNvSpPr/>
      </dsp:nvSpPr>
      <dsp:spPr>
        <a:xfrm>
          <a:off x="6849606" y="2104571"/>
          <a:ext cx="978873"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Model Usage Metrics</a:t>
          </a:r>
        </a:p>
      </dsp:txBody>
      <dsp:txXfrm>
        <a:off x="6859441" y="2114406"/>
        <a:ext cx="959203" cy="316109"/>
      </dsp:txXfrm>
    </dsp:sp>
    <dsp:sp modelId="{FD32AE11-510C-4CC8-A894-22285D889359}">
      <dsp:nvSpPr>
        <dsp:cNvPr id="0" name=""/>
        <dsp:cNvSpPr/>
      </dsp:nvSpPr>
      <dsp:spPr>
        <a:xfrm>
          <a:off x="7899430" y="842100"/>
          <a:ext cx="1033924" cy="335779"/>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Agent Configuration Data</a:t>
          </a:r>
        </a:p>
      </dsp:txBody>
      <dsp:txXfrm>
        <a:off x="7909265" y="851935"/>
        <a:ext cx="1014254" cy="316109"/>
      </dsp:txXfrm>
    </dsp:sp>
    <dsp:sp modelId="{53A8C744-1A14-4F32-B372-713FF1FE23E7}">
      <dsp:nvSpPr>
        <dsp:cNvPr id="0" name=""/>
        <dsp:cNvSpPr/>
      </dsp:nvSpPr>
      <dsp:spPr>
        <a:xfrm>
          <a:off x="7899430" y="1262924"/>
          <a:ext cx="1033924"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Agent Tool Assignment</a:t>
          </a:r>
        </a:p>
      </dsp:txBody>
      <dsp:txXfrm>
        <a:off x="7909204" y="1272698"/>
        <a:ext cx="1014376" cy="314155"/>
      </dsp:txXfrm>
    </dsp:sp>
    <dsp:sp modelId="{E1A0D450-E6FD-407B-B052-378D31EEA1BC}">
      <dsp:nvSpPr>
        <dsp:cNvPr id="0" name=""/>
        <dsp:cNvSpPr/>
      </dsp:nvSpPr>
      <dsp:spPr>
        <a:xfrm>
          <a:off x="7899430" y="1681672"/>
          <a:ext cx="1033924"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Available Models Assignment</a:t>
          </a:r>
        </a:p>
      </dsp:txBody>
      <dsp:txXfrm>
        <a:off x="7909204" y="1691446"/>
        <a:ext cx="1014376" cy="314155"/>
      </dsp:txXfrm>
    </dsp:sp>
    <dsp:sp modelId="{62723AD3-C616-45C7-9026-4723F03E9D75}">
      <dsp:nvSpPr>
        <dsp:cNvPr id="0" name=""/>
        <dsp:cNvSpPr/>
      </dsp:nvSpPr>
      <dsp:spPr>
        <a:xfrm>
          <a:off x="8976780" y="842100"/>
          <a:ext cx="1033924" cy="333703"/>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Agent Team Data</a:t>
          </a:r>
        </a:p>
      </dsp:txBody>
      <dsp:txXfrm>
        <a:off x="8986554" y="851874"/>
        <a:ext cx="1014376" cy="314155"/>
      </dsp:txXfrm>
    </dsp:sp>
    <dsp:sp modelId="{06279096-85B1-4BF2-8199-749170965E17}">
      <dsp:nvSpPr>
        <dsp:cNvPr id="0" name=""/>
        <dsp:cNvSpPr/>
      </dsp:nvSpPr>
      <dsp:spPr>
        <a:xfrm>
          <a:off x="8980805" y="1260848"/>
          <a:ext cx="1025874"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Agent Team Structure</a:t>
          </a:r>
        </a:p>
      </dsp:txBody>
      <dsp:txXfrm>
        <a:off x="8990579" y="1270622"/>
        <a:ext cx="1006326" cy="314155"/>
      </dsp:txXfrm>
    </dsp:sp>
    <dsp:sp modelId="{A4C22857-0E42-4747-B25B-CA14F5CBA0D3}">
      <dsp:nvSpPr>
        <dsp:cNvPr id="0" name=""/>
        <dsp:cNvSpPr/>
      </dsp:nvSpPr>
      <dsp:spPr>
        <a:xfrm>
          <a:off x="8988761" y="1679596"/>
          <a:ext cx="1009962"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Workflow State</a:t>
          </a:r>
        </a:p>
      </dsp:txBody>
      <dsp:txXfrm>
        <a:off x="8998596" y="1689431"/>
        <a:ext cx="990292" cy="316109"/>
      </dsp:txXfrm>
    </dsp:sp>
    <dsp:sp modelId="{17296A4D-66B2-4FF6-A502-C679B64B4FC0}">
      <dsp:nvSpPr>
        <dsp:cNvPr id="0" name=""/>
        <dsp:cNvSpPr/>
      </dsp:nvSpPr>
      <dsp:spPr>
        <a:xfrm>
          <a:off x="10054129" y="842100"/>
          <a:ext cx="1033924" cy="333703"/>
        </a:xfrm>
        <a:prstGeom prst="roundRect">
          <a:avLst>
            <a:gd name="adj" fmla="val 10000"/>
          </a:avLst>
        </a:prstGeom>
        <a:solidFill>
          <a:srgbClr val="0E425A"/>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solidFill>
                <a:srgbClr val="FFFFFF"/>
              </a:solidFill>
              <a:latin typeface="Graphik"/>
              <a:ea typeface="+mn-ea"/>
              <a:cs typeface="+mn-cs"/>
            </a:rPr>
            <a:t>Telemetry and Outputs</a:t>
          </a:r>
        </a:p>
      </dsp:txBody>
      <dsp:txXfrm>
        <a:off x="10063903" y="851874"/>
        <a:ext cx="1014376" cy="314155"/>
      </dsp:txXfrm>
    </dsp:sp>
    <dsp:sp modelId="{4E37D298-6CA0-4439-B68B-8347B6462B77}">
      <dsp:nvSpPr>
        <dsp:cNvPr id="0" name=""/>
        <dsp:cNvSpPr/>
      </dsp:nvSpPr>
      <dsp:spPr>
        <a:xfrm>
          <a:off x="10058154" y="1260848"/>
          <a:ext cx="1025874"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a:t>Agent Event and Error Log</a:t>
          </a:r>
          <a:endParaRPr lang="en-US" sz="800" b="0" kern="1200" dirty="0"/>
        </a:p>
      </dsp:txBody>
      <dsp:txXfrm>
        <a:off x="10067928" y="1270622"/>
        <a:ext cx="1006326" cy="314155"/>
      </dsp:txXfrm>
    </dsp:sp>
    <dsp:sp modelId="{09154CF7-9C15-4939-B203-EB11466ADC3B}">
      <dsp:nvSpPr>
        <dsp:cNvPr id="0" name=""/>
        <dsp:cNvSpPr/>
      </dsp:nvSpPr>
      <dsp:spPr>
        <a:xfrm>
          <a:off x="10066110" y="1679596"/>
          <a:ext cx="1009962" cy="333703"/>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Session Data</a:t>
          </a:r>
        </a:p>
      </dsp:txBody>
      <dsp:txXfrm>
        <a:off x="10075884" y="1689370"/>
        <a:ext cx="990414" cy="314155"/>
      </dsp:txXfrm>
    </dsp:sp>
    <dsp:sp modelId="{09D120F3-8763-48AE-A228-B9470F460183}">
      <dsp:nvSpPr>
        <dsp:cNvPr id="0" name=""/>
        <dsp:cNvSpPr/>
      </dsp:nvSpPr>
      <dsp:spPr>
        <a:xfrm>
          <a:off x="10081654" y="2098344"/>
          <a:ext cx="978873" cy="335779"/>
        </a:xfrm>
        <a:prstGeom prst="roundRect">
          <a:avLst>
            <a:gd name="adj" fmla="val 10000"/>
          </a:avLst>
        </a:prstGeom>
        <a:solidFill>
          <a:srgbClr val="15608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355600">
            <a:lnSpc>
              <a:spcPts val="800"/>
            </a:lnSpc>
            <a:spcBef>
              <a:spcPct val="0"/>
            </a:spcBef>
            <a:spcAft>
              <a:spcPct val="35000"/>
            </a:spcAft>
            <a:buNone/>
          </a:pPr>
          <a:r>
            <a:rPr lang="en-US" sz="800" b="0" kern="1200" dirty="0"/>
            <a:t>Output Files</a:t>
          </a:r>
        </a:p>
      </dsp:txBody>
      <dsp:txXfrm>
        <a:off x="10091489" y="2108179"/>
        <a:ext cx="959203" cy="316109"/>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1BCAC4A-170D-4B61-AB76-533DD1E5AC06}">
      <dsp:nvSpPr>
        <dsp:cNvPr id="0" name=""/>
        <dsp:cNvSpPr/>
      </dsp:nvSpPr>
      <dsp:spPr>
        <a:xfrm>
          <a:off x="4710" y="116"/>
          <a:ext cx="2148389" cy="392013"/>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1000"/>
            </a:lnSpc>
            <a:spcBef>
              <a:spcPct val="0"/>
            </a:spcBef>
            <a:spcAft>
              <a:spcPct val="35000"/>
            </a:spcAft>
            <a:buNone/>
          </a:pPr>
          <a:r>
            <a:rPr lang="en-US" sz="800" b="1" kern="1200"/>
            <a:t>Sense</a:t>
          </a:r>
        </a:p>
      </dsp:txBody>
      <dsp:txXfrm>
        <a:off x="16192" y="11598"/>
        <a:ext cx="2125425" cy="369049"/>
      </dsp:txXfrm>
    </dsp:sp>
    <dsp:sp modelId="{1C8D8A1D-9470-42F8-B9E4-AD28AA218AE1}">
      <dsp:nvSpPr>
        <dsp:cNvPr id="0" name=""/>
        <dsp:cNvSpPr/>
      </dsp:nvSpPr>
      <dsp:spPr>
        <a:xfrm>
          <a:off x="8064"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Sense Light</a:t>
          </a:r>
        </a:p>
      </dsp:txBody>
      <dsp:txXfrm>
        <a:off x="19546" y="454798"/>
        <a:ext cx="1004915" cy="369049"/>
      </dsp:txXfrm>
    </dsp:sp>
    <dsp:sp modelId="{FFB32705-F6FB-4A93-AA63-15BBC32BA78D}">
      <dsp:nvSpPr>
        <dsp:cNvPr id="0" name=""/>
        <dsp:cNvSpPr/>
      </dsp:nvSpPr>
      <dsp:spPr>
        <a:xfrm>
          <a:off x="11068" y="886515"/>
          <a:ext cx="102187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Sense Sound</a:t>
          </a:r>
        </a:p>
      </dsp:txBody>
      <dsp:txXfrm>
        <a:off x="22550" y="897997"/>
        <a:ext cx="998907" cy="369049"/>
      </dsp:txXfrm>
    </dsp:sp>
    <dsp:sp modelId="{88D79949-F612-40CD-B8D2-3E26F86FFF7A}">
      <dsp:nvSpPr>
        <dsp:cNvPr id="0" name=""/>
        <dsp:cNvSpPr/>
      </dsp:nvSpPr>
      <dsp:spPr>
        <a:xfrm>
          <a:off x="17024" y="1329715"/>
          <a:ext cx="100996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Sense Touch</a:t>
          </a:r>
        </a:p>
      </dsp:txBody>
      <dsp:txXfrm>
        <a:off x="28506" y="1341197"/>
        <a:ext cx="986996" cy="369049"/>
      </dsp:txXfrm>
    </dsp:sp>
    <dsp:sp modelId="{54338E31-B0CE-4A66-8069-7A5CD805F5BC}">
      <dsp:nvSpPr>
        <dsp:cNvPr id="0" name=""/>
        <dsp:cNvSpPr/>
      </dsp:nvSpPr>
      <dsp:spPr>
        <a:xfrm>
          <a:off x="1121865"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Sense Temperature</a:t>
          </a:r>
        </a:p>
      </dsp:txBody>
      <dsp:txXfrm>
        <a:off x="1133347" y="454798"/>
        <a:ext cx="1004915" cy="369049"/>
      </dsp:txXfrm>
    </dsp:sp>
    <dsp:sp modelId="{66048A8D-0859-40F0-B51A-9BDF8F7B441B}">
      <dsp:nvSpPr>
        <dsp:cNvPr id="0" name=""/>
        <dsp:cNvSpPr/>
      </dsp:nvSpPr>
      <dsp:spPr>
        <a:xfrm>
          <a:off x="1124869" y="886515"/>
          <a:ext cx="102187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Sense Motion</a:t>
          </a:r>
        </a:p>
      </dsp:txBody>
      <dsp:txXfrm>
        <a:off x="1136351" y="897997"/>
        <a:ext cx="998907" cy="369049"/>
      </dsp:txXfrm>
    </dsp:sp>
    <dsp:sp modelId="{A1677346-7C6F-4D9E-82BC-98ACAB3F4019}">
      <dsp:nvSpPr>
        <dsp:cNvPr id="0" name=""/>
        <dsp:cNvSpPr/>
      </dsp:nvSpPr>
      <dsp:spPr>
        <a:xfrm>
          <a:off x="2325446" y="116"/>
          <a:ext cx="3222457" cy="392013"/>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1000"/>
            </a:lnSpc>
            <a:spcBef>
              <a:spcPct val="0"/>
            </a:spcBef>
            <a:spcAft>
              <a:spcPct val="35000"/>
            </a:spcAft>
            <a:buNone/>
          </a:pPr>
          <a:r>
            <a:rPr lang="en-US" sz="800" b="1" kern="1200"/>
            <a:t>Perceive</a:t>
          </a:r>
        </a:p>
      </dsp:txBody>
      <dsp:txXfrm>
        <a:off x="2336928" y="11598"/>
        <a:ext cx="3199493" cy="369049"/>
      </dsp:txXfrm>
    </dsp:sp>
    <dsp:sp modelId="{70C348F5-A5F4-4A0D-8E4A-7D8D104EEF58}">
      <dsp:nvSpPr>
        <dsp:cNvPr id="0" name=""/>
        <dsp:cNvSpPr/>
      </dsp:nvSpPr>
      <dsp:spPr>
        <a:xfrm>
          <a:off x="2328802" y="443316"/>
          <a:ext cx="2100939" cy="392013"/>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See</a:t>
          </a:r>
        </a:p>
      </dsp:txBody>
      <dsp:txXfrm>
        <a:off x="2340284" y="454798"/>
        <a:ext cx="2077975" cy="369049"/>
      </dsp:txXfrm>
    </dsp:sp>
    <dsp:sp modelId="{22EE6706-B919-4086-AB0F-9B2558558908}">
      <dsp:nvSpPr>
        <dsp:cNvPr id="0" name=""/>
        <dsp:cNvSpPr/>
      </dsp:nvSpPr>
      <dsp:spPr>
        <a:xfrm>
          <a:off x="2332899" y="886515"/>
          <a:ext cx="102487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Recognize Objects</a:t>
          </a:r>
        </a:p>
      </dsp:txBody>
      <dsp:txXfrm>
        <a:off x="2344381" y="897997"/>
        <a:ext cx="1001907" cy="369049"/>
      </dsp:txXfrm>
    </dsp:sp>
    <dsp:sp modelId="{DE52E71A-E3D9-49D9-8040-06C41426F0CA}">
      <dsp:nvSpPr>
        <dsp:cNvPr id="0" name=""/>
        <dsp:cNvSpPr/>
      </dsp:nvSpPr>
      <dsp:spPr>
        <a:xfrm>
          <a:off x="2336889" y="1329715"/>
          <a:ext cx="101689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Recognize Events</a:t>
          </a:r>
        </a:p>
      </dsp:txBody>
      <dsp:txXfrm>
        <a:off x="2348371" y="1341197"/>
        <a:ext cx="993927" cy="369049"/>
      </dsp:txXfrm>
    </dsp:sp>
    <dsp:sp modelId="{6830E59E-0B7B-45E4-8847-F918D4EFAB86}">
      <dsp:nvSpPr>
        <dsp:cNvPr id="0" name=""/>
        <dsp:cNvSpPr/>
      </dsp:nvSpPr>
      <dsp:spPr>
        <a:xfrm>
          <a:off x="3400773" y="886515"/>
          <a:ext cx="102487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Recognize Faces</a:t>
          </a:r>
        </a:p>
      </dsp:txBody>
      <dsp:txXfrm>
        <a:off x="3412255" y="897997"/>
        <a:ext cx="1001907" cy="369049"/>
      </dsp:txXfrm>
    </dsp:sp>
    <dsp:sp modelId="{25E871A2-5431-4BBC-A291-626FD693BB6B}">
      <dsp:nvSpPr>
        <dsp:cNvPr id="0" name=""/>
        <dsp:cNvSpPr/>
      </dsp:nvSpPr>
      <dsp:spPr>
        <a:xfrm>
          <a:off x="3404763" y="1329715"/>
          <a:ext cx="101689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Identify Faces</a:t>
          </a:r>
        </a:p>
      </dsp:txBody>
      <dsp:txXfrm>
        <a:off x="3416245" y="1341197"/>
        <a:ext cx="993927" cy="369049"/>
      </dsp:txXfrm>
    </dsp:sp>
    <dsp:sp modelId="{8C44AC3B-F728-4F97-9241-139BF0FC8CD5}">
      <dsp:nvSpPr>
        <dsp:cNvPr id="0" name=""/>
        <dsp:cNvSpPr/>
      </dsp:nvSpPr>
      <dsp:spPr>
        <a:xfrm>
          <a:off x="4515663" y="443316"/>
          <a:ext cx="1028884" cy="392013"/>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Hear</a:t>
          </a:r>
        </a:p>
      </dsp:txBody>
      <dsp:txXfrm>
        <a:off x="4527145" y="454798"/>
        <a:ext cx="1005920" cy="369049"/>
      </dsp:txXfrm>
    </dsp:sp>
    <dsp:sp modelId="{19C8F291-2EB7-45FA-B565-88FD33321D55}">
      <dsp:nvSpPr>
        <dsp:cNvPr id="0" name=""/>
        <dsp:cNvSpPr/>
      </dsp:nvSpPr>
      <dsp:spPr>
        <a:xfrm>
          <a:off x="4517669" y="886515"/>
          <a:ext cx="102487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Convert Speech to Text</a:t>
          </a:r>
        </a:p>
      </dsp:txBody>
      <dsp:txXfrm>
        <a:off x="4529151" y="897997"/>
        <a:ext cx="1001907" cy="369049"/>
      </dsp:txXfrm>
    </dsp:sp>
    <dsp:sp modelId="{656E2A94-BB52-45D8-BF30-849568F4036F}">
      <dsp:nvSpPr>
        <dsp:cNvPr id="0" name=""/>
        <dsp:cNvSpPr/>
      </dsp:nvSpPr>
      <dsp:spPr>
        <a:xfrm>
          <a:off x="4521659" y="1329715"/>
          <a:ext cx="1016891"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Recognize Voices and Sounds</a:t>
          </a:r>
        </a:p>
      </dsp:txBody>
      <dsp:txXfrm>
        <a:off x="4533141" y="1341197"/>
        <a:ext cx="993927" cy="369049"/>
      </dsp:txXfrm>
    </dsp:sp>
    <dsp:sp modelId="{EA15938A-39C3-481C-97AF-195A52551FB1}">
      <dsp:nvSpPr>
        <dsp:cNvPr id="0" name=""/>
        <dsp:cNvSpPr/>
      </dsp:nvSpPr>
      <dsp:spPr>
        <a:xfrm>
          <a:off x="5720250" y="116"/>
          <a:ext cx="1030896" cy="392013"/>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1000"/>
            </a:lnSpc>
            <a:spcBef>
              <a:spcPct val="0"/>
            </a:spcBef>
            <a:spcAft>
              <a:spcPct val="35000"/>
            </a:spcAft>
            <a:buNone/>
          </a:pPr>
          <a:r>
            <a:rPr lang="en-US" sz="800" b="1" kern="1200"/>
            <a:t>Learn</a:t>
          </a:r>
        </a:p>
      </dsp:txBody>
      <dsp:txXfrm>
        <a:off x="5731732" y="11598"/>
        <a:ext cx="1007932" cy="369049"/>
      </dsp:txXfrm>
    </dsp:sp>
    <dsp:sp modelId="{BA1709D8-4626-45BC-A44D-133B6D043A50}">
      <dsp:nvSpPr>
        <dsp:cNvPr id="0" name=""/>
        <dsp:cNvSpPr/>
      </dsp:nvSpPr>
      <dsp:spPr>
        <a:xfrm>
          <a:off x="5720753" y="443316"/>
          <a:ext cx="102989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Learn Facts</a:t>
          </a:r>
        </a:p>
      </dsp:txBody>
      <dsp:txXfrm>
        <a:off x="5732235" y="454798"/>
        <a:ext cx="1006926" cy="369049"/>
      </dsp:txXfrm>
    </dsp:sp>
    <dsp:sp modelId="{3860C862-BA50-464B-B616-7344B6DB269B}">
      <dsp:nvSpPr>
        <dsp:cNvPr id="0" name=""/>
        <dsp:cNvSpPr/>
      </dsp:nvSpPr>
      <dsp:spPr>
        <a:xfrm>
          <a:off x="5721758" y="886515"/>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Learn Skills</a:t>
          </a:r>
        </a:p>
      </dsp:txBody>
      <dsp:txXfrm>
        <a:off x="5733240" y="897997"/>
        <a:ext cx="1004915" cy="369049"/>
      </dsp:txXfrm>
    </dsp:sp>
    <dsp:sp modelId="{958A5DA5-43CF-4BF6-9C01-4297F960B1D7}">
      <dsp:nvSpPr>
        <dsp:cNvPr id="0" name=""/>
        <dsp:cNvSpPr/>
      </dsp:nvSpPr>
      <dsp:spPr>
        <a:xfrm>
          <a:off x="6923493" y="116"/>
          <a:ext cx="2148220" cy="392013"/>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1000"/>
            </a:lnSpc>
            <a:spcBef>
              <a:spcPct val="0"/>
            </a:spcBef>
            <a:spcAft>
              <a:spcPct val="35000"/>
            </a:spcAft>
            <a:buNone/>
          </a:pPr>
          <a:r>
            <a:rPr lang="en-US" sz="800" b="1" kern="1200"/>
            <a:t>Know</a:t>
          </a:r>
        </a:p>
      </dsp:txBody>
      <dsp:txXfrm>
        <a:off x="6934975" y="11598"/>
        <a:ext cx="2125256" cy="369049"/>
      </dsp:txXfrm>
    </dsp:sp>
    <dsp:sp modelId="{0603AA18-1AD0-45DF-B329-59E004DFB7B5}">
      <dsp:nvSpPr>
        <dsp:cNvPr id="0" name=""/>
        <dsp:cNvSpPr/>
      </dsp:nvSpPr>
      <dsp:spPr>
        <a:xfrm>
          <a:off x="6926763"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Represent Knowledge</a:t>
          </a:r>
        </a:p>
      </dsp:txBody>
      <dsp:txXfrm>
        <a:off x="6938245" y="454798"/>
        <a:ext cx="1004915" cy="369049"/>
      </dsp:txXfrm>
    </dsp:sp>
    <dsp:sp modelId="{DC9CB066-9E53-4116-8E53-C9188DA3CF2A}">
      <dsp:nvSpPr>
        <dsp:cNvPr id="0" name=""/>
        <dsp:cNvSpPr/>
      </dsp:nvSpPr>
      <dsp:spPr>
        <a:xfrm>
          <a:off x="6928768" y="886515"/>
          <a:ext cx="102387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Store Knowledge</a:t>
          </a:r>
        </a:p>
      </dsp:txBody>
      <dsp:txXfrm>
        <a:off x="6940250" y="897997"/>
        <a:ext cx="1000906" cy="369049"/>
      </dsp:txXfrm>
    </dsp:sp>
    <dsp:sp modelId="{C9DBD7AF-29A8-4CC2-BC0B-0B3B160482E1}">
      <dsp:nvSpPr>
        <dsp:cNvPr id="0" name=""/>
        <dsp:cNvSpPr/>
      </dsp:nvSpPr>
      <dsp:spPr>
        <a:xfrm>
          <a:off x="8040564"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Retrieve Relevant Documents</a:t>
          </a:r>
        </a:p>
      </dsp:txBody>
      <dsp:txXfrm>
        <a:off x="8052046" y="454798"/>
        <a:ext cx="1004915" cy="369049"/>
      </dsp:txXfrm>
    </dsp:sp>
    <dsp:sp modelId="{AB771B5C-C7BC-4850-90D8-3A03D13AAAC7}">
      <dsp:nvSpPr>
        <dsp:cNvPr id="0" name=""/>
        <dsp:cNvSpPr/>
      </dsp:nvSpPr>
      <dsp:spPr>
        <a:xfrm>
          <a:off x="8042569" y="886515"/>
          <a:ext cx="102387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Retrieve Relevant Answer Units</a:t>
          </a:r>
        </a:p>
      </dsp:txBody>
      <dsp:txXfrm>
        <a:off x="8054051" y="897997"/>
        <a:ext cx="1000906" cy="369049"/>
      </dsp:txXfrm>
    </dsp:sp>
    <dsp:sp modelId="{B46A0F15-D253-44A4-B7AA-24CBA2F7793E}">
      <dsp:nvSpPr>
        <dsp:cNvPr id="0" name=""/>
        <dsp:cNvSpPr/>
      </dsp:nvSpPr>
      <dsp:spPr>
        <a:xfrm>
          <a:off x="8046555" y="1329715"/>
          <a:ext cx="1015898"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Retrieve Relevant Facts</a:t>
          </a:r>
        </a:p>
      </dsp:txBody>
      <dsp:txXfrm>
        <a:off x="8058037" y="1341197"/>
        <a:ext cx="992934" cy="369049"/>
      </dsp:txXfrm>
    </dsp:sp>
    <dsp:sp modelId="{1A0C6897-C282-4623-9572-FCAA20EB2DE3}">
      <dsp:nvSpPr>
        <dsp:cNvPr id="0" name=""/>
        <dsp:cNvSpPr/>
      </dsp:nvSpPr>
      <dsp:spPr>
        <a:xfrm>
          <a:off x="9244060" y="116"/>
          <a:ext cx="2148135" cy="392013"/>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1000"/>
            </a:lnSpc>
            <a:spcBef>
              <a:spcPct val="0"/>
            </a:spcBef>
            <a:spcAft>
              <a:spcPct val="35000"/>
            </a:spcAft>
            <a:buNone/>
          </a:pPr>
          <a:r>
            <a:rPr lang="en-US" sz="800" b="1" kern="1200"/>
            <a:t>Reason</a:t>
          </a:r>
        </a:p>
      </dsp:txBody>
      <dsp:txXfrm>
        <a:off x="9255542" y="11598"/>
        <a:ext cx="2125171" cy="369049"/>
      </dsp:txXfrm>
    </dsp:sp>
    <dsp:sp modelId="{A8BD3BA5-D783-48D0-9596-44587EA95B54}">
      <dsp:nvSpPr>
        <dsp:cNvPr id="0" name=""/>
        <dsp:cNvSpPr/>
      </dsp:nvSpPr>
      <dsp:spPr>
        <a:xfrm>
          <a:off x="9247288"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Reason Deductively</a:t>
          </a:r>
        </a:p>
      </dsp:txBody>
      <dsp:txXfrm>
        <a:off x="9258770" y="454798"/>
        <a:ext cx="1004915" cy="369049"/>
      </dsp:txXfrm>
    </dsp:sp>
    <dsp:sp modelId="{1349E256-CE9E-45FF-AF9C-DE3F4BEA78E7}">
      <dsp:nvSpPr>
        <dsp:cNvPr id="0" name=""/>
        <dsp:cNvSpPr/>
      </dsp:nvSpPr>
      <dsp:spPr>
        <a:xfrm>
          <a:off x="9249293" y="886515"/>
          <a:ext cx="102387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Reason Inductively and Abductively</a:t>
          </a:r>
        </a:p>
      </dsp:txBody>
      <dsp:txXfrm>
        <a:off x="9260775" y="897997"/>
        <a:ext cx="1000906" cy="369049"/>
      </dsp:txXfrm>
    </dsp:sp>
    <dsp:sp modelId="{B8827F6F-1AF8-4EB2-9525-EAD53E3CBE35}">
      <dsp:nvSpPr>
        <dsp:cNvPr id="0" name=""/>
        <dsp:cNvSpPr/>
      </dsp:nvSpPr>
      <dsp:spPr>
        <a:xfrm>
          <a:off x="9253278" y="1329715"/>
          <a:ext cx="1015898"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Recommend</a:t>
          </a:r>
        </a:p>
      </dsp:txBody>
      <dsp:txXfrm>
        <a:off x="9264760" y="1341197"/>
        <a:ext cx="992934" cy="369049"/>
      </dsp:txXfrm>
    </dsp:sp>
    <dsp:sp modelId="{06BD3071-1C17-4CA2-812E-740F9268F025}">
      <dsp:nvSpPr>
        <dsp:cNvPr id="0" name=""/>
        <dsp:cNvSpPr/>
      </dsp:nvSpPr>
      <dsp:spPr>
        <a:xfrm>
          <a:off x="10361089" y="443316"/>
          <a:ext cx="1027879"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Generate Code</a:t>
          </a:r>
        </a:p>
      </dsp:txBody>
      <dsp:txXfrm>
        <a:off x="10372571" y="454798"/>
        <a:ext cx="1004915" cy="369049"/>
      </dsp:txXfrm>
    </dsp:sp>
    <dsp:sp modelId="{5B0C9CF4-6C70-4C7E-9F4F-B691E6289E16}">
      <dsp:nvSpPr>
        <dsp:cNvPr id="0" name=""/>
        <dsp:cNvSpPr/>
      </dsp:nvSpPr>
      <dsp:spPr>
        <a:xfrm>
          <a:off x="10363093" y="886515"/>
          <a:ext cx="1023870"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Solve Math Problems</a:t>
          </a:r>
        </a:p>
      </dsp:txBody>
      <dsp:txXfrm>
        <a:off x="10374575" y="897997"/>
        <a:ext cx="1000906" cy="369049"/>
      </dsp:txXfrm>
    </dsp:sp>
    <dsp:sp modelId="{FD649F10-4E18-4D1A-A68C-B362E279BFAE}">
      <dsp:nvSpPr>
        <dsp:cNvPr id="0" name=""/>
        <dsp:cNvSpPr/>
      </dsp:nvSpPr>
      <dsp:spPr>
        <a:xfrm>
          <a:off x="10367079" y="1329715"/>
          <a:ext cx="1015898" cy="392013"/>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1000"/>
            </a:lnSpc>
            <a:spcBef>
              <a:spcPct val="0"/>
            </a:spcBef>
            <a:spcAft>
              <a:spcPct val="35000"/>
            </a:spcAft>
            <a:buNone/>
          </a:pPr>
          <a:r>
            <a:rPr lang="en-US" sz="800" kern="1200"/>
            <a:t>Solve Optimization Problems</a:t>
          </a:r>
        </a:p>
      </dsp:txBody>
      <dsp:txXfrm>
        <a:off x="10378561" y="1341197"/>
        <a:ext cx="992934" cy="369049"/>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49DFEFB-7896-4848-9BED-8C9296A1FD39}">
      <dsp:nvSpPr>
        <dsp:cNvPr id="0" name=""/>
        <dsp:cNvSpPr/>
      </dsp:nvSpPr>
      <dsp:spPr>
        <a:xfrm>
          <a:off x="3340" y="176"/>
          <a:ext cx="5506075" cy="382948"/>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900"/>
            </a:lnSpc>
            <a:spcBef>
              <a:spcPct val="0"/>
            </a:spcBef>
            <a:spcAft>
              <a:spcPct val="35000"/>
            </a:spcAft>
            <a:buNone/>
          </a:pPr>
          <a:r>
            <a:rPr lang="en-US" sz="800" b="1" kern="1200"/>
            <a:t>Communicate</a:t>
          </a:r>
        </a:p>
      </dsp:txBody>
      <dsp:txXfrm>
        <a:off x="14556" y="11392"/>
        <a:ext cx="5483643" cy="360516"/>
      </dsp:txXfrm>
    </dsp:sp>
    <dsp:sp modelId="{51D16BFB-DCA1-44DE-98D5-9EC5B0822F25}">
      <dsp:nvSpPr>
        <dsp:cNvPr id="0" name=""/>
        <dsp:cNvSpPr/>
      </dsp:nvSpPr>
      <dsp:spPr>
        <a:xfrm>
          <a:off x="11648" y="469915"/>
          <a:ext cx="2680986" cy="382948"/>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Understand Language</a:t>
          </a:r>
        </a:p>
      </dsp:txBody>
      <dsp:txXfrm>
        <a:off x="22864" y="481131"/>
        <a:ext cx="2658554" cy="360516"/>
      </dsp:txXfrm>
    </dsp:sp>
    <dsp:sp modelId="{D3B9DB4B-EF63-4C37-AFF8-66A606B5FA0F}">
      <dsp:nvSpPr>
        <dsp:cNvPr id="0" name=""/>
        <dsp:cNvSpPr/>
      </dsp:nvSpPr>
      <dsp:spPr>
        <a:xfrm>
          <a:off x="27484" y="939654"/>
          <a:ext cx="174834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Classify Text</a:t>
          </a:r>
        </a:p>
      </dsp:txBody>
      <dsp:txXfrm>
        <a:off x="38700" y="950870"/>
        <a:ext cx="1725916" cy="360516"/>
      </dsp:txXfrm>
    </dsp:sp>
    <dsp:sp modelId="{624C0E1C-5B81-444B-B86A-169FE9047B57}">
      <dsp:nvSpPr>
        <dsp:cNvPr id="0" name=""/>
        <dsp:cNvSpPr/>
      </dsp:nvSpPr>
      <dsp:spPr>
        <a:xfrm>
          <a:off x="47744" y="1409393"/>
          <a:ext cx="845041"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Identify Intent</a:t>
          </a:r>
        </a:p>
      </dsp:txBody>
      <dsp:txXfrm>
        <a:off x="58960" y="1420609"/>
        <a:ext cx="822609" cy="360516"/>
      </dsp:txXfrm>
    </dsp:sp>
    <dsp:sp modelId="{51B67F6F-F0EE-4FA7-9D79-36CC08C08F98}">
      <dsp:nvSpPr>
        <dsp:cNvPr id="0" name=""/>
        <dsp:cNvSpPr/>
      </dsp:nvSpPr>
      <dsp:spPr>
        <a:xfrm>
          <a:off x="910531" y="1409393"/>
          <a:ext cx="845041"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Analyze Sentiment</a:t>
          </a:r>
        </a:p>
      </dsp:txBody>
      <dsp:txXfrm>
        <a:off x="921747" y="1420609"/>
        <a:ext cx="822609" cy="360516"/>
      </dsp:txXfrm>
    </dsp:sp>
    <dsp:sp modelId="{DE16862C-833E-4584-B951-31FC7D7725E1}">
      <dsp:nvSpPr>
        <dsp:cNvPr id="0" name=""/>
        <dsp:cNvSpPr/>
      </dsp:nvSpPr>
      <dsp:spPr>
        <a:xfrm>
          <a:off x="1811708" y="939654"/>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Extract Entities</a:t>
          </a:r>
        </a:p>
      </dsp:txBody>
      <dsp:txXfrm>
        <a:off x="1822924" y="950870"/>
        <a:ext cx="842658" cy="360516"/>
      </dsp:txXfrm>
    </dsp:sp>
    <dsp:sp modelId="{9A68B3F2-B7B9-4482-A244-8FBFD56AE89D}">
      <dsp:nvSpPr>
        <dsp:cNvPr id="0" name=""/>
        <dsp:cNvSpPr/>
      </dsp:nvSpPr>
      <dsp:spPr>
        <a:xfrm>
          <a:off x="2765587" y="469915"/>
          <a:ext cx="1787276" cy="382948"/>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Understand and Generate Language</a:t>
          </a:r>
        </a:p>
      </dsp:txBody>
      <dsp:txXfrm>
        <a:off x="2776803" y="481131"/>
        <a:ext cx="1764844" cy="360516"/>
      </dsp:txXfrm>
    </dsp:sp>
    <dsp:sp modelId="{E2B2C58A-E9A9-4074-94E7-218F9F85C052}">
      <dsp:nvSpPr>
        <dsp:cNvPr id="0" name=""/>
        <dsp:cNvSpPr/>
      </dsp:nvSpPr>
      <dsp:spPr>
        <a:xfrm>
          <a:off x="2776197" y="939654"/>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Summarize Text</a:t>
          </a:r>
        </a:p>
      </dsp:txBody>
      <dsp:txXfrm>
        <a:off x="2787413" y="950870"/>
        <a:ext cx="842658" cy="360516"/>
      </dsp:txXfrm>
    </dsp:sp>
    <dsp:sp modelId="{97C435F9-C11D-407F-8EFF-3D84F7446396}">
      <dsp:nvSpPr>
        <dsp:cNvPr id="0" name=""/>
        <dsp:cNvSpPr/>
      </dsp:nvSpPr>
      <dsp:spPr>
        <a:xfrm>
          <a:off x="2786222" y="1409393"/>
          <a:ext cx="845041"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Answer Questions</a:t>
          </a:r>
        </a:p>
      </dsp:txBody>
      <dsp:txXfrm>
        <a:off x="2797438" y="1420609"/>
        <a:ext cx="822609" cy="360516"/>
      </dsp:txXfrm>
    </dsp:sp>
    <dsp:sp modelId="{0C25D79C-C315-4774-A360-3AE2E50C6DA8}">
      <dsp:nvSpPr>
        <dsp:cNvPr id="0" name=""/>
        <dsp:cNvSpPr/>
      </dsp:nvSpPr>
      <dsp:spPr>
        <a:xfrm>
          <a:off x="3677163" y="939654"/>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Translate Text</a:t>
          </a:r>
        </a:p>
      </dsp:txBody>
      <dsp:txXfrm>
        <a:off x="3688379" y="950870"/>
        <a:ext cx="842658" cy="360516"/>
      </dsp:txXfrm>
    </dsp:sp>
    <dsp:sp modelId="{747CDEA9-14DA-43F8-92B1-021862DA96C6}">
      <dsp:nvSpPr>
        <dsp:cNvPr id="0" name=""/>
        <dsp:cNvSpPr/>
      </dsp:nvSpPr>
      <dsp:spPr>
        <a:xfrm>
          <a:off x="4625815" y="469915"/>
          <a:ext cx="875292" cy="382948"/>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Generate Language</a:t>
          </a:r>
        </a:p>
      </dsp:txBody>
      <dsp:txXfrm>
        <a:off x="4637031" y="481131"/>
        <a:ext cx="852860" cy="360516"/>
      </dsp:txXfrm>
    </dsp:sp>
    <dsp:sp modelId="{9AFE2754-253E-4595-8F6F-849BFCB191B9}">
      <dsp:nvSpPr>
        <dsp:cNvPr id="0" name=""/>
        <dsp:cNvSpPr/>
      </dsp:nvSpPr>
      <dsp:spPr>
        <a:xfrm>
          <a:off x="4628373" y="939654"/>
          <a:ext cx="870176"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Generate Narrative with Facts</a:t>
          </a:r>
        </a:p>
      </dsp:txBody>
      <dsp:txXfrm>
        <a:off x="4639589" y="950870"/>
        <a:ext cx="847744" cy="360516"/>
      </dsp:txXfrm>
    </dsp:sp>
    <dsp:sp modelId="{762A46F8-A0AE-44AF-8EE3-2DDDFDFA7CD4}">
      <dsp:nvSpPr>
        <dsp:cNvPr id="0" name=""/>
        <dsp:cNvSpPr/>
      </dsp:nvSpPr>
      <dsp:spPr>
        <a:xfrm>
          <a:off x="4633445" y="1409393"/>
          <a:ext cx="860034"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Generative Creative Narrative</a:t>
          </a:r>
        </a:p>
      </dsp:txBody>
      <dsp:txXfrm>
        <a:off x="4644661" y="1420609"/>
        <a:ext cx="837602" cy="360516"/>
      </dsp:txXfrm>
    </dsp:sp>
    <dsp:sp modelId="{B5353886-3E7E-45B4-92CE-6C1D20E1C29B}">
      <dsp:nvSpPr>
        <dsp:cNvPr id="0" name=""/>
        <dsp:cNvSpPr/>
      </dsp:nvSpPr>
      <dsp:spPr>
        <a:xfrm>
          <a:off x="5654043" y="176"/>
          <a:ext cx="1829034" cy="382948"/>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900"/>
            </a:lnSpc>
            <a:spcBef>
              <a:spcPct val="0"/>
            </a:spcBef>
            <a:spcAft>
              <a:spcPct val="35000"/>
            </a:spcAft>
            <a:buNone/>
          </a:pPr>
          <a:r>
            <a:rPr lang="en-US" sz="800" b="1" kern="1200"/>
            <a:t>Create</a:t>
          </a:r>
        </a:p>
      </dsp:txBody>
      <dsp:txXfrm>
        <a:off x="5665259" y="11392"/>
        <a:ext cx="1806602" cy="360516"/>
      </dsp:txXfrm>
    </dsp:sp>
    <dsp:sp modelId="{37C57AF5-469F-455B-BB61-C549FD403C91}">
      <dsp:nvSpPr>
        <dsp:cNvPr id="0" name=""/>
        <dsp:cNvSpPr/>
      </dsp:nvSpPr>
      <dsp:spPr>
        <a:xfrm>
          <a:off x="5655935" y="469915"/>
          <a:ext cx="87614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Text</a:t>
          </a:r>
        </a:p>
      </dsp:txBody>
      <dsp:txXfrm>
        <a:off x="5667151" y="481131"/>
        <a:ext cx="853716" cy="360516"/>
      </dsp:txXfrm>
    </dsp:sp>
    <dsp:sp modelId="{B2517913-B353-4629-878B-7A314F6A3D55}">
      <dsp:nvSpPr>
        <dsp:cNvPr id="0" name=""/>
        <dsp:cNvSpPr/>
      </dsp:nvSpPr>
      <dsp:spPr>
        <a:xfrm>
          <a:off x="5657644" y="939654"/>
          <a:ext cx="872731"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Images</a:t>
          </a:r>
        </a:p>
      </dsp:txBody>
      <dsp:txXfrm>
        <a:off x="5668860" y="950870"/>
        <a:ext cx="850299" cy="360516"/>
      </dsp:txXfrm>
    </dsp:sp>
    <dsp:sp modelId="{99293A5E-3ACD-4860-8604-29AC1DABD96E}">
      <dsp:nvSpPr>
        <dsp:cNvPr id="0" name=""/>
        <dsp:cNvSpPr/>
      </dsp:nvSpPr>
      <dsp:spPr>
        <a:xfrm>
          <a:off x="5661041" y="1409393"/>
          <a:ext cx="865936"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Molecules</a:t>
          </a:r>
        </a:p>
      </dsp:txBody>
      <dsp:txXfrm>
        <a:off x="5672257" y="1420609"/>
        <a:ext cx="843504" cy="360516"/>
      </dsp:txXfrm>
    </dsp:sp>
    <dsp:sp modelId="{82061B04-2B9F-4E42-B857-9B7DCC2512D7}">
      <dsp:nvSpPr>
        <dsp:cNvPr id="0" name=""/>
        <dsp:cNvSpPr/>
      </dsp:nvSpPr>
      <dsp:spPr>
        <a:xfrm>
          <a:off x="6605036" y="469915"/>
          <a:ext cx="87614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Video</a:t>
          </a:r>
        </a:p>
      </dsp:txBody>
      <dsp:txXfrm>
        <a:off x="6616252" y="481131"/>
        <a:ext cx="853716" cy="360516"/>
      </dsp:txXfrm>
    </dsp:sp>
    <dsp:sp modelId="{8D02EE24-7902-4EA1-A47D-A3C0EE0CB243}">
      <dsp:nvSpPr>
        <dsp:cNvPr id="0" name=""/>
        <dsp:cNvSpPr/>
      </dsp:nvSpPr>
      <dsp:spPr>
        <a:xfrm>
          <a:off x="6606745" y="939654"/>
          <a:ext cx="872731"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Sound</a:t>
          </a:r>
        </a:p>
      </dsp:txBody>
      <dsp:txXfrm>
        <a:off x="6617961" y="950870"/>
        <a:ext cx="850299" cy="360516"/>
      </dsp:txXfrm>
    </dsp:sp>
    <dsp:sp modelId="{BE1F582A-D8C0-4FF0-AF6F-B911624192B1}">
      <dsp:nvSpPr>
        <dsp:cNvPr id="0" name=""/>
        <dsp:cNvSpPr/>
      </dsp:nvSpPr>
      <dsp:spPr>
        <a:xfrm>
          <a:off x="6610142" y="1409393"/>
          <a:ext cx="865936"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Create 3D Models</a:t>
          </a:r>
        </a:p>
      </dsp:txBody>
      <dsp:txXfrm>
        <a:off x="6621358" y="1420609"/>
        <a:ext cx="843504" cy="360516"/>
      </dsp:txXfrm>
    </dsp:sp>
    <dsp:sp modelId="{2CC9ACEF-2041-4544-9B28-A5E91D4302AF}">
      <dsp:nvSpPr>
        <dsp:cNvPr id="0" name=""/>
        <dsp:cNvSpPr/>
      </dsp:nvSpPr>
      <dsp:spPr>
        <a:xfrm>
          <a:off x="7627704" y="176"/>
          <a:ext cx="877862" cy="382948"/>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900"/>
            </a:lnSpc>
            <a:spcBef>
              <a:spcPct val="0"/>
            </a:spcBef>
            <a:spcAft>
              <a:spcPct val="35000"/>
            </a:spcAft>
            <a:buNone/>
          </a:pPr>
          <a:r>
            <a:rPr lang="en-US" sz="800" b="1" kern="1200"/>
            <a:t>Plan</a:t>
          </a:r>
        </a:p>
      </dsp:txBody>
      <dsp:txXfrm>
        <a:off x="7638920" y="11392"/>
        <a:ext cx="855430" cy="360516"/>
      </dsp:txXfrm>
    </dsp:sp>
    <dsp:sp modelId="{05C9C0FE-9EB3-4F72-8802-E4B68A000F62}">
      <dsp:nvSpPr>
        <dsp:cNvPr id="0" name=""/>
        <dsp:cNvSpPr/>
      </dsp:nvSpPr>
      <dsp:spPr>
        <a:xfrm>
          <a:off x="7628133" y="469915"/>
          <a:ext cx="877005"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Plan Action Sequences</a:t>
          </a:r>
        </a:p>
      </dsp:txBody>
      <dsp:txXfrm>
        <a:off x="7639349" y="481131"/>
        <a:ext cx="854573" cy="360516"/>
      </dsp:txXfrm>
    </dsp:sp>
    <dsp:sp modelId="{AC323039-66ED-40EA-A07D-230F50559C5F}">
      <dsp:nvSpPr>
        <dsp:cNvPr id="0" name=""/>
        <dsp:cNvSpPr/>
      </dsp:nvSpPr>
      <dsp:spPr>
        <a:xfrm>
          <a:off x="7628989" y="939654"/>
          <a:ext cx="875292"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Plan Physical Actions</a:t>
          </a:r>
        </a:p>
      </dsp:txBody>
      <dsp:txXfrm>
        <a:off x="7640205" y="950870"/>
        <a:ext cx="852860" cy="360516"/>
      </dsp:txXfrm>
    </dsp:sp>
    <dsp:sp modelId="{5FF7531C-F03B-4B62-91ED-EF501552E931}">
      <dsp:nvSpPr>
        <dsp:cNvPr id="0" name=""/>
        <dsp:cNvSpPr/>
      </dsp:nvSpPr>
      <dsp:spPr>
        <a:xfrm>
          <a:off x="8650193" y="176"/>
          <a:ext cx="2743372" cy="382948"/>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65760" tIns="30480" rIns="30480" bIns="30480" numCol="1" spcCol="1270" anchor="ctr" anchorCtr="0">
          <a:noAutofit/>
        </a:bodyPr>
        <a:lstStyle/>
        <a:p>
          <a:pPr marL="0" lvl="0" indent="0" algn="ctr" defTabSz="355600">
            <a:lnSpc>
              <a:spcPts val="900"/>
            </a:lnSpc>
            <a:spcBef>
              <a:spcPct val="0"/>
            </a:spcBef>
            <a:spcAft>
              <a:spcPct val="35000"/>
            </a:spcAft>
            <a:buNone/>
          </a:pPr>
          <a:r>
            <a:rPr lang="en-US" sz="800" b="1" kern="1200"/>
            <a:t>Act</a:t>
          </a:r>
        </a:p>
      </dsp:txBody>
      <dsp:txXfrm>
        <a:off x="8661409" y="11392"/>
        <a:ext cx="2720940" cy="360516"/>
      </dsp:txXfrm>
    </dsp:sp>
    <dsp:sp modelId="{8EE8C2C1-74AF-4B83-9E81-79A94E27A166}">
      <dsp:nvSpPr>
        <dsp:cNvPr id="0" name=""/>
        <dsp:cNvSpPr/>
      </dsp:nvSpPr>
      <dsp:spPr>
        <a:xfrm>
          <a:off x="8654244" y="469915"/>
          <a:ext cx="875292" cy="382948"/>
        </a:xfrm>
        <a:prstGeom prst="roundRect">
          <a:avLst>
            <a:gd name="adj" fmla="val 10000"/>
          </a:avLst>
        </a:prstGeom>
        <a:solidFill>
          <a:schemeClr val="accent1">
            <a:lumMod val="7500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Act In Physical Environment</a:t>
          </a:r>
        </a:p>
      </dsp:txBody>
      <dsp:txXfrm>
        <a:off x="8665460" y="481131"/>
        <a:ext cx="852860" cy="360516"/>
      </dsp:txXfrm>
    </dsp:sp>
    <dsp:sp modelId="{0AFEC877-0EB3-4B12-8859-7C9C08D9ABC3}">
      <dsp:nvSpPr>
        <dsp:cNvPr id="0" name=""/>
        <dsp:cNvSpPr/>
      </dsp:nvSpPr>
      <dsp:spPr>
        <a:xfrm>
          <a:off x="8655951" y="939654"/>
          <a:ext cx="87187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Convert Text to Speech</a:t>
          </a:r>
        </a:p>
      </dsp:txBody>
      <dsp:txXfrm>
        <a:off x="8667167" y="950870"/>
        <a:ext cx="849446" cy="360516"/>
      </dsp:txXfrm>
    </dsp:sp>
    <dsp:sp modelId="{1870B684-280A-4D24-94E0-6D0ADF98A35D}">
      <dsp:nvSpPr>
        <dsp:cNvPr id="0" name=""/>
        <dsp:cNvSpPr/>
      </dsp:nvSpPr>
      <dsp:spPr>
        <a:xfrm>
          <a:off x="8659345" y="1409393"/>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Manipulate Physical Objects</a:t>
          </a:r>
        </a:p>
      </dsp:txBody>
      <dsp:txXfrm>
        <a:off x="8670561" y="1420609"/>
        <a:ext cx="842658" cy="360516"/>
      </dsp:txXfrm>
    </dsp:sp>
    <dsp:sp modelId="{ADE86772-51B2-4802-BF61-4811FCF6E43E}">
      <dsp:nvSpPr>
        <dsp:cNvPr id="0" name=""/>
        <dsp:cNvSpPr/>
      </dsp:nvSpPr>
      <dsp:spPr>
        <a:xfrm>
          <a:off x="9602489" y="469915"/>
          <a:ext cx="1787026" cy="382948"/>
        </a:xfrm>
        <a:prstGeom prst="roundRect">
          <a:avLst>
            <a:gd name="adj" fmla="val 10000"/>
          </a:avLst>
        </a:prstGeom>
        <a:solidFill>
          <a:schemeClr val="accent2"/>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Act in Virtual Environment</a:t>
          </a:r>
        </a:p>
      </dsp:txBody>
      <dsp:txXfrm>
        <a:off x="9613705" y="481131"/>
        <a:ext cx="1764594" cy="360516"/>
      </dsp:txXfrm>
    </dsp:sp>
    <dsp:sp modelId="{FAE0A51D-BAF1-47F7-92C7-85FAA948E030}">
      <dsp:nvSpPr>
        <dsp:cNvPr id="0" name=""/>
        <dsp:cNvSpPr/>
      </dsp:nvSpPr>
      <dsp:spPr>
        <a:xfrm>
          <a:off x="9606185" y="939654"/>
          <a:ext cx="87187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Send Messages</a:t>
          </a:r>
        </a:p>
      </dsp:txBody>
      <dsp:txXfrm>
        <a:off x="9617401" y="950870"/>
        <a:ext cx="849446" cy="360516"/>
      </dsp:txXfrm>
    </dsp:sp>
    <dsp:sp modelId="{53773F34-E0E0-4B45-8820-C80D99A2C9ED}">
      <dsp:nvSpPr>
        <dsp:cNvPr id="0" name=""/>
        <dsp:cNvSpPr/>
      </dsp:nvSpPr>
      <dsp:spPr>
        <a:xfrm>
          <a:off x="9609580" y="1409393"/>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Invoke Tools</a:t>
          </a:r>
        </a:p>
      </dsp:txBody>
      <dsp:txXfrm>
        <a:off x="9620796" y="1420609"/>
        <a:ext cx="842658" cy="360516"/>
      </dsp:txXfrm>
    </dsp:sp>
    <dsp:sp modelId="{9DAADC0B-7EF7-48F8-94E9-7C48C6B424D1}">
      <dsp:nvSpPr>
        <dsp:cNvPr id="0" name=""/>
        <dsp:cNvSpPr/>
      </dsp:nvSpPr>
      <dsp:spPr>
        <a:xfrm>
          <a:off x="10513940" y="939654"/>
          <a:ext cx="871878"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Manipulate Virtual Objects</a:t>
          </a:r>
        </a:p>
      </dsp:txBody>
      <dsp:txXfrm>
        <a:off x="10525156" y="950870"/>
        <a:ext cx="849446" cy="360516"/>
      </dsp:txXfrm>
    </dsp:sp>
    <dsp:sp modelId="{FCE6941B-D3C7-4FAC-B373-F076F0B03E9F}">
      <dsp:nvSpPr>
        <dsp:cNvPr id="0" name=""/>
        <dsp:cNvSpPr/>
      </dsp:nvSpPr>
      <dsp:spPr>
        <a:xfrm>
          <a:off x="10517334" y="1409393"/>
          <a:ext cx="865090" cy="382948"/>
        </a:xfrm>
        <a:prstGeom prst="roundRect">
          <a:avLst>
            <a:gd name="adj" fmla="val 10000"/>
          </a:avLst>
        </a:prstGeom>
        <a:solidFill>
          <a:schemeClr val="accent1">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ts val="900"/>
            </a:lnSpc>
            <a:spcBef>
              <a:spcPct val="0"/>
            </a:spcBef>
            <a:spcAft>
              <a:spcPct val="35000"/>
            </a:spcAft>
            <a:buNone/>
          </a:pPr>
          <a:r>
            <a:rPr lang="en-US" sz="800" kern="1200"/>
            <a:t>Update Mental State</a:t>
          </a:r>
        </a:p>
      </dsp:txBody>
      <dsp:txXfrm>
        <a:off x="10528550" y="1420609"/>
        <a:ext cx="842658" cy="360516"/>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D2BBEF4-855E-47C8-89BC-7987C2F2E7FD}">
      <dsp:nvSpPr>
        <dsp:cNvPr id="0" name=""/>
        <dsp:cNvSpPr/>
      </dsp:nvSpPr>
      <dsp:spPr>
        <a:xfrm>
          <a:off x="2206" y="4884"/>
          <a:ext cx="2428507" cy="33922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Program Management</a:t>
          </a:r>
          <a:endParaRPr lang="en-US" sz="900" b="1" kern="1200">
            <a:solidFill>
              <a:schemeClr val="tx1"/>
            </a:solidFill>
          </a:endParaRPr>
        </a:p>
      </dsp:txBody>
      <dsp:txXfrm>
        <a:off x="12142" y="14820"/>
        <a:ext cx="2408635" cy="319357"/>
      </dsp:txXfrm>
    </dsp:sp>
    <dsp:sp modelId="{BF61D5AF-34C6-4DDA-80C7-66AD2B972748}">
      <dsp:nvSpPr>
        <dsp:cNvPr id="0" name=""/>
        <dsp:cNvSpPr/>
      </dsp:nvSpPr>
      <dsp:spPr>
        <a:xfrm>
          <a:off x="5903" y="368819"/>
          <a:ext cx="1161900"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Delivery Methodology</a:t>
          </a:r>
          <a:endParaRPr lang="en-US" sz="800" b="0" kern="1200"/>
        </a:p>
      </dsp:txBody>
      <dsp:txXfrm>
        <a:off x="15839" y="378755"/>
        <a:ext cx="1142028" cy="319357"/>
      </dsp:txXfrm>
    </dsp:sp>
    <dsp:sp modelId="{58480B22-BF8D-4B33-A7E4-443797D97D61}">
      <dsp:nvSpPr>
        <dsp:cNvPr id="0" name=""/>
        <dsp:cNvSpPr/>
      </dsp:nvSpPr>
      <dsp:spPr>
        <a:xfrm>
          <a:off x="9299" y="737587"/>
          <a:ext cx="1155108"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Project Management Tool</a:t>
          </a:r>
          <a:endParaRPr lang="en-US" sz="800" b="0" kern="1200"/>
        </a:p>
      </dsp:txBody>
      <dsp:txXfrm>
        <a:off x="19235" y="747523"/>
        <a:ext cx="1135236" cy="319357"/>
      </dsp:txXfrm>
    </dsp:sp>
    <dsp:sp modelId="{70CDD9B2-F933-40ED-818C-2F9C44950378}">
      <dsp:nvSpPr>
        <dsp:cNvPr id="0" name=""/>
        <dsp:cNvSpPr/>
      </dsp:nvSpPr>
      <dsp:spPr>
        <a:xfrm>
          <a:off x="16031" y="1106355"/>
          <a:ext cx="1141644"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Deliverable Review Process</a:t>
          </a:r>
          <a:endParaRPr lang="en-US" sz="800" b="0" kern="1200"/>
        </a:p>
      </dsp:txBody>
      <dsp:txXfrm>
        <a:off x="25967" y="1116291"/>
        <a:ext cx="1121772" cy="319357"/>
      </dsp:txXfrm>
    </dsp:sp>
    <dsp:sp modelId="{A25E8FA3-71D5-4E3E-949E-BD4C0181BB20}">
      <dsp:nvSpPr>
        <dsp:cNvPr id="0" name=""/>
        <dsp:cNvSpPr/>
      </dsp:nvSpPr>
      <dsp:spPr>
        <a:xfrm>
          <a:off x="29260" y="1475123"/>
          <a:ext cx="1115185"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dirty="0"/>
            <a:t>Change Control Process</a:t>
          </a:r>
          <a:endParaRPr lang="en-US" sz="800" b="0" kern="1200" dirty="0"/>
        </a:p>
      </dsp:txBody>
      <dsp:txXfrm>
        <a:off x="39196" y="1485059"/>
        <a:ext cx="1095313" cy="319357"/>
      </dsp:txXfrm>
    </dsp:sp>
    <dsp:sp modelId="{3DA2A78A-36E2-4784-8BC5-DD6261680287}">
      <dsp:nvSpPr>
        <dsp:cNvPr id="0" name=""/>
        <dsp:cNvSpPr/>
      </dsp:nvSpPr>
      <dsp:spPr>
        <a:xfrm>
          <a:off x="1265117" y="368819"/>
          <a:ext cx="1161900"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Risk and Issue Management Process</a:t>
          </a:r>
          <a:endParaRPr lang="en-US" sz="800" b="0" kern="1200"/>
        </a:p>
      </dsp:txBody>
      <dsp:txXfrm>
        <a:off x="1275053" y="378755"/>
        <a:ext cx="1142028" cy="319357"/>
      </dsp:txXfrm>
    </dsp:sp>
    <dsp:sp modelId="{03616C3F-F9C4-4D04-B94A-77442A7ADCEF}">
      <dsp:nvSpPr>
        <dsp:cNvPr id="0" name=""/>
        <dsp:cNvSpPr/>
      </dsp:nvSpPr>
      <dsp:spPr>
        <a:xfrm>
          <a:off x="1268513" y="737587"/>
          <a:ext cx="1155108"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Risk and Issue Management Tool</a:t>
          </a:r>
          <a:endParaRPr lang="en-US" sz="800" b="0" kern="1200"/>
        </a:p>
      </dsp:txBody>
      <dsp:txXfrm>
        <a:off x="1278449" y="747523"/>
        <a:ext cx="1135236" cy="319357"/>
      </dsp:txXfrm>
    </dsp:sp>
    <dsp:sp modelId="{D9074F28-9D6A-4F7E-AD45-889936D81BF1}">
      <dsp:nvSpPr>
        <dsp:cNvPr id="0" name=""/>
        <dsp:cNvSpPr/>
      </dsp:nvSpPr>
      <dsp:spPr>
        <a:xfrm>
          <a:off x="2625723" y="4884"/>
          <a:ext cx="2428412" cy="33922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Design Enablement</a:t>
          </a:r>
          <a:endParaRPr lang="en-US" sz="900" b="1" kern="1200">
            <a:solidFill>
              <a:schemeClr val="tx1"/>
            </a:solidFill>
          </a:endParaRPr>
        </a:p>
      </dsp:txBody>
      <dsp:txXfrm>
        <a:off x="2635659" y="14820"/>
        <a:ext cx="2408540" cy="319357"/>
      </dsp:txXfrm>
    </dsp:sp>
    <dsp:sp modelId="{2E94667A-402F-4D1F-A815-1F892683BE75}">
      <dsp:nvSpPr>
        <dsp:cNvPr id="0" name=""/>
        <dsp:cNvSpPr/>
      </dsp:nvSpPr>
      <dsp:spPr>
        <a:xfrm>
          <a:off x="2628236" y="368819"/>
          <a:ext cx="1163035"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Process Mining Tool</a:t>
          </a:r>
          <a:endParaRPr lang="en-US" sz="800" b="0" kern="1200"/>
        </a:p>
      </dsp:txBody>
      <dsp:txXfrm>
        <a:off x="2638172" y="378755"/>
        <a:ext cx="1143163" cy="319357"/>
      </dsp:txXfrm>
    </dsp:sp>
    <dsp:sp modelId="{E81C091E-AA55-4996-A852-F371546C7217}">
      <dsp:nvSpPr>
        <dsp:cNvPr id="0" name=""/>
        <dsp:cNvSpPr/>
      </dsp:nvSpPr>
      <dsp:spPr>
        <a:xfrm>
          <a:off x="2630504" y="737587"/>
          <a:ext cx="1158499"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Process Modeling Tool</a:t>
          </a:r>
          <a:endParaRPr lang="en-US" sz="800" b="0" kern="1200"/>
        </a:p>
      </dsp:txBody>
      <dsp:txXfrm>
        <a:off x="2640440" y="747523"/>
        <a:ext cx="1138627" cy="319357"/>
      </dsp:txXfrm>
    </dsp:sp>
    <dsp:sp modelId="{057B737D-EB4F-4BFC-9CB0-180DC5527A5B}">
      <dsp:nvSpPr>
        <dsp:cNvPr id="0" name=""/>
        <dsp:cNvSpPr/>
      </dsp:nvSpPr>
      <dsp:spPr>
        <a:xfrm>
          <a:off x="2635014" y="1106355"/>
          <a:ext cx="1149479"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UX Design Tool</a:t>
          </a:r>
          <a:endParaRPr lang="en-US" sz="800" b="0" kern="1200"/>
        </a:p>
      </dsp:txBody>
      <dsp:txXfrm>
        <a:off x="2644950" y="1116291"/>
        <a:ext cx="1129607" cy="319357"/>
      </dsp:txXfrm>
    </dsp:sp>
    <dsp:sp modelId="{B2391953-5DEB-4549-8D10-8C33A8626155}">
      <dsp:nvSpPr>
        <dsp:cNvPr id="0" name=""/>
        <dsp:cNvSpPr/>
      </dsp:nvSpPr>
      <dsp:spPr>
        <a:xfrm>
          <a:off x="2643929" y="1475123"/>
          <a:ext cx="1131649"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Design Tool</a:t>
          </a:r>
          <a:endParaRPr lang="en-US" sz="800" b="0" kern="1200"/>
        </a:p>
      </dsp:txBody>
      <dsp:txXfrm>
        <a:off x="2653865" y="1485059"/>
        <a:ext cx="1111777" cy="319357"/>
      </dsp:txXfrm>
    </dsp:sp>
    <dsp:sp modelId="{A7653749-C792-4332-9A5B-3150E38D57C1}">
      <dsp:nvSpPr>
        <dsp:cNvPr id="0" name=""/>
        <dsp:cNvSpPr/>
      </dsp:nvSpPr>
      <dsp:spPr>
        <a:xfrm>
          <a:off x="3888586" y="368819"/>
          <a:ext cx="1163035"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User Story Generation Tool</a:t>
          </a:r>
          <a:endParaRPr lang="en-US" sz="800" b="0" kern="1200"/>
        </a:p>
      </dsp:txBody>
      <dsp:txXfrm>
        <a:off x="3898522" y="378755"/>
        <a:ext cx="1143163" cy="319357"/>
      </dsp:txXfrm>
    </dsp:sp>
    <dsp:sp modelId="{47E7306A-9E20-4AF0-81BE-7E7686260DD6}">
      <dsp:nvSpPr>
        <dsp:cNvPr id="0" name=""/>
        <dsp:cNvSpPr/>
      </dsp:nvSpPr>
      <dsp:spPr>
        <a:xfrm>
          <a:off x="5249144" y="4884"/>
          <a:ext cx="1165310" cy="33922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Build Enablement</a:t>
          </a:r>
          <a:endParaRPr lang="en-US" sz="900" b="1" kern="1200">
            <a:solidFill>
              <a:schemeClr val="tx1"/>
            </a:solidFill>
          </a:endParaRPr>
        </a:p>
      </dsp:txBody>
      <dsp:txXfrm>
        <a:off x="5259080" y="14820"/>
        <a:ext cx="1145438" cy="319357"/>
      </dsp:txXfrm>
    </dsp:sp>
    <dsp:sp modelId="{2E1EC820-834E-4B9A-8ECE-D7C22820944D}">
      <dsp:nvSpPr>
        <dsp:cNvPr id="0" name=""/>
        <dsp:cNvSpPr/>
      </dsp:nvSpPr>
      <dsp:spPr>
        <a:xfrm>
          <a:off x="5249713" y="368819"/>
          <a:ext cx="1164172"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LLM-Enhanced IDE</a:t>
          </a:r>
          <a:endParaRPr lang="en-US" sz="800" b="0" kern="1200"/>
        </a:p>
      </dsp:txBody>
      <dsp:txXfrm>
        <a:off x="5259649" y="378755"/>
        <a:ext cx="1144300" cy="319357"/>
      </dsp:txXfrm>
    </dsp:sp>
    <dsp:sp modelId="{D53E6C10-566F-46EC-BBA3-DBEBD5C22EBC}">
      <dsp:nvSpPr>
        <dsp:cNvPr id="0" name=""/>
        <dsp:cNvSpPr/>
      </dsp:nvSpPr>
      <dsp:spPr>
        <a:xfrm>
          <a:off x="5250849" y="737587"/>
          <a:ext cx="1161900"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Agent-Enhanced IDE</a:t>
          </a:r>
          <a:endParaRPr lang="en-US" sz="800" b="0" kern="1200"/>
        </a:p>
      </dsp:txBody>
      <dsp:txXfrm>
        <a:off x="5260785" y="747523"/>
        <a:ext cx="1142028" cy="319357"/>
      </dsp:txXfrm>
    </dsp:sp>
    <dsp:sp modelId="{FEDDAF5A-D7DD-453D-BCE9-B5E282B130F2}">
      <dsp:nvSpPr>
        <dsp:cNvPr id="0" name=""/>
        <dsp:cNvSpPr/>
      </dsp:nvSpPr>
      <dsp:spPr>
        <a:xfrm>
          <a:off x="5253115" y="1106355"/>
          <a:ext cx="1157368"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Build Tool</a:t>
          </a:r>
          <a:endParaRPr lang="en-US" sz="800" b="0" kern="1200"/>
        </a:p>
      </dsp:txBody>
      <dsp:txXfrm>
        <a:off x="5263051" y="1116291"/>
        <a:ext cx="1137496" cy="319357"/>
      </dsp:txXfrm>
    </dsp:sp>
    <dsp:sp modelId="{570957C2-19FD-41AD-B987-3F11B13DCBE6}">
      <dsp:nvSpPr>
        <dsp:cNvPr id="0" name=""/>
        <dsp:cNvSpPr/>
      </dsp:nvSpPr>
      <dsp:spPr>
        <a:xfrm>
          <a:off x="5257620" y="1475123"/>
          <a:ext cx="1148357"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Software Composition Analysis (SCA) Tool</a:t>
          </a:r>
        </a:p>
      </dsp:txBody>
      <dsp:txXfrm>
        <a:off x="5267556" y="1485059"/>
        <a:ext cx="1128485" cy="319357"/>
      </dsp:txXfrm>
    </dsp:sp>
    <dsp:sp modelId="{2FB73730-B4C4-4569-BB49-7A14C38AB812}">
      <dsp:nvSpPr>
        <dsp:cNvPr id="0" name=""/>
        <dsp:cNvSpPr/>
      </dsp:nvSpPr>
      <dsp:spPr>
        <a:xfrm>
          <a:off x="6609463" y="4884"/>
          <a:ext cx="2428316" cy="33922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Test Enablement</a:t>
          </a:r>
          <a:endParaRPr lang="en-US" sz="900" b="1" kern="1200">
            <a:solidFill>
              <a:schemeClr val="tx1"/>
            </a:solidFill>
          </a:endParaRPr>
        </a:p>
      </dsp:txBody>
      <dsp:txXfrm>
        <a:off x="6619399" y="14820"/>
        <a:ext cx="2408444" cy="319357"/>
      </dsp:txXfrm>
    </dsp:sp>
    <dsp:sp modelId="{476502D4-3590-4345-B51A-BBDDBE104189}">
      <dsp:nvSpPr>
        <dsp:cNvPr id="0" name=""/>
        <dsp:cNvSpPr/>
      </dsp:nvSpPr>
      <dsp:spPr>
        <a:xfrm>
          <a:off x="6613064" y="368819"/>
          <a:ext cx="1161900"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Evaluation Tool</a:t>
          </a:r>
          <a:endParaRPr lang="en-US" sz="800" b="0" kern="1200"/>
        </a:p>
      </dsp:txBody>
      <dsp:txXfrm>
        <a:off x="6623000" y="378755"/>
        <a:ext cx="1142028" cy="319357"/>
      </dsp:txXfrm>
    </dsp:sp>
    <dsp:sp modelId="{36D1FE82-89D9-42B1-B597-54CF4137D56C}">
      <dsp:nvSpPr>
        <dsp:cNvPr id="0" name=""/>
        <dsp:cNvSpPr/>
      </dsp:nvSpPr>
      <dsp:spPr>
        <a:xfrm>
          <a:off x="6615330" y="737587"/>
          <a:ext cx="1157368"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Evaluation Tool</a:t>
          </a:r>
          <a:endParaRPr lang="en-US" sz="800" b="0" kern="1200"/>
        </a:p>
      </dsp:txBody>
      <dsp:txXfrm>
        <a:off x="6625266" y="747523"/>
        <a:ext cx="1137496" cy="319357"/>
      </dsp:txXfrm>
    </dsp:sp>
    <dsp:sp modelId="{7FAF8909-3639-444A-892B-44232ED91645}">
      <dsp:nvSpPr>
        <dsp:cNvPr id="0" name=""/>
        <dsp:cNvSpPr/>
      </dsp:nvSpPr>
      <dsp:spPr>
        <a:xfrm>
          <a:off x="6619836" y="1106355"/>
          <a:ext cx="1148357"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Evaluation Tool</a:t>
          </a:r>
          <a:endParaRPr lang="en-US" sz="800" b="0" kern="1200"/>
        </a:p>
      </dsp:txBody>
      <dsp:txXfrm>
        <a:off x="6629772" y="1116291"/>
        <a:ext cx="1128485" cy="319357"/>
      </dsp:txXfrm>
    </dsp:sp>
    <dsp:sp modelId="{5870229F-55D8-475A-A9A7-43B665F904A0}">
      <dsp:nvSpPr>
        <dsp:cNvPr id="0" name=""/>
        <dsp:cNvSpPr/>
      </dsp:nvSpPr>
      <dsp:spPr>
        <a:xfrm>
          <a:off x="6628742" y="1475123"/>
          <a:ext cx="1130544"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Team Evaluation Tool</a:t>
          </a:r>
          <a:endParaRPr lang="en-US" sz="800" b="0" kern="1200"/>
        </a:p>
      </dsp:txBody>
      <dsp:txXfrm>
        <a:off x="6638678" y="1485059"/>
        <a:ext cx="1110672" cy="319357"/>
      </dsp:txXfrm>
    </dsp:sp>
    <dsp:sp modelId="{065E46D3-6DF2-4A45-BE0D-DE9AE6FFC439}">
      <dsp:nvSpPr>
        <dsp:cNvPr id="0" name=""/>
        <dsp:cNvSpPr/>
      </dsp:nvSpPr>
      <dsp:spPr>
        <a:xfrm>
          <a:off x="7872278" y="368819"/>
          <a:ext cx="1161900"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Performance Test Tool</a:t>
          </a:r>
        </a:p>
      </dsp:txBody>
      <dsp:txXfrm>
        <a:off x="7882214" y="378755"/>
        <a:ext cx="1142028" cy="319357"/>
      </dsp:txXfrm>
    </dsp:sp>
    <dsp:sp modelId="{7143DC94-FB46-4427-8472-1218C7686E13}">
      <dsp:nvSpPr>
        <dsp:cNvPr id="0" name=""/>
        <dsp:cNvSpPr/>
      </dsp:nvSpPr>
      <dsp:spPr>
        <a:xfrm>
          <a:off x="7874544" y="737587"/>
          <a:ext cx="1157368"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Code Coverage Tool</a:t>
          </a:r>
        </a:p>
      </dsp:txBody>
      <dsp:txXfrm>
        <a:off x="7884480" y="747523"/>
        <a:ext cx="1137496" cy="319357"/>
      </dsp:txXfrm>
    </dsp:sp>
    <dsp:sp modelId="{76F7EB26-7032-4AE0-8CAC-84E7B26C92C4}">
      <dsp:nvSpPr>
        <dsp:cNvPr id="0" name=""/>
        <dsp:cNvSpPr/>
      </dsp:nvSpPr>
      <dsp:spPr>
        <a:xfrm>
          <a:off x="7879050" y="1106355"/>
          <a:ext cx="1148357"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Test Script Generation Tool</a:t>
          </a:r>
        </a:p>
      </dsp:txBody>
      <dsp:txXfrm>
        <a:off x="7888986" y="1116291"/>
        <a:ext cx="1128485" cy="319357"/>
      </dsp:txXfrm>
    </dsp:sp>
    <dsp:sp modelId="{D73A34F9-E4B0-4C34-B2F7-48BC6EDE026B}">
      <dsp:nvSpPr>
        <dsp:cNvPr id="0" name=""/>
        <dsp:cNvSpPr/>
      </dsp:nvSpPr>
      <dsp:spPr>
        <a:xfrm>
          <a:off x="7887956" y="1475123"/>
          <a:ext cx="1130544" cy="33922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Test Data Generation Tool</a:t>
          </a:r>
        </a:p>
      </dsp:txBody>
      <dsp:txXfrm>
        <a:off x="7897892" y="1485059"/>
        <a:ext cx="1110672" cy="319357"/>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C6CF644-9FCF-418E-9FFE-2AA139E54EBA}">
      <dsp:nvSpPr>
        <dsp:cNvPr id="0" name=""/>
        <dsp:cNvSpPr/>
      </dsp:nvSpPr>
      <dsp:spPr>
        <a:xfrm>
          <a:off x="2203" y="998"/>
          <a:ext cx="2424413" cy="33304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Configuration Management</a:t>
          </a:r>
          <a:endParaRPr lang="en-US" sz="900" b="1" kern="1200">
            <a:solidFill>
              <a:schemeClr val="tx1"/>
            </a:solidFill>
          </a:endParaRPr>
        </a:p>
      </dsp:txBody>
      <dsp:txXfrm>
        <a:off x="11958" y="10753"/>
        <a:ext cx="2404903" cy="313537"/>
      </dsp:txXfrm>
    </dsp:sp>
    <dsp:sp modelId="{1EE9AF59-6734-4738-9692-9559AE8595C1}">
      <dsp:nvSpPr>
        <dsp:cNvPr id="0" name=""/>
        <dsp:cNvSpPr/>
      </dsp:nvSpPr>
      <dsp:spPr>
        <a:xfrm>
          <a:off x="5893" y="359525"/>
          <a:ext cx="11599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Version Control Process</a:t>
          </a:r>
          <a:endParaRPr lang="en-US" sz="800" b="0" kern="1200"/>
        </a:p>
      </dsp:txBody>
      <dsp:txXfrm>
        <a:off x="15648" y="369280"/>
        <a:ext cx="1140431" cy="313537"/>
      </dsp:txXfrm>
    </dsp:sp>
    <dsp:sp modelId="{12FC42E9-943D-4DE4-B9F0-D2EADEE4ACC6}">
      <dsp:nvSpPr>
        <dsp:cNvPr id="0" name=""/>
        <dsp:cNvSpPr/>
      </dsp:nvSpPr>
      <dsp:spPr>
        <a:xfrm>
          <a:off x="9283" y="718052"/>
          <a:ext cx="115316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Source Configuration Management Tool</a:t>
          </a:r>
          <a:endParaRPr lang="en-US" sz="800" b="0" kern="1200"/>
        </a:p>
      </dsp:txBody>
      <dsp:txXfrm>
        <a:off x="19038" y="727807"/>
        <a:ext cx="1133651" cy="313537"/>
      </dsp:txXfrm>
    </dsp:sp>
    <dsp:sp modelId="{CD6F211E-9055-4020-8345-24FD3EE4272A}">
      <dsp:nvSpPr>
        <dsp:cNvPr id="0" name=""/>
        <dsp:cNvSpPr/>
      </dsp:nvSpPr>
      <dsp:spPr>
        <a:xfrm>
          <a:off x="16004" y="1076578"/>
          <a:ext cx="1139720"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Documentation Configuration Management Tool</a:t>
          </a:r>
          <a:endParaRPr lang="en-US" sz="800" b="0" kern="1200"/>
        </a:p>
      </dsp:txBody>
      <dsp:txXfrm>
        <a:off x="25759" y="1086333"/>
        <a:ext cx="1120210" cy="313537"/>
      </dsp:txXfrm>
    </dsp:sp>
    <dsp:sp modelId="{D171A7D1-B9EF-4FCB-82B2-7F93A6C85D62}">
      <dsp:nvSpPr>
        <dsp:cNvPr id="0" name=""/>
        <dsp:cNvSpPr/>
      </dsp:nvSpPr>
      <dsp:spPr>
        <a:xfrm>
          <a:off x="29211" y="1435105"/>
          <a:ext cx="1113305"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Branching Standards</a:t>
          </a:r>
          <a:endParaRPr lang="en-US" sz="800" b="0" kern="1200"/>
        </a:p>
      </dsp:txBody>
      <dsp:txXfrm>
        <a:off x="38966" y="1444860"/>
        <a:ext cx="1093795" cy="313537"/>
      </dsp:txXfrm>
    </dsp:sp>
    <dsp:sp modelId="{AA47680C-FE6F-49C4-A16E-D1A0A24B4B7D}">
      <dsp:nvSpPr>
        <dsp:cNvPr id="0" name=""/>
        <dsp:cNvSpPr/>
      </dsp:nvSpPr>
      <dsp:spPr>
        <a:xfrm>
          <a:off x="1262984" y="359525"/>
          <a:ext cx="11599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Tagging Standards</a:t>
          </a:r>
          <a:endParaRPr lang="en-US" sz="800" b="0" kern="1200"/>
        </a:p>
      </dsp:txBody>
      <dsp:txXfrm>
        <a:off x="1272739" y="369280"/>
        <a:ext cx="1140431" cy="313537"/>
      </dsp:txXfrm>
    </dsp:sp>
    <dsp:sp modelId="{73C7E446-1CE1-4BFE-8696-63620A8131DA}">
      <dsp:nvSpPr>
        <dsp:cNvPr id="0" name=""/>
        <dsp:cNvSpPr/>
      </dsp:nvSpPr>
      <dsp:spPr>
        <a:xfrm>
          <a:off x="1266374" y="718052"/>
          <a:ext cx="115316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CI/CD Tool</a:t>
          </a:r>
          <a:endParaRPr lang="en-US" sz="800" b="0" kern="1200"/>
        </a:p>
      </dsp:txBody>
      <dsp:txXfrm>
        <a:off x="1276129" y="727807"/>
        <a:ext cx="1133651" cy="313537"/>
      </dsp:txXfrm>
    </dsp:sp>
    <dsp:sp modelId="{E0F1BFD7-FD9D-4B27-A0FE-02D08D5FF4B6}">
      <dsp:nvSpPr>
        <dsp:cNvPr id="0" name=""/>
        <dsp:cNvSpPr/>
      </dsp:nvSpPr>
      <dsp:spPr>
        <a:xfrm>
          <a:off x="2621296" y="998"/>
          <a:ext cx="2424317" cy="33304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Observability</a:t>
          </a:r>
          <a:endParaRPr lang="en-US" sz="900" b="1" kern="1200">
            <a:solidFill>
              <a:schemeClr val="tx1"/>
            </a:solidFill>
          </a:endParaRPr>
        </a:p>
      </dsp:txBody>
      <dsp:txXfrm>
        <a:off x="2631051" y="10753"/>
        <a:ext cx="2404807" cy="313537"/>
      </dsp:txXfrm>
    </dsp:sp>
    <dsp:sp modelId="{4BF7B161-4D94-4FBB-83D0-F3AD26101D08}">
      <dsp:nvSpPr>
        <dsp:cNvPr id="0" name=""/>
        <dsp:cNvSpPr/>
      </dsp:nvSpPr>
      <dsp:spPr>
        <a:xfrm>
          <a:off x="2623805" y="359525"/>
          <a:ext cx="1161075"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Evaluation Metrics</a:t>
          </a:r>
          <a:endParaRPr lang="en-US" sz="800" b="0" kern="1200"/>
        </a:p>
      </dsp:txBody>
      <dsp:txXfrm>
        <a:off x="2633560" y="369280"/>
        <a:ext cx="1141565" cy="313537"/>
      </dsp:txXfrm>
    </dsp:sp>
    <dsp:sp modelId="{5DD781CC-51E5-4D25-9DB4-6F81CA8F40E3}">
      <dsp:nvSpPr>
        <dsp:cNvPr id="0" name=""/>
        <dsp:cNvSpPr/>
      </dsp:nvSpPr>
      <dsp:spPr>
        <a:xfrm>
          <a:off x="2626069" y="718052"/>
          <a:ext cx="1156546"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Agent Monitoring Tool</a:t>
          </a:r>
          <a:endParaRPr lang="en-US" sz="800" b="0" kern="1200"/>
        </a:p>
      </dsp:txBody>
      <dsp:txXfrm>
        <a:off x="2635824" y="727807"/>
        <a:ext cx="1137036" cy="313537"/>
      </dsp:txXfrm>
    </dsp:sp>
    <dsp:sp modelId="{3F639B53-9F01-4E9D-A5CB-357E506C08F4}">
      <dsp:nvSpPr>
        <dsp:cNvPr id="0" name=""/>
        <dsp:cNvSpPr/>
      </dsp:nvSpPr>
      <dsp:spPr>
        <a:xfrm>
          <a:off x="2630572" y="1076578"/>
          <a:ext cx="11475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Monitoring Tool</a:t>
          </a:r>
          <a:endParaRPr lang="en-US" sz="800" b="0" kern="1200"/>
        </a:p>
      </dsp:txBody>
      <dsp:txXfrm>
        <a:off x="2640327" y="1086333"/>
        <a:ext cx="1128031" cy="313537"/>
      </dsp:txXfrm>
    </dsp:sp>
    <dsp:sp modelId="{19DAC03D-5DFE-41C8-81EA-30C373EA02F9}">
      <dsp:nvSpPr>
        <dsp:cNvPr id="0" name=""/>
        <dsp:cNvSpPr/>
      </dsp:nvSpPr>
      <dsp:spPr>
        <a:xfrm>
          <a:off x="2639471" y="1435105"/>
          <a:ext cx="11297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Observability Logs</a:t>
          </a:r>
          <a:endParaRPr lang="en-US" sz="800" b="0" kern="1200"/>
        </a:p>
      </dsp:txBody>
      <dsp:txXfrm>
        <a:off x="2649226" y="1444860"/>
        <a:ext cx="1110231" cy="313537"/>
      </dsp:txXfrm>
    </dsp:sp>
    <dsp:sp modelId="{A80F2816-811E-4C19-92E2-3E8D0AD2E791}">
      <dsp:nvSpPr>
        <dsp:cNvPr id="0" name=""/>
        <dsp:cNvSpPr/>
      </dsp:nvSpPr>
      <dsp:spPr>
        <a:xfrm>
          <a:off x="3882030" y="359525"/>
          <a:ext cx="1161075"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Observability Dashboards</a:t>
          </a:r>
          <a:endParaRPr lang="en-US" sz="800" b="0" kern="1200"/>
        </a:p>
      </dsp:txBody>
      <dsp:txXfrm>
        <a:off x="3891785" y="369280"/>
        <a:ext cx="1141565" cy="313537"/>
      </dsp:txXfrm>
    </dsp:sp>
    <dsp:sp modelId="{2089D999-F82B-4C49-ACE6-F3F0C46AFDAE}">
      <dsp:nvSpPr>
        <dsp:cNvPr id="0" name=""/>
        <dsp:cNvSpPr/>
      </dsp:nvSpPr>
      <dsp:spPr>
        <a:xfrm>
          <a:off x="3884294" y="718052"/>
          <a:ext cx="1156546"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Alerts</a:t>
          </a:r>
          <a:endParaRPr lang="en-US" sz="800" b="0" kern="1200"/>
        </a:p>
      </dsp:txBody>
      <dsp:txXfrm>
        <a:off x="3894049" y="727807"/>
        <a:ext cx="1137036" cy="313537"/>
      </dsp:txXfrm>
    </dsp:sp>
    <dsp:sp modelId="{278938F4-0EA4-4ABD-8498-ACDB23CE5204}">
      <dsp:nvSpPr>
        <dsp:cNvPr id="0" name=""/>
        <dsp:cNvSpPr/>
      </dsp:nvSpPr>
      <dsp:spPr>
        <a:xfrm>
          <a:off x="5240294" y="998"/>
          <a:ext cx="2424222" cy="333047"/>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Prompt Management</a:t>
          </a:r>
          <a:endParaRPr lang="en-US" sz="900" b="1" kern="1200">
            <a:solidFill>
              <a:schemeClr val="tx1"/>
            </a:solidFill>
          </a:endParaRPr>
        </a:p>
      </dsp:txBody>
      <dsp:txXfrm>
        <a:off x="5250049" y="10753"/>
        <a:ext cx="2404712" cy="313537"/>
      </dsp:txXfrm>
    </dsp:sp>
    <dsp:sp modelId="{417065D8-39A6-4FA7-B906-B76946437F24}">
      <dsp:nvSpPr>
        <dsp:cNvPr id="0" name=""/>
        <dsp:cNvSpPr/>
      </dsp:nvSpPr>
      <dsp:spPr>
        <a:xfrm>
          <a:off x="5243889" y="359525"/>
          <a:ext cx="11599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Templates</a:t>
          </a:r>
          <a:endParaRPr lang="en-US" sz="800" b="0" kern="1200"/>
        </a:p>
      </dsp:txBody>
      <dsp:txXfrm>
        <a:off x="5253644" y="369280"/>
        <a:ext cx="1140431" cy="313537"/>
      </dsp:txXfrm>
    </dsp:sp>
    <dsp:sp modelId="{D53E73AD-FE75-42EE-AE67-F5AD43338A3F}">
      <dsp:nvSpPr>
        <dsp:cNvPr id="0" name=""/>
        <dsp:cNvSpPr/>
      </dsp:nvSpPr>
      <dsp:spPr>
        <a:xfrm>
          <a:off x="5246151" y="718052"/>
          <a:ext cx="1155416"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Repository</a:t>
          </a:r>
          <a:endParaRPr lang="en-US" sz="800" b="0" kern="1200"/>
        </a:p>
      </dsp:txBody>
      <dsp:txXfrm>
        <a:off x="5255906" y="727807"/>
        <a:ext cx="1135906" cy="313537"/>
      </dsp:txXfrm>
    </dsp:sp>
    <dsp:sp modelId="{F699AB27-1795-4D2E-AB07-88C96E826D98}">
      <dsp:nvSpPr>
        <dsp:cNvPr id="0" name=""/>
        <dsp:cNvSpPr/>
      </dsp:nvSpPr>
      <dsp:spPr>
        <a:xfrm>
          <a:off x="5250649" y="1076578"/>
          <a:ext cx="1146420"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Optimization Tool</a:t>
          </a:r>
          <a:endParaRPr lang="en-US" sz="800" b="0" kern="1200"/>
        </a:p>
      </dsp:txBody>
      <dsp:txXfrm>
        <a:off x="5260404" y="1086333"/>
        <a:ext cx="1126910" cy="313537"/>
      </dsp:txXfrm>
    </dsp:sp>
    <dsp:sp modelId="{6A357402-3747-445D-9B45-06EBB157D648}">
      <dsp:nvSpPr>
        <dsp:cNvPr id="0" name=""/>
        <dsp:cNvSpPr/>
      </dsp:nvSpPr>
      <dsp:spPr>
        <a:xfrm>
          <a:off x="5259540" y="1435105"/>
          <a:ext cx="1128638"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Caching</a:t>
          </a:r>
          <a:endParaRPr lang="en-US" sz="800" b="0" kern="1200"/>
        </a:p>
      </dsp:txBody>
      <dsp:txXfrm>
        <a:off x="5269295" y="1444860"/>
        <a:ext cx="1109128" cy="313537"/>
      </dsp:txXfrm>
    </dsp:sp>
    <dsp:sp modelId="{E12335C0-1A89-4793-AD3B-CF6D20B058E1}">
      <dsp:nvSpPr>
        <dsp:cNvPr id="0" name=""/>
        <dsp:cNvSpPr/>
      </dsp:nvSpPr>
      <dsp:spPr>
        <a:xfrm>
          <a:off x="6500980" y="359525"/>
          <a:ext cx="1159941" cy="333047"/>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Prompt Evaluation Tool</a:t>
          </a:r>
          <a:endParaRPr lang="en-US" sz="800" b="0" kern="1200"/>
        </a:p>
      </dsp:txBody>
      <dsp:txXfrm>
        <a:off x="6510735" y="369280"/>
        <a:ext cx="1140431" cy="313537"/>
      </dsp:txXfrm>
    </dsp:sp>
    <dsp:sp modelId="{9AD72D23-985B-4EC8-8A9E-1AA7E1D22BB3}">
      <dsp:nvSpPr>
        <dsp:cNvPr id="0" name=""/>
        <dsp:cNvSpPr/>
      </dsp:nvSpPr>
      <dsp:spPr>
        <a:xfrm>
          <a:off x="7859196" y="998"/>
          <a:ext cx="1163346" cy="329186"/>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rgbClr val="000000"/>
              </a:solidFill>
              <a:latin typeface="Graphik"/>
              <a:ea typeface="+mn-ea"/>
              <a:cs typeface="+mn-cs"/>
            </a:rPr>
            <a:t>FinOps</a:t>
          </a:r>
        </a:p>
      </dsp:txBody>
      <dsp:txXfrm>
        <a:off x="7868838" y="10640"/>
        <a:ext cx="1144062" cy="309902"/>
      </dsp:txXfrm>
    </dsp:sp>
    <dsp:sp modelId="{DA77FAFE-F41A-46FA-AC5C-3C97F7F5442E}">
      <dsp:nvSpPr>
        <dsp:cNvPr id="0" name=""/>
        <dsp:cNvSpPr/>
      </dsp:nvSpPr>
      <dsp:spPr>
        <a:xfrm>
          <a:off x="7859764" y="355664"/>
          <a:ext cx="1162210" cy="329186"/>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Cost Estimation</a:t>
          </a:r>
        </a:p>
      </dsp:txBody>
      <dsp:txXfrm>
        <a:off x="7869406" y="365306"/>
        <a:ext cx="1142926" cy="309902"/>
      </dsp:txXfrm>
    </dsp:sp>
    <dsp:sp modelId="{91B2137A-BFCA-4F8A-B1F2-46C8779AC491}">
      <dsp:nvSpPr>
        <dsp:cNvPr id="0" name=""/>
        <dsp:cNvSpPr/>
      </dsp:nvSpPr>
      <dsp:spPr>
        <a:xfrm>
          <a:off x="7860899" y="710329"/>
          <a:ext cx="1159941" cy="329186"/>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Cost Tracking and Attribution</a:t>
          </a:r>
        </a:p>
      </dsp:txBody>
      <dsp:txXfrm>
        <a:off x="7870541" y="719971"/>
        <a:ext cx="1140657" cy="309902"/>
      </dsp:txXfrm>
    </dsp:sp>
    <dsp:sp modelId="{486D43ED-849F-4838-94B8-EC5CAA866FB1}">
      <dsp:nvSpPr>
        <dsp:cNvPr id="0" name=""/>
        <dsp:cNvSpPr/>
      </dsp:nvSpPr>
      <dsp:spPr>
        <a:xfrm>
          <a:off x="7863161" y="1064995"/>
          <a:ext cx="1155416" cy="329186"/>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kern="1200"/>
            <a:t>Cost Optimization</a:t>
          </a:r>
        </a:p>
      </dsp:txBody>
      <dsp:txXfrm>
        <a:off x="7872803" y="1074637"/>
        <a:ext cx="1136132" cy="309902"/>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7970846-E470-4429-AEA3-0D37AD29E3AD}">
      <dsp:nvSpPr>
        <dsp:cNvPr id="0" name=""/>
        <dsp:cNvSpPr/>
      </dsp:nvSpPr>
      <dsp:spPr>
        <a:xfrm>
          <a:off x="1973" y="162"/>
          <a:ext cx="1197473" cy="34899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Training Data</a:t>
          </a:r>
          <a:endParaRPr lang="en-US" sz="900" b="1" kern="1200">
            <a:solidFill>
              <a:schemeClr val="tx1"/>
            </a:solidFill>
          </a:endParaRPr>
        </a:p>
      </dsp:txBody>
      <dsp:txXfrm>
        <a:off x="12195" y="10384"/>
        <a:ext cx="1177029" cy="328555"/>
      </dsp:txXfrm>
    </dsp:sp>
    <dsp:sp modelId="{FBF4A78D-A30D-42D4-AC9A-B1BCE26D13D2}">
      <dsp:nvSpPr>
        <dsp:cNvPr id="0" name=""/>
        <dsp:cNvSpPr/>
      </dsp:nvSpPr>
      <dsp:spPr>
        <a:xfrm>
          <a:off x="3142" y="378943"/>
          <a:ext cx="1195136"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Pre-Training Data</a:t>
          </a:r>
          <a:endParaRPr lang="en-US" sz="800" b="0" kern="1200"/>
        </a:p>
      </dsp:txBody>
      <dsp:txXfrm>
        <a:off x="13364" y="389165"/>
        <a:ext cx="1174692" cy="328555"/>
      </dsp:txXfrm>
    </dsp:sp>
    <dsp:sp modelId="{62F31FF0-DD5A-4A6A-8B97-1C21D6160A9E}">
      <dsp:nvSpPr>
        <dsp:cNvPr id="0" name=""/>
        <dsp:cNvSpPr/>
      </dsp:nvSpPr>
      <dsp:spPr>
        <a:xfrm>
          <a:off x="5473" y="757725"/>
          <a:ext cx="1190474"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Instruction Fine-Tuning Data</a:t>
          </a:r>
          <a:endParaRPr lang="en-US" sz="800" b="0" kern="1200"/>
        </a:p>
      </dsp:txBody>
      <dsp:txXfrm>
        <a:off x="15695" y="767947"/>
        <a:ext cx="1170030" cy="328555"/>
      </dsp:txXfrm>
    </dsp:sp>
    <dsp:sp modelId="{6C9DFBB1-552D-490E-A74A-764EC12C607D}">
      <dsp:nvSpPr>
        <dsp:cNvPr id="0" name=""/>
        <dsp:cNvSpPr/>
      </dsp:nvSpPr>
      <dsp:spPr>
        <a:xfrm>
          <a:off x="10108" y="1136507"/>
          <a:ext cx="1181205"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Preference Data for RLHF</a:t>
          </a:r>
          <a:endParaRPr lang="en-US" sz="800" b="0" kern="1200"/>
        </a:p>
      </dsp:txBody>
      <dsp:txXfrm>
        <a:off x="20330" y="1146729"/>
        <a:ext cx="1160761" cy="328555"/>
      </dsp:txXfrm>
    </dsp:sp>
    <dsp:sp modelId="{33BB6EA8-E6CE-476D-BABA-647F06324BA0}">
      <dsp:nvSpPr>
        <dsp:cNvPr id="0" name=""/>
        <dsp:cNvSpPr/>
      </dsp:nvSpPr>
      <dsp:spPr>
        <a:xfrm>
          <a:off x="19268" y="1515288"/>
          <a:ext cx="1162883"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Domain-Specific Fine-Tuning Data</a:t>
          </a:r>
          <a:endParaRPr lang="en-US" sz="800" b="0" kern="1200"/>
        </a:p>
      </dsp:txBody>
      <dsp:txXfrm>
        <a:off x="29490" y="1525510"/>
        <a:ext cx="1142439" cy="328555"/>
      </dsp:txXfrm>
    </dsp:sp>
    <dsp:sp modelId="{33EA868B-5B80-478A-AC9B-15FB0BC4175C}">
      <dsp:nvSpPr>
        <dsp:cNvPr id="0" name=""/>
        <dsp:cNvSpPr/>
      </dsp:nvSpPr>
      <dsp:spPr>
        <a:xfrm>
          <a:off x="1400034" y="162"/>
          <a:ext cx="2495535" cy="34899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Data Management</a:t>
          </a:r>
          <a:endParaRPr lang="en-US" sz="900" b="1" kern="1200">
            <a:solidFill>
              <a:schemeClr val="tx1"/>
            </a:solidFill>
          </a:endParaRPr>
        </a:p>
      </dsp:txBody>
      <dsp:txXfrm>
        <a:off x="1410256" y="10384"/>
        <a:ext cx="2475091" cy="328555"/>
      </dsp:txXfrm>
    </dsp:sp>
    <dsp:sp modelId="{AFC94111-9D15-4A18-B559-6AC6ED7A8038}">
      <dsp:nvSpPr>
        <dsp:cNvPr id="0" name=""/>
        <dsp:cNvSpPr/>
      </dsp:nvSpPr>
      <dsp:spPr>
        <a:xfrm>
          <a:off x="1402666" y="378943"/>
          <a:ext cx="1195136"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Management Tool</a:t>
          </a:r>
          <a:endParaRPr lang="en-US" sz="800" b="0" kern="1200"/>
        </a:p>
      </dsp:txBody>
      <dsp:txXfrm>
        <a:off x="1412888" y="389165"/>
        <a:ext cx="1174692" cy="328555"/>
      </dsp:txXfrm>
    </dsp:sp>
    <dsp:sp modelId="{76A93074-9213-4E49-97F8-A3FF2AA969C3}">
      <dsp:nvSpPr>
        <dsp:cNvPr id="0" name=""/>
        <dsp:cNvSpPr/>
      </dsp:nvSpPr>
      <dsp:spPr>
        <a:xfrm>
          <a:off x="1404997" y="757725"/>
          <a:ext cx="1190474"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Generation Tool</a:t>
          </a:r>
          <a:endParaRPr lang="en-US" sz="800" b="0" kern="1200"/>
        </a:p>
      </dsp:txBody>
      <dsp:txXfrm>
        <a:off x="1415219" y="767947"/>
        <a:ext cx="1170030" cy="328555"/>
      </dsp:txXfrm>
    </dsp:sp>
    <dsp:sp modelId="{7028773B-0195-4405-80CD-24F55B709D04}">
      <dsp:nvSpPr>
        <dsp:cNvPr id="0" name=""/>
        <dsp:cNvSpPr/>
      </dsp:nvSpPr>
      <dsp:spPr>
        <a:xfrm>
          <a:off x="1409631" y="1136507"/>
          <a:ext cx="1181205"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Versioning Tool</a:t>
          </a:r>
          <a:endParaRPr lang="en-US" sz="800" b="0" kern="1200"/>
        </a:p>
      </dsp:txBody>
      <dsp:txXfrm>
        <a:off x="1419853" y="1146729"/>
        <a:ext cx="1160761" cy="328555"/>
      </dsp:txXfrm>
    </dsp:sp>
    <dsp:sp modelId="{F2B84D88-5BB8-49D9-9F41-DF5AC2A700EB}">
      <dsp:nvSpPr>
        <dsp:cNvPr id="0" name=""/>
        <dsp:cNvSpPr/>
      </dsp:nvSpPr>
      <dsp:spPr>
        <a:xfrm>
          <a:off x="1418792" y="1515288"/>
          <a:ext cx="1162883"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Labeling Tool</a:t>
          </a:r>
          <a:endParaRPr lang="en-US" sz="800" b="0" kern="1200"/>
        </a:p>
      </dsp:txBody>
      <dsp:txXfrm>
        <a:off x="1429014" y="1525510"/>
        <a:ext cx="1142439" cy="328555"/>
      </dsp:txXfrm>
    </dsp:sp>
    <dsp:sp modelId="{04C0737C-1D75-413B-87CE-D9C5410373D7}">
      <dsp:nvSpPr>
        <dsp:cNvPr id="0" name=""/>
        <dsp:cNvSpPr/>
      </dsp:nvSpPr>
      <dsp:spPr>
        <a:xfrm>
          <a:off x="2697802" y="378943"/>
          <a:ext cx="1195136"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Augmentation Tool</a:t>
          </a:r>
          <a:endParaRPr lang="en-US" sz="800" b="0" kern="1200"/>
        </a:p>
      </dsp:txBody>
      <dsp:txXfrm>
        <a:off x="2708024" y="389165"/>
        <a:ext cx="1174692" cy="328555"/>
      </dsp:txXfrm>
    </dsp:sp>
    <dsp:sp modelId="{46A07F1E-B489-4B54-B680-4DE78DB3B449}">
      <dsp:nvSpPr>
        <dsp:cNvPr id="0" name=""/>
        <dsp:cNvSpPr/>
      </dsp:nvSpPr>
      <dsp:spPr>
        <a:xfrm>
          <a:off x="2700133" y="757725"/>
          <a:ext cx="1190474"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Deduplication Tool</a:t>
          </a:r>
          <a:endParaRPr lang="en-US" sz="800" b="0" kern="1200"/>
        </a:p>
      </dsp:txBody>
      <dsp:txXfrm>
        <a:off x="2710355" y="767947"/>
        <a:ext cx="1170030" cy="328555"/>
      </dsp:txXfrm>
    </dsp:sp>
    <dsp:sp modelId="{857006A9-771B-4850-9A21-7BF993C1B667}">
      <dsp:nvSpPr>
        <dsp:cNvPr id="0" name=""/>
        <dsp:cNvSpPr/>
      </dsp:nvSpPr>
      <dsp:spPr>
        <a:xfrm>
          <a:off x="2704767" y="1136507"/>
          <a:ext cx="1181205"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Data Validation Tool</a:t>
          </a:r>
          <a:endParaRPr lang="en-US" sz="800" b="0" kern="1200"/>
        </a:p>
      </dsp:txBody>
      <dsp:txXfrm>
        <a:off x="2714989" y="1146729"/>
        <a:ext cx="1160761" cy="328555"/>
      </dsp:txXfrm>
    </dsp:sp>
    <dsp:sp modelId="{94EEF77B-2749-485D-BA90-037647FE1A2A}">
      <dsp:nvSpPr>
        <dsp:cNvPr id="0" name=""/>
        <dsp:cNvSpPr/>
      </dsp:nvSpPr>
      <dsp:spPr>
        <a:xfrm>
          <a:off x="2713928" y="1515288"/>
          <a:ext cx="1162883"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Feature Store</a:t>
          </a:r>
          <a:endParaRPr lang="en-US" sz="800" b="0" kern="1200"/>
        </a:p>
      </dsp:txBody>
      <dsp:txXfrm>
        <a:off x="2724150" y="1525510"/>
        <a:ext cx="1142439" cy="328555"/>
      </dsp:txXfrm>
    </dsp:sp>
    <dsp:sp modelId="{59A3C046-A781-4CE4-8BDC-65A36EE2B245}">
      <dsp:nvSpPr>
        <dsp:cNvPr id="0" name=""/>
        <dsp:cNvSpPr/>
      </dsp:nvSpPr>
      <dsp:spPr>
        <a:xfrm>
          <a:off x="4096156" y="162"/>
          <a:ext cx="2495437" cy="34899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Model Development</a:t>
          </a:r>
          <a:endParaRPr lang="en-US" sz="900" b="1" kern="1200">
            <a:solidFill>
              <a:schemeClr val="tx1"/>
            </a:solidFill>
          </a:endParaRPr>
        </a:p>
      </dsp:txBody>
      <dsp:txXfrm>
        <a:off x="4106378" y="10384"/>
        <a:ext cx="2474993" cy="328555"/>
      </dsp:txXfrm>
    </dsp:sp>
    <dsp:sp modelId="{44D199B0-5FC4-437F-AE3A-B2046821438C}">
      <dsp:nvSpPr>
        <dsp:cNvPr id="0" name=""/>
        <dsp:cNvSpPr/>
      </dsp:nvSpPr>
      <dsp:spPr>
        <a:xfrm>
          <a:off x="4099906" y="378943"/>
          <a:ext cx="1193969"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Development Environment</a:t>
          </a:r>
          <a:endParaRPr lang="en-US" sz="800" b="0" kern="1200"/>
        </a:p>
      </dsp:txBody>
      <dsp:txXfrm>
        <a:off x="4110128" y="389165"/>
        <a:ext cx="1173525" cy="328555"/>
      </dsp:txXfrm>
    </dsp:sp>
    <dsp:sp modelId="{00F6FB64-082F-4677-9F14-A5CB424E12E3}">
      <dsp:nvSpPr>
        <dsp:cNvPr id="0" name=""/>
        <dsp:cNvSpPr/>
      </dsp:nvSpPr>
      <dsp:spPr>
        <a:xfrm>
          <a:off x="4102235" y="757725"/>
          <a:ext cx="1189311"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Debugging Tools</a:t>
          </a:r>
          <a:endParaRPr lang="en-US" sz="800" b="0" kern="1200"/>
        </a:p>
      </dsp:txBody>
      <dsp:txXfrm>
        <a:off x="4112457" y="767947"/>
        <a:ext cx="1168867" cy="328555"/>
      </dsp:txXfrm>
    </dsp:sp>
    <dsp:sp modelId="{FB7E93F4-4A5E-4B5D-86FF-82A6A08B3A74}">
      <dsp:nvSpPr>
        <dsp:cNvPr id="0" name=""/>
        <dsp:cNvSpPr/>
      </dsp:nvSpPr>
      <dsp:spPr>
        <a:xfrm>
          <a:off x="4106864" y="1136507"/>
          <a:ext cx="1180052"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Profiling Tool</a:t>
          </a:r>
          <a:endParaRPr lang="en-US" sz="800" b="0" kern="1200"/>
        </a:p>
      </dsp:txBody>
      <dsp:txXfrm>
        <a:off x="4117086" y="1146729"/>
        <a:ext cx="1159608" cy="328555"/>
      </dsp:txXfrm>
    </dsp:sp>
    <dsp:sp modelId="{60D7AF0A-5018-46EA-8C3A-DFABFF0BC4F9}">
      <dsp:nvSpPr>
        <dsp:cNvPr id="0" name=""/>
        <dsp:cNvSpPr/>
      </dsp:nvSpPr>
      <dsp:spPr>
        <a:xfrm>
          <a:off x="4116016" y="1515288"/>
          <a:ext cx="1161748"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ML Pipeline Orchestration Tool</a:t>
          </a:r>
          <a:endParaRPr lang="en-US" sz="800" b="0" kern="1200"/>
        </a:p>
      </dsp:txBody>
      <dsp:txXfrm>
        <a:off x="4126238" y="1525510"/>
        <a:ext cx="1141304" cy="328555"/>
      </dsp:txXfrm>
    </dsp:sp>
    <dsp:sp modelId="{BBC7EBE2-F805-406D-BD8F-F91310B47E5D}">
      <dsp:nvSpPr>
        <dsp:cNvPr id="0" name=""/>
        <dsp:cNvSpPr/>
      </dsp:nvSpPr>
      <dsp:spPr>
        <a:xfrm>
          <a:off x="5393875" y="378943"/>
          <a:ext cx="1193969"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Experiment Tracking Tool</a:t>
          </a:r>
          <a:endParaRPr lang="en-US" sz="800" b="0" kern="1200"/>
        </a:p>
      </dsp:txBody>
      <dsp:txXfrm>
        <a:off x="5404097" y="389165"/>
        <a:ext cx="1173525" cy="328555"/>
      </dsp:txXfrm>
    </dsp:sp>
    <dsp:sp modelId="{E379D84D-F4D8-4352-9352-2AC85F7955C8}">
      <dsp:nvSpPr>
        <dsp:cNvPr id="0" name=""/>
        <dsp:cNvSpPr/>
      </dsp:nvSpPr>
      <dsp:spPr>
        <a:xfrm>
          <a:off x="5396203" y="757725"/>
          <a:ext cx="1189311"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Integrated </a:t>
          </a:r>
          <a:r>
            <a:rPr lang="en-US" sz="800" b="0" i="0" u="none" kern="1200" err="1"/>
            <a:t>MLOps</a:t>
          </a:r>
          <a:r>
            <a:rPr lang="en-US" sz="800" b="0" i="0" u="none" kern="1200"/>
            <a:t> Platform</a:t>
          </a:r>
          <a:endParaRPr lang="en-US" sz="800" b="0" kern="1200"/>
        </a:p>
      </dsp:txBody>
      <dsp:txXfrm>
        <a:off x="5406425" y="767947"/>
        <a:ext cx="1168867" cy="328555"/>
      </dsp:txXfrm>
    </dsp:sp>
    <dsp:sp modelId="{B28A7E55-7396-49E5-99BA-E87FD9573C6B}">
      <dsp:nvSpPr>
        <dsp:cNvPr id="0" name=""/>
        <dsp:cNvSpPr/>
      </dsp:nvSpPr>
      <dsp:spPr>
        <a:xfrm>
          <a:off x="5400833" y="1136507"/>
          <a:ext cx="1180052"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Architecture Search Tool</a:t>
          </a:r>
          <a:endParaRPr lang="en-US" sz="800" b="0" kern="1200"/>
        </a:p>
      </dsp:txBody>
      <dsp:txXfrm>
        <a:off x="5411055" y="1146729"/>
        <a:ext cx="1159608" cy="328555"/>
      </dsp:txXfrm>
    </dsp:sp>
    <dsp:sp modelId="{63A28333-5DE0-4CBC-BA39-BDEC464590D4}">
      <dsp:nvSpPr>
        <dsp:cNvPr id="0" name=""/>
        <dsp:cNvSpPr/>
      </dsp:nvSpPr>
      <dsp:spPr>
        <a:xfrm>
          <a:off x="6792180" y="162"/>
          <a:ext cx="2495339" cy="348999"/>
        </a:xfrm>
        <a:prstGeom prst="roundRect">
          <a:avLst>
            <a:gd name="adj" fmla="val 10000"/>
          </a:avLst>
        </a:prstGeom>
        <a:no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400050">
            <a:lnSpc>
              <a:spcPct val="90000"/>
            </a:lnSpc>
            <a:spcBef>
              <a:spcPct val="0"/>
            </a:spcBef>
            <a:spcAft>
              <a:spcPct val="35000"/>
            </a:spcAft>
            <a:buNone/>
          </a:pPr>
          <a:r>
            <a:rPr lang="en-US" sz="900" b="1" i="0" u="none" kern="1200">
              <a:solidFill>
                <a:schemeClr val="tx1"/>
              </a:solidFill>
            </a:rPr>
            <a:t>Model Training</a:t>
          </a:r>
          <a:endParaRPr lang="en-US" sz="900" b="1" kern="1200">
            <a:solidFill>
              <a:schemeClr val="tx1"/>
            </a:solidFill>
          </a:endParaRPr>
        </a:p>
      </dsp:txBody>
      <dsp:txXfrm>
        <a:off x="6802402" y="10384"/>
        <a:ext cx="2474895" cy="328555"/>
      </dsp:txXfrm>
    </dsp:sp>
    <dsp:sp modelId="{100CDFCD-F6F6-4602-8D4B-70CE79868B80}">
      <dsp:nvSpPr>
        <dsp:cNvPr id="0" name=""/>
        <dsp:cNvSpPr/>
      </dsp:nvSpPr>
      <dsp:spPr>
        <a:xfrm>
          <a:off x="6795881" y="378943"/>
          <a:ext cx="1193969"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Pre-Training Tool</a:t>
          </a:r>
          <a:endParaRPr lang="en-US" sz="800" b="0" kern="1200"/>
        </a:p>
      </dsp:txBody>
      <dsp:txXfrm>
        <a:off x="6806103" y="389165"/>
        <a:ext cx="1173525" cy="328555"/>
      </dsp:txXfrm>
    </dsp:sp>
    <dsp:sp modelId="{83F5F5F0-9977-48D7-A790-D3D0684A5563}">
      <dsp:nvSpPr>
        <dsp:cNvPr id="0" name=""/>
        <dsp:cNvSpPr/>
      </dsp:nvSpPr>
      <dsp:spPr>
        <a:xfrm>
          <a:off x="6798210" y="757725"/>
          <a:ext cx="1189311"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Instruction Fine-Tuning Tool</a:t>
          </a:r>
          <a:endParaRPr lang="en-US" sz="800" b="0" kern="1200"/>
        </a:p>
      </dsp:txBody>
      <dsp:txXfrm>
        <a:off x="6808432" y="767947"/>
        <a:ext cx="1168867" cy="328555"/>
      </dsp:txXfrm>
    </dsp:sp>
    <dsp:sp modelId="{5D3731DB-C22D-4D11-AA26-BC40BBC1EC00}">
      <dsp:nvSpPr>
        <dsp:cNvPr id="0" name=""/>
        <dsp:cNvSpPr/>
      </dsp:nvSpPr>
      <dsp:spPr>
        <a:xfrm>
          <a:off x="6802839" y="1136507"/>
          <a:ext cx="1180052"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RL Training Tool</a:t>
          </a:r>
          <a:endParaRPr lang="en-US" sz="800" b="0" kern="1200"/>
        </a:p>
      </dsp:txBody>
      <dsp:txXfrm>
        <a:off x="6813061" y="1146729"/>
        <a:ext cx="1159608" cy="328555"/>
      </dsp:txXfrm>
    </dsp:sp>
    <dsp:sp modelId="{E3D8B9D6-5699-4BBF-B4A9-171CD36BE6DA}">
      <dsp:nvSpPr>
        <dsp:cNvPr id="0" name=""/>
        <dsp:cNvSpPr/>
      </dsp:nvSpPr>
      <dsp:spPr>
        <a:xfrm>
          <a:off x="6811991" y="1515288"/>
          <a:ext cx="1161748"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Fine-Tuning Tool</a:t>
          </a:r>
          <a:endParaRPr lang="en-US" sz="800" b="0" kern="1200"/>
        </a:p>
      </dsp:txBody>
      <dsp:txXfrm>
        <a:off x="6822213" y="1525510"/>
        <a:ext cx="1141304" cy="328555"/>
      </dsp:txXfrm>
    </dsp:sp>
    <dsp:sp modelId="{C1A492EA-6CD0-45B9-9092-E19D8CE13CCF}">
      <dsp:nvSpPr>
        <dsp:cNvPr id="0" name=""/>
        <dsp:cNvSpPr/>
      </dsp:nvSpPr>
      <dsp:spPr>
        <a:xfrm>
          <a:off x="8089850" y="378943"/>
          <a:ext cx="1193969"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Distributed Training Framework</a:t>
          </a:r>
          <a:endParaRPr lang="en-US" sz="800" b="0" kern="1200"/>
        </a:p>
      </dsp:txBody>
      <dsp:txXfrm>
        <a:off x="8100072" y="389165"/>
        <a:ext cx="1173525" cy="328555"/>
      </dsp:txXfrm>
    </dsp:sp>
    <dsp:sp modelId="{A89847A0-B6D3-4686-8FA0-87858F512E3E}">
      <dsp:nvSpPr>
        <dsp:cNvPr id="0" name=""/>
        <dsp:cNvSpPr/>
      </dsp:nvSpPr>
      <dsp:spPr>
        <a:xfrm>
          <a:off x="8092178" y="757725"/>
          <a:ext cx="1189311"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Hyperparameter Optimization Tool</a:t>
          </a:r>
          <a:endParaRPr lang="en-US" sz="800" b="0" kern="1200"/>
        </a:p>
      </dsp:txBody>
      <dsp:txXfrm>
        <a:off x="8102400" y="767947"/>
        <a:ext cx="1168867" cy="328555"/>
      </dsp:txXfrm>
    </dsp:sp>
    <dsp:sp modelId="{D2C52DF2-2F6B-49FC-BD1C-AEE7393634B4}">
      <dsp:nvSpPr>
        <dsp:cNvPr id="0" name=""/>
        <dsp:cNvSpPr/>
      </dsp:nvSpPr>
      <dsp:spPr>
        <a:xfrm>
          <a:off x="8096808" y="1136507"/>
          <a:ext cx="1180052" cy="348999"/>
        </a:xfrm>
        <a:prstGeom prst="roundRect">
          <a:avLst>
            <a:gd name="adj" fmla="val 10000"/>
          </a:avLst>
        </a:prstGeom>
        <a:solidFill>
          <a:srgbClr val="0F9ED5"/>
        </a:solidFill>
        <a:ln w="12700" cap="flat" cmpd="sng" algn="ctr">
          <a:no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355600">
            <a:lnSpc>
              <a:spcPct val="90000"/>
            </a:lnSpc>
            <a:spcBef>
              <a:spcPct val="0"/>
            </a:spcBef>
            <a:spcAft>
              <a:spcPct val="35000"/>
            </a:spcAft>
            <a:buNone/>
          </a:pPr>
          <a:r>
            <a:rPr lang="en-US" sz="800" b="0" i="0" u="none" kern="1200"/>
            <a:t>Model Optimization Tool</a:t>
          </a:r>
          <a:endParaRPr lang="en-US" sz="800" b="0" kern="1200"/>
        </a:p>
      </dsp:txBody>
      <dsp:txXfrm>
        <a:off x="8107030" y="1146729"/>
        <a:ext cx="1159608" cy="328555"/>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0.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1.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2.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3.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4.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5.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6.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7.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8.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9.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0.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1.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2.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3.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4.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5.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6.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7.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8.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9.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30.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5.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6.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7.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8.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9.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B059740-53F2-BAE5-5556-A3E87551E221}"/>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D2D58FFB-9E61-12FD-3F0B-6779C08E9380}"/>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4B26BC06-740E-48C7-9F5E-6BED87FEC62C}" type="datetimeFigureOut">
              <a:rPr lang="en-US" smtClean="0"/>
              <a:t>4/22/2026</a:t>
            </a:fld>
            <a:endParaRPr lang="en-US"/>
          </a:p>
        </p:txBody>
      </p:sp>
      <p:sp>
        <p:nvSpPr>
          <p:cNvPr id="4" name="Footer Placeholder 3">
            <a:extLst>
              <a:ext uri="{FF2B5EF4-FFF2-40B4-BE49-F238E27FC236}">
                <a16:creationId xmlns:a16="http://schemas.microsoft.com/office/drawing/2014/main" id="{37B8E4DB-C8A5-06D0-A5BF-F735226B881B}"/>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13CA36CB-C6E4-45D0-3A22-673C725BE49C}"/>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560EE30F-E0EB-48AC-A752-CE03DD95FD26}" type="slidenum">
              <a:rPr lang="en-US" smtClean="0"/>
              <a:t>‹#›</a:t>
            </a:fld>
            <a:endParaRPr lang="en-US"/>
          </a:p>
        </p:txBody>
      </p:sp>
    </p:spTree>
    <p:extLst>
      <p:ext uri="{BB962C8B-B14F-4D97-AF65-F5344CB8AC3E}">
        <p14:creationId xmlns:p14="http://schemas.microsoft.com/office/powerpoint/2010/main" val="334403731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1828800" cy="212377"/>
          </a:xfrm>
          <a:prstGeom prst="rect">
            <a:avLst/>
          </a:prstGeom>
        </p:spPr>
        <p:txBody>
          <a:bodyPr vert="horz" lIns="91440" tIns="45720" rIns="91440" bIns="45720" rtlCol="0"/>
          <a:lstStyle>
            <a:lvl1pPr algn="l">
              <a:defRPr sz="800">
                <a:solidFill>
                  <a:schemeClr val="tx2"/>
                </a:solidFill>
                <a:latin typeface="+mn-lt"/>
              </a:defRPr>
            </a:lvl1pPr>
          </a:lstStyle>
          <a:p>
            <a:endParaRPr lang="en-US">
              <a:solidFill>
                <a:schemeClr val="tx2"/>
              </a:solidFill>
            </a:endParaRPr>
          </a:p>
        </p:txBody>
      </p:sp>
      <p:sp>
        <p:nvSpPr>
          <p:cNvPr id="3" name="Date Placeholder 2"/>
          <p:cNvSpPr>
            <a:spLocks noGrp="1"/>
          </p:cNvSpPr>
          <p:nvPr>
            <p:ph type="dt" idx="1"/>
          </p:nvPr>
        </p:nvSpPr>
        <p:spPr>
          <a:xfrm>
            <a:off x="5027613" y="0"/>
            <a:ext cx="1828800" cy="212377"/>
          </a:xfrm>
          <a:prstGeom prst="rect">
            <a:avLst/>
          </a:prstGeom>
        </p:spPr>
        <p:txBody>
          <a:bodyPr vert="horz" lIns="91440" tIns="45720" rIns="91440" bIns="45720" rtlCol="0"/>
          <a:lstStyle>
            <a:lvl1pPr algn="r">
              <a:defRPr sz="800">
                <a:solidFill>
                  <a:schemeClr val="tx2"/>
                </a:solidFill>
                <a:latin typeface="+mn-lt"/>
              </a:defRPr>
            </a:lvl1pPr>
          </a:lstStyle>
          <a:p>
            <a:fld id="{1DE7078C-3525-4C9B-BF62-C9FD13B9A875}" type="datetimeFigureOut">
              <a:rPr lang="en-US" smtClean="0"/>
              <a:pPr/>
              <a:t>4/22/2026</a:t>
            </a:fld>
            <a:endParaRPr lang="en-US"/>
          </a:p>
        </p:txBody>
      </p:sp>
      <p:sp>
        <p:nvSpPr>
          <p:cNvPr id="4" name="Slide Image Placeholder 3"/>
          <p:cNvSpPr>
            <a:spLocks noGrp="1" noRot="1" noChangeAspect="1"/>
          </p:cNvSpPr>
          <p:nvPr>
            <p:ph type="sldImg" idx="2"/>
          </p:nvPr>
        </p:nvSpPr>
        <p:spPr>
          <a:xfrm>
            <a:off x="50205" y="274505"/>
            <a:ext cx="4734172" cy="2662972"/>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50206" y="2999605"/>
            <a:ext cx="6751750" cy="5869890"/>
          </a:xfrm>
          <a:prstGeom prst="rect">
            <a:avLst/>
          </a:prstGeom>
        </p:spPr>
        <p:txBody>
          <a:bodyPr vert="horz" lIns="0" tIns="0" rIns="0" bIns="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1" y="8923817"/>
            <a:ext cx="6217919" cy="212377"/>
          </a:xfrm>
          <a:prstGeom prst="rect">
            <a:avLst/>
          </a:prstGeom>
        </p:spPr>
        <p:txBody>
          <a:bodyPr vert="horz" lIns="91440" tIns="45720" rIns="91440" bIns="45720" rtlCol="0" anchor="b"/>
          <a:lstStyle>
            <a:lvl1pPr algn="l">
              <a:defRPr sz="800">
                <a:solidFill>
                  <a:schemeClr val="tx2"/>
                </a:solidFill>
                <a:latin typeface="+mn-lt"/>
              </a:defRPr>
            </a:lvl1pPr>
          </a:lstStyle>
          <a:p>
            <a:endParaRPr lang="en-US">
              <a:solidFill>
                <a:schemeClr val="tx2"/>
              </a:solidFill>
            </a:endParaRPr>
          </a:p>
        </p:txBody>
      </p:sp>
      <p:sp>
        <p:nvSpPr>
          <p:cNvPr id="7" name="Slide Number Placeholder 6"/>
          <p:cNvSpPr>
            <a:spLocks noGrp="1"/>
          </p:cNvSpPr>
          <p:nvPr>
            <p:ph type="sldNum" sz="quarter" idx="5"/>
          </p:nvPr>
        </p:nvSpPr>
        <p:spPr>
          <a:xfrm>
            <a:off x="6399213" y="8917749"/>
            <a:ext cx="457200" cy="218445"/>
          </a:xfrm>
          <a:prstGeom prst="rect">
            <a:avLst/>
          </a:prstGeom>
        </p:spPr>
        <p:txBody>
          <a:bodyPr vert="horz" lIns="91440" tIns="45720" rIns="91440" bIns="45720" rtlCol="0" anchor="b"/>
          <a:lstStyle>
            <a:lvl1pPr algn="r">
              <a:defRPr sz="800">
                <a:solidFill>
                  <a:schemeClr val="tx2"/>
                </a:solidFill>
                <a:latin typeface="+mn-lt"/>
              </a:defRPr>
            </a:lvl1pPr>
          </a:lstStyle>
          <a:p>
            <a:fld id="{436E8A87-18DA-4CCE-A8C2-BDBC489258C6}" type="slidenum">
              <a:rPr lang="en-US" smtClean="0"/>
              <a:pPr/>
              <a:t>‹#›</a:t>
            </a:fld>
            <a:endParaRPr lang="en-US"/>
          </a:p>
        </p:txBody>
      </p:sp>
    </p:spTree>
    <p:extLst>
      <p:ext uri="{BB962C8B-B14F-4D97-AF65-F5344CB8AC3E}">
        <p14:creationId xmlns:p14="http://schemas.microsoft.com/office/powerpoint/2010/main" val="667384980"/>
      </p:ext>
    </p:extLst>
  </p:cSld>
  <p:clrMap bg1="lt1" tx1="dk1" bg2="lt2" tx2="dk2" accent1="accent1" accent2="accent2" accent3="accent3" accent4="accent4" accent5="accent5" accent6="accent6" hlink="hlink" folHlink="folHlink"/>
  <p:notesStyle>
    <a:lvl1pPr marL="112713" indent="-112713" algn="l" defTabSz="914400" rtl="0" eaLnBrk="1" latinLnBrk="0" hangingPunct="1">
      <a:buFont typeface="Arial" panose="020B0604020202020204" pitchFamily="34" charset="0"/>
      <a:buChar char="•"/>
      <a:defRPr sz="1100" kern="1200">
        <a:solidFill>
          <a:schemeClr val="tx1"/>
        </a:solidFill>
        <a:latin typeface="+mn-lt"/>
        <a:ea typeface="+mn-ea"/>
        <a:cs typeface="+mn-cs"/>
      </a:defRPr>
    </a:lvl1pPr>
    <a:lvl2pPr marL="230188" indent="-112713" algn="l">
      <a:buFont typeface="Arial" panose="020B0604020202020204" pitchFamily="34" charset="0"/>
      <a:buChar char="•"/>
      <a:defRPr sz="1000">
        <a:latin typeface="+mn-lt"/>
      </a:defRPr>
    </a:lvl2pPr>
    <a:lvl3pPr marL="342900" indent="-112713" algn="l">
      <a:buFont typeface="Arial" panose="020B0604020202020204" pitchFamily="34" charset="0"/>
      <a:buChar char="•"/>
      <a:defRPr sz="900">
        <a:latin typeface="+mn-lt"/>
      </a:defRPr>
    </a:lvl3pPr>
    <a:lvl4pPr marL="460375" indent="-112713" algn="l">
      <a:buFont typeface="Arial" panose="020B0604020202020204" pitchFamily="34" charset="0"/>
      <a:buChar char="•"/>
      <a:defRPr sz="800">
        <a:latin typeface="+mn-lt"/>
      </a:defRPr>
    </a:lvl4pPr>
    <a:lvl5pPr marL="571500" indent="-112713" algn="l">
      <a:buFont typeface="Arial" panose="020B0604020202020204" pitchFamily="34" charset="0"/>
      <a:buChar char="•"/>
      <a:defRPr sz="800">
        <a:latin typeface="+mn-lt"/>
      </a:defRPr>
    </a:lvl5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3" Type="http://schemas.openxmlformats.org/officeDocument/2006/relationships/hyperlink" Target="https://www.crewai.com/enterprise" TargetMode="External"/><Relationship Id="rId2" Type="http://schemas.openxmlformats.org/officeDocument/2006/relationships/slide" Target="../slides/slide139.xml"/><Relationship Id="rId1" Type="http://schemas.openxmlformats.org/officeDocument/2006/relationships/notesMaster" Target="../notesMasters/notesMaster1.xml"/><Relationship Id="rId4" Type="http://schemas.openxmlformats.org/officeDocument/2006/relationships/hyperlink" Target="https://www.youtube.com/watch?v=GCmGxBl3RLY" TargetMode="Externa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3" Type="http://schemas.openxmlformats.org/officeDocument/2006/relationships/hyperlink" Target="https://azure.microsoft.com/en-us/solutions/iot/ip-advantage-program" TargetMode="External"/><Relationship Id="rId2" Type="http://schemas.openxmlformats.org/officeDocument/2006/relationships/slide" Target="../slides/slide168.xml"/><Relationship Id="rId1" Type="http://schemas.openxmlformats.org/officeDocument/2006/relationships/notesMaster" Target="../notesMasters/notesMaster1.xml"/><Relationship Id="rId4" Type="http://schemas.openxmlformats.org/officeDocument/2006/relationships/hyperlink" Target="https://learn.microsoft.com/en-us/legal/cognitive-services/openai/customer-copyright-commitment" TargetMode="Externa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3" Type="http://schemas.openxmlformats.org/officeDocument/2006/relationships/hyperlink" Target="https://www.mckinsey.com/capabilities/quantumblack/our-insights/one-year-of-agentic-ai-six-lessons-from-the-people-doing-the-work" TargetMode="External"/><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3" Type="http://schemas.openxmlformats.org/officeDocument/2006/relationships/hyperlink" Target="https://plato.stanford.edu/entries/agency/#AgeIntAct" TargetMode="External"/><Relationship Id="rId2" Type="http://schemas.openxmlformats.org/officeDocument/2006/relationships/slide" Target="../slides/slide26.xml"/><Relationship Id="rId1" Type="http://schemas.openxmlformats.org/officeDocument/2006/relationships/notesMaster" Target="../notesMasters/notesMaster1.xml"/><Relationship Id="rId4" Type="http://schemas.openxmlformats.org/officeDocument/2006/relationships/hyperlink" Target="https://arxiv.org/abs/2502.04403" TargetMode="Externa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3" Type="http://schemas.openxmlformats.org/officeDocument/2006/relationships/hyperlink" Target="https://github.com/microsoft/agent-lightning" TargetMode="External"/><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3" Type="http://schemas.openxmlformats.org/officeDocument/2006/relationships/hyperlink" Target="https://arxiv.org/abs/2309.02427" TargetMode="External"/><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8" Type="http://schemas.openxmlformats.org/officeDocument/2006/relationships/hyperlink" Target="https://www.office.com/search?q=Sauer%2c+Dean+A.\&amp;EntityRepresentationId=f20f959b-915a-481e-a30e-8bdb97f55bef" TargetMode="External"/><Relationship Id="rId3" Type="http://schemas.openxmlformats.org/officeDocument/2006/relationships/hyperlink" Target="https://www.anthropic.com/engineering/contextual-retrieval" TargetMode="External"/><Relationship Id="rId7" Type="http://schemas.openxmlformats.org/officeDocument/2006/relationships/hyperlink" Target="https://ts.accenture.com/sites/ArtificialIntelligence874-TopSecret/_layouts/15/Doc.aspx?sourcedoc=%7B3F9E5424-C5E4-4FDD-B11F-9A07F52B2C59%7D\&amp;file=AI%20Toolkit%20%E2%9C%A8.pptx\&amp;action=edit\&amp;mobileredirect=true\&amp;DefaultItemOpen=1\&amp;EntityRepresentationId=f60af070-b782-467f-ade5-4906dd74b11e" TargetMode="External"/><Relationship Id="rId2" Type="http://schemas.openxmlformats.org/officeDocument/2006/relationships/slide" Target="../slides/slide85.xml"/><Relationship Id="rId1" Type="http://schemas.openxmlformats.org/officeDocument/2006/relationships/notesMaster" Target="../notesMasters/notesMaster1.xml"/><Relationship Id="rId6" Type="http://schemas.openxmlformats.org/officeDocument/2006/relationships/hyperlink" Target="https://github.com/mlbrilliance/Contextual-Retrieval-Agent-using-LangGraph/" TargetMode="External"/><Relationship Id="rId5" Type="http://schemas.openxmlformats.org/officeDocument/2006/relationships/hyperlink" Target="https://techcommunity.microsoft.com/blog/azure-ai-foundry-blog/building-a-contextual-retrieval-system-for-improving-rag-accuracy/4271924" TargetMode="External"/><Relationship Id="rId4" Type="http://schemas.openxmlformats.org/officeDocument/2006/relationships/hyperlink" Target="https://www.datacamp.com/tutorial/contextual-retrieval-anthropic" TargetMode="External"/><Relationship Id="rId9" Type="http://schemas.openxmlformats.org/officeDocument/2006/relationships/hyperlink" Target="https://ts.accenture.com/sites/ArtificialIntelligence874-TopSecret/_layouts/15/Doc.aspx?sourcedoc=%7B3F9E5424-C5E4-4FDD-B11F-9A07F52B2C59%7D&amp;file=AI%20Toolkit%20%E2%9C%A8.pptx&amp;action=edit&amp;mobileredirect=true&amp;DefaultItemOpen=1" TargetMode="Externa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3" Type="http://schemas.openxmlformats.org/officeDocument/2006/relationships/hyperlink" Target="https://www.youtube.com/watch?v=D7_ipDqhtwk" TargetMode="External"/><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076D1F-D5E7-A8D0-A0F1-5EA1FC63D74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6C5A0FE-4296-38C2-DFF4-818A73BE98A1}"/>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3DDC8EF0-7C3C-ADCD-E63A-07B5EAD53752}"/>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B1DB4C8B-F002-4355-F88D-6EDE1B83D742}"/>
              </a:ext>
            </a:extLst>
          </p:cNvPr>
          <p:cNvSpPr>
            <a:spLocks noGrp="1"/>
          </p:cNvSpPr>
          <p:nvPr>
            <p:ph type="sldNum" sz="quarter" idx="5"/>
          </p:nvPr>
        </p:nvSpPr>
        <p:spPr/>
        <p:txBody>
          <a:bodyPr/>
          <a:lstStyle/>
          <a:p>
            <a:fld id="{436E8A87-18DA-4CCE-A8C2-BDBC489258C6}" type="slidenum">
              <a:rPr lang="en-US" smtClean="0"/>
              <a:pPr/>
              <a:t>1</a:t>
            </a:fld>
            <a:endParaRPr lang="en-US"/>
          </a:p>
        </p:txBody>
      </p:sp>
    </p:spTree>
    <p:extLst>
      <p:ext uri="{BB962C8B-B14F-4D97-AF65-F5344CB8AC3E}">
        <p14:creationId xmlns:p14="http://schemas.microsoft.com/office/powerpoint/2010/main" val="132714900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46B0C2-F459-ED67-690F-37DD17AAD34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C536C8B-0C50-F065-D1A1-81CB15505689}"/>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90647B46-1A5D-A258-575C-999A28B0ABDC}"/>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a:t>Slide Author: Dean Sauer ✨ dean.a.sauer@accenture.com</a:t>
            </a:r>
          </a:p>
          <a:p>
            <a:pPr marL="0" marR="0" indent="0">
              <a:buNone/>
            </a:pPr>
            <a:endParaRPr lang="en-US" sz="1200">
              <a:effectLst/>
              <a:latin typeface="Aptos" panose="020B0004020202020204" pitchFamily="34" charset="0"/>
              <a:ea typeface="Aptos" panose="020B0004020202020204" pitchFamily="34" charset="0"/>
              <a:cs typeface="Aptos" panose="020B0004020202020204" pitchFamily="34" charset="0"/>
            </a:endParaRPr>
          </a:p>
          <a:p>
            <a:pPr marL="0" marR="0" indent="0">
              <a:buNone/>
            </a:pPr>
            <a:r>
              <a:rPr lang="en-US" sz="1200">
                <a:effectLst/>
                <a:latin typeface="Aptos" panose="020B0004020202020204" pitchFamily="34" charset="0"/>
                <a:ea typeface="Aptos" panose="020B0004020202020204" pitchFamily="34" charset="0"/>
                <a:cs typeface="Aptos" panose="020B0004020202020204" pitchFamily="34" charset="0"/>
              </a:rPr>
              <a:t>----Some Inspiration----</a:t>
            </a:r>
          </a:p>
          <a:p>
            <a:pPr marL="0" marR="0" indent="0">
              <a:buNone/>
            </a:pPr>
            <a:r>
              <a:rPr lang="en-US" sz="1200">
                <a:effectLst/>
                <a:latin typeface="Aptos" panose="020B0004020202020204" pitchFamily="34" charset="0"/>
                <a:ea typeface="Aptos" panose="020B0004020202020204" pitchFamily="34" charset="0"/>
                <a:cs typeface="Aptos" panose="020B0004020202020204" pitchFamily="34" charset="0"/>
              </a:rPr>
              <a:t>Key functional categories of human cognitive architecture:</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1. Perception: Sensory processing, pattern recognition, feature detection, multimodal integration, attention allocation, and situational awareness.</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2. Memory: Working memory, episodic memory, semantic memory, procedural memory, encoding/retrieval mechanisms, and memory consolidation.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3. Executive Functions: Planning, decision-making, inhibition control, task-switching, goal management, and metacognition.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4. Language: Comprehension, production, syntax processing, semantic analysis, pragmatics, and communication.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5. Social Cognition: Theory of mind, emotion recognition, social learning, empathy, and social rule processing.</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6. Learning: Skill acquisition, knowledge formation, reinforcement learning, abstraction, and generalization.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7. Reasoning: Logical inference, causal reasoning, problem-solving, analogical thinking, and hypothesis generation.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8. Emotional Processing: Affect regulation, emotional memory, motivation, reward processing, and emotional intelligence.</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9. Motor Control: Action planning, coordination, spatial navigation, and sensorimotor integration.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10. Consciousness: Self-awareness, introspection, subjective experience, and integration of cognitive processes.</a:t>
            </a:r>
          </a:p>
          <a:p>
            <a:pPr marL="0" marR="0" indent="0">
              <a:buNone/>
            </a:pPr>
            <a:r>
              <a:rPr lang="en-US" sz="1200">
                <a:effectLst/>
                <a:latin typeface="Aptos" panose="020B0004020202020204" pitchFamily="34" charset="0"/>
                <a:ea typeface="Aptos" panose="020B0004020202020204" pitchFamily="34" charset="0"/>
                <a:cs typeface="Aptos" panose="020B0004020202020204" pitchFamily="34" charset="0"/>
              </a:rPr>
              <a:t>--------</a:t>
            </a:r>
          </a:p>
          <a:p>
            <a:pPr marL="0" marR="0" indent="0">
              <a:buNone/>
            </a:pPr>
            <a:r>
              <a:rPr lang="en-US" sz="1200">
                <a:effectLst/>
                <a:latin typeface="Aptos" panose="020B0004020202020204" pitchFamily="34" charset="0"/>
                <a:ea typeface="Aptos" panose="020B0004020202020204" pitchFamily="34" charset="0"/>
                <a:cs typeface="Aptos" panose="020B0004020202020204" pitchFamily="34" charset="0"/>
              </a:rPr>
              <a:t>Creating a cognitive architecture for the human mind involves breaking down the mind's functional capabilities into distinct categories that represent its core operations. Here's a list of categories that can guide your work:</a:t>
            </a:r>
          </a:p>
          <a:p>
            <a:pPr marL="0" marR="0" indent="0">
              <a:buNone/>
            </a:pPr>
            <a:endParaRPr lang="en-US" sz="1350" b="1">
              <a:effectLst/>
              <a:latin typeface="Aptos" panose="020B0004020202020204" pitchFamily="34" charset="0"/>
              <a:cs typeface="Aptos" panose="020B0004020202020204" pitchFamily="34" charset="0"/>
            </a:endParaRPr>
          </a:p>
          <a:p>
            <a:pPr marL="0" marR="0" indent="0">
              <a:buNone/>
            </a:pPr>
            <a:r>
              <a:rPr lang="en-US" sz="1350" b="1">
                <a:effectLst/>
                <a:latin typeface="Aptos" panose="020B0004020202020204" pitchFamily="34" charset="0"/>
                <a:cs typeface="Aptos" panose="020B0004020202020204" pitchFamily="34" charset="0"/>
              </a:rPr>
              <a:t>1. Sensory Processing</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Vision</a:t>
            </a:r>
            <a:r>
              <a:rPr lang="en-US" sz="1200">
                <a:effectLst/>
                <a:latin typeface="Aptos" panose="020B0004020202020204" pitchFamily="34" charset="0"/>
                <a:ea typeface="Aptos" panose="020B0004020202020204" pitchFamily="34" charset="0"/>
                <a:cs typeface="Aptos" panose="020B0004020202020204" pitchFamily="34" charset="0"/>
              </a:rPr>
              <a:t>: Perceiving and processing visual stimuli.</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Hearing</a:t>
            </a:r>
            <a:r>
              <a:rPr lang="en-US" sz="1200">
                <a:effectLst/>
                <a:latin typeface="Aptos" panose="020B0004020202020204" pitchFamily="34" charset="0"/>
                <a:ea typeface="Aptos" panose="020B0004020202020204" pitchFamily="34" charset="0"/>
                <a:cs typeface="Aptos" panose="020B0004020202020204" pitchFamily="34" charset="0"/>
              </a:rPr>
              <a:t>: Processing auditory input.</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Touch</a:t>
            </a:r>
            <a:r>
              <a:rPr lang="en-US" sz="1200">
                <a:effectLst/>
                <a:latin typeface="Aptos" panose="020B0004020202020204" pitchFamily="34" charset="0"/>
                <a:ea typeface="Aptos" panose="020B0004020202020204" pitchFamily="34" charset="0"/>
                <a:cs typeface="Aptos" panose="020B0004020202020204" pitchFamily="34" charset="0"/>
              </a:rPr>
              <a:t>: Recognizing tactile sensations.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Taste and Smell</a:t>
            </a:r>
            <a:r>
              <a:rPr lang="en-US" sz="1200">
                <a:effectLst/>
                <a:latin typeface="Aptos" panose="020B0004020202020204" pitchFamily="34" charset="0"/>
                <a:ea typeface="Aptos" panose="020B0004020202020204" pitchFamily="34" charset="0"/>
                <a:cs typeface="Aptos" panose="020B0004020202020204" pitchFamily="34" charset="0"/>
              </a:rPr>
              <a:t>: Processing gustatory and olfactory inputs.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Proprioception and Kinesthetics</a:t>
            </a:r>
            <a:r>
              <a:rPr lang="en-US" sz="1200">
                <a:effectLst/>
                <a:latin typeface="Aptos" panose="020B0004020202020204" pitchFamily="34" charset="0"/>
                <a:ea typeface="Aptos" panose="020B0004020202020204" pitchFamily="34" charset="0"/>
                <a:cs typeface="Aptos" panose="020B0004020202020204" pitchFamily="34" charset="0"/>
              </a:rPr>
              <a:t>: Sensing body position and movement.</a:t>
            </a:r>
          </a:p>
          <a:p>
            <a:pPr marL="0" marR="0" indent="0">
              <a:buNone/>
            </a:pPr>
            <a:r>
              <a:rPr lang="en-US" sz="1350" b="1">
                <a:effectLst/>
                <a:latin typeface="Aptos" panose="020B0004020202020204" pitchFamily="34" charset="0"/>
                <a:cs typeface="Aptos" panose="020B0004020202020204" pitchFamily="34" charset="0"/>
              </a:rPr>
              <a:t>2. Perception and Pattern Recognition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Feature Detection</a:t>
            </a:r>
            <a:r>
              <a:rPr lang="en-US" sz="1200">
                <a:effectLst/>
                <a:latin typeface="Aptos" panose="020B0004020202020204" pitchFamily="34" charset="0"/>
                <a:ea typeface="Aptos" panose="020B0004020202020204" pitchFamily="34" charset="0"/>
                <a:cs typeface="Aptos" panose="020B0004020202020204" pitchFamily="34" charset="0"/>
              </a:rPr>
              <a:t>: Identifying basic sensory features (e.g., edges, colors, tones).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Object Recognition</a:t>
            </a:r>
            <a:r>
              <a:rPr lang="en-US" sz="1200">
                <a:effectLst/>
                <a:latin typeface="Aptos" panose="020B0004020202020204" pitchFamily="34" charset="0"/>
                <a:ea typeface="Aptos" panose="020B0004020202020204" pitchFamily="34" charset="0"/>
                <a:cs typeface="Aptos" panose="020B0004020202020204" pitchFamily="34" charset="0"/>
              </a:rPr>
              <a:t>: Recognizing complex objects and entities.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Scene Understanding</a:t>
            </a:r>
            <a:r>
              <a:rPr lang="en-US" sz="1200">
                <a:effectLst/>
                <a:latin typeface="Aptos" panose="020B0004020202020204" pitchFamily="34" charset="0"/>
                <a:ea typeface="Aptos" panose="020B0004020202020204" pitchFamily="34" charset="0"/>
                <a:cs typeface="Aptos" panose="020B0004020202020204" pitchFamily="34" charset="0"/>
              </a:rPr>
              <a:t>: Interpreting environments and spatial relationships.</a:t>
            </a:r>
          </a:p>
          <a:p>
            <a:pPr marL="0" marR="0" indent="0">
              <a:buNone/>
            </a:pPr>
            <a:r>
              <a:rPr lang="en-US" sz="1350" b="1">
                <a:effectLst/>
                <a:latin typeface="Aptos" panose="020B0004020202020204" pitchFamily="34" charset="0"/>
                <a:cs typeface="Aptos" panose="020B0004020202020204" pitchFamily="34" charset="0"/>
              </a:rPr>
              <a:t>3. Attention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Selective Attention</a:t>
            </a:r>
            <a:r>
              <a:rPr lang="en-US" sz="1200">
                <a:effectLst/>
                <a:latin typeface="Aptos" panose="020B0004020202020204" pitchFamily="34" charset="0"/>
                <a:ea typeface="Aptos" panose="020B0004020202020204" pitchFamily="34" charset="0"/>
                <a:cs typeface="Aptos" panose="020B0004020202020204" pitchFamily="34" charset="0"/>
              </a:rPr>
              <a:t>: Focusing on specific stimuli while ignoring others.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Sustained Attention</a:t>
            </a:r>
            <a:r>
              <a:rPr lang="en-US" sz="1200">
                <a:effectLst/>
                <a:latin typeface="Aptos" panose="020B0004020202020204" pitchFamily="34" charset="0"/>
                <a:ea typeface="Aptos" panose="020B0004020202020204" pitchFamily="34" charset="0"/>
                <a:cs typeface="Aptos" panose="020B0004020202020204" pitchFamily="34" charset="0"/>
              </a:rPr>
              <a:t>: Maintaining focus over time.</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Divided Attention</a:t>
            </a:r>
            <a:r>
              <a:rPr lang="en-US" sz="1200">
                <a:effectLst/>
                <a:latin typeface="Aptos" panose="020B0004020202020204" pitchFamily="34" charset="0"/>
                <a:ea typeface="Aptos" panose="020B0004020202020204" pitchFamily="34" charset="0"/>
                <a:cs typeface="Aptos" panose="020B0004020202020204" pitchFamily="34" charset="0"/>
              </a:rPr>
              <a:t>: Processing multiple streams of information simultaneously.</a:t>
            </a:r>
          </a:p>
          <a:p>
            <a:pPr marL="0" marR="0" indent="0">
              <a:buNone/>
            </a:pPr>
            <a:r>
              <a:rPr lang="en-US" sz="1350" b="1">
                <a:effectLst/>
                <a:latin typeface="Aptos" panose="020B0004020202020204" pitchFamily="34" charset="0"/>
                <a:cs typeface="Aptos" panose="020B0004020202020204" pitchFamily="34" charset="0"/>
              </a:rPr>
              <a:t>4. Memory Systems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Working Memory</a:t>
            </a:r>
            <a:r>
              <a:rPr lang="en-US" sz="1200">
                <a:effectLst/>
                <a:latin typeface="Aptos" panose="020B0004020202020204" pitchFamily="34" charset="0"/>
                <a:ea typeface="Aptos" panose="020B0004020202020204" pitchFamily="34" charset="0"/>
                <a:cs typeface="Aptos" panose="020B0004020202020204" pitchFamily="34" charset="0"/>
              </a:rPr>
              <a:t>: Temporary storage for immediate tasks.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Short-Term Memory</a:t>
            </a:r>
            <a:r>
              <a:rPr lang="en-US" sz="1200">
                <a:effectLst/>
                <a:latin typeface="Aptos" panose="020B0004020202020204" pitchFamily="34" charset="0"/>
                <a:ea typeface="Aptos" panose="020B0004020202020204" pitchFamily="34" charset="0"/>
                <a:cs typeface="Aptos" panose="020B0004020202020204" pitchFamily="34" charset="0"/>
              </a:rPr>
              <a:t>: Brief retention of information.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Long-Term Memory</a:t>
            </a:r>
            <a:r>
              <a:rPr lang="en-US" sz="1200">
                <a:effectLst/>
                <a:latin typeface="Aptos" panose="020B0004020202020204" pitchFamily="34" charset="0"/>
                <a:ea typeface="Aptos" panose="020B0004020202020204" pitchFamily="34" charset="0"/>
                <a:cs typeface="Aptos" panose="020B0004020202020204" pitchFamily="34" charset="0"/>
              </a:rPr>
              <a:t>: Storing and retrieving information over extended periods. </a:t>
            </a:r>
          </a:p>
          <a:p>
            <a:pPr marL="742950" marR="0" lvl="1" indent="-285750">
              <a:buSzPts val="1000"/>
              <a:buFont typeface="Courier New" panose="02070309020205020404" pitchFamily="49" charset="0"/>
              <a:buChar char="o"/>
              <a:tabLst>
                <a:tab pos="914400" algn="l"/>
              </a:tabLst>
            </a:pPr>
            <a:r>
              <a:rPr lang="en-US" sz="1200" b="1">
                <a:effectLst/>
                <a:latin typeface="Aptos" panose="020B0004020202020204" pitchFamily="34" charset="0"/>
                <a:ea typeface="Aptos" panose="020B0004020202020204" pitchFamily="34" charset="0"/>
                <a:cs typeface="Aptos" panose="020B0004020202020204" pitchFamily="34" charset="0"/>
              </a:rPr>
              <a:t>Episodic Memory</a:t>
            </a:r>
            <a:r>
              <a:rPr lang="en-US" sz="1200">
                <a:effectLst/>
                <a:latin typeface="Aptos" panose="020B0004020202020204" pitchFamily="34" charset="0"/>
                <a:ea typeface="Aptos" panose="020B0004020202020204" pitchFamily="34" charset="0"/>
                <a:cs typeface="Times New Roman" panose="02020603050405020304" pitchFamily="18" charset="0"/>
              </a:rPr>
              <a:t>: Remembering specific events.</a:t>
            </a:r>
          </a:p>
          <a:p>
            <a:pPr marL="742950" marR="0" lvl="1" indent="-285750">
              <a:buSzPts val="1000"/>
              <a:buFont typeface="Courier New" panose="02070309020205020404" pitchFamily="49" charset="0"/>
              <a:buChar char="o"/>
              <a:tabLst>
                <a:tab pos="914400" algn="l"/>
              </a:tabLst>
            </a:pPr>
            <a:r>
              <a:rPr lang="en-US" sz="1200" b="1">
                <a:effectLst/>
                <a:latin typeface="Aptos" panose="020B0004020202020204" pitchFamily="34" charset="0"/>
                <a:ea typeface="Aptos" panose="020B0004020202020204" pitchFamily="34" charset="0"/>
                <a:cs typeface="Aptos" panose="020B0004020202020204" pitchFamily="34" charset="0"/>
              </a:rPr>
              <a:t>Semantic Memory</a:t>
            </a:r>
            <a:r>
              <a:rPr lang="en-US" sz="1200">
                <a:effectLst/>
                <a:latin typeface="Aptos" panose="020B0004020202020204" pitchFamily="34" charset="0"/>
                <a:ea typeface="Aptos" panose="020B0004020202020204" pitchFamily="34" charset="0"/>
                <a:cs typeface="Times New Roman" panose="02020603050405020304" pitchFamily="18" charset="0"/>
              </a:rPr>
              <a:t>: Storing general knowledge and facts.</a:t>
            </a:r>
          </a:p>
          <a:p>
            <a:pPr marL="742950" marR="0" lvl="1" indent="-285750">
              <a:buSzPts val="1000"/>
              <a:buFont typeface="Courier New" panose="02070309020205020404" pitchFamily="49" charset="0"/>
              <a:buChar char="o"/>
              <a:tabLst>
                <a:tab pos="914400" algn="l"/>
              </a:tabLst>
            </a:pPr>
            <a:r>
              <a:rPr lang="en-US" sz="1200" b="1">
                <a:effectLst/>
                <a:latin typeface="Aptos" panose="020B0004020202020204" pitchFamily="34" charset="0"/>
                <a:ea typeface="Aptos" panose="020B0004020202020204" pitchFamily="34" charset="0"/>
                <a:cs typeface="Aptos" panose="020B0004020202020204" pitchFamily="34" charset="0"/>
              </a:rPr>
              <a:t>Procedural Memory</a:t>
            </a:r>
            <a:r>
              <a:rPr lang="en-US" sz="1200">
                <a:effectLst/>
                <a:latin typeface="Aptos" panose="020B0004020202020204" pitchFamily="34" charset="0"/>
                <a:ea typeface="Aptos" panose="020B0004020202020204" pitchFamily="34" charset="0"/>
                <a:cs typeface="Times New Roman" panose="02020603050405020304" pitchFamily="18" charset="0"/>
              </a:rPr>
              <a:t>: Memory for skills and tasks.</a:t>
            </a:r>
          </a:p>
          <a:p>
            <a:pPr marL="0" marR="0" indent="0">
              <a:buNone/>
            </a:pPr>
            <a:r>
              <a:rPr lang="en-US" sz="1350" b="1">
                <a:effectLst/>
                <a:latin typeface="Aptos" panose="020B0004020202020204" pitchFamily="34" charset="0"/>
                <a:cs typeface="Aptos" panose="020B0004020202020204" pitchFamily="34" charset="0"/>
              </a:rPr>
              <a:t>5. Learning and Adaptation</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Supervised Learning</a:t>
            </a:r>
            <a:r>
              <a:rPr lang="en-US" sz="1200">
                <a:effectLst/>
                <a:latin typeface="Aptos" panose="020B0004020202020204" pitchFamily="34" charset="0"/>
                <a:ea typeface="Aptos" panose="020B0004020202020204" pitchFamily="34" charset="0"/>
                <a:cs typeface="Aptos" panose="020B0004020202020204" pitchFamily="34" charset="0"/>
              </a:rPr>
              <a:t>: Learning with guidance (e.g., from feedback).</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Unsupervised Learning</a:t>
            </a:r>
            <a:r>
              <a:rPr lang="en-US" sz="1200">
                <a:effectLst/>
                <a:latin typeface="Aptos" panose="020B0004020202020204" pitchFamily="34" charset="0"/>
                <a:ea typeface="Aptos" panose="020B0004020202020204" pitchFamily="34" charset="0"/>
                <a:cs typeface="Aptos" panose="020B0004020202020204" pitchFamily="34" charset="0"/>
              </a:rPr>
              <a:t>: Discovering patterns without labeled data.</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Reinforcement Learning</a:t>
            </a:r>
            <a:r>
              <a:rPr lang="en-US" sz="1200">
                <a:effectLst/>
                <a:latin typeface="Aptos" panose="020B0004020202020204" pitchFamily="34" charset="0"/>
                <a:ea typeface="Aptos" panose="020B0004020202020204" pitchFamily="34" charset="0"/>
                <a:cs typeface="Aptos" panose="020B0004020202020204" pitchFamily="34" charset="0"/>
              </a:rPr>
              <a:t>: Learning from rewards and penalties.</a:t>
            </a:r>
          </a:p>
          <a:p>
            <a:pPr marL="0" marR="0" indent="0">
              <a:buNone/>
            </a:pPr>
            <a:r>
              <a:rPr lang="en-US" sz="1350" b="1">
                <a:effectLst/>
                <a:latin typeface="Aptos" panose="020B0004020202020204" pitchFamily="34" charset="0"/>
                <a:cs typeface="Aptos" panose="020B0004020202020204" pitchFamily="34" charset="0"/>
              </a:rPr>
              <a:t>6. Reasoning and Problem-Solving</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Deductive Reasoning</a:t>
            </a:r>
            <a:r>
              <a:rPr lang="en-US" sz="1200">
                <a:effectLst/>
                <a:latin typeface="Aptos" panose="020B0004020202020204" pitchFamily="34" charset="0"/>
                <a:ea typeface="Aptos" panose="020B0004020202020204" pitchFamily="34" charset="0"/>
                <a:cs typeface="Aptos" panose="020B0004020202020204" pitchFamily="34" charset="0"/>
              </a:rPr>
              <a:t>: Drawing conclusions from general rules.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Inductive Reasoning</a:t>
            </a:r>
            <a:r>
              <a:rPr lang="en-US" sz="1200">
                <a:effectLst/>
                <a:latin typeface="Aptos" panose="020B0004020202020204" pitchFamily="34" charset="0"/>
                <a:ea typeface="Aptos" panose="020B0004020202020204" pitchFamily="34" charset="0"/>
                <a:cs typeface="Aptos" panose="020B0004020202020204" pitchFamily="34" charset="0"/>
              </a:rPr>
              <a:t>: Inferring rules from observations.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Abductive Reasoning</a:t>
            </a:r>
            <a:r>
              <a:rPr lang="en-US" sz="1200">
                <a:effectLst/>
                <a:latin typeface="Aptos" panose="020B0004020202020204" pitchFamily="34" charset="0"/>
                <a:ea typeface="Aptos" panose="020B0004020202020204" pitchFamily="34" charset="0"/>
                <a:cs typeface="Aptos" panose="020B0004020202020204" pitchFamily="34" charset="0"/>
              </a:rPr>
              <a:t>: Inferring the best explanation for observed data.</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Problem-Solving</a:t>
            </a:r>
            <a:r>
              <a:rPr lang="en-US" sz="1200">
                <a:effectLst/>
                <a:latin typeface="Aptos" panose="020B0004020202020204" pitchFamily="34" charset="0"/>
                <a:ea typeface="Aptos" panose="020B0004020202020204" pitchFamily="34" charset="0"/>
                <a:cs typeface="Aptos" panose="020B0004020202020204" pitchFamily="34" charset="0"/>
              </a:rPr>
              <a:t>: Generating and evaluating potential solutions.</a:t>
            </a:r>
          </a:p>
          <a:p>
            <a:pPr marL="0" marR="0" indent="0">
              <a:buNone/>
            </a:pPr>
            <a:r>
              <a:rPr lang="en-US" sz="1350" b="1">
                <a:effectLst/>
                <a:latin typeface="Aptos" panose="020B0004020202020204" pitchFamily="34" charset="0"/>
                <a:cs typeface="Aptos" panose="020B0004020202020204" pitchFamily="34" charset="0"/>
              </a:rPr>
              <a:t>7. Decision-Making</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Preference-Based Decisions</a:t>
            </a:r>
            <a:r>
              <a:rPr lang="en-US" sz="1200">
                <a:effectLst/>
                <a:latin typeface="Aptos" panose="020B0004020202020204" pitchFamily="34" charset="0"/>
                <a:ea typeface="Aptos" panose="020B0004020202020204" pitchFamily="34" charset="0"/>
                <a:cs typeface="Aptos" panose="020B0004020202020204" pitchFamily="34" charset="0"/>
              </a:rPr>
              <a:t>: Choosing based on preferences and goals.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Risk Assessment</a:t>
            </a:r>
            <a:r>
              <a:rPr lang="en-US" sz="1200">
                <a:effectLst/>
                <a:latin typeface="Aptos" panose="020B0004020202020204" pitchFamily="34" charset="0"/>
                <a:ea typeface="Aptos" panose="020B0004020202020204" pitchFamily="34" charset="0"/>
                <a:cs typeface="Aptos" panose="020B0004020202020204" pitchFamily="34" charset="0"/>
              </a:rPr>
              <a:t>: Evaluating probabilities and outcomes.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Heuristic Processing</a:t>
            </a:r>
            <a:r>
              <a:rPr lang="en-US" sz="1200">
                <a:effectLst/>
                <a:latin typeface="Aptos" panose="020B0004020202020204" pitchFamily="34" charset="0"/>
                <a:ea typeface="Aptos" panose="020B0004020202020204" pitchFamily="34" charset="0"/>
                <a:cs typeface="Aptos" panose="020B0004020202020204" pitchFamily="34" charset="0"/>
              </a:rPr>
              <a:t>: Making quick decisions based on rules of thumb.</a:t>
            </a:r>
          </a:p>
          <a:p>
            <a:pPr marL="0" marR="0" indent="0">
              <a:buNone/>
            </a:pPr>
            <a:r>
              <a:rPr lang="en-US" sz="1350" b="1">
                <a:effectLst/>
                <a:latin typeface="Aptos" panose="020B0004020202020204" pitchFamily="34" charset="0"/>
                <a:cs typeface="Aptos" panose="020B0004020202020204" pitchFamily="34" charset="0"/>
              </a:rPr>
              <a:t>8. Emotional Processing</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Emotion Recognition</a:t>
            </a:r>
            <a:r>
              <a:rPr lang="en-US" sz="1200">
                <a:effectLst/>
                <a:latin typeface="Aptos" panose="020B0004020202020204" pitchFamily="34" charset="0"/>
                <a:ea typeface="Aptos" panose="020B0004020202020204" pitchFamily="34" charset="0"/>
                <a:cs typeface="Aptos" panose="020B0004020202020204" pitchFamily="34" charset="0"/>
              </a:rPr>
              <a:t>: Identifying and interpreting emotional states.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Emotion Regulation</a:t>
            </a:r>
            <a:r>
              <a:rPr lang="en-US" sz="1200">
                <a:effectLst/>
                <a:latin typeface="Aptos" panose="020B0004020202020204" pitchFamily="34" charset="0"/>
                <a:ea typeface="Aptos" panose="020B0004020202020204" pitchFamily="34" charset="0"/>
                <a:cs typeface="Aptos" panose="020B0004020202020204" pitchFamily="34" charset="0"/>
              </a:rPr>
              <a:t>: Managing and modifying emotional responses.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Emotional Expression</a:t>
            </a:r>
            <a:r>
              <a:rPr lang="en-US" sz="1200">
                <a:effectLst/>
                <a:latin typeface="Aptos" panose="020B0004020202020204" pitchFamily="34" charset="0"/>
                <a:ea typeface="Aptos" panose="020B0004020202020204" pitchFamily="34" charset="0"/>
                <a:cs typeface="Aptos" panose="020B0004020202020204" pitchFamily="34" charset="0"/>
              </a:rPr>
              <a:t>: Conveying feelings through behavior and communication.</a:t>
            </a:r>
          </a:p>
          <a:p>
            <a:pPr marL="0" marR="0" indent="0">
              <a:buNone/>
            </a:pPr>
            <a:r>
              <a:rPr lang="en-US" sz="1350" b="1">
                <a:effectLst/>
                <a:latin typeface="Aptos" panose="020B0004020202020204" pitchFamily="34" charset="0"/>
                <a:cs typeface="Aptos" panose="020B0004020202020204" pitchFamily="34" charset="0"/>
              </a:rPr>
              <a:t>9. Language and Communication</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Speech Production</a:t>
            </a:r>
            <a:r>
              <a:rPr lang="en-US" sz="1200">
                <a:effectLst/>
                <a:latin typeface="Aptos" panose="020B0004020202020204" pitchFamily="34" charset="0"/>
                <a:ea typeface="Aptos" panose="020B0004020202020204" pitchFamily="34" charset="0"/>
                <a:cs typeface="Aptos" panose="020B0004020202020204" pitchFamily="34" charset="0"/>
              </a:rPr>
              <a:t>: Generating spoken language.</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Speech Recognition</a:t>
            </a:r>
            <a:r>
              <a:rPr lang="en-US" sz="1200">
                <a:effectLst/>
                <a:latin typeface="Aptos" panose="020B0004020202020204" pitchFamily="34" charset="0"/>
                <a:ea typeface="Aptos" panose="020B0004020202020204" pitchFamily="34" charset="0"/>
                <a:cs typeface="Aptos" panose="020B0004020202020204" pitchFamily="34" charset="0"/>
              </a:rPr>
              <a:t>: Interpreting spoken language.</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Syntax and Grammar</a:t>
            </a:r>
            <a:r>
              <a:rPr lang="en-US" sz="1200">
                <a:effectLst/>
                <a:latin typeface="Aptos" panose="020B0004020202020204" pitchFamily="34" charset="0"/>
                <a:ea typeface="Aptos" panose="020B0004020202020204" pitchFamily="34" charset="0"/>
                <a:cs typeface="Aptos" panose="020B0004020202020204" pitchFamily="34" charset="0"/>
              </a:rPr>
              <a:t>: Understanding linguistic structure.</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Semantic Understanding</a:t>
            </a:r>
            <a:r>
              <a:rPr lang="en-US" sz="1200">
                <a:effectLst/>
                <a:latin typeface="Aptos" panose="020B0004020202020204" pitchFamily="34" charset="0"/>
                <a:ea typeface="Aptos" panose="020B0004020202020204" pitchFamily="34" charset="0"/>
                <a:cs typeface="Aptos" panose="020B0004020202020204" pitchFamily="34" charset="0"/>
              </a:rPr>
              <a:t>: Extracting meaning from language.</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Pragmatics</a:t>
            </a:r>
            <a:r>
              <a:rPr lang="en-US" sz="1200">
                <a:effectLst/>
                <a:latin typeface="Aptos" panose="020B0004020202020204" pitchFamily="34" charset="0"/>
                <a:ea typeface="Aptos" panose="020B0004020202020204" pitchFamily="34" charset="0"/>
                <a:cs typeface="Aptos" panose="020B0004020202020204" pitchFamily="34" charset="0"/>
              </a:rPr>
              <a:t>: Interpreting context and intent in communication.</a:t>
            </a:r>
          </a:p>
          <a:p>
            <a:pPr marL="0" marR="0" indent="0">
              <a:buNone/>
            </a:pPr>
            <a:r>
              <a:rPr lang="en-US" sz="1350" b="1">
                <a:effectLst/>
                <a:latin typeface="Aptos" panose="020B0004020202020204" pitchFamily="34" charset="0"/>
                <a:cs typeface="Aptos" panose="020B0004020202020204" pitchFamily="34" charset="0"/>
              </a:rPr>
              <a:t>10. Social Cognition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Theory of Mind</a:t>
            </a:r>
            <a:r>
              <a:rPr lang="en-US" sz="1200">
                <a:effectLst/>
                <a:latin typeface="Aptos" panose="020B0004020202020204" pitchFamily="34" charset="0"/>
                <a:ea typeface="Aptos" panose="020B0004020202020204" pitchFamily="34" charset="0"/>
                <a:cs typeface="Aptos" panose="020B0004020202020204" pitchFamily="34" charset="0"/>
              </a:rPr>
              <a:t>: Understanding others' beliefs, desires, and intentions.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Social Learning</a:t>
            </a:r>
            <a:r>
              <a:rPr lang="en-US" sz="1200">
                <a:effectLst/>
                <a:latin typeface="Aptos" panose="020B0004020202020204" pitchFamily="34" charset="0"/>
                <a:ea typeface="Aptos" panose="020B0004020202020204" pitchFamily="34" charset="0"/>
                <a:cs typeface="Aptos" panose="020B0004020202020204" pitchFamily="34" charset="0"/>
              </a:rPr>
              <a:t>: Learning from observing others.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Empathy</a:t>
            </a:r>
            <a:r>
              <a:rPr lang="en-US" sz="1200">
                <a:effectLst/>
                <a:latin typeface="Aptos" panose="020B0004020202020204" pitchFamily="34" charset="0"/>
                <a:ea typeface="Aptos" panose="020B0004020202020204" pitchFamily="34" charset="0"/>
                <a:cs typeface="Aptos" panose="020B0004020202020204" pitchFamily="34" charset="0"/>
              </a:rPr>
              <a:t>: Recognizing and sharing others' emotions.</a:t>
            </a:r>
          </a:p>
          <a:p>
            <a:pPr marL="0" marR="0" indent="0">
              <a:buNone/>
            </a:pPr>
            <a:r>
              <a:rPr lang="en-US" sz="1350" b="1">
                <a:effectLst/>
                <a:latin typeface="Aptos" panose="020B0004020202020204" pitchFamily="34" charset="0"/>
                <a:cs typeface="Aptos" panose="020B0004020202020204" pitchFamily="34" charset="0"/>
              </a:rPr>
              <a:t>11. Motor Control</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Fine Motor Skills</a:t>
            </a:r>
            <a:r>
              <a:rPr lang="en-US" sz="1200">
                <a:effectLst/>
                <a:latin typeface="Aptos" panose="020B0004020202020204" pitchFamily="34" charset="0"/>
                <a:ea typeface="Aptos" panose="020B0004020202020204" pitchFamily="34" charset="0"/>
                <a:cs typeface="Aptos" panose="020B0004020202020204" pitchFamily="34" charset="0"/>
              </a:rPr>
              <a:t>: Precise, small-scale movements.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Gross Motor Skills</a:t>
            </a:r>
            <a:r>
              <a:rPr lang="en-US" sz="1200">
                <a:effectLst/>
                <a:latin typeface="Aptos" panose="020B0004020202020204" pitchFamily="34" charset="0"/>
                <a:ea typeface="Aptos" panose="020B0004020202020204" pitchFamily="34" charset="0"/>
                <a:cs typeface="Aptos" panose="020B0004020202020204" pitchFamily="34" charset="0"/>
              </a:rPr>
              <a:t>: Larger body movements.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Motor Planning</a:t>
            </a:r>
            <a:r>
              <a:rPr lang="en-US" sz="1200">
                <a:effectLst/>
                <a:latin typeface="Aptos" panose="020B0004020202020204" pitchFamily="34" charset="0"/>
                <a:ea typeface="Aptos" panose="020B0004020202020204" pitchFamily="34" charset="0"/>
                <a:cs typeface="Aptos" panose="020B0004020202020204" pitchFamily="34" charset="0"/>
              </a:rPr>
              <a:t>: Preparing and executing actions.</a:t>
            </a:r>
          </a:p>
          <a:p>
            <a:pPr marL="0" marR="0" indent="0">
              <a:buNone/>
            </a:pPr>
            <a:r>
              <a:rPr lang="en-US" sz="1350" b="1">
                <a:effectLst/>
                <a:latin typeface="Aptos" panose="020B0004020202020204" pitchFamily="34" charset="0"/>
                <a:cs typeface="Aptos" panose="020B0004020202020204" pitchFamily="34" charset="0"/>
              </a:rPr>
              <a:t>12. Metacognition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Self-Awareness</a:t>
            </a:r>
            <a:r>
              <a:rPr lang="en-US" sz="1200">
                <a:effectLst/>
                <a:latin typeface="Aptos" panose="020B0004020202020204" pitchFamily="34" charset="0"/>
                <a:ea typeface="Aptos" panose="020B0004020202020204" pitchFamily="34" charset="0"/>
                <a:cs typeface="Aptos" panose="020B0004020202020204" pitchFamily="34" charset="0"/>
              </a:rPr>
              <a:t>: Understanding one's own thoughts and feelings.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Monitoring and Evaluation</a:t>
            </a:r>
            <a:r>
              <a:rPr lang="en-US" sz="1200">
                <a:effectLst/>
                <a:latin typeface="Aptos" panose="020B0004020202020204" pitchFamily="34" charset="0"/>
                <a:ea typeface="Aptos" panose="020B0004020202020204" pitchFamily="34" charset="0"/>
                <a:cs typeface="Aptos" panose="020B0004020202020204" pitchFamily="34" charset="0"/>
              </a:rPr>
              <a:t>: Assessing one’s own cognitive processes.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Self-Regulation</a:t>
            </a:r>
            <a:r>
              <a:rPr lang="en-US" sz="1200">
                <a:effectLst/>
                <a:latin typeface="Aptos" panose="020B0004020202020204" pitchFamily="34" charset="0"/>
                <a:ea typeface="Aptos" panose="020B0004020202020204" pitchFamily="34" charset="0"/>
                <a:cs typeface="Aptos" panose="020B0004020202020204" pitchFamily="34" charset="0"/>
              </a:rPr>
              <a:t>: Adjusting strategies to optimize performance.</a:t>
            </a:r>
          </a:p>
          <a:p>
            <a:pPr marL="0" marR="0" indent="0">
              <a:buNone/>
            </a:pPr>
            <a:r>
              <a:rPr lang="en-US" sz="1350" b="1">
                <a:effectLst/>
                <a:latin typeface="Aptos" panose="020B0004020202020204" pitchFamily="34" charset="0"/>
                <a:cs typeface="Aptos" panose="020B0004020202020204" pitchFamily="34" charset="0"/>
              </a:rPr>
              <a:t>13. Creativity and Imagination</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Divergent Thinking</a:t>
            </a:r>
            <a:r>
              <a:rPr lang="en-US" sz="1200">
                <a:effectLst/>
                <a:latin typeface="Aptos" panose="020B0004020202020204" pitchFamily="34" charset="0"/>
                <a:ea typeface="Aptos" panose="020B0004020202020204" pitchFamily="34" charset="0"/>
                <a:cs typeface="Aptos" panose="020B0004020202020204" pitchFamily="34" charset="0"/>
              </a:rPr>
              <a:t>: Generating novel ideas.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Convergent Thinking</a:t>
            </a:r>
            <a:r>
              <a:rPr lang="en-US" sz="1200">
                <a:effectLst/>
                <a:latin typeface="Aptos" panose="020B0004020202020204" pitchFamily="34" charset="0"/>
                <a:ea typeface="Aptos" panose="020B0004020202020204" pitchFamily="34" charset="0"/>
                <a:cs typeface="Aptos" panose="020B0004020202020204" pitchFamily="34" charset="0"/>
              </a:rPr>
              <a:t>: Refining and integrating ideas.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Mental Simulation</a:t>
            </a:r>
            <a:r>
              <a:rPr lang="en-US" sz="1200">
                <a:effectLst/>
                <a:latin typeface="Aptos" panose="020B0004020202020204" pitchFamily="34" charset="0"/>
                <a:ea typeface="Aptos" panose="020B0004020202020204" pitchFamily="34" charset="0"/>
                <a:cs typeface="Aptos" panose="020B0004020202020204" pitchFamily="34" charset="0"/>
              </a:rPr>
              <a:t>: Visualizing scenarios and outcomes.</a:t>
            </a:r>
          </a:p>
          <a:p>
            <a:pPr marL="0" marR="0" indent="0">
              <a:buNone/>
            </a:pPr>
            <a:r>
              <a:rPr lang="en-US" sz="1350" b="1">
                <a:effectLst/>
                <a:latin typeface="Aptos" panose="020B0004020202020204" pitchFamily="34" charset="0"/>
                <a:cs typeface="Aptos" panose="020B0004020202020204" pitchFamily="34" charset="0"/>
              </a:rPr>
              <a:t>14. Goal Setting and Motivation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Intrinsic Motivation</a:t>
            </a:r>
            <a:r>
              <a:rPr lang="en-US" sz="1200">
                <a:effectLst/>
                <a:latin typeface="Aptos" panose="020B0004020202020204" pitchFamily="34" charset="0"/>
                <a:ea typeface="Aptos" panose="020B0004020202020204" pitchFamily="34" charset="0"/>
                <a:cs typeface="Aptos" panose="020B0004020202020204" pitchFamily="34" charset="0"/>
              </a:rPr>
              <a:t>: Drive from internal desires.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Extrinsic Motivation</a:t>
            </a:r>
            <a:r>
              <a:rPr lang="en-US" sz="1200">
                <a:effectLst/>
                <a:latin typeface="Aptos" panose="020B0004020202020204" pitchFamily="34" charset="0"/>
                <a:ea typeface="Aptos" panose="020B0004020202020204" pitchFamily="34" charset="0"/>
                <a:cs typeface="Aptos" panose="020B0004020202020204" pitchFamily="34" charset="0"/>
              </a:rPr>
              <a:t>: Drive from external rewards.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Goal Prioritization</a:t>
            </a:r>
            <a:r>
              <a:rPr lang="en-US" sz="1200">
                <a:effectLst/>
                <a:latin typeface="Aptos" panose="020B0004020202020204" pitchFamily="34" charset="0"/>
                <a:ea typeface="Aptos" panose="020B0004020202020204" pitchFamily="34" charset="0"/>
                <a:cs typeface="Aptos" panose="020B0004020202020204" pitchFamily="34" charset="0"/>
              </a:rPr>
              <a:t>: Choosing and focusing on objectives.</a:t>
            </a:r>
          </a:p>
          <a:p>
            <a:pPr marL="0" marR="0" indent="0">
              <a:buNone/>
            </a:pPr>
            <a:r>
              <a:rPr lang="en-US" sz="1350" b="1">
                <a:effectLst/>
                <a:latin typeface="Aptos" panose="020B0004020202020204" pitchFamily="34" charset="0"/>
                <a:cs typeface="Aptos" panose="020B0004020202020204" pitchFamily="34" charset="0"/>
              </a:rPr>
              <a:t>15. Executive Function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Planning</a:t>
            </a:r>
            <a:r>
              <a:rPr lang="en-US" sz="1200">
                <a:effectLst/>
                <a:latin typeface="Aptos" panose="020B0004020202020204" pitchFamily="34" charset="0"/>
                <a:ea typeface="Aptos" panose="020B0004020202020204" pitchFamily="34" charset="0"/>
                <a:cs typeface="Aptos" panose="020B0004020202020204" pitchFamily="34" charset="0"/>
              </a:rPr>
              <a:t>: Organizing steps to achieve goals.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Inhibition</a:t>
            </a:r>
            <a:r>
              <a:rPr lang="en-US" sz="1200">
                <a:effectLst/>
                <a:latin typeface="Aptos" panose="020B0004020202020204" pitchFamily="34" charset="0"/>
                <a:ea typeface="Aptos" panose="020B0004020202020204" pitchFamily="34" charset="0"/>
                <a:cs typeface="Aptos" panose="020B0004020202020204" pitchFamily="34" charset="0"/>
              </a:rPr>
              <a:t>: Suppressing impulsive responses.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Cognitive Flexibility</a:t>
            </a:r>
            <a:r>
              <a:rPr lang="en-US" sz="1200">
                <a:effectLst/>
                <a:latin typeface="Aptos" panose="020B0004020202020204" pitchFamily="34" charset="0"/>
                <a:ea typeface="Aptos" panose="020B0004020202020204" pitchFamily="34" charset="0"/>
                <a:cs typeface="Aptos" panose="020B0004020202020204" pitchFamily="34" charset="0"/>
              </a:rPr>
              <a:t>: Adapting to changing situations.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Task Management</a:t>
            </a:r>
            <a:r>
              <a:rPr lang="en-US" sz="1200">
                <a:effectLst/>
                <a:latin typeface="Aptos" panose="020B0004020202020204" pitchFamily="34" charset="0"/>
                <a:ea typeface="Aptos" panose="020B0004020202020204" pitchFamily="34" charset="0"/>
                <a:cs typeface="Aptos" panose="020B0004020202020204" pitchFamily="34" charset="0"/>
              </a:rPr>
              <a:t>: Switching between and managing tasks.</a:t>
            </a:r>
          </a:p>
          <a:p>
            <a:pPr marL="0" marR="0" indent="0">
              <a:buNone/>
            </a:pPr>
            <a:r>
              <a:rPr lang="en-US" sz="1350" b="1">
                <a:effectLst/>
                <a:latin typeface="Aptos" panose="020B0004020202020204" pitchFamily="34" charset="0"/>
                <a:cs typeface="Aptos" panose="020B0004020202020204" pitchFamily="34" charset="0"/>
              </a:rPr>
              <a:t>16. Subconscious and Implicit Processes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Priming</a:t>
            </a:r>
            <a:r>
              <a:rPr lang="en-US" sz="1200">
                <a:effectLst/>
                <a:latin typeface="Aptos" panose="020B0004020202020204" pitchFamily="34" charset="0"/>
                <a:ea typeface="Aptos" panose="020B0004020202020204" pitchFamily="34" charset="0"/>
                <a:cs typeface="Aptos" panose="020B0004020202020204" pitchFamily="34" charset="0"/>
              </a:rPr>
              <a:t>: Influence of prior exposure on perception and behavior.</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Habituation</a:t>
            </a:r>
            <a:r>
              <a:rPr lang="en-US" sz="1200">
                <a:effectLst/>
                <a:latin typeface="Aptos" panose="020B0004020202020204" pitchFamily="34" charset="0"/>
                <a:ea typeface="Aptos" panose="020B0004020202020204" pitchFamily="34" charset="0"/>
                <a:cs typeface="Aptos" panose="020B0004020202020204" pitchFamily="34" charset="0"/>
              </a:rPr>
              <a:t>: Decreased response to repeated stimuli.</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Implicit Learning</a:t>
            </a:r>
            <a:r>
              <a:rPr lang="en-US" sz="1200">
                <a:effectLst/>
                <a:latin typeface="Aptos" panose="020B0004020202020204" pitchFamily="34" charset="0"/>
                <a:ea typeface="Aptos" panose="020B0004020202020204" pitchFamily="34" charset="0"/>
                <a:cs typeface="Aptos" panose="020B0004020202020204" pitchFamily="34" charset="0"/>
              </a:rPr>
              <a:t>: Acquiring skills or knowledge unconsciously.</a:t>
            </a:r>
          </a:p>
          <a:p>
            <a:pPr marL="0" marR="0" indent="0">
              <a:buNone/>
            </a:pPr>
            <a:r>
              <a:rPr lang="en-US" sz="1350" b="1">
                <a:effectLst/>
                <a:latin typeface="Aptos" panose="020B0004020202020204" pitchFamily="34" charset="0"/>
                <a:cs typeface="Aptos" panose="020B0004020202020204" pitchFamily="34" charset="0"/>
              </a:rPr>
              <a:t>17. Physical and Biological Interfaces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Physiological Regulation</a:t>
            </a:r>
            <a:r>
              <a:rPr lang="en-US" sz="1200">
                <a:effectLst/>
                <a:latin typeface="Aptos" panose="020B0004020202020204" pitchFamily="34" charset="0"/>
                <a:ea typeface="Aptos" panose="020B0004020202020204" pitchFamily="34" charset="0"/>
                <a:cs typeface="Aptos" panose="020B0004020202020204" pitchFamily="34" charset="0"/>
              </a:rPr>
              <a:t>: Managing bodily functions like sleep and hunger.</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Neural Integration</a:t>
            </a:r>
            <a:r>
              <a:rPr lang="en-US" sz="1200">
                <a:effectLst/>
                <a:latin typeface="Aptos" panose="020B0004020202020204" pitchFamily="34" charset="0"/>
                <a:ea typeface="Aptos" panose="020B0004020202020204" pitchFamily="34" charset="0"/>
                <a:cs typeface="Aptos" panose="020B0004020202020204" pitchFamily="34" charset="0"/>
              </a:rPr>
              <a:t>: Communication across brain regions.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Hormonal Influences</a:t>
            </a:r>
            <a:r>
              <a:rPr lang="en-US" sz="1200">
                <a:effectLst/>
                <a:latin typeface="Aptos" panose="020B0004020202020204" pitchFamily="34" charset="0"/>
                <a:ea typeface="Aptos" panose="020B0004020202020204" pitchFamily="34" charset="0"/>
                <a:cs typeface="Aptos" panose="020B0004020202020204" pitchFamily="34" charset="0"/>
              </a:rPr>
              <a:t>: Modulating behavior and cognition through biochemistry.</a:t>
            </a:r>
          </a:p>
          <a:p>
            <a:pPr marL="0" indent="0">
              <a:buNone/>
            </a:pPr>
            <a:endParaRPr lang="en-US"/>
          </a:p>
        </p:txBody>
      </p:sp>
      <p:sp>
        <p:nvSpPr>
          <p:cNvPr id="4" name="Slide Number Placeholder 3">
            <a:extLst>
              <a:ext uri="{FF2B5EF4-FFF2-40B4-BE49-F238E27FC236}">
                <a16:creationId xmlns:a16="http://schemas.microsoft.com/office/drawing/2014/main" id="{639B4F3A-CBB6-9915-4ED8-8E3BA2FE07C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36E8A87-18DA-4CCE-A8C2-BDBC489258C6}" type="slidenum">
              <a:rPr kumimoji="0" lang="en-US" sz="800" b="0" i="0" u="none" strike="noStrike" kern="1200" cap="none" spc="0" normalizeH="0" baseline="0" noProof="0" smtClean="0">
                <a:ln>
                  <a:noFill/>
                </a:ln>
                <a:solidFill>
                  <a:srgbClr val="96968C"/>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800" b="0" i="0" u="none" strike="noStrike" kern="1200" cap="none" spc="0" normalizeH="0" baseline="0" noProof="0">
              <a:ln>
                <a:noFill/>
              </a:ln>
              <a:solidFill>
                <a:srgbClr val="96968C"/>
              </a:solidFill>
              <a:effectLst/>
              <a:uLnTx/>
              <a:uFillTx/>
              <a:latin typeface="Arial"/>
              <a:ea typeface="+mn-ea"/>
              <a:cs typeface="+mn-cs"/>
            </a:endParaRPr>
          </a:p>
        </p:txBody>
      </p:sp>
    </p:spTree>
    <p:extLst>
      <p:ext uri="{BB962C8B-B14F-4D97-AF65-F5344CB8AC3E}">
        <p14:creationId xmlns:p14="http://schemas.microsoft.com/office/powerpoint/2010/main" val="4284704120"/>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D5104C-CDC7-7042-29BC-FD513D3963B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72B7CDA-9C35-0FB8-3B9D-D3FDF505357F}"/>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3687D9B6-AB71-4FB3-ADA8-92A2B5040700}"/>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4B3E4F06-9CA2-F30A-8FC4-2BD701231A02}"/>
              </a:ext>
            </a:extLst>
          </p:cNvPr>
          <p:cNvSpPr>
            <a:spLocks noGrp="1"/>
          </p:cNvSpPr>
          <p:nvPr>
            <p:ph type="sldNum" sz="quarter" idx="5"/>
          </p:nvPr>
        </p:nvSpPr>
        <p:spPr/>
        <p:txBody>
          <a:bodyPr/>
          <a:lstStyle/>
          <a:p>
            <a:fld id="{436E8A87-18DA-4CCE-A8C2-BDBC489258C6}" type="slidenum">
              <a:rPr lang="en-US" smtClean="0"/>
              <a:pPr/>
              <a:t>113</a:t>
            </a:fld>
            <a:endParaRPr lang="en-US"/>
          </a:p>
        </p:txBody>
      </p:sp>
    </p:spTree>
    <p:extLst>
      <p:ext uri="{BB962C8B-B14F-4D97-AF65-F5344CB8AC3E}">
        <p14:creationId xmlns:p14="http://schemas.microsoft.com/office/powerpoint/2010/main" val="42362198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49A1B0-D3A8-BAC6-69A7-9D138111F5A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92B08AE-AEC2-FA54-315C-0D0F06DB2FDF}"/>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489A6BD2-357D-5B0B-3DED-E5917EACAA0A}"/>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a:extLst>
              <a:ext uri="{FF2B5EF4-FFF2-40B4-BE49-F238E27FC236}">
                <a16:creationId xmlns:a16="http://schemas.microsoft.com/office/drawing/2014/main" id="{425D2790-70AE-470F-43A4-E28C76AB3E31}"/>
              </a:ext>
            </a:extLst>
          </p:cNvPr>
          <p:cNvSpPr>
            <a:spLocks noGrp="1"/>
          </p:cNvSpPr>
          <p:nvPr>
            <p:ph type="sldNum" sz="quarter" idx="5"/>
          </p:nvPr>
        </p:nvSpPr>
        <p:spPr/>
        <p:txBody>
          <a:bodyPr/>
          <a:lstStyle/>
          <a:p>
            <a:fld id="{436E8A87-18DA-4CCE-A8C2-BDBC489258C6}" type="slidenum">
              <a:rPr lang="en-US" smtClean="0"/>
              <a:pPr/>
              <a:t>114</a:t>
            </a:fld>
            <a:endParaRPr lang="en-US"/>
          </a:p>
        </p:txBody>
      </p:sp>
    </p:spTree>
    <p:extLst>
      <p:ext uri="{BB962C8B-B14F-4D97-AF65-F5344CB8AC3E}">
        <p14:creationId xmlns:p14="http://schemas.microsoft.com/office/powerpoint/2010/main" val="346098152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7A9F6D-CD88-B9B3-2C83-B88324E733F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7CE79FF-503C-6F20-0F23-D8F7823965D3}"/>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27413B86-2352-63B9-074E-E299259C0ABC}"/>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a:extLst>
              <a:ext uri="{FF2B5EF4-FFF2-40B4-BE49-F238E27FC236}">
                <a16:creationId xmlns:a16="http://schemas.microsoft.com/office/drawing/2014/main" id="{5EFFF296-41C1-500B-FD99-2EF47DE9930D}"/>
              </a:ext>
            </a:extLst>
          </p:cNvPr>
          <p:cNvSpPr>
            <a:spLocks noGrp="1"/>
          </p:cNvSpPr>
          <p:nvPr>
            <p:ph type="sldNum" sz="quarter" idx="5"/>
          </p:nvPr>
        </p:nvSpPr>
        <p:spPr/>
        <p:txBody>
          <a:bodyPr/>
          <a:lstStyle/>
          <a:p>
            <a:fld id="{436E8A87-18DA-4CCE-A8C2-BDBC489258C6}" type="slidenum">
              <a:rPr lang="en-US" smtClean="0"/>
              <a:pPr/>
              <a:t>115</a:t>
            </a:fld>
            <a:endParaRPr lang="en-US"/>
          </a:p>
        </p:txBody>
      </p:sp>
    </p:spTree>
    <p:extLst>
      <p:ext uri="{BB962C8B-B14F-4D97-AF65-F5344CB8AC3E}">
        <p14:creationId xmlns:p14="http://schemas.microsoft.com/office/powerpoint/2010/main" val="156094095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F2BCAC-C300-A106-633B-F52FDCD674A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83F6FDE-01F5-346C-57DF-37820DD484F2}"/>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207F3ED3-35D9-3714-67D3-51CCC2661E0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a:extLst>
              <a:ext uri="{FF2B5EF4-FFF2-40B4-BE49-F238E27FC236}">
                <a16:creationId xmlns:a16="http://schemas.microsoft.com/office/drawing/2014/main" id="{65C2BCB8-4EE1-03BC-DF9E-31993686D84D}"/>
              </a:ext>
            </a:extLst>
          </p:cNvPr>
          <p:cNvSpPr>
            <a:spLocks noGrp="1"/>
          </p:cNvSpPr>
          <p:nvPr>
            <p:ph type="sldNum" sz="quarter" idx="5"/>
          </p:nvPr>
        </p:nvSpPr>
        <p:spPr/>
        <p:txBody>
          <a:bodyPr/>
          <a:lstStyle/>
          <a:p>
            <a:fld id="{436E8A87-18DA-4CCE-A8C2-BDBC489258C6}" type="slidenum">
              <a:rPr lang="en-US" smtClean="0"/>
              <a:pPr/>
              <a:t>116</a:t>
            </a:fld>
            <a:endParaRPr lang="en-US"/>
          </a:p>
        </p:txBody>
      </p:sp>
    </p:spTree>
    <p:extLst>
      <p:ext uri="{BB962C8B-B14F-4D97-AF65-F5344CB8AC3E}">
        <p14:creationId xmlns:p14="http://schemas.microsoft.com/office/powerpoint/2010/main" val="322807853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93BAD2-6515-D5F8-33E0-3E128020A0B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57AC0A3-CB7D-9F24-1E0B-3A9C868B8011}"/>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191B9C39-9AD5-148B-6CB0-B9290166FF2E}"/>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793CF58C-C3F3-FC00-8C2C-0E78D76290AD}"/>
              </a:ext>
            </a:extLst>
          </p:cNvPr>
          <p:cNvSpPr>
            <a:spLocks noGrp="1"/>
          </p:cNvSpPr>
          <p:nvPr>
            <p:ph type="sldNum" sz="quarter" idx="5"/>
          </p:nvPr>
        </p:nvSpPr>
        <p:spPr/>
        <p:txBody>
          <a:bodyPr/>
          <a:lstStyle/>
          <a:p>
            <a:fld id="{436E8A87-18DA-4CCE-A8C2-BDBC489258C6}" type="slidenum">
              <a:rPr lang="en-US" smtClean="0"/>
              <a:pPr/>
              <a:t>117</a:t>
            </a:fld>
            <a:endParaRPr lang="en-US"/>
          </a:p>
        </p:txBody>
      </p:sp>
    </p:spTree>
    <p:extLst>
      <p:ext uri="{BB962C8B-B14F-4D97-AF65-F5344CB8AC3E}">
        <p14:creationId xmlns:p14="http://schemas.microsoft.com/office/powerpoint/2010/main" val="265306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endParaRPr lang="en-US"/>
          </a:p>
          <a:p>
            <a:pPr marL="0" indent="0">
              <a:buNone/>
            </a:pPr>
            <a:r>
              <a:rPr lang="en-US"/>
              <a:t>Data Storage</a:t>
            </a:r>
          </a:p>
          <a:p>
            <a:r>
              <a:rPr lang="en-US" sz="1100" b="1" kern="1200">
                <a:solidFill>
                  <a:schemeClr val="tx1"/>
                </a:solidFill>
                <a:effectLst/>
                <a:latin typeface="+mn-lt"/>
                <a:ea typeface="+mn-ea"/>
                <a:cs typeface="+mn-cs"/>
              </a:rPr>
              <a:t>Conversation History</a:t>
            </a:r>
            <a:r>
              <a:rPr lang="en-US" sz="1100" kern="1200">
                <a:solidFill>
                  <a:schemeClr val="tx1"/>
                </a:solidFill>
                <a:effectLst/>
                <a:latin typeface="+mn-lt"/>
                <a:ea typeface="+mn-ea"/>
                <a:cs typeface="+mn-cs"/>
              </a:rPr>
              <a:t>: Temporarily held in agent memory; not persisted unless enabled. </a:t>
            </a:r>
          </a:p>
          <a:p>
            <a:r>
              <a:rPr lang="en-US" sz="1100" b="1" kern="1200">
                <a:solidFill>
                  <a:schemeClr val="tx1"/>
                </a:solidFill>
                <a:effectLst/>
                <a:latin typeface="+mn-lt"/>
                <a:ea typeface="+mn-ea"/>
                <a:cs typeface="+mn-cs"/>
              </a:rPr>
              <a:t>Workflow State</a:t>
            </a:r>
            <a:r>
              <a:rPr lang="en-US" sz="1100" kern="1200">
                <a:solidFill>
                  <a:schemeClr val="tx1"/>
                </a:solidFill>
                <a:effectLst/>
                <a:latin typeface="+mn-lt"/>
                <a:ea typeface="+mn-ea"/>
                <a:cs typeface="+mn-cs"/>
              </a:rPr>
              <a:t>: Stored in memory modules and orchestration layer.</a:t>
            </a:r>
          </a:p>
          <a:p>
            <a:r>
              <a:rPr lang="en-US" sz="1100" b="1" kern="1200">
                <a:solidFill>
                  <a:schemeClr val="tx1"/>
                </a:solidFill>
                <a:effectLst/>
                <a:latin typeface="+mn-lt"/>
                <a:ea typeface="+mn-ea"/>
                <a:cs typeface="+mn-cs"/>
              </a:rPr>
              <a:t>Agent Activity Logs</a:t>
            </a:r>
            <a:r>
              <a:rPr lang="en-US" sz="1100" kern="1200">
                <a:solidFill>
                  <a:schemeClr val="tx1"/>
                </a:solidFill>
                <a:effectLst/>
                <a:latin typeface="+mn-lt"/>
                <a:ea typeface="+mn-ea"/>
                <a:cs typeface="+mn-cs"/>
              </a:rPr>
              <a:t>: Captured via monitoring services (execution traces, metrics, audit logs).</a:t>
            </a:r>
          </a:p>
          <a:p>
            <a:r>
              <a:rPr lang="en-US" sz="1100" kern="1200">
                <a:solidFill>
                  <a:schemeClr val="tx1"/>
                </a:solidFill>
                <a:effectLst/>
                <a:latin typeface="+mn-lt"/>
                <a:ea typeface="+mn-ea"/>
                <a:cs typeface="+mn-cs"/>
              </a:rPr>
              <a:t>Each tenant’s data is isolated in dedicated blob containers to ensure security and compliance.</a:t>
            </a:r>
          </a:p>
          <a:p>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118</a:t>
            </a:fld>
            <a:endParaRPr lang="en-US"/>
          </a:p>
        </p:txBody>
      </p:sp>
    </p:spTree>
    <p:extLst>
      <p:ext uri="{BB962C8B-B14F-4D97-AF65-F5344CB8AC3E}">
        <p14:creationId xmlns:p14="http://schemas.microsoft.com/office/powerpoint/2010/main" val="1571844969"/>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F85A91-1794-A9B0-D73E-B2BC2B0ADFC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B93DB9C-FCFC-0A42-A8A2-D79C80C12E41}"/>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5673F892-39B6-D3FC-AF59-12EEC03C627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3739419-6250-225F-393F-E1A9C59FBC59}"/>
              </a:ext>
            </a:extLst>
          </p:cNvPr>
          <p:cNvSpPr>
            <a:spLocks noGrp="1"/>
          </p:cNvSpPr>
          <p:nvPr>
            <p:ph type="sldNum" sz="quarter" idx="5"/>
          </p:nvPr>
        </p:nvSpPr>
        <p:spPr/>
        <p:txBody>
          <a:bodyPr/>
          <a:lstStyle/>
          <a:p>
            <a:fld id="{873DB6D2-8432-4138-BC74-2F48673D1458}" type="slidenum">
              <a:rPr lang="en-US" smtClean="0"/>
              <a:t>123</a:t>
            </a:fld>
            <a:endParaRPr lang="en-US"/>
          </a:p>
        </p:txBody>
      </p:sp>
    </p:spTree>
    <p:extLst>
      <p:ext uri="{BB962C8B-B14F-4D97-AF65-F5344CB8AC3E}">
        <p14:creationId xmlns:p14="http://schemas.microsoft.com/office/powerpoint/2010/main" val="243197919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E73E4F-9BC4-42B0-CFFC-41BD1C1809A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8AA26D7-8ED7-A60D-DFA8-92BC1D6758B0}"/>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405B83F5-01CE-ABA7-7A82-EF777C68CDEB}"/>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75862E5F-08C8-F802-A134-8104FFB00599}"/>
              </a:ext>
            </a:extLst>
          </p:cNvPr>
          <p:cNvSpPr>
            <a:spLocks noGrp="1"/>
          </p:cNvSpPr>
          <p:nvPr>
            <p:ph type="sldNum" sz="quarter" idx="5"/>
          </p:nvPr>
        </p:nvSpPr>
        <p:spPr/>
        <p:txBody>
          <a:bodyPr/>
          <a:lstStyle/>
          <a:p>
            <a:fld id="{436E8A87-18DA-4CCE-A8C2-BDBC489258C6}" type="slidenum">
              <a:rPr lang="en-US" smtClean="0"/>
              <a:pPr/>
              <a:t>126</a:t>
            </a:fld>
            <a:endParaRPr lang="en-US"/>
          </a:p>
        </p:txBody>
      </p:sp>
    </p:spTree>
    <p:extLst>
      <p:ext uri="{BB962C8B-B14F-4D97-AF65-F5344CB8AC3E}">
        <p14:creationId xmlns:p14="http://schemas.microsoft.com/office/powerpoint/2010/main" val="892394457"/>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F2A0E4-BBCA-7EEE-E9FC-13F3102BB20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27288FE-D30B-8B0A-161A-2F7D31F3478D}"/>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2098D49A-37E6-7E4A-3ABD-24125E043E64}"/>
              </a:ext>
            </a:extLst>
          </p:cNvPr>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a:extLst>
              <a:ext uri="{FF2B5EF4-FFF2-40B4-BE49-F238E27FC236}">
                <a16:creationId xmlns:a16="http://schemas.microsoft.com/office/drawing/2014/main" id="{6D2BFB35-D6A7-D548-732F-2A1E35E571EE}"/>
              </a:ext>
            </a:extLst>
          </p:cNvPr>
          <p:cNvSpPr>
            <a:spLocks noGrp="1"/>
          </p:cNvSpPr>
          <p:nvPr>
            <p:ph type="sldNum" sz="quarter" idx="5"/>
          </p:nvPr>
        </p:nvSpPr>
        <p:spPr/>
        <p:txBody>
          <a:bodyPr/>
          <a:lstStyle/>
          <a:p>
            <a:fld id="{436E8A87-18DA-4CCE-A8C2-BDBC489258C6}" type="slidenum">
              <a:rPr lang="en-US" smtClean="0"/>
              <a:pPr/>
              <a:t>127</a:t>
            </a:fld>
            <a:endParaRPr lang="en-US"/>
          </a:p>
        </p:txBody>
      </p:sp>
    </p:spTree>
    <p:extLst>
      <p:ext uri="{BB962C8B-B14F-4D97-AF65-F5344CB8AC3E}">
        <p14:creationId xmlns:p14="http://schemas.microsoft.com/office/powerpoint/2010/main" val="4112781962"/>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128</a:t>
            </a:fld>
            <a:endParaRPr lang="en-US"/>
          </a:p>
        </p:txBody>
      </p:sp>
    </p:spTree>
    <p:extLst>
      <p:ext uri="{BB962C8B-B14F-4D97-AF65-F5344CB8AC3E}">
        <p14:creationId xmlns:p14="http://schemas.microsoft.com/office/powerpoint/2010/main" val="35434200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BE096-258D-35AA-4621-E8A1D82084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7EAD8BE-C007-B383-6FF0-3E159B6D5BC9}"/>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FB4EE885-B21E-3C93-E96E-0AF4B1F2E58B}"/>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Across </a:t>
            </a:r>
            <a:r>
              <a:rPr lang="en-US" sz="1100" err="1"/>
              <a:t>DevMLOps</a:t>
            </a:r>
            <a:r>
              <a:rPr lang="en-US" sz="1100"/>
              <a:t>, each domain typically consists of the following types of components:</a:t>
            </a:r>
          </a:p>
          <a:p>
            <a:pPr marL="112713" marR="0" lvl="0" indent="-112713" algn="l" defTabSz="914400" rtl="0" eaLnBrk="1" fontAlgn="auto" latinLnBrk="0" hangingPunct="1">
              <a:lnSpc>
                <a:spcPct val="100000"/>
              </a:lnSpc>
              <a:spcBef>
                <a:spcPts val="0"/>
              </a:spcBef>
              <a:spcAft>
                <a:spcPts val="0"/>
              </a:spcAft>
              <a:buClrTx/>
              <a:buSzTx/>
              <a:tabLst/>
              <a:defRPr/>
            </a:pPr>
            <a:r>
              <a:rPr lang="en-US"/>
              <a:t>Methodology</a:t>
            </a:r>
          </a:p>
          <a:p>
            <a:pPr marL="112713" marR="0" lvl="0" indent="-112713" algn="l" defTabSz="914400" rtl="0" eaLnBrk="1" fontAlgn="auto" latinLnBrk="0" hangingPunct="1">
              <a:lnSpc>
                <a:spcPct val="100000"/>
              </a:lnSpc>
              <a:spcBef>
                <a:spcPts val="0"/>
              </a:spcBef>
              <a:spcAft>
                <a:spcPts val="0"/>
              </a:spcAft>
              <a:buClrTx/>
              <a:buSzTx/>
              <a:tabLst/>
              <a:defRPr/>
            </a:pPr>
            <a:r>
              <a:rPr lang="en-US"/>
              <a:t>Processes</a:t>
            </a:r>
          </a:p>
          <a:p>
            <a:pPr marL="112713" marR="0" lvl="0" indent="-112713" algn="l" defTabSz="914400" rtl="0" eaLnBrk="1" fontAlgn="auto" latinLnBrk="0" hangingPunct="1">
              <a:lnSpc>
                <a:spcPct val="100000"/>
              </a:lnSpc>
              <a:spcBef>
                <a:spcPts val="0"/>
              </a:spcBef>
              <a:spcAft>
                <a:spcPts val="0"/>
              </a:spcAft>
              <a:buClrTx/>
              <a:buSzTx/>
              <a:tabLst/>
              <a:defRPr/>
            </a:pPr>
            <a:r>
              <a:rPr lang="en-US"/>
              <a:t>Tools</a:t>
            </a:r>
          </a:p>
          <a:p>
            <a:pPr marL="112713" marR="0" lvl="0" indent="-112713" algn="l" defTabSz="914400" rtl="0" eaLnBrk="1" fontAlgn="auto" latinLnBrk="0" hangingPunct="1">
              <a:lnSpc>
                <a:spcPct val="100000"/>
              </a:lnSpc>
              <a:spcBef>
                <a:spcPts val="0"/>
              </a:spcBef>
              <a:spcAft>
                <a:spcPts val="0"/>
              </a:spcAft>
              <a:buClrTx/>
              <a:buSzTx/>
              <a:tabLst/>
              <a:defRPr/>
            </a:pPr>
            <a:r>
              <a:rPr lang="en-US"/>
              <a:t>Standards</a:t>
            </a:r>
          </a:p>
          <a:p>
            <a:pPr marL="112713" marR="0" lvl="0" indent="-112713" algn="l" defTabSz="914400" rtl="0" eaLnBrk="1" fontAlgn="auto" latinLnBrk="0" hangingPunct="1">
              <a:lnSpc>
                <a:spcPct val="100000"/>
              </a:lnSpc>
              <a:spcBef>
                <a:spcPts val="0"/>
              </a:spcBef>
              <a:spcAft>
                <a:spcPts val="0"/>
              </a:spcAft>
              <a:buClrTx/>
              <a:buSzTx/>
              <a:tabLst/>
              <a:defRPr/>
            </a:pPr>
            <a:r>
              <a:rPr lang="en-US"/>
              <a:t>Repositories</a:t>
            </a:r>
          </a:p>
          <a:p>
            <a:pPr marL="112713" marR="0" lvl="0" indent="-112713" algn="l" defTabSz="914400" rtl="0" eaLnBrk="1" fontAlgn="auto" latinLnBrk="0" hangingPunct="1">
              <a:lnSpc>
                <a:spcPct val="100000"/>
              </a:lnSpc>
              <a:spcBef>
                <a:spcPts val="0"/>
              </a:spcBef>
              <a:spcAft>
                <a:spcPts val="0"/>
              </a:spcAft>
              <a:buClrTx/>
              <a:buSzTx/>
              <a:tabLst/>
              <a:defRPr/>
            </a:pPr>
            <a:r>
              <a:rPr lang="en-US"/>
              <a:t>Training and Evaluation Data</a:t>
            </a:r>
          </a:p>
          <a:p>
            <a:pPr marL="112713" marR="0" lvl="0" indent="-112713" algn="l" defTabSz="914400" rtl="0" eaLnBrk="1" fontAlgn="auto" latinLnBrk="0" hangingPunct="1">
              <a:lnSpc>
                <a:spcPct val="100000"/>
              </a:lnSpc>
              <a:spcBef>
                <a:spcPts val="0"/>
              </a:spcBef>
              <a:spcAft>
                <a:spcPts val="0"/>
              </a:spcAft>
              <a:buClrTx/>
              <a:buSzTx/>
              <a:tabLst/>
              <a:defRPr/>
            </a:pPr>
            <a:r>
              <a:rPr lang="en-US"/>
              <a:t>Operational Data and Analytics</a:t>
            </a:r>
          </a:p>
          <a:p>
            <a:pPr marL="112713" marR="0" lvl="0" indent="-112713" algn="l" defTabSz="914400" rtl="0" eaLnBrk="1" fontAlgn="auto" latinLnBrk="0" hangingPunct="1">
              <a:lnSpc>
                <a:spcPct val="100000"/>
              </a:lnSpc>
              <a:spcBef>
                <a:spcPts val="0"/>
              </a:spcBef>
              <a:spcAft>
                <a:spcPts val="0"/>
              </a:spcAft>
              <a:buClrTx/>
              <a:buSzTx/>
              <a:tabLst/>
              <a:defRPr/>
            </a:pPr>
            <a:r>
              <a:rPr lang="en-US"/>
              <a:t>Alerts and Dashboards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p>
        </p:txBody>
      </p:sp>
      <p:sp>
        <p:nvSpPr>
          <p:cNvPr id="4" name="Slide Number Placeholder 3">
            <a:extLst>
              <a:ext uri="{FF2B5EF4-FFF2-40B4-BE49-F238E27FC236}">
                <a16:creationId xmlns:a16="http://schemas.microsoft.com/office/drawing/2014/main" id="{4FE2248D-4869-E4E4-E0E1-678698521D39}"/>
              </a:ext>
            </a:extLst>
          </p:cNvPr>
          <p:cNvSpPr>
            <a:spLocks noGrp="1"/>
          </p:cNvSpPr>
          <p:nvPr>
            <p:ph type="sldNum" sz="quarter" idx="5"/>
          </p:nvPr>
        </p:nvSpPr>
        <p:spPr/>
        <p:txBody>
          <a:bodyPr/>
          <a:lstStyle/>
          <a:p>
            <a:fld id="{436E8A87-18DA-4CCE-A8C2-BDBC489258C6}" type="slidenum">
              <a:rPr lang="en-US" smtClean="0"/>
              <a:pPr/>
              <a:t>11</a:t>
            </a:fld>
            <a:endParaRPr lang="en-US"/>
          </a:p>
        </p:txBody>
      </p:sp>
    </p:spTree>
    <p:extLst>
      <p:ext uri="{BB962C8B-B14F-4D97-AF65-F5344CB8AC3E}">
        <p14:creationId xmlns:p14="http://schemas.microsoft.com/office/powerpoint/2010/main" val="307268551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129</a:t>
            </a:fld>
            <a:endParaRPr lang="en-US"/>
          </a:p>
        </p:txBody>
      </p:sp>
    </p:spTree>
    <p:extLst>
      <p:ext uri="{BB962C8B-B14F-4D97-AF65-F5344CB8AC3E}">
        <p14:creationId xmlns:p14="http://schemas.microsoft.com/office/powerpoint/2010/main" val="919232195"/>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131</a:t>
            </a:fld>
            <a:endParaRPr lang="en-US"/>
          </a:p>
        </p:txBody>
      </p:sp>
    </p:spTree>
    <p:extLst>
      <p:ext uri="{BB962C8B-B14F-4D97-AF65-F5344CB8AC3E}">
        <p14:creationId xmlns:p14="http://schemas.microsoft.com/office/powerpoint/2010/main" val="206456511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135</a:t>
            </a:fld>
            <a:endParaRPr lang="en-US"/>
          </a:p>
        </p:txBody>
      </p:sp>
    </p:spTree>
    <p:extLst>
      <p:ext uri="{BB962C8B-B14F-4D97-AF65-F5344CB8AC3E}">
        <p14:creationId xmlns:p14="http://schemas.microsoft.com/office/powerpoint/2010/main" val="3678131748"/>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B71E24-E5B3-83DB-D371-FCD6116F18E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CCB17A6-3C45-5D74-AAA3-D99D8B08CAA7}"/>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486FA6A5-54DC-0E82-5C9F-844A0DDE1A6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44A33BB0-5DE5-47DE-A8BB-2591A4BB2ED6}"/>
              </a:ext>
            </a:extLst>
          </p:cNvPr>
          <p:cNvSpPr>
            <a:spLocks noGrp="1"/>
          </p:cNvSpPr>
          <p:nvPr>
            <p:ph type="sldNum" sz="quarter" idx="5"/>
          </p:nvPr>
        </p:nvSpPr>
        <p:spPr/>
        <p:txBody>
          <a:bodyPr/>
          <a:lstStyle/>
          <a:p>
            <a:fld id="{436E8A87-18DA-4CCE-A8C2-BDBC489258C6}" type="slidenum">
              <a:rPr lang="en-US" smtClean="0"/>
              <a:pPr/>
              <a:t>136</a:t>
            </a:fld>
            <a:endParaRPr lang="en-US"/>
          </a:p>
        </p:txBody>
      </p:sp>
    </p:spTree>
    <p:extLst>
      <p:ext uri="{BB962C8B-B14F-4D97-AF65-F5344CB8AC3E}">
        <p14:creationId xmlns:p14="http://schemas.microsoft.com/office/powerpoint/2010/main" val="201498149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137</a:t>
            </a:fld>
            <a:endParaRPr lang="en-US"/>
          </a:p>
        </p:txBody>
      </p:sp>
    </p:spTree>
    <p:extLst>
      <p:ext uri="{BB962C8B-B14F-4D97-AF65-F5344CB8AC3E}">
        <p14:creationId xmlns:p14="http://schemas.microsoft.com/office/powerpoint/2010/main" val="350370969"/>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B70513-4A28-22A4-CB29-838BF1AA93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383743-491B-EA85-DBB9-B19126EE090A}"/>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356A005C-6A57-136C-AD9E-FD0B917727FF}"/>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a:extLst>
              <a:ext uri="{FF2B5EF4-FFF2-40B4-BE49-F238E27FC236}">
                <a16:creationId xmlns:a16="http://schemas.microsoft.com/office/drawing/2014/main" id="{DD0077F7-EE20-8325-B879-4AD40A366C83}"/>
              </a:ext>
            </a:extLst>
          </p:cNvPr>
          <p:cNvSpPr>
            <a:spLocks noGrp="1"/>
          </p:cNvSpPr>
          <p:nvPr>
            <p:ph type="sldNum" sz="quarter" idx="5"/>
          </p:nvPr>
        </p:nvSpPr>
        <p:spPr/>
        <p:txBody>
          <a:bodyPr/>
          <a:lstStyle/>
          <a:p>
            <a:fld id="{436E8A87-18DA-4CCE-A8C2-BDBC489258C6}" type="slidenum">
              <a:rPr lang="en-US" smtClean="0"/>
              <a:pPr/>
              <a:t>138</a:t>
            </a:fld>
            <a:endParaRPr lang="en-US"/>
          </a:p>
        </p:txBody>
      </p:sp>
    </p:spTree>
    <p:extLst>
      <p:ext uri="{BB962C8B-B14F-4D97-AF65-F5344CB8AC3E}">
        <p14:creationId xmlns:p14="http://schemas.microsoft.com/office/powerpoint/2010/main" val="243225550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112713" marR="0" lvl="0" indent="-112713" algn="l" defTabSz="914400" rtl="0" eaLnBrk="1" fontAlgn="auto" latinLnBrk="0" hangingPunct="1">
              <a:lnSpc>
                <a:spcPct val="100000"/>
              </a:lnSpc>
              <a:spcBef>
                <a:spcPts val="0"/>
              </a:spcBef>
              <a:spcAft>
                <a:spcPts val="0"/>
              </a:spcAft>
              <a:buClrTx/>
              <a:buSzTx/>
              <a:tabLst/>
              <a:defRPr/>
            </a:pPr>
            <a:r>
              <a:rPr lang="en-US" sz="1100"/>
              <a:t>See features of crew for comparison: </a:t>
            </a:r>
            <a:r>
              <a:rPr lang="en-US" sz="1100">
                <a:hlinkClick r:id="rId3"/>
              </a:rPr>
              <a:t>https://www.crewai.com/enterprise</a:t>
            </a:r>
            <a:endParaRPr lang="en-US" sz="1100"/>
          </a:p>
          <a:p>
            <a:pPr marL="112713" marR="0" lvl="0" indent="-112713" algn="l" defTabSz="914400" rtl="0" eaLnBrk="1" fontAlgn="auto" latinLnBrk="0" hangingPunct="1">
              <a:lnSpc>
                <a:spcPct val="100000"/>
              </a:lnSpc>
              <a:spcBef>
                <a:spcPts val="0"/>
              </a:spcBef>
              <a:spcAft>
                <a:spcPts val="0"/>
              </a:spcAft>
              <a:buClrTx/>
              <a:buSzTx/>
              <a:tabLst/>
              <a:defRPr/>
            </a:pPr>
            <a:r>
              <a:rPr lang="en-US" sz="1200">
                <a:hlinkClick r:id="rId4"/>
              </a:rPr>
              <a:t>Build and deploy generative AI agents using natural language with Vertex AI Agent Builder – YouTube</a:t>
            </a:r>
            <a:r>
              <a:rPr lang="en-US" sz="1200"/>
              <a:t>, 2024-07</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139</a:t>
            </a:fld>
            <a:endParaRPr lang="en-US"/>
          </a:p>
        </p:txBody>
      </p:sp>
    </p:spTree>
    <p:extLst>
      <p:ext uri="{BB962C8B-B14F-4D97-AF65-F5344CB8AC3E}">
        <p14:creationId xmlns:p14="http://schemas.microsoft.com/office/powerpoint/2010/main" val="3478496200"/>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774C96-56F9-9FFE-5B31-6557D19F5C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01A5C2A-84B8-EC40-D425-32B34AE0B0E9}"/>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56B839D3-6225-5304-B8E3-6F5C2D08E86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5A2EC6CF-080D-0241-A3A0-A6C114213CBF}"/>
              </a:ext>
            </a:extLst>
          </p:cNvPr>
          <p:cNvSpPr>
            <a:spLocks noGrp="1"/>
          </p:cNvSpPr>
          <p:nvPr>
            <p:ph type="sldNum" sz="quarter" idx="5"/>
          </p:nvPr>
        </p:nvSpPr>
        <p:spPr/>
        <p:txBody>
          <a:bodyPr/>
          <a:lstStyle/>
          <a:p>
            <a:fld id="{436E8A87-18DA-4CCE-A8C2-BDBC489258C6}" type="slidenum">
              <a:rPr lang="en-US" smtClean="0"/>
              <a:pPr/>
              <a:t>143</a:t>
            </a:fld>
            <a:endParaRPr lang="en-US"/>
          </a:p>
        </p:txBody>
      </p:sp>
    </p:spTree>
    <p:extLst>
      <p:ext uri="{BB962C8B-B14F-4D97-AF65-F5344CB8AC3E}">
        <p14:creationId xmlns:p14="http://schemas.microsoft.com/office/powerpoint/2010/main" val="932326"/>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614258-5610-8842-BC42-FECBD30D949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4DD323-A4E3-D5AC-A03C-8AAFE881A534}"/>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CDBBD29E-023B-C05A-47A0-040C6C069B12}"/>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a:t>Slide Author: Dean Sauer ✨ dean.a.sauer@accenture.com</a:t>
            </a:r>
          </a:p>
        </p:txBody>
      </p:sp>
      <p:sp>
        <p:nvSpPr>
          <p:cNvPr id="4" name="Slide Number Placeholder 3">
            <a:extLst>
              <a:ext uri="{FF2B5EF4-FFF2-40B4-BE49-F238E27FC236}">
                <a16:creationId xmlns:a16="http://schemas.microsoft.com/office/drawing/2014/main" id="{1ADAAD1C-8960-DE45-F30C-C5096DC79111}"/>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36E8A87-18DA-4CCE-A8C2-BDBC489258C6}" type="slidenum">
              <a:rPr kumimoji="0" lang="en-US" sz="800" b="0" i="0" u="none" strike="noStrike" kern="1200" cap="none" spc="0" normalizeH="0" baseline="0" noProof="0" smtClean="0">
                <a:ln>
                  <a:noFill/>
                </a:ln>
                <a:solidFill>
                  <a:srgbClr val="96968C"/>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800" b="0" i="0" u="none" strike="noStrike" kern="1200" cap="none" spc="0" normalizeH="0" baseline="0" noProof="0">
              <a:ln>
                <a:noFill/>
              </a:ln>
              <a:solidFill>
                <a:srgbClr val="96968C"/>
              </a:solidFill>
              <a:effectLst/>
              <a:uLnTx/>
              <a:uFillTx/>
              <a:latin typeface="Arial"/>
              <a:ea typeface="+mn-ea"/>
              <a:cs typeface="+mn-cs"/>
            </a:endParaRPr>
          </a:p>
        </p:txBody>
      </p:sp>
    </p:spTree>
    <p:extLst>
      <p:ext uri="{BB962C8B-B14F-4D97-AF65-F5344CB8AC3E}">
        <p14:creationId xmlns:p14="http://schemas.microsoft.com/office/powerpoint/2010/main" val="4294097260"/>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C7460F-973A-F044-7E54-2013F0A689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0E8E56-E665-458C-8849-A3B492A35D8B}"/>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DDE75B57-3832-E690-0DE7-9B63AFB609C5}"/>
              </a:ext>
            </a:extLst>
          </p:cNvPr>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a:extLst>
              <a:ext uri="{FF2B5EF4-FFF2-40B4-BE49-F238E27FC236}">
                <a16:creationId xmlns:a16="http://schemas.microsoft.com/office/drawing/2014/main" id="{E94900A9-BA24-2375-EB84-36E11F97974C}"/>
              </a:ext>
            </a:extLst>
          </p:cNvPr>
          <p:cNvSpPr>
            <a:spLocks noGrp="1"/>
          </p:cNvSpPr>
          <p:nvPr>
            <p:ph type="sldNum" sz="quarter" idx="5"/>
          </p:nvPr>
        </p:nvSpPr>
        <p:spPr/>
        <p:txBody>
          <a:bodyPr/>
          <a:lstStyle/>
          <a:p>
            <a:fld id="{436E8A87-18DA-4CCE-A8C2-BDBC489258C6}" type="slidenum">
              <a:rPr lang="en-US" smtClean="0"/>
              <a:pPr/>
              <a:t>145</a:t>
            </a:fld>
            <a:endParaRPr lang="en-US"/>
          </a:p>
        </p:txBody>
      </p:sp>
    </p:spTree>
    <p:extLst>
      <p:ext uri="{BB962C8B-B14F-4D97-AF65-F5344CB8AC3E}">
        <p14:creationId xmlns:p14="http://schemas.microsoft.com/office/powerpoint/2010/main" val="122003699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2CA15-CF36-A620-39C4-2DFE53E1438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4613BB1-8CC4-158B-7DAC-E2CDA886999C}"/>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C8952658-3500-40A0-45CA-F31C1802D070}"/>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a:extLst>
              <a:ext uri="{FF2B5EF4-FFF2-40B4-BE49-F238E27FC236}">
                <a16:creationId xmlns:a16="http://schemas.microsoft.com/office/drawing/2014/main" id="{CBCC3DF6-ED92-582A-27B7-E3F52EB3394C}"/>
              </a:ext>
            </a:extLst>
          </p:cNvPr>
          <p:cNvSpPr>
            <a:spLocks noGrp="1"/>
          </p:cNvSpPr>
          <p:nvPr>
            <p:ph type="sldNum" sz="quarter" idx="5"/>
          </p:nvPr>
        </p:nvSpPr>
        <p:spPr/>
        <p:txBody>
          <a:bodyPr/>
          <a:lstStyle/>
          <a:p>
            <a:fld id="{436E8A87-18DA-4CCE-A8C2-BDBC489258C6}" type="slidenum">
              <a:rPr lang="en-US" smtClean="0"/>
              <a:pPr/>
              <a:t>12</a:t>
            </a:fld>
            <a:endParaRPr lang="en-US"/>
          </a:p>
        </p:txBody>
      </p:sp>
    </p:spTree>
    <p:extLst>
      <p:ext uri="{BB962C8B-B14F-4D97-AF65-F5344CB8AC3E}">
        <p14:creationId xmlns:p14="http://schemas.microsoft.com/office/powerpoint/2010/main" val="1997158663"/>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AB5482-7AB2-F6C0-482D-3DD6DA7B2B5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E773D4D-07A7-AC1E-56B1-AE7EDBD43412}"/>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1F25C253-58F2-427A-7F2A-C2751AED0512}"/>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03717184-3E90-6AB4-BDC0-4653E219FE17}"/>
              </a:ext>
            </a:extLst>
          </p:cNvPr>
          <p:cNvSpPr>
            <a:spLocks noGrp="1"/>
          </p:cNvSpPr>
          <p:nvPr>
            <p:ph type="sldNum" sz="quarter" idx="5"/>
          </p:nvPr>
        </p:nvSpPr>
        <p:spPr/>
        <p:txBody>
          <a:bodyPr/>
          <a:lstStyle/>
          <a:p>
            <a:fld id="{436E8A87-18DA-4CCE-A8C2-BDBC489258C6}" type="slidenum">
              <a:rPr lang="en-US" smtClean="0"/>
              <a:pPr/>
              <a:t>146</a:t>
            </a:fld>
            <a:endParaRPr lang="en-US"/>
          </a:p>
        </p:txBody>
      </p:sp>
    </p:spTree>
    <p:extLst>
      <p:ext uri="{BB962C8B-B14F-4D97-AF65-F5344CB8AC3E}">
        <p14:creationId xmlns:p14="http://schemas.microsoft.com/office/powerpoint/2010/main" val="982231639"/>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9E4124-4277-680F-EAFE-D30E5CFD469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32A5454-CE13-F3E1-07A6-07CAF6676157}"/>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E4DBF417-C446-B5AF-57BC-F87514B4A773}"/>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a:extLst>
              <a:ext uri="{FF2B5EF4-FFF2-40B4-BE49-F238E27FC236}">
                <a16:creationId xmlns:a16="http://schemas.microsoft.com/office/drawing/2014/main" id="{B371D639-3674-3CCC-C65B-91F37C3C833D}"/>
              </a:ext>
            </a:extLst>
          </p:cNvPr>
          <p:cNvSpPr>
            <a:spLocks noGrp="1"/>
          </p:cNvSpPr>
          <p:nvPr>
            <p:ph type="sldNum" sz="quarter" idx="5"/>
          </p:nvPr>
        </p:nvSpPr>
        <p:spPr/>
        <p:txBody>
          <a:bodyPr/>
          <a:lstStyle/>
          <a:p>
            <a:fld id="{436E8A87-18DA-4CCE-A8C2-BDBC489258C6}" type="slidenum">
              <a:rPr lang="en-US" smtClean="0"/>
              <a:pPr/>
              <a:t>147</a:t>
            </a:fld>
            <a:endParaRPr lang="en-US"/>
          </a:p>
        </p:txBody>
      </p:sp>
    </p:spTree>
    <p:extLst>
      <p:ext uri="{BB962C8B-B14F-4D97-AF65-F5344CB8AC3E}">
        <p14:creationId xmlns:p14="http://schemas.microsoft.com/office/powerpoint/2010/main" val="2456053257"/>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E8C23C-A849-9129-0667-E6A5859F492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C2016BB-C3EA-1077-9558-9744CB4CB533}"/>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2B0E8F6F-BF4E-1FA6-09E4-2B2EBA918EC3}"/>
              </a:ext>
            </a:extLst>
          </p:cNvPr>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p>
          <a:p>
            <a:pPr marL="0" indent="0">
              <a:buNone/>
            </a:pPr>
            <a:endParaRPr lang="en-US" sz="1800" b="0" i="0" u="none" strike="noStrike">
              <a:solidFill>
                <a:srgbClr val="000000"/>
              </a:solidFill>
              <a:effectLst/>
              <a:latin typeface="Aptos" panose="020B0004020202020204" pitchFamily="34" charset="0"/>
            </a:endParaRPr>
          </a:p>
          <a:p>
            <a:pPr marL="0" indent="0">
              <a:buNone/>
            </a:pPr>
            <a:endParaRPr lang="en-US" sz="1800" b="0" i="0" u="none" strike="noStrike">
              <a:solidFill>
                <a:srgbClr val="000000"/>
              </a:solidFill>
              <a:effectLst/>
              <a:latin typeface="Aptos" panose="020B0004020202020204" pitchFamily="34" charset="0"/>
            </a:endParaRPr>
          </a:p>
          <a:p>
            <a:pPr marL="0" indent="0">
              <a:buNone/>
            </a:pPr>
            <a:r>
              <a:rPr lang="en-US" sz="1800" b="0" i="0" u="none" strike="noStrike" err="1">
                <a:solidFill>
                  <a:srgbClr val="000000"/>
                </a:solidFill>
                <a:effectLst/>
                <a:latin typeface="Aptos" panose="020B0004020202020204" pitchFamily="34" charset="0"/>
              </a:rPr>
              <a:t>LlamaFirewall</a:t>
            </a:r>
            <a:r>
              <a:rPr lang="en-US" sz="1800" b="0" i="0" u="none" strike="noStrike">
                <a:solidFill>
                  <a:srgbClr val="000000"/>
                </a:solidFill>
                <a:effectLst/>
                <a:latin typeface="Aptos" panose="020B0004020202020204" pitchFamily="34" charset="0"/>
              </a:rPr>
              <a:t>: An open source guardrail system for building secure AI agents: </a:t>
            </a:r>
            <a:r>
              <a:rPr lang="en-US"/>
              <a:t>https://ai.meta.com/research/publications/llamafirewall-an-open-source-guardrail-system-for-building-secure-ai-agents/</a:t>
            </a:r>
          </a:p>
          <a:p>
            <a:pPr marL="0" indent="0">
              <a:buNone/>
            </a:pPr>
            <a:endParaRPr lang="en-US"/>
          </a:p>
          <a:p>
            <a:pPr marL="0" indent="0">
              <a:buNone/>
            </a:pPr>
            <a:r>
              <a:rPr lang="en-US" b="1"/>
              <a:t>Risks</a:t>
            </a:r>
          </a:p>
          <a:p>
            <a:pPr marL="112713" indent="-112713"/>
            <a:r>
              <a:rPr lang="en-US"/>
              <a:t>prompt injection, </a:t>
            </a:r>
          </a:p>
          <a:p>
            <a:pPr marL="112713" indent="-112713"/>
            <a:r>
              <a:rPr lang="en-US"/>
              <a:t>agent misalignment, </a:t>
            </a:r>
          </a:p>
          <a:p>
            <a:pPr marL="112713" indent="-112713"/>
            <a:r>
              <a:rPr lang="en-US"/>
              <a:t>insecure code risks through </a:t>
            </a:r>
          </a:p>
          <a:p>
            <a:pPr marL="0" indent="0">
              <a:buNone/>
            </a:pPr>
            <a:endParaRPr lang="en-US"/>
          </a:p>
          <a:p>
            <a:pPr marL="0" indent="0">
              <a:buNone/>
            </a:pPr>
            <a:r>
              <a:rPr lang="en-US" b="1"/>
              <a:t>Guardrails</a:t>
            </a:r>
            <a:r>
              <a:rPr lang="en-US"/>
              <a:t> </a:t>
            </a:r>
          </a:p>
          <a:p>
            <a:pPr marL="112713" indent="-112713"/>
            <a:r>
              <a:rPr lang="en-US" b="1" err="1"/>
              <a:t>PromptGuard</a:t>
            </a:r>
            <a:r>
              <a:rPr lang="en-US" b="1"/>
              <a:t> 2</a:t>
            </a:r>
            <a:r>
              <a:rPr lang="en-US"/>
              <a:t>: universal jailbreak detector that demonstrates clear state of the art performance; </a:t>
            </a:r>
          </a:p>
          <a:p>
            <a:pPr marL="112713" indent="-112713"/>
            <a:r>
              <a:rPr lang="en-US" b="1"/>
              <a:t>Agent Alignment Checks</a:t>
            </a:r>
            <a:r>
              <a:rPr lang="en-US"/>
              <a:t>; chain-of-thought auditor that inspects agent reasoning for prompt injection and goal misalignment, which, while still experimental, shows stronger efficacy at preventing indirect injections in general scenarios than previously proposed approaches</a:t>
            </a:r>
          </a:p>
          <a:p>
            <a:pPr marL="112713" indent="-112713"/>
            <a:r>
              <a:rPr lang="en-US" b="1"/>
              <a:t>CodeShield</a:t>
            </a:r>
            <a:r>
              <a:rPr lang="en-US"/>
              <a:t>: online static analysis engine that is both fast and extensible, aimed at preventing the generation of insecure or dangerous code by coding agents. </a:t>
            </a:r>
          </a:p>
          <a:p>
            <a:pPr marL="112713" indent="-112713"/>
            <a:endParaRPr lang="en-US"/>
          </a:p>
          <a:p>
            <a:pPr marL="0" indent="0">
              <a:buNone/>
            </a:pPr>
            <a:r>
              <a:rPr lang="en-US"/>
              <a:t>Additionally, we include easy-to-use customizable scanners that make it possible for any developer who can write a regular expression or an LLM prompt to quickly update an agent’s security guardrails. </a:t>
            </a:r>
            <a:r>
              <a:rPr lang="en-US" err="1"/>
              <a:t>LlamaFirewall</a:t>
            </a:r>
            <a:r>
              <a:rPr lang="en-US"/>
              <a:t> is utilized in production at Meta. </a:t>
            </a:r>
          </a:p>
          <a:p>
            <a:pPr marL="0" indent="0">
              <a:buNone/>
            </a:pPr>
            <a:endParaRPr lang="en-US"/>
          </a:p>
          <a:p>
            <a:pPr marL="0" indent="0">
              <a:buNone/>
            </a:pPr>
            <a:endParaRPr lang="en-US"/>
          </a:p>
        </p:txBody>
      </p:sp>
      <p:sp>
        <p:nvSpPr>
          <p:cNvPr id="4" name="Slide Number Placeholder 3">
            <a:extLst>
              <a:ext uri="{FF2B5EF4-FFF2-40B4-BE49-F238E27FC236}">
                <a16:creationId xmlns:a16="http://schemas.microsoft.com/office/drawing/2014/main" id="{F688FDF5-E677-DA78-23E6-37BB6B18CF58}"/>
              </a:ext>
            </a:extLst>
          </p:cNvPr>
          <p:cNvSpPr>
            <a:spLocks noGrp="1"/>
          </p:cNvSpPr>
          <p:nvPr>
            <p:ph type="sldNum" sz="quarter" idx="5"/>
          </p:nvPr>
        </p:nvSpPr>
        <p:spPr/>
        <p:txBody>
          <a:bodyPr/>
          <a:lstStyle/>
          <a:p>
            <a:fld id="{436E8A87-18DA-4CCE-A8C2-BDBC489258C6}" type="slidenum">
              <a:rPr lang="en-US" smtClean="0"/>
              <a:pPr/>
              <a:t>149</a:t>
            </a:fld>
            <a:endParaRPr lang="en-US"/>
          </a:p>
        </p:txBody>
      </p:sp>
    </p:spTree>
    <p:extLst>
      <p:ext uri="{BB962C8B-B14F-4D97-AF65-F5344CB8AC3E}">
        <p14:creationId xmlns:p14="http://schemas.microsoft.com/office/powerpoint/2010/main" val="1084564999"/>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D72442-A208-3D04-C9F5-967EC189362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5811220-2465-5D33-0503-9F87099A4A89}"/>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1F002E37-8035-6CCC-328F-663A0A15E062}"/>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52232D15-C824-4F41-E748-1513C59C206F}"/>
              </a:ext>
            </a:extLst>
          </p:cNvPr>
          <p:cNvSpPr>
            <a:spLocks noGrp="1"/>
          </p:cNvSpPr>
          <p:nvPr>
            <p:ph type="sldNum" sz="quarter" idx="5"/>
          </p:nvPr>
        </p:nvSpPr>
        <p:spPr/>
        <p:txBody>
          <a:bodyPr/>
          <a:lstStyle/>
          <a:p>
            <a:fld id="{436E8A87-18DA-4CCE-A8C2-BDBC489258C6}" type="slidenum">
              <a:rPr lang="en-US" smtClean="0"/>
              <a:pPr/>
              <a:t>153</a:t>
            </a:fld>
            <a:endParaRPr lang="en-US"/>
          </a:p>
        </p:txBody>
      </p:sp>
    </p:spTree>
    <p:extLst>
      <p:ext uri="{BB962C8B-B14F-4D97-AF65-F5344CB8AC3E}">
        <p14:creationId xmlns:p14="http://schemas.microsoft.com/office/powerpoint/2010/main" val="2783192383"/>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B7B877-BCA9-B01C-45B1-83B3AEDCED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6212DC4-BDAC-337D-841B-746E247E64EE}"/>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22D6A8EA-6A5C-A228-A6E7-79FEAFE7C68C}"/>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Across </a:t>
            </a:r>
            <a:r>
              <a:rPr lang="en-US" sz="1100" err="1"/>
              <a:t>DevMLOps</a:t>
            </a:r>
            <a:r>
              <a:rPr lang="en-US" sz="1100"/>
              <a:t>, each domain typically consists of the following types of components:</a:t>
            </a:r>
          </a:p>
          <a:p>
            <a:pPr marL="112713" marR="0" lvl="0" indent="-112713" algn="l" defTabSz="914400" rtl="0" eaLnBrk="1" fontAlgn="auto" latinLnBrk="0" hangingPunct="1">
              <a:lnSpc>
                <a:spcPct val="100000"/>
              </a:lnSpc>
              <a:spcBef>
                <a:spcPts val="0"/>
              </a:spcBef>
              <a:spcAft>
                <a:spcPts val="0"/>
              </a:spcAft>
              <a:buClrTx/>
              <a:buSzTx/>
              <a:tabLst/>
              <a:defRPr/>
            </a:pPr>
            <a:r>
              <a:rPr lang="en-US"/>
              <a:t>Methodology</a:t>
            </a:r>
          </a:p>
          <a:p>
            <a:pPr marL="112713" marR="0" lvl="0" indent="-112713" algn="l" defTabSz="914400" rtl="0" eaLnBrk="1" fontAlgn="auto" latinLnBrk="0" hangingPunct="1">
              <a:lnSpc>
                <a:spcPct val="100000"/>
              </a:lnSpc>
              <a:spcBef>
                <a:spcPts val="0"/>
              </a:spcBef>
              <a:spcAft>
                <a:spcPts val="0"/>
              </a:spcAft>
              <a:buClrTx/>
              <a:buSzTx/>
              <a:tabLst/>
              <a:defRPr/>
            </a:pPr>
            <a:r>
              <a:rPr lang="en-US"/>
              <a:t>Processes</a:t>
            </a:r>
          </a:p>
          <a:p>
            <a:pPr marL="112713" marR="0" lvl="0" indent="-112713" algn="l" defTabSz="914400" rtl="0" eaLnBrk="1" fontAlgn="auto" latinLnBrk="0" hangingPunct="1">
              <a:lnSpc>
                <a:spcPct val="100000"/>
              </a:lnSpc>
              <a:spcBef>
                <a:spcPts val="0"/>
              </a:spcBef>
              <a:spcAft>
                <a:spcPts val="0"/>
              </a:spcAft>
              <a:buClrTx/>
              <a:buSzTx/>
              <a:tabLst/>
              <a:defRPr/>
            </a:pPr>
            <a:r>
              <a:rPr lang="en-US"/>
              <a:t>Tools</a:t>
            </a:r>
          </a:p>
          <a:p>
            <a:pPr marL="112713" marR="0" lvl="0" indent="-112713" algn="l" defTabSz="914400" rtl="0" eaLnBrk="1" fontAlgn="auto" latinLnBrk="0" hangingPunct="1">
              <a:lnSpc>
                <a:spcPct val="100000"/>
              </a:lnSpc>
              <a:spcBef>
                <a:spcPts val="0"/>
              </a:spcBef>
              <a:spcAft>
                <a:spcPts val="0"/>
              </a:spcAft>
              <a:buClrTx/>
              <a:buSzTx/>
              <a:tabLst/>
              <a:defRPr/>
            </a:pPr>
            <a:r>
              <a:rPr lang="en-US"/>
              <a:t>Standards</a:t>
            </a:r>
          </a:p>
          <a:p>
            <a:pPr marL="112713" marR="0" lvl="0" indent="-112713" algn="l" defTabSz="914400" rtl="0" eaLnBrk="1" fontAlgn="auto" latinLnBrk="0" hangingPunct="1">
              <a:lnSpc>
                <a:spcPct val="100000"/>
              </a:lnSpc>
              <a:spcBef>
                <a:spcPts val="0"/>
              </a:spcBef>
              <a:spcAft>
                <a:spcPts val="0"/>
              </a:spcAft>
              <a:buClrTx/>
              <a:buSzTx/>
              <a:tabLst/>
              <a:defRPr/>
            </a:pPr>
            <a:r>
              <a:rPr lang="en-US"/>
              <a:t>Repositories</a:t>
            </a:r>
          </a:p>
          <a:p>
            <a:pPr marL="112713" marR="0" lvl="0" indent="-112713" algn="l" defTabSz="914400" rtl="0" eaLnBrk="1" fontAlgn="auto" latinLnBrk="0" hangingPunct="1">
              <a:lnSpc>
                <a:spcPct val="100000"/>
              </a:lnSpc>
              <a:spcBef>
                <a:spcPts val="0"/>
              </a:spcBef>
              <a:spcAft>
                <a:spcPts val="0"/>
              </a:spcAft>
              <a:buClrTx/>
              <a:buSzTx/>
              <a:tabLst/>
              <a:defRPr/>
            </a:pPr>
            <a:r>
              <a:rPr lang="en-US"/>
              <a:t>Training and Evaluation Data</a:t>
            </a:r>
          </a:p>
          <a:p>
            <a:pPr marL="112713" marR="0" lvl="0" indent="-112713" algn="l" defTabSz="914400" rtl="0" eaLnBrk="1" fontAlgn="auto" latinLnBrk="0" hangingPunct="1">
              <a:lnSpc>
                <a:spcPct val="100000"/>
              </a:lnSpc>
              <a:spcBef>
                <a:spcPts val="0"/>
              </a:spcBef>
              <a:spcAft>
                <a:spcPts val="0"/>
              </a:spcAft>
              <a:buClrTx/>
              <a:buSzTx/>
              <a:tabLst/>
              <a:defRPr/>
            </a:pPr>
            <a:r>
              <a:rPr lang="en-US"/>
              <a:t>Operational Data and Analytics</a:t>
            </a:r>
          </a:p>
          <a:p>
            <a:pPr marL="112713" marR="0" lvl="0" indent="-112713" algn="l" defTabSz="914400" rtl="0" eaLnBrk="1" fontAlgn="auto" latinLnBrk="0" hangingPunct="1">
              <a:lnSpc>
                <a:spcPct val="100000"/>
              </a:lnSpc>
              <a:spcBef>
                <a:spcPts val="0"/>
              </a:spcBef>
              <a:spcAft>
                <a:spcPts val="0"/>
              </a:spcAft>
              <a:buClrTx/>
              <a:buSzTx/>
              <a:tabLst/>
              <a:defRPr/>
            </a:pPr>
            <a:r>
              <a:rPr lang="en-US"/>
              <a:t>Alerts and Dashboards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p>
        </p:txBody>
      </p:sp>
      <p:sp>
        <p:nvSpPr>
          <p:cNvPr id="4" name="Slide Number Placeholder 3">
            <a:extLst>
              <a:ext uri="{FF2B5EF4-FFF2-40B4-BE49-F238E27FC236}">
                <a16:creationId xmlns:a16="http://schemas.microsoft.com/office/drawing/2014/main" id="{D160A759-F0AB-0622-5756-C929848D6EF2}"/>
              </a:ext>
            </a:extLst>
          </p:cNvPr>
          <p:cNvSpPr>
            <a:spLocks noGrp="1"/>
          </p:cNvSpPr>
          <p:nvPr>
            <p:ph type="sldNum" sz="quarter" idx="5"/>
          </p:nvPr>
        </p:nvSpPr>
        <p:spPr/>
        <p:txBody>
          <a:bodyPr/>
          <a:lstStyle/>
          <a:p>
            <a:fld id="{436E8A87-18DA-4CCE-A8C2-BDBC489258C6}" type="slidenum">
              <a:rPr lang="en-US" smtClean="0"/>
              <a:pPr/>
              <a:t>154</a:t>
            </a:fld>
            <a:endParaRPr lang="en-US"/>
          </a:p>
        </p:txBody>
      </p:sp>
    </p:spTree>
    <p:extLst>
      <p:ext uri="{BB962C8B-B14F-4D97-AF65-F5344CB8AC3E}">
        <p14:creationId xmlns:p14="http://schemas.microsoft.com/office/powerpoint/2010/main" val="1000871174"/>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BBAD06-DED2-24E6-56B4-3866F40543D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A7AB6AD-2B38-4F23-C036-9807BE9D4FCE}"/>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D9EF677E-40B0-5101-A7CA-02A865652298}"/>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a:extLst>
              <a:ext uri="{FF2B5EF4-FFF2-40B4-BE49-F238E27FC236}">
                <a16:creationId xmlns:a16="http://schemas.microsoft.com/office/drawing/2014/main" id="{5C4CB1DD-3E83-F1C4-D4C5-76230A853DAA}"/>
              </a:ext>
            </a:extLst>
          </p:cNvPr>
          <p:cNvSpPr>
            <a:spLocks noGrp="1"/>
          </p:cNvSpPr>
          <p:nvPr>
            <p:ph type="sldNum" sz="quarter" idx="5"/>
          </p:nvPr>
        </p:nvSpPr>
        <p:spPr/>
        <p:txBody>
          <a:bodyPr/>
          <a:lstStyle/>
          <a:p>
            <a:fld id="{436E8A87-18DA-4CCE-A8C2-BDBC489258C6}" type="slidenum">
              <a:rPr lang="en-US" smtClean="0"/>
              <a:pPr/>
              <a:t>155</a:t>
            </a:fld>
            <a:endParaRPr lang="en-US"/>
          </a:p>
        </p:txBody>
      </p:sp>
    </p:spTree>
    <p:extLst>
      <p:ext uri="{BB962C8B-B14F-4D97-AF65-F5344CB8AC3E}">
        <p14:creationId xmlns:p14="http://schemas.microsoft.com/office/powerpoint/2010/main" val="795408559"/>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10FF25-1DEF-2B11-BC94-AFA8A30F9EE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7ED07DB-1AFE-4ACD-4DBF-A52DE36EC102}"/>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831B8B68-FB10-5095-E51F-36E92F3C8AA3}"/>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a:extLst>
              <a:ext uri="{FF2B5EF4-FFF2-40B4-BE49-F238E27FC236}">
                <a16:creationId xmlns:a16="http://schemas.microsoft.com/office/drawing/2014/main" id="{C9FE71EF-B3F4-F1A6-4ADA-E69B5B554A68}"/>
              </a:ext>
            </a:extLst>
          </p:cNvPr>
          <p:cNvSpPr>
            <a:spLocks noGrp="1"/>
          </p:cNvSpPr>
          <p:nvPr>
            <p:ph type="sldNum" sz="quarter" idx="5"/>
          </p:nvPr>
        </p:nvSpPr>
        <p:spPr/>
        <p:txBody>
          <a:bodyPr/>
          <a:lstStyle/>
          <a:p>
            <a:fld id="{436E8A87-18DA-4CCE-A8C2-BDBC489258C6}" type="slidenum">
              <a:rPr lang="en-US" smtClean="0"/>
              <a:pPr/>
              <a:t>156</a:t>
            </a:fld>
            <a:endParaRPr lang="en-US"/>
          </a:p>
        </p:txBody>
      </p:sp>
    </p:spTree>
    <p:extLst>
      <p:ext uri="{BB962C8B-B14F-4D97-AF65-F5344CB8AC3E}">
        <p14:creationId xmlns:p14="http://schemas.microsoft.com/office/powerpoint/2010/main" val="3927949014"/>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B540B7-F92E-2FCD-D537-7987C92ECCE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B0D810C-BE19-7E53-A980-B212CD4F9DB6}"/>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5B3F387E-66A3-F49F-029D-43C87326746F}"/>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CE97A64C-4980-B138-60B3-54913E9FB3EF}"/>
              </a:ext>
            </a:extLst>
          </p:cNvPr>
          <p:cNvSpPr>
            <a:spLocks noGrp="1"/>
          </p:cNvSpPr>
          <p:nvPr>
            <p:ph type="sldNum" sz="quarter" idx="5"/>
          </p:nvPr>
        </p:nvSpPr>
        <p:spPr/>
        <p:txBody>
          <a:bodyPr/>
          <a:lstStyle/>
          <a:p>
            <a:fld id="{436E8A87-18DA-4CCE-A8C2-BDBC489258C6}" type="slidenum">
              <a:rPr lang="en-US" smtClean="0"/>
              <a:pPr/>
              <a:t>157</a:t>
            </a:fld>
            <a:endParaRPr lang="en-US"/>
          </a:p>
        </p:txBody>
      </p:sp>
    </p:spTree>
    <p:extLst>
      <p:ext uri="{BB962C8B-B14F-4D97-AF65-F5344CB8AC3E}">
        <p14:creationId xmlns:p14="http://schemas.microsoft.com/office/powerpoint/2010/main" val="3489443395"/>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158</a:t>
            </a:fld>
            <a:endParaRPr lang="en-US"/>
          </a:p>
        </p:txBody>
      </p:sp>
    </p:spTree>
    <p:extLst>
      <p:ext uri="{BB962C8B-B14F-4D97-AF65-F5344CB8AC3E}">
        <p14:creationId xmlns:p14="http://schemas.microsoft.com/office/powerpoint/2010/main" val="60793816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161</a:t>
            </a:fld>
            <a:endParaRPr lang="en-US"/>
          </a:p>
        </p:txBody>
      </p:sp>
    </p:spTree>
    <p:extLst>
      <p:ext uri="{BB962C8B-B14F-4D97-AF65-F5344CB8AC3E}">
        <p14:creationId xmlns:p14="http://schemas.microsoft.com/office/powerpoint/2010/main" val="192439177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F8A5C4-44CE-DA84-B205-6CA54AFC6B3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32687D8-597A-83E3-C507-E4D6818E5BE9}"/>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06577BA1-0E98-84EA-D07D-235BC9C83D8F}"/>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a:extLst>
              <a:ext uri="{FF2B5EF4-FFF2-40B4-BE49-F238E27FC236}">
                <a16:creationId xmlns:a16="http://schemas.microsoft.com/office/drawing/2014/main" id="{1FA59F0D-3F6C-5A03-9108-855258F2C12C}"/>
              </a:ext>
            </a:extLst>
          </p:cNvPr>
          <p:cNvSpPr>
            <a:spLocks noGrp="1"/>
          </p:cNvSpPr>
          <p:nvPr>
            <p:ph type="sldNum" sz="quarter" idx="5"/>
          </p:nvPr>
        </p:nvSpPr>
        <p:spPr/>
        <p:txBody>
          <a:bodyPr/>
          <a:lstStyle/>
          <a:p>
            <a:fld id="{436E8A87-18DA-4CCE-A8C2-BDBC489258C6}" type="slidenum">
              <a:rPr lang="en-US" smtClean="0"/>
              <a:pPr/>
              <a:t>13</a:t>
            </a:fld>
            <a:endParaRPr lang="en-US"/>
          </a:p>
        </p:txBody>
      </p:sp>
    </p:spTree>
    <p:extLst>
      <p:ext uri="{BB962C8B-B14F-4D97-AF65-F5344CB8AC3E}">
        <p14:creationId xmlns:p14="http://schemas.microsoft.com/office/powerpoint/2010/main" val="1805074037"/>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CE9D38-E50E-0214-FB50-348CFACEC6B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FA5B036-6481-260C-FB96-3A61F42A8114}"/>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9CD8A0D5-ED7C-28D2-1A9A-DF751AD7D15F}"/>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[2503.13657] Why Do Multi-Agent LLM Systems Fail?: https://arxiv.org/abs/2503.13657</a:t>
            </a:r>
          </a:p>
          <a:p>
            <a:pPr marL="0" indent="0">
              <a:buNone/>
            </a:pPr>
            <a:endParaRPr lang="en-US"/>
          </a:p>
        </p:txBody>
      </p:sp>
      <p:sp>
        <p:nvSpPr>
          <p:cNvPr id="4" name="Slide Number Placeholder 3">
            <a:extLst>
              <a:ext uri="{FF2B5EF4-FFF2-40B4-BE49-F238E27FC236}">
                <a16:creationId xmlns:a16="http://schemas.microsoft.com/office/drawing/2014/main" id="{A0C04233-DAEC-9FFC-89EB-1C785DF06D53}"/>
              </a:ext>
            </a:extLst>
          </p:cNvPr>
          <p:cNvSpPr>
            <a:spLocks noGrp="1"/>
          </p:cNvSpPr>
          <p:nvPr>
            <p:ph type="sldNum" sz="quarter" idx="5"/>
          </p:nvPr>
        </p:nvSpPr>
        <p:spPr/>
        <p:txBody>
          <a:bodyPr/>
          <a:lstStyle/>
          <a:p>
            <a:fld id="{436E8A87-18DA-4CCE-A8C2-BDBC489258C6}" type="slidenum">
              <a:rPr lang="en-US" smtClean="0"/>
              <a:pPr/>
              <a:t>162</a:t>
            </a:fld>
            <a:endParaRPr lang="en-US"/>
          </a:p>
        </p:txBody>
      </p:sp>
    </p:spTree>
    <p:extLst>
      <p:ext uri="{BB962C8B-B14F-4D97-AF65-F5344CB8AC3E}">
        <p14:creationId xmlns:p14="http://schemas.microsoft.com/office/powerpoint/2010/main" val="1164041782"/>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4F91E7-B458-171E-7ABF-6FDC76BA5D0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692A6F-CDCA-7686-40B3-2475CB6E5993}"/>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EB967C1D-BA5F-A62B-D1C8-12614C5CC235}"/>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E956A6D2-64D8-E3C5-5921-5905C9A32B5C}"/>
              </a:ext>
            </a:extLst>
          </p:cNvPr>
          <p:cNvSpPr>
            <a:spLocks noGrp="1"/>
          </p:cNvSpPr>
          <p:nvPr>
            <p:ph type="sldNum" sz="quarter" idx="5"/>
          </p:nvPr>
        </p:nvSpPr>
        <p:spPr/>
        <p:txBody>
          <a:bodyPr/>
          <a:lstStyle/>
          <a:p>
            <a:fld id="{436E8A87-18DA-4CCE-A8C2-BDBC489258C6}" type="slidenum">
              <a:rPr lang="en-US" smtClean="0"/>
              <a:pPr/>
              <a:t>163</a:t>
            </a:fld>
            <a:endParaRPr lang="en-US"/>
          </a:p>
        </p:txBody>
      </p:sp>
    </p:spTree>
    <p:extLst>
      <p:ext uri="{BB962C8B-B14F-4D97-AF65-F5344CB8AC3E}">
        <p14:creationId xmlns:p14="http://schemas.microsoft.com/office/powerpoint/2010/main" val="263509918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166</a:t>
            </a:fld>
            <a:endParaRPr lang="en-US"/>
          </a:p>
        </p:txBody>
      </p:sp>
    </p:spTree>
    <p:extLst>
      <p:ext uri="{BB962C8B-B14F-4D97-AF65-F5344CB8AC3E}">
        <p14:creationId xmlns:p14="http://schemas.microsoft.com/office/powerpoint/2010/main" val="1638923170"/>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167</a:t>
            </a:fld>
            <a:endParaRPr lang="en-US"/>
          </a:p>
        </p:txBody>
      </p:sp>
    </p:spTree>
    <p:extLst>
      <p:ext uri="{BB962C8B-B14F-4D97-AF65-F5344CB8AC3E}">
        <p14:creationId xmlns:p14="http://schemas.microsoft.com/office/powerpoint/2010/main" val="1180709826"/>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A922F1-635B-6904-E4E3-F7333E115FF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EE33172-DF22-9A9D-DA49-A3FA9A549A4B}"/>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DA43224F-1DD3-8A8F-6DA7-0127F57C0E4E}"/>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Indemnification Examples:</a:t>
            </a:r>
          </a:p>
          <a:p>
            <a:pPr marL="112713" marR="0" lvl="0" indent="-112713" algn="l" defTabSz="914400" rtl="0" eaLnBrk="1" fontAlgn="auto" latinLnBrk="0" hangingPunct="1">
              <a:lnSpc>
                <a:spcPct val="100000"/>
              </a:lnSpc>
              <a:spcBef>
                <a:spcPts val="0"/>
              </a:spcBef>
              <a:spcAft>
                <a:spcPts val="0"/>
              </a:spcAft>
              <a:buClrTx/>
              <a:buSzTx/>
              <a:tabLst/>
              <a:defRPr/>
            </a:pPr>
            <a:r>
              <a:rPr lang="en-US">
                <a:hlinkClick r:id="rId3"/>
              </a:rPr>
              <a:t>Azure IP Advantage | Microsoft Azure</a:t>
            </a:r>
            <a:r>
              <a:rPr lang="en-US" sz="1100"/>
              <a:t>: https://azure.microsoft.com/en-us/solutions/iot/ip-advantage-program</a:t>
            </a:r>
          </a:p>
          <a:p>
            <a:pPr marL="112713" marR="0" lvl="0" indent="-112713" algn="l" defTabSz="914400" rtl="0" eaLnBrk="1" fontAlgn="auto" latinLnBrk="0" hangingPunct="1">
              <a:lnSpc>
                <a:spcPct val="100000"/>
              </a:lnSpc>
              <a:spcBef>
                <a:spcPts val="0"/>
              </a:spcBef>
              <a:spcAft>
                <a:spcPts val="0"/>
              </a:spcAft>
              <a:buClrTx/>
              <a:buSzTx/>
              <a:tabLst/>
              <a:defRPr/>
            </a:pPr>
            <a:r>
              <a:rPr lang="en-US">
                <a:hlinkClick r:id="rId4"/>
              </a:rPr>
              <a:t>Customer Copyright Commitment Required Mitigations | Microsoft Learn</a:t>
            </a:r>
            <a:r>
              <a:rPr lang="en-US" sz="1100"/>
              <a:t>: https://learn.microsoft.com/en-us/legal/cognitive-services/openai/customer-copyright-commitment</a:t>
            </a:r>
          </a:p>
          <a:p>
            <a:pPr marL="0" indent="0">
              <a:buNone/>
            </a:pPr>
            <a:endParaRPr lang="en-US"/>
          </a:p>
        </p:txBody>
      </p:sp>
      <p:sp>
        <p:nvSpPr>
          <p:cNvPr id="4" name="Slide Number Placeholder 3">
            <a:extLst>
              <a:ext uri="{FF2B5EF4-FFF2-40B4-BE49-F238E27FC236}">
                <a16:creationId xmlns:a16="http://schemas.microsoft.com/office/drawing/2014/main" id="{9D489C14-C8E6-5E9E-AF8B-144B90F383C5}"/>
              </a:ext>
            </a:extLst>
          </p:cNvPr>
          <p:cNvSpPr>
            <a:spLocks noGrp="1"/>
          </p:cNvSpPr>
          <p:nvPr>
            <p:ph type="sldNum" sz="quarter" idx="5"/>
          </p:nvPr>
        </p:nvSpPr>
        <p:spPr/>
        <p:txBody>
          <a:bodyPr/>
          <a:lstStyle/>
          <a:p>
            <a:fld id="{436E8A87-18DA-4CCE-A8C2-BDBC489258C6}" type="slidenum">
              <a:rPr lang="en-US" smtClean="0"/>
              <a:pPr/>
              <a:t>168</a:t>
            </a:fld>
            <a:endParaRPr lang="en-US"/>
          </a:p>
        </p:txBody>
      </p:sp>
    </p:spTree>
    <p:extLst>
      <p:ext uri="{BB962C8B-B14F-4D97-AF65-F5344CB8AC3E}">
        <p14:creationId xmlns:p14="http://schemas.microsoft.com/office/powerpoint/2010/main" val="184328836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169</a:t>
            </a:fld>
            <a:endParaRPr lang="en-US"/>
          </a:p>
        </p:txBody>
      </p:sp>
    </p:spTree>
    <p:extLst>
      <p:ext uri="{BB962C8B-B14F-4D97-AF65-F5344CB8AC3E}">
        <p14:creationId xmlns:p14="http://schemas.microsoft.com/office/powerpoint/2010/main" val="115328462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170</a:t>
            </a:fld>
            <a:endParaRPr lang="en-US"/>
          </a:p>
        </p:txBody>
      </p:sp>
    </p:spTree>
    <p:extLst>
      <p:ext uri="{BB962C8B-B14F-4D97-AF65-F5344CB8AC3E}">
        <p14:creationId xmlns:p14="http://schemas.microsoft.com/office/powerpoint/2010/main" val="3706987424"/>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174</a:t>
            </a:fld>
            <a:endParaRPr lang="en-US"/>
          </a:p>
        </p:txBody>
      </p:sp>
    </p:spTree>
    <p:extLst>
      <p:ext uri="{BB962C8B-B14F-4D97-AF65-F5344CB8AC3E}">
        <p14:creationId xmlns:p14="http://schemas.microsoft.com/office/powerpoint/2010/main" val="1228833629"/>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3D1F20-8118-A14E-9D2F-6A11C7727F1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0FF544-6FFD-417D-25E2-98340D3D043A}"/>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730F622A-516E-AF9B-B3AE-52234ECCBF2E}"/>
              </a:ext>
            </a:extLst>
          </p:cNvPr>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a:extLst>
              <a:ext uri="{FF2B5EF4-FFF2-40B4-BE49-F238E27FC236}">
                <a16:creationId xmlns:a16="http://schemas.microsoft.com/office/drawing/2014/main" id="{525C3F52-E0EB-D179-F3D1-DE928442726E}"/>
              </a:ext>
            </a:extLst>
          </p:cNvPr>
          <p:cNvSpPr>
            <a:spLocks noGrp="1"/>
          </p:cNvSpPr>
          <p:nvPr>
            <p:ph type="sldNum" sz="quarter" idx="5"/>
          </p:nvPr>
        </p:nvSpPr>
        <p:spPr/>
        <p:txBody>
          <a:bodyPr/>
          <a:lstStyle/>
          <a:p>
            <a:fld id="{436E8A87-18DA-4CCE-A8C2-BDBC489258C6}" type="slidenum">
              <a:rPr lang="en-US" smtClean="0"/>
              <a:pPr/>
              <a:t>175</a:t>
            </a:fld>
            <a:endParaRPr lang="en-US"/>
          </a:p>
        </p:txBody>
      </p:sp>
    </p:spTree>
    <p:extLst>
      <p:ext uri="{BB962C8B-B14F-4D97-AF65-F5344CB8AC3E}">
        <p14:creationId xmlns:p14="http://schemas.microsoft.com/office/powerpoint/2010/main" val="268523586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176</a:t>
            </a:fld>
            <a:endParaRPr lang="en-US"/>
          </a:p>
        </p:txBody>
      </p:sp>
    </p:spTree>
    <p:extLst>
      <p:ext uri="{BB962C8B-B14F-4D97-AF65-F5344CB8AC3E}">
        <p14:creationId xmlns:p14="http://schemas.microsoft.com/office/powerpoint/2010/main" val="246839675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AFEF25-B116-5645-AD1B-FE30EB1B4AC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0BC564-2787-6EBC-0ABE-44C54AF49FE7}"/>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DE22342A-45E3-20C5-A58B-543E4491C9D9}"/>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p:txBody>
      </p:sp>
      <p:sp>
        <p:nvSpPr>
          <p:cNvPr id="4" name="Slide Number Placeholder 3">
            <a:extLst>
              <a:ext uri="{FF2B5EF4-FFF2-40B4-BE49-F238E27FC236}">
                <a16:creationId xmlns:a16="http://schemas.microsoft.com/office/drawing/2014/main" id="{062895BC-46E4-A1B0-8F55-6DC48AC86C14}"/>
              </a:ext>
            </a:extLst>
          </p:cNvPr>
          <p:cNvSpPr>
            <a:spLocks noGrp="1"/>
          </p:cNvSpPr>
          <p:nvPr>
            <p:ph type="sldNum" sz="quarter" idx="5"/>
          </p:nvPr>
        </p:nvSpPr>
        <p:spPr/>
        <p:txBody>
          <a:bodyPr/>
          <a:lstStyle/>
          <a:p>
            <a:fld id="{436E8A87-18DA-4CCE-A8C2-BDBC489258C6}" type="slidenum">
              <a:rPr lang="en-US" smtClean="0"/>
              <a:pPr/>
              <a:t>14</a:t>
            </a:fld>
            <a:endParaRPr lang="en-US"/>
          </a:p>
        </p:txBody>
      </p:sp>
    </p:spTree>
    <p:extLst>
      <p:ext uri="{BB962C8B-B14F-4D97-AF65-F5344CB8AC3E}">
        <p14:creationId xmlns:p14="http://schemas.microsoft.com/office/powerpoint/2010/main" val="739699640"/>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0B28AC-7BB3-FB0E-AF5E-C79494C9FEA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C232E3-BC76-29A1-AE96-037B9B6C63ED}"/>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4C7DB32D-5686-727C-5AF9-29F9E664837F}"/>
              </a:ext>
            </a:extLst>
          </p:cNvPr>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a:extLst>
              <a:ext uri="{FF2B5EF4-FFF2-40B4-BE49-F238E27FC236}">
                <a16:creationId xmlns:a16="http://schemas.microsoft.com/office/drawing/2014/main" id="{BAC71867-46B5-4D22-B7B4-392031B35ED7}"/>
              </a:ext>
            </a:extLst>
          </p:cNvPr>
          <p:cNvSpPr>
            <a:spLocks noGrp="1"/>
          </p:cNvSpPr>
          <p:nvPr>
            <p:ph type="sldNum" sz="quarter" idx="5"/>
          </p:nvPr>
        </p:nvSpPr>
        <p:spPr/>
        <p:txBody>
          <a:bodyPr/>
          <a:lstStyle/>
          <a:p>
            <a:fld id="{436E8A87-18DA-4CCE-A8C2-BDBC489258C6}" type="slidenum">
              <a:rPr lang="en-US" smtClean="0"/>
              <a:pPr/>
              <a:t>177</a:t>
            </a:fld>
            <a:endParaRPr lang="en-US"/>
          </a:p>
        </p:txBody>
      </p:sp>
    </p:spTree>
    <p:extLst>
      <p:ext uri="{BB962C8B-B14F-4D97-AF65-F5344CB8AC3E}">
        <p14:creationId xmlns:p14="http://schemas.microsoft.com/office/powerpoint/2010/main" val="362124810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396034-9F08-5ED4-E3BB-33F644A8028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9D10A92-B169-CA3C-A5CF-838EC1E026A3}"/>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95D7CDAA-9344-17A5-5A7A-8CA2BF08D089}"/>
              </a:ext>
            </a:extLst>
          </p:cNvPr>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a:extLst>
              <a:ext uri="{FF2B5EF4-FFF2-40B4-BE49-F238E27FC236}">
                <a16:creationId xmlns:a16="http://schemas.microsoft.com/office/drawing/2014/main" id="{FC8D4753-259C-8C76-6863-19183E58C20C}"/>
              </a:ext>
            </a:extLst>
          </p:cNvPr>
          <p:cNvSpPr>
            <a:spLocks noGrp="1"/>
          </p:cNvSpPr>
          <p:nvPr>
            <p:ph type="sldNum" sz="quarter" idx="5"/>
          </p:nvPr>
        </p:nvSpPr>
        <p:spPr/>
        <p:txBody>
          <a:bodyPr/>
          <a:lstStyle/>
          <a:p>
            <a:fld id="{436E8A87-18DA-4CCE-A8C2-BDBC489258C6}" type="slidenum">
              <a:rPr lang="en-US" smtClean="0"/>
              <a:pPr/>
              <a:t>178</a:t>
            </a:fld>
            <a:endParaRPr lang="en-US"/>
          </a:p>
        </p:txBody>
      </p:sp>
    </p:spTree>
    <p:extLst>
      <p:ext uri="{BB962C8B-B14F-4D97-AF65-F5344CB8AC3E}">
        <p14:creationId xmlns:p14="http://schemas.microsoft.com/office/powerpoint/2010/main" val="1977575147"/>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179</a:t>
            </a:fld>
            <a:endParaRPr lang="en-US"/>
          </a:p>
        </p:txBody>
      </p:sp>
    </p:spTree>
    <p:extLst>
      <p:ext uri="{BB962C8B-B14F-4D97-AF65-F5344CB8AC3E}">
        <p14:creationId xmlns:p14="http://schemas.microsoft.com/office/powerpoint/2010/main" val="141341525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180</a:t>
            </a:fld>
            <a:endParaRPr lang="en-US"/>
          </a:p>
        </p:txBody>
      </p:sp>
    </p:spTree>
    <p:extLst>
      <p:ext uri="{BB962C8B-B14F-4D97-AF65-F5344CB8AC3E}">
        <p14:creationId xmlns:p14="http://schemas.microsoft.com/office/powerpoint/2010/main" val="65354610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a:p>
            <a:endParaRPr lang="en-US" dirty="0"/>
          </a:p>
        </p:txBody>
      </p:sp>
      <p:sp>
        <p:nvSpPr>
          <p:cNvPr id="4" name="Slide Number Placeholder 3"/>
          <p:cNvSpPr>
            <a:spLocks noGrp="1"/>
          </p:cNvSpPr>
          <p:nvPr>
            <p:ph type="sldNum" sz="quarter" idx="5"/>
          </p:nvPr>
        </p:nvSpPr>
        <p:spPr/>
        <p:txBody>
          <a:bodyPr/>
          <a:lstStyle/>
          <a:p>
            <a:fld id="{436E8A87-18DA-4CCE-A8C2-BDBC489258C6}" type="slidenum">
              <a:rPr lang="en-US" smtClean="0"/>
              <a:pPr/>
              <a:t>181</a:t>
            </a:fld>
            <a:endParaRPr lang="en-US"/>
          </a:p>
        </p:txBody>
      </p:sp>
    </p:spTree>
    <p:extLst>
      <p:ext uri="{BB962C8B-B14F-4D97-AF65-F5344CB8AC3E}">
        <p14:creationId xmlns:p14="http://schemas.microsoft.com/office/powerpoint/2010/main" val="1501584898"/>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436E8A87-18DA-4CCE-A8C2-BDBC489258C6}" type="slidenum">
              <a:rPr lang="en-US" smtClean="0"/>
              <a:pPr/>
              <a:t>182</a:t>
            </a:fld>
            <a:endParaRPr lang="en-US"/>
          </a:p>
        </p:txBody>
      </p:sp>
    </p:spTree>
    <p:extLst>
      <p:ext uri="{BB962C8B-B14F-4D97-AF65-F5344CB8AC3E}">
        <p14:creationId xmlns:p14="http://schemas.microsoft.com/office/powerpoint/2010/main" val="503414379"/>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10AC27-63EB-8D71-A545-9246B52B368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DD0BA79-7523-C1ED-A3F9-963E2B0C7340}"/>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59D7FBA2-93DC-008D-3345-7698D10C61BB}"/>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E2362BE4-A4CC-A1AB-9A39-323213599E33}"/>
              </a:ext>
            </a:extLst>
          </p:cNvPr>
          <p:cNvSpPr>
            <a:spLocks noGrp="1"/>
          </p:cNvSpPr>
          <p:nvPr>
            <p:ph type="sldNum" sz="quarter" idx="5"/>
          </p:nvPr>
        </p:nvSpPr>
        <p:spPr/>
        <p:txBody>
          <a:bodyPr/>
          <a:lstStyle/>
          <a:p>
            <a:fld id="{436E8A87-18DA-4CCE-A8C2-BDBC489258C6}" type="slidenum">
              <a:rPr lang="en-US" smtClean="0"/>
              <a:pPr/>
              <a:t>185</a:t>
            </a:fld>
            <a:endParaRPr lang="en-US"/>
          </a:p>
        </p:txBody>
      </p:sp>
    </p:spTree>
    <p:extLst>
      <p:ext uri="{BB962C8B-B14F-4D97-AF65-F5344CB8AC3E}">
        <p14:creationId xmlns:p14="http://schemas.microsoft.com/office/powerpoint/2010/main" val="4004076110"/>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2FDA0C-E3C7-2C9A-C822-051796E8694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907BB6-7178-820E-C530-7F18C25CAA89}"/>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B63709BE-A32F-B9C1-94AC-A8B57BC0B99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76C68BC-FF37-EAC0-9991-A373C2551F2D}"/>
              </a:ext>
            </a:extLst>
          </p:cNvPr>
          <p:cNvSpPr>
            <a:spLocks noGrp="1"/>
          </p:cNvSpPr>
          <p:nvPr>
            <p:ph type="sldNum" sz="quarter" idx="5"/>
          </p:nvPr>
        </p:nvSpPr>
        <p:spPr/>
        <p:txBody>
          <a:bodyPr/>
          <a:lstStyle/>
          <a:p>
            <a:fld id="{436E8A87-18DA-4CCE-A8C2-BDBC489258C6}" type="slidenum">
              <a:rPr lang="en-US" smtClean="0"/>
              <a:pPr/>
              <a:t>186</a:t>
            </a:fld>
            <a:endParaRPr lang="en-US"/>
          </a:p>
        </p:txBody>
      </p:sp>
    </p:spTree>
    <p:extLst>
      <p:ext uri="{BB962C8B-B14F-4D97-AF65-F5344CB8AC3E}">
        <p14:creationId xmlns:p14="http://schemas.microsoft.com/office/powerpoint/2010/main" val="146198437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sp>
      <p:sp>
        <p:nvSpPr>
          <p:cNvPr id="3" name="Notes Placeholder 2"/>
          <p:cNvSpPr>
            <a:spLocks noGrp="1"/>
          </p:cNvSpPr>
          <p:nvPr>
            <p:ph type="body" idx="1"/>
          </p:nvPr>
        </p:nvSpPr>
        <p:spPr/>
        <p:txBody>
          <a:bodyPr/>
          <a:lstStyle/>
          <a:p>
            <a:pPr marL="0" indent="0">
              <a:buNone/>
            </a:pPr>
            <a:endParaRPr lang="en-US" dirty="0"/>
          </a:p>
          <a:p>
            <a:pPr marL="0" indent="0">
              <a:buNone/>
            </a:pPr>
            <a:endParaRPr lang="en-US" dirty="0"/>
          </a:p>
          <a:p>
            <a:pPr marL="0" indent="0">
              <a:buNone/>
            </a:pPr>
            <a:endParaRPr lang="en-US" dirty="0"/>
          </a:p>
          <a:p>
            <a:pPr marL="0" indent="0">
              <a:buNone/>
            </a:pPr>
            <a:r>
              <a:rPr lang="en-US" sz="1100" b="0" kern="1200" dirty="0">
                <a:solidFill>
                  <a:schemeClr val="tx1"/>
                </a:solidFill>
                <a:effectLst/>
                <a:latin typeface="+mn-lt"/>
                <a:ea typeface="+mn-ea"/>
                <a:cs typeface="+mn-cs"/>
              </a:rPr>
              <a:t>from </a:t>
            </a:r>
            <a:r>
              <a:rPr lang="en-US" sz="1100" b="0" kern="1200" dirty="0" err="1">
                <a:solidFill>
                  <a:schemeClr val="tx1"/>
                </a:solidFill>
                <a:effectLst/>
                <a:latin typeface="+mn-lt"/>
                <a:ea typeface="+mn-ea"/>
                <a:cs typeface="+mn-cs"/>
              </a:rPr>
              <a:t>opentelemetry</a:t>
            </a:r>
            <a:r>
              <a:rPr lang="en-US" sz="1100" b="0" kern="1200" dirty="0">
                <a:solidFill>
                  <a:schemeClr val="tx1"/>
                </a:solidFill>
                <a:effectLst/>
                <a:latin typeface="+mn-lt"/>
                <a:ea typeface="+mn-ea"/>
                <a:cs typeface="+mn-cs"/>
              </a:rPr>
              <a:t> import trace</a:t>
            </a:r>
          </a:p>
          <a:p>
            <a:pPr marL="0" indent="0">
              <a:buNone/>
            </a:pPr>
            <a:r>
              <a:rPr lang="en-US" sz="1100" b="0" kern="1200" dirty="0">
                <a:solidFill>
                  <a:schemeClr val="tx1"/>
                </a:solidFill>
                <a:effectLst/>
                <a:latin typeface="+mn-lt"/>
                <a:ea typeface="+mn-ea"/>
                <a:cs typeface="+mn-cs"/>
              </a:rPr>
              <a:t>tracer = </a:t>
            </a:r>
            <a:r>
              <a:rPr lang="en-US" sz="1100" b="0" kern="1200" dirty="0" err="1">
                <a:solidFill>
                  <a:schemeClr val="tx1"/>
                </a:solidFill>
                <a:effectLst/>
                <a:latin typeface="+mn-lt"/>
                <a:ea typeface="+mn-ea"/>
                <a:cs typeface="+mn-cs"/>
              </a:rPr>
              <a:t>trace.get_tracer</a:t>
            </a:r>
            <a:r>
              <a:rPr lang="en-US" sz="1100" b="0" kern="1200" dirty="0">
                <a:solidFill>
                  <a:schemeClr val="tx1"/>
                </a:solidFill>
                <a:effectLst/>
                <a:latin typeface="+mn-lt"/>
                <a:ea typeface="+mn-ea"/>
                <a:cs typeface="+mn-cs"/>
              </a:rPr>
              <a:t>("rag-agent")</a:t>
            </a:r>
          </a:p>
          <a:p>
            <a:pPr marL="0" indent="0">
              <a:buNone/>
            </a:pPr>
            <a:br>
              <a:rPr lang="en-US" sz="1100" b="0" kern="1200" dirty="0">
                <a:solidFill>
                  <a:schemeClr val="tx1"/>
                </a:solidFill>
                <a:effectLst/>
                <a:latin typeface="+mn-lt"/>
                <a:ea typeface="+mn-ea"/>
                <a:cs typeface="+mn-cs"/>
              </a:rPr>
            </a:br>
            <a:endParaRPr lang="en-US" sz="1100" b="0" kern="1200" dirty="0">
              <a:solidFill>
                <a:schemeClr val="tx1"/>
              </a:solidFill>
              <a:effectLst/>
              <a:latin typeface="+mn-lt"/>
              <a:ea typeface="+mn-ea"/>
              <a:cs typeface="+mn-cs"/>
            </a:endParaRPr>
          </a:p>
          <a:p>
            <a:pPr marL="0" indent="0">
              <a:buNone/>
            </a:pPr>
            <a:r>
              <a:rPr lang="en-US" sz="1100" b="0" kern="1200" dirty="0">
                <a:solidFill>
                  <a:schemeClr val="tx1"/>
                </a:solidFill>
                <a:effectLst/>
                <a:latin typeface="+mn-lt"/>
                <a:ea typeface="+mn-ea"/>
                <a:cs typeface="+mn-cs"/>
              </a:rPr>
              <a:t>def </a:t>
            </a:r>
            <a:r>
              <a:rPr lang="en-US" sz="1100" b="0" kern="1200" dirty="0" err="1">
                <a:solidFill>
                  <a:schemeClr val="tx1"/>
                </a:solidFill>
                <a:effectLst/>
                <a:latin typeface="+mn-lt"/>
                <a:ea typeface="+mn-ea"/>
                <a:cs typeface="+mn-cs"/>
              </a:rPr>
              <a:t>rag_query</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user_query</a:t>
            </a:r>
            <a:r>
              <a:rPr lang="en-US" sz="1100" b="0" kern="1200" dirty="0">
                <a:solidFill>
                  <a:schemeClr val="tx1"/>
                </a:solidFill>
                <a:effectLst/>
                <a:latin typeface="+mn-lt"/>
                <a:ea typeface="+mn-ea"/>
                <a:cs typeface="+mn-cs"/>
              </a:rPr>
              <a:t>):</a:t>
            </a:r>
          </a:p>
          <a:p>
            <a:pPr marL="0" indent="0">
              <a:buNone/>
            </a:pPr>
            <a:r>
              <a:rPr lang="en-US" sz="1100" b="0" kern="1200" dirty="0">
                <a:solidFill>
                  <a:schemeClr val="tx1"/>
                </a:solidFill>
                <a:effectLst/>
                <a:latin typeface="+mn-lt"/>
                <a:ea typeface="+mn-ea"/>
                <a:cs typeface="+mn-cs"/>
              </a:rPr>
              <a:t>    with </a:t>
            </a:r>
            <a:r>
              <a:rPr lang="en-US" sz="1100" b="0" kern="1200" dirty="0" err="1">
                <a:solidFill>
                  <a:schemeClr val="tx1"/>
                </a:solidFill>
                <a:effectLst/>
                <a:latin typeface="+mn-lt"/>
                <a:ea typeface="+mn-ea"/>
                <a:cs typeface="+mn-cs"/>
              </a:rPr>
              <a:t>tracer.start_as_current_span</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rag_process</a:t>
            </a:r>
            <a:r>
              <a:rPr lang="en-US" sz="1100" b="0" kern="1200" dirty="0">
                <a:solidFill>
                  <a:schemeClr val="tx1"/>
                </a:solidFill>
                <a:effectLst/>
                <a:latin typeface="+mn-lt"/>
                <a:ea typeface="+mn-ea"/>
                <a:cs typeface="+mn-cs"/>
              </a:rPr>
              <a:t>") as </a:t>
            </a:r>
            <a:r>
              <a:rPr lang="en-US" sz="1100" b="0" kern="1200" dirty="0" err="1">
                <a:solidFill>
                  <a:schemeClr val="tx1"/>
                </a:solidFill>
                <a:effectLst/>
                <a:latin typeface="+mn-lt"/>
                <a:ea typeface="+mn-ea"/>
                <a:cs typeface="+mn-cs"/>
              </a:rPr>
              <a:t>root_span</a:t>
            </a:r>
            <a:r>
              <a:rPr lang="en-US" sz="1100" b="0" kern="1200" dirty="0">
                <a:solidFill>
                  <a:schemeClr val="tx1"/>
                </a:solidFill>
                <a:effectLst/>
                <a:latin typeface="+mn-lt"/>
                <a:ea typeface="+mn-ea"/>
                <a:cs typeface="+mn-cs"/>
              </a:rPr>
              <a:t>:</a:t>
            </a:r>
          </a:p>
          <a:p>
            <a:pPr marL="0" indent="0">
              <a:buNone/>
            </a:pP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root_span.set_attribute</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app.user_id</a:t>
            </a:r>
            <a:r>
              <a:rPr lang="en-US" sz="1100" b="0" kern="1200" dirty="0">
                <a:solidFill>
                  <a:schemeClr val="tx1"/>
                </a:solidFill>
                <a:effectLst/>
                <a:latin typeface="+mn-lt"/>
                <a:ea typeface="+mn-ea"/>
                <a:cs typeface="+mn-cs"/>
              </a:rPr>
              <a:t>", "user_123")</a:t>
            </a:r>
          </a:p>
          <a:p>
            <a:pPr marL="0" indent="0">
              <a:buNone/>
            </a:pPr>
            <a:r>
              <a:rPr lang="en-US" sz="1100" b="0" kern="1200" dirty="0">
                <a:solidFill>
                  <a:schemeClr val="tx1"/>
                </a:solidFill>
                <a:effectLst/>
                <a:latin typeface="+mn-lt"/>
                <a:ea typeface="+mn-ea"/>
                <a:cs typeface="+mn-cs"/>
              </a:rPr>
              <a:t>        </a:t>
            </a:r>
          </a:p>
          <a:p>
            <a:pPr marL="0" indent="0">
              <a:buNone/>
            </a:pPr>
            <a:r>
              <a:rPr lang="en-US" sz="1100" b="0" kern="1200" dirty="0">
                <a:solidFill>
                  <a:schemeClr val="tx1"/>
                </a:solidFill>
                <a:effectLst/>
                <a:latin typeface="+mn-lt"/>
                <a:ea typeface="+mn-ea"/>
                <a:cs typeface="+mn-cs"/>
              </a:rPr>
              <a:t>        # --- 1. RETRIEVAL STEP ---</a:t>
            </a:r>
          </a:p>
          <a:p>
            <a:pPr marL="0" indent="0">
              <a:buNone/>
            </a:pPr>
            <a:r>
              <a:rPr lang="en-US" sz="1100" b="0" kern="1200" dirty="0">
                <a:solidFill>
                  <a:schemeClr val="tx1"/>
                </a:solidFill>
                <a:effectLst/>
                <a:latin typeface="+mn-lt"/>
                <a:ea typeface="+mn-ea"/>
                <a:cs typeface="+mn-cs"/>
              </a:rPr>
              <a:t>        with </a:t>
            </a:r>
            <a:r>
              <a:rPr lang="en-US" sz="1100" b="0" kern="1200" dirty="0" err="1">
                <a:solidFill>
                  <a:schemeClr val="tx1"/>
                </a:solidFill>
                <a:effectLst/>
                <a:latin typeface="+mn-lt"/>
                <a:ea typeface="+mn-ea"/>
                <a:cs typeface="+mn-cs"/>
              </a:rPr>
              <a:t>tracer.start_as_current_span</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vector_search</a:t>
            </a:r>
            <a:r>
              <a:rPr lang="en-US" sz="1100" b="0" kern="1200" dirty="0">
                <a:solidFill>
                  <a:schemeClr val="tx1"/>
                </a:solidFill>
                <a:effectLst/>
                <a:latin typeface="+mn-lt"/>
                <a:ea typeface="+mn-ea"/>
                <a:cs typeface="+mn-cs"/>
              </a:rPr>
              <a:t>") as </a:t>
            </a:r>
            <a:r>
              <a:rPr lang="en-US" sz="1100" b="0" kern="1200" dirty="0" err="1">
                <a:solidFill>
                  <a:schemeClr val="tx1"/>
                </a:solidFill>
                <a:effectLst/>
                <a:latin typeface="+mn-lt"/>
                <a:ea typeface="+mn-ea"/>
                <a:cs typeface="+mn-cs"/>
              </a:rPr>
              <a:t>retrieve_span</a:t>
            </a:r>
            <a:r>
              <a:rPr lang="en-US" sz="1100" b="0" kern="1200" dirty="0">
                <a:solidFill>
                  <a:schemeClr val="tx1"/>
                </a:solidFill>
                <a:effectLst/>
                <a:latin typeface="+mn-lt"/>
                <a:ea typeface="+mn-ea"/>
                <a:cs typeface="+mn-cs"/>
              </a:rPr>
              <a:t>:</a:t>
            </a:r>
          </a:p>
          <a:p>
            <a:pPr marL="0" indent="0">
              <a:buNone/>
            </a:pPr>
            <a:r>
              <a:rPr lang="en-US" sz="1100" b="0" kern="1200" dirty="0">
                <a:solidFill>
                  <a:schemeClr val="tx1"/>
                </a:solidFill>
                <a:effectLst/>
                <a:latin typeface="+mn-lt"/>
                <a:ea typeface="+mn-ea"/>
                <a:cs typeface="+mn-cs"/>
              </a:rPr>
              <a:t>            docs = </a:t>
            </a:r>
            <a:r>
              <a:rPr lang="en-US" sz="1100" b="0" kern="1200" dirty="0" err="1">
                <a:solidFill>
                  <a:schemeClr val="tx1"/>
                </a:solidFill>
                <a:effectLst/>
                <a:latin typeface="+mn-lt"/>
                <a:ea typeface="+mn-ea"/>
                <a:cs typeface="+mn-cs"/>
              </a:rPr>
              <a:t>vector_db.search</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user_query</a:t>
            </a:r>
            <a:r>
              <a:rPr lang="en-US" sz="1100" b="0" kern="1200" dirty="0">
                <a:solidFill>
                  <a:schemeClr val="tx1"/>
                </a:solidFill>
                <a:effectLst/>
                <a:latin typeface="+mn-lt"/>
                <a:ea typeface="+mn-ea"/>
                <a:cs typeface="+mn-cs"/>
              </a:rPr>
              <a:t>)</a:t>
            </a:r>
          </a:p>
          <a:p>
            <a:pPr marL="0" indent="0">
              <a:buNone/>
            </a:pPr>
            <a:r>
              <a:rPr lang="en-US" sz="1100" b="0" kern="1200" dirty="0">
                <a:solidFill>
                  <a:schemeClr val="tx1"/>
                </a:solidFill>
                <a:effectLst/>
                <a:latin typeface="+mn-lt"/>
                <a:ea typeface="+mn-ea"/>
                <a:cs typeface="+mn-cs"/>
              </a:rPr>
              <a:t>            </a:t>
            </a:r>
          </a:p>
          <a:p>
            <a:pPr marL="0" indent="0">
              <a:buNone/>
            </a:pPr>
            <a:r>
              <a:rPr lang="en-US" sz="1100" b="0" kern="1200" dirty="0">
                <a:solidFill>
                  <a:schemeClr val="tx1"/>
                </a:solidFill>
                <a:effectLst/>
                <a:latin typeface="+mn-lt"/>
                <a:ea typeface="+mn-ea"/>
                <a:cs typeface="+mn-cs"/>
              </a:rPr>
              <a:t>            # Attributes for database visibility</a:t>
            </a:r>
          </a:p>
          <a:p>
            <a:pPr marL="0" indent="0">
              <a:buNone/>
            </a:pP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retrieve_span.set_attribute</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db.system</a:t>
            </a:r>
            <a:r>
              <a:rPr lang="en-US" sz="1100" b="0" kern="1200" dirty="0">
                <a:solidFill>
                  <a:schemeClr val="tx1"/>
                </a:solidFill>
                <a:effectLst/>
                <a:latin typeface="+mn-lt"/>
                <a:ea typeface="+mn-ea"/>
                <a:cs typeface="+mn-cs"/>
              </a:rPr>
              <a:t>", "pinecone")</a:t>
            </a:r>
          </a:p>
          <a:p>
            <a:pPr marL="0" indent="0">
              <a:buNone/>
            </a:pP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retrieve_span.set_attribute</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db.operation</a:t>
            </a: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similarity_search</a:t>
            </a:r>
            <a:r>
              <a:rPr lang="en-US" sz="1100" b="0" kern="1200" dirty="0">
                <a:solidFill>
                  <a:schemeClr val="tx1"/>
                </a:solidFill>
                <a:effectLst/>
                <a:latin typeface="+mn-lt"/>
                <a:ea typeface="+mn-ea"/>
                <a:cs typeface="+mn-cs"/>
              </a:rPr>
              <a:t>")</a:t>
            </a:r>
          </a:p>
          <a:p>
            <a:pPr marL="0" indent="0">
              <a:buNone/>
            </a:pP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retrieve_span.set_attribute</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retrieval.doc_count</a:t>
            </a: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len</a:t>
            </a:r>
            <a:r>
              <a:rPr lang="en-US" sz="1100" b="0" kern="1200" dirty="0">
                <a:solidFill>
                  <a:schemeClr val="tx1"/>
                </a:solidFill>
                <a:effectLst/>
                <a:latin typeface="+mn-lt"/>
                <a:ea typeface="+mn-ea"/>
                <a:cs typeface="+mn-cs"/>
              </a:rPr>
              <a:t>(docs))</a:t>
            </a:r>
          </a:p>
          <a:p>
            <a:pPr marL="0" indent="0">
              <a:buNone/>
            </a:pPr>
            <a:r>
              <a:rPr lang="en-US" sz="1100" b="0" kern="1200" dirty="0">
                <a:solidFill>
                  <a:schemeClr val="tx1"/>
                </a:solidFill>
                <a:effectLst/>
                <a:latin typeface="+mn-lt"/>
                <a:ea typeface="+mn-ea"/>
                <a:cs typeface="+mn-cs"/>
              </a:rPr>
              <a:t>            # Optional: Log the top doc ID for debugging hallucinations</a:t>
            </a:r>
          </a:p>
          <a:p>
            <a:pPr marL="0" indent="0">
              <a:buNone/>
            </a:pP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retrieve_span.set_attribute</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retrieval.top_doc_id</a:t>
            </a:r>
            <a:r>
              <a:rPr lang="en-US" sz="1100" b="0" kern="1200" dirty="0">
                <a:solidFill>
                  <a:schemeClr val="tx1"/>
                </a:solidFill>
                <a:effectLst/>
                <a:latin typeface="+mn-lt"/>
                <a:ea typeface="+mn-ea"/>
                <a:cs typeface="+mn-cs"/>
              </a:rPr>
              <a:t>", docs[0].id)</a:t>
            </a:r>
          </a:p>
          <a:p>
            <a:pPr marL="0" indent="0">
              <a:buNone/>
            </a:pPr>
            <a:br>
              <a:rPr lang="en-US" sz="1100" b="0" kern="1200" dirty="0">
                <a:solidFill>
                  <a:schemeClr val="tx1"/>
                </a:solidFill>
                <a:effectLst/>
                <a:latin typeface="+mn-lt"/>
                <a:ea typeface="+mn-ea"/>
                <a:cs typeface="+mn-cs"/>
              </a:rPr>
            </a:br>
            <a:endParaRPr lang="en-US" sz="1100" b="0" kern="1200" dirty="0">
              <a:solidFill>
                <a:schemeClr val="tx1"/>
              </a:solidFill>
              <a:effectLst/>
              <a:latin typeface="+mn-lt"/>
              <a:ea typeface="+mn-ea"/>
              <a:cs typeface="+mn-cs"/>
            </a:endParaRPr>
          </a:p>
          <a:p>
            <a:pPr marL="0" indent="0">
              <a:buNone/>
            </a:pPr>
            <a:r>
              <a:rPr lang="en-US" sz="1100" b="0" kern="1200" dirty="0">
                <a:solidFill>
                  <a:schemeClr val="tx1"/>
                </a:solidFill>
                <a:effectLst/>
                <a:latin typeface="+mn-lt"/>
                <a:ea typeface="+mn-ea"/>
                <a:cs typeface="+mn-cs"/>
              </a:rPr>
              <a:t>        # --- 2. LLM STEP ---</a:t>
            </a:r>
          </a:p>
          <a:p>
            <a:pPr marL="0" indent="0">
              <a:buNone/>
            </a:pPr>
            <a:r>
              <a:rPr lang="en-US" sz="1100" b="0" kern="1200" dirty="0">
                <a:solidFill>
                  <a:schemeClr val="tx1"/>
                </a:solidFill>
                <a:effectLst/>
                <a:latin typeface="+mn-lt"/>
                <a:ea typeface="+mn-ea"/>
                <a:cs typeface="+mn-cs"/>
              </a:rPr>
              <a:t>        with </a:t>
            </a:r>
            <a:r>
              <a:rPr lang="en-US" sz="1100" b="0" kern="1200" dirty="0" err="1">
                <a:solidFill>
                  <a:schemeClr val="tx1"/>
                </a:solidFill>
                <a:effectLst/>
                <a:latin typeface="+mn-lt"/>
                <a:ea typeface="+mn-ea"/>
                <a:cs typeface="+mn-cs"/>
              </a:rPr>
              <a:t>tracer.start_as_current_span</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llm_generation</a:t>
            </a:r>
            <a:r>
              <a:rPr lang="en-US" sz="1100" b="0" kern="1200" dirty="0">
                <a:solidFill>
                  <a:schemeClr val="tx1"/>
                </a:solidFill>
                <a:effectLst/>
                <a:latin typeface="+mn-lt"/>
                <a:ea typeface="+mn-ea"/>
                <a:cs typeface="+mn-cs"/>
              </a:rPr>
              <a:t>") as </a:t>
            </a:r>
            <a:r>
              <a:rPr lang="en-US" sz="1100" b="0" kern="1200" dirty="0" err="1">
                <a:solidFill>
                  <a:schemeClr val="tx1"/>
                </a:solidFill>
                <a:effectLst/>
                <a:latin typeface="+mn-lt"/>
                <a:ea typeface="+mn-ea"/>
                <a:cs typeface="+mn-cs"/>
              </a:rPr>
              <a:t>llm_span</a:t>
            </a:r>
            <a:r>
              <a:rPr lang="en-US" sz="1100" b="0" kern="1200" dirty="0">
                <a:solidFill>
                  <a:schemeClr val="tx1"/>
                </a:solidFill>
                <a:effectLst/>
                <a:latin typeface="+mn-lt"/>
                <a:ea typeface="+mn-ea"/>
                <a:cs typeface="+mn-cs"/>
              </a:rPr>
              <a:t>:</a:t>
            </a:r>
          </a:p>
          <a:p>
            <a:pPr marL="0" indent="0">
              <a:buNone/>
            </a:pPr>
            <a:r>
              <a:rPr lang="en-US" sz="1100" b="0" kern="1200" dirty="0">
                <a:solidFill>
                  <a:schemeClr val="tx1"/>
                </a:solidFill>
                <a:effectLst/>
                <a:latin typeface="+mn-lt"/>
                <a:ea typeface="+mn-ea"/>
                <a:cs typeface="+mn-cs"/>
              </a:rPr>
              <a:t>            # Standard GenAI Attributes</a:t>
            </a:r>
          </a:p>
          <a:p>
            <a:pPr marL="0" indent="0">
              <a:buNone/>
            </a:pP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llm_span.set_attribute</a:t>
            </a:r>
            <a:r>
              <a:rPr lang="en-US" sz="1100" b="0" kern="1200" dirty="0">
                <a:solidFill>
                  <a:schemeClr val="tx1"/>
                </a:solidFill>
                <a:effectLst/>
                <a:latin typeface="+mn-lt"/>
                <a:ea typeface="+mn-ea"/>
                <a:cs typeface="+mn-cs"/>
              </a:rPr>
              <a:t>("gen_ai.provider.name", "</a:t>
            </a:r>
            <a:r>
              <a:rPr lang="en-US" sz="1100" b="0" kern="1200" dirty="0" err="1">
                <a:solidFill>
                  <a:schemeClr val="tx1"/>
                </a:solidFill>
                <a:effectLst/>
                <a:latin typeface="+mn-lt"/>
                <a:ea typeface="+mn-ea"/>
                <a:cs typeface="+mn-cs"/>
              </a:rPr>
              <a:t>openai</a:t>
            </a:r>
            <a:r>
              <a:rPr lang="en-US" sz="1100" b="0" kern="1200" dirty="0">
                <a:solidFill>
                  <a:schemeClr val="tx1"/>
                </a:solidFill>
                <a:effectLst/>
                <a:latin typeface="+mn-lt"/>
                <a:ea typeface="+mn-ea"/>
                <a:cs typeface="+mn-cs"/>
              </a:rPr>
              <a:t>")</a:t>
            </a:r>
          </a:p>
          <a:p>
            <a:pPr marL="0" indent="0">
              <a:buNone/>
            </a:pP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llm_span.set_attribute</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gen_ai.request.model</a:t>
            </a:r>
            <a:r>
              <a:rPr lang="en-US" sz="1100" b="0" kern="1200" dirty="0">
                <a:solidFill>
                  <a:schemeClr val="tx1"/>
                </a:solidFill>
                <a:effectLst/>
                <a:latin typeface="+mn-lt"/>
                <a:ea typeface="+mn-ea"/>
                <a:cs typeface="+mn-cs"/>
              </a:rPr>
              <a:t>", "gpt-4o")</a:t>
            </a:r>
          </a:p>
          <a:p>
            <a:pPr marL="0" indent="0">
              <a:buNone/>
            </a:pP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llm_span.set_attribute</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gen_ai.request.temperature</a:t>
            </a:r>
            <a:r>
              <a:rPr lang="en-US" sz="1100" b="0" kern="1200" dirty="0">
                <a:solidFill>
                  <a:schemeClr val="tx1"/>
                </a:solidFill>
                <a:effectLst/>
                <a:latin typeface="+mn-lt"/>
                <a:ea typeface="+mn-ea"/>
                <a:cs typeface="+mn-cs"/>
              </a:rPr>
              <a:t>", 0.7)</a:t>
            </a:r>
          </a:p>
          <a:p>
            <a:pPr marL="0" indent="0">
              <a:buNone/>
            </a:pPr>
            <a:r>
              <a:rPr lang="en-US" sz="1100" b="0" kern="1200" dirty="0">
                <a:solidFill>
                  <a:schemeClr val="tx1"/>
                </a:solidFill>
                <a:effectLst/>
                <a:latin typeface="+mn-lt"/>
                <a:ea typeface="+mn-ea"/>
                <a:cs typeface="+mn-cs"/>
              </a:rPr>
              <a:t>            </a:t>
            </a:r>
          </a:p>
          <a:p>
            <a:pPr marL="0" indent="0">
              <a:buNone/>
            </a:pPr>
            <a:r>
              <a:rPr lang="en-US" sz="1100" b="0" kern="1200" dirty="0">
                <a:solidFill>
                  <a:schemeClr val="tx1"/>
                </a:solidFill>
                <a:effectLst/>
                <a:latin typeface="+mn-lt"/>
                <a:ea typeface="+mn-ea"/>
                <a:cs typeface="+mn-cs"/>
              </a:rPr>
              <a:t>            response = </a:t>
            </a:r>
            <a:r>
              <a:rPr lang="en-US" sz="1100" b="0" kern="1200" dirty="0" err="1">
                <a:solidFill>
                  <a:schemeClr val="tx1"/>
                </a:solidFill>
                <a:effectLst/>
                <a:latin typeface="+mn-lt"/>
                <a:ea typeface="+mn-ea"/>
                <a:cs typeface="+mn-cs"/>
              </a:rPr>
              <a:t>call_llm</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user_query</a:t>
            </a:r>
            <a:r>
              <a:rPr lang="en-US" sz="1100" b="0" kern="1200" dirty="0">
                <a:solidFill>
                  <a:schemeClr val="tx1"/>
                </a:solidFill>
                <a:effectLst/>
                <a:latin typeface="+mn-lt"/>
                <a:ea typeface="+mn-ea"/>
                <a:cs typeface="+mn-cs"/>
              </a:rPr>
              <a:t>, context=docs)</a:t>
            </a:r>
          </a:p>
          <a:p>
            <a:pPr marL="0" indent="0">
              <a:buNone/>
            </a:pPr>
            <a:r>
              <a:rPr lang="en-US" sz="1100" b="0" kern="1200" dirty="0">
                <a:solidFill>
                  <a:schemeClr val="tx1"/>
                </a:solidFill>
                <a:effectLst/>
                <a:latin typeface="+mn-lt"/>
                <a:ea typeface="+mn-ea"/>
                <a:cs typeface="+mn-cs"/>
              </a:rPr>
              <a:t>            </a:t>
            </a:r>
          </a:p>
          <a:p>
            <a:pPr marL="0" indent="0">
              <a:buNone/>
            </a:pPr>
            <a:r>
              <a:rPr lang="en-US" sz="1100" b="0" kern="1200" dirty="0">
                <a:solidFill>
                  <a:schemeClr val="tx1"/>
                </a:solidFill>
                <a:effectLst/>
                <a:latin typeface="+mn-lt"/>
                <a:ea typeface="+mn-ea"/>
                <a:cs typeface="+mn-cs"/>
              </a:rPr>
              <a:t>            # Usage and Metadata (For Cost/Performance)</a:t>
            </a:r>
          </a:p>
          <a:p>
            <a:pPr marL="0" indent="0">
              <a:buNone/>
            </a:pP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llm_span.set_attribute</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gen_ai.usage.input_tokens</a:t>
            </a:r>
            <a:r>
              <a:rPr lang="en-US" sz="1100" b="0" kern="1200" dirty="0">
                <a:solidFill>
                  <a:schemeClr val="tx1"/>
                </a:solidFill>
                <a:effectLst/>
                <a:latin typeface="+mn-lt"/>
                <a:ea typeface="+mn-ea"/>
                <a:cs typeface="+mn-cs"/>
              </a:rPr>
              <a:t>", 1024)</a:t>
            </a:r>
          </a:p>
          <a:p>
            <a:pPr marL="0" indent="0">
              <a:buNone/>
            </a:pP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llm_span.set_attribute</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gen_ai.usage.output_tokens</a:t>
            </a:r>
            <a:r>
              <a:rPr lang="en-US" sz="1100" b="0" kern="1200" dirty="0">
                <a:solidFill>
                  <a:schemeClr val="tx1"/>
                </a:solidFill>
                <a:effectLst/>
                <a:latin typeface="+mn-lt"/>
                <a:ea typeface="+mn-ea"/>
                <a:cs typeface="+mn-cs"/>
              </a:rPr>
              <a:t>", 256)</a:t>
            </a:r>
          </a:p>
          <a:p>
            <a:pPr marL="0" indent="0">
              <a:buNone/>
            </a:pPr>
            <a:r>
              <a:rPr lang="en-US" sz="1100" b="0" kern="1200" dirty="0">
                <a:solidFill>
                  <a:schemeClr val="tx1"/>
                </a:solidFill>
                <a:effectLst/>
                <a:latin typeface="+mn-lt"/>
                <a:ea typeface="+mn-ea"/>
                <a:cs typeface="+mn-cs"/>
              </a:rPr>
              <a:t>            </a:t>
            </a:r>
            <a:r>
              <a:rPr lang="en-US" sz="1100" b="0" kern="1200" dirty="0" err="1">
                <a:solidFill>
                  <a:schemeClr val="tx1"/>
                </a:solidFill>
                <a:effectLst/>
                <a:latin typeface="+mn-lt"/>
                <a:ea typeface="+mn-ea"/>
                <a:cs typeface="+mn-cs"/>
              </a:rPr>
              <a:t>llm_span.set_attribute</a:t>
            </a:r>
            <a:r>
              <a:rPr lang="en-US" sz="1100" b="0" kern="1200" dirty="0">
                <a:solidFill>
                  <a:schemeClr val="tx1"/>
                </a:solidFill>
                <a:effectLst/>
                <a:latin typeface="+mn-lt"/>
                <a:ea typeface="+mn-ea"/>
                <a:cs typeface="+mn-cs"/>
              </a:rPr>
              <a:t>("</a:t>
            </a:r>
            <a:r>
              <a:rPr lang="en-US" sz="1100" b="0" kern="1200" dirty="0" err="1">
                <a:solidFill>
                  <a:schemeClr val="tx1"/>
                </a:solidFill>
                <a:effectLst/>
                <a:latin typeface="+mn-lt"/>
                <a:ea typeface="+mn-ea"/>
                <a:cs typeface="+mn-cs"/>
              </a:rPr>
              <a:t>gen_ai.response.finish_reason</a:t>
            </a:r>
            <a:r>
              <a:rPr lang="en-US" sz="1100" b="0" kern="1200" dirty="0">
                <a:solidFill>
                  <a:schemeClr val="tx1"/>
                </a:solidFill>
                <a:effectLst/>
                <a:latin typeface="+mn-lt"/>
                <a:ea typeface="+mn-ea"/>
                <a:cs typeface="+mn-cs"/>
              </a:rPr>
              <a:t>", "stop")</a:t>
            </a:r>
          </a:p>
          <a:p>
            <a:pPr marL="0" indent="0">
              <a:buNone/>
            </a:pPr>
            <a:r>
              <a:rPr lang="en-US" sz="1100" b="0" kern="1200" dirty="0">
                <a:solidFill>
                  <a:schemeClr val="tx1"/>
                </a:solidFill>
                <a:effectLst/>
                <a:latin typeface="+mn-lt"/>
                <a:ea typeface="+mn-ea"/>
                <a:cs typeface="+mn-cs"/>
              </a:rPr>
              <a:t>            </a:t>
            </a:r>
          </a:p>
          <a:p>
            <a:pPr marL="0" indent="0">
              <a:buNone/>
            </a:pPr>
            <a:r>
              <a:rPr lang="en-US" sz="1100" b="0" kern="1200" dirty="0">
                <a:solidFill>
                  <a:schemeClr val="tx1"/>
                </a:solidFill>
                <a:effectLst/>
                <a:latin typeface="+mn-lt"/>
                <a:ea typeface="+mn-ea"/>
                <a:cs typeface="+mn-cs"/>
              </a:rPr>
              <a:t>            return response</a:t>
            </a:r>
          </a:p>
          <a:p>
            <a:endParaRPr lang="en-US" b="1" dirty="0"/>
          </a:p>
        </p:txBody>
      </p:sp>
      <p:sp>
        <p:nvSpPr>
          <p:cNvPr id="4" name="Slide Number Placeholder 3"/>
          <p:cNvSpPr>
            <a:spLocks noGrp="1"/>
          </p:cNvSpPr>
          <p:nvPr>
            <p:ph type="sldNum" sz="quarter" idx="5"/>
          </p:nvPr>
        </p:nvSpPr>
        <p:spPr/>
        <p:txBody>
          <a:bodyPr/>
          <a:lstStyle/>
          <a:p>
            <a:fld id="{436E8A87-18DA-4CCE-A8C2-BDBC489258C6}" type="slidenum">
              <a:rPr lang="en-US" smtClean="0"/>
              <a:pPr/>
              <a:t>190</a:t>
            </a:fld>
            <a:endParaRPr lang="en-US"/>
          </a:p>
        </p:txBody>
      </p:sp>
    </p:spTree>
    <p:extLst>
      <p:ext uri="{BB962C8B-B14F-4D97-AF65-F5344CB8AC3E}">
        <p14:creationId xmlns:p14="http://schemas.microsoft.com/office/powerpoint/2010/main" val="130958712"/>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B40AF9-D9B2-7DC9-A822-F53DEE3B366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5A957BA-35AE-21BB-8200-E9C3FADB0484}"/>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A43CF773-F1E8-5E76-68F1-5CFE6A83F6D0}"/>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AB7F3D99-C905-9DA4-9A81-A770E2292369}"/>
              </a:ext>
            </a:extLst>
          </p:cNvPr>
          <p:cNvSpPr>
            <a:spLocks noGrp="1"/>
          </p:cNvSpPr>
          <p:nvPr>
            <p:ph type="sldNum" sz="quarter" idx="5"/>
          </p:nvPr>
        </p:nvSpPr>
        <p:spPr/>
        <p:txBody>
          <a:bodyPr/>
          <a:lstStyle/>
          <a:p>
            <a:fld id="{436E8A87-18DA-4CCE-A8C2-BDBC489258C6}" type="slidenum">
              <a:rPr lang="en-US" smtClean="0"/>
              <a:pPr/>
              <a:t>193</a:t>
            </a:fld>
            <a:endParaRPr lang="en-US"/>
          </a:p>
        </p:txBody>
      </p:sp>
    </p:spTree>
    <p:extLst>
      <p:ext uri="{BB962C8B-B14F-4D97-AF65-F5344CB8AC3E}">
        <p14:creationId xmlns:p14="http://schemas.microsoft.com/office/powerpoint/2010/main" val="90827559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457870-B848-C7A7-C666-263EDCDE8C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5D2615-BF9F-8954-09FD-EFE23FF7DC40}"/>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1951B950-9AE6-D10A-2688-CE9687966EF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077D388A-A798-DFB9-F3B5-BA255F1B3BB7}"/>
              </a:ext>
            </a:extLst>
          </p:cNvPr>
          <p:cNvSpPr>
            <a:spLocks noGrp="1"/>
          </p:cNvSpPr>
          <p:nvPr>
            <p:ph type="sldNum" sz="quarter" idx="5"/>
          </p:nvPr>
        </p:nvSpPr>
        <p:spPr/>
        <p:txBody>
          <a:bodyPr/>
          <a:lstStyle/>
          <a:p>
            <a:fld id="{436E8A87-18DA-4CCE-A8C2-BDBC489258C6}" type="slidenum">
              <a:rPr lang="en-US" smtClean="0"/>
              <a:pPr/>
              <a:t>15</a:t>
            </a:fld>
            <a:endParaRPr lang="en-US"/>
          </a:p>
        </p:txBody>
      </p:sp>
    </p:spTree>
    <p:extLst>
      <p:ext uri="{BB962C8B-B14F-4D97-AF65-F5344CB8AC3E}">
        <p14:creationId xmlns:p14="http://schemas.microsoft.com/office/powerpoint/2010/main" val="846941244"/>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194</a:t>
            </a:fld>
            <a:endParaRPr lang="en-US"/>
          </a:p>
        </p:txBody>
      </p:sp>
    </p:spTree>
    <p:extLst>
      <p:ext uri="{BB962C8B-B14F-4D97-AF65-F5344CB8AC3E}">
        <p14:creationId xmlns:p14="http://schemas.microsoft.com/office/powerpoint/2010/main" val="383246853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a:p>
            <a:endParaRPr lang="en-US" dirty="0"/>
          </a:p>
          <a:p>
            <a:endParaRPr lang="en-US" dirty="0"/>
          </a:p>
          <a:p>
            <a:pPr>
              <a:buNone/>
            </a:pPr>
            <a:r>
              <a:rPr lang="en-US" dirty="0"/>
              <a:t>Prometheus and Grafana are two complementary tools commonly used together in DevOps for monitoring and observability:</a:t>
            </a:r>
          </a:p>
          <a:p>
            <a:pPr>
              <a:buNone/>
            </a:pPr>
            <a:r>
              <a:rPr lang="en-US" b="1" dirty="0"/>
              <a:t>Prometheus</a:t>
            </a:r>
            <a:r>
              <a:rPr lang="en-US" dirty="0"/>
              <a:t> is an open-source monitoring and alerting system that:</a:t>
            </a:r>
          </a:p>
          <a:p>
            <a:pPr>
              <a:buFont typeface="Arial" panose="020B0604020202020204" pitchFamily="34" charset="0"/>
              <a:buChar char="•"/>
            </a:pPr>
            <a:r>
              <a:rPr lang="en-US" dirty="0"/>
              <a:t>Collects and stores time-series metrics data from various sources (applications, infrastructure, services)</a:t>
            </a:r>
          </a:p>
          <a:p>
            <a:pPr>
              <a:buFont typeface="Arial" panose="020B0604020202020204" pitchFamily="34" charset="0"/>
              <a:buChar char="•"/>
            </a:pPr>
            <a:r>
              <a:rPr lang="en-US" dirty="0"/>
              <a:t>Uses a pull-based model to scrape metrics from HTTP endpoints</a:t>
            </a:r>
          </a:p>
          <a:p>
            <a:pPr>
              <a:buFont typeface="Arial" panose="020B0604020202020204" pitchFamily="34" charset="0"/>
              <a:buChar char="•"/>
            </a:pPr>
            <a:r>
              <a:rPr lang="en-US" dirty="0"/>
              <a:t>Provides a powerful query language called </a:t>
            </a:r>
            <a:r>
              <a:rPr lang="en-US" dirty="0" err="1"/>
              <a:t>PromQL</a:t>
            </a:r>
            <a:r>
              <a:rPr lang="en-US" dirty="0"/>
              <a:t> for analyzing metrics</a:t>
            </a:r>
          </a:p>
          <a:p>
            <a:pPr>
              <a:buFont typeface="Arial" panose="020B0604020202020204" pitchFamily="34" charset="0"/>
              <a:buChar char="•"/>
            </a:pPr>
            <a:r>
              <a:rPr lang="en-US" dirty="0"/>
              <a:t>Can trigger alerts based on defined rules and thresholds</a:t>
            </a:r>
          </a:p>
          <a:p>
            <a:pPr>
              <a:buFont typeface="Arial" panose="020B0604020202020204" pitchFamily="34" charset="0"/>
              <a:buChar char="•"/>
            </a:pPr>
            <a:r>
              <a:rPr lang="en-US" dirty="0"/>
              <a:t>Stores data in a time-series database optimized for monitoring workloads</a:t>
            </a:r>
          </a:p>
          <a:p>
            <a:pPr>
              <a:buNone/>
            </a:pPr>
            <a:r>
              <a:rPr lang="en-US" b="1" dirty="0"/>
              <a:t>Grafana</a:t>
            </a:r>
            <a:r>
              <a:rPr lang="en-US" dirty="0"/>
              <a:t> is an open-source visualization and dashboarding platform that:</a:t>
            </a:r>
          </a:p>
          <a:p>
            <a:pPr>
              <a:buFont typeface="Arial" panose="020B0604020202020204" pitchFamily="34" charset="0"/>
              <a:buChar char="•"/>
            </a:pPr>
            <a:r>
              <a:rPr lang="en-US" dirty="0"/>
              <a:t>Creates rich, interactive dashboards and graphs from various data sources</a:t>
            </a:r>
          </a:p>
          <a:p>
            <a:pPr>
              <a:buFont typeface="Arial" panose="020B0604020202020204" pitchFamily="34" charset="0"/>
              <a:buChar char="•"/>
            </a:pPr>
            <a:r>
              <a:rPr lang="en-US" dirty="0"/>
              <a:t>Connects to Prometheus (and many other data sources) to visualize metrics</a:t>
            </a:r>
          </a:p>
          <a:p>
            <a:pPr>
              <a:buFont typeface="Arial" panose="020B0604020202020204" pitchFamily="34" charset="0"/>
              <a:buChar char="•"/>
            </a:pPr>
            <a:r>
              <a:rPr lang="en-US" dirty="0"/>
              <a:t>Offers extensive customization options for charts, graphs, and alerts</a:t>
            </a:r>
          </a:p>
          <a:p>
            <a:pPr>
              <a:buFont typeface="Arial" panose="020B0604020202020204" pitchFamily="34" charset="0"/>
              <a:buChar char="•"/>
            </a:pPr>
            <a:r>
              <a:rPr lang="en-US" dirty="0"/>
              <a:t>Provides role-based access control and team collaboration features</a:t>
            </a:r>
          </a:p>
          <a:p>
            <a:pPr>
              <a:buFont typeface="Arial" panose="020B0604020202020204" pitchFamily="34" charset="0"/>
              <a:buChar char="•"/>
            </a:pPr>
            <a:r>
              <a:rPr lang="en-US" dirty="0"/>
              <a:t>Can also handle alerting and notification workflows</a:t>
            </a:r>
          </a:p>
          <a:p>
            <a:pPr>
              <a:buNone/>
            </a:pPr>
            <a:r>
              <a:rPr lang="en-US" b="1" dirty="0"/>
              <a:t>How they work together:</a:t>
            </a:r>
            <a:r>
              <a:rPr lang="en-US" dirty="0"/>
              <a:t> Prometheus acts as the data collection and storage engine, while Grafana serves as the visualization layer. A typical workflow involves Prometheus scraping metrics from your applications and infrastructure, storing them in its database, and then Grafana querying that data to create meaningful dashboards and visualizations.</a:t>
            </a:r>
          </a:p>
          <a:p>
            <a:r>
              <a:rPr lang="en-US" dirty="0"/>
              <a:t>This combination gives DevOps teams comprehensive monitoring capabilities - from collecting detailed metrics about system performance to creating intuitive dashboards that help identify issues, track trends, and make data-driven decisions about infrastructure and application health.</a:t>
            </a:r>
          </a:p>
          <a:p>
            <a:endParaRPr lang="en-US" dirty="0"/>
          </a:p>
        </p:txBody>
      </p:sp>
      <p:sp>
        <p:nvSpPr>
          <p:cNvPr id="4" name="Slide Number Placeholder 3"/>
          <p:cNvSpPr>
            <a:spLocks noGrp="1"/>
          </p:cNvSpPr>
          <p:nvPr>
            <p:ph type="sldNum" sz="quarter" idx="5"/>
          </p:nvPr>
        </p:nvSpPr>
        <p:spPr/>
        <p:txBody>
          <a:bodyPr/>
          <a:lstStyle/>
          <a:p>
            <a:fld id="{436E8A87-18DA-4CCE-A8C2-BDBC489258C6}" type="slidenum">
              <a:rPr lang="en-US" smtClean="0"/>
              <a:pPr/>
              <a:t>200</a:t>
            </a:fld>
            <a:endParaRPr lang="en-US"/>
          </a:p>
        </p:txBody>
      </p:sp>
    </p:spTree>
    <p:extLst>
      <p:ext uri="{BB962C8B-B14F-4D97-AF65-F5344CB8AC3E}">
        <p14:creationId xmlns:p14="http://schemas.microsoft.com/office/powerpoint/2010/main" val="110446367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69DBCB-B3A9-AF17-5A24-A4D08DA942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EB31732-37D1-1275-4306-EF3C19847094}"/>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3E5A427E-E02C-D5AE-3B7F-0F557DDD1F0E}"/>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a:p>
            <a:endParaRPr lang="en-US" dirty="0"/>
          </a:p>
        </p:txBody>
      </p:sp>
      <p:sp>
        <p:nvSpPr>
          <p:cNvPr id="4" name="Slide Number Placeholder 3">
            <a:extLst>
              <a:ext uri="{FF2B5EF4-FFF2-40B4-BE49-F238E27FC236}">
                <a16:creationId xmlns:a16="http://schemas.microsoft.com/office/drawing/2014/main" id="{8FA71A4F-D9F9-EACE-F611-D41F11D73FC7}"/>
              </a:ext>
            </a:extLst>
          </p:cNvPr>
          <p:cNvSpPr>
            <a:spLocks noGrp="1"/>
          </p:cNvSpPr>
          <p:nvPr>
            <p:ph type="sldNum" sz="quarter" idx="5"/>
          </p:nvPr>
        </p:nvSpPr>
        <p:spPr/>
        <p:txBody>
          <a:bodyPr/>
          <a:lstStyle/>
          <a:p>
            <a:fld id="{436E8A87-18DA-4CCE-A8C2-BDBC489258C6}" type="slidenum">
              <a:rPr lang="en-US" smtClean="0"/>
              <a:pPr/>
              <a:t>201</a:t>
            </a:fld>
            <a:endParaRPr lang="en-US"/>
          </a:p>
        </p:txBody>
      </p:sp>
    </p:spTree>
    <p:extLst>
      <p:ext uri="{BB962C8B-B14F-4D97-AF65-F5344CB8AC3E}">
        <p14:creationId xmlns:p14="http://schemas.microsoft.com/office/powerpoint/2010/main" val="2201534676"/>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203</a:t>
            </a:fld>
            <a:endParaRPr lang="en-US"/>
          </a:p>
        </p:txBody>
      </p:sp>
    </p:spTree>
    <p:extLst>
      <p:ext uri="{BB962C8B-B14F-4D97-AF65-F5344CB8AC3E}">
        <p14:creationId xmlns:p14="http://schemas.microsoft.com/office/powerpoint/2010/main" val="3536259378"/>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204</a:t>
            </a:fld>
            <a:endParaRPr lang="en-US"/>
          </a:p>
        </p:txBody>
      </p:sp>
    </p:spTree>
    <p:extLst>
      <p:ext uri="{BB962C8B-B14F-4D97-AF65-F5344CB8AC3E}">
        <p14:creationId xmlns:p14="http://schemas.microsoft.com/office/powerpoint/2010/main" val="2295735297"/>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E90C68-5646-4F08-629E-496F43FCCB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31023D-90A9-B645-F4EC-6075E9C6449C}"/>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3B5F8D06-800C-4768-795B-5A220224B59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9CBFF5C3-F7F9-8121-382F-2E1D6BF86D1C}"/>
              </a:ext>
            </a:extLst>
          </p:cNvPr>
          <p:cNvSpPr>
            <a:spLocks noGrp="1"/>
          </p:cNvSpPr>
          <p:nvPr>
            <p:ph type="sldNum" sz="quarter" idx="5"/>
          </p:nvPr>
        </p:nvSpPr>
        <p:spPr/>
        <p:txBody>
          <a:bodyPr/>
          <a:lstStyle/>
          <a:p>
            <a:fld id="{436E8A87-18DA-4CCE-A8C2-BDBC489258C6}" type="slidenum">
              <a:rPr lang="en-US" smtClean="0"/>
              <a:pPr/>
              <a:t>205</a:t>
            </a:fld>
            <a:endParaRPr lang="en-US"/>
          </a:p>
        </p:txBody>
      </p:sp>
    </p:spTree>
    <p:extLst>
      <p:ext uri="{BB962C8B-B14F-4D97-AF65-F5344CB8AC3E}">
        <p14:creationId xmlns:p14="http://schemas.microsoft.com/office/powerpoint/2010/main" val="330556028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686E94-2E43-99ED-CC4A-19DEB53C23F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CC2FDAB-2D4C-1D6D-E9D3-228EF6791089}"/>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050635B2-1066-65BB-6CD9-C99CBC2B3EA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p:txBody>
      </p:sp>
      <p:sp>
        <p:nvSpPr>
          <p:cNvPr id="4" name="Slide Number Placeholder 3">
            <a:extLst>
              <a:ext uri="{FF2B5EF4-FFF2-40B4-BE49-F238E27FC236}">
                <a16:creationId xmlns:a16="http://schemas.microsoft.com/office/drawing/2014/main" id="{D216A9D0-354D-F9A8-EA35-2749E6670283}"/>
              </a:ext>
            </a:extLst>
          </p:cNvPr>
          <p:cNvSpPr>
            <a:spLocks noGrp="1"/>
          </p:cNvSpPr>
          <p:nvPr>
            <p:ph type="sldNum" sz="quarter" idx="5"/>
          </p:nvPr>
        </p:nvSpPr>
        <p:spPr/>
        <p:txBody>
          <a:bodyPr/>
          <a:lstStyle/>
          <a:p>
            <a:fld id="{436E8A87-18DA-4CCE-A8C2-BDBC489258C6}" type="slidenum">
              <a:rPr lang="en-US" smtClean="0"/>
              <a:pPr/>
              <a:t>206</a:t>
            </a:fld>
            <a:endParaRPr lang="en-US"/>
          </a:p>
        </p:txBody>
      </p:sp>
    </p:spTree>
    <p:extLst>
      <p:ext uri="{BB962C8B-B14F-4D97-AF65-F5344CB8AC3E}">
        <p14:creationId xmlns:p14="http://schemas.microsoft.com/office/powerpoint/2010/main" val="219336159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E6648B-7FCA-A508-EC8D-C4D7984BCA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7F9848C-8BF4-29EA-65B9-F44162A6E10B}"/>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BCF0C7BA-8E3E-74BC-64EB-73983301725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Slide Author: Derek Rodriguez✨ derek.a.rodriguez@accenture.com</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google/</a:t>
            </a:r>
            <a:r>
              <a:rPr lang="en-US" sz="1200" err="1"/>
              <a:t>langextract</a:t>
            </a:r>
            <a:r>
              <a:rPr lang="en-US" sz="1200"/>
              <a:t>: A Python library for extracting structured information from unstructured text using LLMs with precise source grounding and interactive visualization - https://github.com/google/langextract</a:t>
            </a:r>
          </a:p>
          <a:p>
            <a:pPr marL="0" indent="0">
              <a:buNone/>
            </a:pPr>
            <a:endParaRPr lang="en-US"/>
          </a:p>
        </p:txBody>
      </p:sp>
      <p:sp>
        <p:nvSpPr>
          <p:cNvPr id="4" name="Slide Number Placeholder 3">
            <a:extLst>
              <a:ext uri="{FF2B5EF4-FFF2-40B4-BE49-F238E27FC236}">
                <a16:creationId xmlns:a16="http://schemas.microsoft.com/office/drawing/2014/main" id="{DB123DD0-45CE-2950-5010-72804D81348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36E8A87-18DA-4CCE-A8C2-BDBC489258C6}" type="slidenum">
              <a:rPr kumimoji="0" lang="en-US" sz="800" b="0" i="0" u="none" strike="noStrike" kern="1200" cap="none" spc="0" normalizeH="0" baseline="0" noProof="0" smtClean="0">
                <a:ln>
                  <a:noFill/>
                </a:ln>
                <a:solidFill>
                  <a:srgbClr val="96968C"/>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0" lang="en-US" sz="800" b="0" i="0" u="none" strike="noStrike" kern="1200" cap="none" spc="0" normalizeH="0" baseline="0" noProof="0">
              <a:ln>
                <a:noFill/>
              </a:ln>
              <a:solidFill>
                <a:srgbClr val="96968C"/>
              </a:solidFill>
              <a:effectLst/>
              <a:uLnTx/>
              <a:uFillTx/>
              <a:latin typeface="Arial"/>
              <a:ea typeface="+mn-ea"/>
              <a:cs typeface="+mn-cs"/>
            </a:endParaRPr>
          </a:p>
        </p:txBody>
      </p:sp>
    </p:spTree>
    <p:extLst>
      <p:ext uri="{BB962C8B-B14F-4D97-AF65-F5344CB8AC3E}">
        <p14:creationId xmlns:p14="http://schemas.microsoft.com/office/powerpoint/2010/main" val="3053268066"/>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E6FB56-02E9-C91D-C73E-40F48322BC9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011612-A5D7-A375-1817-08FF90BFC0AE}"/>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076334E1-144A-3CB5-DC9E-FA475F94EAA0}"/>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Slide Author: Derek Rodriguez✨ derek.a.rodriguez@accenture.com</a:t>
            </a:r>
          </a:p>
          <a:p>
            <a:pPr marL="0" indent="0">
              <a:buNone/>
            </a:pPr>
            <a:endParaRPr lang="en-US"/>
          </a:p>
        </p:txBody>
      </p:sp>
      <p:sp>
        <p:nvSpPr>
          <p:cNvPr id="4" name="Slide Number Placeholder 3">
            <a:extLst>
              <a:ext uri="{FF2B5EF4-FFF2-40B4-BE49-F238E27FC236}">
                <a16:creationId xmlns:a16="http://schemas.microsoft.com/office/drawing/2014/main" id="{09680877-8049-DD73-B09C-A70EF662212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36E8A87-18DA-4CCE-A8C2-BDBC489258C6}" type="slidenum">
              <a:rPr kumimoji="0" lang="en-US" sz="800" b="0" i="0" u="none" strike="noStrike" kern="1200" cap="none" spc="0" normalizeH="0" baseline="0" noProof="0" smtClean="0">
                <a:ln>
                  <a:noFill/>
                </a:ln>
                <a:solidFill>
                  <a:srgbClr val="96968C"/>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0" lang="en-US" sz="800" b="0" i="0" u="none" strike="noStrike" kern="1200" cap="none" spc="0" normalizeH="0" baseline="0" noProof="0">
              <a:ln>
                <a:noFill/>
              </a:ln>
              <a:solidFill>
                <a:srgbClr val="96968C"/>
              </a:solidFill>
              <a:effectLst/>
              <a:uLnTx/>
              <a:uFillTx/>
              <a:latin typeface="Arial"/>
              <a:ea typeface="+mn-ea"/>
              <a:cs typeface="+mn-cs"/>
            </a:endParaRPr>
          </a:p>
        </p:txBody>
      </p:sp>
    </p:spTree>
    <p:extLst>
      <p:ext uri="{BB962C8B-B14F-4D97-AF65-F5344CB8AC3E}">
        <p14:creationId xmlns:p14="http://schemas.microsoft.com/office/powerpoint/2010/main" val="2863667726"/>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F01F87-9ECC-D4EC-E724-30F1ED912E2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60A777-ADFE-32E1-5482-598C4C115DC4}"/>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0EBA5065-C523-F97C-4869-B343B207C17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Slide Author: Derek Rodriguez✨ derek.a.rodriguez@accenture.com</a:t>
            </a:r>
          </a:p>
          <a:p>
            <a:pPr marL="0" indent="0">
              <a:buNone/>
            </a:pPr>
            <a:endParaRPr lang="en-US"/>
          </a:p>
        </p:txBody>
      </p:sp>
      <p:sp>
        <p:nvSpPr>
          <p:cNvPr id="4" name="Slide Number Placeholder 3">
            <a:extLst>
              <a:ext uri="{FF2B5EF4-FFF2-40B4-BE49-F238E27FC236}">
                <a16:creationId xmlns:a16="http://schemas.microsoft.com/office/drawing/2014/main" id="{3E417E8F-B707-3F4A-3BC0-037CCA3F376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36E8A87-18DA-4CCE-A8C2-BDBC489258C6}" type="slidenum">
              <a:rPr kumimoji="0" lang="en-US" sz="800" b="0" i="0" u="none" strike="noStrike" kern="1200" cap="none" spc="0" normalizeH="0" baseline="0" noProof="0" smtClean="0">
                <a:ln>
                  <a:noFill/>
                </a:ln>
                <a:solidFill>
                  <a:srgbClr val="96968C"/>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0" lang="en-US" sz="800" b="0" i="0" u="none" strike="noStrike" kern="1200" cap="none" spc="0" normalizeH="0" baseline="0" noProof="0">
              <a:ln>
                <a:noFill/>
              </a:ln>
              <a:solidFill>
                <a:srgbClr val="96968C"/>
              </a:solidFill>
              <a:effectLst/>
              <a:uLnTx/>
              <a:uFillTx/>
              <a:latin typeface="Arial"/>
              <a:ea typeface="+mn-ea"/>
              <a:cs typeface="+mn-cs"/>
            </a:endParaRPr>
          </a:p>
        </p:txBody>
      </p:sp>
    </p:spTree>
    <p:extLst>
      <p:ext uri="{BB962C8B-B14F-4D97-AF65-F5344CB8AC3E}">
        <p14:creationId xmlns:p14="http://schemas.microsoft.com/office/powerpoint/2010/main" val="45465602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1B382D-3C1D-6AA5-11D6-6822FADEA46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5DA709-E38E-1113-7B61-05BE73A88926}"/>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D92AC941-FDAA-669C-B6E1-73C5FFC8002B}"/>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a:t>Slide Author: Dean Sauer ✨ dean.a.sauer@accenture.com</a:t>
            </a:r>
          </a:p>
        </p:txBody>
      </p:sp>
      <p:sp>
        <p:nvSpPr>
          <p:cNvPr id="4" name="Slide Number Placeholder 3">
            <a:extLst>
              <a:ext uri="{FF2B5EF4-FFF2-40B4-BE49-F238E27FC236}">
                <a16:creationId xmlns:a16="http://schemas.microsoft.com/office/drawing/2014/main" id="{3E9AE4FA-84A3-8658-3FDE-65B835E1ED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36E8A87-18DA-4CCE-A8C2-BDBC489258C6}" type="slidenum">
              <a:rPr kumimoji="0" lang="en-US" sz="800" b="0" i="0" u="none" strike="noStrike" kern="1200" cap="none" spc="0" normalizeH="0" baseline="0" noProof="0" smtClean="0">
                <a:ln>
                  <a:noFill/>
                </a:ln>
                <a:solidFill>
                  <a:srgbClr val="96968C"/>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800" b="0" i="0" u="none" strike="noStrike" kern="1200" cap="none" spc="0" normalizeH="0" baseline="0" noProof="0">
              <a:ln>
                <a:noFill/>
              </a:ln>
              <a:solidFill>
                <a:srgbClr val="96968C"/>
              </a:solidFill>
              <a:effectLst/>
              <a:uLnTx/>
              <a:uFillTx/>
              <a:latin typeface="Arial"/>
              <a:ea typeface="+mn-ea"/>
              <a:cs typeface="+mn-cs"/>
            </a:endParaRPr>
          </a:p>
        </p:txBody>
      </p:sp>
    </p:spTree>
    <p:extLst>
      <p:ext uri="{BB962C8B-B14F-4D97-AF65-F5344CB8AC3E}">
        <p14:creationId xmlns:p14="http://schemas.microsoft.com/office/powerpoint/2010/main" val="2175029370"/>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53DA5F-8F22-C857-9129-97C0C10EDB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6B3388B-3397-8CA1-FBCD-B688C8A536E3}"/>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A3E1B8F1-7874-8973-A899-9DCD675E7BC3}"/>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indent="0">
              <a:buNone/>
            </a:pPr>
            <a:endParaRPr lang="en-US"/>
          </a:p>
        </p:txBody>
      </p:sp>
      <p:sp>
        <p:nvSpPr>
          <p:cNvPr id="4" name="Slide Number Placeholder 3">
            <a:extLst>
              <a:ext uri="{FF2B5EF4-FFF2-40B4-BE49-F238E27FC236}">
                <a16:creationId xmlns:a16="http://schemas.microsoft.com/office/drawing/2014/main" id="{8A56C346-0B4C-DA67-72E9-E67EA3A9EA3E}"/>
              </a:ext>
            </a:extLst>
          </p:cNvPr>
          <p:cNvSpPr>
            <a:spLocks noGrp="1"/>
          </p:cNvSpPr>
          <p:nvPr>
            <p:ph type="sldNum" sz="quarter" idx="5"/>
          </p:nvPr>
        </p:nvSpPr>
        <p:spPr/>
        <p:txBody>
          <a:bodyPr/>
          <a:lstStyle/>
          <a:p>
            <a:fld id="{436E8A87-18DA-4CCE-A8C2-BDBC489258C6}" type="slidenum">
              <a:rPr lang="en-US" smtClean="0"/>
              <a:pPr/>
              <a:t>210</a:t>
            </a:fld>
            <a:endParaRPr lang="en-US"/>
          </a:p>
        </p:txBody>
      </p:sp>
    </p:spTree>
    <p:extLst>
      <p:ext uri="{BB962C8B-B14F-4D97-AF65-F5344CB8AC3E}">
        <p14:creationId xmlns:p14="http://schemas.microsoft.com/office/powerpoint/2010/main" val="2784730328"/>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a:p>
            <a:pPr marL="0" indent="0">
              <a:buNone/>
            </a:pPr>
            <a:endParaRPr lang="en-US"/>
          </a:p>
          <a:p>
            <a:pPr marL="0" indent="0">
              <a:buNone/>
            </a:pPr>
            <a:r>
              <a:rPr lang="en-US"/>
              <a:t>Additional Resources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hlinkClick r:id="rId3"/>
              </a:rPr>
              <a:t>The six key elements of agentic AI deployment | McKinsey</a:t>
            </a:r>
            <a:r>
              <a:rPr lang="en-US"/>
              <a:t>, https://www.mckinsey.com/capabilities/quantumblack/our-insights/one-year-of-agentic-ai-six-lessons-from-the-people-doing-the-work, 2025-09-12</a:t>
            </a:r>
            <a:endParaRPr lang="en-US" sz="1100"/>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211</a:t>
            </a:fld>
            <a:endParaRPr lang="en-US"/>
          </a:p>
        </p:txBody>
      </p:sp>
    </p:spTree>
    <p:extLst>
      <p:ext uri="{BB962C8B-B14F-4D97-AF65-F5344CB8AC3E}">
        <p14:creationId xmlns:p14="http://schemas.microsoft.com/office/powerpoint/2010/main" val="3329303700"/>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0F2435-D5B3-AD87-E842-DA9897CF719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B2295FB-6C7E-BE75-D01E-C77B424715C1}"/>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0BD51DEB-43EC-F537-9219-9D8206E0D0AE}"/>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F66F79FE-9536-E4E5-1965-C0D7D5E99920}"/>
              </a:ext>
            </a:extLst>
          </p:cNvPr>
          <p:cNvSpPr>
            <a:spLocks noGrp="1"/>
          </p:cNvSpPr>
          <p:nvPr>
            <p:ph type="sldNum" sz="quarter" idx="5"/>
          </p:nvPr>
        </p:nvSpPr>
        <p:spPr/>
        <p:txBody>
          <a:bodyPr/>
          <a:lstStyle/>
          <a:p>
            <a:fld id="{436E8A87-18DA-4CCE-A8C2-BDBC489258C6}" type="slidenum">
              <a:rPr lang="en-US" smtClean="0"/>
              <a:pPr/>
              <a:t>212</a:t>
            </a:fld>
            <a:endParaRPr lang="en-US"/>
          </a:p>
        </p:txBody>
      </p:sp>
    </p:spTree>
    <p:extLst>
      <p:ext uri="{BB962C8B-B14F-4D97-AF65-F5344CB8AC3E}">
        <p14:creationId xmlns:p14="http://schemas.microsoft.com/office/powerpoint/2010/main" val="215905922"/>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213</a:t>
            </a:fld>
            <a:endParaRPr lang="en-US"/>
          </a:p>
        </p:txBody>
      </p:sp>
    </p:spTree>
    <p:extLst>
      <p:ext uri="{BB962C8B-B14F-4D97-AF65-F5344CB8AC3E}">
        <p14:creationId xmlns:p14="http://schemas.microsoft.com/office/powerpoint/2010/main" val="1806864652"/>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C07EDD-90F5-567C-8571-F07220953B6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35F8179-DF25-8590-635D-35E5EBA7472E}"/>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3B8E151C-E3E8-2433-6BE7-09B192EF5234}"/>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9B3E25E9-893B-EDD0-7F4E-5256A5CE3B5F}"/>
              </a:ext>
            </a:extLst>
          </p:cNvPr>
          <p:cNvSpPr>
            <a:spLocks noGrp="1"/>
          </p:cNvSpPr>
          <p:nvPr>
            <p:ph type="sldNum" sz="quarter" idx="5"/>
          </p:nvPr>
        </p:nvSpPr>
        <p:spPr/>
        <p:txBody>
          <a:bodyPr/>
          <a:lstStyle/>
          <a:p>
            <a:fld id="{436E8A87-18DA-4CCE-A8C2-BDBC489258C6}" type="slidenum">
              <a:rPr lang="en-US" smtClean="0"/>
              <a:pPr/>
              <a:t>214</a:t>
            </a:fld>
            <a:endParaRPr lang="en-US"/>
          </a:p>
        </p:txBody>
      </p:sp>
    </p:spTree>
    <p:extLst>
      <p:ext uri="{BB962C8B-B14F-4D97-AF65-F5344CB8AC3E}">
        <p14:creationId xmlns:p14="http://schemas.microsoft.com/office/powerpoint/2010/main" val="834868439"/>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215</a:t>
            </a:fld>
            <a:endParaRPr lang="en-US"/>
          </a:p>
        </p:txBody>
      </p:sp>
    </p:spTree>
    <p:extLst>
      <p:ext uri="{BB962C8B-B14F-4D97-AF65-F5344CB8AC3E}">
        <p14:creationId xmlns:p14="http://schemas.microsoft.com/office/powerpoint/2010/main" val="2835870913"/>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216</a:t>
            </a:fld>
            <a:endParaRPr lang="en-US"/>
          </a:p>
        </p:txBody>
      </p:sp>
    </p:spTree>
    <p:extLst>
      <p:ext uri="{BB962C8B-B14F-4D97-AF65-F5344CB8AC3E}">
        <p14:creationId xmlns:p14="http://schemas.microsoft.com/office/powerpoint/2010/main" val="1834054847"/>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217</a:t>
            </a:fld>
            <a:endParaRPr lang="en-US"/>
          </a:p>
        </p:txBody>
      </p:sp>
    </p:spTree>
    <p:extLst>
      <p:ext uri="{BB962C8B-B14F-4D97-AF65-F5344CB8AC3E}">
        <p14:creationId xmlns:p14="http://schemas.microsoft.com/office/powerpoint/2010/main" val="1109437399"/>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4B559A-C653-17BC-30AE-706695B8286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FC42026-DC18-0F56-7F8C-F659762A6847}"/>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35921F58-DE81-927D-1EFF-1F6A98C2C98A}"/>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68834EA8-F3DA-0125-CD09-90513D17D495}"/>
              </a:ext>
            </a:extLst>
          </p:cNvPr>
          <p:cNvSpPr>
            <a:spLocks noGrp="1"/>
          </p:cNvSpPr>
          <p:nvPr>
            <p:ph type="sldNum" sz="quarter" idx="5"/>
          </p:nvPr>
        </p:nvSpPr>
        <p:spPr/>
        <p:txBody>
          <a:bodyPr/>
          <a:lstStyle/>
          <a:p>
            <a:fld id="{436E8A87-18DA-4CCE-A8C2-BDBC489258C6}" type="slidenum">
              <a:rPr lang="en-US" smtClean="0"/>
              <a:pPr/>
              <a:t>218</a:t>
            </a:fld>
            <a:endParaRPr lang="en-US"/>
          </a:p>
        </p:txBody>
      </p:sp>
    </p:spTree>
    <p:extLst>
      <p:ext uri="{BB962C8B-B14F-4D97-AF65-F5344CB8AC3E}">
        <p14:creationId xmlns:p14="http://schemas.microsoft.com/office/powerpoint/2010/main" val="132304934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219</a:t>
            </a:fld>
            <a:endParaRPr lang="en-US"/>
          </a:p>
        </p:txBody>
      </p:sp>
    </p:spTree>
    <p:extLst>
      <p:ext uri="{BB962C8B-B14F-4D97-AF65-F5344CB8AC3E}">
        <p14:creationId xmlns:p14="http://schemas.microsoft.com/office/powerpoint/2010/main" val="158546210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17</a:t>
            </a:fld>
            <a:endParaRPr lang="en-US"/>
          </a:p>
        </p:txBody>
      </p:sp>
    </p:spTree>
    <p:extLst>
      <p:ext uri="{BB962C8B-B14F-4D97-AF65-F5344CB8AC3E}">
        <p14:creationId xmlns:p14="http://schemas.microsoft.com/office/powerpoint/2010/main" val="155850191"/>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DE711A-237E-B082-7D6A-879B3A95987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950A6B-096B-9E31-BEED-4618151C8CB5}"/>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80A0BAD5-A52F-0B23-85EF-FDAC7E8968C5}"/>
              </a:ext>
            </a:extLst>
          </p:cNvPr>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a:extLst>
              <a:ext uri="{FF2B5EF4-FFF2-40B4-BE49-F238E27FC236}">
                <a16:creationId xmlns:a16="http://schemas.microsoft.com/office/drawing/2014/main" id="{7F233B16-FE7C-62CD-0B29-9835F378F988}"/>
              </a:ext>
            </a:extLst>
          </p:cNvPr>
          <p:cNvSpPr>
            <a:spLocks noGrp="1"/>
          </p:cNvSpPr>
          <p:nvPr>
            <p:ph type="sldNum" sz="quarter" idx="5"/>
          </p:nvPr>
        </p:nvSpPr>
        <p:spPr/>
        <p:txBody>
          <a:bodyPr/>
          <a:lstStyle/>
          <a:p>
            <a:fld id="{436E8A87-18DA-4CCE-A8C2-BDBC489258C6}" type="slidenum">
              <a:rPr lang="en-US" smtClean="0"/>
              <a:pPr/>
              <a:t>220</a:t>
            </a:fld>
            <a:endParaRPr lang="en-US"/>
          </a:p>
        </p:txBody>
      </p:sp>
    </p:spTree>
    <p:extLst>
      <p:ext uri="{BB962C8B-B14F-4D97-AF65-F5344CB8AC3E}">
        <p14:creationId xmlns:p14="http://schemas.microsoft.com/office/powerpoint/2010/main" val="467805091"/>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221</a:t>
            </a:fld>
            <a:endParaRPr lang="en-US"/>
          </a:p>
        </p:txBody>
      </p:sp>
    </p:spTree>
    <p:extLst>
      <p:ext uri="{BB962C8B-B14F-4D97-AF65-F5344CB8AC3E}">
        <p14:creationId xmlns:p14="http://schemas.microsoft.com/office/powerpoint/2010/main" val="310426722"/>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811782-2E5D-7A23-8AB4-4281C96A3B1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57A2F8B-DEFD-7970-3DAE-C27DB55FC481}"/>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88C3FFF7-99D2-E447-6AD8-D8CA7399EA10}"/>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F9704B9E-C127-3B26-004F-39D1ED10842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D43F008-9D4D-44C6-B5D2-FFB0D03581A3}"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065016099"/>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7B9D7A-C1F6-DB4B-CD64-E3284A81C69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E24DFB9-8D94-7DFC-7CB7-ADA871CEDD34}"/>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F1969B2D-4750-8487-E512-4A6FEB3256FF}"/>
              </a:ext>
            </a:extLst>
          </p:cNvPr>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a:extLst>
              <a:ext uri="{FF2B5EF4-FFF2-40B4-BE49-F238E27FC236}">
                <a16:creationId xmlns:a16="http://schemas.microsoft.com/office/drawing/2014/main" id="{5BAA73EA-32B8-F184-4753-98D0F3683769}"/>
              </a:ext>
            </a:extLst>
          </p:cNvPr>
          <p:cNvSpPr>
            <a:spLocks noGrp="1"/>
          </p:cNvSpPr>
          <p:nvPr>
            <p:ph type="sldNum" sz="quarter" idx="5"/>
          </p:nvPr>
        </p:nvSpPr>
        <p:spPr/>
        <p:txBody>
          <a:bodyPr/>
          <a:lstStyle/>
          <a:p>
            <a:fld id="{436E8A87-18DA-4CCE-A8C2-BDBC489258C6}" type="slidenum">
              <a:rPr lang="en-US" smtClean="0"/>
              <a:pPr/>
              <a:t>223</a:t>
            </a:fld>
            <a:endParaRPr lang="en-US"/>
          </a:p>
        </p:txBody>
      </p:sp>
    </p:spTree>
    <p:extLst>
      <p:ext uri="{BB962C8B-B14F-4D97-AF65-F5344CB8AC3E}">
        <p14:creationId xmlns:p14="http://schemas.microsoft.com/office/powerpoint/2010/main" val="2687181921"/>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996D1A-0AAC-E6ED-AC7A-794AFCC2A43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EB0E37-4574-937C-1017-C7E7DD58D77B}"/>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11B93897-18A4-7384-3DB7-BEBB83514134}"/>
              </a:ext>
            </a:extLst>
          </p:cNvPr>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a:extLst>
              <a:ext uri="{FF2B5EF4-FFF2-40B4-BE49-F238E27FC236}">
                <a16:creationId xmlns:a16="http://schemas.microsoft.com/office/drawing/2014/main" id="{DD17CA8B-3120-0EF2-26B4-6AFFCA4CC6DF}"/>
              </a:ext>
            </a:extLst>
          </p:cNvPr>
          <p:cNvSpPr>
            <a:spLocks noGrp="1"/>
          </p:cNvSpPr>
          <p:nvPr>
            <p:ph type="sldNum" sz="quarter" idx="5"/>
          </p:nvPr>
        </p:nvSpPr>
        <p:spPr/>
        <p:txBody>
          <a:bodyPr/>
          <a:lstStyle/>
          <a:p>
            <a:fld id="{436E8A87-18DA-4CCE-A8C2-BDBC489258C6}" type="slidenum">
              <a:rPr lang="en-US" smtClean="0"/>
              <a:pPr/>
              <a:t>224</a:t>
            </a:fld>
            <a:endParaRPr lang="en-US"/>
          </a:p>
        </p:txBody>
      </p:sp>
    </p:spTree>
    <p:extLst>
      <p:ext uri="{BB962C8B-B14F-4D97-AF65-F5344CB8AC3E}">
        <p14:creationId xmlns:p14="http://schemas.microsoft.com/office/powerpoint/2010/main" val="252807277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777489-16F4-49AD-92DE-7A2671797F3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0E6A176-99DA-7C65-37B3-8F6A6393B51A}"/>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F1DACDA3-E5F0-9D98-8B00-EA0878A3075F}"/>
              </a:ext>
            </a:extLst>
          </p:cNvPr>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a:extLst>
              <a:ext uri="{FF2B5EF4-FFF2-40B4-BE49-F238E27FC236}">
                <a16:creationId xmlns:a16="http://schemas.microsoft.com/office/drawing/2014/main" id="{52F6E4C3-6B3E-441D-A9D6-FC4852C7B136}"/>
              </a:ext>
            </a:extLst>
          </p:cNvPr>
          <p:cNvSpPr>
            <a:spLocks noGrp="1"/>
          </p:cNvSpPr>
          <p:nvPr>
            <p:ph type="sldNum" sz="quarter" idx="5"/>
          </p:nvPr>
        </p:nvSpPr>
        <p:spPr/>
        <p:txBody>
          <a:bodyPr/>
          <a:lstStyle/>
          <a:p>
            <a:fld id="{436E8A87-18DA-4CCE-A8C2-BDBC489258C6}" type="slidenum">
              <a:rPr lang="en-US" smtClean="0"/>
              <a:pPr/>
              <a:t>226</a:t>
            </a:fld>
            <a:endParaRPr lang="en-US"/>
          </a:p>
        </p:txBody>
      </p:sp>
    </p:spTree>
    <p:extLst>
      <p:ext uri="{BB962C8B-B14F-4D97-AF65-F5344CB8AC3E}">
        <p14:creationId xmlns:p14="http://schemas.microsoft.com/office/powerpoint/2010/main" val="40203669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A35824-8D58-EF32-2012-C98B10D78AC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2D1AD8C-F204-E6AE-CF3A-A007645C0BD5}"/>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29966B4A-C8F0-D0ED-ABC5-7CDE5A83F35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C44D067F-7B01-EA3F-7467-837230CFE420}"/>
              </a:ext>
            </a:extLst>
          </p:cNvPr>
          <p:cNvSpPr>
            <a:spLocks noGrp="1"/>
          </p:cNvSpPr>
          <p:nvPr>
            <p:ph type="sldNum" sz="quarter" idx="5"/>
          </p:nvPr>
        </p:nvSpPr>
        <p:spPr/>
        <p:txBody>
          <a:bodyPr/>
          <a:lstStyle/>
          <a:p>
            <a:fld id="{436E8A87-18DA-4CCE-A8C2-BDBC489258C6}" type="slidenum">
              <a:rPr lang="en-US" smtClean="0"/>
              <a:pPr/>
              <a:t>228</a:t>
            </a:fld>
            <a:endParaRPr lang="en-US"/>
          </a:p>
        </p:txBody>
      </p:sp>
    </p:spTree>
    <p:extLst>
      <p:ext uri="{BB962C8B-B14F-4D97-AF65-F5344CB8AC3E}">
        <p14:creationId xmlns:p14="http://schemas.microsoft.com/office/powerpoint/2010/main" val="1014984484"/>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510BCE-1D91-6CFC-CA64-927B5AE6555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2301858-7CC7-4F1E-42D7-B8451284267D}"/>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C1739FD8-7DDF-213B-20B5-DCB656E5252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AE863D1B-4461-8208-B3E3-1E95102CAF9B}"/>
              </a:ext>
            </a:extLst>
          </p:cNvPr>
          <p:cNvSpPr>
            <a:spLocks noGrp="1"/>
          </p:cNvSpPr>
          <p:nvPr>
            <p:ph type="sldNum" sz="quarter" idx="5"/>
          </p:nvPr>
        </p:nvSpPr>
        <p:spPr/>
        <p:txBody>
          <a:bodyPr/>
          <a:lstStyle/>
          <a:p>
            <a:fld id="{436E8A87-18DA-4CCE-A8C2-BDBC489258C6}" type="slidenum">
              <a:rPr lang="en-US" smtClean="0"/>
              <a:pPr/>
              <a:t>229</a:t>
            </a:fld>
            <a:endParaRPr lang="en-US"/>
          </a:p>
        </p:txBody>
      </p:sp>
    </p:spTree>
    <p:extLst>
      <p:ext uri="{BB962C8B-B14F-4D97-AF65-F5344CB8AC3E}">
        <p14:creationId xmlns:p14="http://schemas.microsoft.com/office/powerpoint/2010/main" val="316663225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233</a:t>
            </a:fld>
            <a:endParaRPr lang="en-US"/>
          </a:p>
        </p:txBody>
      </p:sp>
    </p:spTree>
    <p:extLst>
      <p:ext uri="{BB962C8B-B14F-4D97-AF65-F5344CB8AC3E}">
        <p14:creationId xmlns:p14="http://schemas.microsoft.com/office/powerpoint/2010/main" val="36271319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18</a:t>
            </a:fld>
            <a:endParaRPr lang="en-US"/>
          </a:p>
        </p:txBody>
      </p:sp>
    </p:spTree>
    <p:extLst>
      <p:ext uri="{BB962C8B-B14F-4D97-AF65-F5344CB8AC3E}">
        <p14:creationId xmlns:p14="http://schemas.microsoft.com/office/powerpoint/2010/main" val="36807667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C63485-FF03-7AAF-5998-4F7DABD7FD4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D80460-D8E1-C1E3-9FD6-1C54F45515B7}"/>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593BD0C3-A844-3F5A-20C4-B0BC676C801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DB3519EC-D985-BC39-FF90-F435C06D8D89}"/>
              </a:ext>
            </a:extLst>
          </p:cNvPr>
          <p:cNvSpPr>
            <a:spLocks noGrp="1"/>
          </p:cNvSpPr>
          <p:nvPr>
            <p:ph type="sldNum" sz="quarter" idx="5"/>
          </p:nvPr>
        </p:nvSpPr>
        <p:spPr/>
        <p:txBody>
          <a:bodyPr/>
          <a:lstStyle/>
          <a:p>
            <a:fld id="{436E8A87-18DA-4CCE-A8C2-BDBC489258C6}" type="slidenum">
              <a:rPr lang="en-US" smtClean="0"/>
              <a:pPr/>
              <a:t>19</a:t>
            </a:fld>
            <a:endParaRPr lang="en-US"/>
          </a:p>
        </p:txBody>
      </p:sp>
    </p:spTree>
    <p:extLst>
      <p:ext uri="{BB962C8B-B14F-4D97-AF65-F5344CB8AC3E}">
        <p14:creationId xmlns:p14="http://schemas.microsoft.com/office/powerpoint/2010/main" val="15141953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p:cNvSpPr>
            <a:spLocks noGrp="1"/>
          </p:cNvSpPr>
          <p:nvPr>
            <p:ph type="sldNum" sz="quarter" idx="5"/>
          </p:nvPr>
        </p:nvSpPr>
        <p:spPr/>
        <p:txBody>
          <a:bodyPr/>
          <a:lstStyle/>
          <a:p>
            <a:fld id="{436E8A87-18DA-4CCE-A8C2-BDBC489258C6}" type="slidenum">
              <a:rPr lang="en-US" smtClean="0"/>
              <a:pPr/>
              <a:t>2</a:t>
            </a:fld>
            <a:endParaRPr lang="en-US"/>
          </a:p>
        </p:txBody>
      </p:sp>
    </p:spTree>
    <p:extLst>
      <p:ext uri="{BB962C8B-B14F-4D97-AF65-F5344CB8AC3E}">
        <p14:creationId xmlns:p14="http://schemas.microsoft.com/office/powerpoint/2010/main" val="228742722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2DBB8B-75B8-6BE7-0703-35F9D8DD672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61F647-DEC1-0E70-B59D-73F397A49544}"/>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E8CAEA9F-77F1-2A9E-DAF4-E74C068C6F53}"/>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FBF0481E-D693-8569-DCF8-122DCC63F672}"/>
              </a:ext>
            </a:extLst>
          </p:cNvPr>
          <p:cNvSpPr>
            <a:spLocks noGrp="1"/>
          </p:cNvSpPr>
          <p:nvPr>
            <p:ph type="sldNum" sz="quarter" idx="5"/>
          </p:nvPr>
        </p:nvSpPr>
        <p:spPr/>
        <p:txBody>
          <a:bodyPr/>
          <a:lstStyle/>
          <a:p>
            <a:fld id="{436E8A87-18DA-4CCE-A8C2-BDBC489258C6}" type="slidenum">
              <a:rPr lang="en-US" smtClean="0"/>
              <a:pPr/>
              <a:t>20</a:t>
            </a:fld>
            <a:endParaRPr lang="en-US"/>
          </a:p>
        </p:txBody>
      </p:sp>
    </p:spTree>
    <p:extLst>
      <p:ext uri="{BB962C8B-B14F-4D97-AF65-F5344CB8AC3E}">
        <p14:creationId xmlns:p14="http://schemas.microsoft.com/office/powerpoint/2010/main" val="405051412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r>
              <a:rPr lang="en-US" b="1"/>
              <a:t>[2006.04975] Architectural Blueprints: The 4+1 View Model of Software Architecture: https://arxiv.org/abs/2006.04975</a:t>
            </a:r>
          </a:p>
          <a:p>
            <a:endParaRPr lang="en-US" b="1"/>
          </a:p>
          <a:p>
            <a:r>
              <a:rPr lang="en-US" b="1"/>
              <a:t>-------------------------</a:t>
            </a:r>
          </a:p>
          <a:p>
            <a:endParaRPr lang="en-US" b="1"/>
          </a:p>
          <a:p>
            <a:r>
              <a:rPr lang="en-US" b="1"/>
              <a:t>4 + 1 Views in Modeling System Architecture with UML - Visual Paradigm Guides: </a:t>
            </a:r>
          </a:p>
          <a:p>
            <a:r>
              <a:rPr lang="en-US"/>
              <a:t>https://guides.visual-paradigm.com/4-1-views-in-modeling-system-architecture-with-uml/</a:t>
            </a:r>
          </a:p>
          <a:p>
            <a:endParaRPr lang="en-US"/>
          </a:p>
          <a:p>
            <a:pPr fontAlgn="base"/>
            <a:r>
              <a:rPr lang="en-US" sz="1200" b="1" i="0" kern="1200">
                <a:solidFill>
                  <a:schemeClr val="tx1"/>
                </a:solidFill>
                <a:effectLst/>
                <a:latin typeface="+mn-lt"/>
                <a:ea typeface="+mn-ea"/>
                <a:cs typeface="+mn-cs"/>
              </a:rPr>
              <a:t>Logical View</a:t>
            </a:r>
          </a:p>
          <a:p>
            <a:pPr fontAlgn="base"/>
            <a:r>
              <a:rPr lang="en-US" sz="1200" b="0" i="0" kern="1200">
                <a:solidFill>
                  <a:schemeClr val="tx1"/>
                </a:solidFill>
                <a:effectLst/>
                <a:latin typeface="+mn-lt"/>
                <a:ea typeface="+mn-ea"/>
                <a:cs typeface="+mn-cs"/>
              </a:rPr>
              <a:t>The Logical View, often referred to as the “Class Diagram,” is the first of the “4 + 1” views. It primarily focuses on the static structure of the system. This view deals with the essential components of the system, such as classes, objects, relationships, and their attributes. Class diagrams visually represent the classes and their associations in the system, helping to understand how various components interact with one another. This view provides insights into the overall design and organization of the system’s functionality.</a:t>
            </a:r>
          </a:p>
          <a:p>
            <a:pPr fontAlgn="base"/>
            <a:endParaRPr lang="en-US" sz="1200" b="1" i="0" kern="1200">
              <a:solidFill>
                <a:schemeClr val="tx1"/>
              </a:solidFill>
              <a:effectLst/>
              <a:latin typeface="+mn-lt"/>
              <a:ea typeface="+mn-ea"/>
              <a:cs typeface="+mn-cs"/>
            </a:endParaRPr>
          </a:p>
          <a:p>
            <a:pPr fontAlgn="base"/>
            <a:r>
              <a:rPr lang="en-US" sz="1200" b="1" i="0" kern="1200">
                <a:solidFill>
                  <a:schemeClr val="tx1"/>
                </a:solidFill>
                <a:effectLst/>
                <a:latin typeface="+mn-lt"/>
                <a:ea typeface="+mn-ea"/>
                <a:cs typeface="+mn-cs"/>
              </a:rPr>
              <a:t>Process View</a:t>
            </a:r>
          </a:p>
          <a:p>
            <a:pPr fontAlgn="base"/>
            <a:r>
              <a:rPr lang="en-US" sz="1200" b="0" i="0" kern="1200">
                <a:solidFill>
                  <a:schemeClr val="tx1"/>
                </a:solidFill>
                <a:effectLst/>
                <a:latin typeface="+mn-lt"/>
                <a:ea typeface="+mn-ea"/>
                <a:cs typeface="+mn-cs"/>
              </a:rPr>
              <a:t>The Process View, also known as the “Activity Diagram,” delves into the dynamic aspects of the system. It describes the system’s behavior and the flow of control between various activities or processes. Activity diagrams are particularly helpful in illustrating how different components of the system collaborate to accomplish specific tasks or use cases. This view is crucial for understanding the sequence of actions and interactions in the system, making it an essential tool for system designers and developers.</a:t>
            </a:r>
          </a:p>
          <a:p>
            <a:pPr fontAlgn="base"/>
            <a:endParaRPr lang="en-US" sz="1200" b="1" i="0" kern="1200">
              <a:solidFill>
                <a:schemeClr val="tx1"/>
              </a:solidFill>
              <a:effectLst/>
              <a:latin typeface="+mn-lt"/>
              <a:ea typeface="+mn-ea"/>
              <a:cs typeface="+mn-cs"/>
            </a:endParaRPr>
          </a:p>
          <a:p>
            <a:pPr fontAlgn="base"/>
            <a:r>
              <a:rPr lang="en-US" sz="1200" b="1" i="0" kern="1200">
                <a:solidFill>
                  <a:schemeClr val="tx1"/>
                </a:solidFill>
                <a:effectLst/>
                <a:latin typeface="+mn-lt"/>
                <a:ea typeface="+mn-ea"/>
                <a:cs typeface="+mn-cs"/>
              </a:rPr>
              <a:t>Physical View</a:t>
            </a:r>
          </a:p>
          <a:p>
            <a:pPr fontAlgn="base"/>
            <a:r>
              <a:rPr lang="en-US" sz="1200" b="0" i="0" kern="1200">
                <a:solidFill>
                  <a:schemeClr val="tx1"/>
                </a:solidFill>
                <a:effectLst/>
                <a:latin typeface="+mn-lt"/>
                <a:ea typeface="+mn-ea"/>
                <a:cs typeface="+mn-cs"/>
              </a:rPr>
              <a:t>The Physical View, represented by the “Deployment Diagram,” provides insights into how the system’s software components are deployed on hardware infrastructure. It includes details about servers, nodes, and their interconnections. Deployment diagrams help in addressing questions related to scalability, fault tolerance, and resource allocation. This view ensures that the system architecture aligns with the physical constraints and requirements of the deployment environment.</a:t>
            </a:r>
          </a:p>
          <a:p>
            <a:pPr fontAlgn="base"/>
            <a:endParaRPr lang="en-US" sz="1200" b="1" i="0" kern="1200">
              <a:solidFill>
                <a:schemeClr val="tx1"/>
              </a:solidFill>
              <a:effectLst/>
              <a:latin typeface="+mn-lt"/>
              <a:ea typeface="+mn-ea"/>
              <a:cs typeface="+mn-cs"/>
            </a:endParaRPr>
          </a:p>
          <a:p>
            <a:pPr fontAlgn="base"/>
            <a:r>
              <a:rPr lang="en-US" sz="1200" b="1" i="0" kern="1200">
                <a:solidFill>
                  <a:schemeClr val="tx1"/>
                </a:solidFill>
                <a:effectLst/>
                <a:latin typeface="+mn-lt"/>
                <a:ea typeface="+mn-ea"/>
                <a:cs typeface="+mn-cs"/>
              </a:rPr>
              <a:t>Development View</a:t>
            </a:r>
          </a:p>
          <a:p>
            <a:pPr fontAlgn="base"/>
            <a:r>
              <a:rPr lang="en-US" sz="1200" b="0" i="0" kern="1200">
                <a:solidFill>
                  <a:schemeClr val="tx1"/>
                </a:solidFill>
                <a:effectLst/>
                <a:latin typeface="+mn-lt"/>
                <a:ea typeface="+mn-ea"/>
                <a:cs typeface="+mn-cs"/>
              </a:rPr>
              <a:t>The Development View, also known as the “Component Diagram,” focuses on the organization of software components and their relationships within the development environment. It is instrumental in mapping the software architecture to the actual implementation, making it easier for development teams to understand how different modules are distributed across the codebase. This view aids in managing the development process, ensuring that software components are developed, tested, and integrated efficiently.</a:t>
            </a:r>
          </a:p>
          <a:p>
            <a:pPr fontAlgn="base"/>
            <a:endParaRPr lang="en-US" sz="1200" b="1" i="0" kern="1200">
              <a:solidFill>
                <a:schemeClr val="tx1"/>
              </a:solidFill>
              <a:effectLst/>
              <a:latin typeface="+mn-lt"/>
              <a:ea typeface="+mn-ea"/>
              <a:cs typeface="+mn-cs"/>
            </a:endParaRPr>
          </a:p>
          <a:p>
            <a:pPr fontAlgn="base"/>
            <a:r>
              <a:rPr lang="en-US" sz="1200" b="1" i="0" kern="1200">
                <a:solidFill>
                  <a:schemeClr val="tx1"/>
                </a:solidFill>
                <a:effectLst/>
                <a:latin typeface="+mn-lt"/>
                <a:ea typeface="+mn-ea"/>
                <a:cs typeface="+mn-cs"/>
              </a:rPr>
              <a:t>5. Use Case View</a:t>
            </a:r>
          </a:p>
          <a:p>
            <a:pPr fontAlgn="base"/>
            <a:r>
              <a:rPr lang="en-US" sz="1200" b="0" i="0" kern="1200">
                <a:solidFill>
                  <a:schemeClr val="tx1"/>
                </a:solidFill>
                <a:effectLst/>
                <a:latin typeface="+mn-lt"/>
                <a:ea typeface="+mn-ea"/>
                <a:cs typeface="+mn-cs"/>
              </a:rPr>
              <a:t>The fifth view in the “4 + 1” model is the Use Case View. While the other four views primarily concentrate on the internal aspects of the system, the Use Case View emphasizes the system’s functionality from the user’s perspective. Use case diagrams depict how users interact with the system, showcasing various scenarios and the corresponding system responses. This view helps in defining and validating system requirements, ensuring that the architecture aligns with the end-users’ needs and expectations.</a:t>
            </a:r>
          </a:p>
          <a:p>
            <a:pPr fontAlgn="base"/>
            <a:endParaRPr lang="en-US" sz="1200" b="0" i="0" kern="1200">
              <a:solidFill>
                <a:schemeClr val="tx1"/>
              </a:solidFill>
              <a:effectLst/>
              <a:latin typeface="+mn-lt"/>
              <a:ea typeface="+mn-ea"/>
              <a:cs typeface="+mn-cs"/>
            </a:endParaRPr>
          </a:p>
          <a:p>
            <a:pPr fontAlgn="base"/>
            <a:endParaRPr lang="en-US" sz="1200" b="0" i="0" kern="1200">
              <a:solidFill>
                <a:schemeClr val="tx1"/>
              </a:solidFill>
              <a:effectLst/>
              <a:latin typeface="+mn-lt"/>
              <a:ea typeface="+mn-ea"/>
              <a:cs typeface="+mn-cs"/>
            </a:endParaRPr>
          </a:p>
          <a:p>
            <a:pPr fontAlgn="base"/>
            <a:r>
              <a:rPr lang="en-US" sz="1200" b="0" i="0" kern="1200">
                <a:solidFill>
                  <a:schemeClr val="tx1"/>
                </a:solidFill>
                <a:effectLst/>
                <a:latin typeface="+mn-lt"/>
                <a:ea typeface="+mn-ea"/>
                <a:cs typeface="+mn-cs"/>
              </a:rPr>
              <a:t>-------------------------------------</a:t>
            </a:r>
          </a:p>
          <a:p>
            <a:pPr fontAlgn="base"/>
            <a:endParaRPr lang="en-US" sz="1200" b="0" i="0" kern="1200">
              <a:solidFill>
                <a:schemeClr val="tx1"/>
              </a:solidFill>
              <a:effectLst/>
              <a:latin typeface="+mn-lt"/>
              <a:ea typeface="+mn-ea"/>
              <a:cs typeface="+mn-cs"/>
            </a:endParaRPr>
          </a:p>
          <a:p>
            <a:pPr fontAlgn="base"/>
            <a:endParaRPr lang="en-US" sz="1200" b="0" i="0" kern="1200">
              <a:solidFill>
                <a:schemeClr val="tx1"/>
              </a:solidFill>
              <a:effectLst/>
              <a:latin typeface="+mn-lt"/>
              <a:ea typeface="+mn-ea"/>
              <a:cs typeface="+mn-cs"/>
            </a:endParaRPr>
          </a:p>
          <a:p>
            <a:pPr fontAlgn="base"/>
            <a:r>
              <a:rPr lang="en-US" sz="1200" b="1" i="0" kern="1200">
                <a:solidFill>
                  <a:schemeClr val="tx1"/>
                </a:solidFill>
                <a:effectLst/>
                <a:latin typeface="+mn-lt"/>
                <a:ea typeface="+mn-ea"/>
                <a:cs typeface="+mn-cs"/>
              </a:rPr>
              <a:t>4+1 view model of architecture. should you use it? | by </a:t>
            </a:r>
            <a:r>
              <a:rPr lang="en-US" sz="1200" b="1" i="0" kern="1200" err="1">
                <a:solidFill>
                  <a:schemeClr val="tx1"/>
                </a:solidFill>
                <a:effectLst/>
                <a:latin typeface="+mn-lt"/>
                <a:ea typeface="+mn-ea"/>
                <a:cs typeface="+mn-cs"/>
              </a:rPr>
              <a:t>Билигүн.Б</a:t>
            </a:r>
            <a:r>
              <a:rPr lang="en-US" sz="1200" b="1" i="0" kern="1200">
                <a:solidFill>
                  <a:schemeClr val="tx1"/>
                </a:solidFill>
                <a:effectLst/>
                <a:latin typeface="+mn-lt"/>
                <a:ea typeface="+mn-ea"/>
                <a:cs typeface="+mn-cs"/>
              </a:rPr>
              <a:t> (</a:t>
            </a:r>
            <a:r>
              <a:rPr lang="en-US" sz="1200" b="1" i="0" kern="1200" err="1">
                <a:solidFill>
                  <a:schemeClr val="tx1"/>
                </a:solidFill>
                <a:effectLst/>
                <a:latin typeface="+mn-lt"/>
                <a:ea typeface="+mn-ea"/>
                <a:cs typeface="+mn-cs"/>
              </a:rPr>
              <a:t>Програмч</a:t>
            </a:r>
            <a:r>
              <a:rPr lang="en-US" sz="1200" b="1" i="0" kern="1200">
                <a:solidFill>
                  <a:schemeClr val="tx1"/>
                </a:solidFill>
                <a:effectLst/>
                <a:latin typeface="+mn-lt"/>
                <a:ea typeface="+mn-ea"/>
                <a:cs typeface="+mn-cs"/>
              </a:rPr>
              <a:t> </a:t>
            </a:r>
            <a:r>
              <a:rPr lang="en-US" sz="1200" b="1" i="0" kern="1200" err="1">
                <a:solidFill>
                  <a:schemeClr val="tx1"/>
                </a:solidFill>
                <a:effectLst/>
                <a:latin typeface="+mn-lt"/>
                <a:ea typeface="+mn-ea"/>
                <a:cs typeface="+mn-cs"/>
              </a:rPr>
              <a:t>аав</a:t>
            </a:r>
            <a:r>
              <a:rPr lang="en-US" sz="1200" b="1" i="0" kern="1200">
                <a:solidFill>
                  <a:schemeClr val="tx1"/>
                </a:solidFill>
                <a:effectLst/>
                <a:latin typeface="+mn-lt"/>
                <a:ea typeface="+mn-ea"/>
                <a:cs typeface="+mn-cs"/>
              </a:rPr>
              <a:t>) | 2B +1% better 2day | Medium: </a:t>
            </a:r>
          </a:p>
          <a:p>
            <a:pPr fontAlgn="base"/>
            <a:r>
              <a:rPr lang="en-US" sz="1200" b="0" i="0" kern="1200">
                <a:solidFill>
                  <a:schemeClr val="tx1"/>
                </a:solidFill>
                <a:effectLst/>
                <a:latin typeface="+mn-lt"/>
                <a:ea typeface="+mn-ea"/>
                <a:cs typeface="+mn-cs"/>
              </a:rPr>
              <a:t>https://medium.com/2b-1-better-2day/4-1-view-model-of-architecture-1a1794ff8110</a:t>
            </a:r>
          </a:p>
          <a:p>
            <a:pPr fontAlgn="base"/>
            <a:endParaRPr lang="en-US" sz="1200" b="0" i="0" kern="1200">
              <a:solidFill>
                <a:schemeClr val="tx1"/>
              </a:solidFill>
              <a:effectLst/>
              <a:latin typeface="+mn-lt"/>
              <a:ea typeface="+mn-ea"/>
              <a:cs typeface="+mn-cs"/>
            </a:endParaRPr>
          </a:p>
          <a:p>
            <a:pPr marL="171450" indent="-171450">
              <a:buFont typeface="Arial" panose="020B0604020202020204" pitchFamily="34" charset="0"/>
              <a:buChar char="•"/>
            </a:pPr>
            <a:r>
              <a:rPr lang="en-US" sz="1200" b="1" i="0" kern="1200">
                <a:solidFill>
                  <a:schemeClr val="tx1"/>
                </a:solidFill>
                <a:effectLst/>
                <a:latin typeface="+mn-lt"/>
                <a:ea typeface="+mn-ea"/>
                <a:cs typeface="+mn-cs"/>
              </a:rPr>
              <a:t>Logical view</a:t>
            </a:r>
            <a:r>
              <a:rPr lang="en-US" sz="1200" b="0" i="0" kern="1200">
                <a:solidFill>
                  <a:schemeClr val="tx1"/>
                </a:solidFill>
                <a:effectLst/>
                <a:latin typeface="+mn-lt"/>
                <a:ea typeface="+mn-ea"/>
                <a:cs typeface="+mn-cs"/>
              </a:rPr>
              <a:t> — addresses functionality that the system provides to end-users. (Functional requirements) Class or Component diagram is used.</a:t>
            </a:r>
          </a:p>
          <a:p>
            <a:pPr marL="171450" indent="-171450">
              <a:buFont typeface="Arial" panose="020B0604020202020204" pitchFamily="34" charset="0"/>
              <a:buChar char="•"/>
            </a:pPr>
            <a:r>
              <a:rPr lang="en-US" sz="1200" b="1" i="0" kern="1200">
                <a:solidFill>
                  <a:schemeClr val="tx1"/>
                </a:solidFill>
                <a:effectLst/>
                <a:latin typeface="+mn-lt"/>
                <a:ea typeface="+mn-ea"/>
                <a:cs typeface="+mn-cs"/>
              </a:rPr>
              <a:t>Process view </a:t>
            </a:r>
            <a:r>
              <a:rPr lang="en-US" sz="1200" b="0" i="0" kern="1200">
                <a:solidFill>
                  <a:schemeClr val="tx1"/>
                </a:solidFill>
                <a:effectLst/>
                <a:latin typeface="+mn-lt"/>
                <a:ea typeface="+mn-ea"/>
                <a:cs typeface="+mn-cs"/>
              </a:rPr>
              <a:t>— focuses on the system’s runtime behavior addressing performance, availability, concurrency, and fault-tolerance. (Non-functional requirements) Sequence or Activity diagram is used.</a:t>
            </a:r>
          </a:p>
          <a:p>
            <a:pPr marL="171450" indent="-171450">
              <a:buFont typeface="Arial" panose="020B0604020202020204" pitchFamily="34" charset="0"/>
              <a:buChar char="•"/>
            </a:pPr>
            <a:r>
              <a:rPr lang="en-US" sz="1200" b="1" i="0" kern="1200">
                <a:solidFill>
                  <a:schemeClr val="tx1"/>
                </a:solidFill>
                <a:effectLst/>
                <a:latin typeface="+mn-lt"/>
                <a:ea typeface="+mn-ea"/>
                <a:cs typeface="+mn-cs"/>
              </a:rPr>
              <a:t>Development view — </a:t>
            </a:r>
            <a:r>
              <a:rPr lang="en-US" sz="1200" b="0" i="0" kern="1200">
                <a:solidFill>
                  <a:schemeClr val="tx1"/>
                </a:solidFill>
                <a:effectLst/>
                <a:latin typeface="+mn-lt"/>
                <a:ea typeface="+mn-ea"/>
                <a:cs typeface="+mn-cs"/>
              </a:rPr>
              <a:t>illustrates the system from a developer’s perspective and is concerned with software management. Component or Package diagram is used.</a:t>
            </a:r>
          </a:p>
          <a:p>
            <a:pPr marL="171450" indent="-171450">
              <a:buFont typeface="Arial" panose="020B0604020202020204" pitchFamily="34" charset="0"/>
              <a:buChar char="•"/>
            </a:pPr>
            <a:r>
              <a:rPr lang="en-US" sz="1200" b="1" i="0" kern="1200">
                <a:solidFill>
                  <a:schemeClr val="tx1"/>
                </a:solidFill>
                <a:effectLst/>
                <a:latin typeface="+mn-lt"/>
                <a:ea typeface="+mn-ea"/>
                <a:cs typeface="+mn-cs"/>
              </a:rPr>
              <a:t>Physical view </a:t>
            </a:r>
            <a:r>
              <a:rPr lang="en-US" sz="1200" b="0" i="0" kern="1200">
                <a:solidFill>
                  <a:schemeClr val="tx1"/>
                </a:solidFill>
                <a:effectLst/>
                <a:latin typeface="+mn-lt"/>
                <a:ea typeface="+mn-ea"/>
                <a:cs typeface="+mn-cs"/>
              </a:rPr>
              <a:t>— describes the mapping of the software onto the hardware and the physical connections between components. Deployment diagram is used.</a:t>
            </a:r>
          </a:p>
          <a:p>
            <a:pPr marL="171450" indent="-171450">
              <a:buFont typeface="Arial" panose="020B0604020202020204" pitchFamily="34" charset="0"/>
              <a:buChar char="•"/>
            </a:pPr>
            <a:r>
              <a:rPr lang="en-US" sz="1200" b="1" i="0" kern="1200">
                <a:solidFill>
                  <a:schemeClr val="tx1"/>
                </a:solidFill>
                <a:effectLst/>
                <a:latin typeface="+mn-lt"/>
                <a:ea typeface="+mn-ea"/>
                <a:cs typeface="+mn-cs"/>
              </a:rPr>
              <a:t>Scenarios — </a:t>
            </a:r>
            <a:r>
              <a:rPr lang="en-US" sz="1200" b="0" i="0" kern="1200">
                <a:solidFill>
                  <a:schemeClr val="tx1"/>
                </a:solidFill>
                <a:effectLst/>
                <a:latin typeface="+mn-lt"/>
                <a:ea typeface="+mn-ea"/>
                <a:cs typeface="+mn-cs"/>
              </a:rPr>
              <a:t>describe the behavior of the system as seen by its end-users. Ties the 4 views together used to illustrate and validate requirements. Created first. Use case diagram is used.</a:t>
            </a:r>
          </a:p>
          <a:p>
            <a:br>
              <a:rPr lang="en-US">
                <a:effectLst/>
              </a:rPr>
            </a:br>
            <a:endParaRPr lang="en-US" sz="1200" b="0" i="0" kern="1200">
              <a:solidFill>
                <a:schemeClr val="tx1"/>
              </a:solidFill>
              <a:effectLst/>
              <a:latin typeface="+mn-lt"/>
              <a:ea typeface="+mn-ea"/>
              <a:cs typeface="+mn-cs"/>
            </a:endParaRPr>
          </a:p>
          <a:p>
            <a:endParaRPr lang="en-US"/>
          </a:p>
        </p:txBody>
      </p:sp>
      <p:sp>
        <p:nvSpPr>
          <p:cNvPr id="4" name="Slide Number Placeholder 3"/>
          <p:cNvSpPr>
            <a:spLocks noGrp="1"/>
          </p:cNvSpPr>
          <p:nvPr>
            <p:ph type="sldNum" sz="quarter" idx="5"/>
          </p:nvPr>
        </p:nvSpPr>
        <p:spPr/>
        <p:txBody>
          <a:bodyPr/>
          <a:lstStyle/>
          <a:p>
            <a:fld id="{9B6C1E8D-A901-4BB9-86DE-ED348672CE30}" type="slidenum">
              <a:rPr lang="en-US" smtClean="0"/>
              <a:t>23</a:t>
            </a:fld>
            <a:endParaRPr lang="en-US"/>
          </a:p>
        </p:txBody>
      </p:sp>
    </p:spTree>
    <p:extLst>
      <p:ext uri="{BB962C8B-B14F-4D97-AF65-F5344CB8AC3E}">
        <p14:creationId xmlns:p14="http://schemas.microsoft.com/office/powerpoint/2010/main" val="197027706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r>
              <a:rPr lang="en-US"/>
              <a:t>Home | C4 model: https://c4model.com/</a:t>
            </a:r>
          </a:p>
        </p:txBody>
      </p:sp>
      <p:sp>
        <p:nvSpPr>
          <p:cNvPr id="4" name="Slide Number Placeholder 3"/>
          <p:cNvSpPr>
            <a:spLocks noGrp="1"/>
          </p:cNvSpPr>
          <p:nvPr>
            <p:ph type="sldNum" sz="quarter" idx="5"/>
          </p:nvPr>
        </p:nvSpPr>
        <p:spPr/>
        <p:txBody>
          <a:bodyPr/>
          <a:lstStyle/>
          <a:p>
            <a:fld id="{9B6C1E8D-A901-4BB9-86DE-ED348672CE30}" type="slidenum">
              <a:rPr lang="en-US" smtClean="0"/>
              <a:t>24</a:t>
            </a:fld>
            <a:endParaRPr lang="en-US"/>
          </a:p>
        </p:txBody>
      </p:sp>
    </p:spTree>
    <p:extLst>
      <p:ext uri="{BB962C8B-B14F-4D97-AF65-F5344CB8AC3E}">
        <p14:creationId xmlns:p14="http://schemas.microsoft.com/office/powerpoint/2010/main" val="29699032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25</a:t>
            </a:fld>
            <a:endParaRPr lang="en-US"/>
          </a:p>
        </p:txBody>
      </p:sp>
    </p:spTree>
    <p:extLst>
      <p:ext uri="{BB962C8B-B14F-4D97-AF65-F5344CB8AC3E}">
        <p14:creationId xmlns:p14="http://schemas.microsoft.com/office/powerpoint/2010/main" val="127443578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t>Slide Author: Dean Sauer ✨ dean.a.sauer@accenture.com</a:t>
            </a:r>
          </a:p>
          <a:p>
            <a:pPr marL="0" indent="0">
              <a:buNone/>
            </a:pPr>
            <a:endParaRPr lang="en-US">
              <a:latin typeface="Graphik" panose="020B0503030202060203" pitchFamily="34" charset="0"/>
            </a:endParaRPr>
          </a:p>
          <a:p>
            <a:pPr marL="0" indent="0">
              <a:buNone/>
            </a:pPr>
            <a:endParaRPr lang="en-US">
              <a:latin typeface="Graphik" panose="020B0503030202060203" pitchFamily="34" charset="0"/>
            </a:endParaRPr>
          </a:p>
          <a:p>
            <a:pPr marL="0" indent="0">
              <a:buNone/>
            </a:pPr>
            <a:r>
              <a:rPr lang="en-US">
                <a:latin typeface="Graphik" panose="020B0503030202060203" pitchFamily="34" charset="0"/>
              </a:rPr>
              <a:t>Agent Reference Materials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b="0" i="0">
                <a:solidFill>
                  <a:srgbClr val="1A1A1A"/>
                </a:solidFill>
                <a:effectLst/>
                <a:latin typeface="Graphik" panose="020B0503030202060203" pitchFamily="34" charset="0"/>
              </a:rPr>
              <a:t>------------------------------</a:t>
            </a:r>
          </a:p>
          <a:p>
            <a:pPr marL="0" indent="0">
              <a:buNone/>
            </a:pPr>
            <a:r>
              <a:rPr lang="en-US">
                <a:latin typeface="Graphik" panose="020B0503030202060203" pitchFamily="34" charset="0"/>
                <a:hlinkClick r:id="rId3"/>
              </a:rPr>
              <a:t>Agency (Stanford Encyclopedia of Philosophy)</a:t>
            </a:r>
            <a:r>
              <a:rPr lang="en-US">
                <a:latin typeface="Graphik" panose="020B0503030202060203" pitchFamily="34" charset="0"/>
              </a:rPr>
              <a:t>:</a:t>
            </a:r>
          </a:p>
          <a:p>
            <a:pPr marL="0" indent="0">
              <a:buNone/>
            </a:pPr>
            <a:r>
              <a:rPr lang="en-US" b="0" i="0">
                <a:solidFill>
                  <a:srgbClr val="1A1A1A"/>
                </a:solidFill>
                <a:effectLst/>
                <a:latin typeface="Graphik" panose="020B0503030202060203" pitchFamily="34" charset="0"/>
              </a:rPr>
              <a:t>In very general terms, an agent is a being with the capacity to act, and ‘agency’ denotes the exercise or manifestation of this capacity. The philosophy of action provides us with a standard conception and a standard theory of action. The former construes action in terms of intentionality, the latter explains the intentionality of action in terms of causation by the agent’s mental states and events. </a:t>
            </a:r>
          </a:p>
          <a:p>
            <a:pPr marL="0" indent="0">
              <a:buNone/>
            </a:pPr>
            <a:r>
              <a:rPr lang="en-US" b="0" i="0">
                <a:solidFill>
                  <a:srgbClr val="1A1A1A"/>
                </a:solidFill>
                <a:effectLst/>
                <a:latin typeface="Graphik" panose="020B0503030202060203" pitchFamily="34" charset="0"/>
              </a:rPr>
              <a:t>------------------------------</a:t>
            </a:r>
          </a:p>
          <a:p>
            <a:pPr marL="0" indent="0">
              <a:buNone/>
            </a:pPr>
            <a:r>
              <a:rPr lang="en-US"/>
              <a:t>On Minimal Autonomous Agency: Natural and Artificial</a:t>
            </a:r>
            <a:endParaRPr lang="en-US" b="0" i="0">
              <a:solidFill>
                <a:srgbClr val="1A1A1A"/>
              </a:solidFill>
              <a:effectLst/>
              <a:latin typeface="Graphik" panose="020B0503030202060203" pitchFamily="34" charset="0"/>
            </a:endParaRPr>
          </a:p>
          <a:p>
            <a:pPr marL="0" indent="0">
              <a:buNone/>
            </a:pPr>
            <a:r>
              <a:rPr lang="en-US" b="0" i="0">
                <a:solidFill>
                  <a:srgbClr val="1A1A1A"/>
                </a:solidFill>
                <a:effectLst/>
                <a:latin typeface="Graphik" panose="020B0503030202060203" pitchFamily="34" charset="0"/>
              </a:rPr>
              <a:t>https://content.wolfram.com/sites/13/2018/12/27-3-6.pdf</a:t>
            </a:r>
          </a:p>
          <a:p>
            <a:pPr marL="0" indent="0">
              <a:buNone/>
            </a:pPr>
            <a:r>
              <a:rPr lang="en-US" b="0" i="0">
                <a:solidFill>
                  <a:srgbClr val="1A1A1A"/>
                </a:solidFill>
                <a:effectLst/>
                <a:latin typeface="Graphik" panose="020B0503030202060203" pitchFamily="34" charset="0"/>
              </a:rPr>
              <a:t>------------------------------</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latin typeface="Graphik" panose="020B0503030202060203" pitchFamily="34" charset="0"/>
                <a:hlinkClick r:id="rId4"/>
              </a:rPr>
              <a:t>[2502.04403] Agency Is Frame-Dependent</a:t>
            </a:r>
            <a:endParaRPr lang="en-US" b="0" i="0">
              <a:solidFill>
                <a:srgbClr val="1A1A1A"/>
              </a:solidFill>
              <a:effectLst/>
              <a:latin typeface="Graphik" panose="020B0503030202060203" pitchFamily="34" charset="0"/>
            </a:endParaRPr>
          </a:p>
          <a:p>
            <a:pPr marL="0" indent="0">
              <a:buNone/>
            </a:pPr>
            <a:r>
              <a:rPr lang="en-US">
                <a:latin typeface="Graphik" panose="020B0503030202060203" pitchFamily="34" charset="0"/>
              </a:rPr>
              <a:t>Agency. Typical views of agency across biology (Ball, 2023), complex systems (Moreno, 2018; Moreno and Etxeberria, 2005), and philosophy (Barandiaran et al., 2009; </a:t>
            </a:r>
            <a:r>
              <a:rPr lang="en-US" err="1">
                <a:latin typeface="Graphik" panose="020B0503030202060203" pitchFamily="34" charset="0"/>
              </a:rPr>
              <a:t>Dretske</a:t>
            </a:r>
            <a:r>
              <a:rPr lang="en-US">
                <a:latin typeface="Graphik" panose="020B0503030202060203" pitchFamily="34" charset="0"/>
              </a:rPr>
              <a:t>, 1999) roughly define the concept as an input-output system’s capacity to steer outcomes toward a goal. We build around one canonical definition of agency developed by Barandiaran et al. (2009) that we present in four parts. </a:t>
            </a:r>
          </a:p>
          <a:p>
            <a:pPr marL="112713" indent="-112713"/>
            <a:r>
              <a:rPr lang="en-US">
                <a:latin typeface="Graphik" panose="020B0503030202060203" pitchFamily="34" charset="0"/>
              </a:rPr>
              <a:t>First, to have agency, the system must be individual; it has a boundary that separates it as an independent entity from its surroundings. </a:t>
            </a:r>
          </a:p>
          <a:p>
            <a:pPr marL="112713" indent="-112713"/>
            <a:r>
              <a:rPr lang="en-US">
                <a:latin typeface="Graphik" panose="020B0503030202060203" pitchFamily="34" charset="0"/>
              </a:rPr>
              <a:t>Second, once we have chosen a boundary, the system must be the source of its own action. </a:t>
            </a:r>
          </a:p>
          <a:p>
            <a:pPr marL="112713" indent="-112713"/>
            <a:r>
              <a:rPr lang="en-US">
                <a:latin typeface="Graphik" panose="020B0503030202060203" pitchFamily="34" charset="0"/>
              </a:rPr>
              <a:t>Third, the system has some goals or norms that regulate its interactions with the environment. </a:t>
            </a:r>
          </a:p>
          <a:p>
            <a:pPr marL="112713" indent="-112713"/>
            <a:r>
              <a:rPr lang="en-US">
                <a:latin typeface="Graphik" panose="020B0503030202060203" pitchFamily="34" charset="0"/>
              </a:rPr>
              <a:t>Fourth, the system steers its experience in light of these goals. </a:t>
            </a:r>
          </a:p>
          <a:p>
            <a:pPr marL="0" indent="0">
              <a:buNone/>
            </a:pPr>
            <a:r>
              <a:rPr lang="en-US">
                <a:latin typeface="Graphik" panose="020B0503030202060203" pitchFamily="34" charset="0"/>
              </a:rPr>
              <a:t>We take these four conditions to be a reasonable starting point for any account of agency,</a:t>
            </a:r>
            <a:endParaRPr lang="en-US" b="0" i="0">
              <a:solidFill>
                <a:srgbClr val="1A1A1A"/>
              </a:solidFill>
              <a:effectLst/>
              <a:latin typeface="Graphik" panose="020B0503030202060203" pitchFamily="34" charset="0"/>
            </a:endParaRPr>
          </a:p>
          <a:p>
            <a:pPr marL="0" indent="0">
              <a:buNone/>
            </a:pPr>
            <a:r>
              <a:rPr lang="en-US" b="0" i="0">
                <a:solidFill>
                  <a:srgbClr val="1A1A1A"/>
                </a:solidFill>
                <a:effectLst/>
                <a:latin typeface="Graphik" panose="020B0503030202060203" pitchFamily="34" charset="0"/>
              </a:rPr>
              <a:t>-----------------------------</a:t>
            </a:r>
          </a:p>
          <a:p>
            <a:pPr marL="0" indent="0">
              <a:buNone/>
            </a:pPr>
            <a:r>
              <a:rPr lang="en-US">
                <a:latin typeface="Graphik" panose="020B0503030202060203" pitchFamily="34" charset="0"/>
              </a:rPr>
              <a:t>How attention, intentionality, and goals interrelate in the context of agency, drawing both from the Stanford Encyclopedia of Philosophy article on 'Agency and Intentional Action' and from broader philosophical perspectives. I’ll provide a synthesis that outlines how these concepts interact and support each other within theories of human action and agency.</a:t>
            </a:r>
          </a:p>
          <a:p>
            <a:pPr>
              <a:buNone/>
            </a:pPr>
            <a:endParaRPr lang="en-US">
              <a:latin typeface="Graphik" panose="020B0503030202060203" pitchFamily="34" charset="0"/>
            </a:endParaRPr>
          </a:p>
          <a:p>
            <a:pPr>
              <a:buNone/>
            </a:pPr>
            <a:r>
              <a:rPr lang="en-US" b="1">
                <a:latin typeface="Graphik" panose="020B0503030202060203" pitchFamily="34" charset="0"/>
              </a:rPr>
              <a:t>Attention, Intentionality, and Goals in Theories of Agency</a:t>
            </a:r>
          </a:p>
          <a:p>
            <a:pPr>
              <a:buNone/>
            </a:pPr>
            <a:r>
              <a:rPr lang="en-US" b="1">
                <a:latin typeface="Graphik" panose="020B0503030202060203" pitchFamily="34" charset="0"/>
              </a:rPr>
              <a:t>Introduction</a:t>
            </a:r>
          </a:p>
          <a:p>
            <a:pPr marL="0" indent="0">
              <a:buNone/>
            </a:pPr>
            <a:r>
              <a:rPr lang="en-US">
                <a:latin typeface="Graphik" panose="020B0503030202060203" pitchFamily="34" charset="0"/>
              </a:rPr>
              <a:t>Understanding </a:t>
            </a:r>
            <a:r>
              <a:rPr lang="en-US" b="1">
                <a:latin typeface="Graphik" panose="020B0503030202060203" pitchFamily="34" charset="0"/>
              </a:rPr>
              <a:t>agency</a:t>
            </a:r>
            <a:r>
              <a:rPr lang="en-US">
                <a:latin typeface="Graphik" panose="020B0503030202060203" pitchFamily="34" charset="0"/>
              </a:rPr>
              <a:t> involves examining how an agent’s </a:t>
            </a:r>
            <a:r>
              <a:rPr lang="en-US" b="1">
                <a:latin typeface="Graphik" panose="020B0503030202060203" pitchFamily="34" charset="0"/>
              </a:rPr>
              <a:t>attention</a:t>
            </a:r>
            <a:r>
              <a:rPr lang="en-US">
                <a:latin typeface="Graphik" panose="020B0503030202060203" pitchFamily="34" charset="0"/>
              </a:rPr>
              <a:t>, </a:t>
            </a:r>
            <a:r>
              <a:rPr lang="en-US" b="1">
                <a:latin typeface="Graphik" panose="020B0503030202060203" pitchFamily="34" charset="0"/>
              </a:rPr>
              <a:t>intentionality</a:t>
            </a:r>
            <a:r>
              <a:rPr lang="en-US">
                <a:latin typeface="Graphik" panose="020B0503030202060203" pitchFamily="34" charset="0"/>
              </a:rPr>
              <a:t>, and </a:t>
            </a:r>
            <a:r>
              <a:rPr lang="en-US" b="1">
                <a:latin typeface="Graphik" panose="020B0503030202060203" pitchFamily="34" charset="0"/>
              </a:rPr>
              <a:t>goals</a:t>
            </a:r>
            <a:r>
              <a:rPr lang="en-US">
                <a:latin typeface="Graphik" panose="020B0503030202060203" pitchFamily="34" charset="0"/>
              </a:rPr>
              <a:t> work together to produce intentional action. The Stanford Encyclopedia of Philosophy (SEP) article </a:t>
            </a:r>
            <a:r>
              <a:rPr lang="en-US" i="1">
                <a:latin typeface="Graphik" panose="020B0503030202060203" pitchFamily="34" charset="0"/>
              </a:rPr>
              <a:t>“Agency and Intentional Action”</a:t>
            </a:r>
            <a:r>
              <a:rPr lang="en-US">
                <a:latin typeface="Graphik" panose="020B0503030202060203" pitchFamily="34" charset="0"/>
              </a:rPr>
              <a:t> provides a framework (often called the standard theory of action) in which intentional actions are explained by an agent’s mental states (like intentions and desires) directed at goals. In this view, to act as an agent is to act </a:t>
            </a:r>
            <a:r>
              <a:rPr lang="en-US" b="1">
                <a:latin typeface="Graphik" panose="020B0503030202060203" pitchFamily="34" charset="0"/>
              </a:rPr>
              <a:t>intentionally</a:t>
            </a:r>
            <a:r>
              <a:rPr lang="en-US">
                <a:latin typeface="Graphik" panose="020B0503030202060203" pitchFamily="34" charset="0"/>
              </a:rPr>
              <a:t>, meaning the action is guided by the agent’s intention toward some goal or purpose. Here we will analyze how that SEP account interrelates attention, intentionality, and goals, and then compare it with broader philosophical perspectives. We will see that most theories agree that goals and intentions define the </a:t>
            </a:r>
            <a:r>
              <a:rPr lang="en-US" i="1">
                <a:latin typeface="Graphik" panose="020B0503030202060203" pitchFamily="34" charset="0"/>
              </a:rPr>
              <a:t>purpose</a:t>
            </a:r>
            <a:r>
              <a:rPr lang="en-US">
                <a:latin typeface="Graphik" panose="020B0503030202060203" pitchFamily="34" charset="0"/>
              </a:rPr>
              <a:t> of an action, while attention often provides the </a:t>
            </a:r>
            <a:r>
              <a:rPr lang="en-US" i="1">
                <a:latin typeface="Graphik" panose="020B0503030202060203" pitchFamily="34" charset="0"/>
              </a:rPr>
              <a:t>means of control</a:t>
            </a:r>
            <a:r>
              <a:rPr lang="en-US">
                <a:latin typeface="Graphik" panose="020B0503030202060203" pitchFamily="34" charset="0"/>
              </a:rPr>
              <a:t> or focus needed to carry out that action. Key divergences arise over how much emphasis is placed on attention and whether agency always requires conscious attention to one’s action.</a:t>
            </a:r>
          </a:p>
          <a:p>
            <a:pPr marL="0" indent="0">
              <a:buNone/>
            </a:pPr>
            <a:endParaRPr lang="en-US">
              <a:latin typeface="Graphik" panose="020B0503030202060203" pitchFamily="34" charset="0"/>
            </a:endParaRPr>
          </a:p>
          <a:p>
            <a:pPr marL="0" indent="0">
              <a:buNone/>
            </a:pPr>
            <a:r>
              <a:rPr lang="en-US" b="1">
                <a:latin typeface="Graphik" panose="020B0503030202060203" pitchFamily="34" charset="0"/>
              </a:rPr>
              <a:t>Intentional Action and Goals in the SEP Account</a:t>
            </a:r>
          </a:p>
          <a:p>
            <a:pPr marL="0" indent="0">
              <a:buNone/>
            </a:pPr>
            <a:r>
              <a:rPr lang="en-US">
                <a:latin typeface="Graphik" panose="020B0503030202060203" pitchFamily="34" charset="0"/>
              </a:rPr>
              <a:t>In the SEP article, the </a:t>
            </a:r>
            <a:r>
              <a:rPr lang="en-US" b="1">
                <a:latin typeface="Graphik" panose="020B0503030202060203" pitchFamily="34" charset="0"/>
              </a:rPr>
              <a:t>intentionality of action</a:t>
            </a:r>
            <a:r>
              <a:rPr lang="en-US">
                <a:latin typeface="Graphik" panose="020B0503030202060203" pitchFamily="34" charset="0"/>
              </a:rPr>
              <a:t> is directly tied to the agent’s mental states and goals. An action counts as intentional (an exercise of agency) if it is caused in the right way by the agent’s intention or desire for a goal. In other words, an agent has </a:t>
            </a:r>
            <a:r>
              <a:rPr lang="en-US" i="1">
                <a:latin typeface="Graphik" panose="020B0503030202060203" pitchFamily="34" charset="0"/>
              </a:rPr>
              <a:t>agency</a:t>
            </a:r>
            <a:r>
              <a:rPr lang="en-US">
                <a:latin typeface="Graphik" panose="020B0503030202060203" pitchFamily="34" charset="0"/>
              </a:rPr>
              <a:t> when they act for reasons – typically, a </a:t>
            </a:r>
            <a:r>
              <a:rPr lang="en-US" b="1">
                <a:latin typeface="Graphik" panose="020B0503030202060203" pitchFamily="34" charset="0"/>
              </a:rPr>
              <a:t>goal</a:t>
            </a:r>
            <a:r>
              <a:rPr lang="en-US">
                <a:latin typeface="Graphik" panose="020B0503030202060203" pitchFamily="34" charset="0"/>
              </a:rPr>
              <a:t> that they seek to realize. The content of an intention usually includes a representation of the goal and an outline of the means to achieve it. For example, an agent might form the intention to </a:t>
            </a:r>
            <a:r>
              <a:rPr lang="en-US" i="1">
                <a:latin typeface="Graphik" panose="020B0503030202060203" pitchFamily="34" charset="0"/>
              </a:rPr>
              <a:t>open a window in order to let in fresh air</a:t>
            </a:r>
            <a:r>
              <a:rPr lang="en-US">
                <a:latin typeface="Graphik" panose="020B0503030202060203" pitchFamily="34" charset="0"/>
              </a:rPr>
              <a:t>, specifying a goal (fresh air) and an action to reach it. This intention ensures the action is </a:t>
            </a:r>
            <a:r>
              <a:rPr lang="en-US" b="1">
                <a:latin typeface="Graphik" panose="020B0503030202060203" pitchFamily="34" charset="0"/>
              </a:rPr>
              <a:t>goal-directed</a:t>
            </a:r>
            <a:r>
              <a:rPr lang="en-US">
                <a:latin typeface="Graphik" panose="020B0503030202060203" pitchFamily="34" charset="0"/>
              </a:rPr>
              <a:t> (aimed at a desired outcome) and not merely a random behavior. The SEP account thus aligns intentionality with </a:t>
            </a:r>
            <a:r>
              <a:rPr lang="en-US" b="1">
                <a:latin typeface="Graphik" panose="020B0503030202060203" pitchFamily="34" charset="0"/>
              </a:rPr>
              <a:t>purposefulness</a:t>
            </a:r>
            <a:r>
              <a:rPr lang="en-US">
                <a:latin typeface="Graphik" panose="020B0503030202060203" pitchFamily="34" charset="0"/>
              </a:rPr>
              <a:t>: to act intentionally is to act </a:t>
            </a:r>
            <a:r>
              <a:rPr lang="en-US" i="1">
                <a:latin typeface="Graphik" panose="020B0503030202060203" pitchFamily="34" charset="0"/>
              </a:rPr>
              <a:t>for</a:t>
            </a:r>
            <a:r>
              <a:rPr lang="en-US">
                <a:latin typeface="Graphik" panose="020B0503030202060203" pitchFamily="34" charset="0"/>
              </a:rPr>
              <a:t> something, guided by a goal or reason recognized by the agent.</a:t>
            </a:r>
          </a:p>
          <a:p>
            <a:pPr marL="0" indent="0">
              <a:buNone/>
            </a:pPr>
            <a:endParaRPr lang="en-US">
              <a:latin typeface="Graphik" panose="020B0503030202060203" pitchFamily="34" charset="0"/>
            </a:endParaRPr>
          </a:p>
          <a:p>
            <a:pPr marL="0" indent="0">
              <a:buNone/>
            </a:pPr>
            <a:r>
              <a:rPr lang="en-US">
                <a:latin typeface="Graphik" panose="020B0503030202060203" pitchFamily="34" charset="0"/>
              </a:rPr>
              <a:t>However, the SEP discussion also notes that an </a:t>
            </a:r>
            <a:r>
              <a:rPr lang="en-US" b="1">
                <a:latin typeface="Graphik" panose="020B0503030202060203" pitchFamily="34" charset="0"/>
              </a:rPr>
              <a:t>intention</a:t>
            </a:r>
            <a:r>
              <a:rPr lang="en-US">
                <a:latin typeface="Graphik" panose="020B0503030202060203" pitchFamily="34" charset="0"/>
              </a:rPr>
              <a:t> by itself is often </a:t>
            </a:r>
            <a:r>
              <a:rPr lang="en-US" i="1">
                <a:latin typeface="Graphik" panose="020B0503030202060203" pitchFamily="34" charset="0"/>
              </a:rPr>
              <a:t>underspecified</a:t>
            </a:r>
            <a:r>
              <a:rPr lang="en-US">
                <a:latin typeface="Graphik" panose="020B0503030202060203" pitchFamily="34" charset="0"/>
              </a:rPr>
              <a:t> relative to the complex reality of performing an action. The intention gives a general direction (selecting an objective and a basic course of action), but it does not determine every detail of execution. In our example, the agent’s intention fixes the plan to open the window for fresh air, constraining what the agent will do and what information matters (e.g. focusing on the location of the window latch). Yet, the intention’s content is </a:t>
            </a:r>
            <a:r>
              <a:rPr lang="en-US" b="1">
                <a:latin typeface="Graphik" panose="020B0503030202060203" pitchFamily="34" charset="0"/>
              </a:rPr>
              <a:t>not fine-grained enough</a:t>
            </a:r>
            <a:r>
              <a:rPr lang="en-US">
                <a:latin typeface="Graphik" panose="020B0503030202060203" pitchFamily="34" charset="0"/>
              </a:rPr>
              <a:t> to dictate each moment of activity – it doesn’t spell out each muscle movement or precisely which sensory cues to follow. This means that </a:t>
            </a:r>
            <a:r>
              <a:rPr lang="en-US" b="1">
                <a:latin typeface="Graphik" panose="020B0503030202060203" pitchFamily="34" charset="0"/>
              </a:rPr>
              <a:t>something more is needed</a:t>
            </a:r>
            <a:r>
              <a:rPr lang="en-US">
                <a:latin typeface="Graphik" panose="020B0503030202060203" pitchFamily="34" charset="0"/>
              </a:rPr>
              <a:t> to bridge the gap between the high-level goal in the agent’s mind and the concrete physical movements that accomplish it. The SEP article identifies that “something” as the agent’s </a:t>
            </a:r>
            <a:r>
              <a:rPr lang="en-US" b="1">
                <a:latin typeface="Graphik" panose="020B0503030202060203" pitchFamily="34" charset="0"/>
              </a:rPr>
              <a:t>attention</a:t>
            </a:r>
            <a:r>
              <a:rPr lang="en-US">
                <a:latin typeface="Graphik" panose="020B0503030202060203" pitchFamily="34" charset="0"/>
              </a:rPr>
              <a:t> during action execution.</a:t>
            </a:r>
          </a:p>
          <a:p>
            <a:pPr marL="0" indent="0">
              <a:buNone/>
            </a:pPr>
            <a:endParaRPr lang="en-US">
              <a:latin typeface="Graphik" panose="020B0503030202060203" pitchFamily="34" charset="0"/>
            </a:endParaRPr>
          </a:p>
          <a:p>
            <a:pPr marL="0" indent="0">
              <a:buNone/>
            </a:pPr>
            <a:r>
              <a:rPr lang="en-US" b="1">
                <a:latin typeface="Graphik" panose="020B0503030202060203" pitchFamily="34" charset="0"/>
              </a:rPr>
              <a:t>Attention as the Missing Link in Intentional Agency (SEP Perspective)</a:t>
            </a:r>
          </a:p>
          <a:p>
            <a:pPr marL="0" indent="0">
              <a:buNone/>
            </a:pPr>
            <a:r>
              <a:rPr lang="en-US">
                <a:latin typeface="Graphik" panose="020B0503030202060203" pitchFamily="34" charset="0"/>
              </a:rPr>
              <a:t>The SEP account, drawing on the work of Wayne Wu, emphasizes that </a:t>
            </a:r>
            <a:r>
              <a:rPr lang="en-US" b="1">
                <a:latin typeface="Graphik" panose="020B0503030202060203" pitchFamily="34" charset="0"/>
              </a:rPr>
              <a:t>attention plays a critical role in guiding intentional action</a:t>
            </a:r>
            <a:r>
              <a:rPr lang="en-US">
                <a:latin typeface="Graphik" panose="020B0503030202060203" pitchFamily="34" charset="0"/>
              </a:rPr>
              <a:t>. Whenever we pursue a goal, we face what Wu calls a “many–many problem”: at any given time there are many possible things we could pay attention to and many possible movements we could make, even within the scope of a single goal. Forming an intention – e.g. deciding </a:t>
            </a:r>
            <a:r>
              <a:rPr lang="en-US" i="1">
                <a:latin typeface="Graphik" panose="020B0503030202060203" pitchFamily="34" charset="0"/>
              </a:rPr>
              <a:t>“I will do X to achieve Y”</a:t>
            </a:r>
            <a:r>
              <a:rPr lang="en-US">
                <a:latin typeface="Graphik" panose="020B0503030202060203" pitchFamily="34" charset="0"/>
              </a:rPr>
              <a:t> – narrows down the range of possible actions (it selects a means) and the range of relevant information (what we need to look for or monitor). </a:t>
            </a:r>
            <a:r>
              <a:rPr lang="en-US" b="1">
                <a:latin typeface="Graphik" panose="020B0503030202060203" pitchFamily="34" charset="0"/>
              </a:rPr>
              <a:t>Yet the intention alone only partially solves the selection problem</a:t>
            </a:r>
            <a:r>
              <a:rPr lang="en-US">
                <a:latin typeface="Graphik" panose="020B0503030202060203" pitchFamily="34" charset="0"/>
              </a:rPr>
              <a:t>. As the SEP article explains, the content of our intention is not specific enough to determine a one-to-one mapping between perceptual inputs and motor outputs in real time. This is where </a:t>
            </a:r>
            <a:r>
              <a:rPr lang="en-US" b="1">
                <a:latin typeface="Graphik" panose="020B0503030202060203" pitchFamily="34" charset="0"/>
              </a:rPr>
              <a:t>attention</a:t>
            </a:r>
            <a:r>
              <a:rPr lang="en-US">
                <a:latin typeface="Graphik" panose="020B0503030202060203" pitchFamily="34" charset="0"/>
              </a:rPr>
              <a:t> steps in.</a:t>
            </a:r>
          </a:p>
          <a:p>
            <a:pPr marL="0" indent="0">
              <a:buNone/>
            </a:pPr>
            <a:endParaRPr lang="en-US">
              <a:latin typeface="Graphik" panose="020B0503030202060203" pitchFamily="34" charset="0"/>
            </a:endParaRPr>
          </a:p>
          <a:p>
            <a:pPr marL="0" indent="0">
              <a:buNone/>
            </a:pPr>
            <a:r>
              <a:rPr lang="en-US">
                <a:latin typeface="Graphik" panose="020B0503030202060203" pitchFamily="34" charset="0"/>
              </a:rPr>
              <a:t>According to Wu’s view summarized in the SEP entry, </a:t>
            </a:r>
            <a:r>
              <a:rPr lang="en-US" b="1">
                <a:latin typeface="Graphik" panose="020B0503030202060203" pitchFamily="34" charset="0"/>
              </a:rPr>
              <a:t>attention is the “missing selection for action” that fine-tunes our behavior to actually realize our goals.</a:t>
            </a:r>
            <a:r>
              <a:rPr lang="en-US">
                <a:latin typeface="Graphik" panose="020B0503030202060203" pitchFamily="34" charset="0"/>
              </a:rPr>
              <a:t> While the intention fixes what we </a:t>
            </a:r>
            <a:r>
              <a:rPr lang="en-US" i="1">
                <a:latin typeface="Graphik" panose="020B0503030202060203" pitchFamily="34" charset="0"/>
              </a:rPr>
              <a:t>want</a:t>
            </a:r>
            <a:r>
              <a:rPr lang="en-US">
                <a:latin typeface="Graphik" panose="020B0503030202060203" pitchFamily="34" charset="0"/>
              </a:rPr>
              <a:t> to do, attention decides what information to use </a:t>
            </a:r>
            <a:r>
              <a:rPr lang="en-US" i="1">
                <a:latin typeface="Graphik" panose="020B0503030202060203" pitchFamily="34" charset="0"/>
              </a:rPr>
              <a:t>right now</a:t>
            </a:r>
            <a:r>
              <a:rPr lang="en-US">
                <a:latin typeface="Graphik" panose="020B0503030202060203" pitchFamily="34" charset="0"/>
              </a:rPr>
              <a:t> to do it. For instance, when our agent approaches the window, her attention will focus on the features necessary to execute the intention – the latch mechanism, the weight of the window, etc. By selectively concentrating on those features (and ignoring irrelevant distractions), the agent’s attention supplies ongoing guidance, helping to coordinate perception and movement in service of the goal. In the SEP article’s terms, </a:t>
            </a:r>
            <a:r>
              <a:rPr lang="en-US" b="1">
                <a:latin typeface="Graphik" panose="020B0503030202060203" pitchFamily="34" charset="0"/>
              </a:rPr>
              <a:t>“intention‐mediated attention” is an essential component of embodied agency.</a:t>
            </a:r>
            <a:r>
              <a:rPr lang="en-US">
                <a:latin typeface="Graphik" panose="020B0503030202060203" pitchFamily="34" charset="0"/>
              </a:rPr>
              <a:t> The agent’s intention and goal orient her attention, and that focused attention in turn guides her physical actions to ensure the goal is achieved. Without this attentional guidance, the agent’s initial intention might not successfully control what actually happens.</a:t>
            </a:r>
          </a:p>
          <a:p>
            <a:pPr marL="0" indent="0">
              <a:buNone/>
            </a:pPr>
            <a:endParaRPr lang="en-US">
              <a:latin typeface="Graphik" panose="020B0503030202060203" pitchFamily="34" charset="0"/>
            </a:endParaRPr>
          </a:p>
          <a:p>
            <a:pPr marL="0" indent="0">
              <a:buNone/>
            </a:pPr>
            <a:r>
              <a:rPr lang="en-US">
                <a:latin typeface="Graphik" panose="020B0503030202060203" pitchFamily="34" charset="0"/>
              </a:rPr>
              <a:t>Notably, the SEP discussion points out that incorporating attention can also help explain when an outcome is </a:t>
            </a:r>
            <a:r>
              <a:rPr lang="en-US" i="1">
                <a:latin typeface="Graphik" panose="020B0503030202060203" pitchFamily="34" charset="0"/>
              </a:rPr>
              <a:t>not</a:t>
            </a:r>
            <a:r>
              <a:rPr lang="en-US">
                <a:latin typeface="Graphik" panose="020B0503030202060203" pitchFamily="34" charset="0"/>
              </a:rPr>
              <a:t> considered intentional. In action theory, a classic puzzle is the </a:t>
            </a:r>
            <a:r>
              <a:rPr lang="en-US" b="1">
                <a:latin typeface="Graphik" panose="020B0503030202060203" pitchFamily="34" charset="0"/>
              </a:rPr>
              <a:t>problem of deviant causal chains</a:t>
            </a:r>
            <a:r>
              <a:rPr lang="en-US">
                <a:latin typeface="Graphik" panose="020B0503030202060203" pitchFamily="34" charset="0"/>
              </a:rPr>
              <a:t>: cases where an agent’s intention does bring about the intended outcome, but by a freakish or unintended route, leaving us unsure if the action was truly done “intentionally.” Philosophers have observed that such deviant cases often involve a breakdown in the agent’s guidance of the action. The SEP article cites empirically-informed views (like Wu’s) that </a:t>
            </a:r>
            <a:r>
              <a:rPr lang="en-US" b="1">
                <a:latin typeface="Graphik" panose="020B0503030202060203" pitchFamily="34" charset="0"/>
              </a:rPr>
              <a:t>a lack of proper attention can be the reason an action deviates from the intended path</a:t>
            </a:r>
            <a:r>
              <a:rPr lang="en-US">
                <a:latin typeface="Graphik" panose="020B0503030202060203" pitchFamily="34" charset="0"/>
              </a:rPr>
              <a:t>. If the agent’s attention lapses or if she fails to monitor the right aspects of the situation, her goal might be fulfilled by accident rather than by her directed agency. In short, </a:t>
            </a:r>
            <a:r>
              <a:rPr lang="en-US" b="1">
                <a:latin typeface="Graphik" panose="020B0503030202060203" pitchFamily="34" charset="0"/>
              </a:rPr>
              <a:t>attention is what links the agent’s intention to her effective control over the action</a:t>
            </a:r>
            <a:r>
              <a:rPr lang="en-US">
                <a:latin typeface="Graphik" panose="020B0503030202060203" pitchFamily="34" charset="0"/>
              </a:rPr>
              <a:t>, ensuring that the action unfolds in line with her goal rather than veering off course. This insight fills a gap in earlier philosophical models of intentional action, which typically did not analyze the moment-to-moment control of action in such detail.</a:t>
            </a:r>
          </a:p>
          <a:p>
            <a:pPr marL="0" indent="0">
              <a:buNone/>
            </a:pPr>
            <a:endParaRPr lang="en-US">
              <a:latin typeface="Graphik" panose="020B0503030202060203" pitchFamily="34" charset="0"/>
            </a:endParaRPr>
          </a:p>
          <a:p>
            <a:pPr marL="0" indent="0">
              <a:buNone/>
            </a:pPr>
            <a:r>
              <a:rPr lang="en-US">
                <a:latin typeface="Graphik" panose="020B0503030202060203" pitchFamily="34" charset="0"/>
              </a:rPr>
              <a:t>Historically, as the SEP article notes, analytic philosophers of action paid relatively little attention to </a:t>
            </a:r>
            <a:r>
              <a:rPr lang="en-US" i="1">
                <a:latin typeface="Graphik" panose="020B0503030202060203" pitchFamily="34" charset="0"/>
              </a:rPr>
              <a:t>attention</a:t>
            </a:r>
            <a:r>
              <a:rPr lang="en-US">
                <a:latin typeface="Graphik" panose="020B0503030202060203" pitchFamily="34" charset="0"/>
              </a:rPr>
              <a:t> itself. It was often assumed that an agent’s beliefs and perceptions would guide action, without explicitly theorizing how the agent selects and focuses on those perceptions. The recent inclusion of attention in discussions of agency (such as Wu’s work) reflects a broader trend of integrating findings from psychology and cognitive science into philosophy. It acknowledges that an agent is not just a passive bearer of intentions, but an active </a:t>
            </a:r>
            <a:r>
              <a:rPr lang="en-US" i="1">
                <a:latin typeface="Graphik" panose="020B0503030202060203" pitchFamily="34" charset="0"/>
              </a:rPr>
              <a:t>monitor</a:t>
            </a:r>
            <a:r>
              <a:rPr lang="en-US">
                <a:latin typeface="Graphik" panose="020B0503030202060203" pitchFamily="34" charset="0"/>
              </a:rPr>
              <a:t>, using perceptual attention to stay aligned with her goal. The SEP account thus portrays intentional agency as a </a:t>
            </a:r>
            <a:r>
              <a:rPr lang="en-US" b="1">
                <a:latin typeface="Graphik" panose="020B0503030202060203" pitchFamily="34" charset="0"/>
              </a:rPr>
              <a:t>feedback loop</a:t>
            </a:r>
            <a:r>
              <a:rPr lang="en-US">
                <a:latin typeface="Graphik" panose="020B0503030202060203" pitchFamily="34" charset="0"/>
              </a:rPr>
              <a:t>: the agent’s goal-directed intention initiates action, and attention continuously fine-tunes the action by selecting information relevant to that intention. This coordinated process is what allows goals to be effectively realized through intentional actions.</a:t>
            </a:r>
          </a:p>
          <a:p>
            <a:pPr marL="0" indent="0">
              <a:buNone/>
            </a:pPr>
            <a:endParaRPr lang="en-US">
              <a:latin typeface="Graphik" panose="020B0503030202060203" pitchFamily="34" charset="0"/>
            </a:endParaRPr>
          </a:p>
          <a:p>
            <a:pPr marL="0" indent="0">
              <a:buNone/>
            </a:pPr>
            <a:r>
              <a:rPr lang="en-US" b="1">
                <a:latin typeface="Graphik" panose="020B0503030202060203" pitchFamily="34" charset="0"/>
              </a:rPr>
              <a:t>Broader Philosophical Perspectives on Intentionality, Goals, and Attention</a:t>
            </a:r>
          </a:p>
          <a:p>
            <a:pPr marL="0" indent="0">
              <a:buNone/>
            </a:pPr>
            <a:r>
              <a:rPr lang="en-US">
                <a:latin typeface="Graphik" panose="020B0503030202060203" pitchFamily="34" charset="0"/>
              </a:rPr>
              <a:t>The view from the SEP article fits into a larger philosophical landscape where </a:t>
            </a:r>
            <a:r>
              <a:rPr lang="en-US" b="1">
                <a:latin typeface="Graphik" panose="020B0503030202060203" pitchFamily="34" charset="0"/>
              </a:rPr>
              <a:t>intentionality, goals, and attention</a:t>
            </a:r>
            <a:r>
              <a:rPr lang="en-US">
                <a:latin typeface="Graphik" panose="020B0503030202060203" pitchFamily="34" charset="0"/>
              </a:rPr>
              <a:t> have been discussed from various angles. Broadly speaking, there is strong agreement that </a:t>
            </a:r>
            <a:r>
              <a:rPr lang="en-US" b="1">
                <a:latin typeface="Graphik" panose="020B0503030202060203" pitchFamily="34" charset="0"/>
              </a:rPr>
              <a:t>intentional action is inherently goal-oriented</a:t>
            </a:r>
            <a:r>
              <a:rPr lang="en-US">
                <a:latin typeface="Graphik" panose="020B0503030202060203" pitchFamily="34" charset="0"/>
              </a:rPr>
              <a:t> – in other words, having a purpose or goal is built into what it means to act intentionally. For example, in analytic philosophy of action, Donald Davidson’s influential theory held that an action is intentional if it arises from the appropriate mental states, typically a combination of belief and desire (or intention) directed toward some outcome. Here the </a:t>
            </a:r>
            <a:r>
              <a:rPr lang="en-US" b="1">
                <a:latin typeface="Graphik" panose="020B0503030202060203" pitchFamily="34" charset="0"/>
              </a:rPr>
              <a:t>goal</a:t>
            </a:r>
            <a:r>
              <a:rPr lang="en-US">
                <a:latin typeface="Graphik" panose="020B0503030202060203" pitchFamily="34" charset="0"/>
              </a:rPr>
              <a:t> (the desired outcome) is part of the causal explanation of the action. Similarly, the philosopher G. E. M. Anscombe, in her work </a:t>
            </a:r>
            <a:r>
              <a:rPr lang="en-US" i="1">
                <a:latin typeface="Graphik" panose="020B0503030202060203" pitchFamily="34" charset="0"/>
              </a:rPr>
              <a:t>Intention</a:t>
            </a:r>
            <a:r>
              <a:rPr lang="en-US">
                <a:latin typeface="Graphik" panose="020B0503030202060203" pitchFamily="34" charset="0"/>
              </a:rPr>
              <a:t>, defined intentional actions as those to which a certain sense of the question “Why?” applies – the answer to that “Why?” is the </a:t>
            </a:r>
            <a:r>
              <a:rPr lang="en-US" b="1">
                <a:latin typeface="Graphik" panose="020B0503030202060203" pitchFamily="34" charset="0"/>
              </a:rPr>
              <a:t>goal or reason</a:t>
            </a:r>
            <a:r>
              <a:rPr lang="en-US">
                <a:latin typeface="Graphik" panose="020B0503030202060203" pitchFamily="34" charset="0"/>
              </a:rPr>
              <a:t> the agent has in mind. These approaches all link an action’s intentionality to the agent’s </a:t>
            </a:r>
            <a:r>
              <a:rPr lang="en-US" b="1">
                <a:latin typeface="Graphik" panose="020B0503030202060203" pitchFamily="34" charset="0"/>
              </a:rPr>
              <a:t>intentions/goals</a:t>
            </a:r>
            <a:r>
              <a:rPr lang="en-US">
                <a:latin typeface="Graphik" panose="020B0503030202060203" pitchFamily="34" charset="0"/>
              </a:rPr>
              <a:t>: an action is about something or for something. Indeed, some contemporary definitions explicitly characterize </a:t>
            </a:r>
            <a:r>
              <a:rPr lang="en-US" b="1">
                <a:latin typeface="Graphik" panose="020B0503030202060203" pitchFamily="34" charset="0"/>
              </a:rPr>
              <a:t>intentionality as the mind’s capacity to be directed toward goals</a:t>
            </a:r>
            <a:r>
              <a:rPr lang="en-US">
                <a:latin typeface="Graphik" panose="020B0503030202060203" pitchFamily="34" charset="0"/>
              </a:rPr>
              <a:t> – describing it as a teleological (goal-directed) property of mental life. In this broad perspective, to have an intention is to represent a possible state of affairs (a goal) and commit to bringing it about, and that is the hallmark of agency.</a:t>
            </a:r>
          </a:p>
          <a:p>
            <a:pPr>
              <a:buNone/>
            </a:pPr>
            <a:endParaRPr lang="en-US">
              <a:latin typeface="Graphik" panose="020B0503030202060203" pitchFamily="34" charset="0"/>
            </a:endParaRPr>
          </a:p>
          <a:p>
            <a:pPr marL="0" indent="0">
              <a:buNone/>
            </a:pPr>
            <a:r>
              <a:rPr lang="en-US">
                <a:latin typeface="Graphik" panose="020B0503030202060203" pitchFamily="34" charset="0"/>
              </a:rPr>
              <a:t>Where philosophical theories often diverge is in how they conceive the </a:t>
            </a:r>
            <a:r>
              <a:rPr lang="en-US" b="1">
                <a:latin typeface="Graphik" panose="020B0503030202060203" pitchFamily="34" charset="0"/>
              </a:rPr>
              <a:t>implementation</a:t>
            </a:r>
            <a:r>
              <a:rPr lang="en-US">
                <a:latin typeface="Graphik" panose="020B0503030202060203" pitchFamily="34" charset="0"/>
              </a:rPr>
              <a:t> of those intentions and goals – and here the role of </a:t>
            </a:r>
            <a:r>
              <a:rPr lang="en-US" b="1">
                <a:latin typeface="Graphik" panose="020B0503030202060203" pitchFamily="34" charset="0"/>
              </a:rPr>
              <a:t>attention</a:t>
            </a:r>
            <a:r>
              <a:rPr lang="en-US">
                <a:latin typeface="Graphik" panose="020B0503030202060203" pitchFamily="34" charset="0"/>
              </a:rPr>
              <a:t> becomes a point of contrast. In traditional </a:t>
            </a:r>
            <a:r>
              <a:rPr lang="en-US" i="1">
                <a:latin typeface="Graphik" panose="020B0503030202060203" pitchFamily="34" charset="0"/>
              </a:rPr>
              <a:t>causal theories</a:t>
            </a:r>
            <a:r>
              <a:rPr lang="en-US">
                <a:latin typeface="Graphik" panose="020B0503030202060203" pitchFamily="34" charset="0"/>
              </a:rPr>
              <a:t> of action (like early </a:t>
            </a:r>
            <a:r>
              <a:rPr lang="en-US" err="1">
                <a:latin typeface="Graphik" panose="020B0503030202060203" pitchFamily="34" charset="0"/>
              </a:rPr>
              <a:t>Davidsonian</a:t>
            </a:r>
            <a:r>
              <a:rPr lang="en-US">
                <a:latin typeface="Graphik" panose="020B0503030202060203" pitchFamily="34" charset="0"/>
              </a:rPr>
              <a:t> theory), the fine-grained processes of attention and control were not foregrounded. It was enough that the agent had the right mental states causing the action; the mechanics of </a:t>
            </a:r>
            <a:r>
              <a:rPr lang="en-US" i="1">
                <a:latin typeface="Graphik" panose="020B0503030202060203" pitchFamily="34" charset="0"/>
              </a:rPr>
              <a:t>how</a:t>
            </a:r>
            <a:r>
              <a:rPr lang="en-US">
                <a:latin typeface="Graphik" panose="020B0503030202060203" pitchFamily="34" charset="0"/>
              </a:rPr>
              <a:t> the agent stayed on track were left largely implicit. By contrast, </a:t>
            </a:r>
            <a:r>
              <a:rPr lang="en-US" b="1">
                <a:latin typeface="Graphik" panose="020B0503030202060203" pitchFamily="34" charset="0"/>
              </a:rPr>
              <a:t>cognitive-scientific and contemporary philosophical perspectives</a:t>
            </a:r>
            <a:r>
              <a:rPr lang="en-US">
                <a:latin typeface="Graphik" panose="020B0503030202060203" pitchFamily="34" charset="0"/>
              </a:rPr>
              <a:t> put more emphasis on these processes. They align with the SEP article’s inclusion of attention as a crucial piece of the agency puzzle. In cognitive psychology and neuroscience, it is widely recognized that </a:t>
            </a:r>
            <a:r>
              <a:rPr lang="en-US" b="1">
                <a:latin typeface="Graphik" panose="020B0503030202060203" pitchFamily="34" charset="0"/>
              </a:rPr>
              <a:t>attention is often guided top-down by an agent’s goals</a:t>
            </a:r>
            <a:r>
              <a:rPr lang="en-US">
                <a:latin typeface="Graphik" panose="020B0503030202060203" pitchFamily="34" charset="0"/>
              </a:rPr>
              <a:t>: we naturally allocate our focus to what matters for our current purposes. Philosophers like Wu have brought this insight into action theory, arguing that our capacity to control action is deeply connected to our capacity to control and direct attention. </a:t>
            </a:r>
          </a:p>
          <a:p>
            <a:pPr marL="0" indent="0">
              <a:buNone/>
            </a:pPr>
            <a:endParaRPr lang="en-US">
              <a:latin typeface="Graphik" panose="020B0503030202060203" pitchFamily="34" charset="0"/>
            </a:endParaRPr>
          </a:p>
          <a:p>
            <a:pPr marL="0" indent="0">
              <a:buNone/>
            </a:pPr>
            <a:r>
              <a:rPr lang="en-US">
                <a:latin typeface="Graphik" panose="020B0503030202060203" pitchFamily="34" charset="0"/>
              </a:rPr>
              <a:t>On this view, being an agent means not only </a:t>
            </a:r>
            <a:r>
              <a:rPr lang="en-US" b="1">
                <a:latin typeface="Graphik" panose="020B0503030202060203" pitchFamily="34" charset="0"/>
              </a:rPr>
              <a:t>having intentions</a:t>
            </a:r>
            <a:r>
              <a:rPr lang="en-US">
                <a:latin typeface="Graphik" panose="020B0503030202060203" pitchFamily="34" charset="0"/>
              </a:rPr>
              <a:t> but also being able to </a:t>
            </a:r>
            <a:r>
              <a:rPr lang="en-US" b="1">
                <a:latin typeface="Graphik" panose="020B0503030202060203" pitchFamily="34" charset="0"/>
              </a:rPr>
              <a:t>manage one’s attention</a:t>
            </a:r>
            <a:r>
              <a:rPr lang="en-US">
                <a:latin typeface="Graphik" panose="020B0503030202060203" pitchFamily="34" charset="0"/>
              </a:rPr>
              <a:t> to carry out those intentions. Attention is seen as an active skill or function of the mind, intertwined with willpower and executive control. In fact, philosophers often regard voluntary attention as an exemplar of agency in miniature – William James famously called attention the taking possession of the mind by one interest, withdrawing from others, which is a basic exercise of the will. The SEP account echoes this: it raises the question of whether choosing where to attend is itself a kind of sub-action or </a:t>
            </a:r>
            <a:r>
              <a:rPr lang="en-US" b="1">
                <a:latin typeface="Graphik" panose="020B0503030202060203" pitchFamily="34" charset="0"/>
              </a:rPr>
              <a:t>“genuine exercise of agency”</a:t>
            </a:r>
            <a:r>
              <a:rPr lang="en-US">
                <a:latin typeface="Graphik" panose="020B0503030202060203" pitchFamily="34" charset="0"/>
              </a:rPr>
              <a:t>. Many theorists agree that we </a:t>
            </a:r>
            <a:r>
              <a:rPr lang="en-US" i="1">
                <a:latin typeface="Graphik" panose="020B0503030202060203" pitchFamily="34" charset="0"/>
              </a:rPr>
              <a:t>do</a:t>
            </a:r>
            <a:r>
              <a:rPr lang="en-US">
                <a:latin typeface="Graphik" panose="020B0503030202060203" pitchFamily="34" charset="0"/>
              </a:rPr>
              <a:t> exercise agency over attention (for instance, deciding to concentrate on a task rather than distract ourselves), though attention also has involuntary aspects. In summary, the broader literature reinforces the idea that </a:t>
            </a:r>
            <a:r>
              <a:rPr lang="en-US" b="1">
                <a:latin typeface="Graphik" panose="020B0503030202060203" pitchFamily="34" charset="0"/>
              </a:rPr>
              <a:t>goals, intentions, and attention form a continuum</a:t>
            </a:r>
            <a:r>
              <a:rPr lang="en-US">
                <a:latin typeface="Graphik" panose="020B0503030202060203" pitchFamily="34" charset="0"/>
              </a:rPr>
              <a:t>: our goals give rise to intentions, our intentions set tasks for attention, and attention then helps fulfill the goals.</a:t>
            </a:r>
          </a:p>
          <a:p>
            <a:pPr>
              <a:buNone/>
            </a:pPr>
            <a:endParaRPr lang="en-US">
              <a:latin typeface="Graphik" panose="020B0503030202060203" pitchFamily="34" charset="0"/>
            </a:endParaRPr>
          </a:p>
          <a:p>
            <a:pPr marL="0" indent="0">
              <a:buNone/>
            </a:pPr>
            <a:r>
              <a:rPr lang="en-US">
                <a:latin typeface="Graphik" panose="020B0503030202060203" pitchFamily="34" charset="0"/>
              </a:rPr>
              <a:t>Another important perspective comes from philosophers like </a:t>
            </a:r>
            <a:r>
              <a:rPr lang="en-US" b="1">
                <a:latin typeface="Graphik" panose="020B0503030202060203" pitchFamily="34" charset="0"/>
              </a:rPr>
              <a:t>Michael Bratman</a:t>
            </a:r>
            <a:r>
              <a:rPr lang="en-US">
                <a:latin typeface="Graphik" panose="020B0503030202060203" pitchFamily="34" charset="0"/>
              </a:rPr>
              <a:t>, who developed a planning theory of intention. Bratman agrees that goals and intentions are central – an intention is a plan aimed at a future outcome – but he highlights that intentions </a:t>
            </a:r>
            <a:r>
              <a:rPr lang="en-US" b="1">
                <a:latin typeface="Graphik" panose="020B0503030202060203" pitchFamily="34" charset="0"/>
              </a:rPr>
              <a:t>unfold over time</a:t>
            </a:r>
            <a:r>
              <a:rPr lang="en-US">
                <a:latin typeface="Graphik" panose="020B0503030202060203" pitchFamily="34" charset="0"/>
              </a:rPr>
              <a:t> and must be coherent with each other. One of Bratman’s insights is that the plans in our intentions are typically </a:t>
            </a:r>
            <a:r>
              <a:rPr lang="en-US" i="1">
                <a:latin typeface="Graphik" panose="020B0503030202060203" pitchFamily="34" charset="0"/>
              </a:rPr>
              <a:t>partial</a:t>
            </a:r>
            <a:r>
              <a:rPr lang="en-US">
                <a:latin typeface="Graphik" panose="020B0503030202060203" pitchFamily="34" charset="0"/>
              </a:rPr>
              <a:t> and need to be filled in as we act. This aligns nicely with the SEP/Wu point that </a:t>
            </a:r>
            <a:r>
              <a:rPr lang="en-US" b="1">
                <a:latin typeface="Graphik" panose="020B0503030202060203" pitchFamily="34" charset="0"/>
              </a:rPr>
              <a:t>intentions under-specify execution</a:t>
            </a:r>
            <a:r>
              <a:rPr lang="en-US">
                <a:latin typeface="Graphik" panose="020B0503030202060203" pitchFamily="34" charset="0"/>
              </a:rPr>
              <a:t>, requiring on-the-spot guidance. In Bratman’s framework, the agent relies on further practical reasoning (and we might add, attentional adjustments) to </a:t>
            </a:r>
            <a:r>
              <a:rPr lang="en-US" b="1">
                <a:latin typeface="Graphik" panose="020B0503030202060203" pitchFamily="34" charset="0"/>
              </a:rPr>
              <a:t>adapt the plan to changing circumstances</a:t>
            </a:r>
            <a:r>
              <a:rPr lang="en-US">
                <a:latin typeface="Graphik" panose="020B0503030202060203" pitchFamily="34" charset="0"/>
              </a:rPr>
              <a:t>. Where Bratman speaks of adjusting plans in light of new information, we can see the role of attention: noticing new information is precisely a function of attentiveness. Thus, even in planning theory, we find an implicit role for attention in achieving one’s chosen goals (though Bratman himself focuses on rational coordination and consistency of intentions). Both the SEP article and Bratman’s view would agree that </a:t>
            </a:r>
            <a:r>
              <a:rPr lang="en-US" b="1">
                <a:latin typeface="Graphik" panose="020B0503030202060203" pitchFamily="34" charset="0"/>
              </a:rPr>
              <a:t>agency involves an ongoing guidance process</a:t>
            </a:r>
            <a:r>
              <a:rPr lang="en-US">
                <a:latin typeface="Graphik" panose="020B0503030202060203" pitchFamily="34" charset="0"/>
              </a:rPr>
              <a:t>: it’s not enough to form an intention; one must also steer one’s action by remaining responsive to the environment in goal-directed ways.</a:t>
            </a:r>
          </a:p>
          <a:p>
            <a:pPr marL="0" indent="0">
              <a:buNone/>
            </a:pPr>
            <a:endParaRPr lang="en-US">
              <a:latin typeface="Graphik" panose="020B0503030202060203" pitchFamily="34" charset="0"/>
            </a:endParaRPr>
          </a:p>
          <a:p>
            <a:pPr marL="0" indent="0">
              <a:buNone/>
            </a:pPr>
            <a:r>
              <a:rPr lang="en-US">
                <a:latin typeface="Graphik" panose="020B0503030202060203" pitchFamily="34" charset="0"/>
              </a:rPr>
              <a:t>Furthermore, the </a:t>
            </a:r>
            <a:r>
              <a:rPr lang="en-US" b="1">
                <a:latin typeface="Graphik" panose="020B0503030202060203" pitchFamily="34" charset="0"/>
              </a:rPr>
              <a:t>problem of deviance</a:t>
            </a:r>
            <a:r>
              <a:rPr lang="en-US">
                <a:latin typeface="Graphik" panose="020B0503030202060203" pitchFamily="34" charset="0"/>
              </a:rPr>
              <a:t> discussed in the SEP entry has drawn attention from numerous philosophers. The general consensus is that an action’s being </a:t>
            </a:r>
            <a:r>
              <a:rPr lang="en-US" i="1">
                <a:latin typeface="Graphik" panose="020B0503030202060203" pitchFamily="34" charset="0"/>
              </a:rPr>
              <a:t>guided</a:t>
            </a:r>
            <a:r>
              <a:rPr lang="en-US">
                <a:latin typeface="Graphik" panose="020B0503030202060203" pitchFamily="34" charset="0"/>
              </a:rPr>
              <a:t> toward the goal is crucial. If an outcome happens merely because an agent’s body or the environment took an unintended path (even if the agent had that outcome as a goal), philosophers hesitate to call it a fully intentional action. Some thinkers, as noted earlier, suggest that </a:t>
            </a:r>
            <a:r>
              <a:rPr lang="en-US" b="1">
                <a:latin typeface="Graphik" panose="020B0503030202060203" pitchFamily="34" charset="0"/>
              </a:rPr>
              <a:t>attentional involvement is what distinguishes a straightforward intentional action from a lucky accident</a:t>
            </a:r>
            <a:r>
              <a:rPr lang="en-US">
                <a:latin typeface="Graphik" panose="020B0503030202060203" pitchFamily="34" charset="0"/>
              </a:rPr>
              <a:t>. Others point to the importance of the agent’s skill or motor intentions (fine-grained intentions during the act) – concepts closely related to attention, since a skilled agent is one who knows where to focus and how to adjust movements fluidly. Here we see a convergence: </a:t>
            </a:r>
            <a:r>
              <a:rPr lang="en-US" b="1">
                <a:latin typeface="Graphik" panose="020B0503030202060203" pitchFamily="34" charset="0"/>
              </a:rPr>
              <a:t>both philosophically and scientifically, to be an agent is to exercise control</a:t>
            </a:r>
            <a:r>
              <a:rPr lang="en-US">
                <a:latin typeface="Graphik" panose="020B0503030202060203" pitchFamily="34" charset="0"/>
              </a:rPr>
              <a:t>, and control is achieved by processes like attention, feedback, and skillful modulation of one’s movements. The SEP article’s integration of attention is one expression of this wider recognition.</a:t>
            </a:r>
          </a:p>
          <a:p>
            <a:pPr>
              <a:buNone/>
            </a:pPr>
            <a:endParaRPr lang="en-US">
              <a:latin typeface="Graphik" panose="020B0503030202060203" pitchFamily="34" charset="0"/>
            </a:endParaRPr>
          </a:p>
          <a:p>
            <a:pPr marL="0" indent="0">
              <a:buNone/>
            </a:pPr>
            <a:r>
              <a:rPr lang="en-US" b="1">
                <a:latin typeface="Graphik" panose="020B0503030202060203" pitchFamily="34" charset="0"/>
              </a:rPr>
              <a:t>Agency Beyond Focal Attention: Skill and Spontaneity</a:t>
            </a:r>
          </a:p>
          <a:p>
            <a:pPr marL="0" indent="0">
              <a:buNone/>
            </a:pPr>
            <a:r>
              <a:rPr lang="en-US">
                <a:latin typeface="Graphik" panose="020B0503030202060203" pitchFamily="34" charset="0"/>
              </a:rPr>
              <a:t>While most accounts agree on the core interplay of goals, intentions, and attention, some </a:t>
            </a:r>
            <a:r>
              <a:rPr lang="en-US" b="1">
                <a:latin typeface="Graphik" panose="020B0503030202060203" pitchFamily="34" charset="0"/>
              </a:rPr>
              <a:t>broader perspectives introduce nuances</a:t>
            </a:r>
            <a:r>
              <a:rPr lang="en-US">
                <a:latin typeface="Graphik" panose="020B0503030202060203" pitchFamily="34" charset="0"/>
              </a:rPr>
              <a:t> about </a:t>
            </a:r>
            <a:r>
              <a:rPr lang="en-US" i="1">
                <a:latin typeface="Graphik" panose="020B0503030202060203" pitchFamily="34" charset="0"/>
              </a:rPr>
              <a:t>how explicit or conscious</a:t>
            </a:r>
            <a:r>
              <a:rPr lang="en-US">
                <a:latin typeface="Graphik" panose="020B0503030202060203" pitchFamily="34" charset="0"/>
              </a:rPr>
              <a:t> that interplay needs to be. In ordinary cases, we think of an intentional agent as consciously aiming at a goal and deliberately focusing on what they are doing. However, philosophers of phenomenology and experts on skillful action have observed that </a:t>
            </a:r>
            <a:r>
              <a:rPr lang="en-US" b="1">
                <a:latin typeface="Graphik" panose="020B0503030202060203" pitchFamily="34" charset="0"/>
              </a:rPr>
              <a:t>highly skilled agency can operate with minimal conscious attention to the specifics</a:t>
            </a:r>
            <a:r>
              <a:rPr lang="en-US">
                <a:latin typeface="Graphik" panose="020B0503030202060203" pitchFamily="34" charset="0"/>
              </a:rPr>
              <a:t>. For instance, Maurice Merleau-Ponty spoke of </a:t>
            </a:r>
            <a:r>
              <a:rPr lang="en-US" i="1">
                <a:latin typeface="Graphik" panose="020B0503030202060203" pitchFamily="34" charset="0"/>
              </a:rPr>
              <a:t>motor intentionality</a:t>
            </a:r>
            <a:r>
              <a:rPr lang="en-US">
                <a:latin typeface="Graphik" panose="020B0503030202060203" pitchFamily="34" charset="0"/>
              </a:rPr>
              <a:t> – the idea that our body can direct itself toward a goal (like reaching for a cup) without our mind verbally articulating the goal or consciously focusing on each step. The intentionality is in the movement, which is guided by an embodied understanding of the goal. When one is </a:t>
            </a:r>
            <a:r>
              <a:rPr lang="en-US" b="1">
                <a:latin typeface="Graphik" panose="020B0503030202060203" pitchFamily="34" charset="0"/>
              </a:rPr>
              <a:t>expert</a:t>
            </a:r>
            <a:r>
              <a:rPr lang="en-US">
                <a:latin typeface="Graphik" panose="020B0503030202060203" pitchFamily="34" charset="0"/>
              </a:rPr>
              <a:t> at some activity (playing piano, martial arts, sports), one often experiences a state of </a:t>
            </a:r>
            <a:r>
              <a:rPr lang="en-US" i="1">
                <a:latin typeface="Graphik" panose="020B0503030202060203" pitchFamily="34" charset="0"/>
              </a:rPr>
              <a:t>flow</a:t>
            </a:r>
            <a:r>
              <a:rPr lang="en-US">
                <a:latin typeface="Graphik" panose="020B0503030202060203" pitchFamily="34" charset="0"/>
              </a:rPr>
              <a:t> or absorbed coping: the overall goal is still guiding the action, but the agent’s </a:t>
            </a:r>
            <a:r>
              <a:rPr lang="en-US" b="1">
                <a:latin typeface="Graphik" panose="020B0503030202060203" pitchFamily="34" charset="0"/>
              </a:rPr>
              <a:t>attention might not be narrowly focused on the goal or the mechanics</a:t>
            </a:r>
            <a:r>
              <a:rPr lang="en-US">
                <a:latin typeface="Graphik" panose="020B0503030202060203" pitchFamily="34" charset="0"/>
              </a:rPr>
              <a:t> – at least not in the effortful way it is for a novice. Paradoxically, consciously </a:t>
            </a:r>
            <a:r>
              <a:rPr lang="en-US" i="1">
                <a:latin typeface="Graphik" panose="020B0503030202060203" pitchFamily="34" charset="0"/>
              </a:rPr>
              <a:t>trying</a:t>
            </a:r>
            <a:r>
              <a:rPr lang="en-US">
                <a:latin typeface="Graphik" panose="020B0503030202060203" pitchFamily="34" charset="0"/>
              </a:rPr>
              <a:t> to attend to every detail can even impair performance for an expert. This has led some (like Hubert Dreyfus, interpreting phenomenology) to argue that the highest form of skilled agency is </a:t>
            </a:r>
            <a:r>
              <a:rPr lang="en-US" i="1">
                <a:latin typeface="Graphik" panose="020B0503030202060203" pitchFamily="34" charset="0"/>
              </a:rPr>
              <a:t>nonconceptual and non-deliberative</a:t>
            </a:r>
            <a:r>
              <a:rPr lang="en-US">
                <a:latin typeface="Graphik" panose="020B0503030202060203" pitchFamily="34" charset="0"/>
              </a:rPr>
              <a:t> in its execution. The agent </a:t>
            </a:r>
            <a:r>
              <a:rPr lang="en-US" i="1">
                <a:latin typeface="Graphik" panose="020B0503030202060203" pitchFamily="34" charset="0"/>
              </a:rPr>
              <a:t>has</a:t>
            </a:r>
            <a:r>
              <a:rPr lang="en-US">
                <a:latin typeface="Graphik" panose="020B0503030202060203" pitchFamily="34" charset="0"/>
              </a:rPr>
              <a:t> an intention and goal, but they let their trained body “take over” without continuous deliberative attention.</a:t>
            </a:r>
          </a:p>
          <a:p>
            <a:pPr marL="0" indent="0">
              <a:buNone/>
            </a:pPr>
            <a:endParaRPr lang="en-US">
              <a:latin typeface="Graphik" panose="020B0503030202060203" pitchFamily="34" charset="0"/>
            </a:endParaRPr>
          </a:p>
          <a:p>
            <a:pPr marL="0" indent="0">
              <a:buNone/>
            </a:pPr>
            <a:r>
              <a:rPr lang="en-US">
                <a:latin typeface="Graphik" panose="020B0503030202060203" pitchFamily="34" charset="0"/>
              </a:rPr>
              <a:t>Intriguingly, </a:t>
            </a:r>
            <a:r>
              <a:rPr lang="en-US" b="1">
                <a:latin typeface="Graphik" panose="020B0503030202060203" pitchFamily="34" charset="0"/>
              </a:rPr>
              <a:t>non-Western philosophies</a:t>
            </a:r>
            <a:r>
              <a:rPr lang="en-US">
                <a:latin typeface="Graphik" panose="020B0503030202060203" pitchFamily="34" charset="0"/>
              </a:rPr>
              <a:t> have made similar observations. In Daoist philosophy, the ideal of </a:t>
            </a:r>
            <a:r>
              <a:rPr lang="en-US" i="1" err="1">
                <a:latin typeface="Graphik" panose="020B0503030202060203" pitchFamily="34" charset="0"/>
              </a:rPr>
              <a:t>wu</a:t>
            </a:r>
            <a:r>
              <a:rPr lang="en-US" i="1">
                <a:latin typeface="Graphik" panose="020B0503030202060203" pitchFamily="34" charset="0"/>
              </a:rPr>
              <a:t> </a:t>
            </a:r>
            <a:r>
              <a:rPr lang="en-US" i="1" err="1">
                <a:latin typeface="Graphik" panose="020B0503030202060203" pitchFamily="34" charset="0"/>
              </a:rPr>
              <a:t>wei</a:t>
            </a:r>
            <a:r>
              <a:rPr lang="en-US">
                <a:latin typeface="Graphik" panose="020B0503030202060203" pitchFamily="34" charset="0"/>
              </a:rPr>
              <a:t> (often translated as “non-action” or effortless action) describes an agent who acts </a:t>
            </a:r>
            <a:r>
              <a:rPr lang="en-US" b="1">
                <a:latin typeface="Graphik" panose="020B0503030202060203" pitchFamily="34" charset="0"/>
              </a:rPr>
              <a:t>smoothly and spontaneously, without explicit striving or goal-fixation</a:t>
            </a:r>
            <a:r>
              <a:rPr lang="en-US">
                <a:latin typeface="Graphik" panose="020B0503030202060203" pitchFamily="34" charset="0"/>
              </a:rPr>
              <a:t>, yet achieves excellent results. The SEP </a:t>
            </a:r>
            <a:r>
              <a:rPr lang="en-US" i="1">
                <a:latin typeface="Graphik" panose="020B0503030202060203" pitchFamily="34" charset="0"/>
              </a:rPr>
              <a:t>Action</a:t>
            </a:r>
            <a:r>
              <a:rPr lang="en-US">
                <a:latin typeface="Graphik" panose="020B0503030202060203" pitchFamily="34" charset="0"/>
              </a:rPr>
              <a:t> article notes that on one interpretation, </a:t>
            </a:r>
            <a:r>
              <a:rPr lang="en-US" i="1" err="1">
                <a:latin typeface="Graphik" panose="020B0503030202060203" pitchFamily="34" charset="0"/>
              </a:rPr>
              <a:t>wu</a:t>
            </a:r>
            <a:r>
              <a:rPr lang="en-US" i="1">
                <a:latin typeface="Graphik" panose="020B0503030202060203" pitchFamily="34" charset="0"/>
              </a:rPr>
              <a:t> </a:t>
            </a:r>
            <a:r>
              <a:rPr lang="en-US" i="1" err="1">
                <a:latin typeface="Graphik" panose="020B0503030202060203" pitchFamily="34" charset="0"/>
              </a:rPr>
              <a:t>wei</a:t>
            </a:r>
            <a:r>
              <a:rPr lang="en-US">
                <a:latin typeface="Graphik" panose="020B0503030202060203" pitchFamily="34" charset="0"/>
              </a:rPr>
              <a:t> is an ideal of acting that is </a:t>
            </a:r>
            <a:r>
              <a:rPr lang="en-US" b="1">
                <a:latin typeface="Graphik" panose="020B0503030202060203" pitchFamily="34" charset="0"/>
              </a:rPr>
              <a:t>“neither unconscious or involuntary, nor purposeful or goal-oriented”</a:t>
            </a:r>
            <a:r>
              <a:rPr lang="en-US">
                <a:latin typeface="Graphik" panose="020B0503030202060203" pitchFamily="34" charset="0"/>
              </a:rPr>
              <a:t> in the usual deliberate sense. The famous story of Cook Ding (Butcher Ding) from the Zhuangzi illustrates this: the butcher’s skill is so refined that he no longer </a:t>
            </a:r>
            <a:r>
              <a:rPr lang="en-US" i="1">
                <a:latin typeface="Graphik" panose="020B0503030202060203" pitchFamily="34" charset="0"/>
              </a:rPr>
              <a:t>thinks</a:t>
            </a:r>
            <a:r>
              <a:rPr lang="en-US">
                <a:latin typeface="Graphik" panose="020B0503030202060203" pitchFamily="34" charset="0"/>
              </a:rPr>
              <a:t> about what he’s doing; he cuts effortlessly by responding to the subtle cues of the meat, “going beyond thought and reason” while still fulfilling his objective with great success. This perspective might seem to contradict the standard view of agency (since it downplays having a </a:t>
            </a:r>
            <a:r>
              <a:rPr lang="en-US" i="1">
                <a:latin typeface="Graphik" panose="020B0503030202060203" pitchFamily="34" charset="0"/>
              </a:rPr>
              <a:t>purposeful</a:t>
            </a:r>
            <a:r>
              <a:rPr lang="en-US">
                <a:latin typeface="Graphik" panose="020B0503030202060203" pitchFamily="34" charset="0"/>
              </a:rPr>
              <a:t>, explicitly held goal), but it can be understood as emphasizing a different mode of attention. In these cases, the agent’s attention is </a:t>
            </a:r>
            <a:r>
              <a:rPr lang="en-US" b="1">
                <a:latin typeface="Graphik" panose="020B0503030202060203" pitchFamily="34" charset="0"/>
              </a:rPr>
              <a:t>holistic and immersed</a:t>
            </a:r>
            <a:r>
              <a:rPr lang="en-US">
                <a:latin typeface="Graphik" panose="020B0503030202060203" pitchFamily="34" charset="0"/>
              </a:rPr>
              <a:t> in the action rather than narrowly focused. The agent is intensely engaged, but not in a self-monitoring or effortfully controlling way. Philosophically, this presents a </a:t>
            </a:r>
            <a:r>
              <a:rPr lang="en-US" b="1">
                <a:latin typeface="Graphik" panose="020B0503030202060203" pitchFamily="34" charset="0"/>
              </a:rPr>
              <a:t>complementary insight</a:t>
            </a:r>
            <a:r>
              <a:rPr lang="en-US">
                <a:latin typeface="Graphik" panose="020B0503030202060203" pitchFamily="34" charset="0"/>
              </a:rPr>
              <a:t>: once a goal has been internalized through practice, an agent might achieve it with a form of </a:t>
            </a:r>
            <a:r>
              <a:rPr lang="en-US" i="1">
                <a:latin typeface="Graphik" panose="020B0503030202060203" pitchFamily="34" charset="0"/>
              </a:rPr>
              <a:t>attention</a:t>
            </a:r>
            <a:r>
              <a:rPr lang="en-US">
                <a:latin typeface="Graphik" panose="020B0503030202060203" pitchFamily="34" charset="0"/>
              </a:rPr>
              <a:t> that is so fluid it looks like absence of attention to an outside observer. The point is that </a:t>
            </a:r>
            <a:r>
              <a:rPr lang="en-US" b="1">
                <a:latin typeface="Graphik" panose="020B0503030202060203" pitchFamily="34" charset="0"/>
              </a:rPr>
              <a:t>not all guidance need be conscious</a:t>
            </a:r>
            <a:r>
              <a:rPr lang="en-US">
                <a:latin typeface="Graphik" panose="020B0503030202060203" pitchFamily="34" charset="0"/>
              </a:rPr>
              <a:t> – sometimes the agent’s know-how and situational awareness carry the burden instead of explicit intent focus.</a:t>
            </a:r>
          </a:p>
          <a:p>
            <a:pPr marL="0" indent="0">
              <a:buNone/>
            </a:pPr>
            <a:endParaRPr lang="en-US">
              <a:latin typeface="Graphik" panose="020B0503030202060203" pitchFamily="34" charset="0"/>
            </a:endParaRPr>
          </a:p>
          <a:p>
            <a:pPr marL="0" indent="0">
              <a:buNone/>
            </a:pPr>
            <a:r>
              <a:rPr lang="en-US">
                <a:latin typeface="Graphik" panose="020B0503030202060203" pitchFamily="34" charset="0"/>
              </a:rPr>
              <a:t>These reflections on skill and spontaneity diverge from the SEP article’s emphasis (which assumes a more typical case of deliberate attention), but they do not truly deny the interplay of intention, goal, and attention – they only alter its character. Even in </a:t>
            </a:r>
            <a:r>
              <a:rPr lang="en-US" i="1" err="1">
                <a:latin typeface="Graphik" panose="020B0503030202060203" pitchFamily="34" charset="0"/>
              </a:rPr>
              <a:t>wu</a:t>
            </a:r>
            <a:r>
              <a:rPr lang="en-US" i="1">
                <a:latin typeface="Graphik" panose="020B0503030202060203" pitchFamily="34" charset="0"/>
              </a:rPr>
              <a:t> </a:t>
            </a:r>
            <a:r>
              <a:rPr lang="en-US" i="1" err="1">
                <a:latin typeface="Graphik" panose="020B0503030202060203" pitchFamily="34" charset="0"/>
              </a:rPr>
              <a:t>wei</a:t>
            </a:r>
            <a:r>
              <a:rPr lang="en-US">
                <a:latin typeface="Graphik" panose="020B0503030202060203" pitchFamily="34" charset="0"/>
              </a:rPr>
              <a:t> or expert flow, the agent’s action remains </a:t>
            </a:r>
            <a:r>
              <a:rPr lang="en-US" b="1">
                <a:latin typeface="Graphik" panose="020B0503030202060203" pitchFamily="34" charset="0"/>
              </a:rPr>
              <a:t>goal-directed and intentional</a:t>
            </a:r>
            <a:r>
              <a:rPr lang="en-US">
                <a:latin typeface="Graphik" panose="020B0503030202060203" pitchFamily="34" charset="0"/>
              </a:rPr>
              <a:t> (the butcher </a:t>
            </a:r>
            <a:r>
              <a:rPr lang="en-US" b="1">
                <a:latin typeface="Graphik" panose="020B0503030202060203" pitchFamily="34" charset="0"/>
              </a:rPr>
              <a:t>intends</a:t>
            </a:r>
            <a:r>
              <a:rPr lang="en-US">
                <a:latin typeface="Graphik" panose="020B0503030202060203" pitchFamily="34" charset="0"/>
              </a:rPr>
              <a:t> to cut along the joint, the pianist intends to play the piece expressively). The difference is </a:t>
            </a:r>
            <a:r>
              <a:rPr lang="en-US" i="1">
                <a:latin typeface="Graphik" panose="020B0503030202060203" pitchFamily="34" charset="0"/>
              </a:rPr>
              <a:t>how</a:t>
            </a:r>
            <a:r>
              <a:rPr lang="en-US">
                <a:latin typeface="Graphik" panose="020B0503030202060203" pitchFamily="34" charset="0"/>
              </a:rPr>
              <a:t> the intention manifests: the </a:t>
            </a:r>
            <a:r>
              <a:rPr lang="en-US" b="1">
                <a:latin typeface="Graphik" panose="020B0503030202060203" pitchFamily="34" charset="0"/>
              </a:rPr>
              <a:t>attention</a:t>
            </a:r>
            <a:r>
              <a:rPr lang="en-US">
                <a:latin typeface="Graphik" panose="020B0503030202060203" pitchFamily="34" charset="0"/>
              </a:rPr>
              <a:t> involved is more backgrounded and the guidance is almost automatic. This suggests that </a:t>
            </a:r>
            <a:r>
              <a:rPr lang="en-US" b="1">
                <a:latin typeface="Graphik" panose="020B0503030202060203" pitchFamily="34" charset="0"/>
              </a:rPr>
              <a:t>agency admits degrees and varieties of attentional involvement</a:t>
            </a:r>
            <a:r>
              <a:rPr lang="en-US">
                <a:latin typeface="Graphik" panose="020B0503030202060203" pitchFamily="34" charset="0"/>
              </a:rPr>
              <a:t>. All theories would agree that a beginner learning a skill needs heavy doses of conscious attention to perform an intentional action, whereas an expert can achieve the same goal with far less deliberate oversight. The broader philosophical lesson is that </a:t>
            </a:r>
            <a:r>
              <a:rPr lang="en-US" b="1">
                <a:latin typeface="Graphik" panose="020B0503030202060203" pitchFamily="34" charset="0"/>
              </a:rPr>
              <a:t>attention can be both a deliberate spotlight and a quiet undercurrent in action</a:t>
            </a:r>
            <a:r>
              <a:rPr lang="en-US">
                <a:latin typeface="Graphik" panose="020B0503030202060203" pitchFamily="34" charset="0"/>
              </a:rPr>
              <a:t> – but either way it remains a key part of how intentions and goals are translated into effective action.</a:t>
            </a:r>
          </a:p>
          <a:p>
            <a:pPr marL="0" indent="0">
              <a:buNone/>
            </a:pPr>
            <a:endParaRPr lang="en-US" b="1">
              <a:latin typeface="Graphik" panose="020B0503030202060203" pitchFamily="34" charset="0"/>
            </a:endParaRPr>
          </a:p>
          <a:p>
            <a:pPr marL="0" indent="0">
              <a:buNone/>
            </a:pPr>
            <a:r>
              <a:rPr lang="en-US" b="1">
                <a:latin typeface="Graphik" panose="020B0503030202060203" pitchFamily="34" charset="0"/>
              </a:rPr>
              <a:t>Synthesis: Interactions and Key Points of Convergence/Divergence</a:t>
            </a:r>
          </a:p>
          <a:p>
            <a:pPr marL="0" indent="0">
              <a:buNone/>
            </a:pPr>
            <a:r>
              <a:rPr lang="en-US">
                <a:latin typeface="Graphik" panose="020B0503030202060203" pitchFamily="34" charset="0"/>
              </a:rPr>
              <a:t>Bringing these threads together, we can synthesize how </a:t>
            </a:r>
            <a:r>
              <a:rPr lang="en-US" b="1">
                <a:latin typeface="Graphik" panose="020B0503030202060203" pitchFamily="34" charset="0"/>
              </a:rPr>
              <a:t>attention</a:t>
            </a:r>
            <a:r>
              <a:rPr lang="en-US">
                <a:latin typeface="Graphik" panose="020B0503030202060203" pitchFamily="34" charset="0"/>
              </a:rPr>
              <a:t>, </a:t>
            </a:r>
            <a:r>
              <a:rPr lang="en-US" b="1">
                <a:latin typeface="Graphik" panose="020B0503030202060203" pitchFamily="34" charset="0"/>
              </a:rPr>
              <a:t>intentionality</a:t>
            </a:r>
            <a:r>
              <a:rPr lang="en-US">
                <a:latin typeface="Graphik" panose="020B0503030202060203" pitchFamily="34" charset="0"/>
              </a:rPr>
              <a:t>, and </a:t>
            </a:r>
            <a:r>
              <a:rPr lang="en-US" b="1">
                <a:latin typeface="Graphik" panose="020B0503030202060203" pitchFamily="34" charset="0"/>
              </a:rPr>
              <a:t>goals</a:t>
            </a:r>
            <a:r>
              <a:rPr lang="en-US">
                <a:latin typeface="Graphik" panose="020B0503030202060203" pitchFamily="34" charset="0"/>
              </a:rPr>
              <a:t> interact in theories of agency, and where the SEP account aligns or diverges from other views:</a:t>
            </a:r>
          </a:p>
          <a:p>
            <a:pPr>
              <a:buNone/>
            </a:pPr>
            <a:endParaRPr lang="en-US">
              <a:latin typeface="Graphik" panose="020B0503030202060203" pitchFamily="34" charset="0"/>
            </a:endParaRPr>
          </a:p>
          <a:p>
            <a:pPr>
              <a:buFont typeface="Arial" panose="020B0604020202020204" pitchFamily="34" charset="0"/>
              <a:buChar char="•"/>
            </a:pPr>
            <a:r>
              <a:rPr lang="en-US" b="1">
                <a:latin typeface="Graphik" panose="020B0503030202060203" pitchFamily="34" charset="0"/>
              </a:rPr>
              <a:t>Goals as Integral to Intentionality:</a:t>
            </a:r>
            <a:r>
              <a:rPr lang="en-US">
                <a:latin typeface="Graphik" panose="020B0503030202060203" pitchFamily="34" charset="0"/>
              </a:rPr>
              <a:t> There is broad agreement that </a:t>
            </a:r>
            <a:r>
              <a:rPr lang="en-US" b="1">
                <a:latin typeface="Graphik" panose="020B0503030202060203" pitchFamily="34" charset="0"/>
              </a:rPr>
              <a:t>having a goal or purpose is essential to intentional action</a:t>
            </a:r>
            <a:r>
              <a:rPr lang="en-US">
                <a:latin typeface="Graphik" panose="020B0503030202060203" pitchFamily="34" charset="0"/>
              </a:rPr>
              <a:t>. The SEP </a:t>
            </a:r>
            <a:r>
              <a:rPr lang="en-US" i="1">
                <a:latin typeface="Graphik" panose="020B0503030202060203" pitchFamily="34" charset="0"/>
              </a:rPr>
              <a:t>Agency</a:t>
            </a:r>
            <a:r>
              <a:rPr lang="en-US">
                <a:latin typeface="Graphik" panose="020B0503030202060203" pitchFamily="34" charset="0"/>
              </a:rPr>
              <a:t> article builds on the standard theory that an agent’s action is intentional when it is aimed at and caused by a goal-oriented intention. This idea is widely shared – from Aristotle’s notion of action for an end, to modern definitions of intentionality that describe it as the mind’s aiming at goals. Both the SEP account and other philosophical perspectives concur that without a goal (however implicit or explicit), we cannot make sense of an action being </a:t>
            </a:r>
            <a:r>
              <a:rPr lang="en-US" b="1">
                <a:latin typeface="Graphik" panose="020B0503030202060203" pitchFamily="34" charset="0"/>
              </a:rPr>
              <a:t>intentional</a:t>
            </a:r>
            <a:r>
              <a:rPr lang="en-US">
                <a:latin typeface="Graphik" panose="020B0503030202060203" pitchFamily="34" charset="0"/>
              </a:rPr>
              <a:t> in the full-blooded sense. A goal provides the </a:t>
            </a:r>
            <a:r>
              <a:rPr lang="en-US" b="1">
                <a:latin typeface="Graphik" panose="020B0503030202060203" pitchFamily="34" charset="0"/>
              </a:rPr>
              <a:t>direction</a:t>
            </a:r>
            <a:r>
              <a:rPr lang="en-US">
                <a:latin typeface="Graphik" panose="020B0503030202060203" pitchFamily="34" charset="0"/>
              </a:rPr>
              <a:t> and rational basis for what the agent is doing.</a:t>
            </a:r>
          </a:p>
          <a:p>
            <a:pPr>
              <a:buFont typeface="Arial" panose="020B0604020202020204" pitchFamily="34" charset="0"/>
              <a:buChar char="•"/>
            </a:pPr>
            <a:endParaRPr lang="en-US">
              <a:latin typeface="Graphik" panose="020B0503030202060203" pitchFamily="34" charset="0"/>
            </a:endParaRPr>
          </a:p>
          <a:p>
            <a:pPr>
              <a:buFont typeface="Arial" panose="020B0604020202020204" pitchFamily="34" charset="0"/>
              <a:buChar char="•"/>
            </a:pPr>
            <a:r>
              <a:rPr lang="en-US" b="1">
                <a:latin typeface="Graphik" panose="020B0503030202060203" pitchFamily="34" charset="0"/>
              </a:rPr>
              <a:t>Intentions Connect Mind to Goal:</a:t>
            </a:r>
            <a:r>
              <a:rPr lang="en-US">
                <a:latin typeface="Graphik" panose="020B0503030202060203" pitchFamily="34" charset="0"/>
              </a:rPr>
              <a:t> In essentially all accounts, an </a:t>
            </a:r>
            <a:r>
              <a:rPr lang="en-US" b="1" u="sng">
                <a:latin typeface="Graphik" panose="020B0503030202060203" pitchFamily="34" charset="0"/>
              </a:rPr>
              <a:t>intention</a:t>
            </a:r>
            <a:r>
              <a:rPr lang="en-US" u="sng">
                <a:latin typeface="Graphik" panose="020B0503030202060203" pitchFamily="34" charset="0"/>
              </a:rPr>
              <a:t> is the mental link between the agent and their goal</a:t>
            </a:r>
            <a:r>
              <a:rPr lang="en-US">
                <a:latin typeface="Graphik" panose="020B0503030202060203" pitchFamily="34" charset="0"/>
              </a:rPr>
              <a:t>. The SEP article treats intentions (and related mental states like desires and beliefs) as the source of an action’s intentionality. Likewise, elsewhere in philosophy, intentions are understood as commitments to act that incorporate a goal (the intended outcome) and typically a plan for achieving it. There is consensus that an intention’s content is </a:t>
            </a:r>
            <a:r>
              <a:rPr lang="en-US" b="1">
                <a:latin typeface="Graphik" panose="020B0503030202060203" pitchFamily="34" charset="0"/>
              </a:rPr>
              <a:t>about a possible action and its goal</a:t>
            </a:r>
            <a:r>
              <a:rPr lang="en-US">
                <a:latin typeface="Graphik" panose="020B0503030202060203" pitchFamily="34" charset="0"/>
              </a:rPr>
              <a:t>, which reflects the general philosophical concept of intentionality as “aboutness.” In this way, intentions exemplify intentionality: they </a:t>
            </a:r>
            <a:r>
              <a:rPr lang="en-US" b="1">
                <a:latin typeface="Graphik" panose="020B0503030202060203" pitchFamily="34" charset="0"/>
              </a:rPr>
              <a:t>represent a goal and commit the agent to bringing it about</a:t>
            </a:r>
            <a:r>
              <a:rPr lang="en-US">
                <a:latin typeface="Graphik" panose="020B0503030202060203" pitchFamily="34" charset="0"/>
              </a:rPr>
              <a:t>. Both the SEP view and the wider literature see intentions as embodying the agent’s </a:t>
            </a:r>
            <a:r>
              <a:rPr lang="en-US" b="1">
                <a:latin typeface="Graphik" panose="020B0503030202060203" pitchFamily="34" charset="0"/>
              </a:rPr>
              <a:t>purpose</a:t>
            </a:r>
            <a:r>
              <a:rPr lang="en-US">
                <a:latin typeface="Graphik" panose="020B0503030202060203" pitchFamily="34" charset="0"/>
              </a:rPr>
              <a:t> in a form that can initiate and guide action.</a:t>
            </a:r>
          </a:p>
          <a:p>
            <a:pPr>
              <a:buFont typeface="Arial" panose="020B0604020202020204" pitchFamily="34" charset="0"/>
              <a:buChar char="•"/>
            </a:pPr>
            <a:endParaRPr lang="en-US">
              <a:latin typeface="Graphik" panose="020B0503030202060203" pitchFamily="34" charset="0"/>
            </a:endParaRPr>
          </a:p>
          <a:p>
            <a:pPr>
              <a:buFont typeface="Arial" panose="020B0604020202020204" pitchFamily="34" charset="0"/>
              <a:buChar char="•"/>
            </a:pPr>
            <a:r>
              <a:rPr lang="en-US" b="1">
                <a:latin typeface="Graphik" panose="020B0503030202060203" pitchFamily="34" charset="0"/>
              </a:rPr>
              <a:t>Attention as Guide and Enabler:</a:t>
            </a:r>
            <a:r>
              <a:rPr lang="en-US">
                <a:latin typeface="Graphik" panose="020B0503030202060203" pitchFamily="34" charset="0"/>
              </a:rPr>
              <a:t> A significant point of agreement, especially in recent work, is that </a:t>
            </a:r>
            <a:r>
              <a:rPr lang="en-US" b="1">
                <a:latin typeface="Graphik" panose="020B0503030202060203" pitchFamily="34" charset="0"/>
              </a:rPr>
              <a:t>attention is crucial for translating intentions into successful actions</a:t>
            </a:r>
            <a:r>
              <a:rPr lang="en-US">
                <a:latin typeface="Graphik" panose="020B0503030202060203" pitchFamily="34" charset="0"/>
              </a:rPr>
              <a:t>. The SEP article explicitly highlights attention as the mechanism for selecting information and guiding movements in line with one’s intention. This resonates with cognitive science, which shows that having a goal causes top-down attentional focus on goal-relevant cues. Across disciplines, the idea has emerged that </a:t>
            </a:r>
            <a:r>
              <a:rPr lang="en-US" b="1">
                <a:latin typeface="Graphik" panose="020B0503030202060203" pitchFamily="34" charset="0"/>
              </a:rPr>
              <a:t>without attention, our agency would be ineffective</a:t>
            </a:r>
            <a:r>
              <a:rPr lang="en-US">
                <a:latin typeface="Graphik" panose="020B0503030202060203" pitchFamily="34" charset="0"/>
              </a:rPr>
              <a:t> – we would have goals and intentions but get easily derailed by distraction or overwhelmed by information. Both the SEP account and broader perspectives acknowledge that an agent must control their focus to some extent: when you intentionally do X, you </a:t>
            </a:r>
            <a:r>
              <a:rPr lang="en-US" b="1">
                <a:latin typeface="Graphik" panose="020B0503030202060203" pitchFamily="34" charset="0"/>
              </a:rPr>
              <a:t>attend to X (and things pertinent to X)</a:t>
            </a:r>
            <a:r>
              <a:rPr lang="en-US">
                <a:latin typeface="Graphik" panose="020B0503030202060203" pitchFamily="34" charset="0"/>
              </a:rPr>
              <a:t> rather than everything else. In sum, </a:t>
            </a:r>
            <a:r>
              <a:rPr lang="en-US" u="sng">
                <a:latin typeface="Graphik" panose="020B0503030202060203" pitchFamily="34" charset="0"/>
              </a:rPr>
              <a:t>attention is the </a:t>
            </a:r>
            <a:r>
              <a:rPr lang="en-US" b="1" u="sng">
                <a:latin typeface="Graphik" panose="020B0503030202060203" pitchFamily="34" charset="0"/>
              </a:rPr>
              <a:t>executive function</a:t>
            </a:r>
            <a:r>
              <a:rPr lang="en-US" u="sng">
                <a:latin typeface="Graphik" panose="020B0503030202060203" pitchFamily="34" charset="0"/>
              </a:rPr>
              <a:t> that keeps action aligned with intention</a:t>
            </a:r>
            <a:r>
              <a:rPr lang="en-US">
                <a:latin typeface="Graphik" panose="020B0503030202060203" pitchFamily="34" charset="0"/>
              </a:rPr>
              <a:t>, a view increasingly shared in philosophy of mind, action theory, and psychology.</a:t>
            </a:r>
          </a:p>
          <a:p>
            <a:pPr>
              <a:buFont typeface="Arial" panose="020B0604020202020204" pitchFamily="34" charset="0"/>
              <a:buChar char="•"/>
            </a:pPr>
            <a:endParaRPr lang="en-US">
              <a:latin typeface="Graphik" panose="020B0503030202060203" pitchFamily="34" charset="0"/>
            </a:endParaRPr>
          </a:p>
          <a:p>
            <a:pPr>
              <a:buFont typeface="Arial" panose="020B0604020202020204" pitchFamily="34" charset="0"/>
              <a:buChar char="•"/>
            </a:pPr>
            <a:r>
              <a:rPr lang="en-US" b="1">
                <a:latin typeface="Graphik" panose="020B0503030202060203" pitchFamily="34" charset="0"/>
              </a:rPr>
              <a:t>Dynamic Guidance and Feedback:</a:t>
            </a:r>
            <a:r>
              <a:rPr lang="en-US">
                <a:latin typeface="Graphik" panose="020B0503030202060203" pitchFamily="34" charset="0"/>
              </a:rPr>
              <a:t> Relatedly, there is convergence on the idea that intentional agency involves </a:t>
            </a:r>
            <a:r>
              <a:rPr lang="en-US" b="1">
                <a:latin typeface="Graphik" panose="020B0503030202060203" pitchFamily="34" charset="0"/>
              </a:rPr>
              <a:t>ongoing guidance</a:t>
            </a:r>
            <a:r>
              <a:rPr lang="en-US">
                <a:latin typeface="Graphik" panose="020B0503030202060203" pitchFamily="34" charset="0"/>
              </a:rPr>
              <a:t>. The SEP discussion of the many-many problem and Wu’s solution casts action as a dynamical process of refinement by attention. Similarly, other philosophers (like Bratman with planning theory, or those addressing extended action) emphasize that pursuing a goal is an extended process requiring </a:t>
            </a:r>
            <a:r>
              <a:rPr lang="en-US" b="1">
                <a:latin typeface="Graphik" panose="020B0503030202060203" pitchFamily="34" charset="0"/>
              </a:rPr>
              <a:t>monitoring and adjustment</a:t>
            </a:r>
            <a:r>
              <a:rPr lang="en-US">
                <a:latin typeface="Graphik" panose="020B0503030202060203" pitchFamily="34" charset="0"/>
              </a:rPr>
              <a:t>. This has been articulated through concepts like feedback loops, comparator models of motor control, and the hierarchy of intentions (distal to proximal to motor intentions). In all cases, the interaction is the same: </a:t>
            </a:r>
            <a:r>
              <a:rPr lang="en-US" b="1">
                <a:latin typeface="Graphik" panose="020B0503030202060203" pitchFamily="34" charset="0"/>
              </a:rPr>
              <a:t>the high-level intention provides direction, and moment-to-moment attention (or finely tuned sub-intentions) provide correction and course-following</a:t>
            </a:r>
            <a:r>
              <a:rPr lang="en-US">
                <a:latin typeface="Graphik" panose="020B0503030202060203" pitchFamily="34" charset="0"/>
              </a:rPr>
              <a:t>. Both the SEP view and cognitive-analytic theories agree that </a:t>
            </a:r>
            <a:r>
              <a:rPr lang="en-US" i="1">
                <a:latin typeface="Graphik" panose="020B0503030202060203" pitchFamily="34" charset="0"/>
              </a:rPr>
              <a:t>successful intentional action is not just set-and-forget; it requires the agent to stay engaged with the task</a:t>
            </a:r>
            <a:r>
              <a:rPr lang="en-US">
                <a:latin typeface="Graphik" panose="020B0503030202060203" pitchFamily="34" charset="0"/>
              </a:rPr>
              <a:t>.</a:t>
            </a:r>
          </a:p>
          <a:p>
            <a:pPr>
              <a:buFont typeface="Arial" panose="020B0604020202020204" pitchFamily="34" charset="0"/>
              <a:buChar char="•"/>
            </a:pPr>
            <a:endParaRPr lang="en-US">
              <a:latin typeface="Graphik" panose="020B0503030202060203" pitchFamily="34" charset="0"/>
            </a:endParaRPr>
          </a:p>
          <a:p>
            <a:pPr>
              <a:buFont typeface="Arial" panose="020B0604020202020204" pitchFamily="34" charset="0"/>
              <a:buChar char="•"/>
            </a:pPr>
            <a:r>
              <a:rPr lang="en-US" b="1">
                <a:latin typeface="Graphik" panose="020B0503030202060203" pitchFamily="34" charset="0"/>
              </a:rPr>
              <a:t>Causal Deviations and the Need for Attention:</a:t>
            </a:r>
            <a:r>
              <a:rPr lang="en-US">
                <a:latin typeface="Graphik" panose="020B0503030202060203" pitchFamily="34" charset="0"/>
              </a:rPr>
              <a:t> Both the SEP account and broader literature grapple with the issue of when a goal’s fulfillment counts as the agent’s intentional action. The consensus is that if the outcome was produced </a:t>
            </a:r>
            <a:r>
              <a:rPr lang="en-US" b="1">
                <a:latin typeface="Graphik" panose="020B0503030202060203" pitchFamily="34" charset="0"/>
              </a:rPr>
              <a:t>in the right way</a:t>
            </a:r>
            <a:r>
              <a:rPr lang="en-US">
                <a:latin typeface="Graphik" panose="020B0503030202060203" pitchFamily="34" charset="0"/>
              </a:rPr>
              <a:t> – i.e. through the agent’s own guided activity – then it’s intentional, whereas if produced by a fluke or bypassing the agent’s guidance, it’s not. The SEP article’s suggestion that lack of attention can lead to deviant causal chains is echoed by others who note that </a:t>
            </a:r>
            <a:r>
              <a:rPr lang="en-US" b="1">
                <a:latin typeface="Graphik" panose="020B0503030202060203" pitchFamily="34" charset="0"/>
              </a:rPr>
              <a:t>attention/focus, or its absence, often marks the difference between doing something </a:t>
            </a:r>
            <a:r>
              <a:rPr lang="en-US" b="1" i="1">
                <a:latin typeface="Graphik" panose="020B0503030202060203" pitchFamily="34" charset="0"/>
              </a:rPr>
              <a:t>intentionally</a:t>
            </a:r>
            <a:r>
              <a:rPr lang="en-US" b="1">
                <a:latin typeface="Graphik" panose="020B0503030202060203" pitchFamily="34" charset="0"/>
              </a:rPr>
              <a:t> and merely having it happen under one’s watch</a:t>
            </a:r>
            <a:r>
              <a:rPr lang="en-US">
                <a:latin typeface="Graphik" panose="020B0503030202060203" pitchFamily="34" charset="0"/>
              </a:rPr>
              <a:t>. In practical terms, if an agent was distracted or unaware of how their action succeeded, we hesitate to credit full agency. Thus, there is agreement that </a:t>
            </a:r>
            <a:r>
              <a:rPr lang="en-US" b="1" u="sng">
                <a:latin typeface="Graphik" panose="020B0503030202060203" pitchFamily="34" charset="0"/>
              </a:rPr>
              <a:t>attentional involvement is a hallmark of genuine agency</a:t>
            </a:r>
            <a:r>
              <a:rPr lang="en-US" u="sng">
                <a:latin typeface="Graphik" panose="020B0503030202060203" pitchFamily="34" charset="0"/>
              </a:rPr>
              <a:t> in achieving goals</a:t>
            </a:r>
            <a:r>
              <a:rPr lang="en-US">
                <a:latin typeface="Graphik" panose="020B0503030202060203" pitchFamily="34" charset="0"/>
              </a:rPr>
              <a:t>.</a:t>
            </a:r>
          </a:p>
          <a:p>
            <a:pPr>
              <a:buFont typeface="Arial" panose="020B0604020202020204" pitchFamily="34" charset="0"/>
              <a:buChar char="•"/>
            </a:pPr>
            <a:endParaRPr lang="en-US">
              <a:latin typeface="Graphik" panose="020B0503030202060203" pitchFamily="34" charset="0"/>
            </a:endParaRPr>
          </a:p>
          <a:p>
            <a:pPr>
              <a:buFont typeface="Arial" panose="020B0604020202020204" pitchFamily="34" charset="0"/>
              <a:buChar char="•"/>
            </a:pPr>
            <a:r>
              <a:rPr lang="en-US" b="1">
                <a:latin typeface="Graphik" panose="020B0503030202060203" pitchFamily="34" charset="0"/>
              </a:rPr>
              <a:t>Differences in Emphasis – Mechanism vs. Knowledge:</a:t>
            </a:r>
            <a:r>
              <a:rPr lang="en-US">
                <a:latin typeface="Graphik" panose="020B0503030202060203" pitchFamily="34" charset="0"/>
              </a:rPr>
              <a:t> One divergence between the SEP (standard theory) outlook and some philosophical perspectives concerns </a:t>
            </a:r>
            <a:r>
              <a:rPr lang="en-US" i="1">
                <a:latin typeface="Graphik" panose="020B0503030202060203" pitchFamily="34" charset="0"/>
              </a:rPr>
              <a:t>how we explain</a:t>
            </a:r>
            <a:r>
              <a:rPr lang="en-US">
                <a:latin typeface="Graphik" panose="020B0503030202060203" pitchFamily="34" charset="0"/>
              </a:rPr>
              <a:t> intentional action. </a:t>
            </a:r>
            <a:r>
              <a:rPr lang="en-US" b="1">
                <a:latin typeface="Graphik" panose="020B0503030202060203" pitchFamily="34" charset="0"/>
              </a:rPr>
              <a:t>The SEP article, rooted in a causal-mechanistic tradition</a:t>
            </a:r>
            <a:r>
              <a:rPr lang="en-US">
                <a:latin typeface="Graphik" panose="020B0503030202060203" pitchFamily="34" charset="0"/>
              </a:rPr>
              <a:t>, talks in terms of mental events (intentions, attention as information-selection) that cause and control behavior. By contrast, philosophers like Anscombe approached intentional action in terms of the agent’s </a:t>
            </a:r>
            <a:r>
              <a:rPr lang="en-US" b="1">
                <a:latin typeface="Graphik" panose="020B0503030202060203" pitchFamily="34" charset="0"/>
              </a:rPr>
              <a:t>understanding and reasons</a:t>
            </a:r>
            <a:r>
              <a:rPr lang="en-US">
                <a:latin typeface="Graphik" panose="020B0503030202060203" pitchFamily="34" charset="0"/>
              </a:rPr>
              <a:t>: an intentional action is one the agent knows as “what I am doing” and for which she can cite a reason (goal). This more interpretive or semantic approach doesn’t dwell on attention or neural mechanisms. It’s not so much a conflict as a difference of levels: the standard theory (and SEP’s treatment) gives a </a:t>
            </a:r>
            <a:r>
              <a:rPr lang="en-US" b="1">
                <a:latin typeface="Graphik" panose="020B0503030202060203" pitchFamily="34" charset="0"/>
              </a:rPr>
              <a:t>process explanation</a:t>
            </a:r>
            <a:r>
              <a:rPr lang="en-US">
                <a:latin typeface="Graphik" panose="020B0503030202060203" pitchFamily="34" charset="0"/>
              </a:rPr>
              <a:t> (how the mind operationally brings about goal-directed action), whereas Anscombe and others give a </a:t>
            </a:r>
            <a:r>
              <a:rPr lang="en-US" b="1">
                <a:latin typeface="Graphik" panose="020B0503030202060203" pitchFamily="34" charset="0"/>
              </a:rPr>
              <a:t>conceptual explanation</a:t>
            </a:r>
            <a:r>
              <a:rPr lang="en-US">
                <a:latin typeface="Graphik" panose="020B0503030202060203" pitchFamily="34" charset="0"/>
              </a:rPr>
              <a:t> (what it means to act intentionally from the agent’s perspective). The latter might implicitly require that the agent is </a:t>
            </a:r>
            <a:r>
              <a:rPr lang="en-US" i="1">
                <a:latin typeface="Graphik" panose="020B0503030202060203" pitchFamily="34" charset="0"/>
              </a:rPr>
              <a:t>aware</a:t>
            </a:r>
            <a:r>
              <a:rPr lang="en-US">
                <a:latin typeface="Graphik" panose="020B0503030202060203" pitchFamily="34" charset="0"/>
              </a:rPr>
              <a:t> of their goal and what they’re doing – which implies a form of attention, namely the agent’s attentional awareness of their own action. But traditional analytic discussions in that vein seldom mention “attention” explicitly. So, the divergence is that the </a:t>
            </a:r>
            <a:r>
              <a:rPr lang="en-US" b="1">
                <a:latin typeface="Graphik" panose="020B0503030202060203" pitchFamily="34" charset="0"/>
              </a:rPr>
              <a:t>SEP account explicitly integrates attention into the machinery of agency</a:t>
            </a:r>
            <a:r>
              <a:rPr lang="en-US">
                <a:latin typeface="Graphik" panose="020B0503030202060203" pitchFamily="34" charset="0"/>
              </a:rPr>
              <a:t>, whereas earlier philosophical accounts often left it in the background, focusing instead on rationality, reasons, and knowledge.</a:t>
            </a:r>
          </a:p>
          <a:p>
            <a:pPr>
              <a:buFont typeface="Arial" panose="020B0604020202020204" pitchFamily="34" charset="0"/>
              <a:buChar char="•"/>
            </a:pPr>
            <a:endParaRPr lang="en-US">
              <a:latin typeface="Graphik" panose="020B0503030202060203" pitchFamily="34" charset="0"/>
            </a:endParaRPr>
          </a:p>
          <a:p>
            <a:pPr>
              <a:buFont typeface="Arial" panose="020B0604020202020204" pitchFamily="34" charset="0"/>
              <a:buChar char="•"/>
            </a:pPr>
            <a:r>
              <a:rPr lang="en-US" b="1">
                <a:latin typeface="Graphik" panose="020B0503030202060203" pitchFamily="34" charset="0"/>
              </a:rPr>
              <a:t>Varieties of Attention – Conscious vs. Unconscious:</a:t>
            </a:r>
            <a:r>
              <a:rPr lang="en-US">
                <a:latin typeface="Graphik" panose="020B0503030202060203" pitchFamily="34" charset="0"/>
              </a:rPr>
              <a:t> Another nuanced divergence lies in the </a:t>
            </a:r>
            <a:r>
              <a:rPr lang="en-US" b="1">
                <a:latin typeface="Graphik" panose="020B0503030202060203" pitchFamily="34" charset="0"/>
              </a:rPr>
              <a:t>role of conscious attention</a:t>
            </a:r>
            <a:r>
              <a:rPr lang="en-US">
                <a:latin typeface="Graphik" panose="020B0503030202060203" pitchFamily="34" charset="0"/>
              </a:rPr>
              <a:t>. The SEP article (and Wu’s analysis) treat </a:t>
            </a:r>
            <a:r>
              <a:rPr lang="en-US" b="1">
                <a:latin typeface="Graphik" panose="020B0503030202060203" pitchFamily="34" charset="0"/>
              </a:rPr>
              <a:t>attention as an active, typically conscious focusing mechanism the agent deploys</a:t>
            </a:r>
            <a:r>
              <a:rPr lang="en-US">
                <a:latin typeface="Graphik" panose="020B0503030202060203" pitchFamily="34" charset="0"/>
              </a:rPr>
              <a:t>. Many philosophical and scientific views support this, especially for novel or complex tasks. However, as noted, phenomenologists and philosophers of skill point out that </a:t>
            </a:r>
            <a:r>
              <a:rPr lang="en-US" b="1">
                <a:latin typeface="Graphik" panose="020B0503030202060203" pitchFamily="34" charset="0"/>
              </a:rPr>
              <a:t>expert agents rely less on conscious attention</a:t>
            </a:r>
            <a:r>
              <a:rPr lang="en-US">
                <a:latin typeface="Graphik" panose="020B0503030202060203" pitchFamily="34" charset="0"/>
              </a:rPr>
              <a:t>. They highlight a mode of agency where the intentionality and goal are present, but the agent “lets go” of explicit control. This could be seen as attention operating at a tacit level (the agent is still responsive to the right cues, just without reflective focus), or as a different kind of intentional action that borders on the automatic. The </a:t>
            </a:r>
            <a:r>
              <a:rPr lang="en-US" b="1">
                <a:latin typeface="Graphik" panose="020B0503030202060203" pitchFamily="34" charset="0"/>
              </a:rPr>
              <a:t>agreement</a:t>
            </a:r>
            <a:r>
              <a:rPr lang="en-US">
                <a:latin typeface="Graphik" panose="020B0503030202060203" pitchFamily="34" charset="0"/>
              </a:rPr>
              <a:t> here is that even these fluid actions are </a:t>
            </a:r>
            <a:r>
              <a:rPr lang="en-US" i="1">
                <a:latin typeface="Graphik" panose="020B0503030202060203" pitchFamily="34" charset="0"/>
              </a:rPr>
              <a:t>informed by</a:t>
            </a:r>
            <a:r>
              <a:rPr lang="en-US">
                <a:latin typeface="Graphik" panose="020B0503030202060203" pitchFamily="34" charset="0"/>
              </a:rPr>
              <a:t> goals and experience – they don’t happen at random – and thus are intentional in a broad sense. The </a:t>
            </a:r>
            <a:r>
              <a:rPr lang="en-US" b="1">
                <a:latin typeface="Graphik" panose="020B0503030202060203" pitchFamily="34" charset="0"/>
              </a:rPr>
              <a:t>disagreement</a:t>
            </a:r>
            <a:r>
              <a:rPr lang="en-US">
                <a:latin typeface="Graphik" panose="020B0503030202060203" pitchFamily="34" charset="0"/>
              </a:rPr>
              <a:t> or difference in emphasis is </a:t>
            </a:r>
            <a:r>
              <a:rPr lang="en-US" b="1">
                <a:latin typeface="Graphik" panose="020B0503030202060203" pitchFamily="34" charset="0"/>
              </a:rPr>
              <a:t>whether peak agency requires mindfully directing attention, or whether it can emerge from habit and skill with minimal deliberate focus</a:t>
            </a:r>
            <a:r>
              <a:rPr lang="en-US">
                <a:latin typeface="Graphik" panose="020B0503030202060203" pitchFamily="34" charset="0"/>
              </a:rPr>
              <a:t>. The SEP view leans on the former (since it’s analyzing intentional action in standard human contexts), while some broader views (Dreyfus, certain interpretations of Eastern philosophy) illustrate the latter extreme. This doesn’t undermine the core relationship among attention, intentionality, and goals, but it </a:t>
            </a:r>
            <a:r>
              <a:rPr lang="en-US" b="1">
                <a:latin typeface="Graphik" panose="020B0503030202060203" pitchFamily="34" charset="0"/>
              </a:rPr>
              <a:t>stretches</a:t>
            </a:r>
            <a:r>
              <a:rPr lang="en-US">
                <a:latin typeface="Graphik" panose="020B0503030202060203" pitchFamily="34" charset="0"/>
              </a:rPr>
              <a:t> our understanding of it: it suggests that the </a:t>
            </a:r>
            <a:r>
              <a:rPr lang="en-US" i="1">
                <a:latin typeface="Graphik" panose="020B0503030202060203" pitchFamily="34" charset="0"/>
              </a:rPr>
              <a:t>form</a:t>
            </a:r>
            <a:r>
              <a:rPr lang="en-US">
                <a:latin typeface="Graphik" panose="020B0503030202060203" pitchFamily="34" charset="0"/>
              </a:rPr>
              <a:t> of attention can vary from highly focal to nearly invisible, depending on context and expertise.</a:t>
            </a:r>
          </a:p>
          <a:p>
            <a:pPr marL="0" indent="0">
              <a:buNone/>
            </a:pPr>
            <a:endParaRPr lang="en-US">
              <a:latin typeface="Graphik" panose="020B0503030202060203" pitchFamily="34" charset="0"/>
            </a:endParaRPr>
          </a:p>
          <a:p>
            <a:pPr marL="0" indent="0">
              <a:buNone/>
            </a:pPr>
            <a:r>
              <a:rPr lang="en-US">
                <a:latin typeface="Graphik" panose="020B0503030202060203" pitchFamily="34" charset="0"/>
              </a:rPr>
              <a:t>In summary, when we compare the SEP account with the wider philosophical literature, we find a common skeleton: </a:t>
            </a:r>
            <a:r>
              <a:rPr lang="en-US" b="1">
                <a:latin typeface="Graphik" panose="020B0503030202060203" pitchFamily="34" charset="0"/>
              </a:rPr>
              <a:t>an agent forms an intention (reflecting a goal), and through attentional guidance executes actions to fulfill that goal</a:t>
            </a:r>
            <a:r>
              <a:rPr lang="en-US">
                <a:latin typeface="Graphik" panose="020B0503030202060203" pitchFamily="34" charset="0"/>
              </a:rPr>
              <a:t>. All parts of this triad are recognized as important in explaining agency. </a:t>
            </a:r>
            <a:r>
              <a:rPr lang="en-US" b="1">
                <a:latin typeface="Graphik" panose="020B0503030202060203" pitchFamily="34" charset="0"/>
              </a:rPr>
              <a:t>Goals</a:t>
            </a:r>
            <a:r>
              <a:rPr lang="en-US">
                <a:latin typeface="Graphik" panose="020B0503030202060203" pitchFamily="34" charset="0"/>
              </a:rPr>
              <a:t> provide the </a:t>
            </a:r>
            <a:r>
              <a:rPr lang="en-US" b="1">
                <a:latin typeface="Graphik" panose="020B0503030202060203" pitchFamily="34" charset="0"/>
              </a:rPr>
              <a:t>why</a:t>
            </a:r>
            <a:r>
              <a:rPr lang="en-US">
                <a:latin typeface="Graphik" panose="020B0503030202060203" pitchFamily="34" charset="0"/>
              </a:rPr>
              <a:t> (teleology), </a:t>
            </a:r>
            <a:r>
              <a:rPr lang="en-US" b="1">
                <a:latin typeface="Graphik" panose="020B0503030202060203" pitchFamily="34" charset="0"/>
              </a:rPr>
              <a:t>intentionality </a:t>
            </a:r>
            <a:r>
              <a:rPr lang="en-US">
                <a:latin typeface="Graphik" panose="020B0503030202060203" pitchFamily="34" charset="0"/>
              </a:rPr>
              <a:t>provides the </a:t>
            </a:r>
            <a:r>
              <a:rPr lang="en-US" b="1">
                <a:latin typeface="Graphik" panose="020B0503030202060203" pitchFamily="34" charset="0"/>
              </a:rPr>
              <a:t>aboutness and commitment</a:t>
            </a:r>
            <a:r>
              <a:rPr lang="en-US">
                <a:latin typeface="Graphik" panose="020B0503030202060203" pitchFamily="34" charset="0"/>
              </a:rPr>
              <a:t> (the agent’s mental orientation toward the goal), and </a:t>
            </a:r>
            <a:r>
              <a:rPr lang="en-US" b="1">
                <a:latin typeface="Graphik" panose="020B0503030202060203" pitchFamily="34" charset="0"/>
              </a:rPr>
              <a:t>attention </a:t>
            </a:r>
            <a:r>
              <a:rPr lang="en-US">
                <a:latin typeface="Graphik" panose="020B0503030202060203" pitchFamily="34" charset="0"/>
              </a:rPr>
              <a:t>provides the </a:t>
            </a:r>
            <a:r>
              <a:rPr lang="en-US" b="1">
                <a:latin typeface="Graphik" panose="020B0503030202060203" pitchFamily="34" charset="0"/>
              </a:rPr>
              <a:t>how</a:t>
            </a:r>
            <a:r>
              <a:rPr lang="en-US">
                <a:latin typeface="Graphik" panose="020B0503030202060203" pitchFamily="34" charset="0"/>
              </a:rPr>
              <a:t> (the means of controlling and steering the action). The points of divergence tend to be about </a:t>
            </a:r>
            <a:r>
              <a:rPr lang="en-US" i="1">
                <a:latin typeface="Graphik" panose="020B0503030202060203" pitchFamily="34" charset="0"/>
              </a:rPr>
              <a:t>how explicitly</a:t>
            </a:r>
            <a:r>
              <a:rPr lang="en-US">
                <a:latin typeface="Graphik" panose="020B0503030202060203" pitchFamily="34" charset="0"/>
              </a:rPr>
              <a:t> and </a:t>
            </a:r>
            <a:r>
              <a:rPr lang="en-US" i="1">
                <a:latin typeface="Graphik" panose="020B0503030202060203" pitchFamily="34" charset="0"/>
              </a:rPr>
              <a:t>consciously</a:t>
            </a:r>
            <a:r>
              <a:rPr lang="en-US">
                <a:latin typeface="Graphik" panose="020B0503030202060203" pitchFamily="34" charset="0"/>
              </a:rPr>
              <a:t> the agent must attend, and whether we explain agency in terms of sub-personal mechanisms like attention or in terms of the agent’s rational grasp. The SEP article “Agency and Intentional Action” contributes to the discussion by firmly inserting attention into the standard model, aligning philosophical theory with the practical reality that </a:t>
            </a:r>
            <a:r>
              <a:rPr lang="en-US" b="1">
                <a:latin typeface="Graphik" panose="020B0503030202060203" pitchFamily="34" charset="0"/>
              </a:rPr>
              <a:t>we achieve our goals by staying focused on them</a:t>
            </a:r>
            <a:r>
              <a:rPr lang="en-US">
                <a:latin typeface="Graphik" panose="020B0503030202060203" pitchFamily="34" charset="0"/>
              </a:rPr>
              <a:t>. In doing so, it echoes and reinforces the broader insight that </a:t>
            </a:r>
            <a:r>
              <a:rPr lang="en-US" b="1">
                <a:latin typeface="Graphik" panose="020B0503030202060203" pitchFamily="34" charset="0"/>
              </a:rPr>
              <a:t>agency is an active process</a:t>
            </a:r>
            <a:r>
              <a:rPr lang="en-US">
                <a:latin typeface="Graphik" panose="020B0503030202060203" pitchFamily="34" charset="0"/>
              </a:rPr>
              <a:t>: it’s </a:t>
            </a:r>
            <a:r>
              <a:rPr lang="en-US" b="1">
                <a:latin typeface="Graphik" panose="020B0503030202060203" pitchFamily="34" charset="0"/>
              </a:rPr>
              <a:t>not just having an intention</a:t>
            </a:r>
            <a:r>
              <a:rPr lang="en-US">
                <a:latin typeface="Graphik" panose="020B0503030202060203" pitchFamily="34" charset="0"/>
              </a:rPr>
              <a:t>, but also </a:t>
            </a:r>
            <a:r>
              <a:rPr lang="en-US" b="1" i="1">
                <a:latin typeface="Graphik" panose="020B0503030202060203" pitchFamily="34" charset="0"/>
              </a:rPr>
              <a:t>guiding oneself</a:t>
            </a:r>
            <a:r>
              <a:rPr lang="en-US" b="1">
                <a:latin typeface="Graphik" panose="020B0503030202060203" pitchFamily="34" charset="0"/>
              </a:rPr>
              <a:t> toward the goal</a:t>
            </a:r>
            <a:r>
              <a:rPr lang="en-US">
                <a:latin typeface="Graphik" panose="020B0503030202060203" pitchFamily="34" charset="0"/>
              </a:rPr>
              <a:t>, whether </a:t>
            </a:r>
            <a:r>
              <a:rPr lang="en-US" b="1">
                <a:latin typeface="Graphik" panose="020B0503030202060203" pitchFamily="34" charset="0"/>
              </a:rPr>
              <a:t>through careful attention </a:t>
            </a:r>
            <a:r>
              <a:rPr lang="en-US">
                <a:latin typeface="Graphik" panose="020B0503030202060203" pitchFamily="34" charset="0"/>
              </a:rPr>
              <a:t>or </a:t>
            </a:r>
            <a:r>
              <a:rPr lang="en-US" b="1">
                <a:latin typeface="Graphik" panose="020B0503030202060203" pitchFamily="34" charset="0"/>
              </a:rPr>
              <a:t>cultivated skill</a:t>
            </a:r>
            <a:r>
              <a:rPr lang="en-US">
                <a:latin typeface="Graphik" panose="020B0503030202060203" pitchFamily="34" charset="0"/>
              </a:rPr>
              <a:t>.</a:t>
            </a:r>
          </a:p>
          <a:p>
            <a:pPr>
              <a:buNone/>
            </a:pPr>
            <a:endParaRPr lang="en-US" b="1">
              <a:latin typeface="Graphik" panose="020B0503030202060203" pitchFamily="34" charset="0"/>
            </a:endParaRPr>
          </a:p>
          <a:p>
            <a:pPr>
              <a:buNone/>
            </a:pPr>
            <a:r>
              <a:rPr lang="en-US" b="1">
                <a:latin typeface="Graphik" panose="020B0503030202060203" pitchFamily="34" charset="0"/>
              </a:rPr>
              <a:t>Conclusion</a:t>
            </a:r>
          </a:p>
          <a:p>
            <a:pPr marL="0" indent="0">
              <a:buNone/>
            </a:pPr>
            <a:r>
              <a:rPr lang="en-US">
                <a:latin typeface="Graphik" panose="020B0503030202060203" pitchFamily="34" charset="0"/>
              </a:rPr>
              <a:t>The interplay of attention, intentionality, and goals is fundamental to understanding human agency. The SEP article we examined underscores that interplay: an intentional action arises from an agent’s goal-directed intention and is sustained by the agent’s attentive guidance of their behavior. This perspective harmonizes with much of the philosophical literature, which likewise sees goal-oriented intentions at the heart of agency and increasingly appreciates the role of attentional control in carrying out those intentions. At the same time, exploring wider views enriches this picture by revealing that attention in agency can take different forms – from conscious focusing to absorbed flow – and that theories of agency can be cast in different vocabularies (mechanistic, rational, phenomenological) while still talking about the same triadic relationship of mind, world, and action.</a:t>
            </a:r>
          </a:p>
          <a:p>
            <a:pPr marL="0" indent="0">
              <a:buNone/>
            </a:pPr>
            <a:r>
              <a:rPr lang="en-US">
                <a:latin typeface="Graphik" panose="020B0503030202060203" pitchFamily="34" charset="0"/>
              </a:rPr>
              <a:t>In the end, across these perspectives we find a shared vision: </a:t>
            </a:r>
            <a:r>
              <a:rPr lang="en-US" b="1">
                <a:latin typeface="Graphik" panose="020B0503030202060203" pitchFamily="34" charset="0"/>
              </a:rPr>
              <a:t>to be an agent is to direct oneself toward goals (intentionality), to devote one’s mental energies to staying on course (attention), and thus to translate one’s plans into reality (intentional action)</a:t>
            </a:r>
            <a:r>
              <a:rPr lang="en-US">
                <a:latin typeface="Graphik" panose="020B0503030202060203" pitchFamily="34" charset="0"/>
              </a:rPr>
              <a:t>. The nuances and divergences in philosophical accounts of this process deepen our appreciation of how complex and marvelous this coordination is, but they all circle back to the idea that intentional action is </a:t>
            </a:r>
            <a:r>
              <a:rPr lang="en-US" b="1">
                <a:latin typeface="Graphik" panose="020B0503030202060203" pitchFamily="34" charset="0"/>
              </a:rPr>
              <a:t>not random</a:t>
            </a:r>
            <a:r>
              <a:rPr lang="en-US">
                <a:latin typeface="Graphik" panose="020B0503030202060203" pitchFamily="34" charset="0"/>
              </a:rPr>
              <a:t> – it is organized by our purposes and made effective by our capacity to focus and follow through. Through goals, intentions, and attention working in concert, theories of agency explain how we manage to be authors of our actions in a world full of distractions and possibilities.</a:t>
            </a:r>
          </a:p>
          <a:p>
            <a:pPr marL="0" indent="0">
              <a:buNone/>
            </a:pPr>
            <a:endParaRPr lang="en-US">
              <a:latin typeface="Graphik" panose="020B0503030202060203" pitchFamily="34" charset="0"/>
            </a:endParaRPr>
          </a:p>
          <a:p>
            <a:r>
              <a:rPr lang="en-US" b="1">
                <a:latin typeface="Graphik" panose="020B0503030202060203" pitchFamily="34" charset="0"/>
              </a:rPr>
              <a:t>Sources:</a:t>
            </a:r>
            <a:r>
              <a:rPr lang="en-US">
                <a:latin typeface="Graphik" panose="020B0503030202060203" pitchFamily="34" charset="0"/>
              </a:rPr>
              <a:t> The analysis above draws on the </a:t>
            </a:r>
            <a:r>
              <a:rPr lang="en-US" i="1">
                <a:latin typeface="Graphik" panose="020B0503030202060203" pitchFamily="34" charset="0"/>
              </a:rPr>
              <a:t>Stanford Encyclopedia of Philosophy</a:t>
            </a:r>
            <a:r>
              <a:rPr lang="en-US">
                <a:latin typeface="Graphik" panose="020B0503030202060203" pitchFamily="34" charset="0"/>
              </a:rPr>
              <a:t> entry on </a:t>
            </a:r>
            <a:r>
              <a:rPr lang="en-US" b="1">
                <a:latin typeface="Graphik" panose="020B0503030202060203" pitchFamily="34" charset="0"/>
              </a:rPr>
              <a:t>Agency</a:t>
            </a:r>
            <a:r>
              <a:rPr lang="en-US">
                <a:latin typeface="Graphik" panose="020B0503030202060203" pitchFamily="34" charset="0"/>
              </a:rPr>
              <a:t> (especially sections on intentional action and the role of attention), related discussions in the SEP entries on </a:t>
            </a:r>
            <a:r>
              <a:rPr lang="en-US" b="1">
                <a:latin typeface="Graphik" panose="020B0503030202060203" pitchFamily="34" charset="0"/>
              </a:rPr>
              <a:t>Action</a:t>
            </a:r>
            <a:r>
              <a:rPr lang="en-US">
                <a:latin typeface="Graphik" panose="020B0503030202060203" pitchFamily="34" charset="0"/>
              </a:rPr>
              <a:t> and </a:t>
            </a:r>
            <a:r>
              <a:rPr lang="en-US" b="1">
                <a:latin typeface="Graphik" panose="020B0503030202060203" pitchFamily="34" charset="0"/>
              </a:rPr>
              <a:t>Intention</a:t>
            </a:r>
            <a:r>
              <a:rPr lang="en-US">
                <a:latin typeface="Graphik" panose="020B0503030202060203" pitchFamily="34" charset="0"/>
              </a:rPr>
              <a:t>, as well as broader characterizations of intentionality and goal-direction. It also incorporates perspectives from phenomenology and non-Western philosophy as noted in the literature, highlighting both common ground and contrasts regarding the necessity of attention in skilled agency.</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26</a:t>
            </a:fld>
            <a:endParaRPr lang="en-US"/>
          </a:p>
        </p:txBody>
      </p:sp>
    </p:spTree>
    <p:extLst>
      <p:ext uri="{BB962C8B-B14F-4D97-AF65-F5344CB8AC3E}">
        <p14:creationId xmlns:p14="http://schemas.microsoft.com/office/powerpoint/2010/main" val="108709347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7A81B8-C05D-614B-763D-83173434890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582343D-EB36-4779-63DA-F53018EA1BAC}"/>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699701AD-60D3-E540-E4C6-8C4D0065EA6E}"/>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dirty="0"/>
              <a:t>Slide Author: Dean Sauer ✨ dean.a.sauer@accenture.com</a:t>
            </a:r>
          </a:p>
          <a:p>
            <a:pPr marL="0" indent="0">
              <a:buNone/>
            </a:pPr>
            <a:endParaRPr lang="en-US" sz="1100" b="1" kern="1200" dirty="0">
              <a:solidFill>
                <a:schemeClr val="tx1"/>
              </a:solidFill>
              <a:effectLst/>
              <a:latin typeface="+mn-lt"/>
              <a:ea typeface="+mn-ea"/>
              <a:cs typeface="+mn-cs"/>
            </a:endParaRPr>
          </a:p>
          <a:p>
            <a:pPr marL="0" indent="0">
              <a:buNone/>
            </a:pPr>
            <a:endParaRPr lang="en-US" sz="1100" kern="1200" dirty="0">
              <a:solidFill>
                <a:schemeClr val="tx1"/>
              </a:solidFill>
              <a:effectLst/>
              <a:latin typeface="+mn-lt"/>
              <a:ea typeface="+mn-ea"/>
              <a:cs typeface="+mn-cs"/>
            </a:endParaRPr>
          </a:p>
          <a:p>
            <a:pPr marL="0" indent="0">
              <a:buNone/>
            </a:pPr>
            <a:r>
              <a:rPr lang="en-US" sz="1100" kern="1200" dirty="0">
                <a:solidFill>
                  <a:schemeClr val="tx1"/>
                </a:solidFill>
                <a:effectLst/>
                <a:latin typeface="+mn-lt"/>
                <a:ea typeface="+mn-ea"/>
                <a:cs typeface="+mn-cs"/>
              </a:rPr>
              <a:t>If any of these are missing, you don’t have agency—you have either a passive system, an externally controlled process, or an event.</a:t>
            </a:r>
          </a:p>
          <a:p>
            <a:pPr marL="0" indent="0">
              <a:buNone/>
            </a:pPr>
            <a:endParaRPr lang="en-US" sz="1100" b="1" kern="1200" dirty="0">
              <a:solidFill>
                <a:schemeClr val="tx1"/>
              </a:solidFill>
              <a:effectLst/>
              <a:latin typeface="+mn-lt"/>
              <a:ea typeface="+mn-ea"/>
              <a:cs typeface="+mn-cs"/>
            </a:endParaRPr>
          </a:p>
          <a:p>
            <a:pPr marL="0" indent="0">
              <a:buNone/>
            </a:pPr>
            <a:r>
              <a:rPr lang="en-US" sz="1100" b="1" kern="1200" dirty="0">
                <a:solidFill>
                  <a:schemeClr val="tx1"/>
                </a:solidFill>
                <a:effectLst/>
                <a:latin typeface="+mn-lt"/>
                <a:ea typeface="+mn-ea"/>
                <a:cs typeface="+mn-cs"/>
              </a:rPr>
              <a:t>What makes agency </a:t>
            </a:r>
            <a:r>
              <a:rPr lang="en-US" sz="1100" b="1" i="1" kern="1200" dirty="0">
                <a:solidFill>
                  <a:schemeClr val="tx1"/>
                </a:solidFill>
                <a:effectLst/>
                <a:latin typeface="+mn-lt"/>
                <a:ea typeface="+mn-ea"/>
                <a:cs typeface="+mn-cs"/>
              </a:rPr>
              <a:t>robust</a:t>
            </a:r>
            <a:r>
              <a:rPr lang="en-US" sz="1100" b="1" kern="1200" dirty="0">
                <a:solidFill>
                  <a:schemeClr val="tx1"/>
                </a:solidFill>
                <a:effectLst/>
                <a:latin typeface="+mn-lt"/>
                <a:ea typeface="+mn-ea"/>
                <a:cs typeface="+mn-cs"/>
              </a:rPr>
              <a:t> (not strictly required, but marks fuller agents)</a:t>
            </a:r>
            <a:endParaRPr lang="en-US" sz="1100" kern="1200" dirty="0">
              <a:solidFill>
                <a:schemeClr val="tx1"/>
              </a:solidFill>
              <a:effectLst/>
              <a:latin typeface="+mn-lt"/>
              <a:ea typeface="+mn-ea"/>
              <a:cs typeface="+mn-cs"/>
            </a:endParaRPr>
          </a:p>
          <a:p>
            <a:pPr lvl="0"/>
            <a:r>
              <a:rPr lang="en-US" sz="1100" b="1" kern="1200" dirty="0">
                <a:solidFill>
                  <a:schemeClr val="tx1"/>
                </a:solidFill>
                <a:effectLst/>
                <a:latin typeface="+mn-lt"/>
                <a:ea typeface="+mn-ea"/>
                <a:cs typeface="+mn-cs"/>
              </a:rPr>
              <a:t>Can weigh “what-ifs” (counterfactual or model-based choice).</a:t>
            </a:r>
            <a:br>
              <a:rPr lang="en-US" sz="1100" kern="1200" dirty="0">
                <a:solidFill>
                  <a:schemeClr val="tx1"/>
                </a:solidFill>
                <a:effectLst/>
                <a:latin typeface="+mn-lt"/>
                <a:ea typeface="+mn-ea"/>
                <a:cs typeface="+mn-cs"/>
              </a:rPr>
            </a:br>
            <a:r>
              <a:rPr lang="en-US" sz="1100" kern="1200" dirty="0">
                <a:solidFill>
                  <a:schemeClr val="tx1"/>
                </a:solidFill>
                <a:effectLst/>
                <a:latin typeface="+mn-lt"/>
                <a:ea typeface="+mn-ea"/>
                <a:cs typeface="+mn-cs"/>
              </a:rPr>
              <a:t>It can compare possible actions by anticipating their likely outcomes, not just react reflexively. Planning is a strong sign here.</a:t>
            </a:r>
          </a:p>
          <a:p>
            <a:pPr lvl="0"/>
            <a:r>
              <a:rPr lang="en-US" sz="1100" b="1" kern="1200" dirty="0">
                <a:solidFill>
                  <a:schemeClr val="tx1"/>
                </a:solidFill>
                <a:effectLst/>
                <a:latin typeface="+mn-lt"/>
                <a:ea typeface="+mn-ea"/>
                <a:cs typeface="+mn-cs"/>
              </a:rPr>
              <a:t>Can improve with experience (learning/adaptation).</a:t>
            </a:r>
            <a:br>
              <a:rPr lang="en-US" sz="1100" kern="1200" dirty="0">
                <a:solidFill>
                  <a:schemeClr val="tx1"/>
                </a:solidFill>
                <a:effectLst/>
                <a:latin typeface="+mn-lt"/>
                <a:ea typeface="+mn-ea"/>
                <a:cs typeface="+mn-cs"/>
              </a:rPr>
            </a:br>
            <a:r>
              <a:rPr lang="en-US" sz="1100" kern="1200" dirty="0">
                <a:solidFill>
                  <a:schemeClr val="tx1"/>
                </a:solidFill>
                <a:effectLst/>
                <a:latin typeface="+mn-lt"/>
                <a:ea typeface="+mn-ea"/>
                <a:cs typeface="+mn-cs"/>
              </a:rPr>
              <a:t>It updates how it makes decisions or how it evaluates outcomes based on feedback.</a:t>
            </a:r>
          </a:p>
          <a:p>
            <a:pPr lvl="0"/>
            <a:r>
              <a:rPr lang="en-US" sz="1100" b="1" kern="1200" dirty="0">
                <a:solidFill>
                  <a:schemeClr val="tx1"/>
                </a:solidFill>
                <a:effectLst/>
                <a:latin typeface="+mn-lt"/>
                <a:ea typeface="+mn-ea"/>
                <a:cs typeface="+mn-cs"/>
              </a:rPr>
              <a:t>Takes care of itself (self-maintenance/homeostasis).</a:t>
            </a:r>
            <a:br>
              <a:rPr lang="en-US" sz="1100" kern="1200" dirty="0">
                <a:solidFill>
                  <a:schemeClr val="tx1"/>
                </a:solidFill>
                <a:effectLst/>
                <a:latin typeface="+mn-lt"/>
                <a:ea typeface="+mn-ea"/>
                <a:cs typeface="+mn-cs"/>
              </a:rPr>
            </a:br>
            <a:r>
              <a:rPr lang="en-US" sz="1100" kern="1200" dirty="0">
                <a:solidFill>
                  <a:schemeClr val="tx1"/>
                </a:solidFill>
                <a:effectLst/>
                <a:latin typeface="+mn-lt"/>
                <a:ea typeface="+mn-ea"/>
                <a:cs typeface="+mn-cs"/>
              </a:rPr>
              <a:t>It actively preserves the conditions that keep it functioning—energy, integrity, security, credentials, privacy, etc.</a:t>
            </a:r>
          </a:p>
          <a:p>
            <a:pPr lvl="0"/>
            <a:r>
              <a:rPr lang="en-US" sz="1100" b="1" kern="1200" dirty="0">
                <a:solidFill>
                  <a:schemeClr val="tx1"/>
                </a:solidFill>
                <a:effectLst/>
                <a:latin typeface="+mn-lt"/>
                <a:ea typeface="+mn-ea"/>
                <a:cs typeface="+mn-cs"/>
              </a:rPr>
              <a:t>Can regulate its own decision-making (meta-control).</a:t>
            </a:r>
            <a:br>
              <a:rPr lang="en-US" sz="1100" kern="1200" dirty="0">
                <a:solidFill>
                  <a:schemeClr val="tx1"/>
                </a:solidFill>
                <a:effectLst/>
                <a:latin typeface="+mn-lt"/>
                <a:ea typeface="+mn-ea"/>
                <a:cs typeface="+mn-cs"/>
              </a:rPr>
            </a:br>
            <a:r>
              <a:rPr lang="en-US" sz="1100" kern="1200" dirty="0">
                <a:solidFill>
                  <a:schemeClr val="tx1"/>
                </a:solidFill>
                <a:effectLst/>
                <a:latin typeface="+mn-lt"/>
                <a:ea typeface="+mn-ea"/>
                <a:cs typeface="+mn-cs"/>
              </a:rPr>
              <a:t>It can choose </a:t>
            </a:r>
            <a:r>
              <a:rPr lang="en-US" sz="1100" i="1" kern="1200" dirty="0">
                <a:solidFill>
                  <a:schemeClr val="tx1"/>
                </a:solidFill>
                <a:effectLst/>
                <a:latin typeface="+mn-lt"/>
                <a:ea typeface="+mn-ea"/>
                <a:cs typeface="+mn-cs"/>
              </a:rPr>
              <a:t>how</a:t>
            </a:r>
            <a:r>
              <a:rPr lang="en-US" sz="1100" kern="1200" dirty="0">
                <a:solidFill>
                  <a:schemeClr val="tx1"/>
                </a:solidFill>
                <a:effectLst/>
                <a:latin typeface="+mn-lt"/>
                <a:ea typeface="+mn-ea"/>
                <a:cs typeface="+mn-cs"/>
              </a:rPr>
              <a:t> to choose—for example, when to search more widely, when to act quickly, how to decompose a task into subgoals, or which tools to use.</a:t>
            </a:r>
          </a:p>
          <a:p>
            <a:pPr lvl="0"/>
            <a:r>
              <a:rPr lang="en-US" sz="1100" b="1" kern="1200" dirty="0">
                <a:solidFill>
                  <a:schemeClr val="tx1"/>
                </a:solidFill>
                <a:effectLst/>
                <a:latin typeface="+mn-lt"/>
                <a:ea typeface="+mn-ea"/>
                <a:cs typeface="+mn-cs"/>
              </a:rPr>
              <a:t>Can operate in social/normative space (institutional agency).</a:t>
            </a:r>
            <a:br>
              <a:rPr lang="en-US" sz="1100" kern="1200" dirty="0">
                <a:solidFill>
                  <a:schemeClr val="tx1"/>
                </a:solidFill>
                <a:effectLst/>
                <a:latin typeface="+mn-lt"/>
                <a:ea typeface="+mn-ea"/>
                <a:cs typeface="+mn-cs"/>
              </a:rPr>
            </a:br>
            <a:r>
              <a:rPr lang="en-US" sz="1100" kern="1200" dirty="0">
                <a:solidFill>
                  <a:schemeClr val="tx1"/>
                </a:solidFill>
                <a:effectLst/>
                <a:latin typeface="+mn-lt"/>
                <a:ea typeface="+mn-ea"/>
                <a:cs typeface="+mn-cs"/>
              </a:rPr>
              <a:t>It can participate in systems of reasons, rules, and accountability—contracts, permissions, explanations—so others can justifiably rely on it.</a:t>
            </a:r>
          </a:p>
          <a:p>
            <a:pPr marL="0" indent="0">
              <a:buNone/>
            </a:pPr>
            <a:endParaRPr lang="en-US" sz="1100" b="1" kern="1200" dirty="0">
              <a:solidFill>
                <a:schemeClr val="tx1"/>
              </a:solidFill>
              <a:effectLst/>
              <a:latin typeface="+mn-lt"/>
              <a:ea typeface="+mn-ea"/>
              <a:cs typeface="+mn-cs"/>
            </a:endParaRPr>
          </a:p>
          <a:p>
            <a:pPr marL="0" indent="0">
              <a:buNone/>
            </a:pPr>
            <a:r>
              <a:rPr lang="en-US" sz="1100" b="1" kern="1200" dirty="0">
                <a:solidFill>
                  <a:schemeClr val="tx1"/>
                </a:solidFill>
                <a:effectLst/>
                <a:latin typeface="+mn-lt"/>
                <a:ea typeface="+mn-ea"/>
                <a:cs typeface="+mn-cs"/>
              </a:rPr>
              <a:t>Practical “engineering tests” for agency</a:t>
            </a:r>
            <a:endParaRPr lang="en-US" sz="1100" kern="1200" dirty="0">
              <a:solidFill>
                <a:schemeClr val="tx1"/>
              </a:solidFill>
              <a:effectLst/>
              <a:latin typeface="+mn-lt"/>
              <a:ea typeface="+mn-ea"/>
              <a:cs typeface="+mn-cs"/>
            </a:endParaRPr>
          </a:p>
          <a:p>
            <a:pPr lvl="0"/>
            <a:r>
              <a:rPr lang="en-US" sz="1100" b="1" kern="1200" dirty="0">
                <a:solidFill>
                  <a:schemeClr val="tx1"/>
                </a:solidFill>
                <a:effectLst/>
                <a:latin typeface="+mn-lt"/>
                <a:ea typeface="+mn-ea"/>
                <a:cs typeface="+mn-cs"/>
              </a:rPr>
              <a:t>Autonomy test:</a:t>
            </a:r>
            <a:r>
              <a:rPr lang="en-US" sz="1100" kern="1200" dirty="0">
                <a:solidFill>
                  <a:schemeClr val="tx1"/>
                </a:solidFill>
                <a:effectLst/>
                <a:latin typeface="+mn-lt"/>
                <a:ea typeface="+mn-ea"/>
                <a:cs typeface="+mn-cs"/>
              </a:rPr>
              <a:t> Hold the situation constant. Change the entity’s internal settings or memory. If its choice changes, decisions come from inside (good).</a:t>
            </a:r>
          </a:p>
          <a:p>
            <a:pPr lvl="0"/>
            <a:r>
              <a:rPr lang="en-US" sz="1100" b="1" kern="1200" dirty="0">
                <a:solidFill>
                  <a:schemeClr val="tx1"/>
                </a:solidFill>
                <a:effectLst/>
                <a:latin typeface="+mn-lt"/>
                <a:ea typeface="+mn-ea"/>
                <a:cs typeface="+mn-cs"/>
              </a:rPr>
              <a:t>Choice test:</a:t>
            </a:r>
            <a:r>
              <a:rPr lang="en-US" sz="1100" kern="1200" dirty="0">
                <a:solidFill>
                  <a:schemeClr val="tx1"/>
                </a:solidFill>
                <a:effectLst/>
                <a:latin typeface="+mn-lt"/>
                <a:ea typeface="+mn-ea"/>
                <a:cs typeface="+mn-cs"/>
              </a:rPr>
              <a:t> Show that, at least sometimes, two feasible actions lead to measurably different futures.</a:t>
            </a:r>
          </a:p>
          <a:p>
            <a:pPr lvl="0"/>
            <a:r>
              <a:rPr lang="en-US" sz="1100" b="1" kern="1200" dirty="0">
                <a:solidFill>
                  <a:schemeClr val="tx1"/>
                </a:solidFill>
                <a:effectLst/>
                <a:latin typeface="+mn-lt"/>
                <a:ea typeface="+mn-ea"/>
                <a:cs typeface="+mn-cs"/>
              </a:rPr>
              <a:t>Goal-sensitivity test:</a:t>
            </a:r>
            <a:r>
              <a:rPr lang="en-US" sz="1100" kern="1200" dirty="0">
                <a:solidFill>
                  <a:schemeClr val="tx1"/>
                </a:solidFill>
                <a:effectLst/>
                <a:latin typeface="+mn-lt"/>
                <a:ea typeface="+mn-ea"/>
                <a:cs typeface="+mn-cs"/>
              </a:rPr>
              <a:t> Change the goal (e.g., different setpoint or reward weights). Behavior should shift accordingly.</a:t>
            </a:r>
          </a:p>
          <a:p>
            <a:pPr lvl="0"/>
            <a:r>
              <a:rPr lang="en-US" sz="1100" b="1" kern="1200" dirty="0">
                <a:solidFill>
                  <a:schemeClr val="tx1"/>
                </a:solidFill>
                <a:effectLst/>
                <a:latin typeface="+mn-lt"/>
                <a:ea typeface="+mn-ea"/>
                <a:cs typeface="+mn-cs"/>
              </a:rPr>
              <a:t>Persistence test:</a:t>
            </a:r>
            <a:r>
              <a:rPr lang="en-US" sz="1100" kern="1200" dirty="0">
                <a:solidFill>
                  <a:schemeClr val="tx1"/>
                </a:solidFill>
                <a:effectLst/>
                <a:latin typeface="+mn-lt"/>
                <a:ea typeface="+mn-ea"/>
                <a:cs typeface="+mn-cs"/>
              </a:rPr>
              <a:t> Interrupt or delay feedback. The entity should resume pursuit of the prior objective.</a:t>
            </a:r>
          </a:p>
          <a:p>
            <a:pPr lvl="0"/>
            <a:r>
              <a:rPr lang="en-US" sz="1100" b="1" kern="1200" dirty="0">
                <a:solidFill>
                  <a:schemeClr val="tx1"/>
                </a:solidFill>
                <a:effectLst/>
                <a:latin typeface="+mn-lt"/>
                <a:ea typeface="+mn-ea"/>
                <a:cs typeface="+mn-cs"/>
              </a:rPr>
              <a:t>Attribution test (boundary sanity check):</a:t>
            </a:r>
            <a:r>
              <a:rPr lang="en-US" sz="1100" kern="1200" dirty="0">
                <a:solidFill>
                  <a:schemeClr val="tx1"/>
                </a:solidFill>
                <a:effectLst/>
                <a:latin typeface="+mn-lt"/>
                <a:ea typeface="+mn-ea"/>
                <a:cs typeface="+mn-cs"/>
              </a:rPr>
              <a:t> When outcomes change, you can trace the change to internal decision variables rather than to an external scheduler.</a:t>
            </a:r>
          </a:p>
          <a:p>
            <a:pPr marL="0" indent="0">
              <a:buNone/>
            </a:pPr>
            <a:endParaRPr lang="en-US" sz="1100" b="1" kern="1200" dirty="0">
              <a:solidFill>
                <a:schemeClr val="tx1"/>
              </a:solidFill>
              <a:effectLst/>
              <a:latin typeface="+mn-lt"/>
              <a:ea typeface="+mn-ea"/>
              <a:cs typeface="+mn-cs"/>
            </a:endParaRPr>
          </a:p>
          <a:p>
            <a:pPr marL="0" indent="0">
              <a:buNone/>
            </a:pPr>
            <a:r>
              <a:rPr lang="en-US" sz="1100" b="1" kern="1200" dirty="0">
                <a:solidFill>
                  <a:schemeClr val="tx1"/>
                </a:solidFill>
                <a:effectLst/>
                <a:latin typeface="+mn-lt"/>
                <a:ea typeface="+mn-ea"/>
                <a:cs typeface="+mn-cs"/>
              </a:rPr>
              <a:t>Edge cases, clarified</a:t>
            </a:r>
            <a:endParaRPr lang="en-US" sz="1100" kern="1200" dirty="0">
              <a:solidFill>
                <a:schemeClr val="tx1"/>
              </a:solidFill>
              <a:effectLst/>
              <a:latin typeface="+mn-lt"/>
              <a:ea typeface="+mn-ea"/>
              <a:cs typeface="+mn-cs"/>
            </a:endParaRPr>
          </a:p>
          <a:p>
            <a:pPr lvl="0"/>
            <a:r>
              <a:rPr lang="en-US" sz="1100" b="1" kern="1200" dirty="0">
                <a:solidFill>
                  <a:schemeClr val="tx1"/>
                </a:solidFill>
                <a:effectLst/>
                <a:latin typeface="+mn-lt"/>
                <a:ea typeface="+mn-ea"/>
                <a:cs typeface="+mn-cs"/>
              </a:rPr>
              <a:t>Thermostat:</a:t>
            </a:r>
            <a:r>
              <a:rPr lang="en-US" sz="1100" kern="1200" dirty="0">
                <a:solidFill>
                  <a:schemeClr val="tx1"/>
                </a:solidFill>
                <a:effectLst/>
                <a:latin typeface="+mn-lt"/>
                <a:ea typeface="+mn-ea"/>
                <a:cs typeface="+mn-cs"/>
              </a:rPr>
              <a:t> Passes the six minimal conditions (boundary, sense/act, two actions, internal setpoint, simple decision rule, persistence). It’s a </a:t>
            </a:r>
            <a:r>
              <a:rPr lang="en-US" sz="1100" b="1" kern="1200" dirty="0">
                <a:solidFill>
                  <a:schemeClr val="tx1"/>
                </a:solidFill>
                <a:effectLst/>
                <a:latin typeface="+mn-lt"/>
                <a:ea typeface="+mn-ea"/>
                <a:cs typeface="+mn-cs"/>
              </a:rPr>
              <a:t>minimal</a:t>
            </a:r>
            <a:r>
              <a:rPr lang="en-US" sz="1100" kern="1200" dirty="0">
                <a:solidFill>
                  <a:schemeClr val="tx1"/>
                </a:solidFill>
                <a:effectLst/>
                <a:latin typeface="+mn-lt"/>
                <a:ea typeface="+mn-ea"/>
                <a:cs typeface="+mn-cs"/>
              </a:rPr>
              <a:t> agent—goal-directed but very limited.</a:t>
            </a:r>
          </a:p>
          <a:p>
            <a:pPr lvl="0"/>
            <a:r>
              <a:rPr lang="en-US" sz="1100" b="1" kern="1200" dirty="0">
                <a:solidFill>
                  <a:schemeClr val="tx1"/>
                </a:solidFill>
                <a:effectLst/>
                <a:latin typeface="+mn-lt"/>
                <a:ea typeface="+mn-ea"/>
                <a:cs typeface="+mn-cs"/>
              </a:rPr>
              <a:t>Scripted pipeline/workflow:</a:t>
            </a:r>
            <a:r>
              <a:rPr lang="en-US" sz="1100" kern="1200" dirty="0">
                <a:solidFill>
                  <a:schemeClr val="tx1"/>
                </a:solidFill>
                <a:effectLst/>
                <a:latin typeface="+mn-lt"/>
                <a:ea typeface="+mn-ea"/>
                <a:cs typeface="+mn-cs"/>
              </a:rPr>
              <a:t> Often fails autonomy or genuine alternatives; execution path is predetermined by an external script, so it’s usually </a:t>
            </a:r>
            <a:r>
              <a:rPr lang="en-US" sz="1100" b="1" kern="1200" dirty="0">
                <a:solidFill>
                  <a:schemeClr val="tx1"/>
                </a:solidFill>
                <a:effectLst/>
                <a:latin typeface="+mn-lt"/>
                <a:ea typeface="+mn-ea"/>
                <a:cs typeface="+mn-cs"/>
              </a:rPr>
              <a:t>not</a:t>
            </a:r>
            <a:r>
              <a:rPr lang="en-US" sz="1100" kern="1200" dirty="0">
                <a:solidFill>
                  <a:schemeClr val="tx1"/>
                </a:solidFill>
                <a:effectLst/>
                <a:latin typeface="+mn-lt"/>
                <a:ea typeface="+mn-ea"/>
                <a:cs typeface="+mn-cs"/>
              </a:rPr>
              <a:t> an agent.</a:t>
            </a:r>
          </a:p>
          <a:p>
            <a:pPr lvl="0"/>
            <a:r>
              <a:rPr lang="en-US" sz="1100" b="1" kern="1200" dirty="0">
                <a:solidFill>
                  <a:schemeClr val="tx1"/>
                </a:solidFill>
                <a:effectLst/>
                <a:latin typeface="+mn-lt"/>
                <a:ea typeface="+mn-ea"/>
                <a:cs typeface="+mn-cs"/>
              </a:rPr>
              <a:t>Modern LLM “agent” with tools and memory:</a:t>
            </a:r>
            <a:r>
              <a:rPr lang="en-US" sz="1100" kern="1200" dirty="0">
                <a:solidFill>
                  <a:schemeClr val="tx1"/>
                </a:solidFill>
                <a:effectLst/>
                <a:latin typeface="+mn-lt"/>
                <a:ea typeface="+mn-ea"/>
                <a:cs typeface="+mn-cs"/>
              </a:rPr>
              <a:t> When wrapped in a loop that gives it a boundary (its context and resources), senses (APIs), actions (tool calls), internal decision rules (a policy that depends on its memory/objective), and persistence (state across steps), it meets the minimal bar; planning/learning/meta-control can elevate it to </a:t>
            </a:r>
            <a:r>
              <a:rPr lang="en-US" sz="1100" b="1" kern="1200" dirty="0">
                <a:solidFill>
                  <a:schemeClr val="tx1"/>
                </a:solidFill>
                <a:effectLst/>
                <a:latin typeface="+mn-lt"/>
                <a:ea typeface="+mn-ea"/>
                <a:cs typeface="+mn-cs"/>
              </a:rPr>
              <a:t>robust</a:t>
            </a:r>
            <a:r>
              <a:rPr lang="en-US" sz="1100" kern="1200" dirty="0">
                <a:solidFill>
                  <a:schemeClr val="tx1"/>
                </a:solidFill>
                <a:effectLst/>
                <a:latin typeface="+mn-lt"/>
                <a:ea typeface="+mn-ea"/>
                <a:cs typeface="+mn-cs"/>
              </a:rPr>
              <a:t> agency.</a:t>
            </a:r>
          </a:p>
          <a:p>
            <a:pPr lvl="0"/>
            <a:r>
              <a:rPr lang="en-US" sz="1100" b="1" kern="1200" dirty="0">
                <a:solidFill>
                  <a:schemeClr val="tx1"/>
                </a:solidFill>
                <a:effectLst/>
                <a:latin typeface="+mn-lt"/>
                <a:ea typeface="+mn-ea"/>
                <a:cs typeface="+mn-cs"/>
              </a:rPr>
              <a:t>Firms, swarms, or DAOs:</a:t>
            </a:r>
            <a:r>
              <a:rPr lang="en-US" sz="1100" kern="1200" dirty="0">
                <a:solidFill>
                  <a:schemeClr val="tx1"/>
                </a:solidFill>
                <a:effectLst/>
                <a:latin typeface="+mn-lt"/>
                <a:ea typeface="+mn-ea"/>
                <a:cs typeface="+mn-cs"/>
              </a:rPr>
              <a:t> Can be </a:t>
            </a:r>
            <a:r>
              <a:rPr lang="en-US" sz="1100" b="1" kern="1200" dirty="0">
                <a:solidFill>
                  <a:schemeClr val="tx1"/>
                </a:solidFill>
                <a:effectLst/>
                <a:latin typeface="+mn-lt"/>
                <a:ea typeface="+mn-ea"/>
                <a:cs typeface="+mn-cs"/>
              </a:rPr>
              <a:t>collective agents</a:t>
            </a:r>
            <a:r>
              <a:rPr lang="en-US" sz="1100" kern="1200" dirty="0">
                <a:solidFill>
                  <a:schemeClr val="tx1"/>
                </a:solidFill>
                <a:effectLst/>
                <a:latin typeface="+mn-lt"/>
                <a:ea typeface="+mn-ea"/>
                <a:cs typeface="+mn-cs"/>
              </a:rPr>
              <a:t> if the collective has a boundary, internal decision procedures, goals, and persistence (e.g., governance rules, treasury, actuators like payments or deployments).</a:t>
            </a:r>
          </a:p>
          <a:p>
            <a:pPr lvl="0"/>
            <a:endParaRPr lang="en-US" sz="1100" kern="1200" dirty="0">
              <a:solidFill>
                <a:schemeClr val="tx1"/>
              </a:solidFill>
              <a:effectLst/>
              <a:latin typeface="+mn-lt"/>
              <a:ea typeface="+mn-ea"/>
              <a:cs typeface="+mn-cs"/>
            </a:endParaRPr>
          </a:p>
          <a:p>
            <a:pPr marL="0" indent="0">
              <a:buNone/>
            </a:pPr>
            <a:r>
              <a:rPr lang="en-US" sz="1100" b="1" kern="1200" dirty="0">
                <a:solidFill>
                  <a:schemeClr val="tx1"/>
                </a:solidFill>
                <a:effectLst/>
                <a:latin typeface="+mn-lt"/>
                <a:ea typeface="+mn-ea"/>
                <a:cs typeface="+mn-cs"/>
              </a:rPr>
              <a:t>One-line takeaway</a:t>
            </a:r>
            <a:endParaRPr lang="en-US" sz="1100" kern="1200" dirty="0">
              <a:solidFill>
                <a:schemeClr val="tx1"/>
              </a:solidFill>
              <a:effectLst/>
              <a:latin typeface="+mn-lt"/>
              <a:ea typeface="+mn-ea"/>
              <a:cs typeface="+mn-cs"/>
            </a:endParaRPr>
          </a:p>
          <a:p>
            <a:pPr marL="0" indent="0">
              <a:buNone/>
            </a:pPr>
            <a:r>
              <a:rPr lang="en-US" sz="1100" b="1" kern="1200" dirty="0">
                <a:solidFill>
                  <a:schemeClr val="tx1"/>
                </a:solidFill>
                <a:effectLst/>
                <a:latin typeface="+mn-lt"/>
                <a:ea typeface="+mn-ea"/>
                <a:cs typeface="+mn-cs"/>
              </a:rPr>
              <a:t>Agency starts where an internally governed system with real options acts on the world in pursuit of its own standard of success, and keeps doing so over time.</a:t>
            </a:r>
            <a:br>
              <a:rPr lang="en-US" sz="1100" kern="1200" dirty="0">
                <a:solidFill>
                  <a:schemeClr val="tx1"/>
                </a:solidFill>
                <a:effectLst/>
                <a:latin typeface="+mn-lt"/>
                <a:ea typeface="+mn-ea"/>
                <a:cs typeface="+mn-cs"/>
              </a:rPr>
            </a:br>
            <a:r>
              <a:rPr lang="en-US" sz="1100" kern="1200" dirty="0">
                <a:solidFill>
                  <a:schemeClr val="tx1"/>
                </a:solidFill>
                <a:effectLst/>
                <a:latin typeface="+mn-lt"/>
                <a:ea typeface="+mn-ea"/>
                <a:cs typeface="+mn-cs"/>
              </a:rPr>
              <a:t>Planning, learning, self-maintenance, and social accountability deepen agency, but the six minimal conditions are the non-negotiables.</a:t>
            </a:r>
          </a:p>
          <a:p>
            <a:pPr marL="0" indent="0">
              <a:buNone/>
            </a:pPr>
            <a:endParaRPr lang="en-US" dirty="0"/>
          </a:p>
        </p:txBody>
      </p:sp>
      <p:sp>
        <p:nvSpPr>
          <p:cNvPr id="4" name="Slide Number Placeholder 3">
            <a:extLst>
              <a:ext uri="{FF2B5EF4-FFF2-40B4-BE49-F238E27FC236}">
                <a16:creationId xmlns:a16="http://schemas.microsoft.com/office/drawing/2014/main" id="{78E7DE75-9B90-7B69-81AF-54259E9E5B45}"/>
              </a:ext>
            </a:extLst>
          </p:cNvPr>
          <p:cNvSpPr>
            <a:spLocks noGrp="1"/>
          </p:cNvSpPr>
          <p:nvPr>
            <p:ph type="sldNum" sz="quarter" idx="5"/>
          </p:nvPr>
        </p:nvSpPr>
        <p:spPr/>
        <p:txBody>
          <a:bodyPr/>
          <a:lstStyle/>
          <a:p>
            <a:fld id="{436E8A87-18DA-4CCE-A8C2-BDBC489258C6}" type="slidenum">
              <a:rPr lang="en-US" smtClean="0"/>
              <a:pPr/>
              <a:t>27</a:t>
            </a:fld>
            <a:endParaRPr lang="en-US"/>
          </a:p>
        </p:txBody>
      </p:sp>
    </p:spTree>
    <p:extLst>
      <p:ext uri="{BB962C8B-B14F-4D97-AF65-F5344CB8AC3E}">
        <p14:creationId xmlns:p14="http://schemas.microsoft.com/office/powerpoint/2010/main" val="262934711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F4EDC2-D847-99F6-FDCF-2F9BF769950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BE76796-638A-F7F7-9835-4790500AD3A7}"/>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593E07FF-3BD1-2A71-D17A-06E8A672656A}"/>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p>
        </p:txBody>
      </p:sp>
      <p:sp>
        <p:nvSpPr>
          <p:cNvPr id="4" name="Slide Number Placeholder 3">
            <a:extLst>
              <a:ext uri="{FF2B5EF4-FFF2-40B4-BE49-F238E27FC236}">
                <a16:creationId xmlns:a16="http://schemas.microsoft.com/office/drawing/2014/main" id="{E4D4B6F1-C988-98AB-F06F-1759E924F2B9}"/>
              </a:ext>
            </a:extLst>
          </p:cNvPr>
          <p:cNvSpPr>
            <a:spLocks noGrp="1"/>
          </p:cNvSpPr>
          <p:nvPr>
            <p:ph type="sldNum" sz="quarter" idx="5"/>
          </p:nvPr>
        </p:nvSpPr>
        <p:spPr/>
        <p:txBody>
          <a:bodyPr/>
          <a:lstStyle/>
          <a:p>
            <a:fld id="{436E8A87-18DA-4CCE-A8C2-BDBC489258C6}" type="slidenum">
              <a:rPr lang="en-US" smtClean="0"/>
              <a:pPr/>
              <a:t>28</a:t>
            </a:fld>
            <a:endParaRPr lang="en-US"/>
          </a:p>
        </p:txBody>
      </p:sp>
    </p:spTree>
    <p:extLst>
      <p:ext uri="{BB962C8B-B14F-4D97-AF65-F5344CB8AC3E}">
        <p14:creationId xmlns:p14="http://schemas.microsoft.com/office/powerpoint/2010/main" val="287204317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00E233-935C-BEDF-F240-4D5E713CBE8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E120ECB-68FD-5397-2331-CA9954C5DF91}"/>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631B72B7-0C2F-EAD4-38EC-5851C4157BCA}"/>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dirty="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dirty="0"/>
              <a:t>See Also: </a:t>
            </a:r>
          </a:p>
          <a:p>
            <a:pPr marL="112713" marR="0" lvl="0" indent="-112713" algn="l" defTabSz="914400" rtl="0" eaLnBrk="1" fontAlgn="auto" latinLnBrk="0" hangingPunct="1">
              <a:lnSpc>
                <a:spcPct val="100000"/>
              </a:lnSpc>
              <a:spcBef>
                <a:spcPts val="0"/>
              </a:spcBef>
              <a:spcAft>
                <a:spcPts val="0"/>
              </a:spcAft>
              <a:buClrTx/>
              <a:buSzTx/>
              <a:tabLst/>
              <a:defRPr/>
            </a:pPr>
            <a:r>
              <a:rPr lang="en-US" dirty="0"/>
              <a:t>A Definition of AGI: https://www.agidefinition.ai/</a:t>
            </a:r>
          </a:p>
          <a:p>
            <a:pPr marL="112713" marR="0" lvl="0" indent="-112713" algn="l" defTabSz="914400" rtl="0" eaLnBrk="1" fontAlgn="auto" latinLnBrk="0" hangingPunct="1">
              <a:lnSpc>
                <a:spcPct val="100000"/>
              </a:lnSpc>
              <a:spcBef>
                <a:spcPts val="0"/>
              </a:spcBef>
              <a:spcAft>
                <a:spcPts val="0"/>
              </a:spcAft>
              <a:buClrTx/>
              <a:buSzTx/>
              <a:tabLst/>
              <a:defRPr/>
            </a:pPr>
            <a:r>
              <a:rPr lang="en-US" dirty="0"/>
              <a:t>paper.pdf: https://www.agidefinition.ai/paper.pdf</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dirty="0"/>
          </a:p>
        </p:txBody>
      </p:sp>
      <p:sp>
        <p:nvSpPr>
          <p:cNvPr id="4" name="Slide Number Placeholder 3">
            <a:extLst>
              <a:ext uri="{FF2B5EF4-FFF2-40B4-BE49-F238E27FC236}">
                <a16:creationId xmlns:a16="http://schemas.microsoft.com/office/drawing/2014/main" id="{92E22CF8-1463-FEC1-A84D-2723F1332717}"/>
              </a:ext>
            </a:extLst>
          </p:cNvPr>
          <p:cNvSpPr>
            <a:spLocks noGrp="1"/>
          </p:cNvSpPr>
          <p:nvPr>
            <p:ph type="sldNum" sz="quarter" idx="5"/>
          </p:nvPr>
        </p:nvSpPr>
        <p:spPr/>
        <p:txBody>
          <a:bodyPr/>
          <a:lstStyle/>
          <a:p>
            <a:fld id="{436E8A87-18DA-4CCE-A8C2-BDBC489258C6}" type="slidenum">
              <a:rPr lang="en-US" smtClean="0"/>
              <a:pPr/>
              <a:t>29</a:t>
            </a:fld>
            <a:endParaRPr lang="en-US"/>
          </a:p>
        </p:txBody>
      </p:sp>
    </p:spTree>
    <p:extLst>
      <p:ext uri="{BB962C8B-B14F-4D97-AF65-F5344CB8AC3E}">
        <p14:creationId xmlns:p14="http://schemas.microsoft.com/office/powerpoint/2010/main" val="5666344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EB5668-0B85-7416-F452-3C76BCD938B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26A1888-9CAF-8D02-0FA1-D14154B5EF81}"/>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9D1372E3-B14C-899C-C105-C28C2C68592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t>Legg and Hutter mean “environment” in a broad sense that includes physical or virtual environments, situations, tasks, and problems: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t>“What is important then is that the individual is able to quickly learn and adapt so as to perform as well as possible over a wide range of </a:t>
            </a:r>
            <a:r>
              <a:rPr lang="en-US" b="1"/>
              <a:t>environments, situations, tasks and problems</a:t>
            </a:r>
            <a:r>
              <a:rPr lang="en-US"/>
              <a:t>.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t>Collectively we will refer to these as “environments”,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800">
                <a:effectLst/>
                <a:latin typeface="Aptos" panose="020B0004020202020204" pitchFamily="34" charset="0"/>
                <a:ea typeface="Aptos" panose="020B0004020202020204" pitchFamily="34" charset="0"/>
                <a:cs typeface="Aptos" panose="020B0004020202020204" pitchFamily="34" charset="0"/>
              </a:rPr>
              <a:t>“The following is an especially interesting definition as it was given as part of a group statement signed by 52 experts in the field. As such it obviously represents a fairly mainstream perspective: </a:t>
            </a:r>
          </a:p>
          <a:p>
            <a:pPr marL="117475" marR="0" lvl="1"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700">
                <a:effectLst/>
                <a:latin typeface="Aptos" panose="020B0004020202020204" pitchFamily="34" charset="0"/>
                <a:ea typeface="Aptos" panose="020B0004020202020204" pitchFamily="34" charset="0"/>
                <a:cs typeface="Aptos" panose="020B0004020202020204" pitchFamily="34" charset="0"/>
              </a:rPr>
              <a:t>“Intelligence is a very general mental capability that, among other things, involves the ability to reason, plan, solve problems, think abstractly, comprehend complex ideas, learn quickly and learn from experience.” [Got97a]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800" b="1">
                <a:effectLst/>
                <a:latin typeface="Aptos" panose="020B0004020202020204" pitchFamily="34" charset="0"/>
                <a:ea typeface="Aptos" panose="020B0004020202020204" pitchFamily="34" charset="0"/>
                <a:cs typeface="Aptos" panose="020B0004020202020204" pitchFamily="34" charset="0"/>
              </a:rPr>
              <a:t>Reasoning, planning, solving problems, abstract thinking, learning from experience </a:t>
            </a:r>
            <a:r>
              <a:rPr lang="en-US" sz="1800">
                <a:effectLst/>
                <a:latin typeface="Aptos" panose="020B0004020202020204" pitchFamily="34" charset="0"/>
                <a:ea typeface="Aptos" panose="020B0004020202020204" pitchFamily="34" charset="0"/>
                <a:cs typeface="Aptos" panose="020B0004020202020204" pitchFamily="34" charset="0"/>
              </a:rPr>
              <a:t>and so on, these are all mental abilities that allow us to successfully achieve goals. If we were missing any one of these capacities, we would clearly be less able to successfully deal with such a wide range of environments. Thus, </a:t>
            </a:r>
            <a:r>
              <a:rPr lang="en-US" sz="1800" b="1">
                <a:effectLst/>
                <a:latin typeface="Aptos" panose="020B0004020202020204" pitchFamily="34" charset="0"/>
                <a:ea typeface="Aptos" panose="020B0004020202020204" pitchFamily="34" charset="0"/>
                <a:cs typeface="Aptos" panose="020B0004020202020204" pitchFamily="34" charset="0"/>
              </a:rPr>
              <a:t>these capacities are implicit in our definition </a:t>
            </a:r>
            <a:r>
              <a:rPr lang="en-US" sz="1800">
                <a:effectLst/>
                <a:latin typeface="Aptos" panose="020B0004020202020204" pitchFamily="34" charset="0"/>
                <a:ea typeface="Aptos" panose="020B0004020202020204" pitchFamily="34" charset="0"/>
                <a:cs typeface="Aptos" panose="020B0004020202020204" pitchFamily="34" charset="0"/>
              </a:rPr>
              <a:t>also. The difference is that </a:t>
            </a:r>
            <a:r>
              <a:rPr lang="en-US" sz="1800" b="1">
                <a:effectLst/>
                <a:latin typeface="Aptos" panose="020B0004020202020204" pitchFamily="34" charset="0"/>
                <a:ea typeface="Aptos" panose="020B0004020202020204" pitchFamily="34" charset="0"/>
                <a:cs typeface="Aptos" panose="020B0004020202020204" pitchFamily="34" charset="0"/>
              </a:rPr>
              <a:t>our definition does not attempt to specify what capabilities might be needed</a:t>
            </a:r>
            <a:r>
              <a:rPr lang="en-US" sz="1800">
                <a:effectLst/>
                <a:latin typeface="Aptos" panose="020B0004020202020204" pitchFamily="34" charset="0"/>
                <a:ea typeface="Aptos" panose="020B0004020202020204" pitchFamily="34" charset="0"/>
                <a:cs typeface="Aptos" panose="020B0004020202020204" pitchFamily="34" charset="0"/>
              </a:rPr>
              <a:t>, something which is clearly very difficult and would depend 2.7 More definitions of human intelligence 13 on the particular tasks that the agent must deal with. Our approach is to consider </a:t>
            </a:r>
            <a:r>
              <a:rPr lang="en-US" sz="1800" b="1">
                <a:effectLst/>
                <a:latin typeface="Aptos" panose="020B0004020202020204" pitchFamily="34" charset="0"/>
                <a:ea typeface="Aptos" panose="020B0004020202020204" pitchFamily="34" charset="0"/>
                <a:cs typeface="Aptos" panose="020B0004020202020204" pitchFamily="34" charset="0"/>
              </a:rPr>
              <a:t>intelligence to be the effect of capacities </a:t>
            </a:r>
            <a:r>
              <a:rPr lang="en-US" sz="1800">
                <a:effectLst/>
                <a:latin typeface="Aptos" panose="020B0004020202020204" pitchFamily="34" charset="0"/>
                <a:ea typeface="Aptos" panose="020B0004020202020204" pitchFamily="34" charset="0"/>
                <a:cs typeface="Aptos" panose="020B0004020202020204" pitchFamily="34" charset="0"/>
              </a:rPr>
              <a:t>such as those listed above. It is not the result of having any specific set of capacities. Indeed, intelligence could also be the effect of many other capacities, some of which humans may not have. In summary, our definition is not in conflict with the above definition, rather it is that our definition is more abstract and general.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p>
        </p:txBody>
      </p:sp>
      <p:sp>
        <p:nvSpPr>
          <p:cNvPr id="4" name="Slide Number Placeholder 3">
            <a:extLst>
              <a:ext uri="{FF2B5EF4-FFF2-40B4-BE49-F238E27FC236}">
                <a16:creationId xmlns:a16="http://schemas.microsoft.com/office/drawing/2014/main" id="{3EC8AE20-D37E-6342-AE6B-CAC41A8EC3F0}"/>
              </a:ext>
            </a:extLst>
          </p:cNvPr>
          <p:cNvSpPr>
            <a:spLocks noGrp="1"/>
          </p:cNvSpPr>
          <p:nvPr>
            <p:ph type="sldNum" sz="quarter" idx="5"/>
          </p:nvPr>
        </p:nvSpPr>
        <p:spPr/>
        <p:txBody>
          <a:bodyPr/>
          <a:lstStyle/>
          <a:p>
            <a:fld id="{436E8A87-18DA-4CCE-A8C2-BDBC489258C6}" type="slidenum">
              <a:rPr lang="en-US" smtClean="0"/>
              <a:pPr/>
              <a:t>30</a:t>
            </a:fld>
            <a:endParaRPr lang="en-US"/>
          </a:p>
        </p:txBody>
      </p:sp>
    </p:spTree>
    <p:extLst>
      <p:ext uri="{BB962C8B-B14F-4D97-AF65-F5344CB8AC3E}">
        <p14:creationId xmlns:p14="http://schemas.microsoft.com/office/powerpoint/2010/main" val="172201373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2BE39B-4011-19F4-6A88-74382026A1D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5C4D7D8-0C0F-0C87-608E-E1D3D1FA29FE}"/>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70EA4CD2-6EC0-6F3D-F634-9B6EB5AEFF25}"/>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t>Slide Author: Dean Sauer ✨ dean.a.sauer@accenture.com</a:t>
            </a:r>
          </a:p>
        </p:txBody>
      </p:sp>
      <p:sp>
        <p:nvSpPr>
          <p:cNvPr id="4" name="Slide Number Placeholder 3">
            <a:extLst>
              <a:ext uri="{FF2B5EF4-FFF2-40B4-BE49-F238E27FC236}">
                <a16:creationId xmlns:a16="http://schemas.microsoft.com/office/drawing/2014/main" id="{F7F23FC4-65E9-C799-AB3F-1C3BCB0D07BF}"/>
              </a:ext>
            </a:extLst>
          </p:cNvPr>
          <p:cNvSpPr>
            <a:spLocks noGrp="1"/>
          </p:cNvSpPr>
          <p:nvPr>
            <p:ph type="sldNum" sz="quarter" idx="5"/>
          </p:nvPr>
        </p:nvSpPr>
        <p:spPr/>
        <p:txBody>
          <a:bodyPr/>
          <a:lstStyle/>
          <a:p>
            <a:fld id="{436E8A87-18DA-4CCE-A8C2-BDBC489258C6}" type="slidenum">
              <a:rPr lang="en-US" smtClean="0"/>
              <a:pPr/>
              <a:t>31</a:t>
            </a:fld>
            <a:endParaRPr lang="en-US"/>
          </a:p>
        </p:txBody>
      </p:sp>
    </p:spTree>
    <p:extLst>
      <p:ext uri="{BB962C8B-B14F-4D97-AF65-F5344CB8AC3E}">
        <p14:creationId xmlns:p14="http://schemas.microsoft.com/office/powerpoint/2010/main" val="3223396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9138FB-D751-322D-BA37-95B6F27D548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904DF07-9517-9759-BBDE-1605F9EAF686}"/>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6DA022CA-871E-BAA3-AE9D-FF589069CFE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31BB27DC-6EFB-D673-8901-1E4A85268C2B}"/>
              </a:ext>
            </a:extLst>
          </p:cNvPr>
          <p:cNvSpPr>
            <a:spLocks noGrp="1"/>
          </p:cNvSpPr>
          <p:nvPr>
            <p:ph type="sldNum" sz="quarter" idx="5"/>
          </p:nvPr>
        </p:nvSpPr>
        <p:spPr/>
        <p:txBody>
          <a:bodyPr/>
          <a:lstStyle/>
          <a:p>
            <a:fld id="{436E8A87-18DA-4CCE-A8C2-BDBC489258C6}" type="slidenum">
              <a:rPr lang="en-US" smtClean="0"/>
              <a:pPr/>
              <a:t>3</a:t>
            </a:fld>
            <a:endParaRPr lang="en-US"/>
          </a:p>
        </p:txBody>
      </p:sp>
    </p:spTree>
    <p:extLst>
      <p:ext uri="{BB962C8B-B14F-4D97-AF65-F5344CB8AC3E}">
        <p14:creationId xmlns:p14="http://schemas.microsoft.com/office/powerpoint/2010/main" val="316053801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104C88-26A8-E1F3-5C74-7323C28E736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F84E0BF-E25D-B741-26CA-404D312FB6DC}"/>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71571435-9A27-7481-6EEF-F765CEA32D4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t>Slide Author: Dean Sauer ✨ dean.a.sauer@accenture.com</a:t>
            </a:r>
          </a:p>
          <a:p>
            <a:pPr marL="0" indent="0">
              <a:buNone/>
            </a:pPr>
            <a:endParaRPr lang="en-US"/>
          </a:p>
          <a:p>
            <a:pPr marL="0" indent="0">
              <a:buNone/>
            </a:pPr>
            <a:endParaRPr lang="en-US"/>
          </a:p>
          <a:p>
            <a:pPr marL="0" indent="0">
              <a:buNone/>
            </a:pPr>
            <a:endParaRPr lang="en-US"/>
          </a:p>
          <a:p>
            <a:pPr marL="0" indent="0">
              <a:buNone/>
            </a:pPr>
            <a:endParaRPr lang="en-US"/>
          </a:p>
        </p:txBody>
      </p:sp>
      <p:sp>
        <p:nvSpPr>
          <p:cNvPr id="4" name="Slide Number Placeholder 3">
            <a:extLst>
              <a:ext uri="{FF2B5EF4-FFF2-40B4-BE49-F238E27FC236}">
                <a16:creationId xmlns:a16="http://schemas.microsoft.com/office/drawing/2014/main" id="{D0CFCE94-4A39-D9BE-41A9-9F669994AE54}"/>
              </a:ext>
            </a:extLst>
          </p:cNvPr>
          <p:cNvSpPr>
            <a:spLocks noGrp="1"/>
          </p:cNvSpPr>
          <p:nvPr>
            <p:ph type="sldNum" sz="quarter" idx="5"/>
          </p:nvPr>
        </p:nvSpPr>
        <p:spPr/>
        <p:txBody>
          <a:bodyPr/>
          <a:lstStyle/>
          <a:p>
            <a:fld id="{436E8A87-18DA-4CCE-A8C2-BDBC489258C6}" type="slidenum">
              <a:rPr lang="en-US" smtClean="0"/>
              <a:pPr/>
              <a:t>32</a:t>
            </a:fld>
            <a:endParaRPr lang="en-US"/>
          </a:p>
        </p:txBody>
      </p:sp>
    </p:spTree>
    <p:extLst>
      <p:ext uri="{BB962C8B-B14F-4D97-AF65-F5344CB8AC3E}">
        <p14:creationId xmlns:p14="http://schemas.microsoft.com/office/powerpoint/2010/main" val="175659989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E2A2B2-6087-7D05-4846-119D4A3EAD5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85F1E88-6093-9B5B-046F-60DB1A6E7280}"/>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67794BCC-3C44-42D4-AD4C-ED4921554D9B}"/>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t>Slide Author: Dean Sauer ✨ dean.a.sauer@accenture.com</a:t>
            </a:r>
          </a:p>
          <a:p>
            <a:pPr marL="0" indent="0">
              <a:buNone/>
            </a:pPr>
            <a:endParaRPr lang="en-US"/>
          </a:p>
          <a:p>
            <a:pPr marL="0" indent="0">
              <a:buNone/>
            </a:pPr>
            <a:endParaRPr lang="en-US"/>
          </a:p>
          <a:p>
            <a:pPr marL="0" indent="0">
              <a:buNone/>
            </a:pPr>
            <a:endParaRPr lang="en-US"/>
          </a:p>
          <a:p>
            <a:pPr marL="0" indent="0">
              <a:buNone/>
            </a:pPr>
            <a:endParaRPr lang="en-US"/>
          </a:p>
        </p:txBody>
      </p:sp>
      <p:sp>
        <p:nvSpPr>
          <p:cNvPr id="4" name="Slide Number Placeholder 3">
            <a:extLst>
              <a:ext uri="{FF2B5EF4-FFF2-40B4-BE49-F238E27FC236}">
                <a16:creationId xmlns:a16="http://schemas.microsoft.com/office/drawing/2014/main" id="{9C62806E-6824-E067-0340-7B07828A9E2E}"/>
              </a:ext>
            </a:extLst>
          </p:cNvPr>
          <p:cNvSpPr>
            <a:spLocks noGrp="1"/>
          </p:cNvSpPr>
          <p:nvPr>
            <p:ph type="sldNum" sz="quarter" idx="5"/>
          </p:nvPr>
        </p:nvSpPr>
        <p:spPr/>
        <p:txBody>
          <a:bodyPr/>
          <a:lstStyle/>
          <a:p>
            <a:fld id="{436E8A87-18DA-4CCE-A8C2-BDBC489258C6}" type="slidenum">
              <a:rPr lang="en-US" smtClean="0"/>
              <a:pPr/>
              <a:t>33</a:t>
            </a:fld>
            <a:endParaRPr lang="en-US"/>
          </a:p>
        </p:txBody>
      </p:sp>
    </p:spTree>
    <p:extLst>
      <p:ext uri="{BB962C8B-B14F-4D97-AF65-F5344CB8AC3E}">
        <p14:creationId xmlns:p14="http://schemas.microsoft.com/office/powerpoint/2010/main" val="208408014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p:cNvSpPr>
            <a:spLocks noGrp="1"/>
          </p:cNvSpPr>
          <p:nvPr>
            <p:ph type="sldNum" sz="quarter" idx="5"/>
          </p:nvPr>
        </p:nvSpPr>
        <p:spPr/>
        <p:txBody>
          <a:bodyPr/>
          <a:lstStyle/>
          <a:p>
            <a:fld id="{436E8A87-18DA-4CCE-A8C2-BDBC489258C6}" type="slidenum">
              <a:rPr lang="en-US" smtClean="0"/>
              <a:pPr/>
              <a:t>34</a:t>
            </a:fld>
            <a:endParaRPr lang="en-US"/>
          </a:p>
        </p:txBody>
      </p:sp>
    </p:spTree>
    <p:extLst>
      <p:ext uri="{BB962C8B-B14F-4D97-AF65-F5344CB8AC3E}">
        <p14:creationId xmlns:p14="http://schemas.microsoft.com/office/powerpoint/2010/main" val="232388395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t>Slide Author: Dean Sauer ✨ dean.a.sauer@accenture.com</a:t>
            </a:r>
          </a:p>
        </p:txBody>
      </p:sp>
      <p:sp>
        <p:nvSpPr>
          <p:cNvPr id="4" name="Slide Number Placeholder 3"/>
          <p:cNvSpPr>
            <a:spLocks noGrp="1"/>
          </p:cNvSpPr>
          <p:nvPr>
            <p:ph type="sldNum" sz="quarter" idx="5"/>
          </p:nvPr>
        </p:nvSpPr>
        <p:spPr/>
        <p:txBody>
          <a:bodyPr/>
          <a:lstStyle/>
          <a:p>
            <a:fld id="{436E8A87-18DA-4CCE-A8C2-BDBC489258C6}" type="slidenum">
              <a:rPr lang="en-US" smtClean="0"/>
              <a:pPr/>
              <a:t>35</a:t>
            </a:fld>
            <a:endParaRPr lang="en-US"/>
          </a:p>
        </p:txBody>
      </p:sp>
    </p:spTree>
    <p:extLst>
      <p:ext uri="{BB962C8B-B14F-4D97-AF65-F5344CB8AC3E}">
        <p14:creationId xmlns:p14="http://schemas.microsoft.com/office/powerpoint/2010/main" val="364428696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329B81-0D6A-D579-4B8B-1766BBF298F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7213E98-7A26-FB08-A104-5198505CDBBB}"/>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B295E5A6-6912-54E7-1084-44E461E7209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a:p>
            <a:endParaRPr lang="en-US"/>
          </a:p>
          <a:p>
            <a:endParaRPr lang="en-US"/>
          </a:p>
          <a:p>
            <a:pPr>
              <a:buNone/>
            </a:pPr>
            <a:r>
              <a:rPr lang="en-US" sz="1100"/>
              <a:t>The "-washing" phenomenon refers to </a:t>
            </a:r>
            <a:r>
              <a:rPr lang="en-US" sz="1100" b="1"/>
              <a:t>inappropriately labeling or marketing something with a trendy, desirable term to make it seem more advanced, ethical, or valuable than it actually is</a:t>
            </a:r>
            <a:r>
              <a:rPr lang="en-US" sz="1100"/>
              <a:t>.</a:t>
            </a:r>
          </a:p>
          <a:p>
            <a:pPr>
              <a:buNone/>
            </a:pPr>
            <a:r>
              <a:rPr lang="en-US" sz="1100"/>
              <a:t>The pattern comes from "greenwashing" - where companies slap environmental claims on products or practices that aren't genuinely sustainable. The term structure has since been applied to many domains.</a:t>
            </a:r>
          </a:p>
          <a:p>
            <a:pPr>
              <a:buNone/>
            </a:pPr>
            <a:endParaRPr lang="en-US" sz="1100"/>
          </a:p>
          <a:p>
            <a:pPr>
              <a:buNone/>
            </a:pPr>
            <a:r>
              <a:rPr lang="en-US" sz="1100" b="1"/>
              <a:t>Common examples:</a:t>
            </a:r>
            <a:endParaRPr lang="en-US" sz="1100"/>
          </a:p>
          <a:p>
            <a:pPr marL="171450" indent="-171450">
              <a:buFont typeface="Arial" panose="020B0604020202020204" pitchFamily="34" charset="0"/>
              <a:buChar char="•"/>
            </a:pPr>
            <a:r>
              <a:rPr lang="en-US" sz="1100" b="1"/>
              <a:t>AI-washing</a:t>
            </a:r>
            <a:r>
              <a:rPr lang="en-US" sz="1100"/>
              <a:t>: Calling basic automation or rule-based systems "AI"</a:t>
            </a:r>
          </a:p>
          <a:p>
            <a:pPr marL="171450" indent="-171450">
              <a:buFont typeface="Arial" panose="020B0604020202020204" pitchFamily="34" charset="0"/>
              <a:buChar char="•"/>
            </a:pPr>
            <a:r>
              <a:rPr lang="en-US" sz="1100" b="1"/>
              <a:t>Privacy-washing</a:t>
            </a:r>
            <a:r>
              <a:rPr lang="en-US" sz="1100"/>
              <a:t>: Marketing privacy features while still collecting extensive data</a:t>
            </a:r>
          </a:p>
          <a:p>
            <a:pPr marL="171450" indent="-171450">
              <a:buFont typeface="Arial" panose="020B0604020202020204" pitchFamily="34" charset="0"/>
              <a:buChar char="•"/>
            </a:pPr>
            <a:r>
              <a:rPr lang="en-US" sz="1100" b="1"/>
              <a:t>Security-washing</a:t>
            </a:r>
            <a:r>
              <a:rPr lang="en-US" sz="1100"/>
              <a:t>: Adding superficial security measures without addressing core vulnerabilities</a:t>
            </a:r>
          </a:p>
          <a:p>
            <a:pPr marL="171450" indent="-171450">
              <a:buFont typeface="Arial" panose="020B0604020202020204" pitchFamily="34" charset="0"/>
              <a:buChar char="•"/>
            </a:pPr>
            <a:r>
              <a:rPr lang="en-US" sz="1100" b="1"/>
              <a:t>Innovation-washing</a:t>
            </a:r>
            <a:r>
              <a:rPr lang="en-US" sz="1100"/>
              <a:t>: Rebranding incremental improvements as "revolutionary breakthroughs"</a:t>
            </a:r>
          </a:p>
          <a:p>
            <a:pPr>
              <a:buFont typeface="Arial" panose="020B0604020202020204" pitchFamily="34" charset="0"/>
              <a:buChar char="•"/>
            </a:pPr>
            <a:endParaRPr lang="en-US" sz="1100"/>
          </a:p>
          <a:p>
            <a:pPr>
              <a:buNone/>
            </a:pPr>
            <a:r>
              <a:rPr lang="en-US" sz="1100" b="1"/>
              <a:t>The general pattern involves:</a:t>
            </a:r>
            <a:endParaRPr lang="en-US" sz="1100"/>
          </a:p>
          <a:p>
            <a:pPr marL="171450" indent="-171450">
              <a:buFont typeface="Arial" panose="020B0604020202020204" pitchFamily="34" charset="0"/>
              <a:buChar char="•"/>
            </a:pPr>
            <a:r>
              <a:rPr lang="en-US" sz="1100"/>
              <a:t>Taking a legitimately valuable concept (sustainability, AI, privacy)</a:t>
            </a:r>
          </a:p>
          <a:p>
            <a:pPr marL="171450" indent="-171450">
              <a:buFont typeface="Arial" panose="020B0604020202020204" pitchFamily="34" charset="0"/>
              <a:buChar char="•"/>
            </a:pPr>
            <a:r>
              <a:rPr lang="en-US" sz="1100"/>
              <a:t>Applying the label to something that doesn't truly embody that concept</a:t>
            </a:r>
          </a:p>
          <a:p>
            <a:pPr marL="171450" indent="-171450">
              <a:buFont typeface="Arial" panose="020B0604020202020204" pitchFamily="34" charset="0"/>
              <a:buChar char="•"/>
            </a:pPr>
            <a:r>
              <a:rPr lang="en-US" sz="1100"/>
              <a:t>Often driven by marketing appeal, funding opportunities, or competitive pressure</a:t>
            </a:r>
          </a:p>
          <a:p>
            <a:pPr marL="171450" indent="-171450">
              <a:buFont typeface="Arial" panose="020B0604020202020204" pitchFamily="34" charset="0"/>
              <a:buChar char="•"/>
            </a:pPr>
            <a:r>
              <a:rPr lang="en-US" sz="1100"/>
              <a:t>Creates confusion and dilutes the meaning of the original term</a:t>
            </a:r>
          </a:p>
          <a:p>
            <a:pPr>
              <a:buNone/>
            </a:pPr>
            <a:endParaRPr lang="en-US" sz="1100"/>
          </a:p>
          <a:p>
            <a:pPr>
              <a:buNone/>
            </a:pPr>
            <a:r>
              <a:rPr lang="en-US" sz="1100"/>
              <a:t>“Agent-washing" happens because "AI agent" sounds more sophisticated and cutting-edge than "validation service" - even though the latter is more architecturally accurate. This misuse makes it harder to have precise technical discussions and can lead to inappropriate design decisions based on inflated expectations.</a:t>
            </a:r>
          </a:p>
          <a:p>
            <a:pPr>
              <a:buNone/>
            </a:pPr>
            <a:endParaRPr lang="en-US" sz="1100"/>
          </a:p>
          <a:p>
            <a:pPr>
              <a:buNone/>
            </a:pPr>
            <a:r>
              <a:rPr lang="en-US" sz="1100"/>
              <a:t>The phenomenon highlights why technical precision in terminology matters, especially in rapidly evolving fields where buzzwords can overshadow substantive distinctions.</a:t>
            </a:r>
          </a:p>
          <a:p>
            <a:endParaRPr lang="en-US"/>
          </a:p>
        </p:txBody>
      </p:sp>
      <p:sp>
        <p:nvSpPr>
          <p:cNvPr id="4" name="Slide Number Placeholder 3">
            <a:extLst>
              <a:ext uri="{FF2B5EF4-FFF2-40B4-BE49-F238E27FC236}">
                <a16:creationId xmlns:a16="http://schemas.microsoft.com/office/drawing/2014/main" id="{E9E10AD1-13E0-7B9A-1A53-F38D58FB8963}"/>
              </a:ext>
            </a:extLst>
          </p:cNvPr>
          <p:cNvSpPr>
            <a:spLocks noGrp="1"/>
          </p:cNvSpPr>
          <p:nvPr>
            <p:ph type="sldNum" sz="quarter" idx="5"/>
          </p:nvPr>
        </p:nvSpPr>
        <p:spPr/>
        <p:txBody>
          <a:bodyPr/>
          <a:lstStyle/>
          <a:p>
            <a:fld id="{436E8A87-18DA-4CCE-A8C2-BDBC489258C6}" type="slidenum">
              <a:rPr lang="en-US" smtClean="0"/>
              <a:pPr/>
              <a:t>36</a:t>
            </a:fld>
            <a:endParaRPr lang="en-US"/>
          </a:p>
        </p:txBody>
      </p:sp>
    </p:spTree>
    <p:extLst>
      <p:ext uri="{BB962C8B-B14F-4D97-AF65-F5344CB8AC3E}">
        <p14:creationId xmlns:p14="http://schemas.microsoft.com/office/powerpoint/2010/main" val="54815706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51CE9E-A02F-6EB6-BD63-644A72C3AD0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F5551B9-5CA8-6FA9-9A68-7917E11DB5B5}"/>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986B484D-DDF4-5E23-C12A-C58E63614F9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a:p>
            <a:endParaRPr lang="en-US"/>
          </a:p>
          <a:p>
            <a:endParaRPr lang="en-US"/>
          </a:p>
          <a:p>
            <a:pPr>
              <a:buNone/>
            </a:pPr>
            <a:r>
              <a:rPr lang="en-US" sz="1100"/>
              <a:t>The "-washing" phenomenon refers to </a:t>
            </a:r>
            <a:r>
              <a:rPr lang="en-US" sz="1100" b="1"/>
              <a:t>inappropriately labeling or marketing something with a trendy, desirable term to make it seem more advanced, ethical, or valuable than it actually is</a:t>
            </a:r>
            <a:r>
              <a:rPr lang="en-US" sz="1100"/>
              <a:t>.</a:t>
            </a:r>
          </a:p>
          <a:p>
            <a:pPr>
              <a:buNone/>
            </a:pPr>
            <a:r>
              <a:rPr lang="en-US" sz="1100"/>
              <a:t>The pattern comes from "greenwashing" - where companies slap environmental claims on products or practices that aren't genuinely sustainable. The term structure has since been applied to many domains.</a:t>
            </a:r>
          </a:p>
          <a:p>
            <a:pPr>
              <a:buNone/>
            </a:pPr>
            <a:endParaRPr lang="en-US" sz="1100"/>
          </a:p>
          <a:p>
            <a:pPr>
              <a:buNone/>
            </a:pPr>
            <a:r>
              <a:rPr lang="en-US" sz="1100" b="1"/>
              <a:t>Common examples:</a:t>
            </a:r>
            <a:endParaRPr lang="en-US" sz="1100"/>
          </a:p>
          <a:p>
            <a:pPr marL="171450" indent="-171450">
              <a:buFont typeface="Arial" panose="020B0604020202020204" pitchFamily="34" charset="0"/>
              <a:buChar char="•"/>
            </a:pPr>
            <a:r>
              <a:rPr lang="en-US" sz="1100" b="1"/>
              <a:t>AI-washing</a:t>
            </a:r>
            <a:r>
              <a:rPr lang="en-US" sz="1100"/>
              <a:t>: Calling basic automation or rule-based systems "AI"</a:t>
            </a:r>
          </a:p>
          <a:p>
            <a:pPr marL="171450" indent="-171450">
              <a:buFont typeface="Arial" panose="020B0604020202020204" pitchFamily="34" charset="0"/>
              <a:buChar char="•"/>
            </a:pPr>
            <a:r>
              <a:rPr lang="en-US" sz="1100" b="1"/>
              <a:t>Privacy-washing</a:t>
            </a:r>
            <a:r>
              <a:rPr lang="en-US" sz="1100"/>
              <a:t>: Marketing privacy features while still collecting extensive data</a:t>
            </a:r>
          </a:p>
          <a:p>
            <a:pPr marL="171450" indent="-171450">
              <a:buFont typeface="Arial" panose="020B0604020202020204" pitchFamily="34" charset="0"/>
              <a:buChar char="•"/>
            </a:pPr>
            <a:r>
              <a:rPr lang="en-US" sz="1100" b="1"/>
              <a:t>Security-washing</a:t>
            </a:r>
            <a:r>
              <a:rPr lang="en-US" sz="1100"/>
              <a:t>: Adding superficial security measures without addressing core vulnerabilities</a:t>
            </a:r>
          </a:p>
          <a:p>
            <a:pPr marL="171450" indent="-171450">
              <a:buFont typeface="Arial" panose="020B0604020202020204" pitchFamily="34" charset="0"/>
              <a:buChar char="•"/>
            </a:pPr>
            <a:r>
              <a:rPr lang="en-US" sz="1100" b="1"/>
              <a:t>Innovation-washing</a:t>
            </a:r>
            <a:r>
              <a:rPr lang="en-US" sz="1100"/>
              <a:t>: Rebranding incremental improvements as "revolutionary breakthroughs"</a:t>
            </a:r>
          </a:p>
          <a:p>
            <a:pPr>
              <a:buFont typeface="Arial" panose="020B0604020202020204" pitchFamily="34" charset="0"/>
              <a:buChar char="•"/>
            </a:pPr>
            <a:endParaRPr lang="en-US" sz="1100"/>
          </a:p>
          <a:p>
            <a:pPr>
              <a:buNone/>
            </a:pPr>
            <a:r>
              <a:rPr lang="en-US" sz="1100" b="1"/>
              <a:t>The general pattern involves:</a:t>
            </a:r>
            <a:endParaRPr lang="en-US" sz="1100"/>
          </a:p>
          <a:p>
            <a:pPr marL="171450" indent="-171450">
              <a:buFont typeface="Arial" panose="020B0604020202020204" pitchFamily="34" charset="0"/>
              <a:buChar char="•"/>
            </a:pPr>
            <a:r>
              <a:rPr lang="en-US" sz="1100"/>
              <a:t>Taking a legitimately valuable concept (sustainability, AI, privacy)</a:t>
            </a:r>
          </a:p>
          <a:p>
            <a:pPr marL="171450" indent="-171450">
              <a:buFont typeface="Arial" panose="020B0604020202020204" pitchFamily="34" charset="0"/>
              <a:buChar char="•"/>
            </a:pPr>
            <a:r>
              <a:rPr lang="en-US" sz="1100"/>
              <a:t>Applying the label to something that doesn't truly embody that concept</a:t>
            </a:r>
          </a:p>
          <a:p>
            <a:pPr marL="171450" indent="-171450">
              <a:buFont typeface="Arial" panose="020B0604020202020204" pitchFamily="34" charset="0"/>
              <a:buChar char="•"/>
            </a:pPr>
            <a:r>
              <a:rPr lang="en-US" sz="1100"/>
              <a:t>Often driven by marketing appeal, funding opportunities, or competitive pressure</a:t>
            </a:r>
          </a:p>
          <a:p>
            <a:pPr marL="171450" indent="-171450">
              <a:buFont typeface="Arial" panose="020B0604020202020204" pitchFamily="34" charset="0"/>
              <a:buChar char="•"/>
            </a:pPr>
            <a:r>
              <a:rPr lang="en-US" sz="1100"/>
              <a:t>Creates confusion and dilutes the meaning of the original term</a:t>
            </a:r>
          </a:p>
          <a:p>
            <a:pPr>
              <a:buNone/>
            </a:pPr>
            <a:endParaRPr lang="en-US" sz="1100"/>
          </a:p>
          <a:p>
            <a:pPr>
              <a:buNone/>
            </a:pPr>
            <a:r>
              <a:rPr lang="en-US" sz="1100"/>
              <a:t>“Agent-washing" happens because "AI agent" sounds more sophisticated and cutting-edge than "validation service" - even though the latter is more architecturally accurate. This misuse makes it harder to have precise technical discussions and can lead to inappropriate design decisions based on inflated expectations.</a:t>
            </a:r>
          </a:p>
          <a:p>
            <a:pPr>
              <a:buNone/>
            </a:pPr>
            <a:endParaRPr lang="en-US" sz="1100"/>
          </a:p>
          <a:p>
            <a:pPr>
              <a:buNone/>
            </a:pPr>
            <a:r>
              <a:rPr lang="en-US" sz="1100"/>
              <a:t>The phenomenon highlights why technical precision in terminology matters, especially in rapidly evolving fields where buzzwords can overshadow substantive distinctions.</a:t>
            </a:r>
          </a:p>
          <a:p>
            <a:endParaRPr lang="en-US"/>
          </a:p>
        </p:txBody>
      </p:sp>
      <p:sp>
        <p:nvSpPr>
          <p:cNvPr id="4" name="Slide Number Placeholder 3">
            <a:extLst>
              <a:ext uri="{FF2B5EF4-FFF2-40B4-BE49-F238E27FC236}">
                <a16:creationId xmlns:a16="http://schemas.microsoft.com/office/drawing/2014/main" id="{48510A88-F636-1831-7D9A-16D407F1B467}"/>
              </a:ext>
            </a:extLst>
          </p:cNvPr>
          <p:cNvSpPr>
            <a:spLocks noGrp="1"/>
          </p:cNvSpPr>
          <p:nvPr>
            <p:ph type="sldNum" sz="quarter" idx="5"/>
          </p:nvPr>
        </p:nvSpPr>
        <p:spPr/>
        <p:txBody>
          <a:bodyPr/>
          <a:lstStyle/>
          <a:p>
            <a:fld id="{436E8A87-18DA-4CCE-A8C2-BDBC489258C6}" type="slidenum">
              <a:rPr lang="en-US" smtClean="0"/>
              <a:pPr/>
              <a:t>37</a:t>
            </a:fld>
            <a:endParaRPr lang="en-US"/>
          </a:p>
        </p:txBody>
      </p:sp>
    </p:spTree>
    <p:extLst>
      <p:ext uri="{BB962C8B-B14F-4D97-AF65-F5344CB8AC3E}">
        <p14:creationId xmlns:p14="http://schemas.microsoft.com/office/powerpoint/2010/main" val="340447774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09D63C-2013-A506-2041-F2383273C5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606058-8C04-2F42-1EF2-5C68671586F5}"/>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383E8444-571D-324F-1297-1918A8B60BAF}"/>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Agent Design</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hlinkClick r:id="rId3"/>
              </a:rPr>
              <a:t>GitHub - </a:t>
            </a:r>
            <a:r>
              <a:rPr lang="en-US" err="1">
                <a:hlinkClick r:id="rId3"/>
              </a:rPr>
              <a:t>microsoft</a:t>
            </a:r>
            <a:r>
              <a:rPr lang="en-US">
                <a:hlinkClick r:id="rId3"/>
              </a:rPr>
              <a:t>/agent-lightning: The absolute trainer to light up AI agents.</a:t>
            </a:r>
            <a:r>
              <a:rPr lang="en-US"/>
              <a:t>: https://github.com/microsoft/agent-lightning</a:t>
            </a:r>
          </a:p>
        </p:txBody>
      </p:sp>
      <p:sp>
        <p:nvSpPr>
          <p:cNvPr id="4" name="Slide Number Placeholder 3">
            <a:extLst>
              <a:ext uri="{FF2B5EF4-FFF2-40B4-BE49-F238E27FC236}">
                <a16:creationId xmlns:a16="http://schemas.microsoft.com/office/drawing/2014/main" id="{2C69D001-E758-9FB9-13D0-2948F7734D43}"/>
              </a:ext>
            </a:extLst>
          </p:cNvPr>
          <p:cNvSpPr>
            <a:spLocks noGrp="1"/>
          </p:cNvSpPr>
          <p:nvPr>
            <p:ph type="sldNum" sz="quarter" idx="5"/>
          </p:nvPr>
        </p:nvSpPr>
        <p:spPr/>
        <p:txBody>
          <a:bodyPr/>
          <a:lstStyle/>
          <a:p>
            <a:fld id="{436E8A87-18DA-4CCE-A8C2-BDBC489258C6}" type="slidenum">
              <a:rPr lang="en-US" smtClean="0"/>
              <a:pPr/>
              <a:t>38</a:t>
            </a:fld>
            <a:endParaRPr lang="en-US"/>
          </a:p>
        </p:txBody>
      </p:sp>
    </p:spTree>
    <p:extLst>
      <p:ext uri="{BB962C8B-B14F-4D97-AF65-F5344CB8AC3E}">
        <p14:creationId xmlns:p14="http://schemas.microsoft.com/office/powerpoint/2010/main" val="70160732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p>
          <a:p>
            <a:pPr marL="0" marR="0" indent="0">
              <a:buNone/>
            </a:pPr>
            <a:r>
              <a:rPr lang="en-US"/>
              <a:t>Additional Dimensions</a:t>
            </a:r>
          </a:p>
          <a:p>
            <a:pPr marL="0" marR="0"/>
            <a:r>
              <a:rPr lang="en-US" sz="1800">
                <a:effectLst/>
                <a:latin typeface="Aptos" panose="020B0004020202020204" pitchFamily="34" charset="0"/>
                <a:ea typeface="Aptos" panose="020B0004020202020204" pitchFamily="34" charset="0"/>
                <a:cs typeface="Aptos" panose="020B0004020202020204" pitchFamily="34" charset="0"/>
              </a:rPr>
              <a:t>Task Delegation among Agents</a:t>
            </a:r>
          </a:p>
          <a:p>
            <a:pPr marL="0" marR="0"/>
            <a:r>
              <a:rPr lang="en-US" sz="1800">
                <a:effectLst/>
                <a:latin typeface="Aptos" panose="020B0004020202020204" pitchFamily="34" charset="0"/>
                <a:ea typeface="Aptos" panose="020B0004020202020204" pitchFamily="34" charset="0"/>
                <a:cs typeface="Aptos" panose="020B0004020202020204" pitchFamily="34" charset="0"/>
              </a:rPr>
              <a:t>Task to Agent Assignment</a:t>
            </a:r>
          </a:p>
          <a:p>
            <a:pPr marL="0" marR="0"/>
            <a:r>
              <a:rPr lang="en-US" sz="1800">
                <a:effectLst/>
                <a:latin typeface="Aptos" panose="020B0004020202020204" pitchFamily="34" charset="0"/>
                <a:ea typeface="Aptos" panose="020B0004020202020204" pitchFamily="34" charset="0"/>
                <a:cs typeface="Aptos" panose="020B0004020202020204" pitchFamily="34" charset="0"/>
              </a:rPr>
              <a:t>Tool Assignments to Agents and Tasks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39</a:t>
            </a:fld>
            <a:endParaRPr lang="en-US"/>
          </a:p>
        </p:txBody>
      </p:sp>
    </p:spTree>
    <p:extLst>
      <p:ext uri="{BB962C8B-B14F-4D97-AF65-F5344CB8AC3E}">
        <p14:creationId xmlns:p14="http://schemas.microsoft.com/office/powerpoint/2010/main" val="306501874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indent="0">
              <a:buNone/>
            </a:pPr>
            <a:r>
              <a:rPr lang="en-US" sz="1800" b="0" i="0" u="none" strike="noStrike">
                <a:solidFill>
                  <a:srgbClr val="000000"/>
                </a:solidFill>
                <a:effectLst/>
                <a:latin typeface="Aptos" panose="020B0004020202020204" pitchFamily="34" charset="0"/>
              </a:rPr>
              <a:t>Slide Author: Dean Sauer ✨ dean.a.sauer@accenture.com</a:t>
            </a: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40</a:t>
            </a:fld>
            <a:endParaRPr lang="en-US"/>
          </a:p>
        </p:txBody>
      </p:sp>
    </p:spTree>
    <p:extLst>
      <p:ext uri="{BB962C8B-B14F-4D97-AF65-F5344CB8AC3E}">
        <p14:creationId xmlns:p14="http://schemas.microsoft.com/office/powerpoint/2010/main" val="180907701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41</a:t>
            </a:fld>
            <a:endParaRPr lang="en-US"/>
          </a:p>
        </p:txBody>
      </p:sp>
    </p:spTree>
    <p:extLst>
      <p:ext uri="{BB962C8B-B14F-4D97-AF65-F5344CB8AC3E}">
        <p14:creationId xmlns:p14="http://schemas.microsoft.com/office/powerpoint/2010/main" val="99620968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p:cNvSpPr>
            <a:spLocks noGrp="1"/>
          </p:cNvSpPr>
          <p:nvPr>
            <p:ph type="sldNum" sz="quarter" idx="5"/>
          </p:nvPr>
        </p:nvSpPr>
        <p:spPr/>
        <p:txBody>
          <a:bodyPr/>
          <a:lstStyle/>
          <a:p>
            <a:fld id="{436E8A87-18DA-4CCE-A8C2-BDBC489258C6}" type="slidenum">
              <a:rPr lang="en-US" smtClean="0"/>
              <a:pPr/>
              <a:t>4</a:t>
            </a:fld>
            <a:endParaRPr lang="en-US"/>
          </a:p>
        </p:txBody>
      </p:sp>
    </p:spTree>
    <p:extLst>
      <p:ext uri="{BB962C8B-B14F-4D97-AF65-F5344CB8AC3E}">
        <p14:creationId xmlns:p14="http://schemas.microsoft.com/office/powerpoint/2010/main" val="320621632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A57893-880D-36F0-9618-6EB205B198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544BFC-556A-F5F3-1A59-EA892C4E8991}"/>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CBD3BAA5-BCF4-0B0E-834D-224CFA4122E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0633E2F4-ADB6-C9A1-5ABB-867D17E32A8A}"/>
              </a:ext>
            </a:extLst>
          </p:cNvPr>
          <p:cNvSpPr>
            <a:spLocks noGrp="1"/>
          </p:cNvSpPr>
          <p:nvPr>
            <p:ph type="sldNum" sz="quarter" idx="5"/>
          </p:nvPr>
        </p:nvSpPr>
        <p:spPr/>
        <p:txBody>
          <a:bodyPr/>
          <a:lstStyle/>
          <a:p>
            <a:fld id="{436E8A87-18DA-4CCE-A8C2-BDBC489258C6}" type="slidenum">
              <a:rPr lang="en-US" smtClean="0"/>
              <a:pPr/>
              <a:t>42</a:t>
            </a:fld>
            <a:endParaRPr lang="en-US"/>
          </a:p>
        </p:txBody>
      </p:sp>
    </p:spTree>
    <p:extLst>
      <p:ext uri="{BB962C8B-B14F-4D97-AF65-F5344CB8AC3E}">
        <p14:creationId xmlns:p14="http://schemas.microsoft.com/office/powerpoint/2010/main" val="318552704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p:cNvSpPr>
            <a:spLocks noGrp="1"/>
          </p:cNvSpPr>
          <p:nvPr>
            <p:ph type="sldNum" sz="quarter" idx="5"/>
          </p:nvPr>
        </p:nvSpPr>
        <p:spPr/>
        <p:txBody>
          <a:bodyPr/>
          <a:lstStyle/>
          <a:p>
            <a:fld id="{436E8A87-18DA-4CCE-A8C2-BDBC489258C6}" type="slidenum">
              <a:rPr lang="en-US" smtClean="0"/>
              <a:pPr/>
              <a:t>43</a:t>
            </a:fld>
            <a:endParaRPr lang="en-US"/>
          </a:p>
        </p:txBody>
      </p:sp>
    </p:spTree>
    <p:extLst>
      <p:ext uri="{BB962C8B-B14F-4D97-AF65-F5344CB8AC3E}">
        <p14:creationId xmlns:p14="http://schemas.microsoft.com/office/powerpoint/2010/main" val="225191028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F48C42-869A-BD49-E598-B46EECB2860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BE26AA4-9011-B006-18C5-57B53D764C03}"/>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420B79EC-ED08-19F4-6BF1-7153084BBAB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7CEA8CFE-938F-06B2-D71A-A6CAA657603B}"/>
              </a:ext>
            </a:extLst>
          </p:cNvPr>
          <p:cNvSpPr>
            <a:spLocks noGrp="1"/>
          </p:cNvSpPr>
          <p:nvPr>
            <p:ph type="sldNum" sz="quarter" idx="5"/>
          </p:nvPr>
        </p:nvSpPr>
        <p:spPr/>
        <p:txBody>
          <a:bodyPr/>
          <a:lstStyle/>
          <a:p>
            <a:fld id="{436E8A87-18DA-4CCE-A8C2-BDBC489258C6}" type="slidenum">
              <a:rPr lang="en-US" smtClean="0"/>
              <a:pPr/>
              <a:t>44</a:t>
            </a:fld>
            <a:endParaRPr lang="en-US"/>
          </a:p>
        </p:txBody>
      </p:sp>
    </p:spTree>
    <p:extLst>
      <p:ext uri="{BB962C8B-B14F-4D97-AF65-F5344CB8AC3E}">
        <p14:creationId xmlns:p14="http://schemas.microsoft.com/office/powerpoint/2010/main" val="212502557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45</a:t>
            </a:fld>
            <a:endParaRPr lang="en-US"/>
          </a:p>
        </p:txBody>
      </p:sp>
    </p:spTree>
    <p:extLst>
      <p:ext uri="{BB962C8B-B14F-4D97-AF65-F5344CB8AC3E}">
        <p14:creationId xmlns:p14="http://schemas.microsoft.com/office/powerpoint/2010/main" val="287329576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46</a:t>
            </a:fld>
            <a:endParaRPr lang="en-US"/>
          </a:p>
        </p:txBody>
      </p:sp>
    </p:spTree>
    <p:extLst>
      <p:ext uri="{BB962C8B-B14F-4D97-AF65-F5344CB8AC3E}">
        <p14:creationId xmlns:p14="http://schemas.microsoft.com/office/powerpoint/2010/main" val="302935919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47</a:t>
            </a:fld>
            <a:endParaRPr lang="en-US"/>
          </a:p>
        </p:txBody>
      </p:sp>
    </p:spTree>
    <p:extLst>
      <p:ext uri="{BB962C8B-B14F-4D97-AF65-F5344CB8AC3E}">
        <p14:creationId xmlns:p14="http://schemas.microsoft.com/office/powerpoint/2010/main" val="340288312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48</a:t>
            </a:fld>
            <a:endParaRPr lang="en-US"/>
          </a:p>
        </p:txBody>
      </p:sp>
    </p:spTree>
    <p:extLst>
      <p:ext uri="{BB962C8B-B14F-4D97-AF65-F5344CB8AC3E}">
        <p14:creationId xmlns:p14="http://schemas.microsoft.com/office/powerpoint/2010/main" val="418060439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3FE00A-7F0A-DF81-A2DB-5AC8D2894F4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C554B87-CDD6-69FD-0992-8F1FF507AB04}"/>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13C8065B-8F62-D644-0396-9AACC275B219}"/>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38BD82C9-1A95-8637-2574-05DC4C2910D8}"/>
              </a:ext>
            </a:extLst>
          </p:cNvPr>
          <p:cNvSpPr>
            <a:spLocks noGrp="1"/>
          </p:cNvSpPr>
          <p:nvPr>
            <p:ph type="sldNum" sz="quarter" idx="5"/>
          </p:nvPr>
        </p:nvSpPr>
        <p:spPr/>
        <p:txBody>
          <a:bodyPr/>
          <a:lstStyle/>
          <a:p>
            <a:fld id="{436E8A87-18DA-4CCE-A8C2-BDBC489258C6}" type="slidenum">
              <a:rPr lang="en-US" smtClean="0"/>
              <a:pPr/>
              <a:t>49</a:t>
            </a:fld>
            <a:endParaRPr lang="en-US"/>
          </a:p>
        </p:txBody>
      </p:sp>
    </p:spTree>
    <p:extLst>
      <p:ext uri="{BB962C8B-B14F-4D97-AF65-F5344CB8AC3E}">
        <p14:creationId xmlns:p14="http://schemas.microsoft.com/office/powerpoint/2010/main" val="48156411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p:cNvSpPr>
            <a:spLocks noGrp="1"/>
          </p:cNvSpPr>
          <p:nvPr>
            <p:ph type="sldNum" sz="quarter" idx="5"/>
          </p:nvPr>
        </p:nvSpPr>
        <p:spPr/>
        <p:txBody>
          <a:bodyPr/>
          <a:lstStyle/>
          <a:p>
            <a:fld id="{436E8A87-18DA-4CCE-A8C2-BDBC489258C6}" type="slidenum">
              <a:rPr lang="en-US" smtClean="0"/>
              <a:pPr/>
              <a:t>50</a:t>
            </a:fld>
            <a:endParaRPr lang="en-US"/>
          </a:p>
        </p:txBody>
      </p:sp>
    </p:spTree>
    <p:extLst>
      <p:ext uri="{BB962C8B-B14F-4D97-AF65-F5344CB8AC3E}">
        <p14:creationId xmlns:p14="http://schemas.microsoft.com/office/powerpoint/2010/main" val="5260713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C309FD-1B68-8F54-D736-EE9EE706D7D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D976424-6D11-8585-21BB-81DAC0B1EC32}"/>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DF757B80-BA6E-E672-D63A-563E2A02BA74}"/>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a:extLst>
              <a:ext uri="{FF2B5EF4-FFF2-40B4-BE49-F238E27FC236}">
                <a16:creationId xmlns:a16="http://schemas.microsoft.com/office/drawing/2014/main" id="{10A8946C-5C12-0B17-066A-752EE7C6CBB0}"/>
              </a:ext>
            </a:extLst>
          </p:cNvPr>
          <p:cNvSpPr>
            <a:spLocks noGrp="1"/>
          </p:cNvSpPr>
          <p:nvPr>
            <p:ph type="sldNum" sz="quarter" idx="5"/>
          </p:nvPr>
        </p:nvSpPr>
        <p:spPr/>
        <p:txBody>
          <a:bodyPr/>
          <a:lstStyle/>
          <a:p>
            <a:fld id="{436E8A87-18DA-4CCE-A8C2-BDBC489258C6}" type="slidenum">
              <a:rPr lang="en-US" smtClean="0"/>
              <a:pPr/>
              <a:t>51</a:t>
            </a:fld>
            <a:endParaRPr lang="en-US"/>
          </a:p>
        </p:txBody>
      </p:sp>
    </p:spTree>
    <p:extLst>
      <p:ext uri="{BB962C8B-B14F-4D97-AF65-F5344CB8AC3E}">
        <p14:creationId xmlns:p14="http://schemas.microsoft.com/office/powerpoint/2010/main" val="1562531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1E11B2-619E-DC5A-19B2-5B998DC5999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E4FE6C9-BAFB-92A5-AE31-ACC73013635A}"/>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C73FFBDF-26D5-DB27-73CC-06334DDF001A}"/>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C25F918C-58F8-61AD-2F61-B32CB2EB773B}"/>
              </a:ext>
            </a:extLst>
          </p:cNvPr>
          <p:cNvSpPr>
            <a:spLocks noGrp="1"/>
          </p:cNvSpPr>
          <p:nvPr>
            <p:ph type="sldNum" sz="quarter" idx="5"/>
          </p:nvPr>
        </p:nvSpPr>
        <p:spPr/>
        <p:txBody>
          <a:bodyPr/>
          <a:lstStyle/>
          <a:p>
            <a:fld id="{436E8A87-18DA-4CCE-A8C2-BDBC489258C6}" type="slidenum">
              <a:rPr lang="en-US" smtClean="0"/>
              <a:pPr/>
              <a:t>5</a:t>
            </a:fld>
            <a:endParaRPr lang="en-US"/>
          </a:p>
        </p:txBody>
      </p:sp>
    </p:spTree>
    <p:extLst>
      <p:ext uri="{BB962C8B-B14F-4D97-AF65-F5344CB8AC3E}">
        <p14:creationId xmlns:p14="http://schemas.microsoft.com/office/powerpoint/2010/main" val="209250869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1ADBD7-9748-2189-5F4C-36AF99F1FAF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71565E4-165C-55DD-D394-251960CBE8A3}"/>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D6B577CB-E033-6448-787A-FDC86474B9F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indent="0">
              <a:lnSpc>
                <a:spcPts val="1425"/>
              </a:lnSpc>
              <a:buNone/>
            </a:pPr>
            <a:r>
              <a:rPr lang="en-US" b="0">
                <a:solidFill>
                  <a:srgbClr val="CCCCCC"/>
                </a:solidFill>
                <a:effectLst/>
                <a:latin typeface="Consolas" panose="020B0609020204030204" pitchFamily="49" charset="0"/>
              </a:rPr>
              <a:t>“A cognitive architecture is a theoretical framework and computational model that aims to explain and replicate how the human mind works. It provides a structured approach to implementing artificial intelligence systems that mirror human cognitive processes.</a:t>
            </a:r>
          </a:p>
          <a:p>
            <a:pPr marL="0" indent="0">
              <a:lnSpc>
                <a:spcPts val="1425"/>
              </a:lnSpc>
              <a:buNone/>
            </a:pPr>
            <a:r>
              <a:rPr lang="en-US" b="0">
                <a:solidFill>
                  <a:srgbClr val="CCCCCC"/>
                </a:solidFill>
                <a:effectLst/>
                <a:latin typeface="Consolas" panose="020B0609020204030204" pitchFamily="49" charset="0"/>
              </a:rPr>
              <a:t>Key aspects of cognitive architectures include:</a:t>
            </a:r>
          </a:p>
          <a:p>
            <a:pPr marL="112713" indent="-112713">
              <a:lnSpc>
                <a:spcPts val="1425"/>
              </a:lnSpc>
            </a:pPr>
            <a:r>
              <a:rPr lang="en-US" b="0">
                <a:solidFill>
                  <a:srgbClr val="CCCCCC"/>
                </a:solidFill>
                <a:effectLst/>
                <a:latin typeface="Consolas" panose="020B0609020204030204" pitchFamily="49" charset="0"/>
              </a:rPr>
              <a:t>The organization of memory systems, typically divided into working memory (for temporary information processing) and long-term memory (for storing knowledge and experiences). For example, ACT-R (Adaptive Control of Thought-Rational) distinguishes between declarative memory for facts and procedural memory for skills.</a:t>
            </a:r>
          </a:p>
          <a:p>
            <a:pPr marL="112713" indent="-112713">
              <a:lnSpc>
                <a:spcPts val="1425"/>
              </a:lnSpc>
            </a:pPr>
            <a:r>
              <a:rPr lang="en-US" b="0">
                <a:solidFill>
                  <a:srgbClr val="CCCCCC"/>
                </a:solidFill>
                <a:effectLst/>
                <a:latin typeface="Consolas" panose="020B0609020204030204" pitchFamily="49" charset="0"/>
              </a:rPr>
              <a:t>Information processing mechanisms that define how knowledge is acquired, stored, retrieved, and used. This includes attention mechanisms, learning processes, and decision-making components.</a:t>
            </a:r>
          </a:p>
          <a:p>
            <a:pPr marL="112713" indent="-112713">
              <a:lnSpc>
                <a:spcPts val="1425"/>
              </a:lnSpc>
            </a:pPr>
            <a:r>
              <a:rPr lang="en-US" b="0">
                <a:solidFill>
                  <a:srgbClr val="CCCCCC"/>
                </a:solidFill>
                <a:effectLst/>
                <a:latin typeface="Consolas" panose="020B0609020204030204" pitchFamily="49" charset="0"/>
              </a:rPr>
              <a:t>Goal management systems that help prioritize tasks and direct behavior, similar to how humans maintain and pursue multiple objectives.</a:t>
            </a:r>
          </a:p>
          <a:p>
            <a:pPr marL="0" indent="0">
              <a:lnSpc>
                <a:spcPts val="1425"/>
              </a:lnSpc>
              <a:buNone/>
            </a:pPr>
            <a:r>
              <a:rPr lang="en-US" b="0">
                <a:solidFill>
                  <a:srgbClr val="CCCCCC"/>
                </a:solidFill>
                <a:effectLst/>
                <a:latin typeface="Consolas" panose="020B0609020204030204" pitchFamily="49" charset="0"/>
              </a:rPr>
              <a:t>Some prominent cognitive architectures include:</a:t>
            </a:r>
          </a:p>
          <a:p>
            <a:pPr marL="112713" indent="-112713">
              <a:lnSpc>
                <a:spcPts val="1425"/>
              </a:lnSpc>
            </a:pPr>
            <a:r>
              <a:rPr lang="en-US" b="0">
                <a:solidFill>
                  <a:srgbClr val="CCCCCC"/>
                </a:solidFill>
                <a:effectLst/>
                <a:latin typeface="Consolas" panose="020B0609020204030204" pitchFamily="49" charset="0"/>
              </a:rPr>
              <a:t>SOAR (State, Operator, And Result) - Developed by John Laird, Allen Newell, and Paul Rosenbloom, it focuses on problem-solving and learning through chunking.</a:t>
            </a:r>
          </a:p>
          <a:p>
            <a:pPr marL="112713" indent="-112713">
              <a:lnSpc>
                <a:spcPts val="1425"/>
              </a:lnSpc>
            </a:pPr>
            <a:r>
              <a:rPr lang="en-US" b="0">
                <a:solidFill>
                  <a:srgbClr val="CCCCCC"/>
                </a:solidFill>
                <a:effectLst/>
                <a:latin typeface="Consolas" panose="020B0609020204030204" pitchFamily="49" charset="0"/>
              </a:rPr>
              <a:t>ACT-R - Created by John Anderson, it emphasizes the role of memory and learning in cognition, with particular attention to how different types of knowledge interact.</a:t>
            </a:r>
          </a:p>
          <a:p>
            <a:pPr marL="112713" indent="-112713">
              <a:lnSpc>
                <a:spcPts val="1425"/>
              </a:lnSpc>
            </a:pPr>
            <a:r>
              <a:rPr lang="en-US" b="0">
                <a:solidFill>
                  <a:srgbClr val="CCCCCC"/>
                </a:solidFill>
                <a:effectLst/>
                <a:latin typeface="Consolas" panose="020B0609020204030204" pitchFamily="49" charset="0"/>
              </a:rPr>
              <a:t>CLARION (Connectionist Learning with Adaptive Rule Induction </a:t>
            </a:r>
            <a:r>
              <a:rPr lang="en-US" b="0" err="1">
                <a:solidFill>
                  <a:srgbClr val="CCCCCC"/>
                </a:solidFill>
                <a:effectLst/>
                <a:latin typeface="Consolas" panose="020B0609020204030204" pitchFamily="49" charset="0"/>
              </a:rPr>
              <a:t>ON-line</a:t>
            </a:r>
            <a:r>
              <a:rPr lang="en-US" b="0">
                <a:solidFill>
                  <a:srgbClr val="CCCCCC"/>
                </a:solidFill>
                <a:effectLst/>
                <a:latin typeface="Consolas" panose="020B0609020204030204" pitchFamily="49" charset="0"/>
              </a:rPr>
              <a:t>) - This architecture explicitly separates implicit and explicit learning processes, modeling both conscious and unconscious cognitive processes.</a:t>
            </a:r>
          </a:p>
          <a:p>
            <a:pPr marL="0" indent="0">
              <a:lnSpc>
                <a:spcPts val="1425"/>
              </a:lnSpc>
              <a:buNone/>
            </a:pPr>
            <a:r>
              <a:rPr lang="en-US" b="0">
                <a:solidFill>
                  <a:srgbClr val="CCCCCC"/>
                </a:solidFill>
                <a:effectLst/>
                <a:latin typeface="Consolas" panose="020B0609020204030204" pitchFamily="49" charset="0"/>
              </a:rPr>
              <a:t>These architectures are particularly valuable in cognitive science and AI research because they provide testable models of human cognition and can generate predictions about human behavior. They also offer insights into how to build AI systems that might reason and learn more like humans do.”</a:t>
            </a:r>
          </a:p>
          <a:p>
            <a:pPr marL="0" indent="0">
              <a:lnSpc>
                <a:spcPts val="1425"/>
              </a:lnSpc>
              <a:buNone/>
            </a:pPr>
            <a:r>
              <a:rPr lang="en-US" b="0">
                <a:solidFill>
                  <a:srgbClr val="CCCCCC"/>
                </a:solidFill>
                <a:effectLst/>
                <a:latin typeface="Consolas" panose="020B0609020204030204" pitchFamily="49" charset="0"/>
              </a:rPr>
              <a:t>-Claude</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p:txBody>
      </p:sp>
      <p:sp>
        <p:nvSpPr>
          <p:cNvPr id="4" name="Slide Number Placeholder 3">
            <a:extLst>
              <a:ext uri="{FF2B5EF4-FFF2-40B4-BE49-F238E27FC236}">
                <a16:creationId xmlns:a16="http://schemas.microsoft.com/office/drawing/2014/main" id="{056A4098-F1B4-032C-55D6-9D7E9FAEF584}"/>
              </a:ext>
            </a:extLst>
          </p:cNvPr>
          <p:cNvSpPr>
            <a:spLocks noGrp="1"/>
          </p:cNvSpPr>
          <p:nvPr>
            <p:ph type="sldNum" sz="quarter" idx="5"/>
          </p:nvPr>
        </p:nvSpPr>
        <p:spPr/>
        <p:txBody>
          <a:bodyPr/>
          <a:lstStyle/>
          <a:p>
            <a:fld id="{436E8A87-18DA-4CCE-A8C2-BDBC489258C6}" type="slidenum">
              <a:rPr lang="en-US" smtClean="0"/>
              <a:pPr/>
              <a:t>52</a:t>
            </a:fld>
            <a:endParaRPr lang="en-US"/>
          </a:p>
        </p:txBody>
      </p:sp>
    </p:spTree>
    <p:extLst>
      <p:ext uri="{BB962C8B-B14F-4D97-AF65-F5344CB8AC3E}">
        <p14:creationId xmlns:p14="http://schemas.microsoft.com/office/powerpoint/2010/main" val="83533684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0EB9F3-FBD4-6ABF-3B61-B0B13E2841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4DAB019-0DB5-F072-6499-29F3D3F5CECB}"/>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A67B5197-9D20-49C5-3A78-F1A7B6CC394F}"/>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a:t>Slide Author: Dean Sauer ✨ dean.a.sauer@accenture.com</a:t>
            </a:r>
          </a:p>
          <a:p>
            <a:pPr marL="0" marR="0" indent="0">
              <a:buNone/>
            </a:pPr>
            <a:endParaRPr lang="en-US" sz="1200">
              <a:effectLst/>
              <a:latin typeface="Aptos" panose="020B0004020202020204" pitchFamily="34" charset="0"/>
              <a:ea typeface="Aptos" panose="020B0004020202020204" pitchFamily="34" charset="0"/>
              <a:cs typeface="Aptos" panose="020B0004020202020204" pitchFamily="34" charset="0"/>
            </a:endParaRPr>
          </a:p>
          <a:p>
            <a:pPr marL="0" marR="0" indent="0">
              <a:buNone/>
            </a:pPr>
            <a:r>
              <a:rPr lang="en-US" sz="1200">
                <a:effectLst/>
                <a:latin typeface="Aptos" panose="020B0004020202020204" pitchFamily="34" charset="0"/>
                <a:ea typeface="Aptos" panose="020B0004020202020204" pitchFamily="34" charset="0"/>
                <a:cs typeface="Aptos" panose="020B0004020202020204" pitchFamily="34" charset="0"/>
              </a:rPr>
              <a:t>----Some Inspiration----</a:t>
            </a:r>
          </a:p>
          <a:p>
            <a:pPr marL="0" marR="0" indent="0">
              <a:buNone/>
            </a:pPr>
            <a:r>
              <a:rPr lang="en-US" sz="1200">
                <a:effectLst/>
                <a:latin typeface="Aptos" panose="020B0004020202020204" pitchFamily="34" charset="0"/>
                <a:ea typeface="Aptos" panose="020B0004020202020204" pitchFamily="34" charset="0"/>
                <a:cs typeface="Aptos" panose="020B0004020202020204" pitchFamily="34" charset="0"/>
              </a:rPr>
              <a:t>Key functional categories of human cognitive architecture:</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1. Perception: Sensory processing, pattern recognition, feature detection, multimodal integration, attention allocation, and situational awareness.</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2. Memory: Working memory, episodic memory, semantic memory, procedural memory, encoding/retrieval mechanisms, and memory consolidation.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3. Executive Functions: Planning, decision-making, inhibition control, task-switching, goal management, and metacognition.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4. Language: Comprehension, production, syntax processing, semantic analysis, pragmatics, and communication.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5. Social Cognition: Theory of mind, emotion recognition, social learning, empathy, and social rule processing.</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6. Learning: Skill acquisition, knowledge formation, reinforcement learning, abstraction, and generalization.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7. Reasoning: Logical inference, causal reasoning, problem-solving, analogical thinking, and hypothesis generation.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8. Emotional Processing: Affect regulation, emotional memory, motivation, reward processing, and emotional intelligence.</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9. Motor Control: Action planning, coordination, spatial navigation, and sensorimotor integration.</a:t>
            </a:r>
            <a:br>
              <a:rPr lang="en-US" sz="1200">
                <a:effectLst/>
                <a:latin typeface="Aptos" panose="020B0004020202020204" pitchFamily="34" charset="0"/>
                <a:ea typeface="Aptos" panose="020B0004020202020204" pitchFamily="34" charset="0"/>
                <a:cs typeface="Aptos" panose="020B0004020202020204" pitchFamily="34" charset="0"/>
              </a:rPr>
            </a:br>
            <a:r>
              <a:rPr lang="en-US" sz="1200">
                <a:effectLst/>
                <a:latin typeface="Aptos" panose="020B0004020202020204" pitchFamily="34" charset="0"/>
                <a:ea typeface="Aptos" panose="020B0004020202020204" pitchFamily="34" charset="0"/>
                <a:cs typeface="Aptos" panose="020B0004020202020204" pitchFamily="34" charset="0"/>
              </a:rPr>
              <a:t>10. Consciousness: Self-awareness, introspection, subjective experience, and integration of cognitive processes.</a:t>
            </a:r>
          </a:p>
          <a:p>
            <a:pPr marL="0" marR="0" indent="0">
              <a:buNone/>
            </a:pPr>
            <a:r>
              <a:rPr lang="en-US" sz="1200">
                <a:effectLst/>
                <a:latin typeface="Aptos" panose="020B0004020202020204" pitchFamily="34" charset="0"/>
                <a:ea typeface="Aptos" panose="020B0004020202020204" pitchFamily="34" charset="0"/>
                <a:cs typeface="Aptos" panose="020B0004020202020204" pitchFamily="34" charset="0"/>
              </a:rPr>
              <a:t>--------</a:t>
            </a:r>
          </a:p>
          <a:p>
            <a:pPr marL="0" marR="0" indent="0">
              <a:buNone/>
            </a:pPr>
            <a:r>
              <a:rPr lang="en-US" sz="1200">
                <a:effectLst/>
                <a:latin typeface="Aptos" panose="020B0004020202020204" pitchFamily="34" charset="0"/>
                <a:ea typeface="Aptos" panose="020B0004020202020204" pitchFamily="34" charset="0"/>
                <a:cs typeface="Aptos" panose="020B0004020202020204" pitchFamily="34" charset="0"/>
              </a:rPr>
              <a:t>Creating a cognitive architecture for the human mind involves breaking down the mind's functional capabilities into distinct categories that represent its core operations. Here's a list of categories that can guide your work:</a:t>
            </a:r>
          </a:p>
          <a:p>
            <a:pPr marL="0" marR="0" indent="0">
              <a:buNone/>
            </a:pPr>
            <a:endParaRPr lang="en-US" sz="1350" b="1">
              <a:effectLst/>
              <a:latin typeface="Aptos" panose="020B0004020202020204" pitchFamily="34" charset="0"/>
              <a:cs typeface="Aptos" panose="020B0004020202020204" pitchFamily="34" charset="0"/>
            </a:endParaRPr>
          </a:p>
          <a:p>
            <a:pPr marL="0" marR="0" indent="0">
              <a:buNone/>
            </a:pPr>
            <a:r>
              <a:rPr lang="en-US" sz="1350" b="1">
                <a:effectLst/>
                <a:latin typeface="Aptos" panose="020B0004020202020204" pitchFamily="34" charset="0"/>
                <a:cs typeface="Aptos" panose="020B0004020202020204" pitchFamily="34" charset="0"/>
              </a:rPr>
              <a:t>1. Sensory Processing</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Vision</a:t>
            </a:r>
            <a:r>
              <a:rPr lang="en-US" sz="1200">
                <a:effectLst/>
                <a:latin typeface="Aptos" panose="020B0004020202020204" pitchFamily="34" charset="0"/>
                <a:ea typeface="Aptos" panose="020B0004020202020204" pitchFamily="34" charset="0"/>
                <a:cs typeface="Aptos" panose="020B0004020202020204" pitchFamily="34" charset="0"/>
              </a:rPr>
              <a:t>: Perceiving and processing visual stimuli.</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Hearing</a:t>
            </a:r>
            <a:r>
              <a:rPr lang="en-US" sz="1200">
                <a:effectLst/>
                <a:latin typeface="Aptos" panose="020B0004020202020204" pitchFamily="34" charset="0"/>
                <a:ea typeface="Aptos" panose="020B0004020202020204" pitchFamily="34" charset="0"/>
                <a:cs typeface="Aptos" panose="020B0004020202020204" pitchFamily="34" charset="0"/>
              </a:rPr>
              <a:t>: Processing auditory input.</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Touch</a:t>
            </a:r>
            <a:r>
              <a:rPr lang="en-US" sz="1200">
                <a:effectLst/>
                <a:latin typeface="Aptos" panose="020B0004020202020204" pitchFamily="34" charset="0"/>
                <a:ea typeface="Aptos" panose="020B0004020202020204" pitchFamily="34" charset="0"/>
                <a:cs typeface="Aptos" panose="020B0004020202020204" pitchFamily="34" charset="0"/>
              </a:rPr>
              <a:t>: Recognizing tactile sensations.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Taste and Smell</a:t>
            </a:r>
            <a:r>
              <a:rPr lang="en-US" sz="1200">
                <a:effectLst/>
                <a:latin typeface="Aptos" panose="020B0004020202020204" pitchFamily="34" charset="0"/>
                <a:ea typeface="Aptos" panose="020B0004020202020204" pitchFamily="34" charset="0"/>
                <a:cs typeface="Aptos" panose="020B0004020202020204" pitchFamily="34" charset="0"/>
              </a:rPr>
              <a:t>: Processing gustatory and olfactory inputs.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Proprioception and Kinesthetics</a:t>
            </a:r>
            <a:r>
              <a:rPr lang="en-US" sz="1200">
                <a:effectLst/>
                <a:latin typeface="Aptos" panose="020B0004020202020204" pitchFamily="34" charset="0"/>
                <a:ea typeface="Aptos" panose="020B0004020202020204" pitchFamily="34" charset="0"/>
                <a:cs typeface="Aptos" panose="020B0004020202020204" pitchFamily="34" charset="0"/>
              </a:rPr>
              <a:t>: Sensing body position and movement.</a:t>
            </a:r>
          </a:p>
          <a:p>
            <a:pPr marL="0" marR="0" indent="0">
              <a:buNone/>
            </a:pPr>
            <a:r>
              <a:rPr lang="en-US" sz="1350" b="1">
                <a:effectLst/>
                <a:latin typeface="Aptos" panose="020B0004020202020204" pitchFamily="34" charset="0"/>
                <a:cs typeface="Aptos" panose="020B0004020202020204" pitchFamily="34" charset="0"/>
              </a:rPr>
              <a:t>2. Perception and Pattern Recognition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Feature Detection</a:t>
            </a:r>
            <a:r>
              <a:rPr lang="en-US" sz="1200">
                <a:effectLst/>
                <a:latin typeface="Aptos" panose="020B0004020202020204" pitchFamily="34" charset="0"/>
                <a:ea typeface="Aptos" panose="020B0004020202020204" pitchFamily="34" charset="0"/>
                <a:cs typeface="Aptos" panose="020B0004020202020204" pitchFamily="34" charset="0"/>
              </a:rPr>
              <a:t>: Identifying basic sensory features (e.g., edges, colors, tones).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Object Recognition</a:t>
            </a:r>
            <a:r>
              <a:rPr lang="en-US" sz="1200">
                <a:effectLst/>
                <a:latin typeface="Aptos" panose="020B0004020202020204" pitchFamily="34" charset="0"/>
                <a:ea typeface="Aptos" panose="020B0004020202020204" pitchFamily="34" charset="0"/>
                <a:cs typeface="Aptos" panose="020B0004020202020204" pitchFamily="34" charset="0"/>
              </a:rPr>
              <a:t>: Recognizing complex objects and entities.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Scene Understanding</a:t>
            </a:r>
            <a:r>
              <a:rPr lang="en-US" sz="1200">
                <a:effectLst/>
                <a:latin typeface="Aptos" panose="020B0004020202020204" pitchFamily="34" charset="0"/>
                <a:ea typeface="Aptos" panose="020B0004020202020204" pitchFamily="34" charset="0"/>
                <a:cs typeface="Aptos" panose="020B0004020202020204" pitchFamily="34" charset="0"/>
              </a:rPr>
              <a:t>: Interpreting environments and spatial relationships.</a:t>
            </a:r>
          </a:p>
          <a:p>
            <a:pPr marL="0" marR="0" indent="0">
              <a:buNone/>
            </a:pPr>
            <a:r>
              <a:rPr lang="en-US" sz="1350" b="1">
                <a:effectLst/>
                <a:latin typeface="Aptos" panose="020B0004020202020204" pitchFamily="34" charset="0"/>
                <a:cs typeface="Aptos" panose="020B0004020202020204" pitchFamily="34" charset="0"/>
              </a:rPr>
              <a:t>3. Attention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Selective Attention</a:t>
            </a:r>
            <a:r>
              <a:rPr lang="en-US" sz="1200">
                <a:effectLst/>
                <a:latin typeface="Aptos" panose="020B0004020202020204" pitchFamily="34" charset="0"/>
                <a:ea typeface="Aptos" panose="020B0004020202020204" pitchFamily="34" charset="0"/>
                <a:cs typeface="Aptos" panose="020B0004020202020204" pitchFamily="34" charset="0"/>
              </a:rPr>
              <a:t>: Focusing on specific stimuli while ignoring others.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Sustained Attention</a:t>
            </a:r>
            <a:r>
              <a:rPr lang="en-US" sz="1200">
                <a:effectLst/>
                <a:latin typeface="Aptos" panose="020B0004020202020204" pitchFamily="34" charset="0"/>
                <a:ea typeface="Aptos" panose="020B0004020202020204" pitchFamily="34" charset="0"/>
                <a:cs typeface="Aptos" panose="020B0004020202020204" pitchFamily="34" charset="0"/>
              </a:rPr>
              <a:t>: Maintaining focus over time.</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Divided Attention</a:t>
            </a:r>
            <a:r>
              <a:rPr lang="en-US" sz="1200">
                <a:effectLst/>
                <a:latin typeface="Aptos" panose="020B0004020202020204" pitchFamily="34" charset="0"/>
                <a:ea typeface="Aptos" panose="020B0004020202020204" pitchFamily="34" charset="0"/>
                <a:cs typeface="Aptos" panose="020B0004020202020204" pitchFamily="34" charset="0"/>
              </a:rPr>
              <a:t>: Processing multiple streams of information simultaneously.</a:t>
            </a:r>
          </a:p>
          <a:p>
            <a:pPr marL="0" marR="0" indent="0">
              <a:buNone/>
            </a:pPr>
            <a:r>
              <a:rPr lang="en-US" sz="1350" b="1">
                <a:effectLst/>
                <a:latin typeface="Aptos" panose="020B0004020202020204" pitchFamily="34" charset="0"/>
                <a:cs typeface="Aptos" panose="020B0004020202020204" pitchFamily="34" charset="0"/>
              </a:rPr>
              <a:t>4. Memory Systems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Working Memory</a:t>
            </a:r>
            <a:r>
              <a:rPr lang="en-US" sz="1200">
                <a:effectLst/>
                <a:latin typeface="Aptos" panose="020B0004020202020204" pitchFamily="34" charset="0"/>
                <a:ea typeface="Aptos" panose="020B0004020202020204" pitchFamily="34" charset="0"/>
                <a:cs typeface="Aptos" panose="020B0004020202020204" pitchFamily="34" charset="0"/>
              </a:rPr>
              <a:t>: Temporary storage for immediate tasks.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Short-Term Memory</a:t>
            </a:r>
            <a:r>
              <a:rPr lang="en-US" sz="1200">
                <a:effectLst/>
                <a:latin typeface="Aptos" panose="020B0004020202020204" pitchFamily="34" charset="0"/>
                <a:ea typeface="Aptos" panose="020B0004020202020204" pitchFamily="34" charset="0"/>
                <a:cs typeface="Aptos" panose="020B0004020202020204" pitchFamily="34" charset="0"/>
              </a:rPr>
              <a:t>: Brief retention of information.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Long-Term Memory</a:t>
            </a:r>
            <a:r>
              <a:rPr lang="en-US" sz="1200">
                <a:effectLst/>
                <a:latin typeface="Aptos" panose="020B0004020202020204" pitchFamily="34" charset="0"/>
                <a:ea typeface="Aptos" panose="020B0004020202020204" pitchFamily="34" charset="0"/>
                <a:cs typeface="Aptos" panose="020B0004020202020204" pitchFamily="34" charset="0"/>
              </a:rPr>
              <a:t>: Storing and retrieving information over extended periods. </a:t>
            </a:r>
          </a:p>
          <a:p>
            <a:pPr marL="742950" marR="0" lvl="1" indent="-285750">
              <a:buSzPts val="1000"/>
              <a:buFont typeface="Courier New" panose="02070309020205020404" pitchFamily="49" charset="0"/>
              <a:buChar char="o"/>
              <a:tabLst>
                <a:tab pos="914400" algn="l"/>
              </a:tabLst>
            </a:pPr>
            <a:r>
              <a:rPr lang="en-US" sz="1200" b="1">
                <a:effectLst/>
                <a:latin typeface="Aptos" panose="020B0004020202020204" pitchFamily="34" charset="0"/>
                <a:ea typeface="Aptos" panose="020B0004020202020204" pitchFamily="34" charset="0"/>
                <a:cs typeface="Aptos" panose="020B0004020202020204" pitchFamily="34" charset="0"/>
              </a:rPr>
              <a:t>Episodic Memory</a:t>
            </a:r>
            <a:r>
              <a:rPr lang="en-US" sz="1200">
                <a:effectLst/>
                <a:latin typeface="Aptos" panose="020B0004020202020204" pitchFamily="34" charset="0"/>
                <a:ea typeface="Aptos" panose="020B0004020202020204" pitchFamily="34" charset="0"/>
                <a:cs typeface="Times New Roman" panose="02020603050405020304" pitchFamily="18" charset="0"/>
              </a:rPr>
              <a:t>: Remembering specific events.</a:t>
            </a:r>
          </a:p>
          <a:p>
            <a:pPr marL="742950" marR="0" lvl="1" indent="-285750">
              <a:buSzPts val="1000"/>
              <a:buFont typeface="Courier New" panose="02070309020205020404" pitchFamily="49" charset="0"/>
              <a:buChar char="o"/>
              <a:tabLst>
                <a:tab pos="914400" algn="l"/>
              </a:tabLst>
            </a:pPr>
            <a:r>
              <a:rPr lang="en-US" sz="1200" b="1">
                <a:effectLst/>
                <a:latin typeface="Aptos" panose="020B0004020202020204" pitchFamily="34" charset="0"/>
                <a:ea typeface="Aptos" panose="020B0004020202020204" pitchFamily="34" charset="0"/>
                <a:cs typeface="Aptos" panose="020B0004020202020204" pitchFamily="34" charset="0"/>
              </a:rPr>
              <a:t>Semantic Memory</a:t>
            </a:r>
            <a:r>
              <a:rPr lang="en-US" sz="1200">
                <a:effectLst/>
                <a:latin typeface="Aptos" panose="020B0004020202020204" pitchFamily="34" charset="0"/>
                <a:ea typeface="Aptos" panose="020B0004020202020204" pitchFamily="34" charset="0"/>
                <a:cs typeface="Times New Roman" panose="02020603050405020304" pitchFamily="18" charset="0"/>
              </a:rPr>
              <a:t>: Storing general knowledge and facts.</a:t>
            </a:r>
          </a:p>
          <a:p>
            <a:pPr marL="742950" marR="0" lvl="1" indent="-285750">
              <a:buSzPts val="1000"/>
              <a:buFont typeface="Courier New" panose="02070309020205020404" pitchFamily="49" charset="0"/>
              <a:buChar char="o"/>
              <a:tabLst>
                <a:tab pos="914400" algn="l"/>
              </a:tabLst>
            </a:pPr>
            <a:r>
              <a:rPr lang="en-US" sz="1200" b="1">
                <a:effectLst/>
                <a:latin typeface="Aptos" panose="020B0004020202020204" pitchFamily="34" charset="0"/>
                <a:ea typeface="Aptos" panose="020B0004020202020204" pitchFamily="34" charset="0"/>
                <a:cs typeface="Aptos" panose="020B0004020202020204" pitchFamily="34" charset="0"/>
              </a:rPr>
              <a:t>Procedural Memory</a:t>
            </a:r>
            <a:r>
              <a:rPr lang="en-US" sz="1200">
                <a:effectLst/>
                <a:latin typeface="Aptos" panose="020B0004020202020204" pitchFamily="34" charset="0"/>
                <a:ea typeface="Aptos" panose="020B0004020202020204" pitchFamily="34" charset="0"/>
                <a:cs typeface="Times New Roman" panose="02020603050405020304" pitchFamily="18" charset="0"/>
              </a:rPr>
              <a:t>: Memory for skills and tasks.</a:t>
            </a:r>
          </a:p>
          <a:p>
            <a:pPr marL="0" marR="0" indent="0">
              <a:buNone/>
            </a:pPr>
            <a:r>
              <a:rPr lang="en-US" sz="1350" b="1">
                <a:effectLst/>
                <a:latin typeface="Aptos" panose="020B0004020202020204" pitchFamily="34" charset="0"/>
                <a:cs typeface="Aptos" panose="020B0004020202020204" pitchFamily="34" charset="0"/>
              </a:rPr>
              <a:t>5. Learning and Adaptation</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Supervised Learning</a:t>
            </a:r>
            <a:r>
              <a:rPr lang="en-US" sz="1200">
                <a:effectLst/>
                <a:latin typeface="Aptos" panose="020B0004020202020204" pitchFamily="34" charset="0"/>
                <a:ea typeface="Aptos" panose="020B0004020202020204" pitchFamily="34" charset="0"/>
                <a:cs typeface="Aptos" panose="020B0004020202020204" pitchFamily="34" charset="0"/>
              </a:rPr>
              <a:t>: Learning with guidance (e.g., from feedback).</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Unsupervised Learning</a:t>
            </a:r>
            <a:r>
              <a:rPr lang="en-US" sz="1200">
                <a:effectLst/>
                <a:latin typeface="Aptos" panose="020B0004020202020204" pitchFamily="34" charset="0"/>
                <a:ea typeface="Aptos" panose="020B0004020202020204" pitchFamily="34" charset="0"/>
                <a:cs typeface="Aptos" panose="020B0004020202020204" pitchFamily="34" charset="0"/>
              </a:rPr>
              <a:t>: Discovering patterns without labeled data.</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Reinforcement Learning</a:t>
            </a:r>
            <a:r>
              <a:rPr lang="en-US" sz="1200">
                <a:effectLst/>
                <a:latin typeface="Aptos" panose="020B0004020202020204" pitchFamily="34" charset="0"/>
                <a:ea typeface="Aptos" panose="020B0004020202020204" pitchFamily="34" charset="0"/>
                <a:cs typeface="Aptos" panose="020B0004020202020204" pitchFamily="34" charset="0"/>
              </a:rPr>
              <a:t>: Learning from rewards and penalties.</a:t>
            </a:r>
          </a:p>
          <a:p>
            <a:pPr marL="0" marR="0" indent="0">
              <a:buNone/>
            </a:pPr>
            <a:r>
              <a:rPr lang="en-US" sz="1350" b="1">
                <a:effectLst/>
                <a:latin typeface="Aptos" panose="020B0004020202020204" pitchFamily="34" charset="0"/>
                <a:cs typeface="Aptos" panose="020B0004020202020204" pitchFamily="34" charset="0"/>
              </a:rPr>
              <a:t>6. Reasoning and Problem-Solving</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Deductive Reasoning</a:t>
            </a:r>
            <a:r>
              <a:rPr lang="en-US" sz="1200">
                <a:effectLst/>
                <a:latin typeface="Aptos" panose="020B0004020202020204" pitchFamily="34" charset="0"/>
                <a:ea typeface="Aptos" panose="020B0004020202020204" pitchFamily="34" charset="0"/>
                <a:cs typeface="Aptos" panose="020B0004020202020204" pitchFamily="34" charset="0"/>
              </a:rPr>
              <a:t>: Drawing conclusions from general rules.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Inductive Reasoning</a:t>
            </a:r>
            <a:r>
              <a:rPr lang="en-US" sz="1200">
                <a:effectLst/>
                <a:latin typeface="Aptos" panose="020B0004020202020204" pitchFamily="34" charset="0"/>
                <a:ea typeface="Aptos" panose="020B0004020202020204" pitchFamily="34" charset="0"/>
                <a:cs typeface="Aptos" panose="020B0004020202020204" pitchFamily="34" charset="0"/>
              </a:rPr>
              <a:t>: Inferring rules from observations.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Abductive Reasoning</a:t>
            </a:r>
            <a:r>
              <a:rPr lang="en-US" sz="1200">
                <a:effectLst/>
                <a:latin typeface="Aptos" panose="020B0004020202020204" pitchFamily="34" charset="0"/>
                <a:ea typeface="Aptos" panose="020B0004020202020204" pitchFamily="34" charset="0"/>
                <a:cs typeface="Aptos" panose="020B0004020202020204" pitchFamily="34" charset="0"/>
              </a:rPr>
              <a:t>: Inferring the best explanation for observed data.</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Problem-Solving</a:t>
            </a:r>
            <a:r>
              <a:rPr lang="en-US" sz="1200">
                <a:effectLst/>
                <a:latin typeface="Aptos" panose="020B0004020202020204" pitchFamily="34" charset="0"/>
                <a:ea typeface="Aptos" panose="020B0004020202020204" pitchFamily="34" charset="0"/>
                <a:cs typeface="Aptos" panose="020B0004020202020204" pitchFamily="34" charset="0"/>
              </a:rPr>
              <a:t>: Generating and evaluating potential solutions.</a:t>
            </a:r>
          </a:p>
          <a:p>
            <a:pPr marL="0" marR="0" indent="0">
              <a:buNone/>
            </a:pPr>
            <a:r>
              <a:rPr lang="en-US" sz="1350" b="1">
                <a:effectLst/>
                <a:latin typeface="Aptos" panose="020B0004020202020204" pitchFamily="34" charset="0"/>
                <a:cs typeface="Aptos" panose="020B0004020202020204" pitchFamily="34" charset="0"/>
              </a:rPr>
              <a:t>7. Decision-Making</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Preference-Based Decisions</a:t>
            </a:r>
            <a:r>
              <a:rPr lang="en-US" sz="1200">
                <a:effectLst/>
                <a:latin typeface="Aptos" panose="020B0004020202020204" pitchFamily="34" charset="0"/>
                <a:ea typeface="Aptos" panose="020B0004020202020204" pitchFamily="34" charset="0"/>
                <a:cs typeface="Aptos" panose="020B0004020202020204" pitchFamily="34" charset="0"/>
              </a:rPr>
              <a:t>: Choosing based on preferences and goals.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Risk Assessment</a:t>
            </a:r>
            <a:r>
              <a:rPr lang="en-US" sz="1200">
                <a:effectLst/>
                <a:latin typeface="Aptos" panose="020B0004020202020204" pitchFamily="34" charset="0"/>
                <a:ea typeface="Aptos" panose="020B0004020202020204" pitchFamily="34" charset="0"/>
                <a:cs typeface="Aptos" panose="020B0004020202020204" pitchFamily="34" charset="0"/>
              </a:rPr>
              <a:t>: Evaluating probabilities and outcomes.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Heuristic Processing</a:t>
            </a:r>
            <a:r>
              <a:rPr lang="en-US" sz="1200">
                <a:effectLst/>
                <a:latin typeface="Aptos" panose="020B0004020202020204" pitchFamily="34" charset="0"/>
                <a:ea typeface="Aptos" panose="020B0004020202020204" pitchFamily="34" charset="0"/>
                <a:cs typeface="Aptos" panose="020B0004020202020204" pitchFamily="34" charset="0"/>
              </a:rPr>
              <a:t>: Making quick decisions based on rules of thumb.</a:t>
            </a:r>
          </a:p>
          <a:p>
            <a:pPr marL="0" marR="0" indent="0">
              <a:buNone/>
            </a:pPr>
            <a:r>
              <a:rPr lang="en-US" sz="1350" b="1">
                <a:effectLst/>
                <a:latin typeface="Aptos" panose="020B0004020202020204" pitchFamily="34" charset="0"/>
                <a:cs typeface="Aptos" panose="020B0004020202020204" pitchFamily="34" charset="0"/>
              </a:rPr>
              <a:t>8. Emotional Processing</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Emotion Recognition</a:t>
            </a:r>
            <a:r>
              <a:rPr lang="en-US" sz="1200">
                <a:effectLst/>
                <a:latin typeface="Aptos" panose="020B0004020202020204" pitchFamily="34" charset="0"/>
                <a:ea typeface="Aptos" panose="020B0004020202020204" pitchFamily="34" charset="0"/>
                <a:cs typeface="Aptos" panose="020B0004020202020204" pitchFamily="34" charset="0"/>
              </a:rPr>
              <a:t>: Identifying and interpreting emotional states.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Emotion Regulation</a:t>
            </a:r>
            <a:r>
              <a:rPr lang="en-US" sz="1200">
                <a:effectLst/>
                <a:latin typeface="Aptos" panose="020B0004020202020204" pitchFamily="34" charset="0"/>
                <a:ea typeface="Aptos" panose="020B0004020202020204" pitchFamily="34" charset="0"/>
                <a:cs typeface="Aptos" panose="020B0004020202020204" pitchFamily="34" charset="0"/>
              </a:rPr>
              <a:t>: Managing and modifying emotional responses.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Emotional Expression</a:t>
            </a:r>
            <a:r>
              <a:rPr lang="en-US" sz="1200">
                <a:effectLst/>
                <a:latin typeface="Aptos" panose="020B0004020202020204" pitchFamily="34" charset="0"/>
                <a:ea typeface="Aptos" panose="020B0004020202020204" pitchFamily="34" charset="0"/>
                <a:cs typeface="Aptos" panose="020B0004020202020204" pitchFamily="34" charset="0"/>
              </a:rPr>
              <a:t>: Conveying feelings through behavior and communication.</a:t>
            </a:r>
          </a:p>
          <a:p>
            <a:pPr marL="0" marR="0" indent="0">
              <a:buNone/>
            </a:pPr>
            <a:r>
              <a:rPr lang="en-US" sz="1350" b="1">
                <a:effectLst/>
                <a:latin typeface="Aptos" panose="020B0004020202020204" pitchFamily="34" charset="0"/>
                <a:cs typeface="Aptos" panose="020B0004020202020204" pitchFamily="34" charset="0"/>
              </a:rPr>
              <a:t>9. Language and Communication</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Speech Production</a:t>
            </a:r>
            <a:r>
              <a:rPr lang="en-US" sz="1200">
                <a:effectLst/>
                <a:latin typeface="Aptos" panose="020B0004020202020204" pitchFamily="34" charset="0"/>
                <a:ea typeface="Aptos" panose="020B0004020202020204" pitchFamily="34" charset="0"/>
                <a:cs typeface="Aptos" panose="020B0004020202020204" pitchFamily="34" charset="0"/>
              </a:rPr>
              <a:t>: Generating spoken language.</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Speech Recognition</a:t>
            </a:r>
            <a:r>
              <a:rPr lang="en-US" sz="1200">
                <a:effectLst/>
                <a:latin typeface="Aptos" panose="020B0004020202020204" pitchFamily="34" charset="0"/>
                <a:ea typeface="Aptos" panose="020B0004020202020204" pitchFamily="34" charset="0"/>
                <a:cs typeface="Aptos" panose="020B0004020202020204" pitchFamily="34" charset="0"/>
              </a:rPr>
              <a:t>: Interpreting spoken language.</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Syntax and Grammar</a:t>
            </a:r>
            <a:r>
              <a:rPr lang="en-US" sz="1200">
                <a:effectLst/>
                <a:latin typeface="Aptos" panose="020B0004020202020204" pitchFamily="34" charset="0"/>
                <a:ea typeface="Aptos" panose="020B0004020202020204" pitchFamily="34" charset="0"/>
                <a:cs typeface="Aptos" panose="020B0004020202020204" pitchFamily="34" charset="0"/>
              </a:rPr>
              <a:t>: Understanding linguistic structure.</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Semantic Understanding</a:t>
            </a:r>
            <a:r>
              <a:rPr lang="en-US" sz="1200">
                <a:effectLst/>
                <a:latin typeface="Aptos" panose="020B0004020202020204" pitchFamily="34" charset="0"/>
                <a:ea typeface="Aptos" panose="020B0004020202020204" pitchFamily="34" charset="0"/>
                <a:cs typeface="Aptos" panose="020B0004020202020204" pitchFamily="34" charset="0"/>
              </a:rPr>
              <a:t>: Extracting meaning from language.</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Pragmatics</a:t>
            </a:r>
            <a:r>
              <a:rPr lang="en-US" sz="1200">
                <a:effectLst/>
                <a:latin typeface="Aptos" panose="020B0004020202020204" pitchFamily="34" charset="0"/>
                <a:ea typeface="Aptos" panose="020B0004020202020204" pitchFamily="34" charset="0"/>
                <a:cs typeface="Aptos" panose="020B0004020202020204" pitchFamily="34" charset="0"/>
              </a:rPr>
              <a:t>: Interpreting context and intent in communication.</a:t>
            </a:r>
          </a:p>
          <a:p>
            <a:pPr marL="0" marR="0" indent="0">
              <a:buNone/>
            </a:pPr>
            <a:r>
              <a:rPr lang="en-US" sz="1350" b="1">
                <a:effectLst/>
                <a:latin typeface="Aptos" panose="020B0004020202020204" pitchFamily="34" charset="0"/>
                <a:cs typeface="Aptos" panose="020B0004020202020204" pitchFamily="34" charset="0"/>
              </a:rPr>
              <a:t>10. Social Cognition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Theory of Mind</a:t>
            </a:r>
            <a:r>
              <a:rPr lang="en-US" sz="1200">
                <a:effectLst/>
                <a:latin typeface="Aptos" panose="020B0004020202020204" pitchFamily="34" charset="0"/>
                <a:ea typeface="Aptos" panose="020B0004020202020204" pitchFamily="34" charset="0"/>
                <a:cs typeface="Aptos" panose="020B0004020202020204" pitchFamily="34" charset="0"/>
              </a:rPr>
              <a:t>: Understanding others' beliefs, desires, and intentions.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Social Learning</a:t>
            </a:r>
            <a:r>
              <a:rPr lang="en-US" sz="1200">
                <a:effectLst/>
                <a:latin typeface="Aptos" panose="020B0004020202020204" pitchFamily="34" charset="0"/>
                <a:ea typeface="Aptos" panose="020B0004020202020204" pitchFamily="34" charset="0"/>
                <a:cs typeface="Aptos" panose="020B0004020202020204" pitchFamily="34" charset="0"/>
              </a:rPr>
              <a:t>: Learning from observing others.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Empathy</a:t>
            </a:r>
            <a:r>
              <a:rPr lang="en-US" sz="1200">
                <a:effectLst/>
                <a:latin typeface="Aptos" panose="020B0004020202020204" pitchFamily="34" charset="0"/>
                <a:ea typeface="Aptos" panose="020B0004020202020204" pitchFamily="34" charset="0"/>
                <a:cs typeface="Aptos" panose="020B0004020202020204" pitchFamily="34" charset="0"/>
              </a:rPr>
              <a:t>: Recognizing and sharing others' emotions.</a:t>
            </a:r>
          </a:p>
          <a:p>
            <a:pPr marL="0" marR="0" indent="0">
              <a:buNone/>
            </a:pPr>
            <a:r>
              <a:rPr lang="en-US" sz="1350" b="1">
                <a:effectLst/>
                <a:latin typeface="Aptos" panose="020B0004020202020204" pitchFamily="34" charset="0"/>
                <a:cs typeface="Aptos" panose="020B0004020202020204" pitchFamily="34" charset="0"/>
              </a:rPr>
              <a:t>11. Motor Control</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Fine Motor Skills</a:t>
            </a:r>
            <a:r>
              <a:rPr lang="en-US" sz="1200">
                <a:effectLst/>
                <a:latin typeface="Aptos" panose="020B0004020202020204" pitchFamily="34" charset="0"/>
                <a:ea typeface="Aptos" panose="020B0004020202020204" pitchFamily="34" charset="0"/>
                <a:cs typeface="Aptos" panose="020B0004020202020204" pitchFamily="34" charset="0"/>
              </a:rPr>
              <a:t>: Precise, small-scale movements.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Gross Motor Skills</a:t>
            </a:r>
            <a:r>
              <a:rPr lang="en-US" sz="1200">
                <a:effectLst/>
                <a:latin typeface="Aptos" panose="020B0004020202020204" pitchFamily="34" charset="0"/>
                <a:ea typeface="Aptos" panose="020B0004020202020204" pitchFamily="34" charset="0"/>
                <a:cs typeface="Aptos" panose="020B0004020202020204" pitchFamily="34" charset="0"/>
              </a:rPr>
              <a:t>: Larger body movements.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Motor Planning</a:t>
            </a:r>
            <a:r>
              <a:rPr lang="en-US" sz="1200">
                <a:effectLst/>
                <a:latin typeface="Aptos" panose="020B0004020202020204" pitchFamily="34" charset="0"/>
                <a:ea typeface="Aptos" panose="020B0004020202020204" pitchFamily="34" charset="0"/>
                <a:cs typeface="Aptos" panose="020B0004020202020204" pitchFamily="34" charset="0"/>
              </a:rPr>
              <a:t>: Preparing and executing actions.</a:t>
            </a:r>
          </a:p>
          <a:p>
            <a:pPr marL="0" marR="0" indent="0">
              <a:buNone/>
            </a:pPr>
            <a:r>
              <a:rPr lang="en-US" sz="1350" b="1">
                <a:effectLst/>
                <a:latin typeface="Aptos" panose="020B0004020202020204" pitchFamily="34" charset="0"/>
                <a:cs typeface="Aptos" panose="020B0004020202020204" pitchFamily="34" charset="0"/>
              </a:rPr>
              <a:t>12. Metacognition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Self-Awareness</a:t>
            </a:r>
            <a:r>
              <a:rPr lang="en-US" sz="1200">
                <a:effectLst/>
                <a:latin typeface="Aptos" panose="020B0004020202020204" pitchFamily="34" charset="0"/>
                <a:ea typeface="Aptos" panose="020B0004020202020204" pitchFamily="34" charset="0"/>
                <a:cs typeface="Aptos" panose="020B0004020202020204" pitchFamily="34" charset="0"/>
              </a:rPr>
              <a:t>: Understanding one's own thoughts and feelings.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Monitoring and Evaluation</a:t>
            </a:r>
            <a:r>
              <a:rPr lang="en-US" sz="1200">
                <a:effectLst/>
                <a:latin typeface="Aptos" panose="020B0004020202020204" pitchFamily="34" charset="0"/>
                <a:ea typeface="Aptos" panose="020B0004020202020204" pitchFamily="34" charset="0"/>
                <a:cs typeface="Aptos" panose="020B0004020202020204" pitchFamily="34" charset="0"/>
              </a:rPr>
              <a:t>: Assessing one’s own cognitive processes.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Self-Regulation</a:t>
            </a:r>
            <a:r>
              <a:rPr lang="en-US" sz="1200">
                <a:effectLst/>
                <a:latin typeface="Aptos" panose="020B0004020202020204" pitchFamily="34" charset="0"/>
                <a:ea typeface="Aptos" panose="020B0004020202020204" pitchFamily="34" charset="0"/>
                <a:cs typeface="Aptos" panose="020B0004020202020204" pitchFamily="34" charset="0"/>
              </a:rPr>
              <a:t>: Adjusting strategies to optimize performance.</a:t>
            </a:r>
          </a:p>
          <a:p>
            <a:pPr marL="0" marR="0" indent="0">
              <a:buNone/>
            </a:pPr>
            <a:r>
              <a:rPr lang="en-US" sz="1350" b="1">
                <a:effectLst/>
                <a:latin typeface="Aptos" panose="020B0004020202020204" pitchFamily="34" charset="0"/>
                <a:cs typeface="Aptos" panose="020B0004020202020204" pitchFamily="34" charset="0"/>
              </a:rPr>
              <a:t>13. Creativity and Imagination</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Divergent Thinking</a:t>
            </a:r>
            <a:r>
              <a:rPr lang="en-US" sz="1200">
                <a:effectLst/>
                <a:latin typeface="Aptos" panose="020B0004020202020204" pitchFamily="34" charset="0"/>
                <a:ea typeface="Aptos" panose="020B0004020202020204" pitchFamily="34" charset="0"/>
                <a:cs typeface="Aptos" panose="020B0004020202020204" pitchFamily="34" charset="0"/>
              </a:rPr>
              <a:t>: Generating novel ideas.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Convergent Thinking</a:t>
            </a:r>
            <a:r>
              <a:rPr lang="en-US" sz="1200">
                <a:effectLst/>
                <a:latin typeface="Aptos" panose="020B0004020202020204" pitchFamily="34" charset="0"/>
                <a:ea typeface="Aptos" panose="020B0004020202020204" pitchFamily="34" charset="0"/>
                <a:cs typeface="Aptos" panose="020B0004020202020204" pitchFamily="34" charset="0"/>
              </a:rPr>
              <a:t>: Refining and integrating ideas.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Mental Simulation</a:t>
            </a:r>
            <a:r>
              <a:rPr lang="en-US" sz="1200">
                <a:effectLst/>
                <a:latin typeface="Aptos" panose="020B0004020202020204" pitchFamily="34" charset="0"/>
                <a:ea typeface="Aptos" panose="020B0004020202020204" pitchFamily="34" charset="0"/>
                <a:cs typeface="Aptos" panose="020B0004020202020204" pitchFamily="34" charset="0"/>
              </a:rPr>
              <a:t>: Visualizing scenarios and outcomes.</a:t>
            </a:r>
          </a:p>
          <a:p>
            <a:pPr marL="0" marR="0" indent="0">
              <a:buNone/>
            </a:pPr>
            <a:r>
              <a:rPr lang="en-US" sz="1350" b="1">
                <a:effectLst/>
                <a:latin typeface="Aptos" panose="020B0004020202020204" pitchFamily="34" charset="0"/>
                <a:cs typeface="Aptos" panose="020B0004020202020204" pitchFamily="34" charset="0"/>
              </a:rPr>
              <a:t>14. Goal Setting and Motivation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Intrinsic Motivation</a:t>
            </a:r>
            <a:r>
              <a:rPr lang="en-US" sz="1200">
                <a:effectLst/>
                <a:latin typeface="Aptos" panose="020B0004020202020204" pitchFamily="34" charset="0"/>
                <a:ea typeface="Aptos" panose="020B0004020202020204" pitchFamily="34" charset="0"/>
                <a:cs typeface="Aptos" panose="020B0004020202020204" pitchFamily="34" charset="0"/>
              </a:rPr>
              <a:t>: Drive from internal desires.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Extrinsic Motivation</a:t>
            </a:r>
            <a:r>
              <a:rPr lang="en-US" sz="1200">
                <a:effectLst/>
                <a:latin typeface="Aptos" panose="020B0004020202020204" pitchFamily="34" charset="0"/>
                <a:ea typeface="Aptos" panose="020B0004020202020204" pitchFamily="34" charset="0"/>
                <a:cs typeface="Aptos" panose="020B0004020202020204" pitchFamily="34" charset="0"/>
              </a:rPr>
              <a:t>: Drive from external rewards.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Goal Prioritization</a:t>
            </a:r>
            <a:r>
              <a:rPr lang="en-US" sz="1200">
                <a:effectLst/>
                <a:latin typeface="Aptos" panose="020B0004020202020204" pitchFamily="34" charset="0"/>
                <a:ea typeface="Aptos" panose="020B0004020202020204" pitchFamily="34" charset="0"/>
                <a:cs typeface="Aptos" panose="020B0004020202020204" pitchFamily="34" charset="0"/>
              </a:rPr>
              <a:t>: Choosing and focusing on objectives.</a:t>
            </a:r>
          </a:p>
          <a:p>
            <a:pPr marL="0" marR="0" indent="0">
              <a:buNone/>
            </a:pPr>
            <a:r>
              <a:rPr lang="en-US" sz="1350" b="1">
                <a:effectLst/>
                <a:latin typeface="Aptos" panose="020B0004020202020204" pitchFamily="34" charset="0"/>
                <a:cs typeface="Aptos" panose="020B0004020202020204" pitchFamily="34" charset="0"/>
              </a:rPr>
              <a:t>15. Executive Function</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Planning</a:t>
            </a:r>
            <a:r>
              <a:rPr lang="en-US" sz="1200">
                <a:effectLst/>
                <a:latin typeface="Aptos" panose="020B0004020202020204" pitchFamily="34" charset="0"/>
                <a:ea typeface="Aptos" panose="020B0004020202020204" pitchFamily="34" charset="0"/>
                <a:cs typeface="Aptos" panose="020B0004020202020204" pitchFamily="34" charset="0"/>
              </a:rPr>
              <a:t>: Organizing steps to achieve goals.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Inhibition</a:t>
            </a:r>
            <a:r>
              <a:rPr lang="en-US" sz="1200">
                <a:effectLst/>
                <a:latin typeface="Aptos" panose="020B0004020202020204" pitchFamily="34" charset="0"/>
                <a:ea typeface="Aptos" panose="020B0004020202020204" pitchFamily="34" charset="0"/>
                <a:cs typeface="Aptos" panose="020B0004020202020204" pitchFamily="34" charset="0"/>
              </a:rPr>
              <a:t>: Suppressing impulsive responses.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Cognitive Flexibility</a:t>
            </a:r>
            <a:r>
              <a:rPr lang="en-US" sz="1200">
                <a:effectLst/>
                <a:latin typeface="Aptos" panose="020B0004020202020204" pitchFamily="34" charset="0"/>
                <a:ea typeface="Aptos" panose="020B0004020202020204" pitchFamily="34" charset="0"/>
                <a:cs typeface="Aptos" panose="020B0004020202020204" pitchFamily="34" charset="0"/>
              </a:rPr>
              <a:t>: Adapting to changing situations.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Task Management</a:t>
            </a:r>
            <a:r>
              <a:rPr lang="en-US" sz="1200">
                <a:effectLst/>
                <a:latin typeface="Aptos" panose="020B0004020202020204" pitchFamily="34" charset="0"/>
                <a:ea typeface="Aptos" panose="020B0004020202020204" pitchFamily="34" charset="0"/>
                <a:cs typeface="Aptos" panose="020B0004020202020204" pitchFamily="34" charset="0"/>
              </a:rPr>
              <a:t>: Switching between and managing tasks.</a:t>
            </a:r>
          </a:p>
          <a:p>
            <a:pPr marL="0" marR="0" indent="0">
              <a:buNone/>
            </a:pPr>
            <a:r>
              <a:rPr lang="en-US" sz="1350" b="1">
                <a:effectLst/>
                <a:latin typeface="Aptos" panose="020B0004020202020204" pitchFamily="34" charset="0"/>
                <a:cs typeface="Aptos" panose="020B0004020202020204" pitchFamily="34" charset="0"/>
              </a:rPr>
              <a:t>16. Subconscious and Implicit Processes</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Priming</a:t>
            </a:r>
            <a:r>
              <a:rPr lang="en-US" sz="1200">
                <a:effectLst/>
                <a:latin typeface="Aptos" panose="020B0004020202020204" pitchFamily="34" charset="0"/>
                <a:ea typeface="Aptos" panose="020B0004020202020204" pitchFamily="34" charset="0"/>
                <a:cs typeface="Aptos" panose="020B0004020202020204" pitchFamily="34" charset="0"/>
              </a:rPr>
              <a:t>: Influence of prior exposure on perception and behavior.</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Habituation</a:t>
            </a:r>
            <a:r>
              <a:rPr lang="en-US" sz="1200">
                <a:effectLst/>
                <a:latin typeface="Aptos" panose="020B0004020202020204" pitchFamily="34" charset="0"/>
                <a:ea typeface="Aptos" panose="020B0004020202020204" pitchFamily="34" charset="0"/>
                <a:cs typeface="Aptos" panose="020B0004020202020204" pitchFamily="34" charset="0"/>
              </a:rPr>
              <a:t>: Decreased response to repeated stimuli.</a:t>
            </a:r>
          </a:p>
          <a:p>
            <a:pPr marL="342900" marR="0" lvl="0" indent="-342900">
              <a:buFont typeface="Arial" panose="020B0604020202020204" pitchFamily="34" charset="0"/>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Implicit Learning</a:t>
            </a:r>
            <a:r>
              <a:rPr lang="en-US" sz="1200">
                <a:effectLst/>
                <a:latin typeface="Aptos" panose="020B0004020202020204" pitchFamily="34" charset="0"/>
                <a:ea typeface="Aptos" panose="020B0004020202020204" pitchFamily="34" charset="0"/>
                <a:cs typeface="Aptos" panose="020B0004020202020204" pitchFamily="34" charset="0"/>
              </a:rPr>
              <a:t>: Acquiring skills or knowledge unconsciously.</a:t>
            </a:r>
          </a:p>
          <a:p>
            <a:pPr marL="0" marR="0" indent="0">
              <a:buNone/>
            </a:pPr>
            <a:r>
              <a:rPr lang="en-US" sz="1350" b="1">
                <a:effectLst/>
                <a:latin typeface="Aptos" panose="020B0004020202020204" pitchFamily="34" charset="0"/>
                <a:cs typeface="Aptos" panose="020B0004020202020204" pitchFamily="34" charset="0"/>
              </a:rPr>
              <a:t>17. Physical and Biological Interfaces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Physiological Regulation</a:t>
            </a:r>
            <a:r>
              <a:rPr lang="en-US" sz="1200">
                <a:effectLst/>
                <a:latin typeface="Aptos" panose="020B0004020202020204" pitchFamily="34" charset="0"/>
                <a:ea typeface="Aptos" panose="020B0004020202020204" pitchFamily="34" charset="0"/>
                <a:cs typeface="Aptos" panose="020B0004020202020204" pitchFamily="34" charset="0"/>
              </a:rPr>
              <a:t>: Managing bodily functions like sleep and hunger.</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Neural Integration</a:t>
            </a:r>
            <a:r>
              <a:rPr lang="en-US" sz="1200">
                <a:effectLst/>
                <a:latin typeface="Aptos" panose="020B0004020202020204" pitchFamily="34" charset="0"/>
                <a:ea typeface="Aptos" panose="020B0004020202020204" pitchFamily="34" charset="0"/>
                <a:cs typeface="Aptos" panose="020B0004020202020204" pitchFamily="34" charset="0"/>
              </a:rPr>
              <a:t>: Communication across brain regions.</a:t>
            </a:r>
          </a:p>
          <a:p>
            <a:pPr marL="342900" marR="0" lvl="0" indent="-342900">
              <a:buSzPts val="1000"/>
              <a:buFont typeface="Symbol" panose="05050102010706020507" pitchFamily="18" charset="2"/>
              <a:buChar char=""/>
              <a:tabLst>
                <a:tab pos="457200" algn="l"/>
              </a:tabLst>
            </a:pPr>
            <a:r>
              <a:rPr lang="en-US" sz="1200" b="1">
                <a:effectLst/>
                <a:latin typeface="Aptos" panose="020B0004020202020204" pitchFamily="34" charset="0"/>
                <a:ea typeface="Aptos" panose="020B0004020202020204" pitchFamily="34" charset="0"/>
                <a:cs typeface="Aptos" panose="020B0004020202020204" pitchFamily="34" charset="0"/>
              </a:rPr>
              <a:t>Hormonal Influences</a:t>
            </a:r>
            <a:r>
              <a:rPr lang="en-US" sz="1200">
                <a:effectLst/>
                <a:latin typeface="Aptos" panose="020B0004020202020204" pitchFamily="34" charset="0"/>
                <a:ea typeface="Aptos" panose="020B0004020202020204" pitchFamily="34" charset="0"/>
                <a:cs typeface="Aptos" panose="020B0004020202020204" pitchFamily="34" charset="0"/>
              </a:rPr>
              <a:t>: Modulating behavior and cognition through biochemistry.</a:t>
            </a:r>
          </a:p>
          <a:p>
            <a:pPr marL="0" indent="0">
              <a:buNone/>
            </a:pPr>
            <a:endParaRPr lang="en-US"/>
          </a:p>
        </p:txBody>
      </p:sp>
      <p:sp>
        <p:nvSpPr>
          <p:cNvPr id="4" name="Slide Number Placeholder 3">
            <a:extLst>
              <a:ext uri="{FF2B5EF4-FFF2-40B4-BE49-F238E27FC236}">
                <a16:creationId xmlns:a16="http://schemas.microsoft.com/office/drawing/2014/main" id="{52BDDE0E-63BF-3DAC-81DF-91AE05E130C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36E8A87-18DA-4CCE-A8C2-BDBC489258C6}" type="slidenum">
              <a:rPr kumimoji="0" lang="en-US" sz="800" b="0" i="0" u="none" strike="noStrike" kern="1200" cap="none" spc="0" normalizeH="0" baseline="0" noProof="0" smtClean="0">
                <a:ln>
                  <a:noFill/>
                </a:ln>
                <a:solidFill>
                  <a:srgbClr val="96968C"/>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800" b="0" i="0" u="none" strike="noStrike" kern="1200" cap="none" spc="0" normalizeH="0" baseline="0" noProof="0">
              <a:ln>
                <a:noFill/>
              </a:ln>
              <a:solidFill>
                <a:srgbClr val="96968C"/>
              </a:solidFill>
              <a:effectLst/>
              <a:uLnTx/>
              <a:uFillTx/>
              <a:latin typeface="Arial"/>
              <a:ea typeface="+mn-ea"/>
              <a:cs typeface="+mn-cs"/>
            </a:endParaRPr>
          </a:p>
        </p:txBody>
      </p:sp>
    </p:spTree>
    <p:extLst>
      <p:ext uri="{BB962C8B-B14F-4D97-AF65-F5344CB8AC3E}">
        <p14:creationId xmlns:p14="http://schemas.microsoft.com/office/powerpoint/2010/main" val="385768009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p:cNvSpPr>
            <a:spLocks noGrp="1"/>
          </p:cNvSpPr>
          <p:nvPr>
            <p:ph type="sldNum" sz="quarter" idx="5"/>
          </p:nvPr>
        </p:nvSpPr>
        <p:spPr/>
        <p:txBody>
          <a:bodyPr/>
          <a:lstStyle/>
          <a:p>
            <a:fld id="{436E8A87-18DA-4CCE-A8C2-BDBC489258C6}" type="slidenum">
              <a:rPr lang="en-US" smtClean="0"/>
              <a:pPr/>
              <a:t>54</a:t>
            </a:fld>
            <a:endParaRPr lang="en-US"/>
          </a:p>
        </p:txBody>
      </p:sp>
    </p:spTree>
    <p:extLst>
      <p:ext uri="{BB962C8B-B14F-4D97-AF65-F5344CB8AC3E}">
        <p14:creationId xmlns:p14="http://schemas.microsoft.com/office/powerpoint/2010/main" val="61260925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8BC176-D707-C5CA-A35A-587F47EB21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05DAD8-0CAC-59DF-AED8-72BEBCED099A}"/>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5EEF1172-7980-03AE-A4A1-7F227EB17990}"/>
              </a:ext>
            </a:extLst>
          </p:cNvPr>
          <p:cNvSpPr>
            <a:spLocks noGrp="1"/>
          </p:cNvSpPr>
          <p:nvPr>
            <p:ph type="body" idx="1"/>
          </p:nvPr>
        </p:nvSpPr>
        <p:spPr/>
        <p:txBody>
          <a:bodyPr/>
          <a:lstStyle/>
          <a:p>
            <a:pPr marL="0" indent="0">
              <a:buNone/>
            </a:pPr>
            <a:r>
              <a:rPr lang="en-US"/>
              <a:t>Slide Author: Dean Sauer ✨ dean.a.sauer@accenture.com</a:t>
            </a:r>
          </a:p>
        </p:txBody>
      </p:sp>
      <p:sp>
        <p:nvSpPr>
          <p:cNvPr id="4" name="Slide Number Placeholder 3">
            <a:extLst>
              <a:ext uri="{FF2B5EF4-FFF2-40B4-BE49-F238E27FC236}">
                <a16:creationId xmlns:a16="http://schemas.microsoft.com/office/drawing/2014/main" id="{2ABD02B1-5C0F-5D13-2C12-A36176192805}"/>
              </a:ext>
            </a:extLst>
          </p:cNvPr>
          <p:cNvSpPr>
            <a:spLocks noGrp="1"/>
          </p:cNvSpPr>
          <p:nvPr>
            <p:ph type="sldNum" sz="quarter" idx="5"/>
          </p:nvPr>
        </p:nvSpPr>
        <p:spPr/>
        <p:txBody>
          <a:bodyPr/>
          <a:lstStyle/>
          <a:p>
            <a:fld id="{436E8A87-18DA-4CCE-A8C2-BDBC489258C6}" type="slidenum">
              <a:rPr lang="en-US" smtClean="0"/>
              <a:pPr/>
              <a:t>55</a:t>
            </a:fld>
            <a:endParaRPr lang="en-US"/>
          </a:p>
        </p:txBody>
      </p:sp>
    </p:spTree>
    <p:extLst>
      <p:ext uri="{BB962C8B-B14F-4D97-AF65-F5344CB8AC3E}">
        <p14:creationId xmlns:p14="http://schemas.microsoft.com/office/powerpoint/2010/main" val="73572313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6B88C4-80F1-44BF-2CDE-27C0061CF6B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7E6BFDB-51EA-4702-0B84-90396A8B9AB7}"/>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182D6BBE-69EF-739F-5CF5-98C3EBB3BB9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59C0EA1A-1E5D-C826-96CD-89FADA90236B}"/>
              </a:ext>
            </a:extLst>
          </p:cNvPr>
          <p:cNvSpPr>
            <a:spLocks noGrp="1"/>
          </p:cNvSpPr>
          <p:nvPr>
            <p:ph type="sldNum" sz="quarter" idx="5"/>
          </p:nvPr>
        </p:nvSpPr>
        <p:spPr/>
        <p:txBody>
          <a:bodyPr/>
          <a:lstStyle/>
          <a:p>
            <a:fld id="{436E8A87-18DA-4CCE-A8C2-BDBC489258C6}" type="slidenum">
              <a:rPr lang="en-US" smtClean="0"/>
              <a:pPr/>
              <a:t>56</a:t>
            </a:fld>
            <a:endParaRPr lang="en-US"/>
          </a:p>
        </p:txBody>
      </p:sp>
    </p:spTree>
    <p:extLst>
      <p:ext uri="{BB962C8B-B14F-4D97-AF65-F5344CB8AC3E}">
        <p14:creationId xmlns:p14="http://schemas.microsoft.com/office/powerpoint/2010/main" val="396522328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900" dirty="0"/>
              <a:t>Inspired by </a:t>
            </a:r>
            <a:r>
              <a:rPr lang="en-US" sz="1100" dirty="0">
                <a:hlinkClick r:id="rId3"/>
              </a:rPr>
              <a:t>[2309.02427] Cognitive Architectures for Language Agents</a:t>
            </a:r>
            <a:endParaRPr lang="en-US" sz="9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9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dirty="0"/>
              <a:t>Working Memory</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Working memory maintains active and readily available information as symbolic variables for the current decision cycle (Section 4.6). This includes perceptual inputs, active knowledge (generated by reasoning or retrieved from long-term memory), and other core information carried over from the previous decision cycle (e.g., agent’s active goals). Previous methods encourage the LLM to generate intermediate reasoning (Wei et al., 2022b; Nye et al., 2021), using the LLM’s own context as a form of working memory. </a:t>
            </a:r>
            <a:r>
              <a:rPr lang="en-US" sz="1100" dirty="0" err="1"/>
              <a:t>CoALA’s</a:t>
            </a:r>
            <a:r>
              <a:rPr lang="en-US" sz="1100" dirty="0"/>
              <a:t> notion of working memory is more general: it is a data structure that persists across LLM calls. On each LLM call, the LLM input is synthesized from a subset of working memory (e.g., a prompt template and relevant variables). The LLM output is then parsed back into other variables (e.g., an action name and arguments) which are stored back in working memory and used to execute the corresponding action (Figure 3A). Besides the LLM, the working memory also interacts with long-term memories and grounding interfaces. It thus serves as the central hub connecting different components of a language agent.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dirty="0"/>
              <a:t>Episodic memory</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Episodic memory stores experience from earlier decision cycles. This can consist of training input-output pairs (Rubin et al., 2021), history event flows (Weston et al., 2014; Park et al., 2023), game trajectories from previous episodes (Yao et al., 2020; Tuyls et al., 2022), or other representations of the agent’s experiences. During the planning stage of a decision cycle, these episodes may be retrieved into working memory to support reasoning. An agent can also write new experiences from working to episodic memory as a form of learning (Section 4.5).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dirty="0"/>
              <a:t>Semantic memory</a:t>
            </a:r>
            <a:r>
              <a:rPr lang="en-US" sz="1100" dirty="0"/>
              <a:t>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Semantic memory stores an agent’s knowledge about the world and itself. Traditional NLP or RL approaches that leverage retrieval for reasoning or decision-making initialize semantic memory from an external database for knowledge support. For example, retrieval-augmented methods in NLP (Lewis et al., 2020; Borgeaud et al., 2022; Chen et al., 2017) can be viewed as retrieving from a semantic memory of 9 Published in Transactions on Machine Learning Research (02/2024) unstructured text (e.g., Wikipedia). In RL, “reading to learn” approaches (Branavan et al., 2012; Narasimhan et al., 2018; Hanjie et al., 2021; Zhong et al., 2021) leverage game manuals and facts as a semantic memory to affect the policy. While these examples essentially employ a fixed, read-only semantic memory, language agents may also write new knowledge obtained from LLM reasoning into semantic memory as a form of learning (Section 4.5) to incrementally build up world knowledge from experience.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b="1" dirty="0"/>
              <a:t>Procedural memory</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Language agents contain two forms of procedural memory: implicit knowledge stored in the LLM weights, and explicit knowledge written in the agent’s code. The agent’s code can be further divided into two types: procedures that implement actions (reasoning, retrieval, grounding, and learning procedures), and procedures that implement decision-making itself (Section 4.6). During a decision cycle, the LLM can be accessed via reasoning actions, and various code-based procedures can be retrieved and executed. Unlike episodic or semantic memory that may be initially empty or even absent, procedural memory must be initialized by the designer with proper code to bootstrap the agent. Finally, while learning new actions by writing to procedural memory is possible (Section 4.5), it is significantly riskier than writing to episodic or semantic memory, as it can easily introduce bugs or allow an agent to subvert its designers’ intentions. </a:t>
            </a:r>
            <a:endParaRPr lang="en-US" sz="9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indent="0">
              <a:buNone/>
            </a:pPr>
            <a:endParaRPr lang="en-US" dirty="0"/>
          </a:p>
        </p:txBody>
      </p:sp>
      <p:sp>
        <p:nvSpPr>
          <p:cNvPr id="4" name="Slide Number Placeholder 3"/>
          <p:cNvSpPr>
            <a:spLocks noGrp="1"/>
          </p:cNvSpPr>
          <p:nvPr>
            <p:ph type="sldNum" sz="quarter" idx="5"/>
          </p:nvPr>
        </p:nvSpPr>
        <p:spPr/>
        <p:txBody>
          <a:bodyPr/>
          <a:lstStyle/>
          <a:p>
            <a:fld id="{436E8A87-18DA-4CCE-A8C2-BDBC489258C6}" type="slidenum">
              <a:rPr lang="en-US" smtClean="0"/>
              <a:pPr/>
              <a:t>57</a:t>
            </a:fld>
            <a:endParaRPr lang="en-US"/>
          </a:p>
        </p:txBody>
      </p:sp>
    </p:spTree>
    <p:extLst>
      <p:ext uri="{BB962C8B-B14F-4D97-AF65-F5344CB8AC3E}">
        <p14:creationId xmlns:p14="http://schemas.microsoft.com/office/powerpoint/2010/main" val="239890844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58</a:t>
            </a:fld>
            <a:endParaRPr lang="en-US"/>
          </a:p>
        </p:txBody>
      </p:sp>
    </p:spTree>
    <p:extLst>
      <p:ext uri="{BB962C8B-B14F-4D97-AF65-F5344CB8AC3E}">
        <p14:creationId xmlns:p14="http://schemas.microsoft.com/office/powerpoint/2010/main" val="381727882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a:p>
          <a:p>
            <a:pPr marL="112713" marR="0" lvl="0" indent="-112713" algn="l" defTabSz="914400" rtl="0" eaLnBrk="1" fontAlgn="auto" latinLnBrk="0" hangingPunct="1">
              <a:lnSpc>
                <a:spcPct val="100000"/>
              </a:lnSpc>
              <a:spcBef>
                <a:spcPts val="0"/>
              </a:spcBef>
              <a:spcAft>
                <a:spcPts val="0"/>
              </a:spcAft>
              <a:buClrTx/>
              <a:buSzTx/>
              <a:tabLst/>
              <a:defRPr/>
            </a:pPr>
            <a:r>
              <a:rPr lang="en-US" sz="1100"/>
              <a:t>Agent Maturity | Agent Gallery: https://gallery-docs.airefinery.accenture.com/docs/agents/certifying/agent-maturity</a:t>
            </a:r>
          </a:p>
          <a:p>
            <a:pPr marL="112713" marR="0" lvl="0" indent="-112713" algn="l" defTabSz="914400" rtl="0" eaLnBrk="1" fontAlgn="auto" latinLnBrk="0" hangingPunct="1">
              <a:lnSpc>
                <a:spcPct val="100000"/>
              </a:lnSpc>
              <a:spcBef>
                <a:spcPts val="0"/>
              </a:spcBef>
              <a:spcAft>
                <a:spcPts val="0"/>
              </a:spcAft>
              <a:buClrTx/>
              <a:buSzTx/>
              <a:tabLst/>
              <a:defRPr/>
            </a:pPr>
            <a:r>
              <a:rPr lang="en-US" sz="1100"/>
              <a:t>[2506.12469v1] Levels of Autonomy for AI Agents: https://arxiv.org/abs/2506.12469v1</a:t>
            </a:r>
          </a:p>
          <a:p>
            <a:pPr marL="112713" marR="0" lvl="0" indent="-112713" algn="l" defTabSz="914400" rtl="0" eaLnBrk="1" fontAlgn="auto" latinLnBrk="0" hangingPunct="1">
              <a:lnSpc>
                <a:spcPct val="100000"/>
              </a:lnSpc>
              <a:spcBef>
                <a:spcPts val="0"/>
              </a:spcBef>
              <a:spcAft>
                <a:spcPts val="0"/>
              </a:spcAft>
              <a:buClrTx/>
              <a:buSzTx/>
              <a:tabLst/>
              <a:defRPr/>
            </a:pPr>
            <a:r>
              <a:rPr lang="en-US" sz="1100"/>
              <a:t>5 levels of agentic identity maturity | Strata.io: https://www.strata.io/blog/agentic-identity/5-levels-agentic-identity-maturity/</a:t>
            </a:r>
          </a:p>
          <a:p>
            <a:pPr marL="112713" marR="0" lvl="0" indent="-112713" algn="l" defTabSz="914400" rtl="0" eaLnBrk="1" fontAlgn="auto" latinLnBrk="0" hangingPunct="1">
              <a:lnSpc>
                <a:spcPct val="100000"/>
              </a:lnSpc>
              <a:spcBef>
                <a:spcPts val="0"/>
              </a:spcBef>
              <a:spcAft>
                <a:spcPts val="0"/>
              </a:spcAft>
              <a:buClrTx/>
              <a:buSzTx/>
              <a:tabLst/>
              <a:defRPr/>
            </a:pPr>
            <a:r>
              <a:rPr lang="en-US" sz="1100"/>
              <a:t>Salesforce Release Agentic Maturity Model to Support </a:t>
            </a:r>
            <a:r>
              <a:rPr lang="en-US" sz="1100" err="1"/>
              <a:t>Agentforce</a:t>
            </a:r>
            <a:r>
              <a:rPr lang="en-US" sz="1100"/>
              <a:t> Implementation | Salesforce Ben: https://www.salesforceben.com/salesforce-release-agentic-maturity-model-to-support-agentforce-implementation/</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59</a:t>
            </a:fld>
            <a:endParaRPr lang="en-US"/>
          </a:p>
        </p:txBody>
      </p:sp>
    </p:spTree>
    <p:extLst>
      <p:ext uri="{BB962C8B-B14F-4D97-AF65-F5344CB8AC3E}">
        <p14:creationId xmlns:p14="http://schemas.microsoft.com/office/powerpoint/2010/main" val="85385458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7C9C43-584E-DAC7-5A18-5B977ED48ED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A7559E-7903-ED1C-AACF-40A49E03E4F6}"/>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C442170A-8A03-637D-C11C-B9C6110C526F}"/>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7A8B7582-3C42-AE6C-86B2-42C46A0A71C0}"/>
              </a:ext>
            </a:extLst>
          </p:cNvPr>
          <p:cNvSpPr>
            <a:spLocks noGrp="1"/>
          </p:cNvSpPr>
          <p:nvPr>
            <p:ph type="sldNum" sz="quarter" idx="5"/>
          </p:nvPr>
        </p:nvSpPr>
        <p:spPr/>
        <p:txBody>
          <a:bodyPr/>
          <a:lstStyle/>
          <a:p>
            <a:fld id="{436E8A87-18DA-4CCE-A8C2-BDBC489258C6}" type="slidenum">
              <a:rPr lang="en-US" smtClean="0"/>
              <a:pPr/>
              <a:t>60</a:t>
            </a:fld>
            <a:endParaRPr lang="en-US"/>
          </a:p>
        </p:txBody>
      </p:sp>
    </p:spTree>
    <p:extLst>
      <p:ext uri="{BB962C8B-B14F-4D97-AF65-F5344CB8AC3E}">
        <p14:creationId xmlns:p14="http://schemas.microsoft.com/office/powerpoint/2010/main" val="367086158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61</a:t>
            </a:fld>
            <a:endParaRPr lang="en-US"/>
          </a:p>
        </p:txBody>
      </p:sp>
    </p:spTree>
    <p:extLst>
      <p:ext uri="{BB962C8B-B14F-4D97-AF65-F5344CB8AC3E}">
        <p14:creationId xmlns:p14="http://schemas.microsoft.com/office/powerpoint/2010/main" val="307769456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52AC3F-4AB9-F689-6B00-7E9D0A0FE1A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9D030B-C31B-A826-042D-276B19478F41}"/>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59B82678-EEBB-4A95-3C50-96BCFCF993E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3DC61652-6A1D-66CD-5DF0-0319506B053A}"/>
              </a:ext>
            </a:extLst>
          </p:cNvPr>
          <p:cNvSpPr>
            <a:spLocks noGrp="1"/>
          </p:cNvSpPr>
          <p:nvPr>
            <p:ph type="sldNum" sz="quarter" idx="5"/>
          </p:nvPr>
        </p:nvSpPr>
        <p:spPr/>
        <p:txBody>
          <a:bodyPr/>
          <a:lstStyle/>
          <a:p>
            <a:fld id="{436E8A87-18DA-4CCE-A8C2-BDBC489258C6}" type="slidenum">
              <a:rPr lang="en-US" smtClean="0"/>
              <a:pPr/>
              <a:t>6</a:t>
            </a:fld>
            <a:endParaRPr lang="en-US"/>
          </a:p>
        </p:txBody>
      </p:sp>
    </p:spTree>
    <p:extLst>
      <p:ext uri="{BB962C8B-B14F-4D97-AF65-F5344CB8AC3E}">
        <p14:creationId xmlns:p14="http://schemas.microsoft.com/office/powerpoint/2010/main" val="422097848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62</a:t>
            </a:fld>
            <a:endParaRPr lang="en-US"/>
          </a:p>
        </p:txBody>
      </p:sp>
    </p:spTree>
    <p:extLst>
      <p:ext uri="{BB962C8B-B14F-4D97-AF65-F5344CB8AC3E}">
        <p14:creationId xmlns:p14="http://schemas.microsoft.com/office/powerpoint/2010/main" val="1112293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2F7A8D-2F72-632B-80B0-22DA9B63385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2CC13A-98A1-71CC-3DA4-039E2966306E}"/>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76F13B55-D6F3-98EF-1CD5-4D96D28A02E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5DF35FB4-D5B0-FF40-278A-256FC109E7C6}"/>
              </a:ext>
            </a:extLst>
          </p:cNvPr>
          <p:cNvSpPr>
            <a:spLocks noGrp="1"/>
          </p:cNvSpPr>
          <p:nvPr>
            <p:ph type="sldNum" sz="quarter" idx="5"/>
          </p:nvPr>
        </p:nvSpPr>
        <p:spPr/>
        <p:txBody>
          <a:bodyPr/>
          <a:lstStyle/>
          <a:p>
            <a:fld id="{436E8A87-18DA-4CCE-A8C2-BDBC489258C6}" type="slidenum">
              <a:rPr lang="en-US" smtClean="0"/>
              <a:pPr/>
              <a:t>63</a:t>
            </a:fld>
            <a:endParaRPr lang="en-US"/>
          </a:p>
        </p:txBody>
      </p:sp>
    </p:spTree>
    <p:extLst>
      <p:ext uri="{BB962C8B-B14F-4D97-AF65-F5344CB8AC3E}">
        <p14:creationId xmlns:p14="http://schemas.microsoft.com/office/powerpoint/2010/main" val="234610762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indent="0">
              <a:buNone/>
            </a:pPr>
            <a:r>
              <a:rPr lang="en-US"/>
              <a:t>Slide Author: Dean Sauer ✨ dean.a.sauer@accenture.com</a:t>
            </a:r>
          </a:p>
        </p:txBody>
      </p:sp>
      <p:sp>
        <p:nvSpPr>
          <p:cNvPr id="4" name="Slide Number Placeholder 3"/>
          <p:cNvSpPr>
            <a:spLocks noGrp="1"/>
          </p:cNvSpPr>
          <p:nvPr>
            <p:ph type="sldNum" sz="quarter" idx="5"/>
          </p:nvPr>
        </p:nvSpPr>
        <p:spPr/>
        <p:txBody>
          <a:bodyPr/>
          <a:lstStyle/>
          <a:p>
            <a:fld id="{436E8A87-18DA-4CCE-A8C2-BDBC489258C6}" type="slidenum">
              <a:rPr lang="en-US" smtClean="0"/>
              <a:pPr/>
              <a:t>64</a:t>
            </a:fld>
            <a:endParaRPr lang="en-US"/>
          </a:p>
        </p:txBody>
      </p:sp>
    </p:spTree>
    <p:extLst>
      <p:ext uri="{BB962C8B-B14F-4D97-AF65-F5344CB8AC3E}">
        <p14:creationId xmlns:p14="http://schemas.microsoft.com/office/powerpoint/2010/main" val="164951357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65</a:t>
            </a:fld>
            <a:endParaRPr lang="en-US"/>
          </a:p>
        </p:txBody>
      </p:sp>
    </p:spTree>
    <p:extLst>
      <p:ext uri="{BB962C8B-B14F-4D97-AF65-F5344CB8AC3E}">
        <p14:creationId xmlns:p14="http://schemas.microsoft.com/office/powerpoint/2010/main" val="17325168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66</a:t>
            </a:fld>
            <a:endParaRPr lang="en-US"/>
          </a:p>
        </p:txBody>
      </p:sp>
    </p:spTree>
    <p:extLst>
      <p:ext uri="{BB962C8B-B14F-4D97-AF65-F5344CB8AC3E}">
        <p14:creationId xmlns:p14="http://schemas.microsoft.com/office/powerpoint/2010/main" val="281313114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918B3F-B3F1-20DD-0101-AB273EE7406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D497048-7BDA-8808-C8B9-AB6A274579ED}"/>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8C31F729-517C-4E84-CF18-B92A55EC04B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E0675911-CA88-D6C0-3F92-6B13BBA6854A}"/>
              </a:ext>
            </a:extLst>
          </p:cNvPr>
          <p:cNvSpPr>
            <a:spLocks noGrp="1"/>
          </p:cNvSpPr>
          <p:nvPr>
            <p:ph type="sldNum" sz="quarter" idx="5"/>
          </p:nvPr>
        </p:nvSpPr>
        <p:spPr/>
        <p:txBody>
          <a:bodyPr/>
          <a:lstStyle/>
          <a:p>
            <a:fld id="{436E8A87-18DA-4CCE-A8C2-BDBC489258C6}" type="slidenum">
              <a:rPr lang="en-US" smtClean="0"/>
              <a:pPr/>
              <a:t>67</a:t>
            </a:fld>
            <a:endParaRPr lang="en-US"/>
          </a:p>
        </p:txBody>
      </p:sp>
    </p:spTree>
    <p:extLst>
      <p:ext uri="{BB962C8B-B14F-4D97-AF65-F5344CB8AC3E}">
        <p14:creationId xmlns:p14="http://schemas.microsoft.com/office/powerpoint/2010/main" val="155706818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Generated, reviewed, and cross-checked.</a:t>
            </a:r>
          </a:p>
          <a:p>
            <a:pPr marL="0" indent="0">
              <a:buNone/>
            </a:pPr>
            <a:endParaRPr lang="en-US" dirty="0"/>
          </a:p>
        </p:txBody>
      </p:sp>
      <p:sp>
        <p:nvSpPr>
          <p:cNvPr id="4" name="Slide Number Placeholder 3"/>
          <p:cNvSpPr>
            <a:spLocks noGrp="1"/>
          </p:cNvSpPr>
          <p:nvPr>
            <p:ph type="sldNum" sz="quarter" idx="5"/>
          </p:nvPr>
        </p:nvSpPr>
        <p:spPr/>
        <p:txBody>
          <a:bodyPr/>
          <a:lstStyle/>
          <a:p>
            <a:fld id="{436E8A87-18DA-4CCE-A8C2-BDBC489258C6}" type="slidenum">
              <a:rPr lang="en-US" smtClean="0"/>
              <a:pPr/>
              <a:t>68</a:t>
            </a:fld>
            <a:endParaRPr lang="en-US"/>
          </a:p>
        </p:txBody>
      </p:sp>
    </p:spTree>
    <p:extLst>
      <p:ext uri="{BB962C8B-B14F-4D97-AF65-F5344CB8AC3E}">
        <p14:creationId xmlns:p14="http://schemas.microsoft.com/office/powerpoint/2010/main" val="251406400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03DCC1-6EBC-D29D-A751-8AA5A9750F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AD7D241-8EC8-1347-62C3-5CBADAABB67E}"/>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EA3EFA33-9AEC-2D19-C065-4FD7290236C5}"/>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671FF8D0-FA34-B0F7-F853-4C6FF85A9609}"/>
              </a:ext>
            </a:extLst>
          </p:cNvPr>
          <p:cNvSpPr>
            <a:spLocks noGrp="1"/>
          </p:cNvSpPr>
          <p:nvPr>
            <p:ph type="sldNum" sz="quarter" idx="5"/>
          </p:nvPr>
        </p:nvSpPr>
        <p:spPr/>
        <p:txBody>
          <a:bodyPr/>
          <a:lstStyle/>
          <a:p>
            <a:fld id="{436E8A87-18DA-4CCE-A8C2-BDBC489258C6}" type="slidenum">
              <a:rPr lang="en-US" smtClean="0"/>
              <a:pPr/>
              <a:t>69</a:t>
            </a:fld>
            <a:endParaRPr lang="en-US"/>
          </a:p>
        </p:txBody>
      </p:sp>
    </p:spTree>
    <p:extLst>
      <p:ext uri="{BB962C8B-B14F-4D97-AF65-F5344CB8AC3E}">
        <p14:creationId xmlns:p14="http://schemas.microsoft.com/office/powerpoint/2010/main" val="70392359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436EF6-24AA-30F1-AD36-B3EF3212091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7D8AD88-9454-3CD7-F815-9A4E8EF24AC9}"/>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F6F77FB3-DC26-91E5-9867-88BC40D91FA5}"/>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1F9BA618-CF08-DD94-B79F-D780F638BF57}"/>
              </a:ext>
            </a:extLst>
          </p:cNvPr>
          <p:cNvSpPr>
            <a:spLocks noGrp="1"/>
          </p:cNvSpPr>
          <p:nvPr>
            <p:ph type="sldNum" sz="quarter" idx="5"/>
          </p:nvPr>
        </p:nvSpPr>
        <p:spPr/>
        <p:txBody>
          <a:bodyPr/>
          <a:lstStyle/>
          <a:p>
            <a:fld id="{436E8A87-18DA-4CCE-A8C2-BDBC489258C6}" type="slidenum">
              <a:rPr lang="en-US" smtClean="0"/>
              <a:pPr/>
              <a:t>70</a:t>
            </a:fld>
            <a:endParaRPr lang="en-US"/>
          </a:p>
        </p:txBody>
      </p:sp>
    </p:spTree>
    <p:extLst>
      <p:ext uri="{BB962C8B-B14F-4D97-AF65-F5344CB8AC3E}">
        <p14:creationId xmlns:p14="http://schemas.microsoft.com/office/powerpoint/2010/main" val="161678547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0FC3DE-73BD-B039-4C38-670E0C5C63F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A8BADF-71E8-D821-69FE-2DDA7CC89B49}"/>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B653000D-3C83-9293-7EDB-00CED24661CE}"/>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1EC82151-9816-E13F-7D05-BAB559EB936B}"/>
              </a:ext>
            </a:extLst>
          </p:cNvPr>
          <p:cNvSpPr>
            <a:spLocks noGrp="1"/>
          </p:cNvSpPr>
          <p:nvPr>
            <p:ph type="sldNum" sz="quarter" idx="5"/>
          </p:nvPr>
        </p:nvSpPr>
        <p:spPr/>
        <p:txBody>
          <a:bodyPr/>
          <a:lstStyle/>
          <a:p>
            <a:fld id="{436E8A87-18DA-4CCE-A8C2-BDBC489258C6}" type="slidenum">
              <a:rPr lang="en-US" smtClean="0"/>
              <a:pPr/>
              <a:t>71</a:t>
            </a:fld>
            <a:endParaRPr lang="en-US"/>
          </a:p>
        </p:txBody>
      </p:sp>
    </p:spTree>
    <p:extLst>
      <p:ext uri="{BB962C8B-B14F-4D97-AF65-F5344CB8AC3E}">
        <p14:creationId xmlns:p14="http://schemas.microsoft.com/office/powerpoint/2010/main" val="116548910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477AE5-A5A8-26C0-1FC9-93BAB49E586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41580CC-A6D1-BEE9-E5DA-20C0494E89E4}"/>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F211F2C4-3255-1655-8B9A-52D2BF978A9B}"/>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00549E1A-2C94-BAE2-BD29-3B9915570B6F}"/>
              </a:ext>
            </a:extLst>
          </p:cNvPr>
          <p:cNvSpPr>
            <a:spLocks noGrp="1"/>
          </p:cNvSpPr>
          <p:nvPr>
            <p:ph type="sldNum" sz="quarter" idx="5"/>
          </p:nvPr>
        </p:nvSpPr>
        <p:spPr/>
        <p:txBody>
          <a:bodyPr/>
          <a:lstStyle/>
          <a:p>
            <a:fld id="{436E8A87-18DA-4CCE-A8C2-BDBC489258C6}" type="slidenum">
              <a:rPr lang="en-US" smtClean="0"/>
              <a:pPr/>
              <a:t>7</a:t>
            </a:fld>
            <a:endParaRPr lang="en-US"/>
          </a:p>
        </p:txBody>
      </p:sp>
    </p:spTree>
    <p:extLst>
      <p:ext uri="{BB962C8B-B14F-4D97-AF65-F5344CB8AC3E}">
        <p14:creationId xmlns:p14="http://schemas.microsoft.com/office/powerpoint/2010/main" val="3235772123"/>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ACB343-D72E-A31A-DE50-6FDA8C3A9C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29679B-F965-52F5-EA9E-30E163D26EE4}"/>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0672C782-DDB5-DB96-593D-EA47A3EB953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0740F991-BA80-DA7A-AA2D-357A49C869BE}"/>
              </a:ext>
            </a:extLst>
          </p:cNvPr>
          <p:cNvSpPr>
            <a:spLocks noGrp="1"/>
          </p:cNvSpPr>
          <p:nvPr>
            <p:ph type="sldNum" sz="quarter" idx="5"/>
          </p:nvPr>
        </p:nvSpPr>
        <p:spPr/>
        <p:txBody>
          <a:bodyPr/>
          <a:lstStyle/>
          <a:p>
            <a:fld id="{436E8A87-18DA-4CCE-A8C2-BDBC489258C6}" type="slidenum">
              <a:rPr lang="en-US" smtClean="0"/>
              <a:pPr/>
              <a:t>72</a:t>
            </a:fld>
            <a:endParaRPr lang="en-US"/>
          </a:p>
        </p:txBody>
      </p:sp>
    </p:spTree>
    <p:extLst>
      <p:ext uri="{BB962C8B-B14F-4D97-AF65-F5344CB8AC3E}">
        <p14:creationId xmlns:p14="http://schemas.microsoft.com/office/powerpoint/2010/main" val="204602687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38394-4198-FCA5-2DAB-05C282ECA45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A733957-2081-FCB1-C9EF-A98C1367CE45}"/>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684A385D-7D1E-2233-BDFF-5EADBD6F536B}"/>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A41CA928-3535-A263-530A-9AB1CAE57BBF}"/>
              </a:ext>
            </a:extLst>
          </p:cNvPr>
          <p:cNvSpPr>
            <a:spLocks noGrp="1"/>
          </p:cNvSpPr>
          <p:nvPr>
            <p:ph type="sldNum" sz="quarter" idx="5"/>
          </p:nvPr>
        </p:nvSpPr>
        <p:spPr/>
        <p:txBody>
          <a:bodyPr/>
          <a:lstStyle/>
          <a:p>
            <a:fld id="{436E8A87-18DA-4CCE-A8C2-BDBC489258C6}" type="slidenum">
              <a:rPr lang="en-US" smtClean="0"/>
              <a:pPr/>
              <a:t>73</a:t>
            </a:fld>
            <a:endParaRPr lang="en-US"/>
          </a:p>
        </p:txBody>
      </p:sp>
    </p:spTree>
    <p:extLst>
      <p:ext uri="{BB962C8B-B14F-4D97-AF65-F5344CB8AC3E}">
        <p14:creationId xmlns:p14="http://schemas.microsoft.com/office/powerpoint/2010/main" val="415928790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74</a:t>
            </a:fld>
            <a:endParaRPr lang="en-US"/>
          </a:p>
        </p:txBody>
      </p:sp>
    </p:spTree>
    <p:extLst>
      <p:ext uri="{BB962C8B-B14F-4D97-AF65-F5344CB8AC3E}">
        <p14:creationId xmlns:p14="http://schemas.microsoft.com/office/powerpoint/2010/main" val="172373106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5B4B35-EA9E-E6E8-8FF7-09D143D22A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34C17C-3D6D-4EDF-5834-0F22C0DCC1C7}"/>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78AEF9E9-F311-505E-BE7F-30E8B3F461DA}"/>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6DD36B5F-B9D2-8129-E3FC-01B58540DF56}"/>
              </a:ext>
            </a:extLst>
          </p:cNvPr>
          <p:cNvSpPr>
            <a:spLocks noGrp="1"/>
          </p:cNvSpPr>
          <p:nvPr>
            <p:ph type="sldNum" sz="quarter" idx="5"/>
          </p:nvPr>
        </p:nvSpPr>
        <p:spPr/>
        <p:txBody>
          <a:bodyPr/>
          <a:lstStyle/>
          <a:p>
            <a:fld id="{436E8A87-18DA-4CCE-A8C2-BDBC489258C6}" type="slidenum">
              <a:rPr lang="en-US" smtClean="0"/>
              <a:pPr/>
              <a:t>78</a:t>
            </a:fld>
            <a:endParaRPr lang="en-US"/>
          </a:p>
        </p:txBody>
      </p:sp>
    </p:spTree>
    <p:extLst>
      <p:ext uri="{BB962C8B-B14F-4D97-AF65-F5344CB8AC3E}">
        <p14:creationId xmlns:p14="http://schemas.microsoft.com/office/powerpoint/2010/main" val="390816449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A115A3-13CB-1226-44C2-0F0D9EC19ED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430750-95A9-B282-B419-D6F11BF9EE75}"/>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88EEA188-E2B2-CCAE-E0CE-764E92401E23}"/>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a:extLst>
              <a:ext uri="{FF2B5EF4-FFF2-40B4-BE49-F238E27FC236}">
                <a16:creationId xmlns:a16="http://schemas.microsoft.com/office/drawing/2014/main" id="{92CA3FFD-B7E9-2B92-EDB1-4A7E93E4B97B}"/>
              </a:ext>
            </a:extLst>
          </p:cNvPr>
          <p:cNvSpPr>
            <a:spLocks noGrp="1"/>
          </p:cNvSpPr>
          <p:nvPr>
            <p:ph type="sldNum" sz="quarter" idx="5"/>
          </p:nvPr>
        </p:nvSpPr>
        <p:spPr/>
        <p:txBody>
          <a:bodyPr/>
          <a:lstStyle/>
          <a:p>
            <a:fld id="{436E8A87-18DA-4CCE-A8C2-BDBC489258C6}" type="slidenum">
              <a:rPr lang="en-US" smtClean="0"/>
              <a:pPr/>
              <a:t>79</a:t>
            </a:fld>
            <a:endParaRPr lang="en-US"/>
          </a:p>
        </p:txBody>
      </p:sp>
    </p:spTree>
    <p:extLst>
      <p:ext uri="{BB962C8B-B14F-4D97-AF65-F5344CB8AC3E}">
        <p14:creationId xmlns:p14="http://schemas.microsoft.com/office/powerpoint/2010/main" val="64730059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7CAADC-0460-30F3-ECCF-E31BC41FB2A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A04231E-7FC4-48DF-C29A-2977FEE34717}"/>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C9E537C2-5240-77F1-D57B-40F3750C6A9F}"/>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64E24850-2FFF-160D-6AE1-570108BF5445}"/>
              </a:ext>
            </a:extLst>
          </p:cNvPr>
          <p:cNvSpPr>
            <a:spLocks noGrp="1"/>
          </p:cNvSpPr>
          <p:nvPr>
            <p:ph type="sldNum" sz="quarter" idx="5"/>
          </p:nvPr>
        </p:nvSpPr>
        <p:spPr/>
        <p:txBody>
          <a:bodyPr/>
          <a:lstStyle/>
          <a:p>
            <a:fld id="{436E8A87-18DA-4CCE-A8C2-BDBC489258C6}" type="slidenum">
              <a:rPr lang="en-US" smtClean="0"/>
              <a:pPr/>
              <a:t>80</a:t>
            </a:fld>
            <a:endParaRPr lang="en-US"/>
          </a:p>
        </p:txBody>
      </p:sp>
    </p:spTree>
    <p:extLst>
      <p:ext uri="{BB962C8B-B14F-4D97-AF65-F5344CB8AC3E}">
        <p14:creationId xmlns:p14="http://schemas.microsoft.com/office/powerpoint/2010/main" val="137103793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36143C-017F-6027-1C16-6B58748D866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4E9265-922E-996C-7901-21D9AA88D3EB}"/>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E424CA2D-CDE3-543F-DE6F-6AA45B299755}"/>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A0013848-B2AF-CD2A-316A-A12F232AD7DC}"/>
              </a:ext>
            </a:extLst>
          </p:cNvPr>
          <p:cNvSpPr>
            <a:spLocks noGrp="1"/>
          </p:cNvSpPr>
          <p:nvPr>
            <p:ph type="sldNum" sz="quarter" idx="5"/>
          </p:nvPr>
        </p:nvSpPr>
        <p:spPr/>
        <p:txBody>
          <a:bodyPr/>
          <a:lstStyle/>
          <a:p>
            <a:fld id="{436E8A87-18DA-4CCE-A8C2-BDBC489258C6}" type="slidenum">
              <a:rPr lang="en-US" smtClean="0"/>
              <a:pPr/>
              <a:t>81</a:t>
            </a:fld>
            <a:endParaRPr lang="en-US"/>
          </a:p>
        </p:txBody>
      </p:sp>
    </p:spTree>
    <p:extLst>
      <p:ext uri="{BB962C8B-B14F-4D97-AF65-F5344CB8AC3E}">
        <p14:creationId xmlns:p14="http://schemas.microsoft.com/office/powerpoint/2010/main" val="126490507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82</a:t>
            </a:fld>
            <a:endParaRPr lang="en-US"/>
          </a:p>
        </p:txBody>
      </p:sp>
    </p:spTree>
    <p:extLst>
      <p:ext uri="{BB962C8B-B14F-4D97-AF65-F5344CB8AC3E}">
        <p14:creationId xmlns:p14="http://schemas.microsoft.com/office/powerpoint/2010/main" val="138537356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a:p>
            <a:endParaRPr lang="en-US" dirty="0"/>
          </a:p>
          <a:p>
            <a:pPr marL="0" indent="0">
              <a:buNone/>
            </a:pPr>
            <a:r>
              <a:rPr lang="en-US" dirty="0"/>
              <a:t>Content generated by Gemini and reviewed.</a:t>
            </a:r>
          </a:p>
          <a:p>
            <a:endParaRPr lang="en-US" dirty="0"/>
          </a:p>
          <a:p>
            <a:pPr marL="0" indent="0">
              <a:buNone/>
            </a:pPr>
            <a:r>
              <a:rPr lang="en-US" b="1" dirty="0"/>
              <a:t>Other Approaches</a:t>
            </a:r>
          </a:p>
          <a:p>
            <a:pPr marL="0" indent="0">
              <a:buNone/>
            </a:pPr>
            <a:endParaRPr lang="en-US" dirty="0"/>
          </a:p>
          <a:p>
            <a:r>
              <a:rPr lang="en-US" b="1" dirty="0"/>
              <a:t>Fixed-Size Chunking (The Simple Baseline):</a:t>
            </a:r>
            <a:r>
              <a:rPr lang="en-US" dirty="0"/>
              <a:t> Splits text by a fixed character or token count with an overlap. </a:t>
            </a:r>
            <a:r>
              <a:rPr lang="en-US" b="1" dirty="0"/>
              <a:t>Best for:</a:t>
            </a:r>
            <a:r>
              <a:rPr lang="en-US" dirty="0"/>
              <a:t> Extremely simple, short documents like chat logs or when speed is the absolute priority. It's fast but risks cutting off context mid-sentence.</a:t>
            </a:r>
          </a:p>
          <a:p>
            <a:r>
              <a:rPr lang="en-US" b="1" dirty="0"/>
              <a:t>Hierarchical/Parent-Child Chunking:</a:t>
            </a:r>
            <a:r>
              <a:rPr lang="en-US" dirty="0"/>
              <a:t> Creates two sets of chunks: large chunks (parent, for broad context) and small chunks (child, for retrieval precision). When a small chunk is retrieved, the larger parent chunk is also included in the context passed to the LLM. </a:t>
            </a:r>
            <a:r>
              <a:rPr lang="en-US" b="1" dirty="0"/>
              <a:t>Best for:</a:t>
            </a:r>
            <a:r>
              <a:rPr lang="en-US" dirty="0"/>
              <a:t> Complex Q&amp;A where you need both fine-grained detail and high-level context.</a:t>
            </a:r>
          </a:p>
          <a:p>
            <a:endParaRPr lang="en-US" dirty="0"/>
          </a:p>
        </p:txBody>
      </p:sp>
      <p:sp>
        <p:nvSpPr>
          <p:cNvPr id="4" name="Slide Number Placeholder 3"/>
          <p:cNvSpPr>
            <a:spLocks noGrp="1"/>
          </p:cNvSpPr>
          <p:nvPr>
            <p:ph type="sldNum" sz="quarter" idx="5"/>
          </p:nvPr>
        </p:nvSpPr>
        <p:spPr/>
        <p:txBody>
          <a:bodyPr/>
          <a:lstStyle/>
          <a:p>
            <a:fld id="{436E8A87-18DA-4CCE-A8C2-BDBC489258C6}" type="slidenum">
              <a:rPr lang="en-US" smtClean="0"/>
              <a:pPr/>
              <a:t>83</a:t>
            </a:fld>
            <a:endParaRPr lang="en-US"/>
          </a:p>
        </p:txBody>
      </p:sp>
    </p:spTree>
    <p:extLst>
      <p:ext uri="{BB962C8B-B14F-4D97-AF65-F5344CB8AC3E}">
        <p14:creationId xmlns:p14="http://schemas.microsoft.com/office/powerpoint/2010/main" val="240476997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a:p>
            <a:pPr marL="0" indent="0">
              <a:buNone/>
            </a:pPr>
            <a:r>
              <a:rPr lang="en-US"/>
              <a:t>Content generated by Gemini and reviewed.</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84</a:t>
            </a:fld>
            <a:endParaRPr lang="en-US"/>
          </a:p>
        </p:txBody>
      </p:sp>
    </p:spTree>
    <p:extLst>
      <p:ext uri="{BB962C8B-B14F-4D97-AF65-F5344CB8AC3E}">
        <p14:creationId xmlns:p14="http://schemas.microsoft.com/office/powerpoint/2010/main" val="306618885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2682AC-69C5-1D35-5D9B-078E36C1755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517AA16-1016-B631-7831-D3AAC62BBBAF}"/>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D7AE7417-099B-B13D-D559-C90194FC56D8}"/>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p:txBody>
      </p:sp>
      <p:sp>
        <p:nvSpPr>
          <p:cNvPr id="4" name="Slide Number Placeholder 3">
            <a:extLst>
              <a:ext uri="{FF2B5EF4-FFF2-40B4-BE49-F238E27FC236}">
                <a16:creationId xmlns:a16="http://schemas.microsoft.com/office/drawing/2014/main" id="{C741AF5F-0923-BA55-ED81-188E47E4F12B}"/>
              </a:ext>
            </a:extLst>
          </p:cNvPr>
          <p:cNvSpPr>
            <a:spLocks noGrp="1"/>
          </p:cNvSpPr>
          <p:nvPr>
            <p:ph type="sldNum" sz="quarter" idx="5"/>
          </p:nvPr>
        </p:nvSpPr>
        <p:spPr/>
        <p:txBody>
          <a:bodyPr/>
          <a:lstStyle/>
          <a:p>
            <a:fld id="{436E8A87-18DA-4CCE-A8C2-BDBC489258C6}" type="slidenum">
              <a:rPr lang="en-US" smtClean="0"/>
              <a:pPr/>
              <a:t>8</a:t>
            </a:fld>
            <a:endParaRPr lang="en-US"/>
          </a:p>
        </p:txBody>
      </p:sp>
    </p:spTree>
    <p:extLst>
      <p:ext uri="{BB962C8B-B14F-4D97-AF65-F5344CB8AC3E}">
        <p14:creationId xmlns:p14="http://schemas.microsoft.com/office/powerpoint/2010/main" val="147250839"/>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indent="0">
              <a:buNone/>
            </a:pPr>
            <a:endParaRPr lang="en-US" sz="1100" b="0" i="0" kern="1200">
              <a:solidFill>
                <a:schemeClr val="tx1"/>
              </a:solidFill>
              <a:effectLst/>
              <a:latin typeface="+mn-lt"/>
              <a:ea typeface="+mn-ea"/>
              <a:cs typeface="+mn-cs"/>
            </a:endParaRPr>
          </a:p>
          <a:p>
            <a:pPr marL="0" indent="0">
              <a:buNone/>
            </a:pPr>
            <a:r>
              <a:rPr lang="en-US" sz="1100" b="1" i="0" kern="1200">
                <a:solidFill>
                  <a:schemeClr val="tx1"/>
                </a:solidFill>
                <a:effectLst/>
                <a:latin typeface="+mn-lt"/>
                <a:ea typeface="+mn-ea"/>
                <a:cs typeface="+mn-cs"/>
              </a:rPr>
              <a:t>✅ Is contextual retrieval a real benefit in RAG?</a:t>
            </a:r>
          </a:p>
          <a:p>
            <a:pPr marL="0" indent="0">
              <a:buNone/>
            </a:pPr>
            <a:r>
              <a:rPr lang="en-US" sz="1100" b="1" i="0" kern="1200">
                <a:solidFill>
                  <a:schemeClr val="tx1"/>
                </a:solidFill>
                <a:effectLst/>
                <a:latin typeface="+mn-lt"/>
                <a:ea typeface="+mn-ea"/>
                <a:cs typeface="+mn-cs"/>
              </a:rPr>
              <a:t>Yes — the evidence strongly shows that contextual retrieval significantly improves retrieval accuracy in RAG systems.</a:t>
            </a:r>
            <a:br>
              <a:rPr lang="en-US" sz="1100" b="0" i="0" kern="1200">
                <a:solidFill>
                  <a:schemeClr val="tx1"/>
                </a:solidFill>
                <a:effectLst/>
                <a:latin typeface="+mn-lt"/>
                <a:ea typeface="+mn-ea"/>
                <a:cs typeface="+mn-cs"/>
              </a:rPr>
            </a:br>
            <a:r>
              <a:rPr lang="en-US" sz="1100" b="0" i="0" kern="1200">
                <a:solidFill>
                  <a:schemeClr val="tx1"/>
                </a:solidFill>
                <a:effectLst/>
                <a:latin typeface="+mn-lt"/>
                <a:ea typeface="+mn-ea"/>
                <a:cs typeface="+mn-cs"/>
              </a:rPr>
              <a:t>Multiple independent sources, including Anthropic, Microsoft, </a:t>
            </a:r>
            <a:r>
              <a:rPr lang="en-US" sz="1100" b="0" i="0" kern="1200" err="1">
                <a:solidFill>
                  <a:schemeClr val="tx1"/>
                </a:solidFill>
                <a:effectLst/>
                <a:latin typeface="+mn-lt"/>
                <a:ea typeface="+mn-ea"/>
                <a:cs typeface="+mn-cs"/>
              </a:rPr>
              <a:t>DataCamp</a:t>
            </a:r>
            <a:r>
              <a:rPr lang="en-US" sz="1100" b="0" i="0" kern="1200">
                <a:solidFill>
                  <a:schemeClr val="tx1"/>
                </a:solidFill>
                <a:effectLst/>
                <a:latin typeface="+mn-lt"/>
                <a:ea typeface="+mn-ea"/>
                <a:cs typeface="+mn-cs"/>
              </a:rPr>
              <a:t>, and open‑source implementations, all report </a:t>
            </a:r>
            <a:r>
              <a:rPr lang="en-US" sz="1100" b="0" i="1" kern="1200">
                <a:solidFill>
                  <a:schemeClr val="tx1"/>
                </a:solidFill>
                <a:effectLst/>
                <a:latin typeface="+mn-lt"/>
                <a:ea typeface="+mn-ea"/>
                <a:cs typeface="+mn-cs"/>
              </a:rPr>
              <a:t>large measurable gains</a:t>
            </a:r>
            <a:r>
              <a:rPr lang="en-US" sz="1100" b="0" i="0" kern="1200">
                <a:solidFill>
                  <a:schemeClr val="tx1"/>
                </a:solidFill>
                <a:effectLst/>
                <a:latin typeface="+mn-lt"/>
                <a:ea typeface="+mn-ea"/>
                <a:cs typeface="+mn-cs"/>
              </a:rPr>
              <a:t>.</a:t>
            </a:r>
          </a:p>
          <a:p>
            <a:pPr marL="0" indent="0">
              <a:buNone/>
            </a:pPr>
            <a:br>
              <a:rPr lang="en-US" sz="1100" b="0" i="0" kern="1200">
                <a:solidFill>
                  <a:schemeClr val="tx1"/>
                </a:solidFill>
                <a:effectLst/>
                <a:latin typeface="+mn-lt"/>
                <a:ea typeface="+mn-ea"/>
                <a:cs typeface="+mn-cs"/>
              </a:rPr>
            </a:br>
            <a:endParaRPr lang="en-US" sz="1100" b="0" i="0" kern="1200">
              <a:solidFill>
                <a:schemeClr val="tx1"/>
              </a:solidFill>
              <a:effectLst/>
              <a:latin typeface="+mn-lt"/>
              <a:ea typeface="+mn-ea"/>
              <a:cs typeface="+mn-cs"/>
            </a:endParaRPr>
          </a:p>
          <a:p>
            <a:pPr marL="0" indent="0">
              <a:buNone/>
            </a:pPr>
            <a:r>
              <a:rPr lang="en-US" sz="1100" b="1" i="0" kern="1200">
                <a:solidFill>
                  <a:schemeClr val="tx1"/>
                </a:solidFill>
                <a:effectLst/>
                <a:latin typeface="+mn-lt"/>
                <a:ea typeface="+mn-ea"/>
                <a:cs typeface="+mn-cs"/>
              </a:rPr>
              <a:t>📊 What measurable benefits have been demonstrated?</a:t>
            </a:r>
          </a:p>
          <a:p>
            <a:pPr marL="0" indent="0">
              <a:buNone/>
            </a:pPr>
            <a:r>
              <a:rPr lang="en-US" sz="1100" b="1" i="0" kern="1200">
                <a:solidFill>
                  <a:schemeClr val="tx1"/>
                </a:solidFill>
                <a:effectLst/>
                <a:latin typeface="+mn-lt"/>
                <a:ea typeface="+mn-ea"/>
                <a:cs typeface="+mn-cs"/>
              </a:rPr>
              <a:t>1. </a:t>
            </a:r>
            <a:r>
              <a:rPr lang="en-US" sz="1100" b="1" i="0" kern="1200" err="1">
                <a:solidFill>
                  <a:schemeClr val="tx1"/>
                </a:solidFill>
                <a:effectLst/>
                <a:latin typeface="+mn-lt"/>
                <a:ea typeface="+mn-ea"/>
                <a:cs typeface="+mn-cs"/>
              </a:rPr>
              <a:t>Anthropic’s</a:t>
            </a:r>
            <a:r>
              <a:rPr lang="en-US" sz="1100" b="1" i="0" kern="1200">
                <a:solidFill>
                  <a:schemeClr val="tx1"/>
                </a:solidFill>
                <a:effectLst/>
                <a:latin typeface="+mn-lt"/>
                <a:ea typeface="+mn-ea"/>
                <a:cs typeface="+mn-cs"/>
              </a:rPr>
              <a:t> official measurements</a:t>
            </a:r>
          </a:p>
          <a:p>
            <a:pPr marL="0" indent="0">
              <a:buNone/>
            </a:pPr>
            <a:r>
              <a:rPr lang="en-US" sz="1100" b="0" i="0" kern="1200">
                <a:solidFill>
                  <a:schemeClr val="tx1"/>
                </a:solidFill>
                <a:effectLst/>
                <a:latin typeface="+mn-lt"/>
                <a:ea typeface="+mn-ea"/>
                <a:cs typeface="+mn-cs"/>
              </a:rPr>
              <a:t>From </a:t>
            </a:r>
            <a:r>
              <a:rPr lang="en-US" sz="1100" b="1" i="0" kern="1200" err="1">
                <a:solidFill>
                  <a:schemeClr val="tx1"/>
                </a:solidFill>
                <a:effectLst/>
                <a:latin typeface="+mn-lt"/>
                <a:ea typeface="+mn-ea"/>
                <a:cs typeface="+mn-cs"/>
              </a:rPr>
              <a:t>Anthropic’s</a:t>
            </a:r>
            <a:r>
              <a:rPr lang="en-US" sz="1100" b="1" i="0" kern="1200">
                <a:solidFill>
                  <a:schemeClr val="tx1"/>
                </a:solidFill>
                <a:effectLst/>
                <a:latin typeface="+mn-lt"/>
                <a:ea typeface="+mn-ea"/>
                <a:cs typeface="+mn-cs"/>
              </a:rPr>
              <a:t> engineering team</a:t>
            </a:r>
            <a:r>
              <a:rPr lang="en-US" sz="1100" b="0" i="0" kern="1200">
                <a:solidFill>
                  <a:schemeClr val="tx1"/>
                </a:solidFill>
                <a:effectLst/>
                <a:latin typeface="+mn-lt"/>
                <a:ea typeface="+mn-ea"/>
                <a:cs typeface="+mn-cs"/>
              </a:rPr>
              <a:t>, contextual retrieval achieves:</a:t>
            </a:r>
          </a:p>
          <a:p>
            <a:pPr marL="0" indent="0">
              <a:buNone/>
            </a:pPr>
            <a:r>
              <a:rPr lang="en-US" sz="1100" b="1" i="0" kern="1200">
                <a:solidFill>
                  <a:schemeClr val="tx1"/>
                </a:solidFill>
                <a:effectLst/>
                <a:latin typeface="+mn-lt"/>
                <a:ea typeface="+mn-ea"/>
                <a:cs typeface="+mn-cs"/>
              </a:rPr>
              <a:t>49% reduction</a:t>
            </a:r>
            <a:r>
              <a:rPr lang="en-US" sz="1100" b="0" i="0" kern="1200">
                <a:solidFill>
                  <a:schemeClr val="tx1"/>
                </a:solidFill>
                <a:effectLst/>
                <a:latin typeface="+mn-lt"/>
                <a:ea typeface="+mn-ea"/>
                <a:cs typeface="+mn-cs"/>
              </a:rPr>
              <a:t> in failed retrievals using contextual embeddings alone</a:t>
            </a:r>
          </a:p>
          <a:p>
            <a:pPr marL="0" indent="0">
              <a:buNone/>
            </a:pPr>
            <a:r>
              <a:rPr lang="en-US" sz="1100" b="1" i="0" kern="1200">
                <a:solidFill>
                  <a:schemeClr val="tx1"/>
                </a:solidFill>
                <a:effectLst/>
                <a:latin typeface="+mn-lt"/>
                <a:ea typeface="+mn-ea"/>
                <a:cs typeface="+mn-cs"/>
              </a:rPr>
              <a:t>67% reduction</a:t>
            </a:r>
            <a:r>
              <a:rPr lang="en-US" sz="1100" b="0" i="0" kern="1200">
                <a:solidFill>
                  <a:schemeClr val="tx1"/>
                </a:solidFill>
                <a:effectLst/>
                <a:latin typeface="+mn-lt"/>
                <a:ea typeface="+mn-ea"/>
                <a:cs typeface="+mn-cs"/>
              </a:rPr>
              <a:t> in failed retrievals when contextual embeddings are combined with contextual BM25 and reranking </a:t>
            </a:r>
            <a:r>
              <a:rPr lang="en-US" sz="1100" b="0" i="0" u="none" strike="noStrike" kern="1200">
                <a:solidFill>
                  <a:schemeClr val="tx1"/>
                </a:solidFill>
                <a:effectLst/>
                <a:latin typeface="+mn-lt"/>
                <a:ea typeface="+mn-ea"/>
                <a:cs typeface="+mn-cs"/>
                <a:hlinkClick r:id="rId3"/>
              </a:rPr>
              <a:t>[anthropic.com]</a:t>
            </a:r>
            <a:endParaRPr lang="en-US" sz="1100" b="0" i="0" kern="1200">
              <a:solidFill>
                <a:schemeClr val="tx1"/>
              </a:solidFill>
              <a:effectLst/>
              <a:latin typeface="+mn-lt"/>
              <a:ea typeface="+mn-ea"/>
              <a:cs typeface="+mn-cs"/>
            </a:endParaRPr>
          </a:p>
          <a:p>
            <a:pPr marL="0" indent="0">
              <a:buNone/>
            </a:pPr>
            <a:r>
              <a:rPr lang="en-US" sz="1100" b="0" i="0" kern="1200">
                <a:solidFill>
                  <a:schemeClr val="tx1"/>
                </a:solidFill>
                <a:effectLst/>
                <a:latin typeface="+mn-lt"/>
                <a:ea typeface="+mn-ea"/>
                <a:cs typeface="+mn-cs"/>
              </a:rPr>
              <a:t>These are </a:t>
            </a:r>
            <a:r>
              <a:rPr lang="en-US" sz="1100" b="0" i="1" kern="1200">
                <a:solidFill>
                  <a:schemeClr val="tx1"/>
                </a:solidFill>
                <a:effectLst/>
                <a:latin typeface="+mn-lt"/>
                <a:ea typeface="+mn-ea"/>
                <a:cs typeface="+mn-cs"/>
              </a:rPr>
              <a:t>very large</a:t>
            </a:r>
            <a:r>
              <a:rPr lang="en-US" sz="1100" b="0" i="0" kern="1200">
                <a:solidFill>
                  <a:schemeClr val="tx1"/>
                </a:solidFill>
                <a:effectLst/>
                <a:latin typeface="+mn-lt"/>
                <a:ea typeface="+mn-ea"/>
                <a:cs typeface="+mn-cs"/>
              </a:rPr>
              <a:t> improvements in retrieval precision—meaning the model gets the correct chunks far more often.</a:t>
            </a:r>
            <a:br>
              <a:rPr lang="en-US" sz="1100" b="0" i="0" kern="1200">
                <a:solidFill>
                  <a:schemeClr val="tx1"/>
                </a:solidFill>
                <a:effectLst/>
                <a:latin typeface="+mn-lt"/>
                <a:ea typeface="+mn-ea"/>
                <a:cs typeface="+mn-cs"/>
              </a:rPr>
            </a:br>
            <a:endParaRPr lang="en-US" sz="1100" b="0" i="0" kern="1200">
              <a:solidFill>
                <a:schemeClr val="tx1"/>
              </a:solidFill>
              <a:effectLst/>
              <a:latin typeface="+mn-lt"/>
              <a:ea typeface="+mn-ea"/>
              <a:cs typeface="+mn-cs"/>
            </a:endParaRPr>
          </a:p>
          <a:p>
            <a:pPr marL="0" indent="0">
              <a:buNone/>
            </a:pPr>
            <a:r>
              <a:rPr lang="en-US" sz="1100" b="1" i="0" kern="1200">
                <a:solidFill>
                  <a:schemeClr val="tx1"/>
                </a:solidFill>
                <a:effectLst/>
                <a:latin typeface="+mn-lt"/>
                <a:ea typeface="+mn-ea"/>
                <a:cs typeface="+mn-cs"/>
              </a:rPr>
              <a:t>2. </a:t>
            </a:r>
            <a:r>
              <a:rPr lang="en-US" sz="1100" b="1" i="0" kern="1200" err="1">
                <a:solidFill>
                  <a:schemeClr val="tx1"/>
                </a:solidFill>
                <a:effectLst/>
                <a:latin typeface="+mn-lt"/>
                <a:ea typeface="+mn-ea"/>
                <a:cs typeface="+mn-cs"/>
              </a:rPr>
              <a:t>DataCamp’s</a:t>
            </a:r>
            <a:r>
              <a:rPr lang="en-US" sz="1100" b="1" i="0" kern="1200">
                <a:solidFill>
                  <a:schemeClr val="tx1"/>
                </a:solidFill>
                <a:effectLst/>
                <a:latin typeface="+mn-lt"/>
                <a:ea typeface="+mn-ea"/>
                <a:cs typeface="+mn-cs"/>
              </a:rPr>
              <a:t> independent write‑up of </a:t>
            </a:r>
            <a:r>
              <a:rPr lang="en-US" sz="1100" b="1" i="0" kern="1200" err="1">
                <a:solidFill>
                  <a:schemeClr val="tx1"/>
                </a:solidFill>
                <a:effectLst/>
                <a:latin typeface="+mn-lt"/>
                <a:ea typeface="+mn-ea"/>
                <a:cs typeface="+mn-cs"/>
              </a:rPr>
              <a:t>Anthropic’s</a:t>
            </a:r>
            <a:r>
              <a:rPr lang="en-US" sz="1100" b="1" i="0" kern="1200">
                <a:solidFill>
                  <a:schemeClr val="tx1"/>
                </a:solidFill>
                <a:effectLst/>
                <a:latin typeface="+mn-lt"/>
                <a:ea typeface="+mn-ea"/>
                <a:cs typeface="+mn-cs"/>
              </a:rPr>
              <a:t> results</a:t>
            </a:r>
          </a:p>
          <a:p>
            <a:pPr marL="0" indent="0">
              <a:buNone/>
            </a:pPr>
            <a:r>
              <a:rPr lang="en-US" sz="1100" b="0" i="0" kern="1200" err="1">
                <a:solidFill>
                  <a:schemeClr val="tx1"/>
                </a:solidFill>
                <a:effectLst/>
                <a:latin typeface="+mn-lt"/>
                <a:ea typeface="+mn-ea"/>
                <a:cs typeface="+mn-cs"/>
              </a:rPr>
              <a:t>DataCamp’s</a:t>
            </a:r>
            <a:r>
              <a:rPr lang="en-US" sz="1100" b="0" i="0" kern="1200">
                <a:solidFill>
                  <a:schemeClr val="tx1"/>
                </a:solidFill>
                <a:effectLst/>
                <a:latin typeface="+mn-lt"/>
                <a:ea typeface="+mn-ea"/>
                <a:cs typeface="+mn-cs"/>
              </a:rPr>
              <a:t> analysis confirms the same performance gains:</a:t>
            </a:r>
          </a:p>
          <a:p>
            <a:pPr marL="0" indent="0">
              <a:buNone/>
            </a:pPr>
            <a:r>
              <a:rPr lang="en-US" sz="1100" b="1" i="0" kern="1200">
                <a:solidFill>
                  <a:schemeClr val="tx1"/>
                </a:solidFill>
                <a:effectLst/>
                <a:latin typeface="+mn-lt"/>
                <a:ea typeface="+mn-ea"/>
                <a:cs typeface="+mn-cs"/>
              </a:rPr>
              <a:t>Up to 67% improvement</a:t>
            </a:r>
            <a:r>
              <a:rPr lang="en-US" sz="1100" b="0" i="0" kern="1200">
                <a:solidFill>
                  <a:schemeClr val="tx1"/>
                </a:solidFill>
                <a:effectLst/>
                <a:latin typeface="+mn-lt"/>
                <a:ea typeface="+mn-ea"/>
                <a:cs typeface="+mn-cs"/>
              </a:rPr>
              <a:t> in retrieval accuracy</a:t>
            </a:r>
          </a:p>
          <a:p>
            <a:pPr marL="0" indent="0">
              <a:buNone/>
            </a:pPr>
            <a:r>
              <a:rPr lang="en-US" sz="1100" b="0" i="0" kern="1200">
                <a:solidFill>
                  <a:schemeClr val="tx1"/>
                </a:solidFill>
                <a:effectLst/>
                <a:latin typeface="+mn-lt"/>
                <a:ea typeface="+mn-ea"/>
                <a:cs typeface="+mn-cs"/>
              </a:rPr>
              <a:t>Major reduction in irrelevant or context‑missing retrieved chunks </a:t>
            </a:r>
            <a:r>
              <a:rPr lang="en-US" sz="1100" b="0" i="0" u="none" strike="noStrike" kern="1200">
                <a:solidFill>
                  <a:schemeClr val="tx1"/>
                </a:solidFill>
                <a:effectLst/>
                <a:latin typeface="+mn-lt"/>
                <a:ea typeface="+mn-ea"/>
                <a:cs typeface="+mn-cs"/>
                <a:hlinkClick r:id="rId4"/>
              </a:rPr>
              <a:t>[datacamp.com]</a:t>
            </a:r>
            <a:endParaRPr lang="en-US" sz="1100" b="0" i="0" kern="1200">
              <a:solidFill>
                <a:schemeClr val="tx1"/>
              </a:solidFill>
              <a:effectLst/>
              <a:latin typeface="+mn-lt"/>
              <a:ea typeface="+mn-ea"/>
              <a:cs typeface="+mn-cs"/>
            </a:endParaRPr>
          </a:p>
          <a:p>
            <a:pPr marL="0" indent="0">
              <a:buNone/>
            </a:pPr>
            <a:r>
              <a:rPr lang="en-US" sz="1100" b="0" i="0" kern="1200">
                <a:solidFill>
                  <a:schemeClr val="tx1"/>
                </a:solidFill>
                <a:effectLst/>
                <a:latin typeface="+mn-lt"/>
                <a:ea typeface="+mn-ea"/>
                <a:cs typeface="+mn-cs"/>
              </a:rPr>
              <a:t>They emphasize that contextual retrieval dramatically reduces the common RAG failure mode where chunking removes critical context.</a:t>
            </a:r>
            <a:br>
              <a:rPr lang="en-US" sz="1100" b="0" i="0" kern="1200">
                <a:solidFill>
                  <a:schemeClr val="tx1"/>
                </a:solidFill>
                <a:effectLst/>
                <a:latin typeface="+mn-lt"/>
                <a:ea typeface="+mn-ea"/>
                <a:cs typeface="+mn-cs"/>
              </a:rPr>
            </a:br>
            <a:endParaRPr lang="en-US" sz="1100" b="0" i="0" kern="1200">
              <a:solidFill>
                <a:schemeClr val="tx1"/>
              </a:solidFill>
              <a:effectLst/>
              <a:latin typeface="+mn-lt"/>
              <a:ea typeface="+mn-ea"/>
              <a:cs typeface="+mn-cs"/>
            </a:endParaRPr>
          </a:p>
          <a:p>
            <a:pPr marL="0" indent="0">
              <a:buNone/>
            </a:pPr>
            <a:r>
              <a:rPr lang="en-US" sz="1100" b="1" i="0" kern="1200">
                <a:solidFill>
                  <a:schemeClr val="tx1"/>
                </a:solidFill>
                <a:effectLst/>
                <a:latin typeface="+mn-lt"/>
                <a:ea typeface="+mn-ea"/>
                <a:cs typeface="+mn-cs"/>
              </a:rPr>
              <a:t>3. Microsoft’s RAG research</a:t>
            </a:r>
          </a:p>
          <a:p>
            <a:pPr marL="0" indent="0">
              <a:buNone/>
            </a:pPr>
            <a:r>
              <a:rPr lang="en-US" sz="1100" b="0" i="0" kern="1200">
                <a:solidFill>
                  <a:schemeClr val="tx1"/>
                </a:solidFill>
                <a:effectLst/>
                <a:latin typeface="+mn-lt"/>
                <a:ea typeface="+mn-ea"/>
                <a:cs typeface="+mn-cs"/>
              </a:rPr>
              <a:t>Microsoft’s Azure AI team also validates contextual retrieval techniques:</a:t>
            </a:r>
          </a:p>
          <a:p>
            <a:pPr marL="0" indent="0">
              <a:buNone/>
            </a:pPr>
            <a:r>
              <a:rPr lang="en-US" sz="1100" b="0" i="0" kern="1200">
                <a:solidFill>
                  <a:schemeClr val="tx1"/>
                </a:solidFill>
                <a:effectLst/>
                <a:latin typeface="+mn-lt"/>
                <a:ea typeface="+mn-ea"/>
                <a:cs typeface="+mn-cs"/>
              </a:rPr>
              <a:t>Describes </a:t>
            </a:r>
            <a:r>
              <a:rPr lang="en-US" sz="1100" b="1" i="0" kern="1200">
                <a:solidFill>
                  <a:schemeClr val="tx1"/>
                </a:solidFill>
                <a:effectLst/>
                <a:latin typeface="+mn-lt"/>
                <a:ea typeface="+mn-ea"/>
                <a:cs typeface="+mn-cs"/>
              </a:rPr>
              <a:t>contextual embeddings</a:t>
            </a:r>
            <a:r>
              <a:rPr lang="en-US" sz="1100" b="0" i="0" kern="1200">
                <a:solidFill>
                  <a:schemeClr val="tx1"/>
                </a:solidFill>
                <a:effectLst/>
                <a:latin typeface="+mn-lt"/>
                <a:ea typeface="+mn-ea"/>
                <a:cs typeface="+mn-cs"/>
              </a:rPr>
              <a:t> as a fix for loss of meaning in chunked documents</a:t>
            </a:r>
          </a:p>
          <a:p>
            <a:pPr marL="0" indent="0">
              <a:buNone/>
            </a:pPr>
            <a:r>
              <a:rPr lang="en-US" sz="1100" b="0" i="0" kern="1200">
                <a:solidFill>
                  <a:schemeClr val="tx1"/>
                </a:solidFill>
                <a:effectLst/>
                <a:latin typeface="+mn-lt"/>
                <a:ea typeface="+mn-ea"/>
                <a:cs typeface="+mn-cs"/>
              </a:rPr>
              <a:t>Confirms that adding context before embedding </a:t>
            </a:r>
            <a:r>
              <a:rPr lang="en-US" sz="1100" b="1" i="0" kern="1200">
                <a:solidFill>
                  <a:schemeClr val="tx1"/>
                </a:solidFill>
                <a:effectLst/>
                <a:latin typeface="+mn-lt"/>
                <a:ea typeface="+mn-ea"/>
                <a:cs typeface="+mn-cs"/>
              </a:rPr>
              <a:t>cuts retrieval failures significantly</a:t>
            </a:r>
            <a:r>
              <a:rPr lang="en-US" sz="1100" b="0" i="0" kern="1200">
                <a:solidFill>
                  <a:schemeClr val="tx1"/>
                </a:solidFill>
                <a:effectLst/>
                <a:latin typeface="+mn-lt"/>
                <a:ea typeface="+mn-ea"/>
                <a:cs typeface="+mn-cs"/>
              </a:rPr>
              <a:t>, especially when combined with reranking </a:t>
            </a:r>
            <a:r>
              <a:rPr lang="en-US" sz="1100" b="0" i="0" u="none" strike="noStrike" kern="1200">
                <a:solidFill>
                  <a:schemeClr val="tx1"/>
                </a:solidFill>
                <a:effectLst/>
                <a:latin typeface="+mn-lt"/>
                <a:ea typeface="+mn-ea"/>
                <a:cs typeface="+mn-cs"/>
                <a:hlinkClick r:id="rId5"/>
              </a:rPr>
              <a:t>[</a:t>
            </a:r>
            <a:r>
              <a:rPr lang="en-US" sz="1100" b="0" i="0" u="none" strike="noStrike" kern="1200" err="1">
                <a:solidFill>
                  <a:schemeClr val="tx1"/>
                </a:solidFill>
                <a:effectLst/>
                <a:latin typeface="+mn-lt"/>
                <a:ea typeface="+mn-ea"/>
                <a:cs typeface="+mn-cs"/>
                <a:hlinkClick r:id="rId5"/>
              </a:rPr>
              <a:t>techcommun</a:t>
            </a:r>
            <a:r>
              <a:rPr lang="en-US" sz="1100" b="0" i="0" u="none" strike="noStrike" kern="1200">
                <a:solidFill>
                  <a:schemeClr val="tx1"/>
                </a:solidFill>
                <a:effectLst/>
                <a:latin typeface="+mn-lt"/>
                <a:ea typeface="+mn-ea"/>
                <a:cs typeface="+mn-cs"/>
                <a:hlinkClick r:id="rId5"/>
              </a:rPr>
              <a:t>…rosoft.com]</a:t>
            </a:r>
            <a:endParaRPr lang="en-US" sz="1100" b="0" i="0" kern="1200">
              <a:solidFill>
                <a:schemeClr val="tx1"/>
              </a:solidFill>
              <a:effectLst/>
              <a:latin typeface="+mn-lt"/>
              <a:ea typeface="+mn-ea"/>
              <a:cs typeface="+mn-cs"/>
            </a:endParaRPr>
          </a:p>
          <a:p>
            <a:pPr marL="0" indent="0">
              <a:buNone/>
            </a:pPr>
            <a:r>
              <a:rPr lang="en-US" sz="1100" b="0" i="0" kern="1200">
                <a:solidFill>
                  <a:schemeClr val="tx1"/>
                </a:solidFill>
                <a:effectLst/>
                <a:latin typeface="+mn-lt"/>
                <a:ea typeface="+mn-ea"/>
                <a:cs typeface="+mn-cs"/>
              </a:rPr>
              <a:t>While Microsoft doesn’t give a percentage, their examples and conclusions match </a:t>
            </a:r>
            <a:r>
              <a:rPr lang="en-US" sz="1100" b="0" i="0" kern="1200" err="1">
                <a:solidFill>
                  <a:schemeClr val="tx1"/>
                </a:solidFill>
                <a:effectLst/>
                <a:latin typeface="+mn-lt"/>
                <a:ea typeface="+mn-ea"/>
                <a:cs typeface="+mn-cs"/>
              </a:rPr>
              <a:t>Anthropic’s</a:t>
            </a:r>
            <a:r>
              <a:rPr lang="en-US" sz="1100" b="0" i="0" kern="1200">
                <a:solidFill>
                  <a:schemeClr val="tx1"/>
                </a:solidFill>
                <a:effectLst/>
                <a:latin typeface="+mn-lt"/>
                <a:ea typeface="+mn-ea"/>
                <a:cs typeface="+mn-cs"/>
              </a:rPr>
              <a:t> findings.</a:t>
            </a:r>
          </a:p>
          <a:p>
            <a:pPr marL="0" indent="0">
              <a:buNone/>
            </a:pPr>
            <a:endParaRPr lang="en-US" sz="1100" b="0" i="0" kern="1200">
              <a:solidFill>
                <a:schemeClr val="tx1"/>
              </a:solidFill>
              <a:effectLst/>
              <a:latin typeface="+mn-lt"/>
              <a:ea typeface="+mn-ea"/>
              <a:cs typeface="+mn-cs"/>
            </a:endParaRPr>
          </a:p>
          <a:p>
            <a:pPr marL="0" indent="0">
              <a:buNone/>
            </a:pPr>
            <a:r>
              <a:rPr lang="en-US" sz="1100" b="1" i="0" kern="1200">
                <a:solidFill>
                  <a:schemeClr val="tx1"/>
                </a:solidFill>
                <a:effectLst/>
                <a:latin typeface="+mn-lt"/>
                <a:ea typeface="+mn-ea"/>
                <a:cs typeface="+mn-cs"/>
              </a:rPr>
              <a:t>4. Open‑source implementations (GitHub)</a:t>
            </a:r>
          </a:p>
          <a:p>
            <a:pPr marL="0" indent="0">
              <a:buNone/>
            </a:pPr>
            <a:r>
              <a:rPr lang="en-US" sz="1100" b="0" i="0" kern="1200">
                <a:solidFill>
                  <a:schemeClr val="tx1"/>
                </a:solidFill>
                <a:effectLst/>
                <a:latin typeface="+mn-lt"/>
                <a:ea typeface="+mn-ea"/>
                <a:cs typeface="+mn-cs"/>
              </a:rPr>
              <a:t>An open-source </a:t>
            </a:r>
            <a:r>
              <a:rPr lang="en-US" sz="1100" b="0" i="0" kern="1200" err="1">
                <a:solidFill>
                  <a:schemeClr val="tx1"/>
                </a:solidFill>
                <a:effectLst/>
                <a:latin typeface="+mn-lt"/>
                <a:ea typeface="+mn-ea"/>
                <a:cs typeface="+mn-cs"/>
              </a:rPr>
              <a:t>LangGraph</a:t>
            </a:r>
            <a:r>
              <a:rPr lang="en-US" sz="1100" b="0" i="0" kern="1200">
                <a:solidFill>
                  <a:schemeClr val="tx1"/>
                </a:solidFill>
                <a:effectLst/>
                <a:latin typeface="+mn-lt"/>
                <a:ea typeface="+mn-ea"/>
                <a:cs typeface="+mn-cs"/>
              </a:rPr>
              <a:t> implementation reports:</a:t>
            </a:r>
          </a:p>
          <a:p>
            <a:pPr marL="0" indent="0">
              <a:buNone/>
            </a:pPr>
            <a:r>
              <a:rPr lang="en-US" sz="1100" b="1" i="0" kern="1200">
                <a:solidFill>
                  <a:schemeClr val="tx1"/>
                </a:solidFill>
                <a:effectLst/>
                <a:latin typeface="+mn-lt"/>
                <a:ea typeface="+mn-ea"/>
                <a:cs typeface="+mn-cs"/>
              </a:rPr>
              <a:t>35% reduction</a:t>
            </a:r>
            <a:r>
              <a:rPr lang="en-US" sz="1100" b="0" i="0" kern="1200">
                <a:solidFill>
                  <a:schemeClr val="tx1"/>
                </a:solidFill>
                <a:effectLst/>
                <a:latin typeface="+mn-lt"/>
                <a:ea typeface="+mn-ea"/>
                <a:cs typeface="+mn-cs"/>
              </a:rPr>
              <a:t> in Top‑20 retrieval failures with contextual embeddings alone</a:t>
            </a:r>
          </a:p>
          <a:p>
            <a:pPr marL="0" indent="0">
              <a:buNone/>
            </a:pPr>
            <a:r>
              <a:rPr lang="en-US" sz="1100" b="1" i="0" kern="1200">
                <a:solidFill>
                  <a:schemeClr val="tx1"/>
                </a:solidFill>
                <a:effectLst/>
                <a:latin typeface="+mn-lt"/>
                <a:ea typeface="+mn-ea"/>
                <a:cs typeface="+mn-cs"/>
              </a:rPr>
              <a:t>49% reduction</a:t>
            </a:r>
            <a:r>
              <a:rPr lang="en-US" sz="1100" b="0" i="0" kern="1200">
                <a:solidFill>
                  <a:schemeClr val="tx1"/>
                </a:solidFill>
                <a:effectLst/>
                <a:latin typeface="+mn-lt"/>
                <a:ea typeface="+mn-ea"/>
                <a:cs typeface="+mn-cs"/>
              </a:rPr>
              <a:t> when combining contextual embeddings with contextual BM25 </a:t>
            </a:r>
            <a:r>
              <a:rPr lang="en-US" sz="1100" b="0" i="0" u="none" strike="noStrike" kern="1200">
                <a:solidFill>
                  <a:schemeClr val="tx1"/>
                </a:solidFill>
                <a:effectLst/>
                <a:latin typeface="+mn-lt"/>
                <a:ea typeface="+mn-ea"/>
                <a:cs typeface="+mn-cs"/>
                <a:hlinkClick r:id="rId6"/>
              </a:rPr>
              <a:t>[github.com]</a:t>
            </a:r>
            <a:endParaRPr lang="en-US" sz="1100" b="0" i="0" kern="1200">
              <a:solidFill>
                <a:schemeClr val="tx1"/>
              </a:solidFill>
              <a:effectLst/>
              <a:latin typeface="+mn-lt"/>
              <a:ea typeface="+mn-ea"/>
              <a:cs typeface="+mn-cs"/>
            </a:endParaRPr>
          </a:p>
          <a:p>
            <a:pPr marL="0" indent="0">
              <a:buNone/>
            </a:pPr>
            <a:r>
              <a:rPr lang="en-US" sz="1100" b="0" i="0" kern="1200">
                <a:solidFill>
                  <a:schemeClr val="tx1"/>
                </a:solidFill>
                <a:effectLst/>
                <a:latin typeface="+mn-lt"/>
                <a:ea typeface="+mn-ea"/>
                <a:cs typeface="+mn-cs"/>
              </a:rPr>
              <a:t>These match </a:t>
            </a:r>
            <a:r>
              <a:rPr lang="en-US" sz="1100" b="0" i="0" kern="1200" err="1">
                <a:solidFill>
                  <a:schemeClr val="tx1"/>
                </a:solidFill>
                <a:effectLst/>
                <a:latin typeface="+mn-lt"/>
                <a:ea typeface="+mn-ea"/>
                <a:cs typeface="+mn-cs"/>
              </a:rPr>
              <a:t>Anthropic’s</a:t>
            </a:r>
            <a:r>
              <a:rPr lang="en-US" sz="1100" b="0" i="0" kern="1200">
                <a:solidFill>
                  <a:schemeClr val="tx1"/>
                </a:solidFill>
                <a:effectLst/>
                <a:latin typeface="+mn-lt"/>
                <a:ea typeface="+mn-ea"/>
                <a:cs typeface="+mn-cs"/>
              </a:rPr>
              <a:t> numbers and reinforce reproducibility.</a:t>
            </a:r>
          </a:p>
          <a:p>
            <a:pPr marL="0" indent="0">
              <a:buNone/>
            </a:pPr>
            <a:endParaRPr lang="en-US" sz="1100" b="0" i="0" kern="1200">
              <a:solidFill>
                <a:schemeClr val="tx1"/>
              </a:solidFill>
              <a:effectLst/>
              <a:latin typeface="+mn-lt"/>
              <a:ea typeface="+mn-ea"/>
              <a:cs typeface="+mn-cs"/>
            </a:endParaRPr>
          </a:p>
          <a:p>
            <a:pPr marL="0" indent="0">
              <a:buNone/>
            </a:pPr>
            <a:r>
              <a:rPr lang="en-US" sz="1100" b="1" i="0" kern="1200">
                <a:solidFill>
                  <a:schemeClr val="tx1"/>
                </a:solidFill>
                <a:effectLst/>
                <a:latin typeface="+mn-lt"/>
                <a:ea typeface="+mn-ea"/>
                <a:cs typeface="+mn-cs"/>
              </a:rPr>
              <a:t>🧠 Why does contextual retrieval help so much?</a:t>
            </a:r>
          </a:p>
          <a:p>
            <a:pPr marL="0" indent="0">
              <a:buNone/>
            </a:pPr>
            <a:r>
              <a:rPr lang="en-US" sz="1100" b="0" i="0" kern="1200">
                <a:solidFill>
                  <a:schemeClr val="tx1"/>
                </a:solidFill>
                <a:effectLst/>
                <a:latin typeface="+mn-lt"/>
                <a:ea typeface="+mn-ea"/>
                <a:cs typeface="+mn-cs"/>
              </a:rPr>
              <a:t>Traditional RAG suffers because chunking breaks context. For example:</a:t>
            </a:r>
          </a:p>
          <a:p>
            <a:pPr marL="0" indent="0">
              <a:buNone/>
            </a:pPr>
            <a:r>
              <a:rPr lang="en-US" sz="1100" b="0" i="0" kern="1200">
                <a:solidFill>
                  <a:schemeClr val="tx1"/>
                </a:solidFill>
                <a:effectLst/>
                <a:latin typeface="+mn-lt"/>
                <a:ea typeface="+mn-ea"/>
                <a:cs typeface="+mn-cs"/>
              </a:rPr>
              <a:t>A requirement (“6 months tenure”) may be in one chunk.</a:t>
            </a:r>
          </a:p>
          <a:p>
            <a:pPr marL="0" indent="0">
              <a:buNone/>
            </a:pPr>
            <a:r>
              <a:rPr lang="en-US" sz="1100" b="0" i="0" kern="1200">
                <a:solidFill>
                  <a:schemeClr val="tx1"/>
                </a:solidFill>
                <a:effectLst/>
                <a:latin typeface="+mn-lt"/>
                <a:ea typeface="+mn-ea"/>
                <a:cs typeface="+mn-cs"/>
              </a:rPr>
              <a:t>An exception (“HR approval allowed”) in another.</a:t>
            </a:r>
          </a:p>
          <a:p>
            <a:pPr marL="0" indent="0">
              <a:buNone/>
            </a:pPr>
            <a:r>
              <a:rPr lang="en-US" sz="1100" b="0" i="0" kern="1200">
                <a:solidFill>
                  <a:schemeClr val="tx1"/>
                </a:solidFill>
                <a:effectLst/>
                <a:latin typeface="+mn-lt"/>
                <a:ea typeface="+mn-ea"/>
                <a:cs typeface="+mn-cs"/>
              </a:rPr>
              <a:t>Without linking context, retrieval fails and the model answers incorrectly.</a:t>
            </a:r>
          </a:p>
          <a:p>
            <a:pPr marL="0" indent="0">
              <a:buNone/>
            </a:pPr>
            <a:r>
              <a:rPr lang="en-US" sz="1100" b="0" i="0" kern="1200">
                <a:solidFill>
                  <a:schemeClr val="tx1"/>
                </a:solidFill>
                <a:effectLst/>
                <a:latin typeface="+mn-lt"/>
                <a:ea typeface="+mn-ea"/>
                <a:cs typeface="+mn-cs"/>
              </a:rPr>
              <a:t>Contextual retrieval fixes this by:</a:t>
            </a:r>
          </a:p>
          <a:p>
            <a:pPr marL="0" indent="0">
              <a:buNone/>
            </a:pPr>
            <a:r>
              <a:rPr lang="en-US" sz="1100" b="1" i="0" kern="1200">
                <a:solidFill>
                  <a:schemeClr val="tx1"/>
                </a:solidFill>
                <a:effectLst/>
                <a:latin typeface="+mn-lt"/>
                <a:ea typeface="+mn-ea"/>
                <a:cs typeface="+mn-cs"/>
              </a:rPr>
              <a:t>Generating a short contextual summary for each chunk</a:t>
            </a:r>
            <a:endParaRPr lang="en-US" sz="1100" b="0" i="0" kern="1200">
              <a:solidFill>
                <a:schemeClr val="tx1"/>
              </a:solidFill>
              <a:effectLst/>
              <a:latin typeface="+mn-lt"/>
              <a:ea typeface="+mn-ea"/>
              <a:cs typeface="+mn-cs"/>
            </a:endParaRPr>
          </a:p>
          <a:p>
            <a:pPr marL="0" indent="0">
              <a:buNone/>
            </a:pPr>
            <a:r>
              <a:rPr lang="en-US" sz="1100" b="1" i="0" kern="1200">
                <a:solidFill>
                  <a:schemeClr val="tx1"/>
                </a:solidFill>
                <a:effectLst/>
                <a:latin typeface="+mn-lt"/>
                <a:ea typeface="+mn-ea"/>
                <a:cs typeface="+mn-cs"/>
              </a:rPr>
              <a:t>Prepending it to the chunk before embedding</a:t>
            </a:r>
            <a:endParaRPr lang="en-US" sz="1100" b="0" i="0" kern="1200">
              <a:solidFill>
                <a:schemeClr val="tx1"/>
              </a:solidFill>
              <a:effectLst/>
              <a:latin typeface="+mn-lt"/>
              <a:ea typeface="+mn-ea"/>
              <a:cs typeface="+mn-cs"/>
            </a:endParaRPr>
          </a:p>
          <a:p>
            <a:pPr marL="0" indent="0">
              <a:buNone/>
            </a:pPr>
            <a:r>
              <a:rPr lang="en-US" sz="1100" b="0" i="0" kern="1200">
                <a:solidFill>
                  <a:schemeClr val="tx1"/>
                </a:solidFill>
                <a:effectLst/>
                <a:latin typeface="+mn-lt"/>
                <a:ea typeface="+mn-ea"/>
                <a:cs typeface="+mn-cs"/>
              </a:rPr>
              <a:t>Preserving relationships and meaning</a:t>
            </a:r>
          </a:p>
          <a:p>
            <a:pPr marL="0" indent="0">
              <a:buNone/>
            </a:pPr>
            <a:r>
              <a:rPr lang="en-US" sz="1100" b="0" i="0" kern="1200">
                <a:solidFill>
                  <a:schemeClr val="tx1"/>
                </a:solidFill>
                <a:effectLst/>
                <a:latin typeface="+mn-lt"/>
                <a:ea typeface="+mn-ea"/>
                <a:cs typeface="+mn-cs"/>
              </a:rPr>
              <a:t>Allowing the retriever to pick the </a:t>
            </a:r>
            <a:r>
              <a:rPr lang="en-US" sz="1100" b="0" i="1" kern="1200">
                <a:solidFill>
                  <a:schemeClr val="tx1"/>
                </a:solidFill>
                <a:effectLst/>
                <a:latin typeface="+mn-lt"/>
                <a:ea typeface="+mn-ea"/>
                <a:cs typeface="+mn-cs"/>
              </a:rPr>
              <a:t>right</a:t>
            </a:r>
            <a:r>
              <a:rPr lang="en-US" sz="1100" b="0" i="0" kern="1200">
                <a:solidFill>
                  <a:schemeClr val="tx1"/>
                </a:solidFill>
                <a:effectLst/>
                <a:latin typeface="+mn-lt"/>
                <a:ea typeface="+mn-ea"/>
                <a:cs typeface="+mn-cs"/>
              </a:rPr>
              <a:t> chunk even when clues are separated</a:t>
            </a:r>
          </a:p>
          <a:p>
            <a:pPr marL="0" indent="0">
              <a:buNone/>
            </a:pPr>
            <a:r>
              <a:rPr lang="en-US" sz="1100" b="0" i="0" kern="1200">
                <a:solidFill>
                  <a:schemeClr val="tx1"/>
                </a:solidFill>
                <a:effectLst/>
                <a:latin typeface="+mn-lt"/>
                <a:ea typeface="+mn-ea"/>
                <a:cs typeface="+mn-cs"/>
              </a:rPr>
              <a:t>This fundamentally improves precision of semantic search.</a:t>
            </a:r>
          </a:p>
          <a:p>
            <a:pPr marL="0" indent="0">
              <a:buNone/>
            </a:pPr>
            <a:endParaRPr lang="en-US" sz="1100" b="0" i="0" kern="1200">
              <a:solidFill>
                <a:schemeClr val="tx1"/>
              </a:solidFill>
              <a:effectLst/>
              <a:latin typeface="+mn-lt"/>
              <a:ea typeface="+mn-ea"/>
              <a:cs typeface="+mn-cs"/>
            </a:endParaRPr>
          </a:p>
          <a:p>
            <a:pPr marL="0" indent="0">
              <a:buNone/>
            </a:pPr>
            <a:r>
              <a:rPr lang="en-US" sz="1100" b="1" i="0" kern="1200">
                <a:solidFill>
                  <a:schemeClr val="tx1"/>
                </a:solidFill>
                <a:effectLst/>
                <a:latin typeface="+mn-lt"/>
                <a:ea typeface="+mn-ea"/>
                <a:cs typeface="+mn-cs"/>
              </a:rPr>
              <a:t>👍 Is contextual retrieval recommended?</a:t>
            </a:r>
          </a:p>
          <a:p>
            <a:pPr marL="0" indent="0">
              <a:buNone/>
            </a:pPr>
            <a:r>
              <a:rPr lang="en-US" sz="1100" b="0" i="0" kern="1200">
                <a:solidFill>
                  <a:schemeClr val="tx1"/>
                </a:solidFill>
                <a:effectLst/>
                <a:latin typeface="+mn-lt"/>
                <a:ea typeface="+mn-ea"/>
                <a:cs typeface="+mn-cs"/>
              </a:rPr>
              <a:t>Based on the combined evidence:</a:t>
            </a:r>
          </a:p>
          <a:p>
            <a:pPr marL="0" indent="0">
              <a:buNone/>
            </a:pPr>
            <a:r>
              <a:rPr lang="en-US" sz="1100" b="1" i="0" kern="1200">
                <a:solidFill>
                  <a:schemeClr val="tx1"/>
                </a:solidFill>
                <a:effectLst/>
                <a:latin typeface="+mn-lt"/>
                <a:ea typeface="+mn-ea"/>
                <a:cs typeface="+mn-cs"/>
              </a:rPr>
              <a:t>Yes — strongly recommended when:</a:t>
            </a:r>
          </a:p>
          <a:p>
            <a:pPr marL="0" indent="0">
              <a:buNone/>
            </a:pPr>
            <a:r>
              <a:rPr lang="en-US" sz="1100" b="0" i="0" kern="1200">
                <a:solidFill>
                  <a:schemeClr val="tx1"/>
                </a:solidFill>
                <a:effectLst/>
                <a:latin typeface="+mn-lt"/>
                <a:ea typeface="+mn-ea"/>
                <a:cs typeface="+mn-cs"/>
              </a:rPr>
              <a:t>Your documents are long, technical, hierarchical, or noisy</a:t>
            </a:r>
          </a:p>
          <a:p>
            <a:pPr marL="0" indent="0">
              <a:buNone/>
            </a:pPr>
            <a:r>
              <a:rPr lang="en-US" sz="1100" b="0" i="0" kern="1200">
                <a:solidFill>
                  <a:schemeClr val="tx1"/>
                </a:solidFill>
                <a:effectLst/>
                <a:latin typeface="+mn-lt"/>
                <a:ea typeface="+mn-ea"/>
                <a:cs typeface="+mn-cs"/>
              </a:rPr>
              <a:t>Your domain requires precise retrieval (legal, medical, policy, code, enterprise ops)</a:t>
            </a:r>
          </a:p>
          <a:p>
            <a:pPr marL="0" indent="0">
              <a:buNone/>
            </a:pPr>
            <a:r>
              <a:rPr lang="en-US" sz="1100" b="0" i="0" kern="1200">
                <a:solidFill>
                  <a:schemeClr val="tx1"/>
                </a:solidFill>
                <a:effectLst/>
                <a:latin typeface="+mn-lt"/>
                <a:ea typeface="+mn-ea"/>
                <a:cs typeface="+mn-cs"/>
              </a:rPr>
              <a:t>Your RAG system shows hallucinations or irrelevant retrievals</a:t>
            </a:r>
          </a:p>
          <a:p>
            <a:pPr marL="0" indent="0">
              <a:buNone/>
            </a:pPr>
            <a:r>
              <a:rPr lang="en-US" sz="1100" b="0" i="0" kern="1200">
                <a:solidFill>
                  <a:schemeClr val="tx1"/>
                </a:solidFill>
                <a:effectLst/>
                <a:latin typeface="+mn-lt"/>
                <a:ea typeface="+mn-ea"/>
                <a:cs typeface="+mn-cs"/>
              </a:rPr>
              <a:t>Chunks often lack standalone meaning</a:t>
            </a:r>
          </a:p>
          <a:p>
            <a:pPr marL="0" indent="0">
              <a:buNone/>
            </a:pPr>
            <a:r>
              <a:rPr lang="en-US" sz="1100" b="0" i="0" kern="1200">
                <a:solidFill>
                  <a:schemeClr val="tx1"/>
                </a:solidFill>
                <a:effectLst/>
                <a:latin typeface="+mn-lt"/>
                <a:ea typeface="+mn-ea"/>
                <a:cs typeface="+mn-cs"/>
              </a:rPr>
              <a:t>You need to improve accuracy without scaling model size</a:t>
            </a:r>
          </a:p>
          <a:p>
            <a:pPr marL="0" indent="0">
              <a:buNone/>
            </a:pPr>
            <a:r>
              <a:rPr lang="en-US" sz="1100" b="1" i="0" kern="1200">
                <a:solidFill>
                  <a:schemeClr val="tx1"/>
                </a:solidFill>
                <a:effectLst/>
                <a:latin typeface="+mn-lt"/>
                <a:ea typeface="+mn-ea"/>
                <a:cs typeface="+mn-cs"/>
              </a:rPr>
              <a:t>Not always required when:</a:t>
            </a:r>
          </a:p>
          <a:p>
            <a:pPr marL="0" indent="0">
              <a:buNone/>
            </a:pPr>
            <a:r>
              <a:rPr lang="en-US" sz="1100" b="0" i="0" kern="1200">
                <a:solidFill>
                  <a:schemeClr val="tx1"/>
                </a:solidFill>
                <a:effectLst/>
                <a:latin typeface="+mn-lt"/>
                <a:ea typeface="+mn-ea"/>
                <a:cs typeface="+mn-cs"/>
              </a:rPr>
              <a:t>Your knowledge base is tiny (&lt;200k tokens)</a:t>
            </a:r>
            <a:br>
              <a:rPr lang="en-US" sz="1100" b="0" i="0" kern="1200">
                <a:solidFill>
                  <a:schemeClr val="tx1"/>
                </a:solidFill>
                <a:effectLst/>
                <a:latin typeface="+mn-lt"/>
                <a:ea typeface="+mn-ea"/>
                <a:cs typeface="+mn-cs"/>
              </a:rPr>
            </a:br>
            <a:r>
              <a:rPr lang="en-US" sz="1100" b="0" i="0" kern="1200">
                <a:solidFill>
                  <a:schemeClr val="tx1"/>
                </a:solidFill>
                <a:effectLst/>
                <a:latin typeface="+mn-lt"/>
                <a:ea typeface="+mn-ea"/>
                <a:cs typeface="+mn-cs"/>
              </a:rPr>
              <a:t>(Anthropic: just put everything in the prompt + prompt caching) </a:t>
            </a:r>
            <a:r>
              <a:rPr lang="en-US" sz="1100" b="0" i="0" u="none" strike="noStrike" kern="1200">
                <a:solidFill>
                  <a:schemeClr val="tx1"/>
                </a:solidFill>
                <a:effectLst/>
                <a:latin typeface="+mn-lt"/>
                <a:ea typeface="+mn-ea"/>
                <a:cs typeface="+mn-cs"/>
                <a:hlinkClick r:id="rId3"/>
              </a:rPr>
              <a:t>[anthropic.com]</a:t>
            </a:r>
            <a:endParaRPr lang="en-US" sz="1100" b="0" i="0" kern="1200">
              <a:solidFill>
                <a:schemeClr val="tx1"/>
              </a:solidFill>
              <a:effectLst/>
              <a:latin typeface="+mn-lt"/>
              <a:ea typeface="+mn-ea"/>
              <a:cs typeface="+mn-cs"/>
            </a:endParaRPr>
          </a:p>
          <a:p>
            <a:pPr marL="0" indent="0">
              <a:buNone/>
            </a:pPr>
            <a:endParaRPr lang="en-US" sz="1100" b="0" i="0" kern="1200">
              <a:solidFill>
                <a:schemeClr val="tx1"/>
              </a:solidFill>
              <a:effectLst/>
              <a:latin typeface="+mn-lt"/>
              <a:ea typeface="+mn-ea"/>
              <a:cs typeface="+mn-cs"/>
            </a:endParaRPr>
          </a:p>
          <a:p>
            <a:pPr marL="0" indent="0">
              <a:buNone/>
            </a:pPr>
            <a:r>
              <a:rPr lang="en-US" sz="1100" b="1" i="0" kern="1200">
                <a:solidFill>
                  <a:schemeClr val="tx1"/>
                </a:solidFill>
                <a:effectLst/>
                <a:latin typeface="+mn-lt"/>
                <a:ea typeface="+mn-ea"/>
                <a:cs typeface="+mn-cs"/>
              </a:rPr>
              <a:t>🧪 Do we see similar themes internally?</a:t>
            </a:r>
          </a:p>
          <a:p>
            <a:pPr marL="0" indent="0">
              <a:buNone/>
            </a:pPr>
            <a:r>
              <a:rPr lang="en-US" sz="1100" b="0" i="0" kern="1200">
                <a:solidFill>
                  <a:schemeClr val="tx1"/>
                </a:solidFill>
                <a:effectLst/>
                <a:latin typeface="+mn-lt"/>
                <a:ea typeface="+mn-ea"/>
                <a:cs typeface="+mn-cs"/>
              </a:rPr>
              <a:t>From your internal content, contextual retrieval techniques are discussed positively:</a:t>
            </a:r>
          </a:p>
          <a:p>
            <a:pPr marL="0" indent="0">
              <a:buNone/>
            </a:pPr>
            <a:r>
              <a:rPr lang="en-US" sz="1100" b="0" i="0" kern="1200">
                <a:solidFill>
                  <a:schemeClr val="tx1"/>
                </a:solidFill>
                <a:effectLst/>
                <a:latin typeface="+mn-lt"/>
                <a:ea typeface="+mn-ea"/>
                <a:cs typeface="+mn-cs"/>
              </a:rPr>
              <a:t>The </a:t>
            </a:r>
            <a:r>
              <a:rPr lang="en-US" sz="1100" b="0" i="0" u="none" strike="noStrike" kern="1200">
                <a:solidFill>
                  <a:schemeClr val="tx1"/>
                </a:solidFill>
                <a:effectLst/>
                <a:latin typeface="+mn-lt"/>
                <a:ea typeface="+mn-ea"/>
                <a:cs typeface="+mn-cs"/>
                <a:hlinkClick r:id="rId7"/>
              </a:rPr>
              <a:t>AI Toolkit ✨</a:t>
            </a:r>
            <a:r>
              <a:rPr lang="en-US" sz="1100" b="0" i="0" kern="1200">
                <a:solidFill>
                  <a:schemeClr val="tx1"/>
                </a:solidFill>
                <a:effectLst/>
                <a:latin typeface="+mn-lt"/>
                <a:ea typeface="+mn-ea"/>
                <a:cs typeface="+mn-cs"/>
              </a:rPr>
              <a:t> (authored partly by </a:t>
            </a:r>
            <a:r>
              <a:rPr lang="en-US" sz="1100" b="0" i="0" u="none" strike="noStrike" kern="1200">
                <a:solidFill>
                  <a:schemeClr val="tx1"/>
                </a:solidFill>
                <a:effectLst/>
                <a:latin typeface="+mn-lt"/>
                <a:ea typeface="+mn-ea"/>
                <a:cs typeface="+mn-cs"/>
                <a:hlinkClick r:id="rId8"/>
              </a:rPr>
              <a:t>Sauer, Dean A.</a:t>
            </a:r>
            <a:r>
              <a:rPr lang="en-US" sz="1100" b="0" i="0" kern="1200">
                <a:solidFill>
                  <a:schemeClr val="tx1"/>
                </a:solidFill>
                <a:effectLst/>
                <a:latin typeface="+mn-lt"/>
                <a:ea typeface="+mn-ea"/>
                <a:cs typeface="+mn-cs"/>
              </a:rPr>
              <a:t>) describes contextual retrieval as a way to </a:t>
            </a:r>
            <a:r>
              <a:rPr lang="en-US" sz="1100" b="1" i="0" kern="1200">
                <a:solidFill>
                  <a:schemeClr val="tx1"/>
                </a:solidFill>
                <a:effectLst/>
                <a:latin typeface="+mn-lt"/>
                <a:ea typeface="+mn-ea"/>
                <a:cs typeface="+mn-cs"/>
              </a:rPr>
              <a:t>improve semantic search performance</a:t>
            </a:r>
            <a:r>
              <a:rPr lang="en-US" sz="1100" b="0" i="0" kern="1200">
                <a:solidFill>
                  <a:schemeClr val="tx1"/>
                </a:solidFill>
                <a:effectLst/>
                <a:latin typeface="+mn-lt"/>
                <a:ea typeface="+mn-ea"/>
                <a:cs typeface="+mn-cs"/>
              </a:rPr>
              <a:t>, confirming internal alignment. </a:t>
            </a:r>
            <a:r>
              <a:rPr lang="en-US" sz="1100" b="0" i="0" u="none" strike="noStrike" kern="1200">
                <a:solidFill>
                  <a:schemeClr val="tx1"/>
                </a:solidFill>
                <a:effectLst/>
                <a:latin typeface="+mn-lt"/>
                <a:ea typeface="+mn-ea"/>
                <a:cs typeface="+mn-cs"/>
                <a:hlinkClick r:id="rId9"/>
              </a:rPr>
              <a:t>[AI Toolkit ✨ | PowerPoint]</a:t>
            </a:r>
            <a:endParaRPr lang="en-US" sz="1100" b="0" i="0" kern="1200">
              <a:solidFill>
                <a:schemeClr val="tx1"/>
              </a:solidFill>
              <a:effectLst/>
              <a:latin typeface="+mn-lt"/>
              <a:ea typeface="+mn-ea"/>
              <a:cs typeface="+mn-cs"/>
            </a:endParaRPr>
          </a:p>
          <a:p>
            <a:pPr marL="0" indent="0">
              <a:buNone/>
            </a:pPr>
            <a:r>
              <a:rPr lang="en-US" sz="1100" b="0" i="0" kern="1200">
                <a:solidFill>
                  <a:schemeClr val="tx1"/>
                </a:solidFill>
                <a:effectLst/>
                <a:latin typeface="+mn-lt"/>
                <a:ea typeface="+mn-ea"/>
                <a:cs typeface="+mn-cs"/>
              </a:rPr>
              <a:t>But there are </a:t>
            </a:r>
            <a:r>
              <a:rPr lang="en-US" sz="1100" b="1" i="0" kern="1200">
                <a:solidFill>
                  <a:schemeClr val="tx1"/>
                </a:solidFill>
                <a:effectLst/>
                <a:latin typeface="+mn-lt"/>
                <a:ea typeface="+mn-ea"/>
                <a:cs typeface="+mn-cs"/>
              </a:rPr>
              <a:t>no internal stats</a:t>
            </a:r>
            <a:r>
              <a:rPr lang="en-US" sz="1100" b="0" i="0" kern="1200">
                <a:solidFill>
                  <a:schemeClr val="tx1"/>
                </a:solidFill>
                <a:effectLst/>
                <a:latin typeface="+mn-lt"/>
                <a:ea typeface="+mn-ea"/>
                <a:cs typeface="+mn-cs"/>
              </a:rPr>
              <a:t> contradicting the external research. All signals point to benefits.</a:t>
            </a:r>
          </a:p>
          <a:p>
            <a:pPr marL="0" indent="0">
              <a:buNone/>
            </a:pPr>
            <a:endParaRPr lang="en-US" sz="1100" b="0" i="0" kern="1200">
              <a:solidFill>
                <a:schemeClr val="tx1"/>
              </a:solidFill>
              <a:effectLst/>
              <a:latin typeface="+mn-lt"/>
              <a:ea typeface="+mn-ea"/>
              <a:cs typeface="+mn-cs"/>
            </a:endParaRPr>
          </a:p>
          <a:p>
            <a:pPr marL="0" indent="0">
              <a:buNone/>
            </a:pPr>
            <a:r>
              <a:rPr lang="en-US" sz="1100" b="1" i="0" kern="1200">
                <a:solidFill>
                  <a:schemeClr val="tx1"/>
                </a:solidFill>
                <a:effectLst/>
                <a:latin typeface="+mn-lt"/>
                <a:ea typeface="+mn-ea"/>
                <a:cs typeface="+mn-cs"/>
              </a:rPr>
              <a:t>🏁 Bottom Line</a:t>
            </a:r>
          </a:p>
          <a:p>
            <a:pPr marL="0" indent="0">
              <a:buNone/>
            </a:pPr>
            <a:r>
              <a:rPr lang="en-US" sz="1100" b="1" i="0" kern="1200">
                <a:solidFill>
                  <a:schemeClr val="tx1"/>
                </a:solidFill>
                <a:effectLst/>
                <a:latin typeface="+mn-lt"/>
                <a:ea typeface="+mn-ea"/>
                <a:cs typeface="+mn-cs"/>
              </a:rPr>
              <a:t>✅ Yes, contextual retrieval is a real, substantial, and validated improvement to RAG.</a:t>
            </a:r>
          </a:p>
          <a:p>
            <a:pPr marL="0" indent="0">
              <a:buNone/>
            </a:pPr>
            <a:r>
              <a:rPr lang="en-US" sz="1100" b="1" i="0" kern="1200">
                <a:solidFill>
                  <a:schemeClr val="tx1"/>
                </a:solidFill>
                <a:effectLst/>
                <a:latin typeface="+mn-lt"/>
                <a:ea typeface="+mn-ea"/>
                <a:cs typeface="+mn-cs"/>
              </a:rPr>
              <a:t>📈 Empirically demonstrated benefits (multiple sources):</a:t>
            </a:r>
          </a:p>
          <a:p>
            <a:pPr marL="0" indent="0">
              <a:buNone/>
            </a:pPr>
            <a:r>
              <a:rPr lang="en-US" sz="1100" b="1" i="0" kern="1200">
                <a:solidFill>
                  <a:schemeClr val="tx1"/>
                </a:solidFill>
                <a:effectLst/>
                <a:latin typeface="+mn-lt"/>
                <a:ea typeface="+mn-ea"/>
                <a:cs typeface="+mn-cs"/>
              </a:rPr>
              <a:t>35–49% reduction</a:t>
            </a:r>
            <a:r>
              <a:rPr lang="en-US" sz="1100" b="0" i="0" kern="1200">
                <a:solidFill>
                  <a:schemeClr val="tx1"/>
                </a:solidFill>
                <a:effectLst/>
                <a:latin typeface="+mn-lt"/>
                <a:ea typeface="+mn-ea"/>
                <a:cs typeface="+mn-cs"/>
              </a:rPr>
              <a:t> in retrieval failures with contextual embeddings</a:t>
            </a:r>
          </a:p>
          <a:p>
            <a:pPr marL="0" indent="0">
              <a:buNone/>
            </a:pPr>
            <a:r>
              <a:rPr lang="en-US" sz="1100" b="1" i="0" kern="1200">
                <a:solidFill>
                  <a:schemeClr val="tx1"/>
                </a:solidFill>
                <a:effectLst/>
                <a:latin typeface="+mn-lt"/>
                <a:ea typeface="+mn-ea"/>
                <a:cs typeface="+mn-cs"/>
              </a:rPr>
              <a:t>Up to 67% reduction</a:t>
            </a:r>
            <a:r>
              <a:rPr lang="en-US" sz="1100" b="0" i="0" kern="1200">
                <a:solidFill>
                  <a:schemeClr val="tx1"/>
                </a:solidFill>
                <a:effectLst/>
                <a:latin typeface="+mn-lt"/>
                <a:ea typeface="+mn-ea"/>
                <a:cs typeface="+mn-cs"/>
              </a:rPr>
              <a:t> with contextual embeddings + contextual BM25 + reranking</a:t>
            </a:r>
          </a:p>
          <a:p>
            <a:pPr marL="0" indent="0">
              <a:buNone/>
            </a:pPr>
            <a:r>
              <a:rPr lang="en-US" sz="1100" b="0" i="0" kern="1200">
                <a:solidFill>
                  <a:schemeClr val="tx1"/>
                </a:solidFill>
                <a:effectLst/>
                <a:latin typeface="+mn-lt"/>
                <a:ea typeface="+mn-ea"/>
                <a:cs typeface="+mn-cs"/>
              </a:rPr>
              <a:t>Major improvements in downstream LLM answer accuracy</a:t>
            </a:r>
          </a:p>
          <a:p>
            <a:pPr marL="0" indent="0">
              <a:buNone/>
            </a:pPr>
            <a:r>
              <a:rPr lang="en-US" sz="1100" b="0" i="0" kern="1200">
                <a:solidFill>
                  <a:schemeClr val="tx1"/>
                </a:solidFill>
                <a:effectLst/>
                <a:latin typeface="+mn-lt"/>
                <a:ea typeface="+mn-ea"/>
                <a:cs typeface="+mn-cs"/>
              </a:rPr>
              <a:t>Particularly beneficial for complex enterprise content (which is your environment)</a:t>
            </a:r>
          </a:p>
          <a:p>
            <a:pPr marL="0" indent="0">
              <a:buNone/>
            </a:pPr>
            <a:r>
              <a:rPr lang="en-US" sz="1100" b="1" i="0" kern="1200">
                <a:solidFill>
                  <a:schemeClr val="tx1"/>
                </a:solidFill>
                <a:effectLst/>
                <a:latin typeface="+mn-lt"/>
                <a:ea typeface="+mn-ea"/>
                <a:cs typeface="+mn-cs"/>
              </a:rPr>
              <a:t>▶️ Recommended?</a:t>
            </a:r>
          </a:p>
          <a:p>
            <a:pPr marL="0" indent="0">
              <a:buNone/>
            </a:pPr>
            <a:r>
              <a:rPr lang="en-US" sz="1100" b="1" i="0" kern="1200">
                <a:solidFill>
                  <a:schemeClr val="tx1"/>
                </a:solidFill>
                <a:effectLst/>
                <a:latin typeface="+mn-lt"/>
                <a:ea typeface="+mn-ea"/>
                <a:cs typeface="+mn-cs"/>
              </a:rPr>
              <a:t>Absolutely — especially for enterprise RAG systems, where context fragmentation is the #1 cause of hallucinations.</a:t>
            </a:r>
            <a:endParaRPr lang="en-US" sz="1100" b="0" i="0" kern="120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fld id="{436E8A87-18DA-4CCE-A8C2-BDBC489258C6}" type="slidenum">
              <a:rPr lang="en-US" smtClean="0"/>
              <a:pPr/>
              <a:t>85</a:t>
            </a:fld>
            <a:endParaRPr lang="en-US"/>
          </a:p>
        </p:txBody>
      </p:sp>
    </p:spTree>
    <p:extLst>
      <p:ext uri="{BB962C8B-B14F-4D97-AF65-F5344CB8AC3E}">
        <p14:creationId xmlns:p14="http://schemas.microsoft.com/office/powerpoint/2010/main" val="2276060104"/>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86</a:t>
            </a:fld>
            <a:endParaRPr lang="en-US"/>
          </a:p>
        </p:txBody>
      </p:sp>
    </p:spTree>
    <p:extLst>
      <p:ext uri="{BB962C8B-B14F-4D97-AF65-F5344CB8AC3E}">
        <p14:creationId xmlns:p14="http://schemas.microsoft.com/office/powerpoint/2010/main" val="65959973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p:txBody>
      </p:sp>
      <p:sp>
        <p:nvSpPr>
          <p:cNvPr id="4" name="Slide Number Placeholder 3"/>
          <p:cNvSpPr>
            <a:spLocks noGrp="1"/>
          </p:cNvSpPr>
          <p:nvPr>
            <p:ph type="sldNum" sz="quarter" idx="5"/>
          </p:nvPr>
        </p:nvSpPr>
        <p:spPr/>
        <p:txBody>
          <a:bodyPr/>
          <a:lstStyle/>
          <a:p>
            <a:fld id="{436E8A87-18DA-4CCE-A8C2-BDBC489258C6}" type="slidenum">
              <a:rPr lang="en-US" smtClean="0"/>
              <a:pPr/>
              <a:t>87</a:t>
            </a:fld>
            <a:endParaRPr lang="en-US"/>
          </a:p>
        </p:txBody>
      </p:sp>
    </p:spTree>
    <p:extLst>
      <p:ext uri="{BB962C8B-B14F-4D97-AF65-F5344CB8AC3E}">
        <p14:creationId xmlns:p14="http://schemas.microsoft.com/office/powerpoint/2010/main" val="235888120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88</a:t>
            </a:fld>
            <a:endParaRPr lang="en-US"/>
          </a:p>
        </p:txBody>
      </p:sp>
    </p:spTree>
    <p:extLst>
      <p:ext uri="{BB962C8B-B14F-4D97-AF65-F5344CB8AC3E}">
        <p14:creationId xmlns:p14="http://schemas.microsoft.com/office/powerpoint/2010/main" val="17664287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89</a:t>
            </a:fld>
            <a:endParaRPr lang="en-US"/>
          </a:p>
        </p:txBody>
      </p:sp>
    </p:spTree>
    <p:extLst>
      <p:ext uri="{BB962C8B-B14F-4D97-AF65-F5344CB8AC3E}">
        <p14:creationId xmlns:p14="http://schemas.microsoft.com/office/powerpoint/2010/main" val="68657100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p:txBody>
      </p:sp>
      <p:sp>
        <p:nvSpPr>
          <p:cNvPr id="4" name="Slide Number Placeholder 3"/>
          <p:cNvSpPr>
            <a:spLocks noGrp="1"/>
          </p:cNvSpPr>
          <p:nvPr>
            <p:ph type="sldNum" sz="quarter" idx="5"/>
          </p:nvPr>
        </p:nvSpPr>
        <p:spPr/>
        <p:txBody>
          <a:bodyPr/>
          <a:lstStyle/>
          <a:p>
            <a:fld id="{436E8A87-18DA-4CCE-A8C2-BDBC489258C6}" type="slidenum">
              <a:rPr lang="en-US" smtClean="0"/>
              <a:pPr/>
              <a:t>90</a:t>
            </a:fld>
            <a:endParaRPr lang="en-US"/>
          </a:p>
        </p:txBody>
      </p:sp>
    </p:spTree>
    <p:extLst>
      <p:ext uri="{BB962C8B-B14F-4D97-AF65-F5344CB8AC3E}">
        <p14:creationId xmlns:p14="http://schemas.microsoft.com/office/powerpoint/2010/main" val="330946551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593BC1-615A-8211-BF3A-45FB9102522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CE099E7-0CC6-DCCF-6B59-66487C35F2D9}"/>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E8249F4C-767D-8A5C-5556-E05687080B98}"/>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03E78D17-00BF-0B83-DD83-545595A2A2F1}"/>
              </a:ext>
            </a:extLst>
          </p:cNvPr>
          <p:cNvSpPr>
            <a:spLocks noGrp="1"/>
          </p:cNvSpPr>
          <p:nvPr>
            <p:ph type="sldNum" sz="quarter" idx="5"/>
          </p:nvPr>
        </p:nvSpPr>
        <p:spPr/>
        <p:txBody>
          <a:bodyPr/>
          <a:lstStyle/>
          <a:p>
            <a:fld id="{436E8A87-18DA-4CCE-A8C2-BDBC489258C6}" type="slidenum">
              <a:rPr lang="en-US" smtClean="0"/>
              <a:pPr/>
              <a:t>91</a:t>
            </a:fld>
            <a:endParaRPr lang="en-US"/>
          </a:p>
        </p:txBody>
      </p:sp>
    </p:spTree>
    <p:extLst>
      <p:ext uri="{BB962C8B-B14F-4D97-AF65-F5344CB8AC3E}">
        <p14:creationId xmlns:p14="http://schemas.microsoft.com/office/powerpoint/2010/main" val="221520901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p:cNvSpPr>
            <a:spLocks noGrp="1"/>
          </p:cNvSpPr>
          <p:nvPr>
            <p:ph type="sldNum" sz="quarter" idx="5"/>
          </p:nvPr>
        </p:nvSpPr>
        <p:spPr/>
        <p:txBody>
          <a:bodyPr/>
          <a:lstStyle/>
          <a:p>
            <a:fld id="{436E8A87-18DA-4CCE-A8C2-BDBC489258C6}" type="slidenum">
              <a:rPr lang="en-US" smtClean="0"/>
              <a:pPr/>
              <a:t>92</a:t>
            </a:fld>
            <a:endParaRPr lang="en-US"/>
          </a:p>
        </p:txBody>
      </p:sp>
    </p:spTree>
    <p:extLst>
      <p:ext uri="{BB962C8B-B14F-4D97-AF65-F5344CB8AC3E}">
        <p14:creationId xmlns:p14="http://schemas.microsoft.com/office/powerpoint/2010/main" val="242400728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44591F-3312-1E96-D7DD-EE24B4EC34A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87518A-9447-E619-ED39-E2E6235D0396}"/>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28A21B5A-2D91-E856-92CA-B11847C47E1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9425DBBF-A8BD-892F-E1B0-F4DC91D41229}"/>
              </a:ext>
            </a:extLst>
          </p:cNvPr>
          <p:cNvSpPr>
            <a:spLocks noGrp="1"/>
          </p:cNvSpPr>
          <p:nvPr>
            <p:ph type="sldNum" sz="quarter" idx="5"/>
          </p:nvPr>
        </p:nvSpPr>
        <p:spPr/>
        <p:txBody>
          <a:bodyPr/>
          <a:lstStyle/>
          <a:p>
            <a:fld id="{436E8A87-18DA-4CCE-A8C2-BDBC489258C6}" type="slidenum">
              <a:rPr lang="en-US" smtClean="0"/>
              <a:pPr/>
              <a:t>93</a:t>
            </a:fld>
            <a:endParaRPr lang="en-US"/>
          </a:p>
        </p:txBody>
      </p:sp>
    </p:spTree>
    <p:extLst>
      <p:ext uri="{BB962C8B-B14F-4D97-AF65-F5344CB8AC3E}">
        <p14:creationId xmlns:p14="http://schemas.microsoft.com/office/powerpoint/2010/main" val="291707022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956079-6526-16A6-0771-EBE25098C17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D3D5435-974D-CD76-6DC4-DB924EE81967}"/>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0BF29C05-8C18-7FAF-2AA7-A2EF20C486E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66DE4D46-09E3-D7F7-04E5-4E4FB3A32A0F}"/>
              </a:ext>
            </a:extLst>
          </p:cNvPr>
          <p:cNvSpPr>
            <a:spLocks noGrp="1"/>
          </p:cNvSpPr>
          <p:nvPr>
            <p:ph type="sldNum" sz="quarter" idx="5"/>
          </p:nvPr>
        </p:nvSpPr>
        <p:spPr/>
        <p:txBody>
          <a:bodyPr/>
          <a:lstStyle/>
          <a:p>
            <a:fld id="{436E8A87-18DA-4CCE-A8C2-BDBC489258C6}" type="slidenum">
              <a:rPr lang="en-US" smtClean="0"/>
              <a:pPr/>
              <a:t>94</a:t>
            </a:fld>
            <a:endParaRPr lang="en-US"/>
          </a:p>
        </p:txBody>
      </p:sp>
    </p:spTree>
    <p:extLst>
      <p:ext uri="{BB962C8B-B14F-4D97-AF65-F5344CB8AC3E}">
        <p14:creationId xmlns:p14="http://schemas.microsoft.com/office/powerpoint/2010/main" val="341776511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3C8059-F47D-3501-5062-2F7F7FAEDBD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3A79A9-66E0-21A1-5879-1EA714ECAB89}"/>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1D456EF6-1031-1450-E0C2-DFAB0BCCD08B}"/>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pPr marL="0" indent="0">
              <a:buNone/>
            </a:pPr>
            <a:endParaRPr lang="en-US"/>
          </a:p>
        </p:txBody>
      </p:sp>
      <p:sp>
        <p:nvSpPr>
          <p:cNvPr id="4" name="Slide Number Placeholder 3">
            <a:extLst>
              <a:ext uri="{FF2B5EF4-FFF2-40B4-BE49-F238E27FC236}">
                <a16:creationId xmlns:a16="http://schemas.microsoft.com/office/drawing/2014/main" id="{46B1B193-F071-3616-8228-5F772BCC6702}"/>
              </a:ext>
            </a:extLst>
          </p:cNvPr>
          <p:cNvSpPr>
            <a:spLocks noGrp="1"/>
          </p:cNvSpPr>
          <p:nvPr>
            <p:ph type="sldNum" sz="quarter" idx="5"/>
          </p:nvPr>
        </p:nvSpPr>
        <p:spPr/>
        <p:txBody>
          <a:bodyPr/>
          <a:lstStyle/>
          <a:p>
            <a:fld id="{436E8A87-18DA-4CCE-A8C2-BDBC489258C6}" type="slidenum">
              <a:rPr lang="en-US" smtClean="0"/>
              <a:pPr/>
              <a:t>9</a:t>
            </a:fld>
            <a:endParaRPr lang="en-US"/>
          </a:p>
        </p:txBody>
      </p:sp>
    </p:spTree>
    <p:extLst>
      <p:ext uri="{BB962C8B-B14F-4D97-AF65-F5344CB8AC3E}">
        <p14:creationId xmlns:p14="http://schemas.microsoft.com/office/powerpoint/2010/main" val="355244335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endParaRPr lang="en-US" dirty="0"/>
          </a:p>
          <a:p>
            <a:endParaRPr lang="en-US" dirty="0"/>
          </a:p>
          <a:p>
            <a:endParaRPr lang="en-US" dirty="0"/>
          </a:p>
          <a:p>
            <a:pPr marL="0" indent="0">
              <a:buNone/>
            </a:pPr>
            <a:r>
              <a:rPr lang="en-US" dirty="0"/>
              <a:t>WHEN TO BUILD AGENTS</a:t>
            </a:r>
          </a:p>
          <a:p>
            <a:pPr marL="0" indent="0">
              <a:buNone/>
            </a:pPr>
            <a:r>
              <a:rPr lang="en-US" dirty="0"/>
              <a:t> 𝟭. Don’t build agents for everything.</a:t>
            </a:r>
          </a:p>
          <a:p>
            <a:pPr marL="0" indent="0">
              <a:buNone/>
            </a:pPr>
            <a:r>
              <a:rPr lang="en-US" dirty="0"/>
              <a:t> 𝟮. Use agents for ambiguous, complex, and high-value tasks.</a:t>
            </a:r>
          </a:p>
          <a:p>
            <a:pPr marL="0" indent="0">
              <a:buNone/>
            </a:pPr>
            <a:r>
              <a:rPr lang="en-US" dirty="0"/>
              <a:t> 𝟯. Prefer workflows when you can map out every decision path.</a:t>
            </a:r>
          </a:p>
          <a:p>
            <a:pPr marL="0" indent="0">
              <a:buNone/>
            </a:pPr>
            <a:r>
              <a:rPr lang="en-US" dirty="0"/>
              <a:t> 𝟰. Agents = token-hungry. Your budget must justify it.</a:t>
            </a:r>
          </a:p>
          <a:p>
            <a:pPr marL="0" indent="0">
              <a:buNone/>
            </a:pPr>
            <a:r>
              <a:rPr lang="en-US" dirty="0"/>
              <a:t> 𝟱. Avoid agents when error discovery is slow or high-stakes.</a:t>
            </a:r>
          </a:p>
          <a:p>
            <a:pPr marL="0" indent="0">
              <a:buNone/>
            </a:pPr>
            <a:r>
              <a:rPr lang="en-US" dirty="0"/>
              <a:t> 𝟲. Limit agent autonomy if errors could be dangerous.</a:t>
            </a:r>
          </a:p>
          <a:p>
            <a:pPr marL="0" indent="0">
              <a:buNone/>
            </a:pPr>
            <a:r>
              <a:rPr lang="en-US" dirty="0"/>
              <a:t> 𝟳. Use a checklist: task complexity, value, bottlenecks, error risk.</a:t>
            </a:r>
          </a:p>
          <a:p>
            <a:pPr marL="0" indent="0">
              <a:buNone/>
            </a:pPr>
            <a:r>
              <a:rPr lang="en-US" dirty="0"/>
              <a:t> 𝟴. Coding is a perfect use case: high complexity + easy to verify.</a:t>
            </a:r>
          </a:p>
          <a:p>
            <a:pPr marL="0" indent="0">
              <a:buNone/>
            </a:pPr>
            <a:endParaRPr lang="en-US" dirty="0"/>
          </a:p>
          <a:p>
            <a:pPr marL="0" indent="0">
              <a:buNone/>
            </a:pPr>
            <a:r>
              <a:rPr lang="en-US" dirty="0"/>
              <a:t> DESIGNING SIMPLE, SCALABLE AGENTS</a:t>
            </a:r>
          </a:p>
          <a:p>
            <a:pPr marL="0" indent="0">
              <a:buNone/>
            </a:pPr>
            <a:r>
              <a:rPr lang="en-US" dirty="0"/>
              <a:t> 𝟵. Every agent = Model + Tools + Environment.</a:t>
            </a:r>
          </a:p>
          <a:p>
            <a:pPr marL="0" indent="0">
              <a:buNone/>
            </a:pPr>
            <a:r>
              <a:rPr lang="en-US" dirty="0"/>
              <a:t> 𝟭𝟬. Keep those 3 components dead simple to start.</a:t>
            </a:r>
          </a:p>
          <a:p>
            <a:pPr marL="0" indent="0">
              <a:buNone/>
            </a:pPr>
            <a:r>
              <a:rPr lang="en-US" dirty="0"/>
              <a:t> 𝟭𝟭. Overcomplicating early kills iteration speed.</a:t>
            </a:r>
          </a:p>
          <a:p>
            <a:pPr marL="0" indent="0">
              <a:buNone/>
            </a:pPr>
            <a:r>
              <a:rPr lang="en-US" dirty="0"/>
              <a:t> 𝟭𝟮. Share the same agent backbone across multiple use cases.</a:t>
            </a:r>
          </a:p>
          <a:p>
            <a:pPr marL="0" indent="0">
              <a:buNone/>
            </a:pPr>
            <a:r>
              <a:rPr lang="en-US" dirty="0"/>
              <a:t> 𝟭𝟯. Use the same code with new tools + new prompts.</a:t>
            </a:r>
          </a:p>
          <a:p>
            <a:pPr marL="0" indent="0">
              <a:buNone/>
            </a:pPr>
            <a:r>
              <a:rPr lang="en-US" dirty="0"/>
              <a:t> 𝟭𝟰. Only optimize after behavior is reliable.</a:t>
            </a:r>
          </a:p>
          <a:p>
            <a:pPr marL="0" indent="0">
              <a:buNone/>
            </a:pPr>
            <a:r>
              <a:rPr lang="en-US" dirty="0"/>
              <a:t> 𝟭𝟱. Visual clarity builds user trust in the agent’s progress.</a:t>
            </a:r>
          </a:p>
          <a:p>
            <a:pPr marL="0" indent="0">
              <a:buNone/>
            </a:pPr>
            <a:endParaRPr lang="en-US" dirty="0"/>
          </a:p>
          <a:p>
            <a:pPr marL="0" indent="0">
              <a:buNone/>
            </a:pPr>
            <a:r>
              <a:rPr lang="en-US" dirty="0"/>
              <a:t> OPTIMIZATION &amp; PERFORMANCE</a:t>
            </a:r>
          </a:p>
          <a:p>
            <a:pPr marL="0" indent="0">
              <a:buNone/>
            </a:pPr>
            <a:r>
              <a:rPr lang="en-US" dirty="0"/>
              <a:t> 𝟭𝟲. Parallelize tool calls to reduce latency.</a:t>
            </a:r>
          </a:p>
          <a:p>
            <a:pPr marL="0" indent="0">
              <a:buNone/>
            </a:pPr>
            <a:r>
              <a:rPr lang="en-US" dirty="0"/>
              <a:t> 𝟭𝟳. Cache trajectories in coding agents to reduce token usage.</a:t>
            </a:r>
          </a:p>
          <a:p>
            <a:pPr marL="0" indent="0">
              <a:buNone/>
            </a:pPr>
            <a:r>
              <a:rPr lang="en-US" dirty="0"/>
              <a:t> 𝟭𝟴. Show step-by-step progress to increase agent trustworthiness.</a:t>
            </a:r>
          </a:p>
          <a:p>
            <a:pPr marL="0" indent="0">
              <a:buNone/>
            </a:pPr>
            <a:r>
              <a:rPr lang="en-US" dirty="0"/>
              <a:t> 𝟭𝟵. Optimize for cost after proving the core agent loop works.</a:t>
            </a:r>
          </a:p>
          <a:p>
            <a:pPr marL="0" indent="0">
              <a:buNone/>
            </a:pPr>
            <a:r>
              <a:rPr lang="en-US" dirty="0"/>
              <a:t> 𝟮𝟬. Simplify the environment before expanding the agent’s scope.</a:t>
            </a:r>
          </a:p>
          <a:p>
            <a:pPr marL="0" indent="0">
              <a:buNone/>
            </a:pPr>
            <a:endParaRPr lang="en-US" dirty="0"/>
          </a:p>
          <a:p>
            <a:pPr marL="0" indent="0">
              <a:buNone/>
            </a:pPr>
            <a:r>
              <a:rPr lang="en-US" dirty="0"/>
              <a:t> THINK LIKE YOUR AGENT</a:t>
            </a:r>
          </a:p>
          <a:p>
            <a:pPr marL="0" indent="0">
              <a:buNone/>
            </a:pPr>
            <a:r>
              <a:rPr lang="en-US" dirty="0"/>
              <a:t> 𝟮𝟭. Your agent only “knows” what’s in its 10K–20K context window.</a:t>
            </a:r>
          </a:p>
          <a:p>
            <a:pPr marL="0" indent="0">
              <a:buNone/>
            </a:pPr>
            <a:r>
              <a:rPr lang="en-US" dirty="0"/>
              <a:t> 𝟮𝟮. Don’t expect magic—expect limited inference.</a:t>
            </a:r>
          </a:p>
          <a:p>
            <a:pPr marL="0" indent="0">
              <a:buNone/>
            </a:pPr>
            <a:r>
              <a:rPr lang="en-US" dirty="0"/>
              <a:t> 𝟮𝟯. If the model makes a weird move, it probably lacked context.</a:t>
            </a:r>
          </a:p>
          <a:p>
            <a:pPr marL="0" indent="0">
              <a:buNone/>
            </a:pPr>
            <a:r>
              <a:rPr lang="en-US" dirty="0"/>
              <a:t> 𝟮𝟰. Simulate the task from the agent’s perspective.</a:t>
            </a:r>
          </a:p>
          <a:p>
            <a:pPr marL="0" indent="0">
              <a:buNone/>
            </a:pPr>
            <a:r>
              <a:rPr lang="en-US" dirty="0"/>
              <a:t> 𝟮𝟱. Run the same steps using only the info the agent had.</a:t>
            </a:r>
          </a:p>
          <a:p>
            <a:pPr marL="0" indent="0">
              <a:buNone/>
            </a:pPr>
            <a:r>
              <a:rPr lang="en-US" dirty="0"/>
              <a:t> 𝟮𝟲. It’s like closing your eyes and clicking—now debug that.</a:t>
            </a:r>
          </a:p>
          <a:p>
            <a:pPr marL="0" indent="0">
              <a:buNone/>
            </a:pPr>
            <a:r>
              <a:rPr lang="en-US" dirty="0"/>
              <a:t> 𝟮𝟯. Missing clarity? Add better screen resolution or UI metadata.</a:t>
            </a:r>
          </a:p>
          <a:p>
            <a:pPr marL="0" indent="0">
              <a:buNone/>
            </a:pPr>
            <a:r>
              <a:rPr lang="en-US" dirty="0"/>
              <a:t> 𝟮𝟴. Feed the full agent trajectory back into the model—ask why?</a:t>
            </a:r>
          </a:p>
          <a:p>
            <a:pPr marL="0" indent="0">
              <a:buNone/>
            </a:pPr>
            <a:endParaRPr lang="en-US" dirty="0"/>
          </a:p>
          <a:p>
            <a:pPr marL="0" indent="0">
              <a:buNone/>
            </a:pPr>
            <a:r>
              <a:rPr lang="en-US" dirty="0"/>
              <a:t>TOOLS &amp; SELF-IMPROVEMENT</a:t>
            </a:r>
          </a:p>
          <a:p>
            <a:pPr marL="0" indent="0">
              <a:buNone/>
            </a:pPr>
            <a:r>
              <a:rPr lang="en-US" dirty="0"/>
              <a:t> 𝟮𝟵. Define tools with clear parameters and expected effects.</a:t>
            </a:r>
          </a:p>
          <a:p>
            <a:pPr marL="0" indent="0">
              <a:buNone/>
            </a:pPr>
            <a:r>
              <a:rPr lang="en-US" dirty="0"/>
              <a:t> 𝟯𝟬. Use the LLM itself to evaluate tool clarity.</a:t>
            </a:r>
          </a:p>
          <a:p>
            <a:pPr marL="0" indent="0">
              <a:buNone/>
            </a:pPr>
            <a:r>
              <a:rPr lang="en-US" dirty="0"/>
              <a:t> 𝟯𝟭. Let agents critique their own system prompts and tools.</a:t>
            </a:r>
          </a:p>
          <a:p>
            <a:pPr marL="0" indent="0">
              <a:buNone/>
            </a:pPr>
            <a:r>
              <a:rPr lang="en-US" dirty="0"/>
              <a:t> 𝟯𝟮. Start building meta-tools: agents that evolve their own tooling.</a:t>
            </a:r>
          </a:p>
          <a:p>
            <a:pPr marL="0" indent="0">
              <a:buNone/>
            </a:pPr>
            <a:r>
              <a:rPr lang="en-US" dirty="0"/>
              <a:t> 𝟯𝟯. Better ergonomics = fewer hallucinations and retries.</a:t>
            </a:r>
          </a:p>
          <a:p>
            <a:pPr marL="0" indent="0">
              <a:buNone/>
            </a:pPr>
            <a:endParaRPr lang="en-US" dirty="0"/>
          </a:p>
          <a:p>
            <a:pPr marL="0" indent="0">
              <a:buNone/>
            </a:pPr>
            <a:r>
              <a:rPr lang="en-US" dirty="0"/>
              <a:t>FUTURE: MULTI-AGENT + BUDGET-AWARE</a:t>
            </a:r>
          </a:p>
          <a:p>
            <a:pPr marL="0" indent="0">
              <a:buNone/>
            </a:pPr>
            <a:r>
              <a:rPr lang="en-US" dirty="0"/>
              <a:t> 𝟯𝟰. Most agents today are solo—but that’s changing fast.</a:t>
            </a:r>
          </a:p>
          <a:p>
            <a:pPr marL="0" indent="0">
              <a:buNone/>
            </a:pPr>
            <a:r>
              <a:rPr lang="en-US" dirty="0"/>
              <a:t> 𝟯𝟱. Multi-agent = parallelism + modular reasoning.</a:t>
            </a:r>
          </a:p>
          <a:p>
            <a:pPr marL="0" indent="0">
              <a:buNone/>
            </a:pPr>
            <a:r>
              <a:rPr lang="en-US" dirty="0"/>
              <a:t> 𝟯𝟲. Sub-agents protect the main agent’s limited context window.</a:t>
            </a:r>
          </a:p>
          <a:p>
            <a:pPr marL="0" indent="0">
              <a:buNone/>
            </a:pPr>
            <a:r>
              <a:rPr lang="en-US" dirty="0"/>
              <a:t> 𝟯𝟳. Synchronous back-and-forth is limiting—build for async.</a:t>
            </a:r>
          </a:p>
          <a:p>
            <a:pPr marL="0" indent="0">
              <a:buNone/>
            </a:pPr>
            <a:r>
              <a:rPr lang="en-US" dirty="0"/>
              <a:t> 𝟯𝟴. Role-based agent collaboration is the next paradigm.</a:t>
            </a:r>
          </a:p>
          <a:p>
            <a:pPr marL="0" indent="0">
              <a:buNone/>
            </a:pPr>
            <a:r>
              <a:rPr lang="en-US" dirty="0"/>
              <a:t> 𝟯𝟵. Budget-awareness will unlock production-level agent deployment.</a:t>
            </a:r>
          </a:p>
          <a:p>
            <a:pPr marL="0" indent="0">
              <a:buNone/>
            </a:pPr>
            <a:r>
              <a:rPr lang="en-US" dirty="0"/>
              <a:t> 𝟰𝟬. Define limits in tokens, time, and latency before shipping.</a:t>
            </a:r>
          </a:p>
          <a:p>
            <a:pPr marL="0" indent="0">
              <a:buNone/>
            </a:pPr>
            <a:endParaRPr lang="en-US" dirty="0"/>
          </a:p>
        </p:txBody>
      </p:sp>
      <p:sp>
        <p:nvSpPr>
          <p:cNvPr id="4" name="Slide Number Placeholder 3"/>
          <p:cNvSpPr>
            <a:spLocks noGrp="1"/>
          </p:cNvSpPr>
          <p:nvPr>
            <p:ph type="sldNum" sz="quarter" idx="5"/>
          </p:nvPr>
        </p:nvSpPr>
        <p:spPr/>
        <p:txBody>
          <a:bodyPr/>
          <a:lstStyle/>
          <a:p>
            <a:fld id="{436E8A87-18DA-4CCE-A8C2-BDBC489258C6}" type="slidenum">
              <a:rPr lang="en-US" smtClean="0"/>
              <a:pPr/>
              <a:t>95</a:t>
            </a:fld>
            <a:endParaRPr lang="en-US"/>
          </a:p>
        </p:txBody>
      </p:sp>
    </p:spTree>
    <p:extLst>
      <p:ext uri="{BB962C8B-B14F-4D97-AF65-F5344CB8AC3E}">
        <p14:creationId xmlns:p14="http://schemas.microsoft.com/office/powerpoint/2010/main" val="1745647954"/>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txBody>
          <a:bodyPr/>
          <a:lstStyle/>
          <a:p>
            <a:endParaRPr lang="en-US"/>
          </a:p>
        </p:txBody>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dirty="0">
                <a:hlinkClick r:id="rId3"/>
              </a:rPr>
              <a:t>How We Build Effective Agents: Barry Zhang, Anthropic – YouTube</a:t>
            </a:r>
            <a:r>
              <a:rPr lang="en-US" dirty="0"/>
              <a:t>: https://www.youtube.com/watch?v=D7_ipDqhtwk</a:t>
            </a:r>
            <a:endParaRPr lang="en-US"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Maryam </a:t>
            </a:r>
            <a:r>
              <a:rPr lang="en-US" sz="1100" dirty="0" err="1"/>
              <a:t>Miradi</a:t>
            </a:r>
            <a:r>
              <a:rPr lang="en-US" sz="1100" dirty="0"/>
              <a:t>, PhD on X: "Anthropic Just Dropped a Masterclass on How to Build AI Agents.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Here Are the 𝟰𝟬 Top Lessons You Need to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https://t.co/5o6rtQLvbe"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X: https://x.com/maryammiradi/status/1956341088333049977?s=51</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indent="0">
              <a:buNone/>
            </a:pPr>
            <a:r>
              <a:rPr lang="en-US" sz="1100" b="0" kern="1200" dirty="0">
                <a:solidFill>
                  <a:schemeClr val="tx1"/>
                </a:solidFill>
                <a:effectLst/>
                <a:latin typeface="+mn-lt"/>
                <a:ea typeface="+mn-ea"/>
                <a:cs typeface="+mn-cs"/>
              </a:rPr>
              <a:t>WHEN TO BUILD AGENTS</a:t>
            </a:r>
          </a:p>
          <a:p>
            <a:r>
              <a:rPr lang="en-US" sz="1100" b="0" kern="1200" dirty="0">
                <a:solidFill>
                  <a:schemeClr val="tx1"/>
                </a:solidFill>
                <a:effectLst/>
                <a:latin typeface="+mn-lt"/>
                <a:ea typeface="+mn-ea"/>
                <a:cs typeface="+mn-cs"/>
              </a:rPr>
              <a:t> 𝟭. Don’t build agents for everything.</a:t>
            </a:r>
          </a:p>
          <a:p>
            <a:r>
              <a:rPr lang="en-US" sz="1100" b="0" kern="1200" dirty="0">
                <a:solidFill>
                  <a:schemeClr val="tx1"/>
                </a:solidFill>
                <a:effectLst/>
                <a:latin typeface="+mn-lt"/>
                <a:ea typeface="+mn-ea"/>
                <a:cs typeface="+mn-cs"/>
              </a:rPr>
              <a:t> 𝟮. Use agents for ambiguous, complex, and high-value tasks.</a:t>
            </a:r>
          </a:p>
          <a:p>
            <a:r>
              <a:rPr lang="en-US" sz="1100" b="0" kern="1200" dirty="0">
                <a:solidFill>
                  <a:schemeClr val="tx1"/>
                </a:solidFill>
                <a:effectLst/>
                <a:latin typeface="+mn-lt"/>
                <a:ea typeface="+mn-ea"/>
                <a:cs typeface="+mn-cs"/>
              </a:rPr>
              <a:t> 𝟯. Prefer workflows when you can map out every decision path.</a:t>
            </a:r>
          </a:p>
          <a:p>
            <a:r>
              <a:rPr lang="en-US" sz="1100" b="0" kern="1200" dirty="0">
                <a:solidFill>
                  <a:schemeClr val="tx1"/>
                </a:solidFill>
                <a:effectLst/>
                <a:latin typeface="+mn-lt"/>
                <a:ea typeface="+mn-ea"/>
                <a:cs typeface="+mn-cs"/>
              </a:rPr>
              <a:t> 𝟰. Agents = token-hungry. Your budget must justify it.</a:t>
            </a:r>
          </a:p>
          <a:p>
            <a:r>
              <a:rPr lang="en-US" sz="1100" b="0" kern="1200" dirty="0">
                <a:solidFill>
                  <a:schemeClr val="tx1"/>
                </a:solidFill>
                <a:effectLst/>
                <a:latin typeface="+mn-lt"/>
                <a:ea typeface="+mn-ea"/>
                <a:cs typeface="+mn-cs"/>
              </a:rPr>
              <a:t> 𝟱. Avoid agents when error discovery is slow or high-stakes.</a:t>
            </a:r>
          </a:p>
          <a:p>
            <a:r>
              <a:rPr lang="en-US" sz="1100" b="0" kern="1200" dirty="0">
                <a:solidFill>
                  <a:schemeClr val="tx1"/>
                </a:solidFill>
                <a:effectLst/>
                <a:latin typeface="+mn-lt"/>
                <a:ea typeface="+mn-ea"/>
                <a:cs typeface="+mn-cs"/>
              </a:rPr>
              <a:t> 𝟲. Limit agent autonomy if errors could be dangerous.</a:t>
            </a:r>
          </a:p>
          <a:p>
            <a:r>
              <a:rPr lang="en-US" sz="1100" b="0" kern="1200" dirty="0">
                <a:solidFill>
                  <a:schemeClr val="tx1"/>
                </a:solidFill>
                <a:effectLst/>
                <a:latin typeface="+mn-lt"/>
                <a:ea typeface="+mn-ea"/>
                <a:cs typeface="+mn-cs"/>
              </a:rPr>
              <a:t> 𝟳. Use a checklist: task complexity, value, bottlenecks, error risk.</a:t>
            </a:r>
          </a:p>
          <a:p>
            <a:r>
              <a:rPr lang="en-US" sz="1100" b="0" kern="1200" dirty="0">
                <a:solidFill>
                  <a:schemeClr val="tx1"/>
                </a:solidFill>
                <a:effectLst/>
                <a:latin typeface="+mn-lt"/>
                <a:ea typeface="+mn-ea"/>
                <a:cs typeface="+mn-cs"/>
              </a:rPr>
              <a:t> 𝟴. Coding is a perfect use case: high complexity + easy to verify</a:t>
            </a:r>
          </a:p>
          <a:p>
            <a:pPr marL="0" indent="0">
              <a:buNone/>
            </a:pPr>
            <a:br>
              <a:rPr lang="en-US" sz="1100" b="0" kern="1200" dirty="0">
                <a:solidFill>
                  <a:schemeClr val="tx1"/>
                </a:solidFill>
                <a:effectLst/>
                <a:latin typeface="+mn-lt"/>
                <a:ea typeface="+mn-ea"/>
                <a:cs typeface="+mn-cs"/>
              </a:rPr>
            </a:br>
            <a:r>
              <a:rPr lang="en-US" sz="1100" b="0" kern="1200" dirty="0">
                <a:solidFill>
                  <a:schemeClr val="tx1"/>
                </a:solidFill>
                <a:effectLst/>
                <a:latin typeface="+mn-lt"/>
                <a:ea typeface="+mn-ea"/>
                <a:cs typeface="+mn-cs"/>
              </a:rPr>
              <a:t> DESIGNING SIMPLE, SCALABLE AGENTS</a:t>
            </a:r>
          </a:p>
          <a:p>
            <a:r>
              <a:rPr lang="en-US" sz="1100" b="0" kern="1200" dirty="0">
                <a:solidFill>
                  <a:schemeClr val="tx1"/>
                </a:solidFill>
                <a:effectLst/>
                <a:latin typeface="+mn-lt"/>
                <a:ea typeface="+mn-ea"/>
                <a:cs typeface="+mn-cs"/>
              </a:rPr>
              <a:t> 𝟵. Every agent = Model + Tools + Environment.</a:t>
            </a:r>
          </a:p>
          <a:p>
            <a:r>
              <a:rPr lang="en-US" sz="1100" b="0" kern="1200" dirty="0">
                <a:solidFill>
                  <a:schemeClr val="tx1"/>
                </a:solidFill>
                <a:effectLst/>
                <a:latin typeface="+mn-lt"/>
                <a:ea typeface="+mn-ea"/>
                <a:cs typeface="+mn-cs"/>
              </a:rPr>
              <a:t> 𝟭𝟬. Keep those 3 components dead simple to start.</a:t>
            </a:r>
          </a:p>
          <a:p>
            <a:r>
              <a:rPr lang="en-US" sz="1100" b="0" kern="1200" dirty="0">
                <a:solidFill>
                  <a:schemeClr val="tx1"/>
                </a:solidFill>
                <a:effectLst/>
                <a:latin typeface="+mn-lt"/>
                <a:ea typeface="+mn-ea"/>
                <a:cs typeface="+mn-cs"/>
              </a:rPr>
              <a:t> 𝟭𝟭. Overcomplicating early kills iteration speed.</a:t>
            </a:r>
          </a:p>
          <a:p>
            <a:r>
              <a:rPr lang="en-US" sz="1100" b="0" kern="1200" dirty="0">
                <a:solidFill>
                  <a:schemeClr val="tx1"/>
                </a:solidFill>
                <a:effectLst/>
                <a:latin typeface="+mn-lt"/>
                <a:ea typeface="+mn-ea"/>
                <a:cs typeface="+mn-cs"/>
              </a:rPr>
              <a:t> 𝟭𝟮. Share the same agent backbone across multiple use cases.</a:t>
            </a:r>
          </a:p>
          <a:p>
            <a:r>
              <a:rPr lang="en-US" sz="1100" b="0" kern="1200" dirty="0">
                <a:solidFill>
                  <a:schemeClr val="tx1"/>
                </a:solidFill>
                <a:effectLst/>
                <a:latin typeface="+mn-lt"/>
                <a:ea typeface="+mn-ea"/>
                <a:cs typeface="+mn-cs"/>
              </a:rPr>
              <a:t> 𝟭𝟯. Use the same code with new tools + new prompts.</a:t>
            </a:r>
          </a:p>
          <a:p>
            <a:r>
              <a:rPr lang="en-US" sz="1100" b="0" kern="1200" dirty="0">
                <a:solidFill>
                  <a:schemeClr val="tx1"/>
                </a:solidFill>
                <a:effectLst/>
                <a:latin typeface="+mn-lt"/>
                <a:ea typeface="+mn-ea"/>
                <a:cs typeface="+mn-cs"/>
              </a:rPr>
              <a:t> 𝟭𝟰. Only optimize after behavior is reliable.</a:t>
            </a:r>
          </a:p>
          <a:p>
            <a:r>
              <a:rPr lang="en-US" sz="1100" b="0" kern="1200" dirty="0">
                <a:solidFill>
                  <a:schemeClr val="tx1"/>
                </a:solidFill>
                <a:effectLst/>
                <a:latin typeface="+mn-lt"/>
                <a:ea typeface="+mn-ea"/>
                <a:cs typeface="+mn-cs"/>
              </a:rPr>
              <a:t> 𝟭𝟱. Visual clarity builds user trust in the agent’s progress.</a:t>
            </a:r>
          </a:p>
          <a:p>
            <a:pPr marL="0" indent="0">
              <a:buNone/>
            </a:pPr>
            <a:br>
              <a:rPr lang="en-US" sz="1100" b="0" kern="1200" dirty="0">
                <a:solidFill>
                  <a:schemeClr val="tx1"/>
                </a:solidFill>
                <a:effectLst/>
                <a:latin typeface="+mn-lt"/>
                <a:ea typeface="+mn-ea"/>
                <a:cs typeface="+mn-cs"/>
              </a:rPr>
            </a:br>
            <a:r>
              <a:rPr lang="en-US" sz="1100" b="0" kern="1200" dirty="0">
                <a:solidFill>
                  <a:schemeClr val="tx1"/>
                </a:solidFill>
                <a:effectLst/>
                <a:latin typeface="+mn-lt"/>
                <a:ea typeface="+mn-ea"/>
                <a:cs typeface="+mn-cs"/>
              </a:rPr>
              <a:t> OPTIMIZATION &amp; PERFORMANCE</a:t>
            </a:r>
          </a:p>
          <a:p>
            <a:r>
              <a:rPr lang="en-US" sz="1100" b="0" kern="1200" dirty="0">
                <a:solidFill>
                  <a:schemeClr val="tx1"/>
                </a:solidFill>
                <a:effectLst/>
                <a:latin typeface="+mn-lt"/>
                <a:ea typeface="+mn-ea"/>
                <a:cs typeface="+mn-cs"/>
              </a:rPr>
              <a:t> 𝟭𝟲. Parallelize tool calls to reduce latency.</a:t>
            </a:r>
          </a:p>
          <a:p>
            <a:r>
              <a:rPr lang="en-US" sz="1100" b="0" kern="1200" dirty="0">
                <a:solidFill>
                  <a:schemeClr val="tx1"/>
                </a:solidFill>
                <a:effectLst/>
                <a:latin typeface="+mn-lt"/>
                <a:ea typeface="+mn-ea"/>
                <a:cs typeface="+mn-cs"/>
              </a:rPr>
              <a:t> 𝟭𝟳. Cache trajectories in coding agents to reduce token usage.</a:t>
            </a:r>
          </a:p>
          <a:p>
            <a:r>
              <a:rPr lang="en-US" sz="1100" b="0" kern="1200" dirty="0">
                <a:solidFill>
                  <a:schemeClr val="tx1"/>
                </a:solidFill>
                <a:effectLst/>
                <a:latin typeface="+mn-lt"/>
                <a:ea typeface="+mn-ea"/>
                <a:cs typeface="+mn-cs"/>
              </a:rPr>
              <a:t> 𝟭𝟴. Show step-by-step progress to increase agent trustworthiness.</a:t>
            </a:r>
          </a:p>
          <a:p>
            <a:r>
              <a:rPr lang="en-US" sz="1100" b="0" kern="1200" dirty="0">
                <a:solidFill>
                  <a:schemeClr val="tx1"/>
                </a:solidFill>
                <a:effectLst/>
                <a:latin typeface="+mn-lt"/>
                <a:ea typeface="+mn-ea"/>
                <a:cs typeface="+mn-cs"/>
              </a:rPr>
              <a:t> 𝟭𝟵. Optimize for cost after proving the core agent loop works.</a:t>
            </a:r>
          </a:p>
          <a:p>
            <a:r>
              <a:rPr lang="en-US" sz="1100" b="0" kern="1200" dirty="0">
                <a:solidFill>
                  <a:schemeClr val="tx1"/>
                </a:solidFill>
                <a:effectLst/>
                <a:latin typeface="+mn-lt"/>
                <a:ea typeface="+mn-ea"/>
                <a:cs typeface="+mn-cs"/>
              </a:rPr>
              <a:t> 𝟮𝟬. Simplify the environment before expanding the agent’s scope.</a:t>
            </a:r>
          </a:p>
          <a:p>
            <a:pPr marL="0" indent="0">
              <a:buNone/>
            </a:pPr>
            <a:br>
              <a:rPr lang="en-US" sz="1100" b="0" kern="1200" dirty="0">
                <a:solidFill>
                  <a:schemeClr val="tx1"/>
                </a:solidFill>
                <a:effectLst/>
                <a:latin typeface="+mn-lt"/>
                <a:ea typeface="+mn-ea"/>
                <a:cs typeface="+mn-cs"/>
              </a:rPr>
            </a:br>
            <a:r>
              <a:rPr lang="en-US" sz="1100" b="0" kern="1200" dirty="0">
                <a:solidFill>
                  <a:schemeClr val="tx1"/>
                </a:solidFill>
                <a:effectLst/>
                <a:latin typeface="+mn-lt"/>
                <a:ea typeface="+mn-ea"/>
                <a:cs typeface="+mn-cs"/>
              </a:rPr>
              <a:t> THINK LIKE YOUR AGENT</a:t>
            </a:r>
          </a:p>
          <a:p>
            <a:r>
              <a:rPr lang="en-US" sz="1100" b="0" kern="1200" dirty="0">
                <a:solidFill>
                  <a:schemeClr val="tx1"/>
                </a:solidFill>
                <a:effectLst/>
                <a:latin typeface="+mn-lt"/>
                <a:ea typeface="+mn-ea"/>
                <a:cs typeface="+mn-cs"/>
              </a:rPr>
              <a:t> 𝟮𝟭. Your agent only “knows” what’s in its 10K–20K context window.</a:t>
            </a:r>
          </a:p>
          <a:p>
            <a:r>
              <a:rPr lang="en-US" sz="1100" b="0" kern="1200" dirty="0">
                <a:solidFill>
                  <a:schemeClr val="tx1"/>
                </a:solidFill>
                <a:effectLst/>
                <a:latin typeface="+mn-lt"/>
                <a:ea typeface="+mn-ea"/>
                <a:cs typeface="+mn-cs"/>
              </a:rPr>
              <a:t> 𝟮𝟮. Don’t expect magic—expect limited inference.</a:t>
            </a:r>
          </a:p>
          <a:p>
            <a:r>
              <a:rPr lang="en-US" sz="1100" b="0" kern="1200" dirty="0">
                <a:solidFill>
                  <a:schemeClr val="tx1"/>
                </a:solidFill>
                <a:effectLst/>
                <a:latin typeface="+mn-lt"/>
                <a:ea typeface="+mn-ea"/>
                <a:cs typeface="+mn-cs"/>
              </a:rPr>
              <a:t> 𝟮𝟯. If the model makes a weird move, it probably lacked context.</a:t>
            </a:r>
          </a:p>
          <a:p>
            <a:r>
              <a:rPr lang="en-US" sz="1100" b="0" kern="1200" dirty="0">
                <a:solidFill>
                  <a:schemeClr val="tx1"/>
                </a:solidFill>
                <a:effectLst/>
                <a:latin typeface="+mn-lt"/>
                <a:ea typeface="+mn-ea"/>
                <a:cs typeface="+mn-cs"/>
              </a:rPr>
              <a:t> 𝟮𝟰. Simulate the task from the agent’s perspective.</a:t>
            </a:r>
          </a:p>
          <a:p>
            <a:r>
              <a:rPr lang="en-US" sz="1100" b="0" kern="1200" dirty="0">
                <a:solidFill>
                  <a:schemeClr val="tx1"/>
                </a:solidFill>
                <a:effectLst/>
                <a:latin typeface="+mn-lt"/>
                <a:ea typeface="+mn-ea"/>
                <a:cs typeface="+mn-cs"/>
              </a:rPr>
              <a:t> 𝟮𝟱. Run the same steps using only the info the agent had.</a:t>
            </a:r>
          </a:p>
          <a:p>
            <a:r>
              <a:rPr lang="en-US" sz="1100" b="0" kern="1200" dirty="0">
                <a:solidFill>
                  <a:schemeClr val="tx1"/>
                </a:solidFill>
                <a:effectLst/>
                <a:latin typeface="+mn-lt"/>
                <a:ea typeface="+mn-ea"/>
                <a:cs typeface="+mn-cs"/>
              </a:rPr>
              <a:t> 𝟮𝟲. It’s like closing your eyes and clicking—now debug that.</a:t>
            </a:r>
          </a:p>
          <a:p>
            <a:r>
              <a:rPr lang="en-US" sz="1100" b="0" kern="1200" dirty="0">
                <a:solidFill>
                  <a:schemeClr val="tx1"/>
                </a:solidFill>
                <a:effectLst/>
                <a:latin typeface="+mn-lt"/>
                <a:ea typeface="+mn-ea"/>
                <a:cs typeface="+mn-cs"/>
              </a:rPr>
              <a:t> 𝟮𝟯. Missing clarity? Add better screen resolution or UI metadata.</a:t>
            </a:r>
          </a:p>
          <a:p>
            <a:r>
              <a:rPr lang="en-US" sz="1100" b="0" kern="1200" dirty="0">
                <a:solidFill>
                  <a:schemeClr val="tx1"/>
                </a:solidFill>
                <a:effectLst/>
                <a:latin typeface="+mn-lt"/>
                <a:ea typeface="+mn-ea"/>
                <a:cs typeface="+mn-cs"/>
              </a:rPr>
              <a:t> 𝟮𝟴. Feed the full agent trajectory back into the model—ask why?</a:t>
            </a:r>
          </a:p>
          <a:p>
            <a:pPr marL="0" indent="0">
              <a:buNone/>
            </a:pPr>
            <a:br>
              <a:rPr lang="en-US" sz="1100" b="0" kern="1200" dirty="0">
                <a:solidFill>
                  <a:schemeClr val="tx1"/>
                </a:solidFill>
                <a:effectLst/>
                <a:latin typeface="+mn-lt"/>
                <a:ea typeface="+mn-ea"/>
                <a:cs typeface="+mn-cs"/>
              </a:rPr>
            </a:br>
            <a:r>
              <a:rPr lang="en-US" sz="1100" b="0" kern="1200" dirty="0">
                <a:solidFill>
                  <a:schemeClr val="tx1"/>
                </a:solidFill>
                <a:effectLst/>
                <a:latin typeface="+mn-lt"/>
                <a:ea typeface="+mn-ea"/>
                <a:cs typeface="+mn-cs"/>
              </a:rPr>
              <a:t>TOOLS &amp; SELF-IMPROVEMENT</a:t>
            </a:r>
          </a:p>
          <a:p>
            <a:r>
              <a:rPr lang="en-US" sz="1100" b="0" kern="1200" dirty="0">
                <a:solidFill>
                  <a:schemeClr val="tx1"/>
                </a:solidFill>
                <a:effectLst/>
                <a:latin typeface="+mn-lt"/>
                <a:ea typeface="+mn-ea"/>
                <a:cs typeface="+mn-cs"/>
              </a:rPr>
              <a:t> 𝟮𝟵. Define tools with clear parameters and expected effects.</a:t>
            </a:r>
          </a:p>
          <a:p>
            <a:r>
              <a:rPr lang="en-US" sz="1100" b="0" kern="1200" dirty="0">
                <a:solidFill>
                  <a:schemeClr val="tx1"/>
                </a:solidFill>
                <a:effectLst/>
                <a:latin typeface="+mn-lt"/>
                <a:ea typeface="+mn-ea"/>
                <a:cs typeface="+mn-cs"/>
              </a:rPr>
              <a:t> 𝟯𝟬. Use the LLM itself to evaluate tool clarity.</a:t>
            </a:r>
          </a:p>
          <a:p>
            <a:r>
              <a:rPr lang="en-US" sz="1100" b="0" kern="1200" dirty="0">
                <a:solidFill>
                  <a:schemeClr val="tx1"/>
                </a:solidFill>
                <a:effectLst/>
                <a:latin typeface="+mn-lt"/>
                <a:ea typeface="+mn-ea"/>
                <a:cs typeface="+mn-cs"/>
              </a:rPr>
              <a:t> 𝟯𝟭. Let agents critique their own system prompts and tools.</a:t>
            </a:r>
          </a:p>
          <a:p>
            <a:r>
              <a:rPr lang="en-US" sz="1100" b="0" kern="1200" dirty="0">
                <a:solidFill>
                  <a:schemeClr val="tx1"/>
                </a:solidFill>
                <a:effectLst/>
                <a:latin typeface="+mn-lt"/>
                <a:ea typeface="+mn-ea"/>
                <a:cs typeface="+mn-cs"/>
              </a:rPr>
              <a:t> 𝟯𝟮. Start building meta-tools: agents that evolve their own tooling.</a:t>
            </a:r>
          </a:p>
          <a:p>
            <a:r>
              <a:rPr lang="en-US" sz="1100" b="0" kern="1200" dirty="0">
                <a:solidFill>
                  <a:schemeClr val="tx1"/>
                </a:solidFill>
                <a:effectLst/>
                <a:latin typeface="+mn-lt"/>
                <a:ea typeface="+mn-ea"/>
                <a:cs typeface="+mn-cs"/>
              </a:rPr>
              <a:t> 𝟯𝟯. Better ergonomics = fewer hallucinations and retries.</a:t>
            </a:r>
          </a:p>
          <a:p>
            <a:pPr marL="0" indent="0">
              <a:buNone/>
            </a:pPr>
            <a:br>
              <a:rPr lang="en-US" sz="1100" b="0" kern="1200" dirty="0">
                <a:solidFill>
                  <a:schemeClr val="tx1"/>
                </a:solidFill>
                <a:effectLst/>
                <a:latin typeface="+mn-lt"/>
                <a:ea typeface="+mn-ea"/>
                <a:cs typeface="+mn-cs"/>
              </a:rPr>
            </a:br>
            <a:r>
              <a:rPr lang="en-US" sz="1100" b="0" kern="1200" dirty="0">
                <a:solidFill>
                  <a:schemeClr val="tx1"/>
                </a:solidFill>
                <a:effectLst/>
                <a:latin typeface="+mn-lt"/>
                <a:ea typeface="+mn-ea"/>
                <a:cs typeface="+mn-cs"/>
              </a:rPr>
              <a:t>FUTURE: MULTI-AGENT + BUDGET-AWARE</a:t>
            </a:r>
          </a:p>
          <a:p>
            <a:r>
              <a:rPr lang="en-US" sz="1100" b="0" kern="1200" dirty="0">
                <a:solidFill>
                  <a:schemeClr val="tx1"/>
                </a:solidFill>
                <a:effectLst/>
                <a:latin typeface="+mn-lt"/>
                <a:ea typeface="+mn-ea"/>
                <a:cs typeface="+mn-cs"/>
              </a:rPr>
              <a:t> 𝟯𝟰. Most agents today are solo—but that’s changing fast.</a:t>
            </a:r>
          </a:p>
          <a:p>
            <a:r>
              <a:rPr lang="en-US" sz="1100" b="0" kern="1200" dirty="0">
                <a:solidFill>
                  <a:schemeClr val="tx1"/>
                </a:solidFill>
                <a:effectLst/>
                <a:latin typeface="+mn-lt"/>
                <a:ea typeface="+mn-ea"/>
                <a:cs typeface="+mn-cs"/>
              </a:rPr>
              <a:t> 𝟯𝟱. Multi-agent = parallelism + modular reasoning.</a:t>
            </a:r>
          </a:p>
          <a:p>
            <a:r>
              <a:rPr lang="en-US" sz="1100" b="0" kern="1200" dirty="0">
                <a:solidFill>
                  <a:schemeClr val="tx1"/>
                </a:solidFill>
                <a:effectLst/>
                <a:latin typeface="+mn-lt"/>
                <a:ea typeface="+mn-ea"/>
                <a:cs typeface="+mn-cs"/>
              </a:rPr>
              <a:t> 𝟯𝟲. Sub-agents protect the main agent’s limited context window.</a:t>
            </a:r>
          </a:p>
          <a:p>
            <a:r>
              <a:rPr lang="en-US" sz="1100" b="0" kern="1200" dirty="0">
                <a:solidFill>
                  <a:schemeClr val="tx1"/>
                </a:solidFill>
                <a:effectLst/>
                <a:latin typeface="+mn-lt"/>
                <a:ea typeface="+mn-ea"/>
                <a:cs typeface="+mn-cs"/>
              </a:rPr>
              <a:t> 𝟯𝟳. Synchronous back-and-forth is limiting—build for async.</a:t>
            </a:r>
          </a:p>
          <a:p>
            <a:r>
              <a:rPr lang="en-US" sz="1100" b="0" kern="1200" dirty="0">
                <a:solidFill>
                  <a:schemeClr val="tx1"/>
                </a:solidFill>
                <a:effectLst/>
                <a:latin typeface="+mn-lt"/>
                <a:ea typeface="+mn-ea"/>
                <a:cs typeface="+mn-cs"/>
              </a:rPr>
              <a:t> 𝟯𝟴. Role-based agent collaboration is the next paradigm.</a:t>
            </a:r>
          </a:p>
          <a:p>
            <a:r>
              <a:rPr lang="en-US" sz="1100" b="0" kern="1200" dirty="0">
                <a:solidFill>
                  <a:schemeClr val="tx1"/>
                </a:solidFill>
                <a:effectLst/>
                <a:latin typeface="+mn-lt"/>
                <a:ea typeface="+mn-ea"/>
                <a:cs typeface="+mn-cs"/>
              </a:rPr>
              <a:t> 𝟯𝟵. Budget-awareness will unlock production-level agent deployment.</a:t>
            </a:r>
          </a:p>
          <a:p>
            <a:r>
              <a:rPr lang="en-US" sz="1100" b="0" kern="1200" dirty="0">
                <a:solidFill>
                  <a:schemeClr val="tx1"/>
                </a:solidFill>
                <a:effectLst/>
                <a:latin typeface="+mn-lt"/>
                <a:ea typeface="+mn-ea"/>
                <a:cs typeface="+mn-cs"/>
              </a:rPr>
              <a:t> 𝟰𝟬. Define limits in tokens, time, and latency before shipping.</a:t>
            </a:r>
          </a:p>
          <a:p>
            <a:pPr marL="0" indent="0">
              <a:buNone/>
            </a:pPr>
            <a:br>
              <a:rPr lang="en-US" sz="1100" b="0" kern="1200" dirty="0">
                <a:solidFill>
                  <a:schemeClr val="tx1"/>
                </a:solidFill>
                <a:effectLst/>
                <a:latin typeface="+mn-lt"/>
                <a:ea typeface="+mn-ea"/>
                <a:cs typeface="+mn-cs"/>
              </a:rPr>
            </a:br>
            <a:endParaRPr lang="en-US" sz="1100" b="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100" dirty="0"/>
          </a:p>
          <a:p>
            <a:pPr marL="0" indent="0">
              <a:buNone/>
            </a:pPr>
            <a:endParaRPr lang="en-US" dirty="0"/>
          </a:p>
        </p:txBody>
      </p:sp>
      <p:sp>
        <p:nvSpPr>
          <p:cNvPr id="4" name="Slide Number Placeholder 3"/>
          <p:cNvSpPr>
            <a:spLocks noGrp="1"/>
          </p:cNvSpPr>
          <p:nvPr>
            <p:ph type="sldNum" sz="quarter" idx="5"/>
          </p:nvPr>
        </p:nvSpPr>
        <p:spPr/>
        <p:txBody>
          <a:bodyPr/>
          <a:lstStyle/>
          <a:p>
            <a:fld id="{436E8A87-18DA-4CCE-A8C2-BDBC489258C6}" type="slidenum">
              <a:rPr lang="en-US" smtClean="0"/>
              <a:pPr/>
              <a:t>96</a:t>
            </a:fld>
            <a:endParaRPr lang="en-US"/>
          </a:p>
        </p:txBody>
      </p:sp>
    </p:spTree>
    <p:extLst>
      <p:ext uri="{BB962C8B-B14F-4D97-AF65-F5344CB8AC3E}">
        <p14:creationId xmlns:p14="http://schemas.microsoft.com/office/powerpoint/2010/main" val="7795780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52AA07-A599-00A7-EA99-8FE9E962A73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9ED5834-F131-4C55-C167-9351B2D8BB3E}"/>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577773DA-1D7F-2188-71CA-E5FF26F27018}"/>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1490261B-3E35-C13F-E330-6E8CD4457D3A}"/>
              </a:ext>
            </a:extLst>
          </p:cNvPr>
          <p:cNvSpPr>
            <a:spLocks noGrp="1"/>
          </p:cNvSpPr>
          <p:nvPr>
            <p:ph type="sldNum" sz="quarter" idx="5"/>
          </p:nvPr>
        </p:nvSpPr>
        <p:spPr/>
        <p:txBody>
          <a:bodyPr/>
          <a:lstStyle/>
          <a:p>
            <a:fld id="{436E8A87-18DA-4CCE-A8C2-BDBC489258C6}" type="slidenum">
              <a:rPr lang="en-US" smtClean="0"/>
              <a:pPr/>
              <a:t>100</a:t>
            </a:fld>
            <a:endParaRPr lang="en-US"/>
          </a:p>
        </p:txBody>
      </p:sp>
    </p:spTree>
    <p:extLst>
      <p:ext uri="{BB962C8B-B14F-4D97-AF65-F5344CB8AC3E}">
        <p14:creationId xmlns:p14="http://schemas.microsoft.com/office/powerpoint/2010/main" val="382532478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18C0CF-FD04-3421-F58B-7D3E4BE192D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C52857-5F46-63E3-7360-E125A322520A}"/>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8F046D21-3AB8-1187-F2B0-440EC18C0570}"/>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t>Slide Author: Dean Sauer ✨ dean.a.sauer@accenture.com</a:t>
            </a:r>
          </a:p>
          <a:p>
            <a:pPr marL="0" indent="0">
              <a:buNone/>
            </a:pPr>
            <a:endParaRPr lang="en-US" dirty="0"/>
          </a:p>
        </p:txBody>
      </p:sp>
      <p:sp>
        <p:nvSpPr>
          <p:cNvPr id="4" name="Slide Number Placeholder 3">
            <a:extLst>
              <a:ext uri="{FF2B5EF4-FFF2-40B4-BE49-F238E27FC236}">
                <a16:creationId xmlns:a16="http://schemas.microsoft.com/office/drawing/2014/main" id="{7B8743B2-CB49-64A3-C463-4CC9A6F6D125}"/>
              </a:ext>
            </a:extLst>
          </p:cNvPr>
          <p:cNvSpPr>
            <a:spLocks noGrp="1"/>
          </p:cNvSpPr>
          <p:nvPr>
            <p:ph type="sldNum" sz="quarter" idx="5"/>
          </p:nvPr>
        </p:nvSpPr>
        <p:spPr/>
        <p:txBody>
          <a:bodyPr/>
          <a:lstStyle/>
          <a:p>
            <a:fld id="{436E8A87-18DA-4CCE-A8C2-BDBC489258C6}" type="slidenum">
              <a:rPr lang="en-US" smtClean="0"/>
              <a:pPr/>
              <a:t>101</a:t>
            </a:fld>
            <a:endParaRPr lang="en-US"/>
          </a:p>
        </p:txBody>
      </p:sp>
    </p:spTree>
    <p:extLst>
      <p:ext uri="{BB962C8B-B14F-4D97-AF65-F5344CB8AC3E}">
        <p14:creationId xmlns:p14="http://schemas.microsoft.com/office/powerpoint/2010/main" val="117765861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sp>
      <p:sp>
        <p:nvSpPr>
          <p:cNvPr id="3" name="Notes Placeholder 2"/>
          <p:cNvSpPr>
            <a:spLocks noGrp="1"/>
          </p:cNvSpPr>
          <p:nvPr>
            <p:ph type="body" idx="1"/>
          </p:nvPr>
        </p:nvSpPr>
        <p:spPr/>
        <p:txBody>
          <a:bodyPr/>
          <a:lstStyle/>
          <a:p>
            <a:endParaRPr lang="en-US" dirty="0"/>
          </a:p>
          <a:p>
            <a:endParaRPr lang="en-US" dirty="0"/>
          </a:p>
          <a:p>
            <a:pPr marL="0" indent="0">
              <a:buNone/>
            </a:pPr>
            <a:r>
              <a:rPr lang="en-US" dirty="0"/>
              <a:t>Online </a:t>
            </a:r>
            <a:r>
              <a:rPr lang="en-US" dirty="0" err="1"/>
              <a:t>FlowChart</a:t>
            </a:r>
            <a:r>
              <a:rPr lang="en-US" dirty="0"/>
              <a:t> &amp; Diagrams Editor - Mermaid Live Editor: </a:t>
            </a:r>
          </a:p>
          <a:p>
            <a:pPr marL="0" indent="0">
              <a:buNone/>
            </a:pPr>
            <a:r>
              <a:rPr lang="en-US" dirty="0"/>
              <a:t>https://mermaid.live/edit#pako:eNrNWFuP29YR_isDGrkYptaiSO1qhaIAV9J6hdVld6m16kZFcUQeSgdL8RC8rLxxHCRBEAS5J3UdoOi9CdqHFn1sHoo-9Kf4D7Q_oXPOobQirdp5ii1oV-JwZs5wvu_MzNEDzeUe1ZqaH_ClOydxCqP2JAR8vfIKPHn0jnqDMzw_a3WgO7jTcUbX8h_yraJKsuksJtE8D-WNifbky99D2x7Z6-DeeQRH2YKEFRZW0jmt9DiPJtrPlL14OcYb__3dJ1_AmE7BjlPmBjTZvF3D2794H85oQknszuGERDQuaJio8dW_4A5Lj7IpKka8cNsSDj6CNklJQtMEbkPLuVvQqKPG43_-57vPobsgM7n89d3huIXPNZwmzGMklGG2AhZhEJNJ-PqTD76CnYUHtyDgLgmASQc3C094Zo_RAwbxLsRkeVuYJTyLXQoed7MFDdPcYDMpUKn8WKwtP9HDZka2yMwtMmuLrF6U0dBbLVtgWGvYP-n2Oi-GW89lWx6dpNsfoNfr5xJ71B0OJOW6oRtTkVmEZMwuGBxkLPAKqHgspm7KeAijg2spOvt5S6L1zWPlmS8iFiiwY0q8RGKowzJmKU1gic5vl9GzDYX3b8DJFgsSM1TkvjQUkCeFOOyaVH70NRwQ9yJg4UUCU5ouKQ3B5aFLo7RkYCrvv4JO6F65AY8oMrOSpFcBBZLvIBHu20a1uhbo8LZVrR7DksdeiZ-2JR1-_Z7YAW2ZFh5fQZLGmZtmMRW-FMd3onAmPtzkUl5dlRzVVWQfg32nMxg5wihx53RBJOflN7jAB4IsgpSDR1Jazp0EQJLUNrZKa1ul5laptVVafzb3x93jLjij4dmLpn-J9SIuSfk_FkJEth8GJIU-iS88vgzhLsmC9P9QvXd2LR0fr6qSJPEK5X__Q8EsPgXO8roE9PDAUaT9G6wLY7fdES5CcslmRC52C1Tgl4wui_bjY_iRrG8HzrOx6NvdwagzsAetFwpGCQkZFf5JNP5UDBLhEGWjx8KUYRZvwxElQYo1a07di-JGPioUGqVXkXpgz7B2FZT7qqY8-hQOWegBC7E2JCxJaehieSmqqoryy-_Efj5kQQALliQiGhb6XIC0xCaWt9OU86BUD_rmqiJ1PQyD-VcQ0iW4MU-SiixQpceQ26pvwKu4tPhnPhvU0_PO2T3UO3deJlAxGonnN-v4huejk3M1wkg8Ku2YXWJVPn3V_h6dpNv-idpfX4KdpbyyIEgJ_KMCPI_eB5-pOn0LptghfNEZMJq8XxQWOLU3iYLL5_xAJJEFKb2f4hYOcfMDv6Sx3M6l_bpuSAMEUuxyEiZLVFUxFFQVeT77rSAP1pQIkoB5NJnzZUkxb0MfwoKkUcDTgE1xqycZCdibsgAU9Vu9rjR4_K3wfJdNaUVMu564kZNR1Q_M8YqcNJxhwsotAjMrGXdqF7w_JTu11RAliDkUxBw-h5iH56Pzs5dm6Hmaoio-ydJv18EiO49DvgyoN6PILBxQ2WxeGhmcewOZ-z__FZyrEMdwnAlE9yWAPKKxRAuT78d8IdlTMD4cKUb8XVQeWkmzkGJZS2PksuAj2iHzhRWOK3GUFVc-6ZyJVvHk13-BExzbeSjYgaAvEPpA4H2xGftSxX6zHLzE8XAkP4TH5zcNOOwNx_CSAJifhTD6tybaa2LPQTpnidzxOAbhWUDmrwmvRySd33xtor21mnGVg9U4Lp5f9H4llVOALL15P1Li1VW-XhaJMSufVIXnLQ6w9imJKMnKjGdplOFpSUTrwRRHU0QLKxh_piNFyq2oOKN7vY7z0m0uNyBJ0sbymx_J8IWPHDRvGNQkdV_HKZhf0OYNi-xT39ddHvC4eYM2fMv3Sx6imLs0SdYeap4xtejaw_60vj_dXXnwq3T3KQ8JDt4yhFUMxPRq07WH2h6hu9WNGPb9asmDgu3aA9rXqtW1B9_cd43aOgbfb1Cj5MHPxMy_6aFa3fBA9yzXdK890AZtrPCWPvDsqjs13TF1x9Kduo5nWB3Pm3l-NxXlSK7bhm7XdNvUbUu36_pRS-8ber-m981VQjdtxsc6Do26aAEyWZv3hoY-rOlDUz-1ddEPVC4Kod0b6IcjXZSQ_Dk1XZvFzNOaeNihuragMfZpvNQeCLuJhrVyQSdaE7961FeT9SR8iGYRCX_K-WJlGfNsNteaPgkSvFKbrs0IFu5rFSxYNG7xLEy1Zl160JoPtPta06hbO416fc8wLWN_r17d3dW1KxQbO_vVhmE19vbqRsPC2w917U25aHVn39g1G-Zuzaru7TYs01wt2vEYJma1JpVXffWzkvx16eH_APGkLeE</a:t>
            </a:r>
          </a:p>
        </p:txBody>
      </p:sp>
      <p:sp>
        <p:nvSpPr>
          <p:cNvPr id="4" name="Slide Number Placeholder 3"/>
          <p:cNvSpPr>
            <a:spLocks noGrp="1"/>
          </p:cNvSpPr>
          <p:nvPr>
            <p:ph type="sldNum" sz="quarter" idx="5"/>
          </p:nvPr>
        </p:nvSpPr>
        <p:spPr/>
        <p:txBody>
          <a:bodyPr/>
          <a:lstStyle/>
          <a:p>
            <a:fld id="{436E8A87-18DA-4CCE-A8C2-BDBC489258C6}" type="slidenum">
              <a:rPr lang="en-US" smtClean="0"/>
              <a:pPr/>
              <a:t>102</a:t>
            </a:fld>
            <a:endParaRPr lang="en-US"/>
          </a:p>
        </p:txBody>
      </p:sp>
    </p:spTree>
    <p:extLst>
      <p:ext uri="{BB962C8B-B14F-4D97-AF65-F5344CB8AC3E}">
        <p14:creationId xmlns:p14="http://schemas.microsoft.com/office/powerpoint/2010/main" val="266849007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A6DFF3-0CE4-C6E9-AF4D-6BB42D82B57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B5CD847-2C3C-6299-E707-4A01C49723E6}"/>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F21FD5B7-7196-ED88-EE7C-193BE78F60F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667A882C-6F63-68FB-6685-5EAD1567D470}"/>
              </a:ext>
            </a:extLst>
          </p:cNvPr>
          <p:cNvSpPr>
            <a:spLocks noGrp="1"/>
          </p:cNvSpPr>
          <p:nvPr>
            <p:ph type="sldNum" sz="quarter" idx="5"/>
          </p:nvPr>
        </p:nvSpPr>
        <p:spPr/>
        <p:txBody>
          <a:bodyPr/>
          <a:lstStyle/>
          <a:p>
            <a:fld id="{436E8A87-18DA-4CCE-A8C2-BDBC489258C6}" type="slidenum">
              <a:rPr lang="en-US" smtClean="0"/>
              <a:pPr/>
              <a:t>103</a:t>
            </a:fld>
            <a:endParaRPr lang="en-US"/>
          </a:p>
        </p:txBody>
      </p:sp>
    </p:spTree>
    <p:extLst>
      <p:ext uri="{BB962C8B-B14F-4D97-AF65-F5344CB8AC3E}">
        <p14:creationId xmlns:p14="http://schemas.microsoft.com/office/powerpoint/2010/main" val="267743960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0800" y="274638"/>
            <a:ext cx="4733925" cy="2662237"/>
          </a:xfrm>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dirty="0">
                <a:latin typeface="Segoe UI" panose="020B0502040204020203" pitchFamily="34" charset="0"/>
              </a:rPr>
              <a:t>├ └ │ ─</a:t>
            </a:r>
          </a:p>
          <a:p>
            <a:endParaRPr lang="en-US" dirty="0"/>
          </a:p>
        </p:txBody>
      </p:sp>
      <p:sp>
        <p:nvSpPr>
          <p:cNvPr id="4" name="Slide Number Placeholder 3"/>
          <p:cNvSpPr>
            <a:spLocks noGrp="1"/>
          </p:cNvSpPr>
          <p:nvPr>
            <p:ph type="sldNum" sz="quarter" idx="5"/>
          </p:nvPr>
        </p:nvSpPr>
        <p:spPr/>
        <p:txBody>
          <a:bodyPr/>
          <a:lstStyle/>
          <a:p>
            <a:fld id="{436E8A87-18DA-4CCE-A8C2-BDBC489258C6}" type="slidenum">
              <a:rPr lang="en-US" smtClean="0"/>
              <a:pPr/>
              <a:t>106</a:t>
            </a:fld>
            <a:endParaRPr lang="en-US"/>
          </a:p>
        </p:txBody>
      </p:sp>
    </p:spTree>
    <p:extLst>
      <p:ext uri="{BB962C8B-B14F-4D97-AF65-F5344CB8AC3E}">
        <p14:creationId xmlns:p14="http://schemas.microsoft.com/office/powerpoint/2010/main" val="40562659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A06B87-00F6-BD85-4BDB-B47134B712A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5757572-66CD-354F-4CC1-A018B0AA62A0}"/>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B31FC781-C509-9655-3154-C7B9700FE10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606048A0-6605-A37D-8A6A-7F36ECFEC791}"/>
              </a:ext>
            </a:extLst>
          </p:cNvPr>
          <p:cNvSpPr>
            <a:spLocks noGrp="1"/>
          </p:cNvSpPr>
          <p:nvPr>
            <p:ph type="sldNum" sz="quarter" idx="5"/>
          </p:nvPr>
        </p:nvSpPr>
        <p:spPr/>
        <p:txBody>
          <a:bodyPr/>
          <a:lstStyle/>
          <a:p>
            <a:fld id="{436E8A87-18DA-4CCE-A8C2-BDBC489258C6}" type="slidenum">
              <a:rPr lang="en-US" smtClean="0"/>
              <a:pPr/>
              <a:t>108</a:t>
            </a:fld>
            <a:endParaRPr lang="en-US"/>
          </a:p>
        </p:txBody>
      </p:sp>
    </p:spTree>
    <p:extLst>
      <p:ext uri="{BB962C8B-B14F-4D97-AF65-F5344CB8AC3E}">
        <p14:creationId xmlns:p14="http://schemas.microsoft.com/office/powerpoint/2010/main" val="80677037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556B6C-A32D-28CE-631A-BC2F464368F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7745279-946A-6520-B8AD-950C1088B593}"/>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CB24F730-5C39-CB46-70AD-D9974C5D6BFE}"/>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9D9DA874-AB3A-D096-8135-7447645C93ED}"/>
              </a:ext>
            </a:extLst>
          </p:cNvPr>
          <p:cNvSpPr>
            <a:spLocks noGrp="1"/>
          </p:cNvSpPr>
          <p:nvPr>
            <p:ph type="sldNum" sz="quarter" idx="5"/>
          </p:nvPr>
        </p:nvSpPr>
        <p:spPr/>
        <p:txBody>
          <a:bodyPr/>
          <a:lstStyle/>
          <a:p>
            <a:fld id="{436E8A87-18DA-4CCE-A8C2-BDBC489258C6}" type="slidenum">
              <a:rPr lang="en-US" smtClean="0"/>
              <a:pPr/>
              <a:t>110</a:t>
            </a:fld>
            <a:endParaRPr lang="en-US"/>
          </a:p>
        </p:txBody>
      </p:sp>
    </p:spTree>
    <p:extLst>
      <p:ext uri="{BB962C8B-B14F-4D97-AF65-F5344CB8AC3E}">
        <p14:creationId xmlns:p14="http://schemas.microsoft.com/office/powerpoint/2010/main" val="88821641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249EBF-D314-B42C-943C-3F3C53979E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C334D02-C6A5-131C-2E87-2083AFCD08C0}"/>
              </a:ext>
            </a:extLst>
          </p:cNvPr>
          <p:cNvSpPr>
            <a:spLocks noGrp="1" noRot="1" noChangeAspect="1"/>
          </p:cNvSpPr>
          <p:nvPr>
            <p:ph type="sldImg"/>
          </p:nvPr>
        </p:nvSpPr>
        <p:spPr>
          <a:xfrm>
            <a:off x="50800" y="274638"/>
            <a:ext cx="4733925" cy="2662237"/>
          </a:xfrm>
        </p:spPr>
        <p:txBody>
          <a:bodyPr/>
          <a:lstStyle/>
          <a:p>
            <a:endParaRPr lang="en-US"/>
          </a:p>
        </p:txBody>
      </p:sp>
      <p:sp>
        <p:nvSpPr>
          <p:cNvPr id="3" name="Notes Placeholder 2">
            <a:extLst>
              <a:ext uri="{FF2B5EF4-FFF2-40B4-BE49-F238E27FC236}">
                <a16:creationId xmlns:a16="http://schemas.microsoft.com/office/drawing/2014/main" id="{CCBA9396-473F-701C-7102-DAE964592357}"/>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100"/>
              <a:t>Slide Author: Dean Sauer ✨ dean.a.sauer@accenture.com</a:t>
            </a:r>
          </a:p>
          <a:p>
            <a:endParaRPr lang="en-US"/>
          </a:p>
        </p:txBody>
      </p:sp>
      <p:sp>
        <p:nvSpPr>
          <p:cNvPr id="4" name="Slide Number Placeholder 3">
            <a:extLst>
              <a:ext uri="{FF2B5EF4-FFF2-40B4-BE49-F238E27FC236}">
                <a16:creationId xmlns:a16="http://schemas.microsoft.com/office/drawing/2014/main" id="{0F02C63D-901B-1930-E942-0164252E5427}"/>
              </a:ext>
            </a:extLst>
          </p:cNvPr>
          <p:cNvSpPr>
            <a:spLocks noGrp="1"/>
          </p:cNvSpPr>
          <p:nvPr>
            <p:ph type="sldNum" sz="quarter" idx="5"/>
          </p:nvPr>
        </p:nvSpPr>
        <p:spPr/>
        <p:txBody>
          <a:bodyPr/>
          <a:lstStyle/>
          <a:p>
            <a:fld id="{436E8A87-18DA-4CCE-A8C2-BDBC489258C6}" type="slidenum">
              <a:rPr lang="en-US" smtClean="0"/>
              <a:pPr/>
              <a:t>112</a:t>
            </a:fld>
            <a:endParaRPr lang="en-US"/>
          </a:p>
        </p:txBody>
      </p:sp>
    </p:spTree>
    <p:extLst>
      <p:ext uri="{BB962C8B-B14F-4D97-AF65-F5344CB8AC3E}">
        <p14:creationId xmlns:p14="http://schemas.microsoft.com/office/powerpoint/2010/main" val="383581216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CFA8120F-C395-6C25-17A5-31C59F96A90D}"/>
              </a:ext>
            </a:extLst>
          </p:cNvPr>
          <p:cNvPicPr>
            <a:picLocks noChangeAspect="1"/>
          </p:cNvPicPr>
          <p:nvPr userDrawn="1"/>
        </p:nvPicPr>
        <p:blipFill>
          <a:blip r:embed="rId2"/>
          <a:stretch>
            <a:fillRect/>
          </a:stretch>
        </p:blipFill>
        <p:spPr>
          <a:xfrm>
            <a:off x="5414" y="0"/>
            <a:ext cx="12181172" cy="6858000"/>
          </a:xfrm>
          <a:prstGeom prst="rect">
            <a:avLst/>
          </a:prstGeom>
        </p:spPr>
      </p:pic>
      <p:sp>
        <p:nvSpPr>
          <p:cNvPr id="6" name="Title 1">
            <a:extLst>
              <a:ext uri="{FF2B5EF4-FFF2-40B4-BE49-F238E27FC236}">
                <a16:creationId xmlns:a16="http://schemas.microsoft.com/office/drawing/2014/main" id="{38546ADE-103C-4652-A344-9C0C8C49EC1E}"/>
              </a:ext>
            </a:extLst>
          </p:cNvPr>
          <p:cNvSpPr>
            <a:spLocks noGrp="1"/>
          </p:cNvSpPr>
          <p:nvPr>
            <p:ph type="title" hasCustomPrompt="1"/>
          </p:nvPr>
        </p:nvSpPr>
        <p:spPr>
          <a:xfrm>
            <a:off x="381000" y="317940"/>
            <a:ext cx="11430000" cy="365760"/>
          </a:xfrm>
        </p:spPr>
        <p:txBody>
          <a:bodyPr/>
          <a:lstStyle>
            <a:lvl1pPr>
              <a:defRPr sz="3200"/>
            </a:lvl1pPr>
          </a:lstStyle>
          <a:p>
            <a:r>
              <a:rPr lang="en-GB"/>
              <a:t>Place headline here (36pt, min 30pt)</a:t>
            </a:r>
            <a:endParaRPr lang="en-US"/>
          </a:p>
        </p:txBody>
      </p:sp>
    </p:spTree>
    <p:extLst>
      <p:ext uri="{BB962C8B-B14F-4D97-AF65-F5344CB8AC3E}">
        <p14:creationId xmlns:p14="http://schemas.microsoft.com/office/powerpoint/2010/main" val="104324501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2_Cover01">
    <p:spTree>
      <p:nvGrpSpPr>
        <p:cNvPr id="1" name=""/>
        <p:cNvGrpSpPr/>
        <p:nvPr/>
      </p:nvGrpSpPr>
      <p:grpSpPr>
        <a:xfrm>
          <a:off x="0" y="0"/>
          <a:ext cx="0" cy="0"/>
          <a:chOff x="0" y="0"/>
          <a:chExt cx="0" cy="0"/>
        </a:xfrm>
      </p:grpSpPr>
      <p:sp>
        <p:nvSpPr>
          <p:cNvPr id="4" name="Text Placeholder 12">
            <a:extLst>
              <a:ext uri="{FF2B5EF4-FFF2-40B4-BE49-F238E27FC236}">
                <a16:creationId xmlns:a16="http://schemas.microsoft.com/office/drawing/2014/main" id="{1FEC40EC-6C1B-C4FE-2B92-F5A63C8BFD52}"/>
              </a:ext>
            </a:extLst>
          </p:cNvPr>
          <p:cNvSpPr>
            <a:spLocks noGrp="1"/>
          </p:cNvSpPr>
          <p:nvPr>
            <p:ph type="body" sz="quarter" idx="10"/>
          </p:nvPr>
        </p:nvSpPr>
        <p:spPr>
          <a:xfrm>
            <a:off x="371475" y="2214451"/>
            <a:ext cx="8341872" cy="838777"/>
          </a:xfrm>
          <a:prstGeom prst="rect">
            <a:avLst/>
          </a:prstGeom>
        </p:spPr>
        <p:txBody>
          <a:bodyPr lIns="0" tIns="0" rIns="0" bIns="0"/>
          <a:lstStyle>
            <a:lvl1pPr marL="0" indent="0">
              <a:buNone/>
              <a:defRPr sz="4500" b="0" i="0">
                <a:solidFill>
                  <a:schemeClr val="bg1"/>
                </a:solidFill>
                <a:latin typeface="Graphik-Medium" panose="020B0503030202060203" pitchFamily="34" charset="77"/>
              </a:defRPr>
            </a:lvl1pPr>
            <a:lvl2pPr marL="228600" indent="0">
              <a:buNone/>
              <a:defRPr sz="4800"/>
            </a:lvl2pPr>
            <a:lvl3pPr marL="457200" indent="0">
              <a:buNone/>
              <a:defRPr sz="4800"/>
            </a:lvl3pPr>
            <a:lvl4pPr marL="685800" indent="0">
              <a:buNone/>
              <a:defRPr sz="4800"/>
            </a:lvl4pPr>
            <a:lvl5pPr marL="914400" indent="0">
              <a:buNone/>
              <a:defRPr sz="4800"/>
            </a:lvl5pPr>
          </a:lstStyle>
          <a:p>
            <a:pPr lvl="0"/>
            <a:r>
              <a:rPr lang="en-GB"/>
              <a:t>Click to edit Master text styles</a:t>
            </a:r>
          </a:p>
        </p:txBody>
      </p:sp>
      <p:sp>
        <p:nvSpPr>
          <p:cNvPr id="5" name="Text Placeholder 14">
            <a:extLst>
              <a:ext uri="{FF2B5EF4-FFF2-40B4-BE49-F238E27FC236}">
                <a16:creationId xmlns:a16="http://schemas.microsoft.com/office/drawing/2014/main" id="{9FC40087-5588-45DA-C64C-C896618D1F7C}"/>
              </a:ext>
            </a:extLst>
          </p:cNvPr>
          <p:cNvSpPr>
            <a:spLocks noGrp="1"/>
          </p:cNvSpPr>
          <p:nvPr>
            <p:ph type="body" sz="quarter" idx="11"/>
          </p:nvPr>
        </p:nvSpPr>
        <p:spPr>
          <a:xfrm>
            <a:off x="371475" y="3053228"/>
            <a:ext cx="5457824" cy="375772"/>
          </a:xfrm>
          <a:prstGeom prst="rect">
            <a:avLst/>
          </a:prstGeom>
        </p:spPr>
        <p:txBody>
          <a:bodyPr lIns="0" tIns="0" rIns="0" bIns="0" anchor="ctr"/>
          <a:lstStyle>
            <a:lvl1pPr marL="0" indent="0">
              <a:buNone/>
              <a:defRPr sz="1600" b="0" i="0">
                <a:solidFill>
                  <a:schemeClr val="bg1"/>
                </a:solidFill>
                <a:latin typeface="Graphik-Medium" panose="020B0503030202060203" pitchFamily="34" charset="77"/>
              </a:defRPr>
            </a:lvl1pPr>
            <a:lvl2pPr marL="228600" indent="0">
              <a:buNone/>
              <a:defRPr sz="2000" b="1" i="0">
                <a:solidFill>
                  <a:schemeClr val="bg1"/>
                </a:solidFill>
                <a:latin typeface="Graphik-Semibold" panose="020B0503030202060203" pitchFamily="34" charset="77"/>
              </a:defRPr>
            </a:lvl2pPr>
            <a:lvl3pPr marL="457200" indent="0">
              <a:buNone/>
              <a:defRPr sz="2000" b="1" i="0">
                <a:solidFill>
                  <a:schemeClr val="bg1"/>
                </a:solidFill>
                <a:latin typeface="Graphik-Semibold" panose="020B0503030202060203" pitchFamily="34" charset="77"/>
              </a:defRPr>
            </a:lvl3pPr>
            <a:lvl4pPr marL="685800" indent="0">
              <a:buNone/>
              <a:defRPr sz="2000" b="1" i="0">
                <a:solidFill>
                  <a:schemeClr val="bg1"/>
                </a:solidFill>
                <a:latin typeface="Graphik-Semibold" panose="020B0503030202060203" pitchFamily="34" charset="77"/>
              </a:defRPr>
            </a:lvl4pPr>
            <a:lvl5pPr marL="914400" indent="0">
              <a:buNone/>
              <a:defRPr sz="2000" b="1" i="0">
                <a:solidFill>
                  <a:schemeClr val="bg1"/>
                </a:solidFill>
                <a:latin typeface="Graphik-Semibold" panose="020B0503030202060203" pitchFamily="34" charset="77"/>
              </a:defRPr>
            </a:lvl5pPr>
          </a:lstStyle>
          <a:p>
            <a:pPr lvl="0"/>
            <a:r>
              <a:rPr lang="en-GB"/>
              <a:t>Click to edit Master text styles</a:t>
            </a:r>
          </a:p>
        </p:txBody>
      </p:sp>
      <p:sp>
        <p:nvSpPr>
          <p:cNvPr id="8" name="Slide Number Placeholder 2">
            <a:extLst>
              <a:ext uri="{FF2B5EF4-FFF2-40B4-BE49-F238E27FC236}">
                <a16:creationId xmlns:a16="http://schemas.microsoft.com/office/drawing/2014/main" id="{00F7057F-FE2D-EB5A-3B77-10570862171B}"/>
              </a:ext>
            </a:extLst>
          </p:cNvPr>
          <p:cNvSpPr>
            <a:spLocks noGrp="1"/>
          </p:cNvSpPr>
          <p:nvPr>
            <p:ph type="sldNum" sz="quarter" idx="12"/>
          </p:nvPr>
        </p:nvSpPr>
        <p:spPr>
          <a:xfrm>
            <a:off x="11352563" y="6632576"/>
            <a:ext cx="553453" cy="201168"/>
          </a:xfrm>
          <a:prstGeom prst="rect">
            <a:avLst/>
          </a:prstGeom>
        </p:spPr>
        <p:txBody>
          <a:bodyPr/>
          <a:lstStyle>
            <a:defPPr>
              <a:defRPr lang="en-US"/>
            </a:defPPr>
            <a:lvl1pPr marL="0" algn="r" defTabSz="914400" rtl="0" eaLnBrk="1" latinLnBrk="0" hangingPunct="1">
              <a:defRPr lang="en-US" sz="600" b="1" i="0" kern="1200" smtClean="0">
                <a:solidFill>
                  <a:schemeClr val="tx1"/>
                </a:solidFill>
                <a:latin typeface="Graphik Semibold" panose="020B0503030202060203" pitchFamily="34" charset="77"/>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1F90F471-3972-4120-B8B3-0237DE626C35}" type="slidenum">
              <a:rPr lang="en-IE" smtClean="0"/>
              <a:pPr/>
              <a:t>‹#›</a:t>
            </a:fld>
            <a:endParaRPr lang="en-IE"/>
          </a:p>
        </p:txBody>
      </p:sp>
    </p:spTree>
    <p:extLst>
      <p:ext uri="{BB962C8B-B14F-4D97-AF65-F5344CB8AC3E}">
        <p14:creationId xmlns:p14="http://schemas.microsoft.com/office/powerpoint/2010/main" val="59618037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Divider - Mesh">
    <p:spTree>
      <p:nvGrpSpPr>
        <p:cNvPr id="1" name=""/>
        <p:cNvGrpSpPr/>
        <p:nvPr/>
      </p:nvGrpSpPr>
      <p:grpSpPr>
        <a:xfrm>
          <a:off x="0" y="0"/>
          <a:ext cx="0" cy="0"/>
          <a:chOff x="0" y="0"/>
          <a:chExt cx="0" cy="0"/>
        </a:xfrm>
      </p:grpSpPr>
      <p:pic>
        <p:nvPicPr>
          <p:cNvPr id="3" name="bg object 17">
            <a:extLst>
              <a:ext uri="{FF2B5EF4-FFF2-40B4-BE49-F238E27FC236}">
                <a16:creationId xmlns:a16="http://schemas.microsoft.com/office/drawing/2014/main" id="{4050AF06-74AC-5861-8DB2-C2A2A2A265E0}"/>
              </a:ext>
            </a:extLst>
          </p:cNvPr>
          <p:cNvPicPr/>
          <p:nvPr userDrawn="1"/>
        </p:nvPicPr>
        <p:blipFill>
          <a:blip r:embed="rId2" cstate="print">
            <a:extLst>
              <a:ext uri="{28A0092B-C50C-407E-A947-70E740481C1C}">
                <a14:useLocalDpi xmlns:a14="http://schemas.microsoft.com/office/drawing/2010/main"/>
              </a:ext>
            </a:extLst>
          </a:blip>
          <a:stretch>
            <a:fillRect/>
          </a:stretch>
        </p:blipFill>
        <p:spPr>
          <a:xfrm>
            <a:off x="1" y="0"/>
            <a:ext cx="12191999" cy="6856657"/>
          </a:xfrm>
          <a:prstGeom prst="rect">
            <a:avLst/>
          </a:prstGeom>
        </p:spPr>
      </p:pic>
      <p:sp>
        <p:nvSpPr>
          <p:cNvPr id="5" name="Title 1">
            <a:extLst>
              <a:ext uri="{FF2B5EF4-FFF2-40B4-BE49-F238E27FC236}">
                <a16:creationId xmlns:a16="http://schemas.microsoft.com/office/drawing/2014/main" id="{43D35FA5-8FB7-3BC5-C4D8-B77FF30FC3E8}"/>
              </a:ext>
            </a:extLst>
          </p:cNvPr>
          <p:cNvSpPr>
            <a:spLocks noGrp="1"/>
          </p:cNvSpPr>
          <p:nvPr>
            <p:ph type="title" hasCustomPrompt="1"/>
          </p:nvPr>
        </p:nvSpPr>
        <p:spPr>
          <a:xfrm>
            <a:off x="509365" y="381000"/>
            <a:ext cx="11301634" cy="3915092"/>
          </a:xfrm>
        </p:spPr>
        <p:txBody>
          <a:bodyPr anchor="b"/>
          <a:lstStyle>
            <a:lvl1pPr>
              <a:defRPr sz="5400">
                <a:solidFill>
                  <a:schemeClr val="bg1"/>
                </a:solidFill>
                <a:effectLst>
                  <a:outerShdw blurRad="38100" dist="38100" dir="2700000" algn="tl">
                    <a:srgbClr val="000000">
                      <a:alpha val="43137"/>
                    </a:srgbClr>
                  </a:outerShdw>
                </a:effectLst>
              </a:defRPr>
            </a:lvl1pPr>
          </a:lstStyle>
          <a:p>
            <a:r>
              <a:rPr lang="en-US"/>
              <a:t>Section title 54pt</a:t>
            </a:r>
          </a:p>
        </p:txBody>
      </p:sp>
    </p:spTree>
    <p:extLst>
      <p:ext uri="{BB962C8B-B14F-4D97-AF65-F5344CB8AC3E}">
        <p14:creationId xmlns:p14="http://schemas.microsoft.com/office/powerpoint/2010/main" val="363987415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Blank - Mesh">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C18DDC0-B589-4E27-A7FC-5C13B1AB63D1}"/>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0" y="130"/>
            <a:ext cx="12192000" cy="6857738"/>
          </a:xfrm>
          <a:prstGeom prst="rect">
            <a:avLst/>
          </a:prstGeom>
        </p:spPr>
      </p:pic>
    </p:spTree>
    <p:extLst>
      <p:ext uri="{BB962C8B-B14F-4D97-AF65-F5344CB8AC3E}">
        <p14:creationId xmlns:p14="http://schemas.microsoft.com/office/powerpoint/2010/main" val="51149201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_Blank - Mesh">
    <p:spTree>
      <p:nvGrpSpPr>
        <p:cNvPr id="1" name=""/>
        <p:cNvGrpSpPr/>
        <p:nvPr/>
      </p:nvGrpSpPr>
      <p:grpSpPr>
        <a:xfrm>
          <a:off x="0" y="0"/>
          <a:ext cx="0" cy="0"/>
          <a:chOff x="0" y="0"/>
          <a:chExt cx="0" cy="0"/>
        </a:xfrm>
      </p:grpSpPr>
      <p:pic>
        <p:nvPicPr>
          <p:cNvPr id="2" name="Picture 1" descr="A picture containing blur&#10;&#10;Description automatically generated">
            <a:extLst>
              <a:ext uri="{FF2B5EF4-FFF2-40B4-BE49-F238E27FC236}">
                <a16:creationId xmlns:a16="http://schemas.microsoft.com/office/drawing/2014/main" id="{04825F25-326F-57AB-DB12-2CFBDF8DCA4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644" y="0"/>
            <a:ext cx="12186356" cy="6854825"/>
          </a:xfrm>
          <a:prstGeom prst="rect">
            <a:avLst/>
          </a:prstGeom>
        </p:spPr>
      </p:pic>
    </p:spTree>
    <p:extLst>
      <p:ext uri="{BB962C8B-B14F-4D97-AF65-F5344CB8AC3E}">
        <p14:creationId xmlns:p14="http://schemas.microsoft.com/office/powerpoint/2010/main" val="238476974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Blank - Mesh">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2FCB9A7-2846-CF79-E2C7-D8365DE9B52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Tree>
    <p:extLst>
      <p:ext uri="{BB962C8B-B14F-4D97-AF65-F5344CB8AC3E}">
        <p14:creationId xmlns:p14="http://schemas.microsoft.com/office/powerpoint/2010/main" val="371975854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_Blank - Mesh">
    <p:spTree>
      <p:nvGrpSpPr>
        <p:cNvPr id="1" name=""/>
        <p:cNvGrpSpPr/>
        <p:nvPr/>
      </p:nvGrpSpPr>
      <p:grpSpPr>
        <a:xfrm>
          <a:off x="0" y="0"/>
          <a:ext cx="0" cy="0"/>
          <a:chOff x="0" y="0"/>
          <a:chExt cx="0" cy="0"/>
        </a:xfrm>
      </p:grpSpPr>
      <p:pic>
        <p:nvPicPr>
          <p:cNvPr id="4" name="Picture 3" descr="A close up of a purple and blue surface&#10;&#10;AI-generated content may be incorrect.">
            <a:extLst>
              <a:ext uri="{FF2B5EF4-FFF2-40B4-BE49-F238E27FC236}">
                <a16:creationId xmlns:a16="http://schemas.microsoft.com/office/drawing/2014/main" id="{2181B66B-1941-DDE2-86FE-0507E54EC359}"/>
              </a:ext>
            </a:extLst>
          </p:cNvPr>
          <p:cNvPicPr>
            <a:picLocks noChangeAspect="1"/>
          </p:cNvPicPr>
          <p:nvPr userDrawn="1"/>
        </p:nvPicPr>
        <p:blipFill>
          <a:blip r:embed="rId2"/>
          <a:stretch>
            <a:fillRect/>
          </a:stretch>
        </p:blipFill>
        <p:spPr>
          <a:xfrm>
            <a:off x="1805" y="0"/>
            <a:ext cx="12188389" cy="6858000"/>
          </a:xfrm>
          <a:prstGeom prst="rect">
            <a:avLst/>
          </a:prstGeom>
        </p:spPr>
      </p:pic>
    </p:spTree>
    <p:extLst>
      <p:ext uri="{BB962C8B-B14F-4D97-AF65-F5344CB8AC3E}">
        <p14:creationId xmlns:p14="http://schemas.microsoft.com/office/powerpoint/2010/main" val="179480103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Subtitle">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094928CF-D4D5-5E4A-8D07-2F030B73F41C}"/>
              </a:ext>
            </a:extLst>
          </p:cNvPr>
          <p:cNvPicPr>
            <a:picLocks noChangeAspect="1"/>
          </p:cNvPicPr>
          <p:nvPr userDrawn="1"/>
        </p:nvPicPr>
        <p:blipFill>
          <a:blip r:embed="rId2"/>
          <a:stretch>
            <a:fillRect/>
          </a:stretch>
        </p:blipFill>
        <p:spPr>
          <a:xfrm>
            <a:off x="5414" y="0"/>
            <a:ext cx="12181172" cy="6858000"/>
          </a:xfrm>
          <a:prstGeom prst="rect">
            <a:avLst/>
          </a:prstGeom>
        </p:spPr>
      </p:pic>
      <p:sp>
        <p:nvSpPr>
          <p:cNvPr id="2" name="Title 1">
            <a:extLst>
              <a:ext uri="{FF2B5EF4-FFF2-40B4-BE49-F238E27FC236}">
                <a16:creationId xmlns:a16="http://schemas.microsoft.com/office/drawing/2014/main" id="{309EC595-3BDB-489C-AB5C-4C48BF9B07CB}"/>
              </a:ext>
            </a:extLst>
          </p:cNvPr>
          <p:cNvSpPr>
            <a:spLocks noGrp="1"/>
          </p:cNvSpPr>
          <p:nvPr>
            <p:ph type="title" hasCustomPrompt="1"/>
          </p:nvPr>
        </p:nvSpPr>
        <p:spPr>
          <a:xfrm>
            <a:off x="381000" y="317720"/>
            <a:ext cx="11430000" cy="365760"/>
          </a:xfrm>
        </p:spPr>
        <p:txBody>
          <a:bodyPr/>
          <a:lstStyle>
            <a:lvl1pPr>
              <a:defRPr sz="3200"/>
            </a:lvl1pPr>
          </a:lstStyle>
          <a:p>
            <a:r>
              <a:rPr lang="en-GB"/>
              <a:t>Place headline here (36pt, min 30pt)</a:t>
            </a:r>
            <a:endParaRPr lang="en-US"/>
          </a:p>
        </p:txBody>
      </p:sp>
      <p:sp>
        <p:nvSpPr>
          <p:cNvPr id="4" name="Text Placeholder 3">
            <a:extLst>
              <a:ext uri="{FF2B5EF4-FFF2-40B4-BE49-F238E27FC236}">
                <a16:creationId xmlns:a16="http://schemas.microsoft.com/office/drawing/2014/main" id="{BB385C65-6BFC-4F61-A214-71B69537BB4B}"/>
              </a:ext>
            </a:extLst>
          </p:cNvPr>
          <p:cNvSpPr>
            <a:spLocks noGrp="1"/>
          </p:cNvSpPr>
          <p:nvPr>
            <p:ph type="body" sz="quarter" idx="11" hasCustomPrompt="1"/>
          </p:nvPr>
        </p:nvSpPr>
        <p:spPr>
          <a:xfrm>
            <a:off x="381000" y="708163"/>
            <a:ext cx="11430000" cy="580845"/>
          </a:xfrm>
        </p:spPr>
        <p:txBody>
          <a:bodyPr anchor="t"/>
          <a:lstStyle>
            <a:lvl1pPr marL="0" indent="0">
              <a:lnSpc>
                <a:spcPts val="1900"/>
              </a:lnSpc>
              <a:spcAft>
                <a:spcPts val="0"/>
              </a:spcAft>
              <a:buNone/>
              <a:defRPr sz="1800">
                <a:solidFill>
                  <a:schemeClr val="accent1"/>
                </a:solidFill>
                <a:latin typeface="GT Sectra Fine Rg" panose="00000500000000000000" pitchFamily="50" charset="0"/>
              </a:defRPr>
            </a:lvl1pPr>
          </a:lstStyle>
          <a:p>
            <a:pPr lvl="0"/>
            <a:r>
              <a:rPr lang="en-GB"/>
              <a:t>Place subtitle here in GT Sectra Fine </a:t>
            </a:r>
            <a:r>
              <a:rPr lang="en-GB" err="1"/>
              <a:t>Rg</a:t>
            </a:r>
            <a:r>
              <a:rPr lang="en-GB"/>
              <a:t> 20pt</a:t>
            </a:r>
            <a:endParaRPr lang="en-US"/>
          </a:p>
        </p:txBody>
      </p:sp>
    </p:spTree>
    <p:extLst>
      <p:ext uri="{BB962C8B-B14F-4D97-AF65-F5344CB8AC3E}">
        <p14:creationId xmlns:p14="http://schemas.microsoft.com/office/powerpoint/2010/main" val="1429691506"/>
      </p:ext>
    </p:extLst>
  </p:cSld>
  <p:clrMapOvr>
    <a:masterClrMapping/>
  </p:clrMapOvr>
  <p:extLst>
    <p:ext uri="{DCECCB84-F9BA-43D5-87BE-67443E8EF086}">
      <p15:sldGuideLst xmlns:p15="http://schemas.microsoft.com/office/powerpoint/2012/main">
        <p15:guide id="1" orient="horz" pos="932" userDrawn="1">
          <p15:clr>
            <a:srgbClr val="547EBF"/>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CA2E7772-4A41-10F2-AAA1-D841E6DD08F9}"/>
              </a:ext>
            </a:extLst>
          </p:cNvPr>
          <p:cNvPicPr>
            <a:picLocks noChangeAspect="1"/>
          </p:cNvPicPr>
          <p:nvPr userDrawn="1"/>
        </p:nvPicPr>
        <p:blipFill>
          <a:blip r:embed="rId2">
            <a:alphaModFix/>
          </a:blip>
          <a:stretch>
            <a:fillRect/>
          </a:stretch>
        </p:blipFill>
        <p:spPr>
          <a:xfrm>
            <a:off x="5414" y="0"/>
            <a:ext cx="12181172" cy="6858000"/>
          </a:xfrm>
          <a:prstGeom prst="rect">
            <a:avLst/>
          </a:prstGeom>
        </p:spPr>
      </p:pic>
    </p:spTree>
    <p:extLst>
      <p:ext uri="{BB962C8B-B14F-4D97-AF65-F5344CB8AC3E}">
        <p14:creationId xmlns:p14="http://schemas.microsoft.com/office/powerpoint/2010/main" val="128554261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Blank - No Background">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633505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DRAFT - Title Only">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38546ADE-103C-4652-A344-9C0C8C49EC1E}"/>
              </a:ext>
            </a:extLst>
          </p:cNvPr>
          <p:cNvSpPr>
            <a:spLocks noGrp="1"/>
          </p:cNvSpPr>
          <p:nvPr>
            <p:ph type="title" hasCustomPrompt="1"/>
          </p:nvPr>
        </p:nvSpPr>
        <p:spPr>
          <a:xfrm>
            <a:off x="381000" y="317939"/>
            <a:ext cx="11430000" cy="365760"/>
          </a:xfrm>
        </p:spPr>
        <p:txBody>
          <a:bodyPr/>
          <a:lstStyle>
            <a:lvl1pPr>
              <a:defRPr sz="3200"/>
            </a:lvl1pPr>
          </a:lstStyle>
          <a:p>
            <a:r>
              <a:rPr lang="en-GB"/>
              <a:t>Place headline here (32pt)</a:t>
            </a:r>
            <a:endParaRPr lang="en-US"/>
          </a:p>
        </p:txBody>
      </p:sp>
      <p:sp>
        <p:nvSpPr>
          <p:cNvPr id="3" name="TextBox 2">
            <a:extLst>
              <a:ext uri="{FF2B5EF4-FFF2-40B4-BE49-F238E27FC236}">
                <a16:creationId xmlns:a16="http://schemas.microsoft.com/office/drawing/2014/main" id="{F989FAF5-FB26-20D9-2824-77E3F9D1C5A3}"/>
              </a:ext>
            </a:extLst>
          </p:cNvPr>
          <p:cNvSpPr txBox="1"/>
          <p:nvPr userDrawn="1"/>
        </p:nvSpPr>
        <p:spPr>
          <a:xfrm>
            <a:off x="11159636" y="27413"/>
            <a:ext cx="985879" cy="348634"/>
          </a:xfrm>
          <a:prstGeom prst="rect">
            <a:avLst/>
          </a:prstGeom>
          <a:noFill/>
        </p:spPr>
        <p:txBody>
          <a:bodyPr wrap="square" lIns="0" tIns="0" rIns="0" bIns="0" rtlCol="0">
            <a:noAutofit/>
          </a:bodyPr>
          <a:lstStyle/>
          <a:p>
            <a:pPr algn="ctr" defTabSz="228600">
              <a:spcAft>
                <a:spcPts val="1200"/>
              </a:spcAft>
            </a:pPr>
            <a:r>
              <a:rPr lang="en-US" b="1" noProof="0" dirty="0">
                <a:solidFill>
                  <a:srgbClr val="FF0000"/>
                </a:solidFill>
              </a:rPr>
              <a:t>DRAFT</a:t>
            </a:r>
          </a:p>
        </p:txBody>
      </p:sp>
      <p:cxnSp>
        <p:nvCxnSpPr>
          <p:cNvPr id="5" name="Straight Connector 4">
            <a:extLst>
              <a:ext uri="{FF2B5EF4-FFF2-40B4-BE49-F238E27FC236}">
                <a16:creationId xmlns:a16="http://schemas.microsoft.com/office/drawing/2014/main" id="{A3701D3B-F1D0-B152-9CBC-BD03B32D8DA8}"/>
              </a:ext>
            </a:extLst>
          </p:cNvPr>
          <p:cNvCxnSpPr>
            <a:cxnSpLocks/>
          </p:cNvCxnSpPr>
          <p:nvPr userDrawn="1"/>
        </p:nvCxnSpPr>
        <p:spPr>
          <a:xfrm>
            <a:off x="11201213" y="27413"/>
            <a:ext cx="90272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F842418E-6FBA-6E5C-C32D-10534813A428}"/>
              </a:ext>
            </a:extLst>
          </p:cNvPr>
          <p:cNvCxnSpPr>
            <a:cxnSpLocks/>
          </p:cNvCxnSpPr>
          <p:nvPr userDrawn="1"/>
        </p:nvCxnSpPr>
        <p:spPr>
          <a:xfrm>
            <a:off x="11201213" y="300929"/>
            <a:ext cx="90272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95412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DRAFT - Title and Sub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9EC595-3BDB-489C-AB5C-4C48BF9B07CB}"/>
              </a:ext>
            </a:extLst>
          </p:cNvPr>
          <p:cNvSpPr>
            <a:spLocks noGrp="1"/>
          </p:cNvSpPr>
          <p:nvPr>
            <p:ph type="title" hasCustomPrompt="1"/>
          </p:nvPr>
        </p:nvSpPr>
        <p:spPr>
          <a:xfrm>
            <a:off x="381000" y="316479"/>
            <a:ext cx="11430000" cy="365760"/>
          </a:xfrm>
        </p:spPr>
        <p:txBody>
          <a:bodyPr/>
          <a:lstStyle>
            <a:lvl1pPr>
              <a:defRPr sz="3200"/>
            </a:lvl1pPr>
          </a:lstStyle>
          <a:p>
            <a:r>
              <a:rPr lang="en-GB"/>
              <a:t>Place headline here (32pt)</a:t>
            </a:r>
            <a:endParaRPr lang="en-US"/>
          </a:p>
        </p:txBody>
      </p:sp>
      <p:sp>
        <p:nvSpPr>
          <p:cNvPr id="4" name="Text Placeholder 3">
            <a:extLst>
              <a:ext uri="{FF2B5EF4-FFF2-40B4-BE49-F238E27FC236}">
                <a16:creationId xmlns:a16="http://schemas.microsoft.com/office/drawing/2014/main" id="{BB385C65-6BFC-4F61-A214-71B69537BB4B}"/>
              </a:ext>
            </a:extLst>
          </p:cNvPr>
          <p:cNvSpPr>
            <a:spLocks noGrp="1"/>
          </p:cNvSpPr>
          <p:nvPr>
            <p:ph type="body" sz="quarter" idx="11" hasCustomPrompt="1"/>
          </p:nvPr>
        </p:nvSpPr>
        <p:spPr>
          <a:xfrm>
            <a:off x="381000" y="714308"/>
            <a:ext cx="11430000" cy="580845"/>
          </a:xfrm>
        </p:spPr>
        <p:txBody>
          <a:bodyPr anchor="t"/>
          <a:lstStyle>
            <a:lvl1pPr marL="0" indent="0">
              <a:lnSpc>
                <a:spcPts val="1900"/>
              </a:lnSpc>
              <a:spcAft>
                <a:spcPts val="0"/>
              </a:spcAft>
              <a:buNone/>
              <a:defRPr sz="1800">
                <a:solidFill>
                  <a:schemeClr val="accent1"/>
                </a:solidFill>
                <a:latin typeface="GT Sectra Fine Rg" panose="00000500000000000000" pitchFamily="50" charset="0"/>
              </a:defRPr>
            </a:lvl1pPr>
          </a:lstStyle>
          <a:p>
            <a:pPr lvl="0"/>
            <a:r>
              <a:rPr lang="en-GB"/>
              <a:t>Place subtitle here in GT Sectra Fine </a:t>
            </a:r>
            <a:r>
              <a:rPr lang="en-GB" err="1"/>
              <a:t>Rg</a:t>
            </a:r>
            <a:r>
              <a:rPr lang="en-GB"/>
              <a:t> 20pt</a:t>
            </a:r>
            <a:endParaRPr lang="en-US"/>
          </a:p>
        </p:txBody>
      </p:sp>
      <p:sp>
        <p:nvSpPr>
          <p:cNvPr id="8" name="TextBox 7">
            <a:extLst>
              <a:ext uri="{FF2B5EF4-FFF2-40B4-BE49-F238E27FC236}">
                <a16:creationId xmlns:a16="http://schemas.microsoft.com/office/drawing/2014/main" id="{7DF330ED-E793-858C-964F-F1F995A2B3C7}"/>
              </a:ext>
            </a:extLst>
          </p:cNvPr>
          <p:cNvSpPr txBox="1"/>
          <p:nvPr userDrawn="1"/>
        </p:nvSpPr>
        <p:spPr>
          <a:xfrm>
            <a:off x="11159636" y="27413"/>
            <a:ext cx="985879" cy="348634"/>
          </a:xfrm>
          <a:prstGeom prst="rect">
            <a:avLst/>
          </a:prstGeom>
          <a:noFill/>
        </p:spPr>
        <p:txBody>
          <a:bodyPr wrap="square" lIns="0" tIns="0" rIns="0" bIns="0" rtlCol="0">
            <a:noAutofit/>
          </a:bodyPr>
          <a:lstStyle/>
          <a:p>
            <a:pPr algn="ctr" defTabSz="228600">
              <a:spcAft>
                <a:spcPts val="1200"/>
              </a:spcAft>
            </a:pPr>
            <a:r>
              <a:rPr lang="en-US" b="1" noProof="0" dirty="0">
                <a:solidFill>
                  <a:srgbClr val="FF0000"/>
                </a:solidFill>
              </a:rPr>
              <a:t>DRAFT</a:t>
            </a:r>
          </a:p>
        </p:txBody>
      </p:sp>
      <p:cxnSp>
        <p:nvCxnSpPr>
          <p:cNvPr id="9" name="Straight Connector 8">
            <a:extLst>
              <a:ext uri="{FF2B5EF4-FFF2-40B4-BE49-F238E27FC236}">
                <a16:creationId xmlns:a16="http://schemas.microsoft.com/office/drawing/2014/main" id="{1C6418C0-466A-08D8-EECE-4E1BA130333E}"/>
              </a:ext>
            </a:extLst>
          </p:cNvPr>
          <p:cNvCxnSpPr>
            <a:cxnSpLocks/>
          </p:cNvCxnSpPr>
          <p:nvPr userDrawn="1"/>
        </p:nvCxnSpPr>
        <p:spPr>
          <a:xfrm>
            <a:off x="11201213" y="27413"/>
            <a:ext cx="90272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E5EE056-392C-2111-CEB8-2F59805D7286}"/>
              </a:ext>
            </a:extLst>
          </p:cNvPr>
          <p:cNvCxnSpPr>
            <a:cxnSpLocks/>
          </p:cNvCxnSpPr>
          <p:nvPr userDrawn="1"/>
        </p:nvCxnSpPr>
        <p:spPr>
          <a:xfrm>
            <a:off x="11201213" y="303332"/>
            <a:ext cx="90272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03147381"/>
      </p:ext>
    </p:extLst>
  </p:cSld>
  <p:clrMapOvr>
    <a:masterClrMapping/>
  </p:clrMapOvr>
  <p:extLst>
    <p:ext uri="{DCECCB84-F9BA-43D5-87BE-67443E8EF086}">
      <p15:sldGuideLst xmlns:p15="http://schemas.microsoft.com/office/powerpoint/2012/main">
        <p15:guide id="1" orient="horz" pos="932">
          <p15:clr>
            <a:srgbClr val="547EBF"/>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pic>
        <p:nvPicPr>
          <p:cNvPr id="2" name="Picture 1" descr="Accenture Gradient Dark">
            <a:extLst>
              <a:ext uri="{FF2B5EF4-FFF2-40B4-BE49-F238E27FC236}">
                <a16:creationId xmlns:a16="http://schemas.microsoft.com/office/drawing/2014/main" id="{E9A265CE-66E9-25DE-8DDB-41F7E7EB952E}"/>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t="-18"/>
          <a:stretch/>
        </p:blipFill>
        <p:spPr bwMode="invGray">
          <a:xfrm>
            <a:off x="1185" y="0"/>
            <a:ext cx="12189630" cy="6858000"/>
          </a:xfrm>
          <a:prstGeom prst="rect">
            <a:avLst/>
          </a:prstGeom>
        </p:spPr>
      </p:pic>
      <p:sp>
        <p:nvSpPr>
          <p:cNvPr id="6" name="Title 1">
            <a:extLst>
              <a:ext uri="{FF2B5EF4-FFF2-40B4-BE49-F238E27FC236}">
                <a16:creationId xmlns:a16="http://schemas.microsoft.com/office/drawing/2014/main" id="{38546ADE-103C-4652-A344-9C0C8C49EC1E}"/>
              </a:ext>
            </a:extLst>
          </p:cNvPr>
          <p:cNvSpPr>
            <a:spLocks noGrp="1"/>
          </p:cNvSpPr>
          <p:nvPr>
            <p:ph type="title" hasCustomPrompt="1"/>
          </p:nvPr>
        </p:nvSpPr>
        <p:spPr>
          <a:xfrm>
            <a:off x="381000" y="317940"/>
            <a:ext cx="11430000" cy="365760"/>
          </a:xfrm>
        </p:spPr>
        <p:txBody>
          <a:bodyPr/>
          <a:lstStyle>
            <a:lvl1pPr>
              <a:defRPr sz="3200">
                <a:solidFill>
                  <a:schemeClr val="bg1"/>
                </a:solidFill>
              </a:defRPr>
            </a:lvl1pPr>
          </a:lstStyle>
          <a:p>
            <a:r>
              <a:rPr lang="en-GB"/>
              <a:t>Place headline here (36pt, min 30pt)</a:t>
            </a:r>
            <a:endParaRPr lang="en-US"/>
          </a:p>
        </p:txBody>
      </p:sp>
    </p:spTree>
    <p:extLst>
      <p:ext uri="{BB962C8B-B14F-4D97-AF65-F5344CB8AC3E}">
        <p14:creationId xmlns:p14="http://schemas.microsoft.com/office/powerpoint/2010/main" val="155813204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itle - Mesh">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1D31DA5-F354-5AA6-693A-B242B80A3222}"/>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FC0037DA-877B-4969-92F3-D62917753DD1}"/>
              </a:ext>
            </a:extLst>
          </p:cNvPr>
          <p:cNvSpPr>
            <a:spLocks noGrp="1"/>
          </p:cNvSpPr>
          <p:nvPr>
            <p:ph type="ctrTitle" hasCustomPrompt="1"/>
          </p:nvPr>
        </p:nvSpPr>
        <p:spPr bwMode="white">
          <a:xfrm>
            <a:off x="381001" y="381001"/>
            <a:ext cx="5715000" cy="2476499"/>
          </a:xfrm>
        </p:spPr>
        <p:txBody>
          <a:bodyPr anchor="b"/>
          <a:lstStyle>
            <a:lvl1pPr algn="l">
              <a:lnSpc>
                <a:spcPct val="90000"/>
              </a:lnSpc>
              <a:defRPr sz="4800">
                <a:solidFill>
                  <a:schemeClr val="tx1"/>
                </a:solidFill>
              </a:defRPr>
            </a:lvl1pPr>
          </a:lstStyle>
          <a:p>
            <a:r>
              <a:rPr lang="en-US"/>
              <a:t>Place presentation title here 48pt</a:t>
            </a:r>
          </a:p>
        </p:txBody>
      </p:sp>
      <p:sp>
        <p:nvSpPr>
          <p:cNvPr id="3" name="Subtitle 2">
            <a:extLst>
              <a:ext uri="{FF2B5EF4-FFF2-40B4-BE49-F238E27FC236}">
                <a16:creationId xmlns:a16="http://schemas.microsoft.com/office/drawing/2014/main" id="{99BBB33C-A0EF-4DAE-96F6-5E528C0ED201}"/>
              </a:ext>
            </a:extLst>
          </p:cNvPr>
          <p:cNvSpPr>
            <a:spLocks noGrp="1"/>
          </p:cNvSpPr>
          <p:nvPr>
            <p:ph type="subTitle" idx="1" hasCustomPrompt="1"/>
          </p:nvPr>
        </p:nvSpPr>
        <p:spPr bwMode="white">
          <a:xfrm>
            <a:off x="381001" y="3108960"/>
            <a:ext cx="4301168" cy="1092845"/>
          </a:xfrm>
        </p:spPr>
        <p:txBody>
          <a:bodyPr/>
          <a:lstStyle>
            <a:lvl1pPr marL="0" indent="0" algn="l">
              <a:lnSpc>
                <a:spcPct val="90000"/>
              </a:lnSpc>
              <a:spcAft>
                <a:spcPts val="0"/>
              </a:spcAft>
              <a:buNone/>
              <a:defRPr sz="2400" b="0" i="0" spc="0">
                <a:solidFill>
                  <a:schemeClr val="tx1"/>
                </a:solidFill>
                <a:latin typeface="GT Sectra Fine Rg" panose="00000500000000000000" pitchFamily="50"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marL="0" lvl="0" indent="0" algn="l" defTabSz="914400" rtl="0" eaLnBrk="1" latinLnBrk="0" hangingPunct="1">
              <a:lnSpc>
                <a:spcPct val="100000"/>
              </a:lnSpc>
              <a:spcBef>
                <a:spcPts val="0"/>
              </a:spcBef>
              <a:spcAft>
                <a:spcPts val="0"/>
              </a:spcAft>
              <a:buFont typeface="Arial" panose="020B0604020202020204" pitchFamily="34" charset="0"/>
              <a:buNone/>
            </a:pPr>
            <a:r>
              <a:rPr lang="en-GB"/>
              <a:t>Place subtitle here in GT Sectra Fine </a:t>
            </a:r>
            <a:r>
              <a:rPr lang="en-GB" err="1"/>
              <a:t>Rg</a:t>
            </a:r>
            <a:r>
              <a:rPr lang="en-GB"/>
              <a:t> 24pt</a:t>
            </a:r>
            <a:endParaRPr lang="en-US"/>
          </a:p>
        </p:txBody>
      </p:sp>
      <p:sp>
        <p:nvSpPr>
          <p:cNvPr id="11" name="Text Placeholder 16">
            <a:extLst>
              <a:ext uri="{FF2B5EF4-FFF2-40B4-BE49-F238E27FC236}">
                <a16:creationId xmlns:a16="http://schemas.microsoft.com/office/drawing/2014/main" id="{B2BDB7F4-6E1D-4904-AD31-0A33E91A2E6D}"/>
              </a:ext>
            </a:extLst>
          </p:cNvPr>
          <p:cNvSpPr>
            <a:spLocks noGrp="1"/>
          </p:cNvSpPr>
          <p:nvPr>
            <p:ph type="body" sz="quarter" idx="12" hasCustomPrompt="1"/>
          </p:nvPr>
        </p:nvSpPr>
        <p:spPr bwMode="white">
          <a:xfrm>
            <a:off x="381001" y="4435945"/>
            <a:ext cx="3253153" cy="530687"/>
          </a:xfrm>
        </p:spPr>
        <p:txBody>
          <a:bodyPr/>
          <a:lstStyle>
            <a:lvl1pPr marL="0" indent="0" algn="l" defTabSz="914400" rtl="0" eaLnBrk="1" latinLnBrk="0" hangingPunct="1">
              <a:spcAft>
                <a:spcPts val="0"/>
              </a:spcAft>
              <a:buNone/>
              <a:defRPr lang="en-US" sz="1400" b="0" kern="1200" dirty="0" smtClean="0">
                <a:solidFill>
                  <a:schemeClr val="tx1"/>
                </a:solidFill>
                <a:latin typeface="+mn-lt"/>
                <a:ea typeface="+mn-ea"/>
                <a:cs typeface="+mn-cs"/>
              </a:defRPr>
            </a:lvl1pPr>
            <a:lvl2pPr marL="0" algn="l" defTabSz="914400" rtl="0" eaLnBrk="1" latinLnBrk="0" hangingPunct="1">
              <a:spcAft>
                <a:spcPts val="0"/>
              </a:spcAft>
              <a:defRPr lang="en-US" sz="1400" b="0" kern="1200" dirty="0" smtClean="0">
                <a:solidFill>
                  <a:schemeClr val="tx1"/>
                </a:solidFill>
                <a:latin typeface="+mn-lt"/>
                <a:ea typeface="+mn-ea"/>
                <a:cs typeface="+mn-cs"/>
              </a:defRPr>
            </a:lvl2pPr>
            <a:lvl3pPr marL="0" algn="l" defTabSz="914400" rtl="0" eaLnBrk="1" latinLnBrk="0" hangingPunct="1">
              <a:spcAft>
                <a:spcPts val="0"/>
              </a:spcAft>
              <a:defRPr lang="en-US" sz="1400" b="0" kern="1200" dirty="0" smtClean="0">
                <a:solidFill>
                  <a:schemeClr val="tx1"/>
                </a:solidFill>
                <a:latin typeface="+mn-lt"/>
                <a:ea typeface="+mn-ea"/>
                <a:cs typeface="+mn-cs"/>
              </a:defRPr>
            </a:lvl3pPr>
            <a:lvl4pPr marL="0" algn="l" defTabSz="914400" rtl="0" eaLnBrk="1" latinLnBrk="0" hangingPunct="1">
              <a:spcAft>
                <a:spcPts val="0"/>
              </a:spcAft>
              <a:defRPr lang="en-US" sz="1400" b="0" kern="1200" dirty="0" smtClean="0">
                <a:solidFill>
                  <a:schemeClr val="tx1"/>
                </a:solidFill>
                <a:latin typeface="+mn-lt"/>
                <a:ea typeface="+mn-ea"/>
                <a:cs typeface="+mn-cs"/>
              </a:defRPr>
            </a:lvl4pPr>
            <a:lvl5pPr marL="0" algn="l" defTabSz="914400" rtl="0" eaLnBrk="1" latinLnBrk="0" hangingPunct="1">
              <a:spcAft>
                <a:spcPts val="0"/>
              </a:spcAft>
              <a:defRPr lang="en-US" sz="1400" b="0" kern="1200" dirty="0" smtClean="0">
                <a:solidFill>
                  <a:schemeClr val="tx1"/>
                </a:solidFill>
                <a:latin typeface="+mn-lt"/>
                <a:ea typeface="+mn-ea"/>
                <a:cs typeface="+mn-cs"/>
              </a:defRPr>
            </a:lvl5pPr>
          </a:lstStyle>
          <a:p>
            <a:pPr lvl="0"/>
            <a:r>
              <a:rPr lang="en-US"/>
              <a:t>Presenter 14pt</a:t>
            </a:r>
          </a:p>
        </p:txBody>
      </p:sp>
      <p:sp>
        <p:nvSpPr>
          <p:cNvPr id="12" name="Date Placeholder 10">
            <a:extLst>
              <a:ext uri="{FF2B5EF4-FFF2-40B4-BE49-F238E27FC236}">
                <a16:creationId xmlns:a16="http://schemas.microsoft.com/office/drawing/2014/main" id="{1E34DA31-8586-4EF2-9474-E9CBCF31314E}"/>
              </a:ext>
            </a:extLst>
          </p:cNvPr>
          <p:cNvSpPr>
            <a:spLocks noGrp="1"/>
          </p:cNvSpPr>
          <p:nvPr>
            <p:ph type="dt" sz="half" idx="2"/>
          </p:nvPr>
        </p:nvSpPr>
        <p:spPr bwMode="white">
          <a:xfrm>
            <a:off x="381001" y="4190668"/>
            <a:ext cx="3253153" cy="245276"/>
          </a:xfrm>
          <a:prstGeom prst="rect">
            <a:avLst/>
          </a:prstGeom>
        </p:spPr>
        <p:txBody>
          <a:bodyPr vert="horz" lIns="0" tIns="0" rIns="0" bIns="0" rtlCol="0" anchor="t"/>
          <a:lstStyle>
            <a:lvl1pPr marL="0" algn="l" defTabSz="914400" rtl="0" eaLnBrk="1" latinLnBrk="0" hangingPunct="1">
              <a:defRPr lang="en-US" sz="1400" b="1" kern="1200" smtClean="0">
                <a:solidFill>
                  <a:schemeClr val="tx1"/>
                </a:solidFill>
                <a:latin typeface="+mn-lt"/>
                <a:ea typeface="+mn-ea"/>
                <a:cs typeface="+mn-cs"/>
              </a:defRPr>
            </a:lvl1pPr>
          </a:lstStyle>
          <a:p>
            <a:endParaRPr lang="en-US"/>
          </a:p>
        </p:txBody>
      </p:sp>
      <p:pic>
        <p:nvPicPr>
          <p:cNvPr id="10" name="Graphic 9" descr="Accenture Greater Than symbol in purple">
            <a:extLst>
              <a:ext uri="{FF2B5EF4-FFF2-40B4-BE49-F238E27FC236}">
                <a16:creationId xmlns:a16="http://schemas.microsoft.com/office/drawing/2014/main" id="{299A6723-3F53-4981-840E-D1D62874F695}"/>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382636" y="5607811"/>
            <a:ext cx="641502" cy="704088"/>
          </a:xfrm>
          <a:prstGeom prst="rect">
            <a:avLst/>
          </a:prstGeom>
        </p:spPr>
      </p:pic>
    </p:spTree>
    <p:extLst>
      <p:ext uri="{BB962C8B-B14F-4D97-AF65-F5344CB8AC3E}">
        <p14:creationId xmlns:p14="http://schemas.microsoft.com/office/powerpoint/2010/main" val="4019562149"/>
      </p:ext>
    </p:extLst>
  </p:cSld>
  <p:clrMapOvr>
    <a:overrideClrMapping bg1="dk1" tx1="lt1" bg2="dk2" tx2="lt2" accent1="accent1" accent2="accent2" accent3="accent3" accent4="accent4" accent5="accent5" accent6="accent6" hlink="hlink" folHlink="folHlink"/>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Divider - Gradient">
    <p:spTree>
      <p:nvGrpSpPr>
        <p:cNvPr id="1" name=""/>
        <p:cNvGrpSpPr/>
        <p:nvPr/>
      </p:nvGrpSpPr>
      <p:grpSpPr>
        <a:xfrm>
          <a:off x="0" y="0"/>
          <a:ext cx="0" cy="0"/>
          <a:chOff x="0" y="0"/>
          <a:chExt cx="0" cy="0"/>
        </a:xfrm>
      </p:grpSpPr>
      <p:pic>
        <p:nvPicPr>
          <p:cNvPr id="14" name="Picture 13" descr="Accenture Gradient Dark">
            <a:extLst>
              <a:ext uri="{FF2B5EF4-FFF2-40B4-BE49-F238E27FC236}">
                <a16:creationId xmlns:a16="http://schemas.microsoft.com/office/drawing/2014/main" id="{86F62995-A1F7-47A0-AD35-CBADA9723982}"/>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t="-18"/>
          <a:stretch/>
        </p:blipFill>
        <p:spPr bwMode="invGray">
          <a:xfrm>
            <a:off x="1185" y="0"/>
            <a:ext cx="12189630" cy="6858000"/>
          </a:xfrm>
          <a:prstGeom prst="rect">
            <a:avLst/>
          </a:prstGeom>
        </p:spPr>
      </p:pic>
      <p:sp>
        <p:nvSpPr>
          <p:cNvPr id="2" name="Title 1">
            <a:extLst>
              <a:ext uri="{FF2B5EF4-FFF2-40B4-BE49-F238E27FC236}">
                <a16:creationId xmlns:a16="http://schemas.microsoft.com/office/drawing/2014/main" id="{32394B85-B39D-4BE7-A334-787162CB4A41}"/>
              </a:ext>
            </a:extLst>
          </p:cNvPr>
          <p:cNvSpPr>
            <a:spLocks noGrp="1"/>
          </p:cNvSpPr>
          <p:nvPr>
            <p:ph type="title" hasCustomPrompt="1"/>
          </p:nvPr>
        </p:nvSpPr>
        <p:spPr>
          <a:xfrm>
            <a:off x="509365" y="381000"/>
            <a:ext cx="11301634" cy="3915092"/>
          </a:xfrm>
        </p:spPr>
        <p:txBody>
          <a:bodyPr anchor="b"/>
          <a:lstStyle>
            <a:lvl1pPr>
              <a:defRPr sz="5400">
                <a:solidFill>
                  <a:schemeClr val="tx1"/>
                </a:solidFill>
              </a:defRPr>
            </a:lvl1pPr>
          </a:lstStyle>
          <a:p>
            <a:r>
              <a:rPr lang="en-US"/>
              <a:t>Section title 54pt</a:t>
            </a:r>
          </a:p>
        </p:txBody>
      </p:sp>
      <p:sp>
        <p:nvSpPr>
          <p:cNvPr id="10" name="GTS_WH" descr="Accenture Greater Than symbol in white">
            <a:extLst>
              <a:ext uri="{FF2B5EF4-FFF2-40B4-BE49-F238E27FC236}">
                <a16:creationId xmlns:a16="http://schemas.microsoft.com/office/drawing/2014/main" id="{4B2379EA-B598-42DD-B03E-5C4FC1D468F3}"/>
              </a:ext>
            </a:extLst>
          </p:cNvPr>
          <p:cNvSpPr>
            <a:spLocks noChangeAspect="1"/>
          </p:cNvSpPr>
          <p:nvPr userDrawn="1"/>
        </p:nvSpPr>
        <p:spPr bwMode="black">
          <a:xfrm>
            <a:off x="381468" y="6483676"/>
            <a:ext cx="183295" cy="201168"/>
          </a:xfrm>
          <a:custGeom>
            <a:avLst/>
            <a:gdLst>
              <a:gd name="T0" fmla="*/ 0 w 4100"/>
              <a:gd name="T1" fmla="*/ 4500 h 4500"/>
              <a:gd name="T2" fmla="*/ 4100 w 4100"/>
              <a:gd name="T3" fmla="*/ 2837 h 4500"/>
              <a:gd name="T4" fmla="*/ 4100 w 4100"/>
              <a:gd name="T5" fmla="*/ 1663 h 4500"/>
              <a:gd name="T6" fmla="*/ 0 w 4100"/>
              <a:gd name="T7" fmla="*/ 0 h 4500"/>
              <a:gd name="T8" fmla="*/ 0 w 4100"/>
              <a:gd name="T9" fmla="*/ 1175 h 4500"/>
              <a:gd name="T10" fmla="*/ 2651 w 4100"/>
              <a:gd name="T11" fmla="*/ 2250 h 4500"/>
              <a:gd name="T12" fmla="*/ 0 w 4100"/>
              <a:gd name="T13" fmla="*/ 3325 h 4500"/>
              <a:gd name="T14" fmla="*/ 0 w 4100"/>
              <a:gd name="T15" fmla="*/ 4500 h 45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00" h="4500">
                <a:moveTo>
                  <a:pt x="0" y="4500"/>
                </a:moveTo>
                <a:lnTo>
                  <a:pt x="4100" y="2837"/>
                </a:lnTo>
                <a:lnTo>
                  <a:pt x="4100" y="1663"/>
                </a:lnTo>
                <a:lnTo>
                  <a:pt x="0" y="0"/>
                </a:lnTo>
                <a:lnTo>
                  <a:pt x="0" y="1175"/>
                </a:lnTo>
                <a:lnTo>
                  <a:pt x="2651" y="2250"/>
                </a:lnTo>
                <a:lnTo>
                  <a:pt x="0" y="3325"/>
                </a:lnTo>
                <a:lnTo>
                  <a:pt x="0" y="450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482152133"/>
      </p:ext>
    </p:extLst>
  </p:cSld>
  <p:clrMapOvr>
    <a:overrideClrMapping bg1="dk1" tx1="lt1" bg2="dk2" tx2="lt2" accent1="accent1" accent2="accent2" accent3="accent3" accent4="accent4" accent5="accent5" accent6="accent6" hlink="hlink" folHlink="folHlink"/>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 Target="../slides/slide3.xml"/><Relationship Id="rId2" Type="http://schemas.openxmlformats.org/officeDocument/2006/relationships/slideLayout" Target="../slideLayouts/slideLayout2.xml"/><Relationship Id="rId16" Type="http://schemas.openxmlformats.org/officeDocument/2006/relationships/theme" Target="../theme/theme1.xml"/><Relationship Id="rId20" Type="http://schemas.openxmlformats.org/officeDocument/2006/relationships/slide" Target="../slides/slide4.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image" Target="../media/image2.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67A189F-CDB6-4881-855E-11E780CE46B1}"/>
              </a:ext>
            </a:extLst>
          </p:cNvPr>
          <p:cNvSpPr>
            <a:spLocks noGrp="1"/>
          </p:cNvSpPr>
          <p:nvPr userDrawn="1">
            <p:ph type="title"/>
          </p:nvPr>
        </p:nvSpPr>
        <p:spPr>
          <a:xfrm>
            <a:off x="381000" y="380999"/>
            <a:ext cx="11430000" cy="990601"/>
          </a:xfrm>
          <a:prstGeom prst="rect">
            <a:avLst/>
          </a:prstGeom>
        </p:spPr>
        <p:txBody>
          <a:bodyPr vert="horz" lIns="0" tIns="0" rIns="0" bIns="0" rtlCol="0" anchor="t">
            <a:noAutofit/>
          </a:bodyPr>
          <a:lstStyle/>
          <a:p>
            <a:r>
              <a:rPr lang="en-US"/>
              <a:t>Place headline here (36pt, min 30pt)</a:t>
            </a:r>
          </a:p>
        </p:txBody>
      </p:sp>
      <p:sp>
        <p:nvSpPr>
          <p:cNvPr id="3" name="Text Placeholder 2">
            <a:extLst>
              <a:ext uri="{FF2B5EF4-FFF2-40B4-BE49-F238E27FC236}">
                <a16:creationId xmlns:a16="http://schemas.microsoft.com/office/drawing/2014/main" id="{6D78F67F-4953-4937-B393-889106DBC906}"/>
              </a:ext>
            </a:extLst>
          </p:cNvPr>
          <p:cNvSpPr>
            <a:spLocks noGrp="1"/>
          </p:cNvSpPr>
          <p:nvPr userDrawn="1">
            <p:ph type="body" idx="1"/>
          </p:nvPr>
        </p:nvSpPr>
        <p:spPr>
          <a:xfrm>
            <a:off x="381000" y="1371600"/>
            <a:ext cx="11430000" cy="4936037"/>
          </a:xfrm>
          <a:prstGeom prst="rect">
            <a:avLst/>
          </a:prstGeom>
        </p:spPr>
        <p:txBody>
          <a:bodyPr vert="horz" lIns="0" tIns="0" rIns="0" bIns="0" rtlCol="0">
            <a:noAutofit/>
          </a:bodyPr>
          <a:lstStyle/>
          <a:p>
            <a:pPr lvl="0"/>
            <a:r>
              <a:rPr lang="en-US"/>
              <a:t>First level (bullet 20pt)</a:t>
            </a:r>
          </a:p>
          <a:p>
            <a:pPr lvl="1"/>
            <a:r>
              <a:rPr lang="en-US"/>
              <a:t>Second level (bullet 20pt)</a:t>
            </a:r>
          </a:p>
          <a:p>
            <a:pPr lvl="2"/>
            <a:r>
              <a:rPr lang="en-US"/>
              <a:t>Third level (bullet 20pt)</a:t>
            </a:r>
          </a:p>
          <a:p>
            <a:pPr lvl="3"/>
            <a:r>
              <a:rPr lang="en-US"/>
              <a:t>Fourth level (bullet 18pt)</a:t>
            </a:r>
          </a:p>
          <a:p>
            <a:pPr lvl="4"/>
            <a:r>
              <a:rPr lang="en-US"/>
              <a:t>Fifth level (bullet 18pt)</a:t>
            </a:r>
          </a:p>
          <a:p>
            <a:pPr lvl="5"/>
            <a:r>
              <a:rPr lang="en-US"/>
              <a:t>Sixth level (copy 16pt)</a:t>
            </a:r>
          </a:p>
          <a:p>
            <a:pPr lvl="6"/>
            <a:r>
              <a:rPr lang="en-US"/>
              <a:t>Seventh level (small copy 12pt)</a:t>
            </a:r>
          </a:p>
          <a:p>
            <a:pPr lvl="7"/>
            <a:r>
              <a:rPr lang="en-US"/>
              <a:t>EIGHT LEVEL (DESCRIPTOR 10PT)</a:t>
            </a:r>
          </a:p>
          <a:p>
            <a:pPr lvl="8"/>
            <a:r>
              <a:rPr lang="en-US"/>
              <a:t>Ninth level (footer 8pt)</a:t>
            </a:r>
          </a:p>
        </p:txBody>
      </p:sp>
      <p:sp>
        <p:nvSpPr>
          <p:cNvPr id="9" name="GTS_Purple" descr="Accenture Greater Than symbol in purple">
            <a:extLst>
              <a:ext uri="{FF2B5EF4-FFF2-40B4-BE49-F238E27FC236}">
                <a16:creationId xmlns:a16="http://schemas.microsoft.com/office/drawing/2014/main" id="{AE0355C2-058C-4310-9508-BCC0F498FBBE}"/>
              </a:ext>
            </a:extLst>
          </p:cNvPr>
          <p:cNvSpPr>
            <a:spLocks noChangeAspect="1"/>
          </p:cNvSpPr>
          <p:nvPr userDrawn="1"/>
        </p:nvSpPr>
        <p:spPr bwMode="auto">
          <a:xfrm>
            <a:off x="380209" y="6483675"/>
            <a:ext cx="183202" cy="201168"/>
          </a:xfrm>
          <a:custGeom>
            <a:avLst/>
            <a:gdLst>
              <a:gd name="T0" fmla="*/ 0 w 4100"/>
              <a:gd name="T1" fmla="*/ 4500 h 4500"/>
              <a:gd name="T2" fmla="*/ 4100 w 4100"/>
              <a:gd name="T3" fmla="*/ 2837 h 4500"/>
              <a:gd name="T4" fmla="*/ 4100 w 4100"/>
              <a:gd name="T5" fmla="*/ 1663 h 4500"/>
              <a:gd name="T6" fmla="*/ 0 w 4100"/>
              <a:gd name="T7" fmla="*/ 0 h 4500"/>
              <a:gd name="T8" fmla="*/ 0 w 4100"/>
              <a:gd name="T9" fmla="*/ 1175 h 4500"/>
              <a:gd name="T10" fmla="*/ 2651 w 4100"/>
              <a:gd name="T11" fmla="*/ 2250 h 4500"/>
              <a:gd name="T12" fmla="*/ 0 w 4100"/>
              <a:gd name="T13" fmla="*/ 3325 h 4500"/>
              <a:gd name="T14" fmla="*/ 0 w 4100"/>
              <a:gd name="T15" fmla="*/ 4500 h 45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00" h="4500">
                <a:moveTo>
                  <a:pt x="0" y="4500"/>
                </a:moveTo>
                <a:lnTo>
                  <a:pt x="4100" y="2837"/>
                </a:lnTo>
                <a:lnTo>
                  <a:pt x="4100" y="1663"/>
                </a:lnTo>
                <a:lnTo>
                  <a:pt x="0" y="0"/>
                </a:lnTo>
                <a:lnTo>
                  <a:pt x="0" y="1175"/>
                </a:lnTo>
                <a:lnTo>
                  <a:pt x="2651" y="2250"/>
                </a:lnTo>
                <a:lnTo>
                  <a:pt x="0" y="3325"/>
                </a:lnTo>
                <a:lnTo>
                  <a:pt x="0" y="4500"/>
                </a:lnTo>
                <a:close/>
              </a:path>
            </a:pathLst>
          </a:custGeom>
          <a:solidFill>
            <a:srgbClr val="A100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TextBox 7">
            <a:extLst>
              <a:ext uri="{FF2B5EF4-FFF2-40B4-BE49-F238E27FC236}">
                <a16:creationId xmlns:a16="http://schemas.microsoft.com/office/drawing/2014/main" id="{68F5E50E-6DE5-BA9F-03E1-3514DF3FB71C}"/>
              </a:ext>
            </a:extLst>
          </p:cNvPr>
          <p:cNvSpPr txBox="1">
            <a:spLocks noGrp="1" noRot="1" noMove="1" noResize="1" noEditPoints="1" noAdjustHandles="1" noChangeArrowheads="1" noChangeShapeType="1"/>
          </p:cNvSpPr>
          <p:nvPr userDrawn="1"/>
        </p:nvSpPr>
        <p:spPr>
          <a:xfrm>
            <a:off x="5124935" y="6513318"/>
            <a:ext cx="6463095" cy="167716"/>
          </a:xfrm>
          <a:prstGeom prst="rect">
            <a:avLst/>
          </a:prstGeom>
          <a:noFill/>
        </p:spPr>
        <p:txBody>
          <a:bodyPr wrap="square" lIns="0" tIns="0" rIns="0" bIns="0" rtlCol="0" anchor="ctr">
            <a:noAutofit/>
          </a:bodyPr>
          <a:lstStyle/>
          <a:p>
            <a:pPr marL="0" marR="0" lvl="0" indent="0" algn="r" defTabSz="228600" rtl="0" eaLnBrk="1" fontAlgn="auto" latinLnBrk="0" hangingPunct="1">
              <a:lnSpc>
                <a:spcPct val="100000"/>
              </a:lnSpc>
              <a:spcBef>
                <a:spcPts val="0"/>
              </a:spcBef>
              <a:spcAft>
                <a:spcPts val="1200"/>
              </a:spcAft>
              <a:buClrTx/>
              <a:buSzTx/>
              <a:buFontTx/>
              <a:buNone/>
              <a:tabLst/>
              <a:defRPr/>
            </a:pPr>
            <a:r>
              <a:rPr lang="en-GB" sz="800" dirty="0">
                <a:solidFill>
                  <a:schemeClr val="tx1">
                    <a:alpha val="40000"/>
                  </a:schemeClr>
                </a:solidFill>
                <a:latin typeface="Graphik Light" panose="020B0403030202060203" pitchFamily="34" charset="0"/>
              </a:rPr>
              <a:t>Copyright © 2026 Accenture. All rights reserved. Accenture Confidential Information and IP – Not to be used without Accenture’s consent.</a:t>
            </a:r>
            <a:endParaRPr lang="en-GB" sz="800" dirty="0"/>
          </a:p>
        </p:txBody>
      </p:sp>
      <p:sp>
        <p:nvSpPr>
          <p:cNvPr id="11" name="TextBox 10">
            <a:extLst>
              <a:ext uri="{FF2B5EF4-FFF2-40B4-BE49-F238E27FC236}">
                <a16:creationId xmlns:a16="http://schemas.microsoft.com/office/drawing/2014/main" id="{73522630-FE93-06E8-1DC8-62E93990C7C2}"/>
              </a:ext>
            </a:extLst>
          </p:cNvPr>
          <p:cNvSpPr txBox="1">
            <a:spLocks noGrp="1" noRot="1" noMove="1" noResize="1" noEditPoints="1" noAdjustHandles="1" noChangeArrowheads="1" noChangeShapeType="1"/>
          </p:cNvSpPr>
          <p:nvPr userDrawn="1"/>
        </p:nvSpPr>
        <p:spPr>
          <a:xfrm>
            <a:off x="11522650" y="6513318"/>
            <a:ext cx="278279" cy="167716"/>
          </a:xfrm>
          <a:prstGeom prst="rect">
            <a:avLst/>
          </a:prstGeom>
          <a:noFill/>
        </p:spPr>
        <p:txBody>
          <a:bodyPr wrap="square" lIns="0" tIns="0" rIns="0" bIns="0" rtlCol="0" anchor="ctr">
            <a:noAutofit/>
          </a:bodyPr>
          <a:lstStyle/>
          <a:p>
            <a:pPr algn="r" defTabSz="228600">
              <a:spcAft>
                <a:spcPts val="1200"/>
              </a:spcAft>
              <a:defRPr/>
            </a:pPr>
            <a:fld id="{6A0280C8-CD19-4A9E-99D0-F9B17FC80AEA}" type="slidenum">
              <a:rPr lang="en-GB" sz="800" smtClean="0">
                <a:solidFill>
                  <a:schemeClr val="bg1">
                    <a:lumMod val="75000"/>
                  </a:schemeClr>
                </a:solidFill>
              </a:rPr>
              <a:t>‹#›</a:t>
            </a:fld>
            <a:endParaRPr lang="en-GB" sz="800">
              <a:solidFill>
                <a:schemeClr val="bg1">
                  <a:lumMod val="75000"/>
                </a:schemeClr>
              </a:solidFill>
            </a:endParaRPr>
          </a:p>
        </p:txBody>
      </p:sp>
      <p:sp>
        <p:nvSpPr>
          <p:cNvPr id="7" name="Rectangle 6">
            <a:hlinkClick r:id="rId17" action="ppaction://hlinksldjump"/>
            <a:extLst>
              <a:ext uri="{FF2B5EF4-FFF2-40B4-BE49-F238E27FC236}">
                <a16:creationId xmlns:a16="http://schemas.microsoft.com/office/drawing/2014/main" id="{AEEAB225-B2ED-8B80-779C-A280F9ED6788}"/>
              </a:ext>
            </a:extLst>
          </p:cNvPr>
          <p:cNvSpPr>
            <a:spLocks noGrp="1" noRot="1" noMove="1" noResize="1" noEditPoints="1" noAdjustHandles="1" noChangeArrowheads="1" noChangeShapeType="1"/>
          </p:cNvSpPr>
          <p:nvPr userDrawn="1"/>
        </p:nvSpPr>
        <p:spPr>
          <a:xfrm>
            <a:off x="4889500" y="6420757"/>
            <a:ext cx="7121336" cy="3270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l"/>
            <a:endParaRPr lang="en-US" dirty="0"/>
          </a:p>
        </p:txBody>
      </p:sp>
      <p:pic>
        <p:nvPicPr>
          <p:cNvPr id="4" name="Picture 3">
            <a:extLst>
              <a:ext uri="{FF2B5EF4-FFF2-40B4-BE49-F238E27FC236}">
                <a16:creationId xmlns:a16="http://schemas.microsoft.com/office/drawing/2014/main" id="{E354265B-DEF0-2C96-118C-30BDABDA4CCC}"/>
              </a:ext>
            </a:extLst>
          </p:cNvPr>
          <p:cNvPicPr>
            <a:picLocks noChangeAspect="1"/>
          </p:cNvPicPr>
          <p:nvPr userDrawn="1"/>
        </p:nvPicPr>
        <p:blipFill>
          <a:blip r:embed="rId18"/>
          <a:srcRect l="29820" t="16439" r="-994" b="30416"/>
          <a:stretch/>
        </p:blipFill>
        <p:spPr>
          <a:xfrm>
            <a:off x="12253150" y="0"/>
            <a:ext cx="758988" cy="606263"/>
          </a:xfrm>
          <a:prstGeom prst="rect">
            <a:avLst/>
          </a:prstGeom>
        </p:spPr>
      </p:pic>
      <p:pic>
        <p:nvPicPr>
          <p:cNvPr id="5" name="Picture 4">
            <a:extLst>
              <a:ext uri="{FF2B5EF4-FFF2-40B4-BE49-F238E27FC236}">
                <a16:creationId xmlns:a16="http://schemas.microsoft.com/office/drawing/2014/main" id="{5BE659FC-2EF5-512E-192C-68193720B4AF}"/>
              </a:ext>
            </a:extLst>
          </p:cNvPr>
          <p:cNvPicPr>
            <a:picLocks noChangeAspect="1"/>
          </p:cNvPicPr>
          <p:nvPr userDrawn="1"/>
        </p:nvPicPr>
        <p:blipFill>
          <a:blip r:embed="rId19"/>
          <a:srcRect t="46395" b="25978"/>
          <a:stretch/>
        </p:blipFill>
        <p:spPr>
          <a:xfrm>
            <a:off x="12253150" y="651934"/>
            <a:ext cx="758988" cy="606263"/>
          </a:xfrm>
          <a:prstGeom prst="rect">
            <a:avLst/>
          </a:prstGeom>
        </p:spPr>
      </p:pic>
      <p:sp>
        <p:nvSpPr>
          <p:cNvPr id="10" name="Rectangle 9">
            <a:hlinkClick r:id="rId20" action="ppaction://hlinksldjump"/>
            <a:extLst>
              <a:ext uri="{FF2B5EF4-FFF2-40B4-BE49-F238E27FC236}">
                <a16:creationId xmlns:a16="http://schemas.microsoft.com/office/drawing/2014/main" id="{5A90393F-5216-C9B7-0D93-0B807469DC44}"/>
              </a:ext>
            </a:extLst>
          </p:cNvPr>
          <p:cNvSpPr/>
          <p:nvPr userDrawn="1"/>
        </p:nvSpPr>
        <p:spPr>
          <a:xfrm>
            <a:off x="0" y="6420757"/>
            <a:ext cx="1055077" cy="4372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Tree>
    <p:extLst>
      <p:ext uri="{BB962C8B-B14F-4D97-AF65-F5344CB8AC3E}">
        <p14:creationId xmlns:p14="http://schemas.microsoft.com/office/powerpoint/2010/main" val="1195103446"/>
      </p:ext>
    </p:extLst>
  </p:cSld>
  <p:clrMap bg1="lt1" tx1="dk1" bg2="lt2" tx2="dk2" accent1="accent1" accent2="accent2" accent3="accent3" accent4="accent4" accent5="accent5" accent6="accent6" hlink="hlink" folHlink="folHlink"/>
  <p:sldLayoutIdLst>
    <p:sldLayoutId id="2147483655" r:id="rId1"/>
    <p:sldLayoutId id="2147483745" r:id="rId2"/>
    <p:sldLayoutId id="2147483741" r:id="rId3"/>
    <p:sldLayoutId id="2147483776" r:id="rId4"/>
    <p:sldLayoutId id="2147483764" r:id="rId5"/>
    <p:sldLayoutId id="2147483765" r:id="rId6"/>
    <p:sldLayoutId id="2147483777" r:id="rId7"/>
    <p:sldLayoutId id="2147483759" r:id="rId8"/>
    <p:sldLayoutId id="2147483651" r:id="rId9"/>
    <p:sldLayoutId id="2147483774" r:id="rId10"/>
    <p:sldLayoutId id="2147483767" r:id="rId11"/>
    <p:sldLayoutId id="2147483769" r:id="rId12"/>
    <p:sldLayoutId id="2147483773" r:id="rId13"/>
    <p:sldLayoutId id="2147483772" r:id="rId14"/>
    <p:sldLayoutId id="2147483775" r:id="rId15"/>
  </p:sldLayoutIdLst>
  <p:hf hdr="0" dt="0"/>
  <p:txStyles>
    <p:titleStyle>
      <a:lvl1pPr algn="l" defTabSz="914400" rtl="0" eaLnBrk="1" latinLnBrk="0" hangingPunct="1">
        <a:lnSpc>
          <a:spcPct val="80000"/>
        </a:lnSpc>
        <a:spcBef>
          <a:spcPct val="0"/>
        </a:spcBef>
        <a:buNone/>
        <a:defRPr sz="3600" b="1" kern="1200">
          <a:solidFill>
            <a:schemeClr val="tx1"/>
          </a:solidFill>
          <a:latin typeface="+mj-lt"/>
          <a:ea typeface="+mj-ea"/>
          <a:cs typeface="+mj-cs"/>
        </a:defRPr>
      </a:lvl1pPr>
    </p:titleStyle>
    <p:bodyStyle>
      <a:lvl1pPr marL="228600" indent="-228600" algn="l" defTabSz="228600" rtl="0" eaLnBrk="1" latinLnBrk="0" hangingPunct="1">
        <a:lnSpc>
          <a:spcPct val="100000"/>
        </a:lnSpc>
        <a:spcBef>
          <a:spcPts val="0"/>
        </a:spcBef>
        <a:spcAft>
          <a:spcPts val="600"/>
        </a:spcAft>
        <a:buFont typeface="Arial" panose="020B0604020202020204" pitchFamily="34" charset="0"/>
        <a:buChar char="•"/>
        <a:defRPr sz="2000" b="0" kern="1200">
          <a:solidFill>
            <a:schemeClr val="tx1"/>
          </a:solidFill>
          <a:latin typeface="+mn-lt"/>
          <a:ea typeface="+mn-ea"/>
          <a:cs typeface="+mn-cs"/>
        </a:defRPr>
      </a:lvl1pPr>
      <a:lvl2pPr marL="457200" indent="-228600" algn="l" defTabSz="228600" rtl="0" eaLnBrk="1" latinLnBrk="0" hangingPunct="1">
        <a:lnSpc>
          <a:spcPct val="100000"/>
        </a:lnSpc>
        <a:spcBef>
          <a:spcPts val="0"/>
        </a:spcBef>
        <a:spcAft>
          <a:spcPts val="600"/>
        </a:spcAft>
        <a:buClrTx/>
        <a:buFont typeface="Arial" panose="020B0503030202060203" pitchFamily="34" charset="0"/>
        <a:buChar char="–"/>
        <a:defRPr sz="2000" kern="1200">
          <a:solidFill>
            <a:schemeClr val="tx1"/>
          </a:solidFill>
          <a:latin typeface="+mn-lt"/>
          <a:ea typeface="+mn-ea"/>
          <a:cs typeface="+mn-cs"/>
        </a:defRPr>
      </a:lvl2pPr>
      <a:lvl3pPr marL="685800" indent="-228600" algn="l" defTabSz="228600" rtl="0" eaLnBrk="1" latinLnBrk="0" hangingPunct="1">
        <a:lnSpc>
          <a:spcPct val="100000"/>
        </a:lnSpc>
        <a:spcBef>
          <a:spcPts val="0"/>
        </a:spcBef>
        <a:spcAft>
          <a:spcPts val="600"/>
        </a:spcAft>
        <a:buFont typeface="Arial" panose="020B0604020202020204" pitchFamily="34" charset="0"/>
        <a:buChar char="•"/>
        <a:defRPr sz="2000" kern="1200">
          <a:solidFill>
            <a:schemeClr val="tx1"/>
          </a:solidFill>
          <a:latin typeface="+mn-lt"/>
          <a:ea typeface="+mn-ea"/>
          <a:cs typeface="+mn-cs"/>
        </a:defRPr>
      </a:lvl3pPr>
      <a:lvl4pPr marL="914400" indent="-228600" algn="l" defTabSz="228600" rtl="0" eaLnBrk="1" latinLnBrk="0" hangingPunct="1">
        <a:lnSpc>
          <a:spcPct val="100000"/>
        </a:lnSpc>
        <a:spcBef>
          <a:spcPts val="0"/>
        </a:spcBef>
        <a:spcAft>
          <a:spcPts val="600"/>
        </a:spcAft>
        <a:buFont typeface="Arial" panose="020B0503030202060203" pitchFamily="34" charset="0"/>
        <a:buChar char="–"/>
        <a:defRPr sz="1800" kern="1200">
          <a:solidFill>
            <a:schemeClr val="tx1"/>
          </a:solidFill>
          <a:latin typeface="+mn-lt"/>
          <a:ea typeface="+mn-ea"/>
          <a:cs typeface="+mn-cs"/>
        </a:defRPr>
      </a:lvl4pPr>
      <a:lvl5pPr marL="1143000" indent="-228600" algn="l" defTabSz="228600" rtl="0" eaLnBrk="1" latinLnBrk="0" hangingPunct="1">
        <a:lnSpc>
          <a:spcPct val="100000"/>
        </a:lnSpc>
        <a:spcBef>
          <a:spcPts val="0"/>
        </a:spcBef>
        <a:spcAft>
          <a:spcPts val="600"/>
        </a:spcAft>
        <a:buFont typeface="Arial" panose="020B0604020202020204" pitchFamily="34" charset="0"/>
        <a:buChar char="•"/>
        <a:defRPr sz="1800" kern="1200">
          <a:solidFill>
            <a:schemeClr val="tx1"/>
          </a:solidFill>
          <a:latin typeface="+mn-lt"/>
          <a:ea typeface="+mn-ea"/>
          <a:cs typeface="+mn-cs"/>
        </a:defRPr>
      </a:lvl5pPr>
      <a:lvl6pPr marL="11113" indent="0" algn="l" defTabSz="228600" rtl="0" eaLnBrk="1" latinLnBrk="0" hangingPunct="1">
        <a:lnSpc>
          <a:spcPct val="90000"/>
        </a:lnSpc>
        <a:spcBef>
          <a:spcPts val="0"/>
        </a:spcBef>
        <a:spcAft>
          <a:spcPts val="600"/>
        </a:spcAft>
        <a:buFont typeface="Arial" panose="020B0503030202060203" pitchFamily="34" charset="0"/>
        <a:buNone/>
        <a:tabLst/>
        <a:defRPr sz="1600" kern="1200">
          <a:solidFill>
            <a:schemeClr val="tx1"/>
          </a:solidFill>
          <a:latin typeface="+mn-lt"/>
          <a:ea typeface="+mn-ea"/>
          <a:cs typeface="+mn-cs"/>
        </a:defRPr>
      </a:lvl6pPr>
      <a:lvl7pPr marL="0" indent="0" algn="l" defTabSz="228600" rtl="0" eaLnBrk="1" latinLnBrk="0" hangingPunct="1">
        <a:lnSpc>
          <a:spcPct val="90000"/>
        </a:lnSpc>
        <a:spcBef>
          <a:spcPts val="0"/>
        </a:spcBef>
        <a:spcAft>
          <a:spcPts val="600"/>
        </a:spcAft>
        <a:buFont typeface="Arial" panose="020B0604020202020204" pitchFamily="34" charset="0"/>
        <a:buNone/>
        <a:defRPr sz="1200" kern="1200">
          <a:solidFill>
            <a:schemeClr val="tx1"/>
          </a:solidFill>
          <a:latin typeface="+mn-lt"/>
          <a:ea typeface="+mn-ea"/>
          <a:cs typeface="+mn-cs"/>
        </a:defRPr>
      </a:lvl7pPr>
      <a:lvl8pPr marL="0" indent="0" algn="l" defTabSz="228600" rtl="0" eaLnBrk="1" latinLnBrk="0" hangingPunct="1">
        <a:lnSpc>
          <a:spcPct val="90000"/>
        </a:lnSpc>
        <a:spcBef>
          <a:spcPts val="0"/>
        </a:spcBef>
        <a:spcAft>
          <a:spcPts val="600"/>
        </a:spcAft>
        <a:buFont typeface="Arial" panose="020B0604020202020204" pitchFamily="34" charset="0"/>
        <a:buNone/>
        <a:defRPr sz="1000" b="1" kern="1200">
          <a:solidFill>
            <a:schemeClr val="tx1"/>
          </a:solidFill>
          <a:latin typeface="+mn-lt"/>
          <a:ea typeface="+mn-ea"/>
          <a:cs typeface="+mn-cs"/>
        </a:defRPr>
      </a:lvl8pPr>
      <a:lvl9pPr marL="0" indent="0" algn="l" defTabSz="228600" rtl="0" eaLnBrk="1" latinLnBrk="0" hangingPunct="1">
        <a:lnSpc>
          <a:spcPct val="90000"/>
        </a:lnSpc>
        <a:spcBef>
          <a:spcPts val="0"/>
        </a:spcBef>
        <a:spcAft>
          <a:spcPts val="600"/>
        </a:spcAft>
        <a:buFont typeface="Arial" panose="020B0604020202020204" pitchFamily="34" charset="0"/>
        <a:buNone/>
        <a:defRPr sz="800" kern="1200">
          <a:solidFill>
            <a:schemeClr val="tx2"/>
          </a:solidFill>
          <a:latin typeface="+mn-lt"/>
          <a:ea typeface="+mn-ea"/>
          <a:cs typeface="+mn-cs"/>
        </a:defRPr>
      </a:lvl9pPr>
    </p:bodyStyle>
    <p:otherStyle>
      <a:defPPr>
        <a:defRPr lang="en-US"/>
      </a:defPPr>
      <a:lvl1pPr marL="0" algn="l" defTabSz="914400" rtl="0" eaLnBrk="1" latinLnBrk="0" hangingPunct="1">
        <a:defRPr sz="1400" kern="1200">
          <a:solidFill>
            <a:schemeClr val="tx1"/>
          </a:solidFill>
          <a:latin typeface="+mn-lt"/>
          <a:ea typeface="+mn-ea"/>
          <a:cs typeface="+mn-cs"/>
        </a:defRPr>
      </a:lvl1pPr>
      <a:lvl2pPr marL="457200" algn="l" defTabSz="914400" rtl="0" eaLnBrk="1" latinLnBrk="0" hangingPunct="1">
        <a:defRPr sz="1400" kern="1200">
          <a:solidFill>
            <a:schemeClr val="tx1"/>
          </a:solidFill>
          <a:latin typeface="+mn-lt"/>
          <a:ea typeface="+mn-ea"/>
          <a:cs typeface="+mn-cs"/>
        </a:defRPr>
      </a:lvl2pPr>
      <a:lvl3pPr marL="914400" algn="l" defTabSz="914400" rtl="0" eaLnBrk="1" latinLnBrk="0" hangingPunct="1">
        <a:defRPr sz="1400" kern="1200">
          <a:solidFill>
            <a:schemeClr val="tx1"/>
          </a:solidFill>
          <a:latin typeface="+mn-lt"/>
          <a:ea typeface="+mn-ea"/>
          <a:cs typeface="+mn-cs"/>
        </a:defRPr>
      </a:lvl3pPr>
      <a:lvl4pPr marL="1371600" algn="l" defTabSz="914400" rtl="0" eaLnBrk="1" latinLnBrk="0" hangingPunct="1">
        <a:defRPr sz="1400" kern="1200">
          <a:solidFill>
            <a:schemeClr val="tx1"/>
          </a:solidFill>
          <a:latin typeface="+mn-lt"/>
          <a:ea typeface="+mn-ea"/>
          <a:cs typeface="+mn-cs"/>
        </a:defRPr>
      </a:lvl4pPr>
      <a:lvl5pPr marL="1828800" algn="l" defTabSz="914400" rtl="0" eaLnBrk="1" latinLnBrk="0" hangingPunct="1">
        <a:defRPr sz="1400" kern="1200">
          <a:solidFill>
            <a:schemeClr val="tx1"/>
          </a:solidFill>
          <a:latin typeface="+mn-lt"/>
          <a:ea typeface="+mn-ea"/>
          <a:cs typeface="+mn-cs"/>
        </a:defRPr>
      </a:lvl5pPr>
      <a:lvl6pPr marL="2286000" algn="l" defTabSz="914400" rtl="0" eaLnBrk="1" latinLnBrk="0" hangingPunct="1">
        <a:defRPr sz="1400" kern="1200">
          <a:solidFill>
            <a:schemeClr val="tx1"/>
          </a:solidFill>
          <a:latin typeface="+mn-lt"/>
          <a:ea typeface="+mn-ea"/>
          <a:cs typeface="+mn-cs"/>
        </a:defRPr>
      </a:lvl6pPr>
      <a:lvl7pPr marL="2743200" algn="l" defTabSz="914400" rtl="0" eaLnBrk="1" latinLnBrk="0" hangingPunct="1">
        <a:defRPr sz="1400" kern="1200">
          <a:solidFill>
            <a:schemeClr val="tx1"/>
          </a:solidFill>
          <a:latin typeface="+mn-lt"/>
          <a:ea typeface="+mn-ea"/>
          <a:cs typeface="+mn-cs"/>
        </a:defRPr>
      </a:lvl7pPr>
      <a:lvl8pPr marL="3200400" algn="l" defTabSz="914400" rtl="0" eaLnBrk="1" latinLnBrk="0" hangingPunct="1">
        <a:defRPr sz="1400" kern="1200">
          <a:solidFill>
            <a:schemeClr val="tx1"/>
          </a:solidFill>
          <a:latin typeface="+mn-lt"/>
          <a:ea typeface="+mn-ea"/>
          <a:cs typeface="+mn-cs"/>
        </a:defRPr>
      </a:lvl8pPr>
      <a:lvl9pPr marL="3657600" algn="l" defTabSz="914400" rtl="0" eaLnBrk="1" latinLnBrk="0" hangingPunct="1">
        <a:defRPr sz="14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40" userDrawn="1">
          <p15:clr>
            <a:srgbClr val="C35EA4"/>
          </p15:clr>
        </p15:guide>
        <p15:guide id="2" orient="horz" pos="3976" userDrawn="1">
          <p15:clr>
            <a:srgbClr val="C35EA4"/>
          </p15:clr>
        </p15:guide>
        <p15:guide id="3" pos="240" userDrawn="1">
          <p15:clr>
            <a:srgbClr val="C35EA4"/>
          </p15:clr>
        </p15:guide>
        <p15:guide id="4" pos="7440" userDrawn="1">
          <p15:clr>
            <a:srgbClr val="C35EA4"/>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notesSlide" Target="../notesSlides/notesSlide1.xml"/><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8" Type="http://schemas.openxmlformats.org/officeDocument/2006/relationships/diagramData" Target="../diagrams/data6.xml"/><Relationship Id="rId3" Type="http://schemas.openxmlformats.org/officeDocument/2006/relationships/diagramData" Target="../diagrams/data5.xml"/><Relationship Id="rId7" Type="http://schemas.microsoft.com/office/2007/relationships/diagramDrawing" Target="../diagrams/drawing5.xml"/><Relationship Id="rId12" Type="http://schemas.microsoft.com/office/2007/relationships/diagramDrawing" Target="../diagrams/drawing6.xml"/><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diagramColors" Target="../diagrams/colors5.xml"/><Relationship Id="rId11" Type="http://schemas.openxmlformats.org/officeDocument/2006/relationships/diagramColors" Target="../diagrams/colors6.xml"/><Relationship Id="rId5" Type="http://schemas.openxmlformats.org/officeDocument/2006/relationships/diagramQuickStyle" Target="../diagrams/quickStyle5.xml"/><Relationship Id="rId10" Type="http://schemas.openxmlformats.org/officeDocument/2006/relationships/diagramQuickStyle" Target="../diagrams/quickStyle6.xml"/><Relationship Id="rId4" Type="http://schemas.openxmlformats.org/officeDocument/2006/relationships/diagramLayout" Target="../diagrams/layout5.xml"/><Relationship Id="rId9" Type="http://schemas.openxmlformats.org/officeDocument/2006/relationships/diagramLayout" Target="../diagrams/layout6.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9.xml"/></Relationships>
</file>

<file path=ppt/slides/_rels/slide101.xml.rels><?xml version="1.0" encoding="UTF-8" standalone="yes"?>
<Relationships xmlns="http://schemas.openxmlformats.org/package/2006/relationships"><Relationship Id="rId3" Type="http://schemas.openxmlformats.org/officeDocument/2006/relationships/hyperlink" Target="https://urldefense.com/v3/__https:/github.com/GoogleCloudPlatform/generative-ai/tree/main/gemini/agents/always-on-memory-agent__;!!OrxsNty6D4my!9IGEBK_ict3ihK1xg4rW0HKxI4Fy7PjHUargNw_e2WRc4q9pl8PqqIQ7q3TyC5Ujz297faEzuV8cLkb8tg$" TargetMode="External"/><Relationship Id="rId2" Type="http://schemas.openxmlformats.org/officeDocument/2006/relationships/notesSlide" Target="../notesSlides/notesSlide93.xml"/><Relationship Id="rId1" Type="http://schemas.openxmlformats.org/officeDocument/2006/relationships/slideLayout" Target="../slideLayouts/slideLayout2.xml"/><Relationship Id="rId6" Type="http://schemas.openxmlformats.org/officeDocument/2006/relationships/hyperlink" Target="https://gist.github.com/karpathy/442a6bf555914893e9891c11519de94f" TargetMode="External"/><Relationship Id="rId5" Type="http://schemas.openxmlformats.org/officeDocument/2006/relationships/hyperlink" Target="https://urldefense.com/v3/__https:/arxiv.org/abs/2511.20857__;!!OrxsNty6D4my!9IGEBK_ict3ihK1xg4rW0HKxI4Fy7PjHUargNw_e2WRc4q9pl8PqqIQ7q3TyC5Ujz297faEzuV-hAmUh9A$" TargetMode="External"/><Relationship Id="rId4" Type="http://schemas.openxmlformats.org/officeDocument/2006/relationships/hyperlink" Target="https://urldefense.com/v3/__https:/zakelfassi.com/how-do-you-want-to-remember__;!!OrxsNty6D4my!9IGEBK_ict3ihK1xg4rW0HKxI4Fy7PjHUargNw_e2WRc4q9pl8PqqIQ7q3TyC5Ujz297faEzuV8hZ8_7xw$" TargetMode="External"/></Relationships>
</file>

<file path=ppt/slides/_rels/slide102.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94.xml"/><Relationship Id="rId1" Type="http://schemas.openxmlformats.org/officeDocument/2006/relationships/slideLayout" Target="../slideLayouts/slideLayout1.xml"/><Relationship Id="rId5" Type="http://schemas.openxmlformats.org/officeDocument/2006/relationships/hyperlink" Target="https://gist.github.com/karpathy/442a6bf555914893e9891c11519de94f" TargetMode="External"/><Relationship Id="rId4" Type="http://schemas.openxmlformats.org/officeDocument/2006/relationships/hyperlink" Target="https://urldefense.com/v3/__https:/github.com/GoogleCloudPlatform/generative-ai/tree/main/gemini/agents/always-on-memory-agent__;!!OrxsNty6D4my!9IGEBK_ict3ihK1xg4rW0HKxI4Fy7PjHUargNw_e2WRc4q9pl8PqqIQ7q3TyC5Ujz297faEzuV8cLkb8tg$" TargetMode="Externa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9.xml"/></Relationships>
</file>

<file path=ppt/slides/_rels/slide104.xml.rels><?xml version="1.0" encoding="UTF-8" standalone="yes"?>
<Relationships xmlns="http://schemas.openxmlformats.org/package/2006/relationships"><Relationship Id="rId3" Type="http://schemas.openxmlformats.org/officeDocument/2006/relationships/hyperlink" Target="https://www.anthropic.com/engineering/equipping-agents-for-the-real-world-with-agent-skills" TargetMode="External"/><Relationship Id="rId2" Type="http://schemas.openxmlformats.org/officeDocument/2006/relationships/hyperlink" Target="https://agentskills.io/home" TargetMode="Externa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3" Type="http://schemas.openxmlformats.org/officeDocument/2006/relationships/hyperlink" Target="https://www.deeplearning.ai/short-courses/agent-skills-with-anthropic/" TargetMode="External"/><Relationship Id="rId2" Type="http://schemas.openxmlformats.org/officeDocument/2006/relationships/image" Target="../media/image106.png"/><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openxmlformats.org/officeDocument/2006/relationships/hyperlink" Target="https://code.claude.com/docs/en/features-overview" TargetMode="External"/><Relationship Id="rId2" Type="http://schemas.openxmlformats.org/officeDocument/2006/relationships/hyperlink" Target="https://urldefense.com/v3/__https:/www.anthropic.com/engineering/equipping-agents-for-the-real-world-with-agent-skills__;!!OrxsNty6D4my!_0BFLGzJ68yzFxuHfDzyRYT5zjDVHf14mBNUftBRwk3wy9Q5NkmmdKfmalVwIeTEhErXpANzIhluPdVXYw$" TargetMode="External"/><Relationship Id="rId1" Type="http://schemas.openxmlformats.org/officeDocument/2006/relationships/slideLayout" Target="../slideLayouts/slideLayout2.xml"/><Relationship Id="rId4" Type="http://schemas.openxmlformats.org/officeDocument/2006/relationships/hyperlink" Target="https://urldefense.com/v3/__https:/claude.com/blog/extending-claude-capabilities-with-skills-mcp-servers__;!!OrxsNty6D4my!_0BFLGzJ68yzFxuHfDzyRYT5zjDVHf14mBNUftBRwk3wy9Q5NkmmdKfmalVwIeTEhErXpANzIhm75ir7hA$" TargetMode="Externa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9.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8" Type="http://schemas.openxmlformats.org/officeDocument/2006/relationships/diagramData" Target="../diagrams/data8.xml"/><Relationship Id="rId3" Type="http://schemas.openxmlformats.org/officeDocument/2006/relationships/diagramData" Target="../diagrams/data7.xml"/><Relationship Id="rId7" Type="http://schemas.microsoft.com/office/2007/relationships/diagramDrawing" Target="../diagrams/drawing7.xml"/><Relationship Id="rId12" Type="http://schemas.microsoft.com/office/2007/relationships/diagramDrawing" Target="../diagrams/drawing8.xml"/><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diagramColors" Target="../diagrams/colors7.xml"/><Relationship Id="rId11" Type="http://schemas.openxmlformats.org/officeDocument/2006/relationships/diagramColors" Target="../diagrams/colors8.xml"/><Relationship Id="rId5" Type="http://schemas.openxmlformats.org/officeDocument/2006/relationships/diagramQuickStyle" Target="../diagrams/quickStyle7.xml"/><Relationship Id="rId10" Type="http://schemas.openxmlformats.org/officeDocument/2006/relationships/diagramQuickStyle" Target="../diagrams/quickStyle8.xml"/><Relationship Id="rId4" Type="http://schemas.openxmlformats.org/officeDocument/2006/relationships/diagramLayout" Target="../diagrams/layout7.xml"/><Relationship Id="rId9" Type="http://schemas.openxmlformats.org/officeDocument/2006/relationships/diagramLayout" Target="../diagrams/layout8.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9.xml"/></Relationships>
</file>

<file path=ppt/slides/_rels/slide111.xml.rels><?xml version="1.0" encoding="UTF-8" standalone="yes"?>
<Relationships xmlns="http://schemas.openxmlformats.org/package/2006/relationships"><Relationship Id="rId8" Type="http://schemas.openxmlformats.org/officeDocument/2006/relationships/hyperlink" Target="https://urldefense.com/v3/__https:/docs.google.com/document/d/1JU8w-E4LlseFZm-ag22GSBU5A2rp2nb7iFGBNAbFL7k/edit?pli=1&amp;tab=t.0*heading=h.rzqkvs1h1moi__;Iw!!OrxsNty6D4my!5JRnlepD-mV6tKmK14bQcYqe1r5rtypz2oEeDLfr2Ak6hPWHdXgFlAT31RDshYdhHXlpSG-dkl0HOxwUyQ$" TargetMode="External"/><Relationship Id="rId13" Type="http://schemas.openxmlformats.org/officeDocument/2006/relationships/hyperlink" Target="https://urldefense.com/v3/__https:/aws.amazon.com/blogs/machine-learning/prompt-engineering-techniques-and-best-practices-learn-by-doing-with-anthropics-claude-3-on-amazon-bedrock/__;!!OrxsNty6D4my!6e4AFPDcNR19U9lIi9-wvAfPl62w8HQFYb8_5ISRIZXKvlWnrw1dOEoIe5dSYIBMAyM_SWhWsL3SWC28Dg$" TargetMode="External"/><Relationship Id="rId3" Type="http://schemas.openxmlformats.org/officeDocument/2006/relationships/hyperlink" Target="https://urldefense.com/v3/__https:/cookbook.openai.com/examples/agents_sdk/session_memory__;!!OrxsNty6D4my!5ERegtfUSCnalhiFo4US_p_YfgjHADnoayxH6mf716y_ojjgwIAeMIrtES5_akAn_sRjavWfItRx9l3K3Q$" TargetMode="External"/><Relationship Id="rId7" Type="http://schemas.openxmlformats.org/officeDocument/2006/relationships/hyperlink" Target="https://urldefense.com/v3/__https:/www.anthropic.com/engineering/built-multi-agent-research-system?ref=blog.langchain.com__;!!OrxsNty6D4my!5JRnlepD-mV6tKmK14bQcYqe1r5rtypz2oEeDLfr2Ak6hPWHdXgFlAT31RDshYdhHXlpSG-dkl2wIpkJmQ$" TargetMode="External"/><Relationship Id="rId12" Type="http://schemas.openxmlformats.org/officeDocument/2006/relationships/hyperlink" Target="https://manus.im/blog/Context-Engineering-for-AI-Agents-Lessons-from-Building-Manus?utm_source=alphasignal&amp;utm_campaign=2025-07-23&amp;asuniq=afc4b44f" TargetMode="External"/><Relationship Id="rId2" Type="http://schemas.openxmlformats.org/officeDocument/2006/relationships/hyperlink" Target="https://arxiv.org/abs/2510.26493" TargetMode="External"/><Relationship Id="rId1" Type="http://schemas.openxmlformats.org/officeDocument/2006/relationships/slideLayout" Target="../slideLayouts/slideLayout1.xml"/><Relationship Id="rId6" Type="http://schemas.openxmlformats.org/officeDocument/2006/relationships/hyperlink" Target="https://rlancemartin.github.io/2025/06/23/context_engineering/?utm_source=tldrnewsletter" TargetMode="External"/><Relationship Id="rId11" Type="http://schemas.openxmlformats.org/officeDocument/2006/relationships/hyperlink" Target="https://nlp.elvissaravia.com/p/context-engineering-guide" TargetMode="External"/><Relationship Id="rId5" Type="http://schemas.openxmlformats.org/officeDocument/2006/relationships/hyperlink" Target="https://blog.langchain.com/context-engineering-for-agents" TargetMode="External"/><Relationship Id="rId10" Type="http://schemas.openxmlformats.org/officeDocument/2006/relationships/hyperlink" Target="https://github.com/davidkimai/Context-Engineering" TargetMode="External"/><Relationship Id="rId4" Type="http://schemas.openxmlformats.org/officeDocument/2006/relationships/hyperlink" Target="https://urldefense.com/v3/__https:/www.anthropic.com/engineering/effective-context-engineering-for-ai-agents__;!!OrxsNty6D4my!5ERegtfUSCnalhiFo4US_p_YfgjHADnoayxH6mf716y_ojjgwIAeMIrtES5_akAn_sRjavWfItQD02AsEw$" TargetMode="External"/><Relationship Id="rId9" Type="http://schemas.openxmlformats.org/officeDocument/2006/relationships/hyperlink" Target="https://urldefense.com/v3/__https:/cognition.ai/blog/dont-build-multi-agents__;!!OrxsNty6D4my!5JRnlepD-mV6tKmK14bQcYqe1r5rtypz2oEeDLfr2Ak6hPWHdXgFlAT31RDshYdhHXlpSG-dkl03Kw9X7A$" TargetMode="External"/><Relationship Id="rId14" Type="http://schemas.openxmlformats.org/officeDocument/2006/relationships/image" Target="../media/image108.png"/></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9.xml"/></Relationships>
</file>

<file path=ppt/slides/_rels/slide113.xml.rels><?xml version="1.0" encoding="UTF-8" standalone="yes"?>
<Relationships xmlns="http://schemas.openxmlformats.org/package/2006/relationships"><Relationship Id="rId3" Type="http://schemas.openxmlformats.org/officeDocument/2006/relationships/diagramData" Target="../diagrams/data18.xml"/><Relationship Id="rId7" Type="http://schemas.microsoft.com/office/2007/relationships/diagramDrawing" Target="../diagrams/drawing18.xml"/><Relationship Id="rId2" Type="http://schemas.openxmlformats.org/officeDocument/2006/relationships/notesSlide" Target="../notesSlides/notesSlide100.xml"/><Relationship Id="rId1" Type="http://schemas.openxmlformats.org/officeDocument/2006/relationships/slideLayout" Target="../slideLayouts/slideLayout2.xml"/><Relationship Id="rId6" Type="http://schemas.openxmlformats.org/officeDocument/2006/relationships/diagramColors" Target="../diagrams/colors18.xml"/><Relationship Id="rId5" Type="http://schemas.openxmlformats.org/officeDocument/2006/relationships/diagramQuickStyle" Target="../diagrams/quickStyle18.xml"/><Relationship Id="rId4" Type="http://schemas.openxmlformats.org/officeDocument/2006/relationships/diagramLayout" Target="../diagrams/layout18.xml"/></Relationships>
</file>

<file path=ppt/slides/_rels/slide114.xml.rels><?xml version="1.0" encoding="UTF-8" standalone="yes"?>
<Relationships xmlns="http://schemas.openxmlformats.org/package/2006/relationships"><Relationship Id="rId3" Type="http://schemas.openxmlformats.org/officeDocument/2006/relationships/image" Target="../media/image34.emf"/><Relationship Id="rId2" Type="http://schemas.openxmlformats.org/officeDocument/2006/relationships/notesSlide" Target="../notesSlides/notesSlide101.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3" Type="http://schemas.openxmlformats.org/officeDocument/2006/relationships/image" Target="../media/image109.emf"/><Relationship Id="rId2" Type="http://schemas.openxmlformats.org/officeDocument/2006/relationships/notesSlide" Target="../notesSlides/notesSlide102.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3" Type="http://schemas.openxmlformats.org/officeDocument/2006/relationships/image" Target="../media/image110.emf"/><Relationship Id="rId2" Type="http://schemas.openxmlformats.org/officeDocument/2006/relationships/notesSlide" Target="../notesSlides/notesSlide103.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9.xml"/></Relationships>
</file>

<file path=ppt/slides/_rels/slide118.xml.rels><?xml version="1.0" encoding="UTF-8" standalone="yes"?>
<Relationships xmlns="http://schemas.openxmlformats.org/package/2006/relationships"><Relationship Id="rId8" Type="http://schemas.openxmlformats.org/officeDocument/2006/relationships/image" Target="../media/image116.svg"/><Relationship Id="rId13" Type="http://schemas.openxmlformats.org/officeDocument/2006/relationships/image" Target="../media/image121.emf"/><Relationship Id="rId18" Type="http://schemas.openxmlformats.org/officeDocument/2006/relationships/image" Target="../media/image126.emf"/><Relationship Id="rId3" Type="http://schemas.openxmlformats.org/officeDocument/2006/relationships/image" Target="../media/image111.svg"/><Relationship Id="rId21" Type="http://schemas.openxmlformats.org/officeDocument/2006/relationships/image" Target="../media/image129.emf"/><Relationship Id="rId7" Type="http://schemas.openxmlformats.org/officeDocument/2006/relationships/image" Target="../media/image115.png"/><Relationship Id="rId12" Type="http://schemas.openxmlformats.org/officeDocument/2006/relationships/image" Target="../media/image120.png"/><Relationship Id="rId17" Type="http://schemas.openxmlformats.org/officeDocument/2006/relationships/image" Target="../media/image125.emf"/><Relationship Id="rId25" Type="http://schemas.openxmlformats.org/officeDocument/2006/relationships/image" Target="../media/image133.png"/><Relationship Id="rId2" Type="http://schemas.openxmlformats.org/officeDocument/2006/relationships/notesSlide" Target="../notesSlides/notesSlide105.xml"/><Relationship Id="rId16" Type="http://schemas.openxmlformats.org/officeDocument/2006/relationships/image" Target="../media/image124.emf"/><Relationship Id="rId20" Type="http://schemas.openxmlformats.org/officeDocument/2006/relationships/image" Target="../media/image128.emf"/><Relationship Id="rId1" Type="http://schemas.openxmlformats.org/officeDocument/2006/relationships/slideLayout" Target="../slideLayouts/slideLayout1.xml"/><Relationship Id="rId6" Type="http://schemas.openxmlformats.org/officeDocument/2006/relationships/image" Target="../media/image114.png"/><Relationship Id="rId11" Type="http://schemas.openxmlformats.org/officeDocument/2006/relationships/image" Target="../media/image119.png"/><Relationship Id="rId24" Type="http://schemas.openxmlformats.org/officeDocument/2006/relationships/image" Target="../media/image132.emf"/><Relationship Id="rId5" Type="http://schemas.openxmlformats.org/officeDocument/2006/relationships/image" Target="../media/image113.svg"/><Relationship Id="rId15" Type="http://schemas.openxmlformats.org/officeDocument/2006/relationships/image" Target="../media/image123.emf"/><Relationship Id="rId23" Type="http://schemas.openxmlformats.org/officeDocument/2006/relationships/image" Target="../media/image131.emf"/><Relationship Id="rId10" Type="http://schemas.openxmlformats.org/officeDocument/2006/relationships/image" Target="../media/image118.png"/><Relationship Id="rId19" Type="http://schemas.openxmlformats.org/officeDocument/2006/relationships/image" Target="../media/image127.emf"/><Relationship Id="rId4" Type="http://schemas.openxmlformats.org/officeDocument/2006/relationships/image" Target="../media/image112.png"/><Relationship Id="rId9" Type="http://schemas.openxmlformats.org/officeDocument/2006/relationships/image" Target="../media/image117.svg"/><Relationship Id="rId14" Type="http://schemas.openxmlformats.org/officeDocument/2006/relationships/image" Target="../media/image122.emf"/><Relationship Id="rId22" Type="http://schemas.openxmlformats.org/officeDocument/2006/relationships/image" Target="../media/image130.emf"/></Relationships>
</file>

<file path=ppt/slides/_rels/slide119.xml.rels><?xml version="1.0" encoding="UTF-8" standalone="yes"?>
<Relationships xmlns="http://schemas.openxmlformats.org/package/2006/relationships"><Relationship Id="rId8" Type="http://schemas.openxmlformats.org/officeDocument/2006/relationships/image" Target="../media/image117.svg"/><Relationship Id="rId13" Type="http://schemas.openxmlformats.org/officeDocument/2006/relationships/image" Target="../media/image134.emf"/><Relationship Id="rId3" Type="http://schemas.openxmlformats.org/officeDocument/2006/relationships/image" Target="../media/image112.png"/><Relationship Id="rId7" Type="http://schemas.openxmlformats.org/officeDocument/2006/relationships/image" Target="../media/image116.svg"/><Relationship Id="rId12" Type="http://schemas.openxmlformats.org/officeDocument/2006/relationships/image" Target="../media/image121.emf"/><Relationship Id="rId17" Type="http://schemas.openxmlformats.org/officeDocument/2006/relationships/image" Target="../media/image124.emf"/><Relationship Id="rId2" Type="http://schemas.openxmlformats.org/officeDocument/2006/relationships/image" Target="../media/image111.svg"/><Relationship Id="rId16" Type="http://schemas.openxmlformats.org/officeDocument/2006/relationships/image" Target="../media/image123.emf"/><Relationship Id="rId1" Type="http://schemas.openxmlformats.org/officeDocument/2006/relationships/slideLayout" Target="../slideLayouts/slideLayout1.xml"/><Relationship Id="rId6" Type="http://schemas.openxmlformats.org/officeDocument/2006/relationships/image" Target="../media/image115.png"/><Relationship Id="rId11" Type="http://schemas.openxmlformats.org/officeDocument/2006/relationships/image" Target="../media/image120.png"/><Relationship Id="rId5" Type="http://schemas.openxmlformats.org/officeDocument/2006/relationships/image" Target="../media/image114.png"/><Relationship Id="rId15" Type="http://schemas.openxmlformats.org/officeDocument/2006/relationships/image" Target="../media/image122.emf"/><Relationship Id="rId10" Type="http://schemas.openxmlformats.org/officeDocument/2006/relationships/image" Target="../media/image119.png"/><Relationship Id="rId4" Type="http://schemas.openxmlformats.org/officeDocument/2006/relationships/image" Target="../media/image113.svg"/><Relationship Id="rId9" Type="http://schemas.openxmlformats.org/officeDocument/2006/relationships/image" Target="../media/image118.png"/><Relationship Id="rId14" Type="http://schemas.openxmlformats.org/officeDocument/2006/relationships/image" Target="../media/image135.emf"/></Relationships>
</file>

<file path=ppt/slides/_rels/slide12.xml.rels><?xml version="1.0" encoding="UTF-8" standalone="yes"?>
<Relationships xmlns="http://schemas.openxmlformats.org/package/2006/relationships"><Relationship Id="rId8" Type="http://schemas.microsoft.com/office/2007/relationships/diagramDrawing" Target="../diagrams/drawing9.xml"/><Relationship Id="rId13" Type="http://schemas.microsoft.com/office/2007/relationships/diagramDrawing" Target="../diagrams/drawing10.xml"/><Relationship Id="rId3" Type="http://schemas.openxmlformats.org/officeDocument/2006/relationships/image" Target="../media/image15.png"/><Relationship Id="rId7" Type="http://schemas.openxmlformats.org/officeDocument/2006/relationships/diagramColors" Target="../diagrams/colors9.xml"/><Relationship Id="rId12" Type="http://schemas.openxmlformats.org/officeDocument/2006/relationships/diagramColors" Target="../diagrams/colors10.xml"/><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diagramQuickStyle" Target="../diagrams/quickStyle9.xml"/><Relationship Id="rId11" Type="http://schemas.openxmlformats.org/officeDocument/2006/relationships/diagramQuickStyle" Target="../diagrams/quickStyle10.xml"/><Relationship Id="rId5" Type="http://schemas.openxmlformats.org/officeDocument/2006/relationships/diagramLayout" Target="../diagrams/layout9.xml"/><Relationship Id="rId10" Type="http://schemas.openxmlformats.org/officeDocument/2006/relationships/diagramLayout" Target="../diagrams/layout10.xml"/><Relationship Id="rId4" Type="http://schemas.openxmlformats.org/officeDocument/2006/relationships/diagramData" Target="../diagrams/data9.xml"/><Relationship Id="rId9" Type="http://schemas.openxmlformats.org/officeDocument/2006/relationships/diagramData" Target="../diagrams/data10.xml"/></Relationships>
</file>

<file path=ppt/slides/_rels/slide120.xml.rels><?xml version="1.0" encoding="UTF-8" standalone="yes"?>
<Relationships xmlns="http://schemas.openxmlformats.org/package/2006/relationships"><Relationship Id="rId8" Type="http://schemas.openxmlformats.org/officeDocument/2006/relationships/image" Target="../media/image117.svg"/><Relationship Id="rId13" Type="http://schemas.openxmlformats.org/officeDocument/2006/relationships/image" Target="../media/image134.emf"/><Relationship Id="rId3" Type="http://schemas.openxmlformats.org/officeDocument/2006/relationships/image" Target="../media/image112.png"/><Relationship Id="rId7" Type="http://schemas.openxmlformats.org/officeDocument/2006/relationships/image" Target="../media/image116.svg"/><Relationship Id="rId12" Type="http://schemas.openxmlformats.org/officeDocument/2006/relationships/image" Target="../media/image121.emf"/><Relationship Id="rId17" Type="http://schemas.openxmlformats.org/officeDocument/2006/relationships/image" Target="../media/image124.emf"/><Relationship Id="rId2" Type="http://schemas.openxmlformats.org/officeDocument/2006/relationships/image" Target="../media/image111.svg"/><Relationship Id="rId16" Type="http://schemas.openxmlformats.org/officeDocument/2006/relationships/image" Target="../media/image123.emf"/><Relationship Id="rId1" Type="http://schemas.openxmlformats.org/officeDocument/2006/relationships/slideLayout" Target="../slideLayouts/slideLayout1.xml"/><Relationship Id="rId6" Type="http://schemas.openxmlformats.org/officeDocument/2006/relationships/image" Target="../media/image115.png"/><Relationship Id="rId11" Type="http://schemas.openxmlformats.org/officeDocument/2006/relationships/image" Target="../media/image120.png"/><Relationship Id="rId5" Type="http://schemas.openxmlformats.org/officeDocument/2006/relationships/image" Target="../media/image114.png"/><Relationship Id="rId15" Type="http://schemas.openxmlformats.org/officeDocument/2006/relationships/image" Target="../media/image122.emf"/><Relationship Id="rId10" Type="http://schemas.openxmlformats.org/officeDocument/2006/relationships/image" Target="../media/image119.png"/><Relationship Id="rId4" Type="http://schemas.openxmlformats.org/officeDocument/2006/relationships/image" Target="../media/image113.svg"/><Relationship Id="rId9" Type="http://schemas.openxmlformats.org/officeDocument/2006/relationships/image" Target="../media/image118.png"/><Relationship Id="rId14" Type="http://schemas.openxmlformats.org/officeDocument/2006/relationships/image" Target="../media/image135.emf"/></Relationships>
</file>

<file path=ppt/slides/_rels/slide121.xml.rels><?xml version="1.0" encoding="UTF-8" standalone="yes"?>
<Relationships xmlns="http://schemas.openxmlformats.org/package/2006/relationships"><Relationship Id="rId8" Type="http://schemas.openxmlformats.org/officeDocument/2006/relationships/image" Target="../media/image117.svg"/><Relationship Id="rId13" Type="http://schemas.openxmlformats.org/officeDocument/2006/relationships/image" Target="../media/image134.emf"/><Relationship Id="rId3" Type="http://schemas.openxmlformats.org/officeDocument/2006/relationships/image" Target="../media/image112.png"/><Relationship Id="rId7" Type="http://schemas.openxmlformats.org/officeDocument/2006/relationships/image" Target="../media/image116.svg"/><Relationship Id="rId12" Type="http://schemas.openxmlformats.org/officeDocument/2006/relationships/image" Target="../media/image121.emf"/><Relationship Id="rId17" Type="http://schemas.openxmlformats.org/officeDocument/2006/relationships/image" Target="../media/image124.emf"/><Relationship Id="rId2" Type="http://schemas.openxmlformats.org/officeDocument/2006/relationships/image" Target="../media/image111.svg"/><Relationship Id="rId16" Type="http://schemas.openxmlformats.org/officeDocument/2006/relationships/image" Target="../media/image123.emf"/><Relationship Id="rId1" Type="http://schemas.openxmlformats.org/officeDocument/2006/relationships/slideLayout" Target="../slideLayouts/slideLayout1.xml"/><Relationship Id="rId6" Type="http://schemas.openxmlformats.org/officeDocument/2006/relationships/image" Target="../media/image115.png"/><Relationship Id="rId11" Type="http://schemas.openxmlformats.org/officeDocument/2006/relationships/image" Target="../media/image120.png"/><Relationship Id="rId5" Type="http://schemas.openxmlformats.org/officeDocument/2006/relationships/image" Target="../media/image114.png"/><Relationship Id="rId15" Type="http://schemas.openxmlformats.org/officeDocument/2006/relationships/image" Target="../media/image122.emf"/><Relationship Id="rId10" Type="http://schemas.openxmlformats.org/officeDocument/2006/relationships/image" Target="../media/image119.png"/><Relationship Id="rId4" Type="http://schemas.openxmlformats.org/officeDocument/2006/relationships/image" Target="../media/image113.svg"/><Relationship Id="rId9" Type="http://schemas.openxmlformats.org/officeDocument/2006/relationships/image" Target="../media/image118.png"/><Relationship Id="rId14" Type="http://schemas.openxmlformats.org/officeDocument/2006/relationships/image" Target="../media/image135.emf"/></Relationships>
</file>

<file path=ppt/slides/_rels/slide122.xml.rels><?xml version="1.0" encoding="UTF-8" standalone="yes"?>
<Relationships xmlns="http://schemas.openxmlformats.org/package/2006/relationships"><Relationship Id="rId2" Type="http://schemas.openxmlformats.org/officeDocument/2006/relationships/image" Target="../media/image136.png"/><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8" Type="http://schemas.openxmlformats.org/officeDocument/2006/relationships/image" Target="../media/image142.emf"/><Relationship Id="rId13" Type="http://schemas.openxmlformats.org/officeDocument/2006/relationships/image" Target="../media/image144.emf"/><Relationship Id="rId3" Type="http://schemas.openxmlformats.org/officeDocument/2006/relationships/image" Target="../media/image137.svg"/><Relationship Id="rId7" Type="http://schemas.openxmlformats.org/officeDocument/2006/relationships/image" Target="../media/image141.emf"/><Relationship Id="rId12" Type="http://schemas.openxmlformats.org/officeDocument/2006/relationships/image" Target="../media/image124.emf"/><Relationship Id="rId2" Type="http://schemas.openxmlformats.org/officeDocument/2006/relationships/notesSlide" Target="../notesSlides/notesSlide106.xml"/><Relationship Id="rId16" Type="http://schemas.openxmlformats.org/officeDocument/2006/relationships/image" Target="../media/image147.emf"/><Relationship Id="rId1" Type="http://schemas.openxmlformats.org/officeDocument/2006/relationships/slideLayout" Target="../slideLayouts/slideLayout1.xml"/><Relationship Id="rId6" Type="http://schemas.openxmlformats.org/officeDocument/2006/relationships/image" Target="../media/image140.svg"/><Relationship Id="rId11" Type="http://schemas.openxmlformats.org/officeDocument/2006/relationships/image" Target="../media/image143.emf"/><Relationship Id="rId5" Type="http://schemas.openxmlformats.org/officeDocument/2006/relationships/image" Target="../media/image139.svg"/><Relationship Id="rId15" Type="http://schemas.openxmlformats.org/officeDocument/2006/relationships/image" Target="../media/image146.svg"/><Relationship Id="rId10" Type="http://schemas.openxmlformats.org/officeDocument/2006/relationships/image" Target="../media/image123.emf"/><Relationship Id="rId4" Type="http://schemas.openxmlformats.org/officeDocument/2006/relationships/image" Target="../media/image138.svg"/><Relationship Id="rId9" Type="http://schemas.openxmlformats.org/officeDocument/2006/relationships/image" Target="../media/image122.emf"/><Relationship Id="rId14" Type="http://schemas.openxmlformats.org/officeDocument/2006/relationships/image" Target="../media/image145.emf"/></Relationships>
</file>

<file path=ppt/slides/_rels/slide124.xml.rels><?xml version="1.0" encoding="UTF-8" standalone="yes"?>
<Relationships xmlns="http://schemas.openxmlformats.org/package/2006/relationships"><Relationship Id="rId2" Type="http://schemas.openxmlformats.org/officeDocument/2006/relationships/image" Target="../media/image148.png"/><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image" Target="../media/image149.png"/><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9.xml"/></Relationships>
</file>

<file path=ppt/slides/_rels/slide127.xml.rels><?xml version="1.0" encoding="UTF-8" standalone="yes"?>
<Relationships xmlns="http://schemas.openxmlformats.org/package/2006/relationships"><Relationship Id="rId3" Type="http://schemas.openxmlformats.org/officeDocument/2006/relationships/image" Target="../media/image20.jpeg"/><Relationship Id="rId7" Type="http://schemas.openxmlformats.org/officeDocument/2006/relationships/image" Target="../media/image25.jpeg"/><Relationship Id="rId2" Type="http://schemas.openxmlformats.org/officeDocument/2006/relationships/notesSlide" Target="../notesSlides/notesSlide108.xml"/><Relationship Id="rId1" Type="http://schemas.openxmlformats.org/officeDocument/2006/relationships/slideLayout" Target="../slideLayouts/slideLayout2.xml"/><Relationship Id="rId6" Type="http://schemas.openxmlformats.org/officeDocument/2006/relationships/image" Target="../media/image24.jpeg"/><Relationship Id="rId5" Type="http://schemas.openxmlformats.org/officeDocument/2006/relationships/image" Target="../media/image23.jpeg"/><Relationship Id="rId4" Type="http://schemas.openxmlformats.org/officeDocument/2006/relationships/image" Target="../media/image22.jpeg"/></Relationships>
</file>

<file path=ppt/slides/_rels/slide128.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3" Type="http://schemas.openxmlformats.org/officeDocument/2006/relationships/hyperlink" Target="https://cloud.google.com/blog/products/ai-machine-learning/announcing-agents-to-payments-ap2-protocol" TargetMode="External"/><Relationship Id="rId2" Type="http://schemas.openxmlformats.org/officeDocument/2006/relationships/notesSlide" Target="../notesSlides/notesSlide110.xml"/><Relationship Id="rId1" Type="http://schemas.openxmlformats.org/officeDocument/2006/relationships/slideLayout" Target="../slideLayouts/slideLayout2.xml"/><Relationship Id="rId6" Type="http://schemas.openxmlformats.org/officeDocument/2006/relationships/hyperlink" Target="https://urldefense.com/v3/__https:/github.com/agentic-commerce-protocol/agentic-commerce-protocol__;!!OrxsNty6D4my!5ERegtfUSCnalhiFo4US_p_YfgjHADnoayxH6mf716y_ojjgwIAeMIrtES5_akAn_sRjavWfItTyg2TXlw$" TargetMode="External"/><Relationship Id="rId5" Type="http://schemas.openxmlformats.org/officeDocument/2006/relationships/hyperlink" Target="https://urldefense.com/v3/__https:/www.agenticcommerce.dev/__;!!OrxsNty6D4my!5ERegtfUSCnalhiFo4US_p_YfgjHADnoayxH6mf716y_ojjgwIAeMIrtES5_akAn_sRjavWfItTGmXFapw$" TargetMode="External"/><Relationship Id="rId4" Type="http://schemas.openxmlformats.org/officeDocument/2006/relationships/hyperlink" Target="https://urldefense.com/v3/__https:/chatgpt.com/merchants__;!!OrxsNty6D4my!5ERegtfUSCnalhiFo4US_p_YfgjHADnoayxH6mf716y_ojjgwIAeMIrtES5_akAn_sRjavWfItRzp5aHBw$" TargetMode="External"/></Relationships>
</file>

<file path=ppt/slides/_rels/slide13.xml.rels><?xml version="1.0" encoding="UTF-8" standalone="yes"?>
<Relationships xmlns="http://schemas.openxmlformats.org/package/2006/relationships"><Relationship Id="rId3" Type="http://schemas.openxmlformats.org/officeDocument/2006/relationships/diagramData" Target="../diagrams/data11.xml"/><Relationship Id="rId7" Type="http://schemas.microsoft.com/office/2007/relationships/diagramDrawing" Target="../diagrams/drawing11.xml"/><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diagramColors" Target="../diagrams/colors11.xml"/><Relationship Id="rId5" Type="http://schemas.openxmlformats.org/officeDocument/2006/relationships/diagramQuickStyle" Target="../diagrams/quickStyle11.xml"/><Relationship Id="rId4" Type="http://schemas.openxmlformats.org/officeDocument/2006/relationships/diagramLayout" Target="../diagrams/layout11.xml"/></Relationships>
</file>

<file path=ppt/slides/_rels/slide130.xml.rels><?xml version="1.0" encoding="UTF-8" standalone="yes"?>
<Relationships xmlns="http://schemas.openxmlformats.org/package/2006/relationships"><Relationship Id="rId8" Type="http://schemas.openxmlformats.org/officeDocument/2006/relationships/hyperlink" Target="https://www.google.com/shopping/commerce/" TargetMode="External"/><Relationship Id="rId3" Type="http://schemas.openxmlformats.org/officeDocument/2006/relationships/hyperlink" Target="https://modelcontextprotocol.io/docs/extensions/apps" TargetMode="External"/><Relationship Id="rId7" Type="http://schemas.openxmlformats.org/officeDocument/2006/relationships/hyperlink" Target="https://www.bigcommerce.com/blog/agentic-commerce-protocol/" TargetMode="External"/><Relationship Id="rId2" Type="http://schemas.openxmlformats.org/officeDocument/2006/relationships/hyperlink" Target="https://modelcontextprotocol.io/" TargetMode="External"/><Relationship Id="rId1" Type="http://schemas.openxmlformats.org/officeDocument/2006/relationships/slideLayout" Target="../slideLayouts/slideLayout1.xml"/><Relationship Id="rId6" Type="http://schemas.openxmlformats.org/officeDocument/2006/relationships/hyperlink" Target="https://llmstxt.org/" TargetMode="External"/><Relationship Id="rId5" Type="http://schemas.openxmlformats.org/officeDocument/2006/relationships/hyperlink" Target="https://a2aprotocol.ai/" TargetMode="External"/><Relationship Id="rId10" Type="http://schemas.openxmlformats.org/officeDocument/2006/relationships/hyperlink" Target="https://www.openapis.org/" TargetMode="External"/><Relationship Id="rId4" Type="http://schemas.openxmlformats.org/officeDocument/2006/relationships/hyperlink" Target="https://webmcp.dev/" TargetMode="External"/><Relationship Id="rId9" Type="http://schemas.openxmlformats.org/officeDocument/2006/relationships/hyperlink" Target="https://cloud.google.com/blog/products/ai-machine-learning/announcing-google-agent-payments-protocol" TargetMode="External"/></Relationships>
</file>

<file path=ppt/slides/_rels/slide131.xml.rels><?xml version="1.0" encoding="UTF-8" standalone="yes"?>
<Relationships xmlns="http://schemas.openxmlformats.org/package/2006/relationships"><Relationship Id="rId8" Type="http://schemas.openxmlformats.org/officeDocument/2006/relationships/image" Target="../media/image25.jpeg"/><Relationship Id="rId3" Type="http://schemas.openxmlformats.org/officeDocument/2006/relationships/hyperlink" Target="https://google.github.io/A2A/topics/a2a-and-mcp/" TargetMode="External"/><Relationship Id="rId7" Type="http://schemas.openxmlformats.org/officeDocument/2006/relationships/image" Target="../media/image24.jpeg"/><Relationship Id="rId2" Type="http://schemas.openxmlformats.org/officeDocument/2006/relationships/notesSlide" Target="../notesSlides/notesSlide111.xml"/><Relationship Id="rId1" Type="http://schemas.openxmlformats.org/officeDocument/2006/relationships/slideLayout" Target="../slideLayouts/slideLayout1.xml"/><Relationship Id="rId6" Type="http://schemas.openxmlformats.org/officeDocument/2006/relationships/image" Target="../media/image23.jpeg"/><Relationship Id="rId5" Type="http://schemas.openxmlformats.org/officeDocument/2006/relationships/image" Target="../media/image22.jpeg"/><Relationship Id="rId4" Type="http://schemas.openxmlformats.org/officeDocument/2006/relationships/image" Target="../media/image20.jpeg"/></Relationships>
</file>

<file path=ppt/slides/_rels/slide132.xml.rels><?xml version="1.0" encoding="UTF-8" standalone="yes"?>
<Relationships xmlns="http://schemas.openxmlformats.org/package/2006/relationships"><Relationship Id="rId3" Type="http://schemas.openxmlformats.org/officeDocument/2006/relationships/hyperlink" Target="https://learn.deeplearning.ai/courses/mcp-build-rich-context-ai-apps-with-anthropic/lesson/fkbhh/introduction" TargetMode="External"/><Relationship Id="rId2" Type="http://schemas.openxmlformats.org/officeDocument/2006/relationships/image" Target="../media/image151.png"/><Relationship Id="rId1" Type="http://schemas.openxmlformats.org/officeDocument/2006/relationships/slideLayout" Target="../slideLayouts/slideLayout1.xml"/><Relationship Id="rId6" Type="http://schemas.openxmlformats.org/officeDocument/2006/relationships/image" Target="../media/image154.png"/><Relationship Id="rId5" Type="http://schemas.openxmlformats.org/officeDocument/2006/relationships/image" Target="../media/image153.png"/><Relationship Id="rId4" Type="http://schemas.openxmlformats.org/officeDocument/2006/relationships/image" Target="../media/image152.png"/></Relationships>
</file>

<file path=ppt/slides/_rels/slide133.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hyperlink" Target="https://learn.deeplearning.ai/courses/mcp-build-rich-context-ai-apps-with-anthropic/lesson/fkbhh/introduction" TargetMode="External"/><Relationship Id="rId1" Type="http://schemas.openxmlformats.org/officeDocument/2006/relationships/slideLayout" Target="../slideLayouts/slideLayout1.xml"/><Relationship Id="rId5" Type="http://schemas.openxmlformats.org/officeDocument/2006/relationships/image" Target="../media/image157.png"/><Relationship Id="rId4" Type="http://schemas.openxmlformats.org/officeDocument/2006/relationships/image" Target="../media/image156.png"/></Relationships>
</file>

<file path=ppt/slides/_rels/slide134.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image" Target="../media/image158.png"/><Relationship Id="rId1" Type="http://schemas.openxmlformats.org/officeDocument/2006/relationships/slideLayout" Target="../slideLayouts/slideLayout1.xml"/><Relationship Id="rId4" Type="http://schemas.openxmlformats.org/officeDocument/2006/relationships/hyperlink" Target="https://github.com/modelcontextprotocol/servers?tab=readme-ov-file" TargetMode="External"/></Relationships>
</file>

<file path=ppt/slides/_rels/slide135.xml.rels><?xml version="1.0" encoding="UTF-8" standalone="yes"?>
<Relationships xmlns="http://schemas.openxmlformats.org/package/2006/relationships"><Relationship Id="rId8" Type="http://schemas.openxmlformats.org/officeDocument/2006/relationships/hyperlink" Target="https://blog.langchain.dev/agent-protocol-interoperability-for-llm-agents/" TargetMode="External"/><Relationship Id="rId13" Type="http://schemas.openxmlformats.org/officeDocument/2006/relationships/hyperlink" Target="https://arxiv.org/abs/2504.01990" TargetMode="External"/><Relationship Id="rId3" Type="http://schemas.openxmlformats.org/officeDocument/2006/relationships/hyperlink" Target="https://a16z.com/a-deep-dive-into-mcp-and-the-future-of-ai-tooling/?utm_medium=email&amp;utm_source=newsletter&amp;mkt_tok=MzgyLUpaQi03OTgAAAGZ2TEVaPg35foUgUHtarorTblUF9EeGVJEs8JOosN_EhSr0n-xhwodmNeM1M9lFTNTv9AEd2d_crX6qB9GhKsMCGZqJJnpmHqApblAabXGI1CZbQ" TargetMode="External"/><Relationship Id="rId7" Type="http://schemas.openxmlformats.org/officeDocument/2006/relationships/hyperlink" Target="https://google.github.io/A2A/#/" TargetMode="External"/><Relationship Id="rId12" Type="http://schemas.openxmlformats.org/officeDocument/2006/relationships/hyperlink" Target="https://docs.agntcy.org/" TargetMode="External"/><Relationship Id="rId17" Type="http://schemas.openxmlformats.org/officeDocument/2006/relationships/image" Target="../media/image160.gif"/><Relationship Id="rId2" Type="http://schemas.openxmlformats.org/officeDocument/2006/relationships/notesSlide" Target="../notesSlides/notesSlide112.xml"/><Relationship Id="rId16" Type="http://schemas.openxmlformats.org/officeDocument/2006/relationships/hyperlink" Target="https://github.com/cloudflare/agents/blob/main/docs/codemode.md#when-to-use-codemode" TargetMode="External"/><Relationship Id="rId1" Type="http://schemas.openxmlformats.org/officeDocument/2006/relationships/slideLayout" Target="../slideLayouts/slideLayout1.xml"/><Relationship Id="rId6" Type="http://schemas.openxmlformats.org/officeDocument/2006/relationships/hyperlink" Target="https://modelcontextprotocol.io/introduction" TargetMode="External"/><Relationship Id="rId11" Type="http://schemas.openxmlformats.org/officeDocument/2006/relationships/hyperlink" Target="https://github.com/agntcy" TargetMode="External"/><Relationship Id="rId5" Type="http://schemas.openxmlformats.org/officeDocument/2006/relationships/hyperlink" Target="https://github.com/modelcontextprotocol/servers?tab=readme-ov-file" TargetMode="External"/><Relationship Id="rId15" Type="http://schemas.openxmlformats.org/officeDocument/2006/relationships/hyperlink" Target="https://github.com/modelcontextprotocol/registry" TargetMode="External"/><Relationship Id="rId10" Type="http://schemas.openxmlformats.org/officeDocument/2006/relationships/hyperlink" Target="https://agntcy.org/" TargetMode="External"/><Relationship Id="rId4" Type="http://schemas.openxmlformats.org/officeDocument/2006/relationships/hyperlink" Target="https://www.deeplearning.ai/short-courses/mcp-build-rich-context-ai-apps-with-anthropic/" TargetMode="External"/><Relationship Id="rId9" Type="http://schemas.openxmlformats.org/officeDocument/2006/relationships/hyperlink" Target="https://github.com/langchain-ai/agent-protocol" TargetMode="External"/><Relationship Id="rId14" Type="http://schemas.openxmlformats.org/officeDocument/2006/relationships/hyperlink" Target="https://github.com/mcp" TargetMode="Externa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9.xml"/></Relationships>
</file>

<file path=ppt/slides/_rels/slide137.xml.rels><?xml version="1.0" encoding="UTF-8" standalone="yes"?>
<Relationships xmlns="http://schemas.openxmlformats.org/package/2006/relationships"><Relationship Id="rId8" Type="http://schemas.openxmlformats.org/officeDocument/2006/relationships/image" Target="../media/image161.png"/><Relationship Id="rId13" Type="http://schemas.openxmlformats.org/officeDocument/2006/relationships/image" Target="../media/image166.png"/><Relationship Id="rId3" Type="http://schemas.openxmlformats.org/officeDocument/2006/relationships/hyperlink" Target="https://langchain-ai.github.io/langgraph/concepts/multi_agent/#multi-agent-architectures" TargetMode="External"/><Relationship Id="rId7" Type="http://schemas.openxmlformats.org/officeDocument/2006/relationships/image" Target="../media/image23.jpeg"/><Relationship Id="rId12" Type="http://schemas.openxmlformats.org/officeDocument/2006/relationships/image" Target="../media/image165.png"/><Relationship Id="rId2" Type="http://schemas.openxmlformats.org/officeDocument/2006/relationships/notesSlide" Target="../notesSlides/notesSlide114.xml"/><Relationship Id="rId1" Type="http://schemas.openxmlformats.org/officeDocument/2006/relationships/slideLayout" Target="../slideLayouts/slideLayout2.xml"/><Relationship Id="rId6" Type="http://schemas.openxmlformats.org/officeDocument/2006/relationships/image" Target="../media/image22.jpeg"/><Relationship Id="rId11" Type="http://schemas.openxmlformats.org/officeDocument/2006/relationships/image" Target="../media/image164.png"/><Relationship Id="rId5" Type="http://schemas.openxmlformats.org/officeDocument/2006/relationships/image" Target="../media/image19.png"/><Relationship Id="rId15" Type="http://schemas.openxmlformats.org/officeDocument/2006/relationships/image" Target="../media/image150.png"/><Relationship Id="rId10" Type="http://schemas.openxmlformats.org/officeDocument/2006/relationships/image" Target="../media/image163.png"/><Relationship Id="rId4" Type="http://schemas.openxmlformats.org/officeDocument/2006/relationships/image" Target="../media/image47.png"/><Relationship Id="rId9" Type="http://schemas.openxmlformats.org/officeDocument/2006/relationships/image" Target="../media/image162.png"/><Relationship Id="rId14" Type="http://schemas.openxmlformats.org/officeDocument/2006/relationships/image" Target="../media/image167.png"/></Relationships>
</file>

<file path=ppt/slides/_rels/slide138.xml.rels><?xml version="1.0" encoding="UTF-8" standalone="yes"?>
<Relationships xmlns="http://schemas.openxmlformats.org/package/2006/relationships"><Relationship Id="rId8" Type="http://schemas.microsoft.com/office/2007/relationships/diagramDrawing" Target="../diagrams/drawing19.xml"/><Relationship Id="rId13" Type="http://schemas.microsoft.com/office/2007/relationships/diagramDrawing" Target="../diagrams/drawing20.xml"/><Relationship Id="rId3" Type="http://schemas.openxmlformats.org/officeDocument/2006/relationships/slide" Target="slide136.xml"/><Relationship Id="rId7" Type="http://schemas.openxmlformats.org/officeDocument/2006/relationships/diagramColors" Target="../diagrams/colors19.xml"/><Relationship Id="rId12" Type="http://schemas.openxmlformats.org/officeDocument/2006/relationships/diagramColors" Target="../diagrams/colors20.xml"/><Relationship Id="rId2" Type="http://schemas.openxmlformats.org/officeDocument/2006/relationships/notesSlide" Target="../notesSlides/notesSlide115.xml"/><Relationship Id="rId1" Type="http://schemas.openxmlformats.org/officeDocument/2006/relationships/slideLayout" Target="../slideLayouts/slideLayout2.xml"/><Relationship Id="rId6" Type="http://schemas.openxmlformats.org/officeDocument/2006/relationships/diagramQuickStyle" Target="../diagrams/quickStyle19.xml"/><Relationship Id="rId11" Type="http://schemas.openxmlformats.org/officeDocument/2006/relationships/diagramQuickStyle" Target="../diagrams/quickStyle20.xml"/><Relationship Id="rId5" Type="http://schemas.openxmlformats.org/officeDocument/2006/relationships/diagramLayout" Target="../diagrams/layout19.xml"/><Relationship Id="rId10" Type="http://schemas.openxmlformats.org/officeDocument/2006/relationships/diagramLayout" Target="../diagrams/layout20.xml"/><Relationship Id="rId4" Type="http://schemas.openxmlformats.org/officeDocument/2006/relationships/diagramData" Target="../diagrams/data19.xml"/><Relationship Id="rId9" Type="http://schemas.openxmlformats.org/officeDocument/2006/relationships/diagramData" Target="../diagrams/data20.xml"/></Relationships>
</file>

<file path=ppt/slides/_rels/slide139.xml.rels><?xml version="1.0" encoding="UTF-8" standalone="yes"?>
<Relationships xmlns="http://schemas.openxmlformats.org/package/2006/relationships"><Relationship Id="rId3" Type="http://schemas.openxmlformats.org/officeDocument/2006/relationships/slide" Target="slide136.xml"/><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8" Type="http://schemas.microsoft.com/office/2007/relationships/diagramDrawing" Target="../diagrams/drawing12.xml"/><Relationship Id="rId13" Type="http://schemas.microsoft.com/office/2007/relationships/diagramDrawing" Target="../diagrams/drawing13.xml"/><Relationship Id="rId3" Type="http://schemas.openxmlformats.org/officeDocument/2006/relationships/slide" Target="slide136.xml"/><Relationship Id="rId7" Type="http://schemas.openxmlformats.org/officeDocument/2006/relationships/diagramColors" Target="../diagrams/colors12.xml"/><Relationship Id="rId12" Type="http://schemas.openxmlformats.org/officeDocument/2006/relationships/diagramColors" Target="../diagrams/colors13.xml"/><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diagramQuickStyle" Target="../diagrams/quickStyle12.xml"/><Relationship Id="rId11" Type="http://schemas.openxmlformats.org/officeDocument/2006/relationships/diagramQuickStyle" Target="../diagrams/quickStyle13.xml"/><Relationship Id="rId5" Type="http://schemas.openxmlformats.org/officeDocument/2006/relationships/diagramLayout" Target="../diagrams/layout12.xml"/><Relationship Id="rId10" Type="http://schemas.openxmlformats.org/officeDocument/2006/relationships/diagramLayout" Target="../diagrams/layout13.xml"/><Relationship Id="rId4" Type="http://schemas.openxmlformats.org/officeDocument/2006/relationships/diagramData" Target="../diagrams/data12.xml"/><Relationship Id="rId9" Type="http://schemas.openxmlformats.org/officeDocument/2006/relationships/diagramData" Target="../diagrams/data13.xml"/></Relationships>
</file>

<file path=ppt/slides/_rels/slide140.xml.rels><?xml version="1.0" encoding="UTF-8" standalone="yes"?>
<Relationships xmlns="http://schemas.openxmlformats.org/package/2006/relationships"><Relationship Id="rId8" Type="http://schemas.openxmlformats.org/officeDocument/2006/relationships/hyperlink" Target="https://github.com/microsoft/semantic-kernel" TargetMode="External"/><Relationship Id="rId13" Type="http://schemas.openxmlformats.org/officeDocument/2006/relationships/hyperlink" Target="https://openai.github.io/openai-agents-python/" TargetMode="External"/><Relationship Id="rId3" Type="http://schemas.openxmlformats.org/officeDocument/2006/relationships/hyperlink" Target="https://aws.amazon.com/bedrock/agents/" TargetMode="External"/><Relationship Id="rId7" Type="http://schemas.openxmlformats.org/officeDocument/2006/relationships/hyperlink" Target="https://github.com/microsoft/autogen" TargetMode="External"/><Relationship Id="rId12" Type="http://schemas.openxmlformats.org/officeDocument/2006/relationships/hyperlink" Target="https://www.crewai.com/" TargetMode="External"/><Relationship Id="rId2" Type="http://schemas.openxmlformats.org/officeDocument/2006/relationships/hyperlink" Target="https://www.accenture.com/us-en/services/data-ai/ai-refinery" TargetMode="External"/><Relationship Id="rId1" Type="http://schemas.openxmlformats.org/officeDocument/2006/relationships/slideLayout" Target="../slideLayouts/slideLayout1.xml"/><Relationship Id="rId6" Type="http://schemas.openxmlformats.org/officeDocument/2006/relationships/hyperlink" Target="https://github.com/microsoft/agent-framework" TargetMode="External"/><Relationship Id="rId11" Type="http://schemas.openxmlformats.org/officeDocument/2006/relationships/hyperlink" Target="https://www.langchain.com/langgraph" TargetMode="External"/><Relationship Id="rId5" Type="http://schemas.openxmlformats.org/officeDocument/2006/relationships/hyperlink" Target="https://ai.azure.com/" TargetMode="External"/><Relationship Id="rId10" Type="http://schemas.openxmlformats.org/officeDocument/2006/relationships/hyperlink" Target="https://cloud.google.com/products/agent-builder" TargetMode="External"/><Relationship Id="rId4" Type="http://schemas.openxmlformats.org/officeDocument/2006/relationships/hyperlink" Target="https://strandsagents.com/latest/" TargetMode="External"/><Relationship Id="rId9" Type="http://schemas.openxmlformats.org/officeDocument/2006/relationships/hyperlink" Target="https://google.github.io/adk-docs/" TargetMode="External"/><Relationship Id="rId14" Type="http://schemas.openxmlformats.org/officeDocument/2006/relationships/hyperlink" Target="https://docs.claude.com/en/api/agent-sdk/overview" TargetMode="External"/></Relationships>
</file>

<file path=ppt/slides/_rels/slide141.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hyperlink" Target="https://www.cs.utexas.edu/~eunsol/courses/data/bitter_lesson.pdf" TargetMode="External"/><Relationship Id="rId1" Type="http://schemas.openxmlformats.org/officeDocument/2006/relationships/slideLayout" Target="../slideLayouts/slideLayout2.xml"/><Relationship Id="rId5" Type="http://schemas.openxmlformats.org/officeDocument/2006/relationships/hyperlink" Target="https://arxiv.org/abs/2408.08435" TargetMode="External"/><Relationship Id="rId4" Type="http://schemas.openxmlformats.org/officeDocument/2006/relationships/image" Target="../media/image169.png"/></Relationships>
</file>

<file path=ppt/slides/_rels/slide142.xml.rels><?xml version="1.0" encoding="UTF-8" standalone="yes"?>
<Relationships xmlns="http://schemas.openxmlformats.org/package/2006/relationships"><Relationship Id="rId3" Type="http://schemas.openxmlformats.org/officeDocument/2006/relationships/hyperlink" Target="https://arxiv.org/abs/2502.02533" TargetMode="External"/><Relationship Id="rId2" Type="http://schemas.openxmlformats.org/officeDocument/2006/relationships/image" Target="../media/image170.png"/><Relationship Id="rId1" Type="http://schemas.openxmlformats.org/officeDocument/2006/relationships/slideLayout" Target="../slideLayouts/slideLayout1.xml"/><Relationship Id="rId5" Type="http://schemas.openxmlformats.org/officeDocument/2006/relationships/hyperlink" Target="https://arxiv.org/abs/2505.22954" TargetMode="External"/><Relationship Id="rId4" Type="http://schemas.openxmlformats.org/officeDocument/2006/relationships/image" Target="../media/image171.png"/></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9.xml"/></Relationships>
</file>

<file path=ppt/slides/_rels/slide144.xml.rels><?xml version="1.0" encoding="UTF-8" standalone="yes"?>
<Relationships xmlns="http://schemas.openxmlformats.org/package/2006/relationships"><Relationship Id="rId3" Type="http://schemas.openxmlformats.org/officeDocument/2006/relationships/diagramData" Target="../diagrams/data21.xml"/><Relationship Id="rId7" Type="http://schemas.microsoft.com/office/2007/relationships/diagramDrawing" Target="../diagrams/drawing21.xml"/><Relationship Id="rId2" Type="http://schemas.openxmlformats.org/officeDocument/2006/relationships/notesSlide" Target="../notesSlides/notesSlide118.xml"/><Relationship Id="rId1" Type="http://schemas.openxmlformats.org/officeDocument/2006/relationships/slideLayout" Target="../slideLayouts/slideLayout2.xml"/><Relationship Id="rId6" Type="http://schemas.openxmlformats.org/officeDocument/2006/relationships/diagramColors" Target="../diagrams/colors21.xml"/><Relationship Id="rId5" Type="http://schemas.openxmlformats.org/officeDocument/2006/relationships/diagramQuickStyle" Target="../diagrams/quickStyle21.xml"/><Relationship Id="rId4" Type="http://schemas.openxmlformats.org/officeDocument/2006/relationships/diagramLayout" Target="../diagrams/layout21.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9.xml"/></Relationships>
</file>

<file path=ppt/slides/_rels/slide147.xml.rels><?xml version="1.0" encoding="UTF-8" standalone="yes"?>
<Relationships xmlns="http://schemas.openxmlformats.org/package/2006/relationships"><Relationship Id="rId3" Type="http://schemas.openxmlformats.org/officeDocument/2006/relationships/image" Target="../media/image34.emf"/><Relationship Id="rId2" Type="http://schemas.openxmlformats.org/officeDocument/2006/relationships/notesSlide" Target="../notesSlides/notesSlide121.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2" Type="http://schemas.openxmlformats.org/officeDocument/2006/relationships/image" Target="../media/image172.emf"/><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diagramData" Target="../diagrams/data14.xml"/><Relationship Id="rId7" Type="http://schemas.microsoft.com/office/2007/relationships/diagramDrawing" Target="../diagrams/drawing14.xml"/><Relationship Id="rId2" Type="http://schemas.openxmlformats.org/officeDocument/2006/relationships/notesSlide" Target="../notesSlides/notesSlide15.xml"/><Relationship Id="rId1" Type="http://schemas.openxmlformats.org/officeDocument/2006/relationships/slideLayout" Target="../slideLayouts/slideLayout2.xml"/><Relationship Id="rId6" Type="http://schemas.openxmlformats.org/officeDocument/2006/relationships/diagramColors" Target="../diagrams/colors14.xml"/><Relationship Id="rId5" Type="http://schemas.openxmlformats.org/officeDocument/2006/relationships/diagramQuickStyle" Target="../diagrams/quickStyle14.xml"/><Relationship Id="rId4" Type="http://schemas.openxmlformats.org/officeDocument/2006/relationships/diagramLayout" Target="../diagrams/layout14.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image" Target="../media/image173.png"/><Relationship Id="rId1" Type="http://schemas.openxmlformats.org/officeDocument/2006/relationships/slideLayout" Target="../slideLayouts/slideLayout1.xml"/><Relationship Id="rId4" Type="http://schemas.openxmlformats.org/officeDocument/2006/relationships/hyperlink" Target="https://arxiv.org/abs/2506.19676" TargetMode="Externa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9.xml"/></Relationships>
</file>

<file path=ppt/slides/_rels/slide154.xml.rels><?xml version="1.0" encoding="UTF-8" standalone="yes"?>
<Relationships xmlns="http://schemas.openxmlformats.org/package/2006/relationships"><Relationship Id="rId8" Type="http://schemas.openxmlformats.org/officeDocument/2006/relationships/diagramData" Target="../diagrams/data23.xml"/><Relationship Id="rId3" Type="http://schemas.openxmlformats.org/officeDocument/2006/relationships/diagramData" Target="../diagrams/data22.xml"/><Relationship Id="rId7" Type="http://schemas.microsoft.com/office/2007/relationships/diagramDrawing" Target="../diagrams/drawing22.xml"/><Relationship Id="rId12" Type="http://schemas.microsoft.com/office/2007/relationships/diagramDrawing" Target="../diagrams/drawing23.xml"/><Relationship Id="rId2" Type="http://schemas.openxmlformats.org/officeDocument/2006/relationships/notesSlide" Target="../notesSlides/notesSlide124.xml"/><Relationship Id="rId1" Type="http://schemas.openxmlformats.org/officeDocument/2006/relationships/slideLayout" Target="../slideLayouts/slideLayout2.xml"/><Relationship Id="rId6" Type="http://schemas.openxmlformats.org/officeDocument/2006/relationships/diagramColors" Target="../diagrams/colors22.xml"/><Relationship Id="rId11" Type="http://schemas.openxmlformats.org/officeDocument/2006/relationships/diagramColors" Target="../diagrams/colors23.xml"/><Relationship Id="rId5" Type="http://schemas.openxmlformats.org/officeDocument/2006/relationships/diagramQuickStyle" Target="../diagrams/quickStyle22.xml"/><Relationship Id="rId10" Type="http://schemas.openxmlformats.org/officeDocument/2006/relationships/diagramQuickStyle" Target="../diagrams/quickStyle23.xml"/><Relationship Id="rId4" Type="http://schemas.openxmlformats.org/officeDocument/2006/relationships/diagramLayout" Target="../diagrams/layout22.xml"/><Relationship Id="rId9" Type="http://schemas.openxmlformats.org/officeDocument/2006/relationships/diagramLayout" Target="../diagrams/layout23.xml"/></Relationships>
</file>

<file path=ppt/slides/_rels/slide155.xml.rels><?xml version="1.0" encoding="UTF-8" standalone="yes"?>
<Relationships xmlns="http://schemas.openxmlformats.org/package/2006/relationships"><Relationship Id="rId8" Type="http://schemas.microsoft.com/office/2007/relationships/diagramDrawing" Target="../diagrams/drawing24.xml"/><Relationship Id="rId13" Type="http://schemas.microsoft.com/office/2007/relationships/diagramDrawing" Target="../diagrams/drawing25.xml"/><Relationship Id="rId3" Type="http://schemas.openxmlformats.org/officeDocument/2006/relationships/image" Target="../media/image15.png"/><Relationship Id="rId7" Type="http://schemas.openxmlformats.org/officeDocument/2006/relationships/diagramColors" Target="../diagrams/colors24.xml"/><Relationship Id="rId12" Type="http://schemas.openxmlformats.org/officeDocument/2006/relationships/diagramColors" Target="../diagrams/colors25.xml"/><Relationship Id="rId2" Type="http://schemas.openxmlformats.org/officeDocument/2006/relationships/notesSlide" Target="../notesSlides/notesSlide125.xml"/><Relationship Id="rId1" Type="http://schemas.openxmlformats.org/officeDocument/2006/relationships/slideLayout" Target="../slideLayouts/slideLayout2.xml"/><Relationship Id="rId6" Type="http://schemas.openxmlformats.org/officeDocument/2006/relationships/diagramQuickStyle" Target="../diagrams/quickStyle24.xml"/><Relationship Id="rId11" Type="http://schemas.openxmlformats.org/officeDocument/2006/relationships/diagramQuickStyle" Target="../diagrams/quickStyle25.xml"/><Relationship Id="rId5" Type="http://schemas.openxmlformats.org/officeDocument/2006/relationships/diagramLayout" Target="../diagrams/layout24.xml"/><Relationship Id="rId10" Type="http://schemas.openxmlformats.org/officeDocument/2006/relationships/diagramLayout" Target="../diagrams/layout25.xml"/><Relationship Id="rId4" Type="http://schemas.openxmlformats.org/officeDocument/2006/relationships/diagramData" Target="../diagrams/data24.xml"/><Relationship Id="rId9" Type="http://schemas.openxmlformats.org/officeDocument/2006/relationships/diagramData" Target="../diagrams/data25.xml"/></Relationships>
</file>

<file path=ppt/slides/_rels/slide156.xml.rels><?xml version="1.0" encoding="UTF-8" standalone="yes"?>
<Relationships xmlns="http://schemas.openxmlformats.org/package/2006/relationships"><Relationship Id="rId3" Type="http://schemas.openxmlformats.org/officeDocument/2006/relationships/diagramData" Target="../diagrams/data26.xml"/><Relationship Id="rId7" Type="http://schemas.microsoft.com/office/2007/relationships/diagramDrawing" Target="../diagrams/drawing26.xml"/><Relationship Id="rId2" Type="http://schemas.openxmlformats.org/officeDocument/2006/relationships/notesSlide" Target="../notesSlides/notesSlide126.xml"/><Relationship Id="rId1" Type="http://schemas.openxmlformats.org/officeDocument/2006/relationships/slideLayout" Target="../slideLayouts/slideLayout2.xml"/><Relationship Id="rId6" Type="http://schemas.openxmlformats.org/officeDocument/2006/relationships/diagramColors" Target="../diagrams/colors26.xml"/><Relationship Id="rId5" Type="http://schemas.openxmlformats.org/officeDocument/2006/relationships/diagramQuickStyle" Target="../diagrams/quickStyle26.xml"/><Relationship Id="rId4" Type="http://schemas.openxmlformats.org/officeDocument/2006/relationships/diagramLayout" Target="../diagrams/layout26.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9.xml"/></Relationships>
</file>

<file path=ppt/slides/_rels/slide158.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notesSlide" Target="../notesSlides/notesSlide128.xml"/><Relationship Id="rId1" Type="http://schemas.openxmlformats.org/officeDocument/2006/relationships/slideLayout" Target="../slideLayouts/slideLayout2.xml"/><Relationship Id="rId4" Type="http://schemas.openxmlformats.org/officeDocument/2006/relationships/hyperlink" Target="https://www.youtube.com/watch?v=bZQun8Y4L2A" TargetMode="Externa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diagramData" Target="../diagrams/data15.xml"/><Relationship Id="rId7" Type="http://schemas.microsoft.com/office/2007/relationships/diagramDrawing" Target="../diagrams/drawing15.xml"/><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diagramColors" Target="../diagrams/colors15.xml"/><Relationship Id="rId5" Type="http://schemas.openxmlformats.org/officeDocument/2006/relationships/diagramQuickStyle" Target="../diagrams/quickStyle15.xml"/><Relationship Id="rId4" Type="http://schemas.openxmlformats.org/officeDocument/2006/relationships/diagramLayout" Target="../diagrams/layout15.xml"/></Relationships>
</file>

<file path=ppt/slides/_rels/slide160.xml.rels><?xml version="1.0" encoding="UTF-8" standalone="yes"?>
<Relationships xmlns="http://schemas.openxmlformats.org/package/2006/relationships"><Relationship Id="rId3" Type="http://schemas.openxmlformats.org/officeDocument/2006/relationships/hyperlink" Target="https://platform.openai.com/docs/guides/supervised-fine-tuning" TargetMode="External"/><Relationship Id="rId7" Type="http://schemas.openxmlformats.org/officeDocument/2006/relationships/hyperlink" Target="https://arxiv.org/abs/2411.05059v2" TargetMode="External"/><Relationship Id="rId2" Type="http://schemas.openxmlformats.org/officeDocument/2006/relationships/image" Target="../media/image176.png"/><Relationship Id="rId1" Type="http://schemas.openxmlformats.org/officeDocument/2006/relationships/slideLayout" Target="../slideLayouts/slideLayout2.xml"/><Relationship Id="rId6" Type="http://schemas.openxmlformats.org/officeDocument/2006/relationships/image" Target="../media/image178.png"/><Relationship Id="rId5" Type="http://schemas.openxmlformats.org/officeDocument/2006/relationships/hyperlink" Target="https://platform.claude.com/docs/en/about-claude/glossary" TargetMode="External"/><Relationship Id="rId4" Type="http://schemas.openxmlformats.org/officeDocument/2006/relationships/image" Target="../media/image177.png"/></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9.xml"/></Relationships>
</file>

<file path=ppt/slides/_rels/slide162.xml.rels><?xml version="1.0" encoding="UTF-8" standalone="yes"?>
<Relationships xmlns="http://schemas.openxmlformats.org/package/2006/relationships"><Relationship Id="rId3" Type="http://schemas.openxmlformats.org/officeDocument/2006/relationships/hyperlink" Target="https://www.youtube.com/watch?v=vygFgCNR7WA&amp;list=PLfaIDFEXuae0um8Fj0V4dHG37fGFU8Q5S" TargetMode="External"/><Relationship Id="rId2" Type="http://schemas.openxmlformats.org/officeDocument/2006/relationships/notesSlide" Target="../notesSlides/notesSlide130.xml"/><Relationship Id="rId1" Type="http://schemas.openxmlformats.org/officeDocument/2006/relationships/slideLayout" Target="../slideLayouts/slideLayout2.xml"/><Relationship Id="rId4" Type="http://schemas.openxmlformats.org/officeDocument/2006/relationships/hyperlink" Target="https://www.deeplearning.ai/short-courses/evaluating-ai-agents/" TargetMode="External"/></Relationships>
</file>

<file path=ppt/slides/_rels/slide16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2" Type="http://schemas.openxmlformats.org/officeDocument/2006/relationships/image" Target="../media/image179.png"/><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2" Type="http://schemas.openxmlformats.org/officeDocument/2006/relationships/image" Target="../media/image180.png"/><Relationship Id="rId1" Type="http://schemas.openxmlformats.org/officeDocument/2006/relationships/slideLayout" Target="../slideLayouts/slideLayout1.xml"/></Relationships>
</file>

<file path=ppt/slides/_rels/slide166.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notesSlide" Target="../notesSlides/notesSlide132.xml"/><Relationship Id="rId1" Type="http://schemas.openxmlformats.org/officeDocument/2006/relationships/slideLayout" Target="../slideLayouts/slideLayout2.xml"/><Relationship Id="rId5" Type="http://schemas.openxmlformats.org/officeDocument/2006/relationships/image" Target="../media/image182.png"/><Relationship Id="rId4" Type="http://schemas.openxmlformats.org/officeDocument/2006/relationships/hyperlink" Target="https://www.youtube.com/watch?v=DsjkO2vB618" TargetMode="Externa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9.xml"/></Relationships>
</file>

<file path=ppt/slides/_rels/slide16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34.xml"/><Relationship Id="rId1" Type="http://schemas.openxmlformats.org/officeDocument/2006/relationships/slideLayout" Target="../slideLayouts/slideLayout1.xml"/><Relationship Id="rId4" Type="http://schemas.openxmlformats.org/officeDocument/2006/relationships/image" Target="../media/image183.png"/></Relationships>
</file>

<file path=ppt/slides/_rels/slide169.xml.rels><?xml version="1.0" encoding="UTF-8" standalone="yes"?>
<Relationships xmlns="http://schemas.openxmlformats.org/package/2006/relationships"><Relationship Id="rId3" Type="http://schemas.openxmlformats.org/officeDocument/2006/relationships/hyperlink" Target="https://github.com/EleutherAI/lm-evaluation-harness" TargetMode="External"/><Relationship Id="rId2" Type="http://schemas.openxmlformats.org/officeDocument/2006/relationships/notesSlide" Target="../notesSlides/notesSlide135.xml"/><Relationship Id="rId1" Type="http://schemas.openxmlformats.org/officeDocument/2006/relationships/slideLayout" Target="../slideLayouts/slideLayout2.xml"/><Relationship Id="rId6" Type="http://schemas.openxmlformats.org/officeDocument/2006/relationships/hyperlink" Target="https://github.com/huggingface/lighteval" TargetMode="External"/><Relationship Id="rId5" Type="http://schemas.openxmlformats.org/officeDocument/2006/relationships/hyperlink" Target="https://github.com/openai/evals" TargetMode="External"/><Relationship Id="rId4" Type="http://schemas.openxmlformats.org/officeDocument/2006/relationships/hyperlink" Target="https://crfm.stanford.edu/helm/" TargetMode="External"/></Relationships>
</file>

<file path=ppt/slides/_rels/slide1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7.xml"/><Relationship Id="rId1" Type="http://schemas.openxmlformats.org/officeDocument/2006/relationships/slideLayout" Target="../slideLayouts/slideLayout2.xml"/><Relationship Id="rId5" Type="http://schemas.openxmlformats.org/officeDocument/2006/relationships/image" Target="../media/image18.emf"/><Relationship Id="rId4" Type="http://schemas.openxmlformats.org/officeDocument/2006/relationships/package" Target="../embeddings/Microsoft_Excel_Worksheet.xlsx"/></Relationships>
</file>

<file path=ppt/slides/_rels/slide170.xml.rels><?xml version="1.0" encoding="UTF-8" standalone="yes"?>
<Relationships xmlns="http://schemas.openxmlformats.org/package/2006/relationships"><Relationship Id="rId8" Type="http://schemas.openxmlformats.org/officeDocument/2006/relationships/hyperlink" Target="https://llm-stats.com/" TargetMode="External"/><Relationship Id="rId13" Type="http://schemas.openxmlformats.org/officeDocument/2006/relationships/image" Target="../media/image185.png"/><Relationship Id="rId3" Type="http://schemas.openxmlformats.org/officeDocument/2006/relationships/hyperlink" Target="https://artificialanalysis.ai/" TargetMode="External"/><Relationship Id="rId7" Type="http://schemas.openxmlformats.org/officeDocument/2006/relationships/hyperlink" Target="https://scale.com/leaderboard" TargetMode="External"/><Relationship Id="rId12" Type="http://schemas.openxmlformats.org/officeDocument/2006/relationships/image" Target="../media/image184.png"/><Relationship Id="rId2" Type="http://schemas.openxmlformats.org/officeDocument/2006/relationships/notesSlide" Target="../notesSlides/notesSlide136.xml"/><Relationship Id="rId1" Type="http://schemas.openxmlformats.org/officeDocument/2006/relationships/slideLayout" Target="../slideLayouts/slideLayout2.xml"/><Relationship Id="rId6" Type="http://schemas.openxmlformats.org/officeDocument/2006/relationships/hyperlink" Target="https://livebench.ai/" TargetMode="External"/><Relationship Id="rId11" Type="http://schemas.openxmlformats.org/officeDocument/2006/relationships/hyperlink" Target="https://openrouter.ai/rankings?view=trending#market-share" TargetMode="External"/><Relationship Id="rId5" Type="http://schemas.openxmlformats.org/officeDocument/2006/relationships/hyperlink" Target="https://huggingface.co/spaces/open-llm-leaderboard/open_llm_leaderboard" TargetMode="External"/><Relationship Id="rId10" Type="http://schemas.openxmlformats.org/officeDocument/2006/relationships/hyperlink" Target="https://livecodebench.github.io/" TargetMode="External"/><Relationship Id="rId4" Type="http://schemas.openxmlformats.org/officeDocument/2006/relationships/hyperlink" Target="https://lmarena.ai/" TargetMode="External"/><Relationship Id="rId9" Type="http://schemas.openxmlformats.org/officeDocument/2006/relationships/hyperlink" Target="https://bigcode-bench.github.io/" TargetMode="External"/></Relationships>
</file>

<file path=ppt/slides/_rels/slide171.xml.rels><?xml version="1.0" encoding="UTF-8" standalone="yes"?>
<Relationships xmlns="http://schemas.openxmlformats.org/package/2006/relationships"><Relationship Id="rId13" Type="http://schemas.openxmlformats.org/officeDocument/2006/relationships/hyperlink" Target="https://paperswithcode.com/sota/math-word-problem-solving-on-math" TargetMode="External"/><Relationship Id="rId18" Type="http://schemas.openxmlformats.org/officeDocument/2006/relationships/hyperlink" Target="https://paperswithcode.com/sota/common-sense-reasoning-on-big-bench-hard" TargetMode="External"/><Relationship Id="rId26" Type="http://schemas.openxmlformats.org/officeDocument/2006/relationships/hyperlink" Target="https://arxiv.org/abs/2107.03374" TargetMode="External"/><Relationship Id="rId39" Type="http://schemas.openxmlformats.org/officeDocument/2006/relationships/hyperlink" Target="https://arxiv.org/abs/2203.07540" TargetMode="External"/><Relationship Id="rId21" Type="http://schemas.openxmlformats.org/officeDocument/2006/relationships/hyperlink" Target="https://arxiv.org/abs/2307.16789" TargetMode="External"/><Relationship Id="rId34" Type="http://schemas.openxmlformats.org/officeDocument/2006/relationships/hyperlink" Target="https://huggingface.co/spaces/galileo-ai/agent-leaderboard" TargetMode="External"/><Relationship Id="rId42" Type="http://schemas.openxmlformats.org/officeDocument/2006/relationships/hyperlink" Target="https://arxiv.org/abs/1810.00278" TargetMode="External"/><Relationship Id="rId47" Type="http://schemas.openxmlformats.org/officeDocument/2006/relationships/hyperlink" Target="https://arxiv.org/abs/2501.11067" TargetMode="External"/><Relationship Id="rId7" Type="http://schemas.openxmlformats.org/officeDocument/2006/relationships/hyperlink" Target="https://leaderboard.allenai.org/arc/submissions/public" TargetMode="External"/><Relationship Id="rId2" Type="http://schemas.openxmlformats.org/officeDocument/2006/relationships/hyperlink" Target="https://arxiv.org/abs/2503.16416" TargetMode="External"/><Relationship Id="rId16" Type="http://schemas.openxmlformats.org/officeDocument/2006/relationships/hyperlink" Target="https://leaderboard.allenai.org/multirc/submissions/public" TargetMode="External"/><Relationship Id="rId29" Type="http://schemas.openxmlformats.org/officeDocument/2006/relationships/hyperlink" Target="https://www.swebench.com/" TargetMode="External"/><Relationship Id="rId1" Type="http://schemas.openxmlformats.org/officeDocument/2006/relationships/slideLayout" Target="../slideLayouts/slideLayout1.xml"/><Relationship Id="rId6" Type="http://schemas.openxmlformats.org/officeDocument/2006/relationships/hyperlink" Target="https://arxiv.org/abs/1803.05457" TargetMode="External"/><Relationship Id="rId11" Type="http://schemas.openxmlformats.org/officeDocument/2006/relationships/hyperlink" Target="https://paperswithcode.com/sota/arithmetic-word-problems-on-gsm8k" TargetMode="External"/><Relationship Id="rId24" Type="http://schemas.openxmlformats.org/officeDocument/2006/relationships/hyperlink" Target="https://arxiv.org/abs/2401.13649" TargetMode="External"/><Relationship Id="rId32" Type="http://schemas.openxmlformats.org/officeDocument/2006/relationships/hyperlink" Target="https://arxiv.org/abs/2308.03688" TargetMode="External"/><Relationship Id="rId37" Type="http://schemas.openxmlformats.org/officeDocument/2006/relationships/hyperlink" Target="https://arxiv.org/abs/2209.09513" TargetMode="External"/><Relationship Id="rId40" Type="http://schemas.openxmlformats.org/officeDocument/2006/relationships/hyperlink" Target="https://arxiv.org/abs/2410.22394" TargetMode="External"/><Relationship Id="rId45" Type="http://schemas.openxmlformats.org/officeDocument/2006/relationships/hyperlink" Target="https://aclanthology.org/2024.genbench-1.6/" TargetMode="External"/><Relationship Id="rId5" Type="http://schemas.openxmlformats.org/officeDocument/2006/relationships/hyperlink" Target="https://hotpotqa.github.io/" TargetMode="External"/><Relationship Id="rId15" Type="http://schemas.openxmlformats.org/officeDocument/2006/relationships/hyperlink" Target="https://aclanthology.org/N18-1023/" TargetMode="External"/><Relationship Id="rId23" Type="http://schemas.openxmlformats.org/officeDocument/2006/relationships/hyperlink" Target="https://webarena.dev/#leaderboard" TargetMode="External"/><Relationship Id="rId28" Type="http://schemas.openxmlformats.org/officeDocument/2006/relationships/hyperlink" Target="https://arxiv.org/abs/2310.06770" TargetMode="External"/><Relationship Id="rId36" Type="http://schemas.openxmlformats.org/officeDocument/2006/relationships/hyperlink" Target="https://os-world.github.io/" TargetMode="External"/><Relationship Id="rId10" Type="http://schemas.openxmlformats.org/officeDocument/2006/relationships/hyperlink" Target="https://arxiv.org/abs/2110.14168" TargetMode="External"/><Relationship Id="rId19" Type="http://schemas.openxmlformats.org/officeDocument/2006/relationships/hyperlink" Target="https://gorilla.cs.berkeley.edu/blogs/8_berkeley_function_calling_leaderboard.html" TargetMode="External"/><Relationship Id="rId31" Type="http://schemas.openxmlformats.org/officeDocument/2006/relationships/hyperlink" Target="https://huggingface.co/spaces/gaia-benchmark/leaderboard" TargetMode="External"/><Relationship Id="rId44" Type="http://schemas.openxmlformats.org/officeDocument/2006/relationships/hyperlink" Target="https://arxiv.org/abs/2009.11423" TargetMode="External"/><Relationship Id="rId4" Type="http://schemas.openxmlformats.org/officeDocument/2006/relationships/hyperlink" Target="https://arxiv.org/abs/1809.09600" TargetMode="External"/><Relationship Id="rId9" Type="http://schemas.openxmlformats.org/officeDocument/2006/relationships/hyperlink" Target="https://leaderboard.allenai.org/strategyqa/submissions/public" TargetMode="External"/><Relationship Id="rId14" Type="http://schemas.openxmlformats.org/officeDocument/2006/relationships/hyperlink" Target="https://arxiv.org/abs/2209.00840" TargetMode="External"/><Relationship Id="rId22" Type="http://schemas.openxmlformats.org/officeDocument/2006/relationships/hyperlink" Target="https://arxiv.org/abs/2307.13854" TargetMode="External"/><Relationship Id="rId27" Type="http://schemas.openxmlformats.org/officeDocument/2006/relationships/hyperlink" Target="https://paperswithcode.com/sota/code-generation-on-humaneval" TargetMode="External"/><Relationship Id="rId30" Type="http://schemas.openxmlformats.org/officeDocument/2006/relationships/hyperlink" Target="https://arxiv.org/abs/2311.12983" TargetMode="External"/><Relationship Id="rId35" Type="http://schemas.openxmlformats.org/officeDocument/2006/relationships/hyperlink" Target="https://arxiv.org/abs/2404.07972" TargetMode="External"/><Relationship Id="rId43" Type="http://schemas.openxmlformats.org/officeDocument/2006/relationships/hyperlink" Target="https://paperswithcode.com/sota/task-oriented-dialogue-systems-on-multiwoz" TargetMode="External"/><Relationship Id="rId48" Type="http://schemas.openxmlformats.org/officeDocument/2006/relationships/hyperlink" Target="https://arxiv.org/abs/2409.20222" TargetMode="External"/><Relationship Id="rId8" Type="http://schemas.openxmlformats.org/officeDocument/2006/relationships/hyperlink" Target="https://arxiv.org/abs/2101.02235" TargetMode="External"/><Relationship Id="rId3" Type="http://schemas.openxmlformats.org/officeDocument/2006/relationships/hyperlink" Target="https://arxiv.org/abs/1705.04146" TargetMode="External"/><Relationship Id="rId12" Type="http://schemas.openxmlformats.org/officeDocument/2006/relationships/hyperlink" Target="https://arxiv.org/abs/2103.03874" TargetMode="External"/><Relationship Id="rId17" Type="http://schemas.openxmlformats.org/officeDocument/2006/relationships/hyperlink" Target="https://arxiv.org/abs/2210.09261" TargetMode="External"/><Relationship Id="rId25" Type="http://schemas.openxmlformats.org/officeDocument/2006/relationships/hyperlink" Target="https://visualwebarena.github.io/#leaderboard" TargetMode="External"/><Relationship Id="rId33" Type="http://schemas.openxmlformats.org/officeDocument/2006/relationships/hyperlink" Target="https://llmbench.ai/agent" TargetMode="External"/><Relationship Id="rId38" Type="http://schemas.openxmlformats.org/officeDocument/2006/relationships/hyperlink" Target="https://scienceqa.github.io/" TargetMode="External"/><Relationship Id="rId46" Type="http://schemas.openxmlformats.org/officeDocument/2006/relationships/hyperlink" Target="https://arxiv.org/abs/2406.12045" TargetMode="External"/><Relationship Id="rId20" Type="http://schemas.openxmlformats.org/officeDocument/2006/relationships/hyperlink" Target="https://gorilla.cs.berkeley.edu/leaderboard.html" TargetMode="External"/><Relationship Id="rId41" Type="http://schemas.openxmlformats.org/officeDocument/2006/relationships/hyperlink" Target="https://arxiv.org/abs/2104.08435" TargetMode="External"/></Relationships>
</file>

<file path=ppt/slides/_rels/slide172.xml.rels><?xml version="1.0" encoding="UTF-8" standalone="yes"?>
<Relationships xmlns="http://schemas.openxmlformats.org/package/2006/relationships"><Relationship Id="rId13" Type="http://schemas.openxmlformats.org/officeDocument/2006/relationships/hyperlink" Target="https://openai.com/index/introducing-swe-bench-verified/" TargetMode="External"/><Relationship Id="rId18" Type="http://schemas.openxmlformats.org/officeDocument/2006/relationships/hyperlink" Target="https://arxiv.org/abs/2412.02883" TargetMode="External"/><Relationship Id="rId26" Type="http://schemas.openxmlformats.org/officeDocument/2006/relationships/hyperlink" Target="https://arxiv.org/abs/2501.01010" TargetMode="External"/><Relationship Id="rId21" Type="http://schemas.openxmlformats.org/officeDocument/2006/relationships/hyperlink" Target="https://arxiv.org/abs/2502.12115" TargetMode="External"/><Relationship Id="rId34" Type="http://schemas.openxmlformats.org/officeDocument/2006/relationships/hyperlink" Target="https://arxiv.org/abs/2402.17553" TargetMode="External"/><Relationship Id="rId7" Type="http://schemas.openxmlformats.org/officeDocument/2006/relationships/hyperlink" Target="https://arxiv.org/abs/2404.09992" TargetMode="External"/><Relationship Id="rId12" Type="http://schemas.openxmlformats.org/officeDocument/2006/relationships/hyperlink" Target="https://arxiv.org/abs/2407.05291" TargetMode="External"/><Relationship Id="rId17" Type="http://schemas.openxmlformats.org/officeDocument/2006/relationships/hyperlink" Target="https://arxiv.org/abs/2410.03859" TargetMode="External"/><Relationship Id="rId25" Type="http://schemas.openxmlformats.org/officeDocument/2006/relationships/hyperlink" Target="https://arxiv.org/abs/2409.07440" TargetMode="External"/><Relationship Id="rId33" Type="http://schemas.openxmlformats.org/officeDocument/2006/relationships/hyperlink" Target="https://arxiv.org/abs/2407.18901" TargetMode="External"/><Relationship Id="rId38" Type="http://schemas.openxmlformats.org/officeDocument/2006/relationships/hyperlink" Target="https://github.com/princeton-pli/hal-harness" TargetMode="External"/><Relationship Id="rId2" Type="http://schemas.openxmlformats.org/officeDocument/2006/relationships/hyperlink" Target="https://arxiv.org/abs/2503.16416" TargetMode="External"/><Relationship Id="rId16" Type="http://schemas.openxmlformats.org/officeDocument/2006/relationships/hyperlink" Target="https://arxiv.org/abs/2410.06992" TargetMode="External"/><Relationship Id="rId20" Type="http://schemas.openxmlformats.org/officeDocument/2006/relationships/hyperlink" Target="https://arxiv.org/abs/2502.05352" TargetMode="External"/><Relationship Id="rId29" Type="http://schemas.openxmlformats.org/officeDocument/2006/relationships/hyperlink" Target="https://arxiv.org/abs/2407.13168" TargetMode="External"/><Relationship Id="rId1" Type="http://schemas.openxmlformats.org/officeDocument/2006/relationships/slideLayout" Target="../slideLayouts/slideLayout1.xml"/><Relationship Id="rId6" Type="http://schemas.openxmlformats.org/officeDocument/2006/relationships/hyperlink" Target="https://arxiv.org/abs/2402.05930" TargetMode="External"/><Relationship Id="rId11" Type="http://schemas.openxmlformats.org/officeDocument/2006/relationships/hyperlink" Target="https://arxiv.org/abs/2403.07718" TargetMode="External"/><Relationship Id="rId24" Type="http://schemas.openxmlformats.org/officeDocument/2006/relationships/hyperlink" Target="https://arxiv.org/abs/2104.06486" TargetMode="External"/><Relationship Id="rId32" Type="http://schemas.openxmlformats.org/officeDocument/2006/relationships/hyperlink" Target="https://arxiv.org/abs/2407.10362" TargetMode="External"/><Relationship Id="rId37" Type="http://schemas.openxmlformats.org/officeDocument/2006/relationships/hyperlink" Target="https://arxiv.org/abs/2502.07045" TargetMode="External"/><Relationship Id="rId5" Type="http://schemas.openxmlformats.org/officeDocument/2006/relationships/hyperlink" Target="https://arxiv.org/abs/2401.13919" TargetMode="External"/><Relationship Id="rId15" Type="http://schemas.openxmlformats.org/officeDocument/2006/relationships/hyperlink" Target="https://www.swebench.com/lite.html" TargetMode="External"/><Relationship Id="rId23" Type="http://schemas.openxmlformats.org/officeDocument/2006/relationships/hyperlink" Target="https://leaderboard.allenai.org/qasper/submissions/public" TargetMode="External"/><Relationship Id="rId28" Type="http://schemas.openxmlformats.org/officeDocument/2006/relationships/hyperlink" Target="https://arxiv.org/abs/2409.11363" TargetMode="External"/><Relationship Id="rId36" Type="http://schemas.openxmlformats.org/officeDocument/2006/relationships/hyperlink" Target="https://arxiv.org/abs/2411.02305" TargetMode="External"/><Relationship Id="rId10" Type="http://schemas.openxmlformats.org/officeDocument/2006/relationships/hyperlink" Target="https://arxiv.org/abs/2410.06703" TargetMode="External"/><Relationship Id="rId19" Type="http://schemas.openxmlformats.org/officeDocument/2006/relationships/hyperlink" Target="https://arxiv.org/abs/2410.03578" TargetMode="External"/><Relationship Id="rId31" Type="http://schemas.openxmlformats.org/officeDocument/2006/relationships/hyperlink" Target="https://arxiv.org/abs/2406.06769" TargetMode="External"/><Relationship Id="rId4" Type="http://schemas.openxmlformats.org/officeDocument/2006/relationships/hyperlink" Target="https://arxiv.org/abs/2306.06070" TargetMode="External"/><Relationship Id="rId9" Type="http://schemas.openxmlformats.org/officeDocument/2006/relationships/hyperlink" Target="https://arxiv.org/abs/2406.12373" TargetMode="External"/><Relationship Id="rId14" Type="http://schemas.openxmlformats.org/officeDocument/2006/relationships/hyperlink" Target="https://www.swebench.com/" TargetMode="External"/><Relationship Id="rId22" Type="http://schemas.openxmlformats.org/officeDocument/2006/relationships/hyperlink" Target="https://arxiv.org/abs/2105.03011" TargetMode="External"/><Relationship Id="rId27" Type="http://schemas.openxmlformats.org/officeDocument/2006/relationships/hyperlink" Target="https://arxiv.org/abs/2410.05080" TargetMode="External"/><Relationship Id="rId30" Type="http://schemas.openxmlformats.org/officeDocument/2006/relationships/hyperlink" Target="https://arxiv.org/abs/2502.14499" TargetMode="External"/><Relationship Id="rId35" Type="http://schemas.openxmlformats.org/officeDocument/2006/relationships/hyperlink" Target="https://arxiv.org/abs/2412.14161" TargetMode="External"/><Relationship Id="rId8" Type="http://schemas.openxmlformats.org/officeDocument/2006/relationships/hyperlink" Target="https://arxiv.org/abs/2407.15711" TargetMode="External"/><Relationship Id="rId3" Type="http://schemas.openxmlformats.org/officeDocument/2006/relationships/hyperlink" Target="https://arxiv.org/abs/2207.01206" TargetMode="External"/></Relationships>
</file>

<file path=ppt/slides/_rels/slide173.xml.rels><?xml version="1.0" encoding="UTF-8" standalone="yes"?>
<Relationships xmlns="http://schemas.openxmlformats.org/package/2006/relationships"><Relationship Id="rId8" Type="http://schemas.openxmlformats.org/officeDocument/2006/relationships/hyperlink" Target="https://arxiv.org/abs/2310.16049" TargetMode="External"/><Relationship Id="rId3" Type="http://schemas.openxmlformats.org/officeDocument/2006/relationships/hyperlink" Target="https://arxiv.org/abs/2305.10601" TargetMode="External"/><Relationship Id="rId7" Type="http://schemas.openxmlformats.org/officeDocument/2006/relationships/hyperlink" Target="https://arxiv.org/abs/2401.08280" TargetMode="External"/><Relationship Id="rId2" Type="http://schemas.openxmlformats.org/officeDocument/2006/relationships/hyperlink" Target="https://arxiv.org/abs/2503.16416" TargetMode="External"/><Relationship Id="rId1" Type="http://schemas.openxmlformats.org/officeDocument/2006/relationships/slideLayout" Target="../slideLayouts/slideLayout1.xml"/><Relationship Id="rId6" Type="http://schemas.openxmlformats.org/officeDocument/2006/relationships/hyperlink" Target="https://arxiv.org/abs/2406.14884" TargetMode="External"/><Relationship Id="rId5" Type="http://schemas.openxmlformats.org/officeDocument/2006/relationships/hyperlink" Target="https://arxiv.org/abs/2306.03716" TargetMode="External"/><Relationship Id="rId10" Type="http://schemas.openxmlformats.org/officeDocument/2006/relationships/hyperlink" Target="https://arxiv.org/abs/2311.09830" TargetMode="External"/><Relationship Id="rId4" Type="http://schemas.openxmlformats.org/officeDocument/2006/relationships/hyperlink" Target="https://arxiv.org/abs/2309.10691" TargetMode="External"/><Relationship Id="rId9" Type="http://schemas.openxmlformats.org/officeDocument/2006/relationships/hyperlink" Target="https://arxiv.org/abs/2309.15817" TargetMode="Externa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9.xml"/></Relationships>
</file>

<file path=ppt/slides/_rels/slide175.xml.rels><?xml version="1.0" encoding="UTF-8" standalone="yes"?>
<Relationships xmlns="http://schemas.openxmlformats.org/package/2006/relationships"><Relationship Id="rId3" Type="http://schemas.openxmlformats.org/officeDocument/2006/relationships/hyperlink" Target="https://www.trulens.org/" TargetMode="External"/><Relationship Id="rId2" Type="http://schemas.openxmlformats.org/officeDocument/2006/relationships/notesSlide" Target="../notesSlides/notesSlide138.xml"/><Relationship Id="rId1" Type="http://schemas.openxmlformats.org/officeDocument/2006/relationships/slideLayout" Target="../slideLayouts/slideLayout2.xml"/><Relationship Id="rId6" Type="http://schemas.openxmlformats.org/officeDocument/2006/relationships/image" Target="../media/image187.png"/><Relationship Id="rId5" Type="http://schemas.openxmlformats.org/officeDocument/2006/relationships/image" Target="../media/image186.png"/><Relationship Id="rId4" Type="http://schemas.openxmlformats.org/officeDocument/2006/relationships/hyperlink" Target="https://docs.ragas.io/en/stable/" TargetMode="Externa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9.xml"/></Relationships>
</file>

<file path=ppt/slides/_rels/slide177.xml.rels><?xml version="1.0" encoding="UTF-8" standalone="yes"?>
<Relationships xmlns="http://schemas.openxmlformats.org/package/2006/relationships"><Relationship Id="rId8" Type="http://schemas.openxmlformats.org/officeDocument/2006/relationships/hyperlink" Target="https://cloud.google.com/vertex-ai/generative-ai/docs/learn/prompts/prompt-optimizer" TargetMode="External"/><Relationship Id="rId13" Type="http://schemas.openxmlformats.org/officeDocument/2006/relationships/hyperlink" Target="https://www.helicone.ai/" TargetMode="External"/><Relationship Id="rId3" Type="http://schemas.openxmlformats.org/officeDocument/2006/relationships/hyperlink" Target="https://github.com/openai/evals" TargetMode="External"/><Relationship Id="rId7" Type="http://schemas.openxmlformats.org/officeDocument/2006/relationships/hyperlink" Target="https://cloud.google.com/vertex-ai/generative-ai/docs/models/evaluation-overview" TargetMode="External"/><Relationship Id="rId12" Type="http://schemas.openxmlformats.org/officeDocument/2006/relationships/hyperlink" Target="https://wandb.ai/site/weave/" TargetMode="External"/><Relationship Id="rId2" Type="http://schemas.openxmlformats.org/officeDocument/2006/relationships/notesSlide" Target="../notesSlides/notesSlide140.xml"/><Relationship Id="rId1" Type="http://schemas.openxmlformats.org/officeDocument/2006/relationships/slideLayout" Target="../slideLayouts/slideLayout1.xml"/><Relationship Id="rId6" Type="http://schemas.openxmlformats.org/officeDocument/2006/relationships/hyperlink" Target="https://aws.amazon.com/bedrock/prompt-management/" TargetMode="External"/><Relationship Id="rId11" Type="http://schemas.openxmlformats.org/officeDocument/2006/relationships/hyperlink" Target="https://www.langchain.com/langsmith" TargetMode="External"/><Relationship Id="rId5" Type="http://schemas.openxmlformats.org/officeDocument/2006/relationships/hyperlink" Target="https://aws.amazon.com/bedrock/evaluations/" TargetMode="External"/><Relationship Id="rId10" Type="http://schemas.openxmlformats.org/officeDocument/2006/relationships/hyperlink" Target="https://learn.microsoft.com/en-us/azure/ai-foundry/concepts/prompt-flow" TargetMode="External"/><Relationship Id="rId4" Type="http://schemas.openxmlformats.org/officeDocument/2006/relationships/hyperlink" Target="https://console.anthropic.com/" TargetMode="External"/><Relationship Id="rId9" Type="http://schemas.openxmlformats.org/officeDocument/2006/relationships/hyperlink" Target="https://learn.microsoft.com/en-us/azure/ai-foundry/how-to/evaluate-generative-ai-app" TargetMode="External"/><Relationship Id="rId14" Type="http://schemas.openxmlformats.org/officeDocument/2006/relationships/hyperlink" Target="https://langfuse.com/" TargetMode="Externa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9.xml"/></Relationships>
</file>

<file path=ppt/slides/_rels/slide179.xml.rels><?xml version="1.0" encoding="UTF-8" standalone="yes"?>
<Relationships xmlns="http://schemas.openxmlformats.org/package/2006/relationships"><Relationship Id="rId3" Type="http://schemas.openxmlformats.org/officeDocument/2006/relationships/hyperlink" Target="https://docs.aws.amazon.com/bedrock-agentcore/latest/devguide/observability.html" TargetMode="External"/><Relationship Id="rId7" Type="http://schemas.openxmlformats.org/officeDocument/2006/relationships/hyperlink" Target="https://weave-docs.wandb.ai/" TargetMode="External"/><Relationship Id="rId2" Type="http://schemas.openxmlformats.org/officeDocument/2006/relationships/notesSlide" Target="../notesSlides/notesSlide142.xml"/><Relationship Id="rId1" Type="http://schemas.openxmlformats.org/officeDocument/2006/relationships/slideLayout" Target="../slideLayouts/slideLayout1.xml"/><Relationship Id="rId6" Type="http://schemas.openxmlformats.org/officeDocument/2006/relationships/hyperlink" Target="https://github.com/langchain-ai/agentevals" TargetMode="External"/><Relationship Id="rId5" Type="http://schemas.openxmlformats.org/officeDocument/2006/relationships/hyperlink" Target="https://techcommunity.microsoft.com/blog/azure-ai-foundry-blog/evaluating-agentic-ai-systems-a-deep-dive-into-agentic-metrics/4403923" TargetMode="External"/><Relationship Id="rId4" Type="http://schemas.openxmlformats.org/officeDocument/2006/relationships/hyperlink" Target="https://cloud.google.com/blog/products/ai-machine-learning/introducing-agent-evaluation-in-vertex-ai-gen-ai-evaluation-service" TargetMode="External"/></Relationships>
</file>

<file path=ppt/slides/_rels/slide18.xml.rels><?xml version="1.0" encoding="UTF-8" standalone="yes"?>
<Relationships xmlns="http://schemas.openxmlformats.org/package/2006/relationships"><Relationship Id="rId8" Type="http://schemas.openxmlformats.org/officeDocument/2006/relationships/image" Target="../media/image24.jpeg"/><Relationship Id="rId3" Type="http://schemas.openxmlformats.org/officeDocument/2006/relationships/image" Target="../media/image19.png"/><Relationship Id="rId7" Type="http://schemas.openxmlformats.org/officeDocument/2006/relationships/image" Target="../media/image23.jpeg"/><Relationship Id="rId2" Type="http://schemas.openxmlformats.org/officeDocument/2006/relationships/notesSlide" Target="../notesSlides/notesSlide18.xml"/><Relationship Id="rId1" Type="http://schemas.openxmlformats.org/officeDocument/2006/relationships/slideLayout" Target="../slideLayouts/slideLayout2.xml"/><Relationship Id="rId6" Type="http://schemas.openxmlformats.org/officeDocument/2006/relationships/image" Target="../media/image22.jpeg"/><Relationship Id="rId5" Type="http://schemas.openxmlformats.org/officeDocument/2006/relationships/image" Target="../media/image21.jpeg"/><Relationship Id="rId10" Type="http://schemas.openxmlformats.org/officeDocument/2006/relationships/image" Target="../media/image15.png"/><Relationship Id="rId4" Type="http://schemas.openxmlformats.org/officeDocument/2006/relationships/image" Target="../media/image20.jpeg"/><Relationship Id="rId9" Type="http://schemas.openxmlformats.org/officeDocument/2006/relationships/image" Target="../media/image25.jpeg"/></Relationships>
</file>

<file path=ppt/slides/_rels/slide180.xml.rels><?xml version="1.0" encoding="UTF-8" standalone="yes"?>
<Relationships xmlns="http://schemas.openxmlformats.org/package/2006/relationships"><Relationship Id="rId3" Type="http://schemas.openxmlformats.org/officeDocument/2006/relationships/image" Target="../media/image188.png"/><Relationship Id="rId2" Type="http://schemas.openxmlformats.org/officeDocument/2006/relationships/notesSlide" Target="../notesSlides/notesSlide143.xml"/><Relationship Id="rId1" Type="http://schemas.openxmlformats.org/officeDocument/2006/relationships/slideLayout" Target="../slideLayouts/slideLayout1.xml"/><Relationship Id="rId4" Type="http://schemas.openxmlformats.org/officeDocument/2006/relationships/hyperlink" Target="https://metr.org/blog/2025-03-19-measuring-ai-ability-to-complete-long-tasks/#:~:text=On%20a%20diverse%20set%20of,of%20computing%20the%20time%20horizon." TargetMode="Externa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9.xml"/></Relationships>
</file>

<file path=ppt/slides/_rels/slide182.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notesSlide" Target="../notesSlides/notesSlide145.xml"/><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3" Type="http://schemas.openxmlformats.org/officeDocument/2006/relationships/hyperlink" Target="https://medium.com/@h.stoychev87/modern-observability-from-telemetry-to-understanding-3285d84775bf" TargetMode="External"/><Relationship Id="rId2" Type="http://schemas.openxmlformats.org/officeDocument/2006/relationships/notesSlide" Target="../notesSlides/notesSlide147.xml"/><Relationship Id="rId1" Type="http://schemas.openxmlformats.org/officeDocument/2006/relationships/slideLayout" Target="../slideLayouts/slideLayout1.xml"/><Relationship Id="rId6" Type="http://schemas.openxmlformats.org/officeDocument/2006/relationships/hyperlink" Target="https://grafana.com/docs/grafana/latest/visualizations/simplified-exploration/profiles/concepts/flame-graphs/" TargetMode="External"/><Relationship Id="rId5" Type="http://schemas.openxmlformats.org/officeDocument/2006/relationships/hyperlink" Target="https://opentelemetry.io/docs/zero-code/python/" TargetMode="External"/><Relationship Id="rId4" Type="http://schemas.openxmlformats.org/officeDocument/2006/relationships/hyperlink" Target="https://opentelemetry.io/ecosystem/registry/?language=python&amp;component=instrumentation" TargetMode="Externa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3" Type="http://schemas.openxmlformats.org/officeDocument/2006/relationships/hyperlink" Target="https://docs.aws.amazon.com/xray/latest/devguide/xray-services-adot.html" TargetMode="External"/><Relationship Id="rId2" Type="http://schemas.openxmlformats.org/officeDocument/2006/relationships/hyperlink" Target="https://opentelemetry.io/docs/languages/python/distro/" TargetMode="External"/><Relationship Id="rId1" Type="http://schemas.openxmlformats.org/officeDocument/2006/relationships/slideLayout" Target="../slideLayouts/slideLayout2.xml"/><Relationship Id="rId5" Type="http://schemas.openxmlformats.org/officeDocument/2006/relationships/hyperlink" Target="https://opentelemetry.io/docs/zero-code/python/" TargetMode="External"/><Relationship Id="rId4" Type="http://schemas.openxmlformats.org/officeDocument/2006/relationships/hyperlink" Target="https://opentelemetry.io/docs/languages/python/getting-started/#configure-and-run-a-local-collector" TargetMode="External"/></Relationships>
</file>

<file path=ppt/slides/_rels/slide19.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6.png"/><Relationship Id="rId7" Type="http://schemas.openxmlformats.org/officeDocument/2006/relationships/image" Target="../media/image30.png"/><Relationship Id="rId2" Type="http://schemas.openxmlformats.org/officeDocument/2006/relationships/notesSlide" Target="../notesSlides/notesSlide19.xml"/><Relationship Id="rId1" Type="http://schemas.openxmlformats.org/officeDocument/2006/relationships/slideLayout" Target="../slideLayouts/slideLayout2.xml"/><Relationship Id="rId6" Type="http://schemas.openxmlformats.org/officeDocument/2006/relationships/image" Target="../media/image29.png"/><Relationship Id="rId11" Type="http://schemas.openxmlformats.org/officeDocument/2006/relationships/image" Target="../media/image34.emf"/><Relationship Id="rId5" Type="http://schemas.openxmlformats.org/officeDocument/2006/relationships/image" Target="../media/image28.png"/><Relationship Id="rId10" Type="http://schemas.openxmlformats.org/officeDocument/2006/relationships/image" Target="../media/image33.png"/><Relationship Id="rId4" Type="http://schemas.openxmlformats.org/officeDocument/2006/relationships/image" Target="../media/image27.png"/><Relationship Id="rId9" Type="http://schemas.openxmlformats.org/officeDocument/2006/relationships/image" Target="../media/image32.png"/></Relationships>
</file>

<file path=ppt/slides/_rels/slide190.xml.rels><?xml version="1.0" encoding="UTF-8" standalone="yes"?>
<Relationships xmlns="http://schemas.openxmlformats.org/package/2006/relationships"><Relationship Id="rId3" Type="http://schemas.openxmlformats.org/officeDocument/2006/relationships/hyperlink" Target="https://opentelemetry.io/docs/specs/semconv/general/trace/" TargetMode="External"/><Relationship Id="rId2" Type="http://schemas.openxmlformats.org/officeDocument/2006/relationships/notesSlide" Target="../notesSlides/notesSlide148.xml"/><Relationship Id="rId1" Type="http://schemas.openxmlformats.org/officeDocument/2006/relationships/slideLayout" Target="../slideLayouts/slideLayout2.xml"/><Relationship Id="rId5" Type="http://schemas.openxmlformats.org/officeDocument/2006/relationships/image" Target="../media/image190.png"/><Relationship Id="rId4" Type="http://schemas.openxmlformats.org/officeDocument/2006/relationships/hyperlink" Target="https://opentelemetry.io/docs/specs/semconv/gen-ai/gen-ai-agent-spans/" TargetMode="External"/></Relationships>
</file>

<file path=ppt/slides/_rels/slide191.xml.rels><?xml version="1.0" encoding="UTF-8" standalone="yes"?>
<Relationships xmlns="http://schemas.openxmlformats.org/package/2006/relationships"><Relationship Id="rId2" Type="http://schemas.openxmlformats.org/officeDocument/2006/relationships/hyperlink" Target="https://www.w3.org/TR/trace-context/" TargetMode="Externa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3" Type="http://schemas.openxmlformats.org/officeDocument/2006/relationships/hyperlink" Target="https://docs.langchain.com/langsmith/trace-with-opentelemetry" TargetMode="External"/><Relationship Id="rId2" Type="http://schemas.openxmlformats.org/officeDocument/2006/relationships/notesSlide" Target="../notesSlides/notesSlide150.xml"/><Relationship Id="rId1" Type="http://schemas.openxmlformats.org/officeDocument/2006/relationships/slideLayout" Target="../slideLayouts/slideLayout2.xml"/><Relationship Id="rId5" Type="http://schemas.openxmlformats.org/officeDocument/2006/relationships/hyperlink" Target="https://docs.smith.langchain.com/observability/how_to_guides/tracing/trace_with_langchain" TargetMode="External"/><Relationship Id="rId4" Type="http://schemas.openxmlformats.org/officeDocument/2006/relationships/image" Target="../media/image191.pn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hyperlink" Target="https://medium.com/@h.stoychev87/modern-observability-from-telemetry-to-understanding-3285d84775bf" TargetMode="External"/><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3" Type="http://schemas.openxmlformats.org/officeDocument/2006/relationships/hyperlink" Target="https://www.gartner.com/doc/reprints?id=1-2LFAL8EW&amp;ct=250710&amp;st=sb" TargetMode="External"/><Relationship Id="rId2" Type="http://schemas.openxmlformats.org/officeDocument/2006/relationships/image" Target="../media/image192.pn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xml"/><Relationship Id="rId1" Type="http://schemas.openxmlformats.org/officeDocument/2006/relationships/slideLayout" Target="../slideLayouts/slideLayout14.xml"/><Relationship Id="rId4" Type="http://schemas.openxmlformats.org/officeDocument/2006/relationships/hyperlink" Target="https://kxdocuments.accenture.com/contribution/18e95da2-8ebf-4739-9e33-a8dda1a2e585" TargetMode="Externa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200.xml.rels><?xml version="1.0" encoding="UTF-8" standalone="yes"?>
<Relationships xmlns="http://schemas.openxmlformats.org/package/2006/relationships"><Relationship Id="rId13" Type="http://schemas.openxmlformats.org/officeDocument/2006/relationships/hyperlink" Target="https://urldefense.com/v3/__https:/openrouter.ai/__;!!OrxsNty6D4my!5AVXW0nvefW7MbvPV87N8UfuAWkNPQCP4ASgTDXLZiKYm76PBgESzHsOVwncXiqwswqKCMrSG-GcE7QrzA$" TargetMode="External"/><Relationship Id="rId18" Type="http://schemas.openxmlformats.org/officeDocument/2006/relationships/hyperlink" Target="https://urldefense.com/v3/__https:/arxiv.org/pdf/2311.09476.pdf__;!!OrxsNty6D4my!8Yil6TV7EhcY5vMwlvwq9n71osUua0wWBNUx4tGLF0jHIN3cO3szupqmjmxbiUrhVq7xvmedB0QKUWAuDA$" TargetMode="External"/><Relationship Id="rId26" Type="http://schemas.openxmlformats.org/officeDocument/2006/relationships/hyperlink" Target="https://logz.io/blog/application-snapshots-a-valuable-observability-signal-for-developers/?_gl=1*17ijvp7*_up*MQ..*_ga*MTM0ODczMjM1Ni4xNzY5NjgwMjE5*_ga_D34HT44X33*czE3Njk2ODAyMTgkbzEkZzAkdDE3Njk2ODAyMTgkajYwJGwwJGgw" TargetMode="External"/><Relationship Id="rId39" Type="http://schemas.openxmlformats.org/officeDocument/2006/relationships/hyperlink" Target="https://www.rubrik.com/insights/what-is-ai-observability" TargetMode="External"/><Relationship Id="rId21" Type="http://schemas.openxmlformats.org/officeDocument/2006/relationships/hyperlink" Target="https://www.elastic.co/observability-labs/blog/modern-observability-opentelemetry-correlation-ai" TargetMode="External"/><Relationship Id="rId34" Type="http://schemas.openxmlformats.org/officeDocument/2006/relationships/hyperlink" Target="https://www.dynatrace.com/news/blog/author/carry-hawes/" TargetMode="External"/><Relationship Id="rId42" Type="http://schemas.openxmlformats.org/officeDocument/2006/relationships/hyperlink" Target="https://www.splunk.com/en_us/blog/author/tyork.html" TargetMode="External"/><Relationship Id="rId7" Type="http://schemas.openxmlformats.org/officeDocument/2006/relationships/hyperlink" Target="https://urldefense.com/v3/__https:/www.databricks.com/blog/announcing-inference-tables-simplified-monitoring-and-diagnostics-ai-models__;!!OrxsNty6D4my!8Yil6TV7EhcY5vMwlvwq9n71osUua0wWBNUx4tGLF0jHIN3cO3szupqmjmxbiUrhVq7xvmedB0SvdJwnlQ$" TargetMode="External"/><Relationship Id="rId2" Type="http://schemas.openxmlformats.org/officeDocument/2006/relationships/notesSlide" Target="../notesSlides/notesSlide151.xml"/><Relationship Id="rId16" Type="http://schemas.openxmlformats.org/officeDocument/2006/relationships/hyperlink" Target="https://urldefense.com/v3/__https:/arxiv.org/pdf/2306.05685.pdf__;!!OrxsNty6D4my!8Yil6TV7EhcY5vMwlvwq9n71osUua0wWBNUx4tGLF0jHIN3cO3szupqmjmxbiUrhVq7xvmedB0RuGKeM4A$" TargetMode="External"/><Relationship Id="rId20" Type="http://schemas.openxmlformats.org/officeDocument/2006/relationships/hyperlink" Target="https://www.elastic.co/observability-labs/author/david-hope" TargetMode="External"/><Relationship Id="rId29" Type="http://schemas.openxmlformats.org/officeDocument/2006/relationships/hyperlink" Target="https://docs.datadoghq.com/dashboards/functions/rollup/" TargetMode="External"/><Relationship Id="rId41" Type="http://schemas.openxmlformats.org/officeDocument/2006/relationships/hyperlink" Target="https://www.elastic.co/blog/aiops-automation-analytics-elastic-observability-use-cases" TargetMode="External"/><Relationship Id="rId1" Type="http://schemas.openxmlformats.org/officeDocument/2006/relationships/slideLayout" Target="../slideLayouts/slideLayout1.xml"/><Relationship Id="rId6" Type="http://schemas.openxmlformats.org/officeDocument/2006/relationships/hyperlink" Target="https://urldefense.com/v3/__https:/docs.arize.com/phoenix/quickstart/llm-traces__;!!OrxsNty6D4my!8Yil6TV7EhcY5vMwlvwq9n71osUua0wWBNUx4tGLF0jHIN3cO3szupqmjmxbiUrhVq7xvmedB0RfN8Y4Cw$" TargetMode="External"/><Relationship Id="rId11" Type="http://schemas.openxmlformats.org/officeDocument/2006/relationships/hyperlink" Target="https://konghq.com/products/kong-ai-gateway" TargetMode="External"/><Relationship Id="rId24" Type="http://schemas.openxmlformats.org/officeDocument/2006/relationships/hyperlink" Target="https://logz.io/blog/continuous-profiling-new-observability-signal-in-opentelemetry/" TargetMode="External"/><Relationship Id="rId32" Type="http://schemas.openxmlformats.org/officeDocument/2006/relationships/hyperlink" Target="https://www.splunk.com/en_us/blog/learn/kpi-management.html" TargetMode="External"/><Relationship Id="rId37" Type="http://schemas.openxmlformats.org/officeDocument/2006/relationships/hyperlink" Target="https://newrelic.com/blog/ai/what-is-aiops" TargetMode="External"/><Relationship Id="rId40" Type="http://schemas.openxmlformats.org/officeDocument/2006/relationships/hyperlink" Target="https://newrelic.com/blog/dem/what-is-real-user-monitoring" TargetMode="External"/><Relationship Id="rId5" Type="http://schemas.openxmlformats.org/officeDocument/2006/relationships/hyperlink" Target="https://urldefense.com/v3/__https:/www.langchain.com/langsmith__;!!OrxsNty6D4my!8Yil6TV7EhcY5vMwlvwq9n71osUua0wWBNUx4tGLF0jHIN3cO3szupqmjmxbiUrhVq7xvmedB0SAMLUdww$" TargetMode="External"/><Relationship Id="rId15" Type="http://schemas.openxmlformats.org/officeDocument/2006/relationships/hyperlink" Target="https://urldefense.com/v3/__https:/docs.databricks.com/en/generative-ai/external-models/index.html__;!!OrxsNty6D4my!5AVXW0nvefW7MbvPV87N8UfuAWkNPQCP4ASgTDXLZiKYm76PBgESzHsOVwncXiqwswqKCMrSG-G8aQg2Nw$" TargetMode="External"/><Relationship Id="rId23" Type="http://schemas.openxmlformats.org/officeDocument/2006/relationships/hyperlink" Target="https://logz.io/author/dotan-horovits/" TargetMode="External"/><Relationship Id="rId28" Type="http://schemas.openxmlformats.org/officeDocument/2006/relationships/hyperlink" Target="https://www.cncf.io/blog/2025/01/27/what-is-observability-2-0/" TargetMode="External"/><Relationship Id="rId36" Type="http://schemas.openxmlformats.org/officeDocument/2006/relationships/hyperlink" Target="https://www.elastic.co/what-is/application-performance-monitoring" TargetMode="External"/><Relationship Id="rId10" Type="http://schemas.openxmlformats.org/officeDocument/2006/relationships/hyperlink" Target="https://opentelemetry.io/docs/what-is-opentelemetry/" TargetMode="External"/><Relationship Id="rId19" Type="http://schemas.openxmlformats.org/officeDocument/2006/relationships/hyperlink" Target="https://medium.com/@h.stoychev87/modern-observability-from-telemetry-to-understanding-3285d84775bf" TargetMode="External"/><Relationship Id="rId31" Type="http://schemas.openxmlformats.org/officeDocument/2006/relationships/hyperlink" Target="https://www.ibm.com/think/topics/service-level-objective" TargetMode="External"/><Relationship Id="rId44" Type="http://schemas.openxmlformats.org/officeDocument/2006/relationships/hyperlink" Target="https://www.apptio.com/blog/driving-finops-forward-in-2025-and-beyond/" TargetMode="External"/><Relationship Id="rId4" Type="http://schemas.openxmlformats.org/officeDocument/2006/relationships/hyperlink" Target="https://grafana.com/" TargetMode="External"/><Relationship Id="rId9" Type="http://schemas.openxmlformats.org/officeDocument/2006/relationships/hyperlink" Target="https://wandb.ai/site/weave/" TargetMode="External"/><Relationship Id="rId14" Type="http://schemas.openxmlformats.org/officeDocument/2006/relationships/hyperlink" Target="https://urldefense.com/v3/__https:/withmartian.com/__;!!OrxsNty6D4my!5AVXW0nvefW7MbvPV87N8UfuAWkNPQCP4ASgTDXLZiKYm76PBgESzHsOVwncXiqwswqKCMrSG-E0VJZotg$" TargetMode="External"/><Relationship Id="rId22" Type="http://schemas.openxmlformats.org/officeDocument/2006/relationships/hyperlink" Target="https://grafana.com/products/cloud/profiles/" TargetMode="External"/><Relationship Id="rId27" Type="http://schemas.openxmlformats.org/officeDocument/2006/relationships/hyperlink" Target="https://www.dash0.com/knowledge/what-is-observability" TargetMode="External"/><Relationship Id="rId30" Type="http://schemas.openxmlformats.org/officeDocument/2006/relationships/hyperlink" Target="https://opentelemetry.io/docs/concepts/sampling/" TargetMode="External"/><Relationship Id="rId35" Type="http://schemas.openxmlformats.org/officeDocument/2006/relationships/hyperlink" Target="https://www.dynatrace.com/news/blog/what-is-synthetic-monitoring/" TargetMode="External"/><Relationship Id="rId43" Type="http://schemas.openxmlformats.org/officeDocument/2006/relationships/hyperlink" Target="https://www.splunk.com/en_us/blog/learn/cybersecurity-analytics.html" TargetMode="External"/><Relationship Id="rId8" Type="http://schemas.openxmlformats.org/officeDocument/2006/relationships/hyperlink" Target="https://arize.com/" TargetMode="External"/><Relationship Id="rId3" Type="http://schemas.openxmlformats.org/officeDocument/2006/relationships/hyperlink" Target="https://prometheus.io/" TargetMode="External"/><Relationship Id="rId12" Type="http://schemas.openxmlformats.org/officeDocument/2006/relationships/hyperlink" Target="https://www.litellm.ai/" TargetMode="External"/><Relationship Id="rId17" Type="http://schemas.openxmlformats.org/officeDocument/2006/relationships/hyperlink" Target="https://urldefense.com/v3/__https:/arxiv.org/pdf/2401.06855.pdf__;!!OrxsNty6D4my!8Yil6TV7EhcY5vMwlvwq9n71osUua0wWBNUx4tGLF0jHIN3cO3szupqmjmxbiUrhVq7xvmedB0QUq6OTuA$" TargetMode="External"/><Relationship Id="rId25" Type="http://schemas.openxmlformats.org/officeDocument/2006/relationships/hyperlink" Target="https://logz.io/learn/opentelemetry-guide/?_gl=1*1sk9pvn*_up*MQ..*_ga*MTM0ODczMjM1Ni4xNzY5NjgwMjE5*_ga_D34HT44X33*czE3Njk2ODAyMTgkbzEkZzAkdDE3Njk2ODAyMTgkajYwJGwwJGgw#overview" TargetMode="External"/><Relationship Id="rId33" Type="http://schemas.openxmlformats.org/officeDocument/2006/relationships/hyperlink" Target="https://www.ibm.com/docs/en/instana-observability/1.0.310?topic=capabilities-unbounded-analytics" TargetMode="External"/><Relationship Id="rId38" Type="http://schemas.openxmlformats.org/officeDocument/2006/relationships/hyperlink" Target="https://www.ibm.com/think/topics/observability-vs-monitoring" TargetMode="Externa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9.xml"/></Relationships>
</file>

<file path=ppt/slides/_rels/slide202.xml.rels><?xml version="1.0" encoding="UTF-8" standalone="yes"?>
<Relationships xmlns="http://schemas.openxmlformats.org/package/2006/relationships"><Relationship Id="rId2" Type="http://schemas.openxmlformats.org/officeDocument/2006/relationships/image" Target="../media/image193.png"/><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3" Type="http://schemas.openxmlformats.org/officeDocument/2006/relationships/image" Target="../media/image194.png"/><Relationship Id="rId2" Type="http://schemas.openxmlformats.org/officeDocument/2006/relationships/notesSlide" Target="../notesSlides/notesSlide153.xml"/><Relationship Id="rId1" Type="http://schemas.openxmlformats.org/officeDocument/2006/relationships/slideLayout" Target="../slideLayouts/slideLayout1.xml"/></Relationships>
</file>

<file path=ppt/slides/_rels/slide204.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notesSlide" Target="../notesSlides/notesSlide154.xml"/><Relationship Id="rId1" Type="http://schemas.openxmlformats.org/officeDocument/2006/relationships/slideLayout" Target="../slideLayouts/slideLayout1.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9.xml"/></Relationships>
</file>

<file path=ppt/slides/_rels/slide206.xml.rels><?xml version="1.0" encoding="UTF-8" standalone="yes"?>
<Relationships xmlns="http://schemas.openxmlformats.org/package/2006/relationships"><Relationship Id="rId8" Type="http://schemas.openxmlformats.org/officeDocument/2006/relationships/diagramData" Target="../diagrams/data28.xml"/><Relationship Id="rId3" Type="http://schemas.openxmlformats.org/officeDocument/2006/relationships/diagramData" Target="../diagrams/data27.xml"/><Relationship Id="rId7" Type="http://schemas.microsoft.com/office/2007/relationships/diagramDrawing" Target="../diagrams/drawing27.xml"/><Relationship Id="rId12" Type="http://schemas.microsoft.com/office/2007/relationships/diagramDrawing" Target="../diagrams/drawing28.xml"/><Relationship Id="rId2" Type="http://schemas.openxmlformats.org/officeDocument/2006/relationships/notesSlide" Target="../notesSlides/notesSlide156.xml"/><Relationship Id="rId1" Type="http://schemas.openxmlformats.org/officeDocument/2006/relationships/slideLayout" Target="../slideLayouts/slideLayout2.xml"/><Relationship Id="rId6" Type="http://schemas.openxmlformats.org/officeDocument/2006/relationships/diagramColors" Target="../diagrams/colors27.xml"/><Relationship Id="rId11" Type="http://schemas.openxmlformats.org/officeDocument/2006/relationships/diagramColors" Target="../diagrams/colors28.xml"/><Relationship Id="rId5" Type="http://schemas.openxmlformats.org/officeDocument/2006/relationships/diagramQuickStyle" Target="../diagrams/quickStyle27.xml"/><Relationship Id="rId10" Type="http://schemas.openxmlformats.org/officeDocument/2006/relationships/diagramQuickStyle" Target="../diagrams/quickStyle28.xml"/><Relationship Id="rId4" Type="http://schemas.openxmlformats.org/officeDocument/2006/relationships/diagramLayout" Target="../diagrams/layout27.xml"/><Relationship Id="rId9" Type="http://schemas.openxmlformats.org/officeDocument/2006/relationships/diagramLayout" Target="../diagrams/layout28.xml"/></Relationships>
</file>

<file path=ppt/slides/_rels/slide207.xml.rels><?xml version="1.0" encoding="UTF-8" standalone="yes"?>
<Relationships xmlns="http://schemas.openxmlformats.org/package/2006/relationships"><Relationship Id="rId8" Type="http://schemas.openxmlformats.org/officeDocument/2006/relationships/image" Target="../media/image199.png"/><Relationship Id="rId3" Type="http://schemas.openxmlformats.org/officeDocument/2006/relationships/notesSlide" Target="../notesSlides/notesSlide157.xml"/><Relationship Id="rId7" Type="http://schemas.openxmlformats.org/officeDocument/2006/relationships/image" Target="../media/image198.png"/><Relationship Id="rId2" Type="http://schemas.openxmlformats.org/officeDocument/2006/relationships/slideLayout" Target="../slideLayouts/slideLayout2.xml"/><Relationship Id="rId1" Type="http://schemas.openxmlformats.org/officeDocument/2006/relationships/tags" Target="../tags/tag1.xml"/><Relationship Id="rId6" Type="http://schemas.openxmlformats.org/officeDocument/2006/relationships/image" Target="../media/image197.png"/><Relationship Id="rId5" Type="http://schemas.openxmlformats.org/officeDocument/2006/relationships/image" Target="../media/image196.emf"/><Relationship Id="rId4" Type="http://schemas.openxmlformats.org/officeDocument/2006/relationships/oleObject" Target="../embeddings/oleObject1.bin"/></Relationships>
</file>

<file path=ppt/slides/_rels/slide208.xml.rels><?xml version="1.0" encoding="UTF-8" standalone="yes"?>
<Relationships xmlns="http://schemas.openxmlformats.org/package/2006/relationships"><Relationship Id="rId3" Type="http://schemas.openxmlformats.org/officeDocument/2006/relationships/notesSlide" Target="../notesSlides/notesSlide158.xml"/><Relationship Id="rId2" Type="http://schemas.openxmlformats.org/officeDocument/2006/relationships/slideLayout" Target="../slideLayouts/slideLayout2.xml"/><Relationship Id="rId1" Type="http://schemas.openxmlformats.org/officeDocument/2006/relationships/tags" Target="../tags/tag2.xml"/><Relationship Id="rId6" Type="http://schemas.openxmlformats.org/officeDocument/2006/relationships/image" Target="../media/image200.png"/><Relationship Id="rId5" Type="http://schemas.openxmlformats.org/officeDocument/2006/relationships/image" Target="../media/image196.emf"/><Relationship Id="rId4" Type="http://schemas.openxmlformats.org/officeDocument/2006/relationships/oleObject" Target="../embeddings/oleObject2.bin"/></Relationships>
</file>

<file path=ppt/slides/_rels/slide209.xml.rels><?xml version="1.0" encoding="UTF-8" standalone="yes"?>
<Relationships xmlns="http://schemas.openxmlformats.org/package/2006/relationships"><Relationship Id="rId8" Type="http://schemas.openxmlformats.org/officeDocument/2006/relationships/image" Target="../media/image203.png"/><Relationship Id="rId3" Type="http://schemas.openxmlformats.org/officeDocument/2006/relationships/notesSlide" Target="../notesSlides/notesSlide159.xml"/><Relationship Id="rId7" Type="http://schemas.openxmlformats.org/officeDocument/2006/relationships/image" Target="../media/image202.png"/><Relationship Id="rId2" Type="http://schemas.openxmlformats.org/officeDocument/2006/relationships/slideLayout" Target="../slideLayouts/slideLayout2.xml"/><Relationship Id="rId1" Type="http://schemas.openxmlformats.org/officeDocument/2006/relationships/tags" Target="../tags/tag3.xml"/><Relationship Id="rId6" Type="http://schemas.openxmlformats.org/officeDocument/2006/relationships/image" Target="../media/image201.svg"/><Relationship Id="rId11" Type="http://schemas.openxmlformats.org/officeDocument/2006/relationships/image" Target="../media/image205.png"/><Relationship Id="rId5" Type="http://schemas.openxmlformats.org/officeDocument/2006/relationships/image" Target="../media/image196.emf"/><Relationship Id="rId10" Type="http://schemas.openxmlformats.org/officeDocument/2006/relationships/image" Target="../media/image204.png"/><Relationship Id="rId4" Type="http://schemas.openxmlformats.org/officeDocument/2006/relationships/oleObject" Target="../embeddings/oleObject3.bin"/><Relationship Id="rId9" Type="http://schemas.openxmlformats.org/officeDocument/2006/relationships/image" Target="../media/image200.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9.xml"/></Relationships>
</file>

<file path=ppt/slides/_rels/slide211.xml.rels><?xml version="1.0" encoding="UTF-8" standalone="yes"?>
<Relationships xmlns="http://schemas.openxmlformats.org/package/2006/relationships"><Relationship Id="rId8" Type="http://schemas.openxmlformats.org/officeDocument/2006/relationships/image" Target="../media/image208.png"/><Relationship Id="rId13" Type="http://schemas.openxmlformats.org/officeDocument/2006/relationships/image" Target="../media/image210.jpeg"/><Relationship Id="rId18" Type="http://schemas.openxmlformats.org/officeDocument/2006/relationships/hyperlink" Target="https://www.cbinsights.com/research/report/ai-agent-bible/?utm_campaign=newsletter_general_RU_hs&amp;utm_medium=email&amp;_hsenc=p2ANqtz-9vHL03M6DsidUodEAil8zjpRECRZBa6EsQ4lwQ8gTvyD424IQmgZFIGeqh7WgJrjCEzy1urVtfMkd1CZqnuU7JXfRxCA&amp;_hsmi=383586777&amp;utm_content=383586777&amp;utm_source=hs_email" TargetMode="External"/><Relationship Id="rId3" Type="http://schemas.openxmlformats.org/officeDocument/2006/relationships/hyperlink" Target="https://www.bondcap.com/report/tai/#view/117" TargetMode="External"/><Relationship Id="rId21" Type="http://schemas.openxmlformats.org/officeDocument/2006/relationships/hyperlink" Target="https://situational-awareness.ai/" TargetMode="External"/><Relationship Id="rId7" Type="http://schemas.openxmlformats.org/officeDocument/2006/relationships/hyperlink" Target="https://urldefense.com/v3/__https:/menlovc.com/2024-the-state-of-generative-ai-in-the-enterprise/__;!!OrxsNty6D4my!637Fk6Qx2jQ0kx0UE5IRuAkj8SzY-ataul-rguD09gwn_9YQTq2TULeWppIuoty5C215DKmxH770WGg5pw$" TargetMode="External"/><Relationship Id="rId12" Type="http://schemas.openxmlformats.org/officeDocument/2006/relationships/hyperlink" Target="https://threadreaderapp.com/thread/1945111158358413348.html" TargetMode="External"/><Relationship Id="rId17" Type="http://schemas.openxmlformats.org/officeDocument/2006/relationships/image" Target="../media/image212.png"/><Relationship Id="rId2" Type="http://schemas.openxmlformats.org/officeDocument/2006/relationships/notesSlide" Target="../notesSlides/notesSlide161.xml"/><Relationship Id="rId16" Type="http://schemas.openxmlformats.org/officeDocument/2006/relationships/hyperlink" Target="chrome-extension://mhjfbmdgcfjbbpaeojofohoefgiehjai/index.html" TargetMode="External"/><Relationship Id="rId20" Type="http://schemas.openxmlformats.org/officeDocument/2006/relationships/image" Target="../media/image214.png"/><Relationship Id="rId1" Type="http://schemas.openxmlformats.org/officeDocument/2006/relationships/slideLayout" Target="../slideLayouts/slideLayout1.xml"/><Relationship Id="rId6" Type="http://schemas.openxmlformats.org/officeDocument/2006/relationships/image" Target="../media/image207.png"/><Relationship Id="rId11" Type="http://schemas.openxmlformats.org/officeDocument/2006/relationships/image" Target="../media/image209.png"/><Relationship Id="rId5" Type="http://schemas.openxmlformats.org/officeDocument/2006/relationships/hyperlink" Target="https://urldefense.com/v3/__https:/a16z.com/ai-enterprise-2025/?utm_source=tldrai__;!!OrxsNty6D4my!637Fk6Qx2jQ0kx0UE5IRuAkj8SzY-ataul-rguD09gwn_9YQTq2TULeWppIuoty5C215DKmxH76PtSNrbg$" TargetMode="External"/><Relationship Id="rId15" Type="http://schemas.openxmlformats.org/officeDocument/2006/relationships/image" Target="../media/image211.png"/><Relationship Id="rId10" Type="http://schemas.openxmlformats.org/officeDocument/2006/relationships/hyperlink" Target="https://www.stateof.ai/" TargetMode="External"/><Relationship Id="rId19" Type="http://schemas.openxmlformats.org/officeDocument/2006/relationships/image" Target="../media/image213.png"/><Relationship Id="rId4" Type="http://schemas.openxmlformats.org/officeDocument/2006/relationships/image" Target="../media/image206.png"/><Relationship Id="rId9" Type="http://schemas.openxmlformats.org/officeDocument/2006/relationships/hyperlink" Target="https://foundationmodelreport.ai/2025.pdf" TargetMode="External"/><Relationship Id="rId14" Type="http://schemas.openxmlformats.org/officeDocument/2006/relationships/hyperlink" Target="https://urldefense.com/v3/__https:/menlovc.com/perspective/2025-mid-year-llm-market-update/?utm_source=tldrai__;!!OrxsNty6D4my!_QjI-pR0iCFv4IyXXr7v90ppxUXCyGfrRrCOXwfij7AE2SLwDOUnRWSvYMjskDl1aCtDcFdFsJTa3n8Ebg$" TargetMode="External"/><Relationship Id="rId22" Type="http://schemas.openxmlformats.org/officeDocument/2006/relationships/image" Target="../media/image215.png"/></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9.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8" Type="http://schemas.openxmlformats.org/officeDocument/2006/relationships/image" Target="../media/image24.jpeg"/><Relationship Id="rId3" Type="http://schemas.openxmlformats.org/officeDocument/2006/relationships/image" Target="../media/image19.png"/><Relationship Id="rId7" Type="http://schemas.openxmlformats.org/officeDocument/2006/relationships/image" Target="../media/image23.jpeg"/><Relationship Id="rId12" Type="http://schemas.openxmlformats.org/officeDocument/2006/relationships/image" Target="../media/image218.png"/><Relationship Id="rId2" Type="http://schemas.openxmlformats.org/officeDocument/2006/relationships/notesSlide" Target="../notesSlides/notesSlide164.xml"/><Relationship Id="rId1" Type="http://schemas.openxmlformats.org/officeDocument/2006/relationships/slideLayout" Target="../slideLayouts/slideLayout1.xml"/><Relationship Id="rId6" Type="http://schemas.openxmlformats.org/officeDocument/2006/relationships/image" Target="../media/image22.jpeg"/><Relationship Id="rId11" Type="http://schemas.openxmlformats.org/officeDocument/2006/relationships/image" Target="../media/image217.svg"/><Relationship Id="rId5" Type="http://schemas.openxmlformats.org/officeDocument/2006/relationships/image" Target="../media/image21.jpeg"/><Relationship Id="rId10" Type="http://schemas.openxmlformats.org/officeDocument/2006/relationships/image" Target="../media/image216.svg"/><Relationship Id="rId4" Type="http://schemas.openxmlformats.org/officeDocument/2006/relationships/image" Target="../media/image20.jpeg"/><Relationship Id="rId9" Type="http://schemas.openxmlformats.org/officeDocument/2006/relationships/image" Target="../media/image25.jpeg"/></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1.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9.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3" Type="http://schemas.openxmlformats.org/officeDocument/2006/relationships/hyperlink" Target="https://docs.crewai.com/guides/agents/crafting-effective-agents#the-80%2F20-rule%3A-focus-on-tasks-over-agents" TargetMode="External"/><Relationship Id="rId2" Type="http://schemas.openxmlformats.org/officeDocument/2006/relationships/notesSlide" Target="../notesSlides/notesSlide170.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3" Type="http://schemas.openxmlformats.org/officeDocument/2006/relationships/hyperlink" Target="https://methodone.accenture.com/use/deliverables/application-architecture-design-generative-ai-agent-delivery?section=what_why&amp;subsection=what_is_it" TargetMode="External"/><Relationship Id="rId2" Type="http://schemas.openxmlformats.org/officeDocument/2006/relationships/notesSlide" Target="../notesSlides/notesSlide171.xml"/><Relationship Id="rId1" Type="http://schemas.openxmlformats.org/officeDocument/2006/relationships/slideLayout" Target="../slideLayouts/slideLayout2.xml"/><Relationship Id="rId4" Type="http://schemas.openxmlformats.org/officeDocument/2006/relationships/hyperlink" Target="https://methodone.accenture.com/use/deliverables/component-design" TargetMode="Externa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1.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1.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1.xml"/></Relationships>
</file>

<file path=ppt/slides/_rels/slide225.xml.rels><?xml version="1.0" encoding="UTF-8" standalone="yes"?>
<Relationships xmlns="http://schemas.openxmlformats.org/package/2006/relationships"><Relationship Id="rId3" Type="http://schemas.openxmlformats.org/officeDocument/2006/relationships/hyperlink" Target="https://mysolutionplannernextgen.accenture.com/DFD/" TargetMode="External"/><Relationship Id="rId2" Type="http://schemas.openxmlformats.org/officeDocument/2006/relationships/hyperlink" Target="https://daiassets.accenture.com/daiassets/assistance-request" TargetMode="External"/><Relationship Id="rId1" Type="http://schemas.openxmlformats.org/officeDocument/2006/relationships/slideLayout" Target="../slideLayouts/slideLayout1.xml"/><Relationship Id="rId4" Type="http://schemas.openxmlformats.org/officeDocument/2006/relationships/image" Target="../media/image219.png"/></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9.xml"/></Relationships>
</file>

<file path=ppt/slides/_rels/slide227.xml.rels><?xml version="1.0" encoding="UTF-8" standalone="yes"?>
<Relationships xmlns="http://schemas.openxmlformats.org/package/2006/relationships"><Relationship Id="rId2" Type="http://schemas.openxmlformats.org/officeDocument/2006/relationships/image" Target="../media/image220.jpeg"/><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8" Type="http://schemas.openxmlformats.org/officeDocument/2006/relationships/slide" Target="slide153.xml"/><Relationship Id="rId3" Type="http://schemas.openxmlformats.org/officeDocument/2006/relationships/slide" Target="slide25.xml"/><Relationship Id="rId7" Type="http://schemas.openxmlformats.org/officeDocument/2006/relationships/slide" Target="slide112.xml"/><Relationship Id="rId12" Type="http://schemas.openxmlformats.org/officeDocument/2006/relationships/slide" Target="slide136.xml"/><Relationship Id="rId2" Type="http://schemas.openxmlformats.org/officeDocument/2006/relationships/notesSlide" Target="../notesSlides/notesSlide176.xml"/><Relationship Id="rId1" Type="http://schemas.openxmlformats.org/officeDocument/2006/relationships/slideLayout" Target="../slideLayouts/slideLayout2.xml"/><Relationship Id="rId6" Type="http://schemas.openxmlformats.org/officeDocument/2006/relationships/slide" Target="slide205.xml"/><Relationship Id="rId11" Type="http://schemas.openxmlformats.org/officeDocument/2006/relationships/slide" Target="slide126.xml"/><Relationship Id="rId5" Type="http://schemas.openxmlformats.org/officeDocument/2006/relationships/slide" Target="slide143.xml"/><Relationship Id="rId10" Type="http://schemas.openxmlformats.org/officeDocument/2006/relationships/image" Target="../media/image15.png"/><Relationship Id="rId4" Type="http://schemas.openxmlformats.org/officeDocument/2006/relationships/slide" Target="slide49.xml"/><Relationship Id="rId9" Type="http://schemas.openxmlformats.org/officeDocument/2006/relationships/slide" Target="slide69.xml"/></Relationships>
</file>

<file path=ppt/slides/_rels/slide229.xml.rels><?xml version="1.0" encoding="UTF-8" standalone="yes"?>
<Relationships xmlns="http://schemas.openxmlformats.org/package/2006/relationships"><Relationship Id="rId8" Type="http://schemas.openxmlformats.org/officeDocument/2006/relationships/diagramData" Target="../diagrams/data30.xml"/><Relationship Id="rId3" Type="http://schemas.openxmlformats.org/officeDocument/2006/relationships/diagramData" Target="../diagrams/data29.xml"/><Relationship Id="rId7" Type="http://schemas.microsoft.com/office/2007/relationships/diagramDrawing" Target="../diagrams/drawing29.xml"/><Relationship Id="rId12" Type="http://schemas.microsoft.com/office/2007/relationships/diagramDrawing" Target="../diagrams/drawing30.xml"/><Relationship Id="rId2" Type="http://schemas.openxmlformats.org/officeDocument/2006/relationships/notesSlide" Target="../notesSlides/notesSlide177.xml"/><Relationship Id="rId1" Type="http://schemas.openxmlformats.org/officeDocument/2006/relationships/slideLayout" Target="../slideLayouts/slideLayout2.xml"/><Relationship Id="rId6" Type="http://schemas.openxmlformats.org/officeDocument/2006/relationships/diagramColors" Target="../diagrams/colors29.xml"/><Relationship Id="rId11" Type="http://schemas.openxmlformats.org/officeDocument/2006/relationships/diagramColors" Target="../diagrams/colors30.xml"/><Relationship Id="rId5" Type="http://schemas.openxmlformats.org/officeDocument/2006/relationships/diagramQuickStyle" Target="../diagrams/quickStyle29.xml"/><Relationship Id="rId10" Type="http://schemas.openxmlformats.org/officeDocument/2006/relationships/diagramQuickStyle" Target="../diagrams/quickStyle30.xml"/><Relationship Id="rId4" Type="http://schemas.openxmlformats.org/officeDocument/2006/relationships/diagramLayout" Target="../diagrams/layout29.xml"/><Relationship Id="rId9" Type="http://schemas.openxmlformats.org/officeDocument/2006/relationships/diagramLayout" Target="../diagrams/layout30.xml"/></Relationships>
</file>

<file path=ppt/slides/_rels/slide23.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2" Type="http://schemas.openxmlformats.org/officeDocument/2006/relationships/image" Target="../media/image221.jpeg"/><Relationship Id="rId1" Type="http://schemas.openxmlformats.org/officeDocument/2006/relationships/slideLayout" Target="../slideLayouts/slideLayout1.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33.xml.rels><?xml version="1.0" encoding="UTF-8" standalone="yes"?>
<Relationships xmlns="http://schemas.openxmlformats.org/package/2006/relationships"><Relationship Id="rId8" Type="http://schemas.openxmlformats.org/officeDocument/2006/relationships/hyperlink" Target="https://sdk.airefinery.accenture.com/setup/ai_refinery_101/" TargetMode="External"/><Relationship Id="rId13" Type="http://schemas.openxmlformats.org/officeDocument/2006/relationships/hyperlink" Target="https://www.deeplearning.ai/short-courses/ai-agents-in-langgraph/" TargetMode="External"/><Relationship Id="rId18" Type="http://schemas.openxmlformats.org/officeDocument/2006/relationships/hyperlink" Target="https://www.deeplearning.ai/short-courses/evaluating-ai-agents/" TargetMode="External"/><Relationship Id="rId3" Type="http://schemas.openxmlformats.org/officeDocument/2006/relationships/hyperlink" Target="https://www.amazon.com/Artificial-Intelligence-A-Modern-Approach/dp/0134610997/ref=sr_1_2?crid=5YO7M4EDZKOY&amp;dib=eyJ2IjoiMSJ9.F4BJEvae4dekAwkEnttBiFmqFDqWKs13aFdaVqeVJfwrTU21X1HCh-R9l0rbaNhRDbY9LhIlKGPDp46jsIKhKZj-Zp0WnZJ1236jRn0X_JHR68m1eScSHMnsUq6iAYcpWCQOUQA3YWGDTq8JUgF3rWTv7orZN2OjLAFphric--UpnfWbT2xNrBrY3azcuUFDawhSgTGIIjvPKnPzSakDTrLrjm45b0z94EZTVkPABUc.vR38CikDgXzP5a_d3jjpqYPrC59lE-0TER2kYpqQ6NQ&amp;dib_tag=se&amp;keywords=russell+norvig&amp;qid=1760122278&amp;sprefix=russell+norv%2Caps%2C1064&amp;sr=8-2" TargetMode="External"/><Relationship Id="rId7" Type="http://schemas.openxmlformats.org/officeDocument/2006/relationships/hyperlink" Target="https://en.wikipedia.org/wiki/Cognitive_architecture" TargetMode="External"/><Relationship Id="rId12" Type="http://schemas.openxmlformats.org/officeDocument/2006/relationships/hyperlink" Target="https://aws.amazon.com/blogs/machine-learning/build-agentic-systems-with-crewai-and-amazon-bedrock/" TargetMode="External"/><Relationship Id="rId17" Type="http://schemas.openxmlformats.org/officeDocument/2006/relationships/hyperlink" Target="https://www.deeplearning.ai/short-courses/mcp-build-rich-context-ai-apps-with-anthropic/" TargetMode="External"/><Relationship Id="rId2" Type="http://schemas.openxmlformats.org/officeDocument/2006/relationships/notesSlide" Target="../notesSlides/notesSlide178.xml"/><Relationship Id="rId16" Type="http://schemas.openxmlformats.org/officeDocument/2006/relationships/hyperlink" Target="https://arxiv.org/abs/2408.08435" TargetMode="External"/><Relationship Id="rId1" Type="http://schemas.openxmlformats.org/officeDocument/2006/relationships/slideLayout" Target="../slideLayouts/slideLayout1.xml"/><Relationship Id="rId6" Type="http://schemas.openxmlformats.org/officeDocument/2006/relationships/hyperlink" Target="https://en.wikipedia.org/wiki/Intelligent_agent" TargetMode="External"/><Relationship Id="rId11" Type="http://schemas.openxmlformats.org/officeDocument/2006/relationships/hyperlink" Target="https://docs.crewai.com/introduction" TargetMode="External"/><Relationship Id="rId5" Type="http://schemas.openxmlformats.org/officeDocument/2006/relationships/hyperlink" Target="https://aima.cs.berkeley.edu/" TargetMode="External"/><Relationship Id="rId15" Type="http://schemas.openxmlformats.org/officeDocument/2006/relationships/hyperlink" Target="https://arxiv.org/abs/2309.02427" TargetMode="External"/><Relationship Id="rId10" Type="http://schemas.openxmlformats.org/officeDocument/2006/relationships/hyperlink" Target="https://www.deeplearning.ai/short-courses/practical-multi-ai-agents-and-advanced-use-cases-with-crewai/" TargetMode="External"/><Relationship Id="rId19" Type="http://schemas.openxmlformats.org/officeDocument/2006/relationships/hyperlink" Target="https://www.youtube.com/watch?v=vygFgCNR7WA&amp;list=PLfaIDFEXuae0um8Fj0V4dHG37fGFU8Q5S" TargetMode="External"/><Relationship Id="rId4" Type="http://schemas.openxmlformats.org/officeDocument/2006/relationships/hyperlink" Target="https://arxiv.org/abs/0712.3329" TargetMode="External"/><Relationship Id="rId9" Type="http://schemas.openxmlformats.org/officeDocument/2006/relationships/hyperlink" Target="https://www.deeplearning.ai/short-courses/multi-ai-agent-systems-with-crewai/" TargetMode="External"/><Relationship Id="rId14" Type="http://schemas.openxmlformats.org/officeDocument/2006/relationships/hyperlink" Target="https://arxiv.org/abs/2504.01990" TargetMode="External"/></Relationships>
</file>

<file path=ppt/slides/_rels/slide234.xml.rels><?xml version="1.0" encoding="UTF-8" standalone="yes"?>
<Relationships xmlns="http://schemas.openxmlformats.org/package/2006/relationships"><Relationship Id="rId8" Type="http://schemas.openxmlformats.org/officeDocument/2006/relationships/image" Target="../media/image223.png"/><Relationship Id="rId3" Type="http://schemas.openxmlformats.org/officeDocument/2006/relationships/hyperlink" Target="https://alphasignal.ai/?idref=email_ref" TargetMode="External"/><Relationship Id="rId7" Type="http://schemas.openxmlformats.org/officeDocument/2006/relationships/image" Target="../media/image222.png"/><Relationship Id="rId2" Type="http://schemas.openxmlformats.org/officeDocument/2006/relationships/hyperlink" Target="https://tldr.tech/ai?utm_source=tldrai" TargetMode="External"/><Relationship Id="rId1" Type="http://schemas.openxmlformats.org/officeDocument/2006/relationships/slideLayout" Target="../slideLayouts/slideLayout2.xml"/><Relationship Id="rId6" Type="http://schemas.openxmlformats.org/officeDocument/2006/relationships/hyperlink" Target="https://semianalysis.passport.online/member/login?mode=password&amp;request_token=eyJhbGciOiJFUzI1NiIsImtpZCI6InNlbWlhbmFseXNpcy5wYXNzcG9ydC5vbmxpbmUiLCJ0eXAiOiJKV1QifQ.eyJhcHBfdXJpIjoiaHR0cHM6Ly9zZW1pYW5hbHlzaXMucGFzc3BvcnQub25saW5lL21lbWJlci9sb2dpbiIsImF1ZCI6InNlbWlhbmFseXNpcy5wYXNzcG9ydC5vbmxpbmUiLCJjbGllbnRfaWQiOiJVZmtiWGRkZ1BSY2o3MWZ1UDJSR2duIiwiY29kZV9jaGFsbGVuZ2UiOiJmcTZHdWpZV18yNk8tX2MtSGx4bHhROUp3anZXSkpQejZnN3NjSGg3Qlo4IiwiY29kZV9jaGFsbGVuZ2VfbWV0aG9kIjoicGxhaW4iLCJleHAiOjE3NTk4NjcyNTgsImlzcyI6Imh0dHBzOi8vc2VtaWFuYWx5c2lzLnBhc3Nwb3J0Lm9ubGluZS9vYXV0aCIsInJlZGlyZWN0X3VyaSI6Imh0dHBzOi8vc2VtaWFuYWx5c2lzLmNvbS93cC1qc29uL3Bhc3Nwb3J0L3YxL29hdXRoL2xvZ2luIiwic2NvcGUiOlsiaW5zdGFuY2U6cmVhZCIsIm9wZW5pZCIsInByb2ZpbGUiLCJvZmZsaW5lX2FjY2VzcyIsInBhc3N3b3JkIiwibWVtYmVyOnJlYWQiLCJtZW1iZXI6d3JpdGUiLCJzdWJzY3JpcHRpb246cmVhZCIsInN1YnNjcmlwdGlvbjp3cml0ZSIsImFydGljbGU6cmVhZCIsImNhdGVnb3J5OnJlYWQiLCJhc3NldDpyZWFkIiwicGxhbjpyZWFkIiwidXNlcjpyZWFkIiwidXNlcjp3cml0ZSIsInNlc3Npb246Y3JlYXRlIiwiZW50aXRsZW1lbnRzIiwicG9kY2FzdCIsInJzcyIsImVtYWlsIiwic21zIiwid2ViIiwiZmVlZDpyZWFkIiwidG9rZW46cmVhZCIsInB1Ymxpc2hlcjpyZWFkIiwicHVibGlzaGVyOndyaXRlIiwicHJvZHVjdDpyZWFkIiwicHJpY2U6cmVhZCJdLCJzdGF0ZSI6ImxvZ2luIiwidXNlIjoicmVxdWVzdF90b2tlbiJ9.oZubKu4qYsq_RIwLB6y-Q2KjUYEvbboF4KSeK7aiuAQDqH272hB6Ck0N3MHR1BIeW1WmiaunNoBedAy2mBhMJw" TargetMode="External"/><Relationship Id="rId11" Type="http://schemas.openxmlformats.org/officeDocument/2006/relationships/image" Target="../media/image226.png"/><Relationship Id="rId5" Type="http://schemas.openxmlformats.org/officeDocument/2006/relationships/hyperlink" Target="https://www.deeplearning.ai/the-batch/?utm_medium=email&amp;_hsenc=p2ANqtz--S2w5mxkZu0BGuk01AgbpvOw6v8vMnzzJYjby6GUQ9vJO-mIxXroFwdYCOrfoyfBefjJq1Gkrsaav-51Sm18rRtkKnoQ&amp;_hsmi=383225647&amp;utm_content=subscribe-cta&amp;utm_source=thebatch" TargetMode="External"/><Relationship Id="rId10" Type="http://schemas.openxmlformats.org/officeDocument/2006/relationships/image" Target="../media/image225.png"/><Relationship Id="rId4" Type="http://schemas.openxmlformats.org/officeDocument/2006/relationships/hyperlink" Target="https://nlp.elvissaravia.com/?utm_source=substack&amp;utm_medium=email" TargetMode="External"/><Relationship Id="rId9" Type="http://schemas.openxmlformats.org/officeDocument/2006/relationships/image" Target="../media/image224.png"/></Relationships>
</file>

<file path=ppt/slides/_rels/slide24.xml.rels><?xml version="1.0" encoding="UTF-8" standalone="yes"?>
<Relationships xmlns="http://schemas.openxmlformats.org/package/2006/relationships"><Relationship Id="rId8" Type="http://schemas.openxmlformats.org/officeDocument/2006/relationships/hyperlink" Target="https://en.wikipedia.org/wiki/C4_model#cite_note-:1-2" TargetMode="External"/><Relationship Id="rId13" Type="http://schemas.openxmlformats.org/officeDocument/2006/relationships/hyperlink" Target="https://en.wikipedia.org/wiki/C4_model#cite_note-6" TargetMode="External"/><Relationship Id="rId3" Type="http://schemas.openxmlformats.org/officeDocument/2006/relationships/image" Target="../media/image36.png"/><Relationship Id="rId7" Type="http://schemas.openxmlformats.org/officeDocument/2006/relationships/hyperlink" Target="https://en.wikipedia.org/wiki/C4_model#cite_note-:2-3" TargetMode="External"/><Relationship Id="rId12" Type="http://schemas.openxmlformats.org/officeDocument/2006/relationships/hyperlink" Target="https://en.wikipedia.org/wiki/Big_design_up_front" TargetMode="External"/><Relationship Id="rId2" Type="http://schemas.openxmlformats.org/officeDocument/2006/relationships/notesSlide" Target="../notesSlides/notesSlide22.xml"/><Relationship Id="rId1" Type="http://schemas.openxmlformats.org/officeDocument/2006/relationships/slideLayout" Target="../slideLayouts/slideLayout2.xml"/><Relationship Id="rId6" Type="http://schemas.openxmlformats.org/officeDocument/2006/relationships/hyperlink" Target="https://en.wikipedia.org/wiki/Component-based_software_engineering" TargetMode="External"/><Relationship Id="rId11" Type="http://schemas.openxmlformats.org/officeDocument/2006/relationships/hyperlink" Target="https://en.wikipedia.org/wiki/Integrated_development_environment" TargetMode="External"/><Relationship Id="rId5" Type="http://schemas.openxmlformats.org/officeDocument/2006/relationships/hyperlink" Target="https://en.wikipedia.org/wiki/C4_model#cite_note-5" TargetMode="External"/><Relationship Id="rId10" Type="http://schemas.openxmlformats.org/officeDocument/2006/relationships/hyperlink" Target="https://en.wikipedia.org/wiki/Entity%E2%80%93relationship_model" TargetMode="External"/><Relationship Id="rId4" Type="http://schemas.openxmlformats.org/officeDocument/2006/relationships/hyperlink" Target="https://en.wikipedia.org/wiki/Software_system" TargetMode="External"/><Relationship Id="rId9" Type="http://schemas.openxmlformats.org/officeDocument/2006/relationships/hyperlink" Target="https://en.wikipedia.org/wiki/Unified_Modeling_Language" TargetMode="External"/><Relationship Id="rId14" Type="http://schemas.openxmlformats.org/officeDocument/2006/relationships/hyperlink" Target="https://en.wikipedia.org/wiki/C4_model" TargetMode="Externa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9.xml"/></Relationships>
</file>

<file path=ppt/slides/_rels/slide26.xml.rels><?xml version="1.0" encoding="UTF-8" standalone="yes"?>
<Relationships xmlns="http://schemas.openxmlformats.org/package/2006/relationships"><Relationship Id="rId3" Type="http://schemas.openxmlformats.org/officeDocument/2006/relationships/hyperlink" Target="https://plato.stanford.edu/entries/agency/" TargetMode="External"/><Relationship Id="rId2" Type="http://schemas.openxmlformats.org/officeDocument/2006/relationships/notesSlide" Target="../notesSlides/notesSlide24.xml"/><Relationship Id="rId1" Type="http://schemas.openxmlformats.org/officeDocument/2006/relationships/slideLayout" Target="../slideLayouts/slideLayout15.xml"/></Relationships>
</file>

<file path=ppt/slides/_rels/slide27.xml.rels><?xml version="1.0" encoding="UTF-8" standalone="yes"?>
<Relationships xmlns="http://schemas.openxmlformats.org/package/2006/relationships"><Relationship Id="rId3" Type="http://schemas.openxmlformats.org/officeDocument/2006/relationships/hyperlink" Target="https://www.researchgate.net/publication/329976607_On_Minimal_Autonomous_Agency_Natural_and_Artificial" TargetMode="External"/><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hyperlink" Target="https://arxiv.org/abs/0712.3329" TargetMode="External"/><Relationship Id="rId2" Type="http://schemas.openxmlformats.org/officeDocument/2006/relationships/notesSlide" Target="../notesSlides/notesSlide26.xml"/><Relationship Id="rId1" Type="http://schemas.openxmlformats.org/officeDocument/2006/relationships/slideLayout" Target="../slideLayouts/slideLayout8.xml"/><Relationship Id="rId4" Type="http://schemas.openxmlformats.org/officeDocument/2006/relationships/hyperlink" Target="https://www.nytimes.com/2023/07/11/opinion/ezra-klein-podcast-demis-hassabis.html?showTranscript=1" TargetMode="External"/></Relationships>
</file>

<file path=ppt/slides/_rels/slide29.xml.rels><?xml version="1.0" encoding="UTF-8" standalone="yes"?>
<Relationships xmlns="http://schemas.openxmlformats.org/package/2006/relationships"><Relationship Id="rId3" Type="http://schemas.openxmlformats.org/officeDocument/2006/relationships/hyperlink" Target="https://arxiv.org/abs/0712.3329" TargetMode="External"/><Relationship Id="rId2" Type="http://schemas.openxmlformats.org/officeDocument/2006/relationships/notesSlide" Target="../notesSlides/notesSlide27.xml"/><Relationship Id="rId1" Type="http://schemas.openxmlformats.org/officeDocument/2006/relationships/slideLayout" Target="../slideLayouts/slideLayout2.xml"/><Relationship Id="rId5" Type="http://schemas.openxmlformats.org/officeDocument/2006/relationships/image" Target="../media/image38.png"/><Relationship Id="rId4" Type="http://schemas.openxmlformats.org/officeDocument/2006/relationships/image" Target="../media/image37.png"/></Relationships>
</file>

<file path=ppt/slides/_rels/slide3.xml.rels><?xml version="1.0" encoding="UTF-8" standalone="yes"?>
<Relationships xmlns="http://schemas.openxmlformats.org/package/2006/relationships"><Relationship Id="rId13" Type="http://schemas.openxmlformats.org/officeDocument/2006/relationships/slide" Target="slide69.xml"/><Relationship Id="rId18" Type="http://schemas.openxmlformats.org/officeDocument/2006/relationships/slide" Target="slide103.xml"/><Relationship Id="rId26" Type="http://schemas.openxmlformats.org/officeDocument/2006/relationships/slide" Target="slide67.xml"/><Relationship Id="rId39" Type="http://schemas.openxmlformats.org/officeDocument/2006/relationships/slide" Target="slide129.xml"/><Relationship Id="rId21" Type="http://schemas.openxmlformats.org/officeDocument/2006/relationships/slide" Target="slide110.xml"/><Relationship Id="rId34" Type="http://schemas.openxmlformats.org/officeDocument/2006/relationships/slide" Target="slide201.xml"/><Relationship Id="rId42" Type="http://schemas.openxmlformats.org/officeDocument/2006/relationships/slide" Target="slide146.xml"/><Relationship Id="rId7" Type="http://schemas.openxmlformats.org/officeDocument/2006/relationships/slide" Target="slide38.xml"/><Relationship Id="rId2" Type="http://schemas.openxmlformats.org/officeDocument/2006/relationships/notesSlide" Target="../notesSlides/notesSlide3.xml"/><Relationship Id="rId16" Type="http://schemas.openxmlformats.org/officeDocument/2006/relationships/slide" Target="slide91.xml"/><Relationship Id="rId29" Type="http://schemas.openxmlformats.org/officeDocument/2006/relationships/slide" Target="slide161.xml"/><Relationship Id="rId1" Type="http://schemas.openxmlformats.org/officeDocument/2006/relationships/slideLayout" Target="../slideLayouts/slideLayout1.xml"/><Relationship Id="rId6" Type="http://schemas.openxmlformats.org/officeDocument/2006/relationships/slide" Target="slide26.xml"/><Relationship Id="rId11" Type="http://schemas.openxmlformats.org/officeDocument/2006/relationships/slide" Target="slide44.xml"/><Relationship Id="rId24" Type="http://schemas.openxmlformats.org/officeDocument/2006/relationships/slide" Target="slide53.xml"/><Relationship Id="rId32" Type="http://schemas.openxmlformats.org/officeDocument/2006/relationships/slide" Target="slide176.xml"/><Relationship Id="rId37" Type="http://schemas.openxmlformats.org/officeDocument/2006/relationships/slide" Target="slide132.xml"/><Relationship Id="rId40" Type="http://schemas.openxmlformats.org/officeDocument/2006/relationships/slide" Target="slide136.xml"/><Relationship Id="rId45" Type="http://schemas.openxmlformats.org/officeDocument/2006/relationships/image" Target="../media/image16.png"/><Relationship Id="rId5" Type="http://schemas.openxmlformats.org/officeDocument/2006/relationships/slide" Target="slide25.xml"/><Relationship Id="rId15" Type="http://schemas.openxmlformats.org/officeDocument/2006/relationships/slide" Target="slide78.xml"/><Relationship Id="rId23" Type="http://schemas.openxmlformats.org/officeDocument/2006/relationships/slide" Target="slide63.xml"/><Relationship Id="rId28" Type="http://schemas.openxmlformats.org/officeDocument/2006/relationships/slide" Target="slide157.xml"/><Relationship Id="rId36" Type="http://schemas.openxmlformats.org/officeDocument/2006/relationships/slide" Target="slide126.xml"/><Relationship Id="rId10" Type="http://schemas.openxmlformats.org/officeDocument/2006/relationships/slide" Target="slide36.xml"/><Relationship Id="rId19" Type="http://schemas.openxmlformats.org/officeDocument/2006/relationships/slide" Target="slide100.xml"/><Relationship Id="rId31" Type="http://schemas.openxmlformats.org/officeDocument/2006/relationships/slide" Target="slide174.xml"/><Relationship Id="rId44" Type="http://schemas.openxmlformats.org/officeDocument/2006/relationships/image" Target="../media/image15.png"/><Relationship Id="rId4" Type="http://schemas.openxmlformats.org/officeDocument/2006/relationships/slide" Target="slide5.xml"/><Relationship Id="rId9" Type="http://schemas.openxmlformats.org/officeDocument/2006/relationships/slide" Target="slide32.xml"/><Relationship Id="rId14" Type="http://schemas.openxmlformats.org/officeDocument/2006/relationships/slide" Target="slide71.xml"/><Relationship Id="rId22" Type="http://schemas.openxmlformats.org/officeDocument/2006/relationships/slide" Target="slide49.xml"/><Relationship Id="rId27" Type="http://schemas.openxmlformats.org/officeDocument/2006/relationships/slide" Target="slide153.xml"/><Relationship Id="rId30" Type="http://schemas.openxmlformats.org/officeDocument/2006/relationships/slide" Target="slide167.xml"/><Relationship Id="rId35" Type="http://schemas.openxmlformats.org/officeDocument/2006/relationships/slide" Target="slide112.xml"/><Relationship Id="rId43" Type="http://schemas.openxmlformats.org/officeDocument/2006/relationships/slide" Target="slide149.xml"/><Relationship Id="rId8" Type="http://schemas.openxmlformats.org/officeDocument/2006/relationships/slide" Target="slide28.xml"/><Relationship Id="rId3" Type="http://schemas.openxmlformats.org/officeDocument/2006/relationships/image" Target="../media/image6.png"/><Relationship Id="rId12" Type="http://schemas.openxmlformats.org/officeDocument/2006/relationships/slide" Target="slide205.xml"/><Relationship Id="rId17" Type="http://schemas.openxmlformats.org/officeDocument/2006/relationships/slide" Target="slide93.xml"/><Relationship Id="rId25" Type="http://schemas.openxmlformats.org/officeDocument/2006/relationships/slide" Target="slide60.xml"/><Relationship Id="rId33" Type="http://schemas.openxmlformats.org/officeDocument/2006/relationships/slide" Target="slide181.xml"/><Relationship Id="rId38" Type="http://schemas.openxmlformats.org/officeDocument/2006/relationships/slide" Target="slide131.xml"/><Relationship Id="rId20" Type="http://schemas.openxmlformats.org/officeDocument/2006/relationships/slide" Target="slide108.xml"/><Relationship Id="rId41" Type="http://schemas.openxmlformats.org/officeDocument/2006/relationships/slide" Target="slide14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3" Type="http://schemas.openxmlformats.org/officeDocument/2006/relationships/hyperlink" Target="https://www.amazon.com/Extraordinary-Popular-Delusions-Madness-Crowds/dp/1539849589/ref=sr_1_2?crid=LA1EB7EM0G8F&amp;dib=eyJ2IjoiMSJ9.Fj_kMlSGw1kJdFBYy0pswqQpPJ25QBlQO3_hGn7NXsSFcf-y9gbzVQLKi3r9_9OF-ITADkpaF2uIUcQCi65TfBd5qHmufkonrsI1zU4BaRUkR6FHnZvRVamltLjVXkptY_4O84MJIfwsH5H9xK85Jcq7yQhQhWAE2fjmnMOg3qiBFlkCX5k4erWXiJfxq8sRCLkmQiToXDXM8oMU-QreuMu3CwT32f4nOy0KUS28nkc.jThXBSTEC2L_ZF6_ICnPpDMzAvbxEkrgGHDKnlfTPjg&amp;dib_tag=se&amp;keywords=mass+delusions+and+madness+of+crowds&amp;qid=1760997565&amp;sprefix=mass+delusions+and+madness+of+crowd%2Caps%2C186&amp;sr=8-2" TargetMode="External"/><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30.xml"/><Relationship Id="rId1" Type="http://schemas.openxmlformats.org/officeDocument/2006/relationships/slideLayout" Target="../slideLayouts/slideLayout2.xml"/><Relationship Id="rId5" Type="http://schemas.openxmlformats.org/officeDocument/2006/relationships/image" Target="../media/image41.gif"/><Relationship Id="rId4" Type="http://schemas.openxmlformats.org/officeDocument/2006/relationships/image" Target="../media/image40.png"/></Relationships>
</file>

<file path=ppt/slides/_rels/slide3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31.xml"/><Relationship Id="rId1" Type="http://schemas.openxmlformats.org/officeDocument/2006/relationships/slideLayout" Target="../slideLayouts/slideLayout2.xml"/><Relationship Id="rId5" Type="http://schemas.openxmlformats.org/officeDocument/2006/relationships/image" Target="../media/image41.gif"/><Relationship Id="rId4" Type="http://schemas.openxmlformats.org/officeDocument/2006/relationships/image" Target="../media/image40.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42.png"/><Relationship Id="rId7" Type="http://schemas.openxmlformats.org/officeDocument/2006/relationships/image" Target="../media/image43.png"/><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hyperlink" Target="https://youtu.be/E1AxVXt2Gv4?si=LHbWgkWsk0kCn4lP" TargetMode="External"/><Relationship Id="rId5" Type="http://schemas.openxmlformats.org/officeDocument/2006/relationships/hyperlink" Target="https://aima.cs.berkeley.edu/adoptions.html" TargetMode="External"/><Relationship Id="rId4" Type="http://schemas.openxmlformats.org/officeDocument/2006/relationships/hyperlink" Target="https://aima.cs.berkeley.edu/" TargetMode="External"/></Relationships>
</file>

<file path=ppt/slides/_rels/slide36.xml.rels><?xml version="1.0" encoding="UTF-8" standalone="yes"?>
<Relationships xmlns="http://schemas.openxmlformats.org/package/2006/relationships"><Relationship Id="rId3" Type="http://schemas.openxmlformats.org/officeDocument/2006/relationships/hyperlink" Target="https://www.anthropic.com/engineering/building-effective-agents" TargetMode="External"/><Relationship Id="rId2" Type="http://schemas.openxmlformats.org/officeDocument/2006/relationships/notesSlide" Target="../notesSlides/notesSlide34.xml"/><Relationship Id="rId1" Type="http://schemas.openxmlformats.org/officeDocument/2006/relationships/slideLayout" Target="../slideLayouts/slideLayout2.xml"/><Relationship Id="rId4" Type="http://schemas.openxmlformats.org/officeDocument/2006/relationships/hyperlink" Target="https://docs.langchain.com/oss/python/langgraph/workflows-agents" TargetMode="Externa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8" Type="http://schemas.openxmlformats.org/officeDocument/2006/relationships/hyperlink" Target="https://kxdocuments.accenture.com/contribution/34901c57-fb51-41ab-9428-3943238ed446" TargetMode="External"/><Relationship Id="rId13" Type="http://schemas.openxmlformats.org/officeDocument/2006/relationships/hyperlink" Target="https://urldefense.com/v3/__https:/rkm447z4.r.us-east-1.awstrack.me/L0/https:*2F*2Fkxdocuments.accenture.com*2Fcontribution*2F79d25844-536a-439c-b18f-7998edf484c0/1/0100019a8f1e6392-b9cdd3e3-686f-464f-b1ca-8a04c46d2767-000000/iyhL7rE5W79eie6V-JjBBgxERys=452__;JSUlJQ!!OrxsNty6D4my!4tIIsVoK1tNsv-3kZ1-g4BpYz18nSib_6YDuSD6j_hh6s5sd67QOxPWeNPDqbY4qCdcXuyyFLa909_dzpcBD8-vNyhouI1Brrw$" TargetMode="External"/><Relationship Id="rId3" Type="http://schemas.openxmlformats.org/officeDocument/2006/relationships/image" Target="../media/image6.png"/><Relationship Id="rId7" Type="http://schemas.openxmlformats.org/officeDocument/2006/relationships/slide" Target="slide210.xml"/><Relationship Id="rId12" Type="http://schemas.openxmlformats.org/officeDocument/2006/relationships/hyperlink" Target="https://urldefense.com/v3/__http:/rkm447z4.r.us-east-1.awstrack.me/L0/collections.accenture.com*2Fcollections*2Fe67beb7c-053f-4344-b980-178618620e51/1/0100019a8f1e6392-b9cdd3e3-686f-464f-b1ca-8a04c46d2767-000000/IuUvGocpV6kdRKuO5OtiK6kWd-M=452__;JSU!!OrxsNty6D4my!4tIIsVoK1tNsv-3kZ1-g4BpYz18nSib_6YDuSD6j_hh6s5sd67QOxPWeNPDqbY4qCdcXuyyFLa909_dzpcBD8-vNyhqSubEpiQ$" TargetMode="External"/><Relationship Id="rId2" Type="http://schemas.openxmlformats.org/officeDocument/2006/relationships/notesSlide" Target="../notesSlides/notesSlide4.xml"/><Relationship Id="rId1" Type="http://schemas.openxmlformats.org/officeDocument/2006/relationships/slideLayout" Target="../slideLayouts/slideLayout1.xml"/><Relationship Id="rId6" Type="http://schemas.openxmlformats.org/officeDocument/2006/relationships/slide" Target="slide212.xml"/><Relationship Id="rId11" Type="http://schemas.openxmlformats.org/officeDocument/2006/relationships/slide" Target="slide218.xml"/><Relationship Id="rId5" Type="http://schemas.openxmlformats.org/officeDocument/2006/relationships/slide" Target="slide234.xml"/><Relationship Id="rId10" Type="http://schemas.openxmlformats.org/officeDocument/2006/relationships/slide" Target="slide226.xml"/><Relationship Id="rId4" Type="http://schemas.openxmlformats.org/officeDocument/2006/relationships/slide" Target="slide232.xml"/><Relationship Id="rId9" Type="http://schemas.openxmlformats.org/officeDocument/2006/relationships/hyperlink" Target="https://kxdocuments.accenture.com/contribution/998eb0d0-74c6-492e-adcd-f92a52e2661a" TargetMode="External"/></Relationships>
</file>

<file path=ppt/slides/_rels/slide40.xml.rels><?xml version="1.0" encoding="UTF-8" standalone="yes"?>
<Relationships xmlns="http://schemas.openxmlformats.org/package/2006/relationships"><Relationship Id="rId3" Type="http://schemas.openxmlformats.org/officeDocument/2006/relationships/hyperlink" Target="https://docs.crewai.com/en/guides/agents/crafting-effective-agents" TargetMode="External"/><Relationship Id="rId2" Type="http://schemas.openxmlformats.org/officeDocument/2006/relationships/notesSlide" Target="../notesSlides/notesSlide38.xml"/><Relationship Id="rId1" Type="http://schemas.openxmlformats.org/officeDocument/2006/relationships/slideLayout" Target="../slideLayouts/slideLayout2.xml"/><Relationship Id="rId4" Type="http://schemas.openxmlformats.org/officeDocument/2006/relationships/image" Target="../media/image44.png"/></Relationships>
</file>

<file path=ppt/slides/_rels/slide41.xml.rels><?xml version="1.0" encoding="UTF-8" standalone="yes"?>
<Relationships xmlns="http://schemas.openxmlformats.org/package/2006/relationships"><Relationship Id="rId3" Type="http://schemas.openxmlformats.org/officeDocument/2006/relationships/image" Target="../media/image19.png"/><Relationship Id="rId7" Type="http://schemas.openxmlformats.org/officeDocument/2006/relationships/image" Target="../media/image23.jpeg"/><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image" Target="../media/image22.jpeg"/><Relationship Id="rId5" Type="http://schemas.openxmlformats.org/officeDocument/2006/relationships/image" Target="../media/image21.jpeg"/><Relationship Id="rId4" Type="http://schemas.openxmlformats.org/officeDocument/2006/relationships/image" Target="../media/image20.jpeg"/></Relationships>
</file>

<file path=ppt/slides/_rels/slide42.xml.rels><?xml version="1.0" encoding="UTF-8" standalone="yes"?>
<Relationships xmlns="http://schemas.openxmlformats.org/package/2006/relationships"><Relationship Id="rId3" Type="http://schemas.openxmlformats.org/officeDocument/2006/relationships/image" Target="../media/image24.jpeg"/><Relationship Id="rId7" Type="http://schemas.openxmlformats.org/officeDocument/2006/relationships/image" Target="../media/image47.png"/><Relationship Id="rId2" Type="http://schemas.openxmlformats.org/officeDocument/2006/relationships/notesSlide" Target="../notesSlides/notesSlide40.xml"/><Relationship Id="rId1" Type="http://schemas.openxmlformats.org/officeDocument/2006/relationships/slideLayout" Target="../slideLayouts/slideLayout1.xml"/><Relationship Id="rId6" Type="http://schemas.openxmlformats.org/officeDocument/2006/relationships/image" Target="../media/image46.jpeg"/><Relationship Id="rId5" Type="http://schemas.openxmlformats.org/officeDocument/2006/relationships/image" Target="../media/image45.jpeg"/><Relationship Id="rId4" Type="http://schemas.openxmlformats.org/officeDocument/2006/relationships/image" Target="../media/image25.jpeg"/></Relationships>
</file>

<file path=ppt/slides/_rels/slide43.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image" Target="../media/image21.jpeg"/><Relationship Id="rId7" Type="http://schemas.openxmlformats.org/officeDocument/2006/relationships/hyperlink" Target="https://blog.prototypr.io/user-interfaces-beyond-the-screen-c5c701bf136d" TargetMode="External"/><Relationship Id="rId2" Type="http://schemas.openxmlformats.org/officeDocument/2006/relationships/notesSlide" Target="../notesSlides/notesSlide41.xml"/><Relationship Id="rId1" Type="http://schemas.openxmlformats.org/officeDocument/2006/relationships/slideLayout" Target="../slideLayouts/slideLayout1.xml"/><Relationship Id="rId6" Type="http://schemas.openxmlformats.org/officeDocument/2006/relationships/image" Target="../media/image50.png"/><Relationship Id="rId5" Type="http://schemas.openxmlformats.org/officeDocument/2006/relationships/image" Target="../media/image49.png"/><Relationship Id="rId4" Type="http://schemas.openxmlformats.org/officeDocument/2006/relationships/image" Target="../media/image48.png"/></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9.xml"/></Relationships>
</file>

<file path=ppt/slides/_rels/slide4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43.xml"/><Relationship Id="rId1" Type="http://schemas.openxmlformats.org/officeDocument/2006/relationships/slideLayout" Target="../slideLayouts/slideLayout15.xml"/><Relationship Id="rId4" Type="http://schemas.openxmlformats.org/officeDocument/2006/relationships/hyperlink" Target="https://www.merriam-webster.com/dictionary/technology" TargetMode="External"/></Relationships>
</file>

<file path=ppt/slides/_rels/slide46.xml.rels><?xml version="1.0" encoding="UTF-8" standalone="yes"?>
<Relationships xmlns="http://schemas.openxmlformats.org/package/2006/relationships"><Relationship Id="rId8" Type="http://schemas.openxmlformats.org/officeDocument/2006/relationships/image" Target="../media/image56.png"/><Relationship Id="rId3" Type="http://schemas.openxmlformats.org/officeDocument/2006/relationships/image" Target="../media/image53.png"/><Relationship Id="rId7" Type="http://schemas.openxmlformats.org/officeDocument/2006/relationships/image" Target="../media/image55.png"/><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hyperlink" Target="https://syncedreview.com/2020/05/20/neural-network-ai-is-the-future-of-the-translation-industry/" TargetMode="External"/><Relationship Id="rId5" Type="http://schemas.openxmlformats.org/officeDocument/2006/relationships/image" Target="../media/image54.png"/><Relationship Id="rId10" Type="http://schemas.openxmlformats.org/officeDocument/2006/relationships/image" Target="../media/image57.jpeg"/><Relationship Id="rId4" Type="http://schemas.openxmlformats.org/officeDocument/2006/relationships/hyperlink" Target="https://www.kaggle.com/discussions/getting-started/149448" TargetMode="External"/><Relationship Id="rId9" Type="http://schemas.openxmlformats.org/officeDocument/2006/relationships/image" Target="../media/image39.png"/></Relationships>
</file>

<file path=ppt/slides/_rels/slide47.xml.rels><?xml version="1.0" encoding="UTF-8" standalone="yes"?>
<Relationships xmlns="http://schemas.openxmlformats.org/package/2006/relationships"><Relationship Id="rId3" Type="http://schemas.openxmlformats.org/officeDocument/2006/relationships/image" Target="../media/image58.gif"/><Relationship Id="rId2" Type="http://schemas.openxmlformats.org/officeDocument/2006/relationships/notesSlide" Target="../notesSlides/notesSlide45.xml"/><Relationship Id="rId1" Type="http://schemas.openxmlformats.org/officeDocument/2006/relationships/slideLayout" Target="../slideLayouts/slideLayout2.xml"/><Relationship Id="rId5" Type="http://schemas.openxmlformats.org/officeDocument/2006/relationships/image" Target="../media/image59.png"/><Relationship Id="rId4" Type="http://schemas.openxmlformats.org/officeDocument/2006/relationships/hyperlink" Target="https://research.google/blog/pathways-language-model-palm-scaling-to-540-billion-parameters-for-breakthrough-performance/?utm_source=google&amp;utm_medium=cpc&amp;utm_campaign=brand&amp;ref=assemblyai.com" TargetMode="External"/></Relationships>
</file>

<file path=ppt/slides/_rels/slide4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46.xml"/><Relationship Id="rId1" Type="http://schemas.openxmlformats.org/officeDocument/2006/relationships/slideLayout" Target="../slideLayouts/slideLayout1.xml"/><Relationship Id="rId4" Type="http://schemas.openxmlformats.org/officeDocument/2006/relationships/hyperlink" Target="https://urldefense.com/v3/__https:/medium.com/@lmpo/a-brief-history-of-ai-with-deep-learning-26f7948bc87b__;!!OrxsNty6D4my!46NFD67KgjghgO6m5ZCHGRV-QO_V3G5X675CgwJtjsrOawVHY-MfyfeLRrucrzV1iDUmUAgDEBXUZHvVIg$" TargetMode="Externa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9.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9.xml"/></Relationships>
</file>

<file path=ppt/slides/_rels/slide50.xml.rels><?xml version="1.0" encoding="UTF-8" standalone="yes"?>
<Relationships xmlns="http://schemas.openxmlformats.org/package/2006/relationships"><Relationship Id="rId3" Type="http://schemas.openxmlformats.org/officeDocument/2006/relationships/hyperlink" Target="https://en.wikipedia.org/wiki/Intelligent_agent#:~:text=In%20artificial%20intelligence%2C%20an%20intelligent,learning%20or%20by%20acquiring%20knowledge." TargetMode="External"/><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690.png"/><Relationship Id="rId2" Type="http://schemas.openxmlformats.org/officeDocument/2006/relationships/notesSlide" Target="../notesSlides/notesSlide49.xml"/><Relationship Id="rId1" Type="http://schemas.openxmlformats.org/officeDocument/2006/relationships/slideLayout" Target="../slideLayouts/slideLayout2.xml"/><Relationship Id="rId4" Type="http://schemas.openxmlformats.org/officeDocument/2006/relationships/image" Target="../media/image61.png"/></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8" Type="http://schemas.openxmlformats.org/officeDocument/2006/relationships/diagramData" Target="../diagrams/data17.xml"/><Relationship Id="rId3" Type="http://schemas.openxmlformats.org/officeDocument/2006/relationships/diagramData" Target="../diagrams/data16.xml"/><Relationship Id="rId7" Type="http://schemas.microsoft.com/office/2007/relationships/diagramDrawing" Target="../diagrams/drawing16.xml"/><Relationship Id="rId12" Type="http://schemas.microsoft.com/office/2007/relationships/diagramDrawing" Target="../diagrams/drawing17.xml"/><Relationship Id="rId2" Type="http://schemas.openxmlformats.org/officeDocument/2006/relationships/notesSlide" Target="../notesSlides/notesSlide51.xml"/><Relationship Id="rId1" Type="http://schemas.openxmlformats.org/officeDocument/2006/relationships/slideLayout" Target="../slideLayouts/slideLayout2.xml"/><Relationship Id="rId6" Type="http://schemas.openxmlformats.org/officeDocument/2006/relationships/diagramColors" Target="../diagrams/colors16.xml"/><Relationship Id="rId11" Type="http://schemas.openxmlformats.org/officeDocument/2006/relationships/diagramColors" Target="../diagrams/colors17.xml"/><Relationship Id="rId5" Type="http://schemas.openxmlformats.org/officeDocument/2006/relationships/diagramQuickStyle" Target="../diagrams/quickStyle16.xml"/><Relationship Id="rId10" Type="http://schemas.openxmlformats.org/officeDocument/2006/relationships/diagramQuickStyle" Target="../diagrams/quickStyle17.xml"/><Relationship Id="rId4" Type="http://schemas.openxmlformats.org/officeDocument/2006/relationships/diagramLayout" Target="../diagrams/layout16.xml"/><Relationship Id="rId9" Type="http://schemas.openxmlformats.org/officeDocument/2006/relationships/diagramLayout" Target="../diagrams/layout1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hyperlink" Target="https://arxiv.org/abs/2309.02427" TargetMode="External"/></Relationships>
</file>

<file path=ppt/slides/_rels/slide58.xml.rels><?xml version="1.0" encoding="UTF-8" standalone="yes"?>
<Relationships xmlns="http://schemas.openxmlformats.org/package/2006/relationships"><Relationship Id="rId3" Type="http://schemas.openxmlformats.org/officeDocument/2006/relationships/hyperlink" Target="https://arxiv.org/abs/2502.08640" TargetMode="External"/><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8" Type="http://schemas.openxmlformats.org/officeDocument/2006/relationships/slide" Target="slide153.xml"/><Relationship Id="rId3" Type="http://schemas.openxmlformats.org/officeDocument/2006/relationships/slide" Target="slide25.xml"/><Relationship Id="rId7" Type="http://schemas.openxmlformats.org/officeDocument/2006/relationships/slide" Target="slide112.xml"/><Relationship Id="rId12" Type="http://schemas.openxmlformats.org/officeDocument/2006/relationships/slide" Target="slide136.xml"/><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slide" Target="slide205.xml"/><Relationship Id="rId11" Type="http://schemas.openxmlformats.org/officeDocument/2006/relationships/slide" Target="slide126.xml"/><Relationship Id="rId5" Type="http://schemas.openxmlformats.org/officeDocument/2006/relationships/slide" Target="slide143.xml"/><Relationship Id="rId10" Type="http://schemas.openxmlformats.org/officeDocument/2006/relationships/image" Target="../media/image15.png"/><Relationship Id="rId4" Type="http://schemas.openxmlformats.org/officeDocument/2006/relationships/slide" Target="slide49.xml"/><Relationship Id="rId9" Type="http://schemas.openxmlformats.org/officeDocument/2006/relationships/slide" Target="slide69.xml"/></Relationships>
</file>

<file path=ppt/slides/_rels/slide60.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hyperlink" Target="https://arxiv.org/abs/2309.02427" TargetMode="External"/></Relationships>
</file>

<file path=ppt/slides/_rels/slide61.xml.rels><?xml version="1.0" encoding="UTF-8" standalone="yes"?>
<Relationships xmlns="http://schemas.openxmlformats.org/package/2006/relationships"><Relationship Id="rId8" Type="http://schemas.openxmlformats.org/officeDocument/2006/relationships/hyperlink" Target="https://en.wikipedia.org/wiki/Intelligent_agent#:~:text=In%20artificial%20intelligence%2C%20an%20intelligent,learning%20or%20by%20acquiring%20knowledge." TargetMode="External"/><Relationship Id="rId3" Type="http://schemas.openxmlformats.org/officeDocument/2006/relationships/image" Target="../media/image65.png"/><Relationship Id="rId7" Type="http://schemas.openxmlformats.org/officeDocument/2006/relationships/image" Target="../media/image69.png"/><Relationship Id="rId2" Type="http://schemas.openxmlformats.org/officeDocument/2006/relationships/notesSlide" Target="../notesSlides/notesSlide59.xml"/><Relationship Id="rId1" Type="http://schemas.openxmlformats.org/officeDocument/2006/relationships/slideLayout" Target="../slideLayouts/slideLayout1.xml"/><Relationship Id="rId6" Type="http://schemas.openxmlformats.org/officeDocument/2006/relationships/image" Target="../media/image68.png"/><Relationship Id="rId5" Type="http://schemas.openxmlformats.org/officeDocument/2006/relationships/image" Target="../media/image67.png"/><Relationship Id="rId4" Type="http://schemas.openxmlformats.org/officeDocument/2006/relationships/image" Target="../media/image66.png"/></Relationships>
</file>

<file path=ppt/slides/_rels/slide62.xml.rels><?xml version="1.0" encoding="UTF-8" standalone="yes"?>
<Relationships xmlns="http://schemas.openxmlformats.org/package/2006/relationships"><Relationship Id="rId8" Type="http://schemas.openxmlformats.org/officeDocument/2006/relationships/image" Target="../media/image73.png"/><Relationship Id="rId3" Type="http://schemas.openxmlformats.org/officeDocument/2006/relationships/hyperlink" Target="https://arxiv.org/pdf/2504.01990" TargetMode="External"/><Relationship Id="rId7" Type="http://schemas.openxmlformats.org/officeDocument/2006/relationships/image" Target="../media/image72.png"/><Relationship Id="rId2" Type="http://schemas.openxmlformats.org/officeDocument/2006/relationships/notesSlide" Target="../notesSlides/notesSlide60.xml"/><Relationship Id="rId1" Type="http://schemas.openxmlformats.org/officeDocument/2006/relationships/slideLayout" Target="../slideLayouts/slideLayout1.xml"/><Relationship Id="rId6" Type="http://schemas.openxmlformats.org/officeDocument/2006/relationships/image" Target="../media/image71.png"/><Relationship Id="rId5" Type="http://schemas.openxmlformats.org/officeDocument/2006/relationships/hyperlink" Target="https://arxiv.org/abs/2309.02427" TargetMode="External"/><Relationship Id="rId4" Type="http://schemas.openxmlformats.org/officeDocument/2006/relationships/image" Target="../media/image70.png"/></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9.xml"/></Relationships>
</file>

<file path=ppt/slides/_rels/slide64.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hyperlink" Target="https://arxiv.org/abs/2504.01990" TargetMode="External"/><Relationship Id="rId2" Type="http://schemas.openxmlformats.org/officeDocument/2006/relationships/notesSlide" Target="../notesSlides/notesSlide63.xml"/><Relationship Id="rId1" Type="http://schemas.openxmlformats.org/officeDocument/2006/relationships/slideLayout" Target="../slideLayouts/slideLayout1.xml"/><Relationship Id="rId4" Type="http://schemas.openxmlformats.org/officeDocument/2006/relationships/image" Target="../media/image74.png"/></Relationships>
</file>

<file path=ppt/slides/_rels/slide66.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64.xml"/><Relationship Id="rId1" Type="http://schemas.openxmlformats.org/officeDocument/2006/relationships/slideLayout" Target="../slideLayouts/slideLayout1.xml"/><Relationship Id="rId5" Type="http://schemas.openxmlformats.org/officeDocument/2006/relationships/hyperlink" Target="https://arxiv.org/abs/2504.01990" TargetMode="External"/><Relationship Id="rId4" Type="http://schemas.openxmlformats.org/officeDocument/2006/relationships/image" Target="../media/image76.png"/></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9.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9.xml"/></Relationships>
</file>

<file path=ppt/slides/_rels/slide7.xml.rels><?xml version="1.0" encoding="UTF-8" standalone="yes"?>
<Relationships xmlns="http://schemas.openxmlformats.org/package/2006/relationships"><Relationship Id="rId8" Type="http://schemas.openxmlformats.org/officeDocument/2006/relationships/diagramData" Target="../diagrams/data2.xml"/><Relationship Id="rId3" Type="http://schemas.openxmlformats.org/officeDocument/2006/relationships/diagramData" Target="../diagrams/data1.xml"/><Relationship Id="rId7" Type="http://schemas.microsoft.com/office/2007/relationships/diagramDrawing" Target="../diagrams/drawing1.xml"/><Relationship Id="rId12" Type="http://schemas.microsoft.com/office/2007/relationships/diagramDrawing" Target="../diagrams/drawing2.xm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diagramColors" Target="../diagrams/colors1.xml"/><Relationship Id="rId11" Type="http://schemas.openxmlformats.org/officeDocument/2006/relationships/diagramColors" Target="../diagrams/colors2.xml"/><Relationship Id="rId5" Type="http://schemas.openxmlformats.org/officeDocument/2006/relationships/diagramQuickStyle" Target="../diagrams/quickStyle1.xml"/><Relationship Id="rId10" Type="http://schemas.openxmlformats.org/officeDocument/2006/relationships/diagramQuickStyle" Target="../diagrams/quickStyle2.xml"/><Relationship Id="rId4" Type="http://schemas.openxmlformats.org/officeDocument/2006/relationships/diagramLayout" Target="../diagrams/layout1.xml"/><Relationship Id="rId9" Type="http://schemas.openxmlformats.org/officeDocument/2006/relationships/diagramLayout" Target="../diagrams/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9.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71.xml"/><Relationship Id="rId1" Type="http://schemas.openxmlformats.org/officeDocument/2006/relationships/slideLayout" Target="../slideLayouts/slideLayout2.xml"/><Relationship Id="rId4" Type="http://schemas.openxmlformats.org/officeDocument/2006/relationships/hyperlink" Target="https://arxiv.org/abs/2305.18323" TargetMode="External"/></Relationships>
</file>

<file path=ppt/slides/_rels/slide74.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72.xml"/><Relationship Id="rId1" Type="http://schemas.openxmlformats.org/officeDocument/2006/relationships/slideLayout" Target="../slideLayouts/slideLayout1.xml"/><Relationship Id="rId5" Type="http://schemas.openxmlformats.org/officeDocument/2006/relationships/hyperlink" Target="https://arxiv.org/abs/2210.03629" TargetMode="External"/><Relationship Id="rId4" Type="http://schemas.openxmlformats.org/officeDocument/2006/relationships/hyperlink" Target="https://arxiv.org/abs/2305.18323" TargetMode="External"/></Relationships>
</file>

<file path=ppt/slides/_rels/slide75.xml.rels><?xml version="1.0" encoding="UTF-8" standalone="yes"?>
<Relationships xmlns="http://schemas.openxmlformats.org/package/2006/relationships"><Relationship Id="rId8" Type="http://schemas.openxmlformats.org/officeDocument/2006/relationships/hyperlink" Target="https://madplay.github.io/en/post/harness-engineering" TargetMode="External"/><Relationship Id="rId3" Type="http://schemas.openxmlformats.org/officeDocument/2006/relationships/hyperlink" Target="https://www.anthropic.com/research/building-effective-agents" TargetMode="External"/><Relationship Id="rId7" Type="http://schemas.openxmlformats.org/officeDocument/2006/relationships/hyperlink" Target="https://www.oneusefulthing.org/p/a-guide-to-which-ai-to-use-in-the" TargetMode="External"/><Relationship Id="rId2" Type="http://schemas.openxmlformats.org/officeDocument/2006/relationships/hyperlink" Target="https://arxiv.org/abs/2210.03629" TargetMode="External"/><Relationship Id="rId1" Type="http://schemas.openxmlformats.org/officeDocument/2006/relationships/slideLayout" Target="../slideLayouts/slideLayout2.xml"/><Relationship Id="rId6" Type="http://schemas.openxmlformats.org/officeDocument/2006/relationships/hyperlink" Target="https://openai.com/index/harness-engineering/" TargetMode="External"/><Relationship Id="rId11" Type="http://schemas.openxmlformats.org/officeDocument/2006/relationships/hyperlink" Target="https://arxiv.org/html/2603.05344v1" TargetMode="External"/><Relationship Id="rId5" Type="http://schemas.openxmlformats.org/officeDocument/2006/relationships/hyperlink" Target="https://mitchellh.com/writing/my-ai-adoption-journey" TargetMode="External"/><Relationship Id="rId10" Type="http://schemas.openxmlformats.org/officeDocument/2006/relationships/hyperlink" Target="https://www.dailydoseofds.com/p/the-anatomy-of-an-agent-harness/" TargetMode="External"/><Relationship Id="rId4" Type="http://schemas.openxmlformats.org/officeDocument/2006/relationships/hyperlink" Target="https://www.letta.com/blog/letta-v1-agent" TargetMode="External"/><Relationship Id="rId9" Type="http://schemas.openxmlformats.org/officeDocument/2006/relationships/hyperlink" Target="https://www.anthropic.com/engineering/managed-agents" TargetMode="External"/></Relationships>
</file>

<file path=ppt/slides/_rels/slide76.xml.rels><?xml version="1.0" encoding="UTF-8" standalone="yes"?>
<Relationships xmlns="http://schemas.openxmlformats.org/package/2006/relationships"><Relationship Id="rId3" Type="http://schemas.openxmlformats.org/officeDocument/2006/relationships/hyperlink" Target="https://arxiv.org/abs/2603.05344v3" TargetMode="External"/><Relationship Id="rId2" Type="http://schemas.openxmlformats.org/officeDocument/2006/relationships/image" Target="../media/image78.png"/><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hyperlink" Target="https://arxiv.org/abs/2603.05344v3" TargetMode="External"/><Relationship Id="rId2" Type="http://schemas.openxmlformats.org/officeDocument/2006/relationships/image" Target="../media/image79.png"/><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9.xml"/></Relationships>
</file>

<file path=ppt/slides/_rels/slide7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74.xml"/><Relationship Id="rId1" Type="http://schemas.openxmlformats.org/officeDocument/2006/relationships/slideLayout" Target="../slideLayouts/slideLayout2.xml"/><Relationship Id="rId4" Type="http://schemas.openxmlformats.org/officeDocument/2006/relationships/image" Target="../media/image80.png"/></Relationships>
</file>

<file path=ppt/slides/_rels/slide8.xml.rels><?xml version="1.0" encoding="UTF-8" standalone="yes"?>
<Relationships xmlns="http://schemas.openxmlformats.org/package/2006/relationships"><Relationship Id="rId8" Type="http://schemas.openxmlformats.org/officeDocument/2006/relationships/diagramData" Target="../diagrams/data4.xml"/><Relationship Id="rId3" Type="http://schemas.openxmlformats.org/officeDocument/2006/relationships/diagramData" Target="../diagrams/data3.xml"/><Relationship Id="rId7" Type="http://schemas.microsoft.com/office/2007/relationships/diagramDrawing" Target="../diagrams/drawing3.xml"/><Relationship Id="rId12" Type="http://schemas.microsoft.com/office/2007/relationships/diagramDrawing" Target="../diagrams/drawing4.xml"/><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diagramColors" Target="../diagrams/colors3.xml"/><Relationship Id="rId11" Type="http://schemas.openxmlformats.org/officeDocument/2006/relationships/diagramColors" Target="../diagrams/colors4.xml"/><Relationship Id="rId5" Type="http://schemas.openxmlformats.org/officeDocument/2006/relationships/diagramQuickStyle" Target="../diagrams/quickStyle3.xml"/><Relationship Id="rId10" Type="http://schemas.openxmlformats.org/officeDocument/2006/relationships/diagramQuickStyle" Target="../diagrams/quickStyle4.xml"/><Relationship Id="rId4" Type="http://schemas.openxmlformats.org/officeDocument/2006/relationships/diagramLayout" Target="../diagrams/layout3.xml"/><Relationship Id="rId9" Type="http://schemas.openxmlformats.org/officeDocument/2006/relationships/diagramLayout" Target="../diagrams/layout4.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77.xml"/><Relationship Id="rId1" Type="http://schemas.openxmlformats.org/officeDocument/2006/relationships/slideLayout" Target="../slideLayouts/slideLayout2.xml"/><Relationship Id="rId4" Type="http://schemas.openxmlformats.org/officeDocument/2006/relationships/hyperlink" Target="https://www.youtube.com/watch?v=ahnGLM-RC1Y" TargetMode="External"/></Relationships>
</file>

<file path=ppt/slides/_rels/slide83.xml.rels><?xml version="1.0" encoding="UTF-8" standalone="yes"?>
<Relationships xmlns="http://schemas.openxmlformats.org/package/2006/relationships"><Relationship Id="rId3" Type="http://schemas.openxmlformats.org/officeDocument/2006/relationships/hyperlink" Target="https://weaviate.io/blog/chunking-strategies-for-rag?utm_source=channels&amp;utm_medium=vs_social&amp;utm_campaign=chunking&amp;utm_content=325bcb84-c826-474b-aa80-3e8c7fa79358" TargetMode="External"/><Relationship Id="rId2" Type="http://schemas.openxmlformats.org/officeDocument/2006/relationships/notesSlide" Target="../notesSlides/notesSlide78.xml"/><Relationship Id="rId1" Type="http://schemas.openxmlformats.org/officeDocument/2006/relationships/slideLayout" Target="../slideLayouts/slideLayout2.xml"/><Relationship Id="rId4" Type="http://schemas.openxmlformats.org/officeDocument/2006/relationships/hyperlink" Target="https://docs.langchain.com/oss/python/integrations/splitters" TargetMode="Externa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80.xml"/><Relationship Id="rId1" Type="http://schemas.openxmlformats.org/officeDocument/2006/relationships/slideLayout" Target="../slideLayouts/slideLayout2.xml"/><Relationship Id="rId4" Type="http://schemas.openxmlformats.org/officeDocument/2006/relationships/hyperlink" Target="https://www.anthropic.com/engineering/contextual-retrieval" TargetMode="External"/></Relationships>
</file>

<file path=ppt/slides/_rels/slide86.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81.xml"/><Relationship Id="rId1" Type="http://schemas.openxmlformats.org/officeDocument/2006/relationships/slideLayout" Target="../slideLayouts/slideLayout2.xml"/><Relationship Id="rId4" Type="http://schemas.openxmlformats.org/officeDocument/2006/relationships/hyperlink" Target="https://osanseviero.github.io/hackerllama/blog/posts/sentence_embeddings2/" TargetMode="External"/></Relationships>
</file>

<file path=ppt/slides/_rels/slide87.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notesSlide" Target="../notesSlides/notesSlide82.xml"/><Relationship Id="rId1" Type="http://schemas.openxmlformats.org/officeDocument/2006/relationships/slideLayout" Target="../slideLayouts/slideLayout2.xml"/><Relationship Id="rId6" Type="http://schemas.openxmlformats.org/officeDocument/2006/relationships/image" Target="../media/image85.png"/><Relationship Id="rId5" Type="http://schemas.openxmlformats.org/officeDocument/2006/relationships/hyperlink" Target="https://aws.amazon.com/blogs/big-data/enhancing-search-relevancy-with-cohere-rerank-3-5-and-amazon-opensearch-service/" TargetMode="External"/><Relationship Id="rId4" Type="http://schemas.openxmlformats.org/officeDocument/2006/relationships/hyperlink" Target="https://cohere.com/blog/rerank-3pt5" TargetMode="External"/></Relationships>
</file>

<file path=ppt/slides/_rels/slide88.xml.rels><?xml version="1.0" encoding="UTF-8" standalone="yes"?>
<Relationships xmlns="http://schemas.openxmlformats.org/package/2006/relationships"><Relationship Id="rId3" Type="http://schemas.openxmlformats.org/officeDocument/2006/relationships/hyperlink" Target="https://huggingface.co/spaces/mteb/leaderboard" TargetMode="External"/><Relationship Id="rId2" Type="http://schemas.openxmlformats.org/officeDocument/2006/relationships/notesSlide" Target="../notesSlides/notesSlide83.xml"/><Relationship Id="rId1" Type="http://schemas.openxmlformats.org/officeDocument/2006/relationships/slideLayout" Target="../slideLayouts/slideLayout2.xml"/><Relationship Id="rId6" Type="http://schemas.openxmlformats.org/officeDocument/2006/relationships/image" Target="../media/image87.png"/><Relationship Id="rId5" Type="http://schemas.openxmlformats.org/officeDocument/2006/relationships/image" Target="../media/image86.png"/><Relationship Id="rId4" Type="http://schemas.openxmlformats.org/officeDocument/2006/relationships/hyperlink" Target="https://github.com/embeddings-benchmark/mteb?tab=readme-ov-file" TargetMode="External"/></Relationships>
</file>

<file path=ppt/slides/_rels/slide89.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6" Type="http://schemas.openxmlformats.org/officeDocument/2006/relationships/hyperlink" Target="https://huggingface.co/spaces/mteb/leaderboard" TargetMode="External"/><Relationship Id="rId21" Type="http://schemas.openxmlformats.org/officeDocument/2006/relationships/hyperlink" Target="https://huggingface.co/hkunlp/instructor-large" TargetMode="External"/><Relationship Id="rId42" Type="http://schemas.openxmlformats.org/officeDocument/2006/relationships/hyperlink" Target="https://www.v7labs.com/blog/contrastive-learning-guide" TargetMode="External"/><Relationship Id="rId47" Type="http://schemas.openxmlformats.org/officeDocument/2006/relationships/hyperlink" Target="https://arxiv.org/abs/2010.05113" TargetMode="External"/><Relationship Id="rId63" Type="http://schemas.openxmlformats.org/officeDocument/2006/relationships/hyperlink" Target="https://aws.amazon.com/blogs/machine-learning/announcing-general-availability-of-amazon-bedrock-knowledge-bases-graphrag-with-amazon-neptune-analytics/?utm_source=flipboard&amp;utm_content=topic/technology" TargetMode="External"/><Relationship Id="rId68" Type="http://schemas.openxmlformats.org/officeDocument/2006/relationships/hyperlink" Target="https://weaviate.io/blog/multimodal-rag?utm_source=channels&amp;utm_medium=w_social&amp;utm_campaign=rag&amp;utm_content=honeypot_post_680069303" TargetMode="External"/><Relationship Id="rId7" Type="http://schemas.openxmlformats.org/officeDocument/2006/relationships/hyperlink" Target="https://www.oreilly.com/radar/what-we-learned-from-a-year-of-building-with-llms-part-i/" TargetMode="External"/><Relationship Id="rId71" Type="http://schemas.openxmlformats.org/officeDocument/2006/relationships/hyperlink" Target="https://weaviate.io/ebooks/advanced-rag-techniques?utm_source=channels&amp;utm_medium=w_social&amp;utm_campaign=rag&amp;utm_content=honeypot_post_680185167" TargetMode="External"/><Relationship Id="rId2" Type="http://schemas.openxmlformats.org/officeDocument/2006/relationships/notesSlide" Target="../notesSlides/notesSlide85.xml"/><Relationship Id="rId16" Type="http://schemas.openxmlformats.org/officeDocument/2006/relationships/hyperlink" Target="https://chunkviz.up.railway.app/" TargetMode="External"/><Relationship Id="rId29" Type="http://schemas.openxmlformats.org/officeDocument/2006/relationships/hyperlink" Target="https://www.shortwave.com/blog/deep-dive-into-worlds-smartest-email-ai/" TargetMode="External"/><Relationship Id="rId11" Type="http://schemas.openxmlformats.org/officeDocument/2006/relationships/hyperlink" Target="https://hamel.dev/blog/posts/prompt/" TargetMode="External"/><Relationship Id="rId24" Type="http://schemas.openxmlformats.org/officeDocument/2006/relationships/hyperlink" Target="https://huggingface.co/nvidia/NV-Embed-v1" TargetMode="External"/><Relationship Id="rId32" Type="http://schemas.openxmlformats.org/officeDocument/2006/relationships/hyperlink" Target="https://www.sbert.net/examples/applications/semantic-search/README.html" TargetMode="External"/><Relationship Id="rId37" Type="http://schemas.openxmlformats.org/officeDocument/2006/relationships/hyperlink" Target="https://secure-web.cisco.com/1iAQd9hgJVitcZwGChZ3cVXD5rd5ZSh8RL_jbTaxVgMlyxontoeq-DY64a61Zzkm0Ev-y9LhIQlVtoIUHAhZ5NgEbdGAlPgFMhURWwsWRlZ9clmq0plcZjcYRbkiw1jPdzp0a7M01FbrmVHgI5XQtV_zKQpaLOn00mRI2j5vV05h8sR64CY_yT2BPI8RsDXaW2n7DOTiDnpQYrpm_kHYztVN3iO0eUNGyKmAvqkNxFeknm1TRwTZDeByf_OmQIo4ohdYDGNkeop_CpHxzy6QNxbbZLeooX6whP-c6A_lTYYLp0_KRGr9XDhcGKkQEhtb1VtfTIcv7SCFV0bSuGsYj5n9i37pGGdiXagFHLVECM1cHoC_50Qn5egr5WoR_uwdrZBXtF8wdYIeD5l5hw6tLcr5KbyGiD7clCTUmxZVDkZbjuyq0C-3e2CavsL_diV0Q86SrQL8Alsg19bw9BN_tZtVu-0_wf4bg2yk6TfDuVWHQoZKbZMtN12IHWR0iiF6-_gLVtc7kJlec4Q0J05hw0g/https%3A%2F%2Fweaviate.io%2Fblog%2Fcross-encoders-as-reranker" TargetMode="External"/><Relationship Id="rId40" Type="http://schemas.openxmlformats.org/officeDocument/2006/relationships/hyperlink" Target="https://www.answer.ai/posts/2024-09-16-rerankers.html" TargetMode="External"/><Relationship Id="rId45" Type="http://schemas.openxmlformats.org/officeDocument/2006/relationships/hyperlink" Target="https://learn.deeplearning.ai/courses/building-multimodal-search-and-rag/lesson/2/overview-of-multimodality" TargetMode="External"/><Relationship Id="rId53" Type="http://schemas.openxmlformats.org/officeDocument/2006/relationships/hyperlink" Target="https://medium.com/@bavalpreetsinghh/pgvector-hnsw-vs-ivfflat-a-comprehensive-study-21ce0aaab931" TargetMode="External"/><Relationship Id="rId58" Type="http://schemas.openxmlformats.org/officeDocument/2006/relationships/hyperlink" Target="https://github.com/pgvector/pgvector-python/blob/master/examples/hybrid_search.py" TargetMode="External"/><Relationship Id="rId66" Type="http://schemas.openxmlformats.org/officeDocument/2006/relationships/hyperlink" Target="https://weaviate.io/blog/what-is-agentic-rag?utm_source=channels&amp;utm_medium=w_social&amp;utm_campaign=agents&amp;utm_content=honeypot_post_680648853" TargetMode="External"/><Relationship Id="rId5" Type="http://schemas.openxmlformats.org/officeDocument/2006/relationships/hyperlink" Target="https://github.com/NirDiamant/RAG_Techniques" TargetMode="External"/><Relationship Id="rId61" Type="http://schemas.openxmlformats.org/officeDocument/2006/relationships/hyperlink" Target="https://github.com/DEEP-PolyU/Awesome-GraphRAG?tab=readme-ov-file" TargetMode="External"/><Relationship Id="rId19" Type="http://schemas.openxmlformats.org/officeDocument/2006/relationships/hyperlink" Target="https://osanseviero.github.io/hackerllama/blog/posts/sentence_embeddings/" TargetMode="External"/><Relationship Id="rId14" Type="http://schemas.openxmlformats.org/officeDocument/2006/relationships/hyperlink" Target="https://docs.llamaindex.ai/en/stable/optimizing/production_rag/" TargetMode="External"/><Relationship Id="rId22" Type="http://schemas.openxmlformats.org/officeDocument/2006/relationships/hyperlink" Target="https://instructor-embedding.github.io/" TargetMode="External"/><Relationship Id="rId27" Type="http://schemas.openxmlformats.org/officeDocument/2006/relationships/hyperlink" Target="https://en.wikipedia.org/wiki/Mean_reciprocal_rank" TargetMode="External"/><Relationship Id="rId30" Type="http://schemas.openxmlformats.org/officeDocument/2006/relationships/hyperlink" Target="https://parlance-labs.com/education/rag/ben.html" TargetMode="External"/><Relationship Id="rId35" Type="http://schemas.openxmlformats.org/officeDocument/2006/relationships/hyperlink" Target="https://secure-web.cisco.com/1VEPOjEmeRNZ2rFi-7NiQcRqkjuRu7j4CjE6gJa9JlcD0tAWrsWR-kKa0J8iDkctWGO9ooHYOQ3qfOy0nMhwujNiRIKwKdUCGQzOiFuyVlaGiD91EuTY7LmhTHZQLxuAe4o_avstHKf1WE_zzL7Rie0vFru-uYPBvqDGRXO7EFPWr6Oa1QyeqJ0avGroKCaS-fbrgX18LrSRu4iSnaFtSle2Z4s4E8eCWIj1QdszmDEg0Zq5z8UZ9QyTBBtPB-ZqexVUCF-pBy0O6MJewYoQgd4kasmBxIbPNCHeT_6D8qb4SxF2g-B9WL1eKS4vjrIml4orCaW_E-S1hyNhGMVoSujTyr1nZYozOu8Be4vf_BUMqq0cUJAfgv8VyidpfEp6KafNorWbGl1H--MLNevihcD6ykMcZA0bWULZNwDzT_V3PsY0pbME5wbvatMh5RFeG0Yp83LGsN-29yhP9DKTrCM030pXbJsZIr659bx4a2wNPcO1eMT48o7mBVb5uEK7D5iOnm615LzLufUOLXkb53Q/https%3A%2F%2Fosanseviero.github.io%2Fhackerllama%2Fblog%2Fposts%2Fsentence_embeddings2%2F" TargetMode="External"/><Relationship Id="rId43" Type="http://schemas.openxmlformats.org/officeDocument/2006/relationships/hyperlink" Target="https://lilianweng.github.io/posts/2021-05-31-contrastive/" TargetMode="External"/><Relationship Id="rId48" Type="http://schemas.openxmlformats.org/officeDocument/2006/relationships/hyperlink" Target="https://arxiv.org/abs/2103.00020" TargetMode="External"/><Relationship Id="rId56" Type="http://schemas.openxmlformats.org/officeDocument/2006/relationships/hyperlink" Target="https://secure-web.cisco.com/1WzjtmmGA33LTNzJCJ0DBWRrwlr6rz9ivc2sZSIQZsoUkhfnA9rK3a-ncjjm9YyBOB7usg9oI2h4SsNgyl0i9jQSMFGJterA9NNBeACKrfUwZ0i7IkvSINlE5RzPq2BpybpEO0nR7Ga8ZEZrSuv8Z88lj2XGdTzIcv3pTAPeXeuTjj4xCdcp021euKCPynmnmypx5lRMbFSadIQtS_iDck4hMAIbjzjAQQ1AE6TbbCZLWfu4TgrsCxPlkcnphZvluNULAVaRRDWwHJ0yrtayxbfTRGKwdoyC1ca6SOhQG1RsJvbeJi7M6y8HDGJD44keKKVr65jYNbbvuznW4Yvn-FMydTow9uE3Mh3fvKSP5x625CJ0Sb4A5hyAn1I8lgmLsgo2RB0PBEQ7FXkfimJpNwNgOz1-cdrIIE6Nrtv0NpK0_ixKt8gvXqWdRKcVJtHa4qeLPFTJSl89JA_TPcI_-1Pgrb9SZvHCe8kOKUlHHvHugvGOVmRkfKd0CR3cjASpHKfzpLkuFRmFXSlOeu-ZcnQ/https%3A%2F%2Fgithub.com%2Fpgvector%2Fpgvector%22%20/t%20%22_blank" TargetMode="External"/><Relationship Id="rId64" Type="http://schemas.openxmlformats.org/officeDocument/2006/relationships/hyperlink" Target="https://github.com/NirDiamant/Controllable-RAG-Agent?tab=readme-ov-file" TargetMode="External"/><Relationship Id="rId69" Type="http://schemas.openxmlformats.org/officeDocument/2006/relationships/hyperlink" Target="https://weaviate.io/blog/graph-rag?utm_source=channels&amp;utm_medium=w_social&amp;utm_campaign=rag&amp;utm_content=honeypot_post_680498916" TargetMode="External"/><Relationship Id="rId8" Type="http://schemas.openxmlformats.org/officeDocument/2006/relationships/hyperlink" Target="https://www.oreilly.com/radar/what-we-learned-from-a-year-of-building-with-llms-part-ii/" TargetMode="External"/><Relationship Id="rId51" Type="http://schemas.openxmlformats.org/officeDocument/2006/relationships/hyperlink" Target="https://www.crunchydata.com/blog/hnsw-indexes-with-postgres-and-pgvector" TargetMode="External"/><Relationship Id="rId72" Type="http://schemas.openxmlformats.org/officeDocument/2006/relationships/hyperlink" Target="https://weaviate.io/ebooks/agentic-architectures?utm_source=channels&amp;utm_medium=w_social&amp;utm_campaign=agents&amp;utm_content=honeypot_post_680133232" TargetMode="External"/><Relationship Id="rId3" Type="http://schemas.openxmlformats.org/officeDocument/2006/relationships/hyperlink" Target="https://www.anthropic.com/news/contextual-retrieval?utm_source=tldrai" TargetMode="External"/><Relationship Id="rId12" Type="http://schemas.openxmlformats.org/officeDocument/2006/relationships/hyperlink" Target="https://github.com/FullStackRetrieval-com/RetrievalTutorials/blob/main/tutorials/LevelsOfTextSplitting/5_Levels_Of_Text_Splitting.ipynb" TargetMode="External"/><Relationship Id="rId17" Type="http://schemas.openxmlformats.org/officeDocument/2006/relationships/hyperlink" Target="https://python.langchain.com/v0.1/docs/modules/data_connection/document_transformers/" TargetMode="External"/><Relationship Id="rId25" Type="http://schemas.openxmlformats.org/officeDocument/2006/relationships/hyperlink" Target="https://arxiv.org/abs/2405.17428" TargetMode="External"/><Relationship Id="rId33" Type="http://schemas.openxmlformats.org/officeDocument/2006/relationships/hyperlink" Target="https://learn.deeplearning.ai/courses/advanced-retrieval-for-ai/lesson/1/introduction" TargetMode="External"/><Relationship Id="rId38" Type="http://schemas.openxmlformats.org/officeDocument/2006/relationships/hyperlink" Target="https://learn.deeplearning.ai/courses/advanced-retrieval-for-ai/lesson/5/cross-encoder-re-ranking" TargetMode="External"/><Relationship Id="rId46" Type="http://schemas.openxmlformats.org/officeDocument/2006/relationships/hyperlink" Target="https://arxiv.org/abs/1503.03832" TargetMode="External"/><Relationship Id="rId59" Type="http://schemas.openxmlformats.org/officeDocument/2006/relationships/hyperlink" Target="https://docs.timescale.com/use-timescale/latest/extensions/pgvector/?ref=timescale.com" TargetMode="External"/><Relationship Id="rId67" Type="http://schemas.openxmlformats.org/officeDocument/2006/relationships/hyperlink" Target="https://weaviate.io/blog/advanced-rag?utm_source=channels&amp;utm_medium=w_social&amp;utm_campaign=rag&amp;utm_content=honeypot_post_680308549" TargetMode="External"/><Relationship Id="rId20" Type="http://schemas.openxmlformats.org/officeDocument/2006/relationships/hyperlink" Target="https://osanseviero.github.io/hackerllama/blog/posts/sentence_embeddings2/" TargetMode="External"/><Relationship Id="rId41" Type="http://schemas.openxmlformats.org/officeDocument/2006/relationships/hyperlink" Target="https://github.com/answerdotai/rerankers" TargetMode="External"/><Relationship Id="rId54" Type="http://schemas.openxmlformats.org/officeDocument/2006/relationships/hyperlink" Target="https://medium.com/@simeon.emanuilov/ivfflat-or-hnsw-index-for-similarity-search-31d181a490a0" TargetMode="External"/><Relationship Id="rId62" Type="http://schemas.openxmlformats.org/officeDocument/2006/relationships/hyperlink" Target="https://github.com/neo4j-labs/llm-graph-builder" TargetMode="External"/><Relationship Id="rId70" Type="http://schemas.openxmlformats.org/officeDocument/2006/relationships/hyperlink" Target="https://docs.weaviate.io/weaviate/concepts/reranking?utm_source=channels&amp;utm_medium=w_social&amp;utm_campaign=dev_education&amp;utm_content=honeypot_post_680063390" TargetMode="External"/><Relationship Id="rId1" Type="http://schemas.openxmlformats.org/officeDocument/2006/relationships/slideLayout" Target="../slideLayouts/slideLayout1.xml"/><Relationship Id="rId6" Type="http://schemas.openxmlformats.org/officeDocument/2006/relationships/hyperlink" Target="https://github.com/athina-ai/rag-cookbooks" TargetMode="External"/><Relationship Id="rId15" Type="http://schemas.openxmlformats.org/officeDocument/2006/relationships/hyperlink" Target="https://www.youtube.com/watch?v=8OJC21T2SL4" TargetMode="External"/><Relationship Id="rId23" Type="http://schemas.openxmlformats.org/officeDocument/2006/relationships/hyperlink" Target="https://arxiv.org/abs/2212.09741" TargetMode="External"/><Relationship Id="rId28" Type="http://schemas.openxmlformats.org/officeDocument/2006/relationships/hyperlink" Target="https://en.wikipedia.org/wiki/Discounted_cumulative_gain" TargetMode="External"/><Relationship Id="rId36" Type="http://schemas.openxmlformats.org/officeDocument/2006/relationships/hyperlink" Target="https://secure-web.cisco.com/1LfcWENTm7qjPHPN2VzvBqh80-f0t6kUz0qqlEQcZyLiXQrcF6bGOK0wla10_9T4yQ_QZkNXr43OYW-CAfNF9029AaaDAD2f8_qiwGWU18c6EpgJo1PxfN6CIMUN5bCVOTLmDu_7FHkLUin8heW5xXGShhCsFMaEtsU07zq60nWnz0kZ49uuroFZ_ZwzuaiwCHPc5BOaPvcNDOd2Zy1zl6LjVNQkNxJ1L-ULtjdPup3Co460C5etDcG-E7g9uT6DTouAL3Qxdfh6nfph9BrSBEpCnVgHisSbDyfv1GYr681WUwG6IC3q75CFYC-eijSdx6RLinePRSwAlWSN0ja0W_YcB--tmCJzgHNvfW4X2k-i74tYRO_lhHZrX1Rt3T07rSnPPHLuOYKYkGkwa3BC_EvfrGPxtAAaY93lXflCZ7BnYtQxFeEitezl8_Teu58ZkoK5WSkoPjCHfDs-RbxyiH2HzmMcD5sqY9GRx-q9zBPo3fXnoS0_Ud-xuhzfKEHldM7yx0vJGsZNyj-qKMdQN8w/https%3A%2F%2Fwww.pinecone.io%2Flearn%2Fseries%2Frag%2Frerankers%2F" TargetMode="External"/><Relationship Id="rId49" Type="http://schemas.openxmlformats.org/officeDocument/2006/relationships/hyperlink" Target="https://arxiv.org/abs/2305.05665" TargetMode="External"/><Relationship Id="rId57" Type="http://schemas.openxmlformats.org/officeDocument/2006/relationships/hyperlink" Target="https://github.com/pgvector/pgvector-python/blob/master/examples/hybrid_search_rrf.py" TargetMode="External"/><Relationship Id="rId10" Type="http://schemas.openxmlformats.org/officeDocument/2006/relationships/hyperlink" Target="https://eugeneyan.com/writing/llm-patterns/" TargetMode="External"/><Relationship Id="rId31" Type="http://schemas.openxmlformats.org/officeDocument/2006/relationships/hyperlink" Target="https://qdrant.tech/articles/hybrid-search/" TargetMode="External"/><Relationship Id="rId44" Type="http://schemas.openxmlformats.org/officeDocument/2006/relationships/hyperlink" Target="https://shairozsohail.medium.com/contrastive-representation-learning-a-comprehensive-guide-part-1-foundations-90c1944dbd1e" TargetMode="External"/><Relationship Id="rId52" Type="http://schemas.openxmlformats.org/officeDocument/2006/relationships/hyperlink" Target="https://secure-web.cisco.com/1-4xUmsrW6eXTr0iJ5JCOoMnSZ-fuyMSMIfky2Si4o3kyMna_PsDEnECD130ghC5dJoRBUD-5a1HG0JQGdNEoHVRj3TMuLE6LjfF8C9Gw2TOPSEzxa4rD-wqP-Ah_vGYzTaZc5WtpA_M13_VIo9zqhkXec0uQ_YNkY9cjpAou1XJqeLZz1XJrEQegGoxYKtz66hco-pddwrEHWJpQvKnInKeExmdKzbObQ2MOveXiM9frSzzKNBqPp7KatVYpDLjBHpC7FZ5BlhZM5YWff75krRjRSbOvEQhZcGktOxCfXNnXdA0yypsJzGpRt7s8LcjNddLI_N0pBeBuRrqTn8bNyubLs7munzwHX5ibgUdyN0ET4iBbJfgsZFcTEg4IETYw5AvCqjP83s0vD8KESAS_LWlRoHwMfWzODzB-Mi0zKhprW3yy9FnEXt81sqj3q9ZDqTaBvKfjwFTXLKWsUyyWpFW3mMv8LNCDsA8QWCnq7TOVJrzug2d3W4JiasG-I6dGZhzvzCpDj41gQnK-XhvWMw/https%3A%2F%2Ftembo.io%2Fblog%2Fvector-indexes-in-pgvector%23%3A~%3Atext%3DPicking%2520the%2520right%2520index%2520for%2520your%2520use%2520case%26text%3DIf%2520you%2520care%2520more%2520about%2Cor%2520modified%252C%2520then%2520select%2520HNSW" TargetMode="External"/><Relationship Id="rId60" Type="http://schemas.openxmlformats.org/officeDocument/2006/relationships/hyperlink" Target="https://arxiv.org/abs/2501.13958" TargetMode="External"/><Relationship Id="rId65" Type="http://schemas.openxmlformats.org/officeDocument/2006/relationships/hyperlink" Target="https://weaviate.io/blog/introduction-to-rag?utm_source=channels&amp;utm_medium=w_social&amp;utm_campaign=rag&amp;utm_content=honeypot_post_680194364" TargetMode="External"/><Relationship Id="rId4" Type="http://schemas.openxmlformats.org/officeDocument/2006/relationships/hyperlink" Target="https://python.langchain.com/v0.2/docs/concepts/" TargetMode="External"/><Relationship Id="rId9" Type="http://schemas.openxmlformats.org/officeDocument/2006/relationships/hyperlink" Target="https://www.godaddy.com/resources/news/llm-from-the-trenches-10-lessons-learned-operationalizing-models-at-godaddy#h-1-sometimes-one-prompt-isn-t-enough" TargetMode="External"/><Relationship Id="rId13" Type="http://schemas.openxmlformats.org/officeDocument/2006/relationships/hyperlink" Target="https://www.pinecone.io/learn/chunking-strategies/" TargetMode="External"/><Relationship Id="rId18" Type="http://schemas.openxmlformats.org/officeDocument/2006/relationships/hyperlink" Target="https://github.com/run-llama/llama_parse" TargetMode="External"/><Relationship Id="rId39" Type="http://schemas.openxmlformats.org/officeDocument/2006/relationships/hyperlink" Target="https://secure-web.cisco.com/17glMCG4IrYWc1IQgYRB801wYZKVq6EFgXyCOKCT8Cg1in3in9Mmc7VTnBTMld-sjCBD6X94ZQuLdrsC87g_UIB1v5oYn13WlyFKbYJ_PNUkTNFzGjiVchIuSQeW_57XEoY9m-wwEZY2YP_LWq-q4-Cs5XHGolcON2DHoBmX5der5Fi5vaUdwSl7jCtb72ve6wt7yA2tkb7ssSWSVTqtDbXPIWFmCwyDqT4lEnpbpv-MTSeaRF8aHU2mNabF0oIPt4DljewK2SQSOWmj_B5KjjByA-VsnsrFB6fGVjjDWwY5pi7GbBdXBESGvQ20ba_fZaR7-KI6SGaRWH51_QsVAOBSfuJQ1MXKBNmVCsKkfDUL7JeYagQHVGwKJKX7LuO1IXb7E4Kdg4BA7T7C9BzhHZEvuVOLEHG63Pjowez7BNUy7XdqwtczQTDgnBYoI0RZ-qqfubsX1CnnoH98z7JsfjdfbDo-drRYehF_dduScjx6wWEKO19CFKq6KcNKrYUXe_hIa6tg6u8EARJTRoKS56A/https%3A%2F%2Fwww.sbert.net%2Fexamples%2Fapplications%2Fretrieve_rerank%2FREADME.html" TargetMode="External"/><Relationship Id="rId34" Type="http://schemas.openxmlformats.org/officeDocument/2006/relationships/hyperlink" Target="https://learn.deeplearning.ai/courses/vector-databases-embeddings-applications/lesson/1/introduction" TargetMode="External"/><Relationship Id="rId50" Type="http://schemas.openxmlformats.org/officeDocument/2006/relationships/hyperlink" Target="https://secure-web.cisco.com/18w5dqxMj2HSx-3MwIpjYeHa20mGFRivc8nZdpjsSkxiCk_hS77zeZkqCLwpIyp8Z5S-C2f95S-iYASgH0Z4iJv37P2x-W_aIQX6HWa9noJrMOERoD8u1V75h6ge5Hh3R7U5_-xPnTLL_kXjzb9zr9gxzpv44UaWLjE1CB4nvBVmD6RS0tQ7ufKw4iL0krLPh42LYdpeLYvlz6VUMOJyY3nU005unj50ASlSXK3dKKHBc_dTgawF_WucvR9CsLrA3Zu2ve9UQC7uL4l3C1JPjbaPBHcngIomhlXVwdBi_IyVSuJIZkWY1itVzERhBClsfplWyUeCrp_Hg3PgrbtRkImvsF9WfNq8Fs_b9ZjtUcA8uA2b7PcEnEc7DcOBvybgJ4xrKD5mzztssnCTDy2Ilt6lDQTxa6TpADO787XjdNnjg8753eRZ69GLEV_bgsEcJjzBs3lheYXvSA1YG8n7EdPxLTlSI1iyY-ezLrSUGJE1JjzqwOPnTwCciMcJLRQlc-l7tsNKQcTlUz-xJp-jxJA/https%3A%2F%2Fwww.timescale.com%2Fblog%2Fpostgresql-as-a-vector-database-create-store-and-query-openai-embeddings-with-pgvector%2F" TargetMode="External"/><Relationship Id="rId55" Type="http://schemas.openxmlformats.org/officeDocument/2006/relationships/hyperlink" Target="https://secure-web.cisco.com/1f23V1Q49UbfkFsrMe6tETexnWwyVkO41hoezkiq_27cBQdqbEWiMOqWZ1DUuNqB63SQeGVS6FxSH1rFAkSxpyOb7WIzlxiblA9-qku-vTpBOFJHoX7gNH0OQ4rxREyyGaZ4I0LGEC8b-Nt2KJjv42vlTdh1MqkqH0hIvTbOhGE8GCrdrA8DjIK6X7VLFOo_Tymbij5hboKoe2A-EtR8OpgW-X6AYdm8rnSqbSFEh6oLw7DYIo9hOxo_077Jz43jlWHU01VDBxzz_O8TA0Y2CG3E_VfAdJxwBI3Dp9Q3sCyycNZo9me5y09Z6jCXJy-TlHVWSV6_Hg-k8JZ80ZwsljefMua-pBPr0IsMM1BBG_EPkQzJCiGO7XtcsUdGmaT_qYd6Jk07vy0Maxtl63q4wjDYBmUJmJOM1wOOZfkAF88K_Yaolg1kCvpGPilFGtlN7DOnZ9SifpkzkYlbdxEWqlicJ2rXu5KRLjdQck7aOaHRItTezlOwAqr5DjtjG0TX1DI63atDf2w3Ryv80Co7OMA/https%3A%2F%2Fpypi.org%2Fproject%2Fpsycopg2%2F%3Fref%3Dtimescale.com" TargetMode="Externa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9.xml"/></Relationships>
</file>

<file path=ppt/slides/_rels/slide92.xml.rels><?xml version="1.0" encoding="UTF-8" standalone="yes"?>
<Relationships xmlns="http://schemas.openxmlformats.org/package/2006/relationships"><Relationship Id="rId3" Type="http://schemas.openxmlformats.org/officeDocument/2006/relationships/image" Target="../media/image89.png"/><Relationship Id="rId7" Type="http://schemas.openxmlformats.org/officeDocument/2006/relationships/image" Target="../media/image92.png"/><Relationship Id="rId2" Type="http://schemas.openxmlformats.org/officeDocument/2006/relationships/notesSlide" Target="../notesSlides/notesSlide87.xml"/><Relationship Id="rId1" Type="http://schemas.openxmlformats.org/officeDocument/2006/relationships/slideLayout" Target="../slideLayouts/slideLayout2.xml"/><Relationship Id="rId6" Type="http://schemas.openxmlformats.org/officeDocument/2006/relationships/image" Target="../media/image91.png"/><Relationship Id="rId5" Type="http://schemas.openxmlformats.org/officeDocument/2006/relationships/image" Target="../media/image90.png"/><Relationship Id="rId4" Type="http://schemas.openxmlformats.org/officeDocument/2006/relationships/hyperlink" Target="https://arxiv.org/abs/2303.11366" TargetMode="Externa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9.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hyperlink" Target="https://www.anthropic.com/engineering/building-effective-agents" TargetMode="External"/><Relationship Id="rId2" Type="http://schemas.openxmlformats.org/officeDocument/2006/relationships/notesSlide" Target="../notesSlides/notesSlide90.xml"/><Relationship Id="rId1" Type="http://schemas.openxmlformats.org/officeDocument/2006/relationships/slideLayout" Target="../slideLayouts/slideLayout2.xml"/><Relationship Id="rId4" Type="http://schemas.openxmlformats.org/officeDocument/2006/relationships/hyperlink" Target="https://docs.langchain.com/oss/python/langgraph/workflows-agents" TargetMode="External"/></Relationships>
</file>

<file path=ppt/slides/_rels/slide96.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image" Target="../media/image93.png"/><Relationship Id="rId7" Type="http://schemas.openxmlformats.org/officeDocument/2006/relationships/image" Target="../media/image97.png"/><Relationship Id="rId2" Type="http://schemas.openxmlformats.org/officeDocument/2006/relationships/notesSlide" Target="../notesSlides/notesSlide91.xml"/><Relationship Id="rId1" Type="http://schemas.openxmlformats.org/officeDocument/2006/relationships/slideLayout" Target="../slideLayouts/slideLayout2.xml"/><Relationship Id="rId6" Type="http://schemas.openxmlformats.org/officeDocument/2006/relationships/image" Target="../media/image96.png"/><Relationship Id="rId5" Type="http://schemas.openxmlformats.org/officeDocument/2006/relationships/image" Target="../media/image95.png"/><Relationship Id="rId10" Type="http://schemas.openxmlformats.org/officeDocument/2006/relationships/image" Target="../media/image99.png"/><Relationship Id="rId4" Type="http://schemas.openxmlformats.org/officeDocument/2006/relationships/image" Target="../media/image94.png"/><Relationship Id="rId9" Type="http://schemas.openxmlformats.org/officeDocument/2006/relationships/hyperlink" Target="https://www.anthropic.com/research/building-effective-agents" TargetMode="External"/></Relationships>
</file>

<file path=ppt/slides/_rels/slide97.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image" Target="../media/image100.png"/><Relationship Id="rId1" Type="http://schemas.openxmlformats.org/officeDocument/2006/relationships/slideLayout" Target="../slideLayouts/slideLayout2.xml"/><Relationship Id="rId6" Type="http://schemas.openxmlformats.org/officeDocument/2006/relationships/hyperlink" Target="https://learn.microsoft.com/en-us/agent-framework/user-guide/model-context-protocol/" TargetMode="External"/><Relationship Id="rId5" Type="http://schemas.openxmlformats.org/officeDocument/2006/relationships/hyperlink" Target="https://learn.microsoft.com/en-us/agent-framework/user-guide/agents/agent-tools" TargetMode="External"/><Relationship Id="rId4" Type="http://schemas.openxmlformats.org/officeDocument/2006/relationships/hyperlink" Target="https://learn.microsoft.com/en-us/agent-framework/overview/agent-framework-overview" TargetMode="External"/></Relationships>
</file>

<file path=ppt/slides/_rels/slide98.xml.rels><?xml version="1.0" encoding="UTF-8" standalone="yes"?>
<Relationships xmlns="http://schemas.openxmlformats.org/package/2006/relationships"><Relationship Id="rId3" Type="http://schemas.openxmlformats.org/officeDocument/2006/relationships/hyperlink" Target="https://docs.langchain.com/oss/python/langgraph/workflows-agents" TargetMode="External"/><Relationship Id="rId2" Type="http://schemas.openxmlformats.org/officeDocument/2006/relationships/image" Target="../media/image102.png"/><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hyperlink" Target="https://google.github.io/adk-docs/agents/workflow-agents/" TargetMode="External"/><Relationship Id="rId2" Type="http://schemas.openxmlformats.org/officeDocument/2006/relationships/image" Target="../media/image103.png"/><Relationship Id="rId1" Type="http://schemas.openxmlformats.org/officeDocument/2006/relationships/slideLayout" Target="../slideLayouts/slideLayout2.xml"/><Relationship Id="rId5" Type="http://schemas.openxmlformats.org/officeDocument/2006/relationships/hyperlink" Target="https://docs.crewai.com/en/concepts/flows" TargetMode="External"/><Relationship Id="rId4" Type="http://schemas.openxmlformats.org/officeDocument/2006/relationships/image" Target="../media/image10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787590-0559-4AF6-2DD8-068C5F29F051}"/>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CDF60AC1-2647-3F2E-9A15-0B62A054C937}"/>
              </a:ext>
            </a:extLst>
          </p:cNvPr>
          <p:cNvSpPr>
            <a:spLocks noGrp="1"/>
          </p:cNvSpPr>
          <p:nvPr>
            <p:ph type="ctrTitle"/>
          </p:nvPr>
        </p:nvSpPr>
        <p:spPr>
          <a:xfrm>
            <a:off x="381001" y="1387935"/>
            <a:ext cx="5715000" cy="2476499"/>
          </a:xfrm>
        </p:spPr>
        <p:txBody>
          <a:bodyPr/>
          <a:lstStyle/>
          <a:p>
            <a:r>
              <a:rPr lang="en-GB">
                <a:effectLst>
                  <a:outerShdw blurRad="38100" dist="38100" dir="2700000" algn="tl">
                    <a:srgbClr val="000000">
                      <a:alpha val="43137"/>
                    </a:srgbClr>
                  </a:outerShdw>
                </a:effectLst>
              </a:rPr>
              <a:t>AI Toolkit </a:t>
            </a:r>
            <a:r>
              <a:rPr lang="en-US">
                <a:effectLst>
                  <a:outerShdw blurRad="38100" dist="38100" dir="2700000" algn="tl">
                    <a:srgbClr val="000000">
                      <a:alpha val="43137"/>
                    </a:srgbClr>
                  </a:outerShdw>
                </a:effectLst>
              </a:rPr>
              <a:t>✨</a:t>
            </a:r>
          </a:p>
        </p:txBody>
      </p:sp>
      <p:sp>
        <p:nvSpPr>
          <p:cNvPr id="5" name="Text Placeholder 4">
            <a:extLst>
              <a:ext uri="{FF2B5EF4-FFF2-40B4-BE49-F238E27FC236}">
                <a16:creationId xmlns:a16="http://schemas.microsoft.com/office/drawing/2014/main" id="{EAB7D794-28A4-AEDE-C70E-AD6C427A4F8C}"/>
              </a:ext>
            </a:extLst>
          </p:cNvPr>
          <p:cNvSpPr>
            <a:spLocks noGrp="1"/>
          </p:cNvSpPr>
          <p:nvPr>
            <p:ph type="body" sz="quarter" idx="12"/>
          </p:nvPr>
        </p:nvSpPr>
        <p:spPr/>
        <p:txBody>
          <a:bodyPr/>
          <a:lstStyle/>
          <a:p>
            <a:r>
              <a:rPr lang="en-US" sz="2000" b="1">
                <a:solidFill>
                  <a:srgbClr val="FEB757"/>
                </a:solidFill>
                <a:effectLst>
                  <a:outerShdw blurRad="38100" dist="38100" dir="2700000" algn="tl">
                    <a:srgbClr val="000000">
                      <a:alpha val="43137"/>
                    </a:srgbClr>
                  </a:outerShdw>
                </a:effectLst>
              </a:rPr>
              <a:t>Dean Sauer</a:t>
            </a:r>
          </a:p>
          <a:p>
            <a:r>
              <a:rPr lang="en-US">
                <a:effectLst>
                  <a:outerShdw blurRad="38100" dist="38100" dir="2700000" algn="tl">
                    <a:srgbClr val="000000">
                      <a:alpha val="43137"/>
                    </a:srgbClr>
                  </a:outerShdw>
                </a:effectLst>
              </a:rPr>
              <a:t>Center for Advanced AI</a:t>
            </a:r>
          </a:p>
        </p:txBody>
      </p:sp>
      <p:pic>
        <p:nvPicPr>
          <p:cNvPr id="8" name="Graphic 7" descr="Accenture Logo. This option can be marked as decorative.">
            <a:extLst>
              <a:ext uri="{FF2B5EF4-FFF2-40B4-BE49-F238E27FC236}">
                <a16:creationId xmlns:a16="http://schemas.microsoft.com/office/drawing/2014/main" id="{5B419DBB-83E2-157F-144E-D92A2C67130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82636" y="5607811"/>
            <a:ext cx="641502" cy="704088"/>
          </a:xfrm>
          <a:prstGeom prst="rect">
            <a:avLst/>
          </a:prstGeom>
        </p:spPr>
      </p:pic>
    </p:spTree>
    <p:extLst>
      <p:ext uri="{BB962C8B-B14F-4D97-AF65-F5344CB8AC3E}">
        <p14:creationId xmlns:p14="http://schemas.microsoft.com/office/powerpoint/2010/main" val="909179562"/>
      </p:ext>
    </p:extLst>
  </p:cSld>
  <p:clrMapOvr>
    <a:masterClrMapping/>
  </p:clrMapOvr>
  <p:transition spd="med">
    <p:pull/>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893881-D390-8B35-430B-120E0CD486EA}"/>
            </a:ext>
          </a:extLst>
        </p:cNvPr>
        <p:cNvGrpSpPr/>
        <p:nvPr/>
      </p:nvGrpSpPr>
      <p:grpSpPr>
        <a:xfrm>
          <a:off x="0" y="0"/>
          <a:ext cx="0" cy="0"/>
          <a:chOff x="0" y="0"/>
          <a:chExt cx="0" cy="0"/>
        </a:xfrm>
      </p:grpSpPr>
      <p:sp>
        <p:nvSpPr>
          <p:cNvPr id="7" name="Rectangle: Rounded Corners 6">
            <a:extLst>
              <a:ext uri="{FF2B5EF4-FFF2-40B4-BE49-F238E27FC236}">
                <a16:creationId xmlns:a16="http://schemas.microsoft.com/office/drawing/2014/main" id="{751DD5FC-2026-5121-3D20-60553EBE41AB}"/>
              </a:ext>
            </a:extLst>
          </p:cNvPr>
          <p:cNvSpPr/>
          <p:nvPr/>
        </p:nvSpPr>
        <p:spPr>
          <a:xfrm>
            <a:off x="283143" y="1418195"/>
            <a:ext cx="11704320" cy="4357866"/>
          </a:xfrm>
          <a:prstGeom prst="roundRect">
            <a:avLst>
              <a:gd name="adj" fmla="val 1425"/>
            </a:avLst>
          </a:prstGeom>
          <a:solidFill>
            <a:schemeClr val="accent5">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p:txBody>
      </p:sp>
      <p:sp>
        <p:nvSpPr>
          <p:cNvPr id="127" name="Rectangle: Top Corners Rounded 126">
            <a:extLst>
              <a:ext uri="{FF2B5EF4-FFF2-40B4-BE49-F238E27FC236}">
                <a16:creationId xmlns:a16="http://schemas.microsoft.com/office/drawing/2014/main" id="{C8CF235A-7548-6096-8169-6BE19108F45D}"/>
              </a:ext>
            </a:extLst>
          </p:cNvPr>
          <p:cNvSpPr/>
          <p:nvPr/>
        </p:nvSpPr>
        <p:spPr>
          <a:xfrm>
            <a:off x="283143" y="1385248"/>
            <a:ext cx="11704320" cy="274320"/>
          </a:xfrm>
          <a:prstGeom prst="round2SameRect">
            <a:avLst/>
          </a:prstGeom>
          <a:solidFill>
            <a:schemeClr val="accent1"/>
          </a:solidFill>
          <a:ln>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chemeClr val="bg1"/>
                </a:solidFill>
              </a:rPr>
              <a:t>Cognitive Functional Capabilities</a:t>
            </a:r>
          </a:p>
        </p:txBody>
      </p:sp>
      <p:sp>
        <p:nvSpPr>
          <p:cNvPr id="5" name="Title 4">
            <a:extLst>
              <a:ext uri="{FF2B5EF4-FFF2-40B4-BE49-F238E27FC236}">
                <a16:creationId xmlns:a16="http://schemas.microsoft.com/office/drawing/2014/main" id="{9E5717B2-B48B-A798-2A5C-770772B5F708}"/>
              </a:ext>
            </a:extLst>
          </p:cNvPr>
          <p:cNvSpPr>
            <a:spLocks noGrp="1"/>
          </p:cNvSpPr>
          <p:nvPr>
            <p:ph type="title"/>
          </p:nvPr>
        </p:nvSpPr>
        <p:spPr>
          <a:xfrm>
            <a:off x="381000" y="317720"/>
            <a:ext cx="11430000" cy="365760"/>
          </a:xfrm>
        </p:spPr>
        <p:txBody>
          <a:bodyPr/>
          <a:lstStyle/>
          <a:p>
            <a:r>
              <a:rPr lang="en-US"/>
              <a:t>Cognitive Architecture - Functional Capabilities – L3</a:t>
            </a:r>
          </a:p>
        </p:txBody>
      </p:sp>
      <p:sp>
        <p:nvSpPr>
          <p:cNvPr id="2" name="Text Placeholder 1">
            <a:extLst>
              <a:ext uri="{FF2B5EF4-FFF2-40B4-BE49-F238E27FC236}">
                <a16:creationId xmlns:a16="http://schemas.microsoft.com/office/drawing/2014/main" id="{FAA7087B-5608-F7C6-8049-C7649954B699}"/>
              </a:ext>
            </a:extLst>
          </p:cNvPr>
          <p:cNvSpPr>
            <a:spLocks noGrp="1"/>
          </p:cNvSpPr>
          <p:nvPr>
            <p:ph type="body" sz="quarter" idx="11"/>
          </p:nvPr>
        </p:nvSpPr>
        <p:spPr>
          <a:xfrm>
            <a:off x="381000" y="708163"/>
            <a:ext cx="11430000" cy="580845"/>
          </a:xfrm>
        </p:spPr>
        <p:txBody>
          <a:bodyPr/>
          <a:lstStyle/>
          <a:p>
            <a:r>
              <a:rPr lang="en-US"/>
              <a:t>Cognitive Functional Capabilities are the information processing mechanisms an intelligent agent uses to achieve its goals.</a:t>
            </a:r>
          </a:p>
        </p:txBody>
      </p:sp>
      <p:sp>
        <p:nvSpPr>
          <p:cNvPr id="32" name="Rectangle: Rounded Corners 31">
            <a:extLst>
              <a:ext uri="{FF2B5EF4-FFF2-40B4-BE49-F238E27FC236}">
                <a16:creationId xmlns:a16="http://schemas.microsoft.com/office/drawing/2014/main" id="{AFE0E921-AB04-04B2-D984-1EBE2970FDD3}"/>
              </a:ext>
            </a:extLst>
          </p:cNvPr>
          <p:cNvSpPr/>
          <p:nvPr/>
        </p:nvSpPr>
        <p:spPr>
          <a:xfrm>
            <a:off x="7323407" y="1737698"/>
            <a:ext cx="2236278"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3" name="Rectangle: Rounded Corners 32">
            <a:extLst>
              <a:ext uri="{FF2B5EF4-FFF2-40B4-BE49-F238E27FC236}">
                <a16:creationId xmlns:a16="http://schemas.microsoft.com/office/drawing/2014/main" id="{2B055D5C-3AC2-C086-505E-91909AEE6EBD}"/>
              </a:ext>
            </a:extLst>
          </p:cNvPr>
          <p:cNvSpPr/>
          <p:nvPr/>
        </p:nvSpPr>
        <p:spPr>
          <a:xfrm>
            <a:off x="9652053" y="1737698"/>
            <a:ext cx="2254249"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4" name="Rectangle: Rounded Corners 33">
            <a:extLst>
              <a:ext uri="{FF2B5EF4-FFF2-40B4-BE49-F238E27FC236}">
                <a16:creationId xmlns:a16="http://schemas.microsoft.com/office/drawing/2014/main" id="{783001A0-E9D0-B32F-B757-160CBCD80D8E}"/>
              </a:ext>
            </a:extLst>
          </p:cNvPr>
          <p:cNvSpPr/>
          <p:nvPr/>
        </p:nvSpPr>
        <p:spPr>
          <a:xfrm>
            <a:off x="6114771" y="1737698"/>
            <a:ext cx="1116268"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5" name="Rectangle: Rounded Corners 34">
            <a:extLst>
              <a:ext uri="{FF2B5EF4-FFF2-40B4-BE49-F238E27FC236}">
                <a16:creationId xmlns:a16="http://schemas.microsoft.com/office/drawing/2014/main" id="{445FCE1E-B251-247C-D4C6-B89C73380EC6}"/>
              </a:ext>
            </a:extLst>
          </p:cNvPr>
          <p:cNvSpPr/>
          <p:nvPr/>
        </p:nvSpPr>
        <p:spPr>
          <a:xfrm>
            <a:off x="6047051" y="3768983"/>
            <a:ext cx="1937401"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6" name="Rectangle: Rounded Corners 35">
            <a:extLst>
              <a:ext uri="{FF2B5EF4-FFF2-40B4-BE49-F238E27FC236}">
                <a16:creationId xmlns:a16="http://schemas.microsoft.com/office/drawing/2014/main" id="{DB79C7EE-00D7-0F58-6051-B97E9D96AD4C}"/>
              </a:ext>
            </a:extLst>
          </p:cNvPr>
          <p:cNvSpPr/>
          <p:nvPr/>
        </p:nvSpPr>
        <p:spPr>
          <a:xfrm>
            <a:off x="9033997" y="3768983"/>
            <a:ext cx="2864447"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7" name="Rectangle: Rounded Corners 36">
            <a:extLst>
              <a:ext uri="{FF2B5EF4-FFF2-40B4-BE49-F238E27FC236}">
                <a16:creationId xmlns:a16="http://schemas.microsoft.com/office/drawing/2014/main" id="{79EE3A3C-251C-ED02-3060-1428BE2048CA}"/>
              </a:ext>
            </a:extLst>
          </p:cNvPr>
          <p:cNvSpPr/>
          <p:nvPr/>
        </p:nvSpPr>
        <p:spPr>
          <a:xfrm>
            <a:off x="8038581" y="3768983"/>
            <a:ext cx="965834"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8" name="Rectangle: Rounded Corners 37">
            <a:extLst>
              <a:ext uri="{FF2B5EF4-FFF2-40B4-BE49-F238E27FC236}">
                <a16:creationId xmlns:a16="http://schemas.microsoft.com/office/drawing/2014/main" id="{EEA443DD-9FE9-77CC-81CC-697ED2DAC7F9}"/>
              </a:ext>
            </a:extLst>
          </p:cNvPr>
          <p:cNvSpPr/>
          <p:nvPr/>
        </p:nvSpPr>
        <p:spPr>
          <a:xfrm>
            <a:off x="380999" y="3768983"/>
            <a:ext cx="5605783"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9" name="Rectangle: Rounded Corners 38">
            <a:extLst>
              <a:ext uri="{FF2B5EF4-FFF2-40B4-BE49-F238E27FC236}">
                <a16:creationId xmlns:a16="http://schemas.microsoft.com/office/drawing/2014/main" id="{D0384D8B-D20F-7923-17AC-F9A53DE33257}"/>
              </a:ext>
            </a:extLst>
          </p:cNvPr>
          <p:cNvSpPr/>
          <p:nvPr/>
        </p:nvSpPr>
        <p:spPr>
          <a:xfrm>
            <a:off x="2694793" y="1737698"/>
            <a:ext cx="3351850"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40" name="Rectangle: Rounded Corners 39">
            <a:extLst>
              <a:ext uri="{FF2B5EF4-FFF2-40B4-BE49-F238E27FC236}">
                <a16:creationId xmlns:a16="http://schemas.microsoft.com/office/drawing/2014/main" id="{4094F47F-F219-5A2D-7450-0C979878702E}"/>
              </a:ext>
            </a:extLst>
          </p:cNvPr>
          <p:cNvSpPr/>
          <p:nvPr/>
        </p:nvSpPr>
        <p:spPr>
          <a:xfrm>
            <a:off x="381000" y="1732018"/>
            <a:ext cx="2274132"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graphicFrame>
        <p:nvGraphicFramePr>
          <p:cNvPr id="47" name="Diagram 46">
            <a:extLst>
              <a:ext uri="{FF2B5EF4-FFF2-40B4-BE49-F238E27FC236}">
                <a16:creationId xmlns:a16="http://schemas.microsoft.com/office/drawing/2014/main" id="{7EEAC434-0F59-4B90-1F46-A27D516412FC}"/>
              </a:ext>
            </a:extLst>
          </p:cNvPr>
          <p:cNvGraphicFramePr/>
          <p:nvPr/>
        </p:nvGraphicFramePr>
        <p:xfrm>
          <a:off x="441267" y="1808371"/>
          <a:ext cx="11396907" cy="17218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80" name="Diagram 79">
            <a:extLst>
              <a:ext uri="{FF2B5EF4-FFF2-40B4-BE49-F238E27FC236}">
                <a16:creationId xmlns:a16="http://schemas.microsoft.com/office/drawing/2014/main" id="{5D8B212B-8D71-F932-1982-0925203E1197}"/>
              </a:ext>
            </a:extLst>
          </p:cNvPr>
          <p:cNvGraphicFramePr/>
          <p:nvPr/>
        </p:nvGraphicFramePr>
        <p:xfrm>
          <a:off x="441268" y="3835749"/>
          <a:ext cx="11396907" cy="1792519"/>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pSp>
        <p:nvGrpSpPr>
          <p:cNvPr id="81" name="Group 190">
            <a:extLst>
              <a:ext uri="{FF2B5EF4-FFF2-40B4-BE49-F238E27FC236}">
                <a16:creationId xmlns:a16="http://schemas.microsoft.com/office/drawing/2014/main" id="{F779E026-E494-2F60-6AB1-2B67B2D4E67B}"/>
              </a:ext>
            </a:extLst>
          </p:cNvPr>
          <p:cNvGrpSpPr>
            <a:grpSpLocks noChangeAspect="1"/>
          </p:cNvGrpSpPr>
          <p:nvPr/>
        </p:nvGrpSpPr>
        <p:grpSpPr bwMode="auto">
          <a:xfrm>
            <a:off x="820236" y="1870962"/>
            <a:ext cx="471522" cy="274320"/>
            <a:chOff x="6539" y="3087"/>
            <a:chExt cx="428" cy="249"/>
          </a:xfrm>
          <a:solidFill>
            <a:schemeClr val="bg1"/>
          </a:solidFill>
        </p:grpSpPr>
        <p:sp>
          <p:nvSpPr>
            <p:cNvPr id="82" name="Freeform 191">
              <a:extLst>
                <a:ext uri="{FF2B5EF4-FFF2-40B4-BE49-F238E27FC236}">
                  <a16:creationId xmlns:a16="http://schemas.microsoft.com/office/drawing/2014/main" id="{10385D6F-D206-B5AB-D643-7A5475E33915}"/>
                </a:ext>
              </a:extLst>
            </p:cNvPr>
            <p:cNvSpPr>
              <a:spLocks noEditPoints="1"/>
            </p:cNvSpPr>
            <p:nvPr/>
          </p:nvSpPr>
          <p:spPr bwMode="auto">
            <a:xfrm>
              <a:off x="6539" y="3087"/>
              <a:ext cx="428" cy="249"/>
            </a:xfrm>
            <a:custGeom>
              <a:avLst/>
              <a:gdLst>
                <a:gd name="T0" fmla="*/ 144 w 289"/>
                <a:gd name="T1" fmla="*/ 168 h 168"/>
                <a:gd name="T2" fmla="*/ 2 w 289"/>
                <a:gd name="T3" fmla="*/ 88 h 168"/>
                <a:gd name="T4" fmla="*/ 2 w 289"/>
                <a:gd name="T5" fmla="*/ 80 h 168"/>
                <a:gd name="T6" fmla="*/ 144 w 289"/>
                <a:gd name="T7" fmla="*/ 0 h 168"/>
                <a:gd name="T8" fmla="*/ 287 w 289"/>
                <a:gd name="T9" fmla="*/ 80 h 168"/>
                <a:gd name="T10" fmla="*/ 287 w 289"/>
                <a:gd name="T11" fmla="*/ 88 h 168"/>
                <a:gd name="T12" fmla="*/ 144 w 289"/>
                <a:gd name="T13" fmla="*/ 168 h 168"/>
                <a:gd name="T14" fmla="*/ 14 w 289"/>
                <a:gd name="T15" fmla="*/ 84 h 168"/>
                <a:gd name="T16" fmla="*/ 144 w 289"/>
                <a:gd name="T17" fmla="*/ 156 h 168"/>
                <a:gd name="T18" fmla="*/ 275 w 289"/>
                <a:gd name="T19" fmla="*/ 84 h 168"/>
                <a:gd name="T20" fmla="*/ 144 w 289"/>
                <a:gd name="T21" fmla="*/ 12 h 168"/>
                <a:gd name="T22" fmla="*/ 14 w 289"/>
                <a:gd name="T23" fmla="*/ 8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168">
                  <a:moveTo>
                    <a:pt x="144" y="168"/>
                  </a:moveTo>
                  <a:cubicBezTo>
                    <a:pt x="66" y="168"/>
                    <a:pt x="4" y="91"/>
                    <a:pt x="2" y="88"/>
                  </a:cubicBezTo>
                  <a:cubicBezTo>
                    <a:pt x="0" y="86"/>
                    <a:pt x="0" y="82"/>
                    <a:pt x="2" y="80"/>
                  </a:cubicBezTo>
                  <a:cubicBezTo>
                    <a:pt x="4" y="77"/>
                    <a:pt x="66" y="0"/>
                    <a:pt x="144" y="0"/>
                  </a:cubicBezTo>
                  <a:cubicBezTo>
                    <a:pt x="223" y="0"/>
                    <a:pt x="285" y="77"/>
                    <a:pt x="287" y="80"/>
                  </a:cubicBezTo>
                  <a:cubicBezTo>
                    <a:pt x="289" y="82"/>
                    <a:pt x="289" y="86"/>
                    <a:pt x="287" y="88"/>
                  </a:cubicBezTo>
                  <a:cubicBezTo>
                    <a:pt x="285" y="91"/>
                    <a:pt x="223" y="168"/>
                    <a:pt x="144" y="168"/>
                  </a:cubicBezTo>
                  <a:close/>
                  <a:moveTo>
                    <a:pt x="14" y="84"/>
                  </a:moveTo>
                  <a:cubicBezTo>
                    <a:pt x="28" y="99"/>
                    <a:pt x="81" y="156"/>
                    <a:pt x="144" y="156"/>
                  </a:cubicBezTo>
                  <a:cubicBezTo>
                    <a:pt x="207" y="156"/>
                    <a:pt x="261" y="99"/>
                    <a:pt x="275" y="84"/>
                  </a:cubicBezTo>
                  <a:cubicBezTo>
                    <a:pt x="261" y="69"/>
                    <a:pt x="207" y="12"/>
                    <a:pt x="144" y="12"/>
                  </a:cubicBezTo>
                  <a:cubicBezTo>
                    <a:pt x="81" y="12"/>
                    <a:pt x="28" y="69"/>
                    <a:pt x="1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83" name="Freeform 192">
              <a:extLst>
                <a:ext uri="{FF2B5EF4-FFF2-40B4-BE49-F238E27FC236}">
                  <a16:creationId xmlns:a16="http://schemas.microsoft.com/office/drawing/2014/main" id="{A4D8E317-CF91-BD7A-197D-03370E4401B0}"/>
                </a:ext>
              </a:extLst>
            </p:cNvPr>
            <p:cNvSpPr>
              <a:spLocks noEditPoints="1"/>
            </p:cNvSpPr>
            <p:nvPr/>
          </p:nvSpPr>
          <p:spPr bwMode="auto">
            <a:xfrm>
              <a:off x="6672" y="3132"/>
              <a:ext cx="160" cy="159"/>
            </a:xfrm>
            <a:custGeom>
              <a:avLst/>
              <a:gdLst>
                <a:gd name="T0" fmla="*/ 54 w 108"/>
                <a:gd name="T1" fmla="*/ 108 h 108"/>
                <a:gd name="T2" fmla="*/ 0 w 108"/>
                <a:gd name="T3" fmla="*/ 54 h 108"/>
                <a:gd name="T4" fmla="*/ 54 w 108"/>
                <a:gd name="T5" fmla="*/ 0 h 108"/>
                <a:gd name="T6" fmla="*/ 108 w 108"/>
                <a:gd name="T7" fmla="*/ 54 h 108"/>
                <a:gd name="T8" fmla="*/ 54 w 108"/>
                <a:gd name="T9" fmla="*/ 108 h 108"/>
                <a:gd name="T10" fmla="*/ 54 w 108"/>
                <a:gd name="T11" fmla="*/ 12 h 108"/>
                <a:gd name="T12" fmla="*/ 12 w 108"/>
                <a:gd name="T13" fmla="*/ 54 h 108"/>
                <a:gd name="T14" fmla="*/ 54 w 108"/>
                <a:gd name="T15" fmla="*/ 96 h 108"/>
                <a:gd name="T16" fmla="*/ 96 w 108"/>
                <a:gd name="T17" fmla="*/ 54 h 108"/>
                <a:gd name="T18" fmla="*/ 54 w 108"/>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54" y="108"/>
                  </a:moveTo>
                  <a:cubicBezTo>
                    <a:pt x="25" y="108"/>
                    <a:pt x="0" y="84"/>
                    <a:pt x="0" y="54"/>
                  </a:cubicBezTo>
                  <a:cubicBezTo>
                    <a:pt x="0" y="24"/>
                    <a:pt x="25" y="0"/>
                    <a:pt x="54" y="0"/>
                  </a:cubicBezTo>
                  <a:cubicBezTo>
                    <a:pt x="84" y="0"/>
                    <a:pt x="108" y="24"/>
                    <a:pt x="108" y="54"/>
                  </a:cubicBezTo>
                  <a:cubicBezTo>
                    <a:pt x="108" y="84"/>
                    <a:pt x="84" y="108"/>
                    <a:pt x="54" y="108"/>
                  </a:cubicBezTo>
                  <a:close/>
                  <a:moveTo>
                    <a:pt x="54" y="12"/>
                  </a:moveTo>
                  <a:cubicBezTo>
                    <a:pt x="31" y="12"/>
                    <a:pt x="12" y="31"/>
                    <a:pt x="12" y="54"/>
                  </a:cubicBezTo>
                  <a:cubicBezTo>
                    <a:pt x="12" y="77"/>
                    <a:pt x="31" y="96"/>
                    <a:pt x="54" y="96"/>
                  </a:cubicBezTo>
                  <a:cubicBezTo>
                    <a:pt x="78" y="96"/>
                    <a:pt x="96" y="77"/>
                    <a:pt x="96" y="54"/>
                  </a:cubicBezTo>
                  <a:cubicBezTo>
                    <a:pt x="96" y="31"/>
                    <a:pt x="7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84" name="Freeform 193">
              <a:extLst>
                <a:ext uri="{FF2B5EF4-FFF2-40B4-BE49-F238E27FC236}">
                  <a16:creationId xmlns:a16="http://schemas.microsoft.com/office/drawing/2014/main" id="{AF89FBB4-ACD1-0BF4-77BB-90CC3D59FA60}"/>
                </a:ext>
              </a:extLst>
            </p:cNvPr>
            <p:cNvSpPr>
              <a:spLocks/>
            </p:cNvSpPr>
            <p:nvPr/>
          </p:nvSpPr>
          <p:spPr bwMode="auto">
            <a:xfrm>
              <a:off x="6708" y="3167"/>
              <a:ext cx="89" cy="89"/>
            </a:xfrm>
            <a:custGeom>
              <a:avLst/>
              <a:gdLst>
                <a:gd name="T0" fmla="*/ 30 w 60"/>
                <a:gd name="T1" fmla="*/ 60 h 60"/>
                <a:gd name="T2" fmla="*/ 0 w 60"/>
                <a:gd name="T3" fmla="*/ 30 h 60"/>
                <a:gd name="T4" fmla="*/ 6 w 60"/>
                <a:gd name="T5" fmla="*/ 24 h 60"/>
                <a:gd name="T6" fmla="*/ 12 w 60"/>
                <a:gd name="T7" fmla="*/ 30 h 60"/>
                <a:gd name="T8" fmla="*/ 30 w 60"/>
                <a:gd name="T9" fmla="*/ 48 h 60"/>
                <a:gd name="T10" fmla="*/ 48 w 60"/>
                <a:gd name="T11" fmla="*/ 30 h 60"/>
                <a:gd name="T12" fmla="*/ 30 w 60"/>
                <a:gd name="T13" fmla="*/ 12 h 60"/>
                <a:gd name="T14" fmla="*/ 24 w 60"/>
                <a:gd name="T15" fmla="*/ 6 h 60"/>
                <a:gd name="T16" fmla="*/ 30 w 60"/>
                <a:gd name="T17" fmla="*/ 0 h 60"/>
                <a:gd name="T18" fmla="*/ 60 w 60"/>
                <a:gd name="T19" fmla="*/ 30 h 60"/>
                <a:gd name="T20" fmla="*/ 30 w 60"/>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30" y="60"/>
                  </a:moveTo>
                  <a:cubicBezTo>
                    <a:pt x="14" y="60"/>
                    <a:pt x="0" y="47"/>
                    <a:pt x="0" y="30"/>
                  </a:cubicBezTo>
                  <a:cubicBezTo>
                    <a:pt x="0" y="27"/>
                    <a:pt x="3" y="24"/>
                    <a:pt x="6" y="24"/>
                  </a:cubicBezTo>
                  <a:cubicBezTo>
                    <a:pt x="10" y="24"/>
                    <a:pt x="12" y="27"/>
                    <a:pt x="12" y="30"/>
                  </a:cubicBezTo>
                  <a:cubicBezTo>
                    <a:pt x="12" y="40"/>
                    <a:pt x="21" y="48"/>
                    <a:pt x="30" y="48"/>
                  </a:cubicBezTo>
                  <a:cubicBezTo>
                    <a:pt x="40" y="48"/>
                    <a:pt x="48" y="40"/>
                    <a:pt x="48" y="30"/>
                  </a:cubicBezTo>
                  <a:cubicBezTo>
                    <a:pt x="48" y="20"/>
                    <a:pt x="40" y="12"/>
                    <a:pt x="30" y="12"/>
                  </a:cubicBezTo>
                  <a:cubicBezTo>
                    <a:pt x="27" y="12"/>
                    <a:pt x="24" y="9"/>
                    <a:pt x="24" y="6"/>
                  </a:cubicBezTo>
                  <a:cubicBezTo>
                    <a:pt x="24" y="3"/>
                    <a:pt x="27" y="0"/>
                    <a:pt x="30" y="0"/>
                  </a:cubicBezTo>
                  <a:cubicBezTo>
                    <a:pt x="47" y="0"/>
                    <a:pt x="60" y="13"/>
                    <a:pt x="60" y="30"/>
                  </a:cubicBezTo>
                  <a:cubicBezTo>
                    <a:pt x="60" y="47"/>
                    <a:pt x="47"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85" name="Group 133">
            <a:extLst>
              <a:ext uri="{FF2B5EF4-FFF2-40B4-BE49-F238E27FC236}">
                <a16:creationId xmlns:a16="http://schemas.microsoft.com/office/drawing/2014/main" id="{4B9090F5-B93C-A366-4694-E0DA7FFA4EF0}"/>
              </a:ext>
            </a:extLst>
          </p:cNvPr>
          <p:cNvGrpSpPr>
            <a:grpSpLocks noChangeAspect="1"/>
          </p:cNvGrpSpPr>
          <p:nvPr/>
        </p:nvGrpSpPr>
        <p:grpSpPr bwMode="auto">
          <a:xfrm>
            <a:off x="3787209" y="1870962"/>
            <a:ext cx="273678" cy="274320"/>
            <a:chOff x="5503" y="1716"/>
            <a:chExt cx="426" cy="427"/>
          </a:xfrm>
          <a:solidFill>
            <a:schemeClr val="bg1"/>
          </a:solidFill>
        </p:grpSpPr>
        <p:sp>
          <p:nvSpPr>
            <p:cNvPr id="86" name="Freeform 134">
              <a:extLst>
                <a:ext uri="{FF2B5EF4-FFF2-40B4-BE49-F238E27FC236}">
                  <a16:creationId xmlns:a16="http://schemas.microsoft.com/office/drawing/2014/main" id="{4F5F59CC-8C2E-1F5F-CE67-90DD552EDDFA}"/>
                </a:ext>
              </a:extLst>
            </p:cNvPr>
            <p:cNvSpPr>
              <a:spLocks noEditPoints="1"/>
            </p:cNvSpPr>
            <p:nvPr/>
          </p:nvSpPr>
          <p:spPr bwMode="auto">
            <a:xfrm>
              <a:off x="5503" y="1716"/>
              <a:ext cx="426" cy="427"/>
            </a:xfrm>
            <a:custGeom>
              <a:avLst/>
              <a:gdLst>
                <a:gd name="T0" fmla="*/ 282 w 288"/>
                <a:gd name="T1" fmla="*/ 288 h 288"/>
                <a:gd name="T2" fmla="*/ 6 w 288"/>
                <a:gd name="T3" fmla="*/ 288 h 288"/>
                <a:gd name="T4" fmla="*/ 0 w 288"/>
                <a:gd name="T5" fmla="*/ 282 h 288"/>
                <a:gd name="T6" fmla="*/ 0 w 288"/>
                <a:gd name="T7" fmla="*/ 6 h 288"/>
                <a:gd name="T8" fmla="*/ 6 w 288"/>
                <a:gd name="T9" fmla="*/ 0 h 288"/>
                <a:gd name="T10" fmla="*/ 282 w 288"/>
                <a:gd name="T11" fmla="*/ 0 h 288"/>
                <a:gd name="T12" fmla="*/ 288 w 288"/>
                <a:gd name="T13" fmla="*/ 6 h 288"/>
                <a:gd name="T14" fmla="*/ 288 w 288"/>
                <a:gd name="T15" fmla="*/ 282 h 288"/>
                <a:gd name="T16" fmla="*/ 282 w 288"/>
                <a:gd name="T17" fmla="*/ 288 h 288"/>
                <a:gd name="T18" fmla="*/ 12 w 288"/>
                <a:gd name="T19" fmla="*/ 276 h 288"/>
                <a:gd name="T20" fmla="*/ 276 w 288"/>
                <a:gd name="T21" fmla="*/ 276 h 288"/>
                <a:gd name="T22" fmla="*/ 276 w 288"/>
                <a:gd name="T23" fmla="*/ 12 h 288"/>
                <a:gd name="T24" fmla="*/ 12 w 288"/>
                <a:gd name="T25" fmla="*/ 12 h 288"/>
                <a:gd name="T26" fmla="*/ 12 w 288"/>
                <a:gd name="T27"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88">
                  <a:moveTo>
                    <a:pt x="282" y="288"/>
                  </a:moveTo>
                  <a:cubicBezTo>
                    <a:pt x="6" y="288"/>
                    <a:pt x="6" y="288"/>
                    <a:pt x="6" y="288"/>
                  </a:cubicBezTo>
                  <a:cubicBezTo>
                    <a:pt x="2" y="288"/>
                    <a:pt x="0" y="285"/>
                    <a:pt x="0" y="282"/>
                  </a:cubicBezTo>
                  <a:cubicBezTo>
                    <a:pt x="0" y="6"/>
                    <a:pt x="0" y="6"/>
                    <a:pt x="0" y="6"/>
                  </a:cubicBezTo>
                  <a:cubicBezTo>
                    <a:pt x="0" y="3"/>
                    <a:pt x="2" y="0"/>
                    <a:pt x="6" y="0"/>
                  </a:cubicBezTo>
                  <a:cubicBezTo>
                    <a:pt x="282" y="0"/>
                    <a:pt x="282" y="0"/>
                    <a:pt x="282" y="0"/>
                  </a:cubicBezTo>
                  <a:cubicBezTo>
                    <a:pt x="285" y="0"/>
                    <a:pt x="288" y="3"/>
                    <a:pt x="288" y="6"/>
                  </a:cubicBezTo>
                  <a:cubicBezTo>
                    <a:pt x="288" y="282"/>
                    <a:pt x="288" y="282"/>
                    <a:pt x="288" y="282"/>
                  </a:cubicBezTo>
                  <a:cubicBezTo>
                    <a:pt x="288" y="285"/>
                    <a:pt x="285" y="288"/>
                    <a:pt x="282" y="288"/>
                  </a:cubicBezTo>
                  <a:close/>
                  <a:moveTo>
                    <a:pt x="12" y="276"/>
                  </a:moveTo>
                  <a:cubicBezTo>
                    <a:pt x="276" y="276"/>
                    <a:pt x="276" y="276"/>
                    <a:pt x="276" y="276"/>
                  </a:cubicBezTo>
                  <a:cubicBezTo>
                    <a:pt x="276" y="12"/>
                    <a:pt x="276" y="12"/>
                    <a:pt x="27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87" name="Rectangle 135">
              <a:extLst>
                <a:ext uri="{FF2B5EF4-FFF2-40B4-BE49-F238E27FC236}">
                  <a16:creationId xmlns:a16="http://schemas.microsoft.com/office/drawing/2014/main" id="{28D38AE7-04DF-ACBE-40B5-0FBE32338D66}"/>
                </a:ext>
              </a:extLst>
            </p:cNvPr>
            <p:cNvSpPr>
              <a:spLocks noChangeArrowheads="1"/>
            </p:cNvSpPr>
            <p:nvPr/>
          </p:nvSpPr>
          <p:spPr bwMode="auto">
            <a:xfrm>
              <a:off x="5512" y="2018"/>
              <a:ext cx="408"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88" name="Freeform 136">
              <a:extLst>
                <a:ext uri="{FF2B5EF4-FFF2-40B4-BE49-F238E27FC236}">
                  <a16:creationId xmlns:a16="http://schemas.microsoft.com/office/drawing/2014/main" id="{10C25656-A420-E131-DF03-1265BF81EBA7}"/>
                </a:ext>
              </a:extLst>
            </p:cNvPr>
            <p:cNvSpPr>
              <a:spLocks noEditPoints="1"/>
            </p:cNvSpPr>
            <p:nvPr/>
          </p:nvSpPr>
          <p:spPr bwMode="auto">
            <a:xfrm>
              <a:off x="5583" y="1770"/>
              <a:ext cx="142" cy="106"/>
            </a:xfrm>
            <a:custGeom>
              <a:avLst/>
              <a:gdLst>
                <a:gd name="T0" fmla="*/ 60 w 96"/>
                <a:gd name="T1" fmla="*/ 72 h 72"/>
                <a:gd name="T2" fmla="*/ 24 w 96"/>
                <a:gd name="T3" fmla="*/ 72 h 72"/>
                <a:gd name="T4" fmla="*/ 0 w 96"/>
                <a:gd name="T5" fmla="*/ 48 h 72"/>
                <a:gd name="T6" fmla="*/ 26 w 96"/>
                <a:gd name="T7" fmla="*/ 24 h 72"/>
                <a:gd name="T8" fmla="*/ 60 w 96"/>
                <a:gd name="T9" fmla="*/ 0 h 72"/>
                <a:gd name="T10" fmla="*/ 96 w 96"/>
                <a:gd name="T11" fmla="*/ 36 h 72"/>
                <a:gd name="T12" fmla="*/ 60 w 96"/>
                <a:gd name="T13" fmla="*/ 72 h 72"/>
                <a:gd name="T14" fmla="*/ 24 w 96"/>
                <a:gd name="T15" fmla="*/ 36 h 72"/>
                <a:gd name="T16" fmla="*/ 12 w 96"/>
                <a:gd name="T17" fmla="*/ 48 h 72"/>
                <a:gd name="T18" fmla="*/ 24 w 96"/>
                <a:gd name="T19" fmla="*/ 60 h 72"/>
                <a:gd name="T20" fmla="*/ 60 w 96"/>
                <a:gd name="T21" fmla="*/ 60 h 72"/>
                <a:gd name="T22" fmla="*/ 84 w 96"/>
                <a:gd name="T23" fmla="*/ 36 h 72"/>
                <a:gd name="T24" fmla="*/ 60 w 96"/>
                <a:gd name="T25" fmla="*/ 12 h 72"/>
                <a:gd name="T26" fmla="*/ 36 w 96"/>
                <a:gd name="T27" fmla="*/ 32 h 72"/>
                <a:gd name="T28" fmla="*/ 33 w 96"/>
                <a:gd name="T29" fmla="*/ 36 h 72"/>
                <a:gd name="T30" fmla="*/ 28 w 96"/>
                <a:gd name="T31" fmla="*/ 37 h 72"/>
                <a:gd name="T32" fmla="*/ 24 w 96"/>
                <a:gd name="T33"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72">
                  <a:moveTo>
                    <a:pt x="60" y="72"/>
                  </a:moveTo>
                  <a:cubicBezTo>
                    <a:pt x="24" y="72"/>
                    <a:pt x="24" y="72"/>
                    <a:pt x="24" y="72"/>
                  </a:cubicBezTo>
                  <a:cubicBezTo>
                    <a:pt x="10" y="72"/>
                    <a:pt x="0" y="61"/>
                    <a:pt x="0" y="48"/>
                  </a:cubicBezTo>
                  <a:cubicBezTo>
                    <a:pt x="0" y="34"/>
                    <a:pt x="12" y="23"/>
                    <a:pt x="26" y="24"/>
                  </a:cubicBezTo>
                  <a:cubicBezTo>
                    <a:pt x="31" y="10"/>
                    <a:pt x="44" y="0"/>
                    <a:pt x="60" y="0"/>
                  </a:cubicBezTo>
                  <a:cubicBezTo>
                    <a:pt x="79" y="0"/>
                    <a:pt x="96" y="16"/>
                    <a:pt x="96" y="36"/>
                  </a:cubicBezTo>
                  <a:cubicBezTo>
                    <a:pt x="96" y="56"/>
                    <a:pt x="79" y="72"/>
                    <a:pt x="60" y="72"/>
                  </a:cubicBezTo>
                  <a:close/>
                  <a:moveTo>
                    <a:pt x="24" y="36"/>
                  </a:moveTo>
                  <a:cubicBezTo>
                    <a:pt x="17" y="36"/>
                    <a:pt x="12" y="41"/>
                    <a:pt x="12" y="48"/>
                  </a:cubicBezTo>
                  <a:cubicBezTo>
                    <a:pt x="12" y="55"/>
                    <a:pt x="17" y="60"/>
                    <a:pt x="24" y="60"/>
                  </a:cubicBezTo>
                  <a:cubicBezTo>
                    <a:pt x="60" y="60"/>
                    <a:pt x="60" y="60"/>
                    <a:pt x="60" y="60"/>
                  </a:cubicBezTo>
                  <a:cubicBezTo>
                    <a:pt x="73" y="60"/>
                    <a:pt x="84" y="49"/>
                    <a:pt x="84" y="36"/>
                  </a:cubicBezTo>
                  <a:cubicBezTo>
                    <a:pt x="84" y="23"/>
                    <a:pt x="73" y="12"/>
                    <a:pt x="60" y="12"/>
                  </a:cubicBezTo>
                  <a:cubicBezTo>
                    <a:pt x="48" y="12"/>
                    <a:pt x="38" y="21"/>
                    <a:pt x="36" y="32"/>
                  </a:cubicBezTo>
                  <a:cubicBezTo>
                    <a:pt x="36" y="34"/>
                    <a:pt x="35" y="36"/>
                    <a:pt x="33" y="36"/>
                  </a:cubicBezTo>
                  <a:cubicBezTo>
                    <a:pt x="32" y="37"/>
                    <a:pt x="30" y="38"/>
                    <a:pt x="28" y="37"/>
                  </a:cubicBezTo>
                  <a:cubicBezTo>
                    <a:pt x="26" y="36"/>
                    <a:pt x="25" y="36"/>
                    <a:pt x="2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89" name="Freeform 137">
              <a:extLst>
                <a:ext uri="{FF2B5EF4-FFF2-40B4-BE49-F238E27FC236}">
                  <a16:creationId xmlns:a16="http://schemas.microsoft.com/office/drawing/2014/main" id="{EA3FD7B7-F952-2F78-2A6B-7A72B32FDFB5}"/>
                </a:ext>
              </a:extLst>
            </p:cNvPr>
            <p:cNvSpPr>
              <a:spLocks/>
            </p:cNvSpPr>
            <p:nvPr/>
          </p:nvSpPr>
          <p:spPr bwMode="auto">
            <a:xfrm>
              <a:off x="5556" y="1876"/>
              <a:ext cx="345" cy="156"/>
            </a:xfrm>
            <a:custGeom>
              <a:avLst/>
              <a:gdLst>
                <a:gd name="T0" fmla="*/ 222 w 233"/>
                <a:gd name="T1" fmla="*/ 105 h 105"/>
                <a:gd name="T2" fmla="*/ 180 w 233"/>
                <a:gd name="T3" fmla="*/ 20 h 105"/>
                <a:gd name="T4" fmla="*/ 167 w 233"/>
                <a:gd name="T5" fmla="*/ 12 h 105"/>
                <a:gd name="T6" fmla="*/ 155 w 233"/>
                <a:gd name="T7" fmla="*/ 19 h 105"/>
                <a:gd name="T8" fmla="*/ 119 w 233"/>
                <a:gd name="T9" fmla="*/ 81 h 105"/>
                <a:gd name="T10" fmla="*/ 114 w 233"/>
                <a:gd name="T11" fmla="*/ 84 h 105"/>
                <a:gd name="T12" fmla="*/ 109 w 233"/>
                <a:gd name="T13" fmla="*/ 81 h 105"/>
                <a:gd name="T14" fmla="*/ 60 w 233"/>
                <a:gd name="T15" fmla="*/ 48 h 105"/>
                <a:gd name="T16" fmla="*/ 11 w 233"/>
                <a:gd name="T17" fmla="*/ 104 h 105"/>
                <a:gd name="T18" fmla="*/ 0 w 233"/>
                <a:gd name="T19" fmla="*/ 100 h 105"/>
                <a:gd name="T20" fmla="*/ 60 w 233"/>
                <a:gd name="T21" fmla="*/ 36 h 105"/>
                <a:gd name="T22" fmla="*/ 113 w 233"/>
                <a:gd name="T23" fmla="*/ 67 h 105"/>
                <a:gd name="T24" fmla="*/ 145 w 233"/>
                <a:gd name="T25" fmla="*/ 13 h 105"/>
                <a:gd name="T26" fmla="*/ 167 w 233"/>
                <a:gd name="T27" fmla="*/ 0 h 105"/>
                <a:gd name="T28" fmla="*/ 191 w 233"/>
                <a:gd name="T29" fmla="*/ 15 h 105"/>
                <a:gd name="T30" fmla="*/ 233 w 233"/>
                <a:gd name="T31" fmla="*/ 99 h 105"/>
                <a:gd name="T32" fmla="*/ 222 w 233"/>
                <a:gd name="T33"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105">
                  <a:moveTo>
                    <a:pt x="222" y="105"/>
                  </a:moveTo>
                  <a:cubicBezTo>
                    <a:pt x="180" y="20"/>
                    <a:pt x="180" y="20"/>
                    <a:pt x="180" y="20"/>
                  </a:cubicBezTo>
                  <a:cubicBezTo>
                    <a:pt x="177" y="15"/>
                    <a:pt x="173" y="12"/>
                    <a:pt x="167" y="12"/>
                  </a:cubicBezTo>
                  <a:cubicBezTo>
                    <a:pt x="162" y="12"/>
                    <a:pt x="158" y="15"/>
                    <a:pt x="155" y="19"/>
                  </a:cubicBezTo>
                  <a:cubicBezTo>
                    <a:pt x="119" y="81"/>
                    <a:pt x="119" y="81"/>
                    <a:pt x="119" y="81"/>
                  </a:cubicBezTo>
                  <a:cubicBezTo>
                    <a:pt x="118" y="83"/>
                    <a:pt x="116" y="84"/>
                    <a:pt x="114" y="84"/>
                  </a:cubicBezTo>
                  <a:cubicBezTo>
                    <a:pt x="112" y="84"/>
                    <a:pt x="110" y="83"/>
                    <a:pt x="109" y="81"/>
                  </a:cubicBezTo>
                  <a:cubicBezTo>
                    <a:pt x="108" y="81"/>
                    <a:pt x="86" y="48"/>
                    <a:pt x="60" y="48"/>
                  </a:cubicBezTo>
                  <a:cubicBezTo>
                    <a:pt x="38" y="48"/>
                    <a:pt x="17" y="89"/>
                    <a:pt x="11" y="104"/>
                  </a:cubicBezTo>
                  <a:cubicBezTo>
                    <a:pt x="0" y="100"/>
                    <a:pt x="0" y="100"/>
                    <a:pt x="0" y="100"/>
                  </a:cubicBezTo>
                  <a:cubicBezTo>
                    <a:pt x="3" y="93"/>
                    <a:pt x="27" y="36"/>
                    <a:pt x="60" y="36"/>
                  </a:cubicBezTo>
                  <a:cubicBezTo>
                    <a:pt x="84" y="36"/>
                    <a:pt x="104" y="56"/>
                    <a:pt x="113" y="67"/>
                  </a:cubicBezTo>
                  <a:cubicBezTo>
                    <a:pt x="145" y="13"/>
                    <a:pt x="145" y="13"/>
                    <a:pt x="145" y="13"/>
                  </a:cubicBezTo>
                  <a:cubicBezTo>
                    <a:pt x="149" y="5"/>
                    <a:pt x="158" y="0"/>
                    <a:pt x="167" y="0"/>
                  </a:cubicBezTo>
                  <a:cubicBezTo>
                    <a:pt x="177" y="0"/>
                    <a:pt x="186" y="6"/>
                    <a:pt x="191" y="15"/>
                  </a:cubicBezTo>
                  <a:cubicBezTo>
                    <a:pt x="233" y="99"/>
                    <a:pt x="233" y="99"/>
                    <a:pt x="233" y="99"/>
                  </a:cubicBezTo>
                  <a:lnTo>
                    <a:pt x="222"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90" name="Group 82">
            <a:extLst>
              <a:ext uri="{FF2B5EF4-FFF2-40B4-BE49-F238E27FC236}">
                <a16:creationId xmlns:a16="http://schemas.microsoft.com/office/drawing/2014/main" id="{16A175D2-4EA6-9146-19CE-BFD7E644873F}"/>
              </a:ext>
            </a:extLst>
          </p:cNvPr>
          <p:cNvGrpSpPr>
            <a:grpSpLocks noChangeAspect="1"/>
          </p:cNvGrpSpPr>
          <p:nvPr/>
        </p:nvGrpSpPr>
        <p:grpSpPr bwMode="auto">
          <a:xfrm>
            <a:off x="8048595" y="1870962"/>
            <a:ext cx="206064" cy="274320"/>
            <a:chOff x="3489" y="1721"/>
            <a:chExt cx="320" cy="426"/>
          </a:xfrm>
          <a:solidFill>
            <a:schemeClr val="bg1"/>
          </a:solidFill>
        </p:grpSpPr>
        <p:sp>
          <p:nvSpPr>
            <p:cNvPr id="91" name="Freeform 83">
              <a:extLst>
                <a:ext uri="{FF2B5EF4-FFF2-40B4-BE49-F238E27FC236}">
                  <a16:creationId xmlns:a16="http://schemas.microsoft.com/office/drawing/2014/main" id="{66071FA3-018F-41D3-8292-C1B2D08A3C74}"/>
                </a:ext>
              </a:extLst>
            </p:cNvPr>
            <p:cNvSpPr>
              <a:spLocks/>
            </p:cNvSpPr>
            <p:nvPr/>
          </p:nvSpPr>
          <p:spPr bwMode="auto">
            <a:xfrm>
              <a:off x="3524" y="1756"/>
              <a:ext cx="231" cy="54"/>
            </a:xfrm>
            <a:custGeom>
              <a:avLst/>
              <a:gdLst>
                <a:gd name="T0" fmla="*/ 150 w 156"/>
                <a:gd name="T1" fmla="*/ 36 h 36"/>
                <a:gd name="T2" fmla="*/ 144 w 156"/>
                <a:gd name="T3" fmla="*/ 30 h 36"/>
                <a:gd name="T4" fmla="*/ 144 w 156"/>
                <a:gd name="T5" fmla="*/ 12 h 36"/>
                <a:gd name="T6" fmla="*/ 6 w 156"/>
                <a:gd name="T7" fmla="*/ 12 h 36"/>
                <a:gd name="T8" fmla="*/ 0 w 156"/>
                <a:gd name="T9" fmla="*/ 6 h 36"/>
                <a:gd name="T10" fmla="*/ 6 w 156"/>
                <a:gd name="T11" fmla="*/ 0 h 36"/>
                <a:gd name="T12" fmla="*/ 150 w 156"/>
                <a:gd name="T13" fmla="*/ 0 h 36"/>
                <a:gd name="T14" fmla="*/ 156 w 156"/>
                <a:gd name="T15" fmla="*/ 6 h 36"/>
                <a:gd name="T16" fmla="*/ 156 w 156"/>
                <a:gd name="T17" fmla="*/ 30 h 36"/>
                <a:gd name="T18" fmla="*/ 150 w 156"/>
                <a:gd name="T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36">
                  <a:moveTo>
                    <a:pt x="150" y="36"/>
                  </a:moveTo>
                  <a:cubicBezTo>
                    <a:pt x="147" y="36"/>
                    <a:pt x="144" y="33"/>
                    <a:pt x="144" y="30"/>
                  </a:cubicBezTo>
                  <a:cubicBezTo>
                    <a:pt x="144" y="12"/>
                    <a:pt x="144" y="12"/>
                    <a:pt x="144" y="12"/>
                  </a:cubicBezTo>
                  <a:cubicBezTo>
                    <a:pt x="6" y="12"/>
                    <a:pt x="6" y="12"/>
                    <a:pt x="6" y="12"/>
                  </a:cubicBezTo>
                  <a:cubicBezTo>
                    <a:pt x="3" y="12"/>
                    <a:pt x="0" y="9"/>
                    <a:pt x="0" y="6"/>
                  </a:cubicBezTo>
                  <a:cubicBezTo>
                    <a:pt x="0" y="2"/>
                    <a:pt x="3" y="0"/>
                    <a:pt x="6" y="0"/>
                  </a:cubicBezTo>
                  <a:cubicBezTo>
                    <a:pt x="150" y="0"/>
                    <a:pt x="150" y="0"/>
                    <a:pt x="150" y="0"/>
                  </a:cubicBezTo>
                  <a:cubicBezTo>
                    <a:pt x="154" y="0"/>
                    <a:pt x="156" y="2"/>
                    <a:pt x="156" y="6"/>
                  </a:cubicBezTo>
                  <a:cubicBezTo>
                    <a:pt x="156" y="30"/>
                    <a:pt x="156" y="30"/>
                    <a:pt x="156" y="30"/>
                  </a:cubicBezTo>
                  <a:cubicBezTo>
                    <a:pt x="156" y="33"/>
                    <a:pt x="154" y="36"/>
                    <a:pt x="15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92" name="Freeform 84">
              <a:extLst>
                <a:ext uri="{FF2B5EF4-FFF2-40B4-BE49-F238E27FC236}">
                  <a16:creationId xmlns:a16="http://schemas.microsoft.com/office/drawing/2014/main" id="{83D198A2-9779-077F-E843-C0F5573B1C21}"/>
                </a:ext>
              </a:extLst>
            </p:cNvPr>
            <p:cNvSpPr>
              <a:spLocks noEditPoints="1"/>
            </p:cNvSpPr>
            <p:nvPr/>
          </p:nvSpPr>
          <p:spPr bwMode="auto">
            <a:xfrm>
              <a:off x="3489" y="1721"/>
              <a:ext cx="320" cy="426"/>
            </a:xfrm>
            <a:custGeom>
              <a:avLst/>
              <a:gdLst>
                <a:gd name="T0" fmla="*/ 210 w 216"/>
                <a:gd name="T1" fmla="*/ 288 h 288"/>
                <a:gd name="T2" fmla="*/ 30 w 216"/>
                <a:gd name="T3" fmla="*/ 288 h 288"/>
                <a:gd name="T4" fmla="*/ 0 w 216"/>
                <a:gd name="T5" fmla="*/ 258 h 288"/>
                <a:gd name="T6" fmla="*/ 0 w 216"/>
                <a:gd name="T7" fmla="*/ 30 h 288"/>
                <a:gd name="T8" fmla="*/ 30 w 216"/>
                <a:gd name="T9" fmla="*/ 0 h 288"/>
                <a:gd name="T10" fmla="*/ 198 w 216"/>
                <a:gd name="T11" fmla="*/ 0 h 288"/>
                <a:gd name="T12" fmla="*/ 204 w 216"/>
                <a:gd name="T13" fmla="*/ 6 h 288"/>
                <a:gd name="T14" fmla="*/ 204 w 216"/>
                <a:gd name="T15" fmla="*/ 48 h 288"/>
                <a:gd name="T16" fmla="*/ 210 w 216"/>
                <a:gd name="T17" fmla="*/ 48 h 288"/>
                <a:gd name="T18" fmla="*/ 216 w 216"/>
                <a:gd name="T19" fmla="*/ 54 h 288"/>
                <a:gd name="T20" fmla="*/ 216 w 216"/>
                <a:gd name="T21" fmla="*/ 282 h 288"/>
                <a:gd name="T22" fmla="*/ 210 w 216"/>
                <a:gd name="T23" fmla="*/ 288 h 288"/>
                <a:gd name="T24" fmla="*/ 12 w 216"/>
                <a:gd name="T25" fmla="*/ 54 h 288"/>
                <a:gd name="T26" fmla="*/ 12 w 216"/>
                <a:gd name="T27" fmla="*/ 258 h 288"/>
                <a:gd name="T28" fmla="*/ 30 w 216"/>
                <a:gd name="T29" fmla="*/ 276 h 288"/>
                <a:gd name="T30" fmla="*/ 204 w 216"/>
                <a:gd name="T31" fmla="*/ 276 h 288"/>
                <a:gd name="T32" fmla="*/ 204 w 216"/>
                <a:gd name="T33" fmla="*/ 60 h 288"/>
                <a:gd name="T34" fmla="*/ 30 w 216"/>
                <a:gd name="T35" fmla="*/ 60 h 288"/>
                <a:gd name="T36" fmla="*/ 12 w 216"/>
                <a:gd name="T37" fmla="*/ 54 h 288"/>
                <a:gd name="T38" fmla="*/ 30 w 216"/>
                <a:gd name="T39" fmla="*/ 12 h 288"/>
                <a:gd name="T40" fmla="*/ 12 w 216"/>
                <a:gd name="T41" fmla="*/ 30 h 288"/>
                <a:gd name="T42" fmla="*/ 30 w 216"/>
                <a:gd name="T43" fmla="*/ 48 h 288"/>
                <a:gd name="T44" fmla="*/ 192 w 216"/>
                <a:gd name="T45" fmla="*/ 48 h 288"/>
                <a:gd name="T46" fmla="*/ 192 w 216"/>
                <a:gd name="T47" fmla="*/ 12 h 288"/>
                <a:gd name="T48" fmla="*/ 30 w 216"/>
                <a:gd name="T4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88">
                  <a:moveTo>
                    <a:pt x="210" y="288"/>
                  </a:moveTo>
                  <a:cubicBezTo>
                    <a:pt x="30" y="288"/>
                    <a:pt x="30" y="288"/>
                    <a:pt x="30" y="288"/>
                  </a:cubicBezTo>
                  <a:cubicBezTo>
                    <a:pt x="14" y="288"/>
                    <a:pt x="0" y="274"/>
                    <a:pt x="0" y="258"/>
                  </a:cubicBezTo>
                  <a:cubicBezTo>
                    <a:pt x="0" y="30"/>
                    <a:pt x="0" y="30"/>
                    <a:pt x="0" y="30"/>
                  </a:cubicBezTo>
                  <a:cubicBezTo>
                    <a:pt x="0" y="13"/>
                    <a:pt x="14" y="0"/>
                    <a:pt x="30" y="0"/>
                  </a:cubicBezTo>
                  <a:cubicBezTo>
                    <a:pt x="198" y="0"/>
                    <a:pt x="198" y="0"/>
                    <a:pt x="198" y="0"/>
                  </a:cubicBezTo>
                  <a:cubicBezTo>
                    <a:pt x="202" y="0"/>
                    <a:pt x="204" y="2"/>
                    <a:pt x="204" y="6"/>
                  </a:cubicBezTo>
                  <a:cubicBezTo>
                    <a:pt x="204" y="48"/>
                    <a:pt x="204" y="48"/>
                    <a:pt x="204" y="48"/>
                  </a:cubicBezTo>
                  <a:cubicBezTo>
                    <a:pt x="210" y="48"/>
                    <a:pt x="210" y="48"/>
                    <a:pt x="210" y="48"/>
                  </a:cubicBezTo>
                  <a:cubicBezTo>
                    <a:pt x="214" y="48"/>
                    <a:pt x="216" y="50"/>
                    <a:pt x="216" y="54"/>
                  </a:cubicBezTo>
                  <a:cubicBezTo>
                    <a:pt x="216" y="282"/>
                    <a:pt x="216" y="282"/>
                    <a:pt x="216" y="282"/>
                  </a:cubicBezTo>
                  <a:cubicBezTo>
                    <a:pt x="216" y="285"/>
                    <a:pt x="214" y="288"/>
                    <a:pt x="210" y="288"/>
                  </a:cubicBezTo>
                  <a:close/>
                  <a:moveTo>
                    <a:pt x="12" y="54"/>
                  </a:moveTo>
                  <a:cubicBezTo>
                    <a:pt x="12" y="258"/>
                    <a:pt x="12" y="258"/>
                    <a:pt x="12" y="258"/>
                  </a:cubicBezTo>
                  <a:cubicBezTo>
                    <a:pt x="12" y="268"/>
                    <a:pt x="21" y="276"/>
                    <a:pt x="30" y="276"/>
                  </a:cubicBezTo>
                  <a:cubicBezTo>
                    <a:pt x="204" y="276"/>
                    <a:pt x="204" y="276"/>
                    <a:pt x="204" y="276"/>
                  </a:cubicBezTo>
                  <a:cubicBezTo>
                    <a:pt x="204" y="60"/>
                    <a:pt x="204" y="60"/>
                    <a:pt x="204" y="60"/>
                  </a:cubicBezTo>
                  <a:cubicBezTo>
                    <a:pt x="30" y="60"/>
                    <a:pt x="30" y="60"/>
                    <a:pt x="30" y="60"/>
                  </a:cubicBezTo>
                  <a:cubicBezTo>
                    <a:pt x="24" y="60"/>
                    <a:pt x="17" y="57"/>
                    <a:pt x="12" y="54"/>
                  </a:cubicBezTo>
                  <a:close/>
                  <a:moveTo>
                    <a:pt x="30" y="12"/>
                  </a:moveTo>
                  <a:cubicBezTo>
                    <a:pt x="21" y="12"/>
                    <a:pt x="12" y="20"/>
                    <a:pt x="12" y="30"/>
                  </a:cubicBezTo>
                  <a:cubicBezTo>
                    <a:pt x="12" y="40"/>
                    <a:pt x="21" y="48"/>
                    <a:pt x="30" y="48"/>
                  </a:cubicBezTo>
                  <a:cubicBezTo>
                    <a:pt x="192" y="48"/>
                    <a:pt x="192" y="48"/>
                    <a:pt x="192" y="48"/>
                  </a:cubicBezTo>
                  <a:cubicBezTo>
                    <a:pt x="192" y="12"/>
                    <a:pt x="192" y="12"/>
                    <a:pt x="192" y="12"/>
                  </a:cubicBezTo>
                  <a:lnTo>
                    <a:pt x="3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sp>
        <p:nvSpPr>
          <p:cNvPr id="93" name="Freeform: Shape 92">
            <a:extLst>
              <a:ext uri="{FF2B5EF4-FFF2-40B4-BE49-F238E27FC236}">
                <a16:creationId xmlns:a16="http://schemas.microsoft.com/office/drawing/2014/main" id="{26B8A76B-4FA4-07A8-D0E7-77E6DD1774D9}"/>
              </a:ext>
            </a:extLst>
          </p:cNvPr>
          <p:cNvSpPr>
            <a:spLocks noChangeAspect="1"/>
          </p:cNvSpPr>
          <p:nvPr/>
        </p:nvSpPr>
        <p:spPr>
          <a:xfrm>
            <a:off x="6267696" y="1870962"/>
            <a:ext cx="255369" cy="274320"/>
          </a:xfrm>
          <a:custGeom>
            <a:avLst/>
            <a:gdLst>
              <a:gd name="connsiteX0" fmla="*/ 415366 w 472859"/>
              <a:gd name="connsiteY0" fmla="*/ 322440 h 461771"/>
              <a:gd name="connsiteX1" fmla="*/ 348501 w 472859"/>
              <a:gd name="connsiteY1" fmla="*/ 304610 h 461771"/>
              <a:gd name="connsiteX2" fmla="*/ 348386 w 472859"/>
              <a:gd name="connsiteY2" fmla="*/ 304267 h 461771"/>
              <a:gd name="connsiteX3" fmla="*/ 339128 w 472859"/>
              <a:gd name="connsiteY3" fmla="*/ 302095 h 461771"/>
              <a:gd name="connsiteX4" fmla="*/ 307695 w 472859"/>
              <a:gd name="connsiteY4" fmla="*/ 293751 h 461771"/>
              <a:gd name="connsiteX5" fmla="*/ 344729 w 472859"/>
              <a:gd name="connsiteY5" fmla="*/ 229172 h 461771"/>
              <a:gd name="connsiteX6" fmla="*/ 359587 w 472859"/>
              <a:gd name="connsiteY6" fmla="*/ 217970 h 461771"/>
              <a:gd name="connsiteX7" fmla="*/ 367817 w 472859"/>
              <a:gd name="connsiteY7" fmla="*/ 192367 h 461771"/>
              <a:gd name="connsiteX8" fmla="*/ 344729 w 472859"/>
              <a:gd name="connsiteY8" fmla="*/ 155562 h 461771"/>
              <a:gd name="connsiteX9" fmla="*/ 344729 w 472859"/>
              <a:gd name="connsiteY9" fmla="*/ 115557 h 461771"/>
              <a:gd name="connsiteX10" fmla="*/ 344157 w 472859"/>
              <a:gd name="connsiteY10" fmla="*/ 112471 h 461771"/>
              <a:gd name="connsiteX11" fmla="*/ 344157 w 472859"/>
              <a:gd name="connsiteY11" fmla="*/ 78296 h 461771"/>
              <a:gd name="connsiteX12" fmla="*/ 464629 w 472859"/>
              <a:gd name="connsiteY12" fmla="*/ 57836 h 461771"/>
              <a:gd name="connsiteX13" fmla="*/ 472859 w 472859"/>
              <a:gd name="connsiteY13" fmla="*/ 48235 h 461771"/>
              <a:gd name="connsiteX14" fmla="*/ 464629 w 472859"/>
              <a:gd name="connsiteY14" fmla="*/ 38633 h 461771"/>
              <a:gd name="connsiteX15" fmla="*/ 238086 w 472859"/>
              <a:gd name="connsiteY15" fmla="*/ 0 h 461771"/>
              <a:gd name="connsiteX16" fmla="*/ 234772 w 472859"/>
              <a:gd name="connsiteY16" fmla="*/ 0 h 461771"/>
              <a:gd name="connsiteX17" fmla="*/ 8229 w 472859"/>
              <a:gd name="connsiteY17" fmla="*/ 38633 h 461771"/>
              <a:gd name="connsiteX18" fmla="*/ 0 w 472859"/>
              <a:gd name="connsiteY18" fmla="*/ 48235 h 461771"/>
              <a:gd name="connsiteX19" fmla="*/ 8229 w 472859"/>
              <a:gd name="connsiteY19" fmla="*/ 57836 h 461771"/>
              <a:gd name="connsiteX20" fmla="*/ 49378 w 472859"/>
              <a:gd name="connsiteY20" fmla="*/ 64808 h 461771"/>
              <a:gd name="connsiteX21" fmla="*/ 49378 w 472859"/>
              <a:gd name="connsiteY21" fmla="*/ 125387 h 461771"/>
              <a:gd name="connsiteX22" fmla="*/ 49378 w 472859"/>
              <a:gd name="connsiteY22" fmla="*/ 125387 h 461771"/>
              <a:gd name="connsiteX23" fmla="*/ 20459 w 472859"/>
              <a:gd name="connsiteY23" fmla="*/ 257747 h 461771"/>
              <a:gd name="connsiteX24" fmla="*/ 23774 w 472859"/>
              <a:gd name="connsiteY24" fmla="*/ 265748 h 461771"/>
              <a:gd name="connsiteX25" fmla="*/ 30289 w 472859"/>
              <a:gd name="connsiteY25" fmla="*/ 268948 h 461771"/>
              <a:gd name="connsiteX26" fmla="*/ 88925 w 472859"/>
              <a:gd name="connsiteY26" fmla="*/ 268948 h 461771"/>
              <a:gd name="connsiteX27" fmla="*/ 97041 w 472859"/>
              <a:gd name="connsiteY27" fmla="*/ 265748 h 461771"/>
              <a:gd name="connsiteX28" fmla="*/ 98641 w 472859"/>
              <a:gd name="connsiteY28" fmla="*/ 257747 h 461771"/>
              <a:gd name="connsiteX29" fmla="*/ 69266 w 472859"/>
              <a:gd name="connsiteY29" fmla="*/ 123558 h 461771"/>
              <a:gd name="connsiteX30" fmla="*/ 68580 w 472859"/>
              <a:gd name="connsiteY30" fmla="*/ 120929 h 461771"/>
              <a:gd name="connsiteX31" fmla="*/ 68580 w 472859"/>
              <a:gd name="connsiteY31" fmla="*/ 67894 h 461771"/>
              <a:gd name="connsiteX32" fmla="*/ 128588 w 472859"/>
              <a:gd name="connsiteY32" fmla="*/ 78067 h 461771"/>
              <a:gd name="connsiteX33" fmla="*/ 128588 w 472859"/>
              <a:gd name="connsiteY33" fmla="*/ 114872 h 461771"/>
              <a:gd name="connsiteX34" fmla="*/ 128473 w 472859"/>
              <a:gd name="connsiteY34" fmla="*/ 115443 h 461771"/>
              <a:gd name="connsiteX35" fmla="*/ 128473 w 472859"/>
              <a:gd name="connsiteY35" fmla="*/ 155448 h 461771"/>
              <a:gd name="connsiteX36" fmla="*/ 107213 w 472859"/>
              <a:gd name="connsiteY36" fmla="*/ 192253 h 461771"/>
              <a:gd name="connsiteX37" fmla="*/ 128473 w 472859"/>
              <a:gd name="connsiteY37" fmla="*/ 229057 h 461771"/>
              <a:gd name="connsiteX38" fmla="*/ 165392 w 472859"/>
              <a:gd name="connsiteY38" fmla="*/ 293522 h 461771"/>
              <a:gd name="connsiteX39" fmla="*/ 133388 w 472859"/>
              <a:gd name="connsiteY39" fmla="*/ 302209 h 461771"/>
              <a:gd name="connsiteX40" fmla="*/ 129159 w 472859"/>
              <a:gd name="connsiteY40" fmla="*/ 303352 h 461771"/>
              <a:gd name="connsiteX41" fmla="*/ 59093 w 472859"/>
              <a:gd name="connsiteY41" fmla="*/ 322326 h 461771"/>
              <a:gd name="connsiteX42" fmla="*/ 57493 w 472859"/>
              <a:gd name="connsiteY42" fmla="*/ 322326 h 461771"/>
              <a:gd name="connsiteX43" fmla="*/ 0 w 472859"/>
              <a:gd name="connsiteY43" fmla="*/ 404051 h 461771"/>
              <a:gd name="connsiteX44" fmla="*/ 0 w 472859"/>
              <a:gd name="connsiteY44" fmla="*/ 452171 h 461771"/>
              <a:gd name="connsiteX45" fmla="*/ 9830 w 472859"/>
              <a:gd name="connsiteY45" fmla="*/ 461772 h 461771"/>
              <a:gd name="connsiteX46" fmla="*/ 462915 w 472859"/>
              <a:gd name="connsiteY46" fmla="*/ 461772 h 461771"/>
              <a:gd name="connsiteX47" fmla="*/ 472745 w 472859"/>
              <a:gd name="connsiteY47" fmla="*/ 452171 h 461771"/>
              <a:gd name="connsiteX48" fmla="*/ 472745 w 472859"/>
              <a:gd name="connsiteY48" fmla="*/ 404051 h 461771"/>
              <a:gd name="connsiteX49" fmla="*/ 415251 w 472859"/>
              <a:gd name="connsiteY49" fmla="*/ 322326 h 461771"/>
              <a:gd name="connsiteX50" fmla="*/ 77495 w 472859"/>
              <a:gd name="connsiteY50" fmla="*/ 249746 h 461771"/>
              <a:gd name="connsiteX51" fmla="*/ 43205 w 472859"/>
              <a:gd name="connsiteY51" fmla="*/ 249746 h 461771"/>
              <a:gd name="connsiteX52" fmla="*/ 59550 w 472859"/>
              <a:gd name="connsiteY52" fmla="*/ 169850 h 461771"/>
              <a:gd name="connsiteX53" fmla="*/ 77495 w 472859"/>
              <a:gd name="connsiteY53" fmla="*/ 249746 h 461771"/>
              <a:gd name="connsiteX54" fmla="*/ 236487 w 472859"/>
              <a:gd name="connsiteY54" fmla="*/ 19088 h 461771"/>
              <a:gd name="connsiteX55" fmla="*/ 405536 w 472859"/>
              <a:gd name="connsiteY55" fmla="*/ 48006 h 461771"/>
              <a:gd name="connsiteX56" fmla="*/ 335470 w 472859"/>
              <a:gd name="connsiteY56" fmla="*/ 60008 h 461771"/>
              <a:gd name="connsiteX57" fmla="*/ 334442 w 472859"/>
              <a:gd name="connsiteY57" fmla="*/ 59779 h 461771"/>
              <a:gd name="connsiteX58" fmla="*/ 330555 w 472859"/>
              <a:gd name="connsiteY58" fmla="*/ 60808 h 461771"/>
              <a:gd name="connsiteX59" fmla="*/ 236601 w 472859"/>
              <a:gd name="connsiteY59" fmla="*/ 76924 h 461771"/>
              <a:gd name="connsiteX60" fmla="*/ 143446 w 472859"/>
              <a:gd name="connsiteY60" fmla="*/ 61036 h 461771"/>
              <a:gd name="connsiteX61" fmla="*/ 138646 w 472859"/>
              <a:gd name="connsiteY61" fmla="*/ 59779 h 461771"/>
              <a:gd name="connsiteX62" fmla="*/ 137731 w 472859"/>
              <a:gd name="connsiteY62" fmla="*/ 60008 h 461771"/>
              <a:gd name="connsiteX63" fmla="*/ 67551 w 472859"/>
              <a:gd name="connsiteY63" fmla="*/ 48006 h 461771"/>
              <a:gd name="connsiteX64" fmla="*/ 236601 w 472859"/>
              <a:gd name="connsiteY64" fmla="*/ 19088 h 461771"/>
              <a:gd name="connsiteX65" fmla="*/ 234886 w 472859"/>
              <a:gd name="connsiteY65" fmla="*/ 96241 h 461771"/>
              <a:gd name="connsiteX66" fmla="*/ 238201 w 472859"/>
              <a:gd name="connsiteY66" fmla="*/ 96241 h 461771"/>
              <a:gd name="connsiteX67" fmla="*/ 324726 w 472859"/>
              <a:gd name="connsiteY67" fmla="*/ 81496 h 461771"/>
              <a:gd name="connsiteX68" fmla="*/ 324726 w 472859"/>
              <a:gd name="connsiteY68" fmla="*/ 110985 h 461771"/>
              <a:gd name="connsiteX69" fmla="*/ 236601 w 472859"/>
              <a:gd name="connsiteY69" fmla="*/ 134988 h 461771"/>
              <a:gd name="connsiteX70" fmla="*/ 148476 w 472859"/>
              <a:gd name="connsiteY70" fmla="*/ 110985 h 461771"/>
              <a:gd name="connsiteX71" fmla="*/ 148476 w 472859"/>
              <a:gd name="connsiteY71" fmla="*/ 81496 h 461771"/>
              <a:gd name="connsiteX72" fmla="*/ 235001 w 472859"/>
              <a:gd name="connsiteY72" fmla="*/ 96241 h 461771"/>
              <a:gd name="connsiteX73" fmla="*/ 148361 w 472859"/>
              <a:gd name="connsiteY73" fmla="*/ 221056 h 461771"/>
              <a:gd name="connsiteX74" fmla="*/ 138532 w 472859"/>
              <a:gd name="connsiteY74" fmla="*/ 211455 h 461771"/>
              <a:gd name="connsiteX75" fmla="*/ 127102 w 472859"/>
              <a:gd name="connsiteY75" fmla="*/ 192253 h 461771"/>
              <a:gd name="connsiteX76" fmla="*/ 138532 w 472859"/>
              <a:gd name="connsiteY76" fmla="*/ 173050 h 461771"/>
              <a:gd name="connsiteX77" fmla="*/ 148361 w 472859"/>
              <a:gd name="connsiteY77" fmla="*/ 163449 h 461771"/>
              <a:gd name="connsiteX78" fmla="*/ 148361 w 472859"/>
              <a:gd name="connsiteY78" fmla="*/ 133731 h 461771"/>
              <a:gd name="connsiteX79" fmla="*/ 236601 w 472859"/>
              <a:gd name="connsiteY79" fmla="*/ 154076 h 461771"/>
              <a:gd name="connsiteX80" fmla="*/ 325184 w 472859"/>
              <a:gd name="connsiteY80" fmla="*/ 133960 h 461771"/>
              <a:gd name="connsiteX81" fmla="*/ 325184 w 472859"/>
              <a:gd name="connsiteY81" fmla="*/ 163449 h 461771"/>
              <a:gd name="connsiteX82" fmla="*/ 335013 w 472859"/>
              <a:gd name="connsiteY82" fmla="*/ 173050 h 461771"/>
              <a:gd name="connsiteX83" fmla="*/ 348157 w 472859"/>
              <a:gd name="connsiteY83" fmla="*/ 192253 h 461771"/>
              <a:gd name="connsiteX84" fmla="*/ 343243 w 472859"/>
              <a:gd name="connsiteY84" fmla="*/ 206654 h 461771"/>
              <a:gd name="connsiteX85" fmla="*/ 335013 w 472859"/>
              <a:gd name="connsiteY85" fmla="*/ 211455 h 461771"/>
              <a:gd name="connsiteX86" fmla="*/ 325184 w 472859"/>
              <a:gd name="connsiteY86" fmla="*/ 221056 h 461771"/>
              <a:gd name="connsiteX87" fmla="*/ 236715 w 472859"/>
              <a:gd name="connsiteY87" fmla="*/ 307467 h 461771"/>
              <a:gd name="connsiteX88" fmla="*/ 148476 w 472859"/>
              <a:gd name="connsiteY88" fmla="*/ 221056 h 461771"/>
              <a:gd name="connsiteX89" fmla="*/ 235915 w 472859"/>
              <a:gd name="connsiteY89" fmla="*/ 326555 h 461771"/>
              <a:gd name="connsiteX90" fmla="*/ 236258 w 472859"/>
              <a:gd name="connsiteY90" fmla="*/ 326555 h 461771"/>
              <a:gd name="connsiteX91" fmla="*/ 236601 w 472859"/>
              <a:gd name="connsiteY91" fmla="*/ 326555 h 461771"/>
              <a:gd name="connsiteX92" fmla="*/ 236944 w 472859"/>
              <a:gd name="connsiteY92" fmla="*/ 326555 h 461771"/>
              <a:gd name="connsiteX93" fmla="*/ 237287 w 472859"/>
              <a:gd name="connsiteY93" fmla="*/ 326555 h 461771"/>
              <a:gd name="connsiteX94" fmla="*/ 287122 w 472859"/>
              <a:gd name="connsiteY94" fmla="*/ 308610 h 461771"/>
              <a:gd name="connsiteX95" fmla="*/ 320040 w 472859"/>
              <a:gd name="connsiteY95" fmla="*/ 317525 h 461771"/>
              <a:gd name="connsiteX96" fmla="*/ 236829 w 472859"/>
              <a:gd name="connsiteY96" fmla="*/ 399021 h 461771"/>
              <a:gd name="connsiteX97" fmla="*/ 152361 w 472859"/>
              <a:gd name="connsiteY97" fmla="*/ 317754 h 461771"/>
              <a:gd name="connsiteX98" fmla="*/ 186194 w 472859"/>
              <a:gd name="connsiteY98" fmla="*/ 308610 h 461771"/>
              <a:gd name="connsiteX99" fmla="*/ 236029 w 472859"/>
              <a:gd name="connsiteY99" fmla="*/ 326669 h 461771"/>
              <a:gd name="connsiteX100" fmla="*/ 453199 w 472859"/>
              <a:gd name="connsiteY100" fmla="*/ 442455 h 461771"/>
              <a:gd name="connsiteX101" fmla="*/ 19888 w 472859"/>
              <a:gd name="connsiteY101" fmla="*/ 442455 h 461771"/>
              <a:gd name="connsiteX102" fmla="*/ 19888 w 472859"/>
              <a:gd name="connsiteY102" fmla="*/ 403936 h 461771"/>
              <a:gd name="connsiteX103" fmla="*/ 64237 w 472859"/>
              <a:gd name="connsiteY103" fmla="*/ 341414 h 461771"/>
              <a:gd name="connsiteX104" fmla="*/ 131559 w 472859"/>
              <a:gd name="connsiteY104" fmla="*/ 323240 h 461771"/>
              <a:gd name="connsiteX105" fmla="*/ 230200 w 472859"/>
              <a:gd name="connsiteY105" fmla="*/ 419824 h 461771"/>
              <a:gd name="connsiteX106" fmla="*/ 236715 w 472859"/>
              <a:gd name="connsiteY106" fmla="*/ 423024 h 461771"/>
              <a:gd name="connsiteX107" fmla="*/ 243230 w 472859"/>
              <a:gd name="connsiteY107" fmla="*/ 419824 h 461771"/>
              <a:gd name="connsiteX108" fmla="*/ 343014 w 472859"/>
              <a:gd name="connsiteY108" fmla="*/ 323698 h 461771"/>
              <a:gd name="connsiteX109" fmla="*/ 408737 w 472859"/>
              <a:gd name="connsiteY109" fmla="*/ 341414 h 461771"/>
              <a:gd name="connsiteX110" fmla="*/ 453085 w 472859"/>
              <a:gd name="connsiteY110" fmla="*/ 403936 h 461771"/>
              <a:gd name="connsiteX111" fmla="*/ 453085 w 472859"/>
              <a:gd name="connsiteY111" fmla="*/ 442455 h 461771"/>
              <a:gd name="connsiteX112" fmla="*/ 177165 w 472859"/>
              <a:gd name="connsiteY112" fmla="*/ 192596 h 461771"/>
              <a:gd name="connsiteX113" fmla="*/ 167335 w 472859"/>
              <a:gd name="connsiteY113" fmla="*/ 182994 h 461771"/>
              <a:gd name="connsiteX114" fmla="*/ 172250 w 472859"/>
              <a:gd name="connsiteY114" fmla="*/ 168478 h 461771"/>
              <a:gd name="connsiteX115" fmla="*/ 195224 w 472859"/>
              <a:gd name="connsiteY115" fmla="*/ 163678 h 461771"/>
              <a:gd name="connsiteX116" fmla="*/ 200139 w 472859"/>
              <a:gd name="connsiteY116" fmla="*/ 163678 h 461771"/>
              <a:gd name="connsiteX117" fmla="*/ 221399 w 472859"/>
              <a:gd name="connsiteY117" fmla="*/ 168478 h 461771"/>
              <a:gd name="connsiteX118" fmla="*/ 226314 w 472859"/>
              <a:gd name="connsiteY118" fmla="*/ 182994 h 461771"/>
              <a:gd name="connsiteX119" fmla="*/ 216484 w 472859"/>
              <a:gd name="connsiteY119" fmla="*/ 192596 h 461771"/>
              <a:gd name="connsiteX120" fmla="*/ 206654 w 472859"/>
              <a:gd name="connsiteY120" fmla="*/ 182994 h 461771"/>
              <a:gd name="connsiteX121" fmla="*/ 186995 w 472859"/>
              <a:gd name="connsiteY121" fmla="*/ 182994 h 461771"/>
              <a:gd name="connsiteX122" fmla="*/ 177165 w 472859"/>
              <a:gd name="connsiteY122" fmla="*/ 192596 h 461771"/>
              <a:gd name="connsiteX123" fmla="*/ 246659 w 472859"/>
              <a:gd name="connsiteY123" fmla="*/ 182994 h 461771"/>
              <a:gd name="connsiteX124" fmla="*/ 251574 w 472859"/>
              <a:gd name="connsiteY124" fmla="*/ 168478 h 461771"/>
              <a:gd name="connsiteX125" fmla="*/ 274548 w 472859"/>
              <a:gd name="connsiteY125" fmla="*/ 163678 h 461771"/>
              <a:gd name="connsiteX126" fmla="*/ 279464 w 472859"/>
              <a:gd name="connsiteY126" fmla="*/ 163678 h 461771"/>
              <a:gd name="connsiteX127" fmla="*/ 300723 w 472859"/>
              <a:gd name="connsiteY127" fmla="*/ 168478 h 461771"/>
              <a:gd name="connsiteX128" fmla="*/ 305638 w 472859"/>
              <a:gd name="connsiteY128" fmla="*/ 182994 h 461771"/>
              <a:gd name="connsiteX129" fmla="*/ 295808 w 472859"/>
              <a:gd name="connsiteY129" fmla="*/ 192596 h 461771"/>
              <a:gd name="connsiteX130" fmla="*/ 285978 w 472859"/>
              <a:gd name="connsiteY130" fmla="*/ 182994 h 461771"/>
              <a:gd name="connsiteX131" fmla="*/ 266319 w 472859"/>
              <a:gd name="connsiteY131" fmla="*/ 182994 h 461771"/>
              <a:gd name="connsiteX132" fmla="*/ 256489 w 472859"/>
              <a:gd name="connsiteY132" fmla="*/ 192596 h 461771"/>
              <a:gd name="connsiteX133" fmla="*/ 246659 w 472859"/>
              <a:gd name="connsiteY133" fmla="*/ 182994 h 46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72859" h="461771">
                <a:moveTo>
                  <a:pt x="415366" y="322440"/>
                </a:moveTo>
                <a:cubicBezTo>
                  <a:pt x="415366" y="322440"/>
                  <a:pt x="415366" y="322440"/>
                  <a:pt x="348501" y="304610"/>
                </a:cubicBezTo>
                <a:cubicBezTo>
                  <a:pt x="348501" y="304610"/>
                  <a:pt x="348501" y="304381"/>
                  <a:pt x="348386" y="304267"/>
                </a:cubicBezTo>
                <a:cubicBezTo>
                  <a:pt x="345529" y="302324"/>
                  <a:pt x="342100" y="301752"/>
                  <a:pt x="339128" y="302095"/>
                </a:cubicBezTo>
                <a:cubicBezTo>
                  <a:pt x="329870" y="299580"/>
                  <a:pt x="319354" y="296837"/>
                  <a:pt x="307695" y="293751"/>
                </a:cubicBezTo>
                <a:cubicBezTo>
                  <a:pt x="326555" y="277292"/>
                  <a:pt x="341871" y="255232"/>
                  <a:pt x="344729" y="229172"/>
                </a:cubicBezTo>
                <a:cubicBezTo>
                  <a:pt x="351358" y="227571"/>
                  <a:pt x="356273" y="222771"/>
                  <a:pt x="359587" y="217970"/>
                </a:cubicBezTo>
                <a:cubicBezTo>
                  <a:pt x="364502" y="209969"/>
                  <a:pt x="367817" y="201968"/>
                  <a:pt x="367817" y="192367"/>
                </a:cubicBezTo>
                <a:cubicBezTo>
                  <a:pt x="367817" y="174765"/>
                  <a:pt x="357988" y="160363"/>
                  <a:pt x="344729" y="155562"/>
                </a:cubicBezTo>
                <a:lnTo>
                  <a:pt x="344729" y="115557"/>
                </a:lnTo>
                <a:cubicBezTo>
                  <a:pt x="344729" y="114529"/>
                  <a:pt x="344500" y="113386"/>
                  <a:pt x="344157" y="112471"/>
                </a:cubicBezTo>
                <a:lnTo>
                  <a:pt x="344157" y="78296"/>
                </a:lnTo>
                <a:cubicBezTo>
                  <a:pt x="374675" y="73038"/>
                  <a:pt x="413994" y="66408"/>
                  <a:pt x="464629" y="57836"/>
                </a:cubicBezTo>
                <a:cubicBezTo>
                  <a:pt x="469544" y="56236"/>
                  <a:pt x="472859" y="53035"/>
                  <a:pt x="472859" y="48235"/>
                </a:cubicBezTo>
                <a:cubicBezTo>
                  <a:pt x="472859" y="43434"/>
                  <a:pt x="469544" y="38633"/>
                  <a:pt x="464629" y="38633"/>
                </a:cubicBezTo>
                <a:lnTo>
                  <a:pt x="238086" y="0"/>
                </a:lnTo>
                <a:lnTo>
                  <a:pt x="234772" y="0"/>
                </a:lnTo>
                <a:lnTo>
                  <a:pt x="8229" y="38633"/>
                </a:lnTo>
                <a:cubicBezTo>
                  <a:pt x="3314" y="38633"/>
                  <a:pt x="0" y="43434"/>
                  <a:pt x="0" y="48235"/>
                </a:cubicBezTo>
                <a:cubicBezTo>
                  <a:pt x="0" y="53035"/>
                  <a:pt x="3314" y="56236"/>
                  <a:pt x="8229" y="57836"/>
                </a:cubicBezTo>
                <a:cubicBezTo>
                  <a:pt x="8229" y="57836"/>
                  <a:pt x="21945" y="60160"/>
                  <a:pt x="49378" y="64808"/>
                </a:cubicBezTo>
                <a:lnTo>
                  <a:pt x="49378" y="125387"/>
                </a:lnTo>
                <a:cubicBezTo>
                  <a:pt x="49378" y="125387"/>
                  <a:pt x="49378" y="125387"/>
                  <a:pt x="49378" y="125387"/>
                </a:cubicBezTo>
                <a:cubicBezTo>
                  <a:pt x="48120" y="131102"/>
                  <a:pt x="42863" y="155219"/>
                  <a:pt x="20459" y="257747"/>
                </a:cubicBezTo>
                <a:cubicBezTo>
                  <a:pt x="20459" y="259347"/>
                  <a:pt x="20459" y="262547"/>
                  <a:pt x="23774" y="265748"/>
                </a:cubicBezTo>
                <a:cubicBezTo>
                  <a:pt x="25374" y="267348"/>
                  <a:pt x="27089" y="268948"/>
                  <a:pt x="30289" y="268948"/>
                </a:cubicBezTo>
                <a:lnTo>
                  <a:pt x="88925" y="268948"/>
                </a:lnTo>
                <a:cubicBezTo>
                  <a:pt x="92240" y="268948"/>
                  <a:pt x="95440" y="267348"/>
                  <a:pt x="97041" y="265748"/>
                </a:cubicBezTo>
                <a:cubicBezTo>
                  <a:pt x="98641" y="262547"/>
                  <a:pt x="98641" y="259347"/>
                  <a:pt x="98641" y="257747"/>
                </a:cubicBezTo>
                <a:lnTo>
                  <a:pt x="69266" y="123558"/>
                </a:lnTo>
                <a:cubicBezTo>
                  <a:pt x="69266" y="122644"/>
                  <a:pt x="68923" y="121730"/>
                  <a:pt x="68580" y="120929"/>
                </a:cubicBezTo>
                <a:lnTo>
                  <a:pt x="68580" y="67894"/>
                </a:lnTo>
                <a:cubicBezTo>
                  <a:pt x="84239" y="70523"/>
                  <a:pt x="103784" y="73952"/>
                  <a:pt x="128588" y="78067"/>
                </a:cubicBezTo>
                <a:lnTo>
                  <a:pt x="128588" y="114872"/>
                </a:lnTo>
                <a:cubicBezTo>
                  <a:pt x="128588" y="114872"/>
                  <a:pt x="128473" y="115214"/>
                  <a:pt x="128473" y="115443"/>
                </a:cubicBezTo>
                <a:lnTo>
                  <a:pt x="128473" y="155448"/>
                </a:lnTo>
                <a:cubicBezTo>
                  <a:pt x="115328" y="160249"/>
                  <a:pt x="107213" y="174650"/>
                  <a:pt x="107213" y="192253"/>
                </a:cubicBezTo>
                <a:cubicBezTo>
                  <a:pt x="107213" y="209855"/>
                  <a:pt x="115443" y="224257"/>
                  <a:pt x="128473" y="229057"/>
                </a:cubicBezTo>
                <a:cubicBezTo>
                  <a:pt x="131331" y="255118"/>
                  <a:pt x="146646" y="277063"/>
                  <a:pt x="165392" y="293522"/>
                </a:cubicBezTo>
                <a:cubicBezTo>
                  <a:pt x="158076" y="295466"/>
                  <a:pt x="147675" y="298323"/>
                  <a:pt x="133388" y="302209"/>
                </a:cubicBezTo>
                <a:cubicBezTo>
                  <a:pt x="131902" y="302209"/>
                  <a:pt x="130530" y="302552"/>
                  <a:pt x="129159" y="303352"/>
                </a:cubicBezTo>
                <a:cubicBezTo>
                  <a:pt x="111785" y="308039"/>
                  <a:pt x="89039" y="314211"/>
                  <a:pt x="59093" y="322326"/>
                </a:cubicBezTo>
                <a:lnTo>
                  <a:pt x="57493" y="322326"/>
                </a:lnTo>
                <a:cubicBezTo>
                  <a:pt x="22974" y="335128"/>
                  <a:pt x="0" y="367246"/>
                  <a:pt x="0" y="404051"/>
                </a:cubicBezTo>
                <a:lnTo>
                  <a:pt x="0" y="452171"/>
                </a:lnTo>
                <a:cubicBezTo>
                  <a:pt x="0" y="456971"/>
                  <a:pt x="4915" y="461772"/>
                  <a:pt x="9830" y="461772"/>
                </a:cubicBezTo>
                <a:lnTo>
                  <a:pt x="462915" y="461772"/>
                </a:lnTo>
                <a:cubicBezTo>
                  <a:pt x="469430" y="461772"/>
                  <a:pt x="472745" y="456971"/>
                  <a:pt x="472745" y="452171"/>
                </a:cubicBezTo>
                <a:lnTo>
                  <a:pt x="472745" y="404051"/>
                </a:lnTo>
                <a:cubicBezTo>
                  <a:pt x="472745" y="367132"/>
                  <a:pt x="449770" y="335128"/>
                  <a:pt x="415251" y="322326"/>
                </a:cubicBezTo>
                <a:close/>
                <a:moveTo>
                  <a:pt x="77495" y="249746"/>
                </a:moveTo>
                <a:lnTo>
                  <a:pt x="43205" y="249746"/>
                </a:lnTo>
                <a:lnTo>
                  <a:pt x="59550" y="169850"/>
                </a:lnTo>
                <a:lnTo>
                  <a:pt x="77495" y="249746"/>
                </a:lnTo>
                <a:close/>
                <a:moveTo>
                  <a:pt x="236487" y="19088"/>
                </a:moveTo>
                <a:lnTo>
                  <a:pt x="405536" y="48006"/>
                </a:lnTo>
                <a:cubicBezTo>
                  <a:pt x="405536" y="48006"/>
                  <a:pt x="405536" y="48006"/>
                  <a:pt x="335470" y="60008"/>
                </a:cubicBezTo>
                <a:cubicBezTo>
                  <a:pt x="335128" y="60008"/>
                  <a:pt x="334784" y="59779"/>
                  <a:pt x="334442" y="59779"/>
                </a:cubicBezTo>
                <a:cubicBezTo>
                  <a:pt x="333070" y="59779"/>
                  <a:pt x="331813" y="60236"/>
                  <a:pt x="330555" y="60808"/>
                </a:cubicBezTo>
                <a:cubicBezTo>
                  <a:pt x="307238" y="64808"/>
                  <a:pt x="276720" y="70066"/>
                  <a:pt x="236601" y="76924"/>
                </a:cubicBezTo>
                <a:cubicBezTo>
                  <a:pt x="236601" y="76924"/>
                  <a:pt x="205545" y="71628"/>
                  <a:pt x="143446" y="61036"/>
                </a:cubicBezTo>
                <a:cubicBezTo>
                  <a:pt x="142075" y="60350"/>
                  <a:pt x="140589" y="59779"/>
                  <a:pt x="138646" y="59779"/>
                </a:cubicBezTo>
                <a:cubicBezTo>
                  <a:pt x="138303" y="59779"/>
                  <a:pt x="137960" y="60008"/>
                  <a:pt x="137731" y="60008"/>
                </a:cubicBezTo>
                <a:cubicBezTo>
                  <a:pt x="118415" y="56693"/>
                  <a:pt x="95326" y="52692"/>
                  <a:pt x="67551" y="48006"/>
                </a:cubicBezTo>
                <a:lnTo>
                  <a:pt x="236601" y="19088"/>
                </a:lnTo>
                <a:close/>
                <a:moveTo>
                  <a:pt x="234886" y="96241"/>
                </a:moveTo>
                <a:lnTo>
                  <a:pt x="238201" y="96241"/>
                </a:lnTo>
                <a:cubicBezTo>
                  <a:pt x="238201" y="96241"/>
                  <a:pt x="238201" y="96241"/>
                  <a:pt x="324726" y="81496"/>
                </a:cubicBezTo>
                <a:lnTo>
                  <a:pt x="324726" y="110985"/>
                </a:lnTo>
                <a:cubicBezTo>
                  <a:pt x="316611" y="117386"/>
                  <a:pt x="288836" y="134988"/>
                  <a:pt x="236601" y="134988"/>
                </a:cubicBezTo>
                <a:cubicBezTo>
                  <a:pt x="184366" y="134988"/>
                  <a:pt x="156591" y="117386"/>
                  <a:pt x="148476" y="110985"/>
                </a:cubicBezTo>
                <a:lnTo>
                  <a:pt x="148476" y="81496"/>
                </a:lnTo>
                <a:cubicBezTo>
                  <a:pt x="172822" y="85611"/>
                  <a:pt x="201397" y="90526"/>
                  <a:pt x="235001" y="96241"/>
                </a:cubicBezTo>
                <a:close/>
                <a:moveTo>
                  <a:pt x="148361" y="221056"/>
                </a:moveTo>
                <a:cubicBezTo>
                  <a:pt x="148361" y="216256"/>
                  <a:pt x="145047" y="211455"/>
                  <a:pt x="138532" y="211455"/>
                </a:cubicBezTo>
                <a:cubicBezTo>
                  <a:pt x="128702" y="211455"/>
                  <a:pt x="127102" y="198653"/>
                  <a:pt x="127102" y="192253"/>
                </a:cubicBezTo>
                <a:cubicBezTo>
                  <a:pt x="127102" y="185852"/>
                  <a:pt x="128702" y="173050"/>
                  <a:pt x="138532" y="173050"/>
                </a:cubicBezTo>
                <a:cubicBezTo>
                  <a:pt x="145047" y="173050"/>
                  <a:pt x="148361" y="168250"/>
                  <a:pt x="148361" y="163449"/>
                </a:cubicBezTo>
                <a:lnTo>
                  <a:pt x="148361" y="133731"/>
                </a:lnTo>
                <a:cubicBezTo>
                  <a:pt x="164477" y="142875"/>
                  <a:pt x="192938" y="154076"/>
                  <a:pt x="236601" y="154076"/>
                </a:cubicBezTo>
                <a:cubicBezTo>
                  <a:pt x="280263" y="154076"/>
                  <a:pt x="308838" y="142989"/>
                  <a:pt x="325184" y="133960"/>
                </a:cubicBezTo>
                <a:lnTo>
                  <a:pt x="325184" y="163449"/>
                </a:lnTo>
                <a:cubicBezTo>
                  <a:pt x="325184" y="168250"/>
                  <a:pt x="330098" y="173050"/>
                  <a:pt x="335013" y="173050"/>
                </a:cubicBezTo>
                <a:cubicBezTo>
                  <a:pt x="344843" y="173050"/>
                  <a:pt x="348157" y="185852"/>
                  <a:pt x="348157" y="192253"/>
                </a:cubicBezTo>
                <a:cubicBezTo>
                  <a:pt x="348157" y="197053"/>
                  <a:pt x="346558" y="203454"/>
                  <a:pt x="343243" y="206654"/>
                </a:cubicBezTo>
                <a:cubicBezTo>
                  <a:pt x="341642" y="211455"/>
                  <a:pt x="338328" y="211455"/>
                  <a:pt x="335013" y="211455"/>
                </a:cubicBezTo>
                <a:cubicBezTo>
                  <a:pt x="330098" y="211455"/>
                  <a:pt x="325184" y="216256"/>
                  <a:pt x="325184" y="221056"/>
                </a:cubicBezTo>
                <a:cubicBezTo>
                  <a:pt x="325184" y="270434"/>
                  <a:pt x="263118" y="307124"/>
                  <a:pt x="236715" y="307467"/>
                </a:cubicBezTo>
                <a:cubicBezTo>
                  <a:pt x="210312" y="307238"/>
                  <a:pt x="148476" y="270548"/>
                  <a:pt x="148476" y="221056"/>
                </a:cubicBezTo>
                <a:close/>
                <a:moveTo>
                  <a:pt x="235915" y="326555"/>
                </a:moveTo>
                <a:cubicBezTo>
                  <a:pt x="235915" y="326555"/>
                  <a:pt x="236144" y="326555"/>
                  <a:pt x="236258" y="326555"/>
                </a:cubicBezTo>
                <a:cubicBezTo>
                  <a:pt x="236372" y="326555"/>
                  <a:pt x="236487" y="326555"/>
                  <a:pt x="236601" y="326555"/>
                </a:cubicBezTo>
                <a:cubicBezTo>
                  <a:pt x="236715" y="326555"/>
                  <a:pt x="236829" y="326555"/>
                  <a:pt x="236944" y="326555"/>
                </a:cubicBezTo>
                <a:cubicBezTo>
                  <a:pt x="237058" y="326555"/>
                  <a:pt x="237173" y="326555"/>
                  <a:pt x="237287" y="326555"/>
                </a:cubicBezTo>
                <a:cubicBezTo>
                  <a:pt x="249974" y="326212"/>
                  <a:pt x="268719" y="319811"/>
                  <a:pt x="287122" y="308610"/>
                </a:cubicBezTo>
                <a:cubicBezTo>
                  <a:pt x="290894" y="309639"/>
                  <a:pt x="299809" y="312039"/>
                  <a:pt x="320040" y="317525"/>
                </a:cubicBezTo>
                <a:cubicBezTo>
                  <a:pt x="307467" y="329870"/>
                  <a:pt x="283464" y="353416"/>
                  <a:pt x="236829" y="399021"/>
                </a:cubicBezTo>
                <a:cubicBezTo>
                  <a:pt x="236829" y="399021"/>
                  <a:pt x="236601" y="398793"/>
                  <a:pt x="152361" y="317754"/>
                </a:cubicBezTo>
                <a:cubicBezTo>
                  <a:pt x="162420" y="315011"/>
                  <a:pt x="173622" y="312039"/>
                  <a:pt x="186194" y="308610"/>
                </a:cubicBezTo>
                <a:cubicBezTo>
                  <a:pt x="204597" y="319926"/>
                  <a:pt x="223228" y="326327"/>
                  <a:pt x="236029" y="326669"/>
                </a:cubicBezTo>
                <a:close/>
                <a:moveTo>
                  <a:pt x="453199" y="442455"/>
                </a:moveTo>
                <a:lnTo>
                  <a:pt x="19888" y="442455"/>
                </a:lnTo>
                <a:lnTo>
                  <a:pt x="19888" y="403936"/>
                </a:lnTo>
                <a:cubicBezTo>
                  <a:pt x="19888" y="376733"/>
                  <a:pt x="37948" y="351015"/>
                  <a:pt x="64237" y="341414"/>
                </a:cubicBezTo>
                <a:cubicBezTo>
                  <a:pt x="64237" y="341414"/>
                  <a:pt x="86674" y="335356"/>
                  <a:pt x="131559" y="323240"/>
                </a:cubicBezTo>
                <a:cubicBezTo>
                  <a:pt x="140018" y="331584"/>
                  <a:pt x="163678" y="354787"/>
                  <a:pt x="230200" y="419824"/>
                </a:cubicBezTo>
                <a:cubicBezTo>
                  <a:pt x="231800" y="421424"/>
                  <a:pt x="235115" y="423024"/>
                  <a:pt x="236715" y="423024"/>
                </a:cubicBezTo>
                <a:cubicBezTo>
                  <a:pt x="240030" y="423024"/>
                  <a:pt x="241630" y="421424"/>
                  <a:pt x="243230" y="419824"/>
                </a:cubicBezTo>
                <a:cubicBezTo>
                  <a:pt x="243230" y="419824"/>
                  <a:pt x="243459" y="419595"/>
                  <a:pt x="343014" y="323698"/>
                </a:cubicBezTo>
                <a:cubicBezTo>
                  <a:pt x="359702" y="328155"/>
                  <a:pt x="381190" y="333985"/>
                  <a:pt x="408737" y="341414"/>
                </a:cubicBezTo>
                <a:cubicBezTo>
                  <a:pt x="435026" y="351015"/>
                  <a:pt x="453085" y="376733"/>
                  <a:pt x="453085" y="403936"/>
                </a:cubicBezTo>
                <a:lnTo>
                  <a:pt x="453085" y="442455"/>
                </a:lnTo>
                <a:close/>
                <a:moveTo>
                  <a:pt x="177165" y="192596"/>
                </a:moveTo>
                <a:cubicBezTo>
                  <a:pt x="172250" y="192596"/>
                  <a:pt x="167335" y="187795"/>
                  <a:pt x="167335" y="182994"/>
                </a:cubicBezTo>
                <a:cubicBezTo>
                  <a:pt x="167335" y="176594"/>
                  <a:pt x="168935" y="171793"/>
                  <a:pt x="172250" y="168478"/>
                </a:cubicBezTo>
                <a:cubicBezTo>
                  <a:pt x="178765" y="163678"/>
                  <a:pt x="186995" y="163678"/>
                  <a:pt x="195224" y="163678"/>
                </a:cubicBezTo>
                <a:lnTo>
                  <a:pt x="200139" y="163678"/>
                </a:lnTo>
                <a:cubicBezTo>
                  <a:pt x="208369" y="163678"/>
                  <a:pt x="214884" y="163678"/>
                  <a:pt x="221399" y="168478"/>
                </a:cubicBezTo>
                <a:cubicBezTo>
                  <a:pt x="224714" y="171679"/>
                  <a:pt x="226314" y="176479"/>
                  <a:pt x="226314" y="182994"/>
                </a:cubicBezTo>
                <a:cubicBezTo>
                  <a:pt x="226314" y="187795"/>
                  <a:pt x="222999" y="192596"/>
                  <a:pt x="216484" y="192596"/>
                </a:cubicBezTo>
                <a:cubicBezTo>
                  <a:pt x="211569" y="192596"/>
                  <a:pt x="206654" y="187795"/>
                  <a:pt x="206654" y="182994"/>
                </a:cubicBezTo>
                <a:lnTo>
                  <a:pt x="186995" y="182994"/>
                </a:lnTo>
                <a:cubicBezTo>
                  <a:pt x="186995" y="187795"/>
                  <a:pt x="183680" y="192596"/>
                  <a:pt x="177165" y="192596"/>
                </a:cubicBezTo>
                <a:close/>
                <a:moveTo>
                  <a:pt x="246659" y="182994"/>
                </a:moveTo>
                <a:cubicBezTo>
                  <a:pt x="246659" y="176594"/>
                  <a:pt x="248259" y="171793"/>
                  <a:pt x="251574" y="168478"/>
                </a:cubicBezTo>
                <a:cubicBezTo>
                  <a:pt x="258089" y="163678"/>
                  <a:pt x="266319" y="163678"/>
                  <a:pt x="274548" y="163678"/>
                </a:cubicBezTo>
                <a:lnTo>
                  <a:pt x="279464" y="163678"/>
                </a:lnTo>
                <a:cubicBezTo>
                  <a:pt x="287693" y="163678"/>
                  <a:pt x="294208" y="163678"/>
                  <a:pt x="300723" y="168478"/>
                </a:cubicBezTo>
                <a:cubicBezTo>
                  <a:pt x="304038" y="171679"/>
                  <a:pt x="305638" y="176479"/>
                  <a:pt x="305638" y="182994"/>
                </a:cubicBezTo>
                <a:cubicBezTo>
                  <a:pt x="305638" y="187795"/>
                  <a:pt x="302324" y="192596"/>
                  <a:pt x="295808" y="192596"/>
                </a:cubicBezTo>
                <a:cubicBezTo>
                  <a:pt x="290894" y="192596"/>
                  <a:pt x="285978" y="187795"/>
                  <a:pt x="285978" y="182994"/>
                </a:cubicBezTo>
                <a:lnTo>
                  <a:pt x="266319" y="182994"/>
                </a:lnTo>
                <a:cubicBezTo>
                  <a:pt x="266319" y="187795"/>
                  <a:pt x="263004" y="192596"/>
                  <a:pt x="256489" y="192596"/>
                </a:cubicBezTo>
                <a:cubicBezTo>
                  <a:pt x="251574" y="192596"/>
                  <a:pt x="246659" y="187795"/>
                  <a:pt x="246659" y="182994"/>
                </a:cubicBezTo>
                <a:close/>
              </a:path>
            </a:pathLst>
          </a:custGeom>
          <a:solidFill>
            <a:schemeClr val="bg1"/>
          </a:solidFill>
          <a:ln w="114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94" name="Freeform 29">
            <a:extLst>
              <a:ext uri="{FF2B5EF4-FFF2-40B4-BE49-F238E27FC236}">
                <a16:creationId xmlns:a16="http://schemas.microsoft.com/office/drawing/2014/main" id="{3038B732-E09A-4D61-BA40-CA8A7C58AD0D}"/>
              </a:ext>
            </a:extLst>
          </p:cNvPr>
          <p:cNvSpPr>
            <a:spLocks noChangeAspect="1" noEditPoints="1"/>
          </p:cNvSpPr>
          <p:nvPr/>
        </p:nvSpPr>
        <p:spPr bwMode="auto">
          <a:xfrm>
            <a:off x="10337515" y="1870962"/>
            <a:ext cx="204030" cy="27432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nvGrpSpPr>
          <p:cNvPr id="95" name="Group 123">
            <a:extLst>
              <a:ext uri="{FF2B5EF4-FFF2-40B4-BE49-F238E27FC236}">
                <a16:creationId xmlns:a16="http://schemas.microsoft.com/office/drawing/2014/main" id="{A4AC7C91-0632-6004-334D-9586F76442EC}"/>
              </a:ext>
            </a:extLst>
          </p:cNvPr>
          <p:cNvGrpSpPr>
            <a:grpSpLocks noChangeAspect="1"/>
          </p:cNvGrpSpPr>
          <p:nvPr/>
        </p:nvGrpSpPr>
        <p:grpSpPr bwMode="auto">
          <a:xfrm>
            <a:off x="2600479" y="3892693"/>
            <a:ext cx="298875" cy="274320"/>
            <a:chOff x="3438" y="3034"/>
            <a:chExt cx="426" cy="391"/>
          </a:xfrm>
          <a:solidFill>
            <a:schemeClr val="bg1"/>
          </a:solidFill>
        </p:grpSpPr>
        <p:sp>
          <p:nvSpPr>
            <p:cNvPr id="96" name="Freeform 124">
              <a:extLst>
                <a:ext uri="{FF2B5EF4-FFF2-40B4-BE49-F238E27FC236}">
                  <a16:creationId xmlns:a16="http://schemas.microsoft.com/office/drawing/2014/main" id="{E69DD115-C00B-F172-90F0-76D516260DF9}"/>
                </a:ext>
              </a:extLst>
            </p:cNvPr>
            <p:cNvSpPr>
              <a:spLocks noEditPoints="1"/>
            </p:cNvSpPr>
            <p:nvPr/>
          </p:nvSpPr>
          <p:spPr bwMode="auto">
            <a:xfrm>
              <a:off x="3438" y="3034"/>
              <a:ext cx="337" cy="302"/>
            </a:xfrm>
            <a:custGeom>
              <a:avLst/>
              <a:gdLst>
                <a:gd name="T0" fmla="*/ 66 w 228"/>
                <a:gd name="T1" fmla="*/ 204 h 204"/>
                <a:gd name="T2" fmla="*/ 64 w 228"/>
                <a:gd name="T3" fmla="*/ 204 h 204"/>
                <a:gd name="T4" fmla="*/ 60 w 228"/>
                <a:gd name="T5" fmla="*/ 198 h 204"/>
                <a:gd name="T6" fmla="*/ 60 w 228"/>
                <a:gd name="T7" fmla="*/ 156 h 204"/>
                <a:gd name="T8" fmla="*/ 54 w 228"/>
                <a:gd name="T9" fmla="*/ 156 h 204"/>
                <a:gd name="T10" fmla="*/ 0 w 228"/>
                <a:gd name="T11" fmla="*/ 102 h 204"/>
                <a:gd name="T12" fmla="*/ 0 w 228"/>
                <a:gd name="T13" fmla="*/ 54 h 204"/>
                <a:gd name="T14" fmla="*/ 54 w 228"/>
                <a:gd name="T15" fmla="*/ 0 h 204"/>
                <a:gd name="T16" fmla="*/ 174 w 228"/>
                <a:gd name="T17" fmla="*/ 0 h 204"/>
                <a:gd name="T18" fmla="*/ 228 w 228"/>
                <a:gd name="T19" fmla="*/ 54 h 204"/>
                <a:gd name="T20" fmla="*/ 228 w 228"/>
                <a:gd name="T21" fmla="*/ 102 h 204"/>
                <a:gd name="T22" fmla="*/ 174 w 228"/>
                <a:gd name="T23" fmla="*/ 156 h 204"/>
                <a:gd name="T24" fmla="*/ 123 w 228"/>
                <a:gd name="T25" fmla="*/ 156 h 204"/>
                <a:gd name="T26" fmla="*/ 70 w 228"/>
                <a:gd name="T27" fmla="*/ 203 h 204"/>
                <a:gd name="T28" fmla="*/ 66 w 228"/>
                <a:gd name="T29" fmla="*/ 204 h 204"/>
                <a:gd name="T30" fmla="*/ 54 w 228"/>
                <a:gd name="T31" fmla="*/ 12 h 204"/>
                <a:gd name="T32" fmla="*/ 12 w 228"/>
                <a:gd name="T33" fmla="*/ 54 h 204"/>
                <a:gd name="T34" fmla="*/ 12 w 228"/>
                <a:gd name="T35" fmla="*/ 102 h 204"/>
                <a:gd name="T36" fmla="*/ 54 w 228"/>
                <a:gd name="T37" fmla="*/ 144 h 204"/>
                <a:gd name="T38" fmla="*/ 66 w 228"/>
                <a:gd name="T39" fmla="*/ 144 h 204"/>
                <a:gd name="T40" fmla="*/ 72 w 228"/>
                <a:gd name="T41" fmla="*/ 150 h 204"/>
                <a:gd name="T42" fmla="*/ 72 w 228"/>
                <a:gd name="T43" fmla="*/ 185 h 204"/>
                <a:gd name="T44" fmla="*/ 116 w 228"/>
                <a:gd name="T45" fmla="*/ 146 h 204"/>
                <a:gd name="T46" fmla="*/ 120 w 228"/>
                <a:gd name="T47" fmla="*/ 144 h 204"/>
                <a:gd name="T48" fmla="*/ 174 w 228"/>
                <a:gd name="T49" fmla="*/ 144 h 204"/>
                <a:gd name="T50" fmla="*/ 216 w 228"/>
                <a:gd name="T51" fmla="*/ 102 h 204"/>
                <a:gd name="T52" fmla="*/ 216 w 228"/>
                <a:gd name="T53" fmla="*/ 54 h 204"/>
                <a:gd name="T54" fmla="*/ 174 w 228"/>
                <a:gd name="T55" fmla="*/ 12 h 204"/>
                <a:gd name="T56" fmla="*/ 54 w 228"/>
                <a:gd name="T57" fmla="*/ 1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 h="204">
                  <a:moveTo>
                    <a:pt x="66" y="204"/>
                  </a:moveTo>
                  <a:cubicBezTo>
                    <a:pt x="66" y="204"/>
                    <a:pt x="65" y="204"/>
                    <a:pt x="64" y="204"/>
                  </a:cubicBezTo>
                  <a:cubicBezTo>
                    <a:pt x="62" y="203"/>
                    <a:pt x="60" y="200"/>
                    <a:pt x="60" y="198"/>
                  </a:cubicBezTo>
                  <a:cubicBezTo>
                    <a:pt x="60" y="156"/>
                    <a:pt x="60" y="156"/>
                    <a:pt x="60" y="156"/>
                  </a:cubicBezTo>
                  <a:cubicBezTo>
                    <a:pt x="54" y="156"/>
                    <a:pt x="54" y="156"/>
                    <a:pt x="54" y="156"/>
                  </a:cubicBezTo>
                  <a:cubicBezTo>
                    <a:pt x="25" y="156"/>
                    <a:pt x="0" y="132"/>
                    <a:pt x="0" y="102"/>
                  </a:cubicBezTo>
                  <a:cubicBezTo>
                    <a:pt x="0" y="54"/>
                    <a:pt x="0" y="54"/>
                    <a:pt x="0" y="54"/>
                  </a:cubicBezTo>
                  <a:cubicBezTo>
                    <a:pt x="0" y="24"/>
                    <a:pt x="25" y="0"/>
                    <a:pt x="54" y="0"/>
                  </a:cubicBezTo>
                  <a:cubicBezTo>
                    <a:pt x="174" y="0"/>
                    <a:pt x="174" y="0"/>
                    <a:pt x="174" y="0"/>
                  </a:cubicBezTo>
                  <a:cubicBezTo>
                    <a:pt x="204" y="0"/>
                    <a:pt x="228" y="24"/>
                    <a:pt x="228" y="54"/>
                  </a:cubicBezTo>
                  <a:cubicBezTo>
                    <a:pt x="228" y="102"/>
                    <a:pt x="228" y="102"/>
                    <a:pt x="228" y="102"/>
                  </a:cubicBezTo>
                  <a:cubicBezTo>
                    <a:pt x="228" y="132"/>
                    <a:pt x="204" y="156"/>
                    <a:pt x="174" y="156"/>
                  </a:cubicBezTo>
                  <a:cubicBezTo>
                    <a:pt x="123" y="156"/>
                    <a:pt x="123" y="156"/>
                    <a:pt x="123" y="156"/>
                  </a:cubicBezTo>
                  <a:cubicBezTo>
                    <a:pt x="70" y="203"/>
                    <a:pt x="70" y="203"/>
                    <a:pt x="70" y="203"/>
                  </a:cubicBezTo>
                  <a:cubicBezTo>
                    <a:pt x="69" y="204"/>
                    <a:pt x="68" y="204"/>
                    <a:pt x="66" y="204"/>
                  </a:cubicBezTo>
                  <a:close/>
                  <a:moveTo>
                    <a:pt x="54" y="12"/>
                  </a:moveTo>
                  <a:cubicBezTo>
                    <a:pt x="31" y="12"/>
                    <a:pt x="12" y="31"/>
                    <a:pt x="12" y="54"/>
                  </a:cubicBezTo>
                  <a:cubicBezTo>
                    <a:pt x="12" y="102"/>
                    <a:pt x="12" y="102"/>
                    <a:pt x="12" y="102"/>
                  </a:cubicBezTo>
                  <a:cubicBezTo>
                    <a:pt x="12" y="125"/>
                    <a:pt x="31" y="144"/>
                    <a:pt x="54" y="144"/>
                  </a:cubicBezTo>
                  <a:cubicBezTo>
                    <a:pt x="66" y="144"/>
                    <a:pt x="66" y="144"/>
                    <a:pt x="66" y="144"/>
                  </a:cubicBezTo>
                  <a:cubicBezTo>
                    <a:pt x="70" y="144"/>
                    <a:pt x="72" y="147"/>
                    <a:pt x="72" y="150"/>
                  </a:cubicBezTo>
                  <a:cubicBezTo>
                    <a:pt x="72" y="185"/>
                    <a:pt x="72" y="185"/>
                    <a:pt x="72" y="185"/>
                  </a:cubicBezTo>
                  <a:cubicBezTo>
                    <a:pt x="116" y="146"/>
                    <a:pt x="116" y="146"/>
                    <a:pt x="116" y="146"/>
                  </a:cubicBezTo>
                  <a:cubicBezTo>
                    <a:pt x="118" y="145"/>
                    <a:pt x="119" y="144"/>
                    <a:pt x="120" y="144"/>
                  </a:cubicBezTo>
                  <a:cubicBezTo>
                    <a:pt x="174" y="144"/>
                    <a:pt x="174" y="144"/>
                    <a:pt x="174" y="144"/>
                  </a:cubicBezTo>
                  <a:cubicBezTo>
                    <a:pt x="198" y="144"/>
                    <a:pt x="216" y="125"/>
                    <a:pt x="216" y="102"/>
                  </a:cubicBezTo>
                  <a:cubicBezTo>
                    <a:pt x="216" y="54"/>
                    <a:pt x="216" y="54"/>
                    <a:pt x="216" y="54"/>
                  </a:cubicBezTo>
                  <a:cubicBezTo>
                    <a:pt x="216" y="31"/>
                    <a:pt x="198" y="12"/>
                    <a:pt x="174" y="12"/>
                  </a:cubicBezTo>
                  <a:lnTo>
                    <a:pt x="5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97" name="Freeform 125">
              <a:extLst>
                <a:ext uri="{FF2B5EF4-FFF2-40B4-BE49-F238E27FC236}">
                  <a16:creationId xmlns:a16="http://schemas.microsoft.com/office/drawing/2014/main" id="{840A2556-4C30-AC03-6836-22D9394D3F0F}"/>
                </a:ext>
              </a:extLst>
            </p:cNvPr>
            <p:cNvSpPr>
              <a:spLocks/>
            </p:cNvSpPr>
            <p:nvPr/>
          </p:nvSpPr>
          <p:spPr bwMode="auto">
            <a:xfrm>
              <a:off x="3633" y="3230"/>
              <a:ext cx="231" cy="195"/>
            </a:xfrm>
            <a:custGeom>
              <a:avLst/>
              <a:gdLst>
                <a:gd name="T0" fmla="*/ 102 w 156"/>
                <a:gd name="T1" fmla="*/ 132 h 132"/>
                <a:gd name="T2" fmla="*/ 98 w 156"/>
                <a:gd name="T3" fmla="*/ 130 h 132"/>
                <a:gd name="T4" fmla="*/ 64 w 156"/>
                <a:gd name="T5" fmla="*/ 96 h 132"/>
                <a:gd name="T6" fmla="*/ 36 w 156"/>
                <a:gd name="T7" fmla="*/ 96 h 132"/>
                <a:gd name="T8" fmla="*/ 0 w 156"/>
                <a:gd name="T9" fmla="*/ 60 h 132"/>
                <a:gd name="T10" fmla="*/ 6 w 156"/>
                <a:gd name="T11" fmla="*/ 54 h 132"/>
                <a:gd name="T12" fmla="*/ 12 w 156"/>
                <a:gd name="T13" fmla="*/ 60 h 132"/>
                <a:gd name="T14" fmla="*/ 36 w 156"/>
                <a:gd name="T15" fmla="*/ 84 h 132"/>
                <a:gd name="T16" fmla="*/ 66 w 156"/>
                <a:gd name="T17" fmla="*/ 84 h 132"/>
                <a:gd name="T18" fmla="*/ 71 w 156"/>
                <a:gd name="T19" fmla="*/ 86 h 132"/>
                <a:gd name="T20" fmla="*/ 96 w 156"/>
                <a:gd name="T21" fmla="*/ 112 h 132"/>
                <a:gd name="T22" fmla="*/ 96 w 156"/>
                <a:gd name="T23" fmla="*/ 90 h 132"/>
                <a:gd name="T24" fmla="*/ 102 w 156"/>
                <a:gd name="T25" fmla="*/ 84 h 132"/>
                <a:gd name="T26" fmla="*/ 120 w 156"/>
                <a:gd name="T27" fmla="*/ 84 h 132"/>
                <a:gd name="T28" fmla="*/ 144 w 156"/>
                <a:gd name="T29" fmla="*/ 60 h 132"/>
                <a:gd name="T30" fmla="*/ 144 w 156"/>
                <a:gd name="T31" fmla="*/ 36 h 132"/>
                <a:gd name="T32" fmla="*/ 120 w 156"/>
                <a:gd name="T33" fmla="*/ 12 h 132"/>
                <a:gd name="T34" fmla="*/ 114 w 156"/>
                <a:gd name="T35" fmla="*/ 6 h 132"/>
                <a:gd name="T36" fmla="*/ 120 w 156"/>
                <a:gd name="T37" fmla="*/ 0 h 132"/>
                <a:gd name="T38" fmla="*/ 156 w 156"/>
                <a:gd name="T39" fmla="*/ 36 h 132"/>
                <a:gd name="T40" fmla="*/ 156 w 156"/>
                <a:gd name="T41" fmla="*/ 60 h 132"/>
                <a:gd name="T42" fmla="*/ 120 w 156"/>
                <a:gd name="T43" fmla="*/ 96 h 132"/>
                <a:gd name="T44" fmla="*/ 108 w 156"/>
                <a:gd name="T45" fmla="*/ 96 h 132"/>
                <a:gd name="T46" fmla="*/ 108 w 156"/>
                <a:gd name="T47" fmla="*/ 126 h 132"/>
                <a:gd name="T48" fmla="*/ 105 w 156"/>
                <a:gd name="T49" fmla="*/ 132 h 132"/>
                <a:gd name="T50" fmla="*/ 102 w 156"/>
                <a:gd name="T5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6" h="132">
                  <a:moveTo>
                    <a:pt x="102" y="132"/>
                  </a:moveTo>
                  <a:cubicBezTo>
                    <a:pt x="101" y="132"/>
                    <a:pt x="99" y="131"/>
                    <a:pt x="98" y="130"/>
                  </a:cubicBezTo>
                  <a:cubicBezTo>
                    <a:pt x="64" y="96"/>
                    <a:pt x="64" y="96"/>
                    <a:pt x="64" y="96"/>
                  </a:cubicBezTo>
                  <a:cubicBezTo>
                    <a:pt x="36" y="96"/>
                    <a:pt x="36" y="96"/>
                    <a:pt x="36" y="96"/>
                  </a:cubicBezTo>
                  <a:cubicBezTo>
                    <a:pt x="17" y="96"/>
                    <a:pt x="0" y="80"/>
                    <a:pt x="0" y="60"/>
                  </a:cubicBezTo>
                  <a:cubicBezTo>
                    <a:pt x="0" y="57"/>
                    <a:pt x="3" y="54"/>
                    <a:pt x="6" y="54"/>
                  </a:cubicBezTo>
                  <a:cubicBezTo>
                    <a:pt x="10" y="54"/>
                    <a:pt x="12" y="57"/>
                    <a:pt x="12" y="60"/>
                  </a:cubicBezTo>
                  <a:cubicBezTo>
                    <a:pt x="12" y="73"/>
                    <a:pt x="23" y="84"/>
                    <a:pt x="36" y="84"/>
                  </a:cubicBezTo>
                  <a:cubicBezTo>
                    <a:pt x="66" y="84"/>
                    <a:pt x="66" y="84"/>
                    <a:pt x="66" y="84"/>
                  </a:cubicBezTo>
                  <a:cubicBezTo>
                    <a:pt x="68" y="84"/>
                    <a:pt x="70" y="85"/>
                    <a:pt x="71" y="86"/>
                  </a:cubicBezTo>
                  <a:cubicBezTo>
                    <a:pt x="96" y="112"/>
                    <a:pt x="96" y="112"/>
                    <a:pt x="96" y="112"/>
                  </a:cubicBezTo>
                  <a:cubicBezTo>
                    <a:pt x="96" y="90"/>
                    <a:pt x="96" y="90"/>
                    <a:pt x="96" y="90"/>
                  </a:cubicBezTo>
                  <a:cubicBezTo>
                    <a:pt x="96" y="87"/>
                    <a:pt x="99" y="84"/>
                    <a:pt x="102" y="84"/>
                  </a:cubicBezTo>
                  <a:cubicBezTo>
                    <a:pt x="120" y="84"/>
                    <a:pt x="120" y="84"/>
                    <a:pt x="120" y="84"/>
                  </a:cubicBezTo>
                  <a:cubicBezTo>
                    <a:pt x="134" y="84"/>
                    <a:pt x="144" y="73"/>
                    <a:pt x="144" y="60"/>
                  </a:cubicBezTo>
                  <a:cubicBezTo>
                    <a:pt x="144" y="36"/>
                    <a:pt x="144" y="36"/>
                    <a:pt x="144" y="36"/>
                  </a:cubicBezTo>
                  <a:cubicBezTo>
                    <a:pt x="144" y="23"/>
                    <a:pt x="134" y="12"/>
                    <a:pt x="120" y="12"/>
                  </a:cubicBezTo>
                  <a:cubicBezTo>
                    <a:pt x="117" y="12"/>
                    <a:pt x="114" y="9"/>
                    <a:pt x="114" y="6"/>
                  </a:cubicBezTo>
                  <a:cubicBezTo>
                    <a:pt x="114" y="3"/>
                    <a:pt x="117" y="0"/>
                    <a:pt x="120" y="0"/>
                  </a:cubicBezTo>
                  <a:cubicBezTo>
                    <a:pt x="140" y="0"/>
                    <a:pt x="156" y="16"/>
                    <a:pt x="156" y="36"/>
                  </a:cubicBezTo>
                  <a:cubicBezTo>
                    <a:pt x="156" y="60"/>
                    <a:pt x="156" y="60"/>
                    <a:pt x="156" y="60"/>
                  </a:cubicBezTo>
                  <a:cubicBezTo>
                    <a:pt x="156" y="80"/>
                    <a:pt x="140" y="96"/>
                    <a:pt x="120" y="96"/>
                  </a:cubicBezTo>
                  <a:cubicBezTo>
                    <a:pt x="108" y="96"/>
                    <a:pt x="108" y="96"/>
                    <a:pt x="108" y="96"/>
                  </a:cubicBezTo>
                  <a:cubicBezTo>
                    <a:pt x="108" y="126"/>
                    <a:pt x="108" y="126"/>
                    <a:pt x="108" y="126"/>
                  </a:cubicBezTo>
                  <a:cubicBezTo>
                    <a:pt x="108" y="128"/>
                    <a:pt x="107" y="131"/>
                    <a:pt x="105" y="132"/>
                  </a:cubicBezTo>
                  <a:cubicBezTo>
                    <a:pt x="104" y="132"/>
                    <a:pt x="103" y="132"/>
                    <a:pt x="102"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98" name="Group 128">
            <a:extLst>
              <a:ext uri="{FF2B5EF4-FFF2-40B4-BE49-F238E27FC236}">
                <a16:creationId xmlns:a16="http://schemas.microsoft.com/office/drawing/2014/main" id="{59BD128D-D6EF-ECEF-0D04-09F8866F8B0F}"/>
              </a:ext>
            </a:extLst>
          </p:cNvPr>
          <p:cNvGrpSpPr>
            <a:grpSpLocks noChangeAspect="1"/>
          </p:cNvGrpSpPr>
          <p:nvPr/>
        </p:nvGrpSpPr>
        <p:grpSpPr bwMode="auto">
          <a:xfrm>
            <a:off x="6563285" y="3892693"/>
            <a:ext cx="239628" cy="274320"/>
            <a:chOff x="1398" y="2998"/>
            <a:chExt cx="373" cy="427"/>
          </a:xfrm>
          <a:solidFill>
            <a:schemeClr val="bg1"/>
          </a:solidFill>
        </p:grpSpPr>
        <p:sp>
          <p:nvSpPr>
            <p:cNvPr id="99" name="Freeform 129">
              <a:extLst>
                <a:ext uri="{FF2B5EF4-FFF2-40B4-BE49-F238E27FC236}">
                  <a16:creationId xmlns:a16="http://schemas.microsoft.com/office/drawing/2014/main" id="{7481A363-B8B5-7EA6-505C-274A6E2BD814}"/>
                </a:ext>
              </a:extLst>
            </p:cNvPr>
            <p:cNvSpPr>
              <a:spLocks noEditPoints="1"/>
            </p:cNvSpPr>
            <p:nvPr/>
          </p:nvSpPr>
          <p:spPr bwMode="auto">
            <a:xfrm>
              <a:off x="1451" y="3052"/>
              <a:ext cx="266" cy="266"/>
            </a:xfrm>
            <a:custGeom>
              <a:avLst/>
              <a:gdLst>
                <a:gd name="T0" fmla="*/ 90 w 180"/>
                <a:gd name="T1" fmla="*/ 180 h 180"/>
                <a:gd name="T2" fmla="*/ 0 w 180"/>
                <a:gd name="T3" fmla="*/ 90 h 180"/>
                <a:gd name="T4" fmla="*/ 90 w 180"/>
                <a:gd name="T5" fmla="*/ 0 h 180"/>
                <a:gd name="T6" fmla="*/ 180 w 180"/>
                <a:gd name="T7" fmla="*/ 90 h 180"/>
                <a:gd name="T8" fmla="*/ 90 w 180"/>
                <a:gd name="T9" fmla="*/ 180 h 180"/>
                <a:gd name="T10" fmla="*/ 90 w 180"/>
                <a:gd name="T11" fmla="*/ 12 h 180"/>
                <a:gd name="T12" fmla="*/ 12 w 180"/>
                <a:gd name="T13" fmla="*/ 90 h 180"/>
                <a:gd name="T14" fmla="*/ 90 w 180"/>
                <a:gd name="T15" fmla="*/ 168 h 180"/>
                <a:gd name="T16" fmla="*/ 168 w 180"/>
                <a:gd name="T17" fmla="*/ 90 h 180"/>
                <a:gd name="T18" fmla="*/ 90 w 180"/>
                <a:gd name="T19" fmla="*/ 1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40" y="180"/>
                    <a:pt x="0" y="139"/>
                    <a:pt x="0" y="90"/>
                  </a:cubicBezTo>
                  <a:cubicBezTo>
                    <a:pt x="0" y="40"/>
                    <a:pt x="40" y="0"/>
                    <a:pt x="90" y="0"/>
                  </a:cubicBezTo>
                  <a:cubicBezTo>
                    <a:pt x="139" y="0"/>
                    <a:pt x="180" y="40"/>
                    <a:pt x="180" y="90"/>
                  </a:cubicBezTo>
                  <a:cubicBezTo>
                    <a:pt x="180" y="139"/>
                    <a:pt x="139" y="180"/>
                    <a:pt x="90" y="180"/>
                  </a:cubicBezTo>
                  <a:close/>
                  <a:moveTo>
                    <a:pt x="90" y="12"/>
                  </a:moveTo>
                  <a:cubicBezTo>
                    <a:pt x="47" y="12"/>
                    <a:pt x="12" y="47"/>
                    <a:pt x="12" y="90"/>
                  </a:cubicBezTo>
                  <a:cubicBezTo>
                    <a:pt x="12" y="133"/>
                    <a:pt x="47" y="168"/>
                    <a:pt x="90" y="168"/>
                  </a:cubicBezTo>
                  <a:cubicBezTo>
                    <a:pt x="133" y="168"/>
                    <a:pt x="168" y="133"/>
                    <a:pt x="168" y="90"/>
                  </a:cubicBezTo>
                  <a:cubicBezTo>
                    <a:pt x="168" y="47"/>
                    <a:pt x="133" y="12"/>
                    <a:pt x="9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0" name="Freeform 130">
              <a:extLst>
                <a:ext uri="{FF2B5EF4-FFF2-40B4-BE49-F238E27FC236}">
                  <a16:creationId xmlns:a16="http://schemas.microsoft.com/office/drawing/2014/main" id="{34A4BDEE-36CD-1CD0-78BD-FE6B6BDCD9AC}"/>
                </a:ext>
              </a:extLst>
            </p:cNvPr>
            <p:cNvSpPr>
              <a:spLocks/>
            </p:cNvSpPr>
            <p:nvPr/>
          </p:nvSpPr>
          <p:spPr bwMode="auto">
            <a:xfrm>
              <a:off x="1522" y="3300"/>
              <a:ext cx="124" cy="54"/>
            </a:xfrm>
            <a:custGeom>
              <a:avLst/>
              <a:gdLst>
                <a:gd name="T0" fmla="*/ 78 w 84"/>
                <a:gd name="T1" fmla="*/ 36 h 36"/>
                <a:gd name="T2" fmla="*/ 6 w 84"/>
                <a:gd name="T3" fmla="*/ 36 h 36"/>
                <a:gd name="T4" fmla="*/ 0 w 84"/>
                <a:gd name="T5" fmla="*/ 30 h 36"/>
                <a:gd name="T6" fmla="*/ 0 w 84"/>
                <a:gd name="T7" fmla="*/ 0 h 36"/>
                <a:gd name="T8" fmla="*/ 12 w 84"/>
                <a:gd name="T9" fmla="*/ 0 h 36"/>
                <a:gd name="T10" fmla="*/ 12 w 84"/>
                <a:gd name="T11" fmla="*/ 24 h 36"/>
                <a:gd name="T12" fmla="*/ 72 w 84"/>
                <a:gd name="T13" fmla="*/ 24 h 36"/>
                <a:gd name="T14" fmla="*/ 72 w 84"/>
                <a:gd name="T15" fmla="*/ 0 h 36"/>
                <a:gd name="T16" fmla="*/ 84 w 84"/>
                <a:gd name="T17" fmla="*/ 0 h 36"/>
                <a:gd name="T18" fmla="*/ 84 w 84"/>
                <a:gd name="T19" fmla="*/ 30 h 36"/>
                <a:gd name="T20" fmla="*/ 78 w 84"/>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6">
                  <a:moveTo>
                    <a:pt x="78" y="36"/>
                  </a:moveTo>
                  <a:cubicBezTo>
                    <a:pt x="6" y="36"/>
                    <a:pt x="6" y="36"/>
                    <a:pt x="6" y="36"/>
                  </a:cubicBezTo>
                  <a:cubicBezTo>
                    <a:pt x="2" y="36"/>
                    <a:pt x="0" y="33"/>
                    <a:pt x="0" y="30"/>
                  </a:cubicBezTo>
                  <a:cubicBezTo>
                    <a:pt x="0" y="0"/>
                    <a:pt x="0" y="0"/>
                    <a:pt x="0" y="0"/>
                  </a:cubicBezTo>
                  <a:cubicBezTo>
                    <a:pt x="12" y="0"/>
                    <a:pt x="12" y="0"/>
                    <a:pt x="12" y="0"/>
                  </a:cubicBezTo>
                  <a:cubicBezTo>
                    <a:pt x="12" y="24"/>
                    <a:pt x="12" y="24"/>
                    <a:pt x="12" y="24"/>
                  </a:cubicBezTo>
                  <a:cubicBezTo>
                    <a:pt x="72" y="24"/>
                    <a:pt x="72" y="24"/>
                    <a:pt x="72" y="24"/>
                  </a:cubicBezTo>
                  <a:cubicBezTo>
                    <a:pt x="72" y="0"/>
                    <a:pt x="72" y="0"/>
                    <a:pt x="72" y="0"/>
                  </a:cubicBezTo>
                  <a:cubicBezTo>
                    <a:pt x="84" y="0"/>
                    <a:pt x="84" y="0"/>
                    <a:pt x="84" y="0"/>
                  </a:cubicBezTo>
                  <a:cubicBezTo>
                    <a:pt x="84" y="30"/>
                    <a:pt x="84" y="30"/>
                    <a:pt x="84" y="30"/>
                  </a:cubicBezTo>
                  <a:cubicBezTo>
                    <a:pt x="84" y="33"/>
                    <a:pt x="81" y="36"/>
                    <a:pt x="7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1" name="Freeform 131">
              <a:extLst>
                <a:ext uri="{FF2B5EF4-FFF2-40B4-BE49-F238E27FC236}">
                  <a16:creationId xmlns:a16="http://schemas.microsoft.com/office/drawing/2014/main" id="{9C4163BA-9723-3926-1C2B-2C7C7F8B7ABC}"/>
                </a:ext>
              </a:extLst>
            </p:cNvPr>
            <p:cNvSpPr>
              <a:spLocks noEditPoints="1"/>
            </p:cNvSpPr>
            <p:nvPr/>
          </p:nvSpPr>
          <p:spPr bwMode="auto">
            <a:xfrm>
              <a:off x="1540" y="3336"/>
              <a:ext cx="88" cy="53"/>
            </a:xfrm>
            <a:custGeom>
              <a:avLst/>
              <a:gdLst>
                <a:gd name="T0" fmla="*/ 54 w 60"/>
                <a:gd name="T1" fmla="*/ 36 h 36"/>
                <a:gd name="T2" fmla="*/ 6 w 60"/>
                <a:gd name="T3" fmla="*/ 36 h 36"/>
                <a:gd name="T4" fmla="*/ 0 w 60"/>
                <a:gd name="T5" fmla="*/ 30 h 36"/>
                <a:gd name="T6" fmla="*/ 0 w 60"/>
                <a:gd name="T7" fmla="*/ 6 h 36"/>
                <a:gd name="T8" fmla="*/ 6 w 60"/>
                <a:gd name="T9" fmla="*/ 0 h 36"/>
                <a:gd name="T10" fmla="*/ 54 w 60"/>
                <a:gd name="T11" fmla="*/ 0 h 36"/>
                <a:gd name="T12" fmla="*/ 60 w 60"/>
                <a:gd name="T13" fmla="*/ 6 h 36"/>
                <a:gd name="T14" fmla="*/ 60 w 60"/>
                <a:gd name="T15" fmla="*/ 30 h 36"/>
                <a:gd name="T16" fmla="*/ 54 w 60"/>
                <a:gd name="T17" fmla="*/ 36 h 36"/>
                <a:gd name="T18" fmla="*/ 12 w 60"/>
                <a:gd name="T19" fmla="*/ 24 h 36"/>
                <a:gd name="T20" fmla="*/ 48 w 60"/>
                <a:gd name="T21" fmla="*/ 24 h 36"/>
                <a:gd name="T22" fmla="*/ 48 w 60"/>
                <a:gd name="T23" fmla="*/ 12 h 36"/>
                <a:gd name="T24" fmla="*/ 12 w 60"/>
                <a:gd name="T25" fmla="*/ 12 h 36"/>
                <a:gd name="T26" fmla="*/ 12 w 6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36">
                  <a:moveTo>
                    <a:pt x="54" y="36"/>
                  </a:moveTo>
                  <a:cubicBezTo>
                    <a:pt x="6" y="36"/>
                    <a:pt x="6" y="36"/>
                    <a:pt x="6" y="36"/>
                  </a:cubicBezTo>
                  <a:cubicBezTo>
                    <a:pt x="2" y="36"/>
                    <a:pt x="0" y="33"/>
                    <a:pt x="0" y="30"/>
                  </a:cubicBezTo>
                  <a:cubicBezTo>
                    <a:pt x="0" y="6"/>
                    <a:pt x="0" y="6"/>
                    <a:pt x="0" y="6"/>
                  </a:cubicBezTo>
                  <a:cubicBezTo>
                    <a:pt x="0" y="3"/>
                    <a:pt x="2" y="0"/>
                    <a:pt x="6" y="0"/>
                  </a:cubicBezTo>
                  <a:cubicBezTo>
                    <a:pt x="54" y="0"/>
                    <a:pt x="54" y="0"/>
                    <a:pt x="54" y="0"/>
                  </a:cubicBezTo>
                  <a:cubicBezTo>
                    <a:pt x="57" y="0"/>
                    <a:pt x="60" y="3"/>
                    <a:pt x="60" y="6"/>
                  </a:cubicBezTo>
                  <a:cubicBezTo>
                    <a:pt x="60" y="30"/>
                    <a:pt x="60" y="30"/>
                    <a:pt x="60" y="30"/>
                  </a:cubicBezTo>
                  <a:cubicBezTo>
                    <a:pt x="60" y="33"/>
                    <a:pt x="57" y="36"/>
                    <a:pt x="54" y="36"/>
                  </a:cubicBezTo>
                  <a:close/>
                  <a:moveTo>
                    <a:pt x="12" y="24"/>
                  </a:moveTo>
                  <a:cubicBezTo>
                    <a:pt x="48" y="24"/>
                    <a:pt x="48" y="24"/>
                    <a:pt x="48" y="24"/>
                  </a:cubicBezTo>
                  <a:cubicBezTo>
                    <a:pt x="48" y="12"/>
                    <a:pt x="48" y="12"/>
                    <a:pt x="4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2" name="Freeform 132">
              <a:extLst>
                <a:ext uri="{FF2B5EF4-FFF2-40B4-BE49-F238E27FC236}">
                  <a16:creationId xmlns:a16="http://schemas.microsoft.com/office/drawing/2014/main" id="{71EDD225-C319-C64F-FF2A-746DD8F91094}"/>
                </a:ext>
              </a:extLst>
            </p:cNvPr>
            <p:cNvSpPr>
              <a:spLocks/>
            </p:cNvSpPr>
            <p:nvPr/>
          </p:nvSpPr>
          <p:spPr bwMode="auto">
            <a:xfrm>
              <a:off x="1575" y="3371"/>
              <a:ext cx="18" cy="54"/>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2" y="36"/>
                    <a:pt x="0" y="33"/>
                    <a:pt x="0" y="30"/>
                  </a:cubicBezTo>
                  <a:cubicBezTo>
                    <a:pt x="0" y="6"/>
                    <a:pt x="0" y="6"/>
                    <a:pt x="0" y="6"/>
                  </a:cubicBezTo>
                  <a:cubicBezTo>
                    <a:pt x="0" y="3"/>
                    <a:pt x="2" y="0"/>
                    <a:pt x="6" y="0"/>
                  </a:cubicBezTo>
                  <a:cubicBezTo>
                    <a:pt x="9" y="0"/>
                    <a:pt x="12" y="3"/>
                    <a:pt x="12" y="6"/>
                  </a:cubicBezTo>
                  <a:cubicBezTo>
                    <a:pt x="12" y="30"/>
                    <a:pt x="12" y="30"/>
                    <a:pt x="12" y="30"/>
                  </a:cubicBezTo>
                  <a:cubicBezTo>
                    <a:pt x="12" y="33"/>
                    <a:pt x="9"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3" name="Freeform 133">
              <a:extLst>
                <a:ext uri="{FF2B5EF4-FFF2-40B4-BE49-F238E27FC236}">
                  <a16:creationId xmlns:a16="http://schemas.microsoft.com/office/drawing/2014/main" id="{D6F6FB02-1948-DD1A-69A4-727E2DC3BC08}"/>
                </a:ext>
              </a:extLst>
            </p:cNvPr>
            <p:cNvSpPr>
              <a:spLocks/>
            </p:cNvSpPr>
            <p:nvPr/>
          </p:nvSpPr>
          <p:spPr bwMode="auto">
            <a:xfrm>
              <a:off x="1575" y="2998"/>
              <a:ext cx="18" cy="36"/>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2" y="24"/>
                    <a:pt x="0" y="21"/>
                    <a:pt x="0" y="18"/>
                  </a:cubicBezTo>
                  <a:cubicBezTo>
                    <a:pt x="0" y="6"/>
                    <a:pt x="0" y="6"/>
                    <a:pt x="0" y="6"/>
                  </a:cubicBezTo>
                  <a:cubicBezTo>
                    <a:pt x="0" y="3"/>
                    <a:pt x="2" y="0"/>
                    <a:pt x="6" y="0"/>
                  </a:cubicBezTo>
                  <a:cubicBezTo>
                    <a:pt x="9" y="0"/>
                    <a:pt x="12" y="3"/>
                    <a:pt x="12" y="6"/>
                  </a:cubicBezTo>
                  <a:cubicBezTo>
                    <a:pt x="12" y="18"/>
                    <a:pt x="12" y="18"/>
                    <a:pt x="12" y="18"/>
                  </a:cubicBezTo>
                  <a:cubicBezTo>
                    <a:pt x="12" y="21"/>
                    <a:pt x="9"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4" name="Freeform 134">
              <a:extLst>
                <a:ext uri="{FF2B5EF4-FFF2-40B4-BE49-F238E27FC236}">
                  <a16:creationId xmlns:a16="http://schemas.microsoft.com/office/drawing/2014/main" id="{94D231BF-C000-0832-896A-BECC86976A49}"/>
                </a:ext>
              </a:extLst>
            </p:cNvPr>
            <p:cNvSpPr>
              <a:spLocks/>
            </p:cNvSpPr>
            <p:nvPr/>
          </p:nvSpPr>
          <p:spPr bwMode="auto">
            <a:xfrm>
              <a:off x="1686" y="3049"/>
              <a:ext cx="33" cy="31"/>
            </a:xfrm>
            <a:custGeom>
              <a:avLst/>
              <a:gdLst>
                <a:gd name="T0" fmla="*/ 7 w 22"/>
                <a:gd name="T1" fmla="*/ 21 h 21"/>
                <a:gd name="T2" fmla="*/ 3 w 22"/>
                <a:gd name="T3" fmla="*/ 20 h 21"/>
                <a:gd name="T4" fmla="*/ 3 w 22"/>
                <a:gd name="T5" fmla="*/ 11 h 21"/>
                <a:gd name="T6" fmla="*/ 11 w 22"/>
                <a:gd name="T7" fmla="*/ 3 h 21"/>
                <a:gd name="T8" fmla="*/ 20 w 22"/>
                <a:gd name="T9" fmla="*/ 3 h 21"/>
                <a:gd name="T10" fmla="*/ 20 w 22"/>
                <a:gd name="T11" fmla="*/ 11 h 21"/>
                <a:gd name="T12" fmla="*/ 11 w 22"/>
                <a:gd name="T13" fmla="*/ 20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1"/>
                    <a:pt x="3" y="20"/>
                  </a:cubicBezTo>
                  <a:cubicBezTo>
                    <a:pt x="0" y="17"/>
                    <a:pt x="0" y="14"/>
                    <a:pt x="3" y="11"/>
                  </a:cubicBezTo>
                  <a:cubicBezTo>
                    <a:pt x="11" y="3"/>
                    <a:pt x="11" y="3"/>
                    <a:pt x="11" y="3"/>
                  </a:cubicBezTo>
                  <a:cubicBezTo>
                    <a:pt x="14" y="0"/>
                    <a:pt x="17" y="0"/>
                    <a:pt x="20" y="3"/>
                  </a:cubicBezTo>
                  <a:cubicBezTo>
                    <a:pt x="22" y="5"/>
                    <a:pt x="22" y="9"/>
                    <a:pt x="20" y="11"/>
                  </a:cubicBezTo>
                  <a:cubicBezTo>
                    <a:pt x="11" y="20"/>
                    <a:pt x="11" y="20"/>
                    <a:pt x="11" y="20"/>
                  </a:cubicBezTo>
                  <a:cubicBezTo>
                    <a:pt x="10" y="21"/>
                    <a:pt x="9"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5" name="Freeform 135">
              <a:extLst>
                <a:ext uri="{FF2B5EF4-FFF2-40B4-BE49-F238E27FC236}">
                  <a16:creationId xmlns:a16="http://schemas.microsoft.com/office/drawing/2014/main" id="{7F00B2A7-DD59-CFDF-E9CE-C282DC9E044D}"/>
                </a:ext>
              </a:extLst>
            </p:cNvPr>
            <p:cNvSpPr>
              <a:spLocks/>
            </p:cNvSpPr>
            <p:nvPr/>
          </p:nvSpPr>
          <p:spPr bwMode="auto">
            <a:xfrm>
              <a:off x="1735" y="3176"/>
              <a:ext cx="36"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6" name="Freeform 136">
              <a:extLst>
                <a:ext uri="{FF2B5EF4-FFF2-40B4-BE49-F238E27FC236}">
                  <a16:creationId xmlns:a16="http://schemas.microsoft.com/office/drawing/2014/main" id="{6A9F52A0-2DF8-391C-412D-B54B6D72ACCD}"/>
                </a:ext>
              </a:extLst>
            </p:cNvPr>
            <p:cNvSpPr>
              <a:spLocks/>
            </p:cNvSpPr>
            <p:nvPr/>
          </p:nvSpPr>
          <p:spPr bwMode="auto">
            <a:xfrm>
              <a:off x="1686" y="3288"/>
              <a:ext cx="33" cy="31"/>
            </a:xfrm>
            <a:custGeom>
              <a:avLst/>
              <a:gdLst>
                <a:gd name="T0" fmla="*/ 15 w 22"/>
                <a:gd name="T1" fmla="*/ 21 h 21"/>
                <a:gd name="T2" fmla="*/ 11 w 22"/>
                <a:gd name="T3" fmla="*/ 19 h 21"/>
                <a:gd name="T4" fmla="*/ 3 w 22"/>
                <a:gd name="T5" fmla="*/ 10 h 21"/>
                <a:gd name="T6" fmla="*/ 3 w 22"/>
                <a:gd name="T7" fmla="*/ 2 h 21"/>
                <a:gd name="T8" fmla="*/ 11 w 22"/>
                <a:gd name="T9" fmla="*/ 2 h 21"/>
                <a:gd name="T10" fmla="*/ 20 w 22"/>
                <a:gd name="T11" fmla="*/ 10 h 21"/>
                <a:gd name="T12" fmla="*/ 20 w 22"/>
                <a:gd name="T13" fmla="*/ 19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0"/>
                    <a:pt x="11" y="19"/>
                  </a:cubicBezTo>
                  <a:cubicBezTo>
                    <a:pt x="3" y="10"/>
                    <a:pt x="3" y="10"/>
                    <a:pt x="3" y="10"/>
                  </a:cubicBezTo>
                  <a:cubicBezTo>
                    <a:pt x="0" y="8"/>
                    <a:pt x="0" y="4"/>
                    <a:pt x="3" y="2"/>
                  </a:cubicBezTo>
                  <a:cubicBezTo>
                    <a:pt x="5" y="0"/>
                    <a:pt x="9" y="0"/>
                    <a:pt x="11" y="2"/>
                  </a:cubicBezTo>
                  <a:cubicBezTo>
                    <a:pt x="20" y="10"/>
                    <a:pt x="20" y="10"/>
                    <a:pt x="20" y="10"/>
                  </a:cubicBezTo>
                  <a:cubicBezTo>
                    <a:pt x="22" y="13"/>
                    <a:pt x="22" y="17"/>
                    <a:pt x="20" y="19"/>
                  </a:cubicBezTo>
                  <a:cubicBezTo>
                    <a:pt x="19" y="20"/>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7" name="Freeform 137">
              <a:extLst>
                <a:ext uri="{FF2B5EF4-FFF2-40B4-BE49-F238E27FC236}">
                  <a16:creationId xmlns:a16="http://schemas.microsoft.com/office/drawing/2014/main" id="{E61BAA5A-184F-8568-3C3A-709C08AF24C9}"/>
                </a:ext>
              </a:extLst>
            </p:cNvPr>
            <p:cNvSpPr>
              <a:spLocks/>
            </p:cNvSpPr>
            <p:nvPr/>
          </p:nvSpPr>
          <p:spPr bwMode="auto">
            <a:xfrm>
              <a:off x="1448" y="3049"/>
              <a:ext cx="32" cy="31"/>
            </a:xfrm>
            <a:custGeom>
              <a:avLst/>
              <a:gdLst>
                <a:gd name="T0" fmla="*/ 15 w 22"/>
                <a:gd name="T1" fmla="*/ 21 h 21"/>
                <a:gd name="T2" fmla="*/ 11 w 22"/>
                <a:gd name="T3" fmla="*/ 20 h 21"/>
                <a:gd name="T4" fmla="*/ 3 w 22"/>
                <a:gd name="T5" fmla="*/ 11 h 21"/>
                <a:gd name="T6" fmla="*/ 3 w 22"/>
                <a:gd name="T7" fmla="*/ 3 h 21"/>
                <a:gd name="T8" fmla="*/ 11 w 22"/>
                <a:gd name="T9" fmla="*/ 3 h 21"/>
                <a:gd name="T10" fmla="*/ 20 w 22"/>
                <a:gd name="T11" fmla="*/ 11 h 21"/>
                <a:gd name="T12" fmla="*/ 20 w 22"/>
                <a:gd name="T13" fmla="*/ 20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1"/>
                    <a:pt x="11" y="20"/>
                  </a:cubicBezTo>
                  <a:cubicBezTo>
                    <a:pt x="3" y="11"/>
                    <a:pt x="3" y="11"/>
                    <a:pt x="3" y="11"/>
                  </a:cubicBezTo>
                  <a:cubicBezTo>
                    <a:pt x="0" y="9"/>
                    <a:pt x="0" y="5"/>
                    <a:pt x="3" y="3"/>
                  </a:cubicBezTo>
                  <a:cubicBezTo>
                    <a:pt x="5" y="0"/>
                    <a:pt x="9" y="0"/>
                    <a:pt x="11" y="3"/>
                  </a:cubicBezTo>
                  <a:cubicBezTo>
                    <a:pt x="20" y="11"/>
                    <a:pt x="20" y="11"/>
                    <a:pt x="20" y="11"/>
                  </a:cubicBezTo>
                  <a:cubicBezTo>
                    <a:pt x="22" y="14"/>
                    <a:pt x="22" y="17"/>
                    <a:pt x="20" y="20"/>
                  </a:cubicBezTo>
                  <a:cubicBezTo>
                    <a:pt x="18" y="21"/>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8" name="Freeform 138">
              <a:extLst>
                <a:ext uri="{FF2B5EF4-FFF2-40B4-BE49-F238E27FC236}">
                  <a16:creationId xmlns:a16="http://schemas.microsoft.com/office/drawing/2014/main" id="{967162FA-4E5D-EC53-B832-5D954AD24036}"/>
                </a:ext>
              </a:extLst>
            </p:cNvPr>
            <p:cNvSpPr>
              <a:spLocks/>
            </p:cNvSpPr>
            <p:nvPr/>
          </p:nvSpPr>
          <p:spPr bwMode="auto">
            <a:xfrm>
              <a:off x="1398" y="3176"/>
              <a:ext cx="35"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9" name="Freeform 139">
              <a:extLst>
                <a:ext uri="{FF2B5EF4-FFF2-40B4-BE49-F238E27FC236}">
                  <a16:creationId xmlns:a16="http://schemas.microsoft.com/office/drawing/2014/main" id="{1C4520D9-0467-B657-36A8-6F729355F3CC}"/>
                </a:ext>
              </a:extLst>
            </p:cNvPr>
            <p:cNvSpPr>
              <a:spLocks/>
            </p:cNvSpPr>
            <p:nvPr/>
          </p:nvSpPr>
          <p:spPr bwMode="auto">
            <a:xfrm>
              <a:off x="1448" y="3288"/>
              <a:ext cx="32" cy="31"/>
            </a:xfrm>
            <a:custGeom>
              <a:avLst/>
              <a:gdLst>
                <a:gd name="T0" fmla="*/ 7 w 22"/>
                <a:gd name="T1" fmla="*/ 21 h 21"/>
                <a:gd name="T2" fmla="*/ 3 w 22"/>
                <a:gd name="T3" fmla="*/ 19 h 21"/>
                <a:gd name="T4" fmla="*/ 3 w 22"/>
                <a:gd name="T5" fmla="*/ 10 h 21"/>
                <a:gd name="T6" fmla="*/ 11 w 22"/>
                <a:gd name="T7" fmla="*/ 2 h 21"/>
                <a:gd name="T8" fmla="*/ 20 w 22"/>
                <a:gd name="T9" fmla="*/ 2 h 21"/>
                <a:gd name="T10" fmla="*/ 20 w 22"/>
                <a:gd name="T11" fmla="*/ 10 h 21"/>
                <a:gd name="T12" fmla="*/ 11 w 22"/>
                <a:gd name="T13" fmla="*/ 19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0"/>
                    <a:pt x="3" y="19"/>
                  </a:cubicBezTo>
                  <a:cubicBezTo>
                    <a:pt x="0" y="17"/>
                    <a:pt x="0" y="13"/>
                    <a:pt x="3" y="10"/>
                  </a:cubicBezTo>
                  <a:cubicBezTo>
                    <a:pt x="11" y="2"/>
                    <a:pt x="11" y="2"/>
                    <a:pt x="11" y="2"/>
                  </a:cubicBezTo>
                  <a:cubicBezTo>
                    <a:pt x="13" y="0"/>
                    <a:pt x="17" y="0"/>
                    <a:pt x="20" y="2"/>
                  </a:cubicBezTo>
                  <a:cubicBezTo>
                    <a:pt x="22" y="4"/>
                    <a:pt x="22" y="8"/>
                    <a:pt x="20" y="10"/>
                  </a:cubicBezTo>
                  <a:cubicBezTo>
                    <a:pt x="11" y="19"/>
                    <a:pt x="11" y="19"/>
                    <a:pt x="11" y="19"/>
                  </a:cubicBezTo>
                  <a:cubicBezTo>
                    <a:pt x="10" y="20"/>
                    <a:pt x="8"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10" name="Freeform 140">
              <a:extLst>
                <a:ext uri="{FF2B5EF4-FFF2-40B4-BE49-F238E27FC236}">
                  <a16:creationId xmlns:a16="http://schemas.microsoft.com/office/drawing/2014/main" id="{25B0D4C6-7BFE-6003-243D-01721CCF3B01}"/>
                </a:ext>
              </a:extLst>
            </p:cNvPr>
            <p:cNvSpPr>
              <a:spLocks noEditPoints="1"/>
            </p:cNvSpPr>
            <p:nvPr/>
          </p:nvSpPr>
          <p:spPr bwMode="auto">
            <a:xfrm>
              <a:off x="1504" y="3176"/>
              <a:ext cx="160" cy="133"/>
            </a:xfrm>
            <a:custGeom>
              <a:avLst/>
              <a:gdLst>
                <a:gd name="T0" fmla="*/ 60 w 108"/>
                <a:gd name="T1" fmla="*/ 90 h 90"/>
                <a:gd name="T2" fmla="*/ 58 w 108"/>
                <a:gd name="T3" fmla="*/ 90 h 90"/>
                <a:gd name="T4" fmla="*/ 54 w 108"/>
                <a:gd name="T5" fmla="*/ 84 h 90"/>
                <a:gd name="T6" fmla="*/ 49 w 108"/>
                <a:gd name="T7" fmla="*/ 90 h 90"/>
                <a:gd name="T8" fmla="*/ 42 w 108"/>
                <a:gd name="T9" fmla="*/ 85 h 90"/>
                <a:gd name="T10" fmla="*/ 30 w 108"/>
                <a:gd name="T11" fmla="*/ 36 h 90"/>
                <a:gd name="T12" fmla="*/ 18 w 108"/>
                <a:gd name="T13" fmla="*/ 36 h 90"/>
                <a:gd name="T14" fmla="*/ 0 w 108"/>
                <a:gd name="T15" fmla="*/ 18 h 90"/>
                <a:gd name="T16" fmla="*/ 18 w 108"/>
                <a:gd name="T17" fmla="*/ 0 h 90"/>
                <a:gd name="T18" fmla="*/ 38 w 108"/>
                <a:gd name="T19" fmla="*/ 16 h 90"/>
                <a:gd name="T20" fmla="*/ 40 w 108"/>
                <a:gd name="T21" fmla="*/ 24 h 90"/>
                <a:gd name="T22" fmla="*/ 67 w 108"/>
                <a:gd name="T23" fmla="*/ 24 h 90"/>
                <a:gd name="T24" fmla="*/ 69 w 108"/>
                <a:gd name="T25" fmla="*/ 16 h 90"/>
                <a:gd name="T26" fmla="*/ 90 w 108"/>
                <a:gd name="T27" fmla="*/ 0 h 90"/>
                <a:gd name="T28" fmla="*/ 108 w 108"/>
                <a:gd name="T29" fmla="*/ 18 h 90"/>
                <a:gd name="T30" fmla="*/ 90 w 108"/>
                <a:gd name="T31" fmla="*/ 36 h 90"/>
                <a:gd name="T32" fmla="*/ 77 w 108"/>
                <a:gd name="T33" fmla="*/ 36 h 90"/>
                <a:gd name="T34" fmla="*/ 65 w 108"/>
                <a:gd name="T35" fmla="*/ 85 h 90"/>
                <a:gd name="T36" fmla="*/ 60 w 108"/>
                <a:gd name="T37" fmla="*/ 90 h 90"/>
                <a:gd name="T38" fmla="*/ 43 w 108"/>
                <a:gd name="T39" fmla="*/ 36 h 90"/>
                <a:gd name="T40" fmla="*/ 53 w 108"/>
                <a:gd name="T41" fmla="*/ 82 h 90"/>
                <a:gd name="T42" fmla="*/ 54 w 108"/>
                <a:gd name="T43" fmla="*/ 84 h 90"/>
                <a:gd name="T44" fmla="*/ 54 w 108"/>
                <a:gd name="T45" fmla="*/ 82 h 90"/>
                <a:gd name="T46" fmla="*/ 65 w 108"/>
                <a:gd name="T47" fmla="*/ 36 h 90"/>
                <a:gd name="T48" fmla="*/ 43 w 108"/>
                <a:gd name="T49" fmla="*/ 36 h 90"/>
                <a:gd name="T50" fmla="*/ 80 w 108"/>
                <a:gd name="T51" fmla="*/ 24 h 90"/>
                <a:gd name="T52" fmla="*/ 90 w 108"/>
                <a:gd name="T53" fmla="*/ 24 h 90"/>
                <a:gd name="T54" fmla="*/ 96 w 108"/>
                <a:gd name="T55" fmla="*/ 18 h 90"/>
                <a:gd name="T56" fmla="*/ 90 w 108"/>
                <a:gd name="T57" fmla="*/ 12 h 90"/>
                <a:gd name="T58" fmla="*/ 81 w 108"/>
                <a:gd name="T59" fmla="*/ 19 h 90"/>
                <a:gd name="T60" fmla="*/ 80 w 108"/>
                <a:gd name="T61" fmla="*/ 24 h 90"/>
                <a:gd name="T62" fmla="*/ 18 w 108"/>
                <a:gd name="T63" fmla="*/ 12 h 90"/>
                <a:gd name="T64" fmla="*/ 12 w 108"/>
                <a:gd name="T65" fmla="*/ 18 h 90"/>
                <a:gd name="T66" fmla="*/ 18 w 108"/>
                <a:gd name="T67" fmla="*/ 24 h 90"/>
                <a:gd name="T68" fmla="*/ 28 w 108"/>
                <a:gd name="T69" fmla="*/ 24 h 90"/>
                <a:gd name="T70" fmla="*/ 26 w 108"/>
                <a:gd name="T71" fmla="*/ 19 h 90"/>
                <a:gd name="T72" fmla="*/ 18 w 108"/>
                <a:gd name="T73" fmla="*/ 1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90">
                  <a:moveTo>
                    <a:pt x="60" y="90"/>
                  </a:moveTo>
                  <a:cubicBezTo>
                    <a:pt x="59" y="90"/>
                    <a:pt x="59" y="90"/>
                    <a:pt x="58" y="90"/>
                  </a:cubicBezTo>
                  <a:cubicBezTo>
                    <a:pt x="56" y="89"/>
                    <a:pt x="54" y="87"/>
                    <a:pt x="54" y="84"/>
                  </a:cubicBezTo>
                  <a:cubicBezTo>
                    <a:pt x="54" y="87"/>
                    <a:pt x="52" y="89"/>
                    <a:pt x="49" y="90"/>
                  </a:cubicBezTo>
                  <a:cubicBezTo>
                    <a:pt x="46" y="90"/>
                    <a:pt x="43" y="88"/>
                    <a:pt x="42" y="85"/>
                  </a:cubicBezTo>
                  <a:cubicBezTo>
                    <a:pt x="30" y="36"/>
                    <a:pt x="30" y="36"/>
                    <a:pt x="30" y="36"/>
                  </a:cubicBezTo>
                  <a:cubicBezTo>
                    <a:pt x="18" y="36"/>
                    <a:pt x="18" y="36"/>
                    <a:pt x="18" y="36"/>
                  </a:cubicBezTo>
                  <a:cubicBezTo>
                    <a:pt x="8" y="36"/>
                    <a:pt x="0" y="28"/>
                    <a:pt x="0" y="18"/>
                  </a:cubicBezTo>
                  <a:cubicBezTo>
                    <a:pt x="0" y="8"/>
                    <a:pt x="8" y="0"/>
                    <a:pt x="18" y="0"/>
                  </a:cubicBezTo>
                  <a:cubicBezTo>
                    <a:pt x="28" y="0"/>
                    <a:pt x="36" y="7"/>
                    <a:pt x="38" y="16"/>
                  </a:cubicBezTo>
                  <a:cubicBezTo>
                    <a:pt x="40" y="24"/>
                    <a:pt x="40" y="24"/>
                    <a:pt x="40" y="24"/>
                  </a:cubicBezTo>
                  <a:cubicBezTo>
                    <a:pt x="67" y="24"/>
                    <a:pt x="67" y="24"/>
                    <a:pt x="67" y="24"/>
                  </a:cubicBezTo>
                  <a:cubicBezTo>
                    <a:pt x="69" y="16"/>
                    <a:pt x="69" y="16"/>
                    <a:pt x="69" y="16"/>
                  </a:cubicBezTo>
                  <a:cubicBezTo>
                    <a:pt x="71" y="7"/>
                    <a:pt x="80" y="0"/>
                    <a:pt x="90" y="0"/>
                  </a:cubicBezTo>
                  <a:cubicBezTo>
                    <a:pt x="100" y="0"/>
                    <a:pt x="108" y="8"/>
                    <a:pt x="108" y="18"/>
                  </a:cubicBezTo>
                  <a:cubicBezTo>
                    <a:pt x="108" y="28"/>
                    <a:pt x="100" y="36"/>
                    <a:pt x="90" y="36"/>
                  </a:cubicBezTo>
                  <a:cubicBezTo>
                    <a:pt x="77" y="36"/>
                    <a:pt x="77" y="36"/>
                    <a:pt x="77" y="36"/>
                  </a:cubicBezTo>
                  <a:cubicBezTo>
                    <a:pt x="65" y="85"/>
                    <a:pt x="65" y="85"/>
                    <a:pt x="65" y="85"/>
                  </a:cubicBezTo>
                  <a:cubicBezTo>
                    <a:pt x="65" y="88"/>
                    <a:pt x="62" y="90"/>
                    <a:pt x="60" y="90"/>
                  </a:cubicBezTo>
                  <a:close/>
                  <a:moveTo>
                    <a:pt x="43" y="36"/>
                  </a:moveTo>
                  <a:cubicBezTo>
                    <a:pt x="53" y="82"/>
                    <a:pt x="53" y="82"/>
                    <a:pt x="53" y="82"/>
                  </a:cubicBezTo>
                  <a:cubicBezTo>
                    <a:pt x="54" y="83"/>
                    <a:pt x="54" y="83"/>
                    <a:pt x="54" y="84"/>
                  </a:cubicBezTo>
                  <a:cubicBezTo>
                    <a:pt x="54" y="83"/>
                    <a:pt x="54" y="83"/>
                    <a:pt x="54" y="82"/>
                  </a:cubicBezTo>
                  <a:cubicBezTo>
                    <a:pt x="65" y="36"/>
                    <a:pt x="65" y="36"/>
                    <a:pt x="65" y="36"/>
                  </a:cubicBezTo>
                  <a:lnTo>
                    <a:pt x="43" y="36"/>
                  </a:lnTo>
                  <a:close/>
                  <a:moveTo>
                    <a:pt x="80" y="24"/>
                  </a:moveTo>
                  <a:cubicBezTo>
                    <a:pt x="90" y="24"/>
                    <a:pt x="90" y="24"/>
                    <a:pt x="90" y="24"/>
                  </a:cubicBezTo>
                  <a:cubicBezTo>
                    <a:pt x="93" y="24"/>
                    <a:pt x="96" y="21"/>
                    <a:pt x="96" y="18"/>
                  </a:cubicBezTo>
                  <a:cubicBezTo>
                    <a:pt x="96" y="15"/>
                    <a:pt x="93" y="12"/>
                    <a:pt x="90" y="12"/>
                  </a:cubicBezTo>
                  <a:cubicBezTo>
                    <a:pt x="85" y="12"/>
                    <a:pt x="82" y="15"/>
                    <a:pt x="81" y="19"/>
                  </a:cubicBezTo>
                  <a:lnTo>
                    <a:pt x="80" y="24"/>
                  </a:lnTo>
                  <a:close/>
                  <a:moveTo>
                    <a:pt x="18" y="12"/>
                  </a:moveTo>
                  <a:cubicBezTo>
                    <a:pt x="14" y="12"/>
                    <a:pt x="12" y="15"/>
                    <a:pt x="12" y="18"/>
                  </a:cubicBezTo>
                  <a:cubicBezTo>
                    <a:pt x="12" y="21"/>
                    <a:pt x="14" y="24"/>
                    <a:pt x="18" y="24"/>
                  </a:cubicBezTo>
                  <a:cubicBezTo>
                    <a:pt x="28" y="24"/>
                    <a:pt x="28" y="24"/>
                    <a:pt x="28" y="24"/>
                  </a:cubicBezTo>
                  <a:cubicBezTo>
                    <a:pt x="26" y="19"/>
                    <a:pt x="26" y="19"/>
                    <a:pt x="26" y="19"/>
                  </a:cubicBezTo>
                  <a:cubicBezTo>
                    <a:pt x="26" y="15"/>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111" name="Group 32">
            <a:extLst>
              <a:ext uri="{FF2B5EF4-FFF2-40B4-BE49-F238E27FC236}">
                <a16:creationId xmlns:a16="http://schemas.microsoft.com/office/drawing/2014/main" id="{5BE890FA-AC72-C2FD-0F62-CA11337A998C}"/>
              </a:ext>
            </a:extLst>
          </p:cNvPr>
          <p:cNvGrpSpPr>
            <a:grpSpLocks noChangeAspect="1"/>
          </p:cNvGrpSpPr>
          <p:nvPr/>
        </p:nvGrpSpPr>
        <p:grpSpPr bwMode="auto">
          <a:xfrm>
            <a:off x="8185321" y="3892693"/>
            <a:ext cx="265089" cy="274320"/>
            <a:chOff x="2603" y="672"/>
            <a:chExt cx="402" cy="416"/>
          </a:xfrm>
          <a:solidFill>
            <a:schemeClr val="bg1"/>
          </a:solidFill>
        </p:grpSpPr>
        <p:sp>
          <p:nvSpPr>
            <p:cNvPr id="112" name="Freeform 33">
              <a:extLst>
                <a:ext uri="{FF2B5EF4-FFF2-40B4-BE49-F238E27FC236}">
                  <a16:creationId xmlns:a16="http://schemas.microsoft.com/office/drawing/2014/main" id="{A75E4311-FF3F-F5CE-9368-88F78C9B77E2}"/>
                </a:ext>
              </a:extLst>
            </p:cNvPr>
            <p:cNvSpPr>
              <a:spLocks/>
            </p:cNvSpPr>
            <p:nvPr/>
          </p:nvSpPr>
          <p:spPr bwMode="auto">
            <a:xfrm>
              <a:off x="2603" y="672"/>
              <a:ext cx="159" cy="159"/>
            </a:xfrm>
            <a:custGeom>
              <a:avLst/>
              <a:gdLst>
                <a:gd name="T0" fmla="*/ 102 w 104"/>
                <a:gd name="T1" fmla="*/ 93 h 106"/>
                <a:gd name="T2" fmla="*/ 104 w 104"/>
                <a:gd name="T3" fmla="*/ 98 h 106"/>
                <a:gd name="T4" fmla="*/ 102 w 104"/>
                <a:gd name="T5" fmla="*/ 103 h 106"/>
                <a:gd name="T6" fmla="*/ 92 w 104"/>
                <a:gd name="T7" fmla="*/ 103 h 106"/>
                <a:gd name="T8" fmla="*/ 52 w 104"/>
                <a:gd name="T9" fmla="*/ 63 h 106"/>
                <a:gd name="T10" fmla="*/ 12 w 104"/>
                <a:gd name="T11" fmla="*/ 103 h 106"/>
                <a:gd name="T12" fmla="*/ 2 w 104"/>
                <a:gd name="T13" fmla="*/ 103 h 106"/>
                <a:gd name="T14" fmla="*/ 0 w 104"/>
                <a:gd name="T15" fmla="*/ 98 h 106"/>
                <a:gd name="T16" fmla="*/ 2 w 104"/>
                <a:gd name="T17" fmla="*/ 93 h 106"/>
                <a:gd name="T18" fmla="*/ 42 w 104"/>
                <a:gd name="T19" fmla="*/ 53 h 106"/>
                <a:gd name="T20" fmla="*/ 2 w 104"/>
                <a:gd name="T21" fmla="*/ 13 h 106"/>
                <a:gd name="T22" fmla="*/ 0 w 104"/>
                <a:gd name="T23" fmla="*/ 8 h 106"/>
                <a:gd name="T24" fmla="*/ 2 w 104"/>
                <a:gd name="T25" fmla="*/ 3 h 106"/>
                <a:gd name="T26" fmla="*/ 12 w 104"/>
                <a:gd name="T27" fmla="*/ 3 h 106"/>
                <a:gd name="T28" fmla="*/ 52 w 104"/>
                <a:gd name="T29" fmla="*/ 42 h 106"/>
                <a:gd name="T30" fmla="*/ 92 w 104"/>
                <a:gd name="T31" fmla="*/ 3 h 106"/>
                <a:gd name="T32" fmla="*/ 102 w 104"/>
                <a:gd name="T33" fmla="*/ 3 h 106"/>
                <a:gd name="T34" fmla="*/ 104 w 104"/>
                <a:gd name="T35" fmla="*/ 8 h 106"/>
                <a:gd name="T36" fmla="*/ 102 w 104"/>
                <a:gd name="T37" fmla="*/ 13 h 106"/>
                <a:gd name="T38" fmla="*/ 62 w 104"/>
                <a:gd name="T39" fmla="*/ 53 h 106"/>
                <a:gd name="T40" fmla="*/ 102 w 104"/>
                <a:gd name="T41" fmla="*/ 9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106">
                  <a:moveTo>
                    <a:pt x="102" y="93"/>
                  </a:moveTo>
                  <a:cubicBezTo>
                    <a:pt x="104" y="94"/>
                    <a:pt x="104" y="96"/>
                    <a:pt x="104" y="98"/>
                  </a:cubicBezTo>
                  <a:cubicBezTo>
                    <a:pt x="104" y="100"/>
                    <a:pt x="104" y="102"/>
                    <a:pt x="102" y="103"/>
                  </a:cubicBezTo>
                  <a:cubicBezTo>
                    <a:pt x="99" y="106"/>
                    <a:pt x="95" y="106"/>
                    <a:pt x="92" y="103"/>
                  </a:cubicBezTo>
                  <a:cubicBezTo>
                    <a:pt x="52" y="63"/>
                    <a:pt x="52" y="63"/>
                    <a:pt x="52" y="63"/>
                  </a:cubicBezTo>
                  <a:cubicBezTo>
                    <a:pt x="12" y="103"/>
                    <a:pt x="12" y="103"/>
                    <a:pt x="12" y="103"/>
                  </a:cubicBezTo>
                  <a:cubicBezTo>
                    <a:pt x="9" y="106"/>
                    <a:pt x="5" y="106"/>
                    <a:pt x="2" y="103"/>
                  </a:cubicBezTo>
                  <a:cubicBezTo>
                    <a:pt x="0" y="102"/>
                    <a:pt x="0" y="100"/>
                    <a:pt x="0" y="98"/>
                  </a:cubicBezTo>
                  <a:cubicBezTo>
                    <a:pt x="0" y="96"/>
                    <a:pt x="0" y="94"/>
                    <a:pt x="2" y="93"/>
                  </a:cubicBezTo>
                  <a:cubicBezTo>
                    <a:pt x="42" y="53"/>
                    <a:pt x="42" y="53"/>
                    <a:pt x="42" y="53"/>
                  </a:cubicBezTo>
                  <a:cubicBezTo>
                    <a:pt x="2" y="13"/>
                    <a:pt x="2" y="13"/>
                    <a:pt x="2" y="13"/>
                  </a:cubicBezTo>
                  <a:cubicBezTo>
                    <a:pt x="0" y="11"/>
                    <a:pt x="0" y="10"/>
                    <a:pt x="0" y="8"/>
                  </a:cubicBezTo>
                  <a:cubicBezTo>
                    <a:pt x="0" y="6"/>
                    <a:pt x="0" y="4"/>
                    <a:pt x="2" y="3"/>
                  </a:cubicBezTo>
                  <a:cubicBezTo>
                    <a:pt x="5" y="0"/>
                    <a:pt x="9" y="0"/>
                    <a:pt x="12" y="3"/>
                  </a:cubicBezTo>
                  <a:cubicBezTo>
                    <a:pt x="52" y="42"/>
                    <a:pt x="52" y="42"/>
                    <a:pt x="52" y="42"/>
                  </a:cubicBezTo>
                  <a:cubicBezTo>
                    <a:pt x="92" y="3"/>
                    <a:pt x="92" y="3"/>
                    <a:pt x="92" y="3"/>
                  </a:cubicBezTo>
                  <a:cubicBezTo>
                    <a:pt x="95" y="0"/>
                    <a:pt x="99" y="0"/>
                    <a:pt x="102" y="3"/>
                  </a:cubicBezTo>
                  <a:cubicBezTo>
                    <a:pt x="104" y="4"/>
                    <a:pt x="104" y="6"/>
                    <a:pt x="104" y="8"/>
                  </a:cubicBezTo>
                  <a:cubicBezTo>
                    <a:pt x="104" y="10"/>
                    <a:pt x="104" y="11"/>
                    <a:pt x="102" y="13"/>
                  </a:cubicBezTo>
                  <a:cubicBezTo>
                    <a:pt x="62" y="53"/>
                    <a:pt x="62" y="53"/>
                    <a:pt x="62" y="53"/>
                  </a:cubicBezTo>
                  <a:lnTo>
                    <a:pt x="102"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13" name="Freeform 34">
              <a:extLst>
                <a:ext uri="{FF2B5EF4-FFF2-40B4-BE49-F238E27FC236}">
                  <a16:creationId xmlns:a16="http://schemas.microsoft.com/office/drawing/2014/main" id="{1A8E9B53-F9BE-1F9B-AF1F-0A44D5E49618}"/>
                </a:ext>
              </a:extLst>
            </p:cNvPr>
            <p:cNvSpPr>
              <a:spLocks noEditPoints="1"/>
            </p:cNvSpPr>
            <p:nvPr/>
          </p:nvSpPr>
          <p:spPr bwMode="auto">
            <a:xfrm>
              <a:off x="2839" y="925"/>
              <a:ext cx="166" cy="163"/>
            </a:xfrm>
            <a:custGeom>
              <a:avLst/>
              <a:gdLst>
                <a:gd name="T0" fmla="*/ 55 w 109"/>
                <a:gd name="T1" fmla="*/ 0 h 109"/>
                <a:gd name="T2" fmla="*/ 0 w 109"/>
                <a:gd name="T3" fmla="*/ 54 h 109"/>
                <a:gd name="T4" fmla="*/ 55 w 109"/>
                <a:gd name="T5" fmla="*/ 109 h 109"/>
                <a:gd name="T6" fmla="*/ 109 w 109"/>
                <a:gd name="T7" fmla="*/ 54 h 109"/>
                <a:gd name="T8" fmla="*/ 55 w 109"/>
                <a:gd name="T9" fmla="*/ 0 h 109"/>
                <a:gd name="T10" fmla="*/ 55 w 109"/>
                <a:gd name="T11" fmla="*/ 94 h 109"/>
                <a:gd name="T12" fmla="*/ 15 w 109"/>
                <a:gd name="T13" fmla="*/ 54 h 109"/>
                <a:gd name="T14" fmla="*/ 55 w 109"/>
                <a:gd name="T15" fmla="*/ 14 h 109"/>
                <a:gd name="T16" fmla="*/ 95 w 109"/>
                <a:gd name="T17" fmla="*/ 54 h 109"/>
                <a:gd name="T18" fmla="*/ 55 w 109"/>
                <a:gd name="T19" fmla="*/ 9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5" y="0"/>
                  </a:moveTo>
                  <a:cubicBezTo>
                    <a:pt x="25" y="0"/>
                    <a:pt x="0" y="24"/>
                    <a:pt x="0" y="54"/>
                  </a:cubicBezTo>
                  <a:cubicBezTo>
                    <a:pt x="0" y="84"/>
                    <a:pt x="25" y="109"/>
                    <a:pt x="55" y="109"/>
                  </a:cubicBezTo>
                  <a:cubicBezTo>
                    <a:pt x="85" y="109"/>
                    <a:pt x="109" y="84"/>
                    <a:pt x="109" y="54"/>
                  </a:cubicBezTo>
                  <a:cubicBezTo>
                    <a:pt x="109" y="24"/>
                    <a:pt x="85" y="0"/>
                    <a:pt x="55" y="0"/>
                  </a:cubicBezTo>
                  <a:close/>
                  <a:moveTo>
                    <a:pt x="55" y="94"/>
                  </a:moveTo>
                  <a:cubicBezTo>
                    <a:pt x="33" y="94"/>
                    <a:pt x="15" y="76"/>
                    <a:pt x="15" y="54"/>
                  </a:cubicBezTo>
                  <a:cubicBezTo>
                    <a:pt x="15" y="32"/>
                    <a:pt x="33" y="14"/>
                    <a:pt x="55" y="14"/>
                  </a:cubicBezTo>
                  <a:cubicBezTo>
                    <a:pt x="77" y="14"/>
                    <a:pt x="95" y="32"/>
                    <a:pt x="95" y="54"/>
                  </a:cubicBezTo>
                  <a:cubicBezTo>
                    <a:pt x="95" y="76"/>
                    <a:pt x="77" y="94"/>
                    <a:pt x="5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14" name="Freeform 35">
              <a:extLst>
                <a:ext uri="{FF2B5EF4-FFF2-40B4-BE49-F238E27FC236}">
                  <a16:creationId xmlns:a16="http://schemas.microsoft.com/office/drawing/2014/main" id="{A67A2AB4-2600-028F-4103-64AF2D1A0344}"/>
                </a:ext>
              </a:extLst>
            </p:cNvPr>
            <p:cNvSpPr>
              <a:spLocks/>
            </p:cNvSpPr>
            <p:nvPr/>
          </p:nvSpPr>
          <p:spPr bwMode="auto">
            <a:xfrm>
              <a:off x="2675" y="750"/>
              <a:ext cx="295" cy="276"/>
            </a:xfrm>
            <a:custGeom>
              <a:avLst/>
              <a:gdLst>
                <a:gd name="T0" fmla="*/ 193 w 193"/>
                <a:gd name="T1" fmla="*/ 22 h 185"/>
                <a:gd name="T2" fmla="*/ 193 w 193"/>
                <a:gd name="T3" fmla="*/ 23 h 185"/>
                <a:gd name="T4" fmla="*/ 192 w 193"/>
                <a:gd name="T5" fmla="*/ 24 h 185"/>
                <a:gd name="T6" fmla="*/ 192 w 193"/>
                <a:gd name="T7" fmla="*/ 25 h 185"/>
                <a:gd name="T8" fmla="*/ 192 w 193"/>
                <a:gd name="T9" fmla="*/ 25 h 185"/>
                <a:gd name="T10" fmla="*/ 164 w 193"/>
                <a:gd name="T11" fmla="*/ 87 h 185"/>
                <a:gd name="T12" fmla="*/ 154 w 193"/>
                <a:gd name="T13" fmla="*/ 90 h 185"/>
                <a:gd name="T14" fmla="*/ 150 w 193"/>
                <a:gd name="T15" fmla="*/ 86 h 185"/>
                <a:gd name="T16" fmla="*/ 151 w 193"/>
                <a:gd name="T17" fmla="*/ 81 h 185"/>
                <a:gd name="T18" fmla="*/ 172 w 193"/>
                <a:gd name="T19" fmla="*/ 35 h 185"/>
                <a:gd name="T20" fmla="*/ 161 w 193"/>
                <a:gd name="T21" fmla="*/ 40 h 185"/>
                <a:gd name="T22" fmla="*/ 15 w 193"/>
                <a:gd name="T23" fmla="*/ 180 h 185"/>
                <a:gd name="T24" fmla="*/ 5 w 193"/>
                <a:gd name="T25" fmla="*/ 183 h 185"/>
                <a:gd name="T26" fmla="*/ 2 w 193"/>
                <a:gd name="T27" fmla="*/ 173 h 185"/>
                <a:gd name="T28" fmla="*/ 147 w 193"/>
                <a:gd name="T29" fmla="*/ 30 h 185"/>
                <a:gd name="T30" fmla="*/ 160 w 193"/>
                <a:gd name="T31" fmla="*/ 24 h 185"/>
                <a:gd name="T32" fmla="*/ 113 w 193"/>
                <a:gd name="T33" fmla="*/ 14 h 185"/>
                <a:gd name="T34" fmla="*/ 109 w 193"/>
                <a:gd name="T35" fmla="*/ 11 h 185"/>
                <a:gd name="T36" fmla="*/ 108 w 193"/>
                <a:gd name="T37" fmla="*/ 6 h 185"/>
                <a:gd name="T38" fmla="*/ 111 w 193"/>
                <a:gd name="T39" fmla="*/ 1 h 185"/>
                <a:gd name="T40" fmla="*/ 115 w 193"/>
                <a:gd name="T41" fmla="*/ 0 h 185"/>
                <a:gd name="T42" fmla="*/ 116 w 193"/>
                <a:gd name="T43" fmla="*/ 0 h 185"/>
                <a:gd name="T44" fmla="*/ 187 w 193"/>
                <a:gd name="T45" fmla="*/ 15 h 185"/>
                <a:gd name="T46" fmla="*/ 187 w 193"/>
                <a:gd name="T47" fmla="*/ 15 h 185"/>
                <a:gd name="T48" fmla="*/ 188 w 193"/>
                <a:gd name="T49" fmla="*/ 15 h 185"/>
                <a:gd name="T50" fmla="*/ 189 w 193"/>
                <a:gd name="T51" fmla="*/ 15 h 185"/>
                <a:gd name="T52" fmla="*/ 191 w 193"/>
                <a:gd name="T53" fmla="*/ 17 h 185"/>
                <a:gd name="T54" fmla="*/ 191 w 193"/>
                <a:gd name="T55" fmla="*/ 18 h 185"/>
                <a:gd name="T56" fmla="*/ 192 w 193"/>
                <a:gd name="T57" fmla="*/ 19 h 185"/>
                <a:gd name="T58" fmla="*/ 192 w 193"/>
                <a:gd name="T59" fmla="*/ 19 h 185"/>
                <a:gd name="T60" fmla="*/ 192 w 193"/>
                <a:gd name="T61" fmla="*/ 19 h 185"/>
                <a:gd name="T62" fmla="*/ 192 w 193"/>
                <a:gd name="T63" fmla="*/ 20 h 185"/>
                <a:gd name="T64" fmla="*/ 193 w 193"/>
                <a:gd name="T65" fmla="*/ 21 h 185"/>
                <a:gd name="T66" fmla="*/ 193 w 193"/>
                <a:gd name="T67" fmla="*/ 22 h 185"/>
                <a:gd name="T68" fmla="*/ 193 w 193"/>
                <a:gd name="T69" fmla="*/ 22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185">
                  <a:moveTo>
                    <a:pt x="193" y="22"/>
                  </a:moveTo>
                  <a:cubicBezTo>
                    <a:pt x="193" y="22"/>
                    <a:pt x="193" y="23"/>
                    <a:pt x="193" y="23"/>
                  </a:cubicBezTo>
                  <a:cubicBezTo>
                    <a:pt x="192" y="24"/>
                    <a:pt x="192" y="24"/>
                    <a:pt x="192" y="24"/>
                  </a:cubicBezTo>
                  <a:cubicBezTo>
                    <a:pt x="192" y="24"/>
                    <a:pt x="192" y="24"/>
                    <a:pt x="192" y="25"/>
                  </a:cubicBezTo>
                  <a:cubicBezTo>
                    <a:pt x="192" y="25"/>
                    <a:pt x="192" y="25"/>
                    <a:pt x="192" y="25"/>
                  </a:cubicBezTo>
                  <a:cubicBezTo>
                    <a:pt x="164" y="87"/>
                    <a:pt x="164" y="87"/>
                    <a:pt x="164" y="87"/>
                  </a:cubicBezTo>
                  <a:cubicBezTo>
                    <a:pt x="162" y="90"/>
                    <a:pt x="158" y="92"/>
                    <a:pt x="154" y="90"/>
                  </a:cubicBezTo>
                  <a:cubicBezTo>
                    <a:pt x="152" y="90"/>
                    <a:pt x="151" y="88"/>
                    <a:pt x="150" y="86"/>
                  </a:cubicBezTo>
                  <a:cubicBezTo>
                    <a:pt x="150" y="84"/>
                    <a:pt x="150" y="83"/>
                    <a:pt x="151" y="81"/>
                  </a:cubicBezTo>
                  <a:cubicBezTo>
                    <a:pt x="172" y="35"/>
                    <a:pt x="172" y="35"/>
                    <a:pt x="172" y="35"/>
                  </a:cubicBezTo>
                  <a:cubicBezTo>
                    <a:pt x="161" y="40"/>
                    <a:pt x="161" y="40"/>
                    <a:pt x="161" y="40"/>
                  </a:cubicBezTo>
                  <a:cubicBezTo>
                    <a:pt x="97" y="68"/>
                    <a:pt x="46" y="118"/>
                    <a:pt x="15" y="180"/>
                  </a:cubicBezTo>
                  <a:cubicBezTo>
                    <a:pt x="13" y="183"/>
                    <a:pt x="9" y="185"/>
                    <a:pt x="5" y="183"/>
                  </a:cubicBezTo>
                  <a:cubicBezTo>
                    <a:pt x="2" y="181"/>
                    <a:pt x="0" y="177"/>
                    <a:pt x="2" y="173"/>
                  </a:cubicBezTo>
                  <a:cubicBezTo>
                    <a:pt x="33" y="111"/>
                    <a:pt x="85" y="60"/>
                    <a:pt x="147" y="30"/>
                  </a:cubicBezTo>
                  <a:cubicBezTo>
                    <a:pt x="160" y="24"/>
                    <a:pt x="160" y="24"/>
                    <a:pt x="160" y="24"/>
                  </a:cubicBezTo>
                  <a:cubicBezTo>
                    <a:pt x="113" y="14"/>
                    <a:pt x="113" y="14"/>
                    <a:pt x="113" y="14"/>
                  </a:cubicBezTo>
                  <a:cubicBezTo>
                    <a:pt x="111" y="14"/>
                    <a:pt x="110" y="13"/>
                    <a:pt x="109" y="11"/>
                  </a:cubicBezTo>
                  <a:cubicBezTo>
                    <a:pt x="108" y="10"/>
                    <a:pt x="107" y="8"/>
                    <a:pt x="108" y="6"/>
                  </a:cubicBezTo>
                  <a:cubicBezTo>
                    <a:pt x="108" y="4"/>
                    <a:pt x="109" y="2"/>
                    <a:pt x="111" y="1"/>
                  </a:cubicBezTo>
                  <a:cubicBezTo>
                    <a:pt x="112" y="1"/>
                    <a:pt x="113" y="0"/>
                    <a:pt x="115" y="0"/>
                  </a:cubicBezTo>
                  <a:cubicBezTo>
                    <a:pt x="115" y="0"/>
                    <a:pt x="116" y="0"/>
                    <a:pt x="116" y="0"/>
                  </a:cubicBezTo>
                  <a:cubicBezTo>
                    <a:pt x="187" y="15"/>
                    <a:pt x="187" y="15"/>
                    <a:pt x="187" y="15"/>
                  </a:cubicBezTo>
                  <a:cubicBezTo>
                    <a:pt x="187" y="15"/>
                    <a:pt x="187" y="15"/>
                    <a:pt x="187" y="15"/>
                  </a:cubicBezTo>
                  <a:cubicBezTo>
                    <a:pt x="187" y="15"/>
                    <a:pt x="188" y="15"/>
                    <a:pt x="188" y="15"/>
                  </a:cubicBezTo>
                  <a:cubicBezTo>
                    <a:pt x="189" y="15"/>
                    <a:pt x="189" y="15"/>
                    <a:pt x="189" y="15"/>
                  </a:cubicBezTo>
                  <a:cubicBezTo>
                    <a:pt x="189" y="16"/>
                    <a:pt x="190" y="17"/>
                    <a:pt x="191" y="17"/>
                  </a:cubicBezTo>
                  <a:cubicBezTo>
                    <a:pt x="191" y="18"/>
                    <a:pt x="191" y="18"/>
                    <a:pt x="191" y="18"/>
                  </a:cubicBezTo>
                  <a:cubicBezTo>
                    <a:pt x="191" y="18"/>
                    <a:pt x="192" y="18"/>
                    <a:pt x="192" y="19"/>
                  </a:cubicBezTo>
                  <a:cubicBezTo>
                    <a:pt x="192" y="19"/>
                    <a:pt x="192" y="19"/>
                    <a:pt x="192" y="19"/>
                  </a:cubicBezTo>
                  <a:cubicBezTo>
                    <a:pt x="192" y="19"/>
                    <a:pt x="192" y="19"/>
                    <a:pt x="192" y="19"/>
                  </a:cubicBezTo>
                  <a:cubicBezTo>
                    <a:pt x="192" y="20"/>
                    <a:pt x="192" y="20"/>
                    <a:pt x="192" y="20"/>
                  </a:cubicBezTo>
                  <a:cubicBezTo>
                    <a:pt x="192" y="20"/>
                    <a:pt x="192" y="20"/>
                    <a:pt x="193" y="21"/>
                  </a:cubicBezTo>
                  <a:cubicBezTo>
                    <a:pt x="193" y="21"/>
                    <a:pt x="193" y="21"/>
                    <a:pt x="193" y="22"/>
                  </a:cubicBezTo>
                  <a:cubicBezTo>
                    <a:pt x="193" y="22"/>
                    <a:pt x="193" y="22"/>
                    <a:pt x="19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115" name="Group 26">
            <a:extLst>
              <a:ext uri="{FF2B5EF4-FFF2-40B4-BE49-F238E27FC236}">
                <a16:creationId xmlns:a16="http://schemas.microsoft.com/office/drawing/2014/main" id="{85A09468-42E9-795F-596C-91E354ACD680}"/>
              </a:ext>
            </a:extLst>
          </p:cNvPr>
          <p:cNvGrpSpPr>
            <a:grpSpLocks noChangeAspect="1"/>
          </p:cNvGrpSpPr>
          <p:nvPr/>
        </p:nvGrpSpPr>
        <p:grpSpPr bwMode="auto">
          <a:xfrm>
            <a:off x="10147396" y="3892693"/>
            <a:ext cx="274320" cy="274320"/>
            <a:chOff x="2411" y="448"/>
            <a:chExt cx="408" cy="408"/>
          </a:xfrm>
          <a:solidFill>
            <a:schemeClr val="bg1"/>
          </a:solidFill>
        </p:grpSpPr>
        <p:sp>
          <p:nvSpPr>
            <p:cNvPr id="116" name="Freeform 27">
              <a:extLst>
                <a:ext uri="{FF2B5EF4-FFF2-40B4-BE49-F238E27FC236}">
                  <a16:creationId xmlns:a16="http://schemas.microsoft.com/office/drawing/2014/main" id="{DB0A021A-8C19-C2AB-BD1C-C0AD709D9AAA}"/>
                </a:ext>
              </a:extLst>
            </p:cNvPr>
            <p:cNvSpPr>
              <a:spLocks noEditPoints="1"/>
            </p:cNvSpPr>
            <p:nvPr/>
          </p:nvSpPr>
          <p:spPr bwMode="auto">
            <a:xfrm>
              <a:off x="2544" y="580"/>
              <a:ext cx="142" cy="142"/>
            </a:xfrm>
            <a:custGeom>
              <a:avLst/>
              <a:gdLst>
                <a:gd name="T0" fmla="*/ 48 w 96"/>
                <a:gd name="T1" fmla="*/ 96 h 96"/>
                <a:gd name="T2" fmla="*/ 0 w 96"/>
                <a:gd name="T3" fmla="*/ 48 h 96"/>
                <a:gd name="T4" fmla="*/ 48 w 96"/>
                <a:gd name="T5" fmla="*/ 0 h 96"/>
                <a:gd name="T6" fmla="*/ 96 w 96"/>
                <a:gd name="T7" fmla="*/ 48 h 96"/>
                <a:gd name="T8" fmla="*/ 48 w 96"/>
                <a:gd name="T9" fmla="*/ 96 h 96"/>
                <a:gd name="T10" fmla="*/ 48 w 96"/>
                <a:gd name="T11" fmla="*/ 12 h 96"/>
                <a:gd name="T12" fmla="*/ 12 w 96"/>
                <a:gd name="T13" fmla="*/ 48 h 96"/>
                <a:gd name="T14" fmla="*/ 48 w 96"/>
                <a:gd name="T15" fmla="*/ 84 h 96"/>
                <a:gd name="T16" fmla="*/ 84 w 96"/>
                <a:gd name="T17" fmla="*/ 48 h 96"/>
                <a:gd name="T18" fmla="*/ 48 w 96"/>
                <a:gd name="T19"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96"/>
                  </a:moveTo>
                  <a:cubicBezTo>
                    <a:pt x="22" y="96"/>
                    <a:pt x="0" y="75"/>
                    <a:pt x="0" y="48"/>
                  </a:cubicBezTo>
                  <a:cubicBezTo>
                    <a:pt x="0" y="22"/>
                    <a:pt x="22" y="0"/>
                    <a:pt x="48" y="0"/>
                  </a:cubicBezTo>
                  <a:cubicBezTo>
                    <a:pt x="75" y="0"/>
                    <a:pt x="96" y="22"/>
                    <a:pt x="96" y="48"/>
                  </a:cubicBezTo>
                  <a:cubicBezTo>
                    <a:pt x="96" y="75"/>
                    <a:pt x="75" y="96"/>
                    <a:pt x="48" y="96"/>
                  </a:cubicBezTo>
                  <a:close/>
                  <a:moveTo>
                    <a:pt x="48" y="12"/>
                  </a:moveTo>
                  <a:cubicBezTo>
                    <a:pt x="28" y="12"/>
                    <a:pt x="12" y="28"/>
                    <a:pt x="12" y="48"/>
                  </a:cubicBezTo>
                  <a:cubicBezTo>
                    <a:pt x="12" y="68"/>
                    <a:pt x="28" y="84"/>
                    <a:pt x="48" y="84"/>
                  </a:cubicBezTo>
                  <a:cubicBezTo>
                    <a:pt x="68" y="84"/>
                    <a:pt x="84" y="68"/>
                    <a:pt x="84" y="48"/>
                  </a:cubicBezTo>
                  <a:cubicBezTo>
                    <a:pt x="84" y="28"/>
                    <a:pt x="68" y="12"/>
                    <a:pt x="4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17" name="Freeform 28">
              <a:extLst>
                <a:ext uri="{FF2B5EF4-FFF2-40B4-BE49-F238E27FC236}">
                  <a16:creationId xmlns:a16="http://schemas.microsoft.com/office/drawing/2014/main" id="{0559ADAD-976B-DB3E-0257-1717EB97C068}"/>
                </a:ext>
              </a:extLst>
            </p:cNvPr>
            <p:cNvSpPr>
              <a:spLocks noEditPoints="1"/>
            </p:cNvSpPr>
            <p:nvPr/>
          </p:nvSpPr>
          <p:spPr bwMode="auto">
            <a:xfrm>
              <a:off x="2579" y="615"/>
              <a:ext cx="72"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18" name="Freeform 29">
              <a:extLst>
                <a:ext uri="{FF2B5EF4-FFF2-40B4-BE49-F238E27FC236}">
                  <a16:creationId xmlns:a16="http://schemas.microsoft.com/office/drawing/2014/main" id="{34571381-F650-18C1-9156-0025990506DD}"/>
                </a:ext>
              </a:extLst>
            </p:cNvPr>
            <p:cNvSpPr>
              <a:spLocks noEditPoints="1"/>
            </p:cNvSpPr>
            <p:nvPr/>
          </p:nvSpPr>
          <p:spPr bwMode="auto">
            <a:xfrm>
              <a:off x="2455" y="491"/>
              <a:ext cx="320" cy="319"/>
            </a:xfrm>
            <a:custGeom>
              <a:avLst/>
              <a:gdLst>
                <a:gd name="T0" fmla="*/ 108 w 216"/>
                <a:gd name="T1" fmla="*/ 216 h 216"/>
                <a:gd name="T2" fmla="*/ 0 w 216"/>
                <a:gd name="T3" fmla="*/ 108 h 216"/>
                <a:gd name="T4" fmla="*/ 108 w 216"/>
                <a:gd name="T5" fmla="*/ 0 h 216"/>
                <a:gd name="T6" fmla="*/ 216 w 216"/>
                <a:gd name="T7" fmla="*/ 108 h 216"/>
                <a:gd name="T8" fmla="*/ 108 w 216"/>
                <a:gd name="T9" fmla="*/ 216 h 216"/>
                <a:gd name="T10" fmla="*/ 108 w 216"/>
                <a:gd name="T11" fmla="*/ 12 h 216"/>
                <a:gd name="T12" fmla="*/ 12 w 216"/>
                <a:gd name="T13" fmla="*/ 108 h 216"/>
                <a:gd name="T14" fmla="*/ 108 w 216"/>
                <a:gd name="T15" fmla="*/ 204 h 216"/>
                <a:gd name="T16" fmla="*/ 204 w 216"/>
                <a:gd name="T17" fmla="*/ 108 h 216"/>
                <a:gd name="T18" fmla="*/ 108 w 216"/>
                <a:gd name="T19" fmla="*/ 1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6">
                  <a:moveTo>
                    <a:pt x="108" y="216"/>
                  </a:moveTo>
                  <a:cubicBezTo>
                    <a:pt x="49" y="216"/>
                    <a:pt x="0" y="168"/>
                    <a:pt x="0" y="108"/>
                  </a:cubicBezTo>
                  <a:cubicBezTo>
                    <a:pt x="0" y="49"/>
                    <a:pt x="49" y="0"/>
                    <a:pt x="108" y="0"/>
                  </a:cubicBezTo>
                  <a:cubicBezTo>
                    <a:pt x="168" y="0"/>
                    <a:pt x="216" y="49"/>
                    <a:pt x="216" y="108"/>
                  </a:cubicBezTo>
                  <a:cubicBezTo>
                    <a:pt x="216" y="168"/>
                    <a:pt x="168" y="216"/>
                    <a:pt x="108" y="216"/>
                  </a:cubicBezTo>
                  <a:close/>
                  <a:moveTo>
                    <a:pt x="108" y="12"/>
                  </a:moveTo>
                  <a:cubicBezTo>
                    <a:pt x="55" y="12"/>
                    <a:pt x="12" y="55"/>
                    <a:pt x="12" y="108"/>
                  </a:cubicBezTo>
                  <a:cubicBezTo>
                    <a:pt x="12" y="161"/>
                    <a:pt x="55" y="204"/>
                    <a:pt x="108" y="204"/>
                  </a:cubicBezTo>
                  <a:cubicBezTo>
                    <a:pt x="161" y="204"/>
                    <a:pt x="204" y="161"/>
                    <a:pt x="204" y="108"/>
                  </a:cubicBezTo>
                  <a:cubicBezTo>
                    <a:pt x="204" y="55"/>
                    <a:pt x="161" y="12"/>
                    <a:pt x="10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19" name="Freeform 30">
              <a:extLst>
                <a:ext uri="{FF2B5EF4-FFF2-40B4-BE49-F238E27FC236}">
                  <a16:creationId xmlns:a16="http://schemas.microsoft.com/office/drawing/2014/main" id="{EC7D6FE8-3F80-5A0F-3642-2C158AF4C6C0}"/>
                </a:ext>
              </a:extLst>
            </p:cNvPr>
            <p:cNvSpPr>
              <a:spLocks/>
            </p:cNvSpPr>
            <p:nvPr/>
          </p:nvSpPr>
          <p:spPr bwMode="auto">
            <a:xfrm>
              <a:off x="2606" y="704"/>
              <a:ext cx="18" cy="152"/>
            </a:xfrm>
            <a:custGeom>
              <a:avLst/>
              <a:gdLst>
                <a:gd name="T0" fmla="*/ 6 w 12"/>
                <a:gd name="T1" fmla="*/ 103 h 103"/>
                <a:gd name="T2" fmla="*/ 0 w 12"/>
                <a:gd name="T3" fmla="*/ 97 h 103"/>
                <a:gd name="T4" fmla="*/ 0 w 12"/>
                <a:gd name="T5" fmla="*/ 6 h 103"/>
                <a:gd name="T6" fmla="*/ 6 w 12"/>
                <a:gd name="T7" fmla="*/ 0 h 103"/>
                <a:gd name="T8" fmla="*/ 12 w 12"/>
                <a:gd name="T9" fmla="*/ 6 h 103"/>
                <a:gd name="T10" fmla="*/ 12 w 12"/>
                <a:gd name="T11" fmla="*/ 97 h 103"/>
                <a:gd name="T12" fmla="*/ 6 w 12"/>
                <a:gd name="T13" fmla="*/ 103 h 103"/>
              </a:gdLst>
              <a:ahLst/>
              <a:cxnLst>
                <a:cxn ang="0">
                  <a:pos x="T0" y="T1"/>
                </a:cxn>
                <a:cxn ang="0">
                  <a:pos x="T2" y="T3"/>
                </a:cxn>
                <a:cxn ang="0">
                  <a:pos x="T4" y="T5"/>
                </a:cxn>
                <a:cxn ang="0">
                  <a:pos x="T6" y="T7"/>
                </a:cxn>
                <a:cxn ang="0">
                  <a:pos x="T8" y="T9"/>
                </a:cxn>
                <a:cxn ang="0">
                  <a:pos x="T10" y="T11"/>
                </a:cxn>
                <a:cxn ang="0">
                  <a:pos x="T12" y="T13"/>
                </a:cxn>
              </a:cxnLst>
              <a:rect l="0" t="0" r="r" b="b"/>
              <a:pathLst>
                <a:path w="12" h="103">
                  <a:moveTo>
                    <a:pt x="6" y="103"/>
                  </a:moveTo>
                  <a:cubicBezTo>
                    <a:pt x="3" y="103"/>
                    <a:pt x="0" y="100"/>
                    <a:pt x="0" y="97"/>
                  </a:cubicBezTo>
                  <a:cubicBezTo>
                    <a:pt x="0" y="6"/>
                    <a:pt x="0" y="6"/>
                    <a:pt x="0" y="6"/>
                  </a:cubicBezTo>
                  <a:cubicBezTo>
                    <a:pt x="0" y="3"/>
                    <a:pt x="3" y="0"/>
                    <a:pt x="6" y="0"/>
                  </a:cubicBezTo>
                  <a:cubicBezTo>
                    <a:pt x="9" y="0"/>
                    <a:pt x="12" y="3"/>
                    <a:pt x="12" y="6"/>
                  </a:cubicBezTo>
                  <a:cubicBezTo>
                    <a:pt x="12" y="97"/>
                    <a:pt x="12" y="97"/>
                    <a:pt x="12" y="97"/>
                  </a:cubicBezTo>
                  <a:cubicBezTo>
                    <a:pt x="12" y="100"/>
                    <a:pt x="9" y="103"/>
                    <a:pt x="6"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0" name="Freeform 31">
              <a:extLst>
                <a:ext uri="{FF2B5EF4-FFF2-40B4-BE49-F238E27FC236}">
                  <a16:creationId xmlns:a16="http://schemas.microsoft.com/office/drawing/2014/main" id="{4353C0A7-B935-15BB-D6A5-71EC6279D13B}"/>
                </a:ext>
              </a:extLst>
            </p:cNvPr>
            <p:cNvSpPr>
              <a:spLocks/>
            </p:cNvSpPr>
            <p:nvPr/>
          </p:nvSpPr>
          <p:spPr bwMode="auto">
            <a:xfrm>
              <a:off x="2606" y="448"/>
              <a:ext cx="18" cy="149"/>
            </a:xfrm>
            <a:custGeom>
              <a:avLst/>
              <a:gdLst>
                <a:gd name="T0" fmla="*/ 6 w 12"/>
                <a:gd name="T1" fmla="*/ 101 h 101"/>
                <a:gd name="T2" fmla="*/ 0 w 12"/>
                <a:gd name="T3" fmla="*/ 95 h 101"/>
                <a:gd name="T4" fmla="*/ 0 w 12"/>
                <a:gd name="T5" fmla="*/ 6 h 101"/>
                <a:gd name="T6" fmla="*/ 6 w 12"/>
                <a:gd name="T7" fmla="*/ 0 h 101"/>
                <a:gd name="T8" fmla="*/ 12 w 12"/>
                <a:gd name="T9" fmla="*/ 6 h 101"/>
                <a:gd name="T10" fmla="*/ 12 w 12"/>
                <a:gd name="T11" fmla="*/ 95 h 101"/>
                <a:gd name="T12" fmla="*/ 6 w 12"/>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2" h="101">
                  <a:moveTo>
                    <a:pt x="6" y="101"/>
                  </a:moveTo>
                  <a:cubicBezTo>
                    <a:pt x="3" y="101"/>
                    <a:pt x="0" y="99"/>
                    <a:pt x="0" y="95"/>
                  </a:cubicBezTo>
                  <a:cubicBezTo>
                    <a:pt x="0" y="6"/>
                    <a:pt x="0" y="6"/>
                    <a:pt x="0" y="6"/>
                  </a:cubicBezTo>
                  <a:cubicBezTo>
                    <a:pt x="0" y="2"/>
                    <a:pt x="3" y="0"/>
                    <a:pt x="6" y="0"/>
                  </a:cubicBezTo>
                  <a:cubicBezTo>
                    <a:pt x="9" y="0"/>
                    <a:pt x="12" y="2"/>
                    <a:pt x="12" y="6"/>
                  </a:cubicBezTo>
                  <a:cubicBezTo>
                    <a:pt x="12" y="95"/>
                    <a:pt x="12" y="95"/>
                    <a:pt x="12" y="95"/>
                  </a:cubicBezTo>
                  <a:cubicBezTo>
                    <a:pt x="12" y="99"/>
                    <a:pt x="9" y="101"/>
                    <a:pt x="6"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1" name="Freeform 32">
              <a:extLst>
                <a:ext uri="{FF2B5EF4-FFF2-40B4-BE49-F238E27FC236}">
                  <a16:creationId xmlns:a16="http://schemas.microsoft.com/office/drawing/2014/main" id="{7CC9F3B9-03E6-DEE1-0291-6FB42B0B7F8A}"/>
                </a:ext>
              </a:extLst>
            </p:cNvPr>
            <p:cNvSpPr>
              <a:spLocks/>
            </p:cNvSpPr>
            <p:nvPr/>
          </p:nvSpPr>
          <p:spPr bwMode="auto">
            <a:xfrm>
              <a:off x="2467" y="686"/>
              <a:ext cx="112" cy="113"/>
            </a:xfrm>
            <a:custGeom>
              <a:avLst/>
              <a:gdLst>
                <a:gd name="T0" fmla="*/ 7 w 76"/>
                <a:gd name="T1" fmla="*/ 76 h 76"/>
                <a:gd name="T2" fmla="*/ 2 w 76"/>
                <a:gd name="T3" fmla="*/ 74 h 76"/>
                <a:gd name="T4" fmla="*/ 2 w 76"/>
                <a:gd name="T5" fmla="*/ 66 h 76"/>
                <a:gd name="T6" fmla="*/ 66 w 76"/>
                <a:gd name="T7" fmla="*/ 3 h 76"/>
                <a:gd name="T8" fmla="*/ 74 w 76"/>
                <a:gd name="T9" fmla="*/ 3 h 76"/>
                <a:gd name="T10" fmla="*/ 74 w 76"/>
                <a:gd name="T11" fmla="*/ 11 h 76"/>
                <a:gd name="T12" fmla="*/ 11 w 76"/>
                <a:gd name="T13" fmla="*/ 74 h 76"/>
                <a:gd name="T14" fmla="*/ 7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 y="76"/>
                  </a:moveTo>
                  <a:cubicBezTo>
                    <a:pt x="5" y="76"/>
                    <a:pt x="4" y="75"/>
                    <a:pt x="2" y="74"/>
                  </a:cubicBezTo>
                  <a:cubicBezTo>
                    <a:pt x="0" y="72"/>
                    <a:pt x="0" y="68"/>
                    <a:pt x="2" y="66"/>
                  </a:cubicBezTo>
                  <a:cubicBezTo>
                    <a:pt x="66" y="3"/>
                    <a:pt x="66" y="3"/>
                    <a:pt x="66" y="3"/>
                  </a:cubicBezTo>
                  <a:cubicBezTo>
                    <a:pt x="68" y="0"/>
                    <a:pt x="72" y="0"/>
                    <a:pt x="74" y="3"/>
                  </a:cubicBezTo>
                  <a:cubicBezTo>
                    <a:pt x="76" y="5"/>
                    <a:pt x="76" y="9"/>
                    <a:pt x="74" y="11"/>
                  </a:cubicBezTo>
                  <a:cubicBezTo>
                    <a:pt x="11" y="74"/>
                    <a:pt x="11" y="74"/>
                    <a:pt x="11" y="74"/>
                  </a:cubicBezTo>
                  <a:cubicBezTo>
                    <a:pt x="10" y="75"/>
                    <a:pt x="8" y="76"/>
                    <a:pt x="7"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2" name="Freeform 33">
              <a:extLst>
                <a:ext uri="{FF2B5EF4-FFF2-40B4-BE49-F238E27FC236}">
                  <a16:creationId xmlns:a16="http://schemas.microsoft.com/office/drawing/2014/main" id="{EAEF3DEB-B1E9-A39D-9DFC-44A8F62DEA06}"/>
                </a:ext>
              </a:extLst>
            </p:cNvPr>
            <p:cNvSpPr>
              <a:spLocks/>
            </p:cNvSpPr>
            <p:nvPr/>
          </p:nvSpPr>
          <p:spPr bwMode="auto">
            <a:xfrm>
              <a:off x="2651" y="504"/>
              <a:ext cx="112" cy="111"/>
            </a:xfrm>
            <a:custGeom>
              <a:avLst/>
              <a:gdLst>
                <a:gd name="T0" fmla="*/ 6 w 76"/>
                <a:gd name="T1" fmla="*/ 75 h 75"/>
                <a:gd name="T2" fmla="*/ 2 w 76"/>
                <a:gd name="T3" fmla="*/ 74 h 75"/>
                <a:gd name="T4" fmla="*/ 2 w 76"/>
                <a:gd name="T5" fmla="*/ 65 h 75"/>
                <a:gd name="T6" fmla="*/ 65 w 76"/>
                <a:gd name="T7" fmla="*/ 2 h 75"/>
                <a:gd name="T8" fmla="*/ 74 w 76"/>
                <a:gd name="T9" fmla="*/ 2 h 75"/>
                <a:gd name="T10" fmla="*/ 74 w 76"/>
                <a:gd name="T11" fmla="*/ 10 h 75"/>
                <a:gd name="T12" fmla="*/ 11 w 76"/>
                <a:gd name="T13" fmla="*/ 74 h 75"/>
                <a:gd name="T14" fmla="*/ 6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 y="75"/>
                  </a:moveTo>
                  <a:cubicBezTo>
                    <a:pt x="5" y="75"/>
                    <a:pt x="3" y="75"/>
                    <a:pt x="2" y="74"/>
                  </a:cubicBezTo>
                  <a:cubicBezTo>
                    <a:pt x="0" y="71"/>
                    <a:pt x="0" y="67"/>
                    <a:pt x="2" y="65"/>
                  </a:cubicBezTo>
                  <a:cubicBezTo>
                    <a:pt x="65" y="2"/>
                    <a:pt x="65" y="2"/>
                    <a:pt x="65" y="2"/>
                  </a:cubicBezTo>
                  <a:cubicBezTo>
                    <a:pt x="68" y="0"/>
                    <a:pt x="71" y="0"/>
                    <a:pt x="74" y="2"/>
                  </a:cubicBezTo>
                  <a:cubicBezTo>
                    <a:pt x="76" y="4"/>
                    <a:pt x="76" y="8"/>
                    <a:pt x="74" y="10"/>
                  </a:cubicBezTo>
                  <a:cubicBezTo>
                    <a:pt x="11" y="74"/>
                    <a:pt x="11" y="74"/>
                    <a:pt x="11" y="74"/>
                  </a:cubicBezTo>
                  <a:cubicBezTo>
                    <a:pt x="9" y="75"/>
                    <a:pt x="8" y="75"/>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3" name="Freeform 34">
              <a:extLst>
                <a:ext uri="{FF2B5EF4-FFF2-40B4-BE49-F238E27FC236}">
                  <a16:creationId xmlns:a16="http://schemas.microsoft.com/office/drawing/2014/main" id="{2A3B89E0-2C14-D014-A16F-332A69940118}"/>
                </a:ext>
              </a:extLst>
            </p:cNvPr>
            <p:cNvSpPr>
              <a:spLocks/>
            </p:cNvSpPr>
            <p:nvPr/>
          </p:nvSpPr>
          <p:spPr bwMode="auto">
            <a:xfrm>
              <a:off x="2467" y="504"/>
              <a:ext cx="114" cy="113"/>
            </a:xfrm>
            <a:custGeom>
              <a:avLst/>
              <a:gdLst>
                <a:gd name="T0" fmla="*/ 70 w 77"/>
                <a:gd name="T1" fmla="*/ 76 h 76"/>
                <a:gd name="T2" fmla="*/ 66 w 77"/>
                <a:gd name="T3" fmla="*/ 74 h 76"/>
                <a:gd name="T4" fmla="*/ 2 w 77"/>
                <a:gd name="T5" fmla="*/ 10 h 76"/>
                <a:gd name="T6" fmla="*/ 2 w 77"/>
                <a:gd name="T7" fmla="*/ 2 h 76"/>
                <a:gd name="T8" fmla="*/ 11 w 77"/>
                <a:gd name="T9" fmla="*/ 2 h 76"/>
                <a:gd name="T10" fmla="*/ 74 w 77"/>
                <a:gd name="T11" fmla="*/ 65 h 76"/>
                <a:gd name="T12" fmla="*/ 74 w 77"/>
                <a:gd name="T13" fmla="*/ 74 h 76"/>
                <a:gd name="T14" fmla="*/ 70 w 77"/>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6">
                  <a:moveTo>
                    <a:pt x="70" y="76"/>
                  </a:moveTo>
                  <a:cubicBezTo>
                    <a:pt x="69" y="76"/>
                    <a:pt x="67" y="75"/>
                    <a:pt x="66" y="74"/>
                  </a:cubicBezTo>
                  <a:cubicBezTo>
                    <a:pt x="2" y="10"/>
                    <a:pt x="2" y="10"/>
                    <a:pt x="2" y="10"/>
                  </a:cubicBezTo>
                  <a:cubicBezTo>
                    <a:pt x="0" y="8"/>
                    <a:pt x="0" y="4"/>
                    <a:pt x="2" y="2"/>
                  </a:cubicBezTo>
                  <a:cubicBezTo>
                    <a:pt x="5" y="0"/>
                    <a:pt x="9" y="0"/>
                    <a:pt x="11" y="2"/>
                  </a:cubicBezTo>
                  <a:cubicBezTo>
                    <a:pt x="74" y="65"/>
                    <a:pt x="74" y="65"/>
                    <a:pt x="74" y="65"/>
                  </a:cubicBezTo>
                  <a:cubicBezTo>
                    <a:pt x="77" y="68"/>
                    <a:pt x="77" y="71"/>
                    <a:pt x="74" y="74"/>
                  </a:cubicBezTo>
                  <a:cubicBezTo>
                    <a:pt x="73" y="75"/>
                    <a:pt x="72"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4" name="Freeform 35">
              <a:extLst>
                <a:ext uri="{FF2B5EF4-FFF2-40B4-BE49-F238E27FC236}">
                  <a16:creationId xmlns:a16="http://schemas.microsoft.com/office/drawing/2014/main" id="{5FA65725-20B8-B62B-51CF-6AA187F43C6B}"/>
                </a:ext>
              </a:extLst>
            </p:cNvPr>
            <p:cNvSpPr>
              <a:spLocks/>
            </p:cNvSpPr>
            <p:nvPr/>
          </p:nvSpPr>
          <p:spPr bwMode="auto">
            <a:xfrm>
              <a:off x="2651" y="686"/>
              <a:ext cx="112" cy="113"/>
            </a:xfrm>
            <a:custGeom>
              <a:avLst/>
              <a:gdLst>
                <a:gd name="T0" fmla="*/ 70 w 76"/>
                <a:gd name="T1" fmla="*/ 76 h 76"/>
                <a:gd name="T2" fmla="*/ 65 w 76"/>
                <a:gd name="T3" fmla="*/ 74 h 76"/>
                <a:gd name="T4" fmla="*/ 2 w 76"/>
                <a:gd name="T5" fmla="*/ 11 h 76"/>
                <a:gd name="T6" fmla="*/ 2 w 76"/>
                <a:gd name="T7" fmla="*/ 2 h 76"/>
                <a:gd name="T8" fmla="*/ 10 w 76"/>
                <a:gd name="T9" fmla="*/ 2 h 76"/>
                <a:gd name="T10" fmla="*/ 74 w 76"/>
                <a:gd name="T11" fmla="*/ 66 h 76"/>
                <a:gd name="T12" fmla="*/ 74 w 76"/>
                <a:gd name="T13" fmla="*/ 74 h 76"/>
                <a:gd name="T14" fmla="*/ 70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0" y="76"/>
                  </a:moveTo>
                  <a:cubicBezTo>
                    <a:pt x="68" y="76"/>
                    <a:pt x="66" y="75"/>
                    <a:pt x="65" y="74"/>
                  </a:cubicBezTo>
                  <a:cubicBezTo>
                    <a:pt x="2" y="11"/>
                    <a:pt x="2" y="11"/>
                    <a:pt x="2" y="11"/>
                  </a:cubicBezTo>
                  <a:cubicBezTo>
                    <a:pt x="0" y="9"/>
                    <a:pt x="0" y="5"/>
                    <a:pt x="2" y="2"/>
                  </a:cubicBezTo>
                  <a:cubicBezTo>
                    <a:pt x="4" y="0"/>
                    <a:pt x="8" y="0"/>
                    <a:pt x="10" y="2"/>
                  </a:cubicBezTo>
                  <a:cubicBezTo>
                    <a:pt x="74" y="66"/>
                    <a:pt x="74" y="66"/>
                    <a:pt x="74" y="66"/>
                  </a:cubicBezTo>
                  <a:cubicBezTo>
                    <a:pt x="76" y="68"/>
                    <a:pt x="76" y="72"/>
                    <a:pt x="74" y="74"/>
                  </a:cubicBezTo>
                  <a:cubicBezTo>
                    <a:pt x="73" y="75"/>
                    <a:pt x="71"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5" name="Freeform 36">
              <a:extLst>
                <a:ext uri="{FF2B5EF4-FFF2-40B4-BE49-F238E27FC236}">
                  <a16:creationId xmlns:a16="http://schemas.microsoft.com/office/drawing/2014/main" id="{F30CF899-A053-167A-96F9-6AF56B02B25A}"/>
                </a:ext>
              </a:extLst>
            </p:cNvPr>
            <p:cNvSpPr>
              <a:spLocks/>
            </p:cNvSpPr>
            <p:nvPr/>
          </p:nvSpPr>
          <p:spPr bwMode="auto">
            <a:xfrm>
              <a:off x="2411"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99" y="0"/>
                    <a:pt x="102" y="2"/>
                    <a:pt x="102" y="6"/>
                  </a:cubicBezTo>
                  <a:cubicBezTo>
                    <a:pt x="102" y="9"/>
                    <a:pt x="99"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6" name="Freeform 37">
              <a:extLst>
                <a:ext uri="{FF2B5EF4-FFF2-40B4-BE49-F238E27FC236}">
                  <a16:creationId xmlns:a16="http://schemas.microsoft.com/office/drawing/2014/main" id="{A5CBC557-D5A4-4AD1-ADB8-59CD0662AF54}"/>
                </a:ext>
              </a:extLst>
            </p:cNvPr>
            <p:cNvSpPr>
              <a:spLocks/>
            </p:cNvSpPr>
            <p:nvPr/>
          </p:nvSpPr>
          <p:spPr bwMode="auto">
            <a:xfrm>
              <a:off x="2668"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100" y="0"/>
                    <a:pt x="102" y="2"/>
                    <a:pt x="102" y="6"/>
                  </a:cubicBezTo>
                  <a:cubicBezTo>
                    <a:pt x="102" y="9"/>
                    <a:pt x="100"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128" name="Group 127">
            <a:extLst>
              <a:ext uri="{FF2B5EF4-FFF2-40B4-BE49-F238E27FC236}">
                <a16:creationId xmlns:a16="http://schemas.microsoft.com/office/drawing/2014/main" id="{C9FFFAFC-F087-87B1-5FD4-B05F112ED725}"/>
              </a:ext>
            </a:extLst>
          </p:cNvPr>
          <p:cNvGrpSpPr>
            <a:grpSpLocks noChangeAspect="1"/>
          </p:cNvGrpSpPr>
          <p:nvPr/>
        </p:nvGrpSpPr>
        <p:grpSpPr>
          <a:xfrm>
            <a:off x="4674122" y="1417730"/>
            <a:ext cx="169685" cy="228600"/>
            <a:chOff x="1317913" y="664143"/>
            <a:chExt cx="414195" cy="558006"/>
          </a:xfrm>
          <a:solidFill>
            <a:schemeClr val="bg1"/>
          </a:solidFill>
        </p:grpSpPr>
        <p:sp>
          <p:nvSpPr>
            <p:cNvPr id="129" name="Freeform: Shape 128">
              <a:extLst>
                <a:ext uri="{FF2B5EF4-FFF2-40B4-BE49-F238E27FC236}">
                  <a16:creationId xmlns:a16="http://schemas.microsoft.com/office/drawing/2014/main" id="{311A814F-153E-70A6-E387-A55FC7B06955}"/>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0590E59C-3E42-CC91-6B69-F53BA804FC84}"/>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3B207B81-C514-2D29-4727-224BF909928D}"/>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58E2EDAC-D324-2676-4A94-D32964097B25}"/>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a:p>
          </p:txBody>
        </p:sp>
      </p:grpSp>
    </p:spTree>
    <p:extLst>
      <p:ext uri="{BB962C8B-B14F-4D97-AF65-F5344CB8AC3E}">
        <p14:creationId xmlns:p14="http://schemas.microsoft.com/office/powerpoint/2010/main" val="350993792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10F24E-EBE6-2509-8F7F-C435DDC8E900}"/>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F6E021C3-2AE0-83BC-1D42-9CD60F33B878}"/>
              </a:ext>
            </a:extLst>
          </p:cNvPr>
          <p:cNvSpPr>
            <a:spLocks noGrp="1"/>
          </p:cNvSpPr>
          <p:nvPr>
            <p:ph type="title"/>
          </p:nvPr>
        </p:nvSpPr>
        <p:spPr>
          <a:xfrm>
            <a:off x="509365" y="381000"/>
            <a:ext cx="11301634" cy="3915092"/>
          </a:xfrm>
        </p:spPr>
        <p:txBody>
          <a:bodyPr/>
          <a:lstStyle/>
          <a:p>
            <a:r>
              <a:rPr lang="en-US" dirty="0"/>
              <a:t>Memory</a:t>
            </a:r>
          </a:p>
        </p:txBody>
      </p:sp>
    </p:spTree>
    <p:extLst>
      <p:ext uri="{BB962C8B-B14F-4D97-AF65-F5344CB8AC3E}">
        <p14:creationId xmlns:p14="http://schemas.microsoft.com/office/powerpoint/2010/main" val="326403690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587E96-3020-FE88-D491-7DB91AF6970A}"/>
            </a:ext>
          </a:extLst>
        </p:cNvPr>
        <p:cNvGrpSpPr/>
        <p:nvPr/>
      </p:nvGrpSpPr>
      <p:grpSpPr>
        <a:xfrm>
          <a:off x="0" y="0"/>
          <a:ext cx="0" cy="0"/>
          <a:chOff x="0" y="0"/>
          <a:chExt cx="0" cy="0"/>
        </a:xfrm>
      </p:grpSpPr>
      <p:sp>
        <p:nvSpPr>
          <p:cNvPr id="76" name="Rectangle: Rounded Corners 75">
            <a:extLst>
              <a:ext uri="{FF2B5EF4-FFF2-40B4-BE49-F238E27FC236}">
                <a16:creationId xmlns:a16="http://schemas.microsoft.com/office/drawing/2014/main" id="{03AA4770-1401-4C16-8CCC-103A75B4378C}"/>
              </a:ext>
            </a:extLst>
          </p:cNvPr>
          <p:cNvSpPr/>
          <p:nvPr/>
        </p:nvSpPr>
        <p:spPr>
          <a:xfrm>
            <a:off x="495300" y="3221636"/>
            <a:ext cx="11247120" cy="1419123"/>
          </a:xfrm>
          <a:prstGeom prst="roundRect">
            <a:avLst>
              <a:gd name="adj" fmla="val 3723"/>
            </a:avLst>
          </a:prstGeom>
          <a:solidFill>
            <a:srgbClr val="ADE3F9"/>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71" name="Rectangle: Rounded Corners 70">
            <a:extLst>
              <a:ext uri="{FF2B5EF4-FFF2-40B4-BE49-F238E27FC236}">
                <a16:creationId xmlns:a16="http://schemas.microsoft.com/office/drawing/2014/main" id="{02260779-3544-BC0D-C734-0B9DE778A32E}"/>
              </a:ext>
            </a:extLst>
          </p:cNvPr>
          <p:cNvSpPr/>
          <p:nvPr/>
        </p:nvSpPr>
        <p:spPr>
          <a:xfrm>
            <a:off x="495300" y="2253371"/>
            <a:ext cx="11247120" cy="925810"/>
          </a:xfrm>
          <a:prstGeom prst="roundRect">
            <a:avLst>
              <a:gd name="adj" fmla="val 7082"/>
            </a:avLst>
          </a:prstGeom>
          <a:solidFill>
            <a:srgbClr val="D9F2D0"/>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70" name="Rectangle: Rounded Corners 69">
            <a:extLst>
              <a:ext uri="{FF2B5EF4-FFF2-40B4-BE49-F238E27FC236}">
                <a16:creationId xmlns:a16="http://schemas.microsoft.com/office/drawing/2014/main" id="{177DE72E-C5FB-15E5-3F2C-141015EF83F5}"/>
              </a:ext>
            </a:extLst>
          </p:cNvPr>
          <p:cNvSpPr/>
          <p:nvPr/>
        </p:nvSpPr>
        <p:spPr>
          <a:xfrm>
            <a:off x="495300" y="4699044"/>
            <a:ext cx="11247120" cy="1419123"/>
          </a:xfrm>
          <a:prstGeom prst="roundRect">
            <a:avLst>
              <a:gd name="adj" fmla="val 4639"/>
            </a:avLst>
          </a:prstGeom>
          <a:solidFill>
            <a:srgbClr val="86D6F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64" name="Rectangle: Rounded Corners 63">
            <a:extLst>
              <a:ext uri="{FF2B5EF4-FFF2-40B4-BE49-F238E27FC236}">
                <a16:creationId xmlns:a16="http://schemas.microsoft.com/office/drawing/2014/main" id="{48CEDD83-A585-0FB6-0245-662596CADDCE}"/>
              </a:ext>
            </a:extLst>
          </p:cNvPr>
          <p:cNvSpPr/>
          <p:nvPr/>
        </p:nvSpPr>
        <p:spPr>
          <a:xfrm>
            <a:off x="495300" y="1409700"/>
            <a:ext cx="11247120" cy="775509"/>
          </a:xfrm>
          <a:prstGeom prst="roundRect">
            <a:avLst>
              <a:gd name="adj" fmla="val 766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2" name="Title 1">
            <a:extLst>
              <a:ext uri="{FF2B5EF4-FFF2-40B4-BE49-F238E27FC236}">
                <a16:creationId xmlns:a16="http://schemas.microsoft.com/office/drawing/2014/main" id="{324745A4-CA77-DAAB-4DA7-86CFC6E54BBC}"/>
              </a:ext>
            </a:extLst>
          </p:cNvPr>
          <p:cNvSpPr>
            <a:spLocks noGrp="1"/>
          </p:cNvSpPr>
          <p:nvPr>
            <p:ph type="title"/>
          </p:nvPr>
        </p:nvSpPr>
        <p:spPr/>
        <p:txBody>
          <a:bodyPr/>
          <a:lstStyle/>
          <a:p>
            <a:r>
              <a:rPr lang="en-US" dirty="0"/>
              <a:t>Agent Memory</a:t>
            </a:r>
          </a:p>
        </p:txBody>
      </p:sp>
      <p:sp>
        <p:nvSpPr>
          <p:cNvPr id="5" name="Text Placeholder 4">
            <a:extLst>
              <a:ext uri="{FF2B5EF4-FFF2-40B4-BE49-F238E27FC236}">
                <a16:creationId xmlns:a16="http://schemas.microsoft.com/office/drawing/2014/main" id="{E5D34863-7719-8F23-C5DA-1F3F782DA864}"/>
              </a:ext>
            </a:extLst>
          </p:cNvPr>
          <p:cNvSpPr>
            <a:spLocks noGrp="1"/>
          </p:cNvSpPr>
          <p:nvPr>
            <p:ph type="body" sz="quarter" idx="11"/>
          </p:nvPr>
        </p:nvSpPr>
        <p:spPr/>
        <p:txBody>
          <a:bodyPr/>
          <a:lstStyle/>
          <a:p>
            <a:r>
              <a:rPr lang="en-US" dirty="0"/>
              <a:t>Agents can retrieve information from numerous sources: pre-training data stored in model weights, facts learned from experience, and a variety of knowledge bases – graph, vector, relational, etc.</a:t>
            </a:r>
          </a:p>
        </p:txBody>
      </p:sp>
      <p:sp>
        <p:nvSpPr>
          <p:cNvPr id="50" name="Rectangle: Rounded Corners 49">
            <a:extLst>
              <a:ext uri="{FF2B5EF4-FFF2-40B4-BE49-F238E27FC236}">
                <a16:creationId xmlns:a16="http://schemas.microsoft.com/office/drawing/2014/main" id="{97961A0A-DE18-1575-C51C-942B6577D0FA}"/>
              </a:ext>
            </a:extLst>
          </p:cNvPr>
          <p:cNvSpPr/>
          <p:nvPr/>
        </p:nvSpPr>
        <p:spPr>
          <a:xfrm>
            <a:off x="2153347" y="3841575"/>
            <a:ext cx="906843" cy="365760"/>
          </a:xfrm>
          <a:prstGeom prst="roundRect">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dirty="0"/>
              <a:t>LLM Weights</a:t>
            </a:r>
          </a:p>
        </p:txBody>
      </p:sp>
      <p:sp>
        <p:nvSpPr>
          <p:cNvPr id="72" name="TextBox 71">
            <a:extLst>
              <a:ext uri="{FF2B5EF4-FFF2-40B4-BE49-F238E27FC236}">
                <a16:creationId xmlns:a16="http://schemas.microsoft.com/office/drawing/2014/main" id="{58BD34AC-2A42-0F39-9C46-E2C8D29CA126}"/>
              </a:ext>
            </a:extLst>
          </p:cNvPr>
          <p:cNvSpPr txBox="1"/>
          <p:nvPr/>
        </p:nvSpPr>
        <p:spPr>
          <a:xfrm>
            <a:off x="541017" y="5231829"/>
            <a:ext cx="973653" cy="472407"/>
          </a:xfrm>
          <a:prstGeom prst="roundRect">
            <a:avLst/>
          </a:prstGeom>
          <a:noFill/>
          <a:effectLst/>
        </p:spPr>
        <p:txBody>
          <a:bodyPr wrap="square" lIns="0" tIns="0" rIns="0" bIns="0" rtlCol="0" anchor="ctr">
            <a:noAutofit/>
          </a:bodyPr>
          <a:lstStyle/>
          <a:p>
            <a:pPr algn="ctr" defTabSz="228600">
              <a:spcAft>
                <a:spcPts val="1200"/>
              </a:spcAft>
            </a:pPr>
            <a:r>
              <a:rPr lang="en-US" sz="1000" b="1" noProof="0" dirty="0"/>
              <a:t>Non-Interactive Source Data for Memories</a:t>
            </a:r>
          </a:p>
        </p:txBody>
      </p:sp>
      <p:sp>
        <p:nvSpPr>
          <p:cNvPr id="73" name="Cylinder 72">
            <a:extLst>
              <a:ext uri="{FF2B5EF4-FFF2-40B4-BE49-F238E27FC236}">
                <a16:creationId xmlns:a16="http://schemas.microsoft.com/office/drawing/2014/main" id="{54C07EC2-CA8F-0D74-104E-0DD7104D3001}"/>
              </a:ext>
            </a:extLst>
          </p:cNvPr>
          <p:cNvSpPr/>
          <p:nvPr/>
        </p:nvSpPr>
        <p:spPr>
          <a:xfrm>
            <a:off x="2154648" y="5002060"/>
            <a:ext cx="914400" cy="914400"/>
          </a:xfrm>
          <a:prstGeom prst="can">
            <a:avLst>
              <a:gd name="adj" fmla="val 13889"/>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b="1" dirty="0">
                <a:solidFill>
                  <a:schemeClr val="bg1"/>
                </a:solidFill>
              </a:rPr>
              <a:t>Pre-Training,</a:t>
            </a:r>
          </a:p>
          <a:p>
            <a:pPr algn="ctr"/>
            <a:r>
              <a:rPr lang="en-US" sz="800" b="1" dirty="0">
                <a:solidFill>
                  <a:schemeClr val="bg1"/>
                </a:solidFill>
              </a:rPr>
              <a:t>SFT, &amp; RL Data</a:t>
            </a:r>
          </a:p>
          <a:p>
            <a:pPr algn="ctr"/>
            <a:r>
              <a:rPr lang="en-US" sz="800" dirty="0">
                <a:solidFill>
                  <a:schemeClr val="bg1"/>
                </a:solidFill>
              </a:rPr>
              <a:t>Blobs of Trillions of Tokens</a:t>
            </a:r>
          </a:p>
        </p:txBody>
      </p:sp>
      <p:cxnSp>
        <p:nvCxnSpPr>
          <p:cNvPr id="89" name="Straight Arrow Connector 12">
            <a:extLst>
              <a:ext uri="{FF2B5EF4-FFF2-40B4-BE49-F238E27FC236}">
                <a16:creationId xmlns:a16="http://schemas.microsoft.com/office/drawing/2014/main" id="{26F8502A-ECEB-73E1-F2A9-0633DD7F88DA}"/>
              </a:ext>
            </a:extLst>
          </p:cNvPr>
          <p:cNvCxnSpPr>
            <a:cxnSpLocks/>
            <a:stCxn id="73" idx="1"/>
            <a:endCxn id="50" idx="2"/>
          </p:cNvCxnSpPr>
          <p:nvPr/>
        </p:nvCxnSpPr>
        <p:spPr>
          <a:xfrm flipH="1" flipV="1">
            <a:off x="2606769" y="4207335"/>
            <a:ext cx="5079" cy="794725"/>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5B25315E-B722-EED4-82FA-F2E1A16D0159}"/>
              </a:ext>
            </a:extLst>
          </p:cNvPr>
          <p:cNvSpPr txBox="1"/>
          <p:nvPr/>
        </p:nvSpPr>
        <p:spPr>
          <a:xfrm>
            <a:off x="662083" y="1624148"/>
            <a:ext cx="731520" cy="322660"/>
          </a:xfrm>
          <a:prstGeom prst="roundRect">
            <a:avLst/>
          </a:prstGeom>
          <a:noFill/>
          <a:effectLst/>
        </p:spPr>
        <p:txBody>
          <a:bodyPr wrap="square" lIns="0" tIns="0" rIns="0" bIns="0" rtlCol="0" anchor="ctr">
            <a:noAutofit/>
          </a:bodyPr>
          <a:lstStyle/>
          <a:p>
            <a:pPr algn="ctr" defTabSz="228600">
              <a:spcAft>
                <a:spcPts val="1200"/>
              </a:spcAft>
            </a:pPr>
            <a:r>
              <a:rPr lang="en-US" sz="1000" b="1" noProof="0" dirty="0"/>
              <a:t>Memory Type</a:t>
            </a:r>
          </a:p>
        </p:txBody>
      </p:sp>
      <p:sp>
        <p:nvSpPr>
          <p:cNvPr id="96" name="TextBox 95">
            <a:extLst>
              <a:ext uri="{FF2B5EF4-FFF2-40B4-BE49-F238E27FC236}">
                <a16:creationId xmlns:a16="http://schemas.microsoft.com/office/drawing/2014/main" id="{A1BE3ADF-27AF-F17B-4FCE-62DBD800435A}"/>
              </a:ext>
            </a:extLst>
          </p:cNvPr>
          <p:cNvSpPr txBox="1"/>
          <p:nvPr/>
        </p:nvSpPr>
        <p:spPr>
          <a:xfrm>
            <a:off x="625507" y="2548669"/>
            <a:ext cx="804672" cy="322660"/>
          </a:xfrm>
          <a:prstGeom prst="roundRect">
            <a:avLst/>
          </a:prstGeom>
          <a:noFill/>
          <a:effectLst/>
        </p:spPr>
        <p:txBody>
          <a:bodyPr wrap="square" lIns="0" tIns="0" rIns="0" bIns="0" rtlCol="0" anchor="ctr">
            <a:noAutofit/>
          </a:bodyPr>
          <a:lstStyle/>
          <a:p>
            <a:pPr algn="ctr" defTabSz="228600">
              <a:spcAft>
                <a:spcPts val="1200"/>
              </a:spcAft>
            </a:pPr>
            <a:r>
              <a:rPr lang="en-US" sz="1000" b="1" noProof="0" dirty="0"/>
              <a:t>Memory Retrieval Mechanism</a:t>
            </a:r>
          </a:p>
        </p:txBody>
      </p:sp>
      <p:sp>
        <p:nvSpPr>
          <p:cNvPr id="62" name="Cylinder 61">
            <a:extLst>
              <a:ext uri="{FF2B5EF4-FFF2-40B4-BE49-F238E27FC236}">
                <a16:creationId xmlns:a16="http://schemas.microsoft.com/office/drawing/2014/main" id="{6BF3A960-D559-2CD9-50BA-DEEF49B63F19}"/>
              </a:ext>
            </a:extLst>
          </p:cNvPr>
          <p:cNvSpPr/>
          <p:nvPr/>
        </p:nvSpPr>
        <p:spPr>
          <a:xfrm>
            <a:off x="8741185" y="3795855"/>
            <a:ext cx="914400" cy="457200"/>
          </a:xfrm>
          <a:prstGeom prst="can">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b="1" dirty="0">
                <a:solidFill>
                  <a:schemeClr val="bg1"/>
                </a:solidFill>
              </a:rPr>
              <a:t>Graph, </a:t>
            </a:r>
          </a:p>
          <a:p>
            <a:pPr algn="ctr"/>
            <a:r>
              <a:rPr lang="en-US" sz="800" b="1" dirty="0">
                <a:solidFill>
                  <a:schemeClr val="bg1"/>
                </a:solidFill>
              </a:rPr>
              <a:t>Vector DB</a:t>
            </a:r>
          </a:p>
        </p:txBody>
      </p:sp>
      <p:cxnSp>
        <p:nvCxnSpPr>
          <p:cNvPr id="80" name="Straight Arrow Connector 12">
            <a:extLst>
              <a:ext uri="{FF2B5EF4-FFF2-40B4-BE49-F238E27FC236}">
                <a16:creationId xmlns:a16="http://schemas.microsoft.com/office/drawing/2014/main" id="{1AC7C5CA-5D99-3AAB-CBB8-94A9963FBF52}"/>
              </a:ext>
            </a:extLst>
          </p:cNvPr>
          <p:cNvCxnSpPr>
            <a:cxnSpLocks/>
            <a:stCxn id="62" idx="1"/>
            <a:endCxn id="182" idx="2"/>
          </p:cNvCxnSpPr>
          <p:nvPr/>
        </p:nvCxnSpPr>
        <p:spPr>
          <a:xfrm flipV="1">
            <a:off x="9198385" y="2771997"/>
            <a:ext cx="5080" cy="1023858"/>
          </a:xfrm>
          <a:prstGeom prst="straightConnector1">
            <a:avLst/>
          </a:prstGeom>
          <a:ln w="12700">
            <a:solidFill>
              <a:schemeClr val="tx2"/>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101" name="Rectangle: Rounded Corners 100">
            <a:extLst>
              <a:ext uri="{FF2B5EF4-FFF2-40B4-BE49-F238E27FC236}">
                <a16:creationId xmlns:a16="http://schemas.microsoft.com/office/drawing/2014/main" id="{F232A31A-23FE-6FE6-E572-72045AC0E2EB}"/>
              </a:ext>
            </a:extLst>
          </p:cNvPr>
          <p:cNvSpPr/>
          <p:nvPr/>
        </p:nvSpPr>
        <p:spPr>
          <a:xfrm>
            <a:off x="8746265" y="4989592"/>
            <a:ext cx="914400" cy="914400"/>
          </a:xfrm>
          <a:prstGeom prst="roundRect">
            <a:avLst>
              <a:gd name="adj" fmla="val 6598"/>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b="1" dirty="0">
                <a:solidFill>
                  <a:schemeClr val="bg1"/>
                </a:solidFill>
              </a:rPr>
              <a:t>Corporate KBs</a:t>
            </a:r>
          </a:p>
          <a:p>
            <a:pPr algn="ctr"/>
            <a:r>
              <a:rPr lang="en-US" sz="800" dirty="0">
                <a:solidFill>
                  <a:schemeClr val="bg1"/>
                </a:solidFill>
              </a:rPr>
              <a:t>Policies</a:t>
            </a:r>
          </a:p>
          <a:p>
            <a:pPr algn="ctr"/>
            <a:r>
              <a:rPr lang="en-US" sz="800" dirty="0">
                <a:solidFill>
                  <a:schemeClr val="bg1"/>
                </a:solidFill>
              </a:rPr>
              <a:t>Contracts</a:t>
            </a:r>
          </a:p>
          <a:p>
            <a:pPr algn="ctr"/>
            <a:r>
              <a:rPr lang="en-US" sz="800" dirty="0">
                <a:solidFill>
                  <a:schemeClr val="bg1"/>
                </a:solidFill>
              </a:rPr>
              <a:t>Product Documentation</a:t>
            </a:r>
          </a:p>
          <a:p>
            <a:pPr algn="ctr"/>
            <a:r>
              <a:rPr lang="en-US" sz="800" dirty="0">
                <a:solidFill>
                  <a:schemeClr val="bg1"/>
                </a:solidFill>
              </a:rPr>
              <a:t>Etc.</a:t>
            </a:r>
          </a:p>
        </p:txBody>
      </p:sp>
      <p:cxnSp>
        <p:nvCxnSpPr>
          <p:cNvPr id="102" name="Straight Arrow Connector 12">
            <a:extLst>
              <a:ext uri="{FF2B5EF4-FFF2-40B4-BE49-F238E27FC236}">
                <a16:creationId xmlns:a16="http://schemas.microsoft.com/office/drawing/2014/main" id="{DE9E2502-9C7A-EC11-6AAC-9F3697B9B453}"/>
              </a:ext>
            </a:extLst>
          </p:cNvPr>
          <p:cNvCxnSpPr>
            <a:cxnSpLocks/>
            <a:stCxn id="101" idx="0"/>
            <a:endCxn id="62" idx="3"/>
          </p:cNvCxnSpPr>
          <p:nvPr/>
        </p:nvCxnSpPr>
        <p:spPr>
          <a:xfrm flipH="1" flipV="1">
            <a:off x="9198385" y="4253055"/>
            <a:ext cx="5080" cy="736537"/>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05" name="Rectangle: Rounded Corners 104">
            <a:extLst>
              <a:ext uri="{FF2B5EF4-FFF2-40B4-BE49-F238E27FC236}">
                <a16:creationId xmlns:a16="http://schemas.microsoft.com/office/drawing/2014/main" id="{2DAD7C41-6206-AD1D-1E54-8D8CD5E21BDC}"/>
              </a:ext>
            </a:extLst>
          </p:cNvPr>
          <p:cNvSpPr/>
          <p:nvPr/>
        </p:nvSpPr>
        <p:spPr>
          <a:xfrm>
            <a:off x="6151783" y="1556878"/>
            <a:ext cx="1371600" cy="45720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lnSpc>
                <a:spcPts val="900"/>
              </a:lnSpc>
            </a:pPr>
            <a:r>
              <a:rPr lang="en-US" sz="900" b="1" dirty="0"/>
              <a:t>Long-Term Memories</a:t>
            </a:r>
          </a:p>
          <a:p>
            <a:pPr algn="ctr">
              <a:lnSpc>
                <a:spcPts val="900"/>
              </a:lnSpc>
            </a:pPr>
            <a:r>
              <a:rPr lang="en-US" sz="900" b="1" dirty="0"/>
              <a:t>from</a:t>
            </a:r>
          </a:p>
          <a:p>
            <a:pPr algn="ctr">
              <a:lnSpc>
                <a:spcPts val="900"/>
              </a:lnSpc>
            </a:pPr>
            <a:r>
              <a:rPr lang="en-US" sz="900" b="1" dirty="0"/>
              <a:t>Agent Experience</a:t>
            </a:r>
          </a:p>
        </p:txBody>
      </p:sp>
      <p:cxnSp>
        <p:nvCxnSpPr>
          <p:cNvPr id="106" name="Straight Arrow Connector 12">
            <a:extLst>
              <a:ext uri="{FF2B5EF4-FFF2-40B4-BE49-F238E27FC236}">
                <a16:creationId xmlns:a16="http://schemas.microsoft.com/office/drawing/2014/main" id="{BACF34DE-6B68-C7A9-6298-EBEE4383F1DC}"/>
              </a:ext>
            </a:extLst>
          </p:cNvPr>
          <p:cNvCxnSpPr>
            <a:cxnSpLocks/>
            <a:stCxn id="136" idx="2"/>
            <a:endCxn id="125" idx="0"/>
          </p:cNvCxnSpPr>
          <p:nvPr/>
        </p:nvCxnSpPr>
        <p:spPr>
          <a:xfrm>
            <a:off x="6837583" y="2771997"/>
            <a:ext cx="0" cy="874607"/>
          </a:xfrm>
          <a:prstGeom prst="straightConnector1">
            <a:avLst/>
          </a:prstGeom>
          <a:ln w="12700">
            <a:solidFill>
              <a:schemeClr val="tx2"/>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116" name="Rectangle: Rounded Corners 115">
            <a:extLst>
              <a:ext uri="{FF2B5EF4-FFF2-40B4-BE49-F238E27FC236}">
                <a16:creationId xmlns:a16="http://schemas.microsoft.com/office/drawing/2014/main" id="{7DA7C75A-B6A5-7AAF-EA5F-BBD5560AC657}"/>
              </a:ext>
            </a:extLst>
          </p:cNvPr>
          <p:cNvSpPr/>
          <p:nvPr/>
        </p:nvSpPr>
        <p:spPr>
          <a:xfrm>
            <a:off x="5106796" y="3841575"/>
            <a:ext cx="91440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dirty="0"/>
              <a:t>Memory Construction Service</a:t>
            </a:r>
          </a:p>
        </p:txBody>
      </p:sp>
      <p:cxnSp>
        <p:nvCxnSpPr>
          <p:cNvPr id="118" name="Straight Arrow Connector 12">
            <a:extLst>
              <a:ext uri="{FF2B5EF4-FFF2-40B4-BE49-F238E27FC236}">
                <a16:creationId xmlns:a16="http://schemas.microsoft.com/office/drawing/2014/main" id="{10831642-5778-F6A3-C39F-F5DC6B7BF64B}"/>
              </a:ext>
            </a:extLst>
          </p:cNvPr>
          <p:cNvCxnSpPr>
            <a:cxnSpLocks/>
            <a:stCxn id="121" idx="4"/>
            <a:endCxn id="116" idx="1"/>
          </p:cNvCxnSpPr>
          <p:nvPr/>
        </p:nvCxnSpPr>
        <p:spPr>
          <a:xfrm flipV="1">
            <a:off x="4773812" y="4024455"/>
            <a:ext cx="332984" cy="1"/>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21" name="Cylinder 120">
            <a:extLst>
              <a:ext uri="{FF2B5EF4-FFF2-40B4-BE49-F238E27FC236}">
                <a16:creationId xmlns:a16="http://schemas.microsoft.com/office/drawing/2014/main" id="{F5734D2B-6C85-F85E-3C8A-617204A99C76}"/>
              </a:ext>
            </a:extLst>
          </p:cNvPr>
          <p:cNvSpPr/>
          <p:nvPr/>
        </p:nvSpPr>
        <p:spPr>
          <a:xfrm>
            <a:off x="3859412" y="3646604"/>
            <a:ext cx="914400" cy="755703"/>
          </a:xfrm>
          <a:prstGeom prst="can">
            <a:avLst>
              <a:gd name="adj" fmla="val 14583"/>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b="1" dirty="0">
                <a:solidFill>
                  <a:schemeClr val="bg1"/>
                </a:solidFill>
              </a:rPr>
              <a:t>Conversation Histories</a:t>
            </a:r>
          </a:p>
          <a:p>
            <a:pPr algn="ctr"/>
            <a:r>
              <a:rPr lang="en-US" sz="800" dirty="0">
                <a:solidFill>
                  <a:schemeClr val="bg1"/>
                </a:solidFill>
              </a:rPr>
              <a:t>Relational or Document DBs</a:t>
            </a:r>
          </a:p>
        </p:txBody>
      </p:sp>
      <p:sp>
        <p:nvSpPr>
          <p:cNvPr id="125" name="Rectangle: Rounded Corners 124">
            <a:extLst>
              <a:ext uri="{FF2B5EF4-FFF2-40B4-BE49-F238E27FC236}">
                <a16:creationId xmlns:a16="http://schemas.microsoft.com/office/drawing/2014/main" id="{5AD3F6D3-5A20-1B22-6BD1-4DEF4FE0CDB3}"/>
              </a:ext>
            </a:extLst>
          </p:cNvPr>
          <p:cNvSpPr/>
          <p:nvPr/>
        </p:nvSpPr>
        <p:spPr>
          <a:xfrm>
            <a:off x="6380383" y="3646604"/>
            <a:ext cx="914400" cy="755703"/>
          </a:xfrm>
          <a:prstGeom prst="roundRect">
            <a:avLst>
              <a:gd name="adj" fmla="val 6482"/>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sz="800" b="1" dirty="0">
                <a:solidFill>
                  <a:schemeClr val="bg1"/>
                </a:solidFill>
              </a:rPr>
              <a:t>Memories</a:t>
            </a:r>
          </a:p>
          <a:p>
            <a:pPr algn="ctr"/>
            <a:r>
              <a:rPr lang="en-US" sz="800" dirty="0">
                <a:solidFill>
                  <a:schemeClr val="bg1"/>
                </a:solidFill>
              </a:rPr>
              <a:t>Dated</a:t>
            </a:r>
          </a:p>
          <a:p>
            <a:pPr algn="ctr"/>
            <a:r>
              <a:rPr lang="en-US" sz="800" dirty="0">
                <a:solidFill>
                  <a:schemeClr val="bg1"/>
                </a:solidFill>
              </a:rPr>
              <a:t>Markdown Files</a:t>
            </a:r>
          </a:p>
          <a:p>
            <a:pPr algn="ctr"/>
            <a:endParaRPr lang="en-US" sz="800" b="1" dirty="0">
              <a:solidFill>
                <a:schemeClr val="bg1"/>
              </a:solidFill>
            </a:endParaRPr>
          </a:p>
        </p:txBody>
      </p:sp>
      <p:grpSp>
        <p:nvGrpSpPr>
          <p:cNvPr id="37" name="Group 40">
            <a:extLst>
              <a:ext uri="{FF2B5EF4-FFF2-40B4-BE49-F238E27FC236}">
                <a16:creationId xmlns:a16="http://schemas.microsoft.com/office/drawing/2014/main" id="{75BCED1F-89CD-6052-8100-69544D31D8BF}"/>
              </a:ext>
            </a:extLst>
          </p:cNvPr>
          <p:cNvGrpSpPr>
            <a:grpSpLocks noChangeAspect="1"/>
          </p:cNvGrpSpPr>
          <p:nvPr/>
        </p:nvGrpSpPr>
        <p:grpSpPr bwMode="auto">
          <a:xfrm>
            <a:off x="6739278" y="4088977"/>
            <a:ext cx="196611" cy="262558"/>
            <a:chOff x="4533" y="439"/>
            <a:chExt cx="319" cy="426"/>
          </a:xfrm>
          <a:solidFill>
            <a:schemeClr val="bg1"/>
          </a:solidFill>
        </p:grpSpPr>
        <p:sp>
          <p:nvSpPr>
            <p:cNvPr id="38" name="Freeform 41">
              <a:extLst>
                <a:ext uri="{FF2B5EF4-FFF2-40B4-BE49-F238E27FC236}">
                  <a16:creationId xmlns:a16="http://schemas.microsoft.com/office/drawing/2014/main" id="{601D47CB-FA95-0E7E-15F4-0FBCD2163CED}"/>
                </a:ext>
              </a:extLst>
            </p:cNvPr>
            <p:cNvSpPr>
              <a:spLocks noEditPoints="1"/>
            </p:cNvSpPr>
            <p:nvPr/>
          </p:nvSpPr>
          <p:spPr bwMode="auto">
            <a:xfrm>
              <a:off x="4533" y="439"/>
              <a:ext cx="319" cy="426"/>
            </a:xfrm>
            <a:custGeom>
              <a:avLst/>
              <a:gdLst>
                <a:gd name="T0" fmla="*/ 210 w 216"/>
                <a:gd name="T1" fmla="*/ 288 h 288"/>
                <a:gd name="T2" fmla="*/ 6 w 216"/>
                <a:gd name="T3" fmla="*/ 288 h 288"/>
                <a:gd name="T4" fmla="*/ 0 w 216"/>
                <a:gd name="T5" fmla="*/ 282 h 288"/>
                <a:gd name="T6" fmla="*/ 0 w 216"/>
                <a:gd name="T7" fmla="*/ 6 h 288"/>
                <a:gd name="T8" fmla="*/ 6 w 216"/>
                <a:gd name="T9" fmla="*/ 0 h 288"/>
                <a:gd name="T10" fmla="*/ 138 w 216"/>
                <a:gd name="T11" fmla="*/ 0 h 288"/>
                <a:gd name="T12" fmla="*/ 143 w 216"/>
                <a:gd name="T13" fmla="*/ 1 h 288"/>
                <a:gd name="T14" fmla="*/ 215 w 216"/>
                <a:gd name="T15" fmla="*/ 73 h 288"/>
                <a:gd name="T16" fmla="*/ 216 w 216"/>
                <a:gd name="T17" fmla="*/ 78 h 288"/>
                <a:gd name="T18" fmla="*/ 216 w 216"/>
                <a:gd name="T19" fmla="*/ 282 h 288"/>
                <a:gd name="T20" fmla="*/ 210 w 216"/>
                <a:gd name="T21" fmla="*/ 288 h 288"/>
                <a:gd name="T22" fmla="*/ 12 w 216"/>
                <a:gd name="T23" fmla="*/ 276 h 288"/>
                <a:gd name="T24" fmla="*/ 204 w 216"/>
                <a:gd name="T25" fmla="*/ 276 h 288"/>
                <a:gd name="T26" fmla="*/ 204 w 216"/>
                <a:gd name="T27" fmla="*/ 80 h 288"/>
                <a:gd name="T28" fmla="*/ 136 w 216"/>
                <a:gd name="T29" fmla="*/ 12 h 288"/>
                <a:gd name="T30" fmla="*/ 12 w 216"/>
                <a:gd name="T31" fmla="*/ 12 h 288"/>
                <a:gd name="T32" fmla="*/ 12 w 216"/>
                <a:gd name="T33"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288">
                  <a:moveTo>
                    <a:pt x="210" y="288"/>
                  </a:moveTo>
                  <a:cubicBezTo>
                    <a:pt x="6" y="288"/>
                    <a:pt x="6" y="288"/>
                    <a:pt x="6" y="288"/>
                  </a:cubicBezTo>
                  <a:cubicBezTo>
                    <a:pt x="3" y="288"/>
                    <a:pt x="0" y="285"/>
                    <a:pt x="0" y="282"/>
                  </a:cubicBezTo>
                  <a:cubicBezTo>
                    <a:pt x="0" y="6"/>
                    <a:pt x="0" y="6"/>
                    <a:pt x="0" y="6"/>
                  </a:cubicBezTo>
                  <a:cubicBezTo>
                    <a:pt x="0" y="2"/>
                    <a:pt x="3" y="0"/>
                    <a:pt x="6" y="0"/>
                  </a:cubicBezTo>
                  <a:cubicBezTo>
                    <a:pt x="138" y="0"/>
                    <a:pt x="138" y="0"/>
                    <a:pt x="138" y="0"/>
                  </a:cubicBezTo>
                  <a:cubicBezTo>
                    <a:pt x="140" y="0"/>
                    <a:pt x="142" y="0"/>
                    <a:pt x="143" y="1"/>
                  </a:cubicBezTo>
                  <a:cubicBezTo>
                    <a:pt x="215" y="73"/>
                    <a:pt x="215" y="73"/>
                    <a:pt x="215" y="73"/>
                  </a:cubicBezTo>
                  <a:cubicBezTo>
                    <a:pt x="216" y="75"/>
                    <a:pt x="216" y="76"/>
                    <a:pt x="216" y="78"/>
                  </a:cubicBezTo>
                  <a:cubicBezTo>
                    <a:pt x="216" y="282"/>
                    <a:pt x="216" y="282"/>
                    <a:pt x="216" y="282"/>
                  </a:cubicBezTo>
                  <a:cubicBezTo>
                    <a:pt x="216" y="285"/>
                    <a:pt x="214" y="288"/>
                    <a:pt x="210" y="288"/>
                  </a:cubicBezTo>
                  <a:close/>
                  <a:moveTo>
                    <a:pt x="12" y="276"/>
                  </a:moveTo>
                  <a:cubicBezTo>
                    <a:pt x="204" y="276"/>
                    <a:pt x="204" y="276"/>
                    <a:pt x="204" y="276"/>
                  </a:cubicBezTo>
                  <a:cubicBezTo>
                    <a:pt x="204" y="80"/>
                    <a:pt x="204" y="80"/>
                    <a:pt x="204" y="80"/>
                  </a:cubicBezTo>
                  <a:cubicBezTo>
                    <a:pt x="136" y="12"/>
                    <a:pt x="136" y="12"/>
                    <a:pt x="13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9" name="Freeform 42">
              <a:extLst>
                <a:ext uri="{FF2B5EF4-FFF2-40B4-BE49-F238E27FC236}">
                  <a16:creationId xmlns:a16="http://schemas.microsoft.com/office/drawing/2014/main" id="{69513348-0A21-7580-2FAE-D35540512601}"/>
                </a:ext>
              </a:extLst>
            </p:cNvPr>
            <p:cNvSpPr>
              <a:spLocks/>
            </p:cNvSpPr>
            <p:nvPr/>
          </p:nvSpPr>
          <p:spPr bwMode="auto">
            <a:xfrm>
              <a:off x="4728" y="439"/>
              <a:ext cx="124" cy="124"/>
            </a:xfrm>
            <a:custGeom>
              <a:avLst/>
              <a:gdLst>
                <a:gd name="T0" fmla="*/ 78 w 84"/>
                <a:gd name="T1" fmla="*/ 84 h 84"/>
                <a:gd name="T2" fmla="*/ 6 w 84"/>
                <a:gd name="T3" fmla="*/ 84 h 84"/>
                <a:gd name="T4" fmla="*/ 0 w 84"/>
                <a:gd name="T5" fmla="*/ 78 h 84"/>
                <a:gd name="T6" fmla="*/ 0 w 84"/>
                <a:gd name="T7" fmla="*/ 6 h 84"/>
                <a:gd name="T8" fmla="*/ 6 w 84"/>
                <a:gd name="T9" fmla="*/ 0 h 84"/>
                <a:gd name="T10" fmla="*/ 12 w 84"/>
                <a:gd name="T11" fmla="*/ 6 h 84"/>
                <a:gd name="T12" fmla="*/ 12 w 84"/>
                <a:gd name="T13" fmla="*/ 72 h 84"/>
                <a:gd name="T14" fmla="*/ 78 w 84"/>
                <a:gd name="T15" fmla="*/ 72 h 84"/>
                <a:gd name="T16" fmla="*/ 84 w 84"/>
                <a:gd name="T17" fmla="*/ 78 h 84"/>
                <a:gd name="T18" fmla="*/ 78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78" y="84"/>
                  </a:moveTo>
                  <a:cubicBezTo>
                    <a:pt x="6" y="84"/>
                    <a:pt x="6" y="84"/>
                    <a:pt x="6" y="84"/>
                  </a:cubicBezTo>
                  <a:cubicBezTo>
                    <a:pt x="3" y="84"/>
                    <a:pt x="0" y="81"/>
                    <a:pt x="0" y="78"/>
                  </a:cubicBezTo>
                  <a:cubicBezTo>
                    <a:pt x="0" y="6"/>
                    <a:pt x="0" y="6"/>
                    <a:pt x="0" y="6"/>
                  </a:cubicBezTo>
                  <a:cubicBezTo>
                    <a:pt x="0" y="2"/>
                    <a:pt x="3" y="0"/>
                    <a:pt x="6" y="0"/>
                  </a:cubicBezTo>
                  <a:cubicBezTo>
                    <a:pt x="10" y="0"/>
                    <a:pt x="12" y="2"/>
                    <a:pt x="12" y="6"/>
                  </a:cubicBezTo>
                  <a:cubicBezTo>
                    <a:pt x="12" y="72"/>
                    <a:pt x="12" y="72"/>
                    <a:pt x="12" y="72"/>
                  </a:cubicBezTo>
                  <a:cubicBezTo>
                    <a:pt x="78" y="72"/>
                    <a:pt x="78" y="72"/>
                    <a:pt x="78" y="72"/>
                  </a:cubicBezTo>
                  <a:cubicBezTo>
                    <a:pt x="82" y="72"/>
                    <a:pt x="84" y="74"/>
                    <a:pt x="84" y="78"/>
                  </a:cubicBezTo>
                  <a:cubicBezTo>
                    <a:pt x="84" y="81"/>
                    <a:pt x="82" y="84"/>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0" name="Freeform 43">
              <a:extLst>
                <a:ext uri="{FF2B5EF4-FFF2-40B4-BE49-F238E27FC236}">
                  <a16:creationId xmlns:a16="http://schemas.microsoft.com/office/drawing/2014/main" id="{130ACAD2-E345-E597-98F2-3041FA439A59}"/>
                </a:ext>
              </a:extLst>
            </p:cNvPr>
            <p:cNvSpPr>
              <a:spLocks/>
            </p:cNvSpPr>
            <p:nvPr/>
          </p:nvSpPr>
          <p:spPr bwMode="auto">
            <a:xfrm>
              <a:off x="4604" y="563"/>
              <a:ext cx="97" cy="18"/>
            </a:xfrm>
            <a:custGeom>
              <a:avLst/>
              <a:gdLst>
                <a:gd name="T0" fmla="*/ 60 w 66"/>
                <a:gd name="T1" fmla="*/ 12 h 12"/>
                <a:gd name="T2" fmla="*/ 6 w 66"/>
                <a:gd name="T3" fmla="*/ 12 h 12"/>
                <a:gd name="T4" fmla="*/ 0 w 66"/>
                <a:gd name="T5" fmla="*/ 6 h 12"/>
                <a:gd name="T6" fmla="*/ 6 w 66"/>
                <a:gd name="T7" fmla="*/ 0 h 12"/>
                <a:gd name="T8" fmla="*/ 60 w 66"/>
                <a:gd name="T9" fmla="*/ 0 h 12"/>
                <a:gd name="T10" fmla="*/ 66 w 66"/>
                <a:gd name="T11" fmla="*/ 6 h 12"/>
                <a:gd name="T12" fmla="*/ 60 w 6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6" h="12">
                  <a:moveTo>
                    <a:pt x="60" y="12"/>
                  </a:moveTo>
                  <a:cubicBezTo>
                    <a:pt x="6" y="12"/>
                    <a:pt x="6" y="12"/>
                    <a:pt x="6" y="12"/>
                  </a:cubicBezTo>
                  <a:cubicBezTo>
                    <a:pt x="3" y="12"/>
                    <a:pt x="0" y="9"/>
                    <a:pt x="0" y="6"/>
                  </a:cubicBezTo>
                  <a:cubicBezTo>
                    <a:pt x="0" y="2"/>
                    <a:pt x="3" y="0"/>
                    <a:pt x="6" y="0"/>
                  </a:cubicBezTo>
                  <a:cubicBezTo>
                    <a:pt x="60" y="0"/>
                    <a:pt x="60" y="0"/>
                    <a:pt x="60" y="0"/>
                  </a:cubicBezTo>
                  <a:cubicBezTo>
                    <a:pt x="64" y="0"/>
                    <a:pt x="66" y="2"/>
                    <a:pt x="66" y="6"/>
                  </a:cubicBezTo>
                  <a:cubicBezTo>
                    <a:pt x="66" y="9"/>
                    <a:pt x="64"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1" name="Freeform 44">
              <a:extLst>
                <a:ext uri="{FF2B5EF4-FFF2-40B4-BE49-F238E27FC236}">
                  <a16:creationId xmlns:a16="http://schemas.microsoft.com/office/drawing/2014/main" id="{9413A7A6-607E-9359-B161-FE27787C0F70}"/>
                </a:ext>
              </a:extLst>
            </p:cNvPr>
            <p:cNvSpPr>
              <a:spLocks/>
            </p:cNvSpPr>
            <p:nvPr/>
          </p:nvSpPr>
          <p:spPr bwMode="auto">
            <a:xfrm>
              <a:off x="4604" y="617"/>
              <a:ext cx="177" cy="17"/>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2" name="Freeform 45">
              <a:extLst>
                <a:ext uri="{FF2B5EF4-FFF2-40B4-BE49-F238E27FC236}">
                  <a16:creationId xmlns:a16="http://schemas.microsoft.com/office/drawing/2014/main" id="{F54CA64B-F936-FF4F-F790-557A76C1C064}"/>
                </a:ext>
              </a:extLst>
            </p:cNvPr>
            <p:cNvSpPr>
              <a:spLocks/>
            </p:cNvSpPr>
            <p:nvPr/>
          </p:nvSpPr>
          <p:spPr bwMode="auto">
            <a:xfrm>
              <a:off x="4604" y="670"/>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3" name="Freeform 46">
              <a:extLst>
                <a:ext uri="{FF2B5EF4-FFF2-40B4-BE49-F238E27FC236}">
                  <a16:creationId xmlns:a16="http://schemas.microsoft.com/office/drawing/2014/main" id="{3F5BD430-5B1B-4F5C-BE40-9F6050343EF1}"/>
                </a:ext>
              </a:extLst>
            </p:cNvPr>
            <p:cNvSpPr>
              <a:spLocks/>
            </p:cNvSpPr>
            <p:nvPr/>
          </p:nvSpPr>
          <p:spPr bwMode="auto">
            <a:xfrm>
              <a:off x="4604" y="723"/>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4" name="Freeform 47">
              <a:extLst>
                <a:ext uri="{FF2B5EF4-FFF2-40B4-BE49-F238E27FC236}">
                  <a16:creationId xmlns:a16="http://schemas.microsoft.com/office/drawing/2014/main" id="{3E559C57-6493-8622-8E3F-C7C052879DE1}"/>
                </a:ext>
              </a:extLst>
            </p:cNvPr>
            <p:cNvSpPr>
              <a:spLocks/>
            </p:cNvSpPr>
            <p:nvPr/>
          </p:nvSpPr>
          <p:spPr bwMode="auto">
            <a:xfrm>
              <a:off x="4604" y="776"/>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cxnSp>
        <p:nvCxnSpPr>
          <p:cNvPr id="131" name="Straight Arrow Connector 12">
            <a:extLst>
              <a:ext uri="{FF2B5EF4-FFF2-40B4-BE49-F238E27FC236}">
                <a16:creationId xmlns:a16="http://schemas.microsoft.com/office/drawing/2014/main" id="{F89FCE0E-7859-5BB3-0F30-EFB5A818A26B}"/>
              </a:ext>
            </a:extLst>
          </p:cNvPr>
          <p:cNvCxnSpPr>
            <a:cxnSpLocks/>
            <a:stCxn id="116" idx="3"/>
            <a:endCxn id="125" idx="1"/>
          </p:cNvCxnSpPr>
          <p:nvPr/>
        </p:nvCxnSpPr>
        <p:spPr>
          <a:xfrm>
            <a:off x="6021196" y="4024455"/>
            <a:ext cx="359187" cy="1"/>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36" name="Rectangle: Rounded Corners 135">
            <a:extLst>
              <a:ext uri="{FF2B5EF4-FFF2-40B4-BE49-F238E27FC236}">
                <a16:creationId xmlns:a16="http://schemas.microsoft.com/office/drawing/2014/main" id="{CDDD2978-2AAD-149F-3727-FCC46FD7CAD0}"/>
              </a:ext>
            </a:extLst>
          </p:cNvPr>
          <p:cNvSpPr/>
          <p:nvPr/>
        </p:nvSpPr>
        <p:spPr>
          <a:xfrm>
            <a:off x="6380383" y="2406237"/>
            <a:ext cx="91440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dirty="0"/>
              <a:t>Memory Service</a:t>
            </a:r>
          </a:p>
        </p:txBody>
      </p:sp>
      <p:sp>
        <p:nvSpPr>
          <p:cNvPr id="148" name="Rectangle: Rounded Corners 147">
            <a:extLst>
              <a:ext uri="{FF2B5EF4-FFF2-40B4-BE49-F238E27FC236}">
                <a16:creationId xmlns:a16="http://schemas.microsoft.com/office/drawing/2014/main" id="{23E30152-9678-BD92-E37F-C253B5C012A0}"/>
              </a:ext>
            </a:extLst>
          </p:cNvPr>
          <p:cNvSpPr/>
          <p:nvPr/>
        </p:nvSpPr>
        <p:spPr>
          <a:xfrm>
            <a:off x="7586262" y="3841575"/>
            <a:ext cx="91440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dirty="0"/>
              <a:t>Memory Index Service</a:t>
            </a:r>
          </a:p>
        </p:txBody>
      </p:sp>
      <p:cxnSp>
        <p:nvCxnSpPr>
          <p:cNvPr id="149" name="Straight Arrow Connector 12">
            <a:extLst>
              <a:ext uri="{FF2B5EF4-FFF2-40B4-BE49-F238E27FC236}">
                <a16:creationId xmlns:a16="http://schemas.microsoft.com/office/drawing/2014/main" id="{2472BBFD-6D12-023F-4AAD-83E8CE9698DE}"/>
              </a:ext>
            </a:extLst>
          </p:cNvPr>
          <p:cNvCxnSpPr>
            <a:cxnSpLocks/>
            <a:endCxn id="148" idx="1"/>
          </p:cNvCxnSpPr>
          <p:nvPr/>
        </p:nvCxnSpPr>
        <p:spPr>
          <a:xfrm>
            <a:off x="7288976" y="4024455"/>
            <a:ext cx="297286"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52" name="Straight Arrow Connector 12">
            <a:extLst>
              <a:ext uri="{FF2B5EF4-FFF2-40B4-BE49-F238E27FC236}">
                <a16:creationId xmlns:a16="http://schemas.microsoft.com/office/drawing/2014/main" id="{57E93F19-136A-E4D3-C294-22414822F217}"/>
              </a:ext>
            </a:extLst>
          </p:cNvPr>
          <p:cNvCxnSpPr>
            <a:cxnSpLocks/>
            <a:endCxn id="62" idx="2"/>
          </p:cNvCxnSpPr>
          <p:nvPr/>
        </p:nvCxnSpPr>
        <p:spPr>
          <a:xfrm>
            <a:off x="8490234" y="4024455"/>
            <a:ext cx="250951"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55" name="Rectangle: Rounded Corners 154">
            <a:extLst>
              <a:ext uri="{FF2B5EF4-FFF2-40B4-BE49-F238E27FC236}">
                <a16:creationId xmlns:a16="http://schemas.microsoft.com/office/drawing/2014/main" id="{6B44A5DC-DD8B-1BD1-FDD0-66CE3B67D732}"/>
              </a:ext>
            </a:extLst>
          </p:cNvPr>
          <p:cNvSpPr/>
          <p:nvPr/>
        </p:nvSpPr>
        <p:spPr>
          <a:xfrm>
            <a:off x="1935930" y="1556878"/>
            <a:ext cx="1371600" cy="45720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lnSpc>
                <a:spcPts val="900"/>
              </a:lnSpc>
            </a:pPr>
            <a:r>
              <a:rPr lang="en-US" sz="900" b="1" dirty="0"/>
              <a:t>Model Memory</a:t>
            </a:r>
          </a:p>
          <a:p>
            <a:pPr algn="ctr">
              <a:lnSpc>
                <a:spcPts val="900"/>
              </a:lnSpc>
            </a:pPr>
            <a:r>
              <a:rPr lang="en-US" sz="900" b="1" dirty="0"/>
              <a:t>from</a:t>
            </a:r>
          </a:p>
          <a:p>
            <a:pPr algn="ctr">
              <a:lnSpc>
                <a:spcPts val="900"/>
              </a:lnSpc>
            </a:pPr>
            <a:r>
              <a:rPr lang="en-US" sz="900" b="1" dirty="0"/>
              <a:t>Training Data</a:t>
            </a:r>
          </a:p>
        </p:txBody>
      </p:sp>
      <p:sp>
        <p:nvSpPr>
          <p:cNvPr id="156" name="TextBox 155">
            <a:extLst>
              <a:ext uri="{FF2B5EF4-FFF2-40B4-BE49-F238E27FC236}">
                <a16:creationId xmlns:a16="http://schemas.microsoft.com/office/drawing/2014/main" id="{24443E9C-BB46-D85F-BC1F-0DB5674231A6}"/>
              </a:ext>
            </a:extLst>
          </p:cNvPr>
          <p:cNvSpPr txBox="1"/>
          <p:nvPr/>
        </p:nvSpPr>
        <p:spPr>
          <a:xfrm>
            <a:off x="2134816" y="4368875"/>
            <a:ext cx="955818" cy="220381"/>
          </a:xfrm>
          <a:prstGeom prst="roundRect">
            <a:avLst/>
          </a:prstGeom>
          <a:solidFill>
            <a:srgbClr val="ADE3F9"/>
          </a:solidFill>
          <a:effectLst/>
        </p:spPr>
        <p:txBody>
          <a:bodyPr wrap="square" lIns="0" tIns="0" rIns="0" bIns="0" rtlCol="0" anchor="ctr">
            <a:noAutofit/>
          </a:bodyPr>
          <a:lstStyle/>
          <a:p>
            <a:pPr algn="ctr" defTabSz="228600">
              <a:lnSpc>
                <a:spcPts val="800"/>
              </a:lnSpc>
            </a:pPr>
            <a:r>
              <a:rPr lang="en-US" sz="800" b="1" noProof="0" dirty="0">
                <a:latin typeface="Graphik Light" panose="020B0403030202060203" pitchFamily="34" charset="0"/>
              </a:rPr>
              <a:t>Facts stored during model training</a:t>
            </a:r>
          </a:p>
        </p:txBody>
      </p:sp>
      <p:cxnSp>
        <p:nvCxnSpPr>
          <p:cNvPr id="158" name="Straight Arrow Connector 12">
            <a:extLst>
              <a:ext uri="{FF2B5EF4-FFF2-40B4-BE49-F238E27FC236}">
                <a16:creationId xmlns:a16="http://schemas.microsoft.com/office/drawing/2014/main" id="{1A90993F-9E12-8055-8AAB-A3168B12DFEE}"/>
              </a:ext>
            </a:extLst>
          </p:cNvPr>
          <p:cNvCxnSpPr>
            <a:cxnSpLocks/>
            <a:stCxn id="50" idx="0"/>
            <a:endCxn id="181" idx="2"/>
          </p:cNvCxnSpPr>
          <p:nvPr/>
        </p:nvCxnSpPr>
        <p:spPr>
          <a:xfrm flipV="1">
            <a:off x="2606769" y="2771997"/>
            <a:ext cx="5079" cy="1069578"/>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63" name="Rectangle: Rounded Corners 162">
            <a:extLst>
              <a:ext uri="{FF2B5EF4-FFF2-40B4-BE49-F238E27FC236}">
                <a16:creationId xmlns:a16="http://schemas.microsoft.com/office/drawing/2014/main" id="{419E18D7-3C93-D6CA-3605-981976775832}"/>
              </a:ext>
            </a:extLst>
          </p:cNvPr>
          <p:cNvSpPr/>
          <p:nvPr/>
        </p:nvSpPr>
        <p:spPr>
          <a:xfrm>
            <a:off x="8448963" y="1556878"/>
            <a:ext cx="1371600" cy="45720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lnSpc>
                <a:spcPts val="900"/>
              </a:lnSpc>
            </a:pPr>
            <a:r>
              <a:rPr lang="en-US" sz="900" b="1" dirty="0"/>
              <a:t>Long-Term Memories</a:t>
            </a:r>
          </a:p>
          <a:p>
            <a:pPr algn="ctr">
              <a:lnSpc>
                <a:spcPts val="900"/>
              </a:lnSpc>
            </a:pPr>
            <a:r>
              <a:rPr lang="en-US" sz="900" b="1" dirty="0"/>
              <a:t>from </a:t>
            </a:r>
          </a:p>
          <a:p>
            <a:pPr algn="ctr">
              <a:lnSpc>
                <a:spcPts val="900"/>
              </a:lnSpc>
            </a:pPr>
            <a:r>
              <a:rPr lang="en-US" sz="900" b="1" dirty="0"/>
              <a:t>Organization KBs</a:t>
            </a:r>
          </a:p>
        </p:txBody>
      </p:sp>
      <p:sp>
        <p:nvSpPr>
          <p:cNvPr id="164" name="Rectangle: Rounded Corners 163">
            <a:extLst>
              <a:ext uri="{FF2B5EF4-FFF2-40B4-BE49-F238E27FC236}">
                <a16:creationId xmlns:a16="http://schemas.microsoft.com/office/drawing/2014/main" id="{CF0AF0B5-9D31-E7B6-CA52-EECB583F0A3F}"/>
              </a:ext>
            </a:extLst>
          </p:cNvPr>
          <p:cNvSpPr/>
          <p:nvPr/>
        </p:nvSpPr>
        <p:spPr>
          <a:xfrm>
            <a:off x="3633740" y="1556878"/>
            <a:ext cx="1371600" cy="45720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lnSpc>
                <a:spcPts val="900"/>
              </a:lnSpc>
            </a:pPr>
            <a:r>
              <a:rPr lang="en-US" sz="900" b="1"/>
              <a:t>Long-Term Memories</a:t>
            </a:r>
            <a:endParaRPr lang="en-US" sz="900" b="1" dirty="0"/>
          </a:p>
          <a:p>
            <a:pPr algn="ctr">
              <a:lnSpc>
                <a:spcPts val="900"/>
              </a:lnSpc>
            </a:pPr>
            <a:r>
              <a:rPr lang="en-US" sz="900" b="1" dirty="0"/>
              <a:t>from</a:t>
            </a:r>
          </a:p>
          <a:p>
            <a:pPr algn="ctr">
              <a:lnSpc>
                <a:spcPts val="900"/>
              </a:lnSpc>
            </a:pPr>
            <a:r>
              <a:rPr lang="en-US" sz="900" b="1" dirty="0"/>
              <a:t>Prior Interactions</a:t>
            </a:r>
          </a:p>
        </p:txBody>
      </p:sp>
      <p:sp>
        <p:nvSpPr>
          <p:cNvPr id="180" name="TextBox 179">
            <a:extLst>
              <a:ext uri="{FF2B5EF4-FFF2-40B4-BE49-F238E27FC236}">
                <a16:creationId xmlns:a16="http://schemas.microsoft.com/office/drawing/2014/main" id="{A4A355B1-44CB-5978-BA3C-C752387B541E}"/>
              </a:ext>
            </a:extLst>
          </p:cNvPr>
          <p:cNvSpPr txBox="1"/>
          <p:nvPr/>
        </p:nvSpPr>
        <p:spPr>
          <a:xfrm>
            <a:off x="585274" y="3710098"/>
            <a:ext cx="885139" cy="519648"/>
          </a:xfrm>
          <a:prstGeom prst="roundRect">
            <a:avLst/>
          </a:prstGeom>
          <a:noFill/>
          <a:effectLst/>
        </p:spPr>
        <p:txBody>
          <a:bodyPr wrap="square" lIns="0" tIns="0" rIns="0" bIns="0" rtlCol="0" anchor="ctr">
            <a:noAutofit/>
          </a:bodyPr>
          <a:lstStyle/>
          <a:p>
            <a:pPr algn="ctr" defTabSz="228600">
              <a:spcAft>
                <a:spcPts val="1200"/>
              </a:spcAft>
            </a:pPr>
            <a:r>
              <a:rPr lang="en-US" sz="1000" b="1" noProof="0" dirty="0"/>
              <a:t>Memory</a:t>
            </a:r>
            <a:br>
              <a:rPr lang="en-US" sz="1000" b="1" noProof="0" dirty="0"/>
            </a:br>
            <a:r>
              <a:rPr lang="en-US" sz="1000" b="1" noProof="0" dirty="0"/>
              <a:t>Creation and Storage</a:t>
            </a:r>
          </a:p>
        </p:txBody>
      </p:sp>
      <p:sp>
        <p:nvSpPr>
          <p:cNvPr id="181" name="Rectangle: Rounded Corners 180">
            <a:extLst>
              <a:ext uri="{FF2B5EF4-FFF2-40B4-BE49-F238E27FC236}">
                <a16:creationId xmlns:a16="http://schemas.microsoft.com/office/drawing/2014/main" id="{112A296B-F08B-4535-737F-17628393CEE8}"/>
              </a:ext>
            </a:extLst>
          </p:cNvPr>
          <p:cNvSpPr/>
          <p:nvPr/>
        </p:nvSpPr>
        <p:spPr>
          <a:xfrm>
            <a:off x="2154648" y="2406237"/>
            <a:ext cx="91440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dirty="0"/>
              <a:t>Model Inference</a:t>
            </a:r>
          </a:p>
        </p:txBody>
      </p:sp>
      <p:sp>
        <p:nvSpPr>
          <p:cNvPr id="182" name="Rectangle: Rounded Corners 181">
            <a:extLst>
              <a:ext uri="{FF2B5EF4-FFF2-40B4-BE49-F238E27FC236}">
                <a16:creationId xmlns:a16="http://schemas.microsoft.com/office/drawing/2014/main" id="{7C65AA56-33C2-C1A0-614F-80CACAC89635}"/>
              </a:ext>
            </a:extLst>
          </p:cNvPr>
          <p:cNvSpPr/>
          <p:nvPr/>
        </p:nvSpPr>
        <p:spPr>
          <a:xfrm>
            <a:off x="8746265" y="2406237"/>
            <a:ext cx="91440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dirty="0"/>
              <a:t>Hybrid Search Service</a:t>
            </a:r>
          </a:p>
        </p:txBody>
      </p:sp>
      <p:sp>
        <p:nvSpPr>
          <p:cNvPr id="4" name="TextBox 3">
            <a:extLst>
              <a:ext uri="{FF2B5EF4-FFF2-40B4-BE49-F238E27FC236}">
                <a16:creationId xmlns:a16="http://schemas.microsoft.com/office/drawing/2014/main" id="{5570D953-E4F3-05DC-8D0D-359DB609FBE8}"/>
              </a:ext>
            </a:extLst>
          </p:cNvPr>
          <p:cNvSpPr txBox="1"/>
          <p:nvPr/>
        </p:nvSpPr>
        <p:spPr>
          <a:xfrm>
            <a:off x="625507" y="6096635"/>
            <a:ext cx="5914615" cy="707886"/>
          </a:xfrm>
          <a:prstGeom prst="rect">
            <a:avLst/>
          </a:prstGeom>
          <a:noFill/>
        </p:spPr>
        <p:txBody>
          <a:bodyPr wrap="square">
            <a:spAutoFit/>
          </a:bodyPr>
          <a:lstStyle/>
          <a:p>
            <a:pPr marR="0">
              <a:buClr>
                <a:schemeClr val="tx1"/>
              </a:buClr>
            </a:pPr>
            <a:r>
              <a:rPr lang="en-US" sz="800" b="1" dirty="0">
                <a:effectLst/>
                <a:ea typeface="Aptos" panose="020B0004020202020204" pitchFamily="34" charset="0"/>
                <a:cs typeface="Aptos" panose="020B0004020202020204" pitchFamily="34" charset="0"/>
              </a:rPr>
              <a:t>Resources</a:t>
            </a:r>
            <a:endParaRPr lang="en-US" sz="800" b="1" dirty="0">
              <a:effectLst/>
              <a:ea typeface="Aptos" panose="020B0004020202020204" pitchFamily="34" charset="0"/>
              <a:cs typeface="Aptos" panose="020B0004020202020204" pitchFamily="34" charset="0"/>
              <a:hlinkClick r:id="rId3">
                <a:extLst>
                  <a:ext uri="{A12FA001-AC4F-418D-AE19-62706E023703}">
                    <ahyp:hlinkClr xmlns:ahyp="http://schemas.microsoft.com/office/drawing/2018/hyperlinkcolor" val="tx"/>
                  </a:ext>
                </a:extLst>
              </a:hlinkClick>
            </a:endParaRPr>
          </a:p>
          <a:p>
            <a:pPr marL="114300" marR="0" indent="-114300">
              <a:buClr>
                <a:schemeClr val="tx1"/>
              </a:buClr>
              <a:buFont typeface="Arial" panose="020B0604020202020204" pitchFamily="34" charset="0"/>
              <a:buChar char="•"/>
            </a:pPr>
            <a:r>
              <a:rPr lang="en-US" sz="800" u="sng" dirty="0" err="1">
                <a:solidFill>
                  <a:srgbClr val="0070C0"/>
                </a:solidFill>
                <a:effectLst/>
                <a:ea typeface="Aptos" panose="020B0004020202020204" pitchFamily="34" charset="0"/>
                <a:cs typeface="Aptos" panose="020B0004020202020204" pitchFamily="34" charset="0"/>
                <a:hlinkClick r:id="rId3">
                  <a:extLst>
                    <a:ext uri="{A12FA001-AC4F-418D-AE19-62706E023703}">
                      <ahyp:hlinkClr xmlns:ahyp="http://schemas.microsoft.com/office/drawing/2018/hyperlinkcolor" val="tx"/>
                    </a:ext>
                  </a:extLst>
                </a:hlinkClick>
              </a:rPr>
              <a:t>GoogleCloudPlatform</a:t>
            </a:r>
            <a:r>
              <a:rPr lang="en-US" sz="800" u="sng" dirty="0">
                <a:solidFill>
                  <a:srgbClr val="0070C0"/>
                </a:solidFill>
                <a:effectLst/>
                <a:ea typeface="Aptos" panose="020B0004020202020204" pitchFamily="34" charset="0"/>
                <a:cs typeface="Aptos" panose="020B0004020202020204" pitchFamily="34" charset="0"/>
                <a:hlinkClick r:id="rId3">
                  <a:extLst>
                    <a:ext uri="{A12FA001-AC4F-418D-AE19-62706E023703}">
                      <ahyp:hlinkClr xmlns:ahyp="http://schemas.microsoft.com/office/drawing/2018/hyperlinkcolor" val="tx"/>
                    </a:ext>
                  </a:extLst>
                </a:hlinkClick>
              </a:rPr>
              <a:t>: always-on-memory-agent</a:t>
            </a:r>
            <a:endParaRPr lang="en-US" sz="800" dirty="0">
              <a:effectLst/>
              <a:ea typeface="Aptos" panose="020B0004020202020204" pitchFamily="34" charset="0"/>
              <a:cs typeface="Aptos" panose="020B0004020202020204" pitchFamily="34" charset="0"/>
            </a:endParaRPr>
          </a:p>
          <a:p>
            <a:pPr marL="114300" marR="0" indent="-114300">
              <a:buClr>
                <a:schemeClr val="tx1"/>
              </a:buClr>
              <a:buFont typeface="Arial" panose="020B0604020202020204" pitchFamily="34" charset="0"/>
              <a:buChar char="•"/>
            </a:pPr>
            <a:r>
              <a:rPr lang="en-US" sz="800" u="sng" dirty="0">
                <a:solidFill>
                  <a:srgbClr val="0563C1"/>
                </a:solidFill>
                <a:effectLst/>
                <a:ea typeface="Aptos" panose="020B0004020202020204" pitchFamily="34" charset="0"/>
                <a:cs typeface="Aptos" panose="020B0004020202020204" pitchFamily="34" charset="0"/>
                <a:hlinkClick r:id="rId4"/>
              </a:rPr>
              <a:t>How Do You Want to Remember? | Zak El Fassi | Systems Engineering for the Agentic AI Age</a:t>
            </a:r>
            <a:r>
              <a:rPr lang="en-US" sz="800" dirty="0">
                <a:effectLst/>
                <a:ea typeface="Aptos" panose="020B0004020202020204" pitchFamily="34" charset="0"/>
                <a:cs typeface="Aptos" panose="020B0004020202020204" pitchFamily="34" charset="0"/>
              </a:rPr>
              <a:t>, 2026-03</a:t>
            </a:r>
          </a:p>
          <a:p>
            <a:pPr marL="114300" marR="0" indent="-114300">
              <a:buClr>
                <a:schemeClr val="tx1"/>
              </a:buClr>
              <a:buFont typeface="Arial" panose="020B0604020202020204" pitchFamily="34" charset="0"/>
              <a:buChar char="•"/>
            </a:pPr>
            <a:r>
              <a:rPr lang="en-US" sz="800" u="sng" dirty="0">
                <a:solidFill>
                  <a:srgbClr val="0563C1"/>
                </a:solidFill>
                <a:effectLst/>
                <a:ea typeface="Aptos" panose="020B0004020202020204" pitchFamily="34" charset="0"/>
                <a:cs typeface="Aptos" panose="020B0004020202020204" pitchFamily="34" charset="0"/>
                <a:hlinkClick r:id="rId5"/>
              </a:rPr>
              <a:t>[2511.20857] Evo-Memory: Benchmarking LLM Agent Test-time Learning with Self-Evolving Memory</a:t>
            </a:r>
            <a:endParaRPr lang="en-US" sz="800" u="sng" dirty="0">
              <a:solidFill>
                <a:srgbClr val="0563C1"/>
              </a:solidFill>
              <a:effectLst/>
              <a:ea typeface="Aptos" panose="020B0004020202020204" pitchFamily="34" charset="0"/>
              <a:cs typeface="Aptos" panose="020B0004020202020204" pitchFamily="34" charset="0"/>
            </a:endParaRPr>
          </a:p>
          <a:p>
            <a:pPr marL="114300" marR="0" indent="-114300">
              <a:buClr>
                <a:schemeClr val="tx1"/>
              </a:buClr>
              <a:buFont typeface="Arial" panose="020B0604020202020204" pitchFamily="34" charset="0"/>
              <a:buChar char="•"/>
            </a:pPr>
            <a:r>
              <a:rPr lang="en-US" sz="800" dirty="0">
                <a:hlinkClick r:id="rId6"/>
              </a:rPr>
              <a:t>LLM -Wiki</a:t>
            </a:r>
            <a:r>
              <a:rPr lang="en-US" sz="800" dirty="0"/>
              <a:t> - </a:t>
            </a:r>
            <a:r>
              <a:rPr lang="en-US" sz="800" dirty="0" err="1"/>
              <a:t>Karpathy</a:t>
            </a:r>
            <a:endParaRPr lang="en-US" sz="800" dirty="0">
              <a:effectLst/>
              <a:ea typeface="Aptos" panose="020B0004020202020204" pitchFamily="34" charset="0"/>
              <a:cs typeface="Aptos" panose="020B0004020202020204" pitchFamily="34" charset="0"/>
            </a:endParaRPr>
          </a:p>
        </p:txBody>
      </p:sp>
      <p:sp>
        <p:nvSpPr>
          <p:cNvPr id="18" name="Rectangle: Rounded Corners 17">
            <a:extLst>
              <a:ext uri="{FF2B5EF4-FFF2-40B4-BE49-F238E27FC236}">
                <a16:creationId xmlns:a16="http://schemas.microsoft.com/office/drawing/2014/main" id="{34D5DF55-3281-8562-968E-FBDAAD14EECD}"/>
              </a:ext>
            </a:extLst>
          </p:cNvPr>
          <p:cNvSpPr/>
          <p:nvPr/>
        </p:nvSpPr>
        <p:spPr>
          <a:xfrm>
            <a:off x="3864492" y="2406237"/>
            <a:ext cx="91440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dirty="0"/>
              <a:t>Conversation History Service</a:t>
            </a:r>
          </a:p>
        </p:txBody>
      </p:sp>
      <p:cxnSp>
        <p:nvCxnSpPr>
          <p:cNvPr id="21" name="Straight Arrow Connector 12">
            <a:extLst>
              <a:ext uri="{FF2B5EF4-FFF2-40B4-BE49-F238E27FC236}">
                <a16:creationId xmlns:a16="http://schemas.microsoft.com/office/drawing/2014/main" id="{50E8FBC1-C9ED-4F77-47B7-D3223C6732D5}"/>
              </a:ext>
            </a:extLst>
          </p:cNvPr>
          <p:cNvCxnSpPr>
            <a:cxnSpLocks/>
            <a:stCxn id="18" idx="2"/>
            <a:endCxn id="121" idx="1"/>
          </p:cNvCxnSpPr>
          <p:nvPr/>
        </p:nvCxnSpPr>
        <p:spPr>
          <a:xfrm flipH="1">
            <a:off x="4316612" y="2771997"/>
            <a:ext cx="5080" cy="874607"/>
          </a:xfrm>
          <a:prstGeom prst="straightConnector1">
            <a:avLst/>
          </a:prstGeom>
          <a:ln w="12700">
            <a:solidFill>
              <a:schemeClr val="tx2"/>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26" name="Rectangle: Rounded Corners 25">
            <a:extLst>
              <a:ext uri="{FF2B5EF4-FFF2-40B4-BE49-F238E27FC236}">
                <a16:creationId xmlns:a16="http://schemas.microsoft.com/office/drawing/2014/main" id="{5B6ED842-4D65-9CCB-6970-52AE43E579C1}"/>
              </a:ext>
            </a:extLst>
          </p:cNvPr>
          <p:cNvSpPr/>
          <p:nvPr/>
        </p:nvSpPr>
        <p:spPr>
          <a:xfrm>
            <a:off x="10319788" y="2404841"/>
            <a:ext cx="91440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dirty="0"/>
              <a:t>Semantic Cache Service</a:t>
            </a:r>
          </a:p>
        </p:txBody>
      </p:sp>
      <p:sp>
        <p:nvSpPr>
          <p:cNvPr id="29" name="Cylinder 28">
            <a:extLst>
              <a:ext uri="{FF2B5EF4-FFF2-40B4-BE49-F238E27FC236}">
                <a16:creationId xmlns:a16="http://schemas.microsoft.com/office/drawing/2014/main" id="{736A820B-40CF-44B4-1506-B96975831101}"/>
              </a:ext>
            </a:extLst>
          </p:cNvPr>
          <p:cNvSpPr/>
          <p:nvPr/>
        </p:nvSpPr>
        <p:spPr>
          <a:xfrm>
            <a:off x="10314708" y="3795855"/>
            <a:ext cx="914400" cy="457200"/>
          </a:xfrm>
          <a:prstGeom prst="can">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b="1" dirty="0">
                <a:solidFill>
                  <a:schemeClr val="bg1"/>
                </a:solidFill>
              </a:rPr>
              <a:t>Vector DB</a:t>
            </a:r>
          </a:p>
        </p:txBody>
      </p:sp>
      <p:cxnSp>
        <p:nvCxnSpPr>
          <p:cNvPr id="30" name="Straight Arrow Connector 12">
            <a:extLst>
              <a:ext uri="{FF2B5EF4-FFF2-40B4-BE49-F238E27FC236}">
                <a16:creationId xmlns:a16="http://schemas.microsoft.com/office/drawing/2014/main" id="{86814641-A409-A45B-6EB5-304AF2915711}"/>
              </a:ext>
            </a:extLst>
          </p:cNvPr>
          <p:cNvCxnSpPr>
            <a:cxnSpLocks/>
            <a:stCxn id="29" idx="1"/>
            <a:endCxn id="26" idx="2"/>
          </p:cNvCxnSpPr>
          <p:nvPr/>
        </p:nvCxnSpPr>
        <p:spPr>
          <a:xfrm flipV="1">
            <a:off x="10771908" y="2770601"/>
            <a:ext cx="5080" cy="1025254"/>
          </a:xfrm>
          <a:prstGeom prst="straightConnector1">
            <a:avLst/>
          </a:prstGeom>
          <a:ln w="12700">
            <a:solidFill>
              <a:schemeClr val="tx2"/>
            </a:solidFill>
            <a:headEnd type="triangle"/>
            <a:tailEnd type="triangle"/>
          </a:ln>
          <a:effectLst/>
        </p:spPr>
        <p:style>
          <a:lnRef idx="1">
            <a:schemeClr val="accent1"/>
          </a:lnRef>
          <a:fillRef idx="0">
            <a:schemeClr val="accent1"/>
          </a:fillRef>
          <a:effectRef idx="0">
            <a:schemeClr val="accent1"/>
          </a:effectRef>
          <a:fontRef idx="minor">
            <a:schemeClr val="tx1"/>
          </a:fontRef>
        </p:style>
      </p:cxnSp>
      <p:sp>
        <p:nvSpPr>
          <p:cNvPr id="33" name="Rectangle: Rounded Corners 32">
            <a:extLst>
              <a:ext uri="{FF2B5EF4-FFF2-40B4-BE49-F238E27FC236}">
                <a16:creationId xmlns:a16="http://schemas.microsoft.com/office/drawing/2014/main" id="{D3F5D051-96AB-C081-F61D-F82EC515CE6C}"/>
              </a:ext>
            </a:extLst>
          </p:cNvPr>
          <p:cNvSpPr/>
          <p:nvPr/>
        </p:nvSpPr>
        <p:spPr>
          <a:xfrm>
            <a:off x="10122695" y="1556878"/>
            <a:ext cx="1371600" cy="45720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lnSpc>
                <a:spcPts val="900"/>
              </a:lnSpc>
            </a:pPr>
            <a:r>
              <a:rPr lang="en-US" sz="900" b="1" dirty="0"/>
              <a:t>Semantic Cache</a:t>
            </a:r>
          </a:p>
          <a:p>
            <a:pPr algn="ctr">
              <a:lnSpc>
                <a:spcPts val="900"/>
              </a:lnSpc>
            </a:pPr>
            <a:r>
              <a:rPr lang="en-US" sz="900" b="1" dirty="0"/>
              <a:t>from</a:t>
            </a:r>
          </a:p>
          <a:p>
            <a:pPr algn="ctr">
              <a:lnSpc>
                <a:spcPts val="900"/>
              </a:lnSpc>
            </a:pPr>
            <a:r>
              <a:rPr lang="en-US" sz="900" b="1" dirty="0"/>
              <a:t>Prior Answers</a:t>
            </a:r>
          </a:p>
        </p:txBody>
      </p:sp>
      <p:sp>
        <p:nvSpPr>
          <p:cNvPr id="58" name="TextBox 57">
            <a:extLst>
              <a:ext uri="{FF2B5EF4-FFF2-40B4-BE49-F238E27FC236}">
                <a16:creationId xmlns:a16="http://schemas.microsoft.com/office/drawing/2014/main" id="{94459E40-363A-2D06-2546-4AC515581816}"/>
              </a:ext>
            </a:extLst>
          </p:cNvPr>
          <p:cNvSpPr txBox="1"/>
          <p:nvPr/>
        </p:nvSpPr>
        <p:spPr>
          <a:xfrm>
            <a:off x="4856670" y="4224904"/>
            <a:ext cx="1399413" cy="242419"/>
          </a:xfrm>
          <a:prstGeom prst="roundRect">
            <a:avLst/>
          </a:prstGeom>
          <a:noFill/>
          <a:effectLst/>
        </p:spPr>
        <p:txBody>
          <a:bodyPr wrap="square" lIns="0" tIns="0" rIns="0" bIns="0" rtlCol="0" anchor="ctr">
            <a:noAutofit/>
          </a:bodyPr>
          <a:lstStyle/>
          <a:p>
            <a:pPr algn="ctr" defTabSz="228600">
              <a:lnSpc>
                <a:spcPts val="800"/>
              </a:lnSpc>
            </a:pPr>
            <a:r>
              <a:rPr lang="en-US" sz="800" b="1" noProof="0" dirty="0">
                <a:latin typeface="Graphik Light" panose="020B0403030202060203" pitchFamily="34" charset="0"/>
              </a:rPr>
              <a:t>Memories created by async analysis of conversation log</a:t>
            </a:r>
          </a:p>
        </p:txBody>
      </p:sp>
      <p:sp>
        <p:nvSpPr>
          <p:cNvPr id="59" name="TextBox 58">
            <a:extLst>
              <a:ext uri="{FF2B5EF4-FFF2-40B4-BE49-F238E27FC236}">
                <a16:creationId xmlns:a16="http://schemas.microsoft.com/office/drawing/2014/main" id="{2CAC8C12-6424-08DA-CF71-D82D03CBAED5}"/>
              </a:ext>
            </a:extLst>
          </p:cNvPr>
          <p:cNvSpPr txBox="1"/>
          <p:nvPr/>
        </p:nvSpPr>
        <p:spPr>
          <a:xfrm>
            <a:off x="3859412" y="3294517"/>
            <a:ext cx="915494" cy="182880"/>
          </a:xfrm>
          <a:prstGeom prst="roundRect">
            <a:avLst/>
          </a:prstGeom>
          <a:solidFill>
            <a:srgbClr val="ADE3F9"/>
          </a:solidFill>
          <a:effectLst/>
        </p:spPr>
        <p:txBody>
          <a:bodyPr wrap="square" lIns="0" tIns="0" rIns="0" bIns="0" rtlCol="0" anchor="ctr">
            <a:noAutofit/>
          </a:bodyPr>
          <a:lstStyle/>
          <a:p>
            <a:pPr algn="ctr" defTabSz="228600">
              <a:lnSpc>
                <a:spcPts val="800"/>
              </a:lnSpc>
            </a:pPr>
            <a:r>
              <a:rPr lang="en-US" sz="800" b="1" noProof="0" dirty="0">
                <a:latin typeface="Graphik Light" panose="020B0403030202060203" pitchFamily="34" charset="0"/>
              </a:rPr>
              <a:t>Each interaction</a:t>
            </a:r>
            <a:r>
              <a:rPr lang="en-US" sz="800" b="1" dirty="0">
                <a:latin typeface="Graphik Light" panose="020B0403030202060203" pitchFamily="34" charset="0"/>
              </a:rPr>
              <a:t> is </a:t>
            </a:r>
            <a:r>
              <a:rPr lang="en-US" sz="800" b="1" noProof="0" dirty="0">
                <a:latin typeface="Graphik Light" panose="020B0403030202060203" pitchFamily="34" charset="0"/>
              </a:rPr>
              <a:t>logged</a:t>
            </a:r>
          </a:p>
        </p:txBody>
      </p:sp>
      <p:sp>
        <p:nvSpPr>
          <p:cNvPr id="79" name="TextBox 78">
            <a:extLst>
              <a:ext uri="{FF2B5EF4-FFF2-40B4-BE49-F238E27FC236}">
                <a16:creationId xmlns:a16="http://schemas.microsoft.com/office/drawing/2014/main" id="{582EC40D-8770-F904-E9E5-AC90F60E8E7F}"/>
              </a:ext>
            </a:extLst>
          </p:cNvPr>
          <p:cNvSpPr txBox="1"/>
          <p:nvPr/>
        </p:nvSpPr>
        <p:spPr>
          <a:xfrm>
            <a:off x="8763922" y="4389890"/>
            <a:ext cx="868925" cy="200346"/>
          </a:xfrm>
          <a:prstGeom prst="roundRect">
            <a:avLst/>
          </a:prstGeom>
          <a:solidFill>
            <a:srgbClr val="ADE3F9"/>
          </a:solidFill>
          <a:effectLst/>
        </p:spPr>
        <p:txBody>
          <a:bodyPr wrap="square" lIns="0" tIns="0" rIns="0" bIns="0" rtlCol="0" anchor="ctr">
            <a:noAutofit/>
          </a:bodyPr>
          <a:lstStyle/>
          <a:p>
            <a:pPr algn="ctr" defTabSz="228600">
              <a:lnSpc>
                <a:spcPts val="800"/>
              </a:lnSpc>
            </a:pPr>
            <a:r>
              <a:rPr lang="en-US" sz="800" b="1" noProof="0" dirty="0">
                <a:latin typeface="Graphik Light" panose="020B0403030202060203" pitchFamily="34" charset="0"/>
              </a:rPr>
              <a:t>Facts chunked and indexed</a:t>
            </a:r>
          </a:p>
        </p:txBody>
      </p:sp>
      <p:sp>
        <p:nvSpPr>
          <p:cNvPr id="81" name="TextBox 80">
            <a:extLst>
              <a:ext uri="{FF2B5EF4-FFF2-40B4-BE49-F238E27FC236}">
                <a16:creationId xmlns:a16="http://schemas.microsoft.com/office/drawing/2014/main" id="{B90471C7-7D80-AC44-660C-7CDE7313EE3A}"/>
              </a:ext>
            </a:extLst>
          </p:cNvPr>
          <p:cNvSpPr txBox="1"/>
          <p:nvPr/>
        </p:nvSpPr>
        <p:spPr>
          <a:xfrm>
            <a:off x="10299078" y="4292736"/>
            <a:ext cx="955818" cy="322660"/>
          </a:xfrm>
          <a:prstGeom prst="roundRect">
            <a:avLst/>
          </a:prstGeom>
          <a:solidFill>
            <a:srgbClr val="ADE3F9"/>
          </a:solidFill>
          <a:effectLst/>
        </p:spPr>
        <p:txBody>
          <a:bodyPr wrap="square" lIns="0" tIns="0" rIns="0" bIns="0" rtlCol="0" anchor="ctr">
            <a:noAutofit/>
          </a:bodyPr>
          <a:lstStyle/>
          <a:p>
            <a:pPr algn="ctr" defTabSz="228600">
              <a:lnSpc>
                <a:spcPts val="800"/>
              </a:lnSpc>
            </a:pPr>
            <a:r>
              <a:rPr lang="en-US" sz="800" b="1" noProof="0" dirty="0">
                <a:latin typeface="Graphik Light" panose="020B0403030202060203" pitchFamily="34" charset="0"/>
              </a:rPr>
              <a:t>Generated answers stored and indexed</a:t>
            </a:r>
          </a:p>
        </p:txBody>
      </p:sp>
      <p:sp>
        <p:nvSpPr>
          <p:cNvPr id="3" name="TextBox 2">
            <a:extLst>
              <a:ext uri="{FF2B5EF4-FFF2-40B4-BE49-F238E27FC236}">
                <a16:creationId xmlns:a16="http://schemas.microsoft.com/office/drawing/2014/main" id="{66AA6BEC-EA76-99D6-05A6-291AD704A41F}"/>
              </a:ext>
            </a:extLst>
          </p:cNvPr>
          <p:cNvSpPr txBox="1"/>
          <p:nvPr/>
        </p:nvSpPr>
        <p:spPr>
          <a:xfrm>
            <a:off x="2131777" y="2926399"/>
            <a:ext cx="955818" cy="182133"/>
          </a:xfrm>
          <a:prstGeom prst="roundRect">
            <a:avLst/>
          </a:prstGeom>
          <a:solidFill>
            <a:srgbClr val="D9F2D0"/>
          </a:solidFill>
          <a:effectLst/>
        </p:spPr>
        <p:txBody>
          <a:bodyPr wrap="square" lIns="0" tIns="0" rIns="0" bIns="0" rtlCol="0" anchor="ctr">
            <a:noAutofit/>
          </a:bodyPr>
          <a:lstStyle/>
          <a:p>
            <a:pPr algn="ctr" defTabSz="228600">
              <a:lnSpc>
                <a:spcPts val="800"/>
              </a:lnSpc>
            </a:pPr>
            <a:r>
              <a:rPr lang="en-US" sz="800" b="1" noProof="0" dirty="0">
                <a:latin typeface="Graphik Light" panose="020B0403030202060203" pitchFamily="34" charset="0"/>
              </a:rPr>
              <a:t>Facts retrieved during inference</a:t>
            </a:r>
          </a:p>
        </p:txBody>
      </p:sp>
      <p:sp>
        <p:nvSpPr>
          <p:cNvPr id="6" name="TextBox 5">
            <a:extLst>
              <a:ext uri="{FF2B5EF4-FFF2-40B4-BE49-F238E27FC236}">
                <a16:creationId xmlns:a16="http://schemas.microsoft.com/office/drawing/2014/main" id="{0569EE72-C920-C942-8FB1-3A66DD561152}"/>
              </a:ext>
            </a:extLst>
          </p:cNvPr>
          <p:cNvSpPr txBox="1"/>
          <p:nvPr/>
        </p:nvSpPr>
        <p:spPr>
          <a:xfrm>
            <a:off x="3621109" y="2926399"/>
            <a:ext cx="1399413" cy="182133"/>
          </a:xfrm>
          <a:prstGeom prst="roundRect">
            <a:avLst/>
          </a:prstGeom>
          <a:solidFill>
            <a:srgbClr val="D9F2D0"/>
          </a:solidFill>
          <a:effectLst/>
        </p:spPr>
        <p:txBody>
          <a:bodyPr wrap="square" lIns="0" tIns="0" rIns="0" bIns="0" rtlCol="0" anchor="ctr">
            <a:noAutofit/>
          </a:bodyPr>
          <a:lstStyle/>
          <a:p>
            <a:pPr algn="ctr" defTabSz="228600">
              <a:lnSpc>
                <a:spcPts val="800"/>
              </a:lnSpc>
            </a:pPr>
            <a:r>
              <a:rPr lang="en-US" sz="800" b="1" noProof="0" dirty="0">
                <a:latin typeface="Graphik Light" panose="020B0403030202060203" pitchFamily="34" charset="0"/>
              </a:rPr>
              <a:t>History retrieved during prompt construction</a:t>
            </a:r>
          </a:p>
        </p:txBody>
      </p:sp>
      <p:sp>
        <p:nvSpPr>
          <p:cNvPr id="8" name="TextBox 7">
            <a:extLst>
              <a:ext uri="{FF2B5EF4-FFF2-40B4-BE49-F238E27FC236}">
                <a16:creationId xmlns:a16="http://schemas.microsoft.com/office/drawing/2014/main" id="{2DA7D29F-BCE7-5875-DD30-58BD248AC180}"/>
              </a:ext>
            </a:extLst>
          </p:cNvPr>
          <p:cNvSpPr txBox="1"/>
          <p:nvPr/>
        </p:nvSpPr>
        <p:spPr>
          <a:xfrm>
            <a:off x="6315817" y="3294517"/>
            <a:ext cx="1051400" cy="182880"/>
          </a:xfrm>
          <a:prstGeom prst="roundRect">
            <a:avLst/>
          </a:prstGeom>
          <a:solidFill>
            <a:srgbClr val="ADE3F9"/>
          </a:solidFill>
          <a:effectLst/>
        </p:spPr>
        <p:txBody>
          <a:bodyPr wrap="square" lIns="0" tIns="0" rIns="0" bIns="0" rtlCol="0" anchor="ctr">
            <a:noAutofit/>
          </a:bodyPr>
          <a:lstStyle/>
          <a:p>
            <a:pPr algn="ctr" defTabSz="228600">
              <a:lnSpc>
                <a:spcPts val="800"/>
              </a:lnSpc>
            </a:pPr>
            <a:r>
              <a:rPr lang="en-US" sz="800" b="1" noProof="0" dirty="0">
                <a:latin typeface="Graphik Light" panose="020B0403030202060203" pitchFamily="34" charset="0"/>
              </a:rPr>
              <a:t>Memories created by user request</a:t>
            </a:r>
          </a:p>
        </p:txBody>
      </p:sp>
      <p:sp>
        <p:nvSpPr>
          <p:cNvPr id="9" name="TextBox 8">
            <a:extLst>
              <a:ext uri="{FF2B5EF4-FFF2-40B4-BE49-F238E27FC236}">
                <a16:creationId xmlns:a16="http://schemas.microsoft.com/office/drawing/2014/main" id="{53BE16BB-F260-2EEF-3024-83A72CB5BD73}"/>
              </a:ext>
            </a:extLst>
          </p:cNvPr>
          <p:cNvSpPr txBox="1"/>
          <p:nvPr/>
        </p:nvSpPr>
        <p:spPr>
          <a:xfrm>
            <a:off x="6404710" y="2917292"/>
            <a:ext cx="868925" cy="200346"/>
          </a:xfrm>
          <a:prstGeom prst="roundRect">
            <a:avLst/>
          </a:prstGeom>
          <a:solidFill>
            <a:srgbClr val="D9F2D0"/>
          </a:solidFill>
          <a:effectLst/>
        </p:spPr>
        <p:txBody>
          <a:bodyPr wrap="square" lIns="0" tIns="0" rIns="0" bIns="0" rtlCol="0" anchor="ctr">
            <a:noAutofit/>
          </a:bodyPr>
          <a:lstStyle/>
          <a:p>
            <a:pPr algn="ctr" defTabSz="228600">
              <a:lnSpc>
                <a:spcPts val="800"/>
              </a:lnSpc>
            </a:pPr>
            <a:r>
              <a:rPr lang="en-US" sz="800" b="1" noProof="0" dirty="0">
                <a:latin typeface="Graphik Light" panose="020B0403030202060203" pitchFamily="34" charset="0"/>
              </a:rPr>
              <a:t>Retrieved via file search</a:t>
            </a:r>
          </a:p>
        </p:txBody>
      </p:sp>
      <p:sp>
        <p:nvSpPr>
          <p:cNvPr id="10" name="TextBox 9">
            <a:extLst>
              <a:ext uri="{FF2B5EF4-FFF2-40B4-BE49-F238E27FC236}">
                <a16:creationId xmlns:a16="http://schemas.microsoft.com/office/drawing/2014/main" id="{A62D2858-40E6-05B6-9D1D-54BB8FA8A0CB}"/>
              </a:ext>
            </a:extLst>
          </p:cNvPr>
          <p:cNvSpPr txBox="1"/>
          <p:nvPr/>
        </p:nvSpPr>
        <p:spPr>
          <a:xfrm>
            <a:off x="8631390" y="2917292"/>
            <a:ext cx="1156540" cy="200346"/>
          </a:xfrm>
          <a:prstGeom prst="roundRect">
            <a:avLst/>
          </a:prstGeom>
          <a:solidFill>
            <a:srgbClr val="D9F2D0"/>
          </a:solidFill>
          <a:effectLst/>
        </p:spPr>
        <p:txBody>
          <a:bodyPr wrap="square" lIns="0" tIns="0" rIns="0" bIns="0" rtlCol="0" anchor="ctr">
            <a:noAutofit/>
          </a:bodyPr>
          <a:lstStyle/>
          <a:p>
            <a:pPr algn="ctr" defTabSz="228600">
              <a:lnSpc>
                <a:spcPts val="800"/>
              </a:lnSpc>
            </a:pPr>
            <a:r>
              <a:rPr lang="en-US" sz="800" b="1" noProof="0" dirty="0">
                <a:latin typeface="Graphik Light" panose="020B0403030202060203" pitchFamily="34" charset="0"/>
              </a:rPr>
              <a:t>Retrieved via metadata, keyword, vector search</a:t>
            </a:r>
          </a:p>
        </p:txBody>
      </p:sp>
      <p:sp>
        <p:nvSpPr>
          <p:cNvPr id="11" name="TextBox 10">
            <a:extLst>
              <a:ext uri="{FF2B5EF4-FFF2-40B4-BE49-F238E27FC236}">
                <a16:creationId xmlns:a16="http://schemas.microsoft.com/office/drawing/2014/main" id="{88691D99-ED7D-8C2C-2E89-3CA57E9EB755}"/>
              </a:ext>
            </a:extLst>
          </p:cNvPr>
          <p:cNvSpPr txBox="1"/>
          <p:nvPr/>
        </p:nvSpPr>
        <p:spPr>
          <a:xfrm>
            <a:off x="10301733" y="2917292"/>
            <a:ext cx="955818" cy="200346"/>
          </a:xfrm>
          <a:prstGeom prst="roundRect">
            <a:avLst/>
          </a:prstGeom>
          <a:solidFill>
            <a:srgbClr val="D9F2D0"/>
          </a:solidFill>
          <a:effectLst/>
        </p:spPr>
        <p:txBody>
          <a:bodyPr wrap="square" lIns="0" tIns="0" rIns="0" bIns="0" rtlCol="0" anchor="ctr">
            <a:noAutofit/>
          </a:bodyPr>
          <a:lstStyle/>
          <a:p>
            <a:pPr algn="ctr" defTabSz="228600">
              <a:lnSpc>
                <a:spcPts val="800"/>
              </a:lnSpc>
            </a:pPr>
            <a:r>
              <a:rPr lang="en-US" sz="800" b="1" noProof="0" dirty="0">
                <a:latin typeface="Graphik Light" panose="020B0403030202060203" pitchFamily="34" charset="0"/>
              </a:rPr>
              <a:t>Retrieved via semantic search</a:t>
            </a:r>
          </a:p>
        </p:txBody>
      </p:sp>
      <p:sp>
        <p:nvSpPr>
          <p:cNvPr id="7" name="Rectangle: Rounded Corners 6">
            <a:extLst>
              <a:ext uri="{FF2B5EF4-FFF2-40B4-BE49-F238E27FC236}">
                <a16:creationId xmlns:a16="http://schemas.microsoft.com/office/drawing/2014/main" id="{D144BA09-AF7D-60F4-BDBD-F70D1E6217BC}"/>
              </a:ext>
            </a:extLst>
          </p:cNvPr>
          <p:cNvSpPr/>
          <p:nvPr/>
        </p:nvSpPr>
        <p:spPr>
          <a:xfrm>
            <a:off x="7581928" y="3348726"/>
            <a:ext cx="91440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dirty="0"/>
              <a:t>Memory Maintenance Service</a:t>
            </a:r>
          </a:p>
        </p:txBody>
      </p:sp>
      <p:sp>
        <p:nvSpPr>
          <p:cNvPr id="12" name="Rectangle: Rounded Corners 11">
            <a:extLst>
              <a:ext uri="{FF2B5EF4-FFF2-40B4-BE49-F238E27FC236}">
                <a16:creationId xmlns:a16="http://schemas.microsoft.com/office/drawing/2014/main" id="{A48A5342-AC90-1C4F-1275-A0571A8B2110}"/>
              </a:ext>
            </a:extLst>
          </p:cNvPr>
          <p:cNvSpPr/>
          <p:nvPr/>
        </p:nvSpPr>
        <p:spPr>
          <a:xfrm>
            <a:off x="6380383" y="4778645"/>
            <a:ext cx="91440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dirty="0"/>
              <a:t>Memory Organization Service</a:t>
            </a:r>
          </a:p>
        </p:txBody>
      </p:sp>
      <p:sp>
        <p:nvSpPr>
          <p:cNvPr id="13" name="Rectangle: Rounded Corners 12">
            <a:extLst>
              <a:ext uri="{FF2B5EF4-FFF2-40B4-BE49-F238E27FC236}">
                <a16:creationId xmlns:a16="http://schemas.microsoft.com/office/drawing/2014/main" id="{C5EE3F88-D73F-8F36-20EB-845B3472251D}"/>
              </a:ext>
            </a:extLst>
          </p:cNvPr>
          <p:cNvSpPr/>
          <p:nvPr/>
        </p:nvSpPr>
        <p:spPr>
          <a:xfrm>
            <a:off x="6380383" y="5306949"/>
            <a:ext cx="914400" cy="687003"/>
          </a:xfrm>
          <a:prstGeom prst="roundRect">
            <a:avLst>
              <a:gd name="adj" fmla="val 6598"/>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b="1" dirty="0">
                <a:solidFill>
                  <a:schemeClr val="bg1"/>
                </a:solidFill>
              </a:rPr>
              <a:t>User Content</a:t>
            </a:r>
          </a:p>
          <a:p>
            <a:pPr algn="ctr"/>
            <a:r>
              <a:rPr lang="en-US" sz="800" dirty="0">
                <a:solidFill>
                  <a:schemeClr val="bg1"/>
                </a:solidFill>
              </a:rPr>
              <a:t>Web articles</a:t>
            </a:r>
          </a:p>
          <a:p>
            <a:pPr algn="ctr"/>
            <a:r>
              <a:rPr lang="en-US" sz="800" dirty="0">
                <a:solidFill>
                  <a:schemeClr val="bg1"/>
                </a:solidFill>
              </a:rPr>
              <a:t>Repos</a:t>
            </a:r>
          </a:p>
          <a:p>
            <a:pPr algn="ctr"/>
            <a:r>
              <a:rPr lang="en-US" sz="800" dirty="0">
                <a:solidFill>
                  <a:schemeClr val="bg1"/>
                </a:solidFill>
              </a:rPr>
              <a:t>Papers</a:t>
            </a:r>
          </a:p>
          <a:p>
            <a:pPr algn="ctr"/>
            <a:r>
              <a:rPr lang="en-US" sz="800" dirty="0">
                <a:solidFill>
                  <a:schemeClr val="bg1"/>
                </a:solidFill>
              </a:rPr>
              <a:t>Images</a:t>
            </a:r>
          </a:p>
        </p:txBody>
      </p:sp>
      <p:cxnSp>
        <p:nvCxnSpPr>
          <p:cNvPr id="14" name="Straight Arrow Connector 12">
            <a:extLst>
              <a:ext uri="{FF2B5EF4-FFF2-40B4-BE49-F238E27FC236}">
                <a16:creationId xmlns:a16="http://schemas.microsoft.com/office/drawing/2014/main" id="{25F09448-9787-D5B4-8238-2060BCF474C8}"/>
              </a:ext>
            </a:extLst>
          </p:cNvPr>
          <p:cNvCxnSpPr>
            <a:cxnSpLocks/>
            <a:stCxn id="12" idx="0"/>
            <a:endCxn id="125" idx="2"/>
          </p:cNvCxnSpPr>
          <p:nvPr/>
        </p:nvCxnSpPr>
        <p:spPr>
          <a:xfrm flipV="1">
            <a:off x="6837583" y="4402307"/>
            <a:ext cx="0" cy="376338"/>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7" name="Straight Arrow Connector 12">
            <a:extLst>
              <a:ext uri="{FF2B5EF4-FFF2-40B4-BE49-F238E27FC236}">
                <a16:creationId xmlns:a16="http://schemas.microsoft.com/office/drawing/2014/main" id="{AB9C8801-1E27-2404-EBC2-0959DEFDEC6E}"/>
              </a:ext>
            </a:extLst>
          </p:cNvPr>
          <p:cNvCxnSpPr>
            <a:cxnSpLocks/>
            <a:stCxn id="13" idx="0"/>
            <a:endCxn id="12" idx="2"/>
          </p:cNvCxnSpPr>
          <p:nvPr/>
        </p:nvCxnSpPr>
        <p:spPr>
          <a:xfrm flipV="1">
            <a:off x="6837583" y="5144405"/>
            <a:ext cx="0" cy="162544"/>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22" name="Straight Arrow Connector 12">
            <a:extLst>
              <a:ext uri="{FF2B5EF4-FFF2-40B4-BE49-F238E27FC236}">
                <a16:creationId xmlns:a16="http://schemas.microsoft.com/office/drawing/2014/main" id="{BEC483BC-D4B5-6C0A-7E36-4E5273326A95}"/>
              </a:ext>
            </a:extLst>
          </p:cNvPr>
          <p:cNvCxnSpPr>
            <a:cxnSpLocks/>
            <a:stCxn id="7" idx="1"/>
          </p:cNvCxnSpPr>
          <p:nvPr/>
        </p:nvCxnSpPr>
        <p:spPr>
          <a:xfrm flipH="1">
            <a:off x="7288976" y="3531606"/>
            <a:ext cx="292952" cy="147662"/>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0B4DDF86-295C-6236-CABB-C7F4B4AA6454}"/>
              </a:ext>
            </a:extLst>
          </p:cNvPr>
          <p:cNvSpPr txBox="1"/>
          <p:nvPr/>
        </p:nvSpPr>
        <p:spPr>
          <a:xfrm>
            <a:off x="10077281" y="3292920"/>
            <a:ext cx="1399413" cy="200346"/>
          </a:xfrm>
          <a:prstGeom prst="roundRect">
            <a:avLst/>
          </a:prstGeom>
          <a:solidFill>
            <a:srgbClr val="ADE3F9"/>
          </a:solidFill>
          <a:effectLst/>
        </p:spPr>
        <p:txBody>
          <a:bodyPr wrap="square" lIns="0" tIns="0" rIns="0" bIns="0" rtlCol="0" anchor="ctr">
            <a:noAutofit/>
          </a:bodyPr>
          <a:lstStyle/>
          <a:p>
            <a:pPr algn="ctr" defTabSz="228600">
              <a:lnSpc>
                <a:spcPts val="800"/>
              </a:lnSpc>
            </a:pPr>
            <a:r>
              <a:rPr lang="en-US" sz="800" b="1" dirty="0">
                <a:latin typeface="Graphik Light" panose="020B0403030202060203" pitchFamily="34" charset="0"/>
              </a:rPr>
              <a:t>Populated post answer creation by RAG Orchestrator</a:t>
            </a:r>
            <a:endParaRPr lang="en-US" sz="800" b="1" noProof="0" dirty="0">
              <a:latin typeface="Graphik Light" panose="020B0403030202060203" pitchFamily="34" charset="0"/>
            </a:endParaRPr>
          </a:p>
        </p:txBody>
      </p:sp>
    </p:spTree>
    <p:extLst>
      <p:ext uri="{BB962C8B-B14F-4D97-AF65-F5344CB8AC3E}">
        <p14:creationId xmlns:p14="http://schemas.microsoft.com/office/powerpoint/2010/main" val="28436284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37CFC0-EF5B-D226-D2F7-C4CAB741DC24}"/>
              </a:ext>
            </a:extLst>
          </p:cNvPr>
          <p:cNvSpPr>
            <a:spLocks noGrp="1"/>
          </p:cNvSpPr>
          <p:nvPr>
            <p:ph type="title"/>
          </p:nvPr>
        </p:nvSpPr>
        <p:spPr/>
        <p:txBody>
          <a:bodyPr/>
          <a:lstStyle/>
          <a:p>
            <a:r>
              <a:rPr lang="en-US" dirty="0" err="1"/>
              <a:t>Karpathy’s</a:t>
            </a:r>
            <a:r>
              <a:rPr lang="en-US" dirty="0"/>
              <a:t> LLM Wiki Personal KB Architecture</a:t>
            </a:r>
          </a:p>
        </p:txBody>
      </p:sp>
      <p:pic>
        <p:nvPicPr>
          <p:cNvPr id="4" name="Picture 3">
            <a:extLst>
              <a:ext uri="{FF2B5EF4-FFF2-40B4-BE49-F238E27FC236}">
                <a16:creationId xmlns:a16="http://schemas.microsoft.com/office/drawing/2014/main" id="{D4E439E6-329D-DA06-03A5-11B31E20742D}"/>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1981200" y="728567"/>
            <a:ext cx="7898027" cy="5822200"/>
          </a:xfrm>
          <a:prstGeom prst="rect">
            <a:avLst/>
          </a:prstGeom>
        </p:spPr>
      </p:pic>
      <p:sp>
        <p:nvSpPr>
          <p:cNvPr id="5" name="TextBox 4">
            <a:extLst>
              <a:ext uri="{FF2B5EF4-FFF2-40B4-BE49-F238E27FC236}">
                <a16:creationId xmlns:a16="http://schemas.microsoft.com/office/drawing/2014/main" id="{75FD81EF-0427-2C58-AC7B-18898E1B7157}"/>
              </a:ext>
            </a:extLst>
          </p:cNvPr>
          <p:cNvSpPr txBox="1"/>
          <p:nvPr/>
        </p:nvSpPr>
        <p:spPr>
          <a:xfrm>
            <a:off x="787743" y="6277151"/>
            <a:ext cx="3672511" cy="461665"/>
          </a:xfrm>
          <a:prstGeom prst="rect">
            <a:avLst/>
          </a:prstGeom>
          <a:noFill/>
        </p:spPr>
        <p:txBody>
          <a:bodyPr wrap="square">
            <a:spAutoFit/>
          </a:bodyPr>
          <a:lstStyle/>
          <a:p>
            <a:pPr marR="0">
              <a:buClr>
                <a:schemeClr val="tx1"/>
              </a:buClr>
            </a:pPr>
            <a:r>
              <a:rPr lang="en-US" sz="800" b="1" dirty="0">
                <a:effectLst/>
                <a:ea typeface="Aptos" panose="020B0004020202020204" pitchFamily="34" charset="0"/>
                <a:cs typeface="Aptos" panose="020B0004020202020204" pitchFamily="34" charset="0"/>
              </a:rPr>
              <a:t>Resources</a:t>
            </a:r>
            <a:endParaRPr lang="en-US" sz="800" b="1" dirty="0">
              <a:effectLst/>
              <a:ea typeface="Aptos" panose="020B0004020202020204" pitchFamily="34" charset="0"/>
              <a:cs typeface="Aptos" panose="020B0004020202020204" pitchFamily="34" charset="0"/>
              <a:hlinkClick r:id="rId4">
                <a:extLst>
                  <a:ext uri="{A12FA001-AC4F-418D-AE19-62706E023703}">
                    <ahyp:hlinkClr xmlns:ahyp="http://schemas.microsoft.com/office/drawing/2018/hyperlinkcolor" val="tx"/>
                  </a:ext>
                </a:extLst>
              </a:hlinkClick>
            </a:endParaRPr>
          </a:p>
          <a:p>
            <a:pPr marL="114300" marR="0" indent="-114300">
              <a:buClr>
                <a:schemeClr val="tx1"/>
              </a:buClr>
              <a:buFont typeface="Arial" panose="020B0604020202020204" pitchFamily="34" charset="0"/>
              <a:buChar char="•"/>
            </a:pPr>
            <a:r>
              <a:rPr lang="en-US" sz="800" dirty="0">
                <a:hlinkClick r:id="rId5"/>
              </a:rPr>
              <a:t>LLM-Wiki</a:t>
            </a:r>
            <a:r>
              <a:rPr lang="en-US" sz="800" dirty="0"/>
              <a:t> – </a:t>
            </a:r>
            <a:r>
              <a:rPr lang="en-US" sz="800" dirty="0" err="1"/>
              <a:t>Karpathy</a:t>
            </a:r>
            <a:endParaRPr lang="en-US" sz="800" dirty="0"/>
          </a:p>
          <a:p>
            <a:pPr marL="114300" marR="0" indent="-114300">
              <a:buClr>
                <a:schemeClr val="tx1"/>
              </a:buClr>
              <a:buFont typeface="Arial" panose="020B0604020202020204" pitchFamily="34" charset="0"/>
              <a:buChar char="•"/>
            </a:pPr>
            <a:r>
              <a:rPr lang="en-US" sz="800" dirty="0">
                <a:hlinkClick r:id="" action="ppaction://noaction"/>
              </a:rPr>
              <a:t>Mermaid Live Editor</a:t>
            </a:r>
            <a:endParaRPr lang="en-US" sz="800" dirty="0"/>
          </a:p>
        </p:txBody>
      </p:sp>
    </p:spTree>
    <p:extLst>
      <p:ext uri="{BB962C8B-B14F-4D97-AF65-F5344CB8AC3E}">
        <p14:creationId xmlns:p14="http://schemas.microsoft.com/office/powerpoint/2010/main" val="3796157126"/>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D30C12-0916-3A1F-DE41-F432E7831A37}"/>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63F50E25-E4FF-D3E9-CA60-5984C686E022}"/>
              </a:ext>
            </a:extLst>
          </p:cNvPr>
          <p:cNvSpPr>
            <a:spLocks noGrp="1"/>
          </p:cNvSpPr>
          <p:nvPr>
            <p:ph type="title"/>
          </p:nvPr>
        </p:nvSpPr>
        <p:spPr>
          <a:xfrm>
            <a:off x="509365" y="381000"/>
            <a:ext cx="11301634" cy="3915092"/>
          </a:xfrm>
        </p:spPr>
        <p:txBody>
          <a:bodyPr/>
          <a:lstStyle/>
          <a:p>
            <a:r>
              <a:rPr lang="en-US"/>
              <a:t>Skills</a:t>
            </a:r>
          </a:p>
        </p:txBody>
      </p:sp>
    </p:spTree>
    <p:extLst>
      <p:ext uri="{BB962C8B-B14F-4D97-AF65-F5344CB8AC3E}">
        <p14:creationId xmlns:p14="http://schemas.microsoft.com/office/powerpoint/2010/main" val="238729445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AE908D-8E23-03B1-015F-93403924AD82}"/>
              </a:ext>
            </a:extLst>
          </p:cNvPr>
          <p:cNvSpPr>
            <a:spLocks noGrp="1"/>
          </p:cNvSpPr>
          <p:nvPr>
            <p:ph type="title"/>
          </p:nvPr>
        </p:nvSpPr>
        <p:spPr/>
        <p:txBody>
          <a:bodyPr/>
          <a:lstStyle/>
          <a:p>
            <a:r>
              <a:rPr lang="en-US" dirty="0"/>
              <a:t>Agent Skills</a:t>
            </a:r>
          </a:p>
        </p:txBody>
      </p:sp>
      <p:sp>
        <p:nvSpPr>
          <p:cNvPr id="42" name="Text Placeholder 41">
            <a:extLst>
              <a:ext uri="{FF2B5EF4-FFF2-40B4-BE49-F238E27FC236}">
                <a16:creationId xmlns:a16="http://schemas.microsoft.com/office/drawing/2014/main" id="{1E80E7C8-B607-DAFC-9BE8-0012D3282607}"/>
              </a:ext>
            </a:extLst>
          </p:cNvPr>
          <p:cNvSpPr>
            <a:spLocks noGrp="1"/>
          </p:cNvSpPr>
          <p:nvPr>
            <p:ph type="body" sz="quarter" idx="11"/>
          </p:nvPr>
        </p:nvSpPr>
        <p:spPr/>
        <p:txBody>
          <a:bodyPr/>
          <a:lstStyle/>
          <a:p>
            <a:r>
              <a:rPr lang="en-US" dirty="0"/>
              <a:t>Skills bridge the gap between full agent autonomy and hard-coded, scripted workflows. Skills provide task and workflow-specific instructions and resources to agents that enable them to consistently perform tasks. </a:t>
            </a:r>
          </a:p>
        </p:txBody>
      </p:sp>
      <p:sp>
        <p:nvSpPr>
          <p:cNvPr id="3" name="Text 1">
            <a:extLst>
              <a:ext uri="{FF2B5EF4-FFF2-40B4-BE49-F238E27FC236}">
                <a16:creationId xmlns:a16="http://schemas.microsoft.com/office/drawing/2014/main" id="{7765571C-50E8-B72A-DF37-418559052209}"/>
              </a:ext>
            </a:extLst>
          </p:cNvPr>
          <p:cNvSpPr/>
          <p:nvPr/>
        </p:nvSpPr>
        <p:spPr>
          <a:xfrm>
            <a:off x="634470" y="1714501"/>
            <a:ext cx="3474720" cy="3759201"/>
          </a:xfrm>
          <a:prstGeom prst="roundRect">
            <a:avLst>
              <a:gd name="adj" fmla="val 2715"/>
            </a:avLst>
          </a:prstGeom>
          <a:solidFill>
            <a:srgbClr val="F1F5F9"/>
          </a:solidFill>
          <a:ln/>
        </p:spPr>
        <p:txBody>
          <a:bodyPr wrap="square" rtlCol="0" anchor="ctr"/>
          <a:lstStyle/>
          <a:p>
            <a:pPr marL="0" indent="0">
              <a:buNone/>
            </a:pPr>
            <a:endParaRPr lang="en-US"/>
          </a:p>
        </p:txBody>
      </p:sp>
      <p:sp>
        <p:nvSpPr>
          <p:cNvPr id="4" name="Text 2">
            <a:extLst>
              <a:ext uri="{FF2B5EF4-FFF2-40B4-BE49-F238E27FC236}">
                <a16:creationId xmlns:a16="http://schemas.microsoft.com/office/drawing/2014/main" id="{5F10234B-DD52-6C8A-DE9D-AE6D7E9DD081}"/>
              </a:ext>
            </a:extLst>
          </p:cNvPr>
          <p:cNvSpPr/>
          <p:nvPr/>
        </p:nvSpPr>
        <p:spPr>
          <a:xfrm>
            <a:off x="767820" y="1864344"/>
            <a:ext cx="3180008" cy="418426"/>
          </a:xfrm>
          <a:prstGeom prst="roundRect">
            <a:avLst>
              <a:gd name="adj" fmla="val 16131"/>
            </a:avLst>
          </a:prstGeom>
          <a:solidFill>
            <a:schemeClr val="accent1"/>
          </a:solidFill>
          <a:ln/>
        </p:spPr>
        <p:txBody>
          <a:bodyPr wrap="square" rtlCol="0" anchor="ctr"/>
          <a:lstStyle/>
          <a:p>
            <a:pPr marL="0" indent="0" algn="ctr">
              <a:buNone/>
            </a:pPr>
            <a:r>
              <a:rPr lang="en-US" sz="1200" b="1" dirty="0">
                <a:solidFill>
                  <a:schemeClr val="bg1"/>
                </a:solidFill>
              </a:rPr>
              <a:t>WHAT SKILLS DO</a:t>
            </a:r>
          </a:p>
        </p:txBody>
      </p:sp>
      <p:sp>
        <p:nvSpPr>
          <p:cNvPr id="13" name="Text 11">
            <a:extLst>
              <a:ext uri="{FF2B5EF4-FFF2-40B4-BE49-F238E27FC236}">
                <a16:creationId xmlns:a16="http://schemas.microsoft.com/office/drawing/2014/main" id="{46EBF25A-0FF2-7CEB-5A63-68CB9B420678}"/>
              </a:ext>
            </a:extLst>
          </p:cNvPr>
          <p:cNvSpPr/>
          <p:nvPr/>
        </p:nvSpPr>
        <p:spPr>
          <a:xfrm>
            <a:off x="4442916" y="1714501"/>
            <a:ext cx="3474720" cy="3759200"/>
          </a:xfrm>
          <a:prstGeom prst="roundRect">
            <a:avLst>
              <a:gd name="adj" fmla="val 2950"/>
            </a:avLst>
          </a:prstGeom>
          <a:solidFill>
            <a:srgbClr val="F1F5F9"/>
          </a:solidFill>
          <a:ln/>
        </p:spPr>
        <p:txBody>
          <a:bodyPr wrap="square" rtlCol="0" anchor="t"/>
          <a:lstStyle/>
          <a:p>
            <a:pPr marL="0" indent="0">
              <a:buNone/>
            </a:pPr>
            <a:endParaRPr lang="en-US"/>
          </a:p>
        </p:txBody>
      </p:sp>
      <p:sp>
        <p:nvSpPr>
          <p:cNvPr id="14" name="Text 12">
            <a:extLst>
              <a:ext uri="{FF2B5EF4-FFF2-40B4-BE49-F238E27FC236}">
                <a16:creationId xmlns:a16="http://schemas.microsoft.com/office/drawing/2014/main" id="{9FCCD9E2-4761-8743-0806-F26A813DFA36}"/>
              </a:ext>
            </a:extLst>
          </p:cNvPr>
          <p:cNvSpPr/>
          <p:nvPr/>
        </p:nvSpPr>
        <p:spPr>
          <a:xfrm>
            <a:off x="4576266" y="1864344"/>
            <a:ext cx="3099331" cy="418426"/>
          </a:xfrm>
          <a:prstGeom prst="roundRect">
            <a:avLst>
              <a:gd name="adj" fmla="val 16131"/>
            </a:avLst>
          </a:prstGeom>
          <a:solidFill>
            <a:schemeClr val="accent1"/>
          </a:solidFill>
          <a:ln/>
        </p:spPr>
        <p:txBody>
          <a:bodyPr wrap="square" rtlCol="0" anchor="ctr"/>
          <a:lstStyle/>
          <a:p>
            <a:pPr marL="0" indent="0" algn="ctr">
              <a:buNone/>
            </a:pPr>
            <a:r>
              <a:rPr lang="en-US" sz="1200" b="1" dirty="0">
                <a:solidFill>
                  <a:schemeClr val="bg1"/>
                </a:solidFill>
              </a:rPr>
              <a:t>HOW SKILLS ARE PACKAGED</a:t>
            </a:r>
          </a:p>
        </p:txBody>
      </p:sp>
      <p:sp>
        <p:nvSpPr>
          <p:cNvPr id="25" name="Text 23">
            <a:extLst>
              <a:ext uri="{FF2B5EF4-FFF2-40B4-BE49-F238E27FC236}">
                <a16:creationId xmlns:a16="http://schemas.microsoft.com/office/drawing/2014/main" id="{D9EE2B66-018A-F234-159A-E9496144D3EE}"/>
              </a:ext>
            </a:extLst>
          </p:cNvPr>
          <p:cNvSpPr/>
          <p:nvPr/>
        </p:nvSpPr>
        <p:spPr>
          <a:xfrm>
            <a:off x="8266675" y="1714501"/>
            <a:ext cx="3474720" cy="3759199"/>
          </a:xfrm>
          <a:prstGeom prst="roundRect">
            <a:avLst>
              <a:gd name="adj" fmla="val 2715"/>
            </a:avLst>
          </a:prstGeom>
          <a:solidFill>
            <a:srgbClr val="F1F5F9"/>
          </a:solidFill>
          <a:ln/>
        </p:spPr>
        <p:txBody>
          <a:bodyPr wrap="square" rtlCol="0" anchor="ctr"/>
          <a:lstStyle/>
          <a:p>
            <a:pPr marL="0" indent="0">
              <a:buNone/>
            </a:pPr>
            <a:endParaRPr lang="en-US"/>
          </a:p>
        </p:txBody>
      </p:sp>
      <p:sp>
        <p:nvSpPr>
          <p:cNvPr id="26" name="Text 24">
            <a:extLst>
              <a:ext uri="{FF2B5EF4-FFF2-40B4-BE49-F238E27FC236}">
                <a16:creationId xmlns:a16="http://schemas.microsoft.com/office/drawing/2014/main" id="{25B3F081-7D99-D818-F46C-E6280EA1E627}"/>
              </a:ext>
            </a:extLst>
          </p:cNvPr>
          <p:cNvSpPr/>
          <p:nvPr/>
        </p:nvSpPr>
        <p:spPr>
          <a:xfrm>
            <a:off x="8400024" y="1864344"/>
            <a:ext cx="3245505" cy="418426"/>
          </a:xfrm>
          <a:prstGeom prst="roundRect">
            <a:avLst>
              <a:gd name="adj" fmla="val 16131"/>
            </a:avLst>
          </a:prstGeom>
          <a:solidFill>
            <a:schemeClr val="accent1"/>
          </a:solidFill>
          <a:ln/>
        </p:spPr>
        <p:txBody>
          <a:bodyPr wrap="square" rtlCol="0" anchor="ctr"/>
          <a:lstStyle/>
          <a:p>
            <a:pPr marL="0" indent="0" algn="ctr">
              <a:buNone/>
            </a:pPr>
            <a:r>
              <a:rPr lang="en-US" sz="1200" b="1" dirty="0">
                <a:solidFill>
                  <a:schemeClr val="bg1"/>
                </a:solidFill>
              </a:rPr>
              <a:t>KEY BENEFITS</a:t>
            </a:r>
          </a:p>
        </p:txBody>
      </p:sp>
      <p:sp>
        <p:nvSpPr>
          <p:cNvPr id="41" name="TextBox 40">
            <a:extLst>
              <a:ext uri="{FF2B5EF4-FFF2-40B4-BE49-F238E27FC236}">
                <a16:creationId xmlns:a16="http://schemas.microsoft.com/office/drawing/2014/main" id="{643C0BAE-1F3B-4023-DCE2-530931E2C5F7}"/>
              </a:ext>
            </a:extLst>
          </p:cNvPr>
          <p:cNvSpPr txBox="1"/>
          <p:nvPr/>
        </p:nvSpPr>
        <p:spPr>
          <a:xfrm>
            <a:off x="780520" y="6187578"/>
            <a:ext cx="4444360" cy="707886"/>
          </a:xfrm>
          <a:prstGeom prst="rect">
            <a:avLst/>
          </a:prstGeom>
          <a:noFill/>
        </p:spPr>
        <p:txBody>
          <a:bodyPr wrap="square">
            <a:spAutoFit/>
          </a:bodyPr>
          <a:lstStyle/>
          <a:p>
            <a:r>
              <a:rPr lang="en-US" sz="1000" dirty="0"/>
              <a:t>Resources:</a:t>
            </a:r>
          </a:p>
          <a:p>
            <a:pPr marL="171450" indent="-171450">
              <a:buFont typeface="Arial" panose="020B0604020202020204" pitchFamily="34" charset="0"/>
              <a:buChar char="•"/>
            </a:pPr>
            <a:r>
              <a:rPr lang="en-US" sz="1000" dirty="0">
                <a:hlinkClick r:id="rId2"/>
              </a:rPr>
              <a:t>Overview - Agent Skills</a:t>
            </a:r>
            <a:endParaRPr lang="en-US" sz="1000" dirty="0"/>
          </a:p>
          <a:p>
            <a:pPr marL="171450" indent="-171450">
              <a:buFont typeface="Arial" panose="020B0604020202020204" pitchFamily="34" charset="0"/>
              <a:buChar char="•"/>
            </a:pPr>
            <a:r>
              <a:rPr lang="en-US" sz="1000" dirty="0">
                <a:hlinkClick r:id="rId3"/>
              </a:rPr>
              <a:t>Equipping agents for the real world with Agent Skills \ Anthropic</a:t>
            </a:r>
            <a:endParaRPr lang="en-US" sz="1000" dirty="0"/>
          </a:p>
          <a:p>
            <a:pPr marL="171450" indent="-171450">
              <a:buFont typeface="Arial" panose="020B0604020202020204" pitchFamily="34" charset="0"/>
              <a:buChar char="•"/>
            </a:pPr>
            <a:endParaRPr lang="en-US" sz="1000" dirty="0"/>
          </a:p>
        </p:txBody>
      </p:sp>
      <p:sp>
        <p:nvSpPr>
          <p:cNvPr id="15" name="Text 8">
            <a:extLst>
              <a:ext uri="{FF2B5EF4-FFF2-40B4-BE49-F238E27FC236}">
                <a16:creationId xmlns:a16="http://schemas.microsoft.com/office/drawing/2014/main" id="{567826E6-0C48-F8B9-A8AF-6531E4A2E34F}"/>
              </a:ext>
            </a:extLst>
          </p:cNvPr>
          <p:cNvSpPr/>
          <p:nvPr/>
        </p:nvSpPr>
        <p:spPr>
          <a:xfrm>
            <a:off x="771630" y="2431637"/>
            <a:ext cx="3200400" cy="2896634"/>
          </a:xfrm>
          <a:prstGeom prst="roundRect">
            <a:avLst>
              <a:gd name="adj" fmla="val 4567"/>
            </a:avLst>
          </a:prstGeom>
          <a:solidFill>
            <a:srgbClr val="FFFFFF"/>
          </a:solidFill>
          <a:ln/>
        </p:spPr>
        <p:txBody>
          <a:bodyPr wrap="square" rtlCol="0" anchor="t"/>
          <a:lstStyle/>
          <a:p>
            <a:pPr marL="171450" indent="-171450">
              <a:buFont typeface="Arial" panose="020B0604020202020204" pitchFamily="34" charset="0"/>
              <a:buChar char="•"/>
            </a:pPr>
            <a:r>
              <a:rPr lang="en-US" sz="1400" dirty="0"/>
              <a:t>Skills provide procedural knowledge to agents. </a:t>
            </a:r>
          </a:p>
          <a:p>
            <a:pPr marL="171450" indent="-171450">
              <a:buFont typeface="Arial" panose="020B0604020202020204" pitchFamily="34" charset="0"/>
              <a:buChar char="•"/>
            </a:pPr>
            <a:r>
              <a:rPr lang="en-US" sz="1400" dirty="0"/>
              <a:t>Skills contain workflow instructions, scripts, templates, and assets.</a:t>
            </a:r>
          </a:p>
          <a:p>
            <a:pPr marL="171450" indent="-171450">
              <a:buFont typeface="Arial" panose="020B0604020202020204" pitchFamily="34" charset="0"/>
              <a:buChar char="•"/>
            </a:pPr>
            <a:r>
              <a:rPr lang="en-US" sz="1400" dirty="0"/>
              <a:t>Skills preserve model context by only requiring key meta data to be loaded initially. </a:t>
            </a:r>
          </a:p>
        </p:txBody>
      </p:sp>
      <p:sp>
        <p:nvSpPr>
          <p:cNvPr id="27" name="Text 8">
            <a:extLst>
              <a:ext uri="{FF2B5EF4-FFF2-40B4-BE49-F238E27FC236}">
                <a16:creationId xmlns:a16="http://schemas.microsoft.com/office/drawing/2014/main" id="{96177197-CF3F-37CF-09F3-7928F3DCF03D}"/>
              </a:ext>
            </a:extLst>
          </p:cNvPr>
          <p:cNvSpPr/>
          <p:nvPr/>
        </p:nvSpPr>
        <p:spPr>
          <a:xfrm>
            <a:off x="4580076" y="2446892"/>
            <a:ext cx="3200400" cy="2881379"/>
          </a:xfrm>
          <a:prstGeom prst="roundRect">
            <a:avLst>
              <a:gd name="adj" fmla="val 4567"/>
            </a:avLst>
          </a:prstGeom>
          <a:solidFill>
            <a:srgbClr val="FFFFFF"/>
          </a:solidFill>
          <a:ln/>
        </p:spPr>
        <p:txBody>
          <a:bodyPr wrap="square" rtlCol="0" anchor="t"/>
          <a:lstStyle/>
          <a:p>
            <a:pPr marL="171450" indent="-171450">
              <a:buFont typeface="Arial" panose="020B0604020202020204" pitchFamily="34" charset="0"/>
              <a:buChar char="•"/>
            </a:pPr>
            <a:r>
              <a:rPr lang="en-US" sz="1400" dirty="0"/>
              <a:t>Each skill is stored in its own folder that contains a SKILL.md file.</a:t>
            </a:r>
          </a:p>
          <a:p>
            <a:pPr marL="171450" indent="-171450">
              <a:buFont typeface="Arial" panose="020B0604020202020204" pitchFamily="34" charset="0"/>
              <a:buChar char="•"/>
            </a:pPr>
            <a:r>
              <a:rPr lang="en-US" sz="1400" dirty="0"/>
              <a:t>The SKILL.md header has name and description metadata that enables agents to know when to use the skill.</a:t>
            </a:r>
          </a:p>
          <a:p>
            <a:pPr marL="171450" indent="-171450">
              <a:buFont typeface="Arial" panose="020B0604020202020204" pitchFamily="34" charset="0"/>
              <a:buChar char="•"/>
            </a:pPr>
            <a:r>
              <a:rPr lang="en-US" sz="1400" dirty="0"/>
              <a:t>The skill folder can contain subfolders with additional instruction and </a:t>
            </a:r>
            <a:r>
              <a:rPr lang="en-US" sz="1400" dirty="0" err="1"/>
              <a:t>standars</a:t>
            </a:r>
            <a:r>
              <a:rPr lang="en-US" sz="1400" dirty="0"/>
              <a:t> files, scripts, and resources such as data and image.</a:t>
            </a:r>
          </a:p>
        </p:txBody>
      </p:sp>
      <p:sp>
        <p:nvSpPr>
          <p:cNvPr id="39" name="Text 8">
            <a:extLst>
              <a:ext uri="{FF2B5EF4-FFF2-40B4-BE49-F238E27FC236}">
                <a16:creationId xmlns:a16="http://schemas.microsoft.com/office/drawing/2014/main" id="{7B8E4BF6-12E3-6721-F0B2-E0701B3CCFF5}"/>
              </a:ext>
            </a:extLst>
          </p:cNvPr>
          <p:cNvSpPr/>
          <p:nvPr/>
        </p:nvSpPr>
        <p:spPr>
          <a:xfrm>
            <a:off x="8445129" y="2446892"/>
            <a:ext cx="3200400" cy="2881379"/>
          </a:xfrm>
          <a:prstGeom prst="roundRect">
            <a:avLst>
              <a:gd name="adj" fmla="val 4567"/>
            </a:avLst>
          </a:prstGeom>
          <a:solidFill>
            <a:srgbClr val="FFFFFF"/>
          </a:solidFill>
          <a:ln/>
        </p:spPr>
        <p:txBody>
          <a:bodyPr wrap="square" rtlCol="0" anchor="t"/>
          <a:lstStyle/>
          <a:p>
            <a:pPr marL="171450" indent="-171450">
              <a:buFont typeface="Arial" panose="020B0604020202020204" pitchFamily="34" charset="0"/>
              <a:buChar char="•"/>
            </a:pPr>
            <a:r>
              <a:rPr lang="en-US" sz="1400" dirty="0"/>
              <a:t>Skills enable agents to perform workflow tasks in a repeatable, predictable order.</a:t>
            </a:r>
          </a:p>
          <a:p>
            <a:pPr marL="171450" indent="-171450">
              <a:buFont typeface="Arial" panose="020B0604020202020204" pitchFamily="34" charset="0"/>
              <a:buChar char="•"/>
            </a:pPr>
            <a:r>
              <a:rPr lang="en-US" sz="1400" dirty="0"/>
              <a:t>Skills enabled packaging of related instructions, standards, scripts, and resources</a:t>
            </a:r>
          </a:p>
          <a:p>
            <a:pPr marL="171450" indent="-171450">
              <a:buFont typeface="Arial" panose="020B0604020202020204" pitchFamily="34" charset="0"/>
              <a:buChar char="•"/>
            </a:pPr>
            <a:r>
              <a:rPr lang="en-US" sz="1400" dirty="0"/>
              <a:t>Skills reduce the amount of context consumed by models via progressive disclosure mechanism – loading only header (name, description) initially and full instructions when needed.</a:t>
            </a:r>
          </a:p>
        </p:txBody>
      </p:sp>
      <p:grpSp>
        <p:nvGrpSpPr>
          <p:cNvPr id="40" name="Group 77">
            <a:extLst>
              <a:ext uri="{FF2B5EF4-FFF2-40B4-BE49-F238E27FC236}">
                <a16:creationId xmlns:a16="http://schemas.microsoft.com/office/drawing/2014/main" id="{11060C8D-12AD-FB75-474E-5A17E24AD5FB}"/>
              </a:ext>
            </a:extLst>
          </p:cNvPr>
          <p:cNvGrpSpPr>
            <a:grpSpLocks noChangeAspect="1"/>
          </p:cNvGrpSpPr>
          <p:nvPr/>
        </p:nvGrpSpPr>
        <p:grpSpPr bwMode="auto">
          <a:xfrm>
            <a:off x="1092839" y="1925632"/>
            <a:ext cx="346089" cy="295851"/>
            <a:chOff x="3613" y="1954"/>
            <a:chExt cx="434" cy="371"/>
          </a:xfrm>
          <a:solidFill>
            <a:srgbClr val="FFFFFF"/>
          </a:solidFill>
        </p:grpSpPr>
        <p:sp>
          <p:nvSpPr>
            <p:cNvPr id="43" name="Freeform 78">
              <a:extLst>
                <a:ext uri="{FF2B5EF4-FFF2-40B4-BE49-F238E27FC236}">
                  <a16:creationId xmlns:a16="http://schemas.microsoft.com/office/drawing/2014/main" id="{0CBAE2F2-8CFE-FD53-E773-94881FB5FBC7}"/>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44" name="Freeform 79">
              <a:extLst>
                <a:ext uri="{FF2B5EF4-FFF2-40B4-BE49-F238E27FC236}">
                  <a16:creationId xmlns:a16="http://schemas.microsoft.com/office/drawing/2014/main" id="{D11F20DD-5063-AF90-998A-ABCC31C806E4}"/>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45" name="Freeform 80">
              <a:extLst>
                <a:ext uri="{FF2B5EF4-FFF2-40B4-BE49-F238E27FC236}">
                  <a16:creationId xmlns:a16="http://schemas.microsoft.com/office/drawing/2014/main" id="{35151065-A17A-EBA2-4325-1C611D5E5DD7}"/>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grpSp>
        <p:nvGrpSpPr>
          <p:cNvPr id="46" name="Group 4">
            <a:extLst>
              <a:ext uri="{FF2B5EF4-FFF2-40B4-BE49-F238E27FC236}">
                <a16:creationId xmlns:a16="http://schemas.microsoft.com/office/drawing/2014/main" id="{18FF4E79-B6AA-4F5A-832B-CD6DA97EFBE3}"/>
              </a:ext>
            </a:extLst>
          </p:cNvPr>
          <p:cNvGrpSpPr>
            <a:grpSpLocks noChangeAspect="1"/>
          </p:cNvGrpSpPr>
          <p:nvPr/>
        </p:nvGrpSpPr>
        <p:grpSpPr bwMode="auto">
          <a:xfrm>
            <a:off x="4622060" y="1920544"/>
            <a:ext cx="315258" cy="306027"/>
            <a:chOff x="516" y="591"/>
            <a:chExt cx="444" cy="431"/>
          </a:xfrm>
          <a:solidFill>
            <a:srgbClr val="FFFFFF"/>
          </a:solidFill>
        </p:grpSpPr>
        <p:sp>
          <p:nvSpPr>
            <p:cNvPr id="47" name="Freeform 5">
              <a:extLst>
                <a:ext uri="{FF2B5EF4-FFF2-40B4-BE49-F238E27FC236}">
                  <a16:creationId xmlns:a16="http://schemas.microsoft.com/office/drawing/2014/main" id="{A8E3D119-600F-F8AE-A905-82C7AA6FA4EF}"/>
                </a:ext>
              </a:extLst>
            </p:cNvPr>
            <p:cNvSpPr>
              <a:spLocks noEditPoints="1"/>
            </p:cNvSpPr>
            <p:nvPr/>
          </p:nvSpPr>
          <p:spPr bwMode="auto">
            <a:xfrm>
              <a:off x="517" y="681"/>
              <a:ext cx="239" cy="341"/>
            </a:xfrm>
            <a:custGeom>
              <a:avLst/>
              <a:gdLst>
                <a:gd name="T0" fmla="*/ 150 w 156"/>
                <a:gd name="T1" fmla="*/ 228 h 228"/>
                <a:gd name="T2" fmla="*/ 148 w 156"/>
                <a:gd name="T3" fmla="*/ 228 h 228"/>
                <a:gd name="T4" fmla="*/ 4 w 156"/>
                <a:gd name="T5" fmla="*/ 168 h 228"/>
                <a:gd name="T6" fmla="*/ 0 w 156"/>
                <a:gd name="T7" fmla="*/ 162 h 228"/>
                <a:gd name="T8" fmla="*/ 0 w 156"/>
                <a:gd name="T9" fmla="*/ 6 h 228"/>
                <a:gd name="T10" fmla="*/ 3 w 156"/>
                <a:gd name="T11" fmla="*/ 1 h 228"/>
                <a:gd name="T12" fmla="*/ 9 w 156"/>
                <a:gd name="T13" fmla="*/ 1 h 228"/>
                <a:gd name="T14" fmla="*/ 153 w 156"/>
                <a:gd name="T15" fmla="*/ 61 h 228"/>
                <a:gd name="T16" fmla="*/ 156 w 156"/>
                <a:gd name="T17" fmla="*/ 66 h 228"/>
                <a:gd name="T18" fmla="*/ 156 w 156"/>
                <a:gd name="T19" fmla="*/ 222 h 228"/>
                <a:gd name="T20" fmla="*/ 154 w 156"/>
                <a:gd name="T21" fmla="*/ 227 h 228"/>
                <a:gd name="T22" fmla="*/ 150 w 156"/>
                <a:gd name="T23" fmla="*/ 228 h 228"/>
                <a:gd name="T24" fmla="*/ 12 w 156"/>
                <a:gd name="T25" fmla="*/ 158 h 228"/>
                <a:gd name="T26" fmla="*/ 144 w 156"/>
                <a:gd name="T27" fmla="*/ 213 h 228"/>
                <a:gd name="T28" fmla="*/ 144 w 156"/>
                <a:gd name="T29" fmla="*/ 70 h 228"/>
                <a:gd name="T30" fmla="*/ 12 w 156"/>
                <a:gd name="T31" fmla="*/ 15 h 228"/>
                <a:gd name="T32" fmla="*/ 12 w 156"/>
                <a:gd name="T33" fmla="*/ 15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 h="228">
                  <a:moveTo>
                    <a:pt x="150" y="228"/>
                  </a:moveTo>
                  <a:cubicBezTo>
                    <a:pt x="149" y="228"/>
                    <a:pt x="149" y="228"/>
                    <a:pt x="148" y="228"/>
                  </a:cubicBezTo>
                  <a:cubicBezTo>
                    <a:pt x="4" y="168"/>
                    <a:pt x="4" y="168"/>
                    <a:pt x="4" y="168"/>
                  </a:cubicBezTo>
                  <a:cubicBezTo>
                    <a:pt x="2" y="167"/>
                    <a:pt x="0" y="165"/>
                    <a:pt x="0" y="162"/>
                  </a:cubicBezTo>
                  <a:cubicBezTo>
                    <a:pt x="0" y="6"/>
                    <a:pt x="0" y="6"/>
                    <a:pt x="0" y="6"/>
                  </a:cubicBezTo>
                  <a:cubicBezTo>
                    <a:pt x="0" y="4"/>
                    <a:pt x="1" y="3"/>
                    <a:pt x="3" y="1"/>
                  </a:cubicBezTo>
                  <a:cubicBezTo>
                    <a:pt x="5" y="0"/>
                    <a:pt x="7" y="0"/>
                    <a:pt x="9" y="1"/>
                  </a:cubicBezTo>
                  <a:cubicBezTo>
                    <a:pt x="153" y="61"/>
                    <a:pt x="153" y="61"/>
                    <a:pt x="153" y="61"/>
                  </a:cubicBezTo>
                  <a:cubicBezTo>
                    <a:pt x="155" y="62"/>
                    <a:pt x="156" y="64"/>
                    <a:pt x="156" y="66"/>
                  </a:cubicBezTo>
                  <a:cubicBezTo>
                    <a:pt x="156" y="222"/>
                    <a:pt x="156" y="222"/>
                    <a:pt x="156" y="222"/>
                  </a:cubicBezTo>
                  <a:cubicBezTo>
                    <a:pt x="156" y="224"/>
                    <a:pt x="155" y="226"/>
                    <a:pt x="154" y="227"/>
                  </a:cubicBezTo>
                  <a:cubicBezTo>
                    <a:pt x="153" y="228"/>
                    <a:pt x="151" y="228"/>
                    <a:pt x="150" y="228"/>
                  </a:cubicBezTo>
                  <a:close/>
                  <a:moveTo>
                    <a:pt x="12" y="158"/>
                  </a:moveTo>
                  <a:cubicBezTo>
                    <a:pt x="144" y="213"/>
                    <a:pt x="144" y="213"/>
                    <a:pt x="144" y="213"/>
                  </a:cubicBezTo>
                  <a:cubicBezTo>
                    <a:pt x="144" y="70"/>
                    <a:pt x="144" y="70"/>
                    <a:pt x="144" y="70"/>
                  </a:cubicBezTo>
                  <a:cubicBezTo>
                    <a:pt x="12" y="15"/>
                    <a:pt x="12" y="15"/>
                    <a:pt x="12" y="15"/>
                  </a:cubicBezTo>
                  <a:lnTo>
                    <a:pt x="1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48" name="Freeform 6">
              <a:extLst>
                <a:ext uri="{FF2B5EF4-FFF2-40B4-BE49-F238E27FC236}">
                  <a16:creationId xmlns:a16="http://schemas.microsoft.com/office/drawing/2014/main" id="{7A032CCA-B993-1AA4-19A8-3291028B9CBC}"/>
                </a:ext>
              </a:extLst>
            </p:cNvPr>
            <p:cNvSpPr>
              <a:spLocks noEditPoints="1"/>
            </p:cNvSpPr>
            <p:nvPr/>
          </p:nvSpPr>
          <p:spPr bwMode="auto">
            <a:xfrm>
              <a:off x="738" y="681"/>
              <a:ext cx="221" cy="341"/>
            </a:xfrm>
            <a:custGeom>
              <a:avLst/>
              <a:gdLst>
                <a:gd name="T0" fmla="*/ 6 w 144"/>
                <a:gd name="T1" fmla="*/ 228 h 228"/>
                <a:gd name="T2" fmla="*/ 3 w 144"/>
                <a:gd name="T3" fmla="*/ 227 h 228"/>
                <a:gd name="T4" fmla="*/ 0 w 144"/>
                <a:gd name="T5" fmla="*/ 222 h 228"/>
                <a:gd name="T6" fmla="*/ 0 w 144"/>
                <a:gd name="T7" fmla="*/ 66 h 228"/>
                <a:gd name="T8" fmla="*/ 4 w 144"/>
                <a:gd name="T9" fmla="*/ 61 h 228"/>
                <a:gd name="T10" fmla="*/ 136 w 144"/>
                <a:gd name="T11" fmla="*/ 1 h 228"/>
                <a:gd name="T12" fmla="*/ 141 w 144"/>
                <a:gd name="T13" fmla="*/ 1 h 228"/>
                <a:gd name="T14" fmla="*/ 144 w 144"/>
                <a:gd name="T15" fmla="*/ 6 h 228"/>
                <a:gd name="T16" fmla="*/ 144 w 144"/>
                <a:gd name="T17" fmla="*/ 162 h 228"/>
                <a:gd name="T18" fmla="*/ 141 w 144"/>
                <a:gd name="T19" fmla="*/ 168 h 228"/>
                <a:gd name="T20" fmla="*/ 9 w 144"/>
                <a:gd name="T21" fmla="*/ 228 h 228"/>
                <a:gd name="T22" fmla="*/ 6 w 144"/>
                <a:gd name="T23" fmla="*/ 228 h 228"/>
                <a:gd name="T24" fmla="*/ 12 w 144"/>
                <a:gd name="T25" fmla="*/ 70 h 228"/>
                <a:gd name="T26" fmla="*/ 12 w 144"/>
                <a:gd name="T27" fmla="*/ 213 h 228"/>
                <a:gd name="T28" fmla="*/ 132 w 144"/>
                <a:gd name="T29" fmla="*/ 159 h 228"/>
                <a:gd name="T30" fmla="*/ 132 w 144"/>
                <a:gd name="T31" fmla="*/ 16 h 228"/>
                <a:gd name="T32" fmla="*/ 12 w 144"/>
                <a:gd name="T33" fmla="*/ 7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 h="228">
                  <a:moveTo>
                    <a:pt x="6" y="228"/>
                  </a:moveTo>
                  <a:cubicBezTo>
                    <a:pt x="5" y="228"/>
                    <a:pt x="4" y="228"/>
                    <a:pt x="3" y="227"/>
                  </a:cubicBezTo>
                  <a:cubicBezTo>
                    <a:pt x="1" y="226"/>
                    <a:pt x="0" y="224"/>
                    <a:pt x="0" y="222"/>
                  </a:cubicBezTo>
                  <a:cubicBezTo>
                    <a:pt x="0" y="66"/>
                    <a:pt x="0" y="66"/>
                    <a:pt x="0" y="66"/>
                  </a:cubicBezTo>
                  <a:cubicBezTo>
                    <a:pt x="0" y="64"/>
                    <a:pt x="2" y="62"/>
                    <a:pt x="4" y="61"/>
                  </a:cubicBezTo>
                  <a:cubicBezTo>
                    <a:pt x="136" y="1"/>
                    <a:pt x="136" y="1"/>
                    <a:pt x="136" y="1"/>
                  </a:cubicBezTo>
                  <a:cubicBezTo>
                    <a:pt x="138" y="0"/>
                    <a:pt x="140" y="0"/>
                    <a:pt x="141" y="1"/>
                  </a:cubicBezTo>
                  <a:cubicBezTo>
                    <a:pt x="143" y="2"/>
                    <a:pt x="144" y="4"/>
                    <a:pt x="144" y="6"/>
                  </a:cubicBezTo>
                  <a:cubicBezTo>
                    <a:pt x="144" y="162"/>
                    <a:pt x="144" y="162"/>
                    <a:pt x="144" y="162"/>
                  </a:cubicBezTo>
                  <a:cubicBezTo>
                    <a:pt x="144" y="165"/>
                    <a:pt x="143" y="167"/>
                    <a:pt x="141" y="168"/>
                  </a:cubicBezTo>
                  <a:cubicBezTo>
                    <a:pt x="9" y="228"/>
                    <a:pt x="9" y="228"/>
                    <a:pt x="9" y="228"/>
                  </a:cubicBezTo>
                  <a:cubicBezTo>
                    <a:pt x="8" y="228"/>
                    <a:pt x="7" y="228"/>
                    <a:pt x="6" y="228"/>
                  </a:cubicBezTo>
                  <a:close/>
                  <a:moveTo>
                    <a:pt x="12" y="70"/>
                  </a:moveTo>
                  <a:cubicBezTo>
                    <a:pt x="12" y="213"/>
                    <a:pt x="12" y="213"/>
                    <a:pt x="12" y="213"/>
                  </a:cubicBezTo>
                  <a:cubicBezTo>
                    <a:pt x="132" y="159"/>
                    <a:pt x="132" y="159"/>
                    <a:pt x="132" y="159"/>
                  </a:cubicBezTo>
                  <a:cubicBezTo>
                    <a:pt x="132" y="16"/>
                    <a:pt x="132" y="16"/>
                    <a:pt x="132" y="16"/>
                  </a:cubicBezTo>
                  <a:lnTo>
                    <a:pt x="12"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49" name="Freeform 7">
              <a:extLst>
                <a:ext uri="{FF2B5EF4-FFF2-40B4-BE49-F238E27FC236}">
                  <a16:creationId xmlns:a16="http://schemas.microsoft.com/office/drawing/2014/main" id="{9E5FD10C-8EBD-E8F4-2993-4F4CBF785243}"/>
                </a:ext>
              </a:extLst>
            </p:cNvPr>
            <p:cNvSpPr>
              <a:spLocks/>
            </p:cNvSpPr>
            <p:nvPr/>
          </p:nvSpPr>
          <p:spPr bwMode="auto">
            <a:xfrm>
              <a:off x="516" y="591"/>
              <a:ext cx="444" cy="110"/>
            </a:xfrm>
            <a:custGeom>
              <a:avLst/>
              <a:gdLst>
                <a:gd name="T0" fmla="*/ 283 w 290"/>
                <a:gd name="T1" fmla="*/ 72 h 73"/>
                <a:gd name="T2" fmla="*/ 281 w 290"/>
                <a:gd name="T3" fmla="*/ 72 h 73"/>
                <a:gd name="T4" fmla="*/ 145 w 290"/>
                <a:gd name="T5" fmla="*/ 13 h 73"/>
                <a:gd name="T6" fmla="*/ 10 w 290"/>
                <a:gd name="T7" fmla="*/ 72 h 73"/>
                <a:gd name="T8" fmla="*/ 2 w 290"/>
                <a:gd name="T9" fmla="*/ 69 h 73"/>
                <a:gd name="T10" fmla="*/ 5 w 290"/>
                <a:gd name="T11" fmla="*/ 61 h 73"/>
                <a:gd name="T12" fmla="*/ 143 w 290"/>
                <a:gd name="T13" fmla="*/ 1 h 73"/>
                <a:gd name="T14" fmla="*/ 148 w 290"/>
                <a:gd name="T15" fmla="*/ 1 h 73"/>
                <a:gd name="T16" fmla="*/ 286 w 290"/>
                <a:gd name="T17" fmla="*/ 61 h 73"/>
                <a:gd name="T18" fmla="*/ 289 w 290"/>
                <a:gd name="T19" fmla="*/ 69 h 73"/>
                <a:gd name="T20" fmla="*/ 283 w 290"/>
                <a:gd name="T21" fmla="*/ 7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73">
                  <a:moveTo>
                    <a:pt x="283" y="72"/>
                  </a:moveTo>
                  <a:cubicBezTo>
                    <a:pt x="282" y="72"/>
                    <a:pt x="282" y="72"/>
                    <a:pt x="281" y="72"/>
                  </a:cubicBezTo>
                  <a:cubicBezTo>
                    <a:pt x="145" y="13"/>
                    <a:pt x="145" y="13"/>
                    <a:pt x="145" y="13"/>
                  </a:cubicBezTo>
                  <a:cubicBezTo>
                    <a:pt x="10" y="72"/>
                    <a:pt x="10" y="72"/>
                    <a:pt x="10" y="72"/>
                  </a:cubicBezTo>
                  <a:cubicBezTo>
                    <a:pt x="7" y="73"/>
                    <a:pt x="3" y="72"/>
                    <a:pt x="2" y="69"/>
                  </a:cubicBezTo>
                  <a:cubicBezTo>
                    <a:pt x="0" y="66"/>
                    <a:pt x="2" y="62"/>
                    <a:pt x="5" y="61"/>
                  </a:cubicBezTo>
                  <a:cubicBezTo>
                    <a:pt x="143" y="1"/>
                    <a:pt x="143" y="1"/>
                    <a:pt x="143" y="1"/>
                  </a:cubicBezTo>
                  <a:cubicBezTo>
                    <a:pt x="144" y="0"/>
                    <a:pt x="146" y="0"/>
                    <a:pt x="148" y="1"/>
                  </a:cubicBezTo>
                  <a:cubicBezTo>
                    <a:pt x="286" y="61"/>
                    <a:pt x="286" y="61"/>
                    <a:pt x="286" y="61"/>
                  </a:cubicBezTo>
                  <a:cubicBezTo>
                    <a:pt x="289" y="62"/>
                    <a:pt x="290" y="66"/>
                    <a:pt x="289" y="69"/>
                  </a:cubicBezTo>
                  <a:cubicBezTo>
                    <a:pt x="288" y="71"/>
                    <a:pt x="286" y="72"/>
                    <a:pt x="283"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50" name="Freeform 8">
              <a:extLst>
                <a:ext uri="{FF2B5EF4-FFF2-40B4-BE49-F238E27FC236}">
                  <a16:creationId xmlns:a16="http://schemas.microsoft.com/office/drawing/2014/main" id="{A9988812-6800-785D-8824-EAF7D836B1A0}"/>
                </a:ext>
              </a:extLst>
            </p:cNvPr>
            <p:cNvSpPr>
              <a:spLocks/>
            </p:cNvSpPr>
            <p:nvPr/>
          </p:nvSpPr>
          <p:spPr bwMode="auto">
            <a:xfrm>
              <a:off x="646" y="630"/>
              <a:ext cx="212" cy="111"/>
            </a:xfrm>
            <a:custGeom>
              <a:avLst/>
              <a:gdLst>
                <a:gd name="T0" fmla="*/ 204 w 212"/>
                <a:gd name="T1" fmla="*/ 111 h 111"/>
                <a:gd name="T2" fmla="*/ 0 w 212"/>
                <a:gd name="T3" fmla="*/ 17 h 111"/>
                <a:gd name="T4" fmla="*/ 8 w 212"/>
                <a:gd name="T5" fmla="*/ 0 h 111"/>
                <a:gd name="T6" fmla="*/ 212 w 212"/>
                <a:gd name="T7" fmla="*/ 94 h 111"/>
                <a:gd name="T8" fmla="*/ 204 w 212"/>
                <a:gd name="T9" fmla="*/ 111 h 111"/>
              </a:gdLst>
              <a:ahLst/>
              <a:cxnLst>
                <a:cxn ang="0">
                  <a:pos x="T0" y="T1"/>
                </a:cxn>
                <a:cxn ang="0">
                  <a:pos x="T2" y="T3"/>
                </a:cxn>
                <a:cxn ang="0">
                  <a:pos x="T4" y="T5"/>
                </a:cxn>
                <a:cxn ang="0">
                  <a:pos x="T6" y="T7"/>
                </a:cxn>
                <a:cxn ang="0">
                  <a:pos x="T8" y="T9"/>
                </a:cxn>
              </a:cxnLst>
              <a:rect l="0" t="0" r="r" b="b"/>
              <a:pathLst>
                <a:path w="212" h="111">
                  <a:moveTo>
                    <a:pt x="204" y="111"/>
                  </a:moveTo>
                  <a:lnTo>
                    <a:pt x="0" y="17"/>
                  </a:lnTo>
                  <a:lnTo>
                    <a:pt x="8" y="0"/>
                  </a:lnTo>
                  <a:lnTo>
                    <a:pt x="212" y="94"/>
                  </a:lnTo>
                  <a:lnTo>
                    <a:pt x="204"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51" name="Freeform 9">
              <a:extLst>
                <a:ext uri="{FF2B5EF4-FFF2-40B4-BE49-F238E27FC236}">
                  <a16:creationId xmlns:a16="http://schemas.microsoft.com/office/drawing/2014/main" id="{7C10CA50-3255-94AF-30B4-465F1229D1F7}"/>
                </a:ext>
              </a:extLst>
            </p:cNvPr>
            <p:cNvSpPr>
              <a:spLocks noEditPoints="1"/>
            </p:cNvSpPr>
            <p:nvPr/>
          </p:nvSpPr>
          <p:spPr bwMode="auto">
            <a:xfrm>
              <a:off x="572" y="762"/>
              <a:ext cx="129" cy="161"/>
            </a:xfrm>
            <a:custGeom>
              <a:avLst/>
              <a:gdLst>
                <a:gd name="T0" fmla="*/ 78 w 84"/>
                <a:gd name="T1" fmla="*/ 108 h 108"/>
                <a:gd name="T2" fmla="*/ 76 w 84"/>
                <a:gd name="T3" fmla="*/ 108 h 108"/>
                <a:gd name="T4" fmla="*/ 4 w 84"/>
                <a:gd name="T5" fmla="*/ 72 h 108"/>
                <a:gd name="T6" fmla="*/ 0 w 84"/>
                <a:gd name="T7" fmla="*/ 66 h 108"/>
                <a:gd name="T8" fmla="*/ 0 w 84"/>
                <a:gd name="T9" fmla="*/ 6 h 108"/>
                <a:gd name="T10" fmla="*/ 3 w 84"/>
                <a:gd name="T11" fmla="*/ 1 h 108"/>
                <a:gd name="T12" fmla="*/ 9 w 84"/>
                <a:gd name="T13" fmla="*/ 1 h 108"/>
                <a:gd name="T14" fmla="*/ 81 w 84"/>
                <a:gd name="T15" fmla="*/ 37 h 108"/>
                <a:gd name="T16" fmla="*/ 84 w 84"/>
                <a:gd name="T17" fmla="*/ 42 h 108"/>
                <a:gd name="T18" fmla="*/ 84 w 84"/>
                <a:gd name="T19" fmla="*/ 102 h 108"/>
                <a:gd name="T20" fmla="*/ 81 w 84"/>
                <a:gd name="T21" fmla="*/ 108 h 108"/>
                <a:gd name="T22" fmla="*/ 78 w 84"/>
                <a:gd name="T23" fmla="*/ 108 h 108"/>
                <a:gd name="T24" fmla="*/ 12 w 84"/>
                <a:gd name="T25" fmla="*/ 63 h 108"/>
                <a:gd name="T26" fmla="*/ 72 w 84"/>
                <a:gd name="T27" fmla="*/ 93 h 108"/>
                <a:gd name="T28" fmla="*/ 72 w 84"/>
                <a:gd name="T29" fmla="*/ 46 h 108"/>
                <a:gd name="T30" fmla="*/ 12 w 84"/>
                <a:gd name="T31" fmla="*/ 16 h 108"/>
                <a:gd name="T32" fmla="*/ 12 w 84"/>
                <a:gd name="T33" fmla="*/ 63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08">
                  <a:moveTo>
                    <a:pt x="78" y="108"/>
                  </a:moveTo>
                  <a:cubicBezTo>
                    <a:pt x="77" y="108"/>
                    <a:pt x="76" y="108"/>
                    <a:pt x="76" y="108"/>
                  </a:cubicBezTo>
                  <a:cubicBezTo>
                    <a:pt x="4" y="72"/>
                    <a:pt x="4" y="72"/>
                    <a:pt x="4" y="72"/>
                  </a:cubicBezTo>
                  <a:cubicBezTo>
                    <a:pt x="2" y="71"/>
                    <a:pt x="0" y="69"/>
                    <a:pt x="0" y="66"/>
                  </a:cubicBezTo>
                  <a:cubicBezTo>
                    <a:pt x="0" y="6"/>
                    <a:pt x="0" y="6"/>
                    <a:pt x="0" y="6"/>
                  </a:cubicBezTo>
                  <a:cubicBezTo>
                    <a:pt x="0" y="4"/>
                    <a:pt x="1" y="2"/>
                    <a:pt x="3" y="1"/>
                  </a:cubicBezTo>
                  <a:cubicBezTo>
                    <a:pt x="5" y="0"/>
                    <a:pt x="7" y="0"/>
                    <a:pt x="9" y="1"/>
                  </a:cubicBezTo>
                  <a:cubicBezTo>
                    <a:pt x="81" y="37"/>
                    <a:pt x="81" y="37"/>
                    <a:pt x="81" y="37"/>
                  </a:cubicBezTo>
                  <a:cubicBezTo>
                    <a:pt x="83" y="38"/>
                    <a:pt x="84" y="40"/>
                    <a:pt x="84" y="42"/>
                  </a:cubicBezTo>
                  <a:cubicBezTo>
                    <a:pt x="84" y="102"/>
                    <a:pt x="84" y="102"/>
                    <a:pt x="84" y="102"/>
                  </a:cubicBezTo>
                  <a:cubicBezTo>
                    <a:pt x="84" y="105"/>
                    <a:pt x="83" y="106"/>
                    <a:pt x="81" y="108"/>
                  </a:cubicBezTo>
                  <a:cubicBezTo>
                    <a:pt x="80" y="108"/>
                    <a:pt x="79" y="108"/>
                    <a:pt x="78" y="108"/>
                  </a:cubicBezTo>
                  <a:close/>
                  <a:moveTo>
                    <a:pt x="12" y="63"/>
                  </a:moveTo>
                  <a:cubicBezTo>
                    <a:pt x="72" y="93"/>
                    <a:pt x="72" y="93"/>
                    <a:pt x="72" y="93"/>
                  </a:cubicBezTo>
                  <a:cubicBezTo>
                    <a:pt x="72" y="46"/>
                    <a:pt x="72" y="46"/>
                    <a:pt x="72" y="46"/>
                  </a:cubicBezTo>
                  <a:cubicBezTo>
                    <a:pt x="12" y="16"/>
                    <a:pt x="12" y="16"/>
                    <a:pt x="12" y="16"/>
                  </a:cubicBezTo>
                  <a:lnTo>
                    <a:pt x="12"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52" name="Group 81">
            <a:extLst>
              <a:ext uri="{FF2B5EF4-FFF2-40B4-BE49-F238E27FC236}">
                <a16:creationId xmlns:a16="http://schemas.microsoft.com/office/drawing/2014/main" id="{499B5B42-09BA-3CFD-E78C-0212487929C9}"/>
              </a:ext>
            </a:extLst>
          </p:cNvPr>
          <p:cNvGrpSpPr>
            <a:grpSpLocks noChangeAspect="1"/>
          </p:cNvGrpSpPr>
          <p:nvPr/>
        </p:nvGrpSpPr>
        <p:grpSpPr bwMode="auto">
          <a:xfrm>
            <a:off x="9020055" y="1930295"/>
            <a:ext cx="285856" cy="286525"/>
            <a:chOff x="2400" y="1718"/>
            <a:chExt cx="427" cy="428"/>
          </a:xfrm>
          <a:solidFill>
            <a:srgbClr val="FFFFFF"/>
          </a:solidFill>
        </p:grpSpPr>
        <p:sp>
          <p:nvSpPr>
            <p:cNvPr id="53" name="Freeform 82">
              <a:extLst>
                <a:ext uri="{FF2B5EF4-FFF2-40B4-BE49-F238E27FC236}">
                  <a16:creationId xmlns:a16="http://schemas.microsoft.com/office/drawing/2014/main" id="{AB7CACC5-479F-50D2-8034-10C47A33E4D4}"/>
                </a:ext>
              </a:extLst>
            </p:cNvPr>
            <p:cNvSpPr>
              <a:spLocks/>
            </p:cNvSpPr>
            <p:nvPr/>
          </p:nvSpPr>
          <p:spPr bwMode="auto">
            <a:xfrm>
              <a:off x="2400" y="1844"/>
              <a:ext cx="427" cy="17"/>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3" y="12"/>
                    <a:pt x="0" y="9"/>
                    <a:pt x="0" y="6"/>
                  </a:cubicBezTo>
                  <a:cubicBezTo>
                    <a:pt x="0" y="3"/>
                    <a:pt x="3" y="0"/>
                    <a:pt x="6" y="0"/>
                  </a:cubicBezTo>
                  <a:cubicBezTo>
                    <a:pt x="282" y="0"/>
                    <a:pt x="282" y="0"/>
                    <a:pt x="282" y="0"/>
                  </a:cubicBezTo>
                  <a:cubicBezTo>
                    <a:pt x="285" y="0"/>
                    <a:pt x="288" y="3"/>
                    <a:pt x="288" y="6"/>
                  </a:cubicBezTo>
                  <a:cubicBezTo>
                    <a:pt x="288" y="9"/>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4" name="Freeform 83">
              <a:extLst>
                <a:ext uri="{FF2B5EF4-FFF2-40B4-BE49-F238E27FC236}">
                  <a16:creationId xmlns:a16="http://schemas.microsoft.com/office/drawing/2014/main" id="{F3D93FBF-C02E-0207-D943-5FF147B09B03}"/>
                </a:ext>
              </a:extLst>
            </p:cNvPr>
            <p:cNvSpPr>
              <a:spLocks noEditPoints="1"/>
            </p:cNvSpPr>
            <p:nvPr/>
          </p:nvSpPr>
          <p:spPr bwMode="auto">
            <a:xfrm>
              <a:off x="2400" y="1719"/>
              <a:ext cx="427" cy="427"/>
            </a:xfrm>
            <a:custGeom>
              <a:avLst/>
              <a:gdLst>
                <a:gd name="T0" fmla="*/ 144 w 288"/>
                <a:gd name="T1" fmla="*/ 288 h 288"/>
                <a:gd name="T2" fmla="*/ 139 w 288"/>
                <a:gd name="T3" fmla="*/ 285 h 288"/>
                <a:gd name="T4" fmla="*/ 1 w 288"/>
                <a:gd name="T5" fmla="*/ 93 h 288"/>
                <a:gd name="T6" fmla="*/ 1 w 288"/>
                <a:gd name="T7" fmla="*/ 86 h 288"/>
                <a:gd name="T8" fmla="*/ 61 w 288"/>
                <a:gd name="T9" fmla="*/ 2 h 288"/>
                <a:gd name="T10" fmla="*/ 66 w 288"/>
                <a:gd name="T11" fmla="*/ 0 h 288"/>
                <a:gd name="T12" fmla="*/ 222 w 288"/>
                <a:gd name="T13" fmla="*/ 0 h 288"/>
                <a:gd name="T14" fmla="*/ 227 w 288"/>
                <a:gd name="T15" fmla="*/ 2 h 288"/>
                <a:gd name="T16" fmla="*/ 287 w 288"/>
                <a:gd name="T17" fmla="*/ 86 h 288"/>
                <a:gd name="T18" fmla="*/ 287 w 288"/>
                <a:gd name="T19" fmla="*/ 93 h 288"/>
                <a:gd name="T20" fmla="*/ 149 w 288"/>
                <a:gd name="T21" fmla="*/ 285 h 288"/>
                <a:gd name="T22" fmla="*/ 144 w 288"/>
                <a:gd name="T23" fmla="*/ 288 h 288"/>
                <a:gd name="T24" fmla="*/ 13 w 288"/>
                <a:gd name="T25" fmla="*/ 90 h 288"/>
                <a:gd name="T26" fmla="*/ 144 w 288"/>
                <a:gd name="T27" fmla="*/ 272 h 288"/>
                <a:gd name="T28" fmla="*/ 275 w 288"/>
                <a:gd name="T29" fmla="*/ 90 h 288"/>
                <a:gd name="T30" fmla="*/ 219 w 288"/>
                <a:gd name="T31" fmla="*/ 12 h 288"/>
                <a:gd name="T32" fmla="*/ 69 w 288"/>
                <a:gd name="T33" fmla="*/ 12 h 288"/>
                <a:gd name="T34" fmla="*/ 13 w 288"/>
                <a:gd name="T35" fmla="*/ 9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8" h="288">
                  <a:moveTo>
                    <a:pt x="144" y="288"/>
                  </a:moveTo>
                  <a:cubicBezTo>
                    <a:pt x="142" y="288"/>
                    <a:pt x="140" y="287"/>
                    <a:pt x="139" y="285"/>
                  </a:cubicBezTo>
                  <a:cubicBezTo>
                    <a:pt x="1" y="93"/>
                    <a:pt x="1" y="93"/>
                    <a:pt x="1" y="93"/>
                  </a:cubicBezTo>
                  <a:cubicBezTo>
                    <a:pt x="0" y="91"/>
                    <a:pt x="0" y="88"/>
                    <a:pt x="1" y="86"/>
                  </a:cubicBezTo>
                  <a:cubicBezTo>
                    <a:pt x="61" y="2"/>
                    <a:pt x="61" y="2"/>
                    <a:pt x="61" y="2"/>
                  </a:cubicBezTo>
                  <a:cubicBezTo>
                    <a:pt x="62" y="1"/>
                    <a:pt x="64" y="0"/>
                    <a:pt x="66" y="0"/>
                  </a:cubicBezTo>
                  <a:cubicBezTo>
                    <a:pt x="222" y="0"/>
                    <a:pt x="222" y="0"/>
                    <a:pt x="222" y="0"/>
                  </a:cubicBezTo>
                  <a:cubicBezTo>
                    <a:pt x="224" y="0"/>
                    <a:pt x="226" y="1"/>
                    <a:pt x="227" y="2"/>
                  </a:cubicBezTo>
                  <a:cubicBezTo>
                    <a:pt x="287" y="86"/>
                    <a:pt x="287" y="86"/>
                    <a:pt x="287" y="86"/>
                  </a:cubicBezTo>
                  <a:cubicBezTo>
                    <a:pt x="288" y="88"/>
                    <a:pt x="288" y="91"/>
                    <a:pt x="287" y="93"/>
                  </a:cubicBezTo>
                  <a:cubicBezTo>
                    <a:pt x="149" y="285"/>
                    <a:pt x="149" y="285"/>
                    <a:pt x="149" y="285"/>
                  </a:cubicBezTo>
                  <a:cubicBezTo>
                    <a:pt x="148" y="287"/>
                    <a:pt x="146" y="288"/>
                    <a:pt x="144" y="288"/>
                  </a:cubicBezTo>
                  <a:close/>
                  <a:moveTo>
                    <a:pt x="13" y="90"/>
                  </a:moveTo>
                  <a:cubicBezTo>
                    <a:pt x="144" y="272"/>
                    <a:pt x="144" y="272"/>
                    <a:pt x="144" y="272"/>
                  </a:cubicBezTo>
                  <a:cubicBezTo>
                    <a:pt x="275" y="90"/>
                    <a:pt x="275" y="90"/>
                    <a:pt x="275" y="90"/>
                  </a:cubicBezTo>
                  <a:cubicBezTo>
                    <a:pt x="219" y="12"/>
                    <a:pt x="219" y="12"/>
                    <a:pt x="219" y="12"/>
                  </a:cubicBezTo>
                  <a:cubicBezTo>
                    <a:pt x="69" y="12"/>
                    <a:pt x="69" y="12"/>
                    <a:pt x="69" y="12"/>
                  </a:cubicBezTo>
                  <a:lnTo>
                    <a:pt x="13"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5" name="Freeform 84">
              <a:extLst>
                <a:ext uri="{FF2B5EF4-FFF2-40B4-BE49-F238E27FC236}">
                  <a16:creationId xmlns:a16="http://schemas.microsoft.com/office/drawing/2014/main" id="{87F69915-70B6-8201-512D-5523EDBD06E5}"/>
                </a:ext>
              </a:extLst>
            </p:cNvPr>
            <p:cNvSpPr>
              <a:spLocks noEditPoints="1"/>
            </p:cNvSpPr>
            <p:nvPr/>
          </p:nvSpPr>
          <p:spPr bwMode="auto">
            <a:xfrm>
              <a:off x="2525" y="1718"/>
              <a:ext cx="177" cy="428"/>
            </a:xfrm>
            <a:custGeom>
              <a:avLst/>
              <a:gdLst>
                <a:gd name="T0" fmla="*/ 60 w 120"/>
                <a:gd name="T1" fmla="*/ 289 h 289"/>
                <a:gd name="T2" fmla="*/ 54 w 120"/>
                <a:gd name="T3" fmla="*/ 284 h 289"/>
                <a:gd name="T4" fmla="*/ 0 w 120"/>
                <a:gd name="T5" fmla="*/ 92 h 289"/>
                <a:gd name="T6" fmla="*/ 1 w 120"/>
                <a:gd name="T7" fmla="*/ 88 h 289"/>
                <a:gd name="T8" fmla="*/ 55 w 120"/>
                <a:gd name="T9" fmla="*/ 4 h 289"/>
                <a:gd name="T10" fmla="*/ 65 w 120"/>
                <a:gd name="T11" fmla="*/ 4 h 289"/>
                <a:gd name="T12" fmla="*/ 119 w 120"/>
                <a:gd name="T13" fmla="*/ 88 h 289"/>
                <a:gd name="T14" fmla="*/ 120 w 120"/>
                <a:gd name="T15" fmla="*/ 92 h 289"/>
                <a:gd name="T16" fmla="*/ 66 w 120"/>
                <a:gd name="T17" fmla="*/ 284 h 289"/>
                <a:gd name="T18" fmla="*/ 60 w 120"/>
                <a:gd name="T19" fmla="*/ 289 h 289"/>
                <a:gd name="T20" fmla="*/ 13 w 120"/>
                <a:gd name="T21" fmla="*/ 92 h 289"/>
                <a:gd name="T22" fmla="*/ 60 w 120"/>
                <a:gd name="T23" fmla="*/ 261 h 289"/>
                <a:gd name="T24" fmla="*/ 108 w 120"/>
                <a:gd name="T25" fmla="*/ 92 h 289"/>
                <a:gd name="T26" fmla="*/ 60 w 120"/>
                <a:gd name="T27" fmla="*/ 18 h 289"/>
                <a:gd name="T28" fmla="*/ 13 w 120"/>
                <a:gd name="T29" fmla="*/ 9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289">
                  <a:moveTo>
                    <a:pt x="60" y="289"/>
                  </a:moveTo>
                  <a:cubicBezTo>
                    <a:pt x="57" y="289"/>
                    <a:pt x="55" y="287"/>
                    <a:pt x="54" y="284"/>
                  </a:cubicBezTo>
                  <a:cubicBezTo>
                    <a:pt x="0" y="92"/>
                    <a:pt x="0" y="92"/>
                    <a:pt x="0" y="92"/>
                  </a:cubicBezTo>
                  <a:cubicBezTo>
                    <a:pt x="0" y="91"/>
                    <a:pt x="0" y="89"/>
                    <a:pt x="1" y="88"/>
                  </a:cubicBezTo>
                  <a:cubicBezTo>
                    <a:pt x="55" y="4"/>
                    <a:pt x="55" y="4"/>
                    <a:pt x="55" y="4"/>
                  </a:cubicBezTo>
                  <a:cubicBezTo>
                    <a:pt x="57" y="0"/>
                    <a:pt x="63" y="0"/>
                    <a:pt x="65" y="4"/>
                  </a:cubicBezTo>
                  <a:cubicBezTo>
                    <a:pt x="119" y="88"/>
                    <a:pt x="119" y="88"/>
                    <a:pt x="119" y="88"/>
                  </a:cubicBezTo>
                  <a:cubicBezTo>
                    <a:pt x="120" y="89"/>
                    <a:pt x="120" y="91"/>
                    <a:pt x="120" y="92"/>
                  </a:cubicBezTo>
                  <a:cubicBezTo>
                    <a:pt x="66" y="284"/>
                    <a:pt x="66" y="284"/>
                    <a:pt x="66" y="284"/>
                  </a:cubicBezTo>
                  <a:cubicBezTo>
                    <a:pt x="65" y="287"/>
                    <a:pt x="63" y="289"/>
                    <a:pt x="60" y="289"/>
                  </a:cubicBezTo>
                  <a:close/>
                  <a:moveTo>
                    <a:pt x="13" y="92"/>
                  </a:moveTo>
                  <a:cubicBezTo>
                    <a:pt x="60" y="261"/>
                    <a:pt x="60" y="261"/>
                    <a:pt x="60" y="261"/>
                  </a:cubicBezTo>
                  <a:cubicBezTo>
                    <a:pt x="108" y="92"/>
                    <a:pt x="108" y="92"/>
                    <a:pt x="108" y="92"/>
                  </a:cubicBezTo>
                  <a:cubicBezTo>
                    <a:pt x="60" y="18"/>
                    <a:pt x="60" y="18"/>
                    <a:pt x="60" y="18"/>
                  </a:cubicBezTo>
                  <a:lnTo>
                    <a:pt x="13"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6" name="Freeform 85">
              <a:extLst>
                <a:ext uri="{FF2B5EF4-FFF2-40B4-BE49-F238E27FC236}">
                  <a16:creationId xmlns:a16="http://schemas.microsoft.com/office/drawing/2014/main" id="{BB7CE447-8E6F-485D-08FF-60E73A6053D1}"/>
                </a:ext>
              </a:extLst>
            </p:cNvPr>
            <p:cNvSpPr>
              <a:spLocks/>
            </p:cNvSpPr>
            <p:nvPr/>
          </p:nvSpPr>
          <p:spPr bwMode="auto">
            <a:xfrm>
              <a:off x="2488" y="1718"/>
              <a:ext cx="56" cy="143"/>
            </a:xfrm>
            <a:custGeom>
              <a:avLst/>
              <a:gdLst>
                <a:gd name="T0" fmla="*/ 31 w 38"/>
                <a:gd name="T1" fmla="*/ 97 h 97"/>
                <a:gd name="T2" fmla="*/ 25 w 38"/>
                <a:gd name="T3" fmla="*/ 92 h 97"/>
                <a:gd name="T4" fmla="*/ 1 w 38"/>
                <a:gd name="T5" fmla="*/ 8 h 97"/>
                <a:gd name="T6" fmla="*/ 5 w 38"/>
                <a:gd name="T7" fmla="*/ 1 h 97"/>
                <a:gd name="T8" fmla="*/ 13 w 38"/>
                <a:gd name="T9" fmla="*/ 5 h 97"/>
                <a:gd name="T10" fmla="*/ 37 w 38"/>
                <a:gd name="T11" fmla="*/ 89 h 97"/>
                <a:gd name="T12" fmla="*/ 33 w 38"/>
                <a:gd name="T13" fmla="*/ 97 h 97"/>
                <a:gd name="T14" fmla="*/ 31 w 38"/>
                <a:gd name="T15" fmla="*/ 97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97">
                  <a:moveTo>
                    <a:pt x="31" y="97"/>
                  </a:moveTo>
                  <a:cubicBezTo>
                    <a:pt x="28" y="97"/>
                    <a:pt x="26" y="95"/>
                    <a:pt x="25" y="92"/>
                  </a:cubicBezTo>
                  <a:cubicBezTo>
                    <a:pt x="1" y="8"/>
                    <a:pt x="1" y="8"/>
                    <a:pt x="1" y="8"/>
                  </a:cubicBezTo>
                  <a:cubicBezTo>
                    <a:pt x="0" y="5"/>
                    <a:pt x="2" y="2"/>
                    <a:pt x="5" y="1"/>
                  </a:cubicBezTo>
                  <a:cubicBezTo>
                    <a:pt x="9" y="0"/>
                    <a:pt x="12" y="2"/>
                    <a:pt x="13" y="5"/>
                  </a:cubicBezTo>
                  <a:cubicBezTo>
                    <a:pt x="37" y="89"/>
                    <a:pt x="37" y="89"/>
                    <a:pt x="37" y="89"/>
                  </a:cubicBezTo>
                  <a:cubicBezTo>
                    <a:pt x="38" y="92"/>
                    <a:pt x="36" y="96"/>
                    <a:pt x="33" y="97"/>
                  </a:cubicBezTo>
                  <a:cubicBezTo>
                    <a:pt x="32" y="97"/>
                    <a:pt x="32" y="97"/>
                    <a:pt x="31"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7" name="Freeform 86">
              <a:extLst>
                <a:ext uri="{FF2B5EF4-FFF2-40B4-BE49-F238E27FC236}">
                  <a16:creationId xmlns:a16="http://schemas.microsoft.com/office/drawing/2014/main" id="{D6928AB1-18D7-5AC8-E085-556DE68A01BB}"/>
                </a:ext>
              </a:extLst>
            </p:cNvPr>
            <p:cNvSpPr>
              <a:spLocks/>
            </p:cNvSpPr>
            <p:nvPr/>
          </p:nvSpPr>
          <p:spPr bwMode="auto">
            <a:xfrm>
              <a:off x="2683" y="1718"/>
              <a:ext cx="56" cy="143"/>
            </a:xfrm>
            <a:custGeom>
              <a:avLst/>
              <a:gdLst>
                <a:gd name="T0" fmla="*/ 7 w 38"/>
                <a:gd name="T1" fmla="*/ 97 h 97"/>
                <a:gd name="T2" fmla="*/ 5 w 38"/>
                <a:gd name="T3" fmla="*/ 97 h 97"/>
                <a:gd name="T4" fmla="*/ 1 w 38"/>
                <a:gd name="T5" fmla="*/ 89 h 97"/>
                <a:gd name="T6" fmla="*/ 25 w 38"/>
                <a:gd name="T7" fmla="*/ 5 h 97"/>
                <a:gd name="T8" fmla="*/ 33 w 38"/>
                <a:gd name="T9" fmla="*/ 1 h 97"/>
                <a:gd name="T10" fmla="*/ 37 w 38"/>
                <a:gd name="T11" fmla="*/ 8 h 97"/>
                <a:gd name="T12" fmla="*/ 13 w 38"/>
                <a:gd name="T13" fmla="*/ 92 h 97"/>
                <a:gd name="T14" fmla="*/ 7 w 38"/>
                <a:gd name="T15" fmla="*/ 97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97">
                  <a:moveTo>
                    <a:pt x="7" y="97"/>
                  </a:moveTo>
                  <a:cubicBezTo>
                    <a:pt x="6" y="97"/>
                    <a:pt x="6" y="97"/>
                    <a:pt x="5" y="97"/>
                  </a:cubicBezTo>
                  <a:cubicBezTo>
                    <a:pt x="2" y="96"/>
                    <a:pt x="0" y="92"/>
                    <a:pt x="1" y="89"/>
                  </a:cubicBezTo>
                  <a:cubicBezTo>
                    <a:pt x="25" y="5"/>
                    <a:pt x="25" y="5"/>
                    <a:pt x="25" y="5"/>
                  </a:cubicBezTo>
                  <a:cubicBezTo>
                    <a:pt x="26" y="2"/>
                    <a:pt x="30" y="0"/>
                    <a:pt x="33" y="1"/>
                  </a:cubicBezTo>
                  <a:cubicBezTo>
                    <a:pt x="36" y="2"/>
                    <a:pt x="38" y="5"/>
                    <a:pt x="37" y="8"/>
                  </a:cubicBezTo>
                  <a:cubicBezTo>
                    <a:pt x="13" y="92"/>
                    <a:pt x="13" y="92"/>
                    <a:pt x="13" y="92"/>
                  </a:cubicBezTo>
                  <a:cubicBezTo>
                    <a:pt x="12" y="95"/>
                    <a:pt x="10" y="97"/>
                    <a:pt x="7"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Tree>
    <p:extLst>
      <p:ext uri="{BB962C8B-B14F-4D97-AF65-F5344CB8AC3E}">
        <p14:creationId xmlns:p14="http://schemas.microsoft.com/office/powerpoint/2010/main" val="1598481821"/>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3B20EF-35C8-DDC1-456A-399BFDE71736}"/>
            </a:ext>
          </a:extLst>
        </p:cNvPr>
        <p:cNvGrpSpPr/>
        <p:nvPr/>
      </p:nvGrpSpPr>
      <p:grpSpPr>
        <a:xfrm>
          <a:off x="0" y="0"/>
          <a:ext cx="0" cy="0"/>
          <a:chOff x="0" y="0"/>
          <a:chExt cx="0" cy="0"/>
        </a:xfrm>
      </p:grpSpPr>
      <p:sp>
        <p:nvSpPr>
          <p:cNvPr id="7" name="Text 5">
            <a:extLst>
              <a:ext uri="{FF2B5EF4-FFF2-40B4-BE49-F238E27FC236}">
                <a16:creationId xmlns:a16="http://schemas.microsoft.com/office/drawing/2014/main" id="{D5275601-FA9D-85FD-F6B8-3DD851BDE441}"/>
              </a:ext>
            </a:extLst>
          </p:cNvPr>
          <p:cNvSpPr/>
          <p:nvPr/>
        </p:nvSpPr>
        <p:spPr>
          <a:xfrm>
            <a:off x="323471" y="2334310"/>
            <a:ext cx="2089680" cy="1251496"/>
          </a:xfrm>
          <a:prstGeom prst="roundRect">
            <a:avLst>
              <a:gd name="adj" fmla="val 4567"/>
            </a:avLst>
          </a:prstGeom>
          <a:solidFill>
            <a:srgbClr val="FFFFFF"/>
          </a:solidFill>
          <a:ln/>
        </p:spPr>
        <p:txBody>
          <a:bodyPr wrap="square" rtlCol="0" anchor="ctr"/>
          <a:lstStyle/>
          <a:p>
            <a:pPr marL="0" indent="0">
              <a:buNone/>
            </a:pPr>
            <a:endParaRPr lang="en-US"/>
          </a:p>
        </p:txBody>
      </p:sp>
      <p:sp>
        <p:nvSpPr>
          <p:cNvPr id="8" name="Text 6">
            <a:extLst>
              <a:ext uri="{FF2B5EF4-FFF2-40B4-BE49-F238E27FC236}">
                <a16:creationId xmlns:a16="http://schemas.microsoft.com/office/drawing/2014/main" id="{E1A906DC-4709-A55B-BC29-554FDEB54F00}"/>
              </a:ext>
            </a:extLst>
          </p:cNvPr>
          <p:cNvSpPr/>
          <p:nvPr/>
        </p:nvSpPr>
        <p:spPr>
          <a:xfrm>
            <a:off x="418721" y="2429560"/>
            <a:ext cx="2396541" cy="146596"/>
          </a:xfrm>
          <a:prstGeom prst="rect">
            <a:avLst/>
          </a:prstGeom>
          <a:noFill/>
          <a:ln/>
        </p:spPr>
        <p:txBody>
          <a:bodyPr wrap="square" lIns="0" tIns="0" rIns="0" bIns="0" rtlCol="0" anchor="t"/>
          <a:lstStyle/>
          <a:p>
            <a:pPr marL="0" indent="0" algn="l">
              <a:lnSpc>
                <a:spcPts val="1155"/>
              </a:lnSpc>
              <a:spcAft>
                <a:spcPts val="300"/>
              </a:spcAft>
              <a:buNone/>
            </a:pPr>
            <a:r>
              <a:rPr lang="en-US" sz="1200" b="1" dirty="0">
                <a:solidFill>
                  <a:srgbClr val="2563EB"/>
                </a:solidFill>
                <a:ea typeface="Arial" pitchFamily="34" charset="-122"/>
                <a:cs typeface="Arial" pitchFamily="34" charset="-120"/>
              </a:rPr>
              <a:t>Progressive Disclosure</a:t>
            </a:r>
            <a:endParaRPr lang="en-US" sz="1200" dirty="0"/>
          </a:p>
        </p:txBody>
      </p:sp>
      <p:sp>
        <p:nvSpPr>
          <p:cNvPr id="9" name="Text 7">
            <a:extLst>
              <a:ext uri="{FF2B5EF4-FFF2-40B4-BE49-F238E27FC236}">
                <a16:creationId xmlns:a16="http://schemas.microsoft.com/office/drawing/2014/main" id="{A5B21074-E3EE-F488-C76B-2640B97B6F53}"/>
              </a:ext>
            </a:extLst>
          </p:cNvPr>
          <p:cNvSpPr/>
          <p:nvPr/>
        </p:nvSpPr>
        <p:spPr>
          <a:xfrm>
            <a:off x="418721" y="2614256"/>
            <a:ext cx="2349550" cy="876300"/>
          </a:xfrm>
          <a:prstGeom prst="rect">
            <a:avLst/>
          </a:prstGeom>
          <a:noFill/>
          <a:ln/>
        </p:spPr>
        <p:txBody>
          <a:bodyPr wrap="square" lIns="66675" tIns="0" rIns="0" bIns="0" rtlCol="0" anchor="t"/>
          <a:lstStyle/>
          <a:p>
            <a:pPr marL="66675" indent="-66675" algn="l">
              <a:lnSpc>
                <a:spcPts val="2100"/>
              </a:lnSpc>
              <a:buSzPct val="100000"/>
              <a:buChar char="•"/>
            </a:pPr>
            <a:r>
              <a:rPr lang="en-US" sz="1200" dirty="0">
                <a:solidFill>
                  <a:srgbClr val="475569"/>
                </a:solidFill>
                <a:ea typeface="Arial" pitchFamily="34" charset="-122"/>
                <a:cs typeface="Arial" pitchFamily="34" charset="-120"/>
              </a:rPr>
              <a:t>Level 1: Metadata</a:t>
            </a:r>
            <a:endParaRPr lang="en-US" sz="1200" dirty="0"/>
          </a:p>
          <a:p>
            <a:pPr marL="66675" indent="-66675" algn="l">
              <a:lnSpc>
                <a:spcPts val="2100"/>
              </a:lnSpc>
              <a:buSzPct val="100000"/>
              <a:buChar char="•"/>
            </a:pPr>
            <a:r>
              <a:rPr lang="en-US" sz="1200" dirty="0">
                <a:solidFill>
                  <a:srgbClr val="475569"/>
                </a:solidFill>
                <a:ea typeface="Arial" pitchFamily="34" charset="-122"/>
                <a:cs typeface="Arial" pitchFamily="34" charset="-120"/>
              </a:rPr>
              <a:t>Level 2: SKILL.md</a:t>
            </a:r>
            <a:endParaRPr lang="en-US" sz="1200" dirty="0"/>
          </a:p>
          <a:p>
            <a:pPr marL="66675" indent="-66675" algn="l">
              <a:lnSpc>
                <a:spcPts val="2100"/>
              </a:lnSpc>
              <a:buSzPct val="100000"/>
              <a:buChar char="•"/>
            </a:pPr>
            <a:r>
              <a:rPr lang="en-US" sz="1200" dirty="0">
                <a:solidFill>
                  <a:srgbClr val="475569"/>
                </a:solidFill>
                <a:ea typeface="Arial" pitchFamily="34" charset="-122"/>
                <a:cs typeface="Arial" pitchFamily="34" charset="-120"/>
              </a:rPr>
              <a:t>Level 3+: Linked files</a:t>
            </a:r>
            <a:endParaRPr lang="en-US" sz="1200" dirty="0"/>
          </a:p>
        </p:txBody>
      </p:sp>
      <p:sp>
        <p:nvSpPr>
          <p:cNvPr id="10" name="Text 8">
            <a:extLst>
              <a:ext uri="{FF2B5EF4-FFF2-40B4-BE49-F238E27FC236}">
                <a16:creationId xmlns:a16="http://schemas.microsoft.com/office/drawing/2014/main" id="{99DE78E2-74A6-2D1C-281D-EE34F5C33E3C}"/>
              </a:ext>
            </a:extLst>
          </p:cNvPr>
          <p:cNvSpPr/>
          <p:nvPr/>
        </p:nvSpPr>
        <p:spPr>
          <a:xfrm>
            <a:off x="323471" y="3662006"/>
            <a:ext cx="2089680" cy="1251496"/>
          </a:xfrm>
          <a:prstGeom prst="roundRect">
            <a:avLst>
              <a:gd name="adj" fmla="val 4567"/>
            </a:avLst>
          </a:prstGeom>
          <a:solidFill>
            <a:srgbClr val="FFFFFF"/>
          </a:solidFill>
          <a:ln/>
        </p:spPr>
        <p:txBody>
          <a:bodyPr wrap="square" rtlCol="0" anchor="ctr"/>
          <a:lstStyle/>
          <a:p>
            <a:pPr marL="0" indent="0">
              <a:buNone/>
            </a:pPr>
            <a:endParaRPr lang="en-US"/>
          </a:p>
        </p:txBody>
      </p:sp>
      <p:sp>
        <p:nvSpPr>
          <p:cNvPr id="11" name="Text 9">
            <a:extLst>
              <a:ext uri="{FF2B5EF4-FFF2-40B4-BE49-F238E27FC236}">
                <a16:creationId xmlns:a16="http://schemas.microsoft.com/office/drawing/2014/main" id="{5AEC5830-9EE8-4601-E563-23CF66685B19}"/>
              </a:ext>
            </a:extLst>
          </p:cNvPr>
          <p:cNvSpPr/>
          <p:nvPr/>
        </p:nvSpPr>
        <p:spPr>
          <a:xfrm>
            <a:off x="418721" y="3757256"/>
            <a:ext cx="2396541" cy="146596"/>
          </a:xfrm>
          <a:prstGeom prst="rect">
            <a:avLst/>
          </a:prstGeom>
          <a:noFill/>
          <a:ln/>
        </p:spPr>
        <p:txBody>
          <a:bodyPr wrap="square" lIns="0" tIns="0" rIns="0" bIns="0" rtlCol="0" anchor="t"/>
          <a:lstStyle/>
          <a:p>
            <a:pPr marL="0" indent="0" algn="l">
              <a:lnSpc>
                <a:spcPts val="1155"/>
              </a:lnSpc>
              <a:spcAft>
                <a:spcPts val="300"/>
              </a:spcAft>
              <a:buNone/>
            </a:pPr>
            <a:r>
              <a:rPr lang="en-US" sz="1200" b="1">
                <a:solidFill>
                  <a:srgbClr val="2563EB"/>
                </a:solidFill>
                <a:ea typeface="Arial" pitchFamily="34" charset="-122"/>
                <a:cs typeface="Arial" pitchFamily="34" charset="-120"/>
              </a:rPr>
              <a:t>Components</a:t>
            </a:r>
            <a:endParaRPr lang="en-US" sz="1200"/>
          </a:p>
        </p:txBody>
      </p:sp>
      <p:sp>
        <p:nvSpPr>
          <p:cNvPr id="12" name="Text 10">
            <a:extLst>
              <a:ext uri="{FF2B5EF4-FFF2-40B4-BE49-F238E27FC236}">
                <a16:creationId xmlns:a16="http://schemas.microsoft.com/office/drawing/2014/main" id="{3E97094E-70FA-8235-B30C-FD298C2BBEDF}"/>
              </a:ext>
            </a:extLst>
          </p:cNvPr>
          <p:cNvSpPr/>
          <p:nvPr/>
        </p:nvSpPr>
        <p:spPr>
          <a:xfrm>
            <a:off x="418721" y="3941951"/>
            <a:ext cx="2349550" cy="876300"/>
          </a:xfrm>
          <a:prstGeom prst="rect">
            <a:avLst/>
          </a:prstGeom>
          <a:noFill/>
          <a:ln/>
        </p:spPr>
        <p:txBody>
          <a:bodyPr wrap="square" lIns="66675" tIns="0" rIns="0" bIns="0" rtlCol="0" anchor="t"/>
          <a:lstStyle/>
          <a:p>
            <a:pPr marL="66675" indent="-66675" algn="l">
              <a:lnSpc>
                <a:spcPts val="2100"/>
              </a:lnSpc>
              <a:buSzPct val="100000"/>
              <a:buChar char="•"/>
            </a:pPr>
            <a:r>
              <a:rPr lang="en-US" sz="1200" dirty="0">
                <a:solidFill>
                  <a:srgbClr val="475569"/>
                </a:solidFill>
                <a:ea typeface="Arial" pitchFamily="34" charset="-122"/>
                <a:cs typeface="Arial" pitchFamily="34" charset="-120"/>
              </a:rPr>
              <a:t>SKILL.md + YAML</a:t>
            </a:r>
            <a:endParaRPr lang="en-US" sz="1200" dirty="0"/>
          </a:p>
          <a:p>
            <a:pPr marL="66675" indent="-66675" algn="l">
              <a:lnSpc>
                <a:spcPts val="2100"/>
              </a:lnSpc>
              <a:buSzPct val="100000"/>
              <a:buChar char="•"/>
            </a:pPr>
            <a:r>
              <a:rPr lang="en-US" sz="1200" dirty="0">
                <a:solidFill>
                  <a:srgbClr val="475569"/>
                </a:solidFill>
                <a:ea typeface="Arial" pitchFamily="34" charset="-122"/>
                <a:cs typeface="Arial" pitchFamily="34" charset="-120"/>
              </a:rPr>
              <a:t>Context files</a:t>
            </a:r>
            <a:endParaRPr lang="en-US" sz="1200" dirty="0"/>
          </a:p>
          <a:p>
            <a:pPr marL="66675" indent="-66675" algn="l">
              <a:lnSpc>
                <a:spcPts val="2100"/>
              </a:lnSpc>
              <a:buSzPct val="100000"/>
              <a:buChar char="•"/>
            </a:pPr>
            <a:r>
              <a:rPr lang="en-US" sz="1200" dirty="0">
                <a:solidFill>
                  <a:srgbClr val="475569"/>
                </a:solidFill>
                <a:ea typeface="Arial" pitchFamily="34" charset="-122"/>
                <a:cs typeface="Arial" pitchFamily="34" charset="-120"/>
              </a:rPr>
              <a:t>Executable code</a:t>
            </a:r>
            <a:endParaRPr lang="en-US" sz="1200" dirty="0"/>
          </a:p>
        </p:txBody>
      </p:sp>
      <p:sp>
        <p:nvSpPr>
          <p:cNvPr id="2" name="Title 1">
            <a:extLst>
              <a:ext uri="{FF2B5EF4-FFF2-40B4-BE49-F238E27FC236}">
                <a16:creationId xmlns:a16="http://schemas.microsoft.com/office/drawing/2014/main" id="{9EECAE9D-68DF-37B8-2A47-BD3641B89384}"/>
              </a:ext>
            </a:extLst>
          </p:cNvPr>
          <p:cNvSpPr>
            <a:spLocks noGrp="1"/>
          </p:cNvSpPr>
          <p:nvPr>
            <p:ph type="title"/>
          </p:nvPr>
        </p:nvSpPr>
        <p:spPr/>
        <p:txBody>
          <a:bodyPr/>
          <a:lstStyle/>
          <a:p>
            <a:r>
              <a:rPr lang="en-US" dirty="0"/>
              <a:t>Progressive Disclosure of Skill Information</a:t>
            </a:r>
          </a:p>
        </p:txBody>
      </p:sp>
      <p:sp>
        <p:nvSpPr>
          <p:cNvPr id="3" name="Text Placeholder 2">
            <a:extLst>
              <a:ext uri="{FF2B5EF4-FFF2-40B4-BE49-F238E27FC236}">
                <a16:creationId xmlns:a16="http://schemas.microsoft.com/office/drawing/2014/main" id="{5D9FF451-0DD2-1B8A-FA69-75CD111DDABC}"/>
              </a:ext>
            </a:extLst>
          </p:cNvPr>
          <p:cNvSpPr>
            <a:spLocks noGrp="1"/>
          </p:cNvSpPr>
          <p:nvPr>
            <p:ph type="body" sz="quarter" idx="11"/>
          </p:nvPr>
        </p:nvSpPr>
        <p:spPr/>
        <p:txBody>
          <a:bodyPr/>
          <a:lstStyle/>
          <a:p>
            <a:r>
              <a:rPr lang="en-US" dirty="0"/>
              <a:t>Skills may contain lengthy workflow instructions. To avoid loading unnecessary details into model context for every call, Skills provide a progressive disclosure standard to progressively inform a model of their capabilities.</a:t>
            </a:r>
          </a:p>
        </p:txBody>
      </p:sp>
      <p:pic>
        <p:nvPicPr>
          <p:cNvPr id="6" name="Picture 5">
            <a:extLst>
              <a:ext uri="{FF2B5EF4-FFF2-40B4-BE49-F238E27FC236}">
                <a16:creationId xmlns:a16="http://schemas.microsoft.com/office/drawing/2014/main" id="{03DA3FAC-2CF5-AE58-77FC-DCB3433E75C2}"/>
              </a:ext>
            </a:extLst>
          </p:cNvPr>
          <p:cNvPicPr>
            <a:picLocks noChangeAspect="1"/>
          </p:cNvPicPr>
          <p:nvPr/>
        </p:nvPicPr>
        <p:blipFill>
          <a:blip r:embed="rId2"/>
          <a:srcRect t="12156"/>
          <a:stretch>
            <a:fillRect/>
          </a:stretch>
        </p:blipFill>
        <p:spPr>
          <a:xfrm>
            <a:off x="2189152" y="1509379"/>
            <a:ext cx="10076033" cy="4570608"/>
          </a:xfrm>
          <a:prstGeom prst="rect">
            <a:avLst/>
          </a:prstGeom>
        </p:spPr>
      </p:pic>
      <p:sp>
        <p:nvSpPr>
          <p:cNvPr id="5" name="TextBox 4">
            <a:extLst>
              <a:ext uri="{FF2B5EF4-FFF2-40B4-BE49-F238E27FC236}">
                <a16:creationId xmlns:a16="http://schemas.microsoft.com/office/drawing/2014/main" id="{9BFD4192-7D65-9B52-5018-8E72814B9DB4}"/>
              </a:ext>
            </a:extLst>
          </p:cNvPr>
          <p:cNvSpPr txBox="1"/>
          <p:nvPr/>
        </p:nvSpPr>
        <p:spPr>
          <a:xfrm>
            <a:off x="3075612" y="6079987"/>
            <a:ext cx="3672227" cy="246221"/>
          </a:xfrm>
          <a:prstGeom prst="rect">
            <a:avLst/>
          </a:prstGeom>
          <a:noFill/>
        </p:spPr>
        <p:txBody>
          <a:bodyPr wrap="square">
            <a:spAutoFit/>
          </a:bodyPr>
          <a:lstStyle/>
          <a:p>
            <a:r>
              <a:rPr lang="en-US" sz="1000" dirty="0"/>
              <a:t>Source: </a:t>
            </a:r>
            <a:r>
              <a:rPr lang="en-US" sz="1000" dirty="0">
                <a:hlinkClick r:id="rId3"/>
              </a:rPr>
              <a:t>Agent Skills with Anthropic - DeepLearning.AI</a:t>
            </a:r>
            <a:endParaRPr lang="en-US" sz="1000" dirty="0"/>
          </a:p>
        </p:txBody>
      </p:sp>
    </p:spTree>
    <p:extLst>
      <p:ext uri="{BB962C8B-B14F-4D97-AF65-F5344CB8AC3E}">
        <p14:creationId xmlns:p14="http://schemas.microsoft.com/office/powerpoint/2010/main" val="334535097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3695C2-3233-C3FC-219E-25BC86ADDF2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6572F3B-55F2-057D-ACCC-4630C992CB93}"/>
              </a:ext>
            </a:extLst>
          </p:cNvPr>
          <p:cNvSpPr>
            <a:spLocks noGrp="1"/>
          </p:cNvSpPr>
          <p:nvPr>
            <p:ph type="title"/>
          </p:nvPr>
        </p:nvSpPr>
        <p:spPr/>
        <p:txBody>
          <a:bodyPr/>
          <a:lstStyle/>
          <a:p>
            <a:r>
              <a:rPr lang="en-US" dirty="0"/>
              <a:t>Skills in the Context of Other Extension Mechanisms</a:t>
            </a:r>
          </a:p>
        </p:txBody>
      </p:sp>
      <p:sp>
        <p:nvSpPr>
          <p:cNvPr id="46" name="Text Placeholder 45">
            <a:extLst>
              <a:ext uri="{FF2B5EF4-FFF2-40B4-BE49-F238E27FC236}">
                <a16:creationId xmlns:a16="http://schemas.microsoft.com/office/drawing/2014/main" id="{603465A9-7AAA-E815-FA8A-C3C483FA10C5}"/>
              </a:ext>
            </a:extLst>
          </p:cNvPr>
          <p:cNvSpPr>
            <a:spLocks noGrp="1"/>
          </p:cNvSpPr>
          <p:nvPr>
            <p:ph type="body" sz="quarter" idx="11"/>
          </p:nvPr>
        </p:nvSpPr>
        <p:spPr/>
        <p:txBody>
          <a:bodyPr/>
          <a:lstStyle/>
          <a:p>
            <a:r>
              <a:rPr lang="en-US" dirty="0"/>
              <a:t>Agents have a growing set of extension mechanisms. Skills provide the procedural knowledge, resources, and bundled scripts necessary to perform complex multi-step tasks.</a:t>
            </a:r>
          </a:p>
        </p:txBody>
      </p:sp>
      <p:sp>
        <p:nvSpPr>
          <p:cNvPr id="3" name="Shape 3">
            <a:extLst>
              <a:ext uri="{FF2B5EF4-FFF2-40B4-BE49-F238E27FC236}">
                <a16:creationId xmlns:a16="http://schemas.microsoft.com/office/drawing/2014/main" id="{DBFC059C-83C6-0B29-451C-A192F8D986CB}"/>
              </a:ext>
            </a:extLst>
          </p:cNvPr>
          <p:cNvSpPr/>
          <p:nvPr/>
        </p:nvSpPr>
        <p:spPr>
          <a:xfrm>
            <a:off x="5010888" y="2610014"/>
            <a:ext cx="2011680" cy="1828800"/>
          </a:xfrm>
          <a:prstGeom prst="roundRect">
            <a:avLst>
              <a:gd name="adj" fmla="val 10764"/>
            </a:avLst>
          </a:prstGeom>
          <a:solidFill>
            <a:schemeClr val="accent1"/>
          </a:solidFill>
          <a:ln w="12700">
            <a:noFill/>
            <a:prstDash val="solid"/>
          </a:ln>
        </p:spPr>
        <p:txBody>
          <a:bodyPr/>
          <a:lstStyle/>
          <a:p>
            <a:pPr algn="ctr"/>
            <a:r>
              <a:rPr lang="en-US" sz="1600" b="1" dirty="0">
                <a:solidFill>
                  <a:schemeClr val="bg1"/>
                </a:solidFill>
              </a:rPr>
              <a:t>Agent</a:t>
            </a:r>
          </a:p>
        </p:txBody>
      </p:sp>
      <p:sp>
        <p:nvSpPr>
          <p:cNvPr id="5" name="Shape 8">
            <a:extLst>
              <a:ext uri="{FF2B5EF4-FFF2-40B4-BE49-F238E27FC236}">
                <a16:creationId xmlns:a16="http://schemas.microsoft.com/office/drawing/2014/main" id="{4C717C2E-C23C-2581-37A8-EC3C1BEE81AE}"/>
              </a:ext>
            </a:extLst>
          </p:cNvPr>
          <p:cNvSpPr/>
          <p:nvPr/>
        </p:nvSpPr>
        <p:spPr>
          <a:xfrm>
            <a:off x="2640122" y="2610014"/>
            <a:ext cx="2011680" cy="1828800"/>
          </a:xfrm>
          <a:prstGeom prst="roundRect">
            <a:avLst>
              <a:gd name="adj" fmla="val 7552"/>
            </a:avLst>
          </a:prstGeom>
          <a:solidFill>
            <a:srgbClr val="4EA72E"/>
          </a:solidFill>
          <a:ln>
            <a:noFill/>
          </a:ln>
        </p:spPr>
        <p:txBody>
          <a:bodyPr wrap="square" rtlCol="0" anchor="t"/>
          <a:lstStyle/>
          <a:p>
            <a:pPr algn="ctr"/>
            <a:r>
              <a:rPr lang="en-US" sz="1100" b="1" dirty="0">
                <a:solidFill>
                  <a:schemeClr val="bg1"/>
                </a:solidFill>
                <a:latin typeface="Arial" pitchFamily="34" charset="0"/>
                <a:cs typeface="Arial" pitchFamily="34" charset="-120"/>
              </a:rPr>
              <a:t>Skills</a:t>
            </a:r>
          </a:p>
          <a:p>
            <a:pPr algn="ctr"/>
            <a:endParaRPr lang="en-US" sz="1100" dirty="0">
              <a:solidFill>
                <a:schemeClr val="bg1"/>
              </a:solidFill>
              <a:latin typeface="Arial" pitchFamily="34" charset="0"/>
              <a:cs typeface="Arial" pitchFamily="34" charset="-120"/>
            </a:endParaRPr>
          </a:p>
          <a:p>
            <a:pPr>
              <a:lnSpc>
                <a:spcPts val="1200"/>
              </a:lnSpc>
            </a:pPr>
            <a:r>
              <a:rPr lang="en-US" sz="1100" dirty="0">
                <a:solidFill>
                  <a:schemeClr val="bg1"/>
                </a:solidFill>
                <a:latin typeface="Segoe UI" panose="020B0502040204020203" pitchFamily="34" charset="0"/>
              </a:rPr>
              <a:t>skill-one/</a:t>
            </a:r>
          </a:p>
          <a:p>
            <a:pPr>
              <a:lnSpc>
                <a:spcPts val="1200"/>
              </a:lnSpc>
            </a:pPr>
            <a:r>
              <a:rPr lang="en-US" sz="1100" dirty="0">
                <a:solidFill>
                  <a:schemeClr val="bg1"/>
                </a:solidFill>
                <a:latin typeface="Segoe UI" panose="020B0502040204020203" pitchFamily="34" charset="0"/>
              </a:rPr>
              <a:t>├─ SKILL.md</a:t>
            </a:r>
          </a:p>
          <a:p>
            <a:pPr>
              <a:lnSpc>
                <a:spcPts val="1200"/>
              </a:lnSpc>
            </a:pPr>
            <a:r>
              <a:rPr lang="en-US" sz="1100" dirty="0">
                <a:solidFill>
                  <a:schemeClr val="bg1"/>
                </a:solidFill>
                <a:latin typeface="Segoe UI" panose="020B0502040204020203" pitchFamily="34" charset="0"/>
              </a:rPr>
              <a:t>├─ resources/</a:t>
            </a:r>
            <a:endParaRPr lang="en-US" sz="1100" dirty="0">
              <a:solidFill>
                <a:schemeClr val="bg1"/>
              </a:solidFill>
              <a:latin typeface="Arial" pitchFamily="34" charset="0"/>
              <a:cs typeface="Arial" pitchFamily="34" charset="-120"/>
            </a:endParaRPr>
          </a:p>
          <a:p>
            <a:pPr>
              <a:lnSpc>
                <a:spcPts val="1200"/>
              </a:lnSpc>
            </a:pPr>
            <a:r>
              <a:rPr lang="en-US" sz="1100" dirty="0">
                <a:solidFill>
                  <a:schemeClr val="bg1"/>
                </a:solidFill>
                <a:latin typeface="Segoe UI" panose="020B0502040204020203" pitchFamily="34" charset="0"/>
              </a:rPr>
              <a:t>│</a:t>
            </a:r>
            <a:r>
              <a:rPr lang="en-US" sz="1100" dirty="0">
                <a:latin typeface="Segoe UI" panose="020B0502040204020203" pitchFamily="34" charset="0"/>
              </a:rPr>
              <a:t>   </a:t>
            </a:r>
            <a:r>
              <a:rPr lang="en-US" sz="1100" dirty="0">
                <a:solidFill>
                  <a:schemeClr val="bg1"/>
                </a:solidFill>
                <a:latin typeface="Segoe UI" panose="020B0502040204020203" pitchFamily="34" charset="0"/>
              </a:rPr>
              <a:t>└─data.csv</a:t>
            </a:r>
          </a:p>
          <a:p>
            <a:pPr>
              <a:lnSpc>
                <a:spcPts val="1200"/>
              </a:lnSpc>
            </a:pPr>
            <a:r>
              <a:rPr lang="en-US" sz="1100" dirty="0">
                <a:solidFill>
                  <a:schemeClr val="bg1"/>
                </a:solidFill>
                <a:latin typeface="Segoe UI" panose="020B0502040204020203" pitchFamily="34" charset="0"/>
              </a:rPr>
              <a:t>└─ scripts/</a:t>
            </a:r>
            <a:endParaRPr lang="en-US" sz="1100" dirty="0">
              <a:solidFill>
                <a:schemeClr val="bg1"/>
              </a:solidFill>
              <a:latin typeface="Arial" pitchFamily="34" charset="0"/>
              <a:cs typeface="Arial" pitchFamily="34" charset="-120"/>
            </a:endParaRPr>
          </a:p>
          <a:p>
            <a:pPr>
              <a:lnSpc>
                <a:spcPts val="1200"/>
              </a:lnSpc>
            </a:pPr>
            <a:r>
              <a:rPr lang="en-US" sz="1100" dirty="0">
                <a:solidFill>
                  <a:schemeClr val="bg1"/>
                </a:solidFill>
                <a:latin typeface="Segoe UI" panose="020B0502040204020203" pitchFamily="34" charset="0"/>
              </a:rPr>
              <a:t>       ├─script_one.py</a:t>
            </a:r>
            <a:endParaRPr lang="en-US" sz="1100" dirty="0">
              <a:solidFill>
                <a:schemeClr val="bg1"/>
              </a:solidFill>
              <a:latin typeface="Arial" pitchFamily="34" charset="0"/>
              <a:cs typeface="Arial" pitchFamily="34" charset="-120"/>
            </a:endParaRPr>
          </a:p>
          <a:p>
            <a:pPr>
              <a:lnSpc>
                <a:spcPts val="1200"/>
              </a:lnSpc>
            </a:pPr>
            <a:r>
              <a:rPr lang="en-US" sz="1100" dirty="0">
                <a:solidFill>
                  <a:schemeClr val="bg1"/>
                </a:solidFill>
                <a:latin typeface="Segoe UI" panose="020B0502040204020203" pitchFamily="34" charset="0"/>
              </a:rPr>
              <a:t>       ├─script_two.py</a:t>
            </a:r>
            <a:endParaRPr lang="en-US" sz="1100" dirty="0">
              <a:solidFill>
                <a:schemeClr val="bg1"/>
              </a:solidFill>
              <a:latin typeface="Arial" pitchFamily="34" charset="0"/>
              <a:cs typeface="Arial" pitchFamily="34" charset="-120"/>
            </a:endParaRPr>
          </a:p>
          <a:p>
            <a:pPr>
              <a:lnSpc>
                <a:spcPts val="1200"/>
              </a:lnSpc>
            </a:pPr>
            <a:r>
              <a:rPr lang="en-US" sz="1100" dirty="0">
                <a:solidFill>
                  <a:schemeClr val="bg1"/>
                </a:solidFill>
                <a:latin typeface="Segoe UI" panose="020B0502040204020203" pitchFamily="34" charset="0"/>
              </a:rPr>
              <a:t>       └─script_three.py</a:t>
            </a:r>
            <a:endParaRPr lang="en-US" sz="1100" dirty="0">
              <a:solidFill>
                <a:schemeClr val="bg1"/>
              </a:solidFill>
              <a:latin typeface="Arial" pitchFamily="34" charset="0"/>
              <a:cs typeface="Arial" pitchFamily="34" charset="-120"/>
            </a:endParaRPr>
          </a:p>
          <a:p>
            <a:endParaRPr lang="en-US" sz="1100" dirty="0">
              <a:solidFill>
                <a:schemeClr val="bg1"/>
              </a:solidFill>
              <a:latin typeface="Arial" pitchFamily="34" charset="0"/>
              <a:cs typeface="Arial" pitchFamily="34" charset="-120"/>
            </a:endParaRPr>
          </a:p>
        </p:txBody>
      </p:sp>
      <p:sp>
        <p:nvSpPr>
          <p:cNvPr id="11" name="Text 16">
            <a:extLst>
              <a:ext uri="{FF2B5EF4-FFF2-40B4-BE49-F238E27FC236}">
                <a16:creationId xmlns:a16="http://schemas.microsoft.com/office/drawing/2014/main" id="{EC3CFAFC-D3F4-2028-1E6A-5948046B1721}"/>
              </a:ext>
            </a:extLst>
          </p:cNvPr>
          <p:cNvSpPr/>
          <p:nvPr/>
        </p:nvSpPr>
        <p:spPr>
          <a:xfrm>
            <a:off x="4340926" y="5082368"/>
            <a:ext cx="1057984" cy="528992"/>
          </a:xfrm>
          <a:prstGeom prst="roundRect">
            <a:avLst/>
          </a:prstGeom>
          <a:solidFill>
            <a:schemeClr val="accent1"/>
          </a:solidFill>
          <a:ln>
            <a:noFill/>
          </a:ln>
        </p:spPr>
        <p:txBody>
          <a:bodyPr wrap="square" rtlCol="0" anchor="ctr"/>
          <a:lstStyle/>
          <a:p>
            <a:pPr marL="0" indent="0" algn="ctr">
              <a:buNone/>
            </a:pPr>
            <a:r>
              <a:rPr lang="en-US" sz="1200" dirty="0">
                <a:solidFill>
                  <a:schemeClr val="bg1"/>
                </a:solidFill>
                <a:latin typeface="Arial" pitchFamily="34" charset="0"/>
                <a:ea typeface="Arial" pitchFamily="34" charset="-122"/>
                <a:cs typeface="Arial" pitchFamily="34" charset="-120"/>
              </a:rPr>
              <a:t>Subagent</a:t>
            </a:r>
            <a:endParaRPr lang="en-US" sz="1200" dirty="0">
              <a:solidFill>
                <a:schemeClr val="bg1"/>
              </a:solidFill>
            </a:endParaRPr>
          </a:p>
        </p:txBody>
      </p:sp>
      <p:sp>
        <p:nvSpPr>
          <p:cNvPr id="12" name="Text 17">
            <a:extLst>
              <a:ext uri="{FF2B5EF4-FFF2-40B4-BE49-F238E27FC236}">
                <a16:creationId xmlns:a16="http://schemas.microsoft.com/office/drawing/2014/main" id="{7327E65B-D68E-656A-877A-A0A224A2C80D}"/>
              </a:ext>
            </a:extLst>
          </p:cNvPr>
          <p:cNvSpPr/>
          <p:nvPr/>
        </p:nvSpPr>
        <p:spPr>
          <a:xfrm>
            <a:off x="5490276" y="5082368"/>
            <a:ext cx="1057984" cy="528992"/>
          </a:xfrm>
          <a:prstGeom prst="roundRect">
            <a:avLst/>
          </a:prstGeom>
          <a:solidFill>
            <a:schemeClr val="accent1"/>
          </a:solidFill>
          <a:ln>
            <a:noFill/>
          </a:ln>
        </p:spPr>
        <p:txBody>
          <a:bodyPr wrap="square" rtlCol="0" anchor="ctr"/>
          <a:lstStyle/>
          <a:p>
            <a:pPr marL="0" indent="0" algn="ctr">
              <a:buNone/>
            </a:pPr>
            <a:r>
              <a:rPr lang="en-US" sz="1200" dirty="0">
                <a:solidFill>
                  <a:schemeClr val="bg1"/>
                </a:solidFill>
                <a:latin typeface="Arial" pitchFamily="34" charset="0"/>
                <a:ea typeface="Arial" pitchFamily="34" charset="-122"/>
                <a:cs typeface="Arial" pitchFamily="34" charset="-120"/>
              </a:rPr>
              <a:t>Subagent</a:t>
            </a:r>
            <a:endParaRPr lang="en-US" sz="1200" dirty="0">
              <a:solidFill>
                <a:schemeClr val="bg1"/>
              </a:solidFill>
            </a:endParaRPr>
          </a:p>
        </p:txBody>
      </p:sp>
      <p:sp>
        <p:nvSpPr>
          <p:cNvPr id="13" name="Text 18">
            <a:extLst>
              <a:ext uri="{FF2B5EF4-FFF2-40B4-BE49-F238E27FC236}">
                <a16:creationId xmlns:a16="http://schemas.microsoft.com/office/drawing/2014/main" id="{3D138FD9-3D6B-80DF-A115-870471B2BC50}"/>
              </a:ext>
            </a:extLst>
          </p:cNvPr>
          <p:cNvSpPr/>
          <p:nvPr/>
        </p:nvSpPr>
        <p:spPr>
          <a:xfrm>
            <a:off x="6652326" y="5082368"/>
            <a:ext cx="1057984" cy="528992"/>
          </a:xfrm>
          <a:prstGeom prst="roundRect">
            <a:avLst/>
          </a:prstGeom>
          <a:solidFill>
            <a:schemeClr val="accent1"/>
          </a:solidFill>
          <a:ln>
            <a:noFill/>
          </a:ln>
        </p:spPr>
        <p:txBody>
          <a:bodyPr wrap="square" rtlCol="0" anchor="ctr"/>
          <a:lstStyle/>
          <a:p>
            <a:pPr marL="0" indent="0" algn="ctr">
              <a:buNone/>
            </a:pPr>
            <a:r>
              <a:rPr lang="en-US" sz="1200" dirty="0">
                <a:solidFill>
                  <a:schemeClr val="bg1"/>
                </a:solidFill>
                <a:latin typeface="Arial" pitchFamily="34" charset="0"/>
                <a:ea typeface="Arial" pitchFamily="34" charset="-122"/>
                <a:cs typeface="Arial" pitchFamily="34" charset="-120"/>
              </a:rPr>
              <a:t>Subagent</a:t>
            </a:r>
            <a:endParaRPr lang="en-US" sz="1200" dirty="0">
              <a:solidFill>
                <a:schemeClr val="bg1"/>
              </a:solidFill>
            </a:endParaRPr>
          </a:p>
        </p:txBody>
      </p:sp>
      <p:sp>
        <p:nvSpPr>
          <p:cNvPr id="14" name="Text 23">
            <a:extLst>
              <a:ext uri="{FF2B5EF4-FFF2-40B4-BE49-F238E27FC236}">
                <a16:creationId xmlns:a16="http://schemas.microsoft.com/office/drawing/2014/main" id="{36F98BB8-C444-C7BE-8F11-B72AF98AF561}"/>
              </a:ext>
            </a:extLst>
          </p:cNvPr>
          <p:cNvSpPr/>
          <p:nvPr/>
        </p:nvSpPr>
        <p:spPr>
          <a:xfrm>
            <a:off x="7925539" y="4795762"/>
            <a:ext cx="2996461" cy="1312937"/>
          </a:xfrm>
          <a:prstGeom prst="wedgeRoundRectCallout">
            <a:avLst>
              <a:gd name="adj1" fmla="val -59830"/>
              <a:gd name="adj2" fmla="val -6304"/>
              <a:gd name="adj3" fmla="val 16667"/>
            </a:avLst>
          </a:prstGeom>
          <a:solidFill>
            <a:schemeClr val="bg1">
              <a:lumMod val="95000"/>
            </a:schemeClr>
          </a:solidFill>
          <a:ln>
            <a:solidFill>
              <a:schemeClr val="bg1">
                <a:lumMod val="65000"/>
              </a:schemeClr>
            </a:solidFill>
          </a:ln>
          <a:effectLst>
            <a:outerShdw blurRad="50800" dist="38100" dir="2700000" algn="tl" rotWithShape="0">
              <a:prstClr val="black">
                <a:alpha val="40000"/>
              </a:prstClr>
            </a:outerShdw>
          </a:effectLst>
        </p:spPr>
        <p:style>
          <a:lnRef idx="1">
            <a:schemeClr val="accent6"/>
          </a:lnRef>
          <a:fillRef idx="2">
            <a:schemeClr val="accent6"/>
          </a:fillRef>
          <a:effectRef idx="1">
            <a:schemeClr val="accent6"/>
          </a:effectRef>
          <a:fontRef idx="minor">
            <a:schemeClr val="dk1"/>
          </a:fontRef>
        </p:style>
        <p:txBody>
          <a:bodyPr wrap="square" lIns="0" tIns="0" rIns="0" bIns="0" rtlCol="0" anchor="ctr"/>
          <a:lstStyle/>
          <a:p>
            <a:pPr marL="114300" indent="-114300">
              <a:spcAft>
                <a:spcPts val="600"/>
              </a:spcAft>
              <a:buFont typeface="Arial" panose="020B0604020202020204" pitchFamily="34" charset="0"/>
              <a:buChar char="•"/>
            </a:pPr>
            <a:r>
              <a:rPr lang="en-US" sz="1200" dirty="0">
                <a:solidFill>
                  <a:srgbClr val="333333"/>
                </a:solidFill>
                <a:cs typeface="Arial" pitchFamily="34" charset="-120"/>
              </a:rPr>
              <a:t>An agent can delegate a tasks to specialized subagents which work independently and returns results.</a:t>
            </a:r>
          </a:p>
          <a:p>
            <a:pPr marL="114300" indent="-114300">
              <a:spcAft>
                <a:spcPts val="600"/>
              </a:spcAft>
              <a:buFont typeface="Arial" panose="020B0604020202020204" pitchFamily="34" charset="0"/>
              <a:buChar char="•"/>
            </a:pPr>
            <a:r>
              <a:rPr lang="en-US" sz="1200" dirty="0">
                <a:solidFill>
                  <a:srgbClr val="333333"/>
                </a:solidFill>
                <a:cs typeface="Arial" pitchFamily="34" charset="-120"/>
              </a:rPr>
              <a:t>Subagents have their own isolated context, skills, and tool permissions.</a:t>
            </a:r>
          </a:p>
        </p:txBody>
      </p:sp>
      <p:grpSp>
        <p:nvGrpSpPr>
          <p:cNvPr id="16" name="Group 15">
            <a:extLst>
              <a:ext uri="{FF2B5EF4-FFF2-40B4-BE49-F238E27FC236}">
                <a16:creationId xmlns:a16="http://schemas.microsoft.com/office/drawing/2014/main" id="{42C0BF9D-C191-8873-9880-3CEE1318C5A4}"/>
              </a:ext>
            </a:extLst>
          </p:cNvPr>
          <p:cNvGrpSpPr>
            <a:grpSpLocks noChangeAspect="1"/>
          </p:cNvGrpSpPr>
          <p:nvPr/>
        </p:nvGrpSpPr>
        <p:grpSpPr>
          <a:xfrm>
            <a:off x="5843644" y="3520694"/>
            <a:ext cx="301511" cy="276606"/>
            <a:chOff x="4646574" y="683058"/>
            <a:chExt cx="527830" cy="484233"/>
          </a:xfrm>
          <a:solidFill>
            <a:schemeClr val="bg1"/>
          </a:solidFill>
        </p:grpSpPr>
        <p:sp>
          <p:nvSpPr>
            <p:cNvPr id="17" name="Freeform: Shape 16">
              <a:extLst>
                <a:ext uri="{FF2B5EF4-FFF2-40B4-BE49-F238E27FC236}">
                  <a16:creationId xmlns:a16="http://schemas.microsoft.com/office/drawing/2014/main" id="{B7F516E9-2FD3-BB6C-7B33-6EE54FA672BC}"/>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ED17BD1F-0242-E180-566F-CC58E0DE6BF4}"/>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4447C265-00C1-13F0-8CC2-E0A215D3CA8A}"/>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cxnSp>
        <p:nvCxnSpPr>
          <p:cNvPr id="20" name="Straight Arrow Connector 43">
            <a:extLst>
              <a:ext uri="{FF2B5EF4-FFF2-40B4-BE49-F238E27FC236}">
                <a16:creationId xmlns:a16="http://schemas.microsoft.com/office/drawing/2014/main" id="{5FB62013-EAA0-240E-C1C1-8D7CEE0E1F36}"/>
              </a:ext>
            </a:extLst>
          </p:cNvPr>
          <p:cNvCxnSpPr>
            <a:cxnSpLocks/>
            <a:stCxn id="3" idx="2"/>
            <a:endCxn id="11" idx="0"/>
          </p:cNvCxnSpPr>
          <p:nvPr/>
        </p:nvCxnSpPr>
        <p:spPr>
          <a:xfrm rot="5400000">
            <a:off x="5121546" y="4187186"/>
            <a:ext cx="643554" cy="1146810"/>
          </a:xfrm>
          <a:prstGeom prst="bentConnector3">
            <a:avLst>
              <a:gd name="adj1" fmla="val 50000"/>
            </a:avLst>
          </a:prstGeom>
          <a:ln w="952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43">
            <a:extLst>
              <a:ext uri="{FF2B5EF4-FFF2-40B4-BE49-F238E27FC236}">
                <a16:creationId xmlns:a16="http://schemas.microsoft.com/office/drawing/2014/main" id="{B87F85E3-39EB-B82B-0F02-8074A9CA7939}"/>
              </a:ext>
            </a:extLst>
          </p:cNvPr>
          <p:cNvCxnSpPr>
            <a:cxnSpLocks/>
            <a:stCxn id="3" idx="2"/>
            <a:endCxn id="13" idx="0"/>
          </p:cNvCxnSpPr>
          <p:nvPr/>
        </p:nvCxnSpPr>
        <p:spPr>
          <a:xfrm rot="16200000" flipH="1">
            <a:off x="6277246" y="4178296"/>
            <a:ext cx="643554" cy="1164590"/>
          </a:xfrm>
          <a:prstGeom prst="bentConnector3">
            <a:avLst>
              <a:gd name="adj1" fmla="val 50000"/>
            </a:avLst>
          </a:prstGeom>
          <a:ln w="952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43">
            <a:extLst>
              <a:ext uri="{FF2B5EF4-FFF2-40B4-BE49-F238E27FC236}">
                <a16:creationId xmlns:a16="http://schemas.microsoft.com/office/drawing/2014/main" id="{8B788CDC-CB35-F0ED-8502-5C937F6F26C8}"/>
              </a:ext>
            </a:extLst>
          </p:cNvPr>
          <p:cNvCxnSpPr>
            <a:cxnSpLocks/>
            <a:stCxn id="3" idx="1"/>
            <a:endCxn id="5" idx="3"/>
          </p:cNvCxnSpPr>
          <p:nvPr/>
        </p:nvCxnSpPr>
        <p:spPr>
          <a:xfrm flipH="1">
            <a:off x="4651802" y="3524414"/>
            <a:ext cx="359086" cy="0"/>
          </a:xfrm>
          <a:prstGeom prst="straightConnector1">
            <a:avLst/>
          </a:prstGeom>
          <a:ln w="952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43">
            <a:extLst>
              <a:ext uri="{FF2B5EF4-FFF2-40B4-BE49-F238E27FC236}">
                <a16:creationId xmlns:a16="http://schemas.microsoft.com/office/drawing/2014/main" id="{7578363A-2388-D74F-09F2-2E060E979DEF}"/>
              </a:ext>
            </a:extLst>
          </p:cNvPr>
          <p:cNvCxnSpPr>
            <a:cxnSpLocks/>
            <a:stCxn id="3" idx="2"/>
            <a:endCxn id="12" idx="0"/>
          </p:cNvCxnSpPr>
          <p:nvPr/>
        </p:nvCxnSpPr>
        <p:spPr>
          <a:xfrm>
            <a:off x="6016728" y="4438814"/>
            <a:ext cx="2540" cy="643554"/>
          </a:xfrm>
          <a:prstGeom prst="straightConnector1">
            <a:avLst/>
          </a:prstGeom>
          <a:ln w="952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 name="Shape 8">
            <a:extLst>
              <a:ext uri="{FF2B5EF4-FFF2-40B4-BE49-F238E27FC236}">
                <a16:creationId xmlns:a16="http://schemas.microsoft.com/office/drawing/2014/main" id="{619A33FE-A01E-59AB-60F8-28EF5E88211C}"/>
              </a:ext>
            </a:extLst>
          </p:cNvPr>
          <p:cNvSpPr/>
          <p:nvPr/>
        </p:nvSpPr>
        <p:spPr>
          <a:xfrm>
            <a:off x="7491127" y="2610014"/>
            <a:ext cx="2011680" cy="1828800"/>
          </a:xfrm>
          <a:prstGeom prst="roundRect">
            <a:avLst>
              <a:gd name="adj" fmla="val 7552"/>
            </a:avLst>
          </a:prstGeom>
          <a:solidFill>
            <a:srgbClr val="0041F0"/>
          </a:solidFill>
          <a:ln>
            <a:noFill/>
          </a:ln>
        </p:spPr>
        <p:txBody>
          <a:bodyPr wrap="square" rtlCol="0" anchor="t"/>
          <a:lstStyle/>
          <a:p>
            <a:pPr algn="ctr"/>
            <a:r>
              <a:rPr lang="en-US" sz="1100" b="1" dirty="0">
                <a:solidFill>
                  <a:schemeClr val="bg1"/>
                </a:solidFill>
                <a:latin typeface="Arial" pitchFamily="34" charset="0"/>
                <a:cs typeface="Arial" pitchFamily="34" charset="-120"/>
              </a:rPr>
              <a:t>Tools</a:t>
            </a:r>
          </a:p>
          <a:p>
            <a:pPr algn="ctr"/>
            <a:endParaRPr lang="en-US" sz="1100" dirty="0">
              <a:solidFill>
                <a:schemeClr val="bg1"/>
              </a:solidFill>
              <a:latin typeface="Arial" pitchFamily="34" charset="0"/>
              <a:cs typeface="Arial" pitchFamily="34" charset="-120"/>
            </a:endParaRPr>
          </a:p>
          <a:p>
            <a:pPr marL="171450" indent="-171450">
              <a:buFont typeface="Arial" panose="020B0604020202020204" pitchFamily="34" charset="0"/>
              <a:buChar char="•"/>
            </a:pPr>
            <a:r>
              <a:rPr lang="en-US" sz="1100" dirty="0">
                <a:solidFill>
                  <a:schemeClr val="bg1"/>
                </a:solidFill>
                <a:latin typeface="Arial" pitchFamily="34" charset="0"/>
                <a:cs typeface="Arial" pitchFamily="34" charset="-120"/>
              </a:rPr>
              <a:t>File Read, Write, Edit</a:t>
            </a:r>
          </a:p>
          <a:p>
            <a:pPr marL="171450" indent="-171450">
              <a:buFont typeface="Arial" panose="020B0604020202020204" pitchFamily="34" charset="0"/>
              <a:buChar char="•"/>
            </a:pPr>
            <a:r>
              <a:rPr lang="en-US" sz="1100" dirty="0">
                <a:solidFill>
                  <a:schemeClr val="bg1"/>
                </a:solidFill>
                <a:latin typeface="Arial" pitchFamily="34" charset="0"/>
                <a:cs typeface="Arial" pitchFamily="34" charset="-120"/>
              </a:rPr>
              <a:t>Bash</a:t>
            </a:r>
          </a:p>
          <a:p>
            <a:pPr marL="171450" indent="-171450">
              <a:buFont typeface="Arial" panose="020B0604020202020204" pitchFamily="34" charset="0"/>
              <a:buChar char="•"/>
            </a:pPr>
            <a:r>
              <a:rPr lang="en-US" sz="1100" dirty="0">
                <a:solidFill>
                  <a:schemeClr val="bg1"/>
                </a:solidFill>
                <a:latin typeface="Arial" pitchFamily="34" charset="0"/>
                <a:cs typeface="Arial" pitchFamily="34" charset="-120"/>
              </a:rPr>
              <a:t>Glob, Grep</a:t>
            </a:r>
          </a:p>
          <a:p>
            <a:pPr marL="171450" indent="-171450">
              <a:buFont typeface="Arial" panose="020B0604020202020204" pitchFamily="34" charset="0"/>
              <a:buChar char="•"/>
            </a:pPr>
            <a:r>
              <a:rPr lang="en-US" sz="1100" dirty="0" err="1">
                <a:solidFill>
                  <a:schemeClr val="bg1"/>
                </a:solidFill>
                <a:latin typeface="Arial" pitchFamily="34" charset="0"/>
                <a:cs typeface="Arial" pitchFamily="34" charset="-120"/>
              </a:rPr>
              <a:t>WebFetch</a:t>
            </a:r>
            <a:endParaRPr lang="en-US" sz="1100" dirty="0">
              <a:solidFill>
                <a:schemeClr val="bg1"/>
              </a:solidFill>
              <a:latin typeface="Arial" pitchFamily="34" charset="0"/>
              <a:cs typeface="Arial" pitchFamily="34" charset="-120"/>
            </a:endParaRPr>
          </a:p>
          <a:p>
            <a:pPr marL="171450" indent="-171450">
              <a:buFont typeface="Arial" panose="020B0604020202020204" pitchFamily="34" charset="0"/>
              <a:buChar char="•"/>
            </a:pPr>
            <a:r>
              <a:rPr lang="en-US" sz="1100" dirty="0" err="1">
                <a:solidFill>
                  <a:schemeClr val="bg1"/>
                </a:solidFill>
                <a:latin typeface="Arial" pitchFamily="34" charset="0"/>
                <a:cs typeface="Arial" pitchFamily="34" charset="-120"/>
              </a:rPr>
              <a:t>WebSearch</a:t>
            </a:r>
            <a:endParaRPr lang="en-US" sz="1100" dirty="0">
              <a:solidFill>
                <a:schemeClr val="bg1"/>
              </a:solidFill>
              <a:latin typeface="Arial" pitchFamily="34" charset="0"/>
              <a:cs typeface="Arial" pitchFamily="34" charset="-120"/>
            </a:endParaRPr>
          </a:p>
          <a:p>
            <a:pPr marL="171450" indent="-171450">
              <a:buFont typeface="Arial" panose="020B0604020202020204" pitchFamily="34" charset="0"/>
              <a:buChar char="•"/>
            </a:pPr>
            <a:r>
              <a:rPr lang="en-US" sz="1100" dirty="0" err="1">
                <a:solidFill>
                  <a:schemeClr val="bg1"/>
                </a:solidFill>
                <a:latin typeface="Arial" pitchFamily="34" charset="0"/>
                <a:cs typeface="Arial" pitchFamily="34" charset="-120"/>
              </a:rPr>
              <a:t>NotebookRead</a:t>
            </a:r>
            <a:endParaRPr lang="en-US" sz="1100" dirty="0">
              <a:solidFill>
                <a:schemeClr val="bg1"/>
              </a:solidFill>
              <a:latin typeface="Arial" pitchFamily="34" charset="0"/>
              <a:cs typeface="Arial" pitchFamily="34" charset="-120"/>
            </a:endParaRPr>
          </a:p>
          <a:p>
            <a:pPr marL="171450" indent="-171450">
              <a:buFont typeface="Arial" panose="020B0604020202020204" pitchFamily="34" charset="0"/>
              <a:buChar char="•"/>
            </a:pPr>
            <a:r>
              <a:rPr lang="en-US" sz="1100" dirty="0" err="1">
                <a:solidFill>
                  <a:schemeClr val="bg1"/>
                </a:solidFill>
                <a:latin typeface="Arial" pitchFamily="34" charset="0"/>
                <a:cs typeface="Arial" pitchFamily="34" charset="-120"/>
              </a:rPr>
              <a:t>NotebookWrite</a:t>
            </a:r>
            <a:endParaRPr lang="en-US" sz="1100" dirty="0">
              <a:solidFill>
                <a:schemeClr val="bg1"/>
              </a:solidFill>
              <a:latin typeface="Arial" pitchFamily="34" charset="0"/>
              <a:cs typeface="Arial" pitchFamily="34" charset="-120"/>
            </a:endParaRPr>
          </a:p>
        </p:txBody>
      </p:sp>
      <p:cxnSp>
        <p:nvCxnSpPr>
          <p:cNvPr id="26" name="Straight Arrow Connector 43">
            <a:extLst>
              <a:ext uri="{FF2B5EF4-FFF2-40B4-BE49-F238E27FC236}">
                <a16:creationId xmlns:a16="http://schemas.microsoft.com/office/drawing/2014/main" id="{85BADAB3-11A8-3043-52AA-E5C5398B71F5}"/>
              </a:ext>
            </a:extLst>
          </p:cNvPr>
          <p:cNvCxnSpPr>
            <a:cxnSpLocks/>
            <a:stCxn id="3" idx="3"/>
            <a:endCxn id="25" idx="1"/>
          </p:cNvCxnSpPr>
          <p:nvPr/>
        </p:nvCxnSpPr>
        <p:spPr>
          <a:xfrm>
            <a:off x="7022568" y="3524414"/>
            <a:ext cx="468559" cy="0"/>
          </a:xfrm>
          <a:prstGeom prst="straightConnector1">
            <a:avLst/>
          </a:prstGeom>
          <a:ln w="952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3" name="Text 23">
            <a:extLst>
              <a:ext uri="{FF2B5EF4-FFF2-40B4-BE49-F238E27FC236}">
                <a16:creationId xmlns:a16="http://schemas.microsoft.com/office/drawing/2014/main" id="{3AC8DA51-81FF-6301-2EAE-D2282DCCD41A}"/>
              </a:ext>
            </a:extLst>
          </p:cNvPr>
          <p:cNvSpPr/>
          <p:nvPr/>
        </p:nvSpPr>
        <p:spPr>
          <a:xfrm>
            <a:off x="9658351" y="2522643"/>
            <a:ext cx="2171700" cy="1859495"/>
          </a:xfrm>
          <a:prstGeom prst="wedgeRoundRectCallout">
            <a:avLst>
              <a:gd name="adj1" fmla="val -69956"/>
              <a:gd name="adj2" fmla="val -24580"/>
              <a:gd name="adj3" fmla="val 16667"/>
            </a:avLst>
          </a:prstGeom>
          <a:solidFill>
            <a:schemeClr val="bg1">
              <a:lumMod val="95000"/>
            </a:schemeClr>
          </a:solidFill>
          <a:ln>
            <a:solidFill>
              <a:schemeClr val="bg1">
                <a:lumMod val="65000"/>
              </a:schemeClr>
            </a:solidFill>
          </a:ln>
          <a:effectLst>
            <a:outerShdw blurRad="50800" dist="38100" dir="2700000" algn="tl" rotWithShape="0">
              <a:prstClr val="black">
                <a:alpha val="40000"/>
              </a:prstClr>
            </a:outerShdw>
          </a:effectLst>
        </p:spPr>
        <p:style>
          <a:lnRef idx="1">
            <a:schemeClr val="accent6"/>
          </a:lnRef>
          <a:fillRef idx="2">
            <a:schemeClr val="accent6"/>
          </a:fillRef>
          <a:effectRef idx="1">
            <a:schemeClr val="accent6"/>
          </a:effectRef>
          <a:fontRef idx="minor">
            <a:schemeClr val="dk1"/>
          </a:fontRef>
        </p:style>
        <p:txBody>
          <a:bodyPr wrap="square" lIns="0" tIns="0" rIns="0" bIns="0" rtlCol="0" anchor="ctr"/>
          <a:lstStyle/>
          <a:p>
            <a:pPr marL="114300" indent="-114300">
              <a:spcAft>
                <a:spcPts val="600"/>
              </a:spcAft>
              <a:buFont typeface="Arial" panose="020B0604020202020204" pitchFamily="34" charset="0"/>
              <a:buChar char="•"/>
            </a:pPr>
            <a:r>
              <a:rPr lang="en-US" sz="1200" dirty="0">
                <a:solidFill>
                  <a:srgbClr val="333333"/>
                </a:solidFill>
                <a:cs typeface="Arial" pitchFamily="34" charset="-120"/>
              </a:rPr>
              <a:t>Tools provide agents with capabilities that enable them to achieve their goals.</a:t>
            </a:r>
          </a:p>
          <a:p>
            <a:pPr marL="114300" indent="-114300">
              <a:spcAft>
                <a:spcPts val="600"/>
              </a:spcAft>
              <a:buFont typeface="Arial" panose="020B0604020202020204" pitchFamily="34" charset="0"/>
              <a:buChar char="•"/>
            </a:pPr>
            <a:r>
              <a:rPr lang="en-US" sz="1200" dirty="0">
                <a:solidFill>
                  <a:srgbClr val="333333"/>
                </a:solidFill>
                <a:cs typeface="Arial" pitchFamily="34" charset="-120"/>
              </a:rPr>
              <a:t>Tool definitions (name, description, parameters) are kept in a model’s context window</a:t>
            </a:r>
          </a:p>
        </p:txBody>
      </p:sp>
      <p:sp>
        <p:nvSpPr>
          <p:cNvPr id="37" name="Text 23">
            <a:extLst>
              <a:ext uri="{FF2B5EF4-FFF2-40B4-BE49-F238E27FC236}">
                <a16:creationId xmlns:a16="http://schemas.microsoft.com/office/drawing/2014/main" id="{CAAA7A36-C0BA-E848-8A0B-1BBA2F83C7C9}"/>
              </a:ext>
            </a:extLst>
          </p:cNvPr>
          <p:cNvSpPr/>
          <p:nvPr/>
        </p:nvSpPr>
        <p:spPr>
          <a:xfrm>
            <a:off x="333785" y="2523914"/>
            <a:ext cx="2171700" cy="2606886"/>
          </a:xfrm>
          <a:prstGeom prst="wedgeRoundRectCallout">
            <a:avLst>
              <a:gd name="adj1" fmla="val 61331"/>
              <a:gd name="adj2" fmla="val -21537"/>
              <a:gd name="adj3" fmla="val 16667"/>
            </a:avLst>
          </a:prstGeom>
          <a:solidFill>
            <a:schemeClr val="bg1">
              <a:lumMod val="95000"/>
            </a:schemeClr>
          </a:solidFill>
          <a:ln>
            <a:solidFill>
              <a:schemeClr val="bg1">
                <a:lumMod val="65000"/>
              </a:schemeClr>
            </a:solidFill>
          </a:ln>
          <a:effectLst>
            <a:outerShdw blurRad="50800" dist="38100" dir="2700000" algn="tl" rotWithShape="0">
              <a:prstClr val="black">
                <a:alpha val="40000"/>
              </a:prstClr>
            </a:outerShdw>
          </a:effectLst>
        </p:spPr>
        <p:style>
          <a:lnRef idx="1">
            <a:schemeClr val="accent6"/>
          </a:lnRef>
          <a:fillRef idx="2">
            <a:schemeClr val="accent6"/>
          </a:fillRef>
          <a:effectRef idx="1">
            <a:schemeClr val="accent6"/>
          </a:effectRef>
          <a:fontRef idx="minor">
            <a:schemeClr val="dk1"/>
          </a:fontRef>
        </p:style>
        <p:txBody>
          <a:bodyPr wrap="square" lIns="0" tIns="0" rIns="0" bIns="0" rtlCol="0" anchor="ctr"/>
          <a:lstStyle/>
          <a:p>
            <a:pPr marL="114300" indent="-114300" algn="l">
              <a:spcAft>
                <a:spcPts val="600"/>
              </a:spcAft>
              <a:buFont typeface="Arial" panose="020B0604020202020204" pitchFamily="34" charset="0"/>
              <a:buChar char="•"/>
            </a:pPr>
            <a:r>
              <a:rPr lang="en-US" sz="1200" dirty="0">
                <a:solidFill>
                  <a:srgbClr val="333333"/>
                </a:solidFill>
                <a:ea typeface="Arial" pitchFamily="34" charset="-122"/>
                <a:cs typeface="Arial" pitchFamily="34" charset="-120"/>
              </a:rPr>
              <a:t>Skills provide instructions for performing multi-step workflows.</a:t>
            </a:r>
          </a:p>
          <a:p>
            <a:pPr marL="114300" indent="-114300" algn="l">
              <a:spcAft>
                <a:spcPts val="600"/>
              </a:spcAft>
              <a:buFont typeface="Arial" panose="020B0604020202020204" pitchFamily="34" charset="0"/>
              <a:buChar char="•"/>
            </a:pPr>
            <a:r>
              <a:rPr lang="en-US" sz="1200" dirty="0">
                <a:solidFill>
                  <a:srgbClr val="333333"/>
                </a:solidFill>
                <a:cs typeface="Arial" pitchFamily="34" charset="-120"/>
              </a:rPr>
              <a:t>Skills can include scripts and resources to enable them to complete the tasks in the workflow.</a:t>
            </a:r>
          </a:p>
          <a:p>
            <a:pPr marL="114300" indent="-114300" algn="l">
              <a:spcAft>
                <a:spcPts val="600"/>
              </a:spcAft>
              <a:buFont typeface="Arial" panose="020B0604020202020204" pitchFamily="34" charset="0"/>
              <a:buChar char="•"/>
            </a:pPr>
            <a:r>
              <a:rPr lang="en-US" sz="1200" dirty="0">
                <a:solidFill>
                  <a:srgbClr val="333333"/>
                </a:solidFill>
                <a:cs typeface="Arial" pitchFamily="34" charset="-120"/>
              </a:rPr>
              <a:t>Only skill names and description are kept in model context.</a:t>
            </a:r>
            <a:endParaRPr lang="en-US" sz="1200" dirty="0"/>
          </a:p>
        </p:txBody>
      </p:sp>
      <p:sp>
        <p:nvSpPr>
          <p:cNvPr id="38" name="Shape 8">
            <a:extLst>
              <a:ext uri="{FF2B5EF4-FFF2-40B4-BE49-F238E27FC236}">
                <a16:creationId xmlns:a16="http://schemas.microsoft.com/office/drawing/2014/main" id="{01840EF6-00EB-E1E6-EA23-F24FBC0CAD24}"/>
              </a:ext>
            </a:extLst>
          </p:cNvPr>
          <p:cNvSpPr/>
          <p:nvPr/>
        </p:nvSpPr>
        <p:spPr>
          <a:xfrm>
            <a:off x="5092517" y="1491018"/>
            <a:ext cx="1844717" cy="819481"/>
          </a:xfrm>
          <a:prstGeom prst="roundRect">
            <a:avLst>
              <a:gd name="adj" fmla="val 7552"/>
            </a:avLst>
          </a:prstGeom>
          <a:solidFill>
            <a:srgbClr val="0041F0"/>
          </a:solidFill>
          <a:ln>
            <a:noFill/>
          </a:ln>
        </p:spPr>
        <p:txBody>
          <a:bodyPr wrap="square" rtlCol="0" anchor="t"/>
          <a:lstStyle/>
          <a:p>
            <a:pPr algn="ctr"/>
            <a:r>
              <a:rPr lang="en-US" sz="1100" b="1" dirty="0">
                <a:solidFill>
                  <a:schemeClr val="bg1"/>
                </a:solidFill>
                <a:latin typeface="Arial" pitchFamily="34" charset="0"/>
                <a:cs typeface="Arial" pitchFamily="34" charset="-120"/>
              </a:rPr>
              <a:t>MCP Server</a:t>
            </a:r>
          </a:p>
          <a:p>
            <a:pPr marL="171450" indent="-171450">
              <a:buFont typeface="Arial" panose="020B0604020202020204" pitchFamily="34" charset="0"/>
              <a:buChar char="•"/>
            </a:pPr>
            <a:r>
              <a:rPr lang="en-US" sz="1100" dirty="0">
                <a:solidFill>
                  <a:schemeClr val="bg1"/>
                </a:solidFill>
                <a:latin typeface="Arial" pitchFamily="34" charset="0"/>
                <a:cs typeface="Arial" pitchFamily="34" charset="-120"/>
              </a:rPr>
              <a:t>Tools</a:t>
            </a:r>
          </a:p>
          <a:p>
            <a:pPr marL="171450" indent="-171450">
              <a:buFont typeface="Arial" panose="020B0604020202020204" pitchFamily="34" charset="0"/>
              <a:buChar char="•"/>
            </a:pPr>
            <a:r>
              <a:rPr lang="en-US" sz="1100" dirty="0">
                <a:solidFill>
                  <a:schemeClr val="bg1"/>
                </a:solidFill>
                <a:latin typeface="Arial" pitchFamily="34" charset="0"/>
                <a:cs typeface="Arial" pitchFamily="34" charset="-120"/>
              </a:rPr>
              <a:t>Resources</a:t>
            </a:r>
          </a:p>
          <a:p>
            <a:pPr marL="171450" indent="-171450">
              <a:buFont typeface="Arial" panose="020B0604020202020204" pitchFamily="34" charset="0"/>
              <a:buChar char="•"/>
            </a:pPr>
            <a:r>
              <a:rPr lang="en-US" sz="1100" dirty="0">
                <a:solidFill>
                  <a:schemeClr val="bg1"/>
                </a:solidFill>
                <a:latin typeface="Arial" pitchFamily="34" charset="0"/>
                <a:cs typeface="Arial" pitchFamily="34" charset="-120"/>
              </a:rPr>
              <a:t>Prompts</a:t>
            </a:r>
          </a:p>
        </p:txBody>
      </p:sp>
      <p:cxnSp>
        <p:nvCxnSpPr>
          <p:cNvPr id="39" name="Straight Arrow Connector 43">
            <a:extLst>
              <a:ext uri="{FF2B5EF4-FFF2-40B4-BE49-F238E27FC236}">
                <a16:creationId xmlns:a16="http://schemas.microsoft.com/office/drawing/2014/main" id="{B68D24BA-8FB5-FC2D-B032-30C490303F16}"/>
              </a:ext>
            </a:extLst>
          </p:cNvPr>
          <p:cNvCxnSpPr>
            <a:cxnSpLocks/>
            <a:stCxn id="3" idx="0"/>
            <a:endCxn id="38" idx="2"/>
          </p:cNvCxnSpPr>
          <p:nvPr/>
        </p:nvCxnSpPr>
        <p:spPr>
          <a:xfrm flipH="1" flipV="1">
            <a:off x="6014876" y="2310499"/>
            <a:ext cx="1852" cy="299515"/>
          </a:xfrm>
          <a:prstGeom prst="straightConnector1">
            <a:avLst/>
          </a:prstGeom>
          <a:ln w="9525">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2" name="Text 23">
            <a:extLst>
              <a:ext uri="{FF2B5EF4-FFF2-40B4-BE49-F238E27FC236}">
                <a16:creationId xmlns:a16="http://schemas.microsoft.com/office/drawing/2014/main" id="{4C0FD220-74B9-7206-B3C8-47FBCB0132A2}"/>
              </a:ext>
            </a:extLst>
          </p:cNvPr>
          <p:cNvSpPr/>
          <p:nvPr/>
        </p:nvSpPr>
        <p:spPr>
          <a:xfrm>
            <a:off x="7067018" y="1491018"/>
            <a:ext cx="2171700" cy="819480"/>
          </a:xfrm>
          <a:prstGeom prst="wedgeRoundRectCallout">
            <a:avLst>
              <a:gd name="adj1" fmla="val -62646"/>
              <a:gd name="adj2" fmla="val -18863"/>
              <a:gd name="adj3" fmla="val 16667"/>
            </a:avLst>
          </a:prstGeom>
          <a:solidFill>
            <a:schemeClr val="bg1">
              <a:lumMod val="95000"/>
            </a:schemeClr>
          </a:solidFill>
          <a:ln>
            <a:solidFill>
              <a:schemeClr val="bg1">
                <a:lumMod val="65000"/>
              </a:schemeClr>
            </a:solidFill>
          </a:ln>
          <a:effectLst>
            <a:outerShdw blurRad="50800" dist="38100" dir="2700000" algn="tl" rotWithShape="0">
              <a:prstClr val="black">
                <a:alpha val="40000"/>
              </a:prstClr>
            </a:outerShdw>
          </a:effectLst>
        </p:spPr>
        <p:style>
          <a:lnRef idx="1">
            <a:schemeClr val="accent6"/>
          </a:lnRef>
          <a:fillRef idx="2">
            <a:schemeClr val="accent6"/>
          </a:fillRef>
          <a:effectRef idx="1">
            <a:schemeClr val="accent6"/>
          </a:effectRef>
          <a:fontRef idx="minor">
            <a:schemeClr val="dk1"/>
          </a:fontRef>
        </p:style>
        <p:txBody>
          <a:bodyPr wrap="square" lIns="0" tIns="0" rIns="0" bIns="0" rtlCol="0" anchor="ctr"/>
          <a:lstStyle/>
          <a:p>
            <a:pPr marL="114300" indent="-114300">
              <a:spcAft>
                <a:spcPts val="600"/>
              </a:spcAft>
              <a:buFont typeface="Arial" panose="020B0604020202020204" pitchFamily="34" charset="0"/>
              <a:buChar char="•"/>
            </a:pPr>
            <a:r>
              <a:rPr lang="en-US" sz="1200" dirty="0">
                <a:solidFill>
                  <a:srgbClr val="333333"/>
                </a:solidFill>
                <a:cs typeface="Arial" pitchFamily="34" charset="-120"/>
              </a:rPr>
              <a:t>MCP enables agents to connect to local and external data sources and systems</a:t>
            </a:r>
          </a:p>
        </p:txBody>
      </p:sp>
      <p:pic>
        <p:nvPicPr>
          <p:cNvPr id="45" name="Picture 44">
            <a:extLst>
              <a:ext uri="{FF2B5EF4-FFF2-40B4-BE49-F238E27FC236}">
                <a16:creationId xmlns:a16="http://schemas.microsoft.com/office/drawing/2014/main" id="{9BEEE8DA-E013-79A4-8400-F12F2A45DB34}"/>
              </a:ext>
            </a:extLst>
          </p:cNvPr>
          <p:cNvPicPr>
            <a:picLocks noChangeAspect="1"/>
          </p:cNvPicPr>
          <p:nvPr/>
        </p:nvPicPr>
        <p:blipFill>
          <a:blip r:embed="rId3"/>
          <a:stretch>
            <a:fillRect/>
          </a:stretch>
        </p:blipFill>
        <p:spPr>
          <a:xfrm>
            <a:off x="5323434" y="2996563"/>
            <a:ext cx="1380033" cy="1385575"/>
          </a:xfrm>
          <a:prstGeom prst="rect">
            <a:avLst/>
          </a:prstGeom>
        </p:spPr>
      </p:pic>
    </p:spTree>
    <p:extLst>
      <p:ext uri="{BB962C8B-B14F-4D97-AF65-F5344CB8AC3E}">
        <p14:creationId xmlns:p14="http://schemas.microsoft.com/office/powerpoint/2010/main" val="3019686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545AD9-C071-87EC-5E00-30ADE1F2A5BC}"/>
              </a:ext>
            </a:extLst>
          </p:cNvPr>
          <p:cNvSpPr>
            <a:spLocks noGrp="1"/>
          </p:cNvSpPr>
          <p:nvPr>
            <p:ph type="title"/>
          </p:nvPr>
        </p:nvSpPr>
        <p:spPr/>
        <p:txBody>
          <a:bodyPr/>
          <a:lstStyle/>
          <a:p>
            <a:r>
              <a:rPr lang="en-US" dirty="0"/>
              <a:t>Example: Claude Code’s Key Extension Mechanisms</a:t>
            </a:r>
          </a:p>
        </p:txBody>
      </p:sp>
      <p:sp>
        <p:nvSpPr>
          <p:cNvPr id="6" name="Text Placeholder 5">
            <a:extLst>
              <a:ext uri="{FF2B5EF4-FFF2-40B4-BE49-F238E27FC236}">
                <a16:creationId xmlns:a16="http://schemas.microsoft.com/office/drawing/2014/main" id="{3DD82AFD-9AF9-F9C3-9DCE-FB22B4037323}"/>
              </a:ext>
            </a:extLst>
          </p:cNvPr>
          <p:cNvSpPr>
            <a:spLocks noGrp="1"/>
          </p:cNvSpPr>
          <p:nvPr>
            <p:ph type="body" sz="quarter" idx="11"/>
          </p:nvPr>
        </p:nvSpPr>
        <p:spPr/>
        <p:txBody>
          <a:bodyPr/>
          <a:lstStyle/>
          <a:p>
            <a:r>
              <a:rPr lang="en-US" dirty="0"/>
              <a:t>Each extension mechanism has a specific purpose and is best used for key tasks. Know when to use each.</a:t>
            </a:r>
          </a:p>
        </p:txBody>
      </p:sp>
      <p:sp>
        <p:nvSpPr>
          <p:cNvPr id="4" name="TextBox 3">
            <a:extLst>
              <a:ext uri="{FF2B5EF4-FFF2-40B4-BE49-F238E27FC236}">
                <a16:creationId xmlns:a16="http://schemas.microsoft.com/office/drawing/2014/main" id="{2D64D0EA-E9C6-0F32-8A0D-13888EB239AD}"/>
              </a:ext>
            </a:extLst>
          </p:cNvPr>
          <p:cNvSpPr txBox="1"/>
          <p:nvPr/>
        </p:nvSpPr>
        <p:spPr>
          <a:xfrm>
            <a:off x="717119" y="6022025"/>
            <a:ext cx="4408663" cy="707886"/>
          </a:xfrm>
          <a:prstGeom prst="rect">
            <a:avLst/>
          </a:prstGeom>
          <a:noFill/>
        </p:spPr>
        <p:txBody>
          <a:bodyPr wrap="square">
            <a:spAutoFit/>
          </a:bodyPr>
          <a:lstStyle/>
          <a:p>
            <a:pPr marL="0" marR="0">
              <a:buNone/>
            </a:pPr>
            <a:r>
              <a:rPr lang="en-US" sz="1000" dirty="0">
                <a:effectLst/>
                <a:ea typeface="Aptos" panose="020B0004020202020204" pitchFamily="34" charset="0"/>
                <a:cs typeface="Aptos" panose="020B0004020202020204" pitchFamily="34" charset="0"/>
              </a:rPr>
              <a:t>Source</a:t>
            </a:r>
            <a:endParaRPr lang="en-US" sz="1000" dirty="0">
              <a:effectLst/>
              <a:ea typeface="Aptos" panose="020B0004020202020204" pitchFamily="34" charset="0"/>
              <a:cs typeface="Aptos" panose="020B0004020202020204" pitchFamily="34" charset="0"/>
              <a:hlinkClick r:id="rId2">
                <a:extLst>
                  <a:ext uri="{A12FA001-AC4F-418D-AE19-62706E023703}">
                    <ahyp:hlinkClr xmlns:ahyp="http://schemas.microsoft.com/office/drawing/2018/hyperlinkcolor" val="tx"/>
                  </a:ext>
                </a:extLst>
              </a:hlinkClick>
            </a:endParaRPr>
          </a:p>
          <a:p>
            <a:pPr marL="114300" marR="0" indent="-114300">
              <a:buClr>
                <a:schemeClr val="tx1"/>
              </a:buClr>
              <a:buFont typeface="Arial" panose="020B0604020202020204" pitchFamily="34" charset="0"/>
              <a:buChar char="•"/>
            </a:pPr>
            <a:r>
              <a:rPr lang="fr-FR" sz="1000" dirty="0" err="1">
                <a:hlinkClick r:id="rId3"/>
              </a:rPr>
              <a:t>Extend</a:t>
            </a:r>
            <a:r>
              <a:rPr lang="fr-FR" sz="1000" dirty="0">
                <a:hlinkClick r:id="rId3"/>
              </a:rPr>
              <a:t> Claude Code - Claude Code Docs</a:t>
            </a:r>
            <a:endParaRPr lang="en-US" sz="1000" u="sng" dirty="0">
              <a:solidFill>
                <a:srgbClr val="0070C0"/>
              </a:solidFill>
              <a:effectLst/>
              <a:ea typeface="Aptos" panose="020B0004020202020204" pitchFamily="34" charset="0"/>
              <a:cs typeface="Aptos" panose="020B0004020202020204" pitchFamily="34" charset="0"/>
              <a:hlinkClick r:id="rId2">
                <a:extLst>
                  <a:ext uri="{A12FA001-AC4F-418D-AE19-62706E023703}">
                    <ahyp:hlinkClr xmlns:ahyp="http://schemas.microsoft.com/office/drawing/2018/hyperlinkcolor" val="tx"/>
                  </a:ext>
                </a:extLst>
              </a:hlinkClick>
            </a:endParaRPr>
          </a:p>
          <a:p>
            <a:pPr marL="114300" marR="0" indent="-114300">
              <a:buClr>
                <a:schemeClr val="tx1"/>
              </a:buClr>
              <a:buFont typeface="Arial" panose="020B0604020202020204" pitchFamily="34" charset="0"/>
              <a:buChar char="•"/>
            </a:pPr>
            <a:r>
              <a:rPr lang="en-US" sz="1000" u="sng" dirty="0">
                <a:solidFill>
                  <a:srgbClr val="0070C0"/>
                </a:solidFill>
                <a:effectLst/>
                <a:ea typeface="Aptos" panose="020B0004020202020204" pitchFamily="34" charset="0"/>
                <a:cs typeface="Aptos" panose="020B0004020202020204" pitchFamily="34" charset="0"/>
                <a:hlinkClick r:id="rId2">
                  <a:extLst>
                    <a:ext uri="{A12FA001-AC4F-418D-AE19-62706E023703}">
                      <ahyp:hlinkClr xmlns:ahyp="http://schemas.microsoft.com/office/drawing/2018/hyperlinkcolor" val="tx"/>
                    </a:ext>
                  </a:extLst>
                </a:hlinkClick>
              </a:rPr>
              <a:t>Equipping agents for the real world with Agent Skills \ Anthropic</a:t>
            </a:r>
            <a:endParaRPr lang="en-US" sz="1000" dirty="0">
              <a:effectLst/>
              <a:ea typeface="Aptos" panose="020B0004020202020204" pitchFamily="34" charset="0"/>
              <a:cs typeface="Aptos" panose="020B0004020202020204" pitchFamily="34" charset="0"/>
            </a:endParaRPr>
          </a:p>
          <a:p>
            <a:pPr marL="114300" marR="0" indent="-114300">
              <a:buClr>
                <a:schemeClr val="tx1"/>
              </a:buClr>
              <a:buFont typeface="Arial" panose="020B0604020202020204" pitchFamily="34" charset="0"/>
              <a:buChar char="•"/>
            </a:pPr>
            <a:r>
              <a:rPr lang="en-US" sz="1000" u="sng" dirty="0">
                <a:solidFill>
                  <a:srgbClr val="0000FF"/>
                </a:solidFill>
                <a:effectLst/>
                <a:ea typeface="Aptos" panose="020B0004020202020204" pitchFamily="34" charset="0"/>
                <a:cs typeface="Aptos" panose="020B0004020202020204" pitchFamily="34" charset="0"/>
                <a:hlinkClick r:id="rId4"/>
              </a:rPr>
              <a:t>Extending Claude's capabilities with skills and MCP | Claude</a:t>
            </a:r>
            <a:endParaRPr lang="en-US" sz="1000" dirty="0">
              <a:effectLst/>
              <a:ea typeface="Aptos" panose="020B0004020202020204" pitchFamily="34" charset="0"/>
              <a:cs typeface="Aptos" panose="020B0004020202020204" pitchFamily="34" charset="0"/>
            </a:endParaRPr>
          </a:p>
        </p:txBody>
      </p:sp>
      <p:graphicFrame>
        <p:nvGraphicFramePr>
          <p:cNvPr id="3" name="Table 2">
            <a:extLst>
              <a:ext uri="{FF2B5EF4-FFF2-40B4-BE49-F238E27FC236}">
                <a16:creationId xmlns:a16="http://schemas.microsoft.com/office/drawing/2014/main" id="{9E2D8FCA-C49D-D69B-A043-CD5FA4533231}"/>
              </a:ext>
            </a:extLst>
          </p:cNvPr>
          <p:cNvGraphicFramePr>
            <a:graphicFrameLocks noGrp="1"/>
          </p:cNvGraphicFramePr>
          <p:nvPr>
            <p:extLst>
              <p:ext uri="{D42A27DB-BD31-4B8C-83A1-F6EECF244321}">
                <p14:modId xmlns:p14="http://schemas.microsoft.com/office/powerpoint/2010/main" val="3892909635"/>
              </p:ext>
            </p:extLst>
          </p:nvPr>
        </p:nvGraphicFramePr>
        <p:xfrm>
          <a:off x="1782159" y="1524790"/>
          <a:ext cx="8730113" cy="4171161"/>
        </p:xfrm>
        <a:graphic>
          <a:graphicData uri="http://schemas.openxmlformats.org/drawingml/2006/table">
            <a:tbl>
              <a:tblPr firstRow="1" bandRow="1" bandCol="1">
                <a:tableStyleId>{69012ECD-51FC-41F1-AA8D-1B2483CD663E}</a:tableStyleId>
              </a:tblPr>
              <a:tblGrid>
                <a:gridCol w="1405541">
                  <a:extLst>
                    <a:ext uri="{9D8B030D-6E8A-4147-A177-3AD203B41FA5}">
                      <a16:colId xmlns:a16="http://schemas.microsoft.com/office/drawing/2014/main" val="2116458966"/>
                    </a:ext>
                  </a:extLst>
                </a:gridCol>
                <a:gridCol w="2441524">
                  <a:extLst>
                    <a:ext uri="{9D8B030D-6E8A-4147-A177-3AD203B41FA5}">
                      <a16:colId xmlns:a16="http://schemas.microsoft.com/office/drawing/2014/main" val="2063163063"/>
                    </a:ext>
                  </a:extLst>
                </a:gridCol>
                <a:gridCol w="2441524">
                  <a:extLst>
                    <a:ext uri="{9D8B030D-6E8A-4147-A177-3AD203B41FA5}">
                      <a16:colId xmlns:a16="http://schemas.microsoft.com/office/drawing/2014/main" val="1551500776"/>
                    </a:ext>
                  </a:extLst>
                </a:gridCol>
                <a:gridCol w="2441524">
                  <a:extLst>
                    <a:ext uri="{9D8B030D-6E8A-4147-A177-3AD203B41FA5}">
                      <a16:colId xmlns:a16="http://schemas.microsoft.com/office/drawing/2014/main" val="3068292070"/>
                    </a:ext>
                  </a:extLst>
                </a:gridCol>
              </a:tblGrid>
              <a:tr h="283071">
                <a:tc>
                  <a:txBody>
                    <a:bodyPr/>
                    <a:lstStyle/>
                    <a:p>
                      <a:pPr algn="l" fontAlgn="b">
                        <a:buNone/>
                      </a:pPr>
                      <a:r>
                        <a:rPr lang="en-US" sz="1200" b="1">
                          <a:solidFill>
                            <a:srgbClr val="FFFFFF"/>
                          </a:solidFill>
                          <a:effectLst/>
                        </a:rPr>
                        <a:t>Feature</a:t>
                      </a:r>
                    </a:p>
                  </a:txBody>
                  <a:tcPr marL="43168" marR="43168" marT="21584" marB="21584" anchor="b"/>
                </a:tc>
                <a:tc>
                  <a:txBody>
                    <a:bodyPr/>
                    <a:lstStyle/>
                    <a:p>
                      <a:pPr algn="l" fontAlgn="b">
                        <a:buNone/>
                      </a:pPr>
                      <a:r>
                        <a:rPr lang="en-US" sz="1200" b="1" dirty="0">
                          <a:solidFill>
                            <a:srgbClr val="FFFFFF"/>
                          </a:solidFill>
                          <a:effectLst/>
                        </a:rPr>
                        <a:t>What it does</a:t>
                      </a:r>
                    </a:p>
                  </a:txBody>
                  <a:tcPr marL="43168" marR="43168" marT="21584" marB="21584" anchor="b"/>
                </a:tc>
                <a:tc>
                  <a:txBody>
                    <a:bodyPr/>
                    <a:lstStyle/>
                    <a:p>
                      <a:pPr algn="l" fontAlgn="b">
                        <a:buNone/>
                      </a:pPr>
                      <a:r>
                        <a:rPr lang="en-US" sz="1200" b="1">
                          <a:solidFill>
                            <a:srgbClr val="FFFFFF"/>
                          </a:solidFill>
                          <a:effectLst/>
                        </a:rPr>
                        <a:t>When to use it</a:t>
                      </a:r>
                    </a:p>
                  </a:txBody>
                  <a:tcPr marL="43168" marR="43168" marT="21584" marB="21584" anchor="b"/>
                </a:tc>
                <a:tc>
                  <a:txBody>
                    <a:bodyPr/>
                    <a:lstStyle/>
                    <a:p>
                      <a:pPr algn="l" fontAlgn="b">
                        <a:buNone/>
                      </a:pPr>
                      <a:r>
                        <a:rPr lang="en-US" sz="1200" b="1">
                          <a:solidFill>
                            <a:srgbClr val="FFFFFF"/>
                          </a:solidFill>
                          <a:effectLst/>
                        </a:rPr>
                        <a:t>Example</a:t>
                      </a:r>
                    </a:p>
                  </a:txBody>
                  <a:tcPr marL="43168" marR="43168" marT="21584" marB="21584" anchor="b"/>
                </a:tc>
                <a:extLst>
                  <a:ext uri="{0D108BD9-81ED-4DB2-BD59-A6C34878D82A}">
                    <a16:rowId xmlns:a16="http://schemas.microsoft.com/office/drawing/2014/main" val="2556677147"/>
                  </a:ext>
                </a:extLst>
              </a:tr>
              <a:tr h="648015">
                <a:tc>
                  <a:txBody>
                    <a:bodyPr/>
                    <a:lstStyle/>
                    <a:p>
                      <a:pPr fontAlgn="auto">
                        <a:buNone/>
                      </a:pPr>
                      <a:r>
                        <a:rPr lang="en-US" sz="1200" b="1">
                          <a:solidFill>
                            <a:schemeClr val="tx1"/>
                          </a:solidFill>
                          <a:effectLst/>
                        </a:rPr>
                        <a:t>CLAUDE.md</a:t>
                      </a:r>
                      <a:endParaRPr lang="en-US" sz="1200">
                        <a:solidFill>
                          <a:schemeClr val="tx1"/>
                        </a:solidFill>
                        <a:effectLst/>
                      </a:endParaRPr>
                    </a:p>
                  </a:txBody>
                  <a:tcPr marL="43168" marR="43168" marT="21584" marB="21584" anchor="ctr"/>
                </a:tc>
                <a:tc>
                  <a:txBody>
                    <a:bodyPr/>
                    <a:lstStyle/>
                    <a:p>
                      <a:pPr fontAlgn="auto">
                        <a:buNone/>
                      </a:pPr>
                      <a:r>
                        <a:rPr lang="en-US" sz="1200" dirty="0">
                          <a:solidFill>
                            <a:schemeClr val="tx1"/>
                          </a:solidFill>
                          <a:effectLst/>
                        </a:rPr>
                        <a:t>Persistent context loaded every conversation</a:t>
                      </a:r>
                    </a:p>
                  </a:txBody>
                  <a:tcPr marL="43168" marR="43168" marT="21584" marB="21584" anchor="ctr"/>
                </a:tc>
                <a:tc>
                  <a:txBody>
                    <a:bodyPr/>
                    <a:lstStyle/>
                    <a:p>
                      <a:pPr fontAlgn="auto">
                        <a:buNone/>
                      </a:pPr>
                      <a:r>
                        <a:rPr lang="en-US" sz="1200" dirty="0">
                          <a:solidFill>
                            <a:schemeClr val="tx1"/>
                          </a:solidFill>
                          <a:effectLst/>
                        </a:rPr>
                        <a:t>Project conventions, “always do X” rules</a:t>
                      </a:r>
                    </a:p>
                  </a:txBody>
                  <a:tcPr marL="43168" marR="43168" marT="21584" marB="21584" anchor="ctr"/>
                </a:tc>
                <a:tc>
                  <a:txBody>
                    <a:bodyPr/>
                    <a:lstStyle/>
                    <a:p>
                      <a:pPr fontAlgn="auto">
                        <a:buNone/>
                      </a:pPr>
                      <a:r>
                        <a:rPr lang="en-US" sz="1200">
                          <a:solidFill>
                            <a:schemeClr val="tx1"/>
                          </a:solidFill>
                          <a:effectLst/>
                        </a:rPr>
                        <a:t>”Use pnpm, not npm. Run tests before committing.”</a:t>
                      </a:r>
                    </a:p>
                  </a:txBody>
                  <a:tcPr marL="43168" marR="43168" marT="21584" marB="21584" anchor="ctr"/>
                </a:tc>
                <a:extLst>
                  <a:ext uri="{0D108BD9-81ED-4DB2-BD59-A6C34878D82A}">
                    <a16:rowId xmlns:a16="http://schemas.microsoft.com/office/drawing/2014/main" val="1554389854"/>
                  </a:ext>
                </a:extLst>
              </a:tr>
              <a:tr h="648015">
                <a:tc>
                  <a:txBody>
                    <a:bodyPr/>
                    <a:lstStyle/>
                    <a:p>
                      <a:pPr fontAlgn="auto">
                        <a:buNone/>
                      </a:pPr>
                      <a:r>
                        <a:rPr lang="en-US" sz="1200" b="1">
                          <a:solidFill>
                            <a:schemeClr val="tx1"/>
                          </a:solidFill>
                          <a:effectLst/>
                        </a:rPr>
                        <a:t>Skill</a:t>
                      </a:r>
                      <a:endParaRPr lang="en-US" sz="1200">
                        <a:solidFill>
                          <a:schemeClr val="tx1"/>
                        </a:solidFill>
                        <a:effectLst/>
                      </a:endParaRPr>
                    </a:p>
                  </a:txBody>
                  <a:tcPr marL="43168" marR="43168" marT="21584" marB="21584" anchor="ctr"/>
                </a:tc>
                <a:tc>
                  <a:txBody>
                    <a:bodyPr/>
                    <a:lstStyle/>
                    <a:p>
                      <a:pPr fontAlgn="auto">
                        <a:buNone/>
                      </a:pPr>
                      <a:r>
                        <a:rPr lang="en-US" sz="1200" dirty="0">
                          <a:solidFill>
                            <a:schemeClr val="tx1"/>
                          </a:solidFill>
                          <a:effectLst/>
                        </a:rPr>
                        <a:t>Instructions, knowledge, and workflows Claude can use</a:t>
                      </a:r>
                    </a:p>
                  </a:txBody>
                  <a:tcPr marL="43168" marR="43168" marT="21584" marB="21584" anchor="ctr"/>
                </a:tc>
                <a:tc>
                  <a:txBody>
                    <a:bodyPr/>
                    <a:lstStyle/>
                    <a:p>
                      <a:pPr fontAlgn="auto">
                        <a:buNone/>
                      </a:pPr>
                      <a:r>
                        <a:rPr lang="en-US" sz="1200" dirty="0">
                          <a:solidFill>
                            <a:schemeClr val="tx1"/>
                          </a:solidFill>
                          <a:effectLst/>
                        </a:rPr>
                        <a:t>Reusable content, reference docs, repeatable tasks</a:t>
                      </a:r>
                    </a:p>
                  </a:txBody>
                  <a:tcPr marL="43168" marR="43168" marT="21584" marB="21584" anchor="ctr"/>
                </a:tc>
                <a:tc>
                  <a:txBody>
                    <a:bodyPr/>
                    <a:lstStyle/>
                    <a:p>
                      <a:pPr fontAlgn="auto">
                        <a:buNone/>
                      </a:pPr>
                      <a:r>
                        <a:rPr lang="en-US" sz="1200" b="0">
                          <a:solidFill>
                            <a:schemeClr val="tx1"/>
                          </a:solidFill>
                          <a:effectLst/>
                        </a:rPr>
                        <a:t>/deploy</a:t>
                      </a:r>
                      <a:r>
                        <a:rPr lang="en-US" sz="1200">
                          <a:solidFill>
                            <a:schemeClr val="tx1"/>
                          </a:solidFill>
                          <a:effectLst/>
                        </a:rPr>
                        <a:t> runs your deployment checklist; API docs skill with endpoint patterns</a:t>
                      </a:r>
                    </a:p>
                  </a:txBody>
                  <a:tcPr marL="43168" marR="43168" marT="21584" marB="21584" anchor="ctr"/>
                </a:tc>
                <a:extLst>
                  <a:ext uri="{0D108BD9-81ED-4DB2-BD59-A6C34878D82A}">
                    <a16:rowId xmlns:a16="http://schemas.microsoft.com/office/drawing/2014/main" val="2865009734"/>
                  </a:ext>
                </a:extLst>
              </a:tr>
              <a:tr h="648015">
                <a:tc>
                  <a:txBody>
                    <a:bodyPr/>
                    <a:lstStyle/>
                    <a:p>
                      <a:pPr fontAlgn="auto">
                        <a:buNone/>
                      </a:pPr>
                      <a:r>
                        <a:rPr lang="en-US" sz="1200" b="1">
                          <a:solidFill>
                            <a:schemeClr val="tx1"/>
                          </a:solidFill>
                          <a:effectLst/>
                        </a:rPr>
                        <a:t>Subagent</a:t>
                      </a:r>
                      <a:endParaRPr lang="en-US" sz="1200">
                        <a:solidFill>
                          <a:schemeClr val="tx1"/>
                        </a:solidFill>
                        <a:effectLst/>
                      </a:endParaRPr>
                    </a:p>
                  </a:txBody>
                  <a:tcPr marL="43168" marR="43168" marT="21584" marB="21584" anchor="ctr"/>
                </a:tc>
                <a:tc>
                  <a:txBody>
                    <a:bodyPr/>
                    <a:lstStyle/>
                    <a:p>
                      <a:pPr fontAlgn="auto">
                        <a:buNone/>
                      </a:pPr>
                      <a:r>
                        <a:rPr lang="en-US" sz="1200" dirty="0">
                          <a:solidFill>
                            <a:schemeClr val="tx1"/>
                          </a:solidFill>
                          <a:effectLst/>
                        </a:rPr>
                        <a:t>Isolated execution context that returns summarized results</a:t>
                      </a:r>
                    </a:p>
                  </a:txBody>
                  <a:tcPr marL="43168" marR="43168" marT="21584" marB="21584" anchor="ctr"/>
                </a:tc>
                <a:tc>
                  <a:txBody>
                    <a:bodyPr/>
                    <a:lstStyle/>
                    <a:p>
                      <a:pPr fontAlgn="auto">
                        <a:buNone/>
                      </a:pPr>
                      <a:r>
                        <a:rPr lang="en-US" sz="1200" dirty="0">
                          <a:solidFill>
                            <a:schemeClr val="tx1"/>
                          </a:solidFill>
                          <a:effectLst/>
                        </a:rPr>
                        <a:t>Context isolation, parallel tasks, specialized workers</a:t>
                      </a:r>
                    </a:p>
                  </a:txBody>
                  <a:tcPr marL="43168" marR="43168" marT="21584" marB="21584" anchor="ctr"/>
                </a:tc>
                <a:tc>
                  <a:txBody>
                    <a:bodyPr/>
                    <a:lstStyle/>
                    <a:p>
                      <a:pPr fontAlgn="auto">
                        <a:buNone/>
                      </a:pPr>
                      <a:r>
                        <a:rPr lang="en-US" sz="1200">
                          <a:solidFill>
                            <a:schemeClr val="tx1"/>
                          </a:solidFill>
                          <a:effectLst/>
                        </a:rPr>
                        <a:t>Research task that reads many files but returns only key findings</a:t>
                      </a:r>
                    </a:p>
                  </a:txBody>
                  <a:tcPr marL="43168" marR="43168" marT="21584" marB="21584" anchor="ctr"/>
                </a:tc>
                <a:extLst>
                  <a:ext uri="{0D108BD9-81ED-4DB2-BD59-A6C34878D82A}">
                    <a16:rowId xmlns:a16="http://schemas.microsoft.com/office/drawing/2014/main" val="1073468918"/>
                  </a:ext>
                </a:extLst>
              </a:tr>
              <a:tr h="648015">
                <a:tc>
                  <a:txBody>
                    <a:bodyPr/>
                    <a:lstStyle/>
                    <a:p>
                      <a:pPr fontAlgn="auto">
                        <a:buNone/>
                      </a:pPr>
                      <a:r>
                        <a:rPr lang="en-US" sz="1200" b="1" u="none" strike="noStrike" dirty="0">
                          <a:solidFill>
                            <a:schemeClr val="tx1"/>
                          </a:solidFill>
                          <a:effectLst/>
                        </a:rPr>
                        <a:t>Agent Teams</a:t>
                      </a:r>
                      <a:endParaRPr lang="en-US" sz="1200" dirty="0">
                        <a:solidFill>
                          <a:schemeClr val="tx1"/>
                        </a:solidFill>
                        <a:effectLst/>
                      </a:endParaRPr>
                    </a:p>
                  </a:txBody>
                  <a:tcPr marL="43168" marR="43168" marT="21584" marB="21584" anchor="ctr"/>
                </a:tc>
                <a:tc>
                  <a:txBody>
                    <a:bodyPr/>
                    <a:lstStyle/>
                    <a:p>
                      <a:pPr fontAlgn="auto">
                        <a:buNone/>
                      </a:pPr>
                      <a:r>
                        <a:rPr lang="fr-FR" sz="1200" dirty="0" err="1">
                          <a:solidFill>
                            <a:schemeClr val="tx1"/>
                          </a:solidFill>
                          <a:effectLst/>
                        </a:rPr>
                        <a:t>Coordinate</a:t>
                      </a:r>
                      <a:r>
                        <a:rPr lang="fr-FR" sz="1200" dirty="0">
                          <a:solidFill>
                            <a:schemeClr val="tx1"/>
                          </a:solidFill>
                          <a:effectLst/>
                        </a:rPr>
                        <a:t> multiple </a:t>
                      </a:r>
                      <a:r>
                        <a:rPr lang="fr-FR" sz="1200" dirty="0" err="1">
                          <a:solidFill>
                            <a:schemeClr val="tx1"/>
                          </a:solidFill>
                          <a:effectLst/>
                        </a:rPr>
                        <a:t>independent</a:t>
                      </a:r>
                      <a:r>
                        <a:rPr lang="fr-FR" sz="1200" dirty="0">
                          <a:solidFill>
                            <a:schemeClr val="tx1"/>
                          </a:solidFill>
                          <a:effectLst/>
                        </a:rPr>
                        <a:t> Claude Code sessions</a:t>
                      </a:r>
                    </a:p>
                  </a:txBody>
                  <a:tcPr marL="43168" marR="43168" marT="21584" marB="21584" anchor="ctr"/>
                </a:tc>
                <a:tc>
                  <a:txBody>
                    <a:bodyPr/>
                    <a:lstStyle/>
                    <a:p>
                      <a:pPr fontAlgn="auto">
                        <a:buNone/>
                      </a:pPr>
                      <a:r>
                        <a:rPr lang="en-US" sz="1200" dirty="0">
                          <a:solidFill>
                            <a:schemeClr val="tx1"/>
                          </a:solidFill>
                          <a:effectLst/>
                        </a:rPr>
                        <a:t>Parallel research, new feature development, debugging with competing hypotheses</a:t>
                      </a:r>
                    </a:p>
                  </a:txBody>
                  <a:tcPr marL="43168" marR="43168" marT="21584" marB="21584" anchor="ctr"/>
                </a:tc>
                <a:tc>
                  <a:txBody>
                    <a:bodyPr/>
                    <a:lstStyle/>
                    <a:p>
                      <a:pPr fontAlgn="auto">
                        <a:buNone/>
                      </a:pPr>
                      <a:r>
                        <a:rPr lang="en-US" sz="1200">
                          <a:solidFill>
                            <a:schemeClr val="tx1"/>
                          </a:solidFill>
                          <a:effectLst/>
                        </a:rPr>
                        <a:t>Spawn reviewers to check security, performance, and tests simultaneously</a:t>
                      </a:r>
                    </a:p>
                  </a:txBody>
                  <a:tcPr marL="43168" marR="43168" marT="21584" marB="21584" anchor="ctr"/>
                </a:tc>
                <a:extLst>
                  <a:ext uri="{0D108BD9-81ED-4DB2-BD59-A6C34878D82A}">
                    <a16:rowId xmlns:a16="http://schemas.microsoft.com/office/drawing/2014/main" val="1433810043"/>
                  </a:ext>
                </a:extLst>
              </a:tr>
              <a:tr h="648015">
                <a:tc>
                  <a:txBody>
                    <a:bodyPr/>
                    <a:lstStyle/>
                    <a:p>
                      <a:pPr fontAlgn="auto">
                        <a:buNone/>
                      </a:pPr>
                      <a:r>
                        <a:rPr lang="en-US" sz="1200" b="1">
                          <a:solidFill>
                            <a:schemeClr val="tx1"/>
                          </a:solidFill>
                          <a:effectLst/>
                        </a:rPr>
                        <a:t>MCP</a:t>
                      </a:r>
                      <a:endParaRPr lang="en-US" sz="1200">
                        <a:solidFill>
                          <a:schemeClr val="tx1"/>
                        </a:solidFill>
                        <a:effectLst/>
                      </a:endParaRPr>
                    </a:p>
                  </a:txBody>
                  <a:tcPr marL="43168" marR="43168" marT="21584" marB="21584" anchor="ctr"/>
                </a:tc>
                <a:tc>
                  <a:txBody>
                    <a:bodyPr/>
                    <a:lstStyle/>
                    <a:p>
                      <a:pPr fontAlgn="auto">
                        <a:buNone/>
                      </a:pPr>
                      <a:r>
                        <a:rPr lang="en-US" sz="1200">
                          <a:solidFill>
                            <a:schemeClr val="tx1"/>
                          </a:solidFill>
                          <a:effectLst/>
                        </a:rPr>
                        <a:t>Connect to external services</a:t>
                      </a:r>
                    </a:p>
                  </a:txBody>
                  <a:tcPr marL="43168" marR="43168" marT="21584" marB="21584" anchor="ctr"/>
                </a:tc>
                <a:tc>
                  <a:txBody>
                    <a:bodyPr/>
                    <a:lstStyle/>
                    <a:p>
                      <a:pPr fontAlgn="auto">
                        <a:buNone/>
                      </a:pPr>
                      <a:r>
                        <a:rPr lang="en-US" sz="1200" dirty="0">
                          <a:solidFill>
                            <a:schemeClr val="tx1"/>
                          </a:solidFill>
                          <a:effectLst/>
                        </a:rPr>
                        <a:t>External data or actions</a:t>
                      </a:r>
                    </a:p>
                  </a:txBody>
                  <a:tcPr marL="43168" marR="43168" marT="21584" marB="21584" anchor="ctr"/>
                </a:tc>
                <a:tc>
                  <a:txBody>
                    <a:bodyPr/>
                    <a:lstStyle/>
                    <a:p>
                      <a:pPr fontAlgn="auto">
                        <a:buNone/>
                      </a:pPr>
                      <a:r>
                        <a:rPr lang="en-US" sz="1200">
                          <a:solidFill>
                            <a:schemeClr val="tx1"/>
                          </a:solidFill>
                          <a:effectLst/>
                        </a:rPr>
                        <a:t>Query your database, post to Slack, control a browser</a:t>
                      </a:r>
                    </a:p>
                  </a:txBody>
                  <a:tcPr marL="43168" marR="43168" marT="21584" marB="21584" anchor="ctr"/>
                </a:tc>
                <a:extLst>
                  <a:ext uri="{0D108BD9-81ED-4DB2-BD59-A6C34878D82A}">
                    <a16:rowId xmlns:a16="http://schemas.microsoft.com/office/drawing/2014/main" val="782877235"/>
                  </a:ext>
                </a:extLst>
              </a:tr>
              <a:tr h="648015">
                <a:tc>
                  <a:txBody>
                    <a:bodyPr/>
                    <a:lstStyle/>
                    <a:p>
                      <a:pPr fontAlgn="auto">
                        <a:buNone/>
                      </a:pPr>
                      <a:r>
                        <a:rPr lang="en-US" sz="1200" b="1" dirty="0">
                          <a:solidFill>
                            <a:schemeClr val="tx1"/>
                          </a:solidFill>
                          <a:effectLst/>
                        </a:rPr>
                        <a:t>Hook</a:t>
                      </a:r>
                      <a:endParaRPr lang="en-US" sz="1200" dirty="0">
                        <a:solidFill>
                          <a:schemeClr val="tx1"/>
                        </a:solidFill>
                        <a:effectLst/>
                      </a:endParaRPr>
                    </a:p>
                  </a:txBody>
                  <a:tcPr marL="43168" marR="43168" marT="21584" marB="21584" anchor="ctr"/>
                </a:tc>
                <a:tc>
                  <a:txBody>
                    <a:bodyPr/>
                    <a:lstStyle/>
                    <a:p>
                      <a:pPr fontAlgn="auto">
                        <a:buNone/>
                      </a:pPr>
                      <a:r>
                        <a:rPr lang="en-US" sz="1200">
                          <a:solidFill>
                            <a:schemeClr val="tx1"/>
                          </a:solidFill>
                          <a:effectLst/>
                        </a:rPr>
                        <a:t>Deterministic script that runs on events</a:t>
                      </a:r>
                    </a:p>
                  </a:txBody>
                  <a:tcPr marL="43168" marR="43168" marT="21584" marB="21584" anchor="ctr"/>
                </a:tc>
                <a:tc>
                  <a:txBody>
                    <a:bodyPr/>
                    <a:lstStyle/>
                    <a:p>
                      <a:pPr fontAlgn="auto">
                        <a:buNone/>
                      </a:pPr>
                      <a:r>
                        <a:rPr lang="en-US" sz="1200" dirty="0">
                          <a:solidFill>
                            <a:schemeClr val="tx1"/>
                          </a:solidFill>
                          <a:effectLst/>
                        </a:rPr>
                        <a:t>Predictable automation, no LLM involved</a:t>
                      </a:r>
                    </a:p>
                  </a:txBody>
                  <a:tcPr marL="43168" marR="43168" marT="21584" marB="21584" anchor="ctr"/>
                </a:tc>
                <a:tc>
                  <a:txBody>
                    <a:bodyPr/>
                    <a:lstStyle/>
                    <a:p>
                      <a:pPr fontAlgn="auto">
                        <a:buNone/>
                      </a:pPr>
                      <a:r>
                        <a:rPr lang="en-US" sz="1200" dirty="0">
                          <a:solidFill>
                            <a:schemeClr val="tx1"/>
                          </a:solidFill>
                          <a:effectLst/>
                        </a:rPr>
                        <a:t>Run </a:t>
                      </a:r>
                      <a:r>
                        <a:rPr lang="en-US" sz="1200" dirty="0" err="1">
                          <a:solidFill>
                            <a:schemeClr val="tx1"/>
                          </a:solidFill>
                          <a:effectLst/>
                        </a:rPr>
                        <a:t>ESLint</a:t>
                      </a:r>
                      <a:r>
                        <a:rPr lang="en-US" sz="1200" dirty="0">
                          <a:solidFill>
                            <a:schemeClr val="tx1"/>
                          </a:solidFill>
                          <a:effectLst/>
                        </a:rPr>
                        <a:t> after every file edit</a:t>
                      </a:r>
                    </a:p>
                  </a:txBody>
                  <a:tcPr marL="43168" marR="43168" marT="21584" marB="21584" anchor="ctr"/>
                </a:tc>
                <a:extLst>
                  <a:ext uri="{0D108BD9-81ED-4DB2-BD59-A6C34878D82A}">
                    <a16:rowId xmlns:a16="http://schemas.microsoft.com/office/drawing/2014/main" val="780863987"/>
                  </a:ext>
                </a:extLst>
              </a:tr>
            </a:tbl>
          </a:graphicData>
        </a:graphic>
      </p:graphicFrame>
    </p:spTree>
    <p:extLst>
      <p:ext uri="{BB962C8B-B14F-4D97-AF65-F5344CB8AC3E}">
        <p14:creationId xmlns:p14="http://schemas.microsoft.com/office/powerpoint/2010/main" val="1506794076"/>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AD44B8-AE31-241C-00D5-73BE2D150B52}"/>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39C5E05F-28E3-98B8-2CE0-AFB4F5BC7146}"/>
              </a:ext>
            </a:extLst>
          </p:cNvPr>
          <p:cNvSpPr>
            <a:spLocks noGrp="1"/>
          </p:cNvSpPr>
          <p:nvPr>
            <p:ph type="title"/>
          </p:nvPr>
        </p:nvSpPr>
        <p:spPr>
          <a:xfrm>
            <a:off x="509365" y="381000"/>
            <a:ext cx="11301634" cy="3915092"/>
          </a:xfrm>
        </p:spPr>
        <p:txBody>
          <a:bodyPr/>
          <a:lstStyle/>
          <a:p>
            <a:r>
              <a:rPr lang="en-US" err="1"/>
              <a:t>LangGraph</a:t>
            </a:r>
            <a:br>
              <a:rPr lang="en-US"/>
            </a:br>
            <a:r>
              <a:rPr lang="en-US"/>
              <a:t>Runtime Architecture</a:t>
            </a:r>
          </a:p>
        </p:txBody>
      </p:sp>
    </p:spTree>
    <p:extLst>
      <p:ext uri="{BB962C8B-B14F-4D97-AF65-F5344CB8AC3E}">
        <p14:creationId xmlns:p14="http://schemas.microsoft.com/office/powerpoint/2010/main" val="2754471372"/>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CD628C-FF99-E4B0-B217-0E753660926B}"/>
              </a:ext>
            </a:extLst>
          </p:cNvPr>
          <p:cNvSpPr>
            <a:spLocks noGrp="1"/>
          </p:cNvSpPr>
          <p:nvPr>
            <p:ph type="title"/>
          </p:nvPr>
        </p:nvSpPr>
        <p:spPr/>
        <p:txBody>
          <a:bodyPr/>
          <a:lstStyle/>
          <a:p>
            <a:r>
              <a:rPr lang="en-US" err="1"/>
              <a:t>LangGraph</a:t>
            </a:r>
            <a:r>
              <a:rPr lang="en-US"/>
              <a:t> Runtime Architecture Overview</a:t>
            </a:r>
          </a:p>
        </p:txBody>
      </p:sp>
      <p:sp>
        <p:nvSpPr>
          <p:cNvPr id="3" name="Text Placeholder 2">
            <a:extLst>
              <a:ext uri="{FF2B5EF4-FFF2-40B4-BE49-F238E27FC236}">
                <a16:creationId xmlns:a16="http://schemas.microsoft.com/office/drawing/2014/main" id="{BAC80094-2877-8F19-EA0D-463884A8D460}"/>
              </a:ext>
            </a:extLst>
          </p:cNvPr>
          <p:cNvSpPr>
            <a:spLocks noGrp="1"/>
          </p:cNvSpPr>
          <p:nvPr>
            <p:ph type="body" sz="quarter" idx="11"/>
          </p:nvPr>
        </p:nvSpPr>
        <p:spPr/>
        <p:txBody>
          <a:bodyPr/>
          <a:lstStyle/>
          <a:p>
            <a:r>
              <a:rPr lang="en-US" err="1"/>
              <a:t>LangGraph</a:t>
            </a:r>
            <a:r>
              <a:rPr lang="en-US"/>
              <a:t> enables users to define a typed state schema and a graph of nodes that can dynamically process the data in the schema. </a:t>
            </a:r>
            <a:r>
              <a:rPr lang="en-US" err="1"/>
              <a:t>LangGraph’s</a:t>
            </a:r>
            <a:r>
              <a:rPr lang="en-US"/>
              <a:t> runtime engine conditionally executes nodes and handles updating the schema after node execution.</a:t>
            </a:r>
          </a:p>
        </p:txBody>
      </p:sp>
      <p:sp>
        <p:nvSpPr>
          <p:cNvPr id="5" name="TextBox 4">
            <a:extLst>
              <a:ext uri="{FF2B5EF4-FFF2-40B4-BE49-F238E27FC236}">
                <a16:creationId xmlns:a16="http://schemas.microsoft.com/office/drawing/2014/main" id="{E761F751-1337-8997-50E2-05598043DF5E}"/>
              </a:ext>
            </a:extLst>
          </p:cNvPr>
          <p:cNvSpPr txBox="1"/>
          <p:nvPr/>
        </p:nvSpPr>
        <p:spPr>
          <a:xfrm>
            <a:off x="381000" y="1332550"/>
            <a:ext cx="11430000" cy="4874259"/>
          </a:xfrm>
          <a:prstGeom prst="rect">
            <a:avLst/>
          </a:prstGeom>
          <a:noFill/>
        </p:spPr>
        <p:txBody>
          <a:bodyPr wrap="square" numCol="2" spcCol="91440">
            <a:noAutofit/>
          </a:bodyPr>
          <a:lstStyle/>
          <a:p>
            <a:pPr marL="0" marR="0">
              <a:buNone/>
            </a:pPr>
            <a:r>
              <a:rPr lang="en-US" sz="1200" b="1" kern="100" dirty="0">
                <a:solidFill>
                  <a:schemeClr val="accent2"/>
                </a:solidFill>
                <a:effectLst/>
                <a:latin typeface="Aptos" panose="020B0004020202020204" pitchFamily="34" charset="0"/>
                <a:ea typeface="Aptos" panose="020B0004020202020204" pitchFamily="34" charset="0"/>
                <a:cs typeface="Times New Roman" panose="02020603050405020304" pitchFamily="18" charset="0"/>
              </a:rPr>
              <a:t>Architecture Pattern</a:t>
            </a:r>
            <a:endParaRPr lang="en-US" sz="1200" kern="100" dirty="0">
              <a:solidFill>
                <a:schemeClr val="accent2"/>
              </a:solidFill>
              <a:effectLst/>
              <a:latin typeface="Aptos" panose="020B0004020202020204" pitchFamily="34" charset="0"/>
              <a:ea typeface="Aptos" panose="020B0004020202020204" pitchFamily="34" charset="0"/>
              <a:cs typeface="Times New Roman" panose="02020603050405020304" pitchFamily="18" charset="0"/>
            </a:endParaRPr>
          </a:p>
          <a:p>
            <a:pPr marL="0" marR="0">
              <a:buNone/>
            </a:pP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LangGraph</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implements a </a:t>
            </a:r>
            <a:r>
              <a:rPr lang="en-US" sz="1000" b="1" kern="100" dirty="0">
                <a:effectLst/>
                <a:latin typeface="Aptos" panose="020B0004020202020204" pitchFamily="34" charset="0"/>
                <a:ea typeface="Aptos" panose="020B0004020202020204" pitchFamily="34" charset="0"/>
                <a:cs typeface="Times New Roman" panose="02020603050405020304" pitchFamily="18" charset="0"/>
              </a:rPr>
              <a:t>stateful workflow orchestrator</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with:</a:t>
            </a:r>
          </a:p>
          <a:p>
            <a:pPr marL="171450" marR="0" lvl="0" indent="-171450">
              <a:buSzPts val="1000"/>
              <a:buFont typeface="Arial" panose="020B0604020202020204" pitchFamily="34" charset="0"/>
              <a:buChar char="•"/>
              <a:tabLst>
                <a:tab pos="457200" algn="l"/>
              </a:tabLst>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DAG execution engine</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(directed acyclic graph, or cyclic with limits)</a:t>
            </a:r>
          </a:p>
          <a:p>
            <a:pPr marL="171450" marR="0" lvl="0" indent="-171450">
              <a:buSzPts val="1000"/>
              <a:buFont typeface="Arial" panose="020B0604020202020204" pitchFamily="34" charset="0"/>
              <a:buChar char="•"/>
              <a:tabLst>
                <a:tab pos="457200" algn="l"/>
              </a:tabLst>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Persistent state machine</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(via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checkpointers</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a:t>
            </a:r>
          </a:p>
          <a:p>
            <a:pPr marL="171450" marR="0" lvl="0" indent="-171450">
              <a:buSzPts val="1000"/>
              <a:buFont typeface="Arial" panose="020B0604020202020204" pitchFamily="34" charset="0"/>
              <a:buChar char="•"/>
              <a:tabLst>
                <a:tab pos="457200" algn="l"/>
              </a:tabLst>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Event-driven node activation</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(nodes fire when dependencies satisfied)</a:t>
            </a:r>
          </a:p>
          <a:p>
            <a:pPr marL="0" marR="0">
              <a:buNone/>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The runtime is single-threaded by default but nodes can be parallel if they have no dependencies. It's fundamentally a </a:t>
            </a:r>
            <a:r>
              <a:rPr lang="en-US" sz="1000" b="1" kern="100" dirty="0">
                <a:effectLst/>
                <a:latin typeface="Aptos" panose="020B0004020202020204" pitchFamily="34" charset="0"/>
                <a:ea typeface="Aptos" panose="020B0004020202020204" pitchFamily="34" charset="0"/>
                <a:cs typeface="Times New Roman" panose="02020603050405020304" pitchFamily="18" charset="0"/>
              </a:rPr>
              <a:t>push-based dataflow architecture</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where state changes trigger downstream nodes.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LangGraph's</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architecture separates </a:t>
            </a:r>
            <a:r>
              <a:rPr lang="en-US" sz="1000" b="1" kern="100" dirty="0">
                <a:effectLst/>
                <a:latin typeface="Aptos" panose="020B0004020202020204" pitchFamily="34" charset="0"/>
                <a:ea typeface="Aptos" panose="020B0004020202020204" pitchFamily="34" charset="0"/>
                <a:cs typeface="Times New Roman" panose="02020603050405020304" pitchFamily="18" charset="0"/>
              </a:rPr>
              <a:t>graph definition</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from </a:t>
            </a:r>
            <a:r>
              <a:rPr lang="en-US" sz="1000" b="1" kern="100" dirty="0">
                <a:effectLst/>
                <a:latin typeface="Aptos" panose="020B0004020202020204" pitchFamily="34" charset="0"/>
                <a:ea typeface="Aptos" panose="020B0004020202020204" pitchFamily="34" charset="0"/>
                <a:cs typeface="Times New Roman" panose="02020603050405020304" pitchFamily="18" charset="0"/>
              </a:rPr>
              <a:t>runtime execution</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a:t>
            </a:r>
          </a:p>
          <a:p>
            <a:pPr marL="0" marR="0">
              <a:buNone/>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 </a:t>
            </a:r>
          </a:p>
          <a:p>
            <a:r>
              <a:rPr lang="en-US" sz="1200" b="1" kern="100" dirty="0">
                <a:solidFill>
                  <a:schemeClr val="accent2"/>
                </a:solidFill>
                <a:latin typeface="Aptos" panose="020B0004020202020204" pitchFamily="34" charset="0"/>
                <a:cs typeface="Times New Roman" panose="02020603050405020304" pitchFamily="18" charset="0"/>
              </a:rPr>
              <a:t>Core Architecture Components</a:t>
            </a:r>
          </a:p>
          <a:p>
            <a:pPr marL="0" marR="0">
              <a:buNone/>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1. Graph Definition (Build-time)</a:t>
            </a:r>
            <a:endParaRPr lang="en-US" sz="1000" kern="100" dirty="0">
              <a:effectLst/>
              <a:latin typeface="Aptos" panose="020B0004020202020204" pitchFamily="34" charset="0"/>
              <a:ea typeface="Aptos" panose="020B0004020202020204" pitchFamily="34" charset="0"/>
              <a:cs typeface="Times New Roman" panose="02020603050405020304" pitchFamily="18" charset="0"/>
            </a:endParaRPr>
          </a:p>
          <a:p>
            <a:pPr marL="171450" marR="0" lvl="0" indent="-171450">
              <a:buSzPts val="1000"/>
              <a:buFont typeface="Arial" panose="020B0604020202020204" pitchFamily="34" charset="0"/>
              <a:buChar char="•"/>
              <a:tabLst>
                <a:tab pos="457200" algn="l"/>
              </a:tabLst>
            </a:pPr>
            <a:r>
              <a:rPr lang="en-US" sz="1000" b="1" kern="100" dirty="0" err="1">
                <a:effectLst/>
                <a:latin typeface="Aptos" panose="020B0004020202020204" pitchFamily="34" charset="0"/>
                <a:ea typeface="Aptos" panose="020B0004020202020204" pitchFamily="34" charset="0"/>
                <a:cs typeface="Times New Roman" panose="02020603050405020304" pitchFamily="18" charset="0"/>
              </a:rPr>
              <a:t>StateGraph</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You define a typed state schema (typically a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TypedDict</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that flows through the graph</a:t>
            </a:r>
          </a:p>
          <a:p>
            <a:pPr marL="171450" marR="0" lvl="0" indent="-171450">
              <a:buSzPts val="1000"/>
              <a:buFont typeface="Arial" panose="020B0604020202020204" pitchFamily="34" charset="0"/>
              <a:buChar char="•"/>
              <a:tabLst>
                <a:tab pos="457200" algn="l"/>
              </a:tabLst>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Nodes</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Python functions that receive current state and return state updates</a:t>
            </a:r>
          </a:p>
          <a:p>
            <a:pPr marL="171450" marR="0" lvl="0" indent="-171450">
              <a:buSzPts val="1000"/>
              <a:buFont typeface="Arial" panose="020B0604020202020204" pitchFamily="34" charset="0"/>
              <a:buChar char="•"/>
              <a:tabLst>
                <a:tab pos="457200" algn="l"/>
              </a:tabLst>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Edges</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Define transitions between nodes (conditional or direct)</a:t>
            </a:r>
          </a:p>
          <a:p>
            <a:pPr marL="171450" marR="0" lvl="0" indent="-171450">
              <a:buSzPts val="1000"/>
              <a:buFont typeface="Arial" panose="020B0604020202020204" pitchFamily="34" charset="0"/>
              <a:buChar char="•"/>
              <a:tabLst>
                <a:tab pos="457200" algn="l"/>
              </a:tabLst>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Compiler</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Transforms your graph definition into an executable runnable</a:t>
            </a:r>
          </a:p>
          <a:p>
            <a:pPr marL="0" marR="0">
              <a:buNone/>
            </a:pPr>
            <a:endParaRPr lang="en-US" sz="1000" b="1" kern="100" dirty="0">
              <a:effectLst/>
              <a:latin typeface="Aptos" panose="020B0004020202020204" pitchFamily="34" charset="0"/>
              <a:ea typeface="Aptos" panose="020B0004020202020204" pitchFamily="34" charset="0"/>
              <a:cs typeface="Times New Roman" panose="02020603050405020304" pitchFamily="18" charset="0"/>
            </a:endParaRPr>
          </a:p>
          <a:p>
            <a:pPr marL="0" marR="0">
              <a:buNone/>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2. Runtime Execution Model</a:t>
            </a:r>
            <a:endParaRPr lang="en-US" sz="1000" kern="100" dirty="0">
              <a:effectLst/>
              <a:latin typeface="Aptos" panose="020B0004020202020204" pitchFamily="34" charset="0"/>
              <a:ea typeface="Aptos" panose="020B0004020202020204" pitchFamily="34" charset="0"/>
              <a:cs typeface="Times New Roman" panose="02020603050405020304" pitchFamily="18" charset="0"/>
            </a:endParaRPr>
          </a:p>
          <a:p>
            <a:pPr marL="0" marR="0">
              <a:buNone/>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When you call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graph.invoke</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or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graph.stream</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here's what happens:</a:t>
            </a:r>
          </a:p>
          <a:p>
            <a:pPr marL="0" marR="0">
              <a:buNone/>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Graph Compilation → Entry Point → Node Execution Loop → Exit</a:t>
            </a:r>
          </a:p>
          <a:p>
            <a:pPr marL="0" marR="0">
              <a:buNone/>
            </a:pPr>
            <a:endParaRPr lang="en-US" sz="1000" b="1" kern="100" dirty="0">
              <a:effectLst/>
              <a:latin typeface="Aptos" panose="020B0004020202020204" pitchFamily="34" charset="0"/>
              <a:ea typeface="Aptos" panose="020B0004020202020204" pitchFamily="34" charset="0"/>
              <a:cs typeface="Times New Roman" panose="02020603050405020304" pitchFamily="18" charset="0"/>
            </a:endParaRPr>
          </a:p>
          <a:p>
            <a:pPr marL="0" marR="0">
              <a:buNone/>
            </a:pPr>
            <a:r>
              <a:rPr lang="en-US" sz="1000" b="1" i="1" kern="100" dirty="0">
                <a:effectLst/>
                <a:latin typeface="Aptos" panose="020B0004020202020204" pitchFamily="34" charset="0"/>
                <a:ea typeface="Aptos" panose="020B0004020202020204" pitchFamily="34" charset="0"/>
                <a:cs typeface="Times New Roman" panose="02020603050405020304" pitchFamily="18" charset="0"/>
              </a:rPr>
              <a:t>Step 1: Compilation</a:t>
            </a:r>
            <a:endParaRPr lang="en-US" sz="1000" i="1" kern="100" dirty="0">
              <a:effectLst/>
              <a:latin typeface="Aptos" panose="020B0004020202020204" pitchFamily="34" charset="0"/>
              <a:ea typeface="Aptos" panose="020B0004020202020204" pitchFamily="34" charset="0"/>
              <a:cs typeface="Times New Roman" panose="02020603050405020304" pitchFamily="18" charset="0"/>
            </a:endParaRPr>
          </a:p>
          <a:p>
            <a:pPr marL="171450" marR="0" lvl="0" indent="-171450">
              <a:buSzPts val="1000"/>
              <a:buFont typeface="Arial" panose="020B0604020202020204" pitchFamily="34" charset="0"/>
              <a:buChar char="•"/>
              <a:tabLst>
                <a:tab pos="457200" algn="l"/>
              </a:tabLst>
            </a:pP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graph.compile</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creates a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CompiledGraph</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(Pregel-style executor)</a:t>
            </a: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Validates topology (cycles, entry/exit points)</a:t>
            </a: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Creates execution plan with node dependencies</a:t>
            </a: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Sets up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checkpointer</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if persistence enabled</a:t>
            </a:r>
          </a:p>
          <a:p>
            <a:pPr marL="0" marR="0">
              <a:buNone/>
            </a:pPr>
            <a:endParaRPr lang="en-US" sz="1000" b="1" kern="100" dirty="0">
              <a:effectLst/>
              <a:latin typeface="Aptos" panose="020B0004020202020204" pitchFamily="34" charset="0"/>
              <a:ea typeface="Aptos" panose="020B0004020202020204" pitchFamily="34" charset="0"/>
              <a:cs typeface="Times New Roman" panose="02020603050405020304" pitchFamily="18" charset="0"/>
            </a:endParaRPr>
          </a:p>
          <a:p>
            <a:pPr marL="0" marR="0">
              <a:buNone/>
            </a:pPr>
            <a:r>
              <a:rPr lang="en-US" sz="1000" b="1" i="1" kern="100" dirty="0">
                <a:effectLst/>
                <a:latin typeface="Aptos" panose="020B0004020202020204" pitchFamily="34" charset="0"/>
                <a:ea typeface="Aptos" panose="020B0004020202020204" pitchFamily="34" charset="0"/>
                <a:cs typeface="Times New Roman" panose="02020603050405020304" pitchFamily="18" charset="0"/>
              </a:rPr>
              <a:t>Step 2: State Initialization</a:t>
            </a:r>
            <a:endParaRPr lang="en-US" sz="1000" i="1" kern="100" dirty="0">
              <a:effectLst/>
              <a:latin typeface="Aptos" panose="020B0004020202020204" pitchFamily="34" charset="0"/>
              <a:ea typeface="Aptos" panose="020B0004020202020204" pitchFamily="34" charset="0"/>
              <a:cs typeface="Times New Roman" panose="02020603050405020304" pitchFamily="18" charset="0"/>
            </a:endParaRP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Runtime creates initial state object</a:t>
            </a: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If using memory/</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checkpointer</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loads previous state from checkpoint</a:t>
            </a: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State is immutable - nodes return updates, not mutations</a:t>
            </a:r>
          </a:p>
          <a:p>
            <a:pPr marL="0" marR="0">
              <a:buNone/>
            </a:pPr>
            <a:r>
              <a:rPr lang="en-US" sz="1000" b="1" i="1" kern="100" dirty="0">
                <a:effectLst/>
                <a:latin typeface="Aptos" panose="020B0004020202020204" pitchFamily="34" charset="0"/>
                <a:ea typeface="Aptos" panose="020B0004020202020204" pitchFamily="34" charset="0"/>
                <a:cs typeface="Times New Roman" panose="02020603050405020304" pitchFamily="18" charset="0"/>
              </a:rPr>
              <a:t>Step 3: Execution Loop</a:t>
            </a:r>
            <a:r>
              <a:rPr lang="en-US" sz="1000" i="1" kern="100" dirty="0">
                <a:effectLst/>
                <a:latin typeface="Aptos" panose="020B0004020202020204" pitchFamily="34" charset="0"/>
                <a:ea typeface="Aptos" panose="020B0004020202020204" pitchFamily="34" charset="0"/>
                <a:cs typeface="Times New Roman" panose="02020603050405020304" pitchFamily="18" charset="0"/>
              </a:rPr>
              <a:t> (This is the key part)</a:t>
            </a:r>
          </a:p>
          <a:p>
            <a:pPr marL="0" marR="0">
              <a:buNone/>
            </a:pP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LangGraph</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uses a </a:t>
            </a:r>
            <a:r>
              <a:rPr lang="en-US" sz="1000" b="1" kern="100" dirty="0">
                <a:effectLst/>
                <a:latin typeface="Aptos" panose="020B0004020202020204" pitchFamily="34" charset="0"/>
                <a:ea typeface="Aptos" panose="020B0004020202020204" pitchFamily="34" charset="0"/>
                <a:cs typeface="Times New Roman" panose="02020603050405020304" pitchFamily="18" charset="0"/>
              </a:rPr>
              <a:t>super-step execution model</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based on Google's Pregel. While not finished:</a:t>
            </a:r>
          </a:p>
          <a:p>
            <a:pPr marL="285750" lvl="1" indent="-171450">
              <a:buFont typeface="+mj-lt"/>
              <a:buAutoNum type="arabicPeriod"/>
            </a:pPr>
            <a:r>
              <a:rPr lang="en-US" sz="1000" b="1" kern="100" dirty="0">
                <a:solidFill>
                  <a:schemeClr val="accent1"/>
                </a:solidFill>
                <a:effectLst/>
                <a:latin typeface="Aptos" panose="020B0004020202020204" pitchFamily="34" charset="0"/>
                <a:ea typeface="Aptos" panose="020B0004020202020204" pitchFamily="34" charset="0"/>
                <a:cs typeface="Times New Roman" panose="02020603050405020304" pitchFamily="18" charset="0"/>
              </a:rPr>
              <a:t>Determine which nodes can execute (based on edges/conditions)</a:t>
            </a:r>
          </a:p>
          <a:p>
            <a:pPr marL="285750" lvl="1" indent="-171450">
              <a:buFont typeface="+mj-lt"/>
              <a:buAutoNum type="arabicPeriod"/>
            </a:pPr>
            <a:r>
              <a:rPr lang="en-US" sz="1000" b="1" kern="100" dirty="0">
                <a:solidFill>
                  <a:schemeClr val="accent1"/>
                </a:solidFill>
                <a:effectLst/>
                <a:latin typeface="Aptos" panose="020B0004020202020204" pitchFamily="34" charset="0"/>
                <a:ea typeface="Aptos" panose="020B0004020202020204" pitchFamily="34" charset="0"/>
                <a:cs typeface="Times New Roman" panose="02020603050405020304" pitchFamily="18" charset="0"/>
              </a:rPr>
              <a:t>Execute ready nodes (potentially in parallel)</a:t>
            </a:r>
          </a:p>
          <a:p>
            <a:pPr marL="285750" lvl="1" indent="-171450">
              <a:buFont typeface="+mj-lt"/>
              <a:buAutoNum type="arabicPeriod"/>
            </a:pPr>
            <a:r>
              <a:rPr lang="en-US" sz="1000" b="1" kern="100" dirty="0">
                <a:solidFill>
                  <a:schemeClr val="accent1"/>
                </a:solidFill>
                <a:effectLst/>
                <a:latin typeface="Aptos" panose="020B0004020202020204" pitchFamily="34" charset="0"/>
                <a:ea typeface="Aptos" panose="020B0004020202020204" pitchFamily="34" charset="0"/>
                <a:cs typeface="Times New Roman" panose="02020603050405020304" pitchFamily="18" charset="0"/>
              </a:rPr>
              <a:t>Apply all updates to create new state</a:t>
            </a:r>
          </a:p>
          <a:p>
            <a:pPr marL="285750" lvl="1" indent="-171450">
              <a:buFont typeface="+mj-lt"/>
              <a:buAutoNum type="arabicPeriod"/>
            </a:pPr>
            <a:r>
              <a:rPr lang="en-US" sz="1000" b="1" kern="100" dirty="0">
                <a:solidFill>
                  <a:schemeClr val="accent1"/>
                </a:solidFill>
                <a:effectLst/>
                <a:latin typeface="Aptos" panose="020B0004020202020204" pitchFamily="34" charset="0"/>
                <a:ea typeface="Aptos" panose="020B0004020202020204" pitchFamily="34" charset="0"/>
                <a:cs typeface="Times New Roman" panose="02020603050405020304" pitchFamily="18" charset="0"/>
              </a:rPr>
              <a:t>Save checkpoint (if configured)</a:t>
            </a:r>
          </a:p>
          <a:p>
            <a:pPr marL="285750" lvl="1" indent="-171450">
              <a:buFont typeface="+mj-lt"/>
              <a:buAutoNum type="arabicPeriod"/>
            </a:pPr>
            <a:r>
              <a:rPr lang="en-US" sz="1000" b="1" kern="100" dirty="0">
                <a:solidFill>
                  <a:schemeClr val="accent1"/>
                </a:solidFill>
                <a:effectLst/>
                <a:latin typeface="Aptos" panose="020B0004020202020204" pitchFamily="34" charset="0"/>
                <a:ea typeface="Aptos" panose="020B0004020202020204" pitchFamily="34" charset="0"/>
                <a:cs typeface="Times New Roman" panose="02020603050405020304" pitchFamily="18" charset="0"/>
              </a:rPr>
              <a:t>Evaluate conditional edges to determine next nodes</a:t>
            </a:r>
          </a:p>
          <a:p>
            <a:pPr marL="285750" lvl="1" indent="-171450">
              <a:buFont typeface="+mj-lt"/>
              <a:buAutoNum type="arabicPeriod"/>
            </a:pPr>
            <a:r>
              <a:rPr lang="en-US" sz="1000" b="1" kern="100" dirty="0">
                <a:solidFill>
                  <a:schemeClr val="accent1"/>
                </a:solidFill>
                <a:effectLst/>
                <a:latin typeface="Aptos" panose="020B0004020202020204" pitchFamily="34" charset="0"/>
                <a:ea typeface="Aptos" panose="020B0004020202020204" pitchFamily="34" charset="0"/>
                <a:cs typeface="Times New Roman" panose="02020603050405020304" pitchFamily="18" charset="0"/>
              </a:rPr>
              <a:t>Check termination (END node or max iterations)</a:t>
            </a:r>
          </a:p>
          <a:p>
            <a:pPr marL="0" marR="0">
              <a:buNone/>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 </a:t>
            </a:r>
            <a:endParaRPr lang="en-US" sz="1000" kern="100" dirty="0">
              <a:effectLst/>
              <a:latin typeface="Aptos" panose="020B0004020202020204" pitchFamily="34" charset="0"/>
              <a:ea typeface="Aptos" panose="020B0004020202020204" pitchFamily="34" charset="0"/>
              <a:cs typeface="Times New Roman" panose="02020603050405020304" pitchFamily="18" charset="0"/>
            </a:endParaRPr>
          </a:p>
          <a:p>
            <a:pPr marR="0">
              <a:buNone/>
            </a:pPr>
            <a:r>
              <a:rPr lang="en-US" sz="1200" b="1" kern="100" dirty="0">
                <a:solidFill>
                  <a:schemeClr val="accent2"/>
                </a:solidFill>
                <a:latin typeface="Aptos" panose="020B0004020202020204" pitchFamily="34" charset="0"/>
                <a:cs typeface="Times New Roman" panose="02020603050405020304" pitchFamily="18" charset="0"/>
              </a:rPr>
              <a:t>Key Runtime Mechanisms</a:t>
            </a:r>
          </a:p>
          <a:p>
            <a:pPr marL="0" marR="0">
              <a:buNone/>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State Management:</a:t>
            </a:r>
            <a:endParaRPr lang="en-US" sz="1000" kern="100" dirty="0">
              <a:effectLst/>
              <a:latin typeface="Aptos" panose="020B0004020202020204" pitchFamily="34" charset="0"/>
              <a:ea typeface="Aptos" panose="020B0004020202020204" pitchFamily="34" charset="0"/>
              <a:cs typeface="Times New Roman" panose="02020603050405020304" pitchFamily="18" charset="0"/>
            </a:endParaRP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State is a </a:t>
            </a:r>
            <a:r>
              <a:rPr lang="en-US" sz="1000" b="1" kern="100" dirty="0">
                <a:effectLst/>
                <a:latin typeface="Aptos" panose="020B0004020202020204" pitchFamily="34" charset="0"/>
                <a:ea typeface="Aptos" panose="020B0004020202020204" pitchFamily="34" charset="0"/>
                <a:cs typeface="Times New Roman" panose="02020603050405020304" pitchFamily="18" charset="0"/>
              </a:rPr>
              <a:t>reducer pattern</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 each node returns partial updates</a:t>
            </a: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Updates merge into state via reducers (default: replace, but can be custom like append to lists)</a:t>
            </a: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Immutable snapshots at each step enable time-travel debugging</a:t>
            </a:r>
          </a:p>
          <a:p>
            <a:pPr marL="0" marR="0">
              <a:buNone/>
            </a:pPr>
            <a:endParaRPr lang="en-US" sz="1000" b="1" kern="100" dirty="0">
              <a:effectLst/>
              <a:latin typeface="Aptos" panose="020B0004020202020204" pitchFamily="34" charset="0"/>
              <a:ea typeface="Aptos" panose="020B0004020202020204" pitchFamily="34" charset="0"/>
              <a:cs typeface="Times New Roman" panose="02020603050405020304" pitchFamily="18" charset="0"/>
            </a:endParaRPr>
          </a:p>
          <a:p>
            <a:pPr marL="0" marR="0">
              <a:buNone/>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Conditional Routing:</a:t>
            </a:r>
            <a:endParaRPr lang="en-US" sz="1000" kern="100" dirty="0">
              <a:effectLst/>
              <a:latin typeface="Aptos" panose="020B0004020202020204" pitchFamily="34" charset="0"/>
              <a:ea typeface="Aptos" panose="020B0004020202020204" pitchFamily="34" charset="0"/>
              <a:cs typeface="Times New Roman" panose="02020603050405020304" pitchFamily="18" charset="0"/>
            </a:endParaRPr>
          </a:p>
          <a:p>
            <a:pPr marL="0" marR="0">
              <a:buNone/>
            </a:pP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graph.add_conditional_edges</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a:t>
            </a:r>
          </a:p>
          <a:p>
            <a:pPr marL="0" marR="0">
              <a:buNone/>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node_a</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a:t>
            </a:r>
          </a:p>
          <a:p>
            <a:pPr marL="0" marR="0">
              <a:buNone/>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route_function</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 Returns next node name based on state</a:t>
            </a:r>
          </a:p>
          <a:p>
            <a:pPr marL="0" marR="0">
              <a:buNone/>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    {"path1":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node_b</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"path2":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node_c</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a:t>
            </a:r>
          </a:p>
          <a:p>
            <a:pPr marL="0" marR="0">
              <a:buNone/>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a:t>
            </a:r>
          </a:p>
          <a:p>
            <a:pPr marL="0" marR="0">
              <a:buNone/>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Runtime evaluates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route_function</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(state) after </a:t>
            </a: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node_a</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completes to determine next node.</a:t>
            </a:r>
          </a:p>
          <a:p>
            <a:pPr marL="0" marR="0">
              <a:buNone/>
            </a:pPr>
            <a:endParaRPr lang="en-US" sz="1000" b="1" kern="100" dirty="0">
              <a:effectLst/>
              <a:latin typeface="Aptos" panose="020B0004020202020204" pitchFamily="34" charset="0"/>
              <a:ea typeface="Aptos" panose="020B0004020202020204" pitchFamily="34" charset="0"/>
              <a:cs typeface="Times New Roman" panose="02020603050405020304" pitchFamily="18" charset="0"/>
            </a:endParaRPr>
          </a:p>
          <a:p>
            <a:pPr marL="0" marR="0">
              <a:buNone/>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Interruption &amp; Human-in-Loop:</a:t>
            </a:r>
            <a:endParaRPr lang="en-US" sz="1000" kern="100" dirty="0">
              <a:effectLst/>
              <a:latin typeface="Aptos" panose="020B0004020202020204" pitchFamily="34" charset="0"/>
              <a:ea typeface="Aptos" panose="020B0004020202020204" pitchFamily="34" charset="0"/>
              <a:cs typeface="Times New Roman" panose="02020603050405020304" pitchFamily="18" charset="0"/>
            </a:endParaRP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Runtime can pause at any node</a:t>
            </a: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State checkpointed</a:t>
            </a: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Resume with .invoke(None, config) - continues from checkpoint</a:t>
            </a:r>
          </a:p>
          <a:p>
            <a:pPr marL="0" marR="0">
              <a:buNone/>
            </a:pPr>
            <a:endParaRPr lang="en-US" sz="1000" b="1" kern="100" dirty="0">
              <a:effectLst/>
              <a:latin typeface="Aptos" panose="020B0004020202020204" pitchFamily="34" charset="0"/>
              <a:ea typeface="Aptos" panose="020B0004020202020204" pitchFamily="34" charset="0"/>
              <a:cs typeface="Times New Roman" panose="02020603050405020304" pitchFamily="18" charset="0"/>
            </a:endParaRPr>
          </a:p>
          <a:p>
            <a:pPr marL="0" marR="0">
              <a:buNone/>
            </a:pPr>
            <a:r>
              <a:rPr lang="en-US" sz="1000" b="1" kern="100" dirty="0">
                <a:effectLst/>
                <a:latin typeface="Aptos" panose="020B0004020202020204" pitchFamily="34" charset="0"/>
                <a:ea typeface="Aptos" panose="020B0004020202020204" pitchFamily="34" charset="0"/>
                <a:cs typeface="Times New Roman" panose="02020603050405020304" pitchFamily="18" charset="0"/>
              </a:rPr>
              <a:t>Streaming:</a:t>
            </a:r>
            <a:endParaRPr lang="en-US" sz="1000" kern="100" dirty="0">
              <a:effectLst/>
              <a:latin typeface="Aptos" panose="020B0004020202020204" pitchFamily="34" charset="0"/>
              <a:ea typeface="Aptos" panose="020B0004020202020204" pitchFamily="34" charset="0"/>
              <a:cs typeface="Times New Roman" panose="02020603050405020304" pitchFamily="18" charset="0"/>
            </a:endParaRPr>
          </a:p>
          <a:p>
            <a:pPr marL="171450" marR="0" lvl="0" indent="-171450">
              <a:buSzPts val="1000"/>
              <a:buFont typeface="Arial" panose="020B0604020202020204" pitchFamily="34" charset="0"/>
              <a:buChar char="•"/>
              <a:tabLst>
                <a:tab pos="457200" algn="l"/>
              </a:tabLst>
            </a:pPr>
            <a:r>
              <a:rPr lang="en-US" sz="1000" kern="100" dirty="0" err="1">
                <a:effectLst/>
                <a:latin typeface="Aptos" panose="020B0004020202020204" pitchFamily="34" charset="0"/>
                <a:ea typeface="Aptos" panose="020B0004020202020204" pitchFamily="34" charset="0"/>
                <a:cs typeface="Times New Roman" panose="02020603050405020304" pitchFamily="18" charset="0"/>
              </a:rPr>
              <a:t>graph.stream</a:t>
            </a:r>
            <a:r>
              <a:rPr lang="en-US" sz="1000" kern="100" dirty="0">
                <a:effectLst/>
                <a:latin typeface="Aptos" panose="020B0004020202020204" pitchFamily="34" charset="0"/>
                <a:ea typeface="Aptos" panose="020B0004020202020204" pitchFamily="34" charset="0"/>
                <a:cs typeface="Times New Roman" panose="02020603050405020304" pitchFamily="18" charset="0"/>
              </a:rPr>
              <a:t>() yields state after each node execution</a:t>
            </a:r>
          </a:p>
          <a:p>
            <a:pPr marL="171450" marR="0" lvl="0" indent="-171450">
              <a:buSzPts val="1000"/>
              <a:buFont typeface="Arial" panose="020B0604020202020204" pitchFamily="34" charset="0"/>
              <a:buChar char="•"/>
              <a:tabLst>
                <a:tab pos="457200" algn="l"/>
              </a:tabLst>
            </a:pPr>
            <a:r>
              <a:rPr lang="en-US" sz="1000" kern="100" dirty="0">
                <a:effectLst/>
                <a:latin typeface="Aptos" panose="020B0004020202020204" pitchFamily="34" charset="0"/>
                <a:ea typeface="Aptos" panose="020B0004020202020204" pitchFamily="34" charset="0"/>
                <a:cs typeface="Times New Roman" panose="02020603050405020304" pitchFamily="18" charset="0"/>
              </a:rPr>
              <a:t>Enables real-time observation of agent reasoning</a:t>
            </a:r>
          </a:p>
        </p:txBody>
      </p:sp>
    </p:spTree>
    <p:extLst>
      <p:ext uri="{BB962C8B-B14F-4D97-AF65-F5344CB8AC3E}">
        <p14:creationId xmlns:p14="http://schemas.microsoft.com/office/powerpoint/2010/main" val="368841435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BF9E8B-69CB-3F5A-41A4-49BFEAED8FB8}"/>
            </a:ext>
          </a:extLst>
        </p:cNvPr>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A721036A-8A26-297F-A55F-E22BFE615CD8}"/>
              </a:ext>
            </a:extLst>
          </p:cNvPr>
          <p:cNvSpPr/>
          <p:nvPr/>
        </p:nvSpPr>
        <p:spPr>
          <a:xfrm>
            <a:off x="1338144" y="1456687"/>
            <a:ext cx="9407917" cy="4275898"/>
          </a:xfrm>
          <a:prstGeom prst="roundRect">
            <a:avLst>
              <a:gd name="adj" fmla="val 1640"/>
            </a:avLst>
          </a:prstGeom>
          <a:solidFill>
            <a:srgbClr val="CAEDFB"/>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2" name="Rectangle: Rounded Corners 11">
            <a:extLst>
              <a:ext uri="{FF2B5EF4-FFF2-40B4-BE49-F238E27FC236}">
                <a16:creationId xmlns:a16="http://schemas.microsoft.com/office/drawing/2014/main" id="{4C0166A3-E75C-F9D5-5AE8-D6C6017298B8}"/>
              </a:ext>
            </a:extLst>
          </p:cNvPr>
          <p:cNvSpPr/>
          <p:nvPr/>
        </p:nvSpPr>
        <p:spPr>
          <a:xfrm>
            <a:off x="9341826" y="3736820"/>
            <a:ext cx="1298168" cy="1907904"/>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 name="Rectangle: Rounded Corners 3">
            <a:extLst>
              <a:ext uri="{FF2B5EF4-FFF2-40B4-BE49-F238E27FC236}">
                <a16:creationId xmlns:a16="http://schemas.microsoft.com/office/drawing/2014/main" id="{C4AA54F5-E4EA-E78B-E1C5-B34949CA8B22}"/>
              </a:ext>
            </a:extLst>
          </p:cNvPr>
          <p:cNvSpPr/>
          <p:nvPr/>
        </p:nvSpPr>
        <p:spPr>
          <a:xfrm>
            <a:off x="1457498" y="3724484"/>
            <a:ext cx="2560320" cy="1920240"/>
          </a:xfrm>
          <a:prstGeom prst="roundRect">
            <a:avLst>
              <a:gd name="adj" fmla="val 2250"/>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 name="Title 1">
            <a:extLst>
              <a:ext uri="{FF2B5EF4-FFF2-40B4-BE49-F238E27FC236}">
                <a16:creationId xmlns:a16="http://schemas.microsoft.com/office/drawing/2014/main" id="{FAF1FAE6-1921-3AAE-9936-BE14B07A0CC1}"/>
              </a:ext>
            </a:extLst>
          </p:cNvPr>
          <p:cNvSpPr>
            <a:spLocks noGrp="1"/>
          </p:cNvSpPr>
          <p:nvPr>
            <p:ph type="title"/>
          </p:nvPr>
        </p:nvSpPr>
        <p:spPr>
          <a:xfrm>
            <a:off x="381000" y="317720"/>
            <a:ext cx="11430000" cy="365760"/>
          </a:xfrm>
        </p:spPr>
        <p:txBody>
          <a:bodyPr/>
          <a:lstStyle/>
          <a:p>
            <a:r>
              <a:rPr lang="en-US"/>
              <a:t>DevOps Architecture – L3</a:t>
            </a:r>
          </a:p>
        </p:txBody>
      </p:sp>
      <p:sp>
        <p:nvSpPr>
          <p:cNvPr id="15" name="Text Placeholder 14">
            <a:extLst>
              <a:ext uri="{FF2B5EF4-FFF2-40B4-BE49-F238E27FC236}">
                <a16:creationId xmlns:a16="http://schemas.microsoft.com/office/drawing/2014/main" id="{31316369-9F99-1D1D-713F-65CEE5DF5401}"/>
              </a:ext>
            </a:extLst>
          </p:cNvPr>
          <p:cNvSpPr>
            <a:spLocks noGrp="1"/>
          </p:cNvSpPr>
          <p:nvPr>
            <p:ph type="body" sz="quarter" idx="11"/>
          </p:nvPr>
        </p:nvSpPr>
        <p:spPr>
          <a:xfrm>
            <a:off x="381000" y="708025"/>
            <a:ext cx="11430000" cy="581025"/>
          </a:xfrm>
        </p:spPr>
        <p:txBody>
          <a:bodyPr/>
          <a:lstStyle/>
          <a:p>
            <a:r>
              <a:rPr lang="en-US"/>
              <a:t>Methods, tools, processes, and standards used to develop and operate agents and models.</a:t>
            </a:r>
          </a:p>
          <a:p>
            <a:endParaRPr lang="en-US"/>
          </a:p>
        </p:txBody>
      </p:sp>
      <p:sp>
        <p:nvSpPr>
          <p:cNvPr id="9" name="Rectangle: Top Corners Rounded 8">
            <a:extLst>
              <a:ext uri="{FF2B5EF4-FFF2-40B4-BE49-F238E27FC236}">
                <a16:creationId xmlns:a16="http://schemas.microsoft.com/office/drawing/2014/main" id="{CF47C604-E14E-66BB-8F0E-5E2686D1D42B}"/>
              </a:ext>
            </a:extLst>
          </p:cNvPr>
          <p:cNvSpPr/>
          <p:nvPr/>
        </p:nvSpPr>
        <p:spPr>
          <a:xfrm>
            <a:off x="1339411" y="1325042"/>
            <a:ext cx="9416883" cy="274320"/>
          </a:xfrm>
          <a:prstGeom prst="round2SameRect">
            <a:avLst/>
          </a:prstGeom>
          <a:solidFill>
            <a:srgbClr val="0F9ED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chemeClr val="bg1"/>
                </a:solidFill>
              </a:rPr>
              <a:t>DevOps</a:t>
            </a:r>
          </a:p>
        </p:txBody>
      </p:sp>
      <p:sp>
        <p:nvSpPr>
          <p:cNvPr id="17" name="Rectangle: Rounded Corners 16">
            <a:extLst>
              <a:ext uri="{FF2B5EF4-FFF2-40B4-BE49-F238E27FC236}">
                <a16:creationId xmlns:a16="http://schemas.microsoft.com/office/drawing/2014/main" id="{0D076CD7-944C-D84C-5E2A-05E4B53F8C73}"/>
              </a:ext>
            </a:extLst>
          </p:cNvPr>
          <p:cNvSpPr/>
          <p:nvPr/>
        </p:nvSpPr>
        <p:spPr>
          <a:xfrm>
            <a:off x="1456614" y="1706457"/>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0" name="Rectangle: Rounded Corners 39">
            <a:extLst>
              <a:ext uri="{FF2B5EF4-FFF2-40B4-BE49-F238E27FC236}">
                <a16:creationId xmlns:a16="http://schemas.microsoft.com/office/drawing/2014/main" id="{60936CEF-E759-F17B-A79F-6C011A9BACFA}"/>
              </a:ext>
            </a:extLst>
          </p:cNvPr>
          <p:cNvSpPr/>
          <p:nvPr/>
        </p:nvSpPr>
        <p:spPr>
          <a:xfrm>
            <a:off x="4093321" y="1706457"/>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54" name="Rectangle: Rounded Corners 53">
            <a:extLst>
              <a:ext uri="{FF2B5EF4-FFF2-40B4-BE49-F238E27FC236}">
                <a16:creationId xmlns:a16="http://schemas.microsoft.com/office/drawing/2014/main" id="{27136172-32AD-8790-FA25-54733E29A3A6}"/>
              </a:ext>
            </a:extLst>
          </p:cNvPr>
          <p:cNvSpPr/>
          <p:nvPr/>
        </p:nvSpPr>
        <p:spPr>
          <a:xfrm>
            <a:off x="6703607" y="1706457"/>
            <a:ext cx="1298168"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69" name="Rectangle: Rounded Corners 68">
            <a:extLst>
              <a:ext uri="{FF2B5EF4-FFF2-40B4-BE49-F238E27FC236}">
                <a16:creationId xmlns:a16="http://schemas.microsoft.com/office/drawing/2014/main" id="{32E4F51E-CEEA-66C4-B645-B7F9FC462D24}"/>
              </a:ext>
            </a:extLst>
          </p:cNvPr>
          <p:cNvSpPr/>
          <p:nvPr/>
        </p:nvSpPr>
        <p:spPr>
          <a:xfrm>
            <a:off x="8061666" y="1705879"/>
            <a:ext cx="2560320" cy="1920240"/>
          </a:xfrm>
          <a:prstGeom prst="roundRect">
            <a:avLst>
              <a:gd name="adj" fmla="val 1530"/>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78" name="Rectangle: Rounded Corners 77">
            <a:extLst>
              <a:ext uri="{FF2B5EF4-FFF2-40B4-BE49-F238E27FC236}">
                <a16:creationId xmlns:a16="http://schemas.microsoft.com/office/drawing/2014/main" id="{8D9D94B1-513D-C438-A1CF-7CC37FC89283}"/>
              </a:ext>
            </a:extLst>
          </p:cNvPr>
          <p:cNvSpPr/>
          <p:nvPr/>
        </p:nvSpPr>
        <p:spPr>
          <a:xfrm>
            <a:off x="4108984" y="3726391"/>
            <a:ext cx="2560320" cy="1920240"/>
          </a:xfrm>
          <a:prstGeom prst="roundRect">
            <a:avLst>
              <a:gd name="adj" fmla="val 2489"/>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104" name="Rectangle: Rounded Corners 103">
            <a:extLst>
              <a:ext uri="{FF2B5EF4-FFF2-40B4-BE49-F238E27FC236}">
                <a16:creationId xmlns:a16="http://schemas.microsoft.com/office/drawing/2014/main" id="{187E1BF8-6B04-51C7-DC95-AE23A8EC59BF}"/>
              </a:ext>
            </a:extLst>
          </p:cNvPr>
          <p:cNvSpPr/>
          <p:nvPr/>
        </p:nvSpPr>
        <p:spPr>
          <a:xfrm>
            <a:off x="6723934" y="3736820"/>
            <a:ext cx="2519819"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grpSp>
        <p:nvGrpSpPr>
          <p:cNvPr id="3" name="Group 118">
            <a:extLst>
              <a:ext uri="{FF2B5EF4-FFF2-40B4-BE49-F238E27FC236}">
                <a16:creationId xmlns:a16="http://schemas.microsoft.com/office/drawing/2014/main" id="{43315A82-44AD-EE66-E7C3-82181AFEA862}"/>
              </a:ext>
            </a:extLst>
          </p:cNvPr>
          <p:cNvGrpSpPr>
            <a:grpSpLocks noChangeAspect="1"/>
          </p:cNvGrpSpPr>
          <p:nvPr/>
        </p:nvGrpSpPr>
        <p:grpSpPr bwMode="auto">
          <a:xfrm>
            <a:off x="5522495" y="1374527"/>
            <a:ext cx="184578" cy="182880"/>
            <a:chOff x="2399" y="2994"/>
            <a:chExt cx="435" cy="431"/>
          </a:xfrm>
          <a:solidFill>
            <a:schemeClr val="bg1"/>
          </a:solidFill>
        </p:grpSpPr>
        <p:sp>
          <p:nvSpPr>
            <p:cNvPr id="5" name="Freeform 119">
              <a:extLst>
                <a:ext uri="{FF2B5EF4-FFF2-40B4-BE49-F238E27FC236}">
                  <a16:creationId xmlns:a16="http://schemas.microsoft.com/office/drawing/2014/main" id="{110B74F7-63D5-D2CD-D957-A862CFB81841}"/>
                </a:ext>
              </a:extLst>
            </p:cNvPr>
            <p:cNvSpPr>
              <a:spLocks noEditPoints="1"/>
            </p:cNvSpPr>
            <p:nvPr/>
          </p:nvSpPr>
          <p:spPr bwMode="auto">
            <a:xfrm>
              <a:off x="2412" y="3237"/>
              <a:ext cx="181" cy="180"/>
            </a:xfrm>
            <a:custGeom>
              <a:avLst/>
              <a:gdLst>
                <a:gd name="T0" fmla="*/ 26 w 123"/>
                <a:gd name="T1" fmla="*/ 122 h 122"/>
                <a:gd name="T2" fmla="*/ 26 w 123"/>
                <a:gd name="T3" fmla="*/ 122 h 122"/>
                <a:gd name="T4" fmla="*/ 9 w 123"/>
                <a:gd name="T5" fmla="*/ 115 h 122"/>
                <a:gd name="T6" fmla="*/ 9 w 123"/>
                <a:gd name="T7" fmla="*/ 81 h 122"/>
                <a:gd name="T8" fmla="*/ 88 w 123"/>
                <a:gd name="T9" fmla="*/ 3 h 122"/>
                <a:gd name="T10" fmla="*/ 96 w 123"/>
                <a:gd name="T11" fmla="*/ 3 h 122"/>
                <a:gd name="T12" fmla="*/ 122 w 123"/>
                <a:gd name="T13" fmla="*/ 28 h 122"/>
                <a:gd name="T14" fmla="*/ 123 w 123"/>
                <a:gd name="T15" fmla="*/ 32 h 122"/>
                <a:gd name="T16" fmla="*/ 122 w 123"/>
                <a:gd name="T17" fmla="*/ 37 h 122"/>
                <a:gd name="T18" fmla="*/ 43 w 123"/>
                <a:gd name="T19" fmla="*/ 115 h 122"/>
                <a:gd name="T20" fmla="*/ 43 w 123"/>
                <a:gd name="T21" fmla="*/ 115 h 122"/>
                <a:gd name="T22" fmla="*/ 26 w 123"/>
                <a:gd name="T23" fmla="*/ 122 h 122"/>
                <a:gd name="T24" fmla="*/ 92 w 123"/>
                <a:gd name="T25" fmla="*/ 15 h 122"/>
                <a:gd name="T26" fmla="*/ 17 w 123"/>
                <a:gd name="T27" fmla="*/ 90 h 122"/>
                <a:gd name="T28" fmla="*/ 17 w 123"/>
                <a:gd name="T29" fmla="*/ 107 h 122"/>
                <a:gd name="T30" fmla="*/ 26 w 123"/>
                <a:gd name="T31" fmla="*/ 110 h 122"/>
                <a:gd name="T32" fmla="*/ 34 w 123"/>
                <a:gd name="T33" fmla="*/ 107 h 122"/>
                <a:gd name="T34" fmla="*/ 109 w 123"/>
                <a:gd name="T35" fmla="*/ 32 h 122"/>
                <a:gd name="T36" fmla="*/ 92 w 123"/>
                <a:gd name="T37"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22">
                  <a:moveTo>
                    <a:pt x="26" y="122"/>
                  </a:moveTo>
                  <a:cubicBezTo>
                    <a:pt x="26" y="122"/>
                    <a:pt x="26" y="122"/>
                    <a:pt x="26" y="122"/>
                  </a:cubicBezTo>
                  <a:cubicBezTo>
                    <a:pt x="19" y="122"/>
                    <a:pt x="13" y="120"/>
                    <a:pt x="9" y="115"/>
                  </a:cubicBezTo>
                  <a:cubicBezTo>
                    <a:pt x="0" y="106"/>
                    <a:pt x="0" y="91"/>
                    <a:pt x="9" y="81"/>
                  </a:cubicBezTo>
                  <a:cubicBezTo>
                    <a:pt x="88" y="3"/>
                    <a:pt x="88" y="3"/>
                    <a:pt x="88" y="3"/>
                  </a:cubicBezTo>
                  <a:cubicBezTo>
                    <a:pt x="90" y="0"/>
                    <a:pt x="94" y="0"/>
                    <a:pt x="96" y="3"/>
                  </a:cubicBezTo>
                  <a:cubicBezTo>
                    <a:pt x="122" y="28"/>
                    <a:pt x="122" y="28"/>
                    <a:pt x="122" y="28"/>
                  </a:cubicBezTo>
                  <a:cubicBezTo>
                    <a:pt x="123" y="29"/>
                    <a:pt x="123" y="31"/>
                    <a:pt x="123" y="32"/>
                  </a:cubicBezTo>
                  <a:cubicBezTo>
                    <a:pt x="123" y="34"/>
                    <a:pt x="123" y="35"/>
                    <a:pt x="122" y="37"/>
                  </a:cubicBezTo>
                  <a:cubicBezTo>
                    <a:pt x="43" y="115"/>
                    <a:pt x="43" y="115"/>
                    <a:pt x="43" y="115"/>
                  </a:cubicBezTo>
                  <a:cubicBezTo>
                    <a:pt x="43" y="115"/>
                    <a:pt x="43" y="115"/>
                    <a:pt x="43" y="115"/>
                  </a:cubicBezTo>
                  <a:cubicBezTo>
                    <a:pt x="38" y="120"/>
                    <a:pt x="32" y="122"/>
                    <a:pt x="26" y="122"/>
                  </a:cubicBezTo>
                  <a:close/>
                  <a:moveTo>
                    <a:pt x="92" y="15"/>
                  </a:moveTo>
                  <a:cubicBezTo>
                    <a:pt x="17" y="90"/>
                    <a:pt x="17" y="90"/>
                    <a:pt x="17" y="90"/>
                  </a:cubicBezTo>
                  <a:cubicBezTo>
                    <a:pt x="13" y="95"/>
                    <a:pt x="13" y="102"/>
                    <a:pt x="17" y="107"/>
                  </a:cubicBezTo>
                  <a:cubicBezTo>
                    <a:pt x="20" y="109"/>
                    <a:pt x="23" y="111"/>
                    <a:pt x="26" y="110"/>
                  </a:cubicBezTo>
                  <a:cubicBezTo>
                    <a:pt x="29" y="110"/>
                    <a:pt x="32" y="109"/>
                    <a:pt x="34" y="107"/>
                  </a:cubicBezTo>
                  <a:cubicBezTo>
                    <a:pt x="109" y="32"/>
                    <a:pt x="109" y="32"/>
                    <a:pt x="109" y="32"/>
                  </a:cubicBezTo>
                  <a:lnTo>
                    <a:pt x="9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 name="Freeform 120">
              <a:extLst>
                <a:ext uri="{FF2B5EF4-FFF2-40B4-BE49-F238E27FC236}">
                  <a16:creationId xmlns:a16="http://schemas.microsoft.com/office/drawing/2014/main" id="{8E0AF7DB-56C3-F1A9-A13D-5B97ED9D68E0}"/>
                </a:ext>
              </a:extLst>
            </p:cNvPr>
            <p:cNvSpPr>
              <a:spLocks/>
            </p:cNvSpPr>
            <p:nvPr/>
          </p:nvSpPr>
          <p:spPr bwMode="auto">
            <a:xfrm>
              <a:off x="2520" y="3219"/>
              <a:ext cx="94" cy="93"/>
            </a:xfrm>
            <a:custGeom>
              <a:avLst/>
              <a:gdLst>
                <a:gd name="T0" fmla="*/ 57 w 64"/>
                <a:gd name="T1" fmla="*/ 63 h 63"/>
                <a:gd name="T2" fmla="*/ 53 w 64"/>
                <a:gd name="T3" fmla="*/ 61 h 63"/>
                <a:gd name="T4" fmla="*/ 2 w 64"/>
                <a:gd name="T5" fmla="*/ 10 h 63"/>
                <a:gd name="T6" fmla="*/ 2 w 64"/>
                <a:gd name="T7" fmla="*/ 2 h 63"/>
                <a:gd name="T8" fmla="*/ 11 w 64"/>
                <a:gd name="T9" fmla="*/ 2 h 63"/>
                <a:gd name="T10" fmla="*/ 61 w 64"/>
                <a:gd name="T11" fmla="*/ 53 h 63"/>
                <a:gd name="T12" fmla="*/ 61 w 64"/>
                <a:gd name="T13" fmla="*/ 61 h 63"/>
                <a:gd name="T14" fmla="*/ 57 w 64"/>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3">
                  <a:moveTo>
                    <a:pt x="57" y="63"/>
                  </a:moveTo>
                  <a:cubicBezTo>
                    <a:pt x="56" y="63"/>
                    <a:pt x="54" y="62"/>
                    <a:pt x="53" y="61"/>
                  </a:cubicBezTo>
                  <a:cubicBezTo>
                    <a:pt x="2" y="10"/>
                    <a:pt x="2" y="10"/>
                    <a:pt x="2" y="10"/>
                  </a:cubicBezTo>
                  <a:cubicBezTo>
                    <a:pt x="0" y="8"/>
                    <a:pt x="0" y="4"/>
                    <a:pt x="2" y="2"/>
                  </a:cubicBezTo>
                  <a:cubicBezTo>
                    <a:pt x="4" y="0"/>
                    <a:pt x="8" y="0"/>
                    <a:pt x="11" y="2"/>
                  </a:cubicBezTo>
                  <a:cubicBezTo>
                    <a:pt x="61" y="53"/>
                    <a:pt x="61" y="53"/>
                    <a:pt x="61" y="53"/>
                  </a:cubicBezTo>
                  <a:cubicBezTo>
                    <a:pt x="64" y="55"/>
                    <a:pt x="64" y="59"/>
                    <a:pt x="61" y="61"/>
                  </a:cubicBezTo>
                  <a:cubicBezTo>
                    <a:pt x="60" y="62"/>
                    <a:pt x="59" y="63"/>
                    <a:pt x="57"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7" name="Freeform 121">
              <a:extLst>
                <a:ext uri="{FF2B5EF4-FFF2-40B4-BE49-F238E27FC236}">
                  <a16:creationId xmlns:a16="http://schemas.microsoft.com/office/drawing/2014/main" id="{6C87B4D9-E9D8-ACD2-3457-5D522465D188}"/>
                </a:ext>
              </a:extLst>
            </p:cNvPr>
            <p:cNvSpPr>
              <a:spLocks/>
            </p:cNvSpPr>
            <p:nvPr/>
          </p:nvSpPr>
          <p:spPr bwMode="auto">
            <a:xfrm>
              <a:off x="2559" y="3069"/>
              <a:ext cx="203" cy="203"/>
            </a:xfrm>
            <a:custGeom>
              <a:avLst/>
              <a:gdLst>
                <a:gd name="T0" fmla="*/ 14 w 203"/>
                <a:gd name="T1" fmla="*/ 203 h 203"/>
                <a:gd name="T2" fmla="*/ 0 w 203"/>
                <a:gd name="T3" fmla="*/ 190 h 203"/>
                <a:gd name="T4" fmla="*/ 191 w 203"/>
                <a:gd name="T5" fmla="*/ 0 h 203"/>
                <a:gd name="T6" fmla="*/ 203 w 203"/>
                <a:gd name="T7" fmla="*/ 14 h 203"/>
                <a:gd name="T8" fmla="*/ 14 w 203"/>
                <a:gd name="T9" fmla="*/ 203 h 203"/>
              </a:gdLst>
              <a:ahLst/>
              <a:cxnLst>
                <a:cxn ang="0">
                  <a:pos x="T0" y="T1"/>
                </a:cxn>
                <a:cxn ang="0">
                  <a:pos x="T2" y="T3"/>
                </a:cxn>
                <a:cxn ang="0">
                  <a:pos x="T4" y="T5"/>
                </a:cxn>
                <a:cxn ang="0">
                  <a:pos x="T6" y="T7"/>
                </a:cxn>
                <a:cxn ang="0">
                  <a:pos x="T8" y="T9"/>
                </a:cxn>
              </a:cxnLst>
              <a:rect l="0" t="0" r="r" b="b"/>
              <a:pathLst>
                <a:path w="203" h="203">
                  <a:moveTo>
                    <a:pt x="14" y="203"/>
                  </a:moveTo>
                  <a:lnTo>
                    <a:pt x="0" y="190"/>
                  </a:lnTo>
                  <a:lnTo>
                    <a:pt x="191" y="0"/>
                  </a:lnTo>
                  <a:lnTo>
                    <a:pt x="203" y="14"/>
                  </a:lnTo>
                  <a:lnTo>
                    <a:pt x="14"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 name="Freeform 122">
              <a:extLst>
                <a:ext uri="{FF2B5EF4-FFF2-40B4-BE49-F238E27FC236}">
                  <a16:creationId xmlns:a16="http://schemas.microsoft.com/office/drawing/2014/main" id="{63094E0C-951C-5172-D178-AF288260FCA1}"/>
                </a:ext>
              </a:extLst>
            </p:cNvPr>
            <p:cNvSpPr>
              <a:spLocks noEditPoints="1"/>
            </p:cNvSpPr>
            <p:nvPr/>
          </p:nvSpPr>
          <p:spPr bwMode="auto">
            <a:xfrm>
              <a:off x="2723" y="3000"/>
              <a:ext cx="108" cy="106"/>
            </a:xfrm>
            <a:custGeom>
              <a:avLst/>
              <a:gdLst>
                <a:gd name="T0" fmla="*/ 36 w 73"/>
                <a:gd name="T1" fmla="*/ 72 h 72"/>
                <a:gd name="T2" fmla="*/ 32 w 73"/>
                <a:gd name="T3" fmla="*/ 70 h 72"/>
                <a:gd name="T4" fmla="*/ 2 w 73"/>
                <a:gd name="T5" fmla="*/ 40 h 72"/>
                <a:gd name="T6" fmla="*/ 0 w 73"/>
                <a:gd name="T7" fmla="*/ 35 h 72"/>
                <a:gd name="T8" fmla="*/ 3 w 73"/>
                <a:gd name="T9" fmla="*/ 31 h 72"/>
                <a:gd name="T10" fmla="*/ 45 w 73"/>
                <a:gd name="T11" fmla="*/ 2 h 72"/>
                <a:gd name="T12" fmla="*/ 53 w 73"/>
                <a:gd name="T13" fmla="*/ 2 h 72"/>
                <a:gd name="T14" fmla="*/ 71 w 73"/>
                <a:gd name="T15" fmla="*/ 20 h 72"/>
                <a:gd name="T16" fmla="*/ 72 w 73"/>
                <a:gd name="T17" fmla="*/ 28 h 72"/>
                <a:gd name="T18" fmla="*/ 41 w 73"/>
                <a:gd name="T19" fmla="*/ 69 h 72"/>
                <a:gd name="T20" fmla="*/ 36 w 73"/>
                <a:gd name="T21" fmla="*/ 72 h 72"/>
                <a:gd name="T22" fmla="*/ 36 w 73"/>
                <a:gd name="T23" fmla="*/ 72 h 72"/>
                <a:gd name="T24" fmla="*/ 16 w 73"/>
                <a:gd name="T25" fmla="*/ 37 h 72"/>
                <a:gd name="T26" fmla="*/ 35 w 73"/>
                <a:gd name="T27" fmla="*/ 57 h 72"/>
                <a:gd name="T28" fmla="*/ 59 w 73"/>
                <a:gd name="T29" fmla="*/ 25 h 72"/>
                <a:gd name="T30" fmla="*/ 48 w 73"/>
                <a:gd name="T31" fmla="*/ 14 h 72"/>
                <a:gd name="T32" fmla="*/ 16 w 73"/>
                <a:gd name="T33"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72">
                  <a:moveTo>
                    <a:pt x="36" y="72"/>
                  </a:moveTo>
                  <a:cubicBezTo>
                    <a:pt x="34" y="72"/>
                    <a:pt x="33" y="71"/>
                    <a:pt x="32" y="70"/>
                  </a:cubicBezTo>
                  <a:cubicBezTo>
                    <a:pt x="2" y="40"/>
                    <a:pt x="2" y="40"/>
                    <a:pt x="2" y="40"/>
                  </a:cubicBezTo>
                  <a:cubicBezTo>
                    <a:pt x="1" y="39"/>
                    <a:pt x="0" y="37"/>
                    <a:pt x="0" y="35"/>
                  </a:cubicBezTo>
                  <a:cubicBezTo>
                    <a:pt x="1" y="34"/>
                    <a:pt x="1" y="32"/>
                    <a:pt x="3" y="31"/>
                  </a:cubicBezTo>
                  <a:cubicBezTo>
                    <a:pt x="45" y="2"/>
                    <a:pt x="45" y="2"/>
                    <a:pt x="45" y="2"/>
                  </a:cubicBezTo>
                  <a:cubicBezTo>
                    <a:pt x="48" y="0"/>
                    <a:pt x="51" y="0"/>
                    <a:pt x="53" y="2"/>
                  </a:cubicBezTo>
                  <a:cubicBezTo>
                    <a:pt x="71" y="20"/>
                    <a:pt x="71" y="20"/>
                    <a:pt x="71" y="20"/>
                  </a:cubicBezTo>
                  <a:cubicBezTo>
                    <a:pt x="73" y="22"/>
                    <a:pt x="73" y="26"/>
                    <a:pt x="72" y="28"/>
                  </a:cubicBezTo>
                  <a:cubicBezTo>
                    <a:pt x="41" y="69"/>
                    <a:pt x="41" y="69"/>
                    <a:pt x="41" y="69"/>
                  </a:cubicBezTo>
                  <a:cubicBezTo>
                    <a:pt x="40" y="71"/>
                    <a:pt x="38" y="72"/>
                    <a:pt x="36" y="72"/>
                  </a:cubicBezTo>
                  <a:cubicBezTo>
                    <a:pt x="36" y="72"/>
                    <a:pt x="36" y="72"/>
                    <a:pt x="36" y="72"/>
                  </a:cubicBezTo>
                  <a:close/>
                  <a:moveTo>
                    <a:pt x="16" y="37"/>
                  </a:moveTo>
                  <a:cubicBezTo>
                    <a:pt x="35" y="57"/>
                    <a:pt x="35" y="57"/>
                    <a:pt x="35" y="57"/>
                  </a:cubicBezTo>
                  <a:cubicBezTo>
                    <a:pt x="59" y="25"/>
                    <a:pt x="59" y="25"/>
                    <a:pt x="59" y="25"/>
                  </a:cubicBezTo>
                  <a:cubicBezTo>
                    <a:pt x="48" y="14"/>
                    <a:pt x="48" y="14"/>
                    <a:pt x="48" y="14"/>
                  </a:cubicBezTo>
                  <a:lnTo>
                    <a:pt x="1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 name="Freeform 123">
              <a:extLst>
                <a:ext uri="{FF2B5EF4-FFF2-40B4-BE49-F238E27FC236}">
                  <a16:creationId xmlns:a16="http://schemas.microsoft.com/office/drawing/2014/main" id="{AB370BAD-AB36-1075-401A-847627A7BCDE}"/>
                </a:ext>
              </a:extLst>
            </p:cNvPr>
            <p:cNvSpPr>
              <a:spLocks/>
            </p:cNvSpPr>
            <p:nvPr/>
          </p:nvSpPr>
          <p:spPr bwMode="auto">
            <a:xfrm>
              <a:off x="2399" y="2994"/>
              <a:ext cx="224" cy="225"/>
            </a:xfrm>
            <a:custGeom>
              <a:avLst/>
              <a:gdLst>
                <a:gd name="T0" fmla="*/ 118 w 152"/>
                <a:gd name="T1" fmla="*/ 152 h 152"/>
                <a:gd name="T2" fmla="*/ 76 w 152"/>
                <a:gd name="T3" fmla="*/ 110 h 152"/>
                <a:gd name="T4" fmla="*/ 20 w 152"/>
                <a:gd name="T5" fmla="*/ 97 h 152"/>
                <a:gd name="T6" fmla="*/ 9 w 152"/>
                <a:gd name="T7" fmla="*/ 38 h 152"/>
                <a:gd name="T8" fmla="*/ 13 w 152"/>
                <a:gd name="T9" fmla="*/ 35 h 152"/>
                <a:gd name="T10" fmla="*/ 18 w 152"/>
                <a:gd name="T11" fmla="*/ 36 h 152"/>
                <a:gd name="T12" fmla="*/ 41 w 152"/>
                <a:gd name="T13" fmla="*/ 58 h 152"/>
                <a:gd name="T14" fmla="*/ 57 w 152"/>
                <a:gd name="T15" fmla="*/ 58 h 152"/>
                <a:gd name="T16" fmla="*/ 57 w 152"/>
                <a:gd name="T17" fmla="*/ 42 h 152"/>
                <a:gd name="T18" fmla="*/ 36 w 152"/>
                <a:gd name="T19" fmla="*/ 18 h 152"/>
                <a:gd name="T20" fmla="*/ 35 w 152"/>
                <a:gd name="T21" fmla="*/ 13 h 152"/>
                <a:gd name="T22" fmla="*/ 38 w 152"/>
                <a:gd name="T23" fmla="*/ 9 h 152"/>
                <a:gd name="T24" fmla="*/ 97 w 152"/>
                <a:gd name="T25" fmla="*/ 20 h 152"/>
                <a:gd name="T26" fmla="*/ 110 w 152"/>
                <a:gd name="T27" fmla="*/ 76 h 152"/>
                <a:gd name="T28" fmla="*/ 152 w 152"/>
                <a:gd name="T29" fmla="*/ 118 h 152"/>
                <a:gd name="T30" fmla="*/ 143 w 152"/>
                <a:gd name="T31" fmla="*/ 126 h 152"/>
                <a:gd name="T32" fmla="*/ 98 w 152"/>
                <a:gd name="T33" fmla="*/ 82 h 152"/>
                <a:gd name="T34" fmla="*/ 97 w 152"/>
                <a:gd name="T35" fmla="*/ 75 h 152"/>
                <a:gd name="T36" fmla="*/ 88 w 152"/>
                <a:gd name="T37" fmla="*/ 29 h 152"/>
                <a:gd name="T38" fmla="*/ 51 w 152"/>
                <a:gd name="T39" fmla="*/ 17 h 152"/>
                <a:gd name="T40" fmla="*/ 67 w 152"/>
                <a:gd name="T41" fmla="*/ 36 h 152"/>
                <a:gd name="T42" fmla="*/ 69 w 152"/>
                <a:gd name="T43" fmla="*/ 40 h 152"/>
                <a:gd name="T44" fmla="*/ 69 w 152"/>
                <a:gd name="T45" fmla="*/ 64 h 152"/>
                <a:gd name="T46" fmla="*/ 63 w 152"/>
                <a:gd name="T47" fmla="*/ 70 h 152"/>
                <a:gd name="T48" fmla="*/ 39 w 152"/>
                <a:gd name="T49" fmla="*/ 70 h 152"/>
                <a:gd name="T50" fmla="*/ 35 w 152"/>
                <a:gd name="T51" fmla="*/ 68 h 152"/>
                <a:gd name="T52" fmla="*/ 17 w 152"/>
                <a:gd name="T53" fmla="*/ 52 h 152"/>
                <a:gd name="T54" fmla="*/ 29 w 152"/>
                <a:gd name="T55" fmla="*/ 89 h 152"/>
                <a:gd name="T56" fmla="*/ 75 w 152"/>
                <a:gd name="T57" fmla="*/ 97 h 152"/>
                <a:gd name="T58" fmla="*/ 81 w 152"/>
                <a:gd name="T59" fmla="*/ 99 h 152"/>
                <a:gd name="T60" fmla="*/ 126 w 152"/>
                <a:gd name="T61" fmla="*/ 144 h 152"/>
                <a:gd name="T62" fmla="*/ 118 w 152"/>
                <a:gd name="T6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52">
                  <a:moveTo>
                    <a:pt x="118" y="152"/>
                  </a:moveTo>
                  <a:cubicBezTo>
                    <a:pt x="76" y="110"/>
                    <a:pt x="76" y="110"/>
                    <a:pt x="76" y="110"/>
                  </a:cubicBezTo>
                  <a:cubicBezTo>
                    <a:pt x="56" y="117"/>
                    <a:pt x="35" y="112"/>
                    <a:pt x="20" y="97"/>
                  </a:cubicBezTo>
                  <a:cubicBezTo>
                    <a:pt x="5" y="82"/>
                    <a:pt x="0" y="59"/>
                    <a:pt x="9" y="38"/>
                  </a:cubicBezTo>
                  <a:cubicBezTo>
                    <a:pt x="9" y="37"/>
                    <a:pt x="11" y="35"/>
                    <a:pt x="13" y="35"/>
                  </a:cubicBezTo>
                  <a:cubicBezTo>
                    <a:pt x="15" y="34"/>
                    <a:pt x="17" y="35"/>
                    <a:pt x="18" y="36"/>
                  </a:cubicBezTo>
                  <a:cubicBezTo>
                    <a:pt x="41" y="58"/>
                    <a:pt x="41" y="58"/>
                    <a:pt x="41" y="58"/>
                  </a:cubicBezTo>
                  <a:cubicBezTo>
                    <a:pt x="57" y="58"/>
                    <a:pt x="57" y="58"/>
                    <a:pt x="57" y="58"/>
                  </a:cubicBezTo>
                  <a:cubicBezTo>
                    <a:pt x="57" y="42"/>
                    <a:pt x="57" y="42"/>
                    <a:pt x="57" y="42"/>
                  </a:cubicBezTo>
                  <a:cubicBezTo>
                    <a:pt x="36" y="18"/>
                    <a:pt x="36" y="18"/>
                    <a:pt x="36" y="18"/>
                  </a:cubicBezTo>
                  <a:cubicBezTo>
                    <a:pt x="35" y="17"/>
                    <a:pt x="34" y="15"/>
                    <a:pt x="35" y="13"/>
                  </a:cubicBezTo>
                  <a:cubicBezTo>
                    <a:pt x="35" y="11"/>
                    <a:pt x="36" y="10"/>
                    <a:pt x="38" y="9"/>
                  </a:cubicBezTo>
                  <a:cubicBezTo>
                    <a:pt x="59" y="0"/>
                    <a:pt x="81" y="5"/>
                    <a:pt x="97" y="20"/>
                  </a:cubicBezTo>
                  <a:cubicBezTo>
                    <a:pt x="111" y="35"/>
                    <a:pt x="116" y="56"/>
                    <a:pt x="110" y="76"/>
                  </a:cubicBezTo>
                  <a:cubicBezTo>
                    <a:pt x="152" y="118"/>
                    <a:pt x="152" y="118"/>
                    <a:pt x="152" y="118"/>
                  </a:cubicBezTo>
                  <a:cubicBezTo>
                    <a:pt x="143" y="126"/>
                    <a:pt x="143" y="126"/>
                    <a:pt x="143" y="126"/>
                  </a:cubicBezTo>
                  <a:cubicBezTo>
                    <a:pt x="98" y="82"/>
                    <a:pt x="98" y="82"/>
                    <a:pt x="98" y="82"/>
                  </a:cubicBezTo>
                  <a:cubicBezTo>
                    <a:pt x="97" y="80"/>
                    <a:pt x="96" y="77"/>
                    <a:pt x="97" y="75"/>
                  </a:cubicBezTo>
                  <a:cubicBezTo>
                    <a:pt x="104" y="59"/>
                    <a:pt x="100" y="41"/>
                    <a:pt x="88" y="29"/>
                  </a:cubicBezTo>
                  <a:cubicBezTo>
                    <a:pt x="78" y="19"/>
                    <a:pt x="64" y="15"/>
                    <a:pt x="51" y="17"/>
                  </a:cubicBezTo>
                  <a:cubicBezTo>
                    <a:pt x="67" y="36"/>
                    <a:pt x="67" y="36"/>
                    <a:pt x="67" y="36"/>
                  </a:cubicBezTo>
                  <a:cubicBezTo>
                    <a:pt x="68" y="37"/>
                    <a:pt x="69" y="38"/>
                    <a:pt x="69" y="40"/>
                  </a:cubicBezTo>
                  <a:cubicBezTo>
                    <a:pt x="69" y="64"/>
                    <a:pt x="69" y="64"/>
                    <a:pt x="69" y="64"/>
                  </a:cubicBezTo>
                  <a:cubicBezTo>
                    <a:pt x="69" y="67"/>
                    <a:pt x="66" y="70"/>
                    <a:pt x="63" y="70"/>
                  </a:cubicBezTo>
                  <a:cubicBezTo>
                    <a:pt x="39" y="70"/>
                    <a:pt x="39" y="70"/>
                    <a:pt x="39" y="70"/>
                  </a:cubicBezTo>
                  <a:cubicBezTo>
                    <a:pt x="37" y="70"/>
                    <a:pt x="36" y="69"/>
                    <a:pt x="35" y="68"/>
                  </a:cubicBezTo>
                  <a:cubicBezTo>
                    <a:pt x="17" y="52"/>
                    <a:pt x="17" y="52"/>
                    <a:pt x="17" y="52"/>
                  </a:cubicBezTo>
                  <a:cubicBezTo>
                    <a:pt x="15" y="65"/>
                    <a:pt x="19" y="79"/>
                    <a:pt x="29" y="89"/>
                  </a:cubicBezTo>
                  <a:cubicBezTo>
                    <a:pt x="41" y="101"/>
                    <a:pt x="59" y="104"/>
                    <a:pt x="75" y="97"/>
                  </a:cubicBezTo>
                  <a:cubicBezTo>
                    <a:pt x="77" y="96"/>
                    <a:pt x="80" y="97"/>
                    <a:pt x="81" y="99"/>
                  </a:cubicBezTo>
                  <a:cubicBezTo>
                    <a:pt x="126" y="144"/>
                    <a:pt x="126" y="144"/>
                    <a:pt x="126" y="144"/>
                  </a:cubicBezTo>
                  <a:lnTo>
                    <a:pt x="118"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 name="Freeform 124">
              <a:extLst>
                <a:ext uri="{FF2B5EF4-FFF2-40B4-BE49-F238E27FC236}">
                  <a16:creationId xmlns:a16="http://schemas.microsoft.com/office/drawing/2014/main" id="{A563D538-40C1-AB54-46C1-C5BA291A6A9C}"/>
                </a:ext>
              </a:extLst>
            </p:cNvPr>
            <p:cNvSpPr>
              <a:spLocks/>
            </p:cNvSpPr>
            <p:nvPr/>
          </p:nvSpPr>
          <p:spPr bwMode="auto">
            <a:xfrm>
              <a:off x="2610" y="3206"/>
              <a:ext cx="224" cy="219"/>
            </a:xfrm>
            <a:custGeom>
              <a:avLst/>
              <a:gdLst>
                <a:gd name="T0" fmla="*/ 94 w 152"/>
                <a:gd name="T1" fmla="*/ 148 h 148"/>
                <a:gd name="T2" fmla="*/ 55 w 152"/>
                <a:gd name="T3" fmla="*/ 132 h 148"/>
                <a:gd name="T4" fmla="*/ 43 w 152"/>
                <a:gd name="T5" fmla="*/ 77 h 148"/>
                <a:gd name="T6" fmla="*/ 0 w 152"/>
                <a:gd name="T7" fmla="*/ 34 h 148"/>
                <a:gd name="T8" fmla="*/ 9 w 152"/>
                <a:gd name="T9" fmla="*/ 26 h 148"/>
                <a:gd name="T10" fmla="*/ 54 w 152"/>
                <a:gd name="T11" fmla="*/ 71 h 148"/>
                <a:gd name="T12" fmla="*/ 55 w 152"/>
                <a:gd name="T13" fmla="*/ 77 h 148"/>
                <a:gd name="T14" fmla="*/ 64 w 152"/>
                <a:gd name="T15" fmla="*/ 124 h 148"/>
                <a:gd name="T16" fmla="*/ 101 w 152"/>
                <a:gd name="T17" fmla="*/ 135 h 148"/>
                <a:gd name="T18" fmla="*/ 84 w 152"/>
                <a:gd name="T19" fmla="*/ 117 h 148"/>
                <a:gd name="T20" fmla="*/ 82 w 152"/>
                <a:gd name="T21" fmla="*/ 113 h 148"/>
                <a:gd name="T22" fmla="*/ 82 w 152"/>
                <a:gd name="T23" fmla="*/ 89 h 148"/>
                <a:gd name="T24" fmla="*/ 88 w 152"/>
                <a:gd name="T25" fmla="*/ 83 h 148"/>
                <a:gd name="T26" fmla="*/ 112 w 152"/>
                <a:gd name="T27" fmla="*/ 83 h 148"/>
                <a:gd name="T28" fmla="*/ 116 w 152"/>
                <a:gd name="T29" fmla="*/ 84 h 148"/>
                <a:gd name="T30" fmla="*/ 135 w 152"/>
                <a:gd name="T31" fmla="*/ 102 h 148"/>
                <a:gd name="T32" fmla="*/ 123 w 152"/>
                <a:gd name="T33" fmla="*/ 64 h 148"/>
                <a:gd name="T34" fmla="*/ 77 w 152"/>
                <a:gd name="T35" fmla="*/ 55 h 148"/>
                <a:gd name="T36" fmla="*/ 71 w 152"/>
                <a:gd name="T37" fmla="*/ 54 h 148"/>
                <a:gd name="T38" fmla="*/ 26 w 152"/>
                <a:gd name="T39" fmla="*/ 9 h 148"/>
                <a:gd name="T40" fmla="*/ 34 w 152"/>
                <a:gd name="T41" fmla="*/ 0 h 148"/>
                <a:gd name="T42" fmla="*/ 76 w 152"/>
                <a:gd name="T43" fmla="*/ 43 h 148"/>
                <a:gd name="T44" fmla="*/ 132 w 152"/>
                <a:gd name="T45" fmla="*/ 56 h 148"/>
                <a:gd name="T46" fmla="*/ 143 w 152"/>
                <a:gd name="T47" fmla="*/ 115 h 148"/>
                <a:gd name="T48" fmla="*/ 139 w 152"/>
                <a:gd name="T49" fmla="*/ 118 h 148"/>
                <a:gd name="T50" fmla="*/ 134 w 152"/>
                <a:gd name="T51" fmla="*/ 117 h 148"/>
                <a:gd name="T52" fmla="*/ 110 w 152"/>
                <a:gd name="T53" fmla="*/ 95 h 148"/>
                <a:gd name="T54" fmla="*/ 94 w 152"/>
                <a:gd name="T55" fmla="*/ 95 h 148"/>
                <a:gd name="T56" fmla="*/ 94 w 152"/>
                <a:gd name="T57" fmla="*/ 110 h 148"/>
                <a:gd name="T58" fmla="*/ 117 w 152"/>
                <a:gd name="T59" fmla="*/ 134 h 148"/>
                <a:gd name="T60" fmla="*/ 118 w 152"/>
                <a:gd name="T61" fmla="*/ 139 h 148"/>
                <a:gd name="T62" fmla="*/ 115 w 152"/>
                <a:gd name="T63" fmla="*/ 144 h 148"/>
                <a:gd name="T64" fmla="*/ 94 w 152"/>
                <a:gd name="T6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8">
                  <a:moveTo>
                    <a:pt x="94" y="148"/>
                  </a:moveTo>
                  <a:cubicBezTo>
                    <a:pt x="80" y="148"/>
                    <a:pt x="66" y="142"/>
                    <a:pt x="55" y="132"/>
                  </a:cubicBezTo>
                  <a:cubicBezTo>
                    <a:pt x="41" y="117"/>
                    <a:pt x="36" y="96"/>
                    <a:pt x="43" y="77"/>
                  </a:cubicBezTo>
                  <a:cubicBezTo>
                    <a:pt x="0" y="34"/>
                    <a:pt x="0" y="34"/>
                    <a:pt x="0" y="34"/>
                  </a:cubicBezTo>
                  <a:cubicBezTo>
                    <a:pt x="9" y="26"/>
                    <a:pt x="9" y="26"/>
                    <a:pt x="9" y="26"/>
                  </a:cubicBezTo>
                  <a:cubicBezTo>
                    <a:pt x="54" y="71"/>
                    <a:pt x="54" y="71"/>
                    <a:pt x="54" y="71"/>
                  </a:cubicBezTo>
                  <a:cubicBezTo>
                    <a:pt x="55" y="73"/>
                    <a:pt x="56" y="75"/>
                    <a:pt x="55" y="77"/>
                  </a:cubicBezTo>
                  <a:cubicBezTo>
                    <a:pt x="48" y="93"/>
                    <a:pt x="52" y="111"/>
                    <a:pt x="64" y="124"/>
                  </a:cubicBezTo>
                  <a:cubicBezTo>
                    <a:pt x="74" y="133"/>
                    <a:pt x="88" y="138"/>
                    <a:pt x="101" y="135"/>
                  </a:cubicBezTo>
                  <a:cubicBezTo>
                    <a:pt x="84" y="117"/>
                    <a:pt x="84" y="117"/>
                    <a:pt x="84" y="117"/>
                  </a:cubicBezTo>
                  <a:cubicBezTo>
                    <a:pt x="83" y="116"/>
                    <a:pt x="82" y="114"/>
                    <a:pt x="82" y="113"/>
                  </a:cubicBezTo>
                  <a:cubicBezTo>
                    <a:pt x="82" y="89"/>
                    <a:pt x="82" y="89"/>
                    <a:pt x="82" y="89"/>
                  </a:cubicBezTo>
                  <a:cubicBezTo>
                    <a:pt x="82" y="85"/>
                    <a:pt x="85" y="83"/>
                    <a:pt x="88" y="83"/>
                  </a:cubicBezTo>
                  <a:cubicBezTo>
                    <a:pt x="112" y="83"/>
                    <a:pt x="112" y="83"/>
                    <a:pt x="112" y="83"/>
                  </a:cubicBezTo>
                  <a:cubicBezTo>
                    <a:pt x="114" y="83"/>
                    <a:pt x="115" y="83"/>
                    <a:pt x="116" y="84"/>
                  </a:cubicBezTo>
                  <a:cubicBezTo>
                    <a:pt x="135" y="102"/>
                    <a:pt x="135" y="102"/>
                    <a:pt x="135" y="102"/>
                  </a:cubicBezTo>
                  <a:cubicBezTo>
                    <a:pt x="138" y="88"/>
                    <a:pt x="133" y="74"/>
                    <a:pt x="123" y="64"/>
                  </a:cubicBezTo>
                  <a:cubicBezTo>
                    <a:pt x="111" y="52"/>
                    <a:pt x="93" y="48"/>
                    <a:pt x="77" y="55"/>
                  </a:cubicBezTo>
                  <a:cubicBezTo>
                    <a:pt x="75" y="56"/>
                    <a:pt x="72" y="56"/>
                    <a:pt x="71" y="54"/>
                  </a:cubicBezTo>
                  <a:cubicBezTo>
                    <a:pt x="26" y="9"/>
                    <a:pt x="26" y="9"/>
                    <a:pt x="26" y="9"/>
                  </a:cubicBezTo>
                  <a:cubicBezTo>
                    <a:pt x="34" y="0"/>
                    <a:pt x="34" y="0"/>
                    <a:pt x="34" y="0"/>
                  </a:cubicBezTo>
                  <a:cubicBezTo>
                    <a:pt x="76" y="43"/>
                    <a:pt x="76" y="43"/>
                    <a:pt x="76" y="43"/>
                  </a:cubicBezTo>
                  <a:cubicBezTo>
                    <a:pt x="96" y="36"/>
                    <a:pt x="117" y="41"/>
                    <a:pt x="132" y="56"/>
                  </a:cubicBezTo>
                  <a:cubicBezTo>
                    <a:pt x="147" y="71"/>
                    <a:pt x="152" y="94"/>
                    <a:pt x="143" y="115"/>
                  </a:cubicBezTo>
                  <a:cubicBezTo>
                    <a:pt x="143" y="117"/>
                    <a:pt x="141" y="118"/>
                    <a:pt x="139" y="118"/>
                  </a:cubicBezTo>
                  <a:cubicBezTo>
                    <a:pt x="137" y="119"/>
                    <a:pt x="135" y="118"/>
                    <a:pt x="134" y="117"/>
                  </a:cubicBezTo>
                  <a:cubicBezTo>
                    <a:pt x="110" y="95"/>
                    <a:pt x="110" y="95"/>
                    <a:pt x="110" y="95"/>
                  </a:cubicBezTo>
                  <a:cubicBezTo>
                    <a:pt x="94" y="95"/>
                    <a:pt x="94" y="95"/>
                    <a:pt x="94" y="95"/>
                  </a:cubicBezTo>
                  <a:cubicBezTo>
                    <a:pt x="94" y="110"/>
                    <a:pt x="94" y="110"/>
                    <a:pt x="94" y="110"/>
                  </a:cubicBezTo>
                  <a:cubicBezTo>
                    <a:pt x="117" y="134"/>
                    <a:pt x="117" y="134"/>
                    <a:pt x="117" y="134"/>
                  </a:cubicBezTo>
                  <a:cubicBezTo>
                    <a:pt x="118" y="135"/>
                    <a:pt x="119" y="137"/>
                    <a:pt x="118" y="139"/>
                  </a:cubicBezTo>
                  <a:cubicBezTo>
                    <a:pt x="118" y="141"/>
                    <a:pt x="117" y="143"/>
                    <a:pt x="115" y="144"/>
                  </a:cubicBezTo>
                  <a:cubicBezTo>
                    <a:pt x="108" y="146"/>
                    <a:pt x="101" y="148"/>
                    <a:pt x="9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aphicFrame>
        <p:nvGraphicFramePr>
          <p:cNvPr id="21" name="Diagram 20">
            <a:extLst>
              <a:ext uri="{FF2B5EF4-FFF2-40B4-BE49-F238E27FC236}">
                <a16:creationId xmlns:a16="http://schemas.microsoft.com/office/drawing/2014/main" id="{5FC97D5A-2607-5DD0-D3AC-7D1484C7588A}"/>
              </a:ext>
            </a:extLst>
          </p:cNvPr>
          <p:cNvGraphicFramePr/>
          <p:nvPr/>
        </p:nvGraphicFramePr>
        <p:xfrm>
          <a:off x="1522108" y="1703358"/>
          <a:ext cx="9039987" cy="181440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3" name="Diagram 22">
            <a:extLst>
              <a:ext uri="{FF2B5EF4-FFF2-40B4-BE49-F238E27FC236}">
                <a16:creationId xmlns:a16="http://schemas.microsoft.com/office/drawing/2014/main" id="{12778854-531D-DE44-B947-DBAE17AE9764}"/>
              </a:ext>
            </a:extLst>
          </p:cNvPr>
          <p:cNvGraphicFramePr/>
          <p:nvPr/>
        </p:nvGraphicFramePr>
        <p:xfrm>
          <a:off x="1537349" y="3771861"/>
          <a:ext cx="9024746" cy="176915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Tree>
    <p:extLst>
      <p:ext uri="{BB962C8B-B14F-4D97-AF65-F5344CB8AC3E}">
        <p14:creationId xmlns:p14="http://schemas.microsoft.com/office/powerpoint/2010/main" val="2938217088"/>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2FA6C3-0C89-A2B9-7922-9F35D665B194}"/>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FF316204-DD87-F677-6CB7-771D078834BB}"/>
              </a:ext>
            </a:extLst>
          </p:cNvPr>
          <p:cNvSpPr>
            <a:spLocks noGrp="1"/>
          </p:cNvSpPr>
          <p:nvPr>
            <p:ph type="title"/>
          </p:nvPr>
        </p:nvSpPr>
        <p:spPr>
          <a:xfrm>
            <a:off x="509365" y="381000"/>
            <a:ext cx="11301634" cy="3915092"/>
          </a:xfrm>
        </p:spPr>
        <p:txBody>
          <a:bodyPr/>
          <a:lstStyle/>
          <a:p>
            <a:r>
              <a:rPr lang="en-US"/>
              <a:t>Context Engineering</a:t>
            </a:r>
          </a:p>
        </p:txBody>
      </p:sp>
    </p:spTree>
    <p:extLst>
      <p:ext uri="{BB962C8B-B14F-4D97-AF65-F5344CB8AC3E}">
        <p14:creationId xmlns:p14="http://schemas.microsoft.com/office/powerpoint/2010/main" val="961531844"/>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A4D998-816E-4F05-3373-6AE763C86BE5}"/>
              </a:ext>
            </a:extLst>
          </p:cNvPr>
          <p:cNvSpPr>
            <a:spLocks noGrp="1"/>
          </p:cNvSpPr>
          <p:nvPr>
            <p:ph type="title"/>
          </p:nvPr>
        </p:nvSpPr>
        <p:spPr/>
        <p:txBody>
          <a:bodyPr/>
          <a:lstStyle/>
          <a:p>
            <a:r>
              <a:rPr lang="en-US"/>
              <a:t>Context Engineering</a:t>
            </a:r>
          </a:p>
        </p:txBody>
      </p:sp>
      <p:sp>
        <p:nvSpPr>
          <p:cNvPr id="4" name="TextBox 3">
            <a:extLst>
              <a:ext uri="{FF2B5EF4-FFF2-40B4-BE49-F238E27FC236}">
                <a16:creationId xmlns:a16="http://schemas.microsoft.com/office/drawing/2014/main" id="{B271C81B-F6EE-91E5-37E8-152BBD19A237}"/>
              </a:ext>
            </a:extLst>
          </p:cNvPr>
          <p:cNvSpPr txBox="1"/>
          <p:nvPr/>
        </p:nvSpPr>
        <p:spPr>
          <a:xfrm>
            <a:off x="370011" y="1430468"/>
            <a:ext cx="4881773" cy="3770263"/>
          </a:xfrm>
          <a:prstGeom prst="rect">
            <a:avLst/>
          </a:prstGeom>
          <a:noFill/>
        </p:spPr>
        <p:txBody>
          <a:bodyPr wrap="square">
            <a:spAutoFit/>
          </a:bodyPr>
          <a:lstStyle/>
          <a:p>
            <a:pPr marL="0" marR="0">
              <a:spcBef>
                <a:spcPts val="600"/>
              </a:spcBef>
              <a:spcAft>
                <a:spcPts val="600"/>
              </a:spcAft>
            </a:pPr>
            <a:r>
              <a:rPr lang="en-US" sz="1600" b="1" dirty="0">
                <a:solidFill>
                  <a:schemeClr val="accent1"/>
                </a:solidFill>
                <a:effectLst/>
                <a:ea typeface="Aptos" panose="020B0004020202020204" pitchFamily="34" charset="0"/>
                <a:cs typeface="Aptos" panose="020B0004020202020204" pitchFamily="34" charset="0"/>
              </a:rPr>
              <a:t>Context Engineering Resources</a:t>
            </a:r>
            <a:endParaRPr lang="en-US" sz="1600" dirty="0">
              <a:solidFill>
                <a:schemeClr val="accent1"/>
              </a:solidFill>
              <a:effectLst/>
              <a:ea typeface="Aptos" panose="020B0004020202020204" pitchFamily="34" charset="0"/>
              <a:cs typeface="Aptos" panose="020B0004020202020204" pitchFamily="34" charset="0"/>
            </a:endParaRPr>
          </a:p>
          <a:p>
            <a:pPr marL="228600" indent="-114300">
              <a:buClr>
                <a:schemeClr val="tx1"/>
              </a:buClr>
              <a:buFont typeface="Arial" panose="020B0604020202020204" pitchFamily="34" charset="0"/>
              <a:buChar char="•"/>
            </a:pPr>
            <a:r>
              <a:rPr lang="en-US" sz="1200" u="sng" dirty="0">
                <a:solidFill>
                  <a:srgbClr val="0041F0"/>
                </a:solidFill>
                <a:hlinkClick r:id="rId2">
                  <a:extLst>
                    <a:ext uri="{A12FA001-AC4F-418D-AE19-62706E023703}">
                      <ahyp:hlinkClr xmlns:ahyp="http://schemas.microsoft.com/office/drawing/2018/hyperlinkcolor" val="tx"/>
                    </a:ext>
                  </a:extLst>
                </a:hlinkClick>
              </a:rPr>
              <a:t>[2510.26493] Context Engineering 2.0: The Context of Context Engineering</a:t>
            </a:r>
            <a:endParaRPr lang="en-US" sz="1200" u="sng" dirty="0">
              <a:solidFill>
                <a:srgbClr val="0041F0"/>
              </a:solidFill>
              <a:hlinkClick r:id="rId3">
                <a:extLst>
                  <a:ext uri="{A12FA001-AC4F-418D-AE19-62706E023703}">
                    <ahyp:hlinkClr xmlns:ahyp="http://schemas.microsoft.com/office/drawing/2018/hyperlinkcolor" val="tx"/>
                  </a:ext>
                </a:extLst>
              </a:hlinkClick>
            </a:endParaRPr>
          </a:p>
          <a:p>
            <a:pPr marL="228600" indent="-114300">
              <a:buClr>
                <a:schemeClr val="tx1"/>
              </a:buClr>
              <a:buFont typeface="Arial" panose="020B0604020202020204" pitchFamily="34" charset="0"/>
              <a:buChar char="•"/>
            </a:pPr>
            <a:r>
              <a:rPr lang="en-US" sz="1200" u="sng" dirty="0">
                <a:solidFill>
                  <a:srgbClr val="0041F0"/>
                </a:solidFill>
                <a:hlinkClick r:id="rId3">
                  <a:extLst>
                    <a:ext uri="{A12FA001-AC4F-418D-AE19-62706E023703}">
                      <ahyp:hlinkClr xmlns:ahyp="http://schemas.microsoft.com/office/drawing/2018/hyperlinkcolor" val="tx"/>
                    </a:ext>
                  </a:extLst>
                </a:hlinkClick>
              </a:rPr>
              <a:t>Context Engineering - Short-Term Memory Management with Sessions from OpenAI Agents SDK</a:t>
            </a:r>
            <a:endParaRPr lang="en-US" sz="1200" u="sng" dirty="0">
              <a:solidFill>
                <a:srgbClr val="0041F0"/>
              </a:solidFill>
            </a:endParaRPr>
          </a:p>
          <a:p>
            <a:pPr marL="228600" indent="-114300">
              <a:buClr>
                <a:schemeClr val="tx1"/>
              </a:buClr>
              <a:buFont typeface="Arial" panose="020B0604020202020204" pitchFamily="34" charset="0"/>
              <a:buChar char="•"/>
            </a:pPr>
            <a:r>
              <a:rPr lang="en-US" sz="1200" u="sng" dirty="0">
                <a:solidFill>
                  <a:srgbClr val="0041F0"/>
                </a:solidFill>
                <a:hlinkClick r:id="rId4">
                  <a:extLst>
                    <a:ext uri="{A12FA001-AC4F-418D-AE19-62706E023703}">
                      <ahyp:hlinkClr xmlns:ahyp="http://schemas.microsoft.com/office/drawing/2018/hyperlinkcolor" val="tx"/>
                    </a:ext>
                  </a:extLst>
                </a:hlinkClick>
              </a:rPr>
              <a:t>Effective context engineering for AI agents \ Anthropic</a:t>
            </a:r>
            <a:endParaRPr lang="en-US" sz="1200" u="sng" dirty="0">
              <a:solidFill>
                <a:srgbClr val="0041F0"/>
              </a:solidFill>
              <a:hlinkClick r:id="rId5">
                <a:extLst>
                  <a:ext uri="{A12FA001-AC4F-418D-AE19-62706E023703}">
                    <ahyp:hlinkClr xmlns:ahyp="http://schemas.microsoft.com/office/drawing/2018/hyperlinkcolor" val="tx"/>
                  </a:ext>
                </a:extLst>
              </a:hlinkClick>
            </a:endParaRPr>
          </a:p>
          <a:p>
            <a:pPr marL="228600" marR="0" indent="-114300">
              <a:buClr>
                <a:schemeClr val="tx1"/>
              </a:buClr>
              <a:buFont typeface="Arial" panose="020B0604020202020204" pitchFamily="34" charset="0"/>
              <a:buChar char="•"/>
            </a:pPr>
            <a:r>
              <a:rPr lang="en-US" sz="1200" u="sng" dirty="0">
                <a:solidFill>
                  <a:srgbClr val="0041F0"/>
                </a:solidFill>
                <a:hlinkClick r:id="rId5">
                  <a:extLst>
                    <a:ext uri="{A12FA001-AC4F-418D-AE19-62706E023703}">
                      <ahyp:hlinkClr xmlns:ahyp="http://schemas.microsoft.com/office/drawing/2018/hyperlinkcolor" val="tx"/>
                    </a:ext>
                  </a:extLst>
                </a:hlinkClick>
              </a:rPr>
              <a:t>Context Engineering</a:t>
            </a:r>
            <a:r>
              <a:rPr lang="en-US" sz="1200" u="sng" dirty="0">
                <a:solidFill>
                  <a:srgbClr val="0041F0"/>
                </a:solidFill>
              </a:rPr>
              <a:t> – </a:t>
            </a:r>
            <a:r>
              <a:rPr lang="en-US" sz="1200" u="sng" dirty="0" err="1">
                <a:solidFill>
                  <a:srgbClr val="0041F0"/>
                </a:solidFill>
              </a:rPr>
              <a:t>LangChain</a:t>
            </a:r>
            <a:r>
              <a:rPr lang="en-US" sz="1200" u="sng" dirty="0">
                <a:solidFill>
                  <a:srgbClr val="0041F0"/>
                </a:solidFill>
              </a:rPr>
              <a:t> Blog</a:t>
            </a:r>
          </a:p>
          <a:p>
            <a:pPr marL="228600" marR="0" indent="-114300">
              <a:buClr>
                <a:schemeClr val="tx1"/>
              </a:buClr>
              <a:buFont typeface="Arial" panose="020B0604020202020204" pitchFamily="34" charset="0"/>
              <a:buChar char="•"/>
            </a:pPr>
            <a:r>
              <a:rPr lang="en-US" sz="1200" u="sng" dirty="0">
                <a:solidFill>
                  <a:srgbClr val="0041F0"/>
                </a:solidFill>
                <a:hlinkClick r:id="rId6">
                  <a:extLst>
                    <a:ext uri="{A12FA001-AC4F-418D-AE19-62706E023703}">
                      <ahyp:hlinkClr xmlns:ahyp="http://schemas.microsoft.com/office/drawing/2018/hyperlinkcolor" val="tx"/>
                    </a:ext>
                  </a:extLst>
                </a:hlinkClick>
              </a:rPr>
              <a:t>Context Engineering for Agents – Lance’s Blog</a:t>
            </a:r>
            <a:endParaRPr lang="en-US" sz="1200" u="sng" dirty="0">
              <a:solidFill>
                <a:srgbClr val="0041F0"/>
              </a:solidFill>
            </a:endParaRPr>
          </a:p>
          <a:p>
            <a:pPr marL="228600" indent="-114300">
              <a:buClr>
                <a:schemeClr val="tx1"/>
              </a:buClr>
              <a:buFont typeface="Arial" panose="020B0604020202020204" pitchFamily="34" charset="0"/>
              <a:buChar char="•"/>
            </a:pPr>
            <a:r>
              <a:rPr lang="en-US" sz="1200" u="sng" dirty="0">
                <a:solidFill>
                  <a:srgbClr val="0041F0"/>
                </a:solidFill>
                <a:hlinkClick r:id="rId7">
                  <a:extLst>
                    <a:ext uri="{A12FA001-AC4F-418D-AE19-62706E023703}">
                      <ahyp:hlinkClr xmlns:ahyp="http://schemas.microsoft.com/office/drawing/2018/hyperlinkcolor" val="tx"/>
                    </a:ext>
                  </a:extLst>
                </a:hlinkClick>
              </a:rPr>
              <a:t>How we built our multi-agent research system \ Anthropic</a:t>
            </a:r>
            <a:endParaRPr lang="en-US" sz="1200" u="sng" dirty="0">
              <a:solidFill>
                <a:srgbClr val="0041F0"/>
              </a:solidFill>
            </a:endParaRPr>
          </a:p>
          <a:p>
            <a:pPr marL="228600" indent="-114300">
              <a:buClr>
                <a:schemeClr val="tx1"/>
              </a:buClr>
              <a:buFont typeface="Arial" panose="020B0604020202020204" pitchFamily="34" charset="0"/>
              <a:buChar char="•"/>
            </a:pPr>
            <a:r>
              <a:rPr lang="en-US" sz="1200" u="sng" dirty="0">
                <a:solidFill>
                  <a:srgbClr val="0041F0"/>
                </a:solidFill>
                <a:hlinkClick r:id="rId8">
                  <a:extLst>
                    <a:ext uri="{A12FA001-AC4F-418D-AE19-62706E023703}">
                      <ahyp:hlinkClr xmlns:ahyp="http://schemas.microsoft.com/office/drawing/2018/hyperlinkcolor" val="tx"/>
                    </a:ext>
                  </a:extLst>
                </a:hlinkClick>
              </a:rPr>
              <a:t>Context Engineering Guide - Google Docs</a:t>
            </a:r>
            <a:endParaRPr lang="en-US" sz="1200" u="sng" dirty="0">
              <a:solidFill>
                <a:srgbClr val="0041F0"/>
              </a:solidFill>
            </a:endParaRPr>
          </a:p>
          <a:p>
            <a:pPr marL="228600" indent="-114300">
              <a:buClr>
                <a:schemeClr val="tx1"/>
              </a:buClr>
              <a:buFont typeface="Arial" panose="020B0604020202020204" pitchFamily="34" charset="0"/>
              <a:buChar char="•"/>
            </a:pPr>
            <a:r>
              <a:rPr lang="en-US" sz="1200" u="sng" dirty="0">
                <a:solidFill>
                  <a:srgbClr val="0041F0"/>
                </a:solidFill>
                <a:hlinkClick r:id="rId9">
                  <a:extLst>
                    <a:ext uri="{A12FA001-AC4F-418D-AE19-62706E023703}">
                      <ahyp:hlinkClr xmlns:ahyp="http://schemas.microsoft.com/office/drawing/2018/hyperlinkcolor" val="tx"/>
                    </a:ext>
                  </a:extLst>
                </a:hlinkClick>
              </a:rPr>
              <a:t>Cognition | Don’t Build Multi-Agents</a:t>
            </a:r>
            <a:endParaRPr lang="en-US" sz="1200" u="sng" dirty="0">
              <a:solidFill>
                <a:srgbClr val="0041F0"/>
              </a:solidFill>
            </a:endParaRPr>
          </a:p>
          <a:p>
            <a:pPr marL="228600" indent="-114300">
              <a:buClr>
                <a:schemeClr val="tx1"/>
              </a:buClr>
              <a:buFont typeface="Arial" panose="020B0604020202020204" pitchFamily="34" charset="0"/>
              <a:buChar char="•"/>
            </a:pPr>
            <a:r>
              <a:rPr lang="en-US" sz="1200" u="sng" dirty="0">
                <a:solidFill>
                  <a:srgbClr val="0041F0"/>
                </a:solidFill>
                <a:hlinkClick r:id="rId10">
                  <a:extLst>
                    <a:ext uri="{A12FA001-AC4F-418D-AE19-62706E023703}">
                      <ahyp:hlinkClr xmlns:ahyp="http://schemas.microsoft.com/office/drawing/2018/hyperlinkcolor" val="tx"/>
                    </a:ext>
                  </a:extLst>
                </a:hlinkClick>
              </a:rPr>
              <a:t>Context-Engineering – David </a:t>
            </a:r>
            <a:r>
              <a:rPr lang="en-US" sz="1200" u="sng" dirty="0" err="1">
                <a:solidFill>
                  <a:srgbClr val="0041F0"/>
                </a:solidFill>
                <a:hlinkClick r:id="rId10">
                  <a:extLst>
                    <a:ext uri="{A12FA001-AC4F-418D-AE19-62706E023703}">
                      <ahyp:hlinkClr xmlns:ahyp="http://schemas.microsoft.com/office/drawing/2018/hyperlinkcolor" val="tx"/>
                    </a:ext>
                  </a:extLst>
                </a:hlinkClick>
              </a:rPr>
              <a:t>Kimai</a:t>
            </a:r>
            <a:endParaRPr lang="en-US" sz="1200" u="sng" dirty="0">
              <a:solidFill>
                <a:srgbClr val="0041F0"/>
              </a:solidFill>
            </a:endParaRPr>
          </a:p>
          <a:p>
            <a:pPr marL="228600" indent="-114300">
              <a:buClr>
                <a:schemeClr val="tx1"/>
              </a:buClr>
              <a:buFont typeface="Arial" panose="020B0604020202020204" pitchFamily="34" charset="0"/>
              <a:buChar char="•"/>
            </a:pPr>
            <a:r>
              <a:rPr lang="en-US" sz="1200" u="sng" dirty="0">
                <a:solidFill>
                  <a:srgbClr val="0041F0"/>
                </a:solidFill>
                <a:hlinkClick r:id="rId11">
                  <a:extLst>
                    <a:ext uri="{A12FA001-AC4F-418D-AE19-62706E023703}">
                      <ahyp:hlinkClr xmlns:ahyp="http://schemas.microsoft.com/office/drawing/2018/hyperlinkcolor" val="tx"/>
                    </a:ext>
                  </a:extLst>
                </a:hlinkClick>
              </a:rPr>
              <a:t>Context Engineering Guide - by </a:t>
            </a:r>
            <a:r>
              <a:rPr lang="en-US" sz="1200" u="sng" dirty="0" err="1">
                <a:solidFill>
                  <a:srgbClr val="0041F0"/>
                </a:solidFill>
                <a:hlinkClick r:id="rId11">
                  <a:extLst>
                    <a:ext uri="{A12FA001-AC4F-418D-AE19-62706E023703}">
                      <ahyp:hlinkClr xmlns:ahyp="http://schemas.microsoft.com/office/drawing/2018/hyperlinkcolor" val="tx"/>
                    </a:ext>
                  </a:extLst>
                </a:hlinkClick>
              </a:rPr>
              <a:t>elvis</a:t>
            </a:r>
            <a:r>
              <a:rPr lang="en-US" sz="1200" u="sng" dirty="0">
                <a:solidFill>
                  <a:srgbClr val="0041F0"/>
                </a:solidFill>
                <a:hlinkClick r:id="rId11">
                  <a:extLst>
                    <a:ext uri="{A12FA001-AC4F-418D-AE19-62706E023703}">
                      <ahyp:hlinkClr xmlns:ahyp="http://schemas.microsoft.com/office/drawing/2018/hyperlinkcolor" val="tx"/>
                    </a:ext>
                  </a:extLst>
                </a:hlinkClick>
              </a:rPr>
              <a:t> - AI Newsletter</a:t>
            </a:r>
            <a:r>
              <a:rPr lang="en-US" sz="1200" u="sng" dirty="0">
                <a:solidFill>
                  <a:srgbClr val="0041F0"/>
                </a:solidFill>
              </a:rPr>
              <a:t> </a:t>
            </a:r>
          </a:p>
          <a:p>
            <a:pPr marL="228600" indent="-114300">
              <a:buClr>
                <a:schemeClr val="tx1"/>
              </a:buClr>
              <a:buFont typeface="Arial" panose="020B0604020202020204" pitchFamily="34" charset="0"/>
              <a:buChar char="•"/>
            </a:pPr>
            <a:r>
              <a:rPr lang="en-US" sz="1200" u="sng" dirty="0">
                <a:solidFill>
                  <a:srgbClr val="0041F0"/>
                </a:solidFill>
                <a:hlinkClick r:id="rId12">
                  <a:extLst>
                    <a:ext uri="{A12FA001-AC4F-418D-AE19-62706E023703}">
                      <ahyp:hlinkClr xmlns:ahyp="http://schemas.microsoft.com/office/drawing/2018/hyperlinkcolor" val="tx"/>
                    </a:ext>
                  </a:extLst>
                </a:hlinkClick>
              </a:rPr>
              <a:t>Context Engineering for AI Agents: Lessons from Building Manus</a:t>
            </a:r>
            <a:endParaRPr lang="en-US" sz="1200" u="sng" dirty="0">
              <a:solidFill>
                <a:srgbClr val="0041F0"/>
              </a:solidFill>
            </a:endParaRPr>
          </a:p>
          <a:p>
            <a:pPr marL="228600" indent="-114300">
              <a:buClr>
                <a:schemeClr val="tx1"/>
              </a:buClr>
              <a:buFont typeface="Arial" panose="020B0604020202020204" pitchFamily="34" charset="0"/>
              <a:buChar char="•"/>
            </a:pPr>
            <a:r>
              <a:rPr lang="en-US" sz="1200" u="sng" dirty="0">
                <a:solidFill>
                  <a:srgbClr val="0041F0"/>
                </a:solidFill>
                <a:hlinkClick r:id="rId13">
                  <a:extLst>
                    <a:ext uri="{A12FA001-AC4F-418D-AE19-62706E023703}">
                      <ahyp:hlinkClr xmlns:ahyp="http://schemas.microsoft.com/office/drawing/2018/hyperlinkcolor" val="tx"/>
                    </a:ext>
                  </a:extLst>
                </a:hlinkClick>
              </a:rPr>
              <a:t>Prompt engineering techniques and best practices: Learn by doing with </a:t>
            </a:r>
            <a:r>
              <a:rPr lang="en-US" sz="1200" u="sng" dirty="0" err="1">
                <a:solidFill>
                  <a:srgbClr val="0041F0"/>
                </a:solidFill>
                <a:hlinkClick r:id="rId13">
                  <a:extLst>
                    <a:ext uri="{A12FA001-AC4F-418D-AE19-62706E023703}">
                      <ahyp:hlinkClr xmlns:ahyp="http://schemas.microsoft.com/office/drawing/2018/hyperlinkcolor" val="tx"/>
                    </a:ext>
                  </a:extLst>
                </a:hlinkClick>
              </a:rPr>
              <a:t>Anthropic’s</a:t>
            </a:r>
            <a:r>
              <a:rPr lang="en-US" sz="1200" u="sng" dirty="0">
                <a:solidFill>
                  <a:srgbClr val="0041F0"/>
                </a:solidFill>
                <a:hlinkClick r:id="rId13">
                  <a:extLst>
                    <a:ext uri="{A12FA001-AC4F-418D-AE19-62706E023703}">
                      <ahyp:hlinkClr xmlns:ahyp="http://schemas.microsoft.com/office/drawing/2018/hyperlinkcolor" val="tx"/>
                    </a:ext>
                  </a:extLst>
                </a:hlinkClick>
              </a:rPr>
              <a:t> Claude 3 on Amazon Bedrock | Artificial Intelligence</a:t>
            </a:r>
            <a:endParaRPr lang="en-US" sz="1200" u="sng" dirty="0">
              <a:solidFill>
                <a:srgbClr val="0041F0"/>
              </a:solidFill>
            </a:endParaRPr>
          </a:p>
          <a:p>
            <a:pPr marL="0" marR="0"/>
            <a:endParaRPr lang="en-US" sz="1400" dirty="0">
              <a:ea typeface="Aptos" panose="020B0004020202020204" pitchFamily="34" charset="0"/>
              <a:cs typeface="Aptos" panose="020B0004020202020204" pitchFamily="34" charset="0"/>
            </a:endParaRPr>
          </a:p>
        </p:txBody>
      </p:sp>
      <p:pic>
        <p:nvPicPr>
          <p:cNvPr id="1026" name="Picture 2">
            <a:extLst>
              <a:ext uri="{FF2B5EF4-FFF2-40B4-BE49-F238E27FC236}">
                <a16:creationId xmlns:a16="http://schemas.microsoft.com/office/drawing/2014/main" id="{469172A4-4F16-362B-AACE-D836D2ECAD8D}"/>
              </a:ext>
            </a:extLst>
          </p:cNvPr>
          <p:cNvPicPr>
            <a:picLocks noChangeAspect="1" noChangeArrowheads="1"/>
          </p:cNvPicPr>
          <p:nvPr/>
        </p:nvPicPr>
        <p:blipFill rotWithShape="1">
          <a:blip r:embed="rId14">
            <a:extLst>
              <a:ext uri="{28A0092B-C50C-407E-A947-70E740481C1C}">
                <a14:useLocalDpi xmlns:a14="http://schemas.microsoft.com/office/drawing/2010/main" val="0"/>
              </a:ext>
            </a:extLst>
          </a:blip>
          <a:srcRect l="2304" r="3097"/>
          <a:stretch>
            <a:fillRect/>
          </a:stretch>
        </p:blipFill>
        <p:spPr bwMode="auto">
          <a:xfrm>
            <a:off x="5626589" y="1701317"/>
            <a:ext cx="5918613" cy="3010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36245990"/>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8FD5E1-9E15-5C4E-2BCD-1454D0C7A856}"/>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0C716890-AA0C-2BB1-2DFC-E816C84D050E}"/>
              </a:ext>
            </a:extLst>
          </p:cNvPr>
          <p:cNvSpPr>
            <a:spLocks noGrp="1"/>
          </p:cNvSpPr>
          <p:nvPr>
            <p:ph type="title"/>
          </p:nvPr>
        </p:nvSpPr>
        <p:spPr>
          <a:xfrm>
            <a:off x="509365" y="381000"/>
            <a:ext cx="11301634" cy="3915092"/>
          </a:xfrm>
        </p:spPr>
        <p:txBody>
          <a:bodyPr/>
          <a:lstStyle/>
          <a:p>
            <a:r>
              <a:rPr lang="en-US"/>
              <a:t>Infrastructure Architecture</a:t>
            </a:r>
          </a:p>
        </p:txBody>
      </p:sp>
    </p:spTree>
    <p:extLst>
      <p:ext uri="{BB962C8B-B14F-4D97-AF65-F5344CB8AC3E}">
        <p14:creationId xmlns:p14="http://schemas.microsoft.com/office/powerpoint/2010/main" val="1508527252"/>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DEDF1F-2884-32C6-813C-3D389A23D7A2}"/>
            </a:ext>
          </a:extLst>
        </p:cNvPr>
        <p:cNvGrpSpPr/>
        <p:nvPr/>
      </p:nvGrpSpPr>
      <p:grpSpPr>
        <a:xfrm>
          <a:off x="0" y="0"/>
          <a:ext cx="0" cy="0"/>
          <a:chOff x="0" y="0"/>
          <a:chExt cx="0" cy="0"/>
        </a:xfrm>
      </p:grpSpPr>
      <p:sp>
        <p:nvSpPr>
          <p:cNvPr id="32" name="Rectangle: Rounded Corners 31">
            <a:extLst>
              <a:ext uri="{FF2B5EF4-FFF2-40B4-BE49-F238E27FC236}">
                <a16:creationId xmlns:a16="http://schemas.microsoft.com/office/drawing/2014/main" id="{42F9836E-A851-D665-01DE-763C43A32D22}"/>
              </a:ext>
            </a:extLst>
          </p:cNvPr>
          <p:cNvSpPr/>
          <p:nvPr/>
        </p:nvSpPr>
        <p:spPr>
          <a:xfrm>
            <a:off x="1240254" y="1946858"/>
            <a:ext cx="9936207" cy="2911503"/>
          </a:xfrm>
          <a:prstGeom prst="roundRect">
            <a:avLst>
              <a:gd name="adj" fmla="val 1425"/>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7" name="Rectangle: Rounded Corners 6">
            <a:extLst>
              <a:ext uri="{FF2B5EF4-FFF2-40B4-BE49-F238E27FC236}">
                <a16:creationId xmlns:a16="http://schemas.microsoft.com/office/drawing/2014/main" id="{9F7EEA5C-9BEF-0DE8-FC52-0284DD332E60}"/>
              </a:ext>
            </a:extLst>
          </p:cNvPr>
          <p:cNvSpPr/>
          <p:nvPr/>
        </p:nvSpPr>
        <p:spPr>
          <a:xfrm>
            <a:off x="9647206" y="2292534"/>
            <a:ext cx="1325880" cy="2410731"/>
          </a:xfrm>
          <a:prstGeom prst="roundRect">
            <a:avLst>
              <a:gd name="adj" fmla="val 3830"/>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solidFill>
                <a:schemeClr val="tx1"/>
              </a:solidFill>
            </a:endParaRPr>
          </a:p>
        </p:txBody>
      </p:sp>
      <p:sp>
        <p:nvSpPr>
          <p:cNvPr id="17" name="Rectangle: Rounded Corners 16">
            <a:extLst>
              <a:ext uri="{FF2B5EF4-FFF2-40B4-BE49-F238E27FC236}">
                <a16:creationId xmlns:a16="http://schemas.microsoft.com/office/drawing/2014/main" id="{96326EAF-2C32-C1E3-6AC3-82F49AEE7A31}"/>
              </a:ext>
            </a:extLst>
          </p:cNvPr>
          <p:cNvSpPr/>
          <p:nvPr/>
        </p:nvSpPr>
        <p:spPr>
          <a:xfrm>
            <a:off x="8261569" y="2293753"/>
            <a:ext cx="1325880" cy="2410731"/>
          </a:xfrm>
          <a:prstGeom prst="roundRect">
            <a:avLst>
              <a:gd name="adj" fmla="val 3830"/>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solidFill>
                <a:schemeClr val="tx1"/>
              </a:solidFill>
            </a:endParaRPr>
          </a:p>
        </p:txBody>
      </p:sp>
      <p:sp>
        <p:nvSpPr>
          <p:cNvPr id="2" name="Title 1">
            <a:extLst>
              <a:ext uri="{FF2B5EF4-FFF2-40B4-BE49-F238E27FC236}">
                <a16:creationId xmlns:a16="http://schemas.microsoft.com/office/drawing/2014/main" id="{5CE39B0D-15B9-6EC8-21F2-4DC15F4DCA93}"/>
              </a:ext>
            </a:extLst>
          </p:cNvPr>
          <p:cNvSpPr>
            <a:spLocks noGrp="1"/>
          </p:cNvSpPr>
          <p:nvPr>
            <p:ph type="title"/>
          </p:nvPr>
        </p:nvSpPr>
        <p:spPr>
          <a:xfrm>
            <a:off x="381000" y="317720"/>
            <a:ext cx="11430000" cy="365760"/>
          </a:xfrm>
        </p:spPr>
        <p:txBody>
          <a:bodyPr/>
          <a:lstStyle/>
          <a:p>
            <a:r>
              <a:rPr lang="en-US"/>
              <a:t>Infrastructure Components – L3</a:t>
            </a:r>
          </a:p>
        </p:txBody>
      </p:sp>
      <p:sp>
        <p:nvSpPr>
          <p:cNvPr id="3" name="Text Placeholder 2">
            <a:extLst>
              <a:ext uri="{FF2B5EF4-FFF2-40B4-BE49-F238E27FC236}">
                <a16:creationId xmlns:a16="http://schemas.microsoft.com/office/drawing/2014/main" id="{C2EB1CD9-961C-D022-FA62-E3A6056BD0D8}"/>
              </a:ext>
            </a:extLst>
          </p:cNvPr>
          <p:cNvSpPr>
            <a:spLocks noGrp="1"/>
          </p:cNvSpPr>
          <p:nvPr>
            <p:ph type="body" sz="quarter" idx="11"/>
          </p:nvPr>
        </p:nvSpPr>
        <p:spPr>
          <a:xfrm>
            <a:off x="381000" y="708163"/>
            <a:ext cx="11430000" cy="862589"/>
          </a:xfrm>
        </p:spPr>
        <p:txBody>
          <a:bodyPr/>
          <a:lstStyle/>
          <a:p>
            <a:r>
              <a:rPr lang="en-US"/>
              <a:t>In addition to traditional compute, storage, and network components for applications, intelligent agents require sensors and actuators to collect information from and interact with their environments. They also need specialized hardware for model training and inference such as GPUs and TPUs.</a:t>
            </a:r>
          </a:p>
          <a:p>
            <a:endParaRPr lang="en-US"/>
          </a:p>
        </p:txBody>
      </p:sp>
      <p:sp>
        <p:nvSpPr>
          <p:cNvPr id="22" name="Rectangle: Rounded Corners 21">
            <a:extLst>
              <a:ext uri="{FF2B5EF4-FFF2-40B4-BE49-F238E27FC236}">
                <a16:creationId xmlns:a16="http://schemas.microsoft.com/office/drawing/2014/main" id="{4730D2DC-0A57-9A01-CD55-A59E4B8C43C9}"/>
              </a:ext>
            </a:extLst>
          </p:cNvPr>
          <p:cNvSpPr/>
          <p:nvPr/>
        </p:nvSpPr>
        <p:spPr>
          <a:xfrm>
            <a:off x="1455885" y="2292535"/>
            <a:ext cx="2651760" cy="2410731"/>
          </a:xfrm>
          <a:prstGeom prst="roundRect">
            <a:avLst>
              <a:gd name="adj" fmla="val 2908"/>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solidFill>
                <a:schemeClr val="tx1"/>
              </a:solidFill>
            </a:endParaRPr>
          </a:p>
        </p:txBody>
      </p:sp>
      <p:sp>
        <p:nvSpPr>
          <p:cNvPr id="25" name="Rectangle: Rounded Corners 24">
            <a:extLst>
              <a:ext uri="{FF2B5EF4-FFF2-40B4-BE49-F238E27FC236}">
                <a16:creationId xmlns:a16="http://schemas.microsoft.com/office/drawing/2014/main" id="{13026E3D-956C-DBEB-ED55-18C875560363}"/>
              </a:ext>
            </a:extLst>
          </p:cNvPr>
          <p:cNvSpPr/>
          <p:nvPr/>
        </p:nvSpPr>
        <p:spPr>
          <a:xfrm>
            <a:off x="4167402" y="2297848"/>
            <a:ext cx="2651760" cy="2410731"/>
          </a:xfrm>
          <a:prstGeom prst="roundRect">
            <a:avLst>
              <a:gd name="adj" fmla="val 3830"/>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solidFill>
                <a:schemeClr val="tx1"/>
              </a:solidFill>
            </a:endParaRPr>
          </a:p>
        </p:txBody>
      </p:sp>
      <p:sp>
        <p:nvSpPr>
          <p:cNvPr id="10" name="Rectangle: Rounded Corners 9">
            <a:extLst>
              <a:ext uri="{FF2B5EF4-FFF2-40B4-BE49-F238E27FC236}">
                <a16:creationId xmlns:a16="http://schemas.microsoft.com/office/drawing/2014/main" id="{54577B38-3ADA-028D-4EBD-7A65200A4A72}"/>
              </a:ext>
            </a:extLst>
          </p:cNvPr>
          <p:cNvSpPr/>
          <p:nvPr/>
        </p:nvSpPr>
        <p:spPr>
          <a:xfrm>
            <a:off x="6879769" y="2293754"/>
            <a:ext cx="1325880" cy="2410731"/>
          </a:xfrm>
          <a:prstGeom prst="roundRect">
            <a:avLst>
              <a:gd name="adj" fmla="val 3830"/>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solidFill>
                <a:schemeClr val="tx1"/>
              </a:solidFill>
            </a:endParaRPr>
          </a:p>
        </p:txBody>
      </p:sp>
      <p:sp>
        <p:nvSpPr>
          <p:cNvPr id="33" name="Rectangle: Top Corners Rounded 32">
            <a:extLst>
              <a:ext uri="{FF2B5EF4-FFF2-40B4-BE49-F238E27FC236}">
                <a16:creationId xmlns:a16="http://schemas.microsoft.com/office/drawing/2014/main" id="{B770EE28-441C-15CF-AD99-62CAC4402340}"/>
              </a:ext>
            </a:extLst>
          </p:cNvPr>
          <p:cNvSpPr/>
          <p:nvPr/>
        </p:nvSpPr>
        <p:spPr>
          <a:xfrm>
            <a:off x="1240254" y="1875102"/>
            <a:ext cx="9936207" cy="274320"/>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1100" b="1">
                <a:solidFill>
                  <a:schemeClr val="tx1"/>
                </a:solidFill>
              </a:rPr>
              <a:t>Infrastructure Architecture</a:t>
            </a:r>
          </a:p>
        </p:txBody>
      </p:sp>
      <p:grpSp>
        <p:nvGrpSpPr>
          <p:cNvPr id="44" name="Group 233">
            <a:extLst>
              <a:ext uri="{FF2B5EF4-FFF2-40B4-BE49-F238E27FC236}">
                <a16:creationId xmlns:a16="http://schemas.microsoft.com/office/drawing/2014/main" id="{F5A1B828-EEDB-98F5-33A3-38FCFFA7DD4B}"/>
              </a:ext>
            </a:extLst>
          </p:cNvPr>
          <p:cNvGrpSpPr>
            <a:grpSpLocks noChangeAspect="1"/>
          </p:cNvGrpSpPr>
          <p:nvPr/>
        </p:nvGrpSpPr>
        <p:grpSpPr bwMode="auto">
          <a:xfrm>
            <a:off x="5055796" y="1933053"/>
            <a:ext cx="182880" cy="182880"/>
            <a:chOff x="1391" y="456"/>
            <a:chExt cx="390" cy="390"/>
          </a:xfrm>
          <a:solidFill>
            <a:schemeClr val="tx1"/>
          </a:solidFill>
        </p:grpSpPr>
        <p:sp>
          <p:nvSpPr>
            <p:cNvPr id="45" name="Freeform 234">
              <a:extLst>
                <a:ext uri="{FF2B5EF4-FFF2-40B4-BE49-F238E27FC236}">
                  <a16:creationId xmlns:a16="http://schemas.microsoft.com/office/drawing/2014/main" id="{691DEACF-672A-C771-DDF8-73CBC3000C74}"/>
                </a:ext>
              </a:extLst>
            </p:cNvPr>
            <p:cNvSpPr>
              <a:spLocks noEditPoints="1"/>
            </p:cNvSpPr>
            <p:nvPr/>
          </p:nvSpPr>
          <p:spPr bwMode="auto">
            <a:xfrm>
              <a:off x="1391" y="456"/>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6" name="Freeform 235">
              <a:extLst>
                <a:ext uri="{FF2B5EF4-FFF2-40B4-BE49-F238E27FC236}">
                  <a16:creationId xmlns:a16="http://schemas.microsoft.com/office/drawing/2014/main" id="{2C1FE4A2-C463-5643-1335-F7A51AE08298}"/>
                </a:ext>
              </a:extLst>
            </p:cNvPr>
            <p:cNvSpPr>
              <a:spLocks/>
            </p:cNvSpPr>
            <p:nvPr/>
          </p:nvSpPr>
          <p:spPr bwMode="auto">
            <a:xfrm>
              <a:off x="1524" y="544"/>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7" name="Freeform 236">
              <a:extLst>
                <a:ext uri="{FF2B5EF4-FFF2-40B4-BE49-F238E27FC236}">
                  <a16:creationId xmlns:a16="http://schemas.microsoft.com/office/drawing/2014/main" id="{4C188786-5C57-CFFC-E5D8-AB861636253F}"/>
                </a:ext>
              </a:extLst>
            </p:cNvPr>
            <p:cNvSpPr>
              <a:spLocks/>
            </p:cNvSpPr>
            <p:nvPr/>
          </p:nvSpPr>
          <p:spPr bwMode="auto">
            <a:xfrm>
              <a:off x="1524" y="50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 name="Freeform 237">
              <a:extLst>
                <a:ext uri="{FF2B5EF4-FFF2-40B4-BE49-F238E27FC236}">
                  <a16:creationId xmlns:a16="http://schemas.microsoft.com/office/drawing/2014/main" id="{31404EBB-BD4E-451A-7A18-E30D77BA85BC}"/>
                </a:ext>
              </a:extLst>
            </p:cNvPr>
            <p:cNvSpPr>
              <a:spLocks noEditPoints="1"/>
            </p:cNvSpPr>
            <p:nvPr/>
          </p:nvSpPr>
          <p:spPr bwMode="auto">
            <a:xfrm>
              <a:off x="1435" y="500"/>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9" name="Freeform 238">
              <a:extLst>
                <a:ext uri="{FF2B5EF4-FFF2-40B4-BE49-F238E27FC236}">
                  <a16:creationId xmlns:a16="http://schemas.microsoft.com/office/drawing/2014/main" id="{370DEB6E-9989-1E2A-9AFF-89B2B0CEB93F}"/>
                </a:ext>
              </a:extLst>
            </p:cNvPr>
            <p:cNvSpPr>
              <a:spLocks noEditPoints="1"/>
            </p:cNvSpPr>
            <p:nvPr/>
          </p:nvSpPr>
          <p:spPr bwMode="auto">
            <a:xfrm>
              <a:off x="1391" y="580"/>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0" name="Freeform 239">
              <a:extLst>
                <a:ext uri="{FF2B5EF4-FFF2-40B4-BE49-F238E27FC236}">
                  <a16:creationId xmlns:a16="http://schemas.microsoft.com/office/drawing/2014/main" id="{CA714055-DF6C-B743-24CA-2A18142A9BC8}"/>
                </a:ext>
              </a:extLst>
            </p:cNvPr>
            <p:cNvSpPr>
              <a:spLocks/>
            </p:cNvSpPr>
            <p:nvPr/>
          </p:nvSpPr>
          <p:spPr bwMode="auto">
            <a:xfrm>
              <a:off x="1524" y="66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1" name="Freeform 240">
              <a:extLst>
                <a:ext uri="{FF2B5EF4-FFF2-40B4-BE49-F238E27FC236}">
                  <a16:creationId xmlns:a16="http://schemas.microsoft.com/office/drawing/2014/main" id="{425362B1-5B48-1E0F-7E0F-87836565262D}"/>
                </a:ext>
              </a:extLst>
            </p:cNvPr>
            <p:cNvSpPr>
              <a:spLocks/>
            </p:cNvSpPr>
            <p:nvPr/>
          </p:nvSpPr>
          <p:spPr bwMode="auto">
            <a:xfrm>
              <a:off x="1524" y="63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2" name="Freeform 241">
              <a:extLst>
                <a:ext uri="{FF2B5EF4-FFF2-40B4-BE49-F238E27FC236}">
                  <a16:creationId xmlns:a16="http://schemas.microsoft.com/office/drawing/2014/main" id="{1FF41FB4-3C3D-17E0-9E6D-719A2F6CC6D7}"/>
                </a:ext>
              </a:extLst>
            </p:cNvPr>
            <p:cNvSpPr>
              <a:spLocks noEditPoints="1"/>
            </p:cNvSpPr>
            <p:nvPr/>
          </p:nvSpPr>
          <p:spPr bwMode="auto">
            <a:xfrm>
              <a:off x="1435" y="624"/>
              <a:ext cx="54" cy="54"/>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3" name="Freeform 242">
              <a:extLst>
                <a:ext uri="{FF2B5EF4-FFF2-40B4-BE49-F238E27FC236}">
                  <a16:creationId xmlns:a16="http://schemas.microsoft.com/office/drawing/2014/main" id="{14964794-8E2C-4102-E48F-A5A25CC7FD16}"/>
                </a:ext>
              </a:extLst>
            </p:cNvPr>
            <p:cNvSpPr>
              <a:spLocks noEditPoints="1"/>
            </p:cNvSpPr>
            <p:nvPr/>
          </p:nvSpPr>
          <p:spPr bwMode="auto">
            <a:xfrm>
              <a:off x="1391" y="704"/>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4" name="Freeform 243">
              <a:extLst>
                <a:ext uri="{FF2B5EF4-FFF2-40B4-BE49-F238E27FC236}">
                  <a16:creationId xmlns:a16="http://schemas.microsoft.com/office/drawing/2014/main" id="{CF3A4815-6D1D-1647-2F81-2A8EB4803593}"/>
                </a:ext>
              </a:extLst>
            </p:cNvPr>
            <p:cNvSpPr>
              <a:spLocks/>
            </p:cNvSpPr>
            <p:nvPr/>
          </p:nvSpPr>
          <p:spPr bwMode="auto">
            <a:xfrm>
              <a:off x="1524" y="79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5" name="Freeform 244">
              <a:extLst>
                <a:ext uri="{FF2B5EF4-FFF2-40B4-BE49-F238E27FC236}">
                  <a16:creationId xmlns:a16="http://schemas.microsoft.com/office/drawing/2014/main" id="{762D1F48-439B-B188-3BD2-EDBECC3F24AB}"/>
                </a:ext>
              </a:extLst>
            </p:cNvPr>
            <p:cNvSpPr>
              <a:spLocks/>
            </p:cNvSpPr>
            <p:nvPr/>
          </p:nvSpPr>
          <p:spPr bwMode="auto">
            <a:xfrm>
              <a:off x="1524" y="758"/>
              <a:ext cx="195" cy="17"/>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6" name="Freeform 245">
              <a:extLst>
                <a:ext uri="{FF2B5EF4-FFF2-40B4-BE49-F238E27FC236}">
                  <a16:creationId xmlns:a16="http://schemas.microsoft.com/office/drawing/2014/main" id="{69A6CB25-E398-5C80-09FB-23972BDF3EC1}"/>
                </a:ext>
              </a:extLst>
            </p:cNvPr>
            <p:cNvSpPr>
              <a:spLocks noEditPoints="1"/>
            </p:cNvSpPr>
            <p:nvPr/>
          </p:nvSpPr>
          <p:spPr bwMode="auto">
            <a:xfrm>
              <a:off x="1435" y="749"/>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aphicFrame>
        <p:nvGraphicFramePr>
          <p:cNvPr id="23" name="Diagram 22">
            <a:extLst>
              <a:ext uri="{FF2B5EF4-FFF2-40B4-BE49-F238E27FC236}">
                <a16:creationId xmlns:a16="http://schemas.microsoft.com/office/drawing/2014/main" id="{73883F93-F3E8-20A9-BD77-9BD21CC0A7D2}"/>
              </a:ext>
            </a:extLst>
          </p:cNvPr>
          <p:cNvGraphicFramePr/>
          <p:nvPr>
            <p:extLst>
              <p:ext uri="{D42A27DB-BD31-4B8C-83A1-F6EECF244321}">
                <p14:modId xmlns:p14="http://schemas.microsoft.com/office/powerpoint/2010/main" val="752911490"/>
              </p:ext>
            </p:extLst>
          </p:nvPr>
        </p:nvGraphicFramePr>
        <p:xfrm>
          <a:off x="1535645" y="2299590"/>
          <a:ext cx="9366784" cy="226639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1338182"/>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32EABF-3ADC-7215-7800-C01C7A6D1614}"/>
            </a:ext>
          </a:extLst>
        </p:cNvPr>
        <p:cNvGrpSpPr/>
        <p:nvPr/>
      </p:nvGrpSpPr>
      <p:grpSpPr>
        <a:xfrm>
          <a:off x="0" y="0"/>
          <a:ext cx="0" cy="0"/>
          <a:chOff x="0" y="0"/>
          <a:chExt cx="0" cy="0"/>
        </a:xfrm>
      </p:grpSpPr>
      <p:sp>
        <p:nvSpPr>
          <p:cNvPr id="26" name="Rectangle: Rounded Corners 25">
            <a:extLst>
              <a:ext uri="{FF2B5EF4-FFF2-40B4-BE49-F238E27FC236}">
                <a16:creationId xmlns:a16="http://schemas.microsoft.com/office/drawing/2014/main" id="{DC9E2BB8-1574-FD01-7303-D71E83F0C9FF}"/>
              </a:ext>
            </a:extLst>
          </p:cNvPr>
          <p:cNvSpPr/>
          <p:nvPr/>
        </p:nvSpPr>
        <p:spPr>
          <a:xfrm>
            <a:off x="390332" y="819518"/>
            <a:ext cx="2233637" cy="5657482"/>
          </a:xfrm>
          <a:prstGeom prst="roundRect">
            <a:avLst>
              <a:gd name="adj" fmla="val 3045"/>
            </a:avLst>
          </a:prstGeom>
          <a:solidFill>
            <a:schemeClr val="accent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dirty="0"/>
              <a:t>System Components</a:t>
            </a:r>
          </a:p>
          <a:p>
            <a:pPr algn="ctr"/>
            <a:endParaRPr lang="en-US" sz="1100" b="1" dirty="0"/>
          </a:p>
          <a:p>
            <a:r>
              <a:rPr lang="en-US" sz="1100" b="1" dirty="0"/>
              <a:t>Agents</a:t>
            </a:r>
          </a:p>
          <a:p>
            <a:pPr marL="171450" indent="-171450">
              <a:buFont typeface="Arial" panose="020B0604020202020204" pitchFamily="34" charset="0"/>
              <a:buChar char="•"/>
            </a:pPr>
            <a:r>
              <a:rPr lang="en-US" sz="1100" dirty="0"/>
              <a:t>Software SDK that accelerates building scalable agents</a:t>
            </a:r>
          </a:p>
          <a:p>
            <a:pPr marL="171450" indent="-171450">
              <a:buFont typeface="Arial" panose="020B0604020202020204" pitchFamily="34" charset="0"/>
              <a:buChar char="•"/>
            </a:pPr>
            <a:r>
              <a:rPr lang="en-US" sz="1100" dirty="0"/>
              <a:t>Deployed to infrastructure that can easily scale to meet high demand</a:t>
            </a:r>
          </a:p>
          <a:p>
            <a:endParaRPr lang="en-US" sz="1100" b="1" dirty="0"/>
          </a:p>
          <a:p>
            <a:r>
              <a:rPr lang="en-US" sz="1100" b="1" dirty="0"/>
              <a:t>Governance</a:t>
            </a:r>
          </a:p>
          <a:p>
            <a:pPr marL="171450" indent="-171450">
              <a:buFont typeface="Arial" panose="020B0604020202020204" pitchFamily="34" charset="0"/>
              <a:buChar char="•"/>
            </a:pPr>
            <a:r>
              <a:rPr lang="en-US" sz="1100" dirty="0"/>
              <a:t>Central Model Gateway to control access to approved models, implement guardrails, log usage</a:t>
            </a:r>
          </a:p>
          <a:p>
            <a:pPr marL="171450" indent="-171450">
              <a:buFont typeface="Arial" panose="020B0604020202020204" pitchFamily="34" charset="0"/>
              <a:buChar char="•"/>
            </a:pPr>
            <a:r>
              <a:rPr lang="en-US" sz="1100" dirty="0"/>
              <a:t>End-to-end observability and dashboards</a:t>
            </a:r>
          </a:p>
          <a:p>
            <a:pPr marL="171450" indent="-171450">
              <a:buFont typeface="Arial" panose="020B0604020202020204" pitchFamily="34" charset="0"/>
              <a:buChar char="•"/>
            </a:pPr>
            <a:r>
              <a:rPr lang="en-US" sz="1100" dirty="0"/>
              <a:t>Application, agent, model, management</a:t>
            </a:r>
          </a:p>
          <a:p>
            <a:endParaRPr lang="en-US" sz="1100" b="1" dirty="0"/>
          </a:p>
          <a:p>
            <a:r>
              <a:rPr lang="en-US" sz="1100" b="1" dirty="0"/>
              <a:t>Knowledge</a:t>
            </a:r>
          </a:p>
          <a:p>
            <a:pPr marL="171450" indent="-171450">
              <a:buFont typeface="Arial" panose="020B0604020202020204" pitchFamily="34" charset="0"/>
              <a:buChar char="•"/>
            </a:pPr>
            <a:r>
              <a:rPr lang="en-US" sz="1100" dirty="0"/>
              <a:t>Data ingestion, chunking, indexing, semantic, and metadata search</a:t>
            </a:r>
          </a:p>
          <a:p>
            <a:pPr marL="171450" indent="-171450">
              <a:buFont typeface="Arial" panose="020B0604020202020204" pitchFamily="34" charset="0"/>
              <a:buChar char="•"/>
            </a:pPr>
            <a:r>
              <a:rPr lang="en-US" sz="1100" dirty="0"/>
              <a:t>Graph and SQL search</a:t>
            </a:r>
          </a:p>
          <a:p>
            <a:endParaRPr lang="en-US" sz="1100" b="1" dirty="0"/>
          </a:p>
          <a:p>
            <a:r>
              <a:rPr lang="en-US" sz="1100" b="1" dirty="0"/>
              <a:t>Models</a:t>
            </a:r>
          </a:p>
          <a:p>
            <a:pPr marL="171450" indent="-171450">
              <a:buFont typeface="Arial" panose="020B0604020202020204" pitchFamily="34" charset="0"/>
              <a:buChar char="•"/>
            </a:pPr>
            <a:r>
              <a:rPr lang="en-US" sz="1100" dirty="0"/>
              <a:t>Custom, fine-tuned models packaged in NVIDIA NIMs deployed on prem or hosted infrastructure</a:t>
            </a:r>
            <a:endParaRPr lang="en-US" sz="1100" b="1" dirty="0"/>
          </a:p>
        </p:txBody>
      </p:sp>
      <p:sp>
        <p:nvSpPr>
          <p:cNvPr id="30" name="Title 29">
            <a:extLst>
              <a:ext uri="{FF2B5EF4-FFF2-40B4-BE49-F238E27FC236}">
                <a16:creationId xmlns:a16="http://schemas.microsoft.com/office/drawing/2014/main" id="{D088EA23-BD5D-244C-C633-0682AAE366E7}"/>
              </a:ext>
            </a:extLst>
          </p:cNvPr>
          <p:cNvSpPr>
            <a:spLocks noGrp="1"/>
          </p:cNvSpPr>
          <p:nvPr>
            <p:ph type="title"/>
          </p:nvPr>
        </p:nvSpPr>
        <p:spPr>
          <a:xfrm>
            <a:off x="381000" y="317940"/>
            <a:ext cx="11430000" cy="365760"/>
          </a:xfrm>
        </p:spPr>
        <p:txBody>
          <a:bodyPr/>
          <a:lstStyle/>
          <a:p>
            <a:r>
              <a:rPr lang="en-US"/>
              <a:t>High-Level Infrastructure Architecture: AWS</a:t>
            </a:r>
            <a:br>
              <a:rPr lang="en-US"/>
            </a:br>
            <a:endParaRPr lang="en-US"/>
          </a:p>
        </p:txBody>
      </p:sp>
      <p:pic>
        <p:nvPicPr>
          <p:cNvPr id="6" name="Picture 5">
            <a:extLst>
              <a:ext uri="{FF2B5EF4-FFF2-40B4-BE49-F238E27FC236}">
                <a16:creationId xmlns:a16="http://schemas.microsoft.com/office/drawing/2014/main" id="{89274388-9DDB-6D92-C621-E4CF84CF2757}"/>
              </a:ext>
            </a:extLst>
          </p:cNvPr>
          <p:cNvPicPr>
            <a:picLocks noChangeAspect="1"/>
          </p:cNvPicPr>
          <p:nvPr/>
        </p:nvPicPr>
        <p:blipFill>
          <a:blip r:embed="rId3"/>
          <a:stretch>
            <a:fillRect/>
          </a:stretch>
        </p:blipFill>
        <p:spPr>
          <a:xfrm>
            <a:off x="2782960" y="813619"/>
            <a:ext cx="9028040" cy="5669280"/>
          </a:xfrm>
          <a:prstGeom prst="rect">
            <a:avLst/>
          </a:prstGeom>
        </p:spPr>
      </p:pic>
    </p:spTree>
    <p:extLst>
      <p:ext uri="{BB962C8B-B14F-4D97-AF65-F5344CB8AC3E}">
        <p14:creationId xmlns:p14="http://schemas.microsoft.com/office/powerpoint/2010/main" val="421100230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BD6802-7F52-DA0C-7640-F310123CDEFC}"/>
            </a:ext>
          </a:extLst>
        </p:cNvPr>
        <p:cNvGrpSpPr/>
        <p:nvPr/>
      </p:nvGrpSpPr>
      <p:grpSpPr>
        <a:xfrm>
          <a:off x="0" y="0"/>
          <a:ext cx="0" cy="0"/>
          <a:chOff x="0" y="0"/>
          <a:chExt cx="0" cy="0"/>
        </a:xfrm>
      </p:grpSpPr>
      <p:sp>
        <p:nvSpPr>
          <p:cNvPr id="26" name="Rectangle: Rounded Corners 25">
            <a:extLst>
              <a:ext uri="{FF2B5EF4-FFF2-40B4-BE49-F238E27FC236}">
                <a16:creationId xmlns:a16="http://schemas.microsoft.com/office/drawing/2014/main" id="{F166BAAB-D606-2DF3-4E03-63C67B41D2F9}"/>
              </a:ext>
            </a:extLst>
          </p:cNvPr>
          <p:cNvSpPr/>
          <p:nvPr/>
        </p:nvSpPr>
        <p:spPr>
          <a:xfrm>
            <a:off x="390332" y="819518"/>
            <a:ext cx="2233637" cy="5657482"/>
          </a:xfrm>
          <a:prstGeom prst="roundRect">
            <a:avLst>
              <a:gd name="adj" fmla="val 3045"/>
            </a:avLst>
          </a:prstGeom>
          <a:solidFill>
            <a:schemeClr val="accent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dirty="0"/>
              <a:t>System Components</a:t>
            </a:r>
          </a:p>
          <a:p>
            <a:pPr algn="ctr"/>
            <a:endParaRPr lang="en-US" sz="1100" b="1" dirty="0"/>
          </a:p>
          <a:p>
            <a:r>
              <a:rPr lang="en-US" sz="1100" b="1" dirty="0"/>
              <a:t>Agents</a:t>
            </a:r>
          </a:p>
          <a:p>
            <a:pPr marL="171450" indent="-171450">
              <a:buFont typeface="Arial" panose="020B0604020202020204" pitchFamily="34" charset="0"/>
              <a:buChar char="•"/>
            </a:pPr>
            <a:r>
              <a:rPr lang="en-US" sz="1100" dirty="0"/>
              <a:t>Software SDK that accelerates building scalable agents</a:t>
            </a:r>
          </a:p>
          <a:p>
            <a:pPr marL="171450" indent="-171450">
              <a:buFont typeface="Arial" panose="020B0604020202020204" pitchFamily="34" charset="0"/>
              <a:buChar char="•"/>
            </a:pPr>
            <a:r>
              <a:rPr lang="en-US" sz="1100" dirty="0"/>
              <a:t>Deployed to infrastructure that can easily scale to meet high demand</a:t>
            </a:r>
          </a:p>
          <a:p>
            <a:endParaRPr lang="en-US" sz="1100" b="1" dirty="0"/>
          </a:p>
          <a:p>
            <a:r>
              <a:rPr lang="en-US" sz="1100" b="1" dirty="0"/>
              <a:t>Governance</a:t>
            </a:r>
          </a:p>
          <a:p>
            <a:pPr marL="171450" indent="-171450">
              <a:buFont typeface="Arial" panose="020B0604020202020204" pitchFamily="34" charset="0"/>
              <a:buChar char="•"/>
            </a:pPr>
            <a:r>
              <a:rPr lang="en-US" sz="1100" dirty="0"/>
              <a:t>Central Model Gateway to control access to approved models, implement guardrails, log usage</a:t>
            </a:r>
          </a:p>
          <a:p>
            <a:pPr marL="171450" indent="-171450">
              <a:buFont typeface="Arial" panose="020B0604020202020204" pitchFamily="34" charset="0"/>
              <a:buChar char="•"/>
            </a:pPr>
            <a:r>
              <a:rPr lang="en-US" sz="1100" dirty="0"/>
              <a:t>End-to-end observability and dashboards</a:t>
            </a:r>
          </a:p>
          <a:p>
            <a:pPr marL="171450" indent="-171450">
              <a:buFont typeface="Arial" panose="020B0604020202020204" pitchFamily="34" charset="0"/>
              <a:buChar char="•"/>
            </a:pPr>
            <a:r>
              <a:rPr lang="en-US" sz="1100" dirty="0"/>
              <a:t>Application, agent, model, management</a:t>
            </a:r>
          </a:p>
          <a:p>
            <a:endParaRPr lang="en-US" sz="1100" b="1" dirty="0"/>
          </a:p>
          <a:p>
            <a:r>
              <a:rPr lang="en-US" sz="1100" b="1" dirty="0"/>
              <a:t>Knowledge</a:t>
            </a:r>
          </a:p>
          <a:p>
            <a:pPr marL="171450" indent="-171450">
              <a:buFont typeface="Arial" panose="020B0604020202020204" pitchFamily="34" charset="0"/>
              <a:buChar char="•"/>
            </a:pPr>
            <a:r>
              <a:rPr lang="en-US" sz="1100" dirty="0"/>
              <a:t>Data ingestion, chunking, indexing, semantic, and metadata search</a:t>
            </a:r>
          </a:p>
          <a:p>
            <a:pPr marL="171450" indent="-171450">
              <a:buFont typeface="Arial" panose="020B0604020202020204" pitchFamily="34" charset="0"/>
              <a:buChar char="•"/>
            </a:pPr>
            <a:r>
              <a:rPr lang="en-US" sz="1100" dirty="0"/>
              <a:t>Graph and SQL search</a:t>
            </a:r>
          </a:p>
          <a:p>
            <a:endParaRPr lang="en-US" sz="1100" b="1" dirty="0"/>
          </a:p>
          <a:p>
            <a:r>
              <a:rPr lang="en-US" sz="1100" b="1" dirty="0"/>
              <a:t>Models</a:t>
            </a:r>
          </a:p>
          <a:p>
            <a:pPr marL="171450" indent="-171450">
              <a:buFont typeface="Arial" panose="020B0604020202020204" pitchFamily="34" charset="0"/>
              <a:buChar char="•"/>
            </a:pPr>
            <a:r>
              <a:rPr lang="en-US" sz="1100" dirty="0"/>
              <a:t>Frontier and custom models accessed through gateway for governance.</a:t>
            </a:r>
            <a:endParaRPr lang="en-US" sz="1100" b="1" dirty="0"/>
          </a:p>
        </p:txBody>
      </p:sp>
      <p:sp>
        <p:nvSpPr>
          <p:cNvPr id="30" name="Title 29">
            <a:extLst>
              <a:ext uri="{FF2B5EF4-FFF2-40B4-BE49-F238E27FC236}">
                <a16:creationId xmlns:a16="http://schemas.microsoft.com/office/drawing/2014/main" id="{10038CD7-693E-4B12-1916-479D359229D0}"/>
              </a:ext>
            </a:extLst>
          </p:cNvPr>
          <p:cNvSpPr>
            <a:spLocks noGrp="1"/>
          </p:cNvSpPr>
          <p:nvPr>
            <p:ph type="title"/>
          </p:nvPr>
        </p:nvSpPr>
        <p:spPr>
          <a:xfrm>
            <a:off x="381000" y="317940"/>
            <a:ext cx="11430000" cy="365760"/>
          </a:xfrm>
        </p:spPr>
        <p:txBody>
          <a:bodyPr/>
          <a:lstStyle/>
          <a:p>
            <a:r>
              <a:rPr lang="en-US"/>
              <a:t>High-Level Infrastructure Architecture: Azure</a:t>
            </a:r>
            <a:br>
              <a:rPr lang="en-US"/>
            </a:br>
            <a:endParaRPr lang="en-US"/>
          </a:p>
        </p:txBody>
      </p:sp>
      <p:pic>
        <p:nvPicPr>
          <p:cNvPr id="3" name="Picture 2">
            <a:extLst>
              <a:ext uri="{FF2B5EF4-FFF2-40B4-BE49-F238E27FC236}">
                <a16:creationId xmlns:a16="http://schemas.microsoft.com/office/drawing/2014/main" id="{8950BAB9-5486-FE51-7FCE-1AE73AC3A7FA}"/>
              </a:ext>
            </a:extLst>
          </p:cNvPr>
          <p:cNvPicPr>
            <a:picLocks noChangeAspect="1"/>
          </p:cNvPicPr>
          <p:nvPr/>
        </p:nvPicPr>
        <p:blipFill>
          <a:blip r:embed="rId3"/>
          <a:stretch>
            <a:fillRect/>
          </a:stretch>
        </p:blipFill>
        <p:spPr>
          <a:xfrm>
            <a:off x="2773811" y="807720"/>
            <a:ext cx="8873421" cy="5669280"/>
          </a:xfrm>
          <a:prstGeom prst="rect">
            <a:avLst/>
          </a:prstGeom>
        </p:spPr>
      </p:pic>
    </p:spTree>
    <p:extLst>
      <p:ext uri="{BB962C8B-B14F-4D97-AF65-F5344CB8AC3E}">
        <p14:creationId xmlns:p14="http://schemas.microsoft.com/office/powerpoint/2010/main" val="977332152"/>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299D4A-874C-3CE1-D8CA-FD4766D9ED74}"/>
            </a:ext>
          </a:extLst>
        </p:cNvPr>
        <p:cNvGrpSpPr/>
        <p:nvPr/>
      </p:nvGrpSpPr>
      <p:grpSpPr>
        <a:xfrm>
          <a:off x="0" y="0"/>
          <a:ext cx="0" cy="0"/>
          <a:chOff x="0" y="0"/>
          <a:chExt cx="0" cy="0"/>
        </a:xfrm>
      </p:grpSpPr>
      <p:pic>
        <p:nvPicPr>
          <p:cNvPr id="6" name="Picture 5">
            <a:extLst>
              <a:ext uri="{FF2B5EF4-FFF2-40B4-BE49-F238E27FC236}">
                <a16:creationId xmlns:a16="http://schemas.microsoft.com/office/drawing/2014/main" id="{0F6C0975-CA58-0A27-0A3D-F5A90CBA1083}"/>
              </a:ext>
            </a:extLst>
          </p:cNvPr>
          <p:cNvPicPr>
            <a:picLocks noChangeAspect="1"/>
          </p:cNvPicPr>
          <p:nvPr/>
        </p:nvPicPr>
        <p:blipFill>
          <a:blip r:embed="rId3"/>
          <a:stretch>
            <a:fillRect/>
          </a:stretch>
        </p:blipFill>
        <p:spPr>
          <a:xfrm>
            <a:off x="2778840" y="819518"/>
            <a:ext cx="8873421" cy="5669280"/>
          </a:xfrm>
          <a:prstGeom prst="rect">
            <a:avLst/>
          </a:prstGeom>
        </p:spPr>
      </p:pic>
      <p:sp>
        <p:nvSpPr>
          <p:cNvPr id="26" name="Rectangle: Rounded Corners 25">
            <a:extLst>
              <a:ext uri="{FF2B5EF4-FFF2-40B4-BE49-F238E27FC236}">
                <a16:creationId xmlns:a16="http://schemas.microsoft.com/office/drawing/2014/main" id="{31F110ED-2D87-E29B-5595-3D1E708F7910}"/>
              </a:ext>
            </a:extLst>
          </p:cNvPr>
          <p:cNvSpPr/>
          <p:nvPr/>
        </p:nvSpPr>
        <p:spPr>
          <a:xfrm>
            <a:off x="390332" y="819518"/>
            <a:ext cx="2233637" cy="5657482"/>
          </a:xfrm>
          <a:prstGeom prst="roundRect">
            <a:avLst>
              <a:gd name="adj" fmla="val 3045"/>
            </a:avLst>
          </a:prstGeom>
          <a:solidFill>
            <a:schemeClr val="accent2"/>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t>System Components</a:t>
            </a:r>
          </a:p>
          <a:p>
            <a:pPr algn="ctr"/>
            <a:endParaRPr lang="en-US" sz="1100" b="1"/>
          </a:p>
          <a:p>
            <a:r>
              <a:rPr lang="en-US" sz="1100" b="1"/>
              <a:t>Agents</a:t>
            </a:r>
          </a:p>
          <a:p>
            <a:pPr marL="171450" indent="-171450">
              <a:buFont typeface="Arial" panose="020B0604020202020204" pitchFamily="34" charset="0"/>
              <a:buChar char="•"/>
            </a:pPr>
            <a:r>
              <a:rPr lang="en-US" sz="1100"/>
              <a:t>Software SDK that accelerates building scalable agents</a:t>
            </a:r>
          </a:p>
          <a:p>
            <a:pPr marL="171450" indent="-171450">
              <a:buFont typeface="Arial" panose="020B0604020202020204" pitchFamily="34" charset="0"/>
              <a:buChar char="•"/>
            </a:pPr>
            <a:r>
              <a:rPr lang="en-US" sz="1100"/>
              <a:t>Deployed to infrastructure that can easily scale to meet high demand</a:t>
            </a:r>
          </a:p>
          <a:p>
            <a:endParaRPr lang="en-US" sz="1100" b="1"/>
          </a:p>
          <a:p>
            <a:r>
              <a:rPr lang="en-US" sz="1100" b="1"/>
              <a:t>Governance</a:t>
            </a:r>
          </a:p>
          <a:p>
            <a:pPr marL="171450" indent="-171450">
              <a:buFont typeface="Arial" panose="020B0604020202020204" pitchFamily="34" charset="0"/>
              <a:buChar char="•"/>
            </a:pPr>
            <a:r>
              <a:rPr lang="en-US" sz="1100"/>
              <a:t>Central Model Gateway to control access to approved models, implement guardrails, log usage</a:t>
            </a:r>
          </a:p>
          <a:p>
            <a:pPr marL="171450" indent="-171450">
              <a:buFont typeface="Arial" panose="020B0604020202020204" pitchFamily="34" charset="0"/>
              <a:buChar char="•"/>
            </a:pPr>
            <a:r>
              <a:rPr lang="en-US" sz="1100"/>
              <a:t>End-to-end observability and dashboards</a:t>
            </a:r>
          </a:p>
          <a:p>
            <a:pPr marL="171450" indent="-171450">
              <a:buFont typeface="Arial" panose="020B0604020202020204" pitchFamily="34" charset="0"/>
              <a:buChar char="•"/>
            </a:pPr>
            <a:r>
              <a:rPr lang="en-US" sz="1100"/>
              <a:t>Application, agent, model, management</a:t>
            </a:r>
          </a:p>
          <a:p>
            <a:endParaRPr lang="en-US" sz="1100" b="1"/>
          </a:p>
          <a:p>
            <a:r>
              <a:rPr lang="en-US" sz="1100" b="1"/>
              <a:t>Knowledge</a:t>
            </a:r>
          </a:p>
          <a:p>
            <a:pPr marL="171450" indent="-171450">
              <a:buFont typeface="Arial" panose="020B0604020202020204" pitchFamily="34" charset="0"/>
              <a:buChar char="•"/>
            </a:pPr>
            <a:r>
              <a:rPr lang="en-US" sz="1100"/>
              <a:t>Data ingestion, chunking, indexing, semantic, and metadata search</a:t>
            </a:r>
          </a:p>
          <a:p>
            <a:pPr marL="171450" indent="-171450">
              <a:buFont typeface="Arial" panose="020B0604020202020204" pitchFamily="34" charset="0"/>
              <a:buChar char="•"/>
            </a:pPr>
            <a:r>
              <a:rPr lang="en-US" sz="1100"/>
              <a:t>Graph and SQL search</a:t>
            </a:r>
          </a:p>
          <a:p>
            <a:endParaRPr lang="en-US" sz="1100" b="1"/>
          </a:p>
          <a:p>
            <a:r>
              <a:rPr lang="en-US" sz="1100" b="1"/>
              <a:t>Models</a:t>
            </a:r>
          </a:p>
          <a:p>
            <a:pPr marL="171450" indent="-171450">
              <a:buFont typeface="Arial" panose="020B0604020202020204" pitchFamily="34" charset="0"/>
              <a:buChar char="•"/>
            </a:pPr>
            <a:r>
              <a:rPr lang="en-US" sz="1100"/>
              <a:t>Custom, fine-tuned models packaged in NVIDIA NIMs deployed on prem or hosted infrastructure</a:t>
            </a:r>
            <a:endParaRPr lang="en-US" sz="1100" b="1"/>
          </a:p>
        </p:txBody>
      </p:sp>
      <p:sp>
        <p:nvSpPr>
          <p:cNvPr id="30" name="Title 29">
            <a:extLst>
              <a:ext uri="{FF2B5EF4-FFF2-40B4-BE49-F238E27FC236}">
                <a16:creationId xmlns:a16="http://schemas.microsoft.com/office/drawing/2014/main" id="{40752DAF-DBA1-C11D-1B49-4A7CF9CD37B2}"/>
              </a:ext>
            </a:extLst>
          </p:cNvPr>
          <p:cNvSpPr>
            <a:spLocks noGrp="1"/>
          </p:cNvSpPr>
          <p:nvPr>
            <p:ph type="title"/>
          </p:nvPr>
        </p:nvSpPr>
        <p:spPr>
          <a:xfrm>
            <a:off x="381000" y="317940"/>
            <a:ext cx="11430000" cy="365760"/>
          </a:xfrm>
        </p:spPr>
        <p:txBody>
          <a:bodyPr/>
          <a:lstStyle/>
          <a:p>
            <a:r>
              <a:rPr lang="en-US"/>
              <a:t>High-Level Infrastructure Architecture: Google</a:t>
            </a:r>
            <a:br>
              <a:rPr lang="en-US"/>
            </a:br>
            <a:endParaRPr lang="en-US"/>
          </a:p>
        </p:txBody>
      </p:sp>
    </p:spTree>
    <p:extLst>
      <p:ext uri="{BB962C8B-B14F-4D97-AF65-F5344CB8AC3E}">
        <p14:creationId xmlns:p14="http://schemas.microsoft.com/office/powerpoint/2010/main" val="1477101464"/>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86D44E-3D78-EA3F-7A14-8AAC03231A48}"/>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BCA176BB-436C-EB4C-EC1C-C5A42E719CF5}"/>
              </a:ext>
            </a:extLst>
          </p:cNvPr>
          <p:cNvSpPr>
            <a:spLocks noGrp="1"/>
          </p:cNvSpPr>
          <p:nvPr>
            <p:ph type="title"/>
          </p:nvPr>
        </p:nvSpPr>
        <p:spPr>
          <a:xfrm>
            <a:off x="509365" y="381000"/>
            <a:ext cx="11301634" cy="3915092"/>
          </a:xfrm>
        </p:spPr>
        <p:txBody>
          <a:bodyPr/>
          <a:lstStyle/>
          <a:p>
            <a:r>
              <a:rPr lang="en-US"/>
              <a:t>AI Refinery </a:t>
            </a:r>
            <a:br>
              <a:rPr lang="en-US"/>
            </a:br>
            <a:r>
              <a:rPr lang="en-US"/>
              <a:t>Infrastructure Architecture</a:t>
            </a:r>
          </a:p>
        </p:txBody>
      </p:sp>
    </p:spTree>
    <p:extLst>
      <p:ext uri="{BB962C8B-B14F-4D97-AF65-F5344CB8AC3E}">
        <p14:creationId xmlns:p14="http://schemas.microsoft.com/office/powerpoint/2010/main" val="3987154138"/>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Rounded Corners 2">
            <a:extLst>
              <a:ext uri="{FF2B5EF4-FFF2-40B4-BE49-F238E27FC236}">
                <a16:creationId xmlns:a16="http://schemas.microsoft.com/office/drawing/2014/main" id="{190D66B2-454F-D2F9-B8FD-B68354B891C2}"/>
              </a:ext>
            </a:extLst>
          </p:cNvPr>
          <p:cNvSpPr/>
          <p:nvPr/>
        </p:nvSpPr>
        <p:spPr bwMode="auto">
          <a:xfrm>
            <a:off x="2370288" y="769926"/>
            <a:ext cx="7838346" cy="5761649"/>
          </a:xfrm>
          <a:prstGeom prst="roundRect">
            <a:avLst>
              <a:gd name="adj" fmla="val 2193"/>
            </a:avLst>
          </a:prstGeom>
          <a:solidFill>
            <a:srgbClr val="F2FB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91440" tIns="91440"/>
          <a:lstStyle/>
          <a:p>
            <a:r>
              <a:rPr lang="en-US" sz="1050" b="1">
                <a:solidFill>
                  <a:sysClr val="windowText" lastClr="000000"/>
                </a:solidFill>
                <a:latin typeface="Graphik" panose="020B0503030202060203" pitchFamily="34" charset="0"/>
              </a:rPr>
              <a:t>AI Refinery</a:t>
            </a:r>
          </a:p>
        </p:txBody>
      </p:sp>
      <p:cxnSp>
        <p:nvCxnSpPr>
          <p:cNvPr id="123" name="Straight Connector 122">
            <a:extLst>
              <a:ext uri="{FF2B5EF4-FFF2-40B4-BE49-F238E27FC236}">
                <a16:creationId xmlns:a16="http://schemas.microsoft.com/office/drawing/2014/main" id="{F52CF025-A3B5-5FC4-30C1-5861CE9DF23D}"/>
              </a:ext>
            </a:extLst>
          </p:cNvPr>
          <p:cNvCxnSpPr/>
          <p:nvPr/>
        </p:nvCxnSpPr>
        <p:spPr>
          <a:xfrm>
            <a:off x="2382260" y="2937882"/>
            <a:ext cx="7801123" cy="0"/>
          </a:xfrm>
          <a:prstGeom prst="line">
            <a:avLst/>
          </a:prstGeom>
          <a:ln w="1905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111" name="Title 110">
            <a:extLst>
              <a:ext uri="{FF2B5EF4-FFF2-40B4-BE49-F238E27FC236}">
                <a16:creationId xmlns:a16="http://schemas.microsoft.com/office/drawing/2014/main" id="{2F410BC1-CB73-1064-BD62-E852B924338C}"/>
              </a:ext>
            </a:extLst>
          </p:cNvPr>
          <p:cNvSpPr>
            <a:spLocks noGrp="1"/>
          </p:cNvSpPr>
          <p:nvPr>
            <p:ph type="title"/>
          </p:nvPr>
        </p:nvSpPr>
        <p:spPr/>
        <p:txBody>
          <a:bodyPr/>
          <a:lstStyle/>
          <a:p>
            <a:r>
              <a:rPr lang="en-US"/>
              <a:t>AI Refinery Infrastructure Details</a:t>
            </a:r>
          </a:p>
        </p:txBody>
      </p:sp>
      <p:sp>
        <p:nvSpPr>
          <p:cNvPr id="4" name="Rectangle 3">
            <a:extLst>
              <a:ext uri="{FF2B5EF4-FFF2-40B4-BE49-F238E27FC236}">
                <a16:creationId xmlns:a16="http://schemas.microsoft.com/office/drawing/2014/main" id="{A482C9EB-CB42-EFA8-236B-547AE434AD04}"/>
              </a:ext>
            </a:extLst>
          </p:cNvPr>
          <p:cNvSpPr/>
          <p:nvPr/>
        </p:nvSpPr>
        <p:spPr>
          <a:xfrm>
            <a:off x="4106307" y="1145568"/>
            <a:ext cx="4201847" cy="662292"/>
          </a:xfrm>
          <a:prstGeom prst="rect">
            <a:avLst/>
          </a:prstGeom>
          <a:noFill/>
          <a:ln w="19050" cap="flat" cmpd="sng" algn="ctr">
            <a:solidFill>
              <a:schemeClr val="bg1"/>
            </a:solidFill>
            <a:prstDash val="solid"/>
            <a:miter lim="800000"/>
          </a:ln>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5" name="Rectangle 4">
            <a:extLst>
              <a:ext uri="{FF2B5EF4-FFF2-40B4-BE49-F238E27FC236}">
                <a16:creationId xmlns:a16="http://schemas.microsoft.com/office/drawing/2014/main" id="{87E46714-7EBA-AB05-65B3-67722ABFB37A}"/>
              </a:ext>
            </a:extLst>
          </p:cNvPr>
          <p:cNvSpPr/>
          <p:nvPr/>
        </p:nvSpPr>
        <p:spPr>
          <a:xfrm>
            <a:off x="4106307" y="1806949"/>
            <a:ext cx="4201847" cy="854058"/>
          </a:xfrm>
          <a:prstGeom prst="rect">
            <a:avLst/>
          </a:prstGeom>
          <a:noFill/>
          <a:ln w="19050" cap="flat" cmpd="sng" algn="ctr">
            <a:solidFill>
              <a:schemeClr val="bg1"/>
            </a:solidFill>
            <a:prstDash val="solid"/>
            <a:miter lim="800000"/>
          </a:ln>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7" name="Rectangle 6">
            <a:extLst>
              <a:ext uri="{FF2B5EF4-FFF2-40B4-BE49-F238E27FC236}">
                <a16:creationId xmlns:a16="http://schemas.microsoft.com/office/drawing/2014/main" id="{11709225-84D8-7F0C-B5D7-736DBCA43DFC}"/>
              </a:ext>
            </a:extLst>
          </p:cNvPr>
          <p:cNvSpPr/>
          <p:nvPr/>
        </p:nvSpPr>
        <p:spPr>
          <a:xfrm>
            <a:off x="4192174" y="1813023"/>
            <a:ext cx="4100661" cy="881569"/>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endParaRPr lang="en-US" sz="1200" err="1">
              <a:solidFill>
                <a:srgbClr val="5B9CD5"/>
              </a:solidFill>
              <a:latin typeface="Graphik" panose="020B0503030202060203" pitchFamily="34" charset="0"/>
              <a:cs typeface="Arial" panose="020B0604020202020204" pitchFamily="34" charset="0"/>
            </a:endParaRPr>
          </a:p>
        </p:txBody>
      </p:sp>
      <p:sp>
        <p:nvSpPr>
          <p:cNvPr id="8" name="Rectangle: Rounded Corners 7">
            <a:extLst>
              <a:ext uri="{FF2B5EF4-FFF2-40B4-BE49-F238E27FC236}">
                <a16:creationId xmlns:a16="http://schemas.microsoft.com/office/drawing/2014/main" id="{67A597BC-CBDC-BF26-8E34-5FA3E429125C}"/>
              </a:ext>
            </a:extLst>
          </p:cNvPr>
          <p:cNvSpPr/>
          <p:nvPr/>
        </p:nvSpPr>
        <p:spPr>
          <a:xfrm>
            <a:off x="4453573" y="3594863"/>
            <a:ext cx="1015612" cy="1671799"/>
          </a:xfrm>
          <a:prstGeom prst="roundRect">
            <a:avLst>
              <a:gd name="adj" fmla="val 5050"/>
            </a:avLst>
          </a:prstGeom>
          <a:solidFill>
            <a:srgbClr val="F2F2F2"/>
          </a:solidFill>
          <a:ln w="12700">
            <a:no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a:lstStyle/>
          <a:p>
            <a:pPr algn="ctr" fontAlgn="auto">
              <a:spcBef>
                <a:spcPts val="0"/>
              </a:spcBef>
              <a:spcAft>
                <a:spcPts val="0"/>
              </a:spcAft>
              <a:defRPr/>
            </a:pPr>
            <a:r>
              <a:rPr lang="en-US" sz="700" b="1">
                <a:solidFill>
                  <a:schemeClr val="tx1"/>
                </a:solidFill>
                <a:latin typeface="Graphik" panose="020B0503030202060203" pitchFamily="34" charset="0"/>
                <a:cs typeface="Arial"/>
              </a:rPr>
              <a:t>Custom Agents</a:t>
            </a:r>
          </a:p>
        </p:txBody>
      </p:sp>
      <p:sp>
        <p:nvSpPr>
          <p:cNvPr id="9" name="Rectangle: Rounded Corners 8">
            <a:extLst>
              <a:ext uri="{FF2B5EF4-FFF2-40B4-BE49-F238E27FC236}">
                <a16:creationId xmlns:a16="http://schemas.microsoft.com/office/drawing/2014/main" id="{E077EE6C-03A5-F0A8-2B39-597D565AE79D}"/>
              </a:ext>
            </a:extLst>
          </p:cNvPr>
          <p:cNvSpPr/>
          <p:nvPr/>
        </p:nvSpPr>
        <p:spPr bwMode="auto">
          <a:xfrm>
            <a:off x="3653962" y="3139347"/>
            <a:ext cx="6003285" cy="2924974"/>
          </a:xfrm>
          <a:prstGeom prst="roundRect">
            <a:avLst>
              <a:gd name="adj" fmla="val 1944"/>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457200" tIns="91440"/>
          <a:lstStyle/>
          <a:p>
            <a:pPr eaLnBrk="1" fontAlgn="auto" hangingPunct="1">
              <a:spcBef>
                <a:spcPts val="0"/>
              </a:spcBef>
              <a:spcAft>
                <a:spcPts val="0"/>
              </a:spcAft>
              <a:defRPr/>
            </a:pPr>
            <a:endParaRPr lang="en-US" sz="1050">
              <a:ln w="0"/>
              <a:solidFill>
                <a:schemeClr val="tx1"/>
              </a:solidFill>
              <a:latin typeface="Graphik" panose="020B0503030202060203" pitchFamily="34" charset="0"/>
            </a:endParaRPr>
          </a:p>
        </p:txBody>
      </p:sp>
      <p:sp>
        <p:nvSpPr>
          <p:cNvPr id="12" name="TextBox 6">
            <a:extLst>
              <a:ext uri="{FF2B5EF4-FFF2-40B4-BE49-F238E27FC236}">
                <a16:creationId xmlns:a16="http://schemas.microsoft.com/office/drawing/2014/main" id="{879056A8-FCC6-2CC3-6FFD-531C79E8A22D}"/>
              </a:ext>
            </a:extLst>
          </p:cNvPr>
          <p:cNvSpPr txBox="1">
            <a:spLocks noChangeArrowheads="1"/>
          </p:cNvSpPr>
          <p:nvPr/>
        </p:nvSpPr>
        <p:spPr bwMode="auto">
          <a:xfrm>
            <a:off x="7557794" y="4177467"/>
            <a:ext cx="1645920" cy="340519"/>
          </a:xfrm>
          <a:prstGeom prst="roundRect">
            <a:avLst/>
          </a:prstGeom>
          <a:solidFill>
            <a:schemeClr val="bg1">
              <a:lumMod val="95000"/>
            </a:schemeClr>
          </a:solidFill>
          <a:ln>
            <a:noFill/>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en-US" sz="700" b="1">
                <a:solidFill>
                  <a:srgbClr val="000000"/>
                </a:solidFill>
                <a:latin typeface="Graphik" panose="020B0503030202060203" pitchFamily="34" charset="0"/>
                <a:ea typeface="Amazon Ember" panose="020B0603020204020204" pitchFamily="34" charset="0"/>
                <a:cs typeface="Arial"/>
              </a:rPr>
              <a:t>Graph DB </a:t>
            </a:r>
          </a:p>
          <a:p>
            <a:pPr algn="ctr"/>
            <a:r>
              <a:rPr lang="en-US" altLang="en-US" sz="700">
                <a:solidFill>
                  <a:srgbClr val="000000"/>
                </a:solidFill>
                <a:latin typeface="Graphik" panose="020B0503030202060203" pitchFamily="34" charset="0"/>
                <a:ea typeface="Amazon Ember" panose="020B0603020204020204" pitchFamily="34" charset="0"/>
                <a:cs typeface="Arial"/>
              </a:rPr>
              <a:t>(Neo4J)</a:t>
            </a:r>
          </a:p>
        </p:txBody>
      </p:sp>
      <p:sp>
        <p:nvSpPr>
          <p:cNvPr id="13" name="TextBox 6">
            <a:extLst>
              <a:ext uri="{FF2B5EF4-FFF2-40B4-BE49-F238E27FC236}">
                <a16:creationId xmlns:a16="http://schemas.microsoft.com/office/drawing/2014/main" id="{1BE7A5BA-7FCF-E9FC-58BA-327797BEDDF8}"/>
              </a:ext>
            </a:extLst>
          </p:cNvPr>
          <p:cNvSpPr txBox="1">
            <a:spLocks noChangeArrowheads="1"/>
          </p:cNvSpPr>
          <p:nvPr/>
        </p:nvSpPr>
        <p:spPr bwMode="auto">
          <a:xfrm>
            <a:off x="8514334" y="6199947"/>
            <a:ext cx="8704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en-US" sz="700">
                <a:solidFill>
                  <a:srgbClr val="000000"/>
                </a:solidFill>
                <a:latin typeface="Graphik" panose="020B0503030202060203" pitchFamily="34" charset="0"/>
                <a:ea typeface="Amazon Ember" panose="020B0603020204020204" pitchFamily="34" charset="0"/>
                <a:cs typeface="Arial"/>
              </a:rPr>
              <a:t>Vector DB </a:t>
            </a:r>
          </a:p>
          <a:p>
            <a:pPr algn="ctr"/>
            <a:r>
              <a:rPr lang="en-US" altLang="en-US" sz="700">
                <a:solidFill>
                  <a:srgbClr val="000000"/>
                </a:solidFill>
                <a:latin typeface="Graphik" panose="020B0503030202060203" pitchFamily="34" charset="0"/>
                <a:ea typeface="Amazon Ember" panose="020B0603020204020204" pitchFamily="34" charset="0"/>
                <a:cs typeface="Arial"/>
              </a:rPr>
              <a:t>Azure AI Search</a:t>
            </a:r>
          </a:p>
        </p:txBody>
      </p:sp>
      <p:sp>
        <p:nvSpPr>
          <p:cNvPr id="15" name="TextBox 9">
            <a:extLst>
              <a:ext uri="{FF2B5EF4-FFF2-40B4-BE49-F238E27FC236}">
                <a16:creationId xmlns:a16="http://schemas.microsoft.com/office/drawing/2014/main" id="{A31DA330-FE07-5707-00A9-D140264023E5}"/>
              </a:ext>
            </a:extLst>
          </p:cNvPr>
          <p:cNvSpPr txBox="1">
            <a:spLocks noChangeArrowheads="1"/>
          </p:cNvSpPr>
          <p:nvPr/>
        </p:nvSpPr>
        <p:spPr bwMode="auto">
          <a:xfrm>
            <a:off x="7547692" y="4878213"/>
            <a:ext cx="1666125" cy="340519"/>
          </a:xfrm>
          <a:prstGeom prst="roundRect">
            <a:avLst/>
          </a:prstGeom>
          <a:solidFill>
            <a:schemeClr val="bg1">
              <a:lumMod val="95000"/>
            </a:schemeClr>
          </a:solidFill>
          <a:ln>
            <a:noFill/>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b="1">
                <a:solidFill>
                  <a:srgbClr val="000000"/>
                </a:solidFill>
                <a:latin typeface="Graphik" panose="020B0503030202060203" pitchFamily="34" charset="0"/>
                <a:cs typeface="Arial"/>
              </a:rPr>
              <a:t>Connectors and NLP Engine</a:t>
            </a:r>
          </a:p>
          <a:p>
            <a:pPr algn="ctr"/>
            <a:r>
              <a:rPr lang="en-US" altLang="en-US" sz="700">
                <a:latin typeface="Graphik" panose="020B0503030202060203" pitchFamily="34" charset="0"/>
                <a:ea typeface="Amazon Ember" panose="020B0603020204020204" pitchFamily="34" charset="0"/>
                <a:cs typeface="Arial"/>
              </a:rPr>
              <a:t>Aspire Workers and Manager</a:t>
            </a:r>
          </a:p>
        </p:txBody>
      </p:sp>
      <p:sp>
        <p:nvSpPr>
          <p:cNvPr id="17" name="TextBox 16">
            <a:extLst>
              <a:ext uri="{FF2B5EF4-FFF2-40B4-BE49-F238E27FC236}">
                <a16:creationId xmlns:a16="http://schemas.microsoft.com/office/drawing/2014/main" id="{199A7D51-686E-6C30-35A6-4CCB50536343}"/>
              </a:ext>
            </a:extLst>
          </p:cNvPr>
          <p:cNvSpPr txBox="1"/>
          <p:nvPr/>
        </p:nvSpPr>
        <p:spPr>
          <a:xfrm>
            <a:off x="5882346" y="3577534"/>
            <a:ext cx="1281470" cy="1724263"/>
          </a:xfrm>
          <a:prstGeom prst="roundRect">
            <a:avLst>
              <a:gd name="adj" fmla="val 2667"/>
            </a:avLst>
          </a:prstGeom>
          <a:solidFill>
            <a:srgbClr val="F2F2F2"/>
          </a:solidFill>
          <a:ln w="3175">
            <a:noFill/>
          </a:ln>
          <a:effectLst>
            <a:outerShdw blurRad="63500" sx="102000" sy="102000" algn="ctr" rotWithShape="0">
              <a:prstClr val="black">
                <a:alpha val="40000"/>
              </a:prstClr>
            </a:outerShdw>
          </a:effectLst>
        </p:spPr>
        <p:txBody>
          <a:bodyPr wrap="square" rtlCol="0">
            <a:spAutoFit/>
          </a:bodyPr>
          <a:lstStyle/>
          <a:p>
            <a:pPr marR="0" lvl="0" algn="ctr" defTabSz="914400" rtl="0" eaLnBrk="1" fontAlgn="auto" latinLnBrk="0" hangingPunct="1">
              <a:lnSpc>
                <a:spcPct val="100000"/>
              </a:lnSpc>
              <a:spcBef>
                <a:spcPts val="0"/>
              </a:spcBef>
              <a:spcAft>
                <a:spcPts val="0"/>
              </a:spcAft>
              <a:buClrTx/>
              <a:buSzTx/>
              <a:tabLst/>
              <a:defRPr/>
            </a:pPr>
            <a:r>
              <a:rPr kumimoji="0" lang="en-US" sz="700" b="1" i="0" u="none" strike="noStrike" kern="1200" cap="none" spc="0" normalizeH="0" baseline="0" noProof="0">
                <a:ln>
                  <a:noFill/>
                </a:ln>
                <a:solidFill>
                  <a:srgbClr val="000000"/>
                </a:solidFill>
                <a:effectLst/>
                <a:uLnTx/>
                <a:uFillTx/>
                <a:latin typeface="Graphik" panose="020B0503030202060203" pitchFamily="34" charset="0"/>
              </a:rPr>
              <a:t>API</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Authentication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Authorization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Security Filter</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Intent Detection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Entity Detection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Embedding</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Vector Search</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Feedback</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Knowledge/Data APIs for Agents</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Cross-agent History</a:t>
            </a:r>
          </a:p>
          <a:p>
            <a:pPr marR="0" lvl="0" defTabSz="914400" rtl="0" eaLnBrk="1" fontAlgn="auto" latinLnBrk="0" hangingPunct="1">
              <a:lnSpc>
                <a:spcPct val="100000"/>
              </a:lnSpc>
              <a:spcBef>
                <a:spcPts val="0"/>
              </a:spcBef>
              <a:spcAft>
                <a:spcPts val="0"/>
              </a:spcAft>
              <a:buClrTx/>
              <a:buSzTx/>
              <a:tabLst/>
              <a:defRPr/>
            </a:pPr>
            <a:r>
              <a:rPr lang="en-US" sz="700">
                <a:solidFill>
                  <a:srgbClr val="000000"/>
                </a:solidFill>
                <a:latin typeface="Graphik" panose="020B0503030202060203" pitchFamily="34" charset="0"/>
              </a:rPr>
              <a:t>Semantic Search</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Producer Actions</a:t>
            </a:r>
            <a:endParaRPr lang="en-US" sz="700">
              <a:latin typeface="Graphik" panose="020B0503030202060203" pitchFamily="34" charset="0"/>
            </a:endParaRPr>
          </a:p>
        </p:txBody>
      </p:sp>
      <p:sp>
        <p:nvSpPr>
          <p:cNvPr id="19" name="Rectangle 18">
            <a:extLst>
              <a:ext uri="{FF2B5EF4-FFF2-40B4-BE49-F238E27FC236}">
                <a16:creationId xmlns:a16="http://schemas.microsoft.com/office/drawing/2014/main" id="{0843FBA1-3A19-3E3D-545E-08BEBD8B85B5}"/>
              </a:ext>
            </a:extLst>
          </p:cNvPr>
          <p:cNvSpPr/>
          <p:nvPr/>
        </p:nvSpPr>
        <p:spPr>
          <a:xfrm>
            <a:off x="7558818" y="3607567"/>
            <a:ext cx="1645920" cy="362571"/>
          </a:xfrm>
          <a:prstGeom prst="rect">
            <a:avLst/>
          </a:prstGeom>
          <a:solidFill>
            <a:schemeClr val="accent6">
              <a:lumMod val="20000"/>
              <a:lumOff val="8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eaLnBrk="1" fontAlgn="auto" hangingPunct="1">
              <a:spcBef>
                <a:spcPts val="0"/>
              </a:spcBef>
              <a:spcAft>
                <a:spcPts val="0"/>
              </a:spcAft>
              <a:defRPr/>
            </a:pPr>
            <a:endParaRPr lang="en-US" sz="1000">
              <a:solidFill>
                <a:srgbClr val="5B9CD5"/>
              </a:solidFill>
              <a:latin typeface="Graphik" panose="020B0503030202060203" pitchFamily="34" charset="0"/>
              <a:cs typeface="Arial" panose="020B0604020202020204" pitchFamily="34" charset="0"/>
            </a:endParaRPr>
          </a:p>
        </p:txBody>
      </p:sp>
      <p:sp>
        <p:nvSpPr>
          <p:cNvPr id="20" name="TextBox 9">
            <a:extLst>
              <a:ext uri="{FF2B5EF4-FFF2-40B4-BE49-F238E27FC236}">
                <a16:creationId xmlns:a16="http://schemas.microsoft.com/office/drawing/2014/main" id="{8B93CF21-8E80-1AC9-3D35-83D8E44CE86E}"/>
              </a:ext>
            </a:extLst>
          </p:cNvPr>
          <p:cNvSpPr txBox="1">
            <a:spLocks noChangeArrowheads="1"/>
          </p:cNvSpPr>
          <p:nvPr/>
        </p:nvSpPr>
        <p:spPr bwMode="auto">
          <a:xfrm>
            <a:off x="7557794" y="3616383"/>
            <a:ext cx="1645920" cy="340519"/>
          </a:xfrm>
          <a:prstGeom prst="roundRect">
            <a:avLst/>
          </a:prstGeom>
          <a:solidFill>
            <a:schemeClr val="bg1">
              <a:lumMod val="95000"/>
            </a:schemeClr>
          </a:solidFill>
          <a:ln w="9525">
            <a:noFill/>
            <a:miter lim="800000"/>
            <a:headEnd/>
            <a:tailEnd/>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b="1">
                <a:latin typeface="Graphik" panose="020B0503030202060203" pitchFamily="34" charset="0"/>
                <a:ea typeface="Amazon Ember" panose="020B0603020204020204" pitchFamily="34" charset="0"/>
                <a:cs typeface="Arial"/>
              </a:rPr>
              <a:t>Publisher</a:t>
            </a:r>
          </a:p>
          <a:p>
            <a:pPr algn="ctr" eaLnBrk="1" hangingPunct="1"/>
            <a:r>
              <a:rPr lang="en-US" altLang="en-US" sz="700">
                <a:latin typeface="Graphik" panose="020B0503030202060203" pitchFamily="34" charset="0"/>
                <a:ea typeface="Amazon Ember" panose="020B0603020204020204" pitchFamily="34" charset="0"/>
                <a:cs typeface="Arial"/>
              </a:rPr>
              <a:t>Publish Approved Metadata</a:t>
            </a:r>
            <a:endParaRPr lang="en-US" altLang="en-US" sz="700">
              <a:latin typeface="Graphik" panose="020B0503030202060203" pitchFamily="34" charset="0"/>
              <a:ea typeface="Amazon Ember" panose="020B0603020204020204" pitchFamily="34" charset="0"/>
              <a:cs typeface="Arial" panose="020B0604020202020204" pitchFamily="34" charset="0"/>
            </a:endParaRPr>
          </a:p>
        </p:txBody>
      </p:sp>
      <p:sp>
        <p:nvSpPr>
          <p:cNvPr id="21" name="Rectangle 20">
            <a:extLst>
              <a:ext uri="{FF2B5EF4-FFF2-40B4-BE49-F238E27FC236}">
                <a16:creationId xmlns:a16="http://schemas.microsoft.com/office/drawing/2014/main" id="{66F8874F-183F-2C38-517D-973E67E2C76F}"/>
              </a:ext>
            </a:extLst>
          </p:cNvPr>
          <p:cNvSpPr>
            <a:spLocks/>
          </p:cNvSpPr>
          <p:nvPr/>
        </p:nvSpPr>
        <p:spPr>
          <a:xfrm>
            <a:off x="4550779" y="3829990"/>
            <a:ext cx="822960" cy="422236"/>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1</a:t>
            </a:r>
          </a:p>
        </p:txBody>
      </p:sp>
      <p:sp>
        <p:nvSpPr>
          <p:cNvPr id="22" name="Rectangle 21">
            <a:extLst>
              <a:ext uri="{FF2B5EF4-FFF2-40B4-BE49-F238E27FC236}">
                <a16:creationId xmlns:a16="http://schemas.microsoft.com/office/drawing/2014/main" id="{F7A3D3AC-BD7F-BE7D-89C9-AC7533A87F8D}"/>
              </a:ext>
            </a:extLst>
          </p:cNvPr>
          <p:cNvSpPr>
            <a:spLocks/>
          </p:cNvSpPr>
          <p:nvPr/>
        </p:nvSpPr>
        <p:spPr>
          <a:xfrm>
            <a:off x="4550779" y="4252322"/>
            <a:ext cx="822960" cy="438266"/>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2</a:t>
            </a:r>
          </a:p>
        </p:txBody>
      </p:sp>
      <p:sp>
        <p:nvSpPr>
          <p:cNvPr id="23" name="Rectangle 22">
            <a:extLst>
              <a:ext uri="{FF2B5EF4-FFF2-40B4-BE49-F238E27FC236}">
                <a16:creationId xmlns:a16="http://schemas.microsoft.com/office/drawing/2014/main" id="{13A9EC81-921E-87F1-A59E-7335061FD2FD}"/>
              </a:ext>
            </a:extLst>
          </p:cNvPr>
          <p:cNvSpPr>
            <a:spLocks/>
          </p:cNvSpPr>
          <p:nvPr/>
        </p:nvSpPr>
        <p:spPr>
          <a:xfrm>
            <a:off x="4550779" y="4695765"/>
            <a:ext cx="822960" cy="438265"/>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3</a:t>
            </a:r>
          </a:p>
        </p:txBody>
      </p:sp>
      <p:pic>
        <p:nvPicPr>
          <p:cNvPr id="24" name="Graphic 18" descr="Database outline">
            <a:extLst>
              <a:ext uri="{FF2B5EF4-FFF2-40B4-BE49-F238E27FC236}">
                <a16:creationId xmlns:a16="http://schemas.microsoft.com/office/drawing/2014/main" id="{5214426C-709C-5472-CF9F-38B75486F10F}"/>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4733878" y="6175208"/>
            <a:ext cx="448213" cy="357255"/>
          </a:xfrm>
          <a:prstGeom prst="rect">
            <a:avLst/>
          </a:prstGeom>
        </p:spPr>
      </p:pic>
      <p:sp>
        <p:nvSpPr>
          <p:cNvPr id="25" name="TextBox 50">
            <a:extLst>
              <a:ext uri="{FF2B5EF4-FFF2-40B4-BE49-F238E27FC236}">
                <a16:creationId xmlns:a16="http://schemas.microsoft.com/office/drawing/2014/main" id="{CB6D1823-F0DA-8D5C-99E5-62B3BD7F1402}"/>
              </a:ext>
            </a:extLst>
          </p:cNvPr>
          <p:cNvSpPr txBox="1">
            <a:spLocks noChangeAspect="1"/>
          </p:cNvSpPr>
          <p:nvPr/>
        </p:nvSpPr>
        <p:spPr>
          <a:xfrm>
            <a:off x="5141940" y="6176094"/>
            <a:ext cx="631874" cy="355482"/>
          </a:xfrm>
          <a:prstGeom prst="rect">
            <a:avLst/>
          </a:prstGeom>
          <a:noFill/>
        </p:spPr>
        <p:txBody>
          <a:bodyPr rot="0" spcFirstLastPara="0" vert="horz" wrap="square" lIns="0" tIns="0" rIns="0" bIns="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228600">
              <a:spcAft>
                <a:spcPts val="1200"/>
              </a:spcAft>
              <a:defRPr/>
            </a:pPr>
            <a:r>
              <a:rPr lang="en-US" sz="700">
                <a:solidFill>
                  <a:srgbClr val="000000"/>
                </a:solidFill>
                <a:latin typeface="Graphik" panose="020B0503030202060203" pitchFamily="34" charset="0"/>
              </a:rPr>
              <a:t>Agent Logs</a:t>
            </a:r>
            <a:br>
              <a:rPr lang="en-US" sz="700">
                <a:solidFill>
                  <a:srgbClr val="000000"/>
                </a:solidFill>
                <a:latin typeface="Graphik" panose="020B0503030202060203" pitchFamily="34" charset="0"/>
              </a:rPr>
            </a:br>
            <a:r>
              <a:rPr lang="en-US" sz="700">
                <a:solidFill>
                  <a:srgbClr val="000000"/>
                </a:solidFill>
                <a:latin typeface="Graphik" panose="020B0503030202060203" pitchFamily="34" charset="0"/>
              </a:rPr>
              <a:t>Azure Monitor</a:t>
            </a:r>
          </a:p>
        </p:txBody>
      </p:sp>
      <p:sp>
        <p:nvSpPr>
          <p:cNvPr id="26" name="Rectangle: Rounded Corners 25">
            <a:extLst>
              <a:ext uri="{FF2B5EF4-FFF2-40B4-BE49-F238E27FC236}">
                <a16:creationId xmlns:a16="http://schemas.microsoft.com/office/drawing/2014/main" id="{AAB3CAF7-EF59-5D7B-2843-A65FBB4083A3}"/>
              </a:ext>
            </a:extLst>
          </p:cNvPr>
          <p:cNvSpPr/>
          <p:nvPr/>
        </p:nvSpPr>
        <p:spPr>
          <a:xfrm>
            <a:off x="3809022" y="3296214"/>
            <a:ext cx="548640" cy="199826"/>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i="0" u="none" strike="noStrike" kern="0" cap="none" spc="0" normalizeH="0" baseline="0" noProof="0">
                <a:ln>
                  <a:noFill/>
                </a:ln>
                <a:solidFill>
                  <a:srgbClr val="000000"/>
                </a:solidFill>
                <a:effectLst/>
                <a:uLnTx/>
                <a:uFillTx/>
                <a:latin typeface="Graphik" panose="020B0503030202060203" pitchFamily="34" charset="0"/>
              </a:rPr>
              <a:t>OAuth</a:t>
            </a:r>
          </a:p>
        </p:txBody>
      </p:sp>
      <p:sp>
        <p:nvSpPr>
          <p:cNvPr id="27" name="Rectangle: Rounded Corners 26">
            <a:extLst>
              <a:ext uri="{FF2B5EF4-FFF2-40B4-BE49-F238E27FC236}">
                <a16:creationId xmlns:a16="http://schemas.microsoft.com/office/drawing/2014/main" id="{A01D8C27-3DCB-5B3F-C31A-274162AB38B4}"/>
              </a:ext>
            </a:extLst>
          </p:cNvPr>
          <p:cNvSpPr/>
          <p:nvPr/>
        </p:nvSpPr>
        <p:spPr>
          <a:xfrm>
            <a:off x="5647169" y="2391790"/>
            <a:ext cx="1208573" cy="236407"/>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defRPr/>
            </a:pPr>
            <a:r>
              <a:rPr lang="en-US" sz="700" kern="0" dirty="0">
                <a:solidFill>
                  <a:srgbClr val="000000"/>
                </a:solidFill>
                <a:latin typeface="Graphik"/>
              </a:rPr>
              <a:t>Distiller Endpoint</a:t>
            </a:r>
            <a:endParaRPr kumimoji="0" lang="en-US" sz="700" b="0" i="0" u="none" strike="noStrike" kern="0" cap="none" spc="0" normalizeH="0" baseline="0" noProof="0" dirty="0">
              <a:ln>
                <a:noFill/>
              </a:ln>
              <a:solidFill>
                <a:srgbClr val="000000"/>
              </a:solidFill>
              <a:effectLst/>
              <a:uLnTx/>
              <a:uFillTx/>
              <a:latin typeface="Graphik"/>
              <a:ea typeface="+mn-ea"/>
              <a:cs typeface="+mn-cs"/>
            </a:endParaRPr>
          </a:p>
        </p:txBody>
      </p:sp>
      <p:sp>
        <p:nvSpPr>
          <p:cNvPr id="28" name="Rectangle: Rounded Corners 27">
            <a:extLst>
              <a:ext uri="{FF2B5EF4-FFF2-40B4-BE49-F238E27FC236}">
                <a16:creationId xmlns:a16="http://schemas.microsoft.com/office/drawing/2014/main" id="{22709799-5695-9239-7B06-A92FC3AE77FF}"/>
              </a:ext>
            </a:extLst>
          </p:cNvPr>
          <p:cNvSpPr/>
          <p:nvPr/>
        </p:nvSpPr>
        <p:spPr>
          <a:xfrm>
            <a:off x="4397478" y="1973996"/>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Orchestrator</a:t>
            </a:r>
          </a:p>
        </p:txBody>
      </p:sp>
      <p:sp>
        <p:nvSpPr>
          <p:cNvPr id="29" name="Rectangle: Rounded Corners 28">
            <a:extLst>
              <a:ext uri="{FF2B5EF4-FFF2-40B4-BE49-F238E27FC236}">
                <a16:creationId xmlns:a16="http://schemas.microsoft.com/office/drawing/2014/main" id="{46AA002E-4204-94C5-1DE2-405E08BE802D}"/>
              </a:ext>
            </a:extLst>
          </p:cNvPr>
          <p:cNvSpPr/>
          <p:nvPr/>
        </p:nvSpPr>
        <p:spPr>
          <a:xfrm>
            <a:off x="5727403" y="1973995"/>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Super Agent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(Pre-built)</a:t>
            </a:r>
          </a:p>
        </p:txBody>
      </p:sp>
      <p:sp>
        <p:nvSpPr>
          <p:cNvPr id="30" name="Rectangle: Rounded Corners 29">
            <a:extLst>
              <a:ext uri="{FF2B5EF4-FFF2-40B4-BE49-F238E27FC236}">
                <a16:creationId xmlns:a16="http://schemas.microsoft.com/office/drawing/2014/main" id="{6C55FC02-32FD-ECD4-40D9-BAD36A78CCC9}"/>
              </a:ext>
            </a:extLst>
          </p:cNvPr>
          <p:cNvSpPr/>
          <p:nvPr/>
        </p:nvSpPr>
        <p:spPr>
          <a:xfrm>
            <a:off x="7031896" y="1963853"/>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Utility Agent</a:t>
            </a:r>
          </a:p>
          <a:p>
            <a:pPr marL="0" marR="0" lvl="0" indent="0" algn="ctr" defTabSz="914400" eaLnBrk="1" fontAlgn="auto" latinLnBrk="0" hangingPunct="1">
              <a:lnSpc>
                <a:spcPct val="100000"/>
              </a:lnSpc>
              <a:spcBef>
                <a:spcPts val="0"/>
              </a:spcBef>
              <a:spcAft>
                <a:spcPts val="0"/>
              </a:spcAft>
              <a:buClrTx/>
              <a:buSzTx/>
              <a:buFontTx/>
              <a:buNone/>
              <a:tabLst/>
              <a:defRPr/>
            </a:pPr>
            <a:r>
              <a:rPr lang="en-US" sz="700" kern="0">
                <a:solidFill>
                  <a:srgbClr val="000000"/>
                </a:solidFill>
                <a:latin typeface="Graphik"/>
              </a:rPr>
              <a:t>(Pre-built)</a:t>
            </a: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31" name="Rectangle 30">
            <a:extLst>
              <a:ext uri="{FF2B5EF4-FFF2-40B4-BE49-F238E27FC236}">
                <a16:creationId xmlns:a16="http://schemas.microsoft.com/office/drawing/2014/main" id="{53B382E3-80E5-5577-F436-4360ADCAAE97}"/>
              </a:ext>
            </a:extLst>
          </p:cNvPr>
          <p:cNvSpPr/>
          <p:nvPr/>
        </p:nvSpPr>
        <p:spPr>
          <a:xfrm>
            <a:off x="4192174" y="1321930"/>
            <a:ext cx="4115980" cy="423794"/>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endParaRPr lang="en-US" sz="1200" err="1">
              <a:solidFill>
                <a:srgbClr val="5B9CD5"/>
              </a:solidFill>
              <a:latin typeface="Graphik" panose="020B0503030202060203" pitchFamily="34" charset="0"/>
              <a:cs typeface="Arial" panose="020B0604020202020204" pitchFamily="34" charset="0"/>
            </a:endParaRPr>
          </a:p>
        </p:txBody>
      </p:sp>
      <p:sp>
        <p:nvSpPr>
          <p:cNvPr id="32" name="Rectangle: Rounded Corners 31">
            <a:extLst>
              <a:ext uri="{FF2B5EF4-FFF2-40B4-BE49-F238E27FC236}">
                <a16:creationId xmlns:a16="http://schemas.microsoft.com/office/drawing/2014/main" id="{5B0BCE67-EB25-4A48-85D3-75C1B5A4EF3C}"/>
              </a:ext>
            </a:extLst>
          </p:cNvPr>
          <p:cNvSpPr/>
          <p:nvPr/>
        </p:nvSpPr>
        <p:spPr>
          <a:xfrm>
            <a:off x="4330357" y="1383464"/>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a:t>
            </a:r>
            <a:br>
              <a:rPr kumimoji="0" lang="en-US" sz="700" b="0" i="0" u="none" strike="noStrike" kern="0" cap="none" spc="0" normalizeH="0" baseline="0" noProof="0">
                <a:ln>
                  <a:noFill/>
                </a:ln>
                <a:solidFill>
                  <a:srgbClr val="000000"/>
                </a:solidFill>
                <a:effectLst/>
                <a:uLnTx/>
                <a:uFillTx/>
                <a:latin typeface="Graphik"/>
                <a:ea typeface="+mn-ea"/>
                <a:cs typeface="+mn-cs"/>
              </a:rPr>
            </a:br>
            <a:r>
              <a:rPr kumimoji="0" lang="en-US" sz="700" b="0" i="0" u="none" strike="noStrike" kern="0" cap="none" spc="0" normalizeH="0" baseline="0" noProof="0">
                <a:ln>
                  <a:noFill/>
                </a:ln>
                <a:solidFill>
                  <a:srgbClr val="000000"/>
                </a:solidFill>
                <a:effectLst/>
                <a:uLnTx/>
                <a:uFillTx/>
                <a:latin typeface="Graphik"/>
                <a:ea typeface="+mn-ea"/>
                <a:cs typeface="+mn-cs"/>
              </a:rPr>
              <a:t>LLM</a:t>
            </a:r>
          </a:p>
        </p:txBody>
      </p:sp>
      <p:sp>
        <p:nvSpPr>
          <p:cNvPr id="33" name="Rectangle: Rounded Corners 32">
            <a:extLst>
              <a:ext uri="{FF2B5EF4-FFF2-40B4-BE49-F238E27FC236}">
                <a16:creationId xmlns:a16="http://schemas.microsoft.com/office/drawing/2014/main" id="{F52EF9B9-4973-AA8B-BB87-1C7D1405999D}"/>
              </a:ext>
            </a:extLst>
          </p:cNvPr>
          <p:cNvSpPr/>
          <p:nvPr/>
        </p:nvSpPr>
        <p:spPr>
          <a:xfrm>
            <a:off x="5306122" y="1374721"/>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Embedding</a:t>
            </a:r>
          </a:p>
        </p:txBody>
      </p:sp>
      <p:pic>
        <p:nvPicPr>
          <p:cNvPr id="34" name="Picture 33" descr="A screenshot of a computer game&#10;&#10;AI-generated content may be incorrect.">
            <a:extLst>
              <a:ext uri="{FF2B5EF4-FFF2-40B4-BE49-F238E27FC236}">
                <a16:creationId xmlns:a16="http://schemas.microsoft.com/office/drawing/2014/main" id="{BEC430EB-1BF3-DB59-8469-7669A017F6A9}"/>
              </a:ext>
            </a:extLst>
          </p:cNvPr>
          <p:cNvPicPr>
            <a:picLocks noChangeAspect="1"/>
          </p:cNvPicPr>
          <p:nvPr/>
        </p:nvPicPr>
        <p:blipFill>
          <a:blip r:embed="rId4"/>
          <a:stretch>
            <a:fillRect/>
          </a:stretch>
        </p:blipFill>
        <p:spPr>
          <a:xfrm>
            <a:off x="5009826" y="1285196"/>
            <a:ext cx="156750" cy="165033"/>
          </a:xfrm>
          <a:prstGeom prst="rect">
            <a:avLst/>
          </a:prstGeom>
          <a:ln>
            <a:solidFill>
              <a:schemeClr val="tx1"/>
            </a:solidFill>
          </a:ln>
        </p:spPr>
      </p:pic>
      <p:sp>
        <p:nvSpPr>
          <p:cNvPr id="35" name="Rectangle: Rounded Corners 34">
            <a:extLst>
              <a:ext uri="{FF2B5EF4-FFF2-40B4-BE49-F238E27FC236}">
                <a16:creationId xmlns:a16="http://schemas.microsoft.com/office/drawing/2014/main" id="{0BE260DC-51F3-F4ED-0D86-FD187FE28C77}"/>
              </a:ext>
            </a:extLst>
          </p:cNvPr>
          <p:cNvSpPr/>
          <p:nvPr/>
        </p:nvSpPr>
        <p:spPr>
          <a:xfrm>
            <a:off x="6353142" y="1371973"/>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a:t>
            </a:r>
            <a:r>
              <a:rPr kumimoji="0" lang="en-US" sz="700" b="0" i="0" u="none" strike="noStrike" kern="0" cap="none" spc="0" normalizeH="0" baseline="0" noProof="0" err="1">
                <a:ln>
                  <a:noFill/>
                </a:ln>
                <a:solidFill>
                  <a:srgbClr val="000000"/>
                </a:solidFill>
                <a:effectLst/>
                <a:uLnTx/>
                <a:uFillTx/>
                <a:latin typeface="Graphik"/>
                <a:ea typeface="+mn-ea"/>
                <a:cs typeface="+mn-cs"/>
              </a:rPr>
              <a:t>Reranker</a:t>
            </a: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36" name="Rectangle: Rounded Corners 35">
            <a:extLst>
              <a:ext uri="{FF2B5EF4-FFF2-40B4-BE49-F238E27FC236}">
                <a16:creationId xmlns:a16="http://schemas.microsoft.com/office/drawing/2014/main" id="{46F724CC-5B8F-C475-280B-6CB7ED129EF5}"/>
              </a:ext>
            </a:extLst>
          </p:cNvPr>
          <p:cNvSpPr/>
          <p:nvPr/>
        </p:nvSpPr>
        <p:spPr>
          <a:xfrm>
            <a:off x="7352661" y="1383464"/>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VLM</a:t>
            </a:r>
          </a:p>
        </p:txBody>
      </p:sp>
      <p:pic>
        <p:nvPicPr>
          <p:cNvPr id="44" name="Graphic 26" descr="Gears outline">
            <a:extLst>
              <a:ext uri="{FF2B5EF4-FFF2-40B4-BE49-F238E27FC236}">
                <a16:creationId xmlns:a16="http://schemas.microsoft.com/office/drawing/2014/main" id="{A2FBDBA4-AA17-2707-0D5F-91DE9FEB87A1}"/>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3911117" y="4259960"/>
            <a:ext cx="341641" cy="362285"/>
          </a:xfrm>
          <a:prstGeom prst="rect">
            <a:avLst/>
          </a:prstGeom>
        </p:spPr>
      </p:pic>
      <p:sp>
        <p:nvSpPr>
          <p:cNvPr id="45" name="TextBox 25">
            <a:extLst>
              <a:ext uri="{FF2B5EF4-FFF2-40B4-BE49-F238E27FC236}">
                <a16:creationId xmlns:a16="http://schemas.microsoft.com/office/drawing/2014/main" id="{AC4E4D53-5C29-6357-F1B4-F163A99A67B0}"/>
              </a:ext>
            </a:extLst>
          </p:cNvPr>
          <p:cNvSpPr txBox="1">
            <a:spLocks noChangeAspect="1"/>
          </p:cNvSpPr>
          <p:nvPr/>
        </p:nvSpPr>
        <p:spPr>
          <a:xfrm>
            <a:off x="3805010" y="4573644"/>
            <a:ext cx="512436" cy="208116"/>
          </a:xfrm>
          <a:prstGeom prst="rect">
            <a:avLst/>
          </a:prstGeom>
          <a:noFill/>
        </p:spPr>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600">
                <a:latin typeface="Graphik"/>
              </a:rPr>
              <a:t>Ingress Controller</a:t>
            </a:r>
          </a:p>
        </p:txBody>
      </p:sp>
      <p:sp>
        <p:nvSpPr>
          <p:cNvPr id="46" name="Rectangle: Rounded Corners 45">
            <a:extLst>
              <a:ext uri="{FF2B5EF4-FFF2-40B4-BE49-F238E27FC236}">
                <a16:creationId xmlns:a16="http://schemas.microsoft.com/office/drawing/2014/main" id="{C93D6129-16C7-385F-4452-E40F0A345E9E}"/>
              </a:ext>
            </a:extLst>
          </p:cNvPr>
          <p:cNvSpPr/>
          <p:nvPr/>
        </p:nvSpPr>
        <p:spPr>
          <a:xfrm>
            <a:off x="3953887" y="5426147"/>
            <a:ext cx="623643" cy="554168"/>
          </a:xfrm>
          <a:prstGeom prst="roundRect">
            <a:avLst>
              <a:gd name="adj" fmla="val 6021"/>
            </a:avLst>
          </a:prstGeom>
          <a:solidFill>
            <a:srgbClr val="F2F2F2"/>
          </a:solidFill>
          <a:ln w="9525"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r>
              <a:rPr lang="en-US" altLang="en-US" sz="700">
                <a:solidFill>
                  <a:srgbClr val="000000"/>
                </a:solidFill>
                <a:latin typeface="Graphik" panose="020B0503030202060203" pitchFamily="34" charset="0"/>
              </a:rPr>
              <a:t>Human in the Loop Review</a:t>
            </a:r>
            <a:endParaRPr lang="en-US" sz="700">
              <a:solidFill>
                <a:srgbClr val="000000"/>
              </a:solidFill>
              <a:latin typeface="Graphik" panose="020B0503030202060203" pitchFamily="34" charset="0"/>
            </a:endParaRPr>
          </a:p>
        </p:txBody>
      </p:sp>
      <p:sp>
        <p:nvSpPr>
          <p:cNvPr id="47" name="Rectangle: Rounded Corners 46">
            <a:extLst>
              <a:ext uri="{FF2B5EF4-FFF2-40B4-BE49-F238E27FC236}">
                <a16:creationId xmlns:a16="http://schemas.microsoft.com/office/drawing/2014/main" id="{9CA48E17-229E-2E09-E601-F424FA7CD378}"/>
              </a:ext>
            </a:extLst>
          </p:cNvPr>
          <p:cNvSpPr/>
          <p:nvPr/>
        </p:nvSpPr>
        <p:spPr>
          <a:xfrm>
            <a:off x="227181" y="2067720"/>
            <a:ext cx="1714979" cy="1476164"/>
          </a:xfrm>
          <a:prstGeom prst="roundRect">
            <a:avLst>
              <a:gd name="adj" fmla="val 3458"/>
            </a:avLst>
          </a:prstGeom>
          <a:solidFill>
            <a:srgbClr val="F2FBFF"/>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algn="ctr">
              <a:defRPr/>
            </a:pPr>
            <a: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t>Applications</a:t>
            </a:r>
            <a:b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br>
            <a: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t> Virtual Agents, Etc.</a:t>
            </a:r>
          </a:p>
          <a:p>
            <a:pPr algn="ctr" eaLnBrk="1" fontAlgn="auto" hangingPunct="1">
              <a:spcBef>
                <a:spcPts val="0"/>
              </a:spcBef>
              <a:spcAft>
                <a:spcPts val="0"/>
              </a:spcAft>
              <a:defRPr/>
            </a:pPr>
            <a:r>
              <a:rPr lang="en-US" sz="900" b="1">
                <a:solidFill>
                  <a:schemeClr val="tx1"/>
                </a:solidFill>
                <a:latin typeface="Graphik" panose="020B0503030202060203" pitchFamily="34" charset="0"/>
                <a:cs typeface="Arial" panose="020B0604020202020204" pitchFamily="34" charset="0"/>
              </a:rPr>
              <a:t> </a:t>
            </a:r>
          </a:p>
        </p:txBody>
      </p:sp>
      <p:sp>
        <p:nvSpPr>
          <p:cNvPr id="48" name="Rectangle: Rounded Corners 47">
            <a:extLst>
              <a:ext uri="{FF2B5EF4-FFF2-40B4-BE49-F238E27FC236}">
                <a16:creationId xmlns:a16="http://schemas.microsoft.com/office/drawing/2014/main" id="{3EA0B047-E720-D1DA-377D-DCF33CFBE36B}"/>
              </a:ext>
            </a:extLst>
          </p:cNvPr>
          <p:cNvSpPr/>
          <p:nvPr/>
        </p:nvSpPr>
        <p:spPr>
          <a:xfrm>
            <a:off x="258647" y="3825245"/>
            <a:ext cx="1683513" cy="2157194"/>
          </a:xfrm>
          <a:prstGeom prst="roundRect">
            <a:avLst>
              <a:gd name="adj" fmla="val 5884"/>
            </a:avLst>
          </a:prstGeom>
          <a:solidFill>
            <a:srgbClr val="F2FBFF"/>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91440" rIns="91440"/>
          <a:lstStyle/>
          <a:p>
            <a:pPr algn="ctr" eaLnBrk="1" fontAlgn="auto" hangingPunct="1">
              <a:spcBef>
                <a:spcPts val="0"/>
              </a:spcBef>
              <a:spcAft>
                <a:spcPts val="0"/>
              </a:spcAft>
              <a:defRPr/>
            </a:pPr>
            <a:r>
              <a:rPr lang="en-US" sz="1000" b="1">
                <a:solidFill>
                  <a:schemeClr val="tx1"/>
                </a:solidFill>
                <a:latin typeface="Graphik" panose="020B0503030202060203" pitchFamily="34" charset="0"/>
                <a:cs typeface="Arial" panose="020B0604020202020204" pitchFamily="34" charset="0"/>
              </a:rPr>
              <a:t>Administrators</a:t>
            </a:r>
          </a:p>
        </p:txBody>
      </p:sp>
      <p:sp>
        <p:nvSpPr>
          <p:cNvPr id="49" name="TextBox 9">
            <a:extLst>
              <a:ext uri="{FF2B5EF4-FFF2-40B4-BE49-F238E27FC236}">
                <a16:creationId xmlns:a16="http://schemas.microsoft.com/office/drawing/2014/main" id="{D45EF7FD-D9E1-4034-2CF9-44C003D8DF7D}"/>
              </a:ext>
            </a:extLst>
          </p:cNvPr>
          <p:cNvSpPr txBox="1">
            <a:spLocks noChangeArrowheads="1"/>
          </p:cNvSpPr>
          <p:nvPr/>
        </p:nvSpPr>
        <p:spPr bwMode="auto">
          <a:xfrm>
            <a:off x="348535" y="4592462"/>
            <a:ext cx="1414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Aspire Administration </a:t>
            </a:r>
          </a:p>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(Secured by SSO)</a:t>
            </a:r>
          </a:p>
        </p:txBody>
      </p:sp>
      <p:pic>
        <p:nvPicPr>
          <p:cNvPr id="50" name="Picture 49">
            <a:extLst>
              <a:ext uri="{FF2B5EF4-FFF2-40B4-BE49-F238E27FC236}">
                <a16:creationId xmlns:a16="http://schemas.microsoft.com/office/drawing/2014/main" id="{9D693AF0-5709-8F92-1F62-D2BF7EAFF2EC}"/>
              </a:ext>
            </a:extLst>
          </p:cNvPr>
          <p:cNvPicPr>
            <a:picLocks noChangeAspect="1"/>
          </p:cNvPicPr>
          <p:nvPr/>
        </p:nvPicPr>
        <p:blipFill>
          <a:blip r:embed="rId6"/>
          <a:stretch>
            <a:fillRect/>
          </a:stretch>
        </p:blipFill>
        <p:spPr>
          <a:xfrm>
            <a:off x="516229" y="5008101"/>
            <a:ext cx="1110390" cy="516906"/>
          </a:xfrm>
          <a:prstGeom prst="rect">
            <a:avLst/>
          </a:prstGeom>
        </p:spPr>
      </p:pic>
      <p:pic>
        <p:nvPicPr>
          <p:cNvPr id="51" name="Picture 50">
            <a:extLst>
              <a:ext uri="{FF2B5EF4-FFF2-40B4-BE49-F238E27FC236}">
                <a16:creationId xmlns:a16="http://schemas.microsoft.com/office/drawing/2014/main" id="{3C4B7C2D-9706-9DF2-93BF-DE1487F3985A}"/>
              </a:ext>
            </a:extLst>
          </p:cNvPr>
          <p:cNvPicPr>
            <a:picLocks noChangeAspect="1"/>
          </p:cNvPicPr>
          <p:nvPr/>
        </p:nvPicPr>
        <p:blipFill>
          <a:blip r:embed="rId7"/>
          <a:stretch>
            <a:fillRect/>
          </a:stretch>
        </p:blipFill>
        <p:spPr>
          <a:xfrm>
            <a:off x="547261" y="4110175"/>
            <a:ext cx="1048327" cy="482285"/>
          </a:xfrm>
          <a:prstGeom prst="rect">
            <a:avLst/>
          </a:prstGeom>
        </p:spPr>
      </p:pic>
      <p:sp>
        <p:nvSpPr>
          <p:cNvPr id="52" name="TextBox 9">
            <a:extLst>
              <a:ext uri="{FF2B5EF4-FFF2-40B4-BE49-F238E27FC236}">
                <a16:creationId xmlns:a16="http://schemas.microsoft.com/office/drawing/2014/main" id="{3CAD8C04-4459-7BEE-C4D5-12FDE32DE78D}"/>
              </a:ext>
            </a:extLst>
          </p:cNvPr>
          <p:cNvSpPr txBox="1">
            <a:spLocks noChangeArrowheads="1"/>
          </p:cNvSpPr>
          <p:nvPr/>
        </p:nvSpPr>
        <p:spPr bwMode="auto">
          <a:xfrm>
            <a:off x="118406" y="5543875"/>
            <a:ext cx="21198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Saga Administration </a:t>
            </a:r>
          </a:p>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(Secured by SSO)</a:t>
            </a:r>
          </a:p>
        </p:txBody>
      </p:sp>
      <p:sp>
        <p:nvSpPr>
          <p:cNvPr id="53" name="Rectangle 52">
            <a:extLst>
              <a:ext uri="{FF2B5EF4-FFF2-40B4-BE49-F238E27FC236}">
                <a16:creationId xmlns:a16="http://schemas.microsoft.com/office/drawing/2014/main" id="{1E4A7ED8-1F40-B763-561F-C4C54E9E8721}"/>
              </a:ext>
            </a:extLst>
          </p:cNvPr>
          <p:cNvSpPr/>
          <p:nvPr/>
        </p:nvSpPr>
        <p:spPr>
          <a:xfrm>
            <a:off x="2639537" y="4224928"/>
            <a:ext cx="815478" cy="373807"/>
          </a:xfrm>
          <a:prstGeom prst="rect">
            <a:avLst/>
          </a:prstGeom>
          <a:solidFill>
            <a:srgbClr val="E6F2F8"/>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eaLnBrk="1" fontAlgn="auto" hangingPunct="1">
              <a:spcBef>
                <a:spcPts val="0"/>
              </a:spcBef>
              <a:spcAft>
                <a:spcPts val="0"/>
              </a:spcAft>
              <a:defRPr/>
            </a:pPr>
            <a:endParaRPr lang="en-US" sz="1200">
              <a:solidFill>
                <a:srgbClr val="5B9CD5"/>
              </a:solidFill>
              <a:latin typeface="Arial" panose="020B0604020202020204" pitchFamily="34" charset="0"/>
              <a:cs typeface="Arial" panose="020B0604020202020204" pitchFamily="34" charset="0"/>
            </a:endParaRPr>
          </a:p>
        </p:txBody>
      </p:sp>
      <p:pic>
        <p:nvPicPr>
          <p:cNvPr id="54" name="Graphic 53">
            <a:extLst>
              <a:ext uri="{FF2B5EF4-FFF2-40B4-BE49-F238E27FC236}">
                <a16:creationId xmlns:a16="http://schemas.microsoft.com/office/drawing/2014/main" id="{0957008A-2C20-ECEE-107E-8A9A7319C9C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663922" y="4271259"/>
            <a:ext cx="285769" cy="285769"/>
          </a:xfrm>
          <a:prstGeom prst="rect">
            <a:avLst/>
          </a:prstGeom>
        </p:spPr>
      </p:pic>
      <p:sp>
        <p:nvSpPr>
          <p:cNvPr id="55" name="TextBox 19">
            <a:extLst>
              <a:ext uri="{FF2B5EF4-FFF2-40B4-BE49-F238E27FC236}">
                <a16:creationId xmlns:a16="http://schemas.microsoft.com/office/drawing/2014/main" id="{93F1D883-DC0C-1C5B-64D0-D05EC34CF608}"/>
              </a:ext>
            </a:extLst>
          </p:cNvPr>
          <p:cNvSpPr txBox="1">
            <a:spLocks noChangeArrowheads="1"/>
          </p:cNvSpPr>
          <p:nvPr/>
        </p:nvSpPr>
        <p:spPr bwMode="auto">
          <a:xfrm>
            <a:off x="2840351" y="4290620"/>
            <a:ext cx="66568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a:latin typeface="Arial" panose="020B0604020202020204" pitchFamily="34" charset="0"/>
                <a:ea typeface="Amazon Ember" panose="020B0603020204020204" pitchFamily="34" charset="0"/>
                <a:cs typeface="Arial" panose="020B0604020202020204" pitchFamily="34" charset="0"/>
              </a:rPr>
              <a:t>Load Balancers</a:t>
            </a:r>
          </a:p>
        </p:txBody>
      </p:sp>
      <p:cxnSp>
        <p:nvCxnSpPr>
          <p:cNvPr id="56" name="Connector: Elbow 55">
            <a:extLst>
              <a:ext uri="{FF2B5EF4-FFF2-40B4-BE49-F238E27FC236}">
                <a16:creationId xmlns:a16="http://schemas.microsoft.com/office/drawing/2014/main" id="{B25901B9-8244-A67F-B83D-3DBDB9CCFA46}"/>
              </a:ext>
            </a:extLst>
          </p:cNvPr>
          <p:cNvCxnSpPr>
            <a:cxnSpLocks/>
            <a:stCxn id="53" idx="1"/>
          </p:cNvCxnSpPr>
          <p:nvPr/>
        </p:nvCxnSpPr>
        <p:spPr>
          <a:xfrm rot="10800000" flipV="1">
            <a:off x="1942161" y="4411832"/>
            <a:ext cx="697377" cy="492010"/>
          </a:xfrm>
          <a:prstGeom prst="bentConnector3">
            <a:avLst>
              <a:gd name="adj1" fmla="val 70468"/>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 name="Connector: Elbow 56">
            <a:extLst>
              <a:ext uri="{FF2B5EF4-FFF2-40B4-BE49-F238E27FC236}">
                <a16:creationId xmlns:a16="http://schemas.microsoft.com/office/drawing/2014/main" id="{1AE43274-740E-B875-D216-C1B3DCCDB94E}"/>
              </a:ext>
            </a:extLst>
          </p:cNvPr>
          <p:cNvCxnSpPr>
            <a:cxnSpLocks/>
            <a:endCxn id="17" idx="3"/>
          </p:cNvCxnSpPr>
          <p:nvPr/>
        </p:nvCxnSpPr>
        <p:spPr>
          <a:xfrm rot="10800000" flipV="1">
            <a:off x="7163816" y="4347726"/>
            <a:ext cx="393978" cy="91939"/>
          </a:xfrm>
          <a:prstGeom prst="bentConnector3">
            <a:avLst>
              <a:gd name="adj1" fmla="val 50000"/>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Connector: Elbow 57">
            <a:extLst>
              <a:ext uri="{FF2B5EF4-FFF2-40B4-BE49-F238E27FC236}">
                <a16:creationId xmlns:a16="http://schemas.microsoft.com/office/drawing/2014/main" id="{4909BDCA-6635-F24B-4471-279B5B695991}"/>
              </a:ext>
            </a:extLst>
          </p:cNvPr>
          <p:cNvCxnSpPr>
            <a:cxnSpLocks/>
            <a:stCxn id="19" idx="1"/>
            <a:endCxn id="17" idx="3"/>
          </p:cNvCxnSpPr>
          <p:nvPr/>
        </p:nvCxnSpPr>
        <p:spPr>
          <a:xfrm rot="10800000" flipV="1">
            <a:off x="7163816" y="3788852"/>
            <a:ext cx="395002" cy="650813"/>
          </a:xfrm>
          <a:prstGeom prst="bentConnector3">
            <a:avLst>
              <a:gd name="adj1" fmla="val 50000"/>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9" name="Connector: Elbow 58">
            <a:extLst>
              <a:ext uri="{FF2B5EF4-FFF2-40B4-BE49-F238E27FC236}">
                <a16:creationId xmlns:a16="http://schemas.microsoft.com/office/drawing/2014/main" id="{8CC612AD-56CE-420C-A42A-28EA7B998BAE}"/>
              </a:ext>
            </a:extLst>
          </p:cNvPr>
          <p:cNvCxnSpPr>
            <a:cxnSpLocks/>
          </p:cNvCxnSpPr>
          <p:nvPr/>
        </p:nvCxnSpPr>
        <p:spPr>
          <a:xfrm rot="5400000" flipH="1" flipV="1">
            <a:off x="4472145" y="2121191"/>
            <a:ext cx="786220" cy="1563827"/>
          </a:xfrm>
          <a:prstGeom prst="bentConnector2">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0" name="Connector: Elbow 59">
            <a:extLst>
              <a:ext uri="{FF2B5EF4-FFF2-40B4-BE49-F238E27FC236}">
                <a16:creationId xmlns:a16="http://schemas.microsoft.com/office/drawing/2014/main" id="{9606D11E-11B8-E5FA-4B41-06A198664A02}"/>
              </a:ext>
            </a:extLst>
          </p:cNvPr>
          <p:cNvCxnSpPr>
            <a:cxnSpLocks/>
          </p:cNvCxnSpPr>
          <p:nvPr/>
        </p:nvCxnSpPr>
        <p:spPr>
          <a:xfrm rot="5400000" flipH="1" flipV="1">
            <a:off x="5123084" y="2466492"/>
            <a:ext cx="966666" cy="1290077"/>
          </a:xfrm>
          <a:prstGeom prst="bentConnector3">
            <a:avLst>
              <a:gd name="adj1" fmla="val 27542"/>
            </a:avLst>
          </a:prstGeom>
          <a:noFill/>
          <a:ln w="9525" cap="flat" cmpd="sng" algn="ctr">
            <a:solidFill>
              <a:schemeClr val="tx1"/>
            </a:solidFill>
            <a:prstDash val="solid"/>
            <a:miter lim="800000"/>
            <a:headEnd type="triangle"/>
            <a:tailEnd type="triangle"/>
          </a:ln>
          <a:effectLst/>
        </p:spPr>
      </p:cxnSp>
      <p:cxnSp>
        <p:nvCxnSpPr>
          <p:cNvPr id="61" name="Connector: Elbow 60">
            <a:extLst>
              <a:ext uri="{FF2B5EF4-FFF2-40B4-BE49-F238E27FC236}">
                <a16:creationId xmlns:a16="http://schemas.microsoft.com/office/drawing/2014/main" id="{F85E6B78-C866-6099-B363-76C9FC81ABFA}"/>
              </a:ext>
            </a:extLst>
          </p:cNvPr>
          <p:cNvCxnSpPr>
            <a:cxnSpLocks/>
            <a:stCxn id="53" idx="1"/>
          </p:cNvCxnSpPr>
          <p:nvPr/>
        </p:nvCxnSpPr>
        <p:spPr>
          <a:xfrm rot="10800000">
            <a:off x="1942161" y="2805802"/>
            <a:ext cx="697377" cy="1606030"/>
          </a:xfrm>
          <a:prstGeom prst="bentConnector3">
            <a:avLst>
              <a:gd name="adj1" fmla="val 70666"/>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90">
            <a:extLst>
              <a:ext uri="{FF2B5EF4-FFF2-40B4-BE49-F238E27FC236}">
                <a16:creationId xmlns:a16="http://schemas.microsoft.com/office/drawing/2014/main" id="{A7D35CA6-1AD3-67C6-6F67-22F05FB59BED}"/>
              </a:ext>
            </a:extLst>
          </p:cNvPr>
          <p:cNvCxnSpPr>
            <a:cxnSpLocks/>
            <a:stCxn id="102" idx="2"/>
          </p:cNvCxnSpPr>
          <p:nvPr/>
        </p:nvCxnSpPr>
        <p:spPr>
          <a:xfrm rot="5400000">
            <a:off x="4460356" y="5396479"/>
            <a:ext cx="423926" cy="189578"/>
          </a:xfrm>
          <a:prstGeom prst="bentConnector2">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63" name="Graphic 62">
            <a:extLst>
              <a:ext uri="{FF2B5EF4-FFF2-40B4-BE49-F238E27FC236}">
                <a16:creationId xmlns:a16="http://schemas.microsoft.com/office/drawing/2014/main" id="{6427D840-3D53-1C92-5101-6D619386F957}"/>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6340543" y="6170191"/>
            <a:ext cx="367289" cy="367289"/>
          </a:xfrm>
          <a:prstGeom prst="rect">
            <a:avLst/>
          </a:prstGeom>
        </p:spPr>
      </p:pic>
      <p:cxnSp>
        <p:nvCxnSpPr>
          <p:cNvPr id="64" name="Connector: Elbow 97">
            <a:extLst>
              <a:ext uri="{FF2B5EF4-FFF2-40B4-BE49-F238E27FC236}">
                <a16:creationId xmlns:a16="http://schemas.microsoft.com/office/drawing/2014/main" id="{28987947-5659-2BE5-CAB7-1D857B52F58D}"/>
              </a:ext>
            </a:extLst>
          </p:cNvPr>
          <p:cNvCxnSpPr>
            <a:cxnSpLocks/>
            <a:stCxn id="17" idx="2"/>
            <a:endCxn id="63" idx="0"/>
          </p:cNvCxnSpPr>
          <p:nvPr/>
        </p:nvCxnSpPr>
        <p:spPr>
          <a:xfrm>
            <a:off x="6523081" y="5301797"/>
            <a:ext cx="1107" cy="868394"/>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5" name="TextBox 31">
            <a:extLst>
              <a:ext uri="{FF2B5EF4-FFF2-40B4-BE49-F238E27FC236}">
                <a16:creationId xmlns:a16="http://schemas.microsoft.com/office/drawing/2014/main" id="{96BD1928-18EB-1000-1863-19917925765E}"/>
              </a:ext>
            </a:extLst>
          </p:cNvPr>
          <p:cNvSpPr txBox="1">
            <a:spLocks noChangeAspect="1"/>
          </p:cNvSpPr>
          <p:nvPr/>
        </p:nvSpPr>
        <p:spPr>
          <a:xfrm>
            <a:off x="6490258" y="5460242"/>
            <a:ext cx="834602" cy="265194"/>
          </a:xfrm>
          <a:prstGeom prst="rect">
            <a:avLst/>
          </a:prstGeom>
          <a:noFill/>
        </p:spPr>
        <p:txBody>
          <a:bodyPr wrap="square" lIns="91440" tIns="45720" rIns="91440" bIns="45720" rtlCol="0" anchor="t">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sz="600">
                <a:latin typeface="Graphik"/>
              </a:rPr>
              <a:t>Redact Sensitive Information</a:t>
            </a:r>
          </a:p>
        </p:txBody>
      </p:sp>
      <p:sp>
        <p:nvSpPr>
          <p:cNvPr id="66" name="TextBox 25">
            <a:extLst>
              <a:ext uri="{FF2B5EF4-FFF2-40B4-BE49-F238E27FC236}">
                <a16:creationId xmlns:a16="http://schemas.microsoft.com/office/drawing/2014/main" id="{F41791CF-D24B-77BB-DE1C-85769CE5D8EC}"/>
              </a:ext>
            </a:extLst>
          </p:cNvPr>
          <p:cNvSpPr txBox="1">
            <a:spLocks noChangeAspect="1"/>
          </p:cNvSpPr>
          <p:nvPr/>
        </p:nvSpPr>
        <p:spPr>
          <a:xfrm>
            <a:off x="6587668" y="6199947"/>
            <a:ext cx="682053" cy="307777"/>
          </a:xfrm>
          <a:prstGeom prst="rect">
            <a:avLst/>
          </a:prstGeom>
          <a:noFill/>
        </p:spPr>
        <p:txBody>
          <a:bodyPr rot="0" spcFirstLastPara="0" vert="horz" wrap="square" lIns="91440" tIns="45720" rIns="9144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700">
                <a:latin typeface="Graphik"/>
              </a:rPr>
              <a:t>Azure AI Language</a:t>
            </a:r>
          </a:p>
        </p:txBody>
      </p:sp>
      <p:pic>
        <p:nvPicPr>
          <p:cNvPr id="67" name="Picture 4" descr="Docker Logo Icons for Your Projects">
            <a:extLst>
              <a:ext uri="{FF2B5EF4-FFF2-40B4-BE49-F238E27FC236}">
                <a16:creationId xmlns:a16="http://schemas.microsoft.com/office/drawing/2014/main" id="{89E59D99-1986-6B8A-1EF8-51EAA5889B2D}"/>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3507615"/>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68" name="Picture 4" descr="Docker Logo Icons for Your Projects">
            <a:extLst>
              <a:ext uri="{FF2B5EF4-FFF2-40B4-BE49-F238E27FC236}">
                <a16:creationId xmlns:a16="http://schemas.microsoft.com/office/drawing/2014/main" id="{7371DE63-E03A-3D0E-B5AC-897C93AEF013}"/>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402468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69" name="Picture 4" descr="Docker Logo Icons for Your Projects">
            <a:extLst>
              <a:ext uri="{FF2B5EF4-FFF2-40B4-BE49-F238E27FC236}">
                <a16:creationId xmlns:a16="http://schemas.microsoft.com/office/drawing/2014/main" id="{51C565B2-DDC4-6C00-4AD9-C618F9176C81}"/>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4677702"/>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0" name="Picture 4" descr="Docker Logo Icons for Your Projects">
            <a:extLst>
              <a:ext uri="{FF2B5EF4-FFF2-40B4-BE49-F238E27FC236}">
                <a16:creationId xmlns:a16="http://schemas.microsoft.com/office/drawing/2014/main" id="{6B1350AD-A02B-4E92-F876-B85FAD9175A7}"/>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434457" y="5331408"/>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1" name="Picture 4" descr="Docker Logo Icons for Your Projects">
            <a:extLst>
              <a:ext uri="{FF2B5EF4-FFF2-40B4-BE49-F238E27FC236}">
                <a16:creationId xmlns:a16="http://schemas.microsoft.com/office/drawing/2014/main" id="{874748D1-9C9C-8C2F-3323-A7097936D98E}"/>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48065" y="347479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 descr="Docker Logo Icons for Your Projects">
            <a:extLst>
              <a:ext uri="{FF2B5EF4-FFF2-40B4-BE49-F238E27FC236}">
                <a16:creationId xmlns:a16="http://schemas.microsoft.com/office/drawing/2014/main" id="{E65B736D-C9AF-A93D-5AC5-C89DBED28FA2}"/>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68407" y="348870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3" name="Picture 4">
            <a:extLst>
              <a:ext uri="{FF2B5EF4-FFF2-40B4-BE49-F238E27FC236}">
                <a16:creationId xmlns:a16="http://schemas.microsoft.com/office/drawing/2014/main" id="{C6085E48-8273-65C8-09A0-3BD579FBF4F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89113" y="2956311"/>
            <a:ext cx="1214987" cy="421544"/>
          </a:xfrm>
          <a:prstGeom prst="rect">
            <a:avLst/>
          </a:prstGeom>
          <a:noFill/>
          <a:extLst>
            <a:ext uri="{909E8E84-426E-40DD-AFC4-6F175D3DCCD1}">
              <a14:hiddenFill xmlns:a14="http://schemas.microsoft.com/office/drawing/2010/main">
                <a:solidFill>
                  <a:srgbClr val="FFFFFF"/>
                </a:solidFill>
              </a14:hiddenFill>
            </a:ext>
          </a:extLst>
        </p:spPr>
      </p:pic>
      <p:pic>
        <p:nvPicPr>
          <p:cNvPr id="74" name="Google Shape;1064;p157">
            <a:extLst>
              <a:ext uri="{FF2B5EF4-FFF2-40B4-BE49-F238E27FC236}">
                <a16:creationId xmlns:a16="http://schemas.microsoft.com/office/drawing/2014/main" id="{5AEC0B33-8ACB-1471-70E5-5AAB6AC3BE23}"/>
              </a:ext>
            </a:extLst>
          </p:cNvPr>
          <p:cNvPicPr preferRelativeResize="0"/>
          <p:nvPr/>
        </p:nvPicPr>
        <p:blipFill>
          <a:blip r:embed="rId12">
            <a:alphaModFix/>
          </a:blip>
          <a:stretch>
            <a:fillRect/>
          </a:stretch>
        </p:blipFill>
        <p:spPr>
          <a:xfrm>
            <a:off x="309030" y="2694618"/>
            <a:ext cx="1156617" cy="508873"/>
          </a:xfrm>
          <a:prstGeom prst="rect">
            <a:avLst/>
          </a:prstGeom>
          <a:noFill/>
          <a:ln w="9525" cap="flat" cmpd="sng">
            <a:solidFill>
              <a:schemeClr val="lt1"/>
            </a:solidFill>
            <a:prstDash val="solid"/>
            <a:round/>
            <a:headEnd type="none" w="sm" len="sm"/>
            <a:tailEnd type="none" w="sm" len="sm"/>
          </a:ln>
        </p:spPr>
      </p:pic>
      <p:pic>
        <p:nvPicPr>
          <p:cNvPr id="76" name="Picture 4" descr="Docker Logo Icons for Your Projects">
            <a:extLst>
              <a:ext uri="{FF2B5EF4-FFF2-40B4-BE49-F238E27FC236}">
                <a16:creationId xmlns:a16="http://schemas.microsoft.com/office/drawing/2014/main" id="{09925696-C4E6-30ED-3B38-1CCFB108387E}"/>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00883"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7" name="Picture 4" descr="Docker Logo Icons for Your Projects">
            <a:extLst>
              <a:ext uri="{FF2B5EF4-FFF2-40B4-BE49-F238E27FC236}">
                <a16:creationId xmlns:a16="http://schemas.microsoft.com/office/drawing/2014/main" id="{88F2DD09-9063-300B-4332-08BC27BA3387}"/>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743599" y="2278863"/>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8" name="Picture 4" descr="Docker Logo Icons for Your Projects">
            <a:extLst>
              <a:ext uri="{FF2B5EF4-FFF2-40B4-BE49-F238E27FC236}">
                <a16:creationId xmlns:a16="http://schemas.microsoft.com/office/drawing/2014/main" id="{32AB6A1A-4EDA-8B0D-C3F7-3C38E0D59649}"/>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633182"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9" name="Picture 4" descr="Docker Logo Icons for Your Projects">
            <a:extLst>
              <a:ext uri="{FF2B5EF4-FFF2-40B4-BE49-F238E27FC236}">
                <a16:creationId xmlns:a16="http://schemas.microsoft.com/office/drawing/2014/main" id="{2417F470-BE03-2309-DC90-F8860D84D553}"/>
              </a:ext>
            </a:extLst>
          </p:cNvPr>
          <p:cNvPicPr>
            <a:picLocks noChangeAspect="1" noChangeArrowheads="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939684"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80" name="Rectangle: Rounded Corners 79">
            <a:extLst>
              <a:ext uri="{FF2B5EF4-FFF2-40B4-BE49-F238E27FC236}">
                <a16:creationId xmlns:a16="http://schemas.microsoft.com/office/drawing/2014/main" id="{C2AACE70-7E78-8FEE-F101-6776D781DCD8}"/>
              </a:ext>
            </a:extLst>
          </p:cNvPr>
          <p:cNvSpPr/>
          <p:nvPr/>
        </p:nvSpPr>
        <p:spPr>
          <a:xfrm>
            <a:off x="10388287" y="3038168"/>
            <a:ext cx="1517254" cy="3509493"/>
          </a:xfrm>
          <a:prstGeom prst="roundRect">
            <a:avLst>
              <a:gd name="adj" fmla="val 7323"/>
            </a:avLst>
          </a:prstGeom>
          <a:solidFill>
            <a:srgbClr val="F2FB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900" b="1">
                <a:solidFill>
                  <a:sysClr val="windowText" lastClr="000000"/>
                </a:solidFill>
                <a:latin typeface="Graphik" panose="020B0503030202060203" pitchFamily="34" charset="0"/>
              </a:rPr>
              <a:t>Data and</a:t>
            </a:r>
          </a:p>
          <a:p>
            <a:pPr algn="ctr"/>
            <a:r>
              <a:rPr lang="en-US" sz="900" b="1">
                <a:solidFill>
                  <a:sysClr val="windowText" lastClr="000000"/>
                </a:solidFill>
                <a:latin typeface="Graphik" panose="020B0503030202060203" pitchFamily="34" charset="0"/>
              </a:rPr>
              <a:t>Enterprise Systems</a:t>
            </a: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p:txBody>
      </p:sp>
      <p:sp>
        <p:nvSpPr>
          <p:cNvPr id="81" name="Rectangle: Rounded Corners 80">
            <a:extLst>
              <a:ext uri="{FF2B5EF4-FFF2-40B4-BE49-F238E27FC236}">
                <a16:creationId xmlns:a16="http://schemas.microsoft.com/office/drawing/2014/main" id="{A9E6F67D-6A95-5653-C6A7-F9C256AB5555}"/>
              </a:ext>
            </a:extLst>
          </p:cNvPr>
          <p:cNvSpPr/>
          <p:nvPr/>
        </p:nvSpPr>
        <p:spPr bwMode="auto">
          <a:xfrm>
            <a:off x="3653962" y="1012164"/>
            <a:ext cx="4862907" cy="1723144"/>
          </a:xfrm>
          <a:prstGeom prst="roundRect">
            <a:avLst>
              <a:gd name="adj" fmla="val 5711"/>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457200" tIns="91440"/>
          <a:lstStyle/>
          <a:p>
            <a:pPr eaLnBrk="1" fontAlgn="auto" hangingPunct="1">
              <a:spcBef>
                <a:spcPts val="0"/>
              </a:spcBef>
              <a:spcAft>
                <a:spcPts val="0"/>
              </a:spcAft>
              <a:defRPr/>
            </a:pPr>
            <a:endParaRPr lang="en-US" sz="1050">
              <a:ln w="0"/>
              <a:solidFill>
                <a:schemeClr val="tx1"/>
              </a:solidFill>
              <a:latin typeface="Graphik" panose="020B0503030202060203" pitchFamily="34" charset="0"/>
            </a:endParaRPr>
          </a:p>
        </p:txBody>
      </p:sp>
      <p:sp>
        <p:nvSpPr>
          <p:cNvPr id="83" name="Rectangle 82">
            <a:extLst>
              <a:ext uri="{FF2B5EF4-FFF2-40B4-BE49-F238E27FC236}">
                <a16:creationId xmlns:a16="http://schemas.microsoft.com/office/drawing/2014/main" id="{68F547BB-619C-79EF-EAC9-7EE28C081735}"/>
              </a:ext>
            </a:extLst>
          </p:cNvPr>
          <p:cNvSpPr/>
          <p:nvPr/>
        </p:nvSpPr>
        <p:spPr>
          <a:xfrm>
            <a:off x="8499582" y="5461229"/>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83">
            <a:extLst>
              <a:ext uri="{FF2B5EF4-FFF2-40B4-BE49-F238E27FC236}">
                <a16:creationId xmlns:a16="http://schemas.microsoft.com/office/drawing/2014/main" id="{A9249E40-5FEC-D9D6-4E3C-A763CB95F10D}"/>
              </a:ext>
            </a:extLst>
          </p:cNvPr>
          <p:cNvSpPr/>
          <p:nvPr/>
        </p:nvSpPr>
        <p:spPr>
          <a:xfrm>
            <a:off x="8308568" y="5464127"/>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84">
            <a:extLst>
              <a:ext uri="{FF2B5EF4-FFF2-40B4-BE49-F238E27FC236}">
                <a16:creationId xmlns:a16="http://schemas.microsoft.com/office/drawing/2014/main" id="{5CDC4FEC-678C-7C53-3BBA-4A37BE0A850F}"/>
              </a:ext>
            </a:extLst>
          </p:cNvPr>
          <p:cNvSpPr/>
          <p:nvPr/>
        </p:nvSpPr>
        <p:spPr>
          <a:xfrm>
            <a:off x="6425294" y="5845189"/>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B13EEBEB-499F-7D91-1BE0-6FCE546A531C}"/>
              </a:ext>
            </a:extLst>
          </p:cNvPr>
          <p:cNvSpPr/>
          <p:nvPr/>
        </p:nvSpPr>
        <p:spPr>
          <a:xfrm>
            <a:off x="3997470" y="4364495"/>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CED72F60-BDA2-D690-9502-AE6B581861B4}"/>
              </a:ext>
            </a:extLst>
          </p:cNvPr>
          <p:cNvSpPr/>
          <p:nvPr/>
        </p:nvSpPr>
        <p:spPr>
          <a:xfrm>
            <a:off x="6092394" y="6077178"/>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12EF1D2D-73C0-8F30-D45E-5FDFD53A81D4}"/>
              </a:ext>
            </a:extLst>
          </p:cNvPr>
          <p:cNvSpPr/>
          <p:nvPr/>
        </p:nvSpPr>
        <p:spPr>
          <a:xfrm>
            <a:off x="7090869" y="5048574"/>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9C5BC3DC-D014-5409-8A24-0C61791F1401}"/>
              </a:ext>
            </a:extLst>
          </p:cNvPr>
          <p:cNvSpPr/>
          <p:nvPr/>
        </p:nvSpPr>
        <p:spPr>
          <a:xfrm>
            <a:off x="5076315" y="5379258"/>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F7CBEFC4-450D-E347-E729-95A80BF28623}"/>
              </a:ext>
            </a:extLst>
          </p:cNvPr>
          <p:cNvSpPr/>
          <p:nvPr/>
        </p:nvSpPr>
        <p:spPr>
          <a:xfrm>
            <a:off x="4436195" y="3975803"/>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1" name="Connector: Elbow 186">
            <a:extLst>
              <a:ext uri="{FF2B5EF4-FFF2-40B4-BE49-F238E27FC236}">
                <a16:creationId xmlns:a16="http://schemas.microsoft.com/office/drawing/2014/main" id="{E56E1522-36CD-4DB1-FA67-9533196109C1}"/>
              </a:ext>
            </a:extLst>
          </p:cNvPr>
          <p:cNvCxnSpPr>
            <a:cxnSpLocks/>
            <a:stCxn id="86" idx="1"/>
            <a:endCxn id="53" idx="3"/>
          </p:cNvCxnSpPr>
          <p:nvPr/>
        </p:nvCxnSpPr>
        <p:spPr>
          <a:xfrm flipH="1">
            <a:off x="3455015" y="4410397"/>
            <a:ext cx="542455" cy="1435"/>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86">
            <a:extLst>
              <a:ext uri="{FF2B5EF4-FFF2-40B4-BE49-F238E27FC236}">
                <a16:creationId xmlns:a16="http://schemas.microsoft.com/office/drawing/2014/main" id="{54E58691-C392-77C6-43A3-BF4491EC6A15}"/>
              </a:ext>
            </a:extLst>
          </p:cNvPr>
          <p:cNvCxnSpPr>
            <a:cxnSpLocks/>
            <a:stCxn id="8" idx="3"/>
            <a:endCxn id="17" idx="1"/>
          </p:cNvCxnSpPr>
          <p:nvPr/>
        </p:nvCxnSpPr>
        <p:spPr>
          <a:xfrm>
            <a:off x="5469185" y="4430763"/>
            <a:ext cx="413161" cy="8903"/>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3" name="Connector: Elbow 151">
            <a:extLst>
              <a:ext uri="{FF2B5EF4-FFF2-40B4-BE49-F238E27FC236}">
                <a16:creationId xmlns:a16="http://schemas.microsoft.com/office/drawing/2014/main" id="{8DA4BDAB-903E-F0B9-DBA9-86C9586366B5}"/>
              </a:ext>
            </a:extLst>
          </p:cNvPr>
          <p:cNvCxnSpPr>
            <a:cxnSpLocks/>
            <a:endCxn id="97" idx="0"/>
          </p:cNvCxnSpPr>
          <p:nvPr/>
        </p:nvCxnSpPr>
        <p:spPr>
          <a:xfrm flipH="1">
            <a:off x="8378594" y="5218732"/>
            <a:ext cx="2161" cy="992228"/>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4" name="Connector: Elbow 154">
            <a:extLst>
              <a:ext uri="{FF2B5EF4-FFF2-40B4-BE49-F238E27FC236}">
                <a16:creationId xmlns:a16="http://schemas.microsoft.com/office/drawing/2014/main" id="{FFD9F3DD-6371-8550-9D05-18797F4D5FBE}"/>
              </a:ext>
            </a:extLst>
          </p:cNvPr>
          <p:cNvCxnSpPr>
            <a:cxnSpLocks/>
          </p:cNvCxnSpPr>
          <p:nvPr/>
        </p:nvCxnSpPr>
        <p:spPr>
          <a:xfrm>
            <a:off x="8380754" y="4517986"/>
            <a:ext cx="1" cy="360227"/>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5" name="Connector: Elbow 158">
            <a:extLst>
              <a:ext uri="{FF2B5EF4-FFF2-40B4-BE49-F238E27FC236}">
                <a16:creationId xmlns:a16="http://schemas.microsoft.com/office/drawing/2014/main" id="{6AF52D9A-3F41-6B12-B4DE-6CB2FE2E3707}"/>
              </a:ext>
            </a:extLst>
          </p:cNvPr>
          <p:cNvCxnSpPr>
            <a:cxnSpLocks/>
            <a:stCxn id="24" idx="0"/>
          </p:cNvCxnSpPr>
          <p:nvPr/>
        </p:nvCxnSpPr>
        <p:spPr>
          <a:xfrm flipV="1">
            <a:off x="4957985" y="5266662"/>
            <a:ext cx="3394" cy="908546"/>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6" name="Connector: Elbow 158">
            <a:extLst>
              <a:ext uri="{FF2B5EF4-FFF2-40B4-BE49-F238E27FC236}">
                <a16:creationId xmlns:a16="http://schemas.microsoft.com/office/drawing/2014/main" id="{BD7A4FA5-9495-F65C-EEA4-9C06CF61D477}"/>
              </a:ext>
            </a:extLst>
          </p:cNvPr>
          <p:cNvCxnSpPr>
            <a:cxnSpLocks/>
          </p:cNvCxnSpPr>
          <p:nvPr/>
        </p:nvCxnSpPr>
        <p:spPr>
          <a:xfrm flipV="1">
            <a:off x="4083342" y="3496040"/>
            <a:ext cx="0" cy="280630"/>
          </a:xfrm>
          <a:prstGeom prst="straightConnector1">
            <a:avLst/>
          </a:prstGeom>
          <a:noFill/>
          <a:ln w="9525" cap="flat" cmpd="sng" algn="ctr">
            <a:solidFill>
              <a:schemeClr val="tx1"/>
            </a:solidFill>
            <a:prstDash val="solid"/>
            <a:miter lim="800000"/>
            <a:headEnd type="triangle"/>
            <a:tailEnd type="triangle"/>
          </a:ln>
          <a:effectLst/>
        </p:spPr>
      </p:cxnSp>
      <p:pic>
        <p:nvPicPr>
          <p:cNvPr id="97" name="Picture 96">
            <a:extLst>
              <a:ext uri="{FF2B5EF4-FFF2-40B4-BE49-F238E27FC236}">
                <a16:creationId xmlns:a16="http://schemas.microsoft.com/office/drawing/2014/main" id="{CDD9CB72-27AB-D8D2-8112-E9DE927D4A2B}"/>
              </a:ext>
            </a:extLst>
          </p:cNvPr>
          <p:cNvPicPr>
            <a:picLocks noChangeAspect="1"/>
          </p:cNvPicPr>
          <p:nvPr/>
        </p:nvPicPr>
        <p:blipFill>
          <a:blip r:embed="rId13"/>
          <a:stretch>
            <a:fillRect/>
          </a:stretch>
        </p:blipFill>
        <p:spPr>
          <a:xfrm>
            <a:off x="8188094" y="6210960"/>
            <a:ext cx="381000" cy="285750"/>
          </a:xfrm>
          <a:prstGeom prst="rect">
            <a:avLst/>
          </a:prstGeom>
        </p:spPr>
      </p:pic>
      <p:sp>
        <p:nvSpPr>
          <p:cNvPr id="98" name="Rectangle 97">
            <a:extLst>
              <a:ext uri="{FF2B5EF4-FFF2-40B4-BE49-F238E27FC236}">
                <a16:creationId xmlns:a16="http://schemas.microsoft.com/office/drawing/2014/main" id="{26CF8F74-8F0F-24BA-3C7A-65DC8F150D08}"/>
              </a:ext>
            </a:extLst>
          </p:cNvPr>
          <p:cNvSpPr/>
          <p:nvPr/>
        </p:nvSpPr>
        <p:spPr>
          <a:xfrm>
            <a:off x="4434912" y="3979003"/>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a:extLst>
              <a:ext uri="{FF2B5EF4-FFF2-40B4-BE49-F238E27FC236}">
                <a16:creationId xmlns:a16="http://schemas.microsoft.com/office/drawing/2014/main" id="{0980ECD1-7C0A-FB07-D3AD-13F85963C890}"/>
              </a:ext>
            </a:extLst>
          </p:cNvPr>
          <p:cNvSpPr/>
          <p:nvPr/>
        </p:nvSpPr>
        <p:spPr>
          <a:xfrm>
            <a:off x="4722233" y="5187501"/>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Rectangle 102">
            <a:extLst>
              <a:ext uri="{FF2B5EF4-FFF2-40B4-BE49-F238E27FC236}">
                <a16:creationId xmlns:a16="http://schemas.microsoft.com/office/drawing/2014/main" id="{D79E014F-D8DB-229B-BE52-1C12FAC1DC6B}"/>
              </a:ext>
            </a:extLst>
          </p:cNvPr>
          <p:cNvSpPr/>
          <p:nvPr/>
        </p:nvSpPr>
        <p:spPr>
          <a:xfrm>
            <a:off x="10361307" y="5007114"/>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4" name="Picture 103" descr="A screenshot of a computer game&#10;&#10;AI-generated content may be incorrect.">
            <a:extLst>
              <a:ext uri="{FF2B5EF4-FFF2-40B4-BE49-F238E27FC236}">
                <a16:creationId xmlns:a16="http://schemas.microsoft.com/office/drawing/2014/main" id="{D5E1A8FF-E3FA-8C36-B7ED-506862F04A59}"/>
              </a:ext>
            </a:extLst>
          </p:cNvPr>
          <p:cNvPicPr>
            <a:picLocks noChangeAspect="1"/>
          </p:cNvPicPr>
          <p:nvPr/>
        </p:nvPicPr>
        <p:blipFill>
          <a:blip r:embed="rId4"/>
          <a:stretch>
            <a:fillRect/>
          </a:stretch>
        </p:blipFill>
        <p:spPr>
          <a:xfrm>
            <a:off x="7022172" y="1285196"/>
            <a:ext cx="156750" cy="165033"/>
          </a:xfrm>
          <a:prstGeom prst="rect">
            <a:avLst/>
          </a:prstGeom>
          <a:ln>
            <a:solidFill>
              <a:schemeClr val="tx1"/>
            </a:solidFill>
          </a:ln>
        </p:spPr>
      </p:pic>
      <p:pic>
        <p:nvPicPr>
          <p:cNvPr id="105" name="Picture 104" descr="A screenshot of a computer game&#10;&#10;AI-generated content may be incorrect.">
            <a:extLst>
              <a:ext uri="{FF2B5EF4-FFF2-40B4-BE49-F238E27FC236}">
                <a16:creationId xmlns:a16="http://schemas.microsoft.com/office/drawing/2014/main" id="{9DB9BB05-379D-D307-D4B4-618FF0F935F1}"/>
              </a:ext>
            </a:extLst>
          </p:cNvPr>
          <p:cNvPicPr>
            <a:picLocks noChangeAspect="1"/>
          </p:cNvPicPr>
          <p:nvPr/>
        </p:nvPicPr>
        <p:blipFill>
          <a:blip r:embed="rId4"/>
          <a:stretch>
            <a:fillRect/>
          </a:stretch>
        </p:blipFill>
        <p:spPr>
          <a:xfrm>
            <a:off x="5983608" y="1285196"/>
            <a:ext cx="156750" cy="165033"/>
          </a:xfrm>
          <a:prstGeom prst="rect">
            <a:avLst/>
          </a:prstGeom>
          <a:ln>
            <a:solidFill>
              <a:schemeClr val="tx1"/>
            </a:solidFill>
          </a:ln>
        </p:spPr>
      </p:pic>
      <p:pic>
        <p:nvPicPr>
          <p:cNvPr id="106" name="Picture 105" descr="A screenshot of a computer game&#10;&#10;AI-generated content may be incorrect.">
            <a:extLst>
              <a:ext uri="{FF2B5EF4-FFF2-40B4-BE49-F238E27FC236}">
                <a16:creationId xmlns:a16="http://schemas.microsoft.com/office/drawing/2014/main" id="{7EF9BB9C-C641-550B-D3C4-4D44EC1A1C4A}"/>
              </a:ext>
            </a:extLst>
          </p:cNvPr>
          <p:cNvPicPr>
            <a:picLocks noChangeAspect="1"/>
          </p:cNvPicPr>
          <p:nvPr/>
        </p:nvPicPr>
        <p:blipFill>
          <a:blip r:embed="rId4"/>
          <a:stretch>
            <a:fillRect/>
          </a:stretch>
        </p:blipFill>
        <p:spPr>
          <a:xfrm>
            <a:off x="8030939" y="1285196"/>
            <a:ext cx="156750" cy="165033"/>
          </a:xfrm>
          <a:prstGeom prst="rect">
            <a:avLst/>
          </a:prstGeom>
          <a:ln>
            <a:solidFill>
              <a:schemeClr val="tx1"/>
            </a:solidFill>
          </a:ln>
        </p:spPr>
      </p:pic>
      <p:cxnSp>
        <p:nvCxnSpPr>
          <p:cNvPr id="107" name="Connector: Elbow 3">
            <a:extLst>
              <a:ext uri="{FF2B5EF4-FFF2-40B4-BE49-F238E27FC236}">
                <a16:creationId xmlns:a16="http://schemas.microsoft.com/office/drawing/2014/main" id="{B9C48EF3-8BD9-6AE7-5E67-B02008080B19}"/>
              </a:ext>
            </a:extLst>
          </p:cNvPr>
          <p:cNvCxnSpPr>
            <a:cxnSpLocks/>
            <a:stCxn id="103" idx="1"/>
          </p:cNvCxnSpPr>
          <p:nvPr/>
        </p:nvCxnSpPr>
        <p:spPr>
          <a:xfrm flipH="1" flipV="1">
            <a:off x="9213817" y="5048473"/>
            <a:ext cx="1147490" cy="4543"/>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8" name="Rectangle: Rounded Corners 107">
            <a:extLst>
              <a:ext uri="{FF2B5EF4-FFF2-40B4-BE49-F238E27FC236}">
                <a16:creationId xmlns:a16="http://schemas.microsoft.com/office/drawing/2014/main" id="{5107B9F9-EC74-B8E0-60C9-D020C1D13096}"/>
              </a:ext>
            </a:extLst>
          </p:cNvPr>
          <p:cNvSpPr/>
          <p:nvPr/>
        </p:nvSpPr>
        <p:spPr>
          <a:xfrm>
            <a:off x="3809022" y="3776670"/>
            <a:ext cx="548640" cy="200836"/>
          </a:xfrm>
          <a:prstGeom prst="roundRect">
            <a:avLst/>
          </a:prstGeom>
          <a:solidFill>
            <a:srgbClr val="F2F2F2"/>
          </a:solidFill>
          <a:ln w="9525"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r>
              <a:rPr lang="en-US" altLang="en-US" sz="700">
                <a:solidFill>
                  <a:srgbClr val="000000"/>
                </a:solidFill>
                <a:latin typeface="Graphik" panose="020B0503030202060203" pitchFamily="34" charset="0"/>
              </a:rPr>
              <a:t>App API</a:t>
            </a:r>
            <a:endParaRPr lang="en-US" sz="700">
              <a:solidFill>
                <a:srgbClr val="000000"/>
              </a:solidFill>
              <a:latin typeface="Graphik" panose="020B0503030202060203" pitchFamily="34" charset="0"/>
            </a:endParaRPr>
          </a:p>
        </p:txBody>
      </p:sp>
      <p:cxnSp>
        <p:nvCxnSpPr>
          <p:cNvPr id="109" name="Connector: Elbow 158">
            <a:extLst>
              <a:ext uri="{FF2B5EF4-FFF2-40B4-BE49-F238E27FC236}">
                <a16:creationId xmlns:a16="http://schemas.microsoft.com/office/drawing/2014/main" id="{F5F97933-65D7-424E-F221-18EC54C2A8E5}"/>
              </a:ext>
            </a:extLst>
          </p:cNvPr>
          <p:cNvCxnSpPr>
            <a:cxnSpLocks/>
            <a:stCxn id="44" idx="0"/>
          </p:cNvCxnSpPr>
          <p:nvPr/>
        </p:nvCxnSpPr>
        <p:spPr>
          <a:xfrm rot="5400000" flipH="1" flipV="1">
            <a:off x="3941413" y="4118031"/>
            <a:ext cx="282454" cy="1404"/>
          </a:xfrm>
          <a:prstGeom prst="bentConnector3">
            <a:avLst>
              <a:gd name="adj1" fmla="val 50000"/>
            </a:avLst>
          </a:prstGeom>
          <a:noFill/>
          <a:ln w="9525" cap="flat" cmpd="sng" algn="ctr">
            <a:solidFill>
              <a:schemeClr val="tx1"/>
            </a:solidFill>
            <a:prstDash val="solid"/>
            <a:miter lim="800000"/>
            <a:headEnd type="triangle"/>
            <a:tailEnd type="triangle"/>
          </a:ln>
          <a:effectLst/>
        </p:spPr>
      </p:cxnSp>
      <p:pic>
        <p:nvPicPr>
          <p:cNvPr id="112" name="Picture 111">
            <a:extLst>
              <a:ext uri="{FF2B5EF4-FFF2-40B4-BE49-F238E27FC236}">
                <a16:creationId xmlns:a16="http://schemas.microsoft.com/office/drawing/2014/main" id="{67794DD9-6621-AB7F-6D2B-550D91C95EB1}"/>
              </a:ext>
            </a:extLst>
          </p:cNvPr>
          <p:cNvPicPr>
            <a:picLocks noChangeAspect="1"/>
          </p:cNvPicPr>
          <p:nvPr/>
        </p:nvPicPr>
        <p:blipFill>
          <a:blip r:embed="rId14"/>
          <a:stretch>
            <a:fillRect/>
          </a:stretch>
        </p:blipFill>
        <p:spPr>
          <a:xfrm>
            <a:off x="3542131" y="919747"/>
            <a:ext cx="225818" cy="200727"/>
          </a:xfrm>
          <a:prstGeom prst="rect">
            <a:avLst/>
          </a:prstGeom>
        </p:spPr>
      </p:pic>
      <p:pic>
        <p:nvPicPr>
          <p:cNvPr id="113" name="Picture 112">
            <a:extLst>
              <a:ext uri="{FF2B5EF4-FFF2-40B4-BE49-F238E27FC236}">
                <a16:creationId xmlns:a16="http://schemas.microsoft.com/office/drawing/2014/main" id="{F58EDE3C-C074-B3A6-8061-EF6997AFBC03}"/>
              </a:ext>
            </a:extLst>
          </p:cNvPr>
          <p:cNvPicPr>
            <a:picLocks noChangeAspect="1"/>
          </p:cNvPicPr>
          <p:nvPr/>
        </p:nvPicPr>
        <p:blipFill>
          <a:blip r:embed="rId14"/>
          <a:stretch>
            <a:fillRect/>
          </a:stretch>
        </p:blipFill>
        <p:spPr>
          <a:xfrm>
            <a:off x="3543435" y="3039823"/>
            <a:ext cx="225818" cy="200727"/>
          </a:xfrm>
          <a:prstGeom prst="rect">
            <a:avLst/>
          </a:prstGeom>
        </p:spPr>
      </p:pic>
      <p:sp>
        <p:nvSpPr>
          <p:cNvPr id="2" name="Rectangle 1">
            <a:extLst>
              <a:ext uri="{FF2B5EF4-FFF2-40B4-BE49-F238E27FC236}">
                <a16:creationId xmlns:a16="http://schemas.microsoft.com/office/drawing/2014/main" id="{668FD6D2-EF6D-0CFA-D29B-A26605C9CFDB}"/>
              </a:ext>
            </a:extLst>
          </p:cNvPr>
          <p:cNvSpPr/>
          <p:nvPr/>
        </p:nvSpPr>
        <p:spPr>
          <a:xfrm>
            <a:off x="9368684" y="1519348"/>
            <a:ext cx="881244" cy="367379"/>
          </a:xfrm>
          <a:prstGeom prst="rect">
            <a:avLst/>
          </a:prstGeom>
          <a:noFill/>
          <a:ln w="12700" cap="flat" cmpd="sng" algn="ctr">
            <a:noFill/>
            <a:prstDash val="solid"/>
            <a:miter lim="800000"/>
          </a:ln>
          <a:effectLst/>
        </p:spPr>
        <p:txBody>
          <a:bodyPr lIns="91440" tIns="91440" rIns="91440" bIns="9144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Binary Unstructured Data Store</a:t>
            </a:r>
          </a:p>
        </p:txBody>
      </p:sp>
      <p:sp>
        <p:nvSpPr>
          <p:cNvPr id="6" name="TextBox 5">
            <a:extLst>
              <a:ext uri="{FF2B5EF4-FFF2-40B4-BE49-F238E27FC236}">
                <a16:creationId xmlns:a16="http://schemas.microsoft.com/office/drawing/2014/main" id="{C31542FC-C9F7-9D2E-432C-69A6DC5D01F2}"/>
              </a:ext>
            </a:extLst>
          </p:cNvPr>
          <p:cNvSpPr txBox="1"/>
          <p:nvPr/>
        </p:nvSpPr>
        <p:spPr>
          <a:xfrm>
            <a:off x="8451163" y="1532788"/>
            <a:ext cx="736433" cy="20005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Context</a:t>
            </a:r>
            <a:endParaRPr kumimoji="0" lang="en-US" sz="700" b="0" i="0" u="none" strike="noStrike" kern="1200" cap="none" spc="0" normalizeH="0" baseline="0" noProof="0">
              <a:ln>
                <a:noFill/>
              </a:ln>
              <a:solidFill>
                <a:srgbClr val="000000"/>
              </a:solidFill>
              <a:effectLst/>
              <a:uLnTx/>
              <a:uFillTx/>
              <a:latin typeface="Graphik Light"/>
              <a:ea typeface="+mn-ea"/>
              <a:cs typeface="+mn-cs"/>
            </a:endParaRPr>
          </a:p>
        </p:txBody>
      </p:sp>
      <p:sp>
        <p:nvSpPr>
          <p:cNvPr id="10" name="Rectangle 9">
            <a:extLst>
              <a:ext uri="{FF2B5EF4-FFF2-40B4-BE49-F238E27FC236}">
                <a16:creationId xmlns:a16="http://schemas.microsoft.com/office/drawing/2014/main" id="{DE72F68F-A9F4-DE62-E567-36E6413B5BB7}"/>
              </a:ext>
            </a:extLst>
          </p:cNvPr>
          <p:cNvSpPr/>
          <p:nvPr/>
        </p:nvSpPr>
        <p:spPr>
          <a:xfrm>
            <a:off x="9368684" y="2077019"/>
            <a:ext cx="846797" cy="367379"/>
          </a:xfrm>
          <a:prstGeom prst="rect">
            <a:avLst/>
          </a:prstGeom>
          <a:noFill/>
          <a:ln w="12700" cap="flat" cmpd="sng" algn="ctr">
            <a:noFill/>
            <a:prstDash val="solid"/>
            <a:miter lim="800000"/>
          </a:ln>
          <a:effectLst/>
        </p:spPr>
        <p:txBody>
          <a:bodyPr lIns="91440" tIns="91440" rIns="91440" bIns="9144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Structured SQL Database</a:t>
            </a:r>
          </a:p>
        </p:txBody>
      </p:sp>
      <p:sp>
        <p:nvSpPr>
          <p:cNvPr id="11" name="TextBox 10">
            <a:extLst>
              <a:ext uri="{FF2B5EF4-FFF2-40B4-BE49-F238E27FC236}">
                <a16:creationId xmlns:a16="http://schemas.microsoft.com/office/drawing/2014/main" id="{D209E500-A6BE-4EB1-0809-A6AF51BE50CD}"/>
              </a:ext>
            </a:extLst>
          </p:cNvPr>
          <p:cNvSpPr txBox="1"/>
          <p:nvPr/>
        </p:nvSpPr>
        <p:spPr>
          <a:xfrm>
            <a:off x="8453884" y="2014739"/>
            <a:ext cx="736433"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Application Registration</a:t>
            </a:r>
            <a:endParaRPr kumimoji="0" lang="en-US" sz="700" b="0" i="0" u="none" strike="noStrike" kern="1200" cap="none" spc="0" normalizeH="0" baseline="0" noProof="0">
              <a:ln>
                <a:noFill/>
              </a:ln>
              <a:solidFill>
                <a:srgbClr val="000000"/>
              </a:solidFill>
              <a:effectLst/>
              <a:uLnTx/>
              <a:uFillTx/>
              <a:latin typeface="Graphik Light"/>
              <a:ea typeface="+mn-ea"/>
              <a:cs typeface="+mn-cs"/>
            </a:endParaRPr>
          </a:p>
        </p:txBody>
      </p:sp>
      <p:cxnSp>
        <p:nvCxnSpPr>
          <p:cNvPr id="14" name="Straight Arrow Connector 13">
            <a:extLst>
              <a:ext uri="{FF2B5EF4-FFF2-40B4-BE49-F238E27FC236}">
                <a16:creationId xmlns:a16="http://schemas.microsoft.com/office/drawing/2014/main" id="{A5FA415F-E249-83BB-A810-34368860B0DF}"/>
              </a:ext>
            </a:extLst>
          </p:cNvPr>
          <p:cNvCxnSpPr>
            <a:cxnSpLocks noChangeAspect="1"/>
          </p:cNvCxnSpPr>
          <p:nvPr/>
        </p:nvCxnSpPr>
        <p:spPr>
          <a:xfrm>
            <a:off x="8554528" y="2313997"/>
            <a:ext cx="522342" cy="0"/>
          </a:xfrm>
          <a:prstGeom prst="straightConnector1">
            <a:avLst/>
          </a:prstGeom>
          <a:ln>
            <a:solidFill>
              <a:schemeClr val="bg2">
                <a:lumMod val="75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E7003C5E-5532-86CD-92D0-8B388E59073F}"/>
              </a:ext>
            </a:extLst>
          </p:cNvPr>
          <p:cNvCxnSpPr>
            <a:cxnSpLocks noChangeAspect="1"/>
          </p:cNvCxnSpPr>
          <p:nvPr/>
        </p:nvCxnSpPr>
        <p:spPr>
          <a:xfrm>
            <a:off x="8545223" y="1741654"/>
            <a:ext cx="522342" cy="0"/>
          </a:xfrm>
          <a:prstGeom prst="straightConnector1">
            <a:avLst/>
          </a:prstGeom>
          <a:ln>
            <a:solidFill>
              <a:schemeClr val="bg2">
                <a:lumMod val="75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pic>
        <p:nvPicPr>
          <p:cNvPr id="18" name="Picture 17">
            <a:extLst>
              <a:ext uri="{FF2B5EF4-FFF2-40B4-BE49-F238E27FC236}">
                <a16:creationId xmlns:a16="http://schemas.microsoft.com/office/drawing/2014/main" id="{D57F1863-4440-817E-2AD3-0643382F52AE}"/>
              </a:ext>
            </a:extLst>
          </p:cNvPr>
          <p:cNvPicPr>
            <a:picLocks noChangeAspect="1"/>
          </p:cNvPicPr>
          <p:nvPr/>
        </p:nvPicPr>
        <p:blipFill>
          <a:blip r:embed="rId15"/>
          <a:stretch>
            <a:fillRect/>
          </a:stretch>
        </p:blipFill>
        <p:spPr>
          <a:xfrm>
            <a:off x="9104026" y="2033233"/>
            <a:ext cx="317500" cy="412750"/>
          </a:xfrm>
          <a:prstGeom prst="rect">
            <a:avLst/>
          </a:prstGeom>
        </p:spPr>
      </p:pic>
      <p:pic>
        <p:nvPicPr>
          <p:cNvPr id="37" name="Picture 36">
            <a:extLst>
              <a:ext uri="{FF2B5EF4-FFF2-40B4-BE49-F238E27FC236}">
                <a16:creationId xmlns:a16="http://schemas.microsoft.com/office/drawing/2014/main" id="{0CE35B82-C7E4-2880-57D9-E974AB5D4EBF}"/>
              </a:ext>
            </a:extLst>
          </p:cNvPr>
          <p:cNvPicPr>
            <a:picLocks noChangeAspect="1"/>
          </p:cNvPicPr>
          <p:nvPr/>
        </p:nvPicPr>
        <p:blipFill>
          <a:blip r:embed="rId16"/>
          <a:stretch>
            <a:fillRect/>
          </a:stretch>
        </p:blipFill>
        <p:spPr>
          <a:xfrm>
            <a:off x="9097466" y="1548354"/>
            <a:ext cx="330620" cy="272893"/>
          </a:xfrm>
          <a:prstGeom prst="rect">
            <a:avLst/>
          </a:prstGeom>
        </p:spPr>
      </p:pic>
      <p:sp>
        <p:nvSpPr>
          <p:cNvPr id="38" name="Rectangle 37">
            <a:extLst>
              <a:ext uri="{FF2B5EF4-FFF2-40B4-BE49-F238E27FC236}">
                <a16:creationId xmlns:a16="http://schemas.microsoft.com/office/drawing/2014/main" id="{C6AD30C5-E51A-C8DA-CCB2-0E1CDE46E755}"/>
              </a:ext>
            </a:extLst>
          </p:cNvPr>
          <p:cNvSpPr/>
          <p:nvPr/>
        </p:nvSpPr>
        <p:spPr>
          <a:xfrm>
            <a:off x="10368459" y="5170014"/>
            <a:ext cx="136505" cy="151120"/>
          </a:xfrm>
          <a:prstGeom prst="rect">
            <a:avLst/>
          </a:prstGeom>
          <a:solidFill>
            <a:schemeClr val="accent6">
              <a:lumMod val="20000"/>
              <a:lumOff val="8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5B9CD5"/>
              </a:solidFill>
              <a:effectLst/>
              <a:uLnTx/>
              <a:uFillTx/>
              <a:latin typeface="Graphik" panose="020B0503030202060203" pitchFamily="34" charset="0"/>
              <a:ea typeface="+mn-ea"/>
              <a:cs typeface="Arial" panose="020B0604020202020204" pitchFamily="34" charset="0"/>
            </a:endParaRPr>
          </a:p>
        </p:txBody>
      </p:sp>
      <p:sp>
        <p:nvSpPr>
          <p:cNvPr id="39" name="Rectangle: Rounded Corners 38">
            <a:extLst>
              <a:ext uri="{FF2B5EF4-FFF2-40B4-BE49-F238E27FC236}">
                <a16:creationId xmlns:a16="http://schemas.microsoft.com/office/drawing/2014/main" id="{BFD4A772-CC01-7205-57B8-2FC7D7BB296E}"/>
              </a:ext>
            </a:extLst>
          </p:cNvPr>
          <p:cNvSpPr/>
          <p:nvPr/>
        </p:nvSpPr>
        <p:spPr>
          <a:xfrm>
            <a:off x="10484304" y="3495897"/>
            <a:ext cx="620246" cy="589293"/>
          </a:xfrm>
          <a:prstGeom prst="roundRect">
            <a:avLst>
              <a:gd name="adj" fmla="val 4511"/>
            </a:avLst>
          </a:prstGeom>
          <a:solidFill>
            <a:srgbClr val="F2F2F2"/>
          </a:solidFill>
          <a:ln>
            <a:noFill/>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0" tIns="9144" rIns="0" bIns="0" rtlCol="0" anchor="t"/>
          <a:lstStyle/>
          <a:p>
            <a:pPr algn="ctr"/>
            <a:r>
              <a:rPr lang="en-US" sz="700" b="1">
                <a:solidFill>
                  <a:schemeClr val="tx1"/>
                </a:solidFill>
              </a:rPr>
              <a:t>ERP</a:t>
            </a:r>
          </a:p>
        </p:txBody>
      </p:sp>
      <p:sp>
        <p:nvSpPr>
          <p:cNvPr id="40" name="Rectangle: Rounded Corners 39">
            <a:extLst>
              <a:ext uri="{FF2B5EF4-FFF2-40B4-BE49-F238E27FC236}">
                <a16:creationId xmlns:a16="http://schemas.microsoft.com/office/drawing/2014/main" id="{34D093D5-E1A8-F09A-8E95-855E4E56BC87}"/>
              </a:ext>
            </a:extLst>
          </p:cNvPr>
          <p:cNvSpPr/>
          <p:nvPr/>
        </p:nvSpPr>
        <p:spPr>
          <a:xfrm>
            <a:off x="11208222" y="3495897"/>
            <a:ext cx="620246" cy="589293"/>
          </a:xfrm>
          <a:prstGeom prst="roundRect">
            <a:avLst>
              <a:gd name="adj" fmla="val 4511"/>
            </a:avLst>
          </a:prstGeom>
          <a:solidFill>
            <a:srgbClr val="F2F2F2"/>
          </a:solidFill>
          <a:ln>
            <a:noFill/>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0" tIns="9144" rIns="0" bIns="0" rtlCol="0" anchor="t"/>
          <a:lstStyle/>
          <a:p>
            <a:pPr algn="ctr"/>
            <a:r>
              <a:rPr lang="en-US" sz="700" b="1">
                <a:solidFill>
                  <a:schemeClr val="tx1"/>
                </a:solidFill>
              </a:rPr>
              <a:t>HR</a:t>
            </a:r>
          </a:p>
        </p:txBody>
      </p:sp>
      <p:sp>
        <p:nvSpPr>
          <p:cNvPr id="41" name="Rectangle: Rounded Corners 40">
            <a:extLst>
              <a:ext uri="{FF2B5EF4-FFF2-40B4-BE49-F238E27FC236}">
                <a16:creationId xmlns:a16="http://schemas.microsoft.com/office/drawing/2014/main" id="{5CCD2668-9585-FACA-2E83-6F4F14E18C01}"/>
              </a:ext>
            </a:extLst>
          </p:cNvPr>
          <p:cNvSpPr/>
          <p:nvPr/>
        </p:nvSpPr>
        <p:spPr>
          <a:xfrm>
            <a:off x="10484304" y="4128826"/>
            <a:ext cx="620246" cy="589293"/>
          </a:xfrm>
          <a:prstGeom prst="roundRect">
            <a:avLst>
              <a:gd name="adj" fmla="val 4511"/>
            </a:avLst>
          </a:prstGeom>
          <a:solidFill>
            <a:srgbClr val="F2F2F2"/>
          </a:solidFill>
          <a:ln>
            <a:noFill/>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0" tIns="9144" rIns="0" bIns="0" rtlCol="0" anchor="t"/>
          <a:lstStyle/>
          <a:p>
            <a:pPr algn="ctr">
              <a:lnSpc>
                <a:spcPts val="600"/>
              </a:lnSpc>
            </a:pPr>
            <a:r>
              <a:rPr lang="en-US" sz="700" b="1">
                <a:solidFill>
                  <a:schemeClr val="tx1"/>
                </a:solidFill>
              </a:rPr>
              <a:t>Service Management</a:t>
            </a:r>
          </a:p>
        </p:txBody>
      </p:sp>
      <p:sp>
        <p:nvSpPr>
          <p:cNvPr id="42" name="Rectangle: Rounded Corners 41">
            <a:extLst>
              <a:ext uri="{FF2B5EF4-FFF2-40B4-BE49-F238E27FC236}">
                <a16:creationId xmlns:a16="http://schemas.microsoft.com/office/drawing/2014/main" id="{B673DAD5-B263-7E6C-D0CE-6092F0252D9B}"/>
              </a:ext>
            </a:extLst>
          </p:cNvPr>
          <p:cNvSpPr/>
          <p:nvPr/>
        </p:nvSpPr>
        <p:spPr>
          <a:xfrm>
            <a:off x="11208222" y="4128826"/>
            <a:ext cx="620246" cy="589293"/>
          </a:xfrm>
          <a:prstGeom prst="roundRect">
            <a:avLst>
              <a:gd name="adj" fmla="val 4511"/>
            </a:avLst>
          </a:prstGeom>
          <a:solidFill>
            <a:srgbClr val="F2F2F2"/>
          </a:solidFill>
          <a:ln>
            <a:noFill/>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0" tIns="9144" rIns="0" bIns="0" rtlCol="0" anchor="t"/>
          <a:lstStyle/>
          <a:p>
            <a:pPr algn="ctr"/>
            <a:r>
              <a:rPr lang="en-US" sz="700" b="1">
                <a:solidFill>
                  <a:schemeClr val="tx1"/>
                </a:solidFill>
              </a:rPr>
              <a:t>CRM</a:t>
            </a:r>
          </a:p>
        </p:txBody>
      </p:sp>
      <p:sp>
        <p:nvSpPr>
          <p:cNvPr id="43" name="Rectangle: Rounded Corners 42">
            <a:extLst>
              <a:ext uri="{FF2B5EF4-FFF2-40B4-BE49-F238E27FC236}">
                <a16:creationId xmlns:a16="http://schemas.microsoft.com/office/drawing/2014/main" id="{58A2AADA-0818-73F0-A43D-779BC50F3374}"/>
              </a:ext>
            </a:extLst>
          </p:cNvPr>
          <p:cNvSpPr/>
          <p:nvPr/>
        </p:nvSpPr>
        <p:spPr>
          <a:xfrm>
            <a:off x="10484304" y="4886009"/>
            <a:ext cx="620246" cy="731520"/>
          </a:xfrm>
          <a:prstGeom prst="roundRect">
            <a:avLst>
              <a:gd name="adj" fmla="val 4511"/>
            </a:avLst>
          </a:prstGeom>
          <a:solidFill>
            <a:srgbClr val="F2F2F2"/>
          </a:solidFill>
          <a:ln>
            <a:noFill/>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0" tIns="9144" rIns="0" bIns="0" rtlCol="0" anchor="t"/>
          <a:lstStyle/>
          <a:p>
            <a:pPr algn="ctr">
              <a:lnSpc>
                <a:spcPts val="600"/>
              </a:lnSpc>
            </a:pPr>
            <a:r>
              <a:rPr lang="en-US" sz="700" b="1">
                <a:solidFill>
                  <a:schemeClr val="tx1"/>
                </a:solidFill>
              </a:rPr>
              <a:t>Data</a:t>
            </a:r>
          </a:p>
          <a:p>
            <a:pPr algn="ctr">
              <a:lnSpc>
                <a:spcPts val="600"/>
              </a:lnSpc>
            </a:pPr>
            <a:r>
              <a:rPr lang="en-US" sz="700" b="1">
                <a:solidFill>
                  <a:schemeClr val="tx1"/>
                </a:solidFill>
              </a:rPr>
              <a:t>Warehouse</a:t>
            </a: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r>
              <a:rPr lang="en-US" sz="700">
                <a:solidFill>
                  <a:schemeClr val="tx1"/>
                </a:solidFill>
              </a:rPr>
              <a:t>Microsoft</a:t>
            </a:r>
          </a:p>
          <a:p>
            <a:pPr algn="ctr">
              <a:lnSpc>
                <a:spcPts val="600"/>
              </a:lnSpc>
            </a:pPr>
            <a:r>
              <a:rPr lang="en-US" sz="700">
                <a:solidFill>
                  <a:schemeClr val="tx1"/>
                </a:solidFill>
              </a:rPr>
              <a:t>Fabric</a:t>
            </a:r>
          </a:p>
        </p:txBody>
      </p:sp>
      <p:sp>
        <p:nvSpPr>
          <p:cNvPr id="75" name="Rectangle: Rounded Corners 74">
            <a:extLst>
              <a:ext uri="{FF2B5EF4-FFF2-40B4-BE49-F238E27FC236}">
                <a16:creationId xmlns:a16="http://schemas.microsoft.com/office/drawing/2014/main" id="{8D5654A5-4C43-61EA-9A5E-0C31FCE5FE41}"/>
              </a:ext>
            </a:extLst>
          </p:cNvPr>
          <p:cNvSpPr/>
          <p:nvPr/>
        </p:nvSpPr>
        <p:spPr>
          <a:xfrm>
            <a:off x="11208222" y="4886009"/>
            <a:ext cx="620246" cy="731520"/>
          </a:xfrm>
          <a:prstGeom prst="roundRect">
            <a:avLst>
              <a:gd name="adj" fmla="val 4511"/>
            </a:avLst>
          </a:prstGeom>
          <a:solidFill>
            <a:srgbClr val="F2F2F2"/>
          </a:solidFill>
          <a:ln>
            <a:noFill/>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0" tIns="9144" rIns="0" bIns="0" rtlCol="0" anchor="t"/>
          <a:lstStyle/>
          <a:p>
            <a:pPr algn="ctr">
              <a:lnSpc>
                <a:spcPts val="600"/>
              </a:lnSpc>
            </a:pPr>
            <a:r>
              <a:rPr lang="en-US" sz="700" b="1">
                <a:solidFill>
                  <a:schemeClr val="tx1"/>
                </a:solidFill>
              </a:rPr>
              <a:t>Data</a:t>
            </a:r>
          </a:p>
          <a:p>
            <a:pPr algn="ctr">
              <a:lnSpc>
                <a:spcPts val="600"/>
              </a:lnSpc>
            </a:pPr>
            <a:r>
              <a:rPr lang="en-US" sz="700" b="1">
                <a:solidFill>
                  <a:schemeClr val="tx1"/>
                </a:solidFill>
              </a:rPr>
              <a:t>Lakehouse</a:t>
            </a: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a:solidFill>
                <a:schemeClr val="tx1"/>
              </a:solidFill>
            </a:endParaRPr>
          </a:p>
          <a:p>
            <a:pPr algn="ctr">
              <a:lnSpc>
                <a:spcPts val="600"/>
              </a:lnSpc>
            </a:pPr>
            <a:r>
              <a:rPr lang="en-US" sz="700">
                <a:solidFill>
                  <a:schemeClr val="tx1"/>
                </a:solidFill>
              </a:rPr>
              <a:t>Databricks</a:t>
            </a:r>
          </a:p>
        </p:txBody>
      </p:sp>
      <p:sp>
        <p:nvSpPr>
          <p:cNvPr id="82" name="Rectangle: Rounded Corners 81">
            <a:extLst>
              <a:ext uri="{FF2B5EF4-FFF2-40B4-BE49-F238E27FC236}">
                <a16:creationId xmlns:a16="http://schemas.microsoft.com/office/drawing/2014/main" id="{03010D5E-AA78-B41E-8C4F-DA3AB2135938}"/>
              </a:ext>
            </a:extLst>
          </p:cNvPr>
          <p:cNvSpPr/>
          <p:nvPr/>
        </p:nvSpPr>
        <p:spPr>
          <a:xfrm>
            <a:off x="10484304" y="5684036"/>
            <a:ext cx="620246" cy="731520"/>
          </a:xfrm>
          <a:prstGeom prst="roundRect">
            <a:avLst>
              <a:gd name="adj" fmla="val 4511"/>
            </a:avLst>
          </a:prstGeom>
          <a:solidFill>
            <a:srgbClr val="F2F2F2"/>
          </a:solidFill>
          <a:ln>
            <a:noFill/>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0" tIns="9144" rIns="0" bIns="0" rtlCol="0" anchor="t"/>
          <a:lstStyle/>
          <a:p>
            <a:pPr algn="ctr">
              <a:lnSpc>
                <a:spcPts val="600"/>
              </a:lnSpc>
            </a:pPr>
            <a:r>
              <a:rPr lang="en-US" sz="700" b="1">
                <a:solidFill>
                  <a:schemeClr val="tx1"/>
                </a:solidFill>
              </a:rPr>
              <a:t>Data</a:t>
            </a:r>
          </a:p>
          <a:p>
            <a:pPr algn="ctr">
              <a:lnSpc>
                <a:spcPts val="600"/>
              </a:lnSpc>
            </a:pPr>
            <a:r>
              <a:rPr lang="en-US" sz="700" b="1">
                <a:solidFill>
                  <a:schemeClr val="tx1"/>
                </a:solidFill>
              </a:rPr>
              <a:t>Warehouse</a:t>
            </a: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r>
              <a:rPr lang="en-US" sz="700">
                <a:solidFill>
                  <a:schemeClr val="tx1"/>
                </a:solidFill>
              </a:rPr>
              <a:t>Google</a:t>
            </a:r>
          </a:p>
          <a:p>
            <a:pPr algn="ctr">
              <a:lnSpc>
                <a:spcPts val="600"/>
              </a:lnSpc>
            </a:pPr>
            <a:r>
              <a:rPr lang="en-US" sz="700">
                <a:solidFill>
                  <a:schemeClr val="tx1"/>
                </a:solidFill>
              </a:rPr>
              <a:t>Big Query</a:t>
            </a:r>
          </a:p>
        </p:txBody>
      </p:sp>
      <p:sp>
        <p:nvSpPr>
          <p:cNvPr id="99" name="Rectangle: Rounded Corners 98">
            <a:extLst>
              <a:ext uri="{FF2B5EF4-FFF2-40B4-BE49-F238E27FC236}">
                <a16:creationId xmlns:a16="http://schemas.microsoft.com/office/drawing/2014/main" id="{C33A294C-3F35-699D-933F-E5DA373DAEE9}"/>
              </a:ext>
            </a:extLst>
          </p:cNvPr>
          <p:cNvSpPr/>
          <p:nvPr/>
        </p:nvSpPr>
        <p:spPr>
          <a:xfrm>
            <a:off x="11208222" y="5684036"/>
            <a:ext cx="620246" cy="731520"/>
          </a:xfrm>
          <a:prstGeom prst="roundRect">
            <a:avLst>
              <a:gd name="adj" fmla="val 4511"/>
            </a:avLst>
          </a:prstGeom>
          <a:solidFill>
            <a:srgbClr val="F2F2F2"/>
          </a:solidFill>
          <a:ln>
            <a:noFill/>
          </a:ln>
          <a:effectLst>
            <a:outerShdw blurRad="63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lIns="0" tIns="9144" rIns="0" bIns="0" rtlCol="0" anchor="t"/>
          <a:lstStyle/>
          <a:p>
            <a:pPr algn="ctr">
              <a:lnSpc>
                <a:spcPts val="600"/>
              </a:lnSpc>
            </a:pPr>
            <a:r>
              <a:rPr lang="en-US" sz="700" b="1">
                <a:solidFill>
                  <a:schemeClr val="tx1"/>
                </a:solidFill>
              </a:rPr>
              <a:t>Blob</a:t>
            </a:r>
          </a:p>
          <a:p>
            <a:pPr algn="ctr">
              <a:lnSpc>
                <a:spcPts val="600"/>
              </a:lnSpc>
            </a:pPr>
            <a:r>
              <a:rPr lang="en-US" sz="700" b="1">
                <a:solidFill>
                  <a:schemeClr val="tx1"/>
                </a:solidFill>
              </a:rPr>
              <a:t>Storage</a:t>
            </a: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endParaRPr lang="en-US" sz="700" b="1">
              <a:solidFill>
                <a:schemeClr val="tx1"/>
              </a:solidFill>
            </a:endParaRPr>
          </a:p>
          <a:p>
            <a:pPr algn="ctr">
              <a:lnSpc>
                <a:spcPts val="600"/>
              </a:lnSpc>
            </a:pPr>
            <a:r>
              <a:rPr lang="en-US" sz="700">
                <a:solidFill>
                  <a:schemeClr val="tx1"/>
                </a:solidFill>
              </a:rPr>
              <a:t>Data Lake</a:t>
            </a:r>
          </a:p>
          <a:p>
            <a:pPr algn="ctr">
              <a:lnSpc>
                <a:spcPts val="600"/>
              </a:lnSpc>
            </a:pPr>
            <a:r>
              <a:rPr lang="en-US" sz="700">
                <a:solidFill>
                  <a:schemeClr val="tx1"/>
                </a:solidFill>
              </a:rPr>
              <a:t>Storage</a:t>
            </a:r>
          </a:p>
        </p:txBody>
      </p:sp>
      <p:pic>
        <p:nvPicPr>
          <p:cNvPr id="110" name="Picture 109">
            <a:extLst>
              <a:ext uri="{FF2B5EF4-FFF2-40B4-BE49-F238E27FC236}">
                <a16:creationId xmlns:a16="http://schemas.microsoft.com/office/drawing/2014/main" id="{7F1DE2E5-69AC-ABFF-04E4-3C681088C5E1}"/>
              </a:ext>
            </a:extLst>
          </p:cNvPr>
          <p:cNvPicPr>
            <a:picLocks noChangeAspect="1"/>
          </p:cNvPicPr>
          <p:nvPr/>
        </p:nvPicPr>
        <p:blipFill>
          <a:blip r:embed="rId17"/>
          <a:stretch>
            <a:fillRect/>
          </a:stretch>
        </p:blipFill>
        <p:spPr>
          <a:xfrm>
            <a:off x="10527727" y="3672467"/>
            <a:ext cx="533400" cy="298450"/>
          </a:xfrm>
          <a:prstGeom prst="rect">
            <a:avLst/>
          </a:prstGeom>
        </p:spPr>
      </p:pic>
      <p:pic>
        <p:nvPicPr>
          <p:cNvPr id="114" name="Picture 113">
            <a:extLst>
              <a:ext uri="{FF2B5EF4-FFF2-40B4-BE49-F238E27FC236}">
                <a16:creationId xmlns:a16="http://schemas.microsoft.com/office/drawing/2014/main" id="{B5E36CDA-DCC7-FC06-10F3-3AD015534918}"/>
              </a:ext>
            </a:extLst>
          </p:cNvPr>
          <p:cNvPicPr>
            <a:picLocks noChangeAspect="1"/>
          </p:cNvPicPr>
          <p:nvPr/>
        </p:nvPicPr>
        <p:blipFill>
          <a:blip r:embed="rId18"/>
          <a:stretch>
            <a:fillRect/>
          </a:stretch>
        </p:blipFill>
        <p:spPr>
          <a:xfrm>
            <a:off x="11251645" y="3672467"/>
            <a:ext cx="533400" cy="298450"/>
          </a:xfrm>
          <a:prstGeom prst="rect">
            <a:avLst/>
          </a:prstGeom>
        </p:spPr>
      </p:pic>
      <p:pic>
        <p:nvPicPr>
          <p:cNvPr id="115" name="Picture 114">
            <a:extLst>
              <a:ext uri="{FF2B5EF4-FFF2-40B4-BE49-F238E27FC236}">
                <a16:creationId xmlns:a16="http://schemas.microsoft.com/office/drawing/2014/main" id="{D795DD0A-8DD7-1639-5994-7EA29AF6015A}"/>
              </a:ext>
            </a:extLst>
          </p:cNvPr>
          <p:cNvPicPr>
            <a:picLocks noChangeAspect="1"/>
          </p:cNvPicPr>
          <p:nvPr/>
        </p:nvPicPr>
        <p:blipFill>
          <a:blip r:embed="rId19"/>
          <a:stretch>
            <a:fillRect/>
          </a:stretch>
        </p:blipFill>
        <p:spPr>
          <a:xfrm>
            <a:off x="10492802" y="4388564"/>
            <a:ext cx="603250" cy="165100"/>
          </a:xfrm>
          <a:prstGeom prst="rect">
            <a:avLst/>
          </a:prstGeom>
        </p:spPr>
      </p:pic>
      <p:pic>
        <p:nvPicPr>
          <p:cNvPr id="116" name="Picture 115">
            <a:extLst>
              <a:ext uri="{FF2B5EF4-FFF2-40B4-BE49-F238E27FC236}">
                <a16:creationId xmlns:a16="http://schemas.microsoft.com/office/drawing/2014/main" id="{1942C5A6-4F1D-31ED-45BE-2D12D2F2A829}"/>
              </a:ext>
            </a:extLst>
          </p:cNvPr>
          <p:cNvPicPr>
            <a:picLocks noChangeAspect="1"/>
          </p:cNvPicPr>
          <p:nvPr/>
        </p:nvPicPr>
        <p:blipFill>
          <a:blip r:embed="rId20"/>
          <a:stretch>
            <a:fillRect/>
          </a:stretch>
        </p:blipFill>
        <p:spPr>
          <a:xfrm>
            <a:off x="11216720" y="4229814"/>
            <a:ext cx="603250" cy="482600"/>
          </a:xfrm>
          <a:prstGeom prst="rect">
            <a:avLst/>
          </a:prstGeom>
        </p:spPr>
      </p:pic>
      <p:pic>
        <p:nvPicPr>
          <p:cNvPr id="117" name="Picture 116">
            <a:extLst>
              <a:ext uri="{FF2B5EF4-FFF2-40B4-BE49-F238E27FC236}">
                <a16:creationId xmlns:a16="http://schemas.microsoft.com/office/drawing/2014/main" id="{887FBC56-75EC-43C6-37B9-7A93285DC84D}"/>
              </a:ext>
            </a:extLst>
          </p:cNvPr>
          <p:cNvPicPr>
            <a:picLocks noChangeAspect="1"/>
          </p:cNvPicPr>
          <p:nvPr/>
        </p:nvPicPr>
        <p:blipFill>
          <a:blip r:embed="rId21"/>
          <a:stretch>
            <a:fillRect/>
          </a:stretch>
        </p:blipFill>
        <p:spPr>
          <a:xfrm>
            <a:off x="10591227" y="5040516"/>
            <a:ext cx="406400" cy="406400"/>
          </a:xfrm>
          <a:prstGeom prst="rect">
            <a:avLst/>
          </a:prstGeom>
        </p:spPr>
      </p:pic>
      <p:pic>
        <p:nvPicPr>
          <p:cNvPr id="118" name="Picture 117">
            <a:extLst>
              <a:ext uri="{FF2B5EF4-FFF2-40B4-BE49-F238E27FC236}">
                <a16:creationId xmlns:a16="http://schemas.microsoft.com/office/drawing/2014/main" id="{7D42BDF1-2486-3C07-CA66-677459C64060}"/>
              </a:ext>
            </a:extLst>
          </p:cNvPr>
          <p:cNvPicPr>
            <a:picLocks noChangeAspect="1"/>
          </p:cNvPicPr>
          <p:nvPr/>
        </p:nvPicPr>
        <p:blipFill>
          <a:blip r:embed="rId22"/>
          <a:stretch>
            <a:fillRect/>
          </a:stretch>
        </p:blipFill>
        <p:spPr>
          <a:xfrm>
            <a:off x="11318320" y="5043691"/>
            <a:ext cx="400050" cy="400050"/>
          </a:xfrm>
          <a:prstGeom prst="rect">
            <a:avLst/>
          </a:prstGeom>
        </p:spPr>
      </p:pic>
      <p:pic>
        <p:nvPicPr>
          <p:cNvPr id="119" name="Picture 118">
            <a:extLst>
              <a:ext uri="{FF2B5EF4-FFF2-40B4-BE49-F238E27FC236}">
                <a16:creationId xmlns:a16="http://schemas.microsoft.com/office/drawing/2014/main" id="{219C1C91-8772-3E9B-392C-03AAF22E7198}"/>
              </a:ext>
            </a:extLst>
          </p:cNvPr>
          <p:cNvPicPr>
            <a:picLocks noChangeAspect="1"/>
          </p:cNvPicPr>
          <p:nvPr/>
        </p:nvPicPr>
        <p:blipFill>
          <a:blip r:embed="rId23"/>
          <a:stretch>
            <a:fillRect/>
          </a:stretch>
        </p:blipFill>
        <p:spPr>
          <a:xfrm>
            <a:off x="10594402" y="5837745"/>
            <a:ext cx="400050" cy="400050"/>
          </a:xfrm>
          <a:prstGeom prst="rect">
            <a:avLst/>
          </a:prstGeom>
        </p:spPr>
      </p:pic>
      <p:pic>
        <p:nvPicPr>
          <p:cNvPr id="120" name="Picture 119">
            <a:extLst>
              <a:ext uri="{FF2B5EF4-FFF2-40B4-BE49-F238E27FC236}">
                <a16:creationId xmlns:a16="http://schemas.microsoft.com/office/drawing/2014/main" id="{78179CC5-6C88-A752-97B8-38F75E765CAA}"/>
              </a:ext>
            </a:extLst>
          </p:cNvPr>
          <p:cNvPicPr>
            <a:picLocks noChangeAspect="1"/>
          </p:cNvPicPr>
          <p:nvPr/>
        </p:nvPicPr>
        <p:blipFill>
          <a:blip r:embed="rId24"/>
          <a:stretch>
            <a:fillRect/>
          </a:stretch>
        </p:blipFill>
        <p:spPr>
          <a:xfrm>
            <a:off x="11318320" y="5872070"/>
            <a:ext cx="400050" cy="330200"/>
          </a:xfrm>
          <a:prstGeom prst="rect">
            <a:avLst/>
          </a:prstGeom>
        </p:spPr>
      </p:pic>
      <p:sp>
        <p:nvSpPr>
          <p:cNvPr id="121" name="Rectangle 120">
            <a:extLst>
              <a:ext uri="{FF2B5EF4-FFF2-40B4-BE49-F238E27FC236}">
                <a16:creationId xmlns:a16="http://schemas.microsoft.com/office/drawing/2014/main" id="{A5CD2583-564C-790D-3F4D-0940C7AB40C2}"/>
              </a:ext>
            </a:extLst>
          </p:cNvPr>
          <p:cNvSpPr/>
          <p:nvPr/>
        </p:nvSpPr>
        <p:spPr>
          <a:xfrm>
            <a:off x="2407203" y="2126003"/>
            <a:ext cx="1267975" cy="711202"/>
          </a:xfrm>
          <a:prstGeom prst="rect">
            <a:avLst/>
          </a:prstGeom>
          <a:noFill/>
          <a:ln w="12700" cap="flat" cmpd="sng" algn="ctr">
            <a:noFill/>
            <a:prstDash val="solid"/>
            <a:miter lim="800000"/>
          </a:ln>
          <a:effectLst/>
        </p:spPr>
        <p:txBody>
          <a:bodyPr lIns="91440" tIns="91440" r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i="1" strike="noStrike" kern="0" cap="none" spc="0" normalizeH="0" baseline="0" noProof="0">
                <a:ln>
                  <a:noFill/>
                </a:ln>
                <a:solidFill>
                  <a:srgbClr val="000000"/>
                </a:solidFill>
                <a:effectLst/>
                <a:uLnTx/>
                <a:uFillTx/>
                <a:latin typeface="Graphik Medium" panose="020B0603030202060203" pitchFamily="34" charset="0"/>
              </a:rPr>
              <a:t>Platform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srgbClr val="000000"/>
                </a:solidFill>
                <a:effectLst/>
                <a:uLnTx/>
                <a:uFillTx/>
                <a:latin typeface="Graphik Medium" panose="020B0603030202060203" pitchFamily="34" charset="0"/>
              </a:rPr>
              <a:t>Accenture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srgbClr val="000000"/>
                </a:solidFill>
                <a:effectLst/>
                <a:uLnTx/>
                <a:uFillTx/>
                <a:latin typeface="Graphik Medium" panose="020B0603030202060203" pitchFamily="34" charset="0"/>
              </a:rPr>
              <a:t>Azure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a:ln>
                  <a:noFill/>
                </a:ln>
                <a:solidFill>
                  <a:srgbClr val="000000"/>
                </a:solidFill>
                <a:effectLst/>
                <a:uLnTx/>
                <a:uFillTx/>
                <a:latin typeface="Graphik Medium" panose="020B0603030202060203" pitchFamily="34" charset="0"/>
              </a:rPr>
              <a:t>Subscription</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050" i="1" kern="0" noProof="0">
                <a:solidFill>
                  <a:srgbClr val="000000"/>
                </a:solidFill>
                <a:latin typeface="Graphik Light" panose="020B0403030202060203" pitchFamily="34" charset="0"/>
              </a:rPr>
              <a:t>Shared</a:t>
            </a:r>
            <a:endParaRPr kumimoji="0" lang="en-US" sz="1050" i="1" u="none" strike="noStrike" kern="0" cap="none" spc="0" normalizeH="0" baseline="0" noProof="0">
              <a:ln>
                <a:noFill/>
              </a:ln>
              <a:solidFill>
                <a:srgbClr val="000000"/>
              </a:solidFill>
              <a:effectLst/>
              <a:uLnTx/>
              <a:uFillTx/>
              <a:latin typeface="Graphik Light" panose="020B0403030202060203" pitchFamily="34" charset="0"/>
            </a:endParaRPr>
          </a:p>
        </p:txBody>
      </p:sp>
      <p:sp>
        <p:nvSpPr>
          <p:cNvPr id="122" name="Rectangle 121">
            <a:extLst>
              <a:ext uri="{FF2B5EF4-FFF2-40B4-BE49-F238E27FC236}">
                <a16:creationId xmlns:a16="http://schemas.microsoft.com/office/drawing/2014/main" id="{6C8AD012-BA34-42ED-0549-F0B42D45809A}"/>
              </a:ext>
            </a:extLst>
          </p:cNvPr>
          <p:cNvSpPr/>
          <p:nvPr/>
        </p:nvSpPr>
        <p:spPr>
          <a:xfrm>
            <a:off x="2395773" y="3015741"/>
            <a:ext cx="1267975" cy="711202"/>
          </a:xfrm>
          <a:prstGeom prst="rect">
            <a:avLst/>
          </a:prstGeom>
          <a:noFill/>
          <a:ln w="12700" cap="flat" cmpd="sng" algn="ctr">
            <a:noFill/>
            <a:prstDash val="solid"/>
            <a:miter lim="800000"/>
          </a:ln>
          <a:effectLst/>
        </p:spPr>
        <p:txBody>
          <a:bodyPr lIns="91440" tIns="91440" rIns="91440" bIns="91440" rtlCol="0" anchor="ctr"/>
          <a:lstStyle/>
          <a:p>
            <a:pPr>
              <a:defRPr/>
            </a:pPr>
            <a:r>
              <a:rPr lang="en-US" sz="1050" i="1" kern="0" noProof="0">
                <a:solidFill>
                  <a:srgbClr val="000000"/>
                </a:solidFill>
                <a:latin typeface="Graphik Medium" panose="020B0603030202060203" pitchFamily="34" charset="0"/>
              </a:rPr>
              <a:t>Application</a:t>
            </a:r>
            <a:endParaRPr lang="en-US" sz="1050" b="1" i="1" kern="0" noProof="0">
              <a:solidFill>
                <a:srgbClr val="000000"/>
              </a:solidFill>
              <a:latin typeface="Graphik Medium" panose="020B0603030202060203" pitchFamily="34" charset="0"/>
            </a:endParaRPr>
          </a:p>
          <a:p>
            <a:pPr>
              <a:defRPr/>
            </a:pPr>
            <a:r>
              <a:rPr lang="en-US" sz="1050" b="1" kern="0" noProof="0">
                <a:solidFill>
                  <a:srgbClr val="000000"/>
                </a:solidFill>
                <a:latin typeface="Graphik Medium" panose="020B0603030202060203" pitchFamily="34" charset="0"/>
              </a:rPr>
              <a:t>Accenture </a:t>
            </a:r>
          </a:p>
          <a:p>
            <a:pPr>
              <a:defRPr/>
            </a:pPr>
            <a:r>
              <a:rPr lang="en-US" sz="1050" b="1" kern="0" noProof="0">
                <a:solidFill>
                  <a:srgbClr val="000000"/>
                </a:solidFill>
                <a:latin typeface="Graphik Medium" panose="020B0603030202060203" pitchFamily="34" charset="0"/>
              </a:rPr>
              <a:t>Azure</a:t>
            </a:r>
          </a:p>
          <a:p>
            <a:pPr>
              <a:defRPr/>
            </a:pPr>
            <a:r>
              <a:rPr lang="en-US" sz="1050" b="1" kern="0" noProof="0">
                <a:solidFill>
                  <a:srgbClr val="000000"/>
                </a:solidFill>
                <a:latin typeface="Graphik Medium" panose="020B0603030202060203" pitchFamily="34" charset="0"/>
              </a:rPr>
              <a:t>Subscription</a:t>
            </a:r>
          </a:p>
          <a:p>
            <a:pPr lvl="0">
              <a:defRPr/>
            </a:pPr>
            <a:r>
              <a:rPr lang="en-US" sz="1050" i="1" kern="0" noProof="0">
                <a:solidFill>
                  <a:srgbClr val="000000"/>
                </a:solidFill>
                <a:latin typeface="Graphik Light" panose="020B0403030202060203" pitchFamily="34" charset="0"/>
              </a:rPr>
              <a:t>Dedicated</a:t>
            </a:r>
          </a:p>
        </p:txBody>
      </p:sp>
      <p:pic>
        <p:nvPicPr>
          <p:cNvPr id="124" name="Picture 2">
            <a:extLst>
              <a:ext uri="{FF2B5EF4-FFF2-40B4-BE49-F238E27FC236}">
                <a16:creationId xmlns:a16="http://schemas.microsoft.com/office/drawing/2014/main" id="{9068072A-FA2E-7B00-9D1C-ED41E4721C32}"/>
              </a:ext>
            </a:extLst>
          </p:cNvPr>
          <p:cNvPicPr>
            <a:picLocks noChangeAspect="1" noChangeArrowheads="1"/>
          </p:cNvPicPr>
          <p:nvPr/>
        </p:nvPicPr>
        <p:blipFill>
          <a:blip r:embed="rId2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321348" y="881655"/>
            <a:ext cx="650999" cy="186889"/>
          </a:xfrm>
          <a:prstGeom prst="rect">
            <a:avLst/>
          </a:prstGeom>
          <a:noFill/>
          <a:extLst>
            <a:ext uri="{909E8E84-426E-40DD-AFC4-6F175D3DCCD1}">
              <a14:hiddenFill xmlns:a14="http://schemas.microsoft.com/office/drawing/2010/main">
                <a:solidFill>
                  <a:srgbClr val="FFFFFF"/>
                </a:solidFill>
              </a14:hiddenFill>
            </a:ext>
          </a:extLst>
        </p:spPr>
      </p:pic>
      <p:sp>
        <p:nvSpPr>
          <p:cNvPr id="125" name="Speech Bubble: Rectangle with Corners Rounded 124">
            <a:extLst>
              <a:ext uri="{FF2B5EF4-FFF2-40B4-BE49-F238E27FC236}">
                <a16:creationId xmlns:a16="http://schemas.microsoft.com/office/drawing/2014/main" id="{EBBF9203-B596-B6A0-856F-81D029EC7B7B}"/>
              </a:ext>
            </a:extLst>
          </p:cNvPr>
          <p:cNvSpPr/>
          <p:nvPr/>
        </p:nvSpPr>
        <p:spPr>
          <a:xfrm>
            <a:off x="2302786" y="1459872"/>
            <a:ext cx="1923865" cy="494114"/>
          </a:xfrm>
          <a:prstGeom prst="wedgeRoundRectCallout">
            <a:avLst>
              <a:gd name="adj1" fmla="val 62539"/>
              <a:gd name="adj2" fmla="val 113302"/>
              <a:gd name="adj3" fmla="val 16667"/>
            </a:avLst>
          </a:prstGeom>
          <a:solidFill>
            <a:schemeClr val="accent2"/>
          </a:solidFill>
          <a:ln>
            <a:noFill/>
          </a:ln>
          <a:effectLst/>
        </p:spPr>
        <p:style>
          <a:lnRef idx="1">
            <a:schemeClr val="accent4"/>
          </a:lnRef>
          <a:fillRef idx="3">
            <a:schemeClr val="accent4"/>
          </a:fillRef>
          <a:effectRef idx="2">
            <a:schemeClr val="accent4"/>
          </a:effectRef>
          <a:fontRef idx="minor">
            <a:schemeClr val="lt1"/>
          </a:fontRef>
        </p:style>
        <p:txBody>
          <a:bodyPr t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Graphik Light"/>
                <a:ea typeface="+mn-ea"/>
                <a:cs typeface="+mn-cs"/>
              </a:rPr>
              <a:t>Data Privacy</a:t>
            </a:r>
          </a:p>
          <a:p>
            <a:pPr marL="112713" marR="0" lvl="0" indent="-1127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PII/PHI Masking</a:t>
            </a:r>
          </a:p>
        </p:txBody>
      </p:sp>
      <p:sp>
        <p:nvSpPr>
          <p:cNvPr id="126" name="Speech Bubble: Rectangle with Corners Rounded 125">
            <a:extLst>
              <a:ext uri="{FF2B5EF4-FFF2-40B4-BE49-F238E27FC236}">
                <a16:creationId xmlns:a16="http://schemas.microsoft.com/office/drawing/2014/main" id="{843486C2-71B9-34FC-203D-3483D6A77558}"/>
              </a:ext>
            </a:extLst>
          </p:cNvPr>
          <p:cNvSpPr/>
          <p:nvPr/>
        </p:nvSpPr>
        <p:spPr>
          <a:xfrm>
            <a:off x="5194479" y="741179"/>
            <a:ext cx="1427262" cy="597877"/>
          </a:xfrm>
          <a:prstGeom prst="wedgeRoundRectCallout">
            <a:avLst>
              <a:gd name="adj1" fmla="val 28000"/>
              <a:gd name="adj2" fmla="val 94818"/>
              <a:gd name="adj3" fmla="val 16667"/>
            </a:avLst>
          </a:prstGeom>
          <a:solidFill>
            <a:schemeClr val="accent2"/>
          </a:solidFill>
          <a:ln>
            <a:noFill/>
          </a:ln>
          <a:effectLst/>
        </p:spPr>
        <p:style>
          <a:lnRef idx="1">
            <a:schemeClr val="accent4"/>
          </a:lnRef>
          <a:fillRef idx="3">
            <a:schemeClr val="accent4"/>
          </a:fillRef>
          <a:effectRef idx="2">
            <a:schemeClr val="accent4"/>
          </a:effectRef>
          <a:fontRef idx="minor">
            <a:schemeClr val="lt1"/>
          </a:fontRef>
        </p:style>
        <p:txBody>
          <a:bodyPr t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Graphik Light"/>
                <a:ea typeface="+mn-ea"/>
                <a:cs typeface="+mn-cs"/>
              </a:rPr>
              <a:t>Financial</a:t>
            </a:r>
          </a:p>
          <a:p>
            <a:pPr marL="112713" marR="0" lvl="0" indent="-1127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Budget Limits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Graphik Light"/>
                <a:ea typeface="+mn-ea"/>
                <a:cs typeface="+mn-cs"/>
              </a:rPr>
              <a:t>System Performance</a:t>
            </a:r>
          </a:p>
          <a:p>
            <a:pPr marL="112713" marR="0" lvl="0" indent="-1127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Usage Limits</a:t>
            </a:r>
          </a:p>
        </p:txBody>
      </p:sp>
      <p:sp>
        <p:nvSpPr>
          <p:cNvPr id="127" name="Speech Bubble: Rectangle with Corners Rounded 126">
            <a:extLst>
              <a:ext uri="{FF2B5EF4-FFF2-40B4-BE49-F238E27FC236}">
                <a16:creationId xmlns:a16="http://schemas.microsoft.com/office/drawing/2014/main" id="{F35B5FD0-23F9-2012-33DF-1409211F45C9}"/>
              </a:ext>
            </a:extLst>
          </p:cNvPr>
          <p:cNvSpPr/>
          <p:nvPr/>
        </p:nvSpPr>
        <p:spPr>
          <a:xfrm>
            <a:off x="2489152" y="4983677"/>
            <a:ext cx="1513942" cy="494114"/>
          </a:xfrm>
          <a:prstGeom prst="wedgeRoundRectCallout">
            <a:avLst>
              <a:gd name="adj1" fmla="val 96105"/>
              <a:gd name="adj2" fmla="val -78168"/>
              <a:gd name="adj3" fmla="val 16667"/>
            </a:avLst>
          </a:prstGeom>
          <a:solidFill>
            <a:schemeClr val="accent2"/>
          </a:solidFill>
          <a:ln>
            <a:noFill/>
          </a:ln>
          <a:effectLst/>
        </p:spPr>
        <p:style>
          <a:lnRef idx="1">
            <a:schemeClr val="accent4"/>
          </a:lnRef>
          <a:fillRef idx="3">
            <a:schemeClr val="accent4"/>
          </a:fillRef>
          <a:effectRef idx="2">
            <a:schemeClr val="accent4"/>
          </a:effectRef>
          <a:fontRef idx="minor">
            <a:schemeClr val="lt1"/>
          </a:fontRef>
        </p:style>
        <p:txBody>
          <a:bodyPr t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Graphik Light"/>
                <a:ea typeface="+mn-ea"/>
                <a:cs typeface="+mn-cs"/>
              </a:rPr>
              <a:t>Cross Platform Agent Integration</a:t>
            </a:r>
          </a:p>
          <a:p>
            <a:pPr marL="112713" marR="0" lvl="0" indent="-1127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Trusted Agent Huddle</a:t>
            </a:r>
          </a:p>
        </p:txBody>
      </p:sp>
      <p:sp>
        <p:nvSpPr>
          <p:cNvPr id="128" name="Speech Bubble: Rectangle with Corners Rounded 127">
            <a:extLst>
              <a:ext uri="{FF2B5EF4-FFF2-40B4-BE49-F238E27FC236}">
                <a16:creationId xmlns:a16="http://schemas.microsoft.com/office/drawing/2014/main" id="{EB4B2776-117D-EB51-3C5B-5B7A4A5DA101}"/>
              </a:ext>
            </a:extLst>
          </p:cNvPr>
          <p:cNvSpPr/>
          <p:nvPr/>
        </p:nvSpPr>
        <p:spPr>
          <a:xfrm>
            <a:off x="8710673" y="466261"/>
            <a:ext cx="1831870" cy="1242003"/>
          </a:xfrm>
          <a:prstGeom prst="wedgeRoundRectCallout">
            <a:avLst>
              <a:gd name="adj1" fmla="val -77380"/>
              <a:gd name="adj2" fmla="val 48868"/>
              <a:gd name="adj3" fmla="val 16667"/>
            </a:avLst>
          </a:prstGeom>
          <a:solidFill>
            <a:schemeClr val="accent2"/>
          </a:solidFill>
          <a:ln>
            <a:noFill/>
          </a:ln>
          <a:effectLst/>
        </p:spPr>
        <p:style>
          <a:lnRef idx="1">
            <a:schemeClr val="accent4"/>
          </a:lnRef>
          <a:fillRef idx="3">
            <a:schemeClr val="accent4"/>
          </a:fillRef>
          <a:effectRef idx="2">
            <a:schemeClr val="accent4"/>
          </a:effectRef>
          <a:fontRef idx="minor">
            <a:schemeClr val="lt1"/>
          </a:fontRef>
        </p:style>
        <p:txBody>
          <a:bodyPr tIns="91440" bIns="9144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a:ln>
                  <a:noFill/>
                </a:ln>
                <a:solidFill>
                  <a:schemeClr val="bg1"/>
                </a:solidFill>
                <a:effectLst/>
                <a:uLnTx/>
                <a:uFillTx/>
                <a:latin typeface="Graphik Light"/>
                <a:ea typeface="+mn-ea"/>
                <a:cs typeface="+mn-cs"/>
              </a:rPr>
              <a:t>Harmful Content Detection</a:t>
            </a:r>
          </a:p>
          <a:p>
            <a:pPr marL="112713" marR="0" lvl="0" indent="-1127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Illegal </a:t>
            </a:r>
            <a:r>
              <a:rPr lang="en-US" sz="900">
                <a:solidFill>
                  <a:schemeClr val="bg1"/>
                </a:solidFill>
                <a:latin typeface="Graphik Light"/>
              </a:rPr>
              <a:t>Activity</a:t>
            </a:r>
          </a:p>
          <a:p>
            <a:pPr marL="112713" marR="0" lvl="0" indent="-1127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Hate Seech</a:t>
            </a:r>
          </a:p>
          <a:p>
            <a:pPr marL="112713" marR="0" lvl="0" indent="-1127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a:solidFill>
                  <a:schemeClr val="bg1"/>
                </a:solidFill>
                <a:latin typeface="Graphik Light"/>
              </a:rPr>
              <a:t>Malware</a:t>
            </a:r>
          </a:p>
          <a:p>
            <a:pPr marL="112713" marR="0" lvl="0" indent="-1127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Physical Harm</a:t>
            </a:r>
          </a:p>
          <a:p>
            <a:pPr marL="112713" marR="0" lvl="0" indent="-1127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Sexual Content</a:t>
            </a:r>
          </a:p>
          <a:p>
            <a:pPr marL="112713" marR="0" lvl="0" indent="-1127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a:solidFill>
                  <a:schemeClr val="bg1"/>
                </a:solidFill>
                <a:latin typeface="Graphik Light"/>
              </a:rPr>
              <a:t>Others…</a:t>
            </a:r>
            <a:endParaRPr kumimoji="0" lang="en-US" sz="900" b="0" i="0" u="none" strike="noStrike" kern="1200" cap="none" spc="0" normalizeH="0" baseline="0" noProof="0">
              <a:ln>
                <a:noFill/>
              </a:ln>
              <a:solidFill>
                <a:schemeClr val="bg1"/>
              </a:solidFill>
              <a:effectLst/>
              <a:uLnTx/>
              <a:uFillTx/>
              <a:latin typeface="Graphik Light"/>
              <a:ea typeface="+mn-ea"/>
              <a:cs typeface="+mn-cs"/>
            </a:endParaRPr>
          </a:p>
        </p:txBody>
      </p:sp>
    </p:spTree>
    <p:extLst>
      <p:ext uri="{BB962C8B-B14F-4D97-AF65-F5344CB8AC3E}">
        <p14:creationId xmlns:p14="http://schemas.microsoft.com/office/powerpoint/2010/main" val="2854487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fade">
                                      <p:cBhvr>
                                        <p:cTn id="7" dur="500"/>
                                        <p:tgtEl>
                                          <p:spTgt spid="12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27"/>
                                        </p:tgtEl>
                                        <p:attrNameLst>
                                          <p:attrName>style.visibility</p:attrName>
                                        </p:attrNameLst>
                                      </p:cBhvr>
                                      <p:to>
                                        <p:strVal val="visible"/>
                                      </p:to>
                                    </p:set>
                                    <p:animEffect transition="in" filter="fade">
                                      <p:cBhvr>
                                        <p:cTn id="10" dur="500"/>
                                        <p:tgtEl>
                                          <p:spTgt spid="12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fade">
                                      <p:cBhvr>
                                        <p:cTn id="13" dur="500"/>
                                        <p:tgtEl>
                                          <p:spTgt spid="12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fad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6" grpId="0" animBg="1"/>
      <p:bldP spid="127" grpId="0" animBg="1"/>
      <p:bldP spid="128"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9F9789-BECD-3FE3-834C-0764BD046954}"/>
            </a:ext>
          </a:extLst>
        </p:cNvPr>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D510A065-45E0-611E-F7A7-B9B31E5228F4}"/>
              </a:ext>
            </a:extLst>
          </p:cNvPr>
          <p:cNvSpPr/>
          <p:nvPr/>
        </p:nvSpPr>
        <p:spPr bwMode="auto">
          <a:xfrm>
            <a:off x="2374860" y="2881371"/>
            <a:ext cx="7838346" cy="3674953"/>
          </a:xfrm>
          <a:prstGeom prst="roundRect">
            <a:avLst>
              <a:gd name="adj" fmla="val 2193"/>
            </a:avLst>
          </a:prstGeom>
          <a:solidFill>
            <a:srgbClr val="F2FB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lvl="0">
              <a:defRPr/>
            </a:pPr>
            <a:r>
              <a:rPr lang="en-US" sz="1050" b="1" kern="0">
                <a:solidFill>
                  <a:srgbClr val="000000"/>
                </a:solidFill>
                <a:latin typeface="Graphik" panose="020B0503030202060203" pitchFamily="34" charset="0"/>
              </a:rPr>
              <a:t>Application: Accenture Azure Subscription – Dedicated to a Single Client</a:t>
            </a:r>
          </a:p>
        </p:txBody>
      </p:sp>
      <p:sp>
        <p:nvSpPr>
          <p:cNvPr id="111" name="Title 110">
            <a:extLst>
              <a:ext uri="{FF2B5EF4-FFF2-40B4-BE49-F238E27FC236}">
                <a16:creationId xmlns:a16="http://schemas.microsoft.com/office/drawing/2014/main" id="{31E502C4-B5F4-B6BF-77D0-486D8CE0FB27}"/>
              </a:ext>
            </a:extLst>
          </p:cNvPr>
          <p:cNvSpPr>
            <a:spLocks noGrp="1"/>
          </p:cNvSpPr>
          <p:nvPr>
            <p:ph type="title"/>
          </p:nvPr>
        </p:nvSpPr>
        <p:spPr/>
        <p:txBody>
          <a:bodyPr/>
          <a:lstStyle/>
          <a:p>
            <a:r>
              <a:rPr lang="en-US"/>
              <a:t>AI Refinery Infrastructure Details: 1. As a Service</a:t>
            </a:r>
          </a:p>
        </p:txBody>
      </p:sp>
      <p:sp>
        <p:nvSpPr>
          <p:cNvPr id="3" name="Rectangle: Rounded Corners 2">
            <a:extLst>
              <a:ext uri="{FF2B5EF4-FFF2-40B4-BE49-F238E27FC236}">
                <a16:creationId xmlns:a16="http://schemas.microsoft.com/office/drawing/2014/main" id="{754E66EB-4BF1-9CAD-A2F6-F7DC875A10BE}"/>
              </a:ext>
            </a:extLst>
          </p:cNvPr>
          <p:cNvSpPr/>
          <p:nvPr/>
        </p:nvSpPr>
        <p:spPr bwMode="auto">
          <a:xfrm>
            <a:off x="2370288" y="763789"/>
            <a:ext cx="7838346" cy="2074389"/>
          </a:xfrm>
          <a:prstGeom prst="roundRect">
            <a:avLst>
              <a:gd name="adj" fmla="val 2193"/>
            </a:avLst>
          </a:prstGeom>
          <a:solidFill>
            <a:srgbClr val="F2FB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r>
              <a:rPr lang="en-US" sz="1050" b="1">
                <a:solidFill>
                  <a:sysClr val="windowText" lastClr="000000"/>
                </a:solidFill>
                <a:latin typeface="Graphik" panose="020B0503030202060203" pitchFamily="34" charset="0"/>
              </a:rPr>
              <a:t>Platform: Accenture Azure Subscription – Shared Among Multiple Clients</a:t>
            </a:r>
          </a:p>
        </p:txBody>
      </p:sp>
      <p:sp>
        <p:nvSpPr>
          <p:cNvPr id="4" name="Rectangle 3">
            <a:extLst>
              <a:ext uri="{FF2B5EF4-FFF2-40B4-BE49-F238E27FC236}">
                <a16:creationId xmlns:a16="http://schemas.microsoft.com/office/drawing/2014/main" id="{294AEFD5-2042-3BBD-BCC2-E00F148C840F}"/>
              </a:ext>
            </a:extLst>
          </p:cNvPr>
          <p:cNvSpPr/>
          <p:nvPr/>
        </p:nvSpPr>
        <p:spPr>
          <a:xfrm>
            <a:off x="4106307" y="1145568"/>
            <a:ext cx="4201847" cy="662292"/>
          </a:xfrm>
          <a:prstGeom prst="rect">
            <a:avLst/>
          </a:prstGeom>
          <a:noFill/>
          <a:ln w="19050" cap="flat" cmpd="sng" algn="ctr">
            <a:solidFill>
              <a:schemeClr val="bg1"/>
            </a:solidFill>
            <a:prstDash val="solid"/>
            <a:miter lim="800000"/>
          </a:ln>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5" name="Rectangle 4">
            <a:extLst>
              <a:ext uri="{FF2B5EF4-FFF2-40B4-BE49-F238E27FC236}">
                <a16:creationId xmlns:a16="http://schemas.microsoft.com/office/drawing/2014/main" id="{18A7980B-0A15-573D-5DC0-07BDF92B03C4}"/>
              </a:ext>
            </a:extLst>
          </p:cNvPr>
          <p:cNvSpPr/>
          <p:nvPr/>
        </p:nvSpPr>
        <p:spPr>
          <a:xfrm>
            <a:off x="4106307" y="1806949"/>
            <a:ext cx="4201847" cy="854058"/>
          </a:xfrm>
          <a:prstGeom prst="rect">
            <a:avLst/>
          </a:prstGeom>
          <a:noFill/>
          <a:ln w="19050" cap="flat" cmpd="sng" algn="ctr">
            <a:solidFill>
              <a:schemeClr val="bg1"/>
            </a:solidFill>
            <a:prstDash val="solid"/>
            <a:miter lim="800000"/>
          </a:ln>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7" name="Rectangle 6">
            <a:extLst>
              <a:ext uri="{FF2B5EF4-FFF2-40B4-BE49-F238E27FC236}">
                <a16:creationId xmlns:a16="http://schemas.microsoft.com/office/drawing/2014/main" id="{275BAB41-7B23-7224-85D2-5BE6D4CFB50F}"/>
              </a:ext>
            </a:extLst>
          </p:cNvPr>
          <p:cNvSpPr/>
          <p:nvPr/>
        </p:nvSpPr>
        <p:spPr>
          <a:xfrm>
            <a:off x="4192174" y="1813023"/>
            <a:ext cx="4100661" cy="881569"/>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endParaRPr lang="en-US" sz="1200" err="1">
              <a:solidFill>
                <a:srgbClr val="5B9CD5"/>
              </a:solidFill>
              <a:latin typeface="Graphik" panose="020B0503030202060203" pitchFamily="34" charset="0"/>
              <a:cs typeface="Arial" panose="020B0604020202020204" pitchFamily="34" charset="0"/>
            </a:endParaRPr>
          </a:p>
        </p:txBody>
      </p:sp>
      <p:sp>
        <p:nvSpPr>
          <p:cNvPr id="8" name="Rectangle: Rounded Corners 7">
            <a:extLst>
              <a:ext uri="{FF2B5EF4-FFF2-40B4-BE49-F238E27FC236}">
                <a16:creationId xmlns:a16="http://schemas.microsoft.com/office/drawing/2014/main" id="{84230322-A958-AE50-5E97-E21363DBDC01}"/>
              </a:ext>
            </a:extLst>
          </p:cNvPr>
          <p:cNvSpPr/>
          <p:nvPr/>
        </p:nvSpPr>
        <p:spPr>
          <a:xfrm>
            <a:off x="4453573" y="3594863"/>
            <a:ext cx="1015612" cy="1671799"/>
          </a:xfrm>
          <a:prstGeom prst="roundRect">
            <a:avLst>
              <a:gd name="adj" fmla="val 5050"/>
            </a:avLst>
          </a:prstGeom>
          <a:solidFill>
            <a:srgbClr val="F2F2F2"/>
          </a:solidFill>
          <a:ln w="12700">
            <a:no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a:lstStyle/>
          <a:p>
            <a:pPr algn="ctr" fontAlgn="auto">
              <a:spcBef>
                <a:spcPts val="0"/>
              </a:spcBef>
              <a:spcAft>
                <a:spcPts val="0"/>
              </a:spcAft>
              <a:defRPr/>
            </a:pPr>
            <a:r>
              <a:rPr lang="en-US" sz="700" b="1">
                <a:solidFill>
                  <a:schemeClr val="tx1"/>
                </a:solidFill>
                <a:latin typeface="Graphik" panose="020B0503030202060203" pitchFamily="34" charset="0"/>
                <a:cs typeface="Arial"/>
              </a:rPr>
              <a:t>Custom Agents</a:t>
            </a:r>
          </a:p>
        </p:txBody>
      </p:sp>
      <p:sp>
        <p:nvSpPr>
          <p:cNvPr id="9" name="Rectangle 8">
            <a:extLst>
              <a:ext uri="{FF2B5EF4-FFF2-40B4-BE49-F238E27FC236}">
                <a16:creationId xmlns:a16="http://schemas.microsoft.com/office/drawing/2014/main" id="{1B7D89B5-077E-786E-0E0B-36352D0CC10E}"/>
              </a:ext>
            </a:extLst>
          </p:cNvPr>
          <p:cNvSpPr/>
          <p:nvPr/>
        </p:nvSpPr>
        <p:spPr bwMode="auto">
          <a:xfrm>
            <a:off x="3653962" y="3139347"/>
            <a:ext cx="6003285" cy="2924974"/>
          </a:xfrm>
          <a:prstGeom prst="rect">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457200" tIns="91440"/>
          <a:lstStyle/>
          <a:p>
            <a:pPr eaLnBrk="1" fontAlgn="auto" hangingPunct="1">
              <a:spcBef>
                <a:spcPts val="0"/>
              </a:spcBef>
              <a:spcAft>
                <a:spcPts val="0"/>
              </a:spcAft>
              <a:defRPr/>
            </a:pPr>
            <a:endParaRPr lang="en-US" sz="1050">
              <a:ln w="0"/>
              <a:solidFill>
                <a:schemeClr val="tx1"/>
              </a:solidFill>
              <a:latin typeface="Graphik" panose="020B0503030202060203" pitchFamily="34" charset="0"/>
            </a:endParaRPr>
          </a:p>
        </p:txBody>
      </p:sp>
      <p:sp>
        <p:nvSpPr>
          <p:cNvPr id="12" name="TextBox 6">
            <a:extLst>
              <a:ext uri="{FF2B5EF4-FFF2-40B4-BE49-F238E27FC236}">
                <a16:creationId xmlns:a16="http://schemas.microsoft.com/office/drawing/2014/main" id="{3CF964C1-FF28-9A14-0B59-247A5F44E9F8}"/>
              </a:ext>
            </a:extLst>
          </p:cNvPr>
          <p:cNvSpPr txBox="1">
            <a:spLocks noChangeArrowheads="1"/>
          </p:cNvSpPr>
          <p:nvPr/>
        </p:nvSpPr>
        <p:spPr bwMode="auto">
          <a:xfrm>
            <a:off x="7557794" y="4177467"/>
            <a:ext cx="1645920" cy="340519"/>
          </a:xfrm>
          <a:prstGeom prst="roundRect">
            <a:avLst/>
          </a:prstGeom>
          <a:solidFill>
            <a:schemeClr val="bg1">
              <a:lumMod val="95000"/>
            </a:schemeClr>
          </a:solidFill>
          <a:ln>
            <a:noFill/>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en-US" sz="700" b="1">
                <a:solidFill>
                  <a:srgbClr val="000000"/>
                </a:solidFill>
                <a:latin typeface="Graphik" panose="020B0503030202060203" pitchFamily="34" charset="0"/>
                <a:ea typeface="Amazon Ember" panose="020B0603020204020204" pitchFamily="34" charset="0"/>
                <a:cs typeface="Arial"/>
              </a:rPr>
              <a:t>Graph DB </a:t>
            </a:r>
          </a:p>
          <a:p>
            <a:pPr algn="ctr"/>
            <a:r>
              <a:rPr lang="en-US" altLang="en-US" sz="700">
                <a:solidFill>
                  <a:srgbClr val="000000"/>
                </a:solidFill>
                <a:latin typeface="Graphik" panose="020B0503030202060203" pitchFamily="34" charset="0"/>
                <a:ea typeface="Amazon Ember" panose="020B0603020204020204" pitchFamily="34" charset="0"/>
                <a:cs typeface="Arial"/>
              </a:rPr>
              <a:t>(Neo4J)</a:t>
            </a:r>
          </a:p>
        </p:txBody>
      </p:sp>
      <p:sp>
        <p:nvSpPr>
          <p:cNvPr id="13" name="TextBox 6">
            <a:extLst>
              <a:ext uri="{FF2B5EF4-FFF2-40B4-BE49-F238E27FC236}">
                <a16:creationId xmlns:a16="http://schemas.microsoft.com/office/drawing/2014/main" id="{12150D0F-6F55-EF5F-798E-14F2BF28D02B}"/>
              </a:ext>
            </a:extLst>
          </p:cNvPr>
          <p:cNvSpPr txBox="1">
            <a:spLocks noChangeArrowheads="1"/>
          </p:cNvSpPr>
          <p:nvPr/>
        </p:nvSpPr>
        <p:spPr bwMode="auto">
          <a:xfrm>
            <a:off x="8514334" y="6199947"/>
            <a:ext cx="8704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en-US" sz="700">
                <a:solidFill>
                  <a:srgbClr val="000000"/>
                </a:solidFill>
                <a:latin typeface="Graphik" panose="020B0503030202060203" pitchFamily="34" charset="0"/>
                <a:ea typeface="Amazon Ember" panose="020B0603020204020204" pitchFamily="34" charset="0"/>
                <a:cs typeface="Arial"/>
              </a:rPr>
              <a:t>Vector DB </a:t>
            </a:r>
          </a:p>
          <a:p>
            <a:pPr algn="ctr"/>
            <a:r>
              <a:rPr lang="en-US" altLang="en-US" sz="700">
                <a:solidFill>
                  <a:srgbClr val="000000"/>
                </a:solidFill>
                <a:latin typeface="Graphik" panose="020B0503030202060203" pitchFamily="34" charset="0"/>
                <a:ea typeface="Amazon Ember" panose="020B0603020204020204" pitchFamily="34" charset="0"/>
                <a:cs typeface="Arial"/>
              </a:rPr>
              <a:t>Azure AI Search</a:t>
            </a:r>
          </a:p>
        </p:txBody>
      </p:sp>
      <p:sp>
        <p:nvSpPr>
          <p:cNvPr id="15" name="TextBox 9">
            <a:extLst>
              <a:ext uri="{FF2B5EF4-FFF2-40B4-BE49-F238E27FC236}">
                <a16:creationId xmlns:a16="http://schemas.microsoft.com/office/drawing/2014/main" id="{57480D46-A655-1F0B-029B-1A24740DD103}"/>
              </a:ext>
            </a:extLst>
          </p:cNvPr>
          <p:cNvSpPr txBox="1">
            <a:spLocks noChangeArrowheads="1"/>
          </p:cNvSpPr>
          <p:nvPr/>
        </p:nvSpPr>
        <p:spPr bwMode="auto">
          <a:xfrm>
            <a:off x="7547692" y="4878213"/>
            <a:ext cx="1666125" cy="340519"/>
          </a:xfrm>
          <a:prstGeom prst="roundRect">
            <a:avLst/>
          </a:prstGeom>
          <a:solidFill>
            <a:schemeClr val="bg1">
              <a:lumMod val="95000"/>
            </a:schemeClr>
          </a:solidFill>
          <a:ln>
            <a:noFill/>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b="1">
                <a:solidFill>
                  <a:srgbClr val="000000"/>
                </a:solidFill>
                <a:latin typeface="Graphik" panose="020B0503030202060203" pitchFamily="34" charset="0"/>
                <a:cs typeface="Arial"/>
              </a:rPr>
              <a:t>Connectors and NLP Engine</a:t>
            </a:r>
          </a:p>
          <a:p>
            <a:pPr algn="ctr"/>
            <a:r>
              <a:rPr lang="en-US" altLang="en-US" sz="700">
                <a:latin typeface="Graphik" panose="020B0503030202060203" pitchFamily="34" charset="0"/>
                <a:ea typeface="Amazon Ember" panose="020B0603020204020204" pitchFamily="34" charset="0"/>
                <a:cs typeface="Arial"/>
              </a:rPr>
              <a:t>Aspire Workers and Manager</a:t>
            </a:r>
          </a:p>
        </p:txBody>
      </p:sp>
      <p:sp>
        <p:nvSpPr>
          <p:cNvPr id="17" name="TextBox 16">
            <a:extLst>
              <a:ext uri="{FF2B5EF4-FFF2-40B4-BE49-F238E27FC236}">
                <a16:creationId xmlns:a16="http://schemas.microsoft.com/office/drawing/2014/main" id="{B22F4A4C-DB17-C2C4-B473-6EA8C248F1C4}"/>
              </a:ext>
            </a:extLst>
          </p:cNvPr>
          <p:cNvSpPr txBox="1"/>
          <p:nvPr/>
        </p:nvSpPr>
        <p:spPr>
          <a:xfrm>
            <a:off x="5882346" y="3577534"/>
            <a:ext cx="1281470" cy="1724263"/>
          </a:xfrm>
          <a:prstGeom prst="roundRect">
            <a:avLst>
              <a:gd name="adj" fmla="val 2667"/>
            </a:avLst>
          </a:prstGeom>
          <a:solidFill>
            <a:srgbClr val="F2F2F2"/>
          </a:solidFill>
          <a:ln w="3175">
            <a:noFill/>
          </a:ln>
          <a:effectLst>
            <a:outerShdw blurRad="63500" sx="102000" sy="102000" algn="ctr" rotWithShape="0">
              <a:prstClr val="black">
                <a:alpha val="40000"/>
              </a:prstClr>
            </a:outerShdw>
          </a:effectLst>
        </p:spPr>
        <p:txBody>
          <a:bodyPr wrap="square" rtlCol="0">
            <a:spAutoFit/>
          </a:bodyPr>
          <a:lstStyle/>
          <a:p>
            <a:pPr marR="0" lvl="0" algn="ctr" defTabSz="914400" rtl="0" eaLnBrk="1" fontAlgn="auto" latinLnBrk="0" hangingPunct="1">
              <a:lnSpc>
                <a:spcPct val="100000"/>
              </a:lnSpc>
              <a:spcBef>
                <a:spcPts val="0"/>
              </a:spcBef>
              <a:spcAft>
                <a:spcPts val="0"/>
              </a:spcAft>
              <a:buClrTx/>
              <a:buSzTx/>
              <a:tabLst/>
              <a:defRPr/>
            </a:pPr>
            <a:r>
              <a:rPr kumimoji="0" lang="en-US" sz="700" b="1" i="0" u="none" strike="noStrike" kern="1200" cap="none" spc="0" normalizeH="0" baseline="0" noProof="0">
                <a:ln>
                  <a:noFill/>
                </a:ln>
                <a:solidFill>
                  <a:srgbClr val="000000"/>
                </a:solidFill>
                <a:effectLst/>
                <a:uLnTx/>
                <a:uFillTx/>
                <a:latin typeface="Graphik" panose="020B0503030202060203" pitchFamily="34" charset="0"/>
              </a:rPr>
              <a:t>API</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Authentication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Authorization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Security Filter</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Intent Detection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Entity Detection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Embedding</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Vector Search</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Feedback</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Knowledge/Data APIs for Agents</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Cross-agent History</a:t>
            </a:r>
          </a:p>
          <a:p>
            <a:pPr marR="0" lvl="0" defTabSz="914400" rtl="0" eaLnBrk="1" fontAlgn="auto" latinLnBrk="0" hangingPunct="1">
              <a:lnSpc>
                <a:spcPct val="100000"/>
              </a:lnSpc>
              <a:spcBef>
                <a:spcPts val="0"/>
              </a:spcBef>
              <a:spcAft>
                <a:spcPts val="0"/>
              </a:spcAft>
              <a:buClrTx/>
              <a:buSzTx/>
              <a:tabLst/>
              <a:defRPr/>
            </a:pPr>
            <a:r>
              <a:rPr lang="en-US" sz="700">
                <a:solidFill>
                  <a:srgbClr val="000000"/>
                </a:solidFill>
                <a:latin typeface="Graphik" panose="020B0503030202060203" pitchFamily="34" charset="0"/>
              </a:rPr>
              <a:t>Semantic Search</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Producer Actions</a:t>
            </a:r>
            <a:endParaRPr lang="en-US" sz="700">
              <a:latin typeface="Graphik" panose="020B0503030202060203" pitchFamily="34" charset="0"/>
            </a:endParaRPr>
          </a:p>
        </p:txBody>
      </p:sp>
      <p:sp>
        <p:nvSpPr>
          <p:cNvPr id="19" name="Rectangle 18">
            <a:extLst>
              <a:ext uri="{FF2B5EF4-FFF2-40B4-BE49-F238E27FC236}">
                <a16:creationId xmlns:a16="http://schemas.microsoft.com/office/drawing/2014/main" id="{035E5751-7E9D-2192-FFE3-72BB5E77B4A5}"/>
              </a:ext>
            </a:extLst>
          </p:cNvPr>
          <p:cNvSpPr/>
          <p:nvPr/>
        </p:nvSpPr>
        <p:spPr>
          <a:xfrm>
            <a:off x="7558818" y="3607567"/>
            <a:ext cx="1645920" cy="362571"/>
          </a:xfrm>
          <a:prstGeom prst="rect">
            <a:avLst/>
          </a:prstGeom>
          <a:solidFill>
            <a:schemeClr val="accent6">
              <a:lumMod val="20000"/>
              <a:lumOff val="8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eaLnBrk="1" fontAlgn="auto" hangingPunct="1">
              <a:spcBef>
                <a:spcPts val="0"/>
              </a:spcBef>
              <a:spcAft>
                <a:spcPts val="0"/>
              </a:spcAft>
              <a:defRPr/>
            </a:pPr>
            <a:endParaRPr lang="en-US" sz="1000">
              <a:solidFill>
                <a:srgbClr val="5B9CD5"/>
              </a:solidFill>
              <a:latin typeface="Graphik" panose="020B0503030202060203" pitchFamily="34" charset="0"/>
              <a:cs typeface="Arial" panose="020B0604020202020204" pitchFamily="34" charset="0"/>
            </a:endParaRPr>
          </a:p>
        </p:txBody>
      </p:sp>
      <p:sp>
        <p:nvSpPr>
          <p:cNvPr id="20" name="TextBox 9">
            <a:extLst>
              <a:ext uri="{FF2B5EF4-FFF2-40B4-BE49-F238E27FC236}">
                <a16:creationId xmlns:a16="http://schemas.microsoft.com/office/drawing/2014/main" id="{F965FB20-C01D-890C-FF5A-2E1B24060FE6}"/>
              </a:ext>
            </a:extLst>
          </p:cNvPr>
          <p:cNvSpPr txBox="1">
            <a:spLocks noChangeArrowheads="1"/>
          </p:cNvSpPr>
          <p:nvPr/>
        </p:nvSpPr>
        <p:spPr bwMode="auto">
          <a:xfrm>
            <a:off x="7557794" y="3616383"/>
            <a:ext cx="1645920" cy="340519"/>
          </a:xfrm>
          <a:prstGeom prst="roundRect">
            <a:avLst/>
          </a:prstGeom>
          <a:solidFill>
            <a:schemeClr val="bg1">
              <a:lumMod val="95000"/>
            </a:schemeClr>
          </a:solidFill>
          <a:ln w="9525">
            <a:noFill/>
            <a:miter lim="800000"/>
            <a:headEnd/>
            <a:tailEnd/>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b="1">
                <a:latin typeface="Graphik" panose="020B0503030202060203" pitchFamily="34" charset="0"/>
                <a:ea typeface="Amazon Ember" panose="020B0603020204020204" pitchFamily="34" charset="0"/>
                <a:cs typeface="Arial"/>
              </a:rPr>
              <a:t>Publisher</a:t>
            </a:r>
          </a:p>
          <a:p>
            <a:pPr algn="ctr" eaLnBrk="1" hangingPunct="1"/>
            <a:r>
              <a:rPr lang="en-US" altLang="en-US" sz="700">
                <a:latin typeface="Graphik" panose="020B0503030202060203" pitchFamily="34" charset="0"/>
                <a:ea typeface="Amazon Ember" panose="020B0603020204020204" pitchFamily="34" charset="0"/>
                <a:cs typeface="Arial"/>
              </a:rPr>
              <a:t>Publish Approved Metadata</a:t>
            </a:r>
            <a:endParaRPr lang="en-US" altLang="en-US" sz="700">
              <a:latin typeface="Graphik" panose="020B0503030202060203" pitchFamily="34" charset="0"/>
              <a:ea typeface="Amazon Ember" panose="020B0603020204020204" pitchFamily="34" charset="0"/>
              <a:cs typeface="Arial" panose="020B0604020202020204" pitchFamily="34" charset="0"/>
            </a:endParaRPr>
          </a:p>
        </p:txBody>
      </p:sp>
      <p:sp>
        <p:nvSpPr>
          <p:cNvPr id="21" name="Rectangle 20">
            <a:extLst>
              <a:ext uri="{FF2B5EF4-FFF2-40B4-BE49-F238E27FC236}">
                <a16:creationId xmlns:a16="http://schemas.microsoft.com/office/drawing/2014/main" id="{D4A7CF5E-F17B-39FB-7B19-1AB597AF108F}"/>
              </a:ext>
            </a:extLst>
          </p:cNvPr>
          <p:cNvSpPr>
            <a:spLocks/>
          </p:cNvSpPr>
          <p:nvPr/>
        </p:nvSpPr>
        <p:spPr>
          <a:xfrm>
            <a:off x="4550779" y="3829990"/>
            <a:ext cx="822960" cy="422236"/>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1</a:t>
            </a:r>
          </a:p>
        </p:txBody>
      </p:sp>
      <p:sp>
        <p:nvSpPr>
          <p:cNvPr id="22" name="Rectangle 21">
            <a:extLst>
              <a:ext uri="{FF2B5EF4-FFF2-40B4-BE49-F238E27FC236}">
                <a16:creationId xmlns:a16="http://schemas.microsoft.com/office/drawing/2014/main" id="{08483860-FE0C-6682-28D1-521F48E6CFC3}"/>
              </a:ext>
            </a:extLst>
          </p:cNvPr>
          <p:cNvSpPr>
            <a:spLocks/>
          </p:cNvSpPr>
          <p:nvPr/>
        </p:nvSpPr>
        <p:spPr>
          <a:xfrm>
            <a:off x="4550779" y="4252322"/>
            <a:ext cx="822960" cy="438266"/>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2</a:t>
            </a:r>
          </a:p>
        </p:txBody>
      </p:sp>
      <p:sp>
        <p:nvSpPr>
          <p:cNvPr id="23" name="Rectangle 22">
            <a:extLst>
              <a:ext uri="{FF2B5EF4-FFF2-40B4-BE49-F238E27FC236}">
                <a16:creationId xmlns:a16="http://schemas.microsoft.com/office/drawing/2014/main" id="{2D5F0996-B6D5-8BF6-50F5-50EFA3E41A1E}"/>
              </a:ext>
            </a:extLst>
          </p:cNvPr>
          <p:cNvSpPr>
            <a:spLocks/>
          </p:cNvSpPr>
          <p:nvPr/>
        </p:nvSpPr>
        <p:spPr>
          <a:xfrm>
            <a:off x="4550779" y="4695765"/>
            <a:ext cx="822960" cy="438265"/>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3</a:t>
            </a:r>
          </a:p>
        </p:txBody>
      </p:sp>
      <p:pic>
        <p:nvPicPr>
          <p:cNvPr id="24" name="Graphic 18" descr="Database outline">
            <a:extLst>
              <a:ext uri="{FF2B5EF4-FFF2-40B4-BE49-F238E27FC236}">
                <a16:creationId xmlns:a16="http://schemas.microsoft.com/office/drawing/2014/main" id="{77C6BD74-3807-03F3-F10A-DC14233EE50C}"/>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733878" y="6175208"/>
            <a:ext cx="448213" cy="357255"/>
          </a:xfrm>
          <a:prstGeom prst="rect">
            <a:avLst/>
          </a:prstGeom>
        </p:spPr>
      </p:pic>
      <p:sp>
        <p:nvSpPr>
          <p:cNvPr id="25" name="TextBox 50">
            <a:extLst>
              <a:ext uri="{FF2B5EF4-FFF2-40B4-BE49-F238E27FC236}">
                <a16:creationId xmlns:a16="http://schemas.microsoft.com/office/drawing/2014/main" id="{76105416-4547-FE98-2666-9B843345F871}"/>
              </a:ext>
            </a:extLst>
          </p:cNvPr>
          <p:cNvSpPr txBox="1">
            <a:spLocks noChangeAspect="1"/>
          </p:cNvSpPr>
          <p:nvPr/>
        </p:nvSpPr>
        <p:spPr>
          <a:xfrm>
            <a:off x="5141940" y="6176094"/>
            <a:ext cx="631874" cy="355482"/>
          </a:xfrm>
          <a:prstGeom prst="rect">
            <a:avLst/>
          </a:prstGeom>
          <a:noFill/>
        </p:spPr>
        <p:txBody>
          <a:bodyPr rot="0" spcFirstLastPara="0" vert="horz" wrap="square" lIns="0" tIns="0" rIns="0" bIns="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228600">
              <a:spcAft>
                <a:spcPts val="1200"/>
              </a:spcAft>
              <a:defRPr/>
            </a:pPr>
            <a:r>
              <a:rPr lang="en-US" sz="700">
                <a:solidFill>
                  <a:srgbClr val="000000"/>
                </a:solidFill>
                <a:latin typeface="Graphik" panose="020B0503030202060203" pitchFamily="34" charset="0"/>
              </a:rPr>
              <a:t>Agent Logs</a:t>
            </a:r>
            <a:br>
              <a:rPr lang="en-US" sz="700">
                <a:solidFill>
                  <a:srgbClr val="000000"/>
                </a:solidFill>
                <a:latin typeface="Graphik" panose="020B0503030202060203" pitchFamily="34" charset="0"/>
              </a:rPr>
            </a:br>
            <a:r>
              <a:rPr lang="en-US" sz="700">
                <a:solidFill>
                  <a:srgbClr val="000000"/>
                </a:solidFill>
                <a:latin typeface="Graphik" panose="020B0503030202060203" pitchFamily="34" charset="0"/>
              </a:rPr>
              <a:t>Azure Monitor</a:t>
            </a:r>
          </a:p>
        </p:txBody>
      </p:sp>
      <p:sp>
        <p:nvSpPr>
          <p:cNvPr id="26" name="Rectangle: Rounded Corners 25">
            <a:extLst>
              <a:ext uri="{FF2B5EF4-FFF2-40B4-BE49-F238E27FC236}">
                <a16:creationId xmlns:a16="http://schemas.microsoft.com/office/drawing/2014/main" id="{C5E2B301-6971-8D83-5244-3516E40588F2}"/>
              </a:ext>
            </a:extLst>
          </p:cNvPr>
          <p:cNvSpPr/>
          <p:nvPr/>
        </p:nvSpPr>
        <p:spPr>
          <a:xfrm>
            <a:off x="3809022" y="3296214"/>
            <a:ext cx="548640" cy="199826"/>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i="0" u="none" strike="noStrike" kern="0" cap="none" spc="0" normalizeH="0" baseline="0" noProof="0">
                <a:ln>
                  <a:noFill/>
                </a:ln>
                <a:solidFill>
                  <a:srgbClr val="000000"/>
                </a:solidFill>
                <a:effectLst/>
                <a:uLnTx/>
                <a:uFillTx/>
                <a:latin typeface="Graphik" panose="020B0503030202060203" pitchFamily="34" charset="0"/>
              </a:rPr>
              <a:t>OAuth</a:t>
            </a:r>
          </a:p>
        </p:txBody>
      </p:sp>
      <p:sp>
        <p:nvSpPr>
          <p:cNvPr id="27" name="Rectangle: Rounded Corners 26">
            <a:extLst>
              <a:ext uri="{FF2B5EF4-FFF2-40B4-BE49-F238E27FC236}">
                <a16:creationId xmlns:a16="http://schemas.microsoft.com/office/drawing/2014/main" id="{F1A83440-ED9C-6B43-B293-01FB2F434DA2}"/>
              </a:ext>
            </a:extLst>
          </p:cNvPr>
          <p:cNvSpPr/>
          <p:nvPr/>
        </p:nvSpPr>
        <p:spPr>
          <a:xfrm>
            <a:off x="5647169" y="2391790"/>
            <a:ext cx="1208573" cy="236407"/>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defRPr/>
            </a:pPr>
            <a:r>
              <a:rPr lang="en-US" sz="700" kern="0" dirty="0">
                <a:solidFill>
                  <a:srgbClr val="000000"/>
                </a:solidFill>
                <a:latin typeface="Graphik"/>
              </a:rPr>
              <a:t>Distiller Endpoint</a:t>
            </a:r>
            <a:endParaRPr kumimoji="0" lang="en-US" sz="700" b="0" i="0" u="none" strike="noStrike" kern="0" cap="none" spc="0" normalizeH="0" baseline="0" noProof="0" dirty="0">
              <a:ln>
                <a:noFill/>
              </a:ln>
              <a:solidFill>
                <a:srgbClr val="000000"/>
              </a:solidFill>
              <a:effectLst/>
              <a:uLnTx/>
              <a:uFillTx/>
              <a:latin typeface="Graphik"/>
              <a:ea typeface="+mn-ea"/>
              <a:cs typeface="+mn-cs"/>
            </a:endParaRPr>
          </a:p>
        </p:txBody>
      </p:sp>
      <p:sp>
        <p:nvSpPr>
          <p:cNvPr id="28" name="Rectangle: Rounded Corners 27">
            <a:extLst>
              <a:ext uri="{FF2B5EF4-FFF2-40B4-BE49-F238E27FC236}">
                <a16:creationId xmlns:a16="http://schemas.microsoft.com/office/drawing/2014/main" id="{842388FD-0CF3-5552-A423-C30777CF5885}"/>
              </a:ext>
            </a:extLst>
          </p:cNvPr>
          <p:cNvSpPr/>
          <p:nvPr/>
        </p:nvSpPr>
        <p:spPr>
          <a:xfrm>
            <a:off x="4397478" y="1973996"/>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Orchestrator</a:t>
            </a:r>
          </a:p>
        </p:txBody>
      </p:sp>
      <p:sp>
        <p:nvSpPr>
          <p:cNvPr id="29" name="Rectangle: Rounded Corners 28">
            <a:extLst>
              <a:ext uri="{FF2B5EF4-FFF2-40B4-BE49-F238E27FC236}">
                <a16:creationId xmlns:a16="http://schemas.microsoft.com/office/drawing/2014/main" id="{27BEA0E8-641B-8F82-60B0-C15AA4B1353C}"/>
              </a:ext>
            </a:extLst>
          </p:cNvPr>
          <p:cNvSpPr/>
          <p:nvPr/>
        </p:nvSpPr>
        <p:spPr>
          <a:xfrm>
            <a:off x="5727403" y="1973995"/>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Super Agent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(Pre-built)</a:t>
            </a:r>
          </a:p>
        </p:txBody>
      </p:sp>
      <p:sp>
        <p:nvSpPr>
          <p:cNvPr id="30" name="Rectangle: Rounded Corners 29">
            <a:extLst>
              <a:ext uri="{FF2B5EF4-FFF2-40B4-BE49-F238E27FC236}">
                <a16:creationId xmlns:a16="http://schemas.microsoft.com/office/drawing/2014/main" id="{77B29ACD-F201-065D-34CF-454C981C4B73}"/>
              </a:ext>
            </a:extLst>
          </p:cNvPr>
          <p:cNvSpPr/>
          <p:nvPr/>
        </p:nvSpPr>
        <p:spPr>
          <a:xfrm>
            <a:off x="7031896" y="1963853"/>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Utility Agent</a:t>
            </a:r>
          </a:p>
          <a:p>
            <a:pPr marL="0" marR="0" lvl="0" indent="0" algn="ctr" defTabSz="914400" eaLnBrk="1" fontAlgn="auto" latinLnBrk="0" hangingPunct="1">
              <a:lnSpc>
                <a:spcPct val="100000"/>
              </a:lnSpc>
              <a:spcBef>
                <a:spcPts val="0"/>
              </a:spcBef>
              <a:spcAft>
                <a:spcPts val="0"/>
              </a:spcAft>
              <a:buClrTx/>
              <a:buSzTx/>
              <a:buFontTx/>
              <a:buNone/>
              <a:tabLst/>
              <a:defRPr/>
            </a:pPr>
            <a:r>
              <a:rPr lang="en-US" sz="700" kern="0">
                <a:solidFill>
                  <a:srgbClr val="000000"/>
                </a:solidFill>
                <a:latin typeface="Graphik"/>
              </a:rPr>
              <a:t>(Pre-built)</a:t>
            </a: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31" name="Rectangle 30">
            <a:extLst>
              <a:ext uri="{FF2B5EF4-FFF2-40B4-BE49-F238E27FC236}">
                <a16:creationId xmlns:a16="http://schemas.microsoft.com/office/drawing/2014/main" id="{EC032CCC-4AD2-B625-95C7-620BA22AB936}"/>
              </a:ext>
            </a:extLst>
          </p:cNvPr>
          <p:cNvSpPr/>
          <p:nvPr/>
        </p:nvSpPr>
        <p:spPr>
          <a:xfrm>
            <a:off x="4192174" y="1321930"/>
            <a:ext cx="4115980" cy="423794"/>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endParaRPr lang="en-US" sz="1200" err="1">
              <a:solidFill>
                <a:srgbClr val="5B9CD5"/>
              </a:solidFill>
              <a:latin typeface="Graphik" panose="020B0503030202060203" pitchFamily="34" charset="0"/>
              <a:cs typeface="Arial" panose="020B0604020202020204" pitchFamily="34" charset="0"/>
            </a:endParaRPr>
          </a:p>
        </p:txBody>
      </p:sp>
      <p:sp>
        <p:nvSpPr>
          <p:cNvPr id="32" name="Rectangle: Rounded Corners 31">
            <a:extLst>
              <a:ext uri="{FF2B5EF4-FFF2-40B4-BE49-F238E27FC236}">
                <a16:creationId xmlns:a16="http://schemas.microsoft.com/office/drawing/2014/main" id="{F56CB37A-679A-2223-9536-C5D2123CA89E}"/>
              </a:ext>
            </a:extLst>
          </p:cNvPr>
          <p:cNvSpPr/>
          <p:nvPr/>
        </p:nvSpPr>
        <p:spPr>
          <a:xfrm>
            <a:off x="4330357" y="1383464"/>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a:t>
            </a:r>
            <a:br>
              <a:rPr kumimoji="0" lang="en-US" sz="700" b="0" i="0" u="none" strike="noStrike" kern="0" cap="none" spc="0" normalizeH="0" baseline="0" noProof="0">
                <a:ln>
                  <a:noFill/>
                </a:ln>
                <a:solidFill>
                  <a:srgbClr val="000000"/>
                </a:solidFill>
                <a:effectLst/>
                <a:uLnTx/>
                <a:uFillTx/>
                <a:latin typeface="Graphik"/>
                <a:ea typeface="+mn-ea"/>
                <a:cs typeface="+mn-cs"/>
              </a:rPr>
            </a:br>
            <a:r>
              <a:rPr kumimoji="0" lang="en-US" sz="700" b="0" i="0" u="none" strike="noStrike" kern="0" cap="none" spc="0" normalizeH="0" baseline="0" noProof="0">
                <a:ln>
                  <a:noFill/>
                </a:ln>
                <a:solidFill>
                  <a:srgbClr val="000000"/>
                </a:solidFill>
                <a:effectLst/>
                <a:uLnTx/>
                <a:uFillTx/>
                <a:latin typeface="Graphik"/>
                <a:ea typeface="+mn-ea"/>
                <a:cs typeface="+mn-cs"/>
              </a:rPr>
              <a:t>LLM</a:t>
            </a:r>
          </a:p>
        </p:txBody>
      </p:sp>
      <p:sp>
        <p:nvSpPr>
          <p:cNvPr id="33" name="Rectangle: Rounded Corners 32">
            <a:extLst>
              <a:ext uri="{FF2B5EF4-FFF2-40B4-BE49-F238E27FC236}">
                <a16:creationId xmlns:a16="http://schemas.microsoft.com/office/drawing/2014/main" id="{52105BB1-9528-5504-E7AC-703A87C13FC9}"/>
              </a:ext>
            </a:extLst>
          </p:cNvPr>
          <p:cNvSpPr/>
          <p:nvPr/>
        </p:nvSpPr>
        <p:spPr>
          <a:xfrm>
            <a:off x="5306122" y="1374721"/>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Embedding</a:t>
            </a:r>
          </a:p>
        </p:txBody>
      </p:sp>
      <p:pic>
        <p:nvPicPr>
          <p:cNvPr id="34" name="Picture 33" descr="A screenshot of a computer game&#10;&#10;AI-generated content may be incorrect.">
            <a:extLst>
              <a:ext uri="{FF2B5EF4-FFF2-40B4-BE49-F238E27FC236}">
                <a16:creationId xmlns:a16="http://schemas.microsoft.com/office/drawing/2014/main" id="{550264C3-9ADA-047E-0555-B03401ABDC31}"/>
              </a:ext>
            </a:extLst>
          </p:cNvPr>
          <p:cNvPicPr>
            <a:picLocks noChangeAspect="1"/>
          </p:cNvPicPr>
          <p:nvPr/>
        </p:nvPicPr>
        <p:blipFill>
          <a:blip r:embed="rId3"/>
          <a:stretch>
            <a:fillRect/>
          </a:stretch>
        </p:blipFill>
        <p:spPr>
          <a:xfrm>
            <a:off x="5009826" y="1285196"/>
            <a:ext cx="156750" cy="165033"/>
          </a:xfrm>
          <a:prstGeom prst="rect">
            <a:avLst/>
          </a:prstGeom>
          <a:ln>
            <a:solidFill>
              <a:schemeClr val="tx1"/>
            </a:solidFill>
          </a:ln>
        </p:spPr>
      </p:pic>
      <p:sp>
        <p:nvSpPr>
          <p:cNvPr id="35" name="Rectangle: Rounded Corners 34">
            <a:extLst>
              <a:ext uri="{FF2B5EF4-FFF2-40B4-BE49-F238E27FC236}">
                <a16:creationId xmlns:a16="http://schemas.microsoft.com/office/drawing/2014/main" id="{1F42F9EF-B20D-5370-5150-CE3271152AD8}"/>
              </a:ext>
            </a:extLst>
          </p:cNvPr>
          <p:cNvSpPr/>
          <p:nvPr/>
        </p:nvSpPr>
        <p:spPr>
          <a:xfrm>
            <a:off x="6353142" y="1371973"/>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a:t>
            </a:r>
            <a:r>
              <a:rPr kumimoji="0" lang="en-US" sz="700" b="0" i="0" u="none" strike="noStrike" kern="0" cap="none" spc="0" normalizeH="0" baseline="0" noProof="0" err="1">
                <a:ln>
                  <a:noFill/>
                </a:ln>
                <a:solidFill>
                  <a:srgbClr val="000000"/>
                </a:solidFill>
                <a:effectLst/>
                <a:uLnTx/>
                <a:uFillTx/>
                <a:latin typeface="Graphik"/>
                <a:ea typeface="+mn-ea"/>
                <a:cs typeface="+mn-cs"/>
              </a:rPr>
              <a:t>Reranker</a:t>
            </a: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36" name="Rectangle: Rounded Corners 35">
            <a:extLst>
              <a:ext uri="{FF2B5EF4-FFF2-40B4-BE49-F238E27FC236}">
                <a16:creationId xmlns:a16="http://schemas.microsoft.com/office/drawing/2014/main" id="{C0B2607C-52B1-C947-4531-7E749BC3481E}"/>
              </a:ext>
            </a:extLst>
          </p:cNvPr>
          <p:cNvSpPr/>
          <p:nvPr/>
        </p:nvSpPr>
        <p:spPr>
          <a:xfrm>
            <a:off x="7352661" y="1383464"/>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VLM</a:t>
            </a:r>
          </a:p>
        </p:txBody>
      </p:sp>
      <p:pic>
        <p:nvPicPr>
          <p:cNvPr id="44" name="Graphic 26" descr="Gears outline">
            <a:extLst>
              <a:ext uri="{FF2B5EF4-FFF2-40B4-BE49-F238E27FC236}">
                <a16:creationId xmlns:a16="http://schemas.microsoft.com/office/drawing/2014/main" id="{6B868983-FBF8-672F-0479-63ED0099634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911117" y="4259960"/>
            <a:ext cx="341641" cy="362285"/>
          </a:xfrm>
          <a:prstGeom prst="rect">
            <a:avLst/>
          </a:prstGeom>
        </p:spPr>
      </p:pic>
      <p:sp>
        <p:nvSpPr>
          <p:cNvPr id="45" name="TextBox 25">
            <a:extLst>
              <a:ext uri="{FF2B5EF4-FFF2-40B4-BE49-F238E27FC236}">
                <a16:creationId xmlns:a16="http://schemas.microsoft.com/office/drawing/2014/main" id="{AE722D36-FBB6-D798-1CA2-1669A7D86BEA}"/>
              </a:ext>
            </a:extLst>
          </p:cNvPr>
          <p:cNvSpPr txBox="1">
            <a:spLocks noChangeAspect="1"/>
          </p:cNvSpPr>
          <p:nvPr/>
        </p:nvSpPr>
        <p:spPr>
          <a:xfrm>
            <a:off x="3805010" y="4573644"/>
            <a:ext cx="512436" cy="208116"/>
          </a:xfrm>
          <a:prstGeom prst="rect">
            <a:avLst/>
          </a:prstGeom>
          <a:noFill/>
        </p:spPr>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600">
                <a:latin typeface="Graphik"/>
              </a:rPr>
              <a:t>Ingress Controller</a:t>
            </a:r>
          </a:p>
        </p:txBody>
      </p:sp>
      <p:sp>
        <p:nvSpPr>
          <p:cNvPr id="46" name="Rectangle: Rounded Corners 45">
            <a:extLst>
              <a:ext uri="{FF2B5EF4-FFF2-40B4-BE49-F238E27FC236}">
                <a16:creationId xmlns:a16="http://schemas.microsoft.com/office/drawing/2014/main" id="{EC8C84B8-AC0F-FE1B-118D-6D0FDF44F1A4}"/>
              </a:ext>
            </a:extLst>
          </p:cNvPr>
          <p:cNvSpPr/>
          <p:nvPr/>
        </p:nvSpPr>
        <p:spPr>
          <a:xfrm>
            <a:off x="3953887" y="5426147"/>
            <a:ext cx="623643" cy="554168"/>
          </a:xfrm>
          <a:prstGeom prst="roundRect">
            <a:avLst>
              <a:gd name="adj" fmla="val 6021"/>
            </a:avLst>
          </a:prstGeom>
          <a:solidFill>
            <a:srgbClr val="F2F2F2"/>
          </a:solidFill>
          <a:ln w="9525"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r>
              <a:rPr lang="en-US" altLang="en-US" sz="700">
                <a:solidFill>
                  <a:srgbClr val="000000"/>
                </a:solidFill>
                <a:latin typeface="Graphik" panose="020B0503030202060203" pitchFamily="34" charset="0"/>
              </a:rPr>
              <a:t>Human in the Loop Review</a:t>
            </a:r>
            <a:endParaRPr lang="en-US" sz="700">
              <a:solidFill>
                <a:srgbClr val="000000"/>
              </a:solidFill>
              <a:latin typeface="Graphik" panose="020B0503030202060203" pitchFamily="34" charset="0"/>
            </a:endParaRPr>
          </a:p>
        </p:txBody>
      </p:sp>
      <p:sp>
        <p:nvSpPr>
          <p:cNvPr id="47" name="Rectangle: Rounded Corners 46">
            <a:extLst>
              <a:ext uri="{FF2B5EF4-FFF2-40B4-BE49-F238E27FC236}">
                <a16:creationId xmlns:a16="http://schemas.microsoft.com/office/drawing/2014/main" id="{38A31F56-F0BD-F5A8-D59E-89DC07D6055B}"/>
              </a:ext>
            </a:extLst>
          </p:cNvPr>
          <p:cNvSpPr/>
          <p:nvPr/>
        </p:nvSpPr>
        <p:spPr>
          <a:xfrm>
            <a:off x="227181" y="2067720"/>
            <a:ext cx="1714979" cy="1476164"/>
          </a:xfrm>
          <a:prstGeom prst="roundRect">
            <a:avLst>
              <a:gd name="adj" fmla="val 3458"/>
            </a:avLst>
          </a:prstGeom>
          <a:solidFill>
            <a:schemeClr val="bg1">
              <a:lumMod val="85000"/>
              <a:alpha val="9804"/>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algn="ctr">
              <a:defRPr/>
            </a:pPr>
            <a: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t>Applications</a:t>
            </a:r>
            <a:b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br>
            <a: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t> Virtual Agents, Etc.</a:t>
            </a:r>
          </a:p>
          <a:p>
            <a:pPr algn="ctr" eaLnBrk="1" fontAlgn="auto" hangingPunct="1">
              <a:spcBef>
                <a:spcPts val="0"/>
              </a:spcBef>
              <a:spcAft>
                <a:spcPts val="0"/>
              </a:spcAft>
              <a:defRPr/>
            </a:pPr>
            <a:r>
              <a:rPr lang="en-US" sz="900" b="1">
                <a:solidFill>
                  <a:schemeClr val="tx1"/>
                </a:solidFill>
                <a:latin typeface="Graphik" panose="020B0503030202060203" pitchFamily="34" charset="0"/>
                <a:cs typeface="Arial" panose="020B0604020202020204" pitchFamily="34" charset="0"/>
              </a:rPr>
              <a:t> </a:t>
            </a:r>
          </a:p>
        </p:txBody>
      </p:sp>
      <p:sp>
        <p:nvSpPr>
          <p:cNvPr id="48" name="Rectangle: Rounded Corners 47">
            <a:extLst>
              <a:ext uri="{FF2B5EF4-FFF2-40B4-BE49-F238E27FC236}">
                <a16:creationId xmlns:a16="http://schemas.microsoft.com/office/drawing/2014/main" id="{9F0C99E0-576D-A075-39B4-EFECC1EDB6BD}"/>
              </a:ext>
            </a:extLst>
          </p:cNvPr>
          <p:cNvSpPr/>
          <p:nvPr/>
        </p:nvSpPr>
        <p:spPr>
          <a:xfrm>
            <a:off x="258647" y="3825245"/>
            <a:ext cx="1683513" cy="2157194"/>
          </a:xfrm>
          <a:prstGeom prst="roundRect">
            <a:avLst>
              <a:gd name="adj" fmla="val 5884"/>
            </a:avLst>
          </a:prstGeom>
          <a:solidFill>
            <a:schemeClr val="bg1">
              <a:lumMod val="85000"/>
              <a:alpha val="9804"/>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91440" rIns="91440"/>
          <a:lstStyle/>
          <a:p>
            <a:pPr algn="ctr" eaLnBrk="1" fontAlgn="auto" hangingPunct="1">
              <a:spcBef>
                <a:spcPts val="0"/>
              </a:spcBef>
              <a:spcAft>
                <a:spcPts val="0"/>
              </a:spcAft>
              <a:defRPr/>
            </a:pPr>
            <a:r>
              <a:rPr lang="en-US" sz="1000" b="1">
                <a:solidFill>
                  <a:schemeClr val="tx1"/>
                </a:solidFill>
                <a:latin typeface="Graphik" panose="020B0503030202060203" pitchFamily="34" charset="0"/>
                <a:cs typeface="Arial" panose="020B0604020202020204" pitchFamily="34" charset="0"/>
              </a:rPr>
              <a:t>Administrators</a:t>
            </a:r>
          </a:p>
        </p:txBody>
      </p:sp>
      <p:sp>
        <p:nvSpPr>
          <p:cNvPr id="49" name="TextBox 9">
            <a:extLst>
              <a:ext uri="{FF2B5EF4-FFF2-40B4-BE49-F238E27FC236}">
                <a16:creationId xmlns:a16="http://schemas.microsoft.com/office/drawing/2014/main" id="{AB21E425-9710-3231-7844-00711C85903A}"/>
              </a:ext>
            </a:extLst>
          </p:cNvPr>
          <p:cNvSpPr txBox="1">
            <a:spLocks noChangeArrowheads="1"/>
          </p:cNvSpPr>
          <p:nvPr/>
        </p:nvSpPr>
        <p:spPr bwMode="auto">
          <a:xfrm>
            <a:off x="348535" y="4592462"/>
            <a:ext cx="1414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Aspire Administration </a:t>
            </a:r>
          </a:p>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(Secured by SSO)</a:t>
            </a:r>
          </a:p>
        </p:txBody>
      </p:sp>
      <p:pic>
        <p:nvPicPr>
          <p:cNvPr id="50" name="Picture 49">
            <a:extLst>
              <a:ext uri="{FF2B5EF4-FFF2-40B4-BE49-F238E27FC236}">
                <a16:creationId xmlns:a16="http://schemas.microsoft.com/office/drawing/2014/main" id="{6EFB4C48-CDDB-0342-C54F-B726E34C8550}"/>
              </a:ext>
            </a:extLst>
          </p:cNvPr>
          <p:cNvPicPr>
            <a:picLocks noChangeAspect="1"/>
          </p:cNvPicPr>
          <p:nvPr/>
        </p:nvPicPr>
        <p:blipFill>
          <a:blip r:embed="rId5"/>
          <a:stretch>
            <a:fillRect/>
          </a:stretch>
        </p:blipFill>
        <p:spPr>
          <a:xfrm>
            <a:off x="516229" y="5008101"/>
            <a:ext cx="1110390" cy="516906"/>
          </a:xfrm>
          <a:prstGeom prst="rect">
            <a:avLst/>
          </a:prstGeom>
        </p:spPr>
      </p:pic>
      <p:pic>
        <p:nvPicPr>
          <p:cNvPr id="51" name="Picture 50">
            <a:extLst>
              <a:ext uri="{FF2B5EF4-FFF2-40B4-BE49-F238E27FC236}">
                <a16:creationId xmlns:a16="http://schemas.microsoft.com/office/drawing/2014/main" id="{2BE54339-218A-B69D-3CF4-AC025B92793F}"/>
              </a:ext>
            </a:extLst>
          </p:cNvPr>
          <p:cNvPicPr>
            <a:picLocks noChangeAspect="1"/>
          </p:cNvPicPr>
          <p:nvPr/>
        </p:nvPicPr>
        <p:blipFill>
          <a:blip r:embed="rId6"/>
          <a:stretch>
            <a:fillRect/>
          </a:stretch>
        </p:blipFill>
        <p:spPr>
          <a:xfrm>
            <a:off x="547261" y="4110175"/>
            <a:ext cx="1048327" cy="482285"/>
          </a:xfrm>
          <a:prstGeom prst="rect">
            <a:avLst/>
          </a:prstGeom>
        </p:spPr>
      </p:pic>
      <p:sp>
        <p:nvSpPr>
          <p:cNvPr id="52" name="TextBox 9">
            <a:extLst>
              <a:ext uri="{FF2B5EF4-FFF2-40B4-BE49-F238E27FC236}">
                <a16:creationId xmlns:a16="http://schemas.microsoft.com/office/drawing/2014/main" id="{DE1C1D91-01CB-DC4D-8FC7-69F9C67F658F}"/>
              </a:ext>
            </a:extLst>
          </p:cNvPr>
          <p:cNvSpPr txBox="1">
            <a:spLocks noChangeArrowheads="1"/>
          </p:cNvSpPr>
          <p:nvPr/>
        </p:nvSpPr>
        <p:spPr bwMode="auto">
          <a:xfrm>
            <a:off x="118406" y="5543875"/>
            <a:ext cx="21198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Saga Administration </a:t>
            </a:r>
          </a:p>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(Secured by SSO)</a:t>
            </a:r>
          </a:p>
        </p:txBody>
      </p:sp>
      <p:sp>
        <p:nvSpPr>
          <p:cNvPr id="53" name="Rectangle 52">
            <a:extLst>
              <a:ext uri="{FF2B5EF4-FFF2-40B4-BE49-F238E27FC236}">
                <a16:creationId xmlns:a16="http://schemas.microsoft.com/office/drawing/2014/main" id="{267C296D-C5C8-F175-875F-6893E445D6BE}"/>
              </a:ext>
            </a:extLst>
          </p:cNvPr>
          <p:cNvSpPr/>
          <p:nvPr/>
        </p:nvSpPr>
        <p:spPr>
          <a:xfrm>
            <a:off x="2639537" y="4224928"/>
            <a:ext cx="815478" cy="373807"/>
          </a:xfrm>
          <a:prstGeom prst="rect">
            <a:avLst/>
          </a:prstGeom>
          <a:solidFill>
            <a:srgbClr val="E6F2F8"/>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eaLnBrk="1" fontAlgn="auto" hangingPunct="1">
              <a:spcBef>
                <a:spcPts val="0"/>
              </a:spcBef>
              <a:spcAft>
                <a:spcPts val="0"/>
              </a:spcAft>
              <a:defRPr/>
            </a:pPr>
            <a:endParaRPr lang="en-US" sz="1200">
              <a:solidFill>
                <a:srgbClr val="5B9CD5"/>
              </a:solidFill>
              <a:latin typeface="Arial" panose="020B0604020202020204" pitchFamily="34" charset="0"/>
              <a:cs typeface="Arial" panose="020B0604020202020204" pitchFamily="34" charset="0"/>
            </a:endParaRPr>
          </a:p>
        </p:txBody>
      </p:sp>
      <p:pic>
        <p:nvPicPr>
          <p:cNvPr id="54" name="Graphic 53">
            <a:extLst>
              <a:ext uri="{FF2B5EF4-FFF2-40B4-BE49-F238E27FC236}">
                <a16:creationId xmlns:a16="http://schemas.microsoft.com/office/drawing/2014/main" id="{2633956B-47A0-D6A3-FF13-16EC46FE424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663922" y="4271259"/>
            <a:ext cx="285769" cy="285769"/>
          </a:xfrm>
          <a:prstGeom prst="rect">
            <a:avLst/>
          </a:prstGeom>
        </p:spPr>
      </p:pic>
      <p:sp>
        <p:nvSpPr>
          <p:cNvPr id="55" name="TextBox 19">
            <a:extLst>
              <a:ext uri="{FF2B5EF4-FFF2-40B4-BE49-F238E27FC236}">
                <a16:creationId xmlns:a16="http://schemas.microsoft.com/office/drawing/2014/main" id="{6793EDEF-01D9-3D24-A342-84FD5F0552A0}"/>
              </a:ext>
            </a:extLst>
          </p:cNvPr>
          <p:cNvSpPr txBox="1">
            <a:spLocks noChangeArrowheads="1"/>
          </p:cNvSpPr>
          <p:nvPr/>
        </p:nvSpPr>
        <p:spPr bwMode="auto">
          <a:xfrm>
            <a:off x="2840351" y="4290620"/>
            <a:ext cx="66568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a:latin typeface="Arial" panose="020B0604020202020204" pitchFamily="34" charset="0"/>
                <a:ea typeface="Amazon Ember" panose="020B0603020204020204" pitchFamily="34" charset="0"/>
                <a:cs typeface="Arial" panose="020B0604020202020204" pitchFamily="34" charset="0"/>
              </a:rPr>
              <a:t>Load Balancers</a:t>
            </a:r>
          </a:p>
        </p:txBody>
      </p:sp>
      <p:cxnSp>
        <p:nvCxnSpPr>
          <p:cNvPr id="56" name="Connector: Elbow 55">
            <a:extLst>
              <a:ext uri="{FF2B5EF4-FFF2-40B4-BE49-F238E27FC236}">
                <a16:creationId xmlns:a16="http://schemas.microsoft.com/office/drawing/2014/main" id="{11D2DE42-662F-FEC5-A8D8-94A420B54469}"/>
              </a:ext>
            </a:extLst>
          </p:cNvPr>
          <p:cNvCxnSpPr>
            <a:cxnSpLocks/>
            <a:stCxn id="53" idx="1"/>
          </p:cNvCxnSpPr>
          <p:nvPr/>
        </p:nvCxnSpPr>
        <p:spPr>
          <a:xfrm rot="10800000" flipV="1">
            <a:off x="1942161" y="4411832"/>
            <a:ext cx="697377" cy="492010"/>
          </a:xfrm>
          <a:prstGeom prst="bentConnector3">
            <a:avLst>
              <a:gd name="adj1" fmla="val 70468"/>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 name="Connector: Elbow 56">
            <a:extLst>
              <a:ext uri="{FF2B5EF4-FFF2-40B4-BE49-F238E27FC236}">
                <a16:creationId xmlns:a16="http://schemas.microsoft.com/office/drawing/2014/main" id="{DF5635F7-9FDB-3B14-EB45-E96D1EE93E26}"/>
              </a:ext>
            </a:extLst>
          </p:cNvPr>
          <p:cNvCxnSpPr>
            <a:cxnSpLocks/>
            <a:endCxn id="17" idx="3"/>
          </p:cNvCxnSpPr>
          <p:nvPr/>
        </p:nvCxnSpPr>
        <p:spPr>
          <a:xfrm rot="10800000" flipV="1">
            <a:off x="7163816" y="4347726"/>
            <a:ext cx="393978" cy="91939"/>
          </a:xfrm>
          <a:prstGeom prst="bentConnector3">
            <a:avLst>
              <a:gd name="adj1" fmla="val 50000"/>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Connector: Elbow 57">
            <a:extLst>
              <a:ext uri="{FF2B5EF4-FFF2-40B4-BE49-F238E27FC236}">
                <a16:creationId xmlns:a16="http://schemas.microsoft.com/office/drawing/2014/main" id="{0CEDE4E1-EC1D-0616-DF70-DB60F729A60E}"/>
              </a:ext>
            </a:extLst>
          </p:cNvPr>
          <p:cNvCxnSpPr>
            <a:cxnSpLocks/>
            <a:stCxn id="19" idx="1"/>
            <a:endCxn id="17" idx="3"/>
          </p:cNvCxnSpPr>
          <p:nvPr/>
        </p:nvCxnSpPr>
        <p:spPr>
          <a:xfrm rot="10800000" flipV="1">
            <a:off x="7163816" y="3788852"/>
            <a:ext cx="395002" cy="650813"/>
          </a:xfrm>
          <a:prstGeom prst="bentConnector3">
            <a:avLst>
              <a:gd name="adj1" fmla="val 50000"/>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9" name="Connector: Elbow 58">
            <a:extLst>
              <a:ext uri="{FF2B5EF4-FFF2-40B4-BE49-F238E27FC236}">
                <a16:creationId xmlns:a16="http://schemas.microsoft.com/office/drawing/2014/main" id="{6FF5C798-094A-4C16-B8C1-248425F2EA1C}"/>
              </a:ext>
            </a:extLst>
          </p:cNvPr>
          <p:cNvCxnSpPr>
            <a:cxnSpLocks/>
          </p:cNvCxnSpPr>
          <p:nvPr/>
        </p:nvCxnSpPr>
        <p:spPr>
          <a:xfrm rot="5400000" flipH="1" flipV="1">
            <a:off x="4472145" y="2121191"/>
            <a:ext cx="786220" cy="1563827"/>
          </a:xfrm>
          <a:prstGeom prst="bentConnector2">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0" name="Connector: Elbow 59">
            <a:extLst>
              <a:ext uri="{FF2B5EF4-FFF2-40B4-BE49-F238E27FC236}">
                <a16:creationId xmlns:a16="http://schemas.microsoft.com/office/drawing/2014/main" id="{DDDDBE5A-B6C8-4839-B7B7-A6DEF319BE0A}"/>
              </a:ext>
            </a:extLst>
          </p:cNvPr>
          <p:cNvCxnSpPr>
            <a:cxnSpLocks/>
          </p:cNvCxnSpPr>
          <p:nvPr/>
        </p:nvCxnSpPr>
        <p:spPr>
          <a:xfrm rot="5400000" flipH="1" flipV="1">
            <a:off x="5123084" y="2466492"/>
            <a:ext cx="966666" cy="1290077"/>
          </a:xfrm>
          <a:prstGeom prst="bentConnector3">
            <a:avLst>
              <a:gd name="adj1" fmla="val 23098"/>
            </a:avLst>
          </a:prstGeom>
          <a:noFill/>
          <a:ln w="9525" cap="flat" cmpd="sng" algn="ctr">
            <a:solidFill>
              <a:schemeClr val="tx1"/>
            </a:solidFill>
            <a:prstDash val="solid"/>
            <a:miter lim="800000"/>
            <a:headEnd type="triangle"/>
            <a:tailEnd type="triangle"/>
          </a:ln>
          <a:effectLst/>
        </p:spPr>
      </p:cxnSp>
      <p:cxnSp>
        <p:nvCxnSpPr>
          <p:cNvPr id="61" name="Connector: Elbow 60">
            <a:extLst>
              <a:ext uri="{FF2B5EF4-FFF2-40B4-BE49-F238E27FC236}">
                <a16:creationId xmlns:a16="http://schemas.microsoft.com/office/drawing/2014/main" id="{856D8EA6-46AB-23C5-8736-F5664C09039D}"/>
              </a:ext>
            </a:extLst>
          </p:cNvPr>
          <p:cNvCxnSpPr>
            <a:cxnSpLocks/>
            <a:stCxn id="53" idx="1"/>
          </p:cNvCxnSpPr>
          <p:nvPr/>
        </p:nvCxnSpPr>
        <p:spPr>
          <a:xfrm rot="10800000">
            <a:off x="1942161" y="2805802"/>
            <a:ext cx="697377" cy="1606030"/>
          </a:xfrm>
          <a:prstGeom prst="bentConnector3">
            <a:avLst>
              <a:gd name="adj1" fmla="val 70666"/>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90">
            <a:extLst>
              <a:ext uri="{FF2B5EF4-FFF2-40B4-BE49-F238E27FC236}">
                <a16:creationId xmlns:a16="http://schemas.microsoft.com/office/drawing/2014/main" id="{49ECEA71-0209-20CC-404B-F9522FE45221}"/>
              </a:ext>
            </a:extLst>
          </p:cNvPr>
          <p:cNvCxnSpPr>
            <a:cxnSpLocks/>
            <a:stCxn id="102" idx="2"/>
          </p:cNvCxnSpPr>
          <p:nvPr/>
        </p:nvCxnSpPr>
        <p:spPr>
          <a:xfrm rot="5400000">
            <a:off x="4460356" y="5396479"/>
            <a:ext cx="423926" cy="189578"/>
          </a:xfrm>
          <a:prstGeom prst="bentConnector2">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63" name="Graphic 62">
            <a:extLst>
              <a:ext uri="{FF2B5EF4-FFF2-40B4-BE49-F238E27FC236}">
                <a16:creationId xmlns:a16="http://schemas.microsoft.com/office/drawing/2014/main" id="{A4DDDE00-4971-CE62-CF9B-220FFDE0E410}"/>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340543" y="6170191"/>
            <a:ext cx="367289" cy="367289"/>
          </a:xfrm>
          <a:prstGeom prst="rect">
            <a:avLst/>
          </a:prstGeom>
        </p:spPr>
      </p:pic>
      <p:cxnSp>
        <p:nvCxnSpPr>
          <p:cNvPr id="64" name="Connector: Elbow 97">
            <a:extLst>
              <a:ext uri="{FF2B5EF4-FFF2-40B4-BE49-F238E27FC236}">
                <a16:creationId xmlns:a16="http://schemas.microsoft.com/office/drawing/2014/main" id="{AEEC4A9E-29DF-26EE-1586-F09B8EAFB537}"/>
              </a:ext>
            </a:extLst>
          </p:cNvPr>
          <p:cNvCxnSpPr>
            <a:cxnSpLocks/>
            <a:stCxn id="17" idx="2"/>
            <a:endCxn id="63" idx="0"/>
          </p:cNvCxnSpPr>
          <p:nvPr/>
        </p:nvCxnSpPr>
        <p:spPr>
          <a:xfrm>
            <a:off x="6523081" y="5301797"/>
            <a:ext cx="1107" cy="868394"/>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5" name="TextBox 31">
            <a:extLst>
              <a:ext uri="{FF2B5EF4-FFF2-40B4-BE49-F238E27FC236}">
                <a16:creationId xmlns:a16="http://schemas.microsoft.com/office/drawing/2014/main" id="{08B13527-6794-89B7-A954-291C032063A6}"/>
              </a:ext>
            </a:extLst>
          </p:cNvPr>
          <p:cNvSpPr txBox="1">
            <a:spLocks noChangeAspect="1"/>
          </p:cNvSpPr>
          <p:nvPr/>
        </p:nvSpPr>
        <p:spPr>
          <a:xfrm>
            <a:off x="6490258" y="5460242"/>
            <a:ext cx="834602" cy="265194"/>
          </a:xfrm>
          <a:prstGeom prst="rect">
            <a:avLst/>
          </a:prstGeom>
          <a:noFill/>
        </p:spPr>
        <p:txBody>
          <a:bodyPr wrap="square" lIns="91440" tIns="45720" rIns="91440" bIns="45720" rtlCol="0" anchor="t">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sz="600">
                <a:latin typeface="Graphik"/>
              </a:rPr>
              <a:t>Redact Sensitive Information</a:t>
            </a:r>
          </a:p>
        </p:txBody>
      </p:sp>
      <p:sp>
        <p:nvSpPr>
          <p:cNvPr id="66" name="TextBox 25">
            <a:extLst>
              <a:ext uri="{FF2B5EF4-FFF2-40B4-BE49-F238E27FC236}">
                <a16:creationId xmlns:a16="http://schemas.microsoft.com/office/drawing/2014/main" id="{4311E756-664F-40D2-F6F9-2DB65FB27623}"/>
              </a:ext>
            </a:extLst>
          </p:cNvPr>
          <p:cNvSpPr txBox="1">
            <a:spLocks noChangeAspect="1"/>
          </p:cNvSpPr>
          <p:nvPr/>
        </p:nvSpPr>
        <p:spPr>
          <a:xfrm>
            <a:off x="6587668" y="6199947"/>
            <a:ext cx="682053" cy="307777"/>
          </a:xfrm>
          <a:prstGeom prst="rect">
            <a:avLst/>
          </a:prstGeom>
          <a:noFill/>
        </p:spPr>
        <p:txBody>
          <a:bodyPr rot="0" spcFirstLastPara="0" vert="horz" wrap="square" lIns="91440" tIns="45720" rIns="9144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700">
                <a:latin typeface="Graphik"/>
              </a:rPr>
              <a:t>Azure AI Language</a:t>
            </a:r>
          </a:p>
        </p:txBody>
      </p:sp>
      <p:pic>
        <p:nvPicPr>
          <p:cNvPr id="67" name="Picture 4" descr="Docker Logo Icons for Your Projects">
            <a:extLst>
              <a:ext uri="{FF2B5EF4-FFF2-40B4-BE49-F238E27FC236}">
                <a16:creationId xmlns:a16="http://schemas.microsoft.com/office/drawing/2014/main" id="{16C058A7-716A-423D-D79E-32AD0D69A040}"/>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3507615"/>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68" name="Picture 4" descr="Docker Logo Icons for Your Projects">
            <a:extLst>
              <a:ext uri="{FF2B5EF4-FFF2-40B4-BE49-F238E27FC236}">
                <a16:creationId xmlns:a16="http://schemas.microsoft.com/office/drawing/2014/main" id="{BE2C6919-0FC7-11E4-416D-37E7EF734D23}"/>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402468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69" name="Picture 4" descr="Docker Logo Icons for Your Projects">
            <a:extLst>
              <a:ext uri="{FF2B5EF4-FFF2-40B4-BE49-F238E27FC236}">
                <a16:creationId xmlns:a16="http://schemas.microsoft.com/office/drawing/2014/main" id="{AA8CC4BD-0AC6-BE5F-F9FC-C6726A2F4F6D}"/>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4677702"/>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0" name="Picture 4" descr="Docker Logo Icons for Your Projects">
            <a:extLst>
              <a:ext uri="{FF2B5EF4-FFF2-40B4-BE49-F238E27FC236}">
                <a16:creationId xmlns:a16="http://schemas.microsoft.com/office/drawing/2014/main" id="{AFBD15C9-E698-4383-34E7-6E19C945C63F}"/>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434457" y="5331408"/>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1" name="Picture 4" descr="Docker Logo Icons for Your Projects">
            <a:extLst>
              <a:ext uri="{FF2B5EF4-FFF2-40B4-BE49-F238E27FC236}">
                <a16:creationId xmlns:a16="http://schemas.microsoft.com/office/drawing/2014/main" id="{812874B0-77F7-0BCA-DE8C-C0228A83A93B}"/>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48065" y="347479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 descr="Docker Logo Icons for Your Projects">
            <a:extLst>
              <a:ext uri="{FF2B5EF4-FFF2-40B4-BE49-F238E27FC236}">
                <a16:creationId xmlns:a16="http://schemas.microsoft.com/office/drawing/2014/main" id="{B490B5E3-C554-2719-EE38-DAB2C4AAC7D0}"/>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68407" y="348870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3" name="Picture 4">
            <a:extLst>
              <a:ext uri="{FF2B5EF4-FFF2-40B4-BE49-F238E27FC236}">
                <a16:creationId xmlns:a16="http://schemas.microsoft.com/office/drawing/2014/main" id="{CB3F87DB-4B25-8BF7-7C41-3BDFFAAECA9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9113" y="2956311"/>
            <a:ext cx="1214987" cy="421544"/>
          </a:xfrm>
          <a:prstGeom prst="rect">
            <a:avLst/>
          </a:prstGeom>
          <a:noFill/>
          <a:extLst>
            <a:ext uri="{909E8E84-426E-40DD-AFC4-6F175D3DCCD1}">
              <a14:hiddenFill xmlns:a14="http://schemas.microsoft.com/office/drawing/2010/main">
                <a:solidFill>
                  <a:srgbClr val="FFFFFF"/>
                </a:solidFill>
              </a14:hiddenFill>
            </a:ext>
          </a:extLst>
        </p:spPr>
      </p:pic>
      <p:pic>
        <p:nvPicPr>
          <p:cNvPr id="74" name="Google Shape;1064;p157">
            <a:extLst>
              <a:ext uri="{FF2B5EF4-FFF2-40B4-BE49-F238E27FC236}">
                <a16:creationId xmlns:a16="http://schemas.microsoft.com/office/drawing/2014/main" id="{9E3DB630-2AE7-C82E-F0F8-F1D8AB4623EA}"/>
              </a:ext>
            </a:extLst>
          </p:cNvPr>
          <p:cNvPicPr preferRelativeResize="0"/>
          <p:nvPr/>
        </p:nvPicPr>
        <p:blipFill>
          <a:blip r:embed="rId11">
            <a:alphaModFix/>
          </a:blip>
          <a:stretch>
            <a:fillRect/>
          </a:stretch>
        </p:blipFill>
        <p:spPr>
          <a:xfrm>
            <a:off x="309030" y="2694618"/>
            <a:ext cx="1156617" cy="508873"/>
          </a:xfrm>
          <a:prstGeom prst="rect">
            <a:avLst/>
          </a:prstGeom>
          <a:noFill/>
          <a:ln w="9525" cap="flat" cmpd="sng">
            <a:solidFill>
              <a:schemeClr val="lt1"/>
            </a:solidFill>
            <a:prstDash val="solid"/>
            <a:round/>
            <a:headEnd type="none" w="sm" len="sm"/>
            <a:tailEnd type="none" w="sm" len="sm"/>
          </a:ln>
        </p:spPr>
      </p:pic>
      <p:pic>
        <p:nvPicPr>
          <p:cNvPr id="76" name="Picture 4" descr="Docker Logo Icons for Your Projects">
            <a:extLst>
              <a:ext uri="{FF2B5EF4-FFF2-40B4-BE49-F238E27FC236}">
                <a16:creationId xmlns:a16="http://schemas.microsoft.com/office/drawing/2014/main" id="{F4850950-F6A6-FE52-E45A-E61CD67D73AD}"/>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00883"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7" name="Picture 4" descr="Docker Logo Icons for Your Projects">
            <a:extLst>
              <a:ext uri="{FF2B5EF4-FFF2-40B4-BE49-F238E27FC236}">
                <a16:creationId xmlns:a16="http://schemas.microsoft.com/office/drawing/2014/main" id="{6898DC6C-A786-287B-19D3-DCFB7555E7C9}"/>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743599" y="2278863"/>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8" name="Picture 4" descr="Docker Logo Icons for Your Projects">
            <a:extLst>
              <a:ext uri="{FF2B5EF4-FFF2-40B4-BE49-F238E27FC236}">
                <a16:creationId xmlns:a16="http://schemas.microsoft.com/office/drawing/2014/main" id="{2D09875D-E825-E235-F583-CBF75D8C58BC}"/>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633182"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9" name="Picture 4" descr="Docker Logo Icons for Your Projects">
            <a:extLst>
              <a:ext uri="{FF2B5EF4-FFF2-40B4-BE49-F238E27FC236}">
                <a16:creationId xmlns:a16="http://schemas.microsoft.com/office/drawing/2014/main" id="{74F7DB89-CC0F-6D3B-AE91-AE146D83C96B}"/>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939684"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80" name="Rectangle 79">
            <a:extLst>
              <a:ext uri="{FF2B5EF4-FFF2-40B4-BE49-F238E27FC236}">
                <a16:creationId xmlns:a16="http://schemas.microsoft.com/office/drawing/2014/main" id="{D141151B-9F2B-3D67-D3FA-17BE3B731410}"/>
              </a:ext>
            </a:extLst>
          </p:cNvPr>
          <p:cNvSpPr/>
          <p:nvPr/>
        </p:nvSpPr>
        <p:spPr>
          <a:xfrm>
            <a:off x="10388287" y="2949054"/>
            <a:ext cx="1517254" cy="3598607"/>
          </a:xfrm>
          <a:prstGeom prst="rect">
            <a:avLst/>
          </a:prstGeom>
          <a:solidFill>
            <a:srgbClr val="F2FB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900" b="1">
                <a:solidFill>
                  <a:sysClr val="windowText" lastClr="000000"/>
                </a:solidFill>
                <a:latin typeface="Graphik" panose="020B0503030202060203" pitchFamily="34" charset="0"/>
              </a:rPr>
              <a:t>Data and</a:t>
            </a:r>
          </a:p>
          <a:p>
            <a:pPr algn="ctr"/>
            <a:r>
              <a:rPr lang="en-US" sz="900" b="1">
                <a:solidFill>
                  <a:sysClr val="windowText" lastClr="000000"/>
                </a:solidFill>
                <a:latin typeface="Graphik" panose="020B0503030202060203" pitchFamily="34" charset="0"/>
              </a:rPr>
              <a:t>Enterprise Systems</a:t>
            </a: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p:txBody>
      </p:sp>
      <p:sp>
        <p:nvSpPr>
          <p:cNvPr id="81" name="Rectangle 80">
            <a:extLst>
              <a:ext uri="{FF2B5EF4-FFF2-40B4-BE49-F238E27FC236}">
                <a16:creationId xmlns:a16="http://schemas.microsoft.com/office/drawing/2014/main" id="{0AFF4253-7B9F-7010-131B-CC42E9526F23}"/>
              </a:ext>
            </a:extLst>
          </p:cNvPr>
          <p:cNvSpPr/>
          <p:nvPr/>
        </p:nvSpPr>
        <p:spPr bwMode="auto">
          <a:xfrm>
            <a:off x="3653962" y="1012164"/>
            <a:ext cx="4862907" cy="1723144"/>
          </a:xfrm>
          <a:prstGeom prst="rect">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457200" tIns="91440"/>
          <a:lstStyle/>
          <a:p>
            <a:pPr eaLnBrk="1" fontAlgn="auto" hangingPunct="1">
              <a:spcBef>
                <a:spcPts val="0"/>
              </a:spcBef>
              <a:spcAft>
                <a:spcPts val="0"/>
              </a:spcAft>
              <a:defRPr/>
            </a:pPr>
            <a:endParaRPr lang="en-US" sz="1050">
              <a:ln w="0"/>
              <a:solidFill>
                <a:schemeClr val="tx1"/>
              </a:solidFill>
              <a:latin typeface="Graphik" panose="020B0503030202060203" pitchFamily="34" charset="0"/>
            </a:endParaRPr>
          </a:p>
        </p:txBody>
      </p:sp>
      <p:sp>
        <p:nvSpPr>
          <p:cNvPr id="83" name="Rectangle 82">
            <a:extLst>
              <a:ext uri="{FF2B5EF4-FFF2-40B4-BE49-F238E27FC236}">
                <a16:creationId xmlns:a16="http://schemas.microsoft.com/office/drawing/2014/main" id="{2ABAB397-32DF-6276-4BEB-9657C5567A8A}"/>
              </a:ext>
            </a:extLst>
          </p:cNvPr>
          <p:cNvSpPr/>
          <p:nvPr/>
        </p:nvSpPr>
        <p:spPr>
          <a:xfrm>
            <a:off x="8499582" y="5461229"/>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83">
            <a:extLst>
              <a:ext uri="{FF2B5EF4-FFF2-40B4-BE49-F238E27FC236}">
                <a16:creationId xmlns:a16="http://schemas.microsoft.com/office/drawing/2014/main" id="{EADBDE4D-3A1D-530A-01AC-70A64EF02C2E}"/>
              </a:ext>
            </a:extLst>
          </p:cNvPr>
          <p:cNvSpPr/>
          <p:nvPr/>
        </p:nvSpPr>
        <p:spPr>
          <a:xfrm>
            <a:off x="8308568" y="5464127"/>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84">
            <a:extLst>
              <a:ext uri="{FF2B5EF4-FFF2-40B4-BE49-F238E27FC236}">
                <a16:creationId xmlns:a16="http://schemas.microsoft.com/office/drawing/2014/main" id="{EA05CE1D-3598-377D-B093-D75D48881B0A}"/>
              </a:ext>
            </a:extLst>
          </p:cNvPr>
          <p:cNvSpPr/>
          <p:nvPr/>
        </p:nvSpPr>
        <p:spPr>
          <a:xfrm>
            <a:off x="6425294" y="5845189"/>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0E4734BE-D934-A1FF-7957-8094D6B246E6}"/>
              </a:ext>
            </a:extLst>
          </p:cNvPr>
          <p:cNvSpPr/>
          <p:nvPr/>
        </p:nvSpPr>
        <p:spPr>
          <a:xfrm>
            <a:off x="3997470" y="4364495"/>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F36EB3EF-8B53-43B0-D649-7BEFEC0A12F3}"/>
              </a:ext>
            </a:extLst>
          </p:cNvPr>
          <p:cNvSpPr/>
          <p:nvPr/>
        </p:nvSpPr>
        <p:spPr>
          <a:xfrm>
            <a:off x="6092394" y="6077178"/>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115E6CF4-0CB8-5B1F-06D5-E87DAF4DD7A5}"/>
              </a:ext>
            </a:extLst>
          </p:cNvPr>
          <p:cNvSpPr/>
          <p:nvPr/>
        </p:nvSpPr>
        <p:spPr>
          <a:xfrm>
            <a:off x="7090869" y="5048574"/>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02C19251-7509-9681-12DE-91475A91450F}"/>
              </a:ext>
            </a:extLst>
          </p:cNvPr>
          <p:cNvSpPr/>
          <p:nvPr/>
        </p:nvSpPr>
        <p:spPr>
          <a:xfrm>
            <a:off x="5076315" y="5379258"/>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52C2EE8D-936A-41F7-91D0-5D114F29AF65}"/>
              </a:ext>
            </a:extLst>
          </p:cNvPr>
          <p:cNvSpPr/>
          <p:nvPr/>
        </p:nvSpPr>
        <p:spPr>
          <a:xfrm>
            <a:off x="4436195" y="3975803"/>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1" name="Connector: Elbow 186">
            <a:extLst>
              <a:ext uri="{FF2B5EF4-FFF2-40B4-BE49-F238E27FC236}">
                <a16:creationId xmlns:a16="http://schemas.microsoft.com/office/drawing/2014/main" id="{A54104CD-D8EA-7EAB-7D61-3BDFF7B6D748}"/>
              </a:ext>
            </a:extLst>
          </p:cNvPr>
          <p:cNvCxnSpPr>
            <a:cxnSpLocks/>
            <a:stCxn id="86" idx="1"/>
            <a:endCxn id="53" idx="3"/>
          </p:cNvCxnSpPr>
          <p:nvPr/>
        </p:nvCxnSpPr>
        <p:spPr>
          <a:xfrm flipH="1">
            <a:off x="3455015" y="4410397"/>
            <a:ext cx="542455" cy="1435"/>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86">
            <a:extLst>
              <a:ext uri="{FF2B5EF4-FFF2-40B4-BE49-F238E27FC236}">
                <a16:creationId xmlns:a16="http://schemas.microsoft.com/office/drawing/2014/main" id="{5FC5510C-7928-18BE-2B88-E6BD9FABF603}"/>
              </a:ext>
            </a:extLst>
          </p:cNvPr>
          <p:cNvCxnSpPr>
            <a:cxnSpLocks/>
            <a:stCxn id="8" idx="3"/>
            <a:endCxn id="17" idx="1"/>
          </p:cNvCxnSpPr>
          <p:nvPr/>
        </p:nvCxnSpPr>
        <p:spPr>
          <a:xfrm>
            <a:off x="5469185" y="4430763"/>
            <a:ext cx="413161" cy="8903"/>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3" name="Connector: Elbow 151">
            <a:extLst>
              <a:ext uri="{FF2B5EF4-FFF2-40B4-BE49-F238E27FC236}">
                <a16:creationId xmlns:a16="http://schemas.microsoft.com/office/drawing/2014/main" id="{45CB0C41-E9FC-86E5-1275-05DF5ED1FF53}"/>
              </a:ext>
            </a:extLst>
          </p:cNvPr>
          <p:cNvCxnSpPr>
            <a:cxnSpLocks/>
            <a:endCxn id="97" idx="0"/>
          </p:cNvCxnSpPr>
          <p:nvPr/>
        </p:nvCxnSpPr>
        <p:spPr>
          <a:xfrm flipH="1">
            <a:off x="8378594" y="5218732"/>
            <a:ext cx="2161" cy="992228"/>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4" name="Connector: Elbow 154">
            <a:extLst>
              <a:ext uri="{FF2B5EF4-FFF2-40B4-BE49-F238E27FC236}">
                <a16:creationId xmlns:a16="http://schemas.microsoft.com/office/drawing/2014/main" id="{D628F081-E70A-7BEE-4022-8F3CF857CC5D}"/>
              </a:ext>
            </a:extLst>
          </p:cNvPr>
          <p:cNvCxnSpPr>
            <a:cxnSpLocks/>
          </p:cNvCxnSpPr>
          <p:nvPr/>
        </p:nvCxnSpPr>
        <p:spPr>
          <a:xfrm>
            <a:off x="8380754" y="4517986"/>
            <a:ext cx="1" cy="360227"/>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5" name="Connector: Elbow 158">
            <a:extLst>
              <a:ext uri="{FF2B5EF4-FFF2-40B4-BE49-F238E27FC236}">
                <a16:creationId xmlns:a16="http://schemas.microsoft.com/office/drawing/2014/main" id="{712E6AA2-65C0-D2F4-D937-EAD793216357}"/>
              </a:ext>
            </a:extLst>
          </p:cNvPr>
          <p:cNvCxnSpPr>
            <a:cxnSpLocks/>
            <a:stCxn id="24" idx="0"/>
          </p:cNvCxnSpPr>
          <p:nvPr/>
        </p:nvCxnSpPr>
        <p:spPr>
          <a:xfrm flipV="1">
            <a:off x="4957985" y="5266662"/>
            <a:ext cx="3394" cy="908546"/>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6" name="Connector: Elbow 158">
            <a:extLst>
              <a:ext uri="{FF2B5EF4-FFF2-40B4-BE49-F238E27FC236}">
                <a16:creationId xmlns:a16="http://schemas.microsoft.com/office/drawing/2014/main" id="{C50CB52D-CA19-5520-158B-A053F663D876}"/>
              </a:ext>
            </a:extLst>
          </p:cNvPr>
          <p:cNvCxnSpPr>
            <a:cxnSpLocks/>
          </p:cNvCxnSpPr>
          <p:nvPr/>
        </p:nvCxnSpPr>
        <p:spPr>
          <a:xfrm flipV="1">
            <a:off x="4083342" y="3496040"/>
            <a:ext cx="0" cy="280630"/>
          </a:xfrm>
          <a:prstGeom prst="straightConnector1">
            <a:avLst/>
          </a:prstGeom>
          <a:noFill/>
          <a:ln w="9525" cap="flat" cmpd="sng" algn="ctr">
            <a:solidFill>
              <a:schemeClr val="tx1"/>
            </a:solidFill>
            <a:prstDash val="solid"/>
            <a:miter lim="800000"/>
            <a:headEnd type="triangle"/>
            <a:tailEnd type="triangle"/>
          </a:ln>
          <a:effectLst/>
        </p:spPr>
      </p:cxnSp>
      <p:pic>
        <p:nvPicPr>
          <p:cNvPr id="97" name="Picture 96">
            <a:extLst>
              <a:ext uri="{FF2B5EF4-FFF2-40B4-BE49-F238E27FC236}">
                <a16:creationId xmlns:a16="http://schemas.microsoft.com/office/drawing/2014/main" id="{A8A7BD62-0930-5842-41DE-8CF42A0CD360}"/>
              </a:ext>
            </a:extLst>
          </p:cNvPr>
          <p:cNvPicPr>
            <a:picLocks noChangeAspect="1"/>
          </p:cNvPicPr>
          <p:nvPr/>
        </p:nvPicPr>
        <p:blipFill>
          <a:blip r:embed="rId12"/>
          <a:stretch>
            <a:fillRect/>
          </a:stretch>
        </p:blipFill>
        <p:spPr>
          <a:xfrm>
            <a:off x="8188094" y="6210960"/>
            <a:ext cx="381000" cy="285750"/>
          </a:xfrm>
          <a:prstGeom prst="rect">
            <a:avLst/>
          </a:prstGeom>
        </p:spPr>
      </p:pic>
      <p:sp>
        <p:nvSpPr>
          <p:cNvPr id="98" name="Rectangle 97">
            <a:extLst>
              <a:ext uri="{FF2B5EF4-FFF2-40B4-BE49-F238E27FC236}">
                <a16:creationId xmlns:a16="http://schemas.microsoft.com/office/drawing/2014/main" id="{F6A34B38-7D8E-4206-24B8-A37FAB370D9E}"/>
              </a:ext>
            </a:extLst>
          </p:cNvPr>
          <p:cNvSpPr/>
          <p:nvPr/>
        </p:nvSpPr>
        <p:spPr>
          <a:xfrm>
            <a:off x="4434912" y="3979003"/>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0" name="Picture 99">
            <a:extLst>
              <a:ext uri="{FF2B5EF4-FFF2-40B4-BE49-F238E27FC236}">
                <a16:creationId xmlns:a16="http://schemas.microsoft.com/office/drawing/2014/main" id="{800D17FC-75D5-B02A-4AB0-864426929E8E}"/>
              </a:ext>
            </a:extLst>
          </p:cNvPr>
          <p:cNvPicPr>
            <a:picLocks noChangeAspect="1"/>
          </p:cNvPicPr>
          <p:nvPr/>
        </p:nvPicPr>
        <p:blipFill>
          <a:blip r:embed="rId13"/>
          <a:stretch>
            <a:fillRect/>
          </a:stretch>
        </p:blipFill>
        <p:spPr>
          <a:xfrm>
            <a:off x="10464927" y="4779789"/>
            <a:ext cx="1395950" cy="1726570"/>
          </a:xfrm>
          <a:prstGeom prst="rect">
            <a:avLst/>
          </a:prstGeom>
        </p:spPr>
      </p:pic>
      <p:pic>
        <p:nvPicPr>
          <p:cNvPr id="101" name="Picture 100">
            <a:extLst>
              <a:ext uri="{FF2B5EF4-FFF2-40B4-BE49-F238E27FC236}">
                <a16:creationId xmlns:a16="http://schemas.microsoft.com/office/drawing/2014/main" id="{545232FF-6AA4-18C8-C994-2744E93E9DEB}"/>
              </a:ext>
            </a:extLst>
          </p:cNvPr>
          <p:cNvPicPr>
            <a:picLocks noChangeAspect="1"/>
          </p:cNvPicPr>
          <p:nvPr/>
        </p:nvPicPr>
        <p:blipFill>
          <a:blip r:embed="rId14"/>
          <a:stretch>
            <a:fillRect/>
          </a:stretch>
        </p:blipFill>
        <p:spPr>
          <a:xfrm>
            <a:off x="10447899" y="3411287"/>
            <a:ext cx="1395950" cy="1348719"/>
          </a:xfrm>
          <a:prstGeom prst="rect">
            <a:avLst/>
          </a:prstGeom>
        </p:spPr>
      </p:pic>
      <p:sp>
        <p:nvSpPr>
          <p:cNvPr id="102" name="Rectangle 101">
            <a:extLst>
              <a:ext uri="{FF2B5EF4-FFF2-40B4-BE49-F238E27FC236}">
                <a16:creationId xmlns:a16="http://schemas.microsoft.com/office/drawing/2014/main" id="{8EF44AD3-4362-86E3-1F93-D40DCF728EB7}"/>
              </a:ext>
            </a:extLst>
          </p:cNvPr>
          <p:cNvSpPr/>
          <p:nvPr/>
        </p:nvSpPr>
        <p:spPr>
          <a:xfrm>
            <a:off x="4722233" y="5187501"/>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Rectangle 102">
            <a:extLst>
              <a:ext uri="{FF2B5EF4-FFF2-40B4-BE49-F238E27FC236}">
                <a16:creationId xmlns:a16="http://schemas.microsoft.com/office/drawing/2014/main" id="{9D7B2BDB-C2E4-1B22-A639-7DB6EAF895B5}"/>
              </a:ext>
            </a:extLst>
          </p:cNvPr>
          <p:cNvSpPr/>
          <p:nvPr/>
        </p:nvSpPr>
        <p:spPr>
          <a:xfrm>
            <a:off x="10361307" y="5007114"/>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4" name="Picture 103" descr="A screenshot of a computer game&#10;&#10;AI-generated content may be incorrect.">
            <a:extLst>
              <a:ext uri="{FF2B5EF4-FFF2-40B4-BE49-F238E27FC236}">
                <a16:creationId xmlns:a16="http://schemas.microsoft.com/office/drawing/2014/main" id="{EC7C8433-7291-020B-457A-0866B8069F33}"/>
              </a:ext>
            </a:extLst>
          </p:cNvPr>
          <p:cNvPicPr>
            <a:picLocks noChangeAspect="1"/>
          </p:cNvPicPr>
          <p:nvPr/>
        </p:nvPicPr>
        <p:blipFill>
          <a:blip r:embed="rId3"/>
          <a:stretch>
            <a:fillRect/>
          </a:stretch>
        </p:blipFill>
        <p:spPr>
          <a:xfrm>
            <a:off x="7022172" y="1285196"/>
            <a:ext cx="156750" cy="165033"/>
          </a:xfrm>
          <a:prstGeom prst="rect">
            <a:avLst/>
          </a:prstGeom>
          <a:ln>
            <a:solidFill>
              <a:schemeClr val="tx1"/>
            </a:solidFill>
          </a:ln>
        </p:spPr>
      </p:pic>
      <p:pic>
        <p:nvPicPr>
          <p:cNvPr id="105" name="Picture 104" descr="A screenshot of a computer game&#10;&#10;AI-generated content may be incorrect.">
            <a:extLst>
              <a:ext uri="{FF2B5EF4-FFF2-40B4-BE49-F238E27FC236}">
                <a16:creationId xmlns:a16="http://schemas.microsoft.com/office/drawing/2014/main" id="{D4B2A225-7AB0-7910-A095-8D435770C024}"/>
              </a:ext>
            </a:extLst>
          </p:cNvPr>
          <p:cNvPicPr>
            <a:picLocks noChangeAspect="1"/>
          </p:cNvPicPr>
          <p:nvPr/>
        </p:nvPicPr>
        <p:blipFill>
          <a:blip r:embed="rId3"/>
          <a:stretch>
            <a:fillRect/>
          </a:stretch>
        </p:blipFill>
        <p:spPr>
          <a:xfrm>
            <a:off x="5983608" y="1285196"/>
            <a:ext cx="156750" cy="165033"/>
          </a:xfrm>
          <a:prstGeom prst="rect">
            <a:avLst/>
          </a:prstGeom>
          <a:ln>
            <a:solidFill>
              <a:schemeClr val="tx1"/>
            </a:solidFill>
          </a:ln>
        </p:spPr>
      </p:pic>
      <p:pic>
        <p:nvPicPr>
          <p:cNvPr id="106" name="Picture 105" descr="A screenshot of a computer game&#10;&#10;AI-generated content may be incorrect.">
            <a:extLst>
              <a:ext uri="{FF2B5EF4-FFF2-40B4-BE49-F238E27FC236}">
                <a16:creationId xmlns:a16="http://schemas.microsoft.com/office/drawing/2014/main" id="{73D3105D-FBB7-F898-500F-06B5EC921201}"/>
              </a:ext>
            </a:extLst>
          </p:cNvPr>
          <p:cNvPicPr>
            <a:picLocks noChangeAspect="1"/>
          </p:cNvPicPr>
          <p:nvPr/>
        </p:nvPicPr>
        <p:blipFill>
          <a:blip r:embed="rId3"/>
          <a:stretch>
            <a:fillRect/>
          </a:stretch>
        </p:blipFill>
        <p:spPr>
          <a:xfrm>
            <a:off x="8030939" y="1285196"/>
            <a:ext cx="156750" cy="165033"/>
          </a:xfrm>
          <a:prstGeom prst="rect">
            <a:avLst/>
          </a:prstGeom>
          <a:ln>
            <a:solidFill>
              <a:schemeClr val="tx1"/>
            </a:solidFill>
          </a:ln>
        </p:spPr>
      </p:pic>
      <p:cxnSp>
        <p:nvCxnSpPr>
          <p:cNvPr id="107" name="Connector: Elbow 3">
            <a:extLst>
              <a:ext uri="{FF2B5EF4-FFF2-40B4-BE49-F238E27FC236}">
                <a16:creationId xmlns:a16="http://schemas.microsoft.com/office/drawing/2014/main" id="{C8D71E3A-0EF5-ABEF-3835-954C8876B7A5}"/>
              </a:ext>
            </a:extLst>
          </p:cNvPr>
          <p:cNvCxnSpPr>
            <a:cxnSpLocks/>
            <a:stCxn id="103" idx="1"/>
          </p:cNvCxnSpPr>
          <p:nvPr/>
        </p:nvCxnSpPr>
        <p:spPr>
          <a:xfrm flipH="1" flipV="1">
            <a:off x="9213817" y="5048473"/>
            <a:ext cx="1147490" cy="4543"/>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8" name="Rectangle: Rounded Corners 107">
            <a:extLst>
              <a:ext uri="{FF2B5EF4-FFF2-40B4-BE49-F238E27FC236}">
                <a16:creationId xmlns:a16="http://schemas.microsoft.com/office/drawing/2014/main" id="{9A60F94F-455B-2B39-BC6F-9CB625D50CF7}"/>
              </a:ext>
            </a:extLst>
          </p:cNvPr>
          <p:cNvSpPr/>
          <p:nvPr/>
        </p:nvSpPr>
        <p:spPr>
          <a:xfrm>
            <a:off x="3809022" y="3776670"/>
            <a:ext cx="548640" cy="200836"/>
          </a:xfrm>
          <a:prstGeom prst="roundRect">
            <a:avLst/>
          </a:prstGeom>
          <a:solidFill>
            <a:srgbClr val="F2F2F2"/>
          </a:solidFill>
          <a:ln w="9525"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r>
              <a:rPr lang="en-US" altLang="en-US" sz="700">
                <a:solidFill>
                  <a:srgbClr val="000000"/>
                </a:solidFill>
                <a:latin typeface="Graphik" panose="020B0503030202060203" pitchFamily="34" charset="0"/>
              </a:rPr>
              <a:t>App API</a:t>
            </a:r>
            <a:endParaRPr lang="en-US" sz="700">
              <a:solidFill>
                <a:srgbClr val="000000"/>
              </a:solidFill>
              <a:latin typeface="Graphik" panose="020B0503030202060203" pitchFamily="34" charset="0"/>
            </a:endParaRPr>
          </a:p>
        </p:txBody>
      </p:sp>
      <p:cxnSp>
        <p:nvCxnSpPr>
          <p:cNvPr id="109" name="Connector: Elbow 158">
            <a:extLst>
              <a:ext uri="{FF2B5EF4-FFF2-40B4-BE49-F238E27FC236}">
                <a16:creationId xmlns:a16="http://schemas.microsoft.com/office/drawing/2014/main" id="{F098CECB-5F55-50A7-CD8A-B7114D7DD66F}"/>
              </a:ext>
            </a:extLst>
          </p:cNvPr>
          <p:cNvCxnSpPr>
            <a:cxnSpLocks/>
            <a:stCxn id="44" idx="0"/>
          </p:cNvCxnSpPr>
          <p:nvPr/>
        </p:nvCxnSpPr>
        <p:spPr>
          <a:xfrm rot="5400000" flipH="1" flipV="1">
            <a:off x="3941413" y="4118031"/>
            <a:ext cx="282454" cy="1404"/>
          </a:xfrm>
          <a:prstGeom prst="bentConnector3">
            <a:avLst>
              <a:gd name="adj1" fmla="val 50000"/>
            </a:avLst>
          </a:prstGeom>
          <a:noFill/>
          <a:ln w="9525" cap="flat" cmpd="sng" algn="ctr">
            <a:solidFill>
              <a:schemeClr val="tx1"/>
            </a:solidFill>
            <a:prstDash val="solid"/>
            <a:miter lim="800000"/>
            <a:headEnd type="triangle"/>
            <a:tailEnd type="triangle"/>
          </a:ln>
          <a:effectLst/>
        </p:spPr>
      </p:cxnSp>
      <p:pic>
        <p:nvPicPr>
          <p:cNvPr id="112" name="Picture 111">
            <a:extLst>
              <a:ext uri="{FF2B5EF4-FFF2-40B4-BE49-F238E27FC236}">
                <a16:creationId xmlns:a16="http://schemas.microsoft.com/office/drawing/2014/main" id="{B973179B-0766-78F0-C236-CAD0E62385F0}"/>
              </a:ext>
            </a:extLst>
          </p:cNvPr>
          <p:cNvPicPr>
            <a:picLocks noChangeAspect="1"/>
          </p:cNvPicPr>
          <p:nvPr/>
        </p:nvPicPr>
        <p:blipFill>
          <a:blip r:embed="rId15"/>
          <a:stretch>
            <a:fillRect/>
          </a:stretch>
        </p:blipFill>
        <p:spPr>
          <a:xfrm>
            <a:off x="3542131" y="919747"/>
            <a:ext cx="225818" cy="200727"/>
          </a:xfrm>
          <a:prstGeom prst="rect">
            <a:avLst/>
          </a:prstGeom>
        </p:spPr>
      </p:pic>
      <p:pic>
        <p:nvPicPr>
          <p:cNvPr id="113" name="Picture 112">
            <a:extLst>
              <a:ext uri="{FF2B5EF4-FFF2-40B4-BE49-F238E27FC236}">
                <a16:creationId xmlns:a16="http://schemas.microsoft.com/office/drawing/2014/main" id="{BBECA085-0AB4-F714-44C7-1EEE14216B8E}"/>
              </a:ext>
            </a:extLst>
          </p:cNvPr>
          <p:cNvPicPr>
            <a:picLocks noChangeAspect="1"/>
          </p:cNvPicPr>
          <p:nvPr/>
        </p:nvPicPr>
        <p:blipFill>
          <a:blip r:embed="rId15"/>
          <a:stretch>
            <a:fillRect/>
          </a:stretch>
        </p:blipFill>
        <p:spPr>
          <a:xfrm>
            <a:off x="3543435" y="3039823"/>
            <a:ext cx="225818" cy="200727"/>
          </a:xfrm>
          <a:prstGeom prst="rect">
            <a:avLst/>
          </a:prstGeom>
        </p:spPr>
      </p:pic>
      <p:sp>
        <p:nvSpPr>
          <p:cNvPr id="2" name="Rectangle 1">
            <a:extLst>
              <a:ext uri="{FF2B5EF4-FFF2-40B4-BE49-F238E27FC236}">
                <a16:creationId xmlns:a16="http://schemas.microsoft.com/office/drawing/2014/main" id="{3BC61974-A7DB-449E-6AD0-D5F1A70A9520}"/>
              </a:ext>
            </a:extLst>
          </p:cNvPr>
          <p:cNvSpPr/>
          <p:nvPr/>
        </p:nvSpPr>
        <p:spPr>
          <a:xfrm>
            <a:off x="9368684" y="1519348"/>
            <a:ext cx="881244" cy="367379"/>
          </a:xfrm>
          <a:prstGeom prst="rect">
            <a:avLst/>
          </a:prstGeom>
          <a:noFill/>
          <a:ln w="12700" cap="flat" cmpd="sng" algn="ctr">
            <a:noFill/>
            <a:prstDash val="solid"/>
            <a:miter lim="800000"/>
          </a:ln>
          <a:effectLst/>
        </p:spPr>
        <p:txBody>
          <a:bodyPr lIns="91440" tIns="91440" rIns="91440" bIns="9144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Binary Unstructured Data Store</a:t>
            </a:r>
          </a:p>
        </p:txBody>
      </p:sp>
      <p:sp>
        <p:nvSpPr>
          <p:cNvPr id="10" name="TextBox 9">
            <a:extLst>
              <a:ext uri="{FF2B5EF4-FFF2-40B4-BE49-F238E27FC236}">
                <a16:creationId xmlns:a16="http://schemas.microsoft.com/office/drawing/2014/main" id="{CBE544BC-8ECA-EB72-FFF1-9990F42026AE}"/>
              </a:ext>
            </a:extLst>
          </p:cNvPr>
          <p:cNvSpPr txBox="1"/>
          <p:nvPr/>
        </p:nvSpPr>
        <p:spPr>
          <a:xfrm>
            <a:off x="8451163" y="1532788"/>
            <a:ext cx="736433" cy="20005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Context</a:t>
            </a:r>
            <a:endParaRPr kumimoji="0" lang="en-US" sz="700" b="0" i="0" u="none" strike="noStrike" kern="1200" cap="none" spc="0" normalizeH="0" baseline="0" noProof="0">
              <a:ln>
                <a:noFill/>
              </a:ln>
              <a:solidFill>
                <a:srgbClr val="000000"/>
              </a:solidFill>
              <a:effectLst/>
              <a:uLnTx/>
              <a:uFillTx/>
              <a:latin typeface="Graphik Light"/>
              <a:ea typeface="+mn-ea"/>
              <a:cs typeface="+mn-cs"/>
            </a:endParaRPr>
          </a:p>
        </p:txBody>
      </p:sp>
      <p:sp>
        <p:nvSpPr>
          <p:cNvPr id="11" name="Rectangle 10">
            <a:extLst>
              <a:ext uri="{FF2B5EF4-FFF2-40B4-BE49-F238E27FC236}">
                <a16:creationId xmlns:a16="http://schemas.microsoft.com/office/drawing/2014/main" id="{5C3F5A9F-80EB-A319-0F00-8975C019A0BB}"/>
              </a:ext>
            </a:extLst>
          </p:cNvPr>
          <p:cNvSpPr/>
          <p:nvPr/>
        </p:nvSpPr>
        <p:spPr>
          <a:xfrm>
            <a:off x="9368684" y="2077019"/>
            <a:ext cx="846797" cy="367379"/>
          </a:xfrm>
          <a:prstGeom prst="rect">
            <a:avLst/>
          </a:prstGeom>
          <a:noFill/>
          <a:ln w="12700" cap="flat" cmpd="sng" algn="ctr">
            <a:noFill/>
            <a:prstDash val="solid"/>
            <a:miter lim="800000"/>
          </a:ln>
          <a:effectLst/>
        </p:spPr>
        <p:txBody>
          <a:bodyPr lIns="91440" tIns="91440" rIns="91440" bIns="9144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Structured SQL Database</a:t>
            </a:r>
          </a:p>
        </p:txBody>
      </p:sp>
      <p:sp>
        <p:nvSpPr>
          <p:cNvPr id="14" name="TextBox 13">
            <a:extLst>
              <a:ext uri="{FF2B5EF4-FFF2-40B4-BE49-F238E27FC236}">
                <a16:creationId xmlns:a16="http://schemas.microsoft.com/office/drawing/2014/main" id="{A1739429-A5CD-277E-4170-07D07A59C194}"/>
              </a:ext>
            </a:extLst>
          </p:cNvPr>
          <p:cNvSpPr txBox="1"/>
          <p:nvPr/>
        </p:nvSpPr>
        <p:spPr>
          <a:xfrm>
            <a:off x="8453884" y="2014739"/>
            <a:ext cx="736433"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Application Registration</a:t>
            </a:r>
            <a:endParaRPr kumimoji="0" lang="en-US" sz="700" b="0" i="0" u="none" strike="noStrike" kern="1200" cap="none" spc="0" normalizeH="0" baseline="0" noProof="0">
              <a:ln>
                <a:noFill/>
              </a:ln>
              <a:solidFill>
                <a:srgbClr val="000000"/>
              </a:solidFill>
              <a:effectLst/>
              <a:uLnTx/>
              <a:uFillTx/>
              <a:latin typeface="Graphik Light"/>
              <a:ea typeface="+mn-ea"/>
              <a:cs typeface="+mn-cs"/>
            </a:endParaRPr>
          </a:p>
        </p:txBody>
      </p:sp>
      <p:cxnSp>
        <p:nvCxnSpPr>
          <p:cNvPr id="16" name="Straight Arrow Connector 15">
            <a:extLst>
              <a:ext uri="{FF2B5EF4-FFF2-40B4-BE49-F238E27FC236}">
                <a16:creationId xmlns:a16="http://schemas.microsoft.com/office/drawing/2014/main" id="{863D8009-853F-B802-3FBE-C8ACC3D173F1}"/>
              </a:ext>
            </a:extLst>
          </p:cNvPr>
          <p:cNvCxnSpPr>
            <a:cxnSpLocks noChangeAspect="1"/>
          </p:cNvCxnSpPr>
          <p:nvPr/>
        </p:nvCxnSpPr>
        <p:spPr>
          <a:xfrm>
            <a:off x="8554528" y="2313997"/>
            <a:ext cx="522342" cy="0"/>
          </a:xfrm>
          <a:prstGeom prst="straightConnector1">
            <a:avLst/>
          </a:prstGeom>
          <a:ln>
            <a:solidFill>
              <a:schemeClr val="bg2">
                <a:lumMod val="75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989873F9-8777-10AF-7BB8-68FB3756E4EC}"/>
              </a:ext>
            </a:extLst>
          </p:cNvPr>
          <p:cNvCxnSpPr>
            <a:cxnSpLocks noChangeAspect="1"/>
          </p:cNvCxnSpPr>
          <p:nvPr/>
        </p:nvCxnSpPr>
        <p:spPr>
          <a:xfrm>
            <a:off x="8545223" y="1741654"/>
            <a:ext cx="522342" cy="0"/>
          </a:xfrm>
          <a:prstGeom prst="straightConnector1">
            <a:avLst/>
          </a:prstGeom>
          <a:ln>
            <a:solidFill>
              <a:schemeClr val="bg2">
                <a:lumMod val="75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pic>
        <p:nvPicPr>
          <p:cNvPr id="37" name="Picture 36">
            <a:extLst>
              <a:ext uri="{FF2B5EF4-FFF2-40B4-BE49-F238E27FC236}">
                <a16:creationId xmlns:a16="http://schemas.microsoft.com/office/drawing/2014/main" id="{C7AEBE08-2F9C-294B-332C-81E7568329A3}"/>
              </a:ext>
            </a:extLst>
          </p:cNvPr>
          <p:cNvPicPr>
            <a:picLocks noChangeAspect="1"/>
          </p:cNvPicPr>
          <p:nvPr/>
        </p:nvPicPr>
        <p:blipFill>
          <a:blip r:embed="rId16"/>
          <a:stretch>
            <a:fillRect/>
          </a:stretch>
        </p:blipFill>
        <p:spPr>
          <a:xfrm>
            <a:off x="9104026" y="2033233"/>
            <a:ext cx="317500" cy="412750"/>
          </a:xfrm>
          <a:prstGeom prst="rect">
            <a:avLst/>
          </a:prstGeom>
        </p:spPr>
      </p:pic>
      <p:pic>
        <p:nvPicPr>
          <p:cNvPr id="75" name="Picture 74">
            <a:extLst>
              <a:ext uri="{FF2B5EF4-FFF2-40B4-BE49-F238E27FC236}">
                <a16:creationId xmlns:a16="http://schemas.microsoft.com/office/drawing/2014/main" id="{E7069C38-109E-032C-C4F0-31DE9D12786A}"/>
              </a:ext>
            </a:extLst>
          </p:cNvPr>
          <p:cNvPicPr>
            <a:picLocks noChangeAspect="1"/>
          </p:cNvPicPr>
          <p:nvPr/>
        </p:nvPicPr>
        <p:blipFill>
          <a:blip r:embed="rId17"/>
          <a:stretch>
            <a:fillRect/>
          </a:stretch>
        </p:blipFill>
        <p:spPr>
          <a:xfrm>
            <a:off x="9097466" y="1548354"/>
            <a:ext cx="330620" cy="272893"/>
          </a:xfrm>
          <a:prstGeom prst="rect">
            <a:avLst/>
          </a:prstGeom>
        </p:spPr>
      </p:pic>
    </p:spTree>
    <p:extLst>
      <p:ext uri="{BB962C8B-B14F-4D97-AF65-F5344CB8AC3E}">
        <p14:creationId xmlns:p14="http://schemas.microsoft.com/office/powerpoint/2010/main" val="106932690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FA704D-5C14-D668-1859-27AF178D27F8}"/>
            </a:ext>
          </a:extLst>
        </p:cNvPr>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FD71B06B-B248-2AF9-5047-D97648D6E155}"/>
              </a:ext>
            </a:extLst>
          </p:cNvPr>
          <p:cNvSpPr/>
          <p:nvPr/>
        </p:nvSpPr>
        <p:spPr>
          <a:xfrm>
            <a:off x="1150734" y="1418103"/>
            <a:ext cx="9732121" cy="4243234"/>
          </a:xfrm>
          <a:prstGeom prst="roundRect">
            <a:avLst>
              <a:gd name="adj" fmla="val 839"/>
            </a:avLst>
          </a:prstGeom>
          <a:solidFill>
            <a:srgbClr val="CAEDFB"/>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 name="Title 1">
            <a:extLst>
              <a:ext uri="{FF2B5EF4-FFF2-40B4-BE49-F238E27FC236}">
                <a16:creationId xmlns:a16="http://schemas.microsoft.com/office/drawing/2014/main" id="{8D679B17-E65B-C697-8A79-0EA97E707E86}"/>
              </a:ext>
            </a:extLst>
          </p:cNvPr>
          <p:cNvSpPr>
            <a:spLocks noGrp="1"/>
          </p:cNvSpPr>
          <p:nvPr>
            <p:ph type="title"/>
          </p:nvPr>
        </p:nvSpPr>
        <p:spPr>
          <a:xfrm>
            <a:off x="381000" y="317720"/>
            <a:ext cx="11430000" cy="365760"/>
          </a:xfrm>
        </p:spPr>
        <p:txBody>
          <a:bodyPr/>
          <a:lstStyle/>
          <a:p>
            <a:r>
              <a:rPr lang="en-US" err="1"/>
              <a:t>MLOps</a:t>
            </a:r>
            <a:r>
              <a:rPr lang="en-US"/>
              <a:t> Architecture – L3</a:t>
            </a:r>
          </a:p>
        </p:txBody>
      </p:sp>
      <p:sp>
        <p:nvSpPr>
          <p:cNvPr id="18" name="Text Placeholder 17">
            <a:extLst>
              <a:ext uri="{FF2B5EF4-FFF2-40B4-BE49-F238E27FC236}">
                <a16:creationId xmlns:a16="http://schemas.microsoft.com/office/drawing/2014/main" id="{54E874D0-6611-0C5B-1C2C-3FDF4BBDDA24}"/>
              </a:ext>
            </a:extLst>
          </p:cNvPr>
          <p:cNvSpPr>
            <a:spLocks noGrp="1"/>
          </p:cNvSpPr>
          <p:nvPr>
            <p:ph type="body" sz="quarter" idx="11"/>
          </p:nvPr>
        </p:nvSpPr>
        <p:spPr>
          <a:xfrm>
            <a:off x="381000" y="708163"/>
            <a:ext cx="11430000" cy="580845"/>
          </a:xfrm>
        </p:spPr>
        <p:txBody>
          <a:bodyPr/>
          <a:lstStyle/>
          <a:p>
            <a:r>
              <a:rPr lang="en-US"/>
              <a:t>Methods, tools, processes, and standards used to develop and operate agents and models.</a:t>
            </a:r>
          </a:p>
          <a:p>
            <a:endParaRPr lang="en-US"/>
          </a:p>
        </p:txBody>
      </p:sp>
      <p:sp>
        <p:nvSpPr>
          <p:cNvPr id="9" name="Rectangle: Top Corners Rounded 8">
            <a:extLst>
              <a:ext uri="{FF2B5EF4-FFF2-40B4-BE49-F238E27FC236}">
                <a16:creationId xmlns:a16="http://schemas.microsoft.com/office/drawing/2014/main" id="{B9DF5867-4D99-1E20-B022-7DC9FEB847FA}"/>
              </a:ext>
            </a:extLst>
          </p:cNvPr>
          <p:cNvSpPr/>
          <p:nvPr/>
        </p:nvSpPr>
        <p:spPr>
          <a:xfrm>
            <a:off x="1152084" y="1280281"/>
            <a:ext cx="9732121" cy="274320"/>
          </a:xfrm>
          <a:prstGeom prst="round2SameRect">
            <a:avLst/>
          </a:prstGeom>
          <a:solidFill>
            <a:srgbClr val="0F9ED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err="1">
                <a:solidFill>
                  <a:schemeClr val="bg1"/>
                </a:solidFill>
              </a:rPr>
              <a:t>MLOps</a:t>
            </a:r>
            <a:endParaRPr lang="en-US" sz="1100" b="1">
              <a:solidFill>
                <a:schemeClr val="bg1"/>
              </a:solidFill>
            </a:endParaRPr>
          </a:p>
        </p:txBody>
      </p:sp>
      <p:sp>
        <p:nvSpPr>
          <p:cNvPr id="3" name="Rectangle: Rounded Corners 2">
            <a:extLst>
              <a:ext uri="{FF2B5EF4-FFF2-40B4-BE49-F238E27FC236}">
                <a16:creationId xmlns:a16="http://schemas.microsoft.com/office/drawing/2014/main" id="{FD27F09E-15B8-CD32-8062-EB3B61863CEB}"/>
              </a:ext>
            </a:extLst>
          </p:cNvPr>
          <p:cNvSpPr/>
          <p:nvPr/>
        </p:nvSpPr>
        <p:spPr>
          <a:xfrm>
            <a:off x="2780885" y="1704906"/>
            <a:ext cx="2560320" cy="1920240"/>
          </a:xfrm>
          <a:prstGeom prst="roundRect">
            <a:avLst>
              <a:gd name="adj" fmla="val 1051"/>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3" name="Rectangle: Rounded Corners 22">
            <a:extLst>
              <a:ext uri="{FF2B5EF4-FFF2-40B4-BE49-F238E27FC236}">
                <a16:creationId xmlns:a16="http://schemas.microsoft.com/office/drawing/2014/main" id="{E1AD37A4-46EA-A2D9-F708-D45F7F142E0A}"/>
              </a:ext>
            </a:extLst>
          </p:cNvPr>
          <p:cNvSpPr/>
          <p:nvPr/>
        </p:nvSpPr>
        <p:spPr>
          <a:xfrm>
            <a:off x="1307217" y="1704906"/>
            <a:ext cx="137160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3" name="Rectangle: Rounded Corners 42">
            <a:extLst>
              <a:ext uri="{FF2B5EF4-FFF2-40B4-BE49-F238E27FC236}">
                <a16:creationId xmlns:a16="http://schemas.microsoft.com/office/drawing/2014/main" id="{B639E974-B888-811D-FE5B-F146FF3F9317}"/>
              </a:ext>
            </a:extLst>
          </p:cNvPr>
          <p:cNvSpPr/>
          <p:nvPr/>
        </p:nvSpPr>
        <p:spPr>
          <a:xfrm>
            <a:off x="8179440" y="1704906"/>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8" name="Rectangle: Rounded Corners 47">
            <a:extLst>
              <a:ext uri="{FF2B5EF4-FFF2-40B4-BE49-F238E27FC236}">
                <a16:creationId xmlns:a16="http://schemas.microsoft.com/office/drawing/2014/main" id="{27F256CF-6477-D120-7F48-E023C71A8E2D}"/>
              </a:ext>
            </a:extLst>
          </p:cNvPr>
          <p:cNvSpPr/>
          <p:nvPr/>
        </p:nvSpPr>
        <p:spPr>
          <a:xfrm>
            <a:off x="2739447" y="3692562"/>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53" name="Rectangle: Rounded Corners 52">
            <a:extLst>
              <a:ext uri="{FF2B5EF4-FFF2-40B4-BE49-F238E27FC236}">
                <a16:creationId xmlns:a16="http://schemas.microsoft.com/office/drawing/2014/main" id="{25F8EE6C-7FB7-4A68-7A2E-5C08B3D9AEEB}"/>
              </a:ext>
            </a:extLst>
          </p:cNvPr>
          <p:cNvSpPr/>
          <p:nvPr/>
        </p:nvSpPr>
        <p:spPr>
          <a:xfrm>
            <a:off x="5361582" y="3692562"/>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84" name="Rectangle: Rounded Corners 83">
            <a:extLst>
              <a:ext uri="{FF2B5EF4-FFF2-40B4-BE49-F238E27FC236}">
                <a16:creationId xmlns:a16="http://schemas.microsoft.com/office/drawing/2014/main" id="{D7D51FA0-68DC-3FC2-577C-403ABC4FAB9C}"/>
              </a:ext>
            </a:extLst>
          </p:cNvPr>
          <p:cNvSpPr/>
          <p:nvPr/>
        </p:nvSpPr>
        <p:spPr>
          <a:xfrm>
            <a:off x="5482817" y="1704906"/>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125" name="Rectangle: Rounded Corners 124">
            <a:extLst>
              <a:ext uri="{FF2B5EF4-FFF2-40B4-BE49-F238E27FC236}">
                <a16:creationId xmlns:a16="http://schemas.microsoft.com/office/drawing/2014/main" id="{604B79FD-C29C-135E-BD5D-4E6EA79EC116}"/>
              </a:ext>
            </a:extLst>
          </p:cNvPr>
          <p:cNvSpPr/>
          <p:nvPr/>
        </p:nvSpPr>
        <p:spPr>
          <a:xfrm>
            <a:off x="7983717" y="3692562"/>
            <a:ext cx="137160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148" name="Rectangle: Rounded Corners 147">
            <a:extLst>
              <a:ext uri="{FF2B5EF4-FFF2-40B4-BE49-F238E27FC236}">
                <a16:creationId xmlns:a16="http://schemas.microsoft.com/office/drawing/2014/main" id="{AF0695C0-17E5-500E-9813-079FF7F3C5AD}"/>
              </a:ext>
            </a:extLst>
          </p:cNvPr>
          <p:cNvSpPr/>
          <p:nvPr/>
        </p:nvSpPr>
        <p:spPr>
          <a:xfrm>
            <a:off x="9413820" y="3687368"/>
            <a:ext cx="137160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0" name="Rectangle: Rounded Corners 19">
            <a:extLst>
              <a:ext uri="{FF2B5EF4-FFF2-40B4-BE49-F238E27FC236}">
                <a16:creationId xmlns:a16="http://schemas.microsoft.com/office/drawing/2014/main" id="{4C3EF959-5F28-6643-E38D-67CEA7C8AC31}"/>
              </a:ext>
            </a:extLst>
          </p:cNvPr>
          <p:cNvSpPr/>
          <p:nvPr/>
        </p:nvSpPr>
        <p:spPr>
          <a:xfrm>
            <a:off x="1309145" y="3692562"/>
            <a:ext cx="137160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pic>
        <p:nvPicPr>
          <p:cNvPr id="30" name="Picture 29">
            <a:extLst>
              <a:ext uri="{FF2B5EF4-FFF2-40B4-BE49-F238E27FC236}">
                <a16:creationId xmlns:a16="http://schemas.microsoft.com/office/drawing/2014/main" id="{0075C174-72B8-C191-BEDE-49BF6492DC36}"/>
              </a:ext>
            </a:extLst>
          </p:cNvPr>
          <p:cNvPicPr>
            <a:picLocks noChangeAspect="1"/>
          </p:cNvPicPr>
          <p:nvPr/>
        </p:nvPicPr>
        <p:blipFill>
          <a:blip r:embed="rId3"/>
          <a:stretch>
            <a:fillRect/>
          </a:stretch>
        </p:blipFill>
        <p:spPr>
          <a:xfrm>
            <a:off x="5444806" y="1310621"/>
            <a:ext cx="240145" cy="211146"/>
          </a:xfrm>
          <a:prstGeom prst="rect">
            <a:avLst/>
          </a:prstGeom>
        </p:spPr>
      </p:pic>
      <p:graphicFrame>
        <p:nvGraphicFramePr>
          <p:cNvPr id="116" name="Diagram 115">
            <a:extLst>
              <a:ext uri="{FF2B5EF4-FFF2-40B4-BE49-F238E27FC236}">
                <a16:creationId xmlns:a16="http://schemas.microsoft.com/office/drawing/2014/main" id="{07DC1CEA-322A-888D-D564-B5DB255595A4}"/>
              </a:ext>
            </a:extLst>
          </p:cNvPr>
          <p:cNvGraphicFramePr/>
          <p:nvPr>
            <p:extLst>
              <p:ext uri="{D42A27DB-BD31-4B8C-83A1-F6EECF244321}">
                <p14:modId xmlns:p14="http://schemas.microsoft.com/office/powerpoint/2010/main" val="3543754744"/>
              </p:ext>
            </p:extLst>
          </p:nvPr>
        </p:nvGraphicFramePr>
        <p:xfrm>
          <a:off x="1418017" y="1697900"/>
          <a:ext cx="9289494" cy="186445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graphicFrame>
        <p:nvGraphicFramePr>
          <p:cNvPr id="117" name="Diagram 116">
            <a:extLst>
              <a:ext uri="{FF2B5EF4-FFF2-40B4-BE49-F238E27FC236}">
                <a16:creationId xmlns:a16="http://schemas.microsoft.com/office/drawing/2014/main" id="{8375FEFC-CA36-402F-FDF0-428E8E8C54A1}"/>
              </a:ext>
            </a:extLst>
          </p:cNvPr>
          <p:cNvGraphicFramePr/>
          <p:nvPr>
            <p:extLst>
              <p:ext uri="{D42A27DB-BD31-4B8C-83A1-F6EECF244321}">
                <p14:modId xmlns:p14="http://schemas.microsoft.com/office/powerpoint/2010/main" val="942309435"/>
              </p:ext>
            </p:extLst>
          </p:nvPr>
        </p:nvGraphicFramePr>
        <p:xfrm>
          <a:off x="1402442" y="3691513"/>
          <a:ext cx="9289494" cy="1864450"/>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Tree>
    <p:extLst>
      <p:ext uri="{BB962C8B-B14F-4D97-AF65-F5344CB8AC3E}">
        <p14:creationId xmlns:p14="http://schemas.microsoft.com/office/powerpoint/2010/main" val="184593032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149682-54BB-E52D-9821-1FE9EAD43080}"/>
            </a:ext>
          </a:extLst>
        </p:cNvPr>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69E603AC-F94C-D436-5971-FA86045E4AB7}"/>
              </a:ext>
            </a:extLst>
          </p:cNvPr>
          <p:cNvSpPr/>
          <p:nvPr/>
        </p:nvSpPr>
        <p:spPr bwMode="auto">
          <a:xfrm>
            <a:off x="2374860" y="2881371"/>
            <a:ext cx="7838346" cy="3674953"/>
          </a:xfrm>
          <a:prstGeom prst="roundRect">
            <a:avLst>
              <a:gd name="adj" fmla="val 2193"/>
            </a:avLst>
          </a:prstGeom>
          <a:solidFill>
            <a:srgbClr val="F2FB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lvl="0">
              <a:defRPr/>
            </a:pPr>
            <a:r>
              <a:rPr lang="en-US" sz="1050" b="1" kern="0">
                <a:solidFill>
                  <a:srgbClr val="000000"/>
                </a:solidFill>
                <a:latin typeface="Graphik" panose="020B0503030202060203" pitchFamily="34" charset="0"/>
              </a:rPr>
              <a:t>Application: Client Azure Subscription – Dedicated to Singe Client</a:t>
            </a:r>
          </a:p>
        </p:txBody>
      </p:sp>
      <p:sp>
        <p:nvSpPr>
          <p:cNvPr id="111" name="Title 110">
            <a:extLst>
              <a:ext uri="{FF2B5EF4-FFF2-40B4-BE49-F238E27FC236}">
                <a16:creationId xmlns:a16="http://schemas.microsoft.com/office/drawing/2014/main" id="{23BFA049-2379-3B0A-5A34-2A3550268C47}"/>
              </a:ext>
            </a:extLst>
          </p:cNvPr>
          <p:cNvSpPr>
            <a:spLocks noGrp="1"/>
          </p:cNvSpPr>
          <p:nvPr>
            <p:ph type="title"/>
          </p:nvPr>
        </p:nvSpPr>
        <p:spPr/>
        <p:txBody>
          <a:bodyPr/>
          <a:lstStyle/>
          <a:p>
            <a:r>
              <a:rPr lang="en-US"/>
              <a:t>AI Refinery Infrastructure Details: 2a</a:t>
            </a:r>
          </a:p>
        </p:txBody>
      </p:sp>
      <p:sp>
        <p:nvSpPr>
          <p:cNvPr id="3" name="Rectangle: Rounded Corners 2">
            <a:extLst>
              <a:ext uri="{FF2B5EF4-FFF2-40B4-BE49-F238E27FC236}">
                <a16:creationId xmlns:a16="http://schemas.microsoft.com/office/drawing/2014/main" id="{DB7C0B09-BB1D-E969-3274-868ACC66213B}"/>
              </a:ext>
            </a:extLst>
          </p:cNvPr>
          <p:cNvSpPr/>
          <p:nvPr/>
        </p:nvSpPr>
        <p:spPr bwMode="auto">
          <a:xfrm>
            <a:off x="2370288" y="763789"/>
            <a:ext cx="7838346" cy="2074389"/>
          </a:xfrm>
          <a:prstGeom prst="roundRect">
            <a:avLst>
              <a:gd name="adj" fmla="val 2193"/>
            </a:avLst>
          </a:prstGeom>
          <a:solidFill>
            <a:srgbClr val="F2FB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r>
              <a:rPr lang="en-US" sz="1050" b="1">
                <a:solidFill>
                  <a:sysClr val="windowText" lastClr="000000"/>
                </a:solidFill>
                <a:latin typeface="Graphik" panose="020B0503030202060203" pitchFamily="34" charset="0"/>
              </a:rPr>
              <a:t>Platform: Accenture Azure Subscription – Shared Among Multiple Clients</a:t>
            </a:r>
          </a:p>
        </p:txBody>
      </p:sp>
      <p:sp>
        <p:nvSpPr>
          <p:cNvPr id="4" name="Rectangle 3">
            <a:extLst>
              <a:ext uri="{FF2B5EF4-FFF2-40B4-BE49-F238E27FC236}">
                <a16:creationId xmlns:a16="http://schemas.microsoft.com/office/drawing/2014/main" id="{A4021DF4-6F1B-8454-E629-DC3EC93073D7}"/>
              </a:ext>
            </a:extLst>
          </p:cNvPr>
          <p:cNvSpPr/>
          <p:nvPr/>
        </p:nvSpPr>
        <p:spPr>
          <a:xfrm>
            <a:off x="4106307" y="1145568"/>
            <a:ext cx="4201847" cy="662292"/>
          </a:xfrm>
          <a:prstGeom prst="rect">
            <a:avLst/>
          </a:prstGeom>
          <a:noFill/>
          <a:ln w="19050" cap="flat" cmpd="sng" algn="ctr">
            <a:solidFill>
              <a:schemeClr val="bg1"/>
            </a:solidFill>
            <a:prstDash val="solid"/>
            <a:miter lim="800000"/>
          </a:ln>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5" name="Rectangle 4">
            <a:extLst>
              <a:ext uri="{FF2B5EF4-FFF2-40B4-BE49-F238E27FC236}">
                <a16:creationId xmlns:a16="http://schemas.microsoft.com/office/drawing/2014/main" id="{B63A14E7-6E28-404F-5838-2F66DE64CE07}"/>
              </a:ext>
            </a:extLst>
          </p:cNvPr>
          <p:cNvSpPr/>
          <p:nvPr/>
        </p:nvSpPr>
        <p:spPr>
          <a:xfrm>
            <a:off x="4106307" y="1806949"/>
            <a:ext cx="4201847" cy="854058"/>
          </a:xfrm>
          <a:prstGeom prst="rect">
            <a:avLst/>
          </a:prstGeom>
          <a:noFill/>
          <a:ln w="19050" cap="flat" cmpd="sng" algn="ctr">
            <a:solidFill>
              <a:schemeClr val="bg1"/>
            </a:solidFill>
            <a:prstDash val="solid"/>
            <a:miter lim="800000"/>
          </a:ln>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7" name="Rectangle 6">
            <a:extLst>
              <a:ext uri="{FF2B5EF4-FFF2-40B4-BE49-F238E27FC236}">
                <a16:creationId xmlns:a16="http://schemas.microsoft.com/office/drawing/2014/main" id="{5D7D2BEC-A410-D589-0545-5C4B627CCDBE}"/>
              </a:ext>
            </a:extLst>
          </p:cNvPr>
          <p:cNvSpPr/>
          <p:nvPr/>
        </p:nvSpPr>
        <p:spPr>
          <a:xfrm>
            <a:off x="4192174" y="1813023"/>
            <a:ext cx="4100661" cy="881569"/>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endParaRPr lang="en-US" sz="1200" err="1">
              <a:solidFill>
                <a:srgbClr val="5B9CD5"/>
              </a:solidFill>
              <a:latin typeface="Graphik" panose="020B0503030202060203" pitchFamily="34" charset="0"/>
              <a:cs typeface="Arial" panose="020B0604020202020204" pitchFamily="34" charset="0"/>
            </a:endParaRPr>
          </a:p>
        </p:txBody>
      </p:sp>
      <p:sp>
        <p:nvSpPr>
          <p:cNvPr id="8" name="Rectangle: Rounded Corners 7">
            <a:extLst>
              <a:ext uri="{FF2B5EF4-FFF2-40B4-BE49-F238E27FC236}">
                <a16:creationId xmlns:a16="http://schemas.microsoft.com/office/drawing/2014/main" id="{E0D047BA-8AEC-FDF6-DE67-D734F2E3ADCD}"/>
              </a:ext>
            </a:extLst>
          </p:cNvPr>
          <p:cNvSpPr/>
          <p:nvPr/>
        </p:nvSpPr>
        <p:spPr>
          <a:xfrm>
            <a:off x="4453573" y="3594863"/>
            <a:ext cx="1015612" cy="1671799"/>
          </a:xfrm>
          <a:prstGeom prst="roundRect">
            <a:avLst>
              <a:gd name="adj" fmla="val 5050"/>
            </a:avLst>
          </a:prstGeom>
          <a:solidFill>
            <a:srgbClr val="F2F2F2"/>
          </a:solidFill>
          <a:ln w="12700">
            <a:no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a:lstStyle/>
          <a:p>
            <a:pPr algn="ctr" fontAlgn="auto">
              <a:spcBef>
                <a:spcPts val="0"/>
              </a:spcBef>
              <a:spcAft>
                <a:spcPts val="0"/>
              </a:spcAft>
              <a:defRPr/>
            </a:pPr>
            <a:r>
              <a:rPr lang="en-US" sz="700" b="1">
                <a:solidFill>
                  <a:schemeClr val="tx1"/>
                </a:solidFill>
                <a:latin typeface="Graphik" panose="020B0503030202060203" pitchFamily="34" charset="0"/>
                <a:cs typeface="Arial"/>
              </a:rPr>
              <a:t>Custom Agents</a:t>
            </a:r>
          </a:p>
        </p:txBody>
      </p:sp>
      <p:sp>
        <p:nvSpPr>
          <p:cNvPr id="9" name="Rectangle 8">
            <a:extLst>
              <a:ext uri="{FF2B5EF4-FFF2-40B4-BE49-F238E27FC236}">
                <a16:creationId xmlns:a16="http://schemas.microsoft.com/office/drawing/2014/main" id="{3548135D-FDBF-6DD9-99B6-D0C82D9839A0}"/>
              </a:ext>
            </a:extLst>
          </p:cNvPr>
          <p:cNvSpPr/>
          <p:nvPr/>
        </p:nvSpPr>
        <p:spPr bwMode="auto">
          <a:xfrm>
            <a:off x="3653962" y="3139347"/>
            <a:ext cx="6003285" cy="2924974"/>
          </a:xfrm>
          <a:prstGeom prst="rect">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457200" tIns="91440"/>
          <a:lstStyle/>
          <a:p>
            <a:pPr eaLnBrk="1" fontAlgn="auto" hangingPunct="1">
              <a:spcBef>
                <a:spcPts val="0"/>
              </a:spcBef>
              <a:spcAft>
                <a:spcPts val="0"/>
              </a:spcAft>
              <a:defRPr/>
            </a:pPr>
            <a:endParaRPr lang="en-US" sz="1050">
              <a:ln w="0"/>
              <a:solidFill>
                <a:schemeClr val="tx1"/>
              </a:solidFill>
              <a:latin typeface="Graphik" panose="020B0503030202060203" pitchFamily="34" charset="0"/>
            </a:endParaRPr>
          </a:p>
        </p:txBody>
      </p:sp>
      <p:sp>
        <p:nvSpPr>
          <p:cNvPr id="12" name="TextBox 6">
            <a:extLst>
              <a:ext uri="{FF2B5EF4-FFF2-40B4-BE49-F238E27FC236}">
                <a16:creationId xmlns:a16="http://schemas.microsoft.com/office/drawing/2014/main" id="{E79013E5-7AF6-FFC5-17B2-29E9AB32768F}"/>
              </a:ext>
            </a:extLst>
          </p:cNvPr>
          <p:cNvSpPr txBox="1">
            <a:spLocks noChangeArrowheads="1"/>
          </p:cNvSpPr>
          <p:nvPr/>
        </p:nvSpPr>
        <p:spPr bwMode="auto">
          <a:xfrm>
            <a:off x="7557794" y="4177467"/>
            <a:ext cx="1645920" cy="340519"/>
          </a:xfrm>
          <a:prstGeom prst="roundRect">
            <a:avLst/>
          </a:prstGeom>
          <a:solidFill>
            <a:schemeClr val="bg1">
              <a:lumMod val="95000"/>
            </a:schemeClr>
          </a:solidFill>
          <a:ln>
            <a:noFill/>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en-US" sz="700" b="1">
                <a:solidFill>
                  <a:srgbClr val="000000"/>
                </a:solidFill>
                <a:latin typeface="Graphik" panose="020B0503030202060203" pitchFamily="34" charset="0"/>
                <a:ea typeface="Amazon Ember" panose="020B0603020204020204" pitchFamily="34" charset="0"/>
                <a:cs typeface="Arial"/>
              </a:rPr>
              <a:t>Graph DB </a:t>
            </a:r>
          </a:p>
          <a:p>
            <a:pPr algn="ctr"/>
            <a:r>
              <a:rPr lang="en-US" altLang="en-US" sz="700">
                <a:solidFill>
                  <a:srgbClr val="000000"/>
                </a:solidFill>
                <a:latin typeface="Graphik" panose="020B0503030202060203" pitchFamily="34" charset="0"/>
                <a:ea typeface="Amazon Ember" panose="020B0603020204020204" pitchFamily="34" charset="0"/>
                <a:cs typeface="Arial"/>
              </a:rPr>
              <a:t>(Neo4J)</a:t>
            </a:r>
          </a:p>
        </p:txBody>
      </p:sp>
      <p:sp>
        <p:nvSpPr>
          <p:cNvPr id="13" name="TextBox 6">
            <a:extLst>
              <a:ext uri="{FF2B5EF4-FFF2-40B4-BE49-F238E27FC236}">
                <a16:creationId xmlns:a16="http://schemas.microsoft.com/office/drawing/2014/main" id="{D195529D-48DD-1E43-85F2-87819198AE26}"/>
              </a:ext>
            </a:extLst>
          </p:cNvPr>
          <p:cNvSpPr txBox="1">
            <a:spLocks noChangeArrowheads="1"/>
          </p:cNvSpPr>
          <p:nvPr/>
        </p:nvSpPr>
        <p:spPr bwMode="auto">
          <a:xfrm>
            <a:off x="8514334" y="6199947"/>
            <a:ext cx="8704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en-US" sz="700">
                <a:solidFill>
                  <a:srgbClr val="000000"/>
                </a:solidFill>
                <a:latin typeface="Graphik" panose="020B0503030202060203" pitchFamily="34" charset="0"/>
                <a:ea typeface="Amazon Ember" panose="020B0603020204020204" pitchFamily="34" charset="0"/>
                <a:cs typeface="Arial"/>
              </a:rPr>
              <a:t>Vector DB </a:t>
            </a:r>
          </a:p>
          <a:p>
            <a:pPr algn="ctr"/>
            <a:r>
              <a:rPr lang="en-US" altLang="en-US" sz="700">
                <a:solidFill>
                  <a:srgbClr val="000000"/>
                </a:solidFill>
                <a:latin typeface="Graphik" panose="020B0503030202060203" pitchFamily="34" charset="0"/>
                <a:ea typeface="Amazon Ember" panose="020B0603020204020204" pitchFamily="34" charset="0"/>
                <a:cs typeface="Arial"/>
              </a:rPr>
              <a:t>Azure AI Search</a:t>
            </a:r>
          </a:p>
        </p:txBody>
      </p:sp>
      <p:sp>
        <p:nvSpPr>
          <p:cNvPr id="15" name="TextBox 9">
            <a:extLst>
              <a:ext uri="{FF2B5EF4-FFF2-40B4-BE49-F238E27FC236}">
                <a16:creationId xmlns:a16="http://schemas.microsoft.com/office/drawing/2014/main" id="{C808E2C6-4D8B-4D02-F7EE-028877EDB690}"/>
              </a:ext>
            </a:extLst>
          </p:cNvPr>
          <p:cNvSpPr txBox="1">
            <a:spLocks noChangeArrowheads="1"/>
          </p:cNvSpPr>
          <p:nvPr/>
        </p:nvSpPr>
        <p:spPr bwMode="auto">
          <a:xfrm>
            <a:off x="7547692" y="4878213"/>
            <a:ext cx="1666125" cy="340519"/>
          </a:xfrm>
          <a:prstGeom prst="roundRect">
            <a:avLst/>
          </a:prstGeom>
          <a:solidFill>
            <a:schemeClr val="bg1">
              <a:lumMod val="95000"/>
            </a:schemeClr>
          </a:solidFill>
          <a:ln>
            <a:noFill/>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b="1">
                <a:solidFill>
                  <a:srgbClr val="000000"/>
                </a:solidFill>
                <a:latin typeface="Graphik" panose="020B0503030202060203" pitchFamily="34" charset="0"/>
                <a:cs typeface="Arial"/>
              </a:rPr>
              <a:t>Connectors and NLP Engine</a:t>
            </a:r>
          </a:p>
          <a:p>
            <a:pPr algn="ctr"/>
            <a:r>
              <a:rPr lang="en-US" altLang="en-US" sz="700">
                <a:latin typeface="Graphik" panose="020B0503030202060203" pitchFamily="34" charset="0"/>
                <a:ea typeface="Amazon Ember" panose="020B0603020204020204" pitchFamily="34" charset="0"/>
                <a:cs typeface="Arial"/>
              </a:rPr>
              <a:t>Aspire Workers and Manager</a:t>
            </a:r>
          </a:p>
        </p:txBody>
      </p:sp>
      <p:sp>
        <p:nvSpPr>
          <p:cNvPr id="17" name="TextBox 16">
            <a:extLst>
              <a:ext uri="{FF2B5EF4-FFF2-40B4-BE49-F238E27FC236}">
                <a16:creationId xmlns:a16="http://schemas.microsoft.com/office/drawing/2014/main" id="{2CC20C6E-E3DD-A758-2D49-E13C46A81617}"/>
              </a:ext>
            </a:extLst>
          </p:cNvPr>
          <p:cNvSpPr txBox="1"/>
          <p:nvPr/>
        </p:nvSpPr>
        <p:spPr>
          <a:xfrm>
            <a:off x="5882346" y="3577534"/>
            <a:ext cx="1281470" cy="1724263"/>
          </a:xfrm>
          <a:prstGeom prst="roundRect">
            <a:avLst>
              <a:gd name="adj" fmla="val 2667"/>
            </a:avLst>
          </a:prstGeom>
          <a:solidFill>
            <a:srgbClr val="F2F2F2"/>
          </a:solidFill>
          <a:ln w="3175">
            <a:noFill/>
          </a:ln>
          <a:effectLst>
            <a:outerShdw blurRad="63500" sx="102000" sy="102000" algn="ctr" rotWithShape="0">
              <a:prstClr val="black">
                <a:alpha val="40000"/>
              </a:prstClr>
            </a:outerShdw>
          </a:effectLst>
        </p:spPr>
        <p:txBody>
          <a:bodyPr wrap="square" rtlCol="0">
            <a:spAutoFit/>
          </a:bodyPr>
          <a:lstStyle/>
          <a:p>
            <a:pPr marR="0" lvl="0" algn="ctr" defTabSz="914400" rtl="0" eaLnBrk="1" fontAlgn="auto" latinLnBrk="0" hangingPunct="1">
              <a:lnSpc>
                <a:spcPct val="100000"/>
              </a:lnSpc>
              <a:spcBef>
                <a:spcPts val="0"/>
              </a:spcBef>
              <a:spcAft>
                <a:spcPts val="0"/>
              </a:spcAft>
              <a:buClrTx/>
              <a:buSzTx/>
              <a:tabLst/>
              <a:defRPr/>
            </a:pPr>
            <a:r>
              <a:rPr kumimoji="0" lang="en-US" sz="700" b="1" i="0" u="none" strike="noStrike" kern="1200" cap="none" spc="0" normalizeH="0" baseline="0" noProof="0">
                <a:ln>
                  <a:noFill/>
                </a:ln>
                <a:solidFill>
                  <a:srgbClr val="000000"/>
                </a:solidFill>
                <a:effectLst/>
                <a:uLnTx/>
                <a:uFillTx/>
                <a:latin typeface="Graphik" panose="020B0503030202060203" pitchFamily="34" charset="0"/>
              </a:rPr>
              <a:t>API</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Authentication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Authorization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Security Filter</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Intent Detection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Entity Detection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Embedding</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Vector Search</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Feedback</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Knowledge/Data APIs for Agents</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Cross-agent History</a:t>
            </a:r>
          </a:p>
          <a:p>
            <a:pPr marR="0" lvl="0" defTabSz="914400" rtl="0" eaLnBrk="1" fontAlgn="auto" latinLnBrk="0" hangingPunct="1">
              <a:lnSpc>
                <a:spcPct val="100000"/>
              </a:lnSpc>
              <a:spcBef>
                <a:spcPts val="0"/>
              </a:spcBef>
              <a:spcAft>
                <a:spcPts val="0"/>
              </a:spcAft>
              <a:buClrTx/>
              <a:buSzTx/>
              <a:tabLst/>
              <a:defRPr/>
            </a:pPr>
            <a:r>
              <a:rPr lang="en-US" sz="700">
                <a:solidFill>
                  <a:srgbClr val="000000"/>
                </a:solidFill>
                <a:latin typeface="Graphik" panose="020B0503030202060203" pitchFamily="34" charset="0"/>
              </a:rPr>
              <a:t>Semantic Search</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Producer Actions</a:t>
            </a:r>
            <a:endParaRPr lang="en-US" sz="700">
              <a:latin typeface="Graphik" panose="020B0503030202060203" pitchFamily="34" charset="0"/>
            </a:endParaRPr>
          </a:p>
        </p:txBody>
      </p:sp>
      <p:sp>
        <p:nvSpPr>
          <p:cNvPr id="19" name="Rectangle 18">
            <a:extLst>
              <a:ext uri="{FF2B5EF4-FFF2-40B4-BE49-F238E27FC236}">
                <a16:creationId xmlns:a16="http://schemas.microsoft.com/office/drawing/2014/main" id="{47CBD85D-ABC8-E7A0-43BC-D9DC6FED055A}"/>
              </a:ext>
            </a:extLst>
          </p:cNvPr>
          <p:cNvSpPr/>
          <p:nvPr/>
        </p:nvSpPr>
        <p:spPr>
          <a:xfrm>
            <a:off x="7558818" y="3607567"/>
            <a:ext cx="1645920" cy="362571"/>
          </a:xfrm>
          <a:prstGeom prst="rect">
            <a:avLst/>
          </a:prstGeom>
          <a:solidFill>
            <a:schemeClr val="accent6">
              <a:lumMod val="20000"/>
              <a:lumOff val="8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eaLnBrk="1" fontAlgn="auto" hangingPunct="1">
              <a:spcBef>
                <a:spcPts val="0"/>
              </a:spcBef>
              <a:spcAft>
                <a:spcPts val="0"/>
              </a:spcAft>
              <a:defRPr/>
            </a:pPr>
            <a:endParaRPr lang="en-US" sz="1000">
              <a:solidFill>
                <a:srgbClr val="5B9CD5"/>
              </a:solidFill>
              <a:latin typeface="Graphik" panose="020B0503030202060203" pitchFamily="34" charset="0"/>
              <a:cs typeface="Arial" panose="020B0604020202020204" pitchFamily="34" charset="0"/>
            </a:endParaRPr>
          </a:p>
        </p:txBody>
      </p:sp>
      <p:sp>
        <p:nvSpPr>
          <p:cNvPr id="20" name="TextBox 9">
            <a:extLst>
              <a:ext uri="{FF2B5EF4-FFF2-40B4-BE49-F238E27FC236}">
                <a16:creationId xmlns:a16="http://schemas.microsoft.com/office/drawing/2014/main" id="{066C557E-3357-FC6C-F2DA-B850FE7D0C08}"/>
              </a:ext>
            </a:extLst>
          </p:cNvPr>
          <p:cNvSpPr txBox="1">
            <a:spLocks noChangeArrowheads="1"/>
          </p:cNvSpPr>
          <p:nvPr/>
        </p:nvSpPr>
        <p:spPr bwMode="auto">
          <a:xfrm>
            <a:off x="7557794" y="3616383"/>
            <a:ext cx="1645920" cy="340519"/>
          </a:xfrm>
          <a:prstGeom prst="roundRect">
            <a:avLst/>
          </a:prstGeom>
          <a:solidFill>
            <a:schemeClr val="bg1">
              <a:lumMod val="95000"/>
            </a:schemeClr>
          </a:solidFill>
          <a:ln w="9525">
            <a:noFill/>
            <a:miter lim="800000"/>
            <a:headEnd/>
            <a:tailEnd/>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b="1">
                <a:latin typeface="Graphik" panose="020B0503030202060203" pitchFamily="34" charset="0"/>
                <a:ea typeface="Amazon Ember" panose="020B0603020204020204" pitchFamily="34" charset="0"/>
                <a:cs typeface="Arial"/>
              </a:rPr>
              <a:t>Publisher</a:t>
            </a:r>
          </a:p>
          <a:p>
            <a:pPr algn="ctr" eaLnBrk="1" hangingPunct="1"/>
            <a:r>
              <a:rPr lang="en-US" altLang="en-US" sz="700">
                <a:latin typeface="Graphik" panose="020B0503030202060203" pitchFamily="34" charset="0"/>
                <a:ea typeface="Amazon Ember" panose="020B0603020204020204" pitchFamily="34" charset="0"/>
                <a:cs typeface="Arial"/>
              </a:rPr>
              <a:t>Publish Approved Metadata</a:t>
            </a:r>
            <a:endParaRPr lang="en-US" altLang="en-US" sz="700">
              <a:latin typeface="Graphik" panose="020B0503030202060203" pitchFamily="34" charset="0"/>
              <a:ea typeface="Amazon Ember" panose="020B0603020204020204" pitchFamily="34" charset="0"/>
              <a:cs typeface="Arial" panose="020B0604020202020204" pitchFamily="34" charset="0"/>
            </a:endParaRPr>
          </a:p>
        </p:txBody>
      </p:sp>
      <p:sp>
        <p:nvSpPr>
          <p:cNvPr id="21" name="Rectangle 20">
            <a:extLst>
              <a:ext uri="{FF2B5EF4-FFF2-40B4-BE49-F238E27FC236}">
                <a16:creationId xmlns:a16="http://schemas.microsoft.com/office/drawing/2014/main" id="{F1A1A7DA-B9B7-14D8-BEF6-D131D5240ACC}"/>
              </a:ext>
            </a:extLst>
          </p:cNvPr>
          <p:cNvSpPr>
            <a:spLocks/>
          </p:cNvSpPr>
          <p:nvPr/>
        </p:nvSpPr>
        <p:spPr>
          <a:xfrm>
            <a:off x="4550779" y="3829990"/>
            <a:ext cx="822960" cy="422236"/>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1</a:t>
            </a:r>
          </a:p>
        </p:txBody>
      </p:sp>
      <p:sp>
        <p:nvSpPr>
          <p:cNvPr id="22" name="Rectangle 21">
            <a:extLst>
              <a:ext uri="{FF2B5EF4-FFF2-40B4-BE49-F238E27FC236}">
                <a16:creationId xmlns:a16="http://schemas.microsoft.com/office/drawing/2014/main" id="{182DC567-908D-4264-0B05-04AC7E4DFBF8}"/>
              </a:ext>
            </a:extLst>
          </p:cNvPr>
          <p:cNvSpPr>
            <a:spLocks/>
          </p:cNvSpPr>
          <p:nvPr/>
        </p:nvSpPr>
        <p:spPr>
          <a:xfrm>
            <a:off x="4550779" y="4252322"/>
            <a:ext cx="822960" cy="438266"/>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2</a:t>
            </a:r>
          </a:p>
        </p:txBody>
      </p:sp>
      <p:sp>
        <p:nvSpPr>
          <p:cNvPr id="23" name="Rectangle 22">
            <a:extLst>
              <a:ext uri="{FF2B5EF4-FFF2-40B4-BE49-F238E27FC236}">
                <a16:creationId xmlns:a16="http://schemas.microsoft.com/office/drawing/2014/main" id="{341AE7AD-D4E8-7017-4EDA-BB9C4698CB63}"/>
              </a:ext>
            </a:extLst>
          </p:cNvPr>
          <p:cNvSpPr>
            <a:spLocks/>
          </p:cNvSpPr>
          <p:nvPr/>
        </p:nvSpPr>
        <p:spPr>
          <a:xfrm>
            <a:off x="4550779" y="4695765"/>
            <a:ext cx="822960" cy="438265"/>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3</a:t>
            </a:r>
          </a:p>
        </p:txBody>
      </p:sp>
      <p:pic>
        <p:nvPicPr>
          <p:cNvPr id="24" name="Graphic 18" descr="Database outline">
            <a:extLst>
              <a:ext uri="{FF2B5EF4-FFF2-40B4-BE49-F238E27FC236}">
                <a16:creationId xmlns:a16="http://schemas.microsoft.com/office/drawing/2014/main" id="{BC32C504-28D6-0BED-3FDE-B2007D783BBC}"/>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733878" y="6175208"/>
            <a:ext cx="448213" cy="357255"/>
          </a:xfrm>
          <a:prstGeom prst="rect">
            <a:avLst/>
          </a:prstGeom>
        </p:spPr>
      </p:pic>
      <p:sp>
        <p:nvSpPr>
          <p:cNvPr id="25" name="TextBox 50">
            <a:extLst>
              <a:ext uri="{FF2B5EF4-FFF2-40B4-BE49-F238E27FC236}">
                <a16:creationId xmlns:a16="http://schemas.microsoft.com/office/drawing/2014/main" id="{3F7389F9-D6E0-B138-659F-DD2FA3C99B7A}"/>
              </a:ext>
            </a:extLst>
          </p:cNvPr>
          <p:cNvSpPr txBox="1">
            <a:spLocks noChangeAspect="1"/>
          </p:cNvSpPr>
          <p:nvPr/>
        </p:nvSpPr>
        <p:spPr>
          <a:xfrm>
            <a:off x="5141940" y="6176094"/>
            <a:ext cx="631874" cy="355482"/>
          </a:xfrm>
          <a:prstGeom prst="rect">
            <a:avLst/>
          </a:prstGeom>
          <a:noFill/>
        </p:spPr>
        <p:txBody>
          <a:bodyPr rot="0" spcFirstLastPara="0" vert="horz" wrap="square" lIns="0" tIns="0" rIns="0" bIns="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228600">
              <a:spcAft>
                <a:spcPts val="1200"/>
              </a:spcAft>
              <a:defRPr/>
            </a:pPr>
            <a:r>
              <a:rPr lang="en-US" sz="700">
                <a:solidFill>
                  <a:srgbClr val="000000"/>
                </a:solidFill>
                <a:latin typeface="Graphik" panose="020B0503030202060203" pitchFamily="34" charset="0"/>
              </a:rPr>
              <a:t>Agent Logs</a:t>
            </a:r>
            <a:br>
              <a:rPr lang="en-US" sz="700">
                <a:solidFill>
                  <a:srgbClr val="000000"/>
                </a:solidFill>
                <a:latin typeface="Graphik" panose="020B0503030202060203" pitchFamily="34" charset="0"/>
              </a:rPr>
            </a:br>
            <a:r>
              <a:rPr lang="en-US" sz="700">
                <a:solidFill>
                  <a:srgbClr val="000000"/>
                </a:solidFill>
                <a:latin typeface="Graphik" panose="020B0503030202060203" pitchFamily="34" charset="0"/>
              </a:rPr>
              <a:t>Azure Monitor</a:t>
            </a:r>
          </a:p>
        </p:txBody>
      </p:sp>
      <p:sp>
        <p:nvSpPr>
          <p:cNvPr id="26" name="Rectangle: Rounded Corners 25">
            <a:extLst>
              <a:ext uri="{FF2B5EF4-FFF2-40B4-BE49-F238E27FC236}">
                <a16:creationId xmlns:a16="http://schemas.microsoft.com/office/drawing/2014/main" id="{EABD3858-5B46-66E9-6B6B-E155560FBBB0}"/>
              </a:ext>
            </a:extLst>
          </p:cNvPr>
          <p:cNvSpPr/>
          <p:nvPr/>
        </p:nvSpPr>
        <p:spPr>
          <a:xfrm>
            <a:off x="3809022" y="3296214"/>
            <a:ext cx="548640" cy="199826"/>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i="0" u="none" strike="noStrike" kern="0" cap="none" spc="0" normalizeH="0" baseline="0" noProof="0">
                <a:ln>
                  <a:noFill/>
                </a:ln>
                <a:solidFill>
                  <a:srgbClr val="000000"/>
                </a:solidFill>
                <a:effectLst/>
                <a:uLnTx/>
                <a:uFillTx/>
                <a:latin typeface="Graphik" panose="020B0503030202060203" pitchFamily="34" charset="0"/>
              </a:rPr>
              <a:t>OAuth</a:t>
            </a:r>
          </a:p>
        </p:txBody>
      </p:sp>
      <p:sp>
        <p:nvSpPr>
          <p:cNvPr id="27" name="Rectangle: Rounded Corners 26">
            <a:extLst>
              <a:ext uri="{FF2B5EF4-FFF2-40B4-BE49-F238E27FC236}">
                <a16:creationId xmlns:a16="http://schemas.microsoft.com/office/drawing/2014/main" id="{DB15ACD0-0CC5-3A15-4545-9A6A64A3B629}"/>
              </a:ext>
            </a:extLst>
          </p:cNvPr>
          <p:cNvSpPr/>
          <p:nvPr/>
        </p:nvSpPr>
        <p:spPr>
          <a:xfrm>
            <a:off x="5647169" y="2391790"/>
            <a:ext cx="1208573" cy="236407"/>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defRPr/>
            </a:pPr>
            <a:r>
              <a:rPr lang="en-US" sz="700" kern="0" dirty="0">
                <a:solidFill>
                  <a:srgbClr val="000000"/>
                </a:solidFill>
                <a:latin typeface="Graphik"/>
              </a:rPr>
              <a:t>Distiller Endpoint</a:t>
            </a:r>
            <a:endParaRPr kumimoji="0" lang="en-US" sz="700" b="0" i="0" u="none" strike="noStrike" kern="0" cap="none" spc="0" normalizeH="0" baseline="0" noProof="0" dirty="0">
              <a:ln>
                <a:noFill/>
              </a:ln>
              <a:solidFill>
                <a:srgbClr val="000000"/>
              </a:solidFill>
              <a:effectLst/>
              <a:uLnTx/>
              <a:uFillTx/>
              <a:latin typeface="Graphik"/>
              <a:ea typeface="+mn-ea"/>
              <a:cs typeface="+mn-cs"/>
            </a:endParaRPr>
          </a:p>
        </p:txBody>
      </p:sp>
      <p:sp>
        <p:nvSpPr>
          <p:cNvPr id="28" name="Rectangle: Rounded Corners 27">
            <a:extLst>
              <a:ext uri="{FF2B5EF4-FFF2-40B4-BE49-F238E27FC236}">
                <a16:creationId xmlns:a16="http://schemas.microsoft.com/office/drawing/2014/main" id="{B4A1DEEA-1AD1-66DB-2E2A-210FA02A538F}"/>
              </a:ext>
            </a:extLst>
          </p:cNvPr>
          <p:cNvSpPr/>
          <p:nvPr/>
        </p:nvSpPr>
        <p:spPr>
          <a:xfrm>
            <a:off x="4397478" y="1973996"/>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Orchestrator</a:t>
            </a:r>
          </a:p>
        </p:txBody>
      </p:sp>
      <p:sp>
        <p:nvSpPr>
          <p:cNvPr id="29" name="Rectangle: Rounded Corners 28">
            <a:extLst>
              <a:ext uri="{FF2B5EF4-FFF2-40B4-BE49-F238E27FC236}">
                <a16:creationId xmlns:a16="http://schemas.microsoft.com/office/drawing/2014/main" id="{8F225790-F01E-157E-C050-3307B81FC800}"/>
              </a:ext>
            </a:extLst>
          </p:cNvPr>
          <p:cNvSpPr/>
          <p:nvPr/>
        </p:nvSpPr>
        <p:spPr>
          <a:xfrm>
            <a:off x="5727403" y="1973995"/>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Super Agent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(Pre-built)</a:t>
            </a:r>
          </a:p>
        </p:txBody>
      </p:sp>
      <p:sp>
        <p:nvSpPr>
          <p:cNvPr id="30" name="Rectangle: Rounded Corners 29">
            <a:extLst>
              <a:ext uri="{FF2B5EF4-FFF2-40B4-BE49-F238E27FC236}">
                <a16:creationId xmlns:a16="http://schemas.microsoft.com/office/drawing/2014/main" id="{FC250A9B-49D5-3176-125E-0235D06CF8E1}"/>
              </a:ext>
            </a:extLst>
          </p:cNvPr>
          <p:cNvSpPr/>
          <p:nvPr/>
        </p:nvSpPr>
        <p:spPr>
          <a:xfrm>
            <a:off x="7031896" y="1963853"/>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Utility Agent</a:t>
            </a:r>
          </a:p>
          <a:p>
            <a:pPr marL="0" marR="0" lvl="0" indent="0" algn="ctr" defTabSz="914400" eaLnBrk="1" fontAlgn="auto" latinLnBrk="0" hangingPunct="1">
              <a:lnSpc>
                <a:spcPct val="100000"/>
              </a:lnSpc>
              <a:spcBef>
                <a:spcPts val="0"/>
              </a:spcBef>
              <a:spcAft>
                <a:spcPts val="0"/>
              </a:spcAft>
              <a:buClrTx/>
              <a:buSzTx/>
              <a:buFontTx/>
              <a:buNone/>
              <a:tabLst/>
              <a:defRPr/>
            </a:pPr>
            <a:r>
              <a:rPr lang="en-US" sz="700" kern="0">
                <a:solidFill>
                  <a:srgbClr val="000000"/>
                </a:solidFill>
                <a:latin typeface="Graphik"/>
              </a:rPr>
              <a:t>(Pre-built)</a:t>
            </a: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31" name="Rectangle 30">
            <a:extLst>
              <a:ext uri="{FF2B5EF4-FFF2-40B4-BE49-F238E27FC236}">
                <a16:creationId xmlns:a16="http://schemas.microsoft.com/office/drawing/2014/main" id="{89B685CA-79EC-52F3-01C5-39839C2CF95F}"/>
              </a:ext>
            </a:extLst>
          </p:cNvPr>
          <p:cNvSpPr/>
          <p:nvPr/>
        </p:nvSpPr>
        <p:spPr>
          <a:xfrm>
            <a:off x="4192174" y="1321930"/>
            <a:ext cx="4115980" cy="423794"/>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endParaRPr lang="en-US" sz="1200" err="1">
              <a:solidFill>
                <a:srgbClr val="5B9CD5"/>
              </a:solidFill>
              <a:latin typeface="Graphik" panose="020B0503030202060203" pitchFamily="34" charset="0"/>
              <a:cs typeface="Arial" panose="020B0604020202020204" pitchFamily="34" charset="0"/>
            </a:endParaRPr>
          </a:p>
        </p:txBody>
      </p:sp>
      <p:sp>
        <p:nvSpPr>
          <p:cNvPr id="32" name="Rectangle: Rounded Corners 31">
            <a:extLst>
              <a:ext uri="{FF2B5EF4-FFF2-40B4-BE49-F238E27FC236}">
                <a16:creationId xmlns:a16="http://schemas.microsoft.com/office/drawing/2014/main" id="{C0638A12-F145-B132-2F95-A82389AED2AC}"/>
              </a:ext>
            </a:extLst>
          </p:cNvPr>
          <p:cNvSpPr/>
          <p:nvPr/>
        </p:nvSpPr>
        <p:spPr>
          <a:xfrm>
            <a:off x="4330357" y="1383464"/>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a:t>
            </a:r>
            <a:br>
              <a:rPr kumimoji="0" lang="en-US" sz="700" b="0" i="0" u="none" strike="noStrike" kern="0" cap="none" spc="0" normalizeH="0" baseline="0" noProof="0">
                <a:ln>
                  <a:noFill/>
                </a:ln>
                <a:solidFill>
                  <a:srgbClr val="000000"/>
                </a:solidFill>
                <a:effectLst/>
                <a:uLnTx/>
                <a:uFillTx/>
                <a:latin typeface="Graphik"/>
                <a:ea typeface="+mn-ea"/>
                <a:cs typeface="+mn-cs"/>
              </a:rPr>
            </a:br>
            <a:r>
              <a:rPr kumimoji="0" lang="en-US" sz="700" b="0" i="0" u="none" strike="noStrike" kern="0" cap="none" spc="0" normalizeH="0" baseline="0" noProof="0">
                <a:ln>
                  <a:noFill/>
                </a:ln>
                <a:solidFill>
                  <a:srgbClr val="000000"/>
                </a:solidFill>
                <a:effectLst/>
                <a:uLnTx/>
                <a:uFillTx/>
                <a:latin typeface="Graphik"/>
                <a:ea typeface="+mn-ea"/>
                <a:cs typeface="+mn-cs"/>
              </a:rPr>
              <a:t>LLM</a:t>
            </a:r>
          </a:p>
        </p:txBody>
      </p:sp>
      <p:sp>
        <p:nvSpPr>
          <p:cNvPr id="33" name="Rectangle: Rounded Corners 32">
            <a:extLst>
              <a:ext uri="{FF2B5EF4-FFF2-40B4-BE49-F238E27FC236}">
                <a16:creationId xmlns:a16="http://schemas.microsoft.com/office/drawing/2014/main" id="{0FBFA5AC-6DAF-351D-7C35-4A3554BDC7F3}"/>
              </a:ext>
            </a:extLst>
          </p:cNvPr>
          <p:cNvSpPr/>
          <p:nvPr/>
        </p:nvSpPr>
        <p:spPr>
          <a:xfrm>
            <a:off x="5306122" y="1374721"/>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Embedding</a:t>
            </a:r>
          </a:p>
        </p:txBody>
      </p:sp>
      <p:pic>
        <p:nvPicPr>
          <p:cNvPr id="34" name="Picture 33" descr="A screenshot of a computer game&#10;&#10;AI-generated content may be incorrect.">
            <a:extLst>
              <a:ext uri="{FF2B5EF4-FFF2-40B4-BE49-F238E27FC236}">
                <a16:creationId xmlns:a16="http://schemas.microsoft.com/office/drawing/2014/main" id="{D300BE16-88DC-1EA3-BBAB-265F93FA68BC}"/>
              </a:ext>
            </a:extLst>
          </p:cNvPr>
          <p:cNvPicPr>
            <a:picLocks noChangeAspect="1"/>
          </p:cNvPicPr>
          <p:nvPr/>
        </p:nvPicPr>
        <p:blipFill>
          <a:blip r:embed="rId3"/>
          <a:stretch>
            <a:fillRect/>
          </a:stretch>
        </p:blipFill>
        <p:spPr>
          <a:xfrm>
            <a:off x="5009826" y="1285196"/>
            <a:ext cx="156750" cy="165033"/>
          </a:xfrm>
          <a:prstGeom prst="rect">
            <a:avLst/>
          </a:prstGeom>
          <a:ln>
            <a:solidFill>
              <a:schemeClr val="tx1"/>
            </a:solidFill>
          </a:ln>
        </p:spPr>
      </p:pic>
      <p:sp>
        <p:nvSpPr>
          <p:cNvPr id="35" name="Rectangle: Rounded Corners 34">
            <a:extLst>
              <a:ext uri="{FF2B5EF4-FFF2-40B4-BE49-F238E27FC236}">
                <a16:creationId xmlns:a16="http://schemas.microsoft.com/office/drawing/2014/main" id="{CC4A5260-3D4E-E100-8495-1AEF847C967D}"/>
              </a:ext>
            </a:extLst>
          </p:cNvPr>
          <p:cNvSpPr/>
          <p:nvPr/>
        </p:nvSpPr>
        <p:spPr>
          <a:xfrm>
            <a:off x="6353142" y="1371973"/>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a:t>
            </a:r>
            <a:r>
              <a:rPr kumimoji="0" lang="en-US" sz="700" b="0" i="0" u="none" strike="noStrike" kern="0" cap="none" spc="0" normalizeH="0" baseline="0" noProof="0" err="1">
                <a:ln>
                  <a:noFill/>
                </a:ln>
                <a:solidFill>
                  <a:srgbClr val="000000"/>
                </a:solidFill>
                <a:effectLst/>
                <a:uLnTx/>
                <a:uFillTx/>
                <a:latin typeface="Graphik"/>
                <a:ea typeface="+mn-ea"/>
                <a:cs typeface="+mn-cs"/>
              </a:rPr>
              <a:t>Reranker</a:t>
            </a: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36" name="Rectangle: Rounded Corners 35">
            <a:extLst>
              <a:ext uri="{FF2B5EF4-FFF2-40B4-BE49-F238E27FC236}">
                <a16:creationId xmlns:a16="http://schemas.microsoft.com/office/drawing/2014/main" id="{C915976E-61C8-B6F0-93A9-59BBA70C7A62}"/>
              </a:ext>
            </a:extLst>
          </p:cNvPr>
          <p:cNvSpPr/>
          <p:nvPr/>
        </p:nvSpPr>
        <p:spPr>
          <a:xfrm>
            <a:off x="7352661" y="1383464"/>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VLM</a:t>
            </a:r>
          </a:p>
        </p:txBody>
      </p:sp>
      <p:pic>
        <p:nvPicPr>
          <p:cNvPr id="44" name="Graphic 26" descr="Gears outline">
            <a:extLst>
              <a:ext uri="{FF2B5EF4-FFF2-40B4-BE49-F238E27FC236}">
                <a16:creationId xmlns:a16="http://schemas.microsoft.com/office/drawing/2014/main" id="{3BE75081-BB08-C7BE-8B53-6493669E495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911117" y="4259960"/>
            <a:ext cx="341641" cy="362285"/>
          </a:xfrm>
          <a:prstGeom prst="rect">
            <a:avLst/>
          </a:prstGeom>
        </p:spPr>
      </p:pic>
      <p:sp>
        <p:nvSpPr>
          <p:cNvPr id="45" name="TextBox 25">
            <a:extLst>
              <a:ext uri="{FF2B5EF4-FFF2-40B4-BE49-F238E27FC236}">
                <a16:creationId xmlns:a16="http://schemas.microsoft.com/office/drawing/2014/main" id="{2CF9E451-E2CC-252F-22B7-BA7456AB4CD7}"/>
              </a:ext>
            </a:extLst>
          </p:cNvPr>
          <p:cNvSpPr txBox="1">
            <a:spLocks noChangeAspect="1"/>
          </p:cNvSpPr>
          <p:nvPr/>
        </p:nvSpPr>
        <p:spPr>
          <a:xfrm>
            <a:off x="3805010" y="4573644"/>
            <a:ext cx="512436" cy="208116"/>
          </a:xfrm>
          <a:prstGeom prst="rect">
            <a:avLst/>
          </a:prstGeom>
          <a:noFill/>
        </p:spPr>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600">
                <a:latin typeface="Graphik"/>
              </a:rPr>
              <a:t>Ingress Controller</a:t>
            </a:r>
          </a:p>
        </p:txBody>
      </p:sp>
      <p:sp>
        <p:nvSpPr>
          <p:cNvPr id="46" name="Rectangle: Rounded Corners 45">
            <a:extLst>
              <a:ext uri="{FF2B5EF4-FFF2-40B4-BE49-F238E27FC236}">
                <a16:creationId xmlns:a16="http://schemas.microsoft.com/office/drawing/2014/main" id="{1B30B5C9-46D0-B29B-F5B1-1D4E8BB32161}"/>
              </a:ext>
            </a:extLst>
          </p:cNvPr>
          <p:cNvSpPr/>
          <p:nvPr/>
        </p:nvSpPr>
        <p:spPr>
          <a:xfrm>
            <a:off x="3953887" y="5426147"/>
            <a:ext cx="623643" cy="554168"/>
          </a:xfrm>
          <a:prstGeom prst="roundRect">
            <a:avLst>
              <a:gd name="adj" fmla="val 6021"/>
            </a:avLst>
          </a:prstGeom>
          <a:solidFill>
            <a:srgbClr val="F2F2F2"/>
          </a:solidFill>
          <a:ln w="9525"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r>
              <a:rPr lang="en-US" altLang="en-US" sz="700">
                <a:solidFill>
                  <a:srgbClr val="000000"/>
                </a:solidFill>
                <a:latin typeface="Graphik" panose="020B0503030202060203" pitchFamily="34" charset="0"/>
              </a:rPr>
              <a:t>Human in the Loop Review</a:t>
            </a:r>
            <a:endParaRPr lang="en-US" sz="700">
              <a:solidFill>
                <a:srgbClr val="000000"/>
              </a:solidFill>
              <a:latin typeface="Graphik" panose="020B0503030202060203" pitchFamily="34" charset="0"/>
            </a:endParaRPr>
          </a:p>
        </p:txBody>
      </p:sp>
      <p:sp>
        <p:nvSpPr>
          <p:cNvPr id="47" name="Rectangle: Rounded Corners 46">
            <a:extLst>
              <a:ext uri="{FF2B5EF4-FFF2-40B4-BE49-F238E27FC236}">
                <a16:creationId xmlns:a16="http://schemas.microsoft.com/office/drawing/2014/main" id="{10354F8E-0B6F-7E02-FA45-B57E82FCB0F4}"/>
              </a:ext>
            </a:extLst>
          </p:cNvPr>
          <p:cNvSpPr/>
          <p:nvPr/>
        </p:nvSpPr>
        <p:spPr>
          <a:xfrm>
            <a:off x="227181" y="2067720"/>
            <a:ext cx="1714979" cy="1476164"/>
          </a:xfrm>
          <a:prstGeom prst="roundRect">
            <a:avLst>
              <a:gd name="adj" fmla="val 3458"/>
            </a:avLst>
          </a:prstGeom>
          <a:solidFill>
            <a:schemeClr val="bg1">
              <a:lumMod val="85000"/>
              <a:alpha val="9804"/>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algn="ctr">
              <a:defRPr/>
            </a:pPr>
            <a: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t>Applications</a:t>
            </a:r>
            <a:b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br>
            <a: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t> Virtual Agents, Etc.</a:t>
            </a:r>
          </a:p>
          <a:p>
            <a:pPr algn="ctr" eaLnBrk="1" fontAlgn="auto" hangingPunct="1">
              <a:spcBef>
                <a:spcPts val="0"/>
              </a:spcBef>
              <a:spcAft>
                <a:spcPts val="0"/>
              </a:spcAft>
              <a:defRPr/>
            </a:pPr>
            <a:r>
              <a:rPr lang="en-US" sz="900" b="1">
                <a:solidFill>
                  <a:schemeClr val="tx1"/>
                </a:solidFill>
                <a:latin typeface="Graphik" panose="020B0503030202060203" pitchFamily="34" charset="0"/>
                <a:cs typeface="Arial" panose="020B0604020202020204" pitchFamily="34" charset="0"/>
              </a:rPr>
              <a:t> </a:t>
            </a:r>
          </a:p>
        </p:txBody>
      </p:sp>
      <p:sp>
        <p:nvSpPr>
          <p:cNvPr id="48" name="Rectangle: Rounded Corners 47">
            <a:extLst>
              <a:ext uri="{FF2B5EF4-FFF2-40B4-BE49-F238E27FC236}">
                <a16:creationId xmlns:a16="http://schemas.microsoft.com/office/drawing/2014/main" id="{D0332B59-5A67-560D-C229-AD1F7FCBFEE3}"/>
              </a:ext>
            </a:extLst>
          </p:cNvPr>
          <p:cNvSpPr/>
          <p:nvPr/>
        </p:nvSpPr>
        <p:spPr>
          <a:xfrm>
            <a:off x="258647" y="3825245"/>
            <a:ext cx="1683513" cy="2157194"/>
          </a:xfrm>
          <a:prstGeom prst="roundRect">
            <a:avLst>
              <a:gd name="adj" fmla="val 5884"/>
            </a:avLst>
          </a:prstGeom>
          <a:solidFill>
            <a:schemeClr val="bg1">
              <a:lumMod val="85000"/>
              <a:alpha val="9804"/>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91440" rIns="91440"/>
          <a:lstStyle/>
          <a:p>
            <a:pPr algn="ctr" eaLnBrk="1" fontAlgn="auto" hangingPunct="1">
              <a:spcBef>
                <a:spcPts val="0"/>
              </a:spcBef>
              <a:spcAft>
                <a:spcPts val="0"/>
              </a:spcAft>
              <a:defRPr/>
            </a:pPr>
            <a:r>
              <a:rPr lang="en-US" sz="1000" b="1">
                <a:solidFill>
                  <a:schemeClr val="tx1"/>
                </a:solidFill>
                <a:latin typeface="Graphik" panose="020B0503030202060203" pitchFamily="34" charset="0"/>
                <a:cs typeface="Arial" panose="020B0604020202020204" pitchFamily="34" charset="0"/>
              </a:rPr>
              <a:t>Administrators</a:t>
            </a:r>
          </a:p>
        </p:txBody>
      </p:sp>
      <p:sp>
        <p:nvSpPr>
          <p:cNvPr id="49" name="TextBox 9">
            <a:extLst>
              <a:ext uri="{FF2B5EF4-FFF2-40B4-BE49-F238E27FC236}">
                <a16:creationId xmlns:a16="http://schemas.microsoft.com/office/drawing/2014/main" id="{67B6C41B-3D36-ACD9-AC52-B6B003B448B0}"/>
              </a:ext>
            </a:extLst>
          </p:cNvPr>
          <p:cNvSpPr txBox="1">
            <a:spLocks noChangeArrowheads="1"/>
          </p:cNvSpPr>
          <p:nvPr/>
        </p:nvSpPr>
        <p:spPr bwMode="auto">
          <a:xfrm>
            <a:off x="348535" y="4592462"/>
            <a:ext cx="1414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Aspire Administration </a:t>
            </a:r>
          </a:p>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(Secured by SSO)</a:t>
            </a:r>
          </a:p>
        </p:txBody>
      </p:sp>
      <p:pic>
        <p:nvPicPr>
          <p:cNvPr id="50" name="Picture 49">
            <a:extLst>
              <a:ext uri="{FF2B5EF4-FFF2-40B4-BE49-F238E27FC236}">
                <a16:creationId xmlns:a16="http://schemas.microsoft.com/office/drawing/2014/main" id="{69D77001-4FC1-77B5-80AD-4FF590971F94}"/>
              </a:ext>
            </a:extLst>
          </p:cNvPr>
          <p:cNvPicPr>
            <a:picLocks noChangeAspect="1"/>
          </p:cNvPicPr>
          <p:nvPr/>
        </p:nvPicPr>
        <p:blipFill>
          <a:blip r:embed="rId5"/>
          <a:stretch>
            <a:fillRect/>
          </a:stretch>
        </p:blipFill>
        <p:spPr>
          <a:xfrm>
            <a:off x="516229" y="5008101"/>
            <a:ext cx="1110390" cy="516906"/>
          </a:xfrm>
          <a:prstGeom prst="rect">
            <a:avLst/>
          </a:prstGeom>
        </p:spPr>
      </p:pic>
      <p:pic>
        <p:nvPicPr>
          <p:cNvPr id="51" name="Picture 50">
            <a:extLst>
              <a:ext uri="{FF2B5EF4-FFF2-40B4-BE49-F238E27FC236}">
                <a16:creationId xmlns:a16="http://schemas.microsoft.com/office/drawing/2014/main" id="{3449E75A-7F9B-8EC6-F034-1BD413D9755F}"/>
              </a:ext>
            </a:extLst>
          </p:cNvPr>
          <p:cNvPicPr>
            <a:picLocks noChangeAspect="1"/>
          </p:cNvPicPr>
          <p:nvPr/>
        </p:nvPicPr>
        <p:blipFill>
          <a:blip r:embed="rId6"/>
          <a:stretch>
            <a:fillRect/>
          </a:stretch>
        </p:blipFill>
        <p:spPr>
          <a:xfrm>
            <a:off x="547261" y="4110175"/>
            <a:ext cx="1048327" cy="482285"/>
          </a:xfrm>
          <a:prstGeom prst="rect">
            <a:avLst/>
          </a:prstGeom>
        </p:spPr>
      </p:pic>
      <p:sp>
        <p:nvSpPr>
          <p:cNvPr id="52" name="TextBox 9">
            <a:extLst>
              <a:ext uri="{FF2B5EF4-FFF2-40B4-BE49-F238E27FC236}">
                <a16:creationId xmlns:a16="http://schemas.microsoft.com/office/drawing/2014/main" id="{847CFE1F-8023-2356-B37F-608315842A61}"/>
              </a:ext>
            </a:extLst>
          </p:cNvPr>
          <p:cNvSpPr txBox="1">
            <a:spLocks noChangeArrowheads="1"/>
          </p:cNvSpPr>
          <p:nvPr/>
        </p:nvSpPr>
        <p:spPr bwMode="auto">
          <a:xfrm>
            <a:off x="118406" y="5543875"/>
            <a:ext cx="21198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Saga Administration </a:t>
            </a:r>
          </a:p>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(Secured by SSO)</a:t>
            </a:r>
          </a:p>
        </p:txBody>
      </p:sp>
      <p:sp>
        <p:nvSpPr>
          <p:cNvPr id="53" name="Rectangle 52">
            <a:extLst>
              <a:ext uri="{FF2B5EF4-FFF2-40B4-BE49-F238E27FC236}">
                <a16:creationId xmlns:a16="http://schemas.microsoft.com/office/drawing/2014/main" id="{D739F1E8-89A7-8D9F-978E-AA0C56DF2067}"/>
              </a:ext>
            </a:extLst>
          </p:cNvPr>
          <p:cNvSpPr/>
          <p:nvPr/>
        </p:nvSpPr>
        <p:spPr>
          <a:xfrm>
            <a:off x="2639537" y="4224928"/>
            <a:ext cx="815478" cy="373807"/>
          </a:xfrm>
          <a:prstGeom prst="rect">
            <a:avLst/>
          </a:prstGeom>
          <a:solidFill>
            <a:srgbClr val="E6F2F8"/>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eaLnBrk="1" fontAlgn="auto" hangingPunct="1">
              <a:spcBef>
                <a:spcPts val="0"/>
              </a:spcBef>
              <a:spcAft>
                <a:spcPts val="0"/>
              </a:spcAft>
              <a:defRPr/>
            </a:pPr>
            <a:endParaRPr lang="en-US" sz="1200">
              <a:solidFill>
                <a:srgbClr val="5B9CD5"/>
              </a:solidFill>
              <a:latin typeface="Arial" panose="020B0604020202020204" pitchFamily="34" charset="0"/>
              <a:cs typeface="Arial" panose="020B0604020202020204" pitchFamily="34" charset="0"/>
            </a:endParaRPr>
          </a:p>
        </p:txBody>
      </p:sp>
      <p:pic>
        <p:nvPicPr>
          <p:cNvPr id="54" name="Graphic 53">
            <a:extLst>
              <a:ext uri="{FF2B5EF4-FFF2-40B4-BE49-F238E27FC236}">
                <a16:creationId xmlns:a16="http://schemas.microsoft.com/office/drawing/2014/main" id="{5D3B154B-6BCD-DC71-9B02-05F25F88A71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663922" y="4271259"/>
            <a:ext cx="285769" cy="285769"/>
          </a:xfrm>
          <a:prstGeom prst="rect">
            <a:avLst/>
          </a:prstGeom>
        </p:spPr>
      </p:pic>
      <p:sp>
        <p:nvSpPr>
          <p:cNvPr id="55" name="TextBox 19">
            <a:extLst>
              <a:ext uri="{FF2B5EF4-FFF2-40B4-BE49-F238E27FC236}">
                <a16:creationId xmlns:a16="http://schemas.microsoft.com/office/drawing/2014/main" id="{412FDA1B-3D7B-BB75-3FD1-9A56235D3977}"/>
              </a:ext>
            </a:extLst>
          </p:cNvPr>
          <p:cNvSpPr txBox="1">
            <a:spLocks noChangeArrowheads="1"/>
          </p:cNvSpPr>
          <p:nvPr/>
        </p:nvSpPr>
        <p:spPr bwMode="auto">
          <a:xfrm>
            <a:off x="2840351" y="4290620"/>
            <a:ext cx="66568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a:latin typeface="Arial" panose="020B0604020202020204" pitchFamily="34" charset="0"/>
                <a:ea typeface="Amazon Ember" panose="020B0603020204020204" pitchFamily="34" charset="0"/>
                <a:cs typeface="Arial" panose="020B0604020202020204" pitchFamily="34" charset="0"/>
              </a:rPr>
              <a:t>Load Balancers</a:t>
            </a:r>
          </a:p>
        </p:txBody>
      </p:sp>
      <p:cxnSp>
        <p:nvCxnSpPr>
          <p:cNvPr id="56" name="Connector: Elbow 55">
            <a:extLst>
              <a:ext uri="{FF2B5EF4-FFF2-40B4-BE49-F238E27FC236}">
                <a16:creationId xmlns:a16="http://schemas.microsoft.com/office/drawing/2014/main" id="{E31C70D0-926D-A797-27F9-B5858629DBAF}"/>
              </a:ext>
            </a:extLst>
          </p:cNvPr>
          <p:cNvCxnSpPr>
            <a:cxnSpLocks/>
            <a:stCxn id="53" idx="1"/>
          </p:cNvCxnSpPr>
          <p:nvPr/>
        </p:nvCxnSpPr>
        <p:spPr>
          <a:xfrm rot="10800000" flipV="1">
            <a:off x="1942161" y="4411832"/>
            <a:ext cx="697377" cy="492010"/>
          </a:xfrm>
          <a:prstGeom prst="bentConnector3">
            <a:avLst>
              <a:gd name="adj1" fmla="val 70468"/>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 name="Connector: Elbow 56">
            <a:extLst>
              <a:ext uri="{FF2B5EF4-FFF2-40B4-BE49-F238E27FC236}">
                <a16:creationId xmlns:a16="http://schemas.microsoft.com/office/drawing/2014/main" id="{EA2018FF-B983-6CD9-E9EC-5F144B3DA3A8}"/>
              </a:ext>
            </a:extLst>
          </p:cNvPr>
          <p:cNvCxnSpPr>
            <a:cxnSpLocks/>
            <a:endCxn id="17" idx="3"/>
          </p:cNvCxnSpPr>
          <p:nvPr/>
        </p:nvCxnSpPr>
        <p:spPr>
          <a:xfrm rot="10800000" flipV="1">
            <a:off x="7163816" y="4347726"/>
            <a:ext cx="393978" cy="91939"/>
          </a:xfrm>
          <a:prstGeom prst="bentConnector3">
            <a:avLst>
              <a:gd name="adj1" fmla="val 50000"/>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Connector: Elbow 57">
            <a:extLst>
              <a:ext uri="{FF2B5EF4-FFF2-40B4-BE49-F238E27FC236}">
                <a16:creationId xmlns:a16="http://schemas.microsoft.com/office/drawing/2014/main" id="{9300A0CC-2611-856D-3E27-E13C0F9DD6F2}"/>
              </a:ext>
            </a:extLst>
          </p:cNvPr>
          <p:cNvCxnSpPr>
            <a:cxnSpLocks/>
            <a:stCxn id="19" idx="1"/>
            <a:endCxn id="17" idx="3"/>
          </p:cNvCxnSpPr>
          <p:nvPr/>
        </p:nvCxnSpPr>
        <p:spPr>
          <a:xfrm rot="10800000" flipV="1">
            <a:off x="7163816" y="3788852"/>
            <a:ext cx="395002" cy="650813"/>
          </a:xfrm>
          <a:prstGeom prst="bentConnector3">
            <a:avLst>
              <a:gd name="adj1" fmla="val 50000"/>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9" name="Connector: Elbow 58">
            <a:extLst>
              <a:ext uri="{FF2B5EF4-FFF2-40B4-BE49-F238E27FC236}">
                <a16:creationId xmlns:a16="http://schemas.microsoft.com/office/drawing/2014/main" id="{3C713F0D-EAB8-936E-79E4-54F625CF0B37}"/>
              </a:ext>
            </a:extLst>
          </p:cNvPr>
          <p:cNvCxnSpPr>
            <a:cxnSpLocks/>
          </p:cNvCxnSpPr>
          <p:nvPr/>
        </p:nvCxnSpPr>
        <p:spPr>
          <a:xfrm rot="5400000" flipH="1" flipV="1">
            <a:off x="4472145" y="2121191"/>
            <a:ext cx="786220" cy="1563827"/>
          </a:xfrm>
          <a:prstGeom prst="bentConnector2">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0" name="Connector: Elbow 59">
            <a:extLst>
              <a:ext uri="{FF2B5EF4-FFF2-40B4-BE49-F238E27FC236}">
                <a16:creationId xmlns:a16="http://schemas.microsoft.com/office/drawing/2014/main" id="{70E8C3CE-9471-B412-741C-C6B40C986F85}"/>
              </a:ext>
            </a:extLst>
          </p:cNvPr>
          <p:cNvCxnSpPr>
            <a:cxnSpLocks/>
          </p:cNvCxnSpPr>
          <p:nvPr/>
        </p:nvCxnSpPr>
        <p:spPr>
          <a:xfrm rot="5400000" flipH="1" flipV="1">
            <a:off x="5123084" y="2466492"/>
            <a:ext cx="966666" cy="1290077"/>
          </a:xfrm>
          <a:prstGeom prst="bentConnector3">
            <a:avLst>
              <a:gd name="adj1" fmla="val 25002"/>
            </a:avLst>
          </a:prstGeom>
          <a:noFill/>
          <a:ln w="9525" cap="flat" cmpd="sng" algn="ctr">
            <a:solidFill>
              <a:schemeClr val="tx1"/>
            </a:solidFill>
            <a:prstDash val="solid"/>
            <a:miter lim="800000"/>
            <a:headEnd type="triangle"/>
            <a:tailEnd type="triangle"/>
          </a:ln>
          <a:effectLst/>
        </p:spPr>
      </p:cxnSp>
      <p:cxnSp>
        <p:nvCxnSpPr>
          <p:cNvPr id="61" name="Connector: Elbow 60">
            <a:extLst>
              <a:ext uri="{FF2B5EF4-FFF2-40B4-BE49-F238E27FC236}">
                <a16:creationId xmlns:a16="http://schemas.microsoft.com/office/drawing/2014/main" id="{DEEE6940-F7CA-BCB8-9381-5AC68650B607}"/>
              </a:ext>
            </a:extLst>
          </p:cNvPr>
          <p:cNvCxnSpPr>
            <a:cxnSpLocks/>
            <a:stCxn id="53" idx="1"/>
          </p:cNvCxnSpPr>
          <p:nvPr/>
        </p:nvCxnSpPr>
        <p:spPr>
          <a:xfrm rot="10800000">
            <a:off x="1942161" y="2805802"/>
            <a:ext cx="697377" cy="1606030"/>
          </a:xfrm>
          <a:prstGeom prst="bentConnector3">
            <a:avLst>
              <a:gd name="adj1" fmla="val 70666"/>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90">
            <a:extLst>
              <a:ext uri="{FF2B5EF4-FFF2-40B4-BE49-F238E27FC236}">
                <a16:creationId xmlns:a16="http://schemas.microsoft.com/office/drawing/2014/main" id="{BFB2D6CD-96D2-E359-D4E6-47787278D5D8}"/>
              </a:ext>
            </a:extLst>
          </p:cNvPr>
          <p:cNvCxnSpPr>
            <a:cxnSpLocks/>
            <a:stCxn id="102" idx="2"/>
          </p:cNvCxnSpPr>
          <p:nvPr/>
        </p:nvCxnSpPr>
        <p:spPr>
          <a:xfrm rot="5400000">
            <a:off x="4460356" y="5396479"/>
            <a:ext cx="423926" cy="189578"/>
          </a:xfrm>
          <a:prstGeom prst="bentConnector2">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63" name="Graphic 62">
            <a:extLst>
              <a:ext uri="{FF2B5EF4-FFF2-40B4-BE49-F238E27FC236}">
                <a16:creationId xmlns:a16="http://schemas.microsoft.com/office/drawing/2014/main" id="{B1550EC7-9E34-A731-F6D0-97B0ECA790F9}"/>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340543" y="6170191"/>
            <a:ext cx="367289" cy="367289"/>
          </a:xfrm>
          <a:prstGeom prst="rect">
            <a:avLst/>
          </a:prstGeom>
        </p:spPr>
      </p:pic>
      <p:cxnSp>
        <p:nvCxnSpPr>
          <p:cNvPr id="64" name="Connector: Elbow 97">
            <a:extLst>
              <a:ext uri="{FF2B5EF4-FFF2-40B4-BE49-F238E27FC236}">
                <a16:creationId xmlns:a16="http://schemas.microsoft.com/office/drawing/2014/main" id="{95F1F31D-8A78-2AF7-571F-0518020722C4}"/>
              </a:ext>
            </a:extLst>
          </p:cNvPr>
          <p:cNvCxnSpPr>
            <a:cxnSpLocks/>
            <a:stCxn id="17" idx="2"/>
            <a:endCxn id="63" idx="0"/>
          </p:cNvCxnSpPr>
          <p:nvPr/>
        </p:nvCxnSpPr>
        <p:spPr>
          <a:xfrm>
            <a:off x="6523081" y="5301797"/>
            <a:ext cx="1107" cy="868394"/>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5" name="TextBox 31">
            <a:extLst>
              <a:ext uri="{FF2B5EF4-FFF2-40B4-BE49-F238E27FC236}">
                <a16:creationId xmlns:a16="http://schemas.microsoft.com/office/drawing/2014/main" id="{5310954B-A1F3-CC3F-AEE8-1400326F6D82}"/>
              </a:ext>
            </a:extLst>
          </p:cNvPr>
          <p:cNvSpPr txBox="1">
            <a:spLocks noChangeAspect="1"/>
          </p:cNvSpPr>
          <p:nvPr/>
        </p:nvSpPr>
        <p:spPr>
          <a:xfrm>
            <a:off x="6490258" y="5460242"/>
            <a:ext cx="834602" cy="265194"/>
          </a:xfrm>
          <a:prstGeom prst="rect">
            <a:avLst/>
          </a:prstGeom>
          <a:noFill/>
        </p:spPr>
        <p:txBody>
          <a:bodyPr wrap="square" lIns="91440" tIns="45720" rIns="91440" bIns="45720" rtlCol="0" anchor="t">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sz="600">
                <a:latin typeface="Graphik"/>
              </a:rPr>
              <a:t>Redact Sensitive Information</a:t>
            </a:r>
          </a:p>
        </p:txBody>
      </p:sp>
      <p:sp>
        <p:nvSpPr>
          <p:cNvPr id="66" name="TextBox 25">
            <a:extLst>
              <a:ext uri="{FF2B5EF4-FFF2-40B4-BE49-F238E27FC236}">
                <a16:creationId xmlns:a16="http://schemas.microsoft.com/office/drawing/2014/main" id="{90D047FC-A25D-8B01-701B-B10AE69443DD}"/>
              </a:ext>
            </a:extLst>
          </p:cNvPr>
          <p:cNvSpPr txBox="1">
            <a:spLocks noChangeAspect="1"/>
          </p:cNvSpPr>
          <p:nvPr/>
        </p:nvSpPr>
        <p:spPr>
          <a:xfrm>
            <a:off x="6587668" y="6199947"/>
            <a:ext cx="682053" cy="307777"/>
          </a:xfrm>
          <a:prstGeom prst="rect">
            <a:avLst/>
          </a:prstGeom>
          <a:noFill/>
        </p:spPr>
        <p:txBody>
          <a:bodyPr rot="0" spcFirstLastPara="0" vert="horz" wrap="square" lIns="91440" tIns="45720" rIns="9144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700">
                <a:latin typeface="Graphik"/>
              </a:rPr>
              <a:t>Azure AI Language</a:t>
            </a:r>
          </a:p>
        </p:txBody>
      </p:sp>
      <p:pic>
        <p:nvPicPr>
          <p:cNvPr id="67" name="Picture 4" descr="Docker Logo Icons for Your Projects">
            <a:extLst>
              <a:ext uri="{FF2B5EF4-FFF2-40B4-BE49-F238E27FC236}">
                <a16:creationId xmlns:a16="http://schemas.microsoft.com/office/drawing/2014/main" id="{5C55C725-567F-EDA2-BF10-EE4A7A89A8C3}"/>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3507615"/>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68" name="Picture 4" descr="Docker Logo Icons for Your Projects">
            <a:extLst>
              <a:ext uri="{FF2B5EF4-FFF2-40B4-BE49-F238E27FC236}">
                <a16:creationId xmlns:a16="http://schemas.microsoft.com/office/drawing/2014/main" id="{240EE15F-2DFF-53A2-AD2E-2DA0FA6BDE7D}"/>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402468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69" name="Picture 4" descr="Docker Logo Icons for Your Projects">
            <a:extLst>
              <a:ext uri="{FF2B5EF4-FFF2-40B4-BE49-F238E27FC236}">
                <a16:creationId xmlns:a16="http://schemas.microsoft.com/office/drawing/2014/main" id="{C1E55646-BFDB-ECF1-6C4E-7EDF1514C773}"/>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4677702"/>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0" name="Picture 4" descr="Docker Logo Icons for Your Projects">
            <a:extLst>
              <a:ext uri="{FF2B5EF4-FFF2-40B4-BE49-F238E27FC236}">
                <a16:creationId xmlns:a16="http://schemas.microsoft.com/office/drawing/2014/main" id="{1EFCC39F-E436-A3BA-A3D0-CCC1C047BC6B}"/>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434457" y="5331408"/>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1" name="Picture 4" descr="Docker Logo Icons for Your Projects">
            <a:extLst>
              <a:ext uri="{FF2B5EF4-FFF2-40B4-BE49-F238E27FC236}">
                <a16:creationId xmlns:a16="http://schemas.microsoft.com/office/drawing/2014/main" id="{4A2A4E17-AFBF-609B-F050-6A560F7D2629}"/>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48065" y="347479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 descr="Docker Logo Icons for Your Projects">
            <a:extLst>
              <a:ext uri="{FF2B5EF4-FFF2-40B4-BE49-F238E27FC236}">
                <a16:creationId xmlns:a16="http://schemas.microsoft.com/office/drawing/2014/main" id="{B6C61BAF-1984-343C-7FB9-0E195B297903}"/>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68407" y="348870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3" name="Picture 4">
            <a:extLst>
              <a:ext uri="{FF2B5EF4-FFF2-40B4-BE49-F238E27FC236}">
                <a16:creationId xmlns:a16="http://schemas.microsoft.com/office/drawing/2014/main" id="{B7B28133-80AE-E0F2-9D8B-60D9B1F026FF}"/>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9113" y="2956311"/>
            <a:ext cx="1214987" cy="421544"/>
          </a:xfrm>
          <a:prstGeom prst="rect">
            <a:avLst/>
          </a:prstGeom>
          <a:noFill/>
          <a:extLst>
            <a:ext uri="{909E8E84-426E-40DD-AFC4-6F175D3DCCD1}">
              <a14:hiddenFill xmlns:a14="http://schemas.microsoft.com/office/drawing/2010/main">
                <a:solidFill>
                  <a:srgbClr val="FFFFFF"/>
                </a:solidFill>
              </a14:hiddenFill>
            </a:ext>
          </a:extLst>
        </p:spPr>
      </p:pic>
      <p:pic>
        <p:nvPicPr>
          <p:cNvPr id="74" name="Google Shape;1064;p157">
            <a:extLst>
              <a:ext uri="{FF2B5EF4-FFF2-40B4-BE49-F238E27FC236}">
                <a16:creationId xmlns:a16="http://schemas.microsoft.com/office/drawing/2014/main" id="{8EA8606B-2968-6E0F-8DBD-C2973ACEC88D}"/>
              </a:ext>
            </a:extLst>
          </p:cNvPr>
          <p:cNvPicPr preferRelativeResize="0"/>
          <p:nvPr/>
        </p:nvPicPr>
        <p:blipFill>
          <a:blip r:embed="rId11">
            <a:alphaModFix/>
          </a:blip>
          <a:stretch>
            <a:fillRect/>
          </a:stretch>
        </p:blipFill>
        <p:spPr>
          <a:xfrm>
            <a:off x="309030" y="2694618"/>
            <a:ext cx="1156617" cy="508873"/>
          </a:xfrm>
          <a:prstGeom prst="rect">
            <a:avLst/>
          </a:prstGeom>
          <a:noFill/>
          <a:ln w="9525" cap="flat" cmpd="sng">
            <a:solidFill>
              <a:schemeClr val="lt1"/>
            </a:solidFill>
            <a:prstDash val="solid"/>
            <a:round/>
            <a:headEnd type="none" w="sm" len="sm"/>
            <a:tailEnd type="none" w="sm" len="sm"/>
          </a:ln>
        </p:spPr>
      </p:pic>
      <p:pic>
        <p:nvPicPr>
          <p:cNvPr id="76" name="Picture 4" descr="Docker Logo Icons for Your Projects">
            <a:extLst>
              <a:ext uri="{FF2B5EF4-FFF2-40B4-BE49-F238E27FC236}">
                <a16:creationId xmlns:a16="http://schemas.microsoft.com/office/drawing/2014/main" id="{45268CCE-15D5-5365-2E4D-E4AAD2D755C7}"/>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00883"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7" name="Picture 4" descr="Docker Logo Icons for Your Projects">
            <a:extLst>
              <a:ext uri="{FF2B5EF4-FFF2-40B4-BE49-F238E27FC236}">
                <a16:creationId xmlns:a16="http://schemas.microsoft.com/office/drawing/2014/main" id="{D6FA71A5-63DE-F8C8-FB3F-3AAF66CCA4BF}"/>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743599" y="2278863"/>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8" name="Picture 4" descr="Docker Logo Icons for Your Projects">
            <a:extLst>
              <a:ext uri="{FF2B5EF4-FFF2-40B4-BE49-F238E27FC236}">
                <a16:creationId xmlns:a16="http://schemas.microsoft.com/office/drawing/2014/main" id="{662489FD-F003-020D-485B-7C3C7ED48746}"/>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633182"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9" name="Picture 4" descr="Docker Logo Icons for Your Projects">
            <a:extLst>
              <a:ext uri="{FF2B5EF4-FFF2-40B4-BE49-F238E27FC236}">
                <a16:creationId xmlns:a16="http://schemas.microsoft.com/office/drawing/2014/main" id="{DF619390-FA84-6FAF-2E9E-895FA287D0F7}"/>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939684"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80" name="Rectangle 79">
            <a:extLst>
              <a:ext uri="{FF2B5EF4-FFF2-40B4-BE49-F238E27FC236}">
                <a16:creationId xmlns:a16="http://schemas.microsoft.com/office/drawing/2014/main" id="{6846E110-F703-0BB4-1F00-6D26A948AD48}"/>
              </a:ext>
            </a:extLst>
          </p:cNvPr>
          <p:cNvSpPr/>
          <p:nvPr/>
        </p:nvSpPr>
        <p:spPr>
          <a:xfrm>
            <a:off x="10388287" y="2949054"/>
            <a:ext cx="1517254" cy="3598607"/>
          </a:xfrm>
          <a:prstGeom prst="rect">
            <a:avLst/>
          </a:prstGeom>
          <a:solidFill>
            <a:srgbClr val="F2FB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900" b="1">
                <a:solidFill>
                  <a:sysClr val="windowText" lastClr="000000"/>
                </a:solidFill>
                <a:latin typeface="Graphik" panose="020B0503030202060203" pitchFamily="34" charset="0"/>
              </a:rPr>
              <a:t>Data and</a:t>
            </a:r>
          </a:p>
          <a:p>
            <a:pPr algn="ctr"/>
            <a:r>
              <a:rPr lang="en-US" sz="900" b="1">
                <a:solidFill>
                  <a:sysClr val="windowText" lastClr="000000"/>
                </a:solidFill>
                <a:latin typeface="Graphik" panose="020B0503030202060203" pitchFamily="34" charset="0"/>
              </a:rPr>
              <a:t>Enterprise Systems</a:t>
            </a: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p:txBody>
      </p:sp>
      <p:sp>
        <p:nvSpPr>
          <p:cNvPr id="81" name="Rectangle 80">
            <a:extLst>
              <a:ext uri="{FF2B5EF4-FFF2-40B4-BE49-F238E27FC236}">
                <a16:creationId xmlns:a16="http://schemas.microsoft.com/office/drawing/2014/main" id="{393A8532-B3F6-2582-11AF-F9C0FF182BDF}"/>
              </a:ext>
            </a:extLst>
          </p:cNvPr>
          <p:cNvSpPr/>
          <p:nvPr/>
        </p:nvSpPr>
        <p:spPr bwMode="auto">
          <a:xfrm>
            <a:off x="3653962" y="1012164"/>
            <a:ext cx="4862907" cy="1723144"/>
          </a:xfrm>
          <a:prstGeom prst="rect">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457200" tIns="91440"/>
          <a:lstStyle/>
          <a:p>
            <a:pPr eaLnBrk="1" fontAlgn="auto" hangingPunct="1">
              <a:spcBef>
                <a:spcPts val="0"/>
              </a:spcBef>
              <a:spcAft>
                <a:spcPts val="0"/>
              </a:spcAft>
              <a:defRPr/>
            </a:pPr>
            <a:endParaRPr lang="en-US" sz="1050">
              <a:ln w="0"/>
              <a:solidFill>
                <a:schemeClr val="tx1"/>
              </a:solidFill>
              <a:latin typeface="Graphik" panose="020B0503030202060203" pitchFamily="34" charset="0"/>
            </a:endParaRPr>
          </a:p>
        </p:txBody>
      </p:sp>
      <p:sp>
        <p:nvSpPr>
          <p:cNvPr id="83" name="Rectangle 82">
            <a:extLst>
              <a:ext uri="{FF2B5EF4-FFF2-40B4-BE49-F238E27FC236}">
                <a16:creationId xmlns:a16="http://schemas.microsoft.com/office/drawing/2014/main" id="{56D4C3A9-A68B-8286-172B-F2FC418291CD}"/>
              </a:ext>
            </a:extLst>
          </p:cNvPr>
          <p:cNvSpPr/>
          <p:nvPr/>
        </p:nvSpPr>
        <p:spPr>
          <a:xfrm>
            <a:off x="8499582" y="5461229"/>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83">
            <a:extLst>
              <a:ext uri="{FF2B5EF4-FFF2-40B4-BE49-F238E27FC236}">
                <a16:creationId xmlns:a16="http://schemas.microsoft.com/office/drawing/2014/main" id="{70EEA84A-2A53-B816-358E-EF5A6665F199}"/>
              </a:ext>
            </a:extLst>
          </p:cNvPr>
          <p:cNvSpPr/>
          <p:nvPr/>
        </p:nvSpPr>
        <p:spPr>
          <a:xfrm>
            <a:off x="8308568" y="5464127"/>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84">
            <a:extLst>
              <a:ext uri="{FF2B5EF4-FFF2-40B4-BE49-F238E27FC236}">
                <a16:creationId xmlns:a16="http://schemas.microsoft.com/office/drawing/2014/main" id="{7BE98171-12A0-E920-9B01-18D7B3C75146}"/>
              </a:ext>
            </a:extLst>
          </p:cNvPr>
          <p:cNvSpPr/>
          <p:nvPr/>
        </p:nvSpPr>
        <p:spPr>
          <a:xfrm>
            <a:off x="6425294" y="5845189"/>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7E5D117A-7E59-89CF-3630-6044747C7A22}"/>
              </a:ext>
            </a:extLst>
          </p:cNvPr>
          <p:cNvSpPr/>
          <p:nvPr/>
        </p:nvSpPr>
        <p:spPr>
          <a:xfrm>
            <a:off x="3997470" y="4364495"/>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5F7F0B75-4734-ECFE-29C8-90019C327ED3}"/>
              </a:ext>
            </a:extLst>
          </p:cNvPr>
          <p:cNvSpPr/>
          <p:nvPr/>
        </p:nvSpPr>
        <p:spPr>
          <a:xfrm>
            <a:off x="6092394" y="6077178"/>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0DF86445-ACA9-DCF7-E657-0E5D1B67F3E0}"/>
              </a:ext>
            </a:extLst>
          </p:cNvPr>
          <p:cNvSpPr/>
          <p:nvPr/>
        </p:nvSpPr>
        <p:spPr>
          <a:xfrm>
            <a:off x="7090869" y="5048574"/>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260EBB79-65FD-EDCD-2048-A46F1F3B24EE}"/>
              </a:ext>
            </a:extLst>
          </p:cNvPr>
          <p:cNvSpPr/>
          <p:nvPr/>
        </p:nvSpPr>
        <p:spPr>
          <a:xfrm>
            <a:off x="5076315" y="5379258"/>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DD7A3F6C-F5F1-219A-94B6-4FE57D532EBF}"/>
              </a:ext>
            </a:extLst>
          </p:cNvPr>
          <p:cNvSpPr/>
          <p:nvPr/>
        </p:nvSpPr>
        <p:spPr>
          <a:xfrm>
            <a:off x="4436195" y="3975803"/>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1" name="Connector: Elbow 186">
            <a:extLst>
              <a:ext uri="{FF2B5EF4-FFF2-40B4-BE49-F238E27FC236}">
                <a16:creationId xmlns:a16="http://schemas.microsoft.com/office/drawing/2014/main" id="{C3B37685-8FB3-D9A6-61F9-6D0015ED7B8F}"/>
              </a:ext>
            </a:extLst>
          </p:cNvPr>
          <p:cNvCxnSpPr>
            <a:cxnSpLocks/>
            <a:stCxn id="86" idx="1"/>
            <a:endCxn id="53" idx="3"/>
          </p:cNvCxnSpPr>
          <p:nvPr/>
        </p:nvCxnSpPr>
        <p:spPr>
          <a:xfrm flipH="1">
            <a:off x="3455015" y="4410397"/>
            <a:ext cx="542455" cy="1435"/>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86">
            <a:extLst>
              <a:ext uri="{FF2B5EF4-FFF2-40B4-BE49-F238E27FC236}">
                <a16:creationId xmlns:a16="http://schemas.microsoft.com/office/drawing/2014/main" id="{58EE4BE9-74DC-C790-39B7-D1C7B1C36243}"/>
              </a:ext>
            </a:extLst>
          </p:cNvPr>
          <p:cNvCxnSpPr>
            <a:cxnSpLocks/>
            <a:stCxn id="8" idx="3"/>
            <a:endCxn id="17" idx="1"/>
          </p:cNvCxnSpPr>
          <p:nvPr/>
        </p:nvCxnSpPr>
        <p:spPr>
          <a:xfrm>
            <a:off x="5469185" y="4430763"/>
            <a:ext cx="413161" cy="8903"/>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3" name="Connector: Elbow 151">
            <a:extLst>
              <a:ext uri="{FF2B5EF4-FFF2-40B4-BE49-F238E27FC236}">
                <a16:creationId xmlns:a16="http://schemas.microsoft.com/office/drawing/2014/main" id="{B231D121-7FEA-51A9-A134-3C37836BAD36}"/>
              </a:ext>
            </a:extLst>
          </p:cNvPr>
          <p:cNvCxnSpPr>
            <a:cxnSpLocks/>
            <a:endCxn id="97" idx="0"/>
          </p:cNvCxnSpPr>
          <p:nvPr/>
        </p:nvCxnSpPr>
        <p:spPr>
          <a:xfrm flipH="1">
            <a:off x="8378594" y="5218732"/>
            <a:ext cx="2161" cy="992228"/>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4" name="Connector: Elbow 154">
            <a:extLst>
              <a:ext uri="{FF2B5EF4-FFF2-40B4-BE49-F238E27FC236}">
                <a16:creationId xmlns:a16="http://schemas.microsoft.com/office/drawing/2014/main" id="{7841DAA9-2C3E-5BAA-1EA6-9F2E529CD959}"/>
              </a:ext>
            </a:extLst>
          </p:cNvPr>
          <p:cNvCxnSpPr>
            <a:cxnSpLocks/>
          </p:cNvCxnSpPr>
          <p:nvPr/>
        </p:nvCxnSpPr>
        <p:spPr>
          <a:xfrm>
            <a:off x="8380754" y="4517986"/>
            <a:ext cx="1" cy="360227"/>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5" name="Connector: Elbow 158">
            <a:extLst>
              <a:ext uri="{FF2B5EF4-FFF2-40B4-BE49-F238E27FC236}">
                <a16:creationId xmlns:a16="http://schemas.microsoft.com/office/drawing/2014/main" id="{CE448930-4DAF-0728-5DF0-5FBD98D4FCAB}"/>
              </a:ext>
            </a:extLst>
          </p:cNvPr>
          <p:cNvCxnSpPr>
            <a:cxnSpLocks/>
            <a:stCxn id="24" idx="0"/>
          </p:cNvCxnSpPr>
          <p:nvPr/>
        </p:nvCxnSpPr>
        <p:spPr>
          <a:xfrm flipV="1">
            <a:off x="4957985" y="5266662"/>
            <a:ext cx="3394" cy="908546"/>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6" name="Connector: Elbow 158">
            <a:extLst>
              <a:ext uri="{FF2B5EF4-FFF2-40B4-BE49-F238E27FC236}">
                <a16:creationId xmlns:a16="http://schemas.microsoft.com/office/drawing/2014/main" id="{FC9D2107-2071-E9D6-A869-A7D80B0B95D5}"/>
              </a:ext>
            </a:extLst>
          </p:cNvPr>
          <p:cNvCxnSpPr>
            <a:cxnSpLocks/>
          </p:cNvCxnSpPr>
          <p:nvPr/>
        </p:nvCxnSpPr>
        <p:spPr>
          <a:xfrm flipV="1">
            <a:off x="4083342" y="3496040"/>
            <a:ext cx="0" cy="280630"/>
          </a:xfrm>
          <a:prstGeom prst="straightConnector1">
            <a:avLst/>
          </a:prstGeom>
          <a:noFill/>
          <a:ln w="9525" cap="flat" cmpd="sng" algn="ctr">
            <a:solidFill>
              <a:schemeClr val="tx1"/>
            </a:solidFill>
            <a:prstDash val="solid"/>
            <a:miter lim="800000"/>
            <a:headEnd type="triangle"/>
            <a:tailEnd type="triangle"/>
          </a:ln>
          <a:effectLst/>
        </p:spPr>
      </p:cxnSp>
      <p:pic>
        <p:nvPicPr>
          <p:cNvPr id="97" name="Picture 96">
            <a:extLst>
              <a:ext uri="{FF2B5EF4-FFF2-40B4-BE49-F238E27FC236}">
                <a16:creationId xmlns:a16="http://schemas.microsoft.com/office/drawing/2014/main" id="{2469BCC1-29E9-D41D-DD7D-2FD7FE4DDD5D}"/>
              </a:ext>
            </a:extLst>
          </p:cNvPr>
          <p:cNvPicPr>
            <a:picLocks noChangeAspect="1"/>
          </p:cNvPicPr>
          <p:nvPr/>
        </p:nvPicPr>
        <p:blipFill>
          <a:blip r:embed="rId12"/>
          <a:stretch>
            <a:fillRect/>
          </a:stretch>
        </p:blipFill>
        <p:spPr>
          <a:xfrm>
            <a:off x="8188094" y="6210960"/>
            <a:ext cx="381000" cy="285750"/>
          </a:xfrm>
          <a:prstGeom prst="rect">
            <a:avLst/>
          </a:prstGeom>
        </p:spPr>
      </p:pic>
      <p:sp>
        <p:nvSpPr>
          <p:cNvPr id="98" name="Rectangle 97">
            <a:extLst>
              <a:ext uri="{FF2B5EF4-FFF2-40B4-BE49-F238E27FC236}">
                <a16:creationId xmlns:a16="http://schemas.microsoft.com/office/drawing/2014/main" id="{7E5296FD-1FBE-0002-BF73-82B8B6148C8B}"/>
              </a:ext>
            </a:extLst>
          </p:cNvPr>
          <p:cNvSpPr/>
          <p:nvPr/>
        </p:nvSpPr>
        <p:spPr>
          <a:xfrm>
            <a:off x="4434912" y="3979003"/>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0" name="Picture 99">
            <a:extLst>
              <a:ext uri="{FF2B5EF4-FFF2-40B4-BE49-F238E27FC236}">
                <a16:creationId xmlns:a16="http://schemas.microsoft.com/office/drawing/2014/main" id="{CB5E5B87-874D-93DD-4F97-9B14A2DD3EE8}"/>
              </a:ext>
            </a:extLst>
          </p:cNvPr>
          <p:cNvPicPr>
            <a:picLocks noChangeAspect="1"/>
          </p:cNvPicPr>
          <p:nvPr/>
        </p:nvPicPr>
        <p:blipFill>
          <a:blip r:embed="rId13"/>
          <a:stretch>
            <a:fillRect/>
          </a:stretch>
        </p:blipFill>
        <p:spPr>
          <a:xfrm>
            <a:off x="10464927" y="4779789"/>
            <a:ext cx="1395950" cy="1726570"/>
          </a:xfrm>
          <a:prstGeom prst="rect">
            <a:avLst/>
          </a:prstGeom>
        </p:spPr>
      </p:pic>
      <p:pic>
        <p:nvPicPr>
          <p:cNvPr id="101" name="Picture 100">
            <a:extLst>
              <a:ext uri="{FF2B5EF4-FFF2-40B4-BE49-F238E27FC236}">
                <a16:creationId xmlns:a16="http://schemas.microsoft.com/office/drawing/2014/main" id="{4194FE3D-37CF-8F4B-9522-7124E6B86EB3}"/>
              </a:ext>
            </a:extLst>
          </p:cNvPr>
          <p:cNvPicPr>
            <a:picLocks noChangeAspect="1"/>
          </p:cNvPicPr>
          <p:nvPr/>
        </p:nvPicPr>
        <p:blipFill>
          <a:blip r:embed="rId14"/>
          <a:stretch>
            <a:fillRect/>
          </a:stretch>
        </p:blipFill>
        <p:spPr>
          <a:xfrm>
            <a:off x="10447899" y="3411287"/>
            <a:ext cx="1395950" cy="1348719"/>
          </a:xfrm>
          <a:prstGeom prst="rect">
            <a:avLst/>
          </a:prstGeom>
        </p:spPr>
      </p:pic>
      <p:sp>
        <p:nvSpPr>
          <p:cNvPr id="102" name="Rectangle 101">
            <a:extLst>
              <a:ext uri="{FF2B5EF4-FFF2-40B4-BE49-F238E27FC236}">
                <a16:creationId xmlns:a16="http://schemas.microsoft.com/office/drawing/2014/main" id="{73573E3E-B4A8-3BF1-5E0C-91670A724673}"/>
              </a:ext>
            </a:extLst>
          </p:cNvPr>
          <p:cNvSpPr/>
          <p:nvPr/>
        </p:nvSpPr>
        <p:spPr>
          <a:xfrm>
            <a:off x="4722233" y="5187501"/>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Rectangle 102">
            <a:extLst>
              <a:ext uri="{FF2B5EF4-FFF2-40B4-BE49-F238E27FC236}">
                <a16:creationId xmlns:a16="http://schemas.microsoft.com/office/drawing/2014/main" id="{E8F95A8D-62E0-56E1-EB19-D8FA6E1A2509}"/>
              </a:ext>
            </a:extLst>
          </p:cNvPr>
          <p:cNvSpPr/>
          <p:nvPr/>
        </p:nvSpPr>
        <p:spPr>
          <a:xfrm>
            <a:off x="10361307" y="5007114"/>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4" name="Picture 103" descr="A screenshot of a computer game&#10;&#10;AI-generated content may be incorrect.">
            <a:extLst>
              <a:ext uri="{FF2B5EF4-FFF2-40B4-BE49-F238E27FC236}">
                <a16:creationId xmlns:a16="http://schemas.microsoft.com/office/drawing/2014/main" id="{4AF63665-B082-CC07-E442-13EEC77E0AAC}"/>
              </a:ext>
            </a:extLst>
          </p:cNvPr>
          <p:cNvPicPr>
            <a:picLocks noChangeAspect="1"/>
          </p:cNvPicPr>
          <p:nvPr/>
        </p:nvPicPr>
        <p:blipFill>
          <a:blip r:embed="rId3"/>
          <a:stretch>
            <a:fillRect/>
          </a:stretch>
        </p:blipFill>
        <p:spPr>
          <a:xfrm>
            <a:off x="7022172" y="1285196"/>
            <a:ext cx="156750" cy="165033"/>
          </a:xfrm>
          <a:prstGeom prst="rect">
            <a:avLst/>
          </a:prstGeom>
          <a:ln>
            <a:solidFill>
              <a:schemeClr val="tx1"/>
            </a:solidFill>
          </a:ln>
        </p:spPr>
      </p:pic>
      <p:pic>
        <p:nvPicPr>
          <p:cNvPr id="105" name="Picture 104" descr="A screenshot of a computer game&#10;&#10;AI-generated content may be incorrect.">
            <a:extLst>
              <a:ext uri="{FF2B5EF4-FFF2-40B4-BE49-F238E27FC236}">
                <a16:creationId xmlns:a16="http://schemas.microsoft.com/office/drawing/2014/main" id="{E3BE7136-FB48-040A-6DC0-58E4171C189A}"/>
              </a:ext>
            </a:extLst>
          </p:cNvPr>
          <p:cNvPicPr>
            <a:picLocks noChangeAspect="1"/>
          </p:cNvPicPr>
          <p:nvPr/>
        </p:nvPicPr>
        <p:blipFill>
          <a:blip r:embed="rId3"/>
          <a:stretch>
            <a:fillRect/>
          </a:stretch>
        </p:blipFill>
        <p:spPr>
          <a:xfrm>
            <a:off x="5983608" y="1285196"/>
            <a:ext cx="156750" cy="165033"/>
          </a:xfrm>
          <a:prstGeom prst="rect">
            <a:avLst/>
          </a:prstGeom>
          <a:ln>
            <a:solidFill>
              <a:schemeClr val="tx1"/>
            </a:solidFill>
          </a:ln>
        </p:spPr>
      </p:pic>
      <p:pic>
        <p:nvPicPr>
          <p:cNvPr id="106" name="Picture 105" descr="A screenshot of a computer game&#10;&#10;AI-generated content may be incorrect.">
            <a:extLst>
              <a:ext uri="{FF2B5EF4-FFF2-40B4-BE49-F238E27FC236}">
                <a16:creationId xmlns:a16="http://schemas.microsoft.com/office/drawing/2014/main" id="{F8B6FB95-C264-E532-BBEB-D5ABC990E72A}"/>
              </a:ext>
            </a:extLst>
          </p:cNvPr>
          <p:cNvPicPr>
            <a:picLocks noChangeAspect="1"/>
          </p:cNvPicPr>
          <p:nvPr/>
        </p:nvPicPr>
        <p:blipFill>
          <a:blip r:embed="rId3"/>
          <a:stretch>
            <a:fillRect/>
          </a:stretch>
        </p:blipFill>
        <p:spPr>
          <a:xfrm>
            <a:off x="8030939" y="1285196"/>
            <a:ext cx="156750" cy="165033"/>
          </a:xfrm>
          <a:prstGeom prst="rect">
            <a:avLst/>
          </a:prstGeom>
          <a:ln>
            <a:solidFill>
              <a:schemeClr val="tx1"/>
            </a:solidFill>
          </a:ln>
        </p:spPr>
      </p:pic>
      <p:cxnSp>
        <p:nvCxnSpPr>
          <p:cNvPr id="107" name="Connector: Elbow 3">
            <a:extLst>
              <a:ext uri="{FF2B5EF4-FFF2-40B4-BE49-F238E27FC236}">
                <a16:creationId xmlns:a16="http://schemas.microsoft.com/office/drawing/2014/main" id="{97C95FBA-9F4E-9E79-732D-8CD96E693650}"/>
              </a:ext>
            </a:extLst>
          </p:cNvPr>
          <p:cNvCxnSpPr>
            <a:cxnSpLocks/>
            <a:stCxn id="103" idx="1"/>
          </p:cNvCxnSpPr>
          <p:nvPr/>
        </p:nvCxnSpPr>
        <p:spPr>
          <a:xfrm flipH="1" flipV="1">
            <a:off x="9213817" y="5048473"/>
            <a:ext cx="1147490" cy="4543"/>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8" name="Rectangle: Rounded Corners 107">
            <a:extLst>
              <a:ext uri="{FF2B5EF4-FFF2-40B4-BE49-F238E27FC236}">
                <a16:creationId xmlns:a16="http://schemas.microsoft.com/office/drawing/2014/main" id="{0A6BDA52-B690-C2B8-0C6C-DDEB81E6A9E9}"/>
              </a:ext>
            </a:extLst>
          </p:cNvPr>
          <p:cNvSpPr/>
          <p:nvPr/>
        </p:nvSpPr>
        <p:spPr>
          <a:xfrm>
            <a:off x="3809022" y="3776670"/>
            <a:ext cx="548640" cy="200836"/>
          </a:xfrm>
          <a:prstGeom prst="roundRect">
            <a:avLst/>
          </a:prstGeom>
          <a:solidFill>
            <a:srgbClr val="F2F2F2"/>
          </a:solidFill>
          <a:ln w="9525"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r>
              <a:rPr lang="en-US" altLang="en-US" sz="700">
                <a:solidFill>
                  <a:srgbClr val="000000"/>
                </a:solidFill>
                <a:latin typeface="Graphik" panose="020B0503030202060203" pitchFamily="34" charset="0"/>
              </a:rPr>
              <a:t>App API</a:t>
            </a:r>
            <a:endParaRPr lang="en-US" sz="700">
              <a:solidFill>
                <a:srgbClr val="000000"/>
              </a:solidFill>
              <a:latin typeface="Graphik" panose="020B0503030202060203" pitchFamily="34" charset="0"/>
            </a:endParaRPr>
          </a:p>
        </p:txBody>
      </p:sp>
      <p:cxnSp>
        <p:nvCxnSpPr>
          <p:cNvPr id="109" name="Connector: Elbow 158">
            <a:extLst>
              <a:ext uri="{FF2B5EF4-FFF2-40B4-BE49-F238E27FC236}">
                <a16:creationId xmlns:a16="http://schemas.microsoft.com/office/drawing/2014/main" id="{FA6DD43E-94FF-CA6C-85C5-ABB77B3647DF}"/>
              </a:ext>
            </a:extLst>
          </p:cNvPr>
          <p:cNvCxnSpPr>
            <a:cxnSpLocks/>
            <a:stCxn id="44" idx="0"/>
          </p:cNvCxnSpPr>
          <p:nvPr/>
        </p:nvCxnSpPr>
        <p:spPr>
          <a:xfrm rot="5400000" flipH="1" flipV="1">
            <a:off x="3941413" y="4118031"/>
            <a:ext cx="282454" cy="1404"/>
          </a:xfrm>
          <a:prstGeom prst="bentConnector3">
            <a:avLst>
              <a:gd name="adj1" fmla="val 50000"/>
            </a:avLst>
          </a:prstGeom>
          <a:noFill/>
          <a:ln w="9525" cap="flat" cmpd="sng" algn="ctr">
            <a:solidFill>
              <a:schemeClr val="tx1"/>
            </a:solidFill>
            <a:prstDash val="solid"/>
            <a:miter lim="800000"/>
            <a:headEnd type="triangle"/>
            <a:tailEnd type="triangle"/>
          </a:ln>
          <a:effectLst/>
        </p:spPr>
      </p:cxnSp>
      <p:pic>
        <p:nvPicPr>
          <p:cNvPr id="112" name="Picture 111">
            <a:extLst>
              <a:ext uri="{FF2B5EF4-FFF2-40B4-BE49-F238E27FC236}">
                <a16:creationId xmlns:a16="http://schemas.microsoft.com/office/drawing/2014/main" id="{CC8C7778-F42F-E0E5-6E3C-A99BD86FA9AF}"/>
              </a:ext>
            </a:extLst>
          </p:cNvPr>
          <p:cNvPicPr>
            <a:picLocks noChangeAspect="1"/>
          </p:cNvPicPr>
          <p:nvPr/>
        </p:nvPicPr>
        <p:blipFill>
          <a:blip r:embed="rId15"/>
          <a:stretch>
            <a:fillRect/>
          </a:stretch>
        </p:blipFill>
        <p:spPr>
          <a:xfrm>
            <a:off x="3542131" y="919747"/>
            <a:ext cx="225818" cy="200727"/>
          </a:xfrm>
          <a:prstGeom prst="rect">
            <a:avLst/>
          </a:prstGeom>
        </p:spPr>
      </p:pic>
      <p:pic>
        <p:nvPicPr>
          <p:cNvPr id="113" name="Picture 112">
            <a:extLst>
              <a:ext uri="{FF2B5EF4-FFF2-40B4-BE49-F238E27FC236}">
                <a16:creationId xmlns:a16="http://schemas.microsoft.com/office/drawing/2014/main" id="{C862FE75-C1B9-85B6-F27B-85A98D29E255}"/>
              </a:ext>
            </a:extLst>
          </p:cNvPr>
          <p:cNvPicPr>
            <a:picLocks noChangeAspect="1"/>
          </p:cNvPicPr>
          <p:nvPr/>
        </p:nvPicPr>
        <p:blipFill>
          <a:blip r:embed="rId15"/>
          <a:stretch>
            <a:fillRect/>
          </a:stretch>
        </p:blipFill>
        <p:spPr>
          <a:xfrm>
            <a:off x="3543435" y="3039823"/>
            <a:ext cx="225818" cy="200727"/>
          </a:xfrm>
          <a:prstGeom prst="rect">
            <a:avLst/>
          </a:prstGeom>
        </p:spPr>
      </p:pic>
      <p:sp>
        <p:nvSpPr>
          <p:cNvPr id="2" name="Rectangle 1">
            <a:extLst>
              <a:ext uri="{FF2B5EF4-FFF2-40B4-BE49-F238E27FC236}">
                <a16:creationId xmlns:a16="http://schemas.microsoft.com/office/drawing/2014/main" id="{713A3F52-9721-987D-AA66-68E94A40A817}"/>
              </a:ext>
            </a:extLst>
          </p:cNvPr>
          <p:cNvSpPr/>
          <p:nvPr/>
        </p:nvSpPr>
        <p:spPr>
          <a:xfrm>
            <a:off x="9368684" y="1519348"/>
            <a:ext cx="881244" cy="367379"/>
          </a:xfrm>
          <a:prstGeom prst="rect">
            <a:avLst/>
          </a:prstGeom>
          <a:noFill/>
          <a:ln w="12700" cap="flat" cmpd="sng" algn="ctr">
            <a:noFill/>
            <a:prstDash val="solid"/>
            <a:miter lim="800000"/>
          </a:ln>
          <a:effectLst/>
        </p:spPr>
        <p:txBody>
          <a:bodyPr lIns="91440" tIns="91440" rIns="91440" bIns="9144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Binary Unstructured Data Store</a:t>
            </a:r>
          </a:p>
        </p:txBody>
      </p:sp>
      <p:sp>
        <p:nvSpPr>
          <p:cNvPr id="10" name="TextBox 9">
            <a:extLst>
              <a:ext uri="{FF2B5EF4-FFF2-40B4-BE49-F238E27FC236}">
                <a16:creationId xmlns:a16="http://schemas.microsoft.com/office/drawing/2014/main" id="{14B50F09-BB37-8E08-3824-44C0C60986D7}"/>
              </a:ext>
            </a:extLst>
          </p:cNvPr>
          <p:cNvSpPr txBox="1"/>
          <p:nvPr/>
        </p:nvSpPr>
        <p:spPr>
          <a:xfrm>
            <a:off x="8451163" y="1532788"/>
            <a:ext cx="736433" cy="20005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Context</a:t>
            </a:r>
            <a:endParaRPr kumimoji="0" lang="en-US" sz="700" b="0" i="0" u="none" strike="noStrike" kern="1200" cap="none" spc="0" normalizeH="0" baseline="0" noProof="0">
              <a:ln>
                <a:noFill/>
              </a:ln>
              <a:solidFill>
                <a:srgbClr val="000000"/>
              </a:solidFill>
              <a:effectLst/>
              <a:uLnTx/>
              <a:uFillTx/>
              <a:latin typeface="Graphik Light"/>
              <a:ea typeface="+mn-ea"/>
              <a:cs typeface="+mn-cs"/>
            </a:endParaRPr>
          </a:p>
        </p:txBody>
      </p:sp>
      <p:sp>
        <p:nvSpPr>
          <p:cNvPr id="11" name="Rectangle 10">
            <a:extLst>
              <a:ext uri="{FF2B5EF4-FFF2-40B4-BE49-F238E27FC236}">
                <a16:creationId xmlns:a16="http://schemas.microsoft.com/office/drawing/2014/main" id="{36393D98-B5E5-AFDC-AB62-6094CC0C7F6E}"/>
              </a:ext>
            </a:extLst>
          </p:cNvPr>
          <p:cNvSpPr/>
          <p:nvPr/>
        </p:nvSpPr>
        <p:spPr>
          <a:xfrm>
            <a:off x="9368684" y="2077019"/>
            <a:ext cx="846797" cy="367379"/>
          </a:xfrm>
          <a:prstGeom prst="rect">
            <a:avLst/>
          </a:prstGeom>
          <a:noFill/>
          <a:ln w="12700" cap="flat" cmpd="sng" algn="ctr">
            <a:noFill/>
            <a:prstDash val="solid"/>
            <a:miter lim="800000"/>
          </a:ln>
          <a:effectLst/>
        </p:spPr>
        <p:txBody>
          <a:bodyPr lIns="91440" tIns="91440" rIns="91440" bIns="9144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Structured SQL Database</a:t>
            </a:r>
          </a:p>
        </p:txBody>
      </p:sp>
      <p:sp>
        <p:nvSpPr>
          <p:cNvPr id="14" name="TextBox 13">
            <a:extLst>
              <a:ext uri="{FF2B5EF4-FFF2-40B4-BE49-F238E27FC236}">
                <a16:creationId xmlns:a16="http://schemas.microsoft.com/office/drawing/2014/main" id="{6DA87EB2-F7DF-4CFE-B29B-AD3FE2BC1AB1}"/>
              </a:ext>
            </a:extLst>
          </p:cNvPr>
          <p:cNvSpPr txBox="1"/>
          <p:nvPr/>
        </p:nvSpPr>
        <p:spPr>
          <a:xfrm>
            <a:off x="8453884" y="2014739"/>
            <a:ext cx="736433"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Application Registration</a:t>
            </a:r>
            <a:endParaRPr kumimoji="0" lang="en-US" sz="700" b="0" i="0" u="none" strike="noStrike" kern="1200" cap="none" spc="0" normalizeH="0" baseline="0" noProof="0">
              <a:ln>
                <a:noFill/>
              </a:ln>
              <a:solidFill>
                <a:srgbClr val="000000"/>
              </a:solidFill>
              <a:effectLst/>
              <a:uLnTx/>
              <a:uFillTx/>
              <a:latin typeface="Graphik Light"/>
              <a:ea typeface="+mn-ea"/>
              <a:cs typeface="+mn-cs"/>
            </a:endParaRPr>
          </a:p>
        </p:txBody>
      </p:sp>
      <p:cxnSp>
        <p:nvCxnSpPr>
          <p:cNvPr id="16" name="Straight Arrow Connector 15">
            <a:extLst>
              <a:ext uri="{FF2B5EF4-FFF2-40B4-BE49-F238E27FC236}">
                <a16:creationId xmlns:a16="http://schemas.microsoft.com/office/drawing/2014/main" id="{F3AF0F92-588B-B628-836D-F839C78C994A}"/>
              </a:ext>
            </a:extLst>
          </p:cNvPr>
          <p:cNvCxnSpPr>
            <a:cxnSpLocks noChangeAspect="1"/>
          </p:cNvCxnSpPr>
          <p:nvPr/>
        </p:nvCxnSpPr>
        <p:spPr>
          <a:xfrm>
            <a:off x="8554528" y="2313997"/>
            <a:ext cx="522342" cy="0"/>
          </a:xfrm>
          <a:prstGeom prst="straightConnector1">
            <a:avLst/>
          </a:prstGeom>
          <a:ln>
            <a:solidFill>
              <a:schemeClr val="bg2">
                <a:lumMod val="75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0EAF5722-C1FE-2B37-337C-9954D56F0D73}"/>
              </a:ext>
            </a:extLst>
          </p:cNvPr>
          <p:cNvCxnSpPr>
            <a:cxnSpLocks noChangeAspect="1"/>
          </p:cNvCxnSpPr>
          <p:nvPr/>
        </p:nvCxnSpPr>
        <p:spPr>
          <a:xfrm>
            <a:off x="8545223" y="1741654"/>
            <a:ext cx="522342" cy="0"/>
          </a:xfrm>
          <a:prstGeom prst="straightConnector1">
            <a:avLst/>
          </a:prstGeom>
          <a:ln>
            <a:solidFill>
              <a:schemeClr val="bg2">
                <a:lumMod val="75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pic>
        <p:nvPicPr>
          <p:cNvPr id="37" name="Picture 36">
            <a:extLst>
              <a:ext uri="{FF2B5EF4-FFF2-40B4-BE49-F238E27FC236}">
                <a16:creationId xmlns:a16="http://schemas.microsoft.com/office/drawing/2014/main" id="{50F987EC-0923-F026-1E69-2F00344C29F4}"/>
              </a:ext>
            </a:extLst>
          </p:cNvPr>
          <p:cNvPicPr>
            <a:picLocks noChangeAspect="1"/>
          </p:cNvPicPr>
          <p:nvPr/>
        </p:nvPicPr>
        <p:blipFill>
          <a:blip r:embed="rId16"/>
          <a:stretch>
            <a:fillRect/>
          </a:stretch>
        </p:blipFill>
        <p:spPr>
          <a:xfrm>
            <a:off x="9104026" y="2033233"/>
            <a:ext cx="317500" cy="412750"/>
          </a:xfrm>
          <a:prstGeom prst="rect">
            <a:avLst/>
          </a:prstGeom>
        </p:spPr>
      </p:pic>
      <p:pic>
        <p:nvPicPr>
          <p:cNvPr id="75" name="Picture 74">
            <a:extLst>
              <a:ext uri="{FF2B5EF4-FFF2-40B4-BE49-F238E27FC236}">
                <a16:creationId xmlns:a16="http://schemas.microsoft.com/office/drawing/2014/main" id="{CE823142-591D-2ADF-D61C-CF669228DC33}"/>
              </a:ext>
            </a:extLst>
          </p:cNvPr>
          <p:cNvPicPr>
            <a:picLocks noChangeAspect="1"/>
          </p:cNvPicPr>
          <p:nvPr/>
        </p:nvPicPr>
        <p:blipFill>
          <a:blip r:embed="rId17"/>
          <a:stretch>
            <a:fillRect/>
          </a:stretch>
        </p:blipFill>
        <p:spPr>
          <a:xfrm>
            <a:off x="9097466" y="1548354"/>
            <a:ext cx="330620" cy="272893"/>
          </a:xfrm>
          <a:prstGeom prst="rect">
            <a:avLst/>
          </a:prstGeom>
        </p:spPr>
      </p:pic>
    </p:spTree>
    <p:extLst>
      <p:ext uri="{BB962C8B-B14F-4D97-AF65-F5344CB8AC3E}">
        <p14:creationId xmlns:p14="http://schemas.microsoft.com/office/powerpoint/2010/main" val="1187016627"/>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6520CD-8641-7741-BC44-9B074CFAB5F5}"/>
            </a:ext>
          </a:extLst>
        </p:cNvPr>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41C664F2-3109-4F7F-5AE2-0E780CC60B14}"/>
              </a:ext>
            </a:extLst>
          </p:cNvPr>
          <p:cNvSpPr/>
          <p:nvPr/>
        </p:nvSpPr>
        <p:spPr bwMode="auto">
          <a:xfrm>
            <a:off x="2374860" y="2881371"/>
            <a:ext cx="7838346" cy="3674953"/>
          </a:xfrm>
          <a:prstGeom prst="roundRect">
            <a:avLst>
              <a:gd name="adj" fmla="val 2193"/>
            </a:avLst>
          </a:prstGeom>
          <a:solidFill>
            <a:srgbClr val="F2FB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lvl="0">
              <a:defRPr/>
            </a:pPr>
            <a:r>
              <a:rPr lang="en-US" sz="1050" b="1" kern="0">
                <a:solidFill>
                  <a:srgbClr val="000000"/>
                </a:solidFill>
                <a:latin typeface="Graphik" panose="020B0503030202060203" pitchFamily="34" charset="0"/>
              </a:rPr>
              <a:t>Application: Client  Azure Subscription – Dedicated to Singe Client</a:t>
            </a:r>
          </a:p>
        </p:txBody>
      </p:sp>
      <p:sp>
        <p:nvSpPr>
          <p:cNvPr id="111" name="Title 110">
            <a:extLst>
              <a:ext uri="{FF2B5EF4-FFF2-40B4-BE49-F238E27FC236}">
                <a16:creationId xmlns:a16="http://schemas.microsoft.com/office/drawing/2014/main" id="{907D0ACC-D4BF-4E50-C823-A5A87A951D7F}"/>
              </a:ext>
            </a:extLst>
          </p:cNvPr>
          <p:cNvSpPr>
            <a:spLocks noGrp="1"/>
          </p:cNvSpPr>
          <p:nvPr>
            <p:ph type="title"/>
          </p:nvPr>
        </p:nvSpPr>
        <p:spPr/>
        <p:txBody>
          <a:bodyPr/>
          <a:lstStyle/>
          <a:p>
            <a:r>
              <a:rPr lang="en-US"/>
              <a:t>AI Refinery Infrastructure Details: 2b</a:t>
            </a:r>
          </a:p>
        </p:txBody>
      </p:sp>
      <p:sp>
        <p:nvSpPr>
          <p:cNvPr id="3" name="Rectangle: Rounded Corners 2">
            <a:extLst>
              <a:ext uri="{FF2B5EF4-FFF2-40B4-BE49-F238E27FC236}">
                <a16:creationId xmlns:a16="http://schemas.microsoft.com/office/drawing/2014/main" id="{63CE4C12-9680-6310-7598-B44BEC270D9F}"/>
              </a:ext>
            </a:extLst>
          </p:cNvPr>
          <p:cNvSpPr/>
          <p:nvPr/>
        </p:nvSpPr>
        <p:spPr bwMode="auto">
          <a:xfrm>
            <a:off x="2370288" y="763789"/>
            <a:ext cx="7838346" cy="2074389"/>
          </a:xfrm>
          <a:prstGeom prst="roundRect">
            <a:avLst>
              <a:gd name="adj" fmla="val 2193"/>
            </a:avLst>
          </a:prstGeom>
          <a:solidFill>
            <a:srgbClr val="F2FB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r>
              <a:rPr lang="en-US" sz="1050" b="1">
                <a:solidFill>
                  <a:sysClr val="windowText" lastClr="000000"/>
                </a:solidFill>
                <a:latin typeface="Graphik" panose="020B0503030202060203" pitchFamily="34" charset="0"/>
              </a:rPr>
              <a:t>Platform: Client Azure Subscription – Dedicated to Single Client</a:t>
            </a:r>
          </a:p>
        </p:txBody>
      </p:sp>
      <p:sp>
        <p:nvSpPr>
          <p:cNvPr id="4" name="Rectangle 3">
            <a:extLst>
              <a:ext uri="{FF2B5EF4-FFF2-40B4-BE49-F238E27FC236}">
                <a16:creationId xmlns:a16="http://schemas.microsoft.com/office/drawing/2014/main" id="{F9632303-F1F1-E6C9-E1BA-27ECC5B0F2FB}"/>
              </a:ext>
            </a:extLst>
          </p:cNvPr>
          <p:cNvSpPr/>
          <p:nvPr/>
        </p:nvSpPr>
        <p:spPr>
          <a:xfrm>
            <a:off x="4106307" y="1145568"/>
            <a:ext cx="4201847" cy="662292"/>
          </a:xfrm>
          <a:prstGeom prst="rect">
            <a:avLst/>
          </a:prstGeom>
          <a:noFill/>
          <a:ln w="19050" cap="flat" cmpd="sng" algn="ctr">
            <a:solidFill>
              <a:schemeClr val="bg1"/>
            </a:solidFill>
            <a:prstDash val="solid"/>
            <a:miter lim="800000"/>
          </a:ln>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5" name="Rectangle 4">
            <a:extLst>
              <a:ext uri="{FF2B5EF4-FFF2-40B4-BE49-F238E27FC236}">
                <a16:creationId xmlns:a16="http://schemas.microsoft.com/office/drawing/2014/main" id="{2DB16FE0-9C2F-7844-41FE-347DB77036B8}"/>
              </a:ext>
            </a:extLst>
          </p:cNvPr>
          <p:cNvSpPr/>
          <p:nvPr/>
        </p:nvSpPr>
        <p:spPr>
          <a:xfrm>
            <a:off x="4106307" y="1806949"/>
            <a:ext cx="4201847" cy="854058"/>
          </a:xfrm>
          <a:prstGeom prst="rect">
            <a:avLst/>
          </a:prstGeom>
          <a:noFill/>
          <a:ln w="19050" cap="flat" cmpd="sng" algn="ctr">
            <a:solidFill>
              <a:schemeClr val="bg1"/>
            </a:solidFill>
            <a:prstDash val="solid"/>
            <a:miter lim="800000"/>
          </a:ln>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7" name="Rectangle 6">
            <a:extLst>
              <a:ext uri="{FF2B5EF4-FFF2-40B4-BE49-F238E27FC236}">
                <a16:creationId xmlns:a16="http://schemas.microsoft.com/office/drawing/2014/main" id="{09B74B22-AD9F-3162-99E4-A01461548FC1}"/>
              </a:ext>
            </a:extLst>
          </p:cNvPr>
          <p:cNvSpPr/>
          <p:nvPr/>
        </p:nvSpPr>
        <p:spPr>
          <a:xfrm>
            <a:off x="4192174" y="1813023"/>
            <a:ext cx="4100661" cy="881569"/>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endParaRPr lang="en-US" sz="1200" err="1">
              <a:solidFill>
                <a:srgbClr val="5B9CD5"/>
              </a:solidFill>
              <a:latin typeface="Graphik" panose="020B0503030202060203" pitchFamily="34" charset="0"/>
              <a:cs typeface="Arial" panose="020B0604020202020204" pitchFamily="34" charset="0"/>
            </a:endParaRPr>
          </a:p>
        </p:txBody>
      </p:sp>
      <p:sp>
        <p:nvSpPr>
          <p:cNvPr id="8" name="Rectangle: Rounded Corners 7">
            <a:extLst>
              <a:ext uri="{FF2B5EF4-FFF2-40B4-BE49-F238E27FC236}">
                <a16:creationId xmlns:a16="http://schemas.microsoft.com/office/drawing/2014/main" id="{33B27636-6319-EAD0-FABF-E38E0FFFB3BD}"/>
              </a:ext>
            </a:extLst>
          </p:cNvPr>
          <p:cNvSpPr/>
          <p:nvPr/>
        </p:nvSpPr>
        <p:spPr>
          <a:xfrm>
            <a:off x="4453573" y="3594863"/>
            <a:ext cx="1015612" cy="1671799"/>
          </a:xfrm>
          <a:prstGeom prst="roundRect">
            <a:avLst>
              <a:gd name="adj" fmla="val 5050"/>
            </a:avLst>
          </a:prstGeom>
          <a:solidFill>
            <a:srgbClr val="F2F2F2"/>
          </a:solidFill>
          <a:ln w="12700">
            <a:noFill/>
            <a:prstDash val="solid"/>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a:lstStyle/>
          <a:p>
            <a:pPr algn="ctr" fontAlgn="auto">
              <a:spcBef>
                <a:spcPts val="0"/>
              </a:spcBef>
              <a:spcAft>
                <a:spcPts val="0"/>
              </a:spcAft>
              <a:defRPr/>
            </a:pPr>
            <a:r>
              <a:rPr lang="en-US" sz="700" b="1">
                <a:solidFill>
                  <a:schemeClr val="tx1"/>
                </a:solidFill>
                <a:latin typeface="Graphik" panose="020B0503030202060203" pitchFamily="34" charset="0"/>
                <a:cs typeface="Arial"/>
              </a:rPr>
              <a:t>Custom Agents</a:t>
            </a:r>
          </a:p>
        </p:txBody>
      </p:sp>
      <p:sp>
        <p:nvSpPr>
          <p:cNvPr id="9" name="Rectangle 8">
            <a:extLst>
              <a:ext uri="{FF2B5EF4-FFF2-40B4-BE49-F238E27FC236}">
                <a16:creationId xmlns:a16="http://schemas.microsoft.com/office/drawing/2014/main" id="{26DE7AFF-FA46-BF1E-5EC4-15326E0754F6}"/>
              </a:ext>
            </a:extLst>
          </p:cNvPr>
          <p:cNvSpPr/>
          <p:nvPr/>
        </p:nvSpPr>
        <p:spPr bwMode="auto">
          <a:xfrm>
            <a:off x="3653962" y="3139347"/>
            <a:ext cx="6003285" cy="2924974"/>
          </a:xfrm>
          <a:prstGeom prst="rect">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457200" tIns="91440"/>
          <a:lstStyle/>
          <a:p>
            <a:pPr eaLnBrk="1" fontAlgn="auto" hangingPunct="1">
              <a:spcBef>
                <a:spcPts val="0"/>
              </a:spcBef>
              <a:spcAft>
                <a:spcPts val="0"/>
              </a:spcAft>
              <a:defRPr/>
            </a:pPr>
            <a:endParaRPr lang="en-US" sz="1050">
              <a:ln w="0"/>
              <a:solidFill>
                <a:schemeClr val="tx1"/>
              </a:solidFill>
              <a:latin typeface="Graphik" panose="020B0503030202060203" pitchFamily="34" charset="0"/>
            </a:endParaRPr>
          </a:p>
        </p:txBody>
      </p:sp>
      <p:sp>
        <p:nvSpPr>
          <p:cNvPr id="12" name="TextBox 6">
            <a:extLst>
              <a:ext uri="{FF2B5EF4-FFF2-40B4-BE49-F238E27FC236}">
                <a16:creationId xmlns:a16="http://schemas.microsoft.com/office/drawing/2014/main" id="{CBB88695-6CED-61BD-AF47-E56C42340230}"/>
              </a:ext>
            </a:extLst>
          </p:cNvPr>
          <p:cNvSpPr txBox="1">
            <a:spLocks noChangeArrowheads="1"/>
          </p:cNvSpPr>
          <p:nvPr/>
        </p:nvSpPr>
        <p:spPr bwMode="auto">
          <a:xfrm>
            <a:off x="7557794" y="4177467"/>
            <a:ext cx="1645920" cy="340519"/>
          </a:xfrm>
          <a:prstGeom prst="roundRect">
            <a:avLst/>
          </a:prstGeom>
          <a:solidFill>
            <a:schemeClr val="bg1">
              <a:lumMod val="95000"/>
            </a:schemeClr>
          </a:solidFill>
          <a:ln>
            <a:noFill/>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en-US" sz="700" b="1">
                <a:solidFill>
                  <a:srgbClr val="000000"/>
                </a:solidFill>
                <a:latin typeface="Graphik" panose="020B0503030202060203" pitchFamily="34" charset="0"/>
                <a:ea typeface="Amazon Ember" panose="020B0603020204020204" pitchFamily="34" charset="0"/>
                <a:cs typeface="Arial"/>
              </a:rPr>
              <a:t>Graph DB </a:t>
            </a:r>
          </a:p>
          <a:p>
            <a:pPr algn="ctr"/>
            <a:r>
              <a:rPr lang="en-US" altLang="en-US" sz="700">
                <a:solidFill>
                  <a:srgbClr val="000000"/>
                </a:solidFill>
                <a:latin typeface="Graphik" panose="020B0503030202060203" pitchFamily="34" charset="0"/>
                <a:ea typeface="Amazon Ember" panose="020B0603020204020204" pitchFamily="34" charset="0"/>
                <a:cs typeface="Arial"/>
              </a:rPr>
              <a:t>(Neo4J)</a:t>
            </a:r>
          </a:p>
        </p:txBody>
      </p:sp>
      <p:sp>
        <p:nvSpPr>
          <p:cNvPr id="13" name="TextBox 6">
            <a:extLst>
              <a:ext uri="{FF2B5EF4-FFF2-40B4-BE49-F238E27FC236}">
                <a16:creationId xmlns:a16="http://schemas.microsoft.com/office/drawing/2014/main" id="{BD63D66E-3C36-9F16-A232-692DCC692425}"/>
              </a:ext>
            </a:extLst>
          </p:cNvPr>
          <p:cNvSpPr txBox="1">
            <a:spLocks noChangeArrowheads="1"/>
          </p:cNvSpPr>
          <p:nvPr/>
        </p:nvSpPr>
        <p:spPr bwMode="auto">
          <a:xfrm>
            <a:off x="8514334" y="6199947"/>
            <a:ext cx="8704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en-US" sz="700">
                <a:solidFill>
                  <a:srgbClr val="000000"/>
                </a:solidFill>
                <a:latin typeface="Graphik" panose="020B0503030202060203" pitchFamily="34" charset="0"/>
                <a:ea typeface="Amazon Ember" panose="020B0603020204020204" pitchFamily="34" charset="0"/>
                <a:cs typeface="Arial"/>
              </a:rPr>
              <a:t>Vector DB </a:t>
            </a:r>
          </a:p>
          <a:p>
            <a:pPr algn="ctr"/>
            <a:r>
              <a:rPr lang="en-US" altLang="en-US" sz="700">
                <a:solidFill>
                  <a:srgbClr val="000000"/>
                </a:solidFill>
                <a:latin typeface="Graphik" panose="020B0503030202060203" pitchFamily="34" charset="0"/>
                <a:ea typeface="Amazon Ember" panose="020B0603020204020204" pitchFamily="34" charset="0"/>
                <a:cs typeface="Arial"/>
              </a:rPr>
              <a:t>Azure AI Search</a:t>
            </a:r>
          </a:p>
        </p:txBody>
      </p:sp>
      <p:sp>
        <p:nvSpPr>
          <p:cNvPr id="15" name="TextBox 9">
            <a:extLst>
              <a:ext uri="{FF2B5EF4-FFF2-40B4-BE49-F238E27FC236}">
                <a16:creationId xmlns:a16="http://schemas.microsoft.com/office/drawing/2014/main" id="{6FB941AA-A7E5-10F0-3C86-B694372DA597}"/>
              </a:ext>
            </a:extLst>
          </p:cNvPr>
          <p:cNvSpPr txBox="1">
            <a:spLocks noChangeArrowheads="1"/>
          </p:cNvSpPr>
          <p:nvPr/>
        </p:nvSpPr>
        <p:spPr bwMode="auto">
          <a:xfrm>
            <a:off x="7547692" y="4878213"/>
            <a:ext cx="1666125" cy="340519"/>
          </a:xfrm>
          <a:prstGeom prst="roundRect">
            <a:avLst/>
          </a:prstGeom>
          <a:solidFill>
            <a:schemeClr val="bg1">
              <a:lumMod val="95000"/>
            </a:schemeClr>
          </a:solidFill>
          <a:ln>
            <a:noFill/>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b="1">
                <a:solidFill>
                  <a:srgbClr val="000000"/>
                </a:solidFill>
                <a:latin typeface="Graphik" panose="020B0503030202060203" pitchFamily="34" charset="0"/>
                <a:cs typeface="Arial"/>
              </a:rPr>
              <a:t>Connectors and NLP Engine</a:t>
            </a:r>
          </a:p>
          <a:p>
            <a:pPr algn="ctr"/>
            <a:r>
              <a:rPr lang="en-US" altLang="en-US" sz="700">
                <a:latin typeface="Graphik" panose="020B0503030202060203" pitchFamily="34" charset="0"/>
                <a:ea typeface="Amazon Ember" panose="020B0603020204020204" pitchFamily="34" charset="0"/>
                <a:cs typeface="Arial"/>
              </a:rPr>
              <a:t>Aspire Workers and Manager</a:t>
            </a:r>
          </a:p>
        </p:txBody>
      </p:sp>
      <p:sp>
        <p:nvSpPr>
          <p:cNvPr id="17" name="TextBox 16">
            <a:extLst>
              <a:ext uri="{FF2B5EF4-FFF2-40B4-BE49-F238E27FC236}">
                <a16:creationId xmlns:a16="http://schemas.microsoft.com/office/drawing/2014/main" id="{9E11B20F-7A20-F32E-40CD-710800C0E893}"/>
              </a:ext>
            </a:extLst>
          </p:cNvPr>
          <p:cNvSpPr txBox="1"/>
          <p:nvPr/>
        </p:nvSpPr>
        <p:spPr>
          <a:xfrm>
            <a:off x="5882346" y="3577534"/>
            <a:ext cx="1281470" cy="1724263"/>
          </a:xfrm>
          <a:prstGeom prst="roundRect">
            <a:avLst>
              <a:gd name="adj" fmla="val 2667"/>
            </a:avLst>
          </a:prstGeom>
          <a:solidFill>
            <a:srgbClr val="F2F2F2"/>
          </a:solidFill>
          <a:ln w="3175">
            <a:noFill/>
          </a:ln>
          <a:effectLst>
            <a:outerShdw blurRad="63500" sx="102000" sy="102000" algn="ctr" rotWithShape="0">
              <a:prstClr val="black">
                <a:alpha val="40000"/>
              </a:prstClr>
            </a:outerShdw>
          </a:effectLst>
        </p:spPr>
        <p:txBody>
          <a:bodyPr wrap="square" rtlCol="0">
            <a:spAutoFit/>
          </a:bodyPr>
          <a:lstStyle/>
          <a:p>
            <a:pPr marR="0" lvl="0" algn="ctr" defTabSz="914400" rtl="0" eaLnBrk="1" fontAlgn="auto" latinLnBrk="0" hangingPunct="1">
              <a:lnSpc>
                <a:spcPct val="100000"/>
              </a:lnSpc>
              <a:spcBef>
                <a:spcPts val="0"/>
              </a:spcBef>
              <a:spcAft>
                <a:spcPts val="0"/>
              </a:spcAft>
              <a:buClrTx/>
              <a:buSzTx/>
              <a:tabLst/>
              <a:defRPr/>
            </a:pPr>
            <a:r>
              <a:rPr kumimoji="0" lang="en-US" sz="700" b="1" i="0" u="none" strike="noStrike" kern="1200" cap="none" spc="0" normalizeH="0" baseline="0" noProof="0">
                <a:ln>
                  <a:noFill/>
                </a:ln>
                <a:solidFill>
                  <a:srgbClr val="000000"/>
                </a:solidFill>
                <a:effectLst/>
                <a:uLnTx/>
                <a:uFillTx/>
                <a:latin typeface="Graphik" panose="020B0503030202060203" pitchFamily="34" charset="0"/>
              </a:rPr>
              <a:t>API</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Authentication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Authorization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Security Filter</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Intent Detection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Entity Detection</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Embedding</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Vector Search</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Feedback</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Knowledge/Data APIs for Agents</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Cross-agent History</a:t>
            </a:r>
          </a:p>
          <a:p>
            <a:pPr marR="0" lvl="0" defTabSz="914400" rtl="0" eaLnBrk="1" fontAlgn="auto" latinLnBrk="0" hangingPunct="1">
              <a:lnSpc>
                <a:spcPct val="100000"/>
              </a:lnSpc>
              <a:spcBef>
                <a:spcPts val="0"/>
              </a:spcBef>
              <a:spcAft>
                <a:spcPts val="0"/>
              </a:spcAft>
              <a:buClrTx/>
              <a:buSzTx/>
              <a:tabLst/>
              <a:defRPr/>
            </a:pPr>
            <a:r>
              <a:rPr lang="en-US" sz="700">
                <a:solidFill>
                  <a:srgbClr val="000000"/>
                </a:solidFill>
                <a:latin typeface="Graphik" panose="020B0503030202060203" pitchFamily="34" charset="0"/>
              </a:rPr>
              <a:t>Semantic Search</a:t>
            </a:r>
          </a:p>
          <a:p>
            <a:pPr marR="0" lvl="0" defTabSz="914400" rtl="0" eaLnBrk="1" fontAlgn="auto" latinLnBrk="0" hangingPunct="1">
              <a:lnSpc>
                <a:spcPct val="100000"/>
              </a:lnSpc>
              <a:spcBef>
                <a:spcPts val="0"/>
              </a:spcBef>
              <a:spcAft>
                <a:spcPts val="0"/>
              </a:spcAft>
              <a:buClrTx/>
              <a:buSzTx/>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Producer Actions</a:t>
            </a:r>
            <a:endParaRPr lang="en-US" sz="700">
              <a:latin typeface="Graphik" panose="020B0503030202060203" pitchFamily="34" charset="0"/>
            </a:endParaRPr>
          </a:p>
        </p:txBody>
      </p:sp>
      <p:sp>
        <p:nvSpPr>
          <p:cNvPr id="19" name="Rectangle 18">
            <a:extLst>
              <a:ext uri="{FF2B5EF4-FFF2-40B4-BE49-F238E27FC236}">
                <a16:creationId xmlns:a16="http://schemas.microsoft.com/office/drawing/2014/main" id="{F142D678-146C-EBC2-B06D-F08562840904}"/>
              </a:ext>
            </a:extLst>
          </p:cNvPr>
          <p:cNvSpPr/>
          <p:nvPr/>
        </p:nvSpPr>
        <p:spPr>
          <a:xfrm>
            <a:off x="7558818" y="3607567"/>
            <a:ext cx="1645920" cy="362571"/>
          </a:xfrm>
          <a:prstGeom prst="rect">
            <a:avLst/>
          </a:prstGeom>
          <a:solidFill>
            <a:schemeClr val="accent6">
              <a:lumMod val="20000"/>
              <a:lumOff val="80000"/>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eaLnBrk="1" fontAlgn="auto" hangingPunct="1">
              <a:spcBef>
                <a:spcPts val="0"/>
              </a:spcBef>
              <a:spcAft>
                <a:spcPts val="0"/>
              </a:spcAft>
              <a:defRPr/>
            </a:pPr>
            <a:endParaRPr lang="en-US" sz="1000">
              <a:solidFill>
                <a:srgbClr val="5B9CD5"/>
              </a:solidFill>
              <a:latin typeface="Graphik" panose="020B0503030202060203" pitchFamily="34" charset="0"/>
              <a:cs typeface="Arial" panose="020B0604020202020204" pitchFamily="34" charset="0"/>
            </a:endParaRPr>
          </a:p>
        </p:txBody>
      </p:sp>
      <p:sp>
        <p:nvSpPr>
          <p:cNvPr id="20" name="TextBox 9">
            <a:extLst>
              <a:ext uri="{FF2B5EF4-FFF2-40B4-BE49-F238E27FC236}">
                <a16:creationId xmlns:a16="http://schemas.microsoft.com/office/drawing/2014/main" id="{F3A08665-0FC1-7DE2-CE96-B58AEA035FDF}"/>
              </a:ext>
            </a:extLst>
          </p:cNvPr>
          <p:cNvSpPr txBox="1">
            <a:spLocks noChangeArrowheads="1"/>
          </p:cNvSpPr>
          <p:nvPr/>
        </p:nvSpPr>
        <p:spPr bwMode="auto">
          <a:xfrm>
            <a:off x="7557794" y="3616383"/>
            <a:ext cx="1645920" cy="340519"/>
          </a:xfrm>
          <a:prstGeom prst="roundRect">
            <a:avLst/>
          </a:prstGeom>
          <a:solidFill>
            <a:schemeClr val="bg1">
              <a:lumMod val="95000"/>
            </a:schemeClr>
          </a:solidFill>
          <a:ln w="9525">
            <a:noFill/>
            <a:miter lim="800000"/>
            <a:headEnd/>
            <a:tailEnd/>
          </a:ln>
          <a:effectLst>
            <a:outerShdw blurRad="63500" sx="102000" sy="102000" algn="ctr" rotWithShape="0">
              <a:prstClr val="black">
                <a:alpha val="40000"/>
              </a:prstClr>
            </a:outerShdw>
          </a:effectLst>
        </p:spPr>
        <p:txBody>
          <a:bodyPr wrap="square" lIns="91440" tIns="45720" rIns="91440" bIns="45720" anchor="t">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b="1">
                <a:latin typeface="Graphik" panose="020B0503030202060203" pitchFamily="34" charset="0"/>
                <a:ea typeface="Amazon Ember" panose="020B0603020204020204" pitchFamily="34" charset="0"/>
                <a:cs typeface="Arial"/>
              </a:rPr>
              <a:t>Publisher</a:t>
            </a:r>
          </a:p>
          <a:p>
            <a:pPr algn="ctr" eaLnBrk="1" hangingPunct="1"/>
            <a:r>
              <a:rPr lang="en-US" altLang="en-US" sz="700">
                <a:latin typeface="Graphik" panose="020B0503030202060203" pitchFamily="34" charset="0"/>
                <a:ea typeface="Amazon Ember" panose="020B0603020204020204" pitchFamily="34" charset="0"/>
                <a:cs typeface="Arial"/>
              </a:rPr>
              <a:t>Publish Approved Metadata</a:t>
            </a:r>
            <a:endParaRPr lang="en-US" altLang="en-US" sz="700">
              <a:latin typeface="Graphik" panose="020B0503030202060203" pitchFamily="34" charset="0"/>
              <a:ea typeface="Amazon Ember" panose="020B0603020204020204" pitchFamily="34" charset="0"/>
              <a:cs typeface="Arial" panose="020B0604020202020204" pitchFamily="34" charset="0"/>
            </a:endParaRPr>
          </a:p>
        </p:txBody>
      </p:sp>
      <p:sp>
        <p:nvSpPr>
          <p:cNvPr id="21" name="Rectangle 20">
            <a:extLst>
              <a:ext uri="{FF2B5EF4-FFF2-40B4-BE49-F238E27FC236}">
                <a16:creationId xmlns:a16="http://schemas.microsoft.com/office/drawing/2014/main" id="{F0EEF0DC-088C-09CA-545A-B9C641B2FA52}"/>
              </a:ext>
            </a:extLst>
          </p:cNvPr>
          <p:cNvSpPr>
            <a:spLocks/>
          </p:cNvSpPr>
          <p:nvPr/>
        </p:nvSpPr>
        <p:spPr>
          <a:xfrm>
            <a:off x="4550779" y="3829990"/>
            <a:ext cx="822960" cy="422236"/>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1</a:t>
            </a:r>
          </a:p>
        </p:txBody>
      </p:sp>
      <p:sp>
        <p:nvSpPr>
          <p:cNvPr id="22" name="Rectangle 21">
            <a:extLst>
              <a:ext uri="{FF2B5EF4-FFF2-40B4-BE49-F238E27FC236}">
                <a16:creationId xmlns:a16="http://schemas.microsoft.com/office/drawing/2014/main" id="{12E46713-CBA5-71CB-F3EB-4B479E3FBBD5}"/>
              </a:ext>
            </a:extLst>
          </p:cNvPr>
          <p:cNvSpPr>
            <a:spLocks/>
          </p:cNvSpPr>
          <p:nvPr/>
        </p:nvSpPr>
        <p:spPr>
          <a:xfrm>
            <a:off x="4550779" y="4252322"/>
            <a:ext cx="822960" cy="438266"/>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2</a:t>
            </a:r>
          </a:p>
        </p:txBody>
      </p:sp>
      <p:sp>
        <p:nvSpPr>
          <p:cNvPr id="23" name="Rectangle 22">
            <a:extLst>
              <a:ext uri="{FF2B5EF4-FFF2-40B4-BE49-F238E27FC236}">
                <a16:creationId xmlns:a16="http://schemas.microsoft.com/office/drawing/2014/main" id="{314F6888-9968-1E0B-F266-1150D9BC5773}"/>
              </a:ext>
            </a:extLst>
          </p:cNvPr>
          <p:cNvSpPr>
            <a:spLocks/>
          </p:cNvSpPr>
          <p:nvPr/>
        </p:nvSpPr>
        <p:spPr>
          <a:xfrm>
            <a:off x="4550779" y="4695765"/>
            <a:ext cx="822960" cy="438265"/>
          </a:xfrm>
          <a:prstGeom prst="rect">
            <a:avLst/>
          </a:prstGeom>
          <a:solidFill>
            <a:srgbClr val="F2F2F2"/>
          </a:solidFill>
          <a:ln w="9525" cap="flat" cmpd="sng" algn="ctr">
            <a:solidFill>
              <a:schemeClr val="bg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Custom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panose="020B0503030202060203" pitchFamily="34" charset="0"/>
              </a:rPr>
              <a:t>Utility Agent 3</a:t>
            </a:r>
          </a:p>
        </p:txBody>
      </p:sp>
      <p:pic>
        <p:nvPicPr>
          <p:cNvPr id="24" name="Graphic 18" descr="Database outline">
            <a:extLst>
              <a:ext uri="{FF2B5EF4-FFF2-40B4-BE49-F238E27FC236}">
                <a16:creationId xmlns:a16="http://schemas.microsoft.com/office/drawing/2014/main" id="{350A9EF4-4EED-F8EE-9D06-7F98204580FF}"/>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733878" y="6175208"/>
            <a:ext cx="448213" cy="357255"/>
          </a:xfrm>
          <a:prstGeom prst="rect">
            <a:avLst/>
          </a:prstGeom>
        </p:spPr>
      </p:pic>
      <p:sp>
        <p:nvSpPr>
          <p:cNvPr id="25" name="TextBox 50">
            <a:extLst>
              <a:ext uri="{FF2B5EF4-FFF2-40B4-BE49-F238E27FC236}">
                <a16:creationId xmlns:a16="http://schemas.microsoft.com/office/drawing/2014/main" id="{76E2D8D4-8CE6-D404-B535-33B273B0CC38}"/>
              </a:ext>
            </a:extLst>
          </p:cNvPr>
          <p:cNvSpPr txBox="1">
            <a:spLocks noChangeAspect="1"/>
          </p:cNvSpPr>
          <p:nvPr/>
        </p:nvSpPr>
        <p:spPr>
          <a:xfrm>
            <a:off x="5141940" y="6176094"/>
            <a:ext cx="631874" cy="355482"/>
          </a:xfrm>
          <a:prstGeom prst="rect">
            <a:avLst/>
          </a:prstGeom>
          <a:noFill/>
        </p:spPr>
        <p:txBody>
          <a:bodyPr rot="0" spcFirstLastPara="0" vert="horz" wrap="square" lIns="0" tIns="0" rIns="0" bIns="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228600">
              <a:spcAft>
                <a:spcPts val="1200"/>
              </a:spcAft>
              <a:defRPr/>
            </a:pPr>
            <a:r>
              <a:rPr lang="en-US" sz="700">
                <a:solidFill>
                  <a:srgbClr val="000000"/>
                </a:solidFill>
                <a:latin typeface="Graphik" panose="020B0503030202060203" pitchFamily="34" charset="0"/>
              </a:rPr>
              <a:t>Agent Logs</a:t>
            </a:r>
            <a:br>
              <a:rPr lang="en-US" sz="700">
                <a:solidFill>
                  <a:srgbClr val="000000"/>
                </a:solidFill>
                <a:latin typeface="Graphik" panose="020B0503030202060203" pitchFamily="34" charset="0"/>
              </a:rPr>
            </a:br>
            <a:r>
              <a:rPr lang="en-US" sz="700">
                <a:solidFill>
                  <a:srgbClr val="000000"/>
                </a:solidFill>
                <a:latin typeface="Graphik" panose="020B0503030202060203" pitchFamily="34" charset="0"/>
              </a:rPr>
              <a:t>Azure Monitor</a:t>
            </a:r>
          </a:p>
        </p:txBody>
      </p:sp>
      <p:sp>
        <p:nvSpPr>
          <p:cNvPr id="26" name="Rectangle: Rounded Corners 25">
            <a:extLst>
              <a:ext uri="{FF2B5EF4-FFF2-40B4-BE49-F238E27FC236}">
                <a16:creationId xmlns:a16="http://schemas.microsoft.com/office/drawing/2014/main" id="{5F162873-B287-F004-FE44-A3A6E710EA83}"/>
              </a:ext>
            </a:extLst>
          </p:cNvPr>
          <p:cNvSpPr/>
          <p:nvPr/>
        </p:nvSpPr>
        <p:spPr>
          <a:xfrm>
            <a:off x="3809022" y="3296214"/>
            <a:ext cx="548640" cy="199826"/>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i="0" u="none" strike="noStrike" kern="0" cap="none" spc="0" normalizeH="0" baseline="0" noProof="0">
                <a:ln>
                  <a:noFill/>
                </a:ln>
                <a:solidFill>
                  <a:srgbClr val="000000"/>
                </a:solidFill>
                <a:effectLst/>
                <a:uLnTx/>
                <a:uFillTx/>
                <a:latin typeface="Graphik" panose="020B0503030202060203" pitchFamily="34" charset="0"/>
              </a:rPr>
              <a:t>OAuth</a:t>
            </a:r>
          </a:p>
        </p:txBody>
      </p:sp>
      <p:sp>
        <p:nvSpPr>
          <p:cNvPr id="27" name="Rectangle: Rounded Corners 26">
            <a:extLst>
              <a:ext uri="{FF2B5EF4-FFF2-40B4-BE49-F238E27FC236}">
                <a16:creationId xmlns:a16="http://schemas.microsoft.com/office/drawing/2014/main" id="{00C11226-0FDA-336B-A1E8-B324D2F08C78}"/>
              </a:ext>
            </a:extLst>
          </p:cNvPr>
          <p:cNvSpPr/>
          <p:nvPr/>
        </p:nvSpPr>
        <p:spPr>
          <a:xfrm>
            <a:off x="5647169" y="2391790"/>
            <a:ext cx="1208573" cy="236407"/>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defRPr/>
            </a:pPr>
            <a:r>
              <a:rPr lang="en-US" sz="700" kern="0" dirty="0">
                <a:solidFill>
                  <a:srgbClr val="000000"/>
                </a:solidFill>
                <a:latin typeface="Graphik"/>
              </a:rPr>
              <a:t>Distiller Endpoint</a:t>
            </a:r>
            <a:endParaRPr kumimoji="0" lang="en-US" sz="700" b="0" i="0" u="none" strike="noStrike" kern="0" cap="none" spc="0" normalizeH="0" baseline="0" noProof="0" dirty="0">
              <a:ln>
                <a:noFill/>
              </a:ln>
              <a:solidFill>
                <a:srgbClr val="000000"/>
              </a:solidFill>
              <a:effectLst/>
              <a:uLnTx/>
              <a:uFillTx/>
              <a:latin typeface="Graphik"/>
              <a:ea typeface="+mn-ea"/>
              <a:cs typeface="+mn-cs"/>
            </a:endParaRPr>
          </a:p>
        </p:txBody>
      </p:sp>
      <p:sp>
        <p:nvSpPr>
          <p:cNvPr id="28" name="Rectangle: Rounded Corners 27">
            <a:extLst>
              <a:ext uri="{FF2B5EF4-FFF2-40B4-BE49-F238E27FC236}">
                <a16:creationId xmlns:a16="http://schemas.microsoft.com/office/drawing/2014/main" id="{5366678F-419B-69B0-1DF9-7D2CA5231920}"/>
              </a:ext>
            </a:extLst>
          </p:cNvPr>
          <p:cNvSpPr/>
          <p:nvPr/>
        </p:nvSpPr>
        <p:spPr>
          <a:xfrm>
            <a:off x="4397478" y="1973996"/>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Orchestrator</a:t>
            </a:r>
          </a:p>
        </p:txBody>
      </p:sp>
      <p:sp>
        <p:nvSpPr>
          <p:cNvPr id="29" name="Rectangle: Rounded Corners 28">
            <a:extLst>
              <a:ext uri="{FF2B5EF4-FFF2-40B4-BE49-F238E27FC236}">
                <a16:creationId xmlns:a16="http://schemas.microsoft.com/office/drawing/2014/main" id="{0E156CA8-2785-5E38-A260-340059F07A97}"/>
              </a:ext>
            </a:extLst>
          </p:cNvPr>
          <p:cNvSpPr/>
          <p:nvPr/>
        </p:nvSpPr>
        <p:spPr>
          <a:xfrm>
            <a:off x="5727403" y="1973995"/>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Super Agent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(Pre-built)</a:t>
            </a:r>
          </a:p>
        </p:txBody>
      </p:sp>
      <p:sp>
        <p:nvSpPr>
          <p:cNvPr id="30" name="Rectangle: Rounded Corners 29">
            <a:extLst>
              <a:ext uri="{FF2B5EF4-FFF2-40B4-BE49-F238E27FC236}">
                <a16:creationId xmlns:a16="http://schemas.microsoft.com/office/drawing/2014/main" id="{9CCB2FA6-4A81-C7FA-E052-AAD0E77EFC2F}"/>
              </a:ext>
            </a:extLst>
          </p:cNvPr>
          <p:cNvSpPr/>
          <p:nvPr/>
        </p:nvSpPr>
        <p:spPr>
          <a:xfrm>
            <a:off x="7031896" y="1963853"/>
            <a:ext cx="1018839" cy="303222"/>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Utility Agent</a:t>
            </a:r>
          </a:p>
          <a:p>
            <a:pPr marL="0" marR="0" lvl="0" indent="0" algn="ctr" defTabSz="914400" eaLnBrk="1" fontAlgn="auto" latinLnBrk="0" hangingPunct="1">
              <a:lnSpc>
                <a:spcPct val="100000"/>
              </a:lnSpc>
              <a:spcBef>
                <a:spcPts val="0"/>
              </a:spcBef>
              <a:spcAft>
                <a:spcPts val="0"/>
              </a:spcAft>
              <a:buClrTx/>
              <a:buSzTx/>
              <a:buFontTx/>
              <a:buNone/>
              <a:tabLst/>
              <a:defRPr/>
            </a:pPr>
            <a:r>
              <a:rPr lang="en-US" sz="700" kern="0">
                <a:solidFill>
                  <a:srgbClr val="000000"/>
                </a:solidFill>
                <a:latin typeface="Graphik"/>
              </a:rPr>
              <a:t>(Pre-built)</a:t>
            </a: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31" name="Rectangle 30">
            <a:extLst>
              <a:ext uri="{FF2B5EF4-FFF2-40B4-BE49-F238E27FC236}">
                <a16:creationId xmlns:a16="http://schemas.microsoft.com/office/drawing/2014/main" id="{A239C90A-D3C3-CA05-8F8E-EB1B9CE2EBAB}"/>
              </a:ext>
            </a:extLst>
          </p:cNvPr>
          <p:cNvSpPr/>
          <p:nvPr/>
        </p:nvSpPr>
        <p:spPr>
          <a:xfrm>
            <a:off x="4192174" y="1321930"/>
            <a:ext cx="4115980" cy="423794"/>
          </a:xfrm>
          <a:prstGeom prst="rect">
            <a:avLst/>
          </a:prstGeom>
          <a:noFill/>
          <a:ln w="9525">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endParaRPr lang="en-US" sz="1200" err="1">
              <a:solidFill>
                <a:srgbClr val="5B9CD5"/>
              </a:solidFill>
              <a:latin typeface="Graphik" panose="020B0503030202060203" pitchFamily="34" charset="0"/>
              <a:cs typeface="Arial" panose="020B0604020202020204" pitchFamily="34" charset="0"/>
            </a:endParaRPr>
          </a:p>
        </p:txBody>
      </p:sp>
      <p:sp>
        <p:nvSpPr>
          <p:cNvPr id="32" name="Rectangle: Rounded Corners 31">
            <a:extLst>
              <a:ext uri="{FF2B5EF4-FFF2-40B4-BE49-F238E27FC236}">
                <a16:creationId xmlns:a16="http://schemas.microsoft.com/office/drawing/2014/main" id="{A9C57047-E8EE-DD5F-3025-BA81A2F5A657}"/>
              </a:ext>
            </a:extLst>
          </p:cNvPr>
          <p:cNvSpPr/>
          <p:nvPr/>
        </p:nvSpPr>
        <p:spPr>
          <a:xfrm>
            <a:off x="4330357" y="1383464"/>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a:t>
            </a:r>
            <a:br>
              <a:rPr kumimoji="0" lang="en-US" sz="700" b="0" i="0" u="none" strike="noStrike" kern="0" cap="none" spc="0" normalizeH="0" baseline="0" noProof="0">
                <a:ln>
                  <a:noFill/>
                </a:ln>
                <a:solidFill>
                  <a:srgbClr val="000000"/>
                </a:solidFill>
                <a:effectLst/>
                <a:uLnTx/>
                <a:uFillTx/>
                <a:latin typeface="Graphik"/>
                <a:ea typeface="+mn-ea"/>
                <a:cs typeface="+mn-cs"/>
              </a:rPr>
            </a:br>
            <a:r>
              <a:rPr kumimoji="0" lang="en-US" sz="700" b="0" i="0" u="none" strike="noStrike" kern="0" cap="none" spc="0" normalizeH="0" baseline="0" noProof="0">
                <a:ln>
                  <a:noFill/>
                </a:ln>
                <a:solidFill>
                  <a:srgbClr val="000000"/>
                </a:solidFill>
                <a:effectLst/>
                <a:uLnTx/>
                <a:uFillTx/>
                <a:latin typeface="Graphik"/>
                <a:ea typeface="+mn-ea"/>
                <a:cs typeface="+mn-cs"/>
              </a:rPr>
              <a:t>LLM</a:t>
            </a:r>
          </a:p>
        </p:txBody>
      </p:sp>
      <p:sp>
        <p:nvSpPr>
          <p:cNvPr id="33" name="Rectangle: Rounded Corners 32">
            <a:extLst>
              <a:ext uri="{FF2B5EF4-FFF2-40B4-BE49-F238E27FC236}">
                <a16:creationId xmlns:a16="http://schemas.microsoft.com/office/drawing/2014/main" id="{301283A1-4D35-6344-A0F0-F2FE8E60AB1E}"/>
              </a:ext>
            </a:extLst>
          </p:cNvPr>
          <p:cNvSpPr/>
          <p:nvPr/>
        </p:nvSpPr>
        <p:spPr>
          <a:xfrm>
            <a:off x="5306122" y="1374721"/>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Embedding</a:t>
            </a:r>
          </a:p>
        </p:txBody>
      </p:sp>
      <p:pic>
        <p:nvPicPr>
          <p:cNvPr id="34" name="Picture 33" descr="A screenshot of a computer game&#10;&#10;AI-generated content may be incorrect.">
            <a:extLst>
              <a:ext uri="{FF2B5EF4-FFF2-40B4-BE49-F238E27FC236}">
                <a16:creationId xmlns:a16="http://schemas.microsoft.com/office/drawing/2014/main" id="{D1F64237-C397-7E5B-6511-6A1B742A61E3}"/>
              </a:ext>
            </a:extLst>
          </p:cNvPr>
          <p:cNvPicPr>
            <a:picLocks noChangeAspect="1"/>
          </p:cNvPicPr>
          <p:nvPr/>
        </p:nvPicPr>
        <p:blipFill>
          <a:blip r:embed="rId3"/>
          <a:stretch>
            <a:fillRect/>
          </a:stretch>
        </p:blipFill>
        <p:spPr>
          <a:xfrm>
            <a:off x="5009826" y="1285196"/>
            <a:ext cx="156750" cy="165033"/>
          </a:xfrm>
          <a:prstGeom prst="rect">
            <a:avLst/>
          </a:prstGeom>
          <a:ln>
            <a:solidFill>
              <a:schemeClr val="tx1"/>
            </a:solidFill>
          </a:ln>
        </p:spPr>
      </p:pic>
      <p:sp>
        <p:nvSpPr>
          <p:cNvPr id="35" name="Rectangle: Rounded Corners 34">
            <a:extLst>
              <a:ext uri="{FF2B5EF4-FFF2-40B4-BE49-F238E27FC236}">
                <a16:creationId xmlns:a16="http://schemas.microsoft.com/office/drawing/2014/main" id="{4FFB1A05-3086-B133-9CD6-795A122C91D9}"/>
              </a:ext>
            </a:extLst>
          </p:cNvPr>
          <p:cNvSpPr/>
          <p:nvPr/>
        </p:nvSpPr>
        <p:spPr>
          <a:xfrm>
            <a:off x="6353142" y="1371973"/>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a:t>
            </a:r>
            <a:r>
              <a:rPr kumimoji="0" lang="en-US" sz="700" b="0" i="0" u="none" strike="noStrike" kern="0" cap="none" spc="0" normalizeH="0" baseline="0" noProof="0" err="1">
                <a:ln>
                  <a:noFill/>
                </a:ln>
                <a:solidFill>
                  <a:srgbClr val="000000"/>
                </a:solidFill>
                <a:effectLst/>
                <a:uLnTx/>
                <a:uFillTx/>
                <a:latin typeface="Graphik"/>
                <a:ea typeface="+mn-ea"/>
                <a:cs typeface="+mn-cs"/>
              </a:rPr>
              <a:t>Reranker</a:t>
            </a:r>
            <a:endParaRPr kumimoji="0" lang="en-US" sz="700" b="0" i="0" u="none" strike="noStrike" kern="0" cap="none" spc="0" normalizeH="0" baseline="0" noProof="0">
              <a:ln>
                <a:noFill/>
              </a:ln>
              <a:solidFill>
                <a:srgbClr val="000000"/>
              </a:solidFill>
              <a:effectLst/>
              <a:uLnTx/>
              <a:uFillTx/>
              <a:latin typeface="Graphik"/>
              <a:ea typeface="+mn-ea"/>
              <a:cs typeface="+mn-cs"/>
            </a:endParaRPr>
          </a:p>
        </p:txBody>
      </p:sp>
      <p:sp>
        <p:nvSpPr>
          <p:cNvPr id="36" name="Rectangle: Rounded Corners 35">
            <a:extLst>
              <a:ext uri="{FF2B5EF4-FFF2-40B4-BE49-F238E27FC236}">
                <a16:creationId xmlns:a16="http://schemas.microsoft.com/office/drawing/2014/main" id="{33911C27-EEF7-F508-1B56-4AAC3705566A}"/>
              </a:ext>
            </a:extLst>
          </p:cNvPr>
          <p:cNvSpPr/>
          <p:nvPr/>
        </p:nvSpPr>
        <p:spPr>
          <a:xfrm>
            <a:off x="7352661" y="1383464"/>
            <a:ext cx="831273" cy="312274"/>
          </a:xfrm>
          <a:prstGeom prst="roundRect">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Nvidia NIM VLM</a:t>
            </a:r>
          </a:p>
        </p:txBody>
      </p:sp>
      <p:pic>
        <p:nvPicPr>
          <p:cNvPr id="44" name="Graphic 26" descr="Gears outline">
            <a:extLst>
              <a:ext uri="{FF2B5EF4-FFF2-40B4-BE49-F238E27FC236}">
                <a16:creationId xmlns:a16="http://schemas.microsoft.com/office/drawing/2014/main" id="{A0F82765-A692-45CD-0C64-BDC7C643BB7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911117" y="4259960"/>
            <a:ext cx="341641" cy="362285"/>
          </a:xfrm>
          <a:prstGeom prst="rect">
            <a:avLst/>
          </a:prstGeom>
        </p:spPr>
      </p:pic>
      <p:sp>
        <p:nvSpPr>
          <p:cNvPr id="45" name="TextBox 25">
            <a:extLst>
              <a:ext uri="{FF2B5EF4-FFF2-40B4-BE49-F238E27FC236}">
                <a16:creationId xmlns:a16="http://schemas.microsoft.com/office/drawing/2014/main" id="{672E9A8E-91D5-41C2-424F-4731FA28F9DC}"/>
              </a:ext>
            </a:extLst>
          </p:cNvPr>
          <p:cNvSpPr txBox="1">
            <a:spLocks noChangeAspect="1"/>
          </p:cNvSpPr>
          <p:nvPr/>
        </p:nvSpPr>
        <p:spPr>
          <a:xfrm>
            <a:off x="3805010" y="4573644"/>
            <a:ext cx="512436" cy="208116"/>
          </a:xfrm>
          <a:prstGeom prst="rect">
            <a:avLst/>
          </a:prstGeom>
          <a:noFill/>
        </p:spPr>
        <p:txBody>
          <a:bodyPr rot="0" spcFirstLastPara="0" vert="horz" wrap="square" lIns="0" tIns="0" rIns="0" bIns="0" numCol="1" spcCol="0" rtlCol="0" fromWordArt="0" anchor="ctr" anchorCtr="0" forceAA="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600">
                <a:latin typeface="Graphik"/>
              </a:rPr>
              <a:t>Ingress Controller</a:t>
            </a:r>
          </a:p>
        </p:txBody>
      </p:sp>
      <p:sp>
        <p:nvSpPr>
          <p:cNvPr id="46" name="Rectangle: Rounded Corners 45">
            <a:extLst>
              <a:ext uri="{FF2B5EF4-FFF2-40B4-BE49-F238E27FC236}">
                <a16:creationId xmlns:a16="http://schemas.microsoft.com/office/drawing/2014/main" id="{6C1202C8-86E7-B990-B86B-F6AEE411F70F}"/>
              </a:ext>
            </a:extLst>
          </p:cNvPr>
          <p:cNvSpPr/>
          <p:nvPr/>
        </p:nvSpPr>
        <p:spPr>
          <a:xfrm>
            <a:off x="3953887" y="5426147"/>
            <a:ext cx="623643" cy="554168"/>
          </a:xfrm>
          <a:prstGeom prst="roundRect">
            <a:avLst>
              <a:gd name="adj" fmla="val 6021"/>
            </a:avLst>
          </a:prstGeom>
          <a:solidFill>
            <a:srgbClr val="F2F2F2"/>
          </a:solidFill>
          <a:ln w="9525"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r>
              <a:rPr lang="en-US" altLang="en-US" sz="700">
                <a:solidFill>
                  <a:srgbClr val="000000"/>
                </a:solidFill>
                <a:latin typeface="Graphik" panose="020B0503030202060203" pitchFamily="34" charset="0"/>
              </a:rPr>
              <a:t>Human in the Loop Review</a:t>
            </a:r>
            <a:endParaRPr lang="en-US" sz="700">
              <a:solidFill>
                <a:srgbClr val="000000"/>
              </a:solidFill>
              <a:latin typeface="Graphik" panose="020B0503030202060203" pitchFamily="34" charset="0"/>
            </a:endParaRPr>
          </a:p>
        </p:txBody>
      </p:sp>
      <p:sp>
        <p:nvSpPr>
          <p:cNvPr id="47" name="Rectangle: Rounded Corners 46">
            <a:extLst>
              <a:ext uri="{FF2B5EF4-FFF2-40B4-BE49-F238E27FC236}">
                <a16:creationId xmlns:a16="http://schemas.microsoft.com/office/drawing/2014/main" id="{3E916520-2CE6-BA05-1AE5-7ACF418E609D}"/>
              </a:ext>
            </a:extLst>
          </p:cNvPr>
          <p:cNvSpPr/>
          <p:nvPr/>
        </p:nvSpPr>
        <p:spPr>
          <a:xfrm>
            <a:off x="227181" y="2067720"/>
            <a:ext cx="1714979" cy="1476164"/>
          </a:xfrm>
          <a:prstGeom prst="roundRect">
            <a:avLst>
              <a:gd name="adj" fmla="val 3458"/>
            </a:avLst>
          </a:prstGeom>
          <a:solidFill>
            <a:schemeClr val="bg1">
              <a:lumMod val="85000"/>
              <a:alpha val="9804"/>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algn="ctr">
              <a:defRPr/>
            </a:pPr>
            <a: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t>Applications</a:t>
            </a:r>
            <a:b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br>
            <a:r>
              <a:rPr lang="en-US" altLang="en-US" sz="900" b="1">
                <a:solidFill>
                  <a:schemeClr val="tx1"/>
                </a:solidFill>
                <a:latin typeface="Graphik" panose="020B0503030202060203" pitchFamily="34" charset="0"/>
                <a:ea typeface="Amazon Ember" panose="020B0603020204020204" pitchFamily="34" charset="0"/>
                <a:cs typeface="Arial" panose="020B0604020202020204" pitchFamily="34" charset="0"/>
              </a:rPr>
              <a:t> Virtual Agents, Etc.</a:t>
            </a:r>
          </a:p>
          <a:p>
            <a:pPr algn="ctr" eaLnBrk="1" fontAlgn="auto" hangingPunct="1">
              <a:spcBef>
                <a:spcPts val="0"/>
              </a:spcBef>
              <a:spcAft>
                <a:spcPts val="0"/>
              </a:spcAft>
              <a:defRPr/>
            </a:pPr>
            <a:r>
              <a:rPr lang="en-US" sz="900" b="1">
                <a:solidFill>
                  <a:schemeClr val="tx1"/>
                </a:solidFill>
                <a:latin typeface="Graphik" panose="020B0503030202060203" pitchFamily="34" charset="0"/>
                <a:cs typeface="Arial" panose="020B0604020202020204" pitchFamily="34" charset="0"/>
              </a:rPr>
              <a:t> </a:t>
            </a:r>
          </a:p>
        </p:txBody>
      </p:sp>
      <p:sp>
        <p:nvSpPr>
          <p:cNvPr id="48" name="Rectangle: Rounded Corners 47">
            <a:extLst>
              <a:ext uri="{FF2B5EF4-FFF2-40B4-BE49-F238E27FC236}">
                <a16:creationId xmlns:a16="http://schemas.microsoft.com/office/drawing/2014/main" id="{DC856379-2995-AD00-3531-58A97DB2BE64}"/>
              </a:ext>
            </a:extLst>
          </p:cNvPr>
          <p:cNvSpPr/>
          <p:nvPr/>
        </p:nvSpPr>
        <p:spPr>
          <a:xfrm>
            <a:off x="258647" y="3825245"/>
            <a:ext cx="1683513" cy="2157194"/>
          </a:xfrm>
          <a:prstGeom prst="roundRect">
            <a:avLst>
              <a:gd name="adj" fmla="val 5884"/>
            </a:avLst>
          </a:prstGeom>
          <a:solidFill>
            <a:schemeClr val="bg1">
              <a:lumMod val="85000"/>
              <a:alpha val="9804"/>
            </a:schemeClr>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91440" rIns="91440"/>
          <a:lstStyle/>
          <a:p>
            <a:pPr algn="ctr" eaLnBrk="1" fontAlgn="auto" hangingPunct="1">
              <a:spcBef>
                <a:spcPts val="0"/>
              </a:spcBef>
              <a:spcAft>
                <a:spcPts val="0"/>
              </a:spcAft>
              <a:defRPr/>
            </a:pPr>
            <a:r>
              <a:rPr lang="en-US" sz="1000" b="1">
                <a:solidFill>
                  <a:schemeClr val="tx1"/>
                </a:solidFill>
                <a:latin typeface="Graphik" panose="020B0503030202060203" pitchFamily="34" charset="0"/>
                <a:cs typeface="Arial" panose="020B0604020202020204" pitchFamily="34" charset="0"/>
              </a:rPr>
              <a:t>Administrators</a:t>
            </a:r>
          </a:p>
        </p:txBody>
      </p:sp>
      <p:sp>
        <p:nvSpPr>
          <p:cNvPr id="49" name="TextBox 9">
            <a:extLst>
              <a:ext uri="{FF2B5EF4-FFF2-40B4-BE49-F238E27FC236}">
                <a16:creationId xmlns:a16="http://schemas.microsoft.com/office/drawing/2014/main" id="{730D0F7D-A306-62DC-C36F-62ACDC780856}"/>
              </a:ext>
            </a:extLst>
          </p:cNvPr>
          <p:cNvSpPr txBox="1">
            <a:spLocks noChangeArrowheads="1"/>
          </p:cNvSpPr>
          <p:nvPr/>
        </p:nvSpPr>
        <p:spPr bwMode="auto">
          <a:xfrm>
            <a:off x="348535" y="4592462"/>
            <a:ext cx="141401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Aspire Administration </a:t>
            </a:r>
          </a:p>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(Secured by SSO)</a:t>
            </a:r>
          </a:p>
        </p:txBody>
      </p:sp>
      <p:pic>
        <p:nvPicPr>
          <p:cNvPr id="50" name="Picture 49">
            <a:extLst>
              <a:ext uri="{FF2B5EF4-FFF2-40B4-BE49-F238E27FC236}">
                <a16:creationId xmlns:a16="http://schemas.microsoft.com/office/drawing/2014/main" id="{CBF56EB9-A439-E060-31B4-4596167E025A}"/>
              </a:ext>
            </a:extLst>
          </p:cNvPr>
          <p:cNvPicPr>
            <a:picLocks noChangeAspect="1"/>
          </p:cNvPicPr>
          <p:nvPr/>
        </p:nvPicPr>
        <p:blipFill>
          <a:blip r:embed="rId5"/>
          <a:stretch>
            <a:fillRect/>
          </a:stretch>
        </p:blipFill>
        <p:spPr>
          <a:xfrm>
            <a:off x="516229" y="5008101"/>
            <a:ext cx="1110390" cy="516906"/>
          </a:xfrm>
          <a:prstGeom prst="rect">
            <a:avLst/>
          </a:prstGeom>
        </p:spPr>
      </p:pic>
      <p:pic>
        <p:nvPicPr>
          <p:cNvPr id="51" name="Picture 50">
            <a:extLst>
              <a:ext uri="{FF2B5EF4-FFF2-40B4-BE49-F238E27FC236}">
                <a16:creationId xmlns:a16="http://schemas.microsoft.com/office/drawing/2014/main" id="{D52BF7BF-4467-5746-59B8-7CAAEE8F4082}"/>
              </a:ext>
            </a:extLst>
          </p:cNvPr>
          <p:cNvPicPr>
            <a:picLocks noChangeAspect="1"/>
          </p:cNvPicPr>
          <p:nvPr/>
        </p:nvPicPr>
        <p:blipFill>
          <a:blip r:embed="rId6"/>
          <a:stretch>
            <a:fillRect/>
          </a:stretch>
        </p:blipFill>
        <p:spPr>
          <a:xfrm>
            <a:off x="547261" y="4110175"/>
            <a:ext cx="1048327" cy="482285"/>
          </a:xfrm>
          <a:prstGeom prst="rect">
            <a:avLst/>
          </a:prstGeom>
        </p:spPr>
      </p:pic>
      <p:sp>
        <p:nvSpPr>
          <p:cNvPr id="52" name="TextBox 9">
            <a:extLst>
              <a:ext uri="{FF2B5EF4-FFF2-40B4-BE49-F238E27FC236}">
                <a16:creationId xmlns:a16="http://schemas.microsoft.com/office/drawing/2014/main" id="{60D8B303-A255-987B-60E9-40D278B4A59F}"/>
              </a:ext>
            </a:extLst>
          </p:cNvPr>
          <p:cNvSpPr txBox="1">
            <a:spLocks noChangeArrowheads="1"/>
          </p:cNvSpPr>
          <p:nvPr/>
        </p:nvSpPr>
        <p:spPr bwMode="auto">
          <a:xfrm>
            <a:off x="118406" y="5543875"/>
            <a:ext cx="211980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Saga Administration </a:t>
            </a:r>
          </a:p>
          <a:p>
            <a:pPr algn="ctr" eaLnBrk="1" hangingPunct="1"/>
            <a:r>
              <a:rPr lang="en-US" altLang="en-US" sz="900">
                <a:latin typeface="Graphik" panose="020B0503030202060203" pitchFamily="34" charset="0"/>
                <a:ea typeface="Amazon Ember" panose="020B0603020204020204" pitchFamily="34" charset="0"/>
                <a:cs typeface="Arial" panose="020B0604020202020204" pitchFamily="34" charset="0"/>
              </a:rPr>
              <a:t>(Secured by SSO)</a:t>
            </a:r>
          </a:p>
        </p:txBody>
      </p:sp>
      <p:sp>
        <p:nvSpPr>
          <p:cNvPr id="53" name="Rectangle 52">
            <a:extLst>
              <a:ext uri="{FF2B5EF4-FFF2-40B4-BE49-F238E27FC236}">
                <a16:creationId xmlns:a16="http://schemas.microsoft.com/office/drawing/2014/main" id="{DF7B8633-B832-3CF0-0DFD-927D3E3A0F5A}"/>
              </a:ext>
            </a:extLst>
          </p:cNvPr>
          <p:cNvSpPr/>
          <p:nvPr/>
        </p:nvSpPr>
        <p:spPr>
          <a:xfrm>
            <a:off x="2639537" y="4224928"/>
            <a:ext cx="815478" cy="373807"/>
          </a:xfrm>
          <a:prstGeom prst="rect">
            <a:avLst/>
          </a:prstGeom>
          <a:solidFill>
            <a:srgbClr val="E6F2F8"/>
          </a:solidFill>
          <a:ln w="12700">
            <a:noFill/>
            <a:prstDash val="solid"/>
          </a:ln>
        </p:spPr>
        <p:style>
          <a:lnRef idx="2">
            <a:schemeClr val="accent1">
              <a:shade val="50000"/>
            </a:schemeClr>
          </a:lnRef>
          <a:fillRef idx="1">
            <a:schemeClr val="accent1"/>
          </a:fillRef>
          <a:effectRef idx="0">
            <a:schemeClr val="accent1"/>
          </a:effectRef>
          <a:fontRef idx="minor">
            <a:schemeClr val="lt1"/>
          </a:fontRef>
        </p:style>
        <p:txBody>
          <a:bodyPr lIns="338328"/>
          <a:lstStyle/>
          <a:p>
            <a:pPr eaLnBrk="1" fontAlgn="auto" hangingPunct="1">
              <a:spcBef>
                <a:spcPts val="0"/>
              </a:spcBef>
              <a:spcAft>
                <a:spcPts val="0"/>
              </a:spcAft>
              <a:defRPr/>
            </a:pPr>
            <a:endParaRPr lang="en-US" sz="1200">
              <a:solidFill>
                <a:srgbClr val="5B9CD5"/>
              </a:solidFill>
              <a:latin typeface="Arial" panose="020B0604020202020204" pitchFamily="34" charset="0"/>
              <a:cs typeface="Arial" panose="020B0604020202020204" pitchFamily="34" charset="0"/>
            </a:endParaRPr>
          </a:p>
        </p:txBody>
      </p:sp>
      <p:pic>
        <p:nvPicPr>
          <p:cNvPr id="54" name="Graphic 53">
            <a:extLst>
              <a:ext uri="{FF2B5EF4-FFF2-40B4-BE49-F238E27FC236}">
                <a16:creationId xmlns:a16="http://schemas.microsoft.com/office/drawing/2014/main" id="{7ED03DF4-FA1C-3A21-F8BB-2DF070FBE95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663922" y="4271259"/>
            <a:ext cx="285769" cy="285769"/>
          </a:xfrm>
          <a:prstGeom prst="rect">
            <a:avLst/>
          </a:prstGeom>
        </p:spPr>
      </p:pic>
      <p:sp>
        <p:nvSpPr>
          <p:cNvPr id="55" name="TextBox 19">
            <a:extLst>
              <a:ext uri="{FF2B5EF4-FFF2-40B4-BE49-F238E27FC236}">
                <a16:creationId xmlns:a16="http://schemas.microsoft.com/office/drawing/2014/main" id="{BC5F62F3-68D2-A41F-568F-E7814E139F51}"/>
              </a:ext>
            </a:extLst>
          </p:cNvPr>
          <p:cNvSpPr txBox="1">
            <a:spLocks noChangeArrowheads="1"/>
          </p:cNvSpPr>
          <p:nvPr/>
        </p:nvSpPr>
        <p:spPr bwMode="auto">
          <a:xfrm>
            <a:off x="2840351" y="4290620"/>
            <a:ext cx="66568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eaLnBrk="1" hangingPunct="1"/>
            <a:r>
              <a:rPr lang="en-US" altLang="en-US" sz="700">
                <a:latin typeface="Arial" panose="020B0604020202020204" pitchFamily="34" charset="0"/>
                <a:ea typeface="Amazon Ember" panose="020B0603020204020204" pitchFamily="34" charset="0"/>
                <a:cs typeface="Arial" panose="020B0604020202020204" pitchFamily="34" charset="0"/>
              </a:rPr>
              <a:t>Load Balancers</a:t>
            </a:r>
          </a:p>
        </p:txBody>
      </p:sp>
      <p:cxnSp>
        <p:nvCxnSpPr>
          <p:cNvPr id="56" name="Connector: Elbow 55">
            <a:extLst>
              <a:ext uri="{FF2B5EF4-FFF2-40B4-BE49-F238E27FC236}">
                <a16:creationId xmlns:a16="http://schemas.microsoft.com/office/drawing/2014/main" id="{C43F6750-1C0F-D986-FC93-DF10546A6420}"/>
              </a:ext>
            </a:extLst>
          </p:cNvPr>
          <p:cNvCxnSpPr>
            <a:cxnSpLocks/>
            <a:stCxn id="53" idx="1"/>
          </p:cNvCxnSpPr>
          <p:nvPr/>
        </p:nvCxnSpPr>
        <p:spPr>
          <a:xfrm rot="10800000" flipV="1">
            <a:off x="1942161" y="4411832"/>
            <a:ext cx="697377" cy="492010"/>
          </a:xfrm>
          <a:prstGeom prst="bentConnector3">
            <a:avLst>
              <a:gd name="adj1" fmla="val 70468"/>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 name="Connector: Elbow 56">
            <a:extLst>
              <a:ext uri="{FF2B5EF4-FFF2-40B4-BE49-F238E27FC236}">
                <a16:creationId xmlns:a16="http://schemas.microsoft.com/office/drawing/2014/main" id="{690CB247-58E0-3BFF-DF78-94C3BE34CE97}"/>
              </a:ext>
            </a:extLst>
          </p:cNvPr>
          <p:cNvCxnSpPr>
            <a:cxnSpLocks/>
            <a:endCxn id="17" idx="3"/>
          </p:cNvCxnSpPr>
          <p:nvPr/>
        </p:nvCxnSpPr>
        <p:spPr>
          <a:xfrm rot="10800000" flipV="1">
            <a:off x="7163816" y="4347726"/>
            <a:ext cx="393978" cy="91939"/>
          </a:xfrm>
          <a:prstGeom prst="bentConnector3">
            <a:avLst>
              <a:gd name="adj1" fmla="val 50000"/>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8" name="Connector: Elbow 57">
            <a:extLst>
              <a:ext uri="{FF2B5EF4-FFF2-40B4-BE49-F238E27FC236}">
                <a16:creationId xmlns:a16="http://schemas.microsoft.com/office/drawing/2014/main" id="{CBF5FEE4-8748-7168-B4A2-6390A5608F77}"/>
              </a:ext>
            </a:extLst>
          </p:cNvPr>
          <p:cNvCxnSpPr>
            <a:cxnSpLocks/>
            <a:stCxn id="19" idx="1"/>
            <a:endCxn id="17" idx="3"/>
          </p:cNvCxnSpPr>
          <p:nvPr/>
        </p:nvCxnSpPr>
        <p:spPr>
          <a:xfrm rot="10800000" flipV="1">
            <a:off x="7163816" y="3788852"/>
            <a:ext cx="395002" cy="650813"/>
          </a:xfrm>
          <a:prstGeom prst="bentConnector3">
            <a:avLst>
              <a:gd name="adj1" fmla="val 50000"/>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9" name="Connector: Elbow 58">
            <a:extLst>
              <a:ext uri="{FF2B5EF4-FFF2-40B4-BE49-F238E27FC236}">
                <a16:creationId xmlns:a16="http://schemas.microsoft.com/office/drawing/2014/main" id="{6C0D4E8C-0669-DC1F-93A2-586930A7F4E8}"/>
              </a:ext>
            </a:extLst>
          </p:cNvPr>
          <p:cNvCxnSpPr>
            <a:cxnSpLocks/>
          </p:cNvCxnSpPr>
          <p:nvPr/>
        </p:nvCxnSpPr>
        <p:spPr>
          <a:xfrm rot="5400000" flipH="1" flipV="1">
            <a:off x="4472145" y="2121191"/>
            <a:ext cx="786220" cy="1563827"/>
          </a:xfrm>
          <a:prstGeom prst="bentConnector2">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0" name="Connector: Elbow 59">
            <a:extLst>
              <a:ext uri="{FF2B5EF4-FFF2-40B4-BE49-F238E27FC236}">
                <a16:creationId xmlns:a16="http://schemas.microsoft.com/office/drawing/2014/main" id="{8EF4FFCC-7636-7ED1-F193-0DE8EEB40BFB}"/>
              </a:ext>
            </a:extLst>
          </p:cNvPr>
          <p:cNvCxnSpPr>
            <a:cxnSpLocks/>
          </p:cNvCxnSpPr>
          <p:nvPr/>
        </p:nvCxnSpPr>
        <p:spPr>
          <a:xfrm rot="5400000" flipH="1" flipV="1">
            <a:off x="5123084" y="2466492"/>
            <a:ext cx="966666" cy="1290077"/>
          </a:xfrm>
          <a:prstGeom prst="bentConnector3">
            <a:avLst>
              <a:gd name="adj1" fmla="val 21193"/>
            </a:avLst>
          </a:prstGeom>
          <a:noFill/>
          <a:ln w="9525" cap="flat" cmpd="sng" algn="ctr">
            <a:solidFill>
              <a:schemeClr val="tx1"/>
            </a:solidFill>
            <a:prstDash val="solid"/>
            <a:miter lim="800000"/>
            <a:headEnd type="triangle"/>
            <a:tailEnd type="triangle"/>
          </a:ln>
          <a:effectLst/>
        </p:spPr>
      </p:cxnSp>
      <p:cxnSp>
        <p:nvCxnSpPr>
          <p:cNvPr id="61" name="Connector: Elbow 60">
            <a:extLst>
              <a:ext uri="{FF2B5EF4-FFF2-40B4-BE49-F238E27FC236}">
                <a16:creationId xmlns:a16="http://schemas.microsoft.com/office/drawing/2014/main" id="{1DF34AD2-9D11-D488-6C45-7023925AF24E}"/>
              </a:ext>
            </a:extLst>
          </p:cNvPr>
          <p:cNvCxnSpPr>
            <a:cxnSpLocks/>
            <a:stCxn id="53" idx="1"/>
          </p:cNvCxnSpPr>
          <p:nvPr/>
        </p:nvCxnSpPr>
        <p:spPr>
          <a:xfrm rot="10800000">
            <a:off x="1942161" y="2805802"/>
            <a:ext cx="697377" cy="1606030"/>
          </a:xfrm>
          <a:prstGeom prst="bentConnector3">
            <a:avLst>
              <a:gd name="adj1" fmla="val 70666"/>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90">
            <a:extLst>
              <a:ext uri="{FF2B5EF4-FFF2-40B4-BE49-F238E27FC236}">
                <a16:creationId xmlns:a16="http://schemas.microsoft.com/office/drawing/2014/main" id="{1E9AB691-840E-E810-6535-1E3C13EF1E9F}"/>
              </a:ext>
            </a:extLst>
          </p:cNvPr>
          <p:cNvCxnSpPr>
            <a:cxnSpLocks/>
            <a:stCxn id="102" idx="2"/>
          </p:cNvCxnSpPr>
          <p:nvPr/>
        </p:nvCxnSpPr>
        <p:spPr>
          <a:xfrm rot="5400000">
            <a:off x="4460356" y="5396479"/>
            <a:ext cx="423926" cy="189578"/>
          </a:xfrm>
          <a:prstGeom prst="bentConnector2">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63" name="Graphic 62">
            <a:extLst>
              <a:ext uri="{FF2B5EF4-FFF2-40B4-BE49-F238E27FC236}">
                <a16:creationId xmlns:a16="http://schemas.microsoft.com/office/drawing/2014/main" id="{DA1AF096-5F45-B5E2-0912-AA081A727B4C}"/>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6340543" y="6170191"/>
            <a:ext cx="367289" cy="367289"/>
          </a:xfrm>
          <a:prstGeom prst="rect">
            <a:avLst/>
          </a:prstGeom>
        </p:spPr>
      </p:pic>
      <p:cxnSp>
        <p:nvCxnSpPr>
          <p:cNvPr id="64" name="Connector: Elbow 97">
            <a:extLst>
              <a:ext uri="{FF2B5EF4-FFF2-40B4-BE49-F238E27FC236}">
                <a16:creationId xmlns:a16="http://schemas.microsoft.com/office/drawing/2014/main" id="{93A7CC29-AF44-6D4C-70E0-B704D38705CB}"/>
              </a:ext>
            </a:extLst>
          </p:cNvPr>
          <p:cNvCxnSpPr>
            <a:cxnSpLocks/>
            <a:stCxn id="17" idx="2"/>
            <a:endCxn id="63" idx="0"/>
          </p:cNvCxnSpPr>
          <p:nvPr/>
        </p:nvCxnSpPr>
        <p:spPr>
          <a:xfrm>
            <a:off x="6523081" y="5301797"/>
            <a:ext cx="1107" cy="868394"/>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5" name="TextBox 31">
            <a:extLst>
              <a:ext uri="{FF2B5EF4-FFF2-40B4-BE49-F238E27FC236}">
                <a16:creationId xmlns:a16="http://schemas.microsoft.com/office/drawing/2014/main" id="{4F252D60-01FB-B366-FE8D-7F6E17568FE1}"/>
              </a:ext>
            </a:extLst>
          </p:cNvPr>
          <p:cNvSpPr txBox="1">
            <a:spLocks noChangeAspect="1"/>
          </p:cNvSpPr>
          <p:nvPr/>
        </p:nvSpPr>
        <p:spPr>
          <a:xfrm>
            <a:off x="6490258" y="5460242"/>
            <a:ext cx="834602" cy="265194"/>
          </a:xfrm>
          <a:prstGeom prst="rect">
            <a:avLst/>
          </a:prstGeom>
          <a:noFill/>
        </p:spPr>
        <p:txBody>
          <a:bodyPr wrap="square" lIns="91440" tIns="45720" rIns="91440" bIns="45720" rtlCol="0" anchor="t">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sz="600">
                <a:latin typeface="Graphik"/>
              </a:rPr>
              <a:t>Redact Sensitive Information</a:t>
            </a:r>
          </a:p>
        </p:txBody>
      </p:sp>
      <p:sp>
        <p:nvSpPr>
          <p:cNvPr id="66" name="TextBox 25">
            <a:extLst>
              <a:ext uri="{FF2B5EF4-FFF2-40B4-BE49-F238E27FC236}">
                <a16:creationId xmlns:a16="http://schemas.microsoft.com/office/drawing/2014/main" id="{EAB5533D-AE15-9DF1-C4D5-4DC74E72A47B}"/>
              </a:ext>
            </a:extLst>
          </p:cNvPr>
          <p:cNvSpPr txBox="1">
            <a:spLocks noChangeAspect="1"/>
          </p:cNvSpPr>
          <p:nvPr/>
        </p:nvSpPr>
        <p:spPr>
          <a:xfrm>
            <a:off x="6587668" y="6199947"/>
            <a:ext cx="682053" cy="307777"/>
          </a:xfrm>
          <a:prstGeom prst="rect">
            <a:avLst/>
          </a:prstGeom>
          <a:noFill/>
        </p:spPr>
        <p:txBody>
          <a:bodyPr rot="0" spcFirstLastPara="0" vert="horz" wrap="square" lIns="91440" tIns="45720" rIns="9144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700">
                <a:latin typeface="Graphik"/>
              </a:rPr>
              <a:t>Azure AI Language</a:t>
            </a:r>
          </a:p>
        </p:txBody>
      </p:sp>
      <p:pic>
        <p:nvPicPr>
          <p:cNvPr id="67" name="Picture 4" descr="Docker Logo Icons for Your Projects">
            <a:extLst>
              <a:ext uri="{FF2B5EF4-FFF2-40B4-BE49-F238E27FC236}">
                <a16:creationId xmlns:a16="http://schemas.microsoft.com/office/drawing/2014/main" id="{ADC88258-EB16-0112-58B0-46327E61992E}"/>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3507615"/>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68" name="Picture 4" descr="Docker Logo Icons for Your Projects">
            <a:extLst>
              <a:ext uri="{FF2B5EF4-FFF2-40B4-BE49-F238E27FC236}">
                <a16:creationId xmlns:a16="http://schemas.microsoft.com/office/drawing/2014/main" id="{676AB8FC-A2B2-25AC-D696-4E1DD5420B13}"/>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402468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69" name="Picture 4" descr="Docker Logo Icons for Your Projects">
            <a:extLst>
              <a:ext uri="{FF2B5EF4-FFF2-40B4-BE49-F238E27FC236}">
                <a16:creationId xmlns:a16="http://schemas.microsoft.com/office/drawing/2014/main" id="{B4024E2D-1549-789C-96F4-A285F3CB5E12}"/>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92339" y="4677702"/>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0" name="Picture 4" descr="Docker Logo Icons for Your Projects">
            <a:extLst>
              <a:ext uri="{FF2B5EF4-FFF2-40B4-BE49-F238E27FC236}">
                <a16:creationId xmlns:a16="http://schemas.microsoft.com/office/drawing/2014/main" id="{FBFC4CB1-3372-44DF-1FCA-F550B2A4AAAE}"/>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434457" y="5331408"/>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1" name="Picture 4" descr="Docker Logo Icons for Your Projects">
            <a:extLst>
              <a:ext uri="{FF2B5EF4-FFF2-40B4-BE49-F238E27FC236}">
                <a16:creationId xmlns:a16="http://schemas.microsoft.com/office/drawing/2014/main" id="{DC9102A0-FED0-8B27-4C54-7F48900E595E}"/>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48065" y="347479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2" name="Picture 4" descr="Docker Logo Icons for Your Projects">
            <a:extLst>
              <a:ext uri="{FF2B5EF4-FFF2-40B4-BE49-F238E27FC236}">
                <a16:creationId xmlns:a16="http://schemas.microsoft.com/office/drawing/2014/main" id="{73606865-C13B-C674-1185-D6BE2AADFD78}"/>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68407" y="3488702"/>
            <a:ext cx="222039" cy="222039"/>
          </a:xfrm>
          <a:prstGeom prst="rect">
            <a:avLst/>
          </a:prstGeom>
          <a:noFill/>
          <a:extLst>
            <a:ext uri="{909E8E84-426E-40DD-AFC4-6F175D3DCCD1}">
              <a14:hiddenFill xmlns:a14="http://schemas.microsoft.com/office/drawing/2010/main">
                <a:solidFill>
                  <a:srgbClr val="FFFFFF"/>
                </a:solidFill>
              </a14:hiddenFill>
            </a:ext>
          </a:extLst>
        </p:spPr>
      </p:pic>
      <p:pic>
        <p:nvPicPr>
          <p:cNvPr id="73" name="Picture 4">
            <a:extLst>
              <a:ext uri="{FF2B5EF4-FFF2-40B4-BE49-F238E27FC236}">
                <a16:creationId xmlns:a16="http://schemas.microsoft.com/office/drawing/2014/main" id="{410E9357-545D-9800-5783-0AD6B0B9DB6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9113" y="2956311"/>
            <a:ext cx="1214987" cy="421544"/>
          </a:xfrm>
          <a:prstGeom prst="rect">
            <a:avLst/>
          </a:prstGeom>
          <a:noFill/>
          <a:extLst>
            <a:ext uri="{909E8E84-426E-40DD-AFC4-6F175D3DCCD1}">
              <a14:hiddenFill xmlns:a14="http://schemas.microsoft.com/office/drawing/2010/main">
                <a:solidFill>
                  <a:srgbClr val="FFFFFF"/>
                </a:solidFill>
              </a14:hiddenFill>
            </a:ext>
          </a:extLst>
        </p:spPr>
      </p:pic>
      <p:pic>
        <p:nvPicPr>
          <p:cNvPr id="74" name="Google Shape;1064;p157">
            <a:extLst>
              <a:ext uri="{FF2B5EF4-FFF2-40B4-BE49-F238E27FC236}">
                <a16:creationId xmlns:a16="http://schemas.microsoft.com/office/drawing/2014/main" id="{9EDAF8C8-3A0B-2C1A-804A-293CDC05EA36}"/>
              </a:ext>
            </a:extLst>
          </p:cNvPr>
          <p:cNvPicPr preferRelativeResize="0"/>
          <p:nvPr/>
        </p:nvPicPr>
        <p:blipFill>
          <a:blip r:embed="rId11">
            <a:alphaModFix/>
          </a:blip>
          <a:stretch>
            <a:fillRect/>
          </a:stretch>
        </p:blipFill>
        <p:spPr>
          <a:xfrm>
            <a:off x="309030" y="2694618"/>
            <a:ext cx="1156617" cy="508873"/>
          </a:xfrm>
          <a:prstGeom prst="rect">
            <a:avLst/>
          </a:prstGeom>
          <a:noFill/>
          <a:ln w="9525" cap="flat" cmpd="sng">
            <a:solidFill>
              <a:schemeClr val="lt1"/>
            </a:solidFill>
            <a:prstDash val="solid"/>
            <a:round/>
            <a:headEnd type="none" w="sm" len="sm"/>
            <a:tailEnd type="none" w="sm" len="sm"/>
          </a:ln>
        </p:spPr>
      </p:pic>
      <p:pic>
        <p:nvPicPr>
          <p:cNvPr id="76" name="Picture 4" descr="Docker Logo Icons for Your Projects">
            <a:extLst>
              <a:ext uri="{FF2B5EF4-FFF2-40B4-BE49-F238E27FC236}">
                <a16:creationId xmlns:a16="http://schemas.microsoft.com/office/drawing/2014/main" id="{9D0460B3-AAA5-C11C-7696-265142BFE69A}"/>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00883"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7" name="Picture 4" descr="Docker Logo Icons for Your Projects">
            <a:extLst>
              <a:ext uri="{FF2B5EF4-FFF2-40B4-BE49-F238E27FC236}">
                <a16:creationId xmlns:a16="http://schemas.microsoft.com/office/drawing/2014/main" id="{14A81F29-2C3F-4A46-7515-98E0F6D8CB7C}"/>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743599" y="2278863"/>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8" name="Picture 4" descr="Docker Logo Icons for Your Projects">
            <a:extLst>
              <a:ext uri="{FF2B5EF4-FFF2-40B4-BE49-F238E27FC236}">
                <a16:creationId xmlns:a16="http://schemas.microsoft.com/office/drawing/2014/main" id="{FE9493CC-8D01-5E8E-2DFF-564568CBC352}"/>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633182"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79" name="Picture 4" descr="Docker Logo Icons for Your Projects">
            <a:extLst>
              <a:ext uri="{FF2B5EF4-FFF2-40B4-BE49-F238E27FC236}">
                <a16:creationId xmlns:a16="http://schemas.microsoft.com/office/drawing/2014/main" id="{5A3B0D3C-7CD1-F023-F797-D8841BCE4C97}"/>
              </a:ext>
            </a:extLst>
          </p:cNvPr>
          <p:cNvPicPr>
            <a:picLocks noChangeAspect="1" noChangeArrowheads="1"/>
          </p:cNvPicPr>
          <p:nvPr/>
        </p:nvPicPr>
        <p:blipFill>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939684" y="1845680"/>
            <a:ext cx="222039" cy="222039"/>
          </a:xfrm>
          <a:prstGeom prst="rect">
            <a:avLst/>
          </a:prstGeom>
          <a:noFill/>
          <a:ln>
            <a:noFill/>
          </a:ln>
          <a:extLst>
            <a:ext uri="{909E8E84-426E-40DD-AFC4-6F175D3DCCD1}">
              <a14:hiddenFill xmlns:a14="http://schemas.microsoft.com/office/drawing/2010/main">
                <a:solidFill>
                  <a:srgbClr val="FFFFFF"/>
                </a:solidFill>
              </a14:hiddenFill>
            </a:ext>
          </a:extLst>
        </p:spPr>
      </p:pic>
      <p:sp>
        <p:nvSpPr>
          <p:cNvPr id="80" name="Rectangle 79">
            <a:extLst>
              <a:ext uri="{FF2B5EF4-FFF2-40B4-BE49-F238E27FC236}">
                <a16:creationId xmlns:a16="http://schemas.microsoft.com/office/drawing/2014/main" id="{EF37C229-4E81-B5B2-74F9-6E23347A10B3}"/>
              </a:ext>
            </a:extLst>
          </p:cNvPr>
          <p:cNvSpPr/>
          <p:nvPr/>
        </p:nvSpPr>
        <p:spPr>
          <a:xfrm>
            <a:off x="10388287" y="2949054"/>
            <a:ext cx="1517254" cy="3598607"/>
          </a:xfrm>
          <a:prstGeom prst="rect">
            <a:avLst/>
          </a:prstGeom>
          <a:solidFill>
            <a:srgbClr val="F2FB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sz="900" b="1">
                <a:solidFill>
                  <a:sysClr val="windowText" lastClr="000000"/>
                </a:solidFill>
                <a:latin typeface="Graphik" panose="020B0503030202060203" pitchFamily="34" charset="0"/>
              </a:rPr>
              <a:t>Data and</a:t>
            </a:r>
          </a:p>
          <a:p>
            <a:pPr algn="ctr"/>
            <a:r>
              <a:rPr lang="en-US" sz="900" b="1">
                <a:solidFill>
                  <a:sysClr val="windowText" lastClr="000000"/>
                </a:solidFill>
                <a:latin typeface="Graphik" panose="020B0503030202060203" pitchFamily="34" charset="0"/>
              </a:rPr>
              <a:t>Enterprise Systems</a:t>
            </a: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a:p>
            <a:pPr algn="ctr"/>
            <a:endParaRPr lang="en-US" sz="900">
              <a:solidFill>
                <a:schemeClr val="tx1"/>
              </a:solidFill>
              <a:latin typeface="Graphik" panose="020B0503030202060203" pitchFamily="34" charset="0"/>
            </a:endParaRPr>
          </a:p>
        </p:txBody>
      </p:sp>
      <p:sp>
        <p:nvSpPr>
          <p:cNvPr id="81" name="Rectangle 80">
            <a:extLst>
              <a:ext uri="{FF2B5EF4-FFF2-40B4-BE49-F238E27FC236}">
                <a16:creationId xmlns:a16="http://schemas.microsoft.com/office/drawing/2014/main" id="{825D1C8E-FA67-D973-BAD1-9D41A33468C7}"/>
              </a:ext>
            </a:extLst>
          </p:cNvPr>
          <p:cNvSpPr/>
          <p:nvPr/>
        </p:nvSpPr>
        <p:spPr bwMode="auto">
          <a:xfrm>
            <a:off x="3653962" y="1012164"/>
            <a:ext cx="4862907" cy="1723144"/>
          </a:xfrm>
          <a:prstGeom prst="rect">
            <a:avLst/>
          </a:prstGeom>
          <a:no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457200" tIns="91440"/>
          <a:lstStyle/>
          <a:p>
            <a:pPr eaLnBrk="1" fontAlgn="auto" hangingPunct="1">
              <a:spcBef>
                <a:spcPts val="0"/>
              </a:spcBef>
              <a:spcAft>
                <a:spcPts val="0"/>
              </a:spcAft>
              <a:defRPr/>
            </a:pPr>
            <a:endParaRPr lang="en-US" sz="1050">
              <a:ln w="0"/>
              <a:solidFill>
                <a:schemeClr val="tx1"/>
              </a:solidFill>
              <a:latin typeface="Graphik" panose="020B0503030202060203" pitchFamily="34" charset="0"/>
            </a:endParaRPr>
          </a:p>
        </p:txBody>
      </p:sp>
      <p:sp>
        <p:nvSpPr>
          <p:cNvPr id="83" name="Rectangle 82">
            <a:extLst>
              <a:ext uri="{FF2B5EF4-FFF2-40B4-BE49-F238E27FC236}">
                <a16:creationId xmlns:a16="http://schemas.microsoft.com/office/drawing/2014/main" id="{E351BEBD-E93A-A95C-5DAF-B92C747FB1B1}"/>
              </a:ext>
            </a:extLst>
          </p:cNvPr>
          <p:cNvSpPr/>
          <p:nvPr/>
        </p:nvSpPr>
        <p:spPr>
          <a:xfrm>
            <a:off x="8499582" y="5461229"/>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83">
            <a:extLst>
              <a:ext uri="{FF2B5EF4-FFF2-40B4-BE49-F238E27FC236}">
                <a16:creationId xmlns:a16="http://schemas.microsoft.com/office/drawing/2014/main" id="{11CA9882-5D26-8DDA-45AA-BB7033DB8A98}"/>
              </a:ext>
            </a:extLst>
          </p:cNvPr>
          <p:cNvSpPr/>
          <p:nvPr/>
        </p:nvSpPr>
        <p:spPr>
          <a:xfrm>
            <a:off x="8308568" y="5464127"/>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84">
            <a:extLst>
              <a:ext uri="{FF2B5EF4-FFF2-40B4-BE49-F238E27FC236}">
                <a16:creationId xmlns:a16="http://schemas.microsoft.com/office/drawing/2014/main" id="{A3A9AE97-41A1-EB18-1A23-BE8CE0A36233}"/>
              </a:ext>
            </a:extLst>
          </p:cNvPr>
          <p:cNvSpPr/>
          <p:nvPr/>
        </p:nvSpPr>
        <p:spPr>
          <a:xfrm>
            <a:off x="6425294" y="5845189"/>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ECD0EAE0-F1A1-B8BA-7F74-1328D5330318}"/>
              </a:ext>
            </a:extLst>
          </p:cNvPr>
          <p:cNvSpPr/>
          <p:nvPr/>
        </p:nvSpPr>
        <p:spPr>
          <a:xfrm>
            <a:off x="3997470" y="4364495"/>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FA8B6939-BB4E-4E5B-5F70-D5D86AC11121}"/>
              </a:ext>
            </a:extLst>
          </p:cNvPr>
          <p:cNvSpPr/>
          <p:nvPr/>
        </p:nvSpPr>
        <p:spPr>
          <a:xfrm>
            <a:off x="6092394" y="6077178"/>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69C946EA-9D86-5FAE-5182-3942159A3729}"/>
              </a:ext>
            </a:extLst>
          </p:cNvPr>
          <p:cNvSpPr/>
          <p:nvPr/>
        </p:nvSpPr>
        <p:spPr>
          <a:xfrm>
            <a:off x="7090869" y="5048574"/>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95D5195E-BBF0-0B48-3E7D-68A39C7D204D}"/>
              </a:ext>
            </a:extLst>
          </p:cNvPr>
          <p:cNvSpPr/>
          <p:nvPr/>
        </p:nvSpPr>
        <p:spPr>
          <a:xfrm>
            <a:off x="5076315" y="5379258"/>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D56C5345-51C6-05FC-82B3-138B367D2134}"/>
              </a:ext>
            </a:extLst>
          </p:cNvPr>
          <p:cNvSpPr/>
          <p:nvPr/>
        </p:nvSpPr>
        <p:spPr>
          <a:xfrm>
            <a:off x="4436195" y="3975803"/>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1" name="Connector: Elbow 186">
            <a:extLst>
              <a:ext uri="{FF2B5EF4-FFF2-40B4-BE49-F238E27FC236}">
                <a16:creationId xmlns:a16="http://schemas.microsoft.com/office/drawing/2014/main" id="{F1B2BBBC-3642-33D0-B85E-42E0178D541A}"/>
              </a:ext>
            </a:extLst>
          </p:cNvPr>
          <p:cNvCxnSpPr>
            <a:cxnSpLocks/>
            <a:stCxn id="86" idx="1"/>
            <a:endCxn id="53" idx="3"/>
          </p:cNvCxnSpPr>
          <p:nvPr/>
        </p:nvCxnSpPr>
        <p:spPr>
          <a:xfrm flipH="1">
            <a:off x="3455015" y="4410397"/>
            <a:ext cx="542455" cy="1435"/>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86">
            <a:extLst>
              <a:ext uri="{FF2B5EF4-FFF2-40B4-BE49-F238E27FC236}">
                <a16:creationId xmlns:a16="http://schemas.microsoft.com/office/drawing/2014/main" id="{941828D5-F762-8152-24E7-E7341D39F92D}"/>
              </a:ext>
            </a:extLst>
          </p:cNvPr>
          <p:cNvCxnSpPr>
            <a:cxnSpLocks/>
            <a:stCxn id="8" idx="3"/>
            <a:endCxn id="17" idx="1"/>
          </p:cNvCxnSpPr>
          <p:nvPr/>
        </p:nvCxnSpPr>
        <p:spPr>
          <a:xfrm>
            <a:off x="5469185" y="4430763"/>
            <a:ext cx="413161" cy="8903"/>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3" name="Connector: Elbow 151">
            <a:extLst>
              <a:ext uri="{FF2B5EF4-FFF2-40B4-BE49-F238E27FC236}">
                <a16:creationId xmlns:a16="http://schemas.microsoft.com/office/drawing/2014/main" id="{FFE3C3E6-BF47-E572-86B5-8D5C05650EBF}"/>
              </a:ext>
            </a:extLst>
          </p:cNvPr>
          <p:cNvCxnSpPr>
            <a:cxnSpLocks/>
            <a:endCxn id="97" idx="0"/>
          </p:cNvCxnSpPr>
          <p:nvPr/>
        </p:nvCxnSpPr>
        <p:spPr>
          <a:xfrm flipH="1">
            <a:off x="8378594" y="5218732"/>
            <a:ext cx="2161" cy="992228"/>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4" name="Connector: Elbow 154">
            <a:extLst>
              <a:ext uri="{FF2B5EF4-FFF2-40B4-BE49-F238E27FC236}">
                <a16:creationId xmlns:a16="http://schemas.microsoft.com/office/drawing/2014/main" id="{5D78439A-BB9A-4E70-618D-4DB9FB76CDA2}"/>
              </a:ext>
            </a:extLst>
          </p:cNvPr>
          <p:cNvCxnSpPr>
            <a:cxnSpLocks/>
          </p:cNvCxnSpPr>
          <p:nvPr/>
        </p:nvCxnSpPr>
        <p:spPr>
          <a:xfrm>
            <a:off x="8380754" y="4517986"/>
            <a:ext cx="1" cy="360227"/>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5" name="Connector: Elbow 158">
            <a:extLst>
              <a:ext uri="{FF2B5EF4-FFF2-40B4-BE49-F238E27FC236}">
                <a16:creationId xmlns:a16="http://schemas.microsoft.com/office/drawing/2014/main" id="{2090D748-D150-888D-6777-06407AD046F7}"/>
              </a:ext>
            </a:extLst>
          </p:cNvPr>
          <p:cNvCxnSpPr>
            <a:cxnSpLocks/>
            <a:stCxn id="24" idx="0"/>
          </p:cNvCxnSpPr>
          <p:nvPr/>
        </p:nvCxnSpPr>
        <p:spPr>
          <a:xfrm flipV="1">
            <a:off x="4957985" y="5266662"/>
            <a:ext cx="3394" cy="908546"/>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6" name="Connector: Elbow 158">
            <a:extLst>
              <a:ext uri="{FF2B5EF4-FFF2-40B4-BE49-F238E27FC236}">
                <a16:creationId xmlns:a16="http://schemas.microsoft.com/office/drawing/2014/main" id="{1ACDAD56-2159-940B-ECAF-6BE96636AF44}"/>
              </a:ext>
            </a:extLst>
          </p:cNvPr>
          <p:cNvCxnSpPr>
            <a:cxnSpLocks/>
          </p:cNvCxnSpPr>
          <p:nvPr/>
        </p:nvCxnSpPr>
        <p:spPr>
          <a:xfrm flipV="1">
            <a:off x="4083342" y="3496040"/>
            <a:ext cx="0" cy="280630"/>
          </a:xfrm>
          <a:prstGeom prst="straightConnector1">
            <a:avLst/>
          </a:prstGeom>
          <a:noFill/>
          <a:ln w="9525" cap="flat" cmpd="sng" algn="ctr">
            <a:solidFill>
              <a:schemeClr val="tx1"/>
            </a:solidFill>
            <a:prstDash val="solid"/>
            <a:miter lim="800000"/>
            <a:headEnd type="triangle"/>
            <a:tailEnd type="triangle"/>
          </a:ln>
          <a:effectLst/>
        </p:spPr>
      </p:cxnSp>
      <p:pic>
        <p:nvPicPr>
          <p:cNvPr id="97" name="Picture 96">
            <a:extLst>
              <a:ext uri="{FF2B5EF4-FFF2-40B4-BE49-F238E27FC236}">
                <a16:creationId xmlns:a16="http://schemas.microsoft.com/office/drawing/2014/main" id="{E03163E0-CB83-F7A8-A5A1-2D2226FAEAB3}"/>
              </a:ext>
            </a:extLst>
          </p:cNvPr>
          <p:cNvPicPr>
            <a:picLocks noChangeAspect="1"/>
          </p:cNvPicPr>
          <p:nvPr/>
        </p:nvPicPr>
        <p:blipFill>
          <a:blip r:embed="rId12"/>
          <a:stretch>
            <a:fillRect/>
          </a:stretch>
        </p:blipFill>
        <p:spPr>
          <a:xfrm>
            <a:off x="8188094" y="6210960"/>
            <a:ext cx="381000" cy="285750"/>
          </a:xfrm>
          <a:prstGeom prst="rect">
            <a:avLst/>
          </a:prstGeom>
        </p:spPr>
      </p:pic>
      <p:sp>
        <p:nvSpPr>
          <p:cNvPr id="98" name="Rectangle 97">
            <a:extLst>
              <a:ext uri="{FF2B5EF4-FFF2-40B4-BE49-F238E27FC236}">
                <a16:creationId xmlns:a16="http://schemas.microsoft.com/office/drawing/2014/main" id="{F63910CB-3B3B-FC36-8143-CAD225BE9B06}"/>
              </a:ext>
            </a:extLst>
          </p:cNvPr>
          <p:cNvSpPr/>
          <p:nvPr/>
        </p:nvSpPr>
        <p:spPr>
          <a:xfrm>
            <a:off x="4434912" y="3979003"/>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0" name="Picture 99">
            <a:extLst>
              <a:ext uri="{FF2B5EF4-FFF2-40B4-BE49-F238E27FC236}">
                <a16:creationId xmlns:a16="http://schemas.microsoft.com/office/drawing/2014/main" id="{A76E0826-AB50-8AB5-A909-8BEF8B4FBAAE}"/>
              </a:ext>
            </a:extLst>
          </p:cNvPr>
          <p:cNvPicPr>
            <a:picLocks noChangeAspect="1"/>
          </p:cNvPicPr>
          <p:nvPr/>
        </p:nvPicPr>
        <p:blipFill>
          <a:blip r:embed="rId13"/>
          <a:stretch>
            <a:fillRect/>
          </a:stretch>
        </p:blipFill>
        <p:spPr>
          <a:xfrm>
            <a:off x="10464927" y="4779789"/>
            <a:ext cx="1395950" cy="1726570"/>
          </a:xfrm>
          <a:prstGeom prst="rect">
            <a:avLst/>
          </a:prstGeom>
        </p:spPr>
      </p:pic>
      <p:pic>
        <p:nvPicPr>
          <p:cNvPr id="101" name="Picture 100">
            <a:extLst>
              <a:ext uri="{FF2B5EF4-FFF2-40B4-BE49-F238E27FC236}">
                <a16:creationId xmlns:a16="http://schemas.microsoft.com/office/drawing/2014/main" id="{4F9229F3-4529-A0F5-64D0-1BA8282730F8}"/>
              </a:ext>
            </a:extLst>
          </p:cNvPr>
          <p:cNvPicPr>
            <a:picLocks noChangeAspect="1"/>
          </p:cNvPicPr>
          <p:nvPr/>
        </p:nvPicPr>
        <p:blipFill>
          <a:blip r:embed="rId14"/>
          <a:stretch>
            <a:fillRect/>
          </a:stretch>
        </p:blipFill>
        <p:spPr>
          <a:xfrm>
            <a:off x="10447899" y="3411287"/>
            <a:ext cx="1395950" cy="1348719"/>
          </a:xfrm>
          <a:prstGeom prst="rect">
            <a:avLst/>
          </a:prstGeom>
        </p:spPr>
      </p:pic>
      <p:sp>
        <p:nvSpPr>
          <p:cNvPr id="102" name="Rectangle 101">
            <a:extLst>
              <a:ext uri="{FF2B5EF4-FFF2-40B4-BE49-F238E27FC236}">
                <a16:creationId xmlns:a16="http://schemas.microsoft.com/office/drawing/2014/main" id="{E57AB9EE-80A0-74B5-F87C-F94CDFDB1839}"/>
              </a:ext>
            </a:extLst>
          </p:cNvPr>
          <p:cNvSpPr/>
          <p:nvPr/>
        </p:nvSpPr>
        <p:spPr>
          <a:xfrm>
            <a:off x="4722233" y="5187501"/>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Rectangle 102">
            <a:extLst>
              <a:ext uri="{FF2B5EF4-FFF2-40B4-BE49-F238E27FC236}">
                <a16:creationId xmlns:a16="http://schemas.microsoft.com/office/drawing/2014/main" id="{23A52FC2-9DEB-9408-F8A0-9E6D05C60C6B}"/>
              </a:ext>
            </a:extLst>
          </p:cNvPr>
          <p:cNvSpPr/>
          <p:nvPr/>
        </p:nvSpPr>
        <p:spPr>
          <a:xfrm>
            <a:off x="10361307" y="5007114"/>
            <a:ext cx="89749" cy="9180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4" name="Picture 103" descr="A screenshot of a computer game&#10;&#10;AI-generated content may be incorrect.">
            <a:extLst>
              <a:ext uri="{FF2B5EF4-FFF2-40B4-BE49-F238E27FC236}">
                <a16:creationId xmlns:a16="http://schemas.microsoft.com/office/drawing/2014/main" id="{17E2532E-FFB5-F18E-DBE7-616CAA608087}"/>
              </a:ext>
            </a:extLst>
          </p:cNvPr>
          <p:cNvPicPr>
            <a:picLocks noChangeAspect="1"/>
          </p:cNvPicPr>
          <p:nvPr/>
        </p:nvPicPr>
        <p:blipFill>
          <a:blip r:embed="rId3"/>
          <a:stretch>
            <a:fillRect/>
          </a:stretch>
        </p:blipFill>
        <p:spPr>
          <a:xfrm>
            <a:off x="7022172" y="1285196"/>
            <a:ext cx="156750" cy="165033"/>
          </a:xfrm>
          <a:prstGeom prst="rect">
            <a:avLst/>
          </a:prstGeom>
          <a:ln>
            <a:solidFill>
              <a:schemeClr val="tx1"/>
            </a:solidFill>
          </a:ln>
        </p:spPr>
      </p:pic>
      <p:pic>
        <p:nvPicPr>
          <p:cNvPr id="105" name="Picture 104" descr="A screenshot of a computer game&#10;&#10;AI-generated content may be incorrect.">
            <a:extLst>
              <a:ext uri="{FF2B5EF4-FFF2-40B4-BE49-F238E27FC236}">
                <a16:creationId xmlns:a16="http://schemas.microsoft.com/office/drawing/2014/main" id="{2275B6C7-1A9E-6673-54C0-AA7D7DC16A71}"/>
              </a:ext>
            </a:extLst>
          </p:cNvPr>
          <p:cNvPicPr>
            <a:picLocks noChangeAspect="1"/>
          </p:cNvPicPr>
          <p:nvPr/>
        </p:nvPicPr>
        <p:blipFill>
          <a:blip r:embed="rId3"/>
          <a:stretch>
            <a:fillRect/>
          </a:stretch>
        </p:blipFill>
        <p:spPr>
          <a:xfrm>
            <a:off x="5983608" y="1285196"/>
            <a:ext cx="156750" cy="165033"/>
          </a:xfrm>
          <a:prstGeom prst="rect">
            <a:avLst/>
          </a:prstGeom>
          <a:ln>
            <a:solidFill>
              <a:schemeClr val="tx1"/>
            </a:solidFill>
          </a:ln>
        </p:spPr>
      </p:pic>
      <p:pic>
        <p:nvPicPr>
          <p:cNvPr id="106" name="Picture 105" descr="A screenshot of a computer game&#10;&#10;AI-generated content may be incorrect.">
            <a:extLst>
              <a:ext uri="{FF2B5EF4-FFF2-40B4-BE49-F238E27FC236}">
                <a16:creationId xmlns:a16="http://schemas.microsoft.com/office/drawing/2014/main" id="{F741B628-8CAB-D380-F35A-CEFA4C0F2318}"/>
              </a:ext>
            </a:extLst>
          </p:cNvPr>
          <p:cNvPicPr>
            <a:picLocks noChangeAspect="1"/>
          </p:cNvPicPr>
          <p:nvPr/>
        </p:nvPicPr>
        <p:blipFill>
          <a:blip r:embed="rId3"/>
          <a:stretch>
            <a:fillRect/>
          </a:stretch>
        </p:blipFill>
        <p:spPr>
          <a:xfrm>
            <a:off x="8030939" y="1285196"/>
            <a:ext cx="156750" cy="165033"/>
          </a:xfrm>
          <a:prstGeom prst="rect">
            <a:avLst/>
          </a:prstGeom>
          <a:ln>
            <a:solidFill>
              <a:schemeClr val="tx1"/>
            </a:solidFill>
          </a:ln>
        </p:spPr>
      </p:pic>
      <p:cxnSp>
        <p:nvCxnSpPr>
          <p:cNvPr id="107" name="Connector: Elbow 3">
            <a:extLst>
              <a:ext uri="{FF2B5EF4-FFF2-40B4-BE49-F238E27FC236}">
                <a16:creationId xmlns:a16="http://schemas.microsoft.com/office/drawing/2014/main" id="{C0F2DF2F-4332-D388-2C26-DA8D5D782475}"/>
              </a:ext>
            </a:extLst>
          </p:cNvPr>
          <p:cNvCxnSpPr>
            <a:cxnSpLocks/>
            <a:stCxn id="103" idx="1"/>
          </p:cNvCxnSpPr>
          <p:nvPr/>
        </p:nvCxnSpPr>
        <p:spPr>
          <a:xfrm flipH="1" flipV="1">
            <a:off x="9213817" y="5048473"/>
            <a:ext cx="1147490" cy="4543"/>
          </a:xfrm>
          <a:prstGeom prst="straightConnector1">
            <a:avLst/>
          </a:prstGeom>
          <a:ln w="95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8" name="Rectangle: Rounded Corners 107">
            <a:extLst>
              <a:ext uri="{FF2B5EF4-FFF2-40B4-BE49-F238E27FC236}">
                <a16:creationId xmlns:a16="http://schemas.microsoft.com/office/drawing/2014/main" id="{FA0C4927-955F-12DF-723C-37D1CA893BFC}"/>
              </a:ext>
            </a:extLst>
          </p:cNvPr>
          <p:cNvSpPr/>
          <p:nvPr/>
        </p:nvSpPr>
        <p:spPr>
          <a:xfrm>
            <a:off x="3809022" y="3776670"/>
            <a:ext cx="548640" cy="200836"/>
          </a:xfrm>
          <a:prstGeom prst="roundRect">
            <a:avLst/>
          </a:prstGeom>
          <a:solidFill>
            <a:srgbClr val="F2F2F2"/>
          </a:solidFill>
          <a:ln w="9525" cap="flat" cmpd="sng" algn="ctr">
            <a:noFill/>
            <a:prstDash val="solid"/>
            <a:miter lim="800000"/>
          </a:ln>
          <a:effectLst>
            <a:outerShdw blurRad="63500" sx="102000" sy="102000" algn="ctr" rotWithShape="0">
              <a:prstClr val="black">
                <a:alpha val="40000"/>
              </a:prstClr>
            </a:outerShdw>
          </a:effectLst>
        </p:spPr>
        <p:txBody>
          <a:bodyPr lIns="91440" tIns="91440" rIns="91440" bIns="91440" rtlCol="0" anchor="ctr"/>
          <a:lstStyle/>
          <a:p>
            <a:pPr algn="ctr"/>
            <a:r>
              <a:rPr lang="en-US" altLang="en-US" sz="700">
                <a:solidFill>
                  <a:srgbClr val="000000"/>
                </a:solidFill>
                <a:latin typeface="Graphik" panose="020B0503030202060203" pitchFamily="34" charset="0"/>
              </a:rPr>
              <a:t>App API</a:t>
            </a:r>
            <a:endParaRPr lang="en-US" sz="700">
              <a:solidFill>
                <a:srgbClr val="000000"/>
              </a:solidFill>
              <a:latin typeface="Graphik" panose="020B0503030202060203" pitchFamily="34" charset="0"/>
            </a:endParaRPr>
          </a:p>
        </p:txBody>
      </p:sp>
      <p:cxnSp>
        <p:nvCxnSpPr>
          <p:cNvPr id="109" name="Connector: Elbow 158">
            <a:extLst>
              <a:ext uri="{FF2B5EF4-FFF2-40B4-BE49-F238E27FC236}">
                <a16:creationId xmlns:a16="http://schemas.microsoft.com/office/drawing/2014/main" id="{AF3D1BB5-E17B-432F-0129-0ED7C42237E1}"/>
              </a:ext>
            </a:extLst>
          </p:cNvPr>
          <p:cNvCxnSpPr>
            <a:cxnSpLocks/>
            <a:stCxn id="44" idx="0"/>
          </p:cNvCxnSpPr>
          <p:nvPr/>
        </p:nvCxnSpPr>
        <p:spPr>
          <a:xfrm rot="5400000" flipH="1" flipV="1">
            <a:off x="3941413" y="4118031"/>
            <a:ext cx="282454" cy="1404"/>
          </a:xfrm>
          <a:prstGeom prst="bentConnector3">
            <a:avLst>
              <a:gd name="adj1" fmla="val 50000"/>
            </a:avLst>
          </a:prstGeom>
          <a:noFill/>
          <a:ln w="9525" cap="flat" cmpd="sng" algn="ctr">
            <a:solidFill>
              <a:schemeClr val="tx1"/>
            </a:solidFill>
            <a:prstDash val="solid"/>
            <a:miter lim="800000"/>
            <a:headEnd type="triangle"/>
            <a:tailEnd type="triangle"/>
          </a:ln>
          <a:effectLst/>
        </p:spPr>
      </p:cxnSp>
      <p:pic>
        <p:nvPicPr>
          <p:cNvPr id="112" name="Picture 111">
            <a:extLst>
              <a:ext uri="{FF2B5EF4-FFF2-40B4-BE49-F238E27FC236}">
                <a16:creationId xmlns:a16="http://schemas.microsoft.com/office/drawing/2014/main" id="{29AE1774-9BFD-B0CB-0F88-0C1DC5720B03}"/>
              </a:ext>
            </a:extLst>
          </p:cNvPr>
          <p:cNvPicPr>
            <a:picLocks noChangeAspect="1"/>
          </p:cNvPicPr>
          <p:nvPr/>
        </p:nvPicPr>
        <p:blipFill>
          <a:blip r:embed="rId15"/>
          <a:stretch>
            <a:fillRect/>
          </a:stretch>
        </p:blipFill>
        <p:spPr>
          <a:xfrm>
            <a:off x="3542131" y="919747"/>
            <a:ext cx="225818" cy="200727"/>
          </a:xfrm>
          <a:prstGeom prst="rect">
            <a:avLst/>
          </a:prstGeom>
        </p:spPr>
      </p:pic>
      <p:pic>
        <p:nvPicPr>
          <p:cNvPr id="113" name="Picture 112">
            <a:extLst>
              <a:ext uri="{FF2B5EF4-FFF2-40B4-BE49-F238E27FC236}">
                <a16:creationId xmlns:a16="http://schemas.microsoft.com/office/drawing/2014/main" id="{C8551099-33C4-4454-9B68-DAE17CE695A0}"/>
              </a:ext>
            </a:extLst>
          </p:cNvPr>
          <p:cNvPicPr>
            <a:picLocks noChangeAspect="1"/>
          </p:cNvPicPr>
          <p:nvPr/>
        </p:nvPicPr>
        <p:blipFill>
          <a:blip r:embed="rId15"/>
          <a:stretch>
            <a:fillRect/>
          </a:stretch>
        </p:blipFill>
        <p:spPr>
          <a:xfrm>
            <a:off x="3543435" y="3039823"/>
            <a:ext cx="225818" cy="200727"/>
          </a:xfrm>
          <a:prstGeom prst="rect">
            <a:avLst/>
          </a:prstGeom>
        </p:spPr>
      </p:pic>
      <p:sp>
        <p:nvSpPr>
          <p:cNvPr id="2" name="Rectangle 1">
            <a:extLst>
              <a:ext uri="{FF2B5EF4-FFF2-40B4-BE49-F238E27FC236}">
                <a16:creationId xmlns:a16="http://schemas.microsoft.com/office/drawing/2014/main" id="{421AB327-FDF5-2284-855A-B167E83C4A40}"/>
              </a:ext>
            </a:extLst>
          </p:cNvPr>
          <p:cNvSpPr/>
          <p:nvPr/>
        </p:nvSpPr>
        <p:spPr>
          <a:xfrm>
            <a:off x="9368684" y="1519348"/>
            <a:ext cx="881244" cy="367379"/>
          </a:xfrm>
          <a:prstGeom prst="rect">
            <a:avLst/>
          </a:prstGeom>
          <a:noFill/>
          <a:ln w="12700" cap="flat" cmpd="sng" algn="ctr">
            <a:noFill/>
            <a:prstDash val="solid"/>
            <a:miter lim="800000"/>
          </a:ln>
          <a:effectLst/>
        </p:spPr>
        <p:txBody>
          <a:bodyPr lIns="91440" tIns="91440" rIns="91440" bIns="9144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Binary Unstructured Data Store</a:t>
            </a:r>
          </a:p>
        </p:txBody>
      </p:sp>
      <p:sp>
        <p:nvSpPr>
          <p:cNvPr id="10" name="TextBox 9">
            <a:extLst>
              <a:ext uri="{FF2B5EF4-FFF2-40B4-BE49-F238E27FC236}">
                <a16:creationId xmlns:a16="http://schemas.microsoft.com/office/drawing/2014/main" id="{CA1AAD36-4719-FC83-6FBD-BC2235DB7F14}"/>
              </a:ext>
            </a:extLst>
          </p:cNvPr>
          <p:cNvSpPr txBox="1"/>
          <p:nvPr/>
        </p:nvSpPr>
        <p:spPr>
          <a:xfrm>
            <a:off x="8451163" y="1532788"/>
            <a:ext cx="736433" cy="20005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Context</a:t>
            </a:r>
            <a:endParaRPr kumimoji="0" lang="en-US" sz="700" b="0" i="0" u="none" strike="noStrike" kern="1200" cap="none" spc="0" normalizeH="0" baseline="0" noProof="0">
              <a:ln>
                <a:noFill/>
              </a:ln>
              <a:solidFill>
                <a:srgbClr val="000000"/>
              </a:solidFill>
              <a:effectLst/>
              <a:uLnTx/>
              <a:uFillTx/>
              <a:latin typeface="Graphik Light"/>
              <a:ea typeface="+mn-ea"/>
              <a:cs typeface="+mn-cs"/>
            </a:endParaRPr>
          </a:p>
        </p:txBody>
      </p:sp>
      <p:sp>
        <p:nvSpPr>
          <p:cNvPr id="11" name="Rectangle 10">
            <a:extLst>
              <a:ext uri="{FF2B5EF4-FFF2-40B4-BE49-F238E27FC236}">
                <a16:creationId xmlns:a16="http://schemas.microsoft.com/office/drawing/2014/main" id="{B00A0991-10A5-C433-DA7B-1A502E1FC7D8}"/>
              </a:ext>
            </a:extLst>
          </p:cNvPr>
          <p:cNvSpPr/>
          <p:nvPr/>
        </p:nvSpPr>
        <p:spPr>
          <a:xfrm>
            <a:off x="9368684" y="2077019"/>
            <a:ext cx="846797" cy="367379"/>
          </a:xfrm>
          <a:prstGeom prst="rect">
            <a:avLst/>
          </a:prstGeom>
          <a:noFill/>
          <a:ln w="12700" cap="flat" cmpd="sng" algn="ctr">
            <a:noFill/>
            <a:prstDash val="solid"/>
            <a:miter lim="800000"/>
          </a:ln>
          <a:effectLst/>
        </p:spPr>
        <p:txBody>
          <a:bodyPr lIns="91440" tIns="91440" rIns="91440" bIns="91440" rtlCol="0" anchor="ct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Structured SQL Database</a:t>
            </a:r>
          </a:p>
        </p:txBody>
      </p:sp>
      <p:sp>
        <p:nvSpPr>
          <p:cNvPr id="14" name="TextBox 13">
            <a:extLst>
              <a:ext uri="{FF2B5EF4-FFF2-40B4-BE49-F238E27FC236}">
                <a16:creationId xmlns:a16="http://schemas.microsoft.com/office/drawing/2014/main" id="{2543BF55-7C23-C9DA-F953-6928E0A230A8}"/>
              </a:ext>
            </a:extLst>
          </p:cNvPr>
          <p:cNvSpPr txBox="1"/>
          <p:nvPr/>
        </p:nvSpPr>
        <p:spPr>
          <a:xfrm>
            <a:off x="8453884" y="2014739"/>
            <a:ext cx="736433"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a:ea typeface="+mn-ea"/>
                <a:cs typeface="+mn-cs"/>
              </a:rPr>
              <a:t>Application Registration</a:t>
            </a:r>
            <a:endParaRPr kumimoji="0" lang="en-US" sz="700" b="0" i="0" u="none" strike="noStrike" kern="1200" cap="none" spc="0" normalizeH="0" baseline="0" noProof="0">
              <a:ln>
                <a:noFill/>
              </a:ln>
              <a:solidFill>
                <a:srgbClr val="000000"/>
              </a:solidFill>
              <a:effectLst/>
              <a:uLnTx/>
              <a:uFillTx/>
              <a:latin typeface="Graphik Light"/>
              <a:ea typeface="+mn-ea"/>
              <a:cs typeface="+mn-cs"/>
            </a:endParaRPr>
          </a:p>
        </p:txBody>
      </p:sp>
      <p:cxnSp>
        <p:nvCxnSpPr>
          <p:cNvPr id="16" name="Straight Arrow Connector 15">
            <a:extLst>
              <a:ext uri="{FF2B5EF4-FFF2-40B4-BE49-F238E27FC236}">
                <a16:creationId xmlns:a16="http://schemas.microsoft.com/office/drawing/2014/main" id="{557ECF4D-8983-B2E5-BE85-4B40FABB5A6E}"/>
              </a:ext>
            </a:extLst>
          </p:cNvPr>
          <p:cNvCxnSpPr>
            <a:cxnSpLocks noChangeAspect="1"/>
          </p:cNvCxnSpPr>
          <p:nvPr/>
        </p:nvCxnSpPr>
        <p:spPr>
          <a:xfrm>
            <a:off x="8554528" y="2313997"/>
            <a:ext cx="522342" cy="0"/>
          </a:xfrm>
          <a:prstGeom prst="straightConnector1">
            <a:avLst/>
          </a:prstGeom>
          <a:ln>
            <a:solidFill>
              <a:schemeClr val="bg2">
                <a:lumMod val="75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A9AD37DA-71BA-C909-5AE4-5E08FD00E7E9}"/>
              </a:ext>
            </a:extLst>
          </p:cNvPr>
          <p:cNvCxnSpPr>
            <a:cxnSpLocks noChangeAspect="1"/>
          </p:cNvCxnSpPr>
          <p:nvPr/>
        </p:nvCxnSpPr>
        <p:spPr>
          <a:xfrm>
            <a:off x="8545223" y="1741654"/>
            <a:ext cx="522342" cy="0"/>
          </a:xfrm>
          <a:prstGeom prst="straightConnector1">
            <a:avLst/>
          </a:prstGeom>
          <a:ln>
            <a:solidFill>
              <a:schemeClr val="bg2">
                <a:lumMod val="75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pic>
        <p:nvPicPr>
          <p:cNvPr id="37" name="Picture 36">
            <a:extLst>
              <a:ext uri="{FF2B5EF4-FFF2-40B4-BE49-F238E27FC236}">
                <a16:creationId xmlns:a16="http://schemas.microsoft.com/office/drawing/2014/main" id="{51BDC30F-A76B-913E-4444-9F439FE32D9A}"/>
              </a:ext>
            </a:extLst>
          </p:cNvPr>
          <p:cNvPicPr>
            <a:picLocks noChangeAspect="1"/>
          </p:cNvPicPr>
          <p:nvPr/>
        </p:nvPicPr>
        <p:blipFill>
          <a:blip r:embed="rId16"/>
          <a:stretch>
            <a:fillRect/>
          </a:stretch>
        </p:blipFill>
        <p:spPr>
          <a:xfrm>
            <a:off x="9104026" y="2033233"/>
            <a:ext cx="317500" cy="412750"/>
          </a:xfrm>
          <a:prstGeom prst="rect">
            <a:avLst/>
          </a:prstGeom>
        </p:spPr>
      </p:pic>
      <p:pic>
        <p:nvPicPr>
          <p:cNvPr id="75" name="Picture 74">
            <a:extLst>
              <a:ext uri="{FF2B5EF4-FFF2-40B4-BE49-F238E27FC236}">
                <a16:creationId xmlns:a16="http://schemas.microsoft.com/office/drawing/2014/main" id="{87471B25-DBAA-ACD5-3D02-A1E21B641DEE}"/>
              </a:ext>
            </a:extLst>
          </p:cNvPr>
          <p:cNvPicPr>
            <a:picLocks noChangeAspect="1"/>
          </p:cNvPicPr>
          <p:nvPr/>
        </p:nvPicPr>
        <p:blipFill>
          <a:blip r:embed="rId17"/>
          <a:stretch>
            <a:fillRect/>
          </a:stretch>
        </p:blipFill>
        <p:spPr>
          <a:xfrm>
            <a:off x="9097466" y="1548354"/>
            <a:ext cx="330620" cy="272893"/>
          </a:xfrm>
          <a:prstGeom prst="rect">
            <a:avLst/>
          </a:prstGeom>
        </p:spPr>
      </p:pic>
    </p:spTree>
    <p:extLst>
      <p:ext uri="{BB962C8B-B14F-4D97-AF65-F5344CB8AC3E}">
        <p14:creationId xmlns:p14="http://schemas.microsoft.com/office/powerpoint/2010/main" val="1416058097"/>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5C9932-AD01-4174-9AB6-BD99E18DA9D6}"/>
              </a:ext>
            </a:extLst>
          </p:cNvPr>
          <p:cNvSpPr>
            <a:spLocks noGrp="1"/>
          </p:cNvSpPr>
          <p:nvPr>
            <p:ph type="title"/>
          </p:nvPr>
        </p:nvSpPr>
        <p:spPr/>
        <p:txBody>
          <a:bodyPr/>
          <a:lstStyle/>
          <a:p>
            <a:r>
              <a:rPr lang="en-US" dirty="0"/>
              <a:t>AI Refinery Switchboard and Control Plane</a:t>
            </a:r>
          </a:p>
        </p:txBody>
      </p:sp>
      <p:pic>
        <p:nvPicPr>
          <p:cNvPr id="3" name="Picture 2">
            <a:extLst>
              <a:ext uri="{FF2B5EF4-FFF2-40B4-BE49-F238E27FC236}">
                <a16:creationId xmlns:a16="http://schemas.microsoft.com/office/drawing/2014/main" id="{C281D532-6F73-842D-4C13-D9A25E9B0B4C}"/>
              </a:ext>
              <a:ext uri="{147F2762-F138-4A5C-976F-8EAC2B608ADB}">
                <a16:predDERef xmlns:a16="http://schemas.microsoft.com/office/drawing/2014/main" pred="{6EAF7A9A-68E9-4A41-B88D-A3F0A928D34B}"/>
              </a:ext>
            </a:extLst>
          </p:cNvPr>
          <p:cNvPicPr>
            <a:picLocks noChangeAspect="1"/>
          </p:cNvPicPr>
          <p:nvPr/>
        </p:nvPicPr>
        <p:blipFill>
          <a:blip r:embed="rId2"/>
          <a:stretch>
            <a:fillRect/>
          </a:stretch>
        </p:blipFill>
        <p:spPr>
          <a:xfrm>
            <a:off x="159257" y="971529"/>
            <a:ext cx="11728893" cy="5437068"/>
          </a:xfrm>
          <a:prstGeom prst="rect">
            <a:avLst/>
          </a:prstGeom>
        </p:spPr>
      </p:pic>
    </p:spTree>
    <p:extLst>
      <p:ext uri="{BB962C8B-B14F-4D97-AF65-F5344CB8AC3E}">
        <p14:creationId xmlns:p14="http://schemas.microsoft.com/office/powerpoint/2010/main" val="80816451"/>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6AA29A-6265-2E90-A262-0CB61990AA13}"/>
            </a:ext>
          </a:extLst>
        </p:cNvPr>
        <p:cNvGrpSpPr/>
        <p:nvPr/>
      </p:nvGrpSpPr>
      <p:grpSpPr>
        <a:xfrm>
          <a:off x="0" y="0"/>
          <a:ext cx="0" cy="0"/>
          <a:chOff x="0" y="0"/>
          <a:chExt cx="0" cy="0"/>
        </a:xfrm>
      </p:grpSpPr>
      <p:sp>
        <p:nvSpPr>
          <p:cNvPr id="59" name="Rectangle: Rounded Corners 58">
            <a:extLst>
              <a:ext uri="{FF2B5EF4-FFF2-40B4-BE49-F238E27FC236}">
                <a16:creationId xmlns:a16="http://schemas.microsoft.com/office/drawing/2014/main" id="{BF3EFF05-D9C0-199D-B62A-9257CE75FFF5}"/>
              </a:ext>
            </a:extLst>
          </p:cNvPr>
          <p:cNvSpPr/>
          <p:nvPr/>
        </p:nvSpPr>
        <p:spPr>
          <a:xfrm>
            <a:off x="6322458" y="3283342"/>
            <a:ext cx="170853" cy="145015"/>
          </a:xfrm>
          <a:prstGeom prst="roundRect">
            <a:avLst/>
          </a:prstGeom>
          <a:solidFill>
            <a:schemeClr val="bg1">
              <a:lumMod val="95000"/>
            </a:schemeClr>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54" name="Rectangle: Rounded Corners 53">
            <a:extLst>
              <a:ext uri="{FF2B5EF4-FFF2-40B4-BE49-F238E27FC236}">
                <a16:creationId xmlns:a16="http://schemas.microsoft.com/office/drawing/2014/main" id="{238B3C39-92F9-19BA-C28F-F0BF70107871}"/>
              </a:ext>
            </a:extLst>
          </p:cNvPr>
          <p:cNvSpPr/>
          <p:nvPr/>
        </p:nvSpPr>
        <p:spPr>
          <a:xfrm>
            <a:off x="5778084" y="2101582"/>
            <a:ext cx="170853" cy="145015"/>
          </a:xfrm>
          <a:prstGeom prst="roundRect">
            <a:avLst/>
          </a:prstGeom>
          <a:solidFill>
            <a:schemeClr val="bg1">
              <a:lumMod val="95000"/>
            </a:schemeClr>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38" name="Rectangle: Rounded Corners 37">
            <a:extLst>
              <a:ext uri="{FF2B5EF4-FFF2-40B4-BE49-F238E27FC236}">
                <a16:creationId xmlns:a16="http://schemas.microsoft.com/office/drawing/2014/main" id="{1F7F31B1-E5DA-E3E9-339C-5112CB187784}"/>
              </a:ext>
            </a:extLst>
          </p:cNvPr>
          <p:cNvSpPr/>
          <p:nvPr/>
        </p:nvSpPr>
        <p:spPr>
          <a:xfrm>
            <a:off x="5101256" y="2098036"/>
            <a:ext cx="170853" cy="145015"/>
          </a:xfrm>
          <a:prstGeom prst="roundRect">
            <a:avLst/>
          </a:prstGeom>
          <a:solidFill>
            <a:schemeClr val="bg1">
              <a:lumMod val="95000"/>
            </a:schemeClr>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70" name="Rectangle: Rounded Corners 69">
            <a:extLst>
              <a:ext uri="{FF2B5EF4-FFF2-40B4-BE49-F238E27FC236}">
                <a16:creationId xmlns:a16="http://schemas.microsoft.com/office/drawing/2014/main" id="{EC75B0A1-D2F1-0A2D-DA58-00839979F845}"/>
              </a:ext>
            </a:extLst>
          </p:cNvPr>
          <p:cNvSpPr/>
          <p:nvPr/>
        </p:nvSpPr>
        <p:spPr>
          <a:xfrm>
            <a:off x="3890510" y="3302591"/>
            <a:ext cx="170853" cy="145015"/>
          </a:xfrm>
          <a:prstGeom prst="roundRect">
            <a:avLst/>
          </a:prstGeom>
          <a:solidFill>
            <a:schemeClr val="bg1">
              <a:lumMod val="95000"/>
            </a:schemeClr>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22" name="Rectangle: Rounded Corners 21">
            <a:extLst>
              <a:ext uri="{FF2B5EF4-FFF2-40B4-BE49-F238E27FC236}">
                <a16:creationId xmlns:a16="http://schemas.microsoft.com/office/drawing/2014/main" id="{EC717665-330D-A7E3-A51F-4D923D0BF78D}"/>
              </a:ext>
            </a:extLst>
          </p:cNvPr>
          <p:cNvSpPr/>
          <p:nvPr/>
        </p:nvSpPr>
        <p:spPr>
          <a:xfrm>
            <a:off x="3703681" y="3292615"/>
            <a:ext cx="170853" cy="145015"/>
          </a:xfrm>
          <a:prstGeom prst="roundRect">
            <a:avLst/>
          </a:prstGeom>
          <a:solidFill>
            <a:schemeClr val="bg1">
              <a:lumMod val="95000"/>
            </a:schemeClr>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6" name="Rectangle: Rounded Corners 5">
            <a:extLst>
              <a:ext uri="{FF2B5EF4-FFF2-40B4-BE49-F238E27FC236}">
                <a16:creationId xmlns:a16="http://schemas.microsoft.com/office/drawing/2014/main" id="{0F83664E-6261-193D-A70C-467437F0ABBF}"/>
              </a:ext>
            </a:extLst>
          </p:cNvPr>
          <p:cNvSpPr/>
          <p:nvPr/>
        </p:nvSpPr>
        <p:spPr>
          <a:xfrm>
            <a:off x="8369585" y="2153758"/>
            <a:ext cx="170853" cy="145015"/>
          </a:xfrm>
          <a:prstGeom prst="roundRect">
            <a:avLst/>
          </a:prstGeom>
          <a:solidFill>
            <a:srgbClr val="F2F2F2"/>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21" name="Rectangle: Rounded Corners 20">
            <a:extLst>
              <a:ext uri="{FF2B5EF4-FFF2-40B4-BE49-F238E27FC236}">
                <a16:creationId xmlns:a16="http://schemas.microsoft.com/office/drawing/2014/main" id="{7B26F431-366F-5A16-8CE2-B54B67D8DAD2}"/>
              </a:ext>
            </a:extLst>
          </p:cNvPr>
          <p:cNvSpPr/>
          <p:nvPr/>
        </p:nvSpPr>
        <p:spPr>
          <a:xfrm>
            <a:off x="540751" y="2694498"/>
            <a:ext cx="4230649" cy="1664118"/>
          </a:xfrm>
          <a:prstGeom prst="roundRect">
            <a:avLst>
              <a:gd name="adj" fmla="val 2730"/>
            </a:avLst>
          </a:prstGeom>
          <a:solidFill>
            <a:srgbClr val="F2FBFF"/>
          </a:solidFill>
          <a:ln w="9525" cap="flat" cmpd="sng" algn="ctr">
            <a:noFill/>
            <a:prstDash val="dash"/>
            <a:miter lim="800000"/>
          </a:ln>
          <a:effectLst/>
        </p:spPr>
        <p:txBody>
          <a:bodyPr tIns="91440" bIns="91440" rtlCol="0" anchor="ctr"/>
          <a:lstStyle/>
          <a:p>
            <a:pPr algn="ctr"/>
            <a:endParaRPr lang="en-US" kern="0">
              <a:solidFill>
                <a:srgbClr val="FFFFFF"/>
              </a:solidFill>
              <a:latin typeface="Graphik" panose="020B0503030202060203" pitchFamily="34" charset="0"/>
            </a:endParaRPr>
          </a:p>
        </p:txBody>
      </p:sp>
      <p:sp>
        <p:nvSpPr>
          <p:cNvPr id="168" name="Rectangle: Rounded Corners 167">
            <a:extLst>
              <a:ext uri="{FF2B5EF4-FFF2-40B4-BE49-F238E27FC236}">
                <a16:creationId xmlns:a16="http://schemas.microsoft.com/office/drawing/2014/main" id="{E2240163-EA09-749E-1CD7-3BC60FD90EA2}"/>
              </a:ext>
            </a:extLst>
          </p:cNvPr>
          <p:cNvSpPr/>
          <p:nvPr/>
        </p:nvSpPr>
        <p:spPr>
          <a:xfrm>
            <a:off x="6653147" y="4487726"/>
            <a:ext cx="170853" cy="145015"/>
          </a:xfrm>
          <a:prstGeom prst="roundRect">
            <a:avLst/>
          </a:prstGeom>
          <a:solidFill>
            <a:srgbClr val="F2F2F2"/>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193" name="Rectangle: Rounded Corners 192">
            <a:extLst>
              <a:ext uri="{FF2B5EF4-FFF2-40B4-BE49-F238E27FC236}">
                <a16:creationId xmlns:a16="http://schemas.microsoft.com/office/drawing/2014/main" id="{1A648EE2-C932-3801-2CFE-6E75BFA56F78}"/>
              </a:ext>
            </a:extLst>
          </p:cNvPr>
          <p:cNvSpPr/>
          <p:nvPr/>
        </p:nvSpPr>
        <p:spPr>
          <a:xfrm>
            <a:off x="818071" y="2866634"/>
            <a:ext cx="3808717" cy="1393045"/>
          </a:xfrm>
          <a:prstGeom prst="roundRect">
            <a:avLst>
              <a:gd name="adj" fmla="val 4575"/>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0" tIns="0" rIns="0" bIns="0" rtlCol="0" anchor="t"/>
          <a:lstStyle/>
          <a:p>
            <a:pPr algn="ctr">
              <a:defRPr/>
            </a:pPr>
            <a:r>
              <a:rPr lang="en-US" sz="800" b="1" kern="0">
                <a:solidFill>
                  <a:srgbClr val="000000"/>
                </a:solidFill>
                <a:latin typeface="Graphik" panose="020B0503030202060203" pitchFamily="34" charset="0"/>
              </a:rPr>
              <a:t>Agents</a:t>
            </a: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AKS</a:t>
            </a:r>
          </a:p>
        </p:txBody>
      </p:sp>
      <p:sp>
        <p:nvSpPr>
          <p:cNvPr id="172" name="Rectangle: Rounded Corners 171">
            <a:extLst>
              <a:ext uri="{FF2B5EF4-FFF2-40B4-BE49-F238E27FC236}">
                <a16:creationId xmlns:a16="http://schemas.microsoft.com/office/drawing/2014/main" id="{D2E0FAFF-3B50-AE16-F2B6-ED4F9F81BD49}"/>
              </a:ext>
            </a:extLst>
          </p:cNvPr>
          <p:cNvSpPr/>
          <p:nvPr/>
        </p:nvSpPr>
        <p:spPr>
          <a:xfrm>
            <a:off x="6177627" y="4927677"/>
            <a:ext cx="3829890" cy="1230369"/>
          </a:xfrm>
          <a:prstGeom prst="roundRect">
            <a:avLst>
              <a:gd name="adj" fmla="val 5602"/>
            </a:avLst>
          </a:prstGeom>
          <a:solidFill>
            <a:srgbClr val="F2FBFF"/>
          </a:solidFill>
          <a:ln w="9525" cap="flat" cmpd="sng" algn="ctr">
            <a:noFill/>
            <a:prstDash val="dash"/>
            <a:miter lim="800000"/>
          </a:ln>
          <a:effectLst/>
        </p:spPr>
        <p:txBody>
          <a:bodyPr tIns="91440" bIns="91440" rtlCol="0" anchor="ctr"/>
          <a:lstStyle/>
          <a:p>
            <a:pPr algn="ctr"/>
            <a:endParaRPr lang="en-US" kern="0">
              <a:solidFill>
                <a:srgbClr val="FFFFFF"/>
              </a:solidFill>
              <a:latin typeface="Graphik" panose="020B0503030202060203" pitchFamily="34" charset="0"/>
            </a:endParaRPr>
          </a:p>
        </p:txBody>
      </p:sp>
      <p:sp>
        <p:nvSpPr>
          <p:cNvPr id="166" name="Rectangle: Rounded Corners 165">
            <a:extLst>
              <a:ext uri="{FF2B5EF4-FFF2-40B4-BE49-F238E27FC236}">
                <a16:creationId xmlns:a16="http://schemas.microsoft.com/office/drawing/2014/main" id="{A1A7CFFF-6FA5-9927-F420-4BFC8EBB0FAD}"/>
              </a:ext>
            </a:extLst>
          </p:cNvPr>
          <p:cNvSpPr/>
          <p:nvPr/>
        </p:nvSpPr>
        <p:spPr>
          <a:xfrm>
            <a:off x="4960692" y="1101373"/>
            <a:ext cx="2397502" cy="1230368"/>
          </a:xfrm>
          <a:prstGeom prst="roundRect">
            <a:avLst>
              <a:gd name="adj" fmla="val 8695"/>
            </a:avLst>
          </a:prstGeom>
          <a:solidFill>
            <a:srgbClr val="F2FBFF"/>
          </a:solidFill>
          <a:ln w="9525" cap="flat" cmpd="sng" algn="ctr">
            <a:noFill/>
            <a:prstDash val="dash"/>
            <a:miter lim="800000"/>
          </a:ln>
          <a:effectLst/>
        </p:spPr>
        <p:txBody>
          <a:bodyPr tIns="91440" bIns="91440" rtlCol="0" anchor="ctr"/>
          <a:lstStyle/>
          <a:p>
            <a:pPr algn="ctr">
              <a:defRPr/>
            </a:pPr>
            <a:endParaRPr lang="en-US" kern="0" err="1">
              <a:solidFill>
                <a:srgbClr val="FFFFFF"/>
              </a:solidFill>
              <a:latin typeface="Graphik" panose="020B0503030202060203" pitchFamily="34" charset="0"/>
            </a:endParaRPr>
          </a:p>
        </p:txBody>
      </p:sp>
      <p:sp>
        <p:nvSpPr>
          <p:cNvPr id="10" name="Rectangle: Rounded Corners 9">
            <a:extLst>
              <a:ext uri="{FF2B5EF4-FFF2-40B4-BE49-F238E27FC236}">
                <a16:creationId xmlns:a16="http://schemas.microsoft.com/office/drawing/2014/main" id="{54E2E57A-F36F-1643-AC2B-28AAAD0A158A}"/>
              </a:ext>
            </a:extLst>
          </p:cNvPr>
          <p:cNvSpPr/>
          <p:nvPr/>
        </p:nvSpPr>
        <p:spPr>
          <a:xfrm>
            <a:off x="7572558" y="4487715"/>
            <a:ext cx="170853" cy="145015"/>
          </a:xfrm>
          <a:prstGeom prst="roundRect">
            <a:avLst/>
          </a:prstGeom>
          <a:solidFill>
            <a:srgbClr val="F2F2F2"/>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14" name="Rectangle: Rounded Corners 13">
            <a:extLst>
              <a:ext uri="{FF2B5EF4-FFF2-40B4-BE49-F238E27FC236}">
                <a16:creationId xmlns:a16="http://schemas.microsoft.com/office/drawing/2014/main" id="{24E222C2-B7CA-489F-D258-111345F5AE16}"/>
              </a:ext>
            </a:extLst>
          </p:cNvPr>
          <p:cNvSpPr/>
          <p:nvPr/>
        </p:nvSpPr>
        <p:spPr>
          <a:xfrm>
            <a:off x="8478348" y="4483305"/>
            <a:ext cx="170853" cy="145015"/>
          </a:xfrm>
          <a:prstGeom prst="roundRect">
            <a:avLst/>
          </a:prstGeom>
          <a:solidFill>
            <a:srgbClr val="F2F2F2"/>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5" name="Rectangle: Rounded Corners 4">
            <a:extLst>
              <a:ext uri="{FF2B5EF4-FFF2-40B4-BE49-F238E27FC236}">
                <a16:creationId xmlns:a16="http://schemas.microsoft.com/office/drawing/2014/main" id="{6F1F76D9-7758-C8D0-1D25-C7138DC901FC}"/>
              </a:ext>
            </a:extLst>
          </p:cNvPr>
          <p:cNvSpPr/>
          <p:nvPr/>
        </p:nvSpPr>
        <p:spPr>
          <a:xfrm>
            <a:off x="6063957" y="2696796"/>
            <a:ext cx="3747341" cy="2036652"/>
          </a:xfrm>
          <a:prstGeom prst="roundRect">
            <a:avLst>
              <a:gd name="adj" fmla="val 2730"/>
            </a:avLst>
          </a:prstGeom>
          <a:solidFill>
            <a:srgbClr val="F2FBFF"/>
          </a:solidFill>
          <a:ln w="9525" cap="flat" cmpd="sng" algn="ctr">
            <a:noFill/>
            <a:prstDash val="dash"/>
            <a:miter lim="800000"/>
          </a:ln>
          <a:effectLst/>
        </p:spPr>
        <p:txBody>
          <a:bodyPr tIns="91440" bIns="91440" rtlCol="0" anchor="ctr"/>
          <a:lstStyle/>
          <a:p>
            <a:pPr algn="ctr"/>
            <a:endParaRPr lang="en-US" kern="0">
              <a:solidFill>
                <a:srgbClr val="FFFFFF"/>
              </a:solidFill>
              <a:latin typeface="Graphik" panose="020B0503030202060203" pitchFamily="34" charset="0"/>
            </a:endParaRPr>
          </a:p>
        </p:txBody>
      </p:sp>
      <p:sp>
        <p:nvSpPr>
          <p:cNvPr id="45" name="Rectangle: Rounded Corners 44">
            <a:extLst>
              <a:ext uri="{FF2B5EF4-FFF2-40B4-BE49-F238E27FC236}">
                <a16:creationId xmlns:a16="http://schemas.microsoft.com/office/drawing/2014/main" id="{A8DF9642-0F15-F3D8-64E3-E13BD0A3DC3B}"/>
              </a:ext>
            </a:extLst>
          </p:cNvPr>
          <p:cNvSpPr/>
          <p:nvPr/>
        </p:nvSpPr>
        <p:spPr>
          <a:xfrm>
            <a:off x="6214397" y="2833079"/>
            <a:ext cx="3436518" cy="1798590"/>
          </a:xfrm>
          <a:prstGeom prst="roundRect">
            <a:avLst>
              <a:gd name="adj" fmla="val 4575"/>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0" tIns="0" rIns="0" bIns="0" rtlCol="0" anchor="t"/>
          <a:lstStyle/>
          <a:p>
            <a:pPr algn="ctr">
              <a:defRPr/>
            </a:pPr>
            <a:r>
              <a:rPr lang="en-US" sz="800" b="1" kern="0">
                <a:solidFill>
                  <a:srgbClr val="000000"/>
                </a:solidFill>
                <a:latin typeface="Graphik" panose="020B0503030202060203" pitchFamily="34" charset="0"/>
              </a:rPr>
              <a:t>Agents</a:t>
            </a: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AKS</a:t>
            </a:r>
          </a:p>
        </p:txBody>
      </p:sp>
      <p:sp>
        <p:nvSpPr>
          <p:cNvPr id="7" name="Rectangle: Rounded Corners 6">
            <a:extLst>
              <a:ext uri="{FF2B5EF4-FFF2-40B4-BE49-F238E27FC236}">
                <a16:creationId xmlns:a16="http://schemas.microsoft.com/office/drawing/2014/main" id="{35B7937F-1270-1BF3-7606-A82BAE149AE0}"/>
              </a:ext>
            </a:extLst>
          </p:cNvPr>
          <p:cNvSpPr/>
          <p:nvPr/>
        </p:nvSpPr>
        <p:spPr>
          <a:xfrm>
            <a:off x="7077868" y="3078647"/>
            <a:ext cx="2225617" cy="1283308"/>
          </a:xfrm>
          <a:prstGeom prst="roundRect">
            <a:avLst>
              <a:gd name="adj" fmla="val 3802"/>
            </a:avLst>
          </a:prstGeom>
          <a:solidFill>
            <a:schemeClr val="bg1"/>
          </a:solidFill>
          <a:ln w="9525" cap="flat" cmpd="sng" algn="ctr">
            <a:solidFill>
              <a:schemeClr val="tx1"/>
            </a:solidFill>
            <a:prstDash val="dash"/>
            <a:miter lim="800000"/>
          </a:ln>
          <a:effectLst/>
        </p:spPr>
        <p:txBody>
          <a:bodyPr tIns="91440" bIns="91440" rtlCol="0" anchor="ctr"/>
          <a:lstStyle/>
          <a:p>
            <a:pPr algn="ctr">
              <a:defRPr/>
            </a:pPr>
            <a:endParaRPr lang="en-US" sz="1600" kern="0">
              <a:latin typeface="Graphik" panose="020B0503030202060203" pitchFamily="34" charset="0"/>
            </a:endParaRPr>
          </a:p>
        </p:txBody>
      </p:sp>
      <p:sp>
        <p:nvSpPr>
          <p:cNvPr id="3" name="Title 2">
            <a:extLst>
              <a:ext uri="{FF2B5EF4-FFF2-40B4-BE49-F238E27FC236}">
                <a16:creationId xmlns:a16="http://schemas.microsoft.com/office/drawing/2014/main" id="{AFEDE693-C836-3F64-9B51-0243C1CA0301}"/>
              </a:ext>
            </a:extLst>
          </p:cNvPr>
          <p:cNvSpPr>
            <a:spLocks noGrp="1"/>
          </p:cNvSpPr>
          <p:nvPr>
            <p:ph type="title"/>
          </p:nvPr>
        </p:nvSpPr>
        <p:spPr/>
        <p:txBody>
          <a:bodyPr/>
          <a:lstStyle/>
          <a:p>
            <a:r>
              <a:rPr lang="en-US"/>
              <a:t>AI Refinery Agent Infrastructure Architecture</a:t>
            </a:r>
          </a:p>
        </p:txBody>
      </p:sp>
      <p:sp>
        <p:nvSpPr>
          <p:cNvPr id="56" name="Rectangle: Rounded Corners 55">
            <a:extLst>
              <a:ext uri="{FF2B5EF4-FFF2-40B4-BE49-F238E27FC236}">
                <a16:creationId xmlns:a16="http://schemas.microsoft.com/office/drawing/2014/main" id="{914EEAD2-BCF8-2CF3-C857-98A8213D4BE9}"/>
              </a:ext>
            </a:extLst>
          </p:cNvPr>
          <p:cNvSpPr/>
          <p:nvPr/>
        </p:nvSpPr>
        <p:spPr>
          <a:xfrm>
            <a:off x="7471034" y="1101373"/>
            <a:ext cx="3791397" cy="1230368"/>
          </a:xfrm>
          <a:prstGeom prst="roundRect">
            <a:avLst>
              <a:gd name="adj" fmla="val 8695"/>
            </a:avLst>
          </a:prstGeom>
          <a:solidFill>
            <a:srgbClr val="F2FBFF"/>
          </a:solidFill>
          <a:ln w="9525" cap="flat" cmpd="sng" algn="ctr">
            <a:noFill/>
            <a:prstDash val="dash"/>
            <a:miter lim="800000"/>
          </a:ln>
          <a:effectLst/>
        </p:spPr>
        <p:txBody>
          <a:bodyPr tIns="91440" bIns="91440" rtlCol="0" anchor="ctr"/>
          <a:lstStyle/>
          <a:p>
            <a:pPr algn="ctr">
              <a:defRPr/>
            </a:pPr>
            <a:endParaRPr lang="en-US" kern="0" err="1">
              <a:solidFill>
                <a:srgbClr val="FFFFFF"/>
              </a:solidFill>
              <a:latin typeface="Graphik" panose="020B0503030202060203" pitchFamily="34" charset="0"/>
            </a:endParaRPr>
          </a:p>
        </p:txBody>
      </p:sp>
      <p:sp>
        <p:nvSpPr>
          <p:cNvPr id="57" name="Rectangle: Rounded Corners 56">
            <a:extLst>
              <a:ext uri="{FF2B5EF4-FFF2-40B4-BE49-F238E27FC236}">
                <a16:creationId xmlns:a16="http://schemas.microsoft.com/office/drawing/2014/main" id="{63F9A2CD-E0E5-B893-F04B-4925742B24FE}"/>
              </a:ext>
            </a:extLst>
          </p:cNvPr>
          <p:cNvSpPr/>
          <p:nvPr/>
        </p:nvSpPr>
        <p:spPr>
          <a:xfrm>
            <a:off x="7587117" y="1231274"/>
            <a:ext cx="822960" cy="1005840"/>
          </a:xfrm>
          <a:prstGeom prst="roundRect">
            <a:avLst>
              <a:gd name="adj" fmla="val 9877"/>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0" tIns="0" rIns="0" bIns="0" rtlCol="0" anchor="ctr"/>
          <a:lstStyle/>
          <a:p>
            <a:pPr algn="ctr">
              <a:defRPr/>
            </a:pPr>
            <a:r>
              <a:rPr lang="en-US" sz="800" b="1" kern="0">
                <a:solidFill>
                  <a:srgbClr val="000000"/>
                </a:solidFill>
                <a:latin typeface="Graphik" panose="020B0503030202060203" pitchFamily="34" charset="0"/>
              </a:rPr>
              <a:t>LLM</a:t>
            </a: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Nvidia NIM</a:t>
            </a:r>
          </a:p>
        </p:txBody>
      </p:sp>
      <p:sp>
        <p:nvSpPr>
          <p:cNvPr id="58" name="Rectangle: Rounded Corners 57">
            <a:extLst>
              <a:ext uri="{FF2B5EF4-FFF2-40B4-BE49-F238E27FC236}">
                <a16:creationId xmlns:a16="http://schemas.microsoft.com/office/drawing/2014/main" id="{80177629-AE40-25C8-5D6D-3FB8B431CB09}"/>
              </a:ext>
            </a:extLst>
          </p:cNvPr>
          <p:cNvSpPr/>
          <p:nvPr/>
        </p:nvSpPr>
        <p:spPr>
          <a:xfrm>
            <a:off x="8506717" y="1231274"/>
            <a:ext cx="822960" cy="1005840"/>
          </a:xfrm>
          <a:prstGeom prst="roundRect">
            <a:avLst>
              <a:gd name="adj" fmla="val 11111"/>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0" tIns="0" rIns="0" bIns="0" rtlCol="0" anchor="ctr"/>
          <a:lstStyle/>
          <a:p>
            <a:pPr algn="ctr">
              <a:defRPr/>
            </a:pPr>
            <a:r>
              <a:rPr lang="en-US" sz="800" b="1" kern="0">
                <a:solidFill>
                  <a:srgbClr val="000000"/>
                </a:solidFill>
                <a:latin typeface="Graphik" panose="020B0503030202060203" pitchFamily="34" charset="0"/>
              </a:rPr>
              <a:t>Embedding</a:t>
            </a:r>
          </a:p>
          <a:p>
            <a:pPr algn="ctr">
              <a:defRPr/>
            </a:pPr>
            <a:endParaRPr lang="en-US" sz="800" kern="0">
              <a:solidFill>
                <a:srgbClr val="000000"/>
              </a:solidFill>
              <a:latin typeface="Graphik" panose="020B0503030202060203" pitchFamily="34" charset="0"/>
            </a:endParaRPr>
          </a:p>
          <a:p>
            <a:pPr algn="ctr">
              <a:defRPr/>
            </a:pPr>
            <a:endParaRPr lang="en-US" sz="800" kern="0">
              <a:solidFill>
                <a:srgbClr val="000000"/>
              </a:solidFill>
              <a:latin typeface="Graphik" panose="020B0503030202060203" pitchFamily="34" charset="0"/>
            </a:endParaRPr>
          </a:p>
          <a:p>
            <a:pPr algn="ctr">
              <a:defRPr/>
            </a:pPr>
            <a:endParaRPr lang="en-US" sz="800" kern="0">
              <a:solidFill>
                <a:srgbClr val="000000"/>
              </a:solidFill>
              <a:latin typeface="Graphik" panose="020B0503030202060203" pitchFamily="34" charset="0"/>
            </a:endParaRPr>
          </a:p>
          <a:p>
            <a:pPr algn="ctr">
              <a:defRPr/>
            </a:pPr>
            <a:endParaRPr lang="en-US" sz="800" kern="0">
              <a:solidFill>
                <a:srgbClr val="000000"/>
              </a:solidFill>
              <a:latin typeface="Graphik" panose="020B0503030202060203" pitchFamily="34" charset="0"/>
            </a:endParaRPr>
          </a:p>
          <a:p>
            <a:pPr algn="ctr">
              <a:defRPr/>
            </a:pPr>
            <a:endParaRPr lang="en-US" sz="800"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Nvidia NIM</a:t>
            </a:r>
          </a:p>
        </p:txBody>
      </p:sp>
      <p:sp>
        <p:nvSpPr>
          <p:cNvPr id="61" name="TextBox 34">
            <a:extLst>
              <a:ext uri="{FF2B5EF4-FFF2-40B4-BE49-F238E27FC236}">
                <a16:creationId xmlns:a16="http://schemas.microsoft.com/office/drawing/2014/main" id="{ADA28D86-CC19-08A2-6E1B-C0E221197018}"/>
              </a:ext>
            </a:extLst>
          </p:cNvPr>
          <p:cNvSpPr txBox="1">
            <a:spLocks noChangeAspect="1"/>
          </p:cNvSpPr>
          <p:nvPr/>
        </p:nvSpPr>
        <p:spPr>
          <a:xfrm>
            <a:off x="3507033" y="1734195"/>
            <a:ext cx="564148" cy="338554"/>
          </a:xfrm>
          <a:prstGeom prst="rect">
            <a:avLst/>
          </a:prstGeom>
          <a:noFill/>
        </p:spPr>
        <p:txBody>
          <a:bodyPr rot="0" spcFirstLastPara="0" vert="horz" wrap="square" lIns="91440" tIns="45720" rIns="9144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800" b="1">
                <a:latin typeface="Graphik" panose="020B0503030202060203" pitchFamily="34" charset="0"/>
              </a:rPr>
              <a:t>Config YAML</a:t>
            </a:r>
          </a:p>
        </p:txBody>
      </p:sp>
      <p:sp>
        <p:nvSpPr>
          <p:cNvPr id="62" name="Rectangle: Rounded Corners 61">
            <a:extLst>
              <a:ext uri="{FF2B5EF4-FFF2-40B4-BE49-F238E27FC236}">
                <a16:creationId xmlns:a16="http://schemas.microsoft.com/office/drawing/2014/main" id="{7BDB0AA0-0A8F-2A78-FB9B-76385BC7A88B}"/>
              </a:ext>
            </a:extLst>
          </p:cNvPr>
          <p:cNvSpPr>
            <a:spLocks/>
          </p:cNvSpPr>
          <p:nvPr/>
        </p:nvSpPr>
        <p:spPr>
          <a:xfrm>
            <a:off x="1502080" y="3093691"/>
            <a:ext cx="1097280" cy="274320"/>
          </a:xfrm>
          <a:prstGeom prst="roundRect">
            <a:avLst/>
          </a:prstGeom>
          <a:solidFill>
            <a:srgbClr val="E8E6FF"/>
          </a:solidFill>
          <a:ln w="12700" cap="flat" cmpd="sng" algn="ctr">
            <a:solidFill>
              <a:schemeClr val="tx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800" kern="0">
                <a:solidFill>
                  <a:srgbClr val="000000"/>
                </a:solidFill>
                <a:latin typeface="Graphik" panose="020B0503030202060203" pitchFamily="34" charset="0"/>
              </a:rPr>
              <a:t>Custom </a:t>
            </a:r>
          </a:p>
          <a:p>
            <a:pPr algn="ctr"/>
            <a:r>
              <a:rPr lang="en-US" sz="800" kern="0">
                <a:solidFill>
                  <a:srgbClr val="000000"/>
                </a:solidFill>
                <a:latin typeface="Graphik" panose="020B0503030202060203" pitchFamily="34" charset="0"/>
              </a:rPr>
              <a:t>Utility Agent 1</a:t>
            </a:r>
          </a:p>
        </p:txBody>
      </p:sp>
      <p:pic>
        <p:nvPicPr>
          <p:cNvPr id="63" name="Graphic 26" descr="Gears outline">
            <a:extLst>
              <a:ext uri="{FF2B5EF4-FFF2-40B4-BE49-F238E27FC236}">
                <a16:creationId xmlns:a16="http://schemas.microsoft.com/office/drawing/2014/main" id="{3DF48F0F-60F4-D818-9504-91E5A0CEF28C}"/>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665434" y="4640325"/>
            <a:ext cx="500197" cy="530420"/>
          </a:xfrm>
          <a:prstGeom prst="rect">
            <a:avLst/>
          </a:prstGeom>
        </p:spPr>
      </p:pic>
      <p:pic>
        <p:nvPicPr>
          <p:cNvPr id="64" name="Graphic 18" descr="Database outline">
            <a:extLst>
              <a:ext uri="{FF2B5EF4-FFF2-40B4-BE49-F238E27FC236}">
                <a16:creationId xmlns:a16="http://schemas.microsoft.com/office/drawing/2014/main" id="{1710B77C-F261-B8E7-9ABA-BD982FE955B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340905" y="4682753"/>
            <a:ext cx="563946" cy="449502"/>
          </a:xfrm>
          <a:prstGeom prst="rect">
            <a:avLst/>
          </a:prstGeom>
        </p:spPr>
      </p:pic>
      <p:sp>
        <p:nvSpPr>
          <p:cNvPr id="65" name="TextBox 25">
            <a:extLst>
              <a:ext uri="{FF2B5EF4-FFF2-40B4-BE49-F238E27FC236}">
                <a16:creationId xmlns:a16="http://schemas.microsoft.com/office/drawing/2014/main" id="{092B2A59-709C-8D6E-060D-5738ED8209FB}"/>
              </a:ext>
            </a:extLst>
          </p:cNvPr>
          <p:cNvSpPr txBox="1">
            <a:spLocks/>
          </p:cNvSpPr>
          <p:nvPr/>
        </p:nvSpPr>
        <p:spPr>
          <a:xfrm>
            <a:off x="2595107" y="5148933"/>
            <a:ext cx="620048" cy="107722"/>
          </a:xfrm>
          <a:prstGeom prst="rect">
            <a:avLst/>
          </a:prstGeom>
          <a:noFill/>
          <a:ln>
            <a:noFill/>
          </a:ln>
        </p:spPr>
        <p:txBody>
          <a:bodyPr rot="0" spcFirstLastPara="0" vert="horz" wrap="square" lIns="0" tIns="0" rIns="0" bIns="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700" b="1">
                <a:latin typeface="Graphik" panose="020B0503030202060203" pitchFamily="34" charset="0"/>
              </a:rPr>
              <a:t>APIs</a:t>
            </a:r>
          </a:p>
        </p:txBody>
      </p:sp>
      <p:sp>
        <p:nvSpPr>
          <p:cNvPr id="66" name="Rectangle: Rounded Corners 65">
            <a:extLst>
              <a:ext uri="{FF2B5EF4-FFF2-40B4-BE49-F238E27FC236}">
                <a16:creationId xmlns:a16="http://schemas.microsoft.com/office/drawing/2014/main" id="{F6815027-54EA-1DEA-73A5-9455D6663279}"/>
              </a:ext>
            </a:extLst>
          </p:cNvPr>
          <p:cNvSpPr>
            <a:spLocks noChangeAspect="1"/>
          </p:cNvSpPr>
          <p:nvPr/>
        </p:nvSpPr>
        <p:spPr>
          <a:xfrm>
            <a:off x="4343660" y="4754889"/>
            <a:ext cx="709594" cy="445459"/>
          </a:xfrm>
          <a:prstGeom prst="roundRect">
            <a:avLst/>
          </a:prstGeom>
          <a:solidFill>
            <a:srgbClr val="E8E6FF"/>
          </a:solidFill>
          <a:ln w="12700" cap="flat" cmpd="sng" algn="ctr">
            <a:solidFill>
              <a:schemeClr val="tx1"/>
            </a:solidFill>
            <a:prstDash val="solid"/>
            <a:miter lim="800000"/>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600" b="1">
                <a:solidFill>
                  <a:srgbClr val="000000"/>
                </a:solidFill>
                <a:latin typeface="Graphik" panose="020B0503030202060203" pitchFamily="34" charset="0"/>
              </a:rPr>
              <a:t>Existing RAG</a:t>
            </a:r>
          </a:p>
        </p:txBody>
      </p:sp>
      <p:sp>
        <p:nvSpPr>
          <p:cNvPr id="67" name="TextBox 36">
            <a:extLst>
              <a:ext uri="{FF2B5EF4-FFF2-40B4-BE49-F238E27FC236}">
                <a16:creationId xmlns:a16="http://schemas.microsoft.com/office/drawing/2014/main" id="{4D6CC4ED-63BD-B963-9FA6-7E0AAE124345}"/>
              </a:ext>
            </a:extLst>
          </p:cNvPr>
          <p:cNvSpPr txBox="1">
            <a:spLocks/>
          </p:cNvSpPr>
          <p:nvPr/>
        </p:nvSpPr>
        <p:spPr>
          <a:xfrm>
            <a:off x="2017959" y="5148933"/>
            <a:ext cx="540555" cy="107722"/>
          </a:xfrm>
          <a:prstGeom prst="rect">
            <a:avLst/>
          </a:prstGeom>
          <a:noFill/>
          <a:ln>
            <a:noFill/>
          </a:ln>
        </p:spPr>
        <p:txBody>
          <a:bodyPr rot="0" spcFirstLastPara="0" vert="horz" wrap="square" lIns="0" tIns="0" rIns="0" bIns="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700" b="1">
                <a:latin typeface="Graphik" panose="020B0503030202060203" pitchFamily="34" charset="0"/>
              </a:rPr>
              <a:t>WEB</a:t>
            </a:r>
          </a:p>
        </p:txBody>
      </p:sp>
      <p:pic>
        <p:nvPicPr>
          <p:cNvPr id="68" name="Graphic 40" descr="Globe outline">
            <a:extLst>
              <a:ext uri="{FF2B5EF4-FFF2-40B4-BE49-F238E27FC236}">
                <a16:creationId xmlns:a16="http://schemas.microsoft.com/office/drawing/2014/main" id="{E39C5EE8-2A22-2E7F-6EED-680D3614DEF5}"/>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2109070" y="4694373"/>
            <a:ext cx="391887" cy="402713"/>
          </a:xfrm>
          <a:prstGeom prst="rect">
            <a:avLst/>
          </a:prstGeom>
        </p:spPr>
      </p:pic>
      <p:cxnSp>
        <p:nvCxnSpPr>
          <p:cNvPr id="69" name="Straight Arrow Connector 68">
            <a:extLst>
              <a:ext uri="{FF2B5EF4-FFF2-40B4-BE49-F238E27FC236}">
                <a16:creationId xmlns:a16="http://schemas.microsoft.com/office/drawing/2014/main" id="{A00C6466-8017-6E62-6CDC-AA0A97919904}"/>
              </a:ext>
            </a:extLst>
          </p:cNvPr>
          <p:cNvCxnSpPr>
            <a:cxnSpLocks noChangeAspect="1"/>
          </p:cNvCxnSpPr>
          <p:nvPr/>
        </p:nvCxnSpPr>
        <p:spPr>
          <a:xfrm>
            <a:off x="531508" y="4510387"/>
            <a:ext cx="4989300" cy="0"/>
          </a:xfrm>
          <a:prstGeom prst="straightConnector1">
            <a:avLst/>
          </a:prstGeom>
          <a:noFill/>
          <a:ln w="12700" cap="flat" cmpd="sng" algn="ctr">
            <a:solidFill>
              <a:srgbClr val="000000"/>
            </a:solidFill>
            <a:prstDash val="dash"/>
            <a:miter lim="800000"/>
          </a:ln>
          <a:effectLst/>
        </p:spPr>
      </p:cxnSp>
      <p:sp>
        <p:nvSpPr>
          <p:cNvPr id="71" name="TextBox 46">
            <a:extLst>
              <a:ext uri="{FF2B5EF4-FFF2-40B4-BE49-F238E27FC236}">
                <a16:creationId xmlns:a16="http://schemas.microsoft.com/office/drawing/2014/main" id="{BBE3A2F9-7B18-3FAA-6279-9623FB88D5AD}"/>
              </a:ext>
            </a:extLst>
          </p:cNvPr>
          <p:cNvSpPr txBox="1">
            <a:spLocks/>
          </p:cNvSpPr>
          <p:nvPr/>
        </p:nvSpPr>
        <p:spPr>
          <a:xfrm>
            <a:off x="3389383" y="3770978"/>
            <a:ext cx="774869" cy="157938"/>
          </a:xfrm>
          <a:prstGeom prst="rect">
            <a:avLst/>
          </a:prstGeom>
          <a:noFill/>
        </p:spPr>
        <p:txBody>
          <a:bodyPr rot="0" spcFirstLastPara="0" vert="horz" wrap="square" lIns="91440" tIns="45720" rIns="9144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700" b="1">
                <a:solidFill>
                  <a:srgbClr val="000000"/>
                </a:solidFill>
                <a:latin typeface="Graphik" panose="020B0503030202060203" pitchFamily="34" charset="0"/>
              </a:rPr>
              <a:t>Project Code</a:t>
            </a:r>
          </a:p>
        </p:txBody>
      </p:sp>
      <p:cxnSp>
        <p:nvCxnSpPr>
          <p:cNvPr id="72" name="Straight Arrow Connector 71">
            <a:extLst>
              <a:ext uri="{FF2B5EF4-FFF2-40B4-BE49-F238E27FC236}">
                <a16:creationId xmlns:a16="http://schemas.microsoft.com/office/drawing/2014/main" id="{E84E140E-D001-A50B-62A1-00EE1019754B}"/>
              </a:ext>
            </a:extLst>
          </p:cNvPr>
          <p:cNvCxnSpPr>
            <a:cxnSpLocks noChangeAspect="1"/>
            <a:stCxn id="241" idx="0"/>
            <a:endCxn id="71" idx="2"/>
          </p:cNvCxnSpPr>
          <p:nvPr/>
        </p:nvCxnSpPr>
        <p:spPr>
          <a:xfrm flipV="1">
            <a:off x="3774932" y="3928916"/>
            <a:ext cx="1886" cy="576096"/>
          </a:xfrm>
          <a:prstGeom prst="straightConnector1">
            <a:avLst/>
          </a:prstGeom>
          <a:noFill/>
          <a:ln w="9525" cap="flat" cmpd="sng" algn="ctr">
            <a:solidFill>
              <a:schemeClr val="tx1"/>
            </a:solidFill>
            <a:prstDash val="solid"/>
            <a:miter lim="800000"/>
            <a:headEnd type="triangle"/>
            <a:tailEnd type="triangle"/>
          </a:ln>
          <a:effectLst/>
        </p:spPr>
      </p:cxnSp>
      <p:sp>
        <p:nvSpPr>
          <p:cNvPr id="73" name="Rectangle: Rounded Corners 72">
            <a:extLst>
              <a:ext uri="{FF2B5EF4-FFF2-40B4-BE49-F238E27FC236}">
                <a16:creationId xmlns:a16="http://schemas.microsoft.com/office/drawing/2014/main" id="{0E2DB7C1-4DEA-0399-E653-2522AD75FFB6}"/>
              </a:ext>
            </a:extLst>
          </p:cNvPr>
          <p:cNvSpPr>
            <a:spLocks/>
          </p:cNvSpPr>
          <p:nvPr/>
        </p:nvSpPr>
        <p:spPr>
          <a:xfrm>
            <a:off x="1500089" y="3408951"/>
            <a:ext cx="1097280" cy="274320"/>
          </a:xfrm>
          <a:prstGeom prst="roundRect">
            <a:avLst/>
          </a:prstGeom>
          <a:solidFill>
            <a:srgbClr val="E8E6FF"/>
          </a:solidFill>
          <a:ln w="12700" cap="flat" cmpd="sng" algn="ctr">
            <a:solidFill>
              <a:schemeClr val="tx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800" kern="0">
                <a:solidFill>
                  <a:srgbClr val="000000"/>
                </a:solidFill>
                <a:latin typeface="Graphik" panose="020B0503030202060203" pitchFamily="34" charset="0"/>
              </a:rPr>
              <a:t>Custom </a:t>
            </a:r>
          </a:p>
          <a:p>
            <a:pPr algn="ctr"/>
            <a:r>
              <a:rPr lang="en-US" sz="800" kern="0">
                <a:solidFill>
                  <a:srgbClr val="000000"/>
                </a:solidFill>
                <a:latin typeface="Graphik" panose="020B0503030202060203" pitchFamily="34" charset="0"/>
              </a:rPr>
              <a:t>Utility Agent 2</a:t>
            </a:r>
          </a:p>
        </p:txBody>
      </p:sp>
      <p:sp>
        <p:nvSpPr>
          <p:cNvPr id="74" name="Rectangle: Rounded Corners 73">
            <a:extLst>
              <a:ext uri="{FF2B5EF4-FFF2-40B4-BE49-F238E27FC236}">
                <a16:creationId xmlns:a16="http://schemas.microsoft.com/office/drawing/2014/main" id="{CC4E8279-F4D6-924D-8DC0-4661B9932901}"/>
              </a:ext>
            </a:extLst>
          </p:cNvPr>
          <p:cNvSpPr>
            <a:spLocks/>
          </p:cNvSpPr>
          <p:nvPr/>
        </p:nvSpPr>
        <p:spPr>
          <a:xfrm>
            <a:off x="1505484" y="3724211"/>
            <a:ext cx="1097280" cy="274320"/>
          </a:xfrm>
          <a:prstGeom prst="roundRect">
            <a:avLst/>
          </a:prstGeom>
          <a:solidFill>
            <a:srgbClr val="E8E6FF"/>
          </a:solidFill>
          <a:ln w="12700" cap="flat" cmpd="sng" algn="ctr">
            <a:solidFill>
              <a:schemeClr val="tx1"/>
            </a:solid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sz="800" kern="0">
                <a:solidFill>
                  <a:srgbClr val="000000"/>
                </a:solidFill>
                <a:latin typeface="Graphik" panose="020B0503030202060203" pitchFamily="34" charset="0"/>
              </a:rPr>
              <a:t>Custom </a:t>
            </a:r>
          </a:p>
          <a:p>
            <a:pPr algn="ctr"/>
            <a:r>
              <a:rPr lang="en-US" sz="800" kern="0">
                <a:solidFill>
                  <a:srgbClr val="000000"/>
                </a:solidFill>
                <a:latin typeface="Graphik" panose="020B0503030202060203" pitchFamily="34" charset="0"/>
              </a:rPr>
              <a:t>Utility Agent 3</a:t>
            </a:r>
          </a:p>
        </p:txBody>
      </p:sp>
      <p:sp>
        <p:nvSpPr>
          <p:cNvPr id="75" name="Rectangle 74">
            <a:extLst>
              <a:ext uri="{FF2B5EF4-FFF2-40B4-BE49-F238E27FC236}">
                <a16:creationId xmlns:a16="http://schemas.microsoft.com/office/drawing/2014/main" id="{CB068F36-9943-F135-0045-95D32DC9A6DD}"/>
              </a:ext>
            </a:extLst>
          </p:cNvPr>
          <p:cNvSpPr>
            <a:spLocks noChangeAspect="1"/>
          </p:cNvSpPr>
          <p:nvPr/>
        </p:nvSpPr>
        <p:spPr>
          <a:xfrm>
            <a:off x="546444" y="2706855"/>
            <a:ext cx="247981" cy="1678511"/>
          </a:xfrm>
          <a:prstGeom prst="rect">
            <a:avLst/>
          </a:prstGeom>
          <a:noFill/>
          <a:ln w="12700" cap="flat" cmpd="sng" algn="ctr">
            <a:noFill/>
            <a:prstDash val="solid"/>
            <a:miter lim="800000"/>
          </a:ln>
          <a:effectLst/>
        </p:spPr>
        <p:txBody>
          <a:bodyPr vert="vert270"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defRPr/>
            </a:pPr>
            <a:r>
              <a:rPr lang="en-US" sz="1000" b="1">
                <a:solidFill>
                  <a:schemeClr val="tx1"/>
                </a:solidFill>
                <a:latin typeface="Graphik" panose="020B0503030202060203" pitchFamily="34" charset="0"/>
              </a:rPr>
              <a:t>Custom Agent Gallery</a:t>
            </a:r>
          </a:p>
        </p:txBody>
      </p:sp>
      <p:cxnSp>
        <p:nvCxnSpPr>
          <p:cNvPr id="76" name="Straight Arrow Connector 75">
            <a:extLst>
              <a:ext uri="{FF2B5EF4-FFF2-40B4-BE49-F238E27FC236}">
                <a16:creationId xmlns:a16="http://schemas.microsoft.com/office/drawing/2014/main" id="{592BF748-834A-ED0F-D1F5-13E8881A34D2}"/>
              </a:ext>
            </a:extLst>
          </p:cNvPr>
          <p:cNvCxnSpPr>
            <a:cxnSpLocks noChangeAspect="1"/>
            <a:stCxn id="29" idx="2"/>
            <a:endCxn id="22" idx="0"/>
          </p:cNvCxnSpPr>
          <p:nvPr/>
        </p:nvCxnSpPr>
        <p:spPr>
          <a:xfrm>
            <a:off x="3789108" y="2559407"/>
            <a:ext cx="0" cy="733208"/>
          </a:xfrm>
          <a:prstGeom prst="straightConnector1">
            <a:avLst/>
          </a:prstGeom>
          <a:noFill/>
          <a:ln w="9525" cap="flat" cmpd="sng" algn="ctr">
            <a:solidFill>
              <a:schemeClr val="tx1"/>
            </a:solidFill>
            <a:prstDash val="solid"/>
            <a:miter lim="800000"/>
            <a:tailEnd type="triangle"/>
          </a:ln>
          <a:effectLst/>
        </p:spPr>
      </p:cxnSp>
      <p:cxnSp>
        <p:nvCxnSpPr>
          <p:cNvPr id="77" name="Straight Arrow Connector 76">
            <a:extLst>
              <a:ext uri="{FF2B5EF4-FFF2-40B4-BE49-F238E27FC236}">
                <a16:creationId xmlns:a16="http://schemas.microsoft.com/office/drawing/2014/main" id="{E9997DCE-2DE4-B030-DE7D-E05AC309147D}"/>
              </a:ext>
            </a:extLst>
          </p:cNvPr>
          <p:cNvCxnSpPr>
            <a:cxnSpLocks noChangeAspect="1"/>
            <a:stCxn id="230" idx="3"/>
            <a:endCxn id="15" idx="1"/>
          </p:cNvCxnSpPr>
          <p:nvPr/>
        </p:nvCxnSpPr>
        <p:spPr>
          <a:xfrm>
            <a:off x="4070965" y="3545219"/>
            <a:ext cx="1275072" cy="3042"/>
          </a:xfrm>
          <a:prstGeom prst="straightConnector1">
            <a:avLst/>
          </a:prstGeom>
          <a:noFill/>
          <a:ln w="9525" cap="flat" cmpd="sng" algn="ctr">
            <a:solidFill>
              <a:schemeClr val="tx1"/>
            </a:solidFill>
            <a:prstDash val="solid"/>
            <a:miter lim="800000"/>
            <a:headEnd type="triangle"/>
            <a:tailEnd type="triangle"/>
          </a:ln>
          <a:effectLst/>
        </p:spPr>
      </p:cxnSp>
      <p:sp>
        <p:nvSpPr>
          <p:cNvPr id="78" name="TextBox 5">
            <a:extLst>
              <a:ext uri="{FF2B5EF4-FFF2-40B4-BE49-F238E27FC236}">
                <a16:creationId xmlns:a16="http://schemas.microsoft.com/office/drawing/2014/main" id="{25C4A489-5E53-7CF9-2A75-B2E24D2A9654}"/>
              </a:ext>
            </a:extLst>
          </p:cNvPr>
          <p:cNvSpPr txBox="1">
            <a:spLocks noChangeAspect="1"/>
          </p:cNvSpPr>
          <p:nvPr/>
        </p:nvSpPr>
        <p:spPr>
          <a:xfrm>
            <a:off x="488618" y="4788447"/>
            <a:ext cx="881449" cy="230832"/>
          </a:xfrm>
          <a:prstGeom prst="rect">
            <a:avLst/>
          </a:prstGeom>
          <a:noFill/>
          <a:ln>
            <a:noFill/>
          </a:ln>
        </p:spPr>
        <p:txBody>
          <a:bodyPr rot="0" spcFirstLastPara="0" vert="horz" wrap="square" lIns="91440" tIns="45720" rIns="91440" bIns="45720" numCol="1" spcCol="0" rtlCol="0" fromWordArt="0" anchor="ctr"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900" b="1">
                <a:latin typeface="Graphik" panose="020B0503030202060203" pitchFamily="34" charset="0"/>
              </a:rPr>
              <a:t>Tools</a:t>
            </a:r>
            <a:endParaRPr lang="en-US" sz="1000" b="1">
              <a:latin typeface="Graphik" panose="020B0503030202060203" pitchFamily="34" charset="0"/>
            </a:endParaRPr>
          </a:p>
        </p:txBody>
      </p:sp>
      <p:sp>
        <p:nvSpPr>
          <p:cNvPr id="82" name="Rectangle 81">
            <a:extLst>
              <a:ext uri="{FF2B5EF4-FFF2-40B4-BE49-F238E27FC236}">
                <a16:creationId xmlns:a16="http://schemas.microsoft.com/office/drawing/2014/main" id="{5051B5E5-363D-CF87-3FCE-9A41017A44CF}"/>
              </a:ext>
            </a:extLst>
          </p:cNvPr>
          <p:cNvSpPr>
            <a:spLocks noChangeAspect="1"/>
          </p:cNvSpPr>
          <p:nvPr/>
        </p:nvSpPr>
        <p:spPr>
          <a:xfrm>
            <a:off x="5694081" y="3764634"/>
            <a:ext cx="536719" cy="168685"/>
          </a:xfrm>
          <a:prstGeom prst="rect">
            <a:avLst/>
          </a:prstGeom>
          <a:noFill/>
          <a:ln w="12700" cap="flat" cmpd="sng" algn="ctr">
            <a:no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defRPr/>
            </a:pPr>
            <a:r>
              <a:rPr lang="en-US" sz="700">
                <a:solidFill>
                  <a:srgbClr val="000000"/>
                </a:solidFill>
                <a:latin typeface="Graphik" panose="020B0503030202060203" pitchFamily="34" charset="0"/>
              </a:rPr>
              <a:t>Serve</a:t>
            </a:r>
          </a:p>
        </p:txBody>
      </p:sp>
      <p:sp>
        <p:nvSpPr>
          <p:cNvPr id="83" name="TextBox 50">
            <a:extLst>
              <a:ext uri="{FF2B5EF4-FFF2-40B4-BE49-F238E27FC236}">
                <a16:creationId xmlns:a16="http://schemas.microsoft.com/office/drawing/2014/main" id="{1AC3D938-2394-011E-35C0-4186A8237177}"/>
              </a:ext>
            </a:extLst>
          </p:cNvPr>
          <p:cNvSpPr txBox="1">
            <a:spLocks noChangeAspect="1"/>
          </p:cNvSpPr>
          <p:nvPr/>
        </p:nvSpPr>
        <p:spPr>
          <a:xfrm>
            <a:off x="4661790" y="4264885"/>
            <a:ext cx="574431" cy="107722"/>
          </a:xfrm>
          <a:prstGeom prst="rect">
            <a:avLst/>
          </a:prstGeom>
          <a:noFill/>
          <a:ln>
            <a:noFill/>
          </a:ln>
        </p:spPr>
        <p:txBody>
          <a:bodyPr rot="0" spcFirstLastPara="0" vert="horz" wrap="square" lIns="0" tIns="0" rIns="0" bIns="0" numCol="1" spcCol="0" rtlCol="0" fromWordArt="0" anchor="ctr" anchorCtr="0" forceAA="0" compatLnSpc="1">
            <a:prstTxWarp prst="textNoShape">
              <a:avLst/>
            </a:prstTxWarp>
            <a:spAutoFit/>
          </a:bodyPr>
          <a:lstStyle>
            <a:defPPr>
              <a:defRPr lang="en-US"/>
            </a:defPPr>
            <a:lvl1pPr algn="ctr">
              <a:defRPr sz="700" b="1">
                <a:latin typeface="Graphik" panose="020B0503030202060203"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t>Logs</a:t>
            </a:r>
          </a:p>
        </p:txBody>
      </p:sp>
      <p:cxnSp>
        <p:nvCxnSpPr>
          <p:cNvPr id="84" name="Connector: Elbow 83">
            <a:extLst>
              <a:ext uri="{FF2B5EF4-FFF2-40B4-BE49-F238E27FC236}">
                <a16:creationId xmlns:a16="http://schemas.microsoft.com/office/drawing/2014/main" id="{FCA22FFE-08F2-272A-7E54-08995F69C965}"/>
              </a:ext>
            </a:extLst>
          </p:cNvPr>
          <p:cNvCxnSpPr>
            <a:cxnSpLocks noChangeAspect="1"/>
          </p:cNvCxnSpPr>
          <p:nvPr/>
        </p:nvCxnSpPr>
        <p:spPr>
          <a:xfrm rot="10800000" flipV="1">
            <a:off x="4933787" y="3692606"/>
            <a:ext cx="395347" cy="240424"/>
          </a:xfrm>
          <a:prstGeom prst="bentConnector2">
            <a:avLst/>
          </a:prstGeom>
          <a:noFill/>
          <a:ln w="9525" cap="flat" cmpd="sng" algn="ctr">
            <a:solidFill>
              <a:srgbClr val="00B0F0"/>
            </a:solidFill>
            <a:prstDash val="solid"/>
            <a:miter lim="800000"/>
            <a:tailEnd type="triangle"/>
          </a:ln>
          <a:effectLst/>
        </p:spPr>
      </p:cxnSp>
      <p:cxnSp>
        <p:nvCxnSpPr>
          <p:cNvPr id="85" name="Straight Arrow Connector 84">
            <a:extLst>
              <a:ext uri="{FF2B5EF4-FFF2-40B4-BE49-F238E27FC236}">
                <a16:creationId xmlns:a16="http://schemas.microsoft.com/office/drawing/2014/main" id="{B7B89432-7FFA-2A15-A1F9-894C331982CB}"/>
              </a:ext>
            </a:extLst>
          </p:cNvPr>
          <p:cNvCxnSpPr>
            <a:cxnSpLocks noChangeAspect="1"/>
            <a:stCxn id="193" idx="2"/>
            <a:endCxn id="243" idx="0"/>
          </p:cNvCxnSpPr>
          <p:nvPr/>
        </p:nvCxnSpPr>
        <p:spPr>
          <a:xfrm>
            <a:off x="2722430" y="4259679"/>
            <a:ext cx="2646" cy="242262"/>
          </a:xfrm>
          <a:prstGeom prst="straightConnector1">
            <a:avLst/>
          </a:prstGeom>
          <a:noFill/>
          <a:ln w="12700" cap="flat" cmpd="sng" algn="ctr">
            <a:solidFill>
              <a:srgbClr val="000000"/>
            </a:solidFill>
            <a:prstDash val="solid"/>
            <a:miter lim="800000"/>
            <a:headEnd type="triangle"/>
            <a:tailEnd type="triangle"/>
          </a:ln>
          <a:effectLst/>
        </p:spPr>
      </p:cxnSp>
      <p:sp>
        <p:nvSpPr>
          <p:cNvPr id="86" name="Rectangle: Rounded Corners 85">
            <a:extLst>
              <a:ext uri="{FF2B5EF4-FFF2-40B4-BE49-F238E27FC236}">
                <a16:creationId xmlns:a16="http://schemas.microsoft.com/office/drawing/2014/main" id="{D02DB1FE-35BF-680C-AB7E-6F96B1366C4C}"/>
              </a:ext>
            </a:extLst>
          </p:cNvPr>
          <p:cNvSpPr>
            <a:spLocks noChangeAspect="1"/>
          </p:cNvSpPr>
          <p:nvPr/>
        </p:nvSpPr>
        <p:spPr>
          <a:xfrm>
            <a:off x="3470783" y="4754093"/>
            <a:ext cx="741342" cy="446256"/>
          </a:xfrm>
          <a:prstGeom prst="roundRect">
            <a:avLst/>
          </a:prstGeom>
          <a:solidFill>
            <a:srgbClr val="E8E6FF"/>
          </a:solidFill>
          <a:ln w="12700" cap="flat" cmpd="sng" algn="ctr">
            <a:solidFill>
              <a:schemeClr val="tx1"/>
            </a:solidFill>
            <a:prstDash val="solid"/>
            <a:miter lim="800000"/>
          </a:ln>
          <a:effectLst/>
        </p:spPr>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defRPr/>
            </a:pPr>
            <a:r>
              <a:rPr lang="en-US" sz="600" b="1">
                <a:solidFill>
                  <a:srgbClr val="000000"/>
                </a:solidFill>
                <a:latin typeface="Graphik" panose="020B0503030202060203" pitchFamily="34" charset="0"/>
              </a:rPr>
              <a:t>Existing Client Agents</a:t>
            </a:r>
          </a:p>
        </p:txBody>
      </p:sp>
      <p:sp>
        <p:nvSpPr>
          <p:cNvPr id="87" name="TextBox 1168">
            <a:extLst>
              <a:ext uri="{FF2B5EF4-FFF2-40B4-BE49-F238E27FC236}">
                <a16:creationId xmlns:a16="http://schemas.microsoft.com/office/drawing/2014/main" id="{BDD8E92D-3B30-108D-2214-1C0B89DE536A}"/>
              </a:ext>
            </a:extLst>
          </p:cNvPr>
          <p:cNvSpPr txBox="1">
            <a:spLocks/>
          </p:cNvSpPr>
          <p:nvPr/>
        </p:nvSpPr>
        <p:spPr>
          <a:xfrm>
            <a:off x="1328281" y="5134526"/>
            <a:ext cx="594610" cy="107722"/>
          </a:xfrm>
          <a:prstGeom prst="rect">
            <a:avLst/>
          </a:prstGeom>
          <a:noFill/>
          <a:ln>
            <a:noFill/>
          </a:ln>
        </p:spPr>
        <p:txBody>
          <a:bodyPr rot="0" spcFirstLastPara="0" vert="horz" wrap="square" lIns="0" tIns="0" rIns="0" bIns="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defRPr/>
            </a:pPr>
            <a:r>
              <a:rPr lang="en-US" sz="700" b="1">
                <a:latin typeface="Graphik" panose="020B0503030202060203" pitchFamily="34" charset="0"/>
              </a:rPr>
              <a:t>Databases</a:t>
            </a:r>
          </a:p>
        </p:txBody>
      </p:sp>
      <p:sp>
        <p:nvSpPr>
          <p:cNvPr id="88" name="TextBox 31">
            <a:extLst>
              <a:ext uri="{FF2B5EF4-FFF2-40B4-BE49-F238E27FC236}">
                <a16:creationId xmlns:a16="http://schemas.microsoft.com/office/drawing/2014/main" id="{C57409BB-85F3-369C-FB53-5CE990B13D26}"/>
              </a:ext>
            </a:extLst>
          </p:cNvPr>
          <p:cNvSpPr txBox="1">
            <a:spLocks noChangeAspect="1"/>
          </p:cNvSpPr>
          <p:nvPr/>
        </p:nvSpPr>
        <p:spPr>
          <a:xfrm>
            <a:off x="2633903" y="2042847"/>
            <a:ext cx="1018289" cy="381185"/>
          </a:xfrm>
          <a:prstGeom prst="rect">
            <a:avLst/>
          </a:prstGeom>
          <a:noFill/>
          <a:ln>
            <a:noFill/>
          </a:ln>
        </p:spPr>
        <p:txBody>
          <a:bodyPr wrap="square" lIns="91440" tIns="45720" rIns="91440" bIns="45720" rtlCol="0" anchor="t">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58738" indent="-58738">
              <a:buFont typeface="Arial" panose="020B0604020202020204" pitchFamily="34" charset="0"/>
              <a:buChar char="•"/>
              <a:defRPr/>
            </a:pPr>
            <a:r>
              <a:rPr lang="en-US" sz="700">
                <a:solidFill>
                  <a:srgbClr val="000000"/>
                </a:solidFill>
                <a:latin typeface="Graphik" panose="020B0503030202060203" pitchFamily="34" charset="0"/>
              </a:rPr>
              <a:t>Agent registration</a:t>
            </a:r>
          </a:p>
          <a:p>
            <a:pPr marL="58738" indent="-58738">
              <a:buFont typeface="Arial" panose="020B0604020202020204" pitchFamily="34" charset="0"/>
              <a:buChar char="•"/>
              <a:defRPr/>
            </a:pPr>
            <a:r>
              <a:rPr lang="en-US" sz="700">
                <a:solidFill>
                  <a:srgbClr val="000000"/>
                </a:solidFill>
                <a:latin typeface="Graphik" panose="020B0503030202060203" pitchFamily="34" charset="0"/>
              </a:rPr>
              <a:t>Super Agent conf</a:t>
            </a:r>
          </a:p>
          <a:p>
            <a:pPr marL="58738" indent="-58738">
              <a:buFont typeface="Arial" panose="020B0604020202020204" pitchFamily="34" charset="0"/>
              <a:buChar char="•"/>
              <a:defRPr/>
            </a:pPr>
            <a:r>
              <a:rPr lang="en-US" sz="700">
                <a:solidFill>
                  <a:srgbClr val="000000"/>
                </a:solidFill>
                <a:latin typeface="Graphik" panose="020B0503030202060203" pitchFamily="34" charset="0"/>
              </a:rPr>
              <a:t>Pre-built utility agent conf</a:t>
            </a:r>
          </a:p>
        </p:txBody>
      </p:sp>
      <p:cxnSp>
        <p:nvCxnSpPr>
          <p:cNvPr id="89" name="Connector: Elbow 88">
            <a:extLst>
              <a:ext uri="{FF2B5EF4-FFF2-40B4-BE49-F238E27FC236}">
                <a16:creationId xmlns:a16="http://schemas.microsoft.com/office/drawing/2014/main" id="{4E166156-B87B-456B-9E88-47E0BF54EB01}"/>
              </a:ext>
            </a:extLst>
          </p:cNvPr>
          <p:cNvCxnSpPr>
            <a:cxnSpLocks/>
            <a:stCxn id="230" idx="1"/>
            <a:endCxn id="62" idx="3"/>
          </p:cNvCxnSpPr>
          <p:nvPr/>
        </p:nvCxnSpPr>
        <p:spPr>
          <a:xfrm rot="10800000">
            <a:off x="2599361" y="3230851"/>
            <a:ext cx="879537" cy="314368"/>
          </a:xfrm>
          <a:prstGeom prst="bentConnector3">
            <a:avLst>
              <a:gd name="adj1" fmla="val 50000"/>
            </a:avLst>
          </a:prstGeom>
          <a:noFill/>
          <a:ln w="9525" cap="flat" cmpd="sng" algn="ctr">
            <a:solidFill>
              <a:schemeClr val="tx1"/>
            </a:solidFill>
            <a:prstDash val="solid"/>
            <a:miter lim="800000"/>
            <a:headEnd type="triangle"/>
            <a:tailEnd type="none"/>
          </a:ln>
          <a:effectLst/>
        </p:spPr>
      </p:cxnSp>
      <p:cxnSp>
        <p:nvCxnSpPr>
          <p:cNvPr id="90" name="Connector: Elbow 89">
            <a:extLst>
              <a:ext uri="{FF2B5EF4-FFF2-40B4-BE49-F238E27FC236}">
                <a16:creationId xmlns:a16="http://schemas.microsoft.com/office/drawing/2014/main" id="{1FCB1DA6-B18E-F083-3AC9-B8046C6E3D38}"/>
              </a:ext>
            </a:extLst>
          </p:cNvPr>
          <p:cNvCxnSpPr>
            <a:cxnSpLocks/>
            <a:stCxn id="230" idx="1"/>
            <a:endCxn id="74" idx="3"/>
          </p:cNvCxnSpPr>
          <p:nvPr/>
        </p:nvCxnSpPr>
        <p:spPr>
          <a:xfrm rot="10800000" flipV="1">
            <a:off x="2602765" y="3545219"/>
            <a:ext cx="876133" cy="316152"/>
          </a:xfrm>
          <a:prstGeom prst="bentConnector3">
            <a:avLst>
              <a:gd name="adj1" fmla="val 50000"/>
            </a:avLst>
          </a:prstGeom>
          <a:noFill/>
          <a:ln w="9525" cap="flat" cmpd="sng" algn="ctr">
            <a:solidFill>
              <a:schemeClr val="tx1"/>
            </a:solidFill>
            <a:prstDash val="solid"/>
            <a:miter lim="800000"/>
            <a:headEnd type="triangle"/>
            <a:tailEnd type="none"/>
          </a:ln>
          <a:effectLst/>
        </p:spPr>
      </p:cxnSp>
      <p:cxnSp>
        <p:nvCxnSpPr>
          <p:cNvPr id="91" name="Straight Arrow Connector 90">
            <a:extLst>
              <a:ext uri="{FF2B5EF4-FFF2-40B4-BE49-F238E27FC236}">
                <a16:creationId xmlns:a16="http://schemas.microsoft.com/office/drawing/2014/main" id="{2CA99938-E811-3BE3-FC74-C17567456DD9}"/>
              </a:ext>
            </a:extLst>
          </p:cNvPr>
          <p:cNvCxnSpPr>
            <a:cxnSpLocks/>
            <a:stCxn id="73" idx="3"/>
            <a:endCxn id="230" idx="1"/>
          </p:cNvCxnSpPr>
          <p:nvPr/>
        </p:nvCxnSpPr>
        <p:spPr>
          <a:xfrm flipV="1">
            <a:off x="2597369" y="3545219"/>
            <a:ext cx="881528" cy="892"/>
          </a:xfrm>
          <a:prstGeom prst="bentConnector3">
            <a:avLst>
              <a:gd name="adj1" fmla="val 50000"/>
            </a:avLst>
          </a:prstGeom>
          <a:noFill/>
          <a:ln w="9525" cap="flat" cmpd="sng" algn="ctr">
            <a:solidFill>
              <a:schemeClr val="tx1"/>
            </a:solidFill>
            <a:prstDash val="solid"/>
            <a:miter lim="800000"/>
            <a:tailEnd type="triangle"/>
          </a:ln>
          <a:effectLst/>
        </p:spPr>
      </p:cxnSp>
      <p:cxnSp>
        <p:nvCxnSpPr>
          <p:cNvPr id="92" name="Straight Arrow Connector 91">
            <a:extLst>
              <a:ext uri="{FF2B5EF4-FFF2-40B4-BE49-F238E27FC236}">
                <a16:creationId xmlns:a16="http://schemas.microsoft.com/office/drawing/2014/main" id="{C266D297-764D-2AC5-73EE-82D0EF2C3BC0}"/>
              </a:ext>
            </a:extLst>
          </p:cNvPr>
          <p:cNvCxnSpPr>
            <a:cxnSpLocks noChangeAspect="1"/>
          </p:cNvCxnSpPr>
          <p:nvPr/>
        </p:nvCxnSpPr>
        <p:spPr>
          <a:xfrm>
            <a:off x="5716508" y="3621253"/>
            <a:ext cx="459783" cy="0"/>
          </a:xfrm>
          <a:prstGeom prst="straightConnector1">
            <a:avLst/>
          </a:prstGeom>
          <a:noFill/>
          <a:ln w="9525" cap="flat" cmpd="sng" algn="ctr">
            <a:solidFill>
              <a:schemeClr val="tx1"/>
            </a:solidFill>
            <a:prstDash val="solid"/>
            <a:headEnd type="none" w="med" len="med"/>
            <a:tailEnd type="triangle" w="med" len="med"/>
          </a:ln>
          <a:effectLst/>
        </p:spPr>
      </p:cxnSp>
      <p:cxnSp>
        <p:nvCxnSpPr>
          <p:cNvPr id="93" name="Straight Arrow Connector 92">
            <a:extLst>
              <a:ext uri="{FF2B5EF4-FFF2-40B4-BE49-F238E27FC236}">
                <a16:creationId xmlns:a16="http://schemas.microsoft.com/office/drawing/2014/main" id="{A9E989D2-F4E4-8323-F66E-A9DE55432180}"/>
              </a:ext>
            </a:extLst>
          </p:cNvPr>
          <p:cNvCxnSpPr>
            <a:cxnSpLocks noChangeAspect="1"/>
          </p:cNvCxnSpPr>
          <p:nvPr/>
        </p:nvCxnSpPr>
        <p:spPr>
          <a:xfrm flipH="1">
            <a:off x="5695758" y="3938035"/>
            <a:ext cx="459783" cy="0"/>
          </a:xfrm>
          <a:prstGeom prst="straightConnector1">
            <a:avLst/>
          </a:prstGeom>
          <a:noFill/>
          <a:ln w="9525" cap="flat" cmpd="sng" algn="ctr">
            <a:solidFill>
              <a:schemeClr val="tx1"/>
            </a:solidFill>
            <a:prstDash val="solid"/>
            <a:headEnd type="none" w="med" len="med"/>
            <a:tailEnd type="triangle" w="med" len="med"/>
          </a:ln>
          <a:effectLst/>
        </p:spPr>
      </p:cxnSp>
      <p:sp>
        <p:nvSpPr>
          <p:cNvPr id="94" name="Rectangle: Rounded Corners 93">
            <a:extLst>
              <a:ext uri="{FF2B5EF4-FFF2-40B4-BE49-F238E27FC236}">
                <a16:creationId xmlns:a16="http://schemas.microsoft.com/office/drawing/2014/main" id="{925CEB41-80F7-2188-3494-F4AC7C21E8FE}"/>
              </a:ext>
            </a:extLst>
          </p:cNvPr>
          <p:cNvSpPr>
            <a:spLocks noChangeAspect="1"/>
          </p:cNvSpPr>
          <p:nvPr/>
        </p:nvSpPr>
        <p:spPr>
          <a:xfrm>
            <a:off x="5347287" y="2176832"/>
            <a:ext cx="363530" cy="3379736"/>
          </a:xfrm>
          <a:prstGeom prst="roundRect">
            <a:avLst/>
          </a:prstGeom>
          <a:solidFill>
            <a:schemeClr val="accent1"/>
          </a:solidFill>
          <a:ln w="12700" cap="flat" cmpd="sng" algn="ctr">
            <a:noFill/>
            <a:prstDash val="solid"/>
            <a:miter lim="800000"/>
          </a:ln>
          <a:effectLst/>
        </p:spPr>
        <p:txBody>
          <a:bodyPr vert="vert270"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Graphik" panose="020B0503030202060203" pitchFamily="34" charset="0"/>
              </a:rPr>
              <a:t>AIR-SDK</a:t>
            </a:r>
          </a:p>
        </p:txBody>
      </p:sp>
      <p:sp>
        <p:nvSpPr>
          <p:cNvPr id="97" name="Rectangle: Rounded Corners 96">
            <a:extLst>
              <a:ext uri="{FF2B5EF4-FFF2-40B4-BE49-F238E27FC236}">
                <a16:creationId xmlns:a16="http://schemas.microsoft.com/office/drawing/2014/main" id="{0370117F-2EBF-E2F1-64E5-3CD770D0DFFC}"/>
              </a:ext>
            </a:extLst>
          </p:cNvPr>
          <p:cNvSpPr/>
          <p:nvPr/>
        </p:nvSpPr>
        <p:spPr>
          <a:xfrm>
            <a:off x="7491359" y="3155455"/>
            <a:ext cx="1120723" cy="274320"/>
          </a:xfrm>
          <a:prstGeom prst="roundRect">
            <a:avLst/>
          </a:prstGeom>
          <a:solidFill>
            <a:srgbClr val="558BC4"/>
          </a:solidFill>
          <a:ln w="12700" cap="flat" cmpd="sng" algn="ctr">
            <a:solidFill>
              <a:schemeClr val="tx1"/>
            </a:solidFill>
            <a:prstDash val="solid"/>
            <a:miter lim="800000"/>
          </a:ln>
          <a:effectLst/>
        </p:spPr>
        <p:txBody>
          <a:bodyPr lIns="91440" tIns="91440" rIns="91440" bIns="91440" rtlCol="0" anchor="ctr"/>
          <a:lstStyle/>
          <a:p>
            <a:pPr algn="ctr">
              <a:defRPr/>
            </a:pPr>
            <a:r>
              <a:rPr lang="en-US" sz="800" kern="0">
                <a:solidFill>
                  <a:schemeClr val="bg1"/>
                </a:solidFill>
                <a:latin typeface="Graphik" panose="020B0503030202060203" pitchFamily="34" charset="0"/>
              </a:rPr>
              <a:t>Orchestrator</a:t>
            </a:r>
          </a:p>
        </p:txBody>
      </p:sp>
      <p:sp>
        <p:nvSpPr>
          <p:cNvPr id="98" name="Rectangle: Rounded Corners 97">
            <a:extLst>
              <a:ext uri="{FF2B5EF4-FFF2-40B4-BE49-F238E27FC236}">
                <a16:creationId xmlns:a16="http://schemas.microsoft.com/office/drawing/2014/main" id="{5C5AFED6-D17D-0401-24CB-42528E264CB5}"/>
              </a:ext>
            </a:extLst>
          </p:cNvPr>
          <p:cNvSpPr/>
          <p:nvPr/>
        </p:nvSpPr>
        <p:spPr>
          <a:xfrm>
            <a:off x="7491359" y="3573693"/>
            <a:ext cx="1120723" cy="274320"/>
          </a:xfrm>
          <a:prstGeom prst="roundRect">
            <a:avLst/>
          </a:prstGeom>
          <a:solidFill>
            <a:srgbClr val="BBD1E8"/>
          </a:solidFill>
          <a:ln w="12700" cap="flat" cmpd="sng" algn="ctr">
            <a:solidFill>
              <a:schemeClr val="tx1"/>
            </a:solidFill>
            <a:prstDash val="solid"/>
            <a:miter lim="800000"/>
          </a:ln>
          <a:effectLst/>
        </p:spPr>
        <p:txBody>
          <a:bodyPr lIns="91440" tIns="91440" rIns="91440" bIns="91440" rtlCol="0" anchor="ctr"/>
          <a:lstStyle/>
          <a:p>
            <a:pPr algn="ctr">
              <a:defRPr/>
            </a:pPr>
            <a:r>
              <a:rPr lang="en-US" sz="800" kern="0">
                <a:solidFill>
                  <a:srgbClr val="000000"/>
                </a:solidFill>
                <a:latin typeface="Graphik" panose="020B0503030202060203" pitchFamily="34" charset="0"/>
              </a:rPr>
              <a:t>Super Agent</a:t>
            </a:r>
          </a:p>
        </p:txBody>
      </p:sp>
      <p:sp>
        <p:nvSpPr>
          <p:cNvPr id="99" name="Rectangle: Rounded Corners 98">
            <a:extLst>
              <a:ext uri="{FF2B5EF4-FFF2-40B4-BE49-F238E27FC236}">
                <a16:creationId xmlns:a16="http://schemas.microsoft.com/office/drawing/2014/main" id="{FEE19DE6-8A99-10B2-93A6-6FC1A79A578C}"/>
              </a:ext>
            </a:extLst>
          </p:cNvPr>
          <p:cNvSpPr/>
          <p:nvPr/>
        </p:nvSpPr>
        <p:spPr>
          <a:xfrm>
            <a:off x="7491359" y="3991931"/>
            <a:ext cx="1120723" cy="274320"/>
          </a:xfrm>
          <a:prstGeom prst="roundRect">
            <a:avLst/>
          </a:prstGeom>
          <a:solidFill>
            <a:srgbClr val="E8E6FF"/>
          </a:solidFill>
          <a:ln w="12700" cap="flat" cmpd="sng" algn="ctr">
            <a:solidFill>
              <a:schemeClr val="tx1"/>
            </a:solidFill>
            <a:prstDash val="solid"/>
            <a:miter lim="800000"/>
          </a:ln>
          <a:effectLst/>
        </p:spPr>
        <p:txBody>
          <a:bodyPr lIns="91440" tIns="91440" rIns="91440" bIns="91440" rtlCol="0" anchor="ctr"/>
          <a:lstStyle/>
          <a:p>
            <a:pPr algn="ctr">
              <a:defRPr/>
            </a:pPr>
            <a:r>
              <a:rPr lang="en-US" sz="800" kern="0">
                <a:solidFill>
                  <a:srgbClr val="000000"/>
                </a:solidFill>
                <a:latin typeface="Graphik" panose="020B0503030202060203" pitchFamily="34" charset="0"/>
              </a:rPr>
              <a:t>Utility Agent</a:t>
            </a:r>
          </a:p>
        </p:txBody>
      </p:sp>
      <p:cxnSp>
        <p:nvCxnSpPr>
          <p:cNvPr id="100" name="Straight Arrow Connector 1027">
            <a:extLst>
              <a:ext uri="{FF2B5EF4-FFF2-40B4-BE49-F238E27FC236}">
                <a16:creationId xmlns:a16="http://schemas.microsoft.com/office/drawing/2014/main" id="{A8FF5FAB-509D-B716-87F7-D991D103B8DC}"/>
              </a:ext>
            </a:extLst>
          </p:cNvPr>
          <p:cNvCxnSpPr>
            <a:cxnSpLocks noChangeAspect="1"/>
          </p:cNvCxnSpPr>
          <p:nvPr/>
        </p:nvCxnSpPr>
        <p:spPr>
          <a:xfrm flipV="1">
            <a:off x="6934387" y="3292615"/>
            <a:ext cx="556972" cy="417466"/>
          </a:xfrm>
          <a:prstGeom prst="bentConnector3">
            <a:avLst>
              <a:gd name="adj1" fmla="val 50000"/>
            </a:avLst>
          </a:prstGeom>
          <a:noFill/>
          <a:ln w="9525" cap="flat" cmpd="sng" algn="ctr">
            <a:solidFill>
              <a:schemeClr val="tx1"/>
            </a:solidFill>
            <a:prstDash val="solid"/>
            <a:headEnd type="none" w="med" len="med"/>
            <a:tailEnd type="triangle" w="med" len="med"/>
          </a:ln>
          <a:effectLst/>
        </p:spPr>
      </p:cxnSp>
      <p:cxnSp>
        <p:nvCxnSpPr>
          <p:cNvPr id="101" name="Straight Arrow Connector 1027">
            <a:extLst>
              <a:ext uri="{FF2B5EF4-FFF2-40B4-BE49-F238E27FC236}">
                <a16:creationId xmlns:a16="http://schemas.microsoft.com/office/drawing/2014/main" id="{DCE4D9A3-80AB-63C0-7471-4DE96DD78EB0}"/>
              </a:ext>
            </a:extLst>
          </p:cNvPr>
          <p:cNvCxnSpPr>
            <a:cxnSpLocks noChangeAspect="1"/>
          </p:cNvCxnSpPr>
          <p:nvPr/>
        </p:nvCxnSpPr>
        <p:spPr>
          <a:xfrm>
            <a:off x="6934387" y="3710081"/>
            <a:ext cx="556972" cy="772"/>
          </a:xfrm>
          <a:prstGeom prst="bentConnector3">
            <a:avLst>
              <a:gd name="adj1" fmla="val 50000"/>
            </a:avLst>
          </a:prstGeom>
          <a:noFill/>
          <a:ln w="9525" cap="flat" cmpd="sng" algn="ctr">
            <a:solidFill>
              <a:schemeClr val="tx1"/>
            </a:solidFill>
            <a:prstDash val="solid"/>
            <a:headEnd type="none" w="med" len="med"/>
            <a:tailEnd type="triangle" w="med" len="med"/>
          </a:ln>
          <a:effectLst/>
        </p:spPr>
      </p:cxnSp>
      <p:cxnSp>
        <p:nvCxnSpPr>
          <p:cNvPr id="102" name="Straight Arrow Connector 1027">
            <a:extLst>
              <a:ext uri="{FF2B5EF4-FFF2-40B4-BE49-F238E27FC236}">
                <a16:creationId xmlns:a16="http://schemas.microsoft.com/office/drawing/2014/main" id="{9D94A0AE-7AED-5D75-0350-E180D0901D13}"/>
              </a:ext>
            </a:extLst>
          </p:cNvPr>
          <p:cNvCxnSpPr>
            <a:cxnSpLocks noChangeAspect="1"/>
          </p:cNvCxnSpPr>
          <p:nvPr/>
        </p:nvCxnSpPr>
        <p:spPr>
          <a:xfrm>
            <a:off x="6934387" y="3710081"/>
            <a:ext cx="556972" cy="419010"/>
          </a:xfrm>
          <a:prstGeom prst="bentConnector3">
            <a:avLst>
              <a:gd name="adj1" fmla="val 50000"/>
            </a:avLst>
          </a:prstGeom>
          <a:noFill/>
          <a:ln w="9525" cap="flat" cmpd="sng" algn="ctr">
            <a:solidFill>
              <a:schemeClr val="tx1"/>
            </a:solidFill>
            <a:prstDash val="solid"/>
            <a:headEnd type="none" w="med" len="med"/>
            <a:tailEnd type="triangle" w="med" len="med"/>
          </a:ln>
          <a:effectLst/>
        </p:spPr>
      </p:cxnSp>
      <p:sp>
        <p:nvSpPr>
          <p:cNvPr id="103" name="Rectangle: Rounded Corners 102">
            <a:extLst>
              <a:ext uri="{FF2B5EF4-FFF2-40B4-BE49-F238E27FC236}">
                <a16:creationId xmlns:a16="http://schemas.microsoft.com/office/drawing/2014/main" id="{C17CA7C3-8C9F-B3EE-E2B0-71E98F521759}"/>
              </a:ext>
            </a:extLst>
          </p:cNvPr>
          <p:cNvSpPr/>
          <p:nvPr/>
        </p:nvSpPr>
        <p:spPr>
          <a:xfrm rot="16200000">
            <a:off x="8364589" y="3530710"/>
            <a:ext cx="1115093" cy="372544"/>
          </a:xfrm>
          <a:prstGeom prst="roundRect">
            <a:avLst/>
          </a:prstGeom>
          <a:noFill/>
          <a:ln w="12700" cap="flat" cmpd="sng" algn="ctr">
            <a:solidFill>
              <a:schemeClr val="tx1"/>
            </a:solidFill>
            <a:prstDash val="solid"/>
            <a:miter lim="800000"/>
          </a:ln>
          <a:effectLst/>
        </p:spPr>
        <p:txBody>
          <a:bodyPr lIns="91440" tIns="91440" rIns="91440" bIns="91440" rtlCol="0" anchor="ctr"/>
          <a:lstStyle/>
          <a:p>
            <a:pPr algn="ctr">
              <a:defRPr/>
            </a:pPr>
            <a:r>
              <a:rPr lang="en-US" sz="800" kern="0">
                <a:solidFill>
                  <a:srgbClr val="000000"/>
                </a:solidFill>
                <a:latin typeface="Graphik" panose="020B0503030202060203" pitchFamily="34" charset="0"/>
              </a:rPr>
              <a:t>Memory</a:t>
            </a:r>
          </a:p>
        </p:txBody>
      </p:sp>
      <p:sp>
        <p:nvSpPr>
          <p:cNvPr id="104" name="Rectangle: Rounded Corners 103">
            <a:extLst>
              <a:ext uri="{FF2B5EF4-FFF2-40B4-BE49-F238E27FC236}">
                <a16:creationId xmlns:a16="http://schemas.microsoft.com/office/drawing/2014/main" id="{96CDA17C-D3DA-FA72-A198-3356E7289BCD}"/>
              </a:ext>
            </a:extLst>
          </p:cNvPr>
          <p:cNvSpPr/>
          <p:nvPr/>
        </p:nvSpPr>
        <p:spPr>
          <a:xfrm>
            <a:off x="9426317" y="1231274"/>
            <a:ext cx="822960" cy="1005840"/>
          </a:xfrm>
          <a:prstGeom prst="roundRect">
            <a:avLst>
              <a:gd name="adj" fmla="val 8025"/>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0" tIns="0" rIns="0" bIns="0" rtlCol="0" anchor="ctr"/>
          <a:lstStyle/>
          <a:p>
            <a:pPr algn="ctr">
              <a:defRPr/>
            </a:pPr>
            <a:r>
              <a:rPr lang="en-US" sz="800" b="1" kern="0" err="1">
                <a:solidFill>
                  <a:srgbClr val="000000"/>
                </a:solidFill>
                <a:latin typeface="Graphik" panose="020B0503030202060203" pitchFamily="34" charset="0"/>
              </a:rPr>
              <a:t>Reranker</a:t>
            </a: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Nvidia NIM</a:t>
            </a:r>
          </a:p>
        </p:txBody>
      </p:sp>
      <p:sp>
        <p:nvSpPr>
          <p:cNvPr id="105" name="Rectangle: Rounded Corners 104">
            <a:extLst>
              <a:ext uri="{FF2B5EF4-FFF2-40B4-BE49-F238E27FC236}">
                <a16:creationId xmlns:a16="http://schemas.microsoft.com/office/drawing/2014/main" id="{370B3617-6CC5-F60A-865F-21F975095855}"/>
              </a:ext>
            </a:extLst>
          </p:cNvPr>
          <p:cNvSpPr/>
          <p:nvPr/>
        </p:nvSpPr>
        <p:spPr>
          <a:xfrm>
            <a:off x="10345918" y="1231274"/>
            <a:ext cx="822960" cy="1005840"/>
          </a:xfrm>
          <a:prstGeom prst="roundRect">
            <a:avLst>
              <a:gd name="adj" fmla="val 6173"/>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0" tIns="0" rIns="0" bIns="0" rtlCol="0" anchor="ctr"/>
          <a:lstStyle/>
          <a:p>
            <a:pPr algn="ctr">
              <a:defRPr/>
            </a:pPr>
            <a:r>
              <a:rPr lang="en-US" sz="800" b="1" kern="0">
                <a:solidFill>
                  <a:srgbClr val="000000"/>
                </a:solidFill>
                <a:latin typeface="Graphik" panose="020B0503030202060203" pitchFamily="34" charset="0"/>
              </a:rPr>
              <a:t>VLM</a:t>
            </a: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Nvidia NIM</a:t>
            </a:r>
          </a:p>
        </p:txBody>
      </p:sp>
      <p:cxnSp>
        <p:nvCxnSpPr>
          <p:cNvPr id="115" name="Straight Arrow Connector 114">
            <a:extLst>
              <a:ext uri="{FF2B5EF4-FFF2-40B4-BE49-F238E27FC236}">
                <a16:creationId xmlns:a16="http://schemas.microsoft.com/office/drawing/2014/main" id="{DF948607-04FB-DFD9-0CF5-8EBE97227707}"/>
              </a:ext>
            </a:extLst>
          </p:cNvPr>
          <p:cNvCxnSpPr>
            <a:cxnSpLocks noChangeAspect="1"/>
            <a:stCxn id="49" idx="0"/>
            <a:endCxn id="168" idx="2"/>
          </p:cNvCxnSpPr>
          <p:nvPr/>
        </p:nvCxnSpPr>
        <p:spPr>
          <a:xfrm rot="5400000" flipH="1" flipV="1">
            <a:off x="6525913" y="4845213"/>
            <a:ext cx="425133" cy="190"/>
          </a:xfrm>
          <a:prstGeom prst="bentConnector3">
            <a:avLst>
              <a:gd name="adj1" fmla="val 50000"/>
            </a:avLst>
          </a:prstGeom>
          <a:noFill/>
          <a:ln w="9525" cap="flat" cmpd="sng" algn="ctr">
            <a:solidFill>
              <a:srgbClr val="2E75B5"/>
            </a:solidFill>
            <a:prstDash val="solid"/>
            <a:headEnd type="triangle" w="med" len="med"/>
            <a:tailEnd type="triangle" w="med" len="med"/>
          </a:ln>
          <a:effectLst/>
        </p:spPr>
      </p:cxnSp>
      <p:sp>
        <p:nvSpPr>
          <p:cNvPr id="116" name="TextBox 115">
            <a:extLst>
              <a:ext uri="{FF2B5EF4-FFF2-40B4-BE49-F238E27FC236}">
                <a16:creationId xmlns:a16="http://schemas.microsoft.com/office/drawing/2014/main" id="{699F284C-256E-AB22-6781-FC19113C1827}"/>
              </a:ext>
            </a:extLst>
          </p:cNvPr>
          <p:cNvSpPr txBox="1"/>
          <p:nvPr/>
        </p:nvSpPr>
        <p:spPr>
          <a:xfrm>
            <a:off x="8388094" y="4784154"/>
            <a:ext cx="343552" cy="123111"/>
          </a:xfrm>
          <a:prstGeom prst="rect">
            <a:avLst/>
          </a:prstGeom>
          <a:noFill/>
          <a:ln>
            <a:noFill/>
          </a:ln>
        </p:spPr>
        <p:txBody>
          <a:bodyPr wrap="square" lIns="0" tIns="0" rIns="0" bIns="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latin typeface="Graphik" panose="020B0503030202060203" pitchFamily="34" charset="0"/>
              </a:rPr>
              <a:t>RAG</a:t>
            </a:r>
          </a:p>
        </p:txBody>
      </p:sp>
      <p:cxnSp>
        <p:nvCxnSpPr>
          <p:cNvPr id="119" name="Straight Arrow Connector 118">
            <a:extLst>
              <a:ext uri="{FF2B5EF4-FFF2-40B4-BE49-F238E27FC236}">
                <a16:creationId xmlns:a16="http://schemas.microsoft.com/office/drawing/2014/main" id="{938CA977-FDF9-29F8-49FA-D97B8B73AB40}"/>
              </a:ext>
            </a:extLst>
          </p:cNvPr>
          <p:cNvCxnSpPr>
            <a:cxnSpLocks noChangeAspect="1"/>
            <a:stCxn id="4" idx="0"/>
            <a:endCxn id="6" idx="2"/>
          </p:cNvCxnSpPr>
          <p:nvPr/>
        </p:nvCxnSpPr>
        <p:spPr>
          <a:xfrm flipV="1">
            <a:off x="8455012" y="2298773"/>
            <a:ext cx="0" cy="539654"/>
          </a:xfrm>
          <a:prstGeom prst="straightConnector1">
            <a:avLst/>
          </a:prstGeom>
          <a:noFill/>
          <a:ln w="9525" cap="flat" cmpd="sng" algn="ctr">
            <a:solidFill>
              <a:srgbClr val="FEC000"/>
            </a:solidFill>
            <a:prstDash val="solid"/>
            <a:headEnd type="triangle" w="med" len="med"/>
            <a:tailEnd type="triangle" w="med" len="med"/>
          </a:ln>
          <a:effectLst/>
        </p:spPr>
      </p:cxnSp>
      <p:pic>
        <p:nvPicPr>
          <p:cNvPr id="120" name="Graphic 18" descr="Database outline">
            <a:extLst>
              <a:ext uri="{FF2B5EF4-FFF2-40B4-BE49-F238E27FC236}">
                <a16:creationId xmlns:a16="http://schemas.microsoft.com/office/drawing/2014/main" id="{B6822630-4648-6AA9-B456-1D155AF1021A}"/>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4718535" y="3913852"/>
            <a:ext cx="448213" cy="357255"/>
          </a:xfrm>
          <a:prstGeom prst="rect">
            <a:avLst/>
          </a:prstGeom>
        </p:spPr>
      </p:pic>
      <p:sp>
        <p:nvSpPr>
          <p:cNvPr id="121" name="Rectangle 120">
            <a:extLst>
              <a:ext uri="{FF2B5EF4-FFF2-40B4-BE49-F238E27FC236}">
                <a16:creationId xmlns:a16="http://schemas.microsoft.com/office/drawing/2014/main" id="{F8DE5FBF-2E75-F87A-C5A0-522E82029074}"/>
              </a:ext>
            </a:extLst>
          </p:cNvPr>
          <p:cNvSpPr>
            <a:spLocks noChangeAspect="1"/>
          </p:cNvSpPr>
          <p:nvPr/>
        </p:nvSpPr>
        <p:spPr>
          <a:xfrm>
            <a:off x="5427163" y="3424178"/>
            <a:ext cx="1074961" cy="197305"/>
          </a:xfrm>
          <a:prstGeom prst="rect">
            <a:avLst/>
          </a:prstGeom>
          <a:noFill/>
          <a:ln w="12700" cap="flat" cmpd="sng" algn="ctr">
            <a:noFill/>
            <a:prstDash val="solid"/>
            <a:miter lim="800000"/>
          </a:ln>
          <a:effectLst/>
        </p:spPr>
        <p:txBody>
          <a:bodyPr lIns="91440" tIns="91440" rIns="91440" bIns="9144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defRPr/>
            </a:pPr>
            <a:r>
              <a:rPr lang="en-US" sz="700">
                <a:solidFill>
                  <a:srgbClr val="000000"/>
                </a:solidFill>
                <a:latin typeface="Graphik" panose="020B0503030202060203" pitchFamily="34" charset="0"/>
              </a:rPr>
              <a:t>Register</a:t>
            </a:r>
          </a:p>
        </p:txBody>
      </p:sp>
      <p:sp>
        <p:nvSpPr>
          <p:cNvPr id="122" name="TextBox 121">
            <a:extLst>
              <a:ext uri="{FF2B5EF4-FFF2-40B4-BE49-F238E27FC236}">
                <a16:creationId xmlns:a16="http://schemas.microsoft.com/office/drawing/2014/main" id="{BBC203B1-D7B4-1B57-0F47-EBB2F508BBA5}"/>
              </a:ext>
            </a:extLst>
          </p:cNvPr>
          <p:cNvSpPr txBox="1"/>
          <p:nvPr/>
        </p:nvSpPr>
        <p:spPr>
          <a:xfrm>
            <a:off x="846988" y="2180120"/>
            <a:ext cx="863998" cy="228600"/>
          </a:xfrm>
          <a:prstGeom prst="rect">
            <a:avLst/>
          </a:prstGeom>
          <a:noFill/>
        </p:spPr>
        <p:txBody>
          <a:bodyPr wrap="square" lIns="0" tIns="0" rIns="0" bIns="0" rtlCol="0" anchor="t">
            <a:noAutofit/>
          </a:bodyPr>
          <a:lstStyle/>
          <a:p>
            <a:pPr defTabSz="228600">
              <a:spcAft>
                <a:spcPts val="1200"/>
              </a:spcAft>
            </a:pPr>
            <a:r>
              <a:rPr lang="en-US" sz="800">
                <a:solidFill>
                  <a:srgbClr val="000000">
                    <a:lumMod val="50000"/>
                    <a:lumOff val="50000"/>
                  </a:srgbClr>
                </a:solidFill>
                <a:latin typeface="Graphik" panose="020B0503030202060203" pitchFamily="34" charset="0"/>
              </a:rPr>
              <a:t>&lt;Application Frontend subnet&gt;</a:t>
            </a:r>
            <a:endParaRPr lang="en-US" sz="1100">
              <a:solidFill>
                <a:srgbClr val="000000">
                  <a:lumMod val="50000"/>
                  <a:lumOff val="50000"/>
                </a:srgbClr>
              </a:solidFill>
              <a:latin typeface="Graphik" panose="020B0503030202060203" pitchFamily="34" charset="0"/>
            </a:endParaRPr>
          </a:p>
        </p:txBody>
      </p:sp>
      <p:pic>
        <p:nvPicPr>
          <p:cNvPr id="123" name="Graphic 122" descr="Server outline">
            <a:extLst>
              <a:ext uri="{FF2B5EF4-FFF2-40B4-BE49-F238E27FC236}">
                <a16:creationId xmlns:a16="http://schemas.microsoft.com/office/drawing/2014/main" id="{9EFB016E-81DC-8EF7-8161-680CEB300C6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160500" y="2456093"/>
            <a:ext cx="213083" cy="213083"/>
          </a:xfrm>
          <a:prstGeom prst="rect">
            <a:avLst/>
          </a:prstGeom>
        </p:spPr>
      </p:pic>
      <p:cxnSp>
        <p:nvCxnSpPr>
          <p:cNvPr id="125" name="Connector: Elbow 124">
            <a:extLst>
              <a:ext uri="{FF2B5EF4-FFF2-40B4-BE49-F238E27FC236}">
                <a16:creationId xmlns:a16="http://schemas.microsoft.com/office/drawing/2014/main" id="{43508F14-D27C-12CC-B889-D663C97A4EB6}"/>
              </a:ext>
            </a:extLst>
          </p:cNvPr>
          <p:cNvCxnSpPr>
            <a:cxnSpLocks/>
            <a:stCxn id="38" idx="2"/>
            <a:endCxn id="70" idx="3"/>
          </p:cNvCxnSpPr>
          <p:nvPr/>
        </p:nvCxnSpPr>
        <p:spPr>
          <a:xfrm rot="5400000">
            <a:off x="4057999" y="2246415"/>
            <a:ext cx="1132048" cy="1125320"/>
          </a:xfrm>
          <a:prstGeom prst="bentConnector2">
            <a:avLst/>
          </a:prstGeom>
          <a:noFill/>
          <a:ln w="9525" cap="flat" cmpd="sng" algn="ctr">
            <a:solidFill>
              <a:srgbClr val="ED7D31"/>
            </a:solidFill>
            <a:prstDash val="solid"/>
            <a:miter lim="800000"/>
            <a:headEnd type="triangle"/>
            <a:tailEnd type="none"/>
          </a:ln>
          <a:effectLst/>
        </p:spPr>
      </p:cxnSp>
      <p:sp>
        <p:nvSpPr>
          <p:cNvPr id="126" name="TextBox 125">
            <a:extLst>
              <a:ext uri="{FF2B5EF4-FFF2-40B4-BE49-F238E27FC236}">
                <a16:creationId xmlns:a16="http://schemas.microsoft.com/office/drawing/2014/main" id="{087AD4C8-9182-CFF3-2115-6DA6BAA89912}"/>
              </a:ext>
            </a:extLst>
          </p:cNvPr>
          <p:cNvSpPr txBox="1"/>
          <p:nvPr/>
        </p:nvSpPr>
        <p:spPr>
          <a:xfrm>
            <a:off x="4463837" y="2396689"/>
            <a:ext cx="736433" cy="200055"/>
          </a:xfrm>
          <a:prstGeom prst="rect">
            <a:avLst/>
          </a:prstGeom>
          <a:noFill/>
          <a:ln>
            <a:noFill/>
          </a:ln>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700" kern="0">
                <a:solidFill>
                  <a:srgbClr val="000000"/>
                </a:solidFill>
                <a:latin typeface="Graphik" panose="020B0503030202060203" pitchFamily="34" charset="0"/>
              </a:rPr>
              <a:t>A</a:t>
            </a:r>
            <a:r>
              <a:rPr kumimoji="0" lang="en-US" sz="700" b="0" i="0" u="none" strike="noStrike" kern="0" cap="none" spc="0" normalizeH="0" baseline="0" noProof="0" err="1">
                <a:ln>
                  <a:noFill/>
                </a:ln>
                <a:solidFill>
                  <a:srgbClr val="000000"/>
                </a:solidFill>
                <a:effectLst/>
                <a:uLnTx/>
                <a:uFillTx/>
                <a:latin typeface="Graphik" panose="020B0503030202060203" pitchFamily="34" charset="0"/>
              </a:rPr>
              <a:t>uthenticate</a:t>
            </a:r>
            <a:endParaRPr kumimoji="0" lang="en-US" sz="700" b="0" i="0" u="none" strike="noStrike" kern="0" cap="none" spc="0" normalizeH="0" baseline="0" noProof="0">
              <a:ln>
                <a:noFill/>
              </a:ln>
              <a:solidFill>
                <a:srgbClr val="000000"/>
              </a:solidFill>
              <a:effectLst/>
              <a:uLnTx/>
              <a:uFillTx/>
              <a:latin typeface="Graphik" panose="020B0503030202060203" pitchFamily="34" charset="0"/>
            </a:endParaRPr>
          </a:p>
        </p:txBody>
      </p:sp>
      <p:cxnSp>
        <p:nvCxnSpPr>
          <p:cNvPr id="127" name="Connector: Elbow 126">
            <a:extLst>
              <a:ext uri="{FF2B5EF4-FFF2-40B4-BE49-F238E27FC236}">
                <a16:creationId xmlns:a16="http://schemas.microsoft.com/office/drawing/2014/main" id="{933FA3E7-4F9D-1427-1030-B40D5FB49894}"/>
              </a:ext>
            </a:extLst>
          </p:cNvPr>
          <p:cNvCxnSpPr>
            <a:cxnSpLocks/>
            <a:stCxn id="54" idx="2"/>
            <a:endCxn id="59" idx="1"/>
          </p:cNvCxnSpPr>
          <p:nvPr/>
        </p:nvCxnSpPr>
        <p:spPr>
          <a:xfrm rot="16200000" flipH="1">
            <a:off x="5538358" y="2571749"/>
            <a:ext cx="1109253" cy="458947"/>
          </a:xfrm>
          <a:prstGeom prst="bentConnector2">
            <a:avLst/>
          </a:prstGeom>
          <a:noFill/>
          <a:ln w="9525" cap="flat" cmpd="sng" algn="ctr">
            <a:solidFill>
              <a:srgbClr val="ED7D31"/>
            </a:solidFill>
            <a:prstDash val="solid"/>
            <a:miter lim="800000"/>
            <a:headEnd type="triangle"/>
            <a:tailEnd type="triangle"/>
          </a:ln>
          <a:effectLst/>
        </p:spPr>
      </p:cxnSp>
      <p:sp>
        <p:nvSpPr>
          <p:cNvPr id="128" name="TextBox 127">
            <a:extLst>
              <a:ext uri="{FF2B5EF4-FFF2-40B4-BE49-F238E27FC236}">
                <a16:creationId xmlns:a16="http://schemas.microsoft.com/office/drawing/2014/main" id="{73E8E5EB-62E8-F322-E488-777E24DEC72F}"/>
              </a:ext>
            </a:extLst>
          </p:cNvPr>
          <p:cNvSpPr txBox="1"/>
          <p:nvPr/>
        </p:nvSpPr>
        <p:spPr>
          <a:xfrm>
            <a:off x="5721564" y="2396689"/>
            <a:ext cx="736433" cy="200055"/>
          </a:xfrm>
          <a:prstGeom prst="rect">
            <a:avLst/>
          </a:prstGeom>
          <a:noFill/>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700" kern="0">
                <a:solidFill>
                  <a:srgbClr val="000000"/>
                </a:solidFill>
                <a:latin typeface="Graphik" panose="020B0503030202060203" pitchFamily="34" charset="0"/>
              </a:rPr>
              <a:t>V</a:t>
            </a:r>
            <a:r>
              <a:rPr kumimoji="0" lang="en-US" sz="700" b="0" i="0" u="none" strike="noStrike" kern="0" cap="none" spc="0" normalizeH="0" baseline="0" noProof="0" err="1">
                <a:ln>
                  <a:noFill/>
                </a:ln>
                <a:solidFill>
                  <a:srgbClr val="000000"/>
                </a:solidFill>
                <a:effectLst/>
                <a:uLnTx/>
                <a:uFillTx/>
                <a:latin typeface="Graphik" panose="020B0503030202060203" pitchFamily="34" charset="0"/>
              </a:rPr>
              <a:t>alidate</a:t>
            </a:r>
            <a:endParaRPr kumimoji="0" lang="en-US" sz="700" b="0" i="0" u="none" strike="noStrike" kern="0" cap="none" spc="0" normalizeH="0" baseline="0" noProof="0">
              <a:ln>
                <a:noFill/>
              </a:ln>
              <a:solidFill>
                <a:srgbClr val="000000"/>
              </a:solidFill>
              <a:effectLst/>
              <a:uLnTx/>
              <a:uFillTx/>
              <a:latin typeface="Graphik" panose="020B0503030202060203" pitchFamily="34" charset="0"/>
            </a:endParaRPr>
          </a:p>
        </p:txBody>
      </p:sp>
      <p:sp>
        <p:nvSpPr>
          <p:cNvPr id="129" name="TextBox 128">
            <a:extLst>
              <a:ext uri="{FF2B5EF4-FFF2-40B4-BE49-F238E27FC236}">
                <a16:creationId xmlns:a16="http://schemas.microsoft.com/office/drawing/2014/main" id="{368D58B7-D5AD-A29E-B6F8-4665D8E8763D}"/>
              </a:ext>
            </a:extLst>
          </p:cNvPr>
          <p:cNvSpPr txBox="1"/>
          <p:nvPr/>
        </p:nvSpPr>
        <p:spPr>
          <a:xfrm>
            <a:off x="5848935" y="969384"/>
            <a:ext cx="980192" cy="107722"/>
          </a:xfrm>
          <a:prstGeom prst="rect">
            <a:avLst/>
          </a:prstGeom>
          <a:noFill/>
        </p:spPr>
        <p:txBody>
          <a:bodyPr wrap="square" tIns="0" bIns="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4672C4"/>
                </a:solidFill>
                <a:effectLst/>
                <a:uLnTx/>
                <a:uFillTx/>
                <a:latin typeface="Graphik" panose="020B0503030202060203" pitchFamily="34" charset="0"/>
              </a:rPr>
              <a:t>Security Services</a:t>
            </a:r>
          </a:p>
        </p:txBody>
      </p:sp>
      <p:sp>
        <p:nvSpPr>
          <p:cNvPr id="51" name="Rectangle: Rounded Corners 50">
            <a:extLst>
              <a:ext uri="{FF2B5EF4-FFF2-40B4-BE49-F238E27FC236}">
                <a16:creationId xmlns:a16="http://schemas.microsoft.com/office/drawing/2014/main" id="{1F94430B-AE44-0085-B110-31102F15A360}"/>
              </a:ext>
            </a:extLst>
          </p:cNvPr>
          <p:cNvSpPr/>
          <p:nvPr/>
        </p:nvSpPr>
        <p:spPr>
          <a:xfrm>
            <a:off x="6315063" y="3222282"/>
            <a:ext cx="589833" cy="975598"/>
          </a:xfrm>
          <a:prstGeom prst="roundRect">
            <a:avLst/>
          </a:prstGeom>
          <a:noFill/>
          <a:ln w="12700" cap="flat" cmpd="sng" algn="ctr">
            <a:solidFill>
              <a:schemeClr val="tx1"/>
            </a:solidFill>
            <a:prstDash val="solid"/>
            <a:miter lim="800000"/>
          </a:ln>
          <a:effectLst/>
        </p:spPr>
        <p:txBody>
          <a:bodyPr lIns="0" tIns="0" rIns="0" bIns="0" rtlCol="0" anchor="ctr"/>
          <a:lstStyle/>
          <a:p>
            <a:pPr algn="ctr">
              <a:defRPr/>
            </a:pPr>
            <a:r>
              <a:rPr lang="en-US" sz="800" kern="0">
                <a:solidFill>
                  <a:srgbClr val="000000"/>
                </a:solidFill>
                <a:latin typeface="Graphik" panose="020B0503030202060203" pitchFamily="34" charset="0"/>
              </a:rPr>
              <a:t>Agent Endpoint</a:t>
            </a:r>
          </a:p>
        </p:txBody>
      </p:sp>
      <p:pic>
        <p:nvPicPr>
          <p:cNvPr id="13" name="Picture 12">
            <a:extLst>
              <a:ext uri="{FF2B5EF4-FFF2-40B4-BE49-F238E27FC236}">
                <a16:creationId xmlns:a16="http://schemas.microsoft.com/office/drawing/2014/main" id="{33FCCF6F-4588-5FBA-09C6-50DBCBBDE309}"/>
              </a:ext>
            </a:extLst>
          </p:cNvPr>
          <p:cNvPicPr>
            <a:picLocks noChangeAspect="1"/>
          </p:cNvPicPr>
          <p:nvPr/>
        </p:nvPicPr>
        <p:blipFill>
          <a:blip r:embed="rId7"/>
          <a:stretch>
            <a:fillRect/>
          </a:stretch>
        </p:blipFill>
        <p:spPr>
          <a:xfrm>
            <a:off x="7814282" y="1532116"/>
            <a:ext cx="374650" cy="393700"/>
          </a:xfrm>
          <a:prstGeom prst="rect">
            <a:avLst/>
          </a:prstGeom>
        </p:spPr>
      </p:pic>
      <p:pic>
        <p:nvPicPr>
          <p:cNvPr id="20" name="Picture 19">
            <a:extLst>
              <a:ext uri="{FF2B5EF4-FFF2-40B4-BE49-F238E27FC236}">
                <a16:creationId xmlns:a16="http://schemas.microsoft.com/office/drawing/2014/main" id="{3F2C3248-1359-EEB5-0875-236A4246B6A1}"/>
              </a:ext>
            </a:extLst>
          </p:cNvPr>
          <p:cNvPicPr>
            <a:picLocks noChangeAspect="1"/>
          </p:cNvPicPr>
          <p:nvPr/>
        </p:nvPicPr>
        <p:blipFill>
          <a:blip r:embed="rId7"/>
          <a:stretch>
            <a:fillRect/>
          </a:stretch>
        </p:blipFill>
        <p:spPr>
          <a:xfrm>
            <a:off x="8726553" y="1511503"/>
            <a:ext cx="374650" cy="393700"/>
          </a:xfrm>
          <a:prstGeom prst="rect">
            <a:avLst/>
          </a:prstGeom>
        </p:spPr>
      </p:pic>
      <p:pic>
        <p:nvPicPr>
          <p:cNvPr id="32" name="Picture 31">
            <a:extLst>
              <a:ext uri="{FF2B5EF4-FFF2-40B4-BE49-F238E27FC236}">
                <a16:creationId xmlns:a16="http://schemas.microsoft.com/office/drawing/2014/main" id="{09DD2BB1-8852-F47A-D9C2-AFC3CD6CA5BE}"/>
              </a:ext>
            </a:extLst>
          </p:cNvPr>
          <p:cNvPicPr>
            <a:picLocks noChangeAspect="1"/>
          </p:cNvPicPr>
          <p:nvPr/>
        </p:nvPicPr>
        <p:blipFill>
          <a:blip r:embed="rId8"/>
          <a:stretch>
            <a:fillRect/>
          </a:stretch>
        </p:blipFill>
        <p:spPr>
          <a:xfrm>
            <a:off x="930431" y="5854295"/>
            <a:ext cx="4470400" cy="355600"/>
          </a:xfrm>
          <a:prstGeom prst="rect">
            <a:avLst/>
          </a:prstGeom>
        </p:spPr>
      </p:pic>
      <p:pic>
        <p:nvPicPr>
          <p:cNvPr id="35" name="Picture 34">
            <a:extLst>
              <a:ext uri="{FF2B5EF4-FFF2-40B4-BE49-F238E27FC236}">
                <a16:creationId xmlns:a16="http://schemas.microsoft.com/office/drawing/2014/main" id="{8B296D87-F0E0-AB9B-91F1-7E3AEACD34BF}"/>
              </a:ext>
            </a:extLst>
          </p:cNvPr>
          <p:cNvPicPr>
            <a:picLocks noChangeAspect="1"/>
          </p:cNvPicPr>
          <p:nvPr/>
        </p:nvPicPr>
        <p:blipFill>
          <a:blip r:embed="rId7"/>
          <a:stretch>
            <a:fillRect/>
          </a:stretch>
        </p:blipFill>
        <p:spPr>
          <a:xfrm>
            <a:off x="9658802" y="1526993"/>
            <a:ext cx="374650" cy="393700"/>
          </a:xfrm>
          <a:prstGeom prst="rect">
            <a:avLst/>
          </a:prstGeom>
        </p:spPr>
      </p:pic>
      <p:pic>
        <p:nvPicPr>
          <p:cNvPr id="37" name="Picture 36">
            <a:extLst>
              <a:ext uri="{FF2B5EF4-FFF2-40B4-BE49-F238E27FC236}">
                <a16:creationId xmlns:a16="http://schemas.microsoft.com/office/drawing/2014/main" id="{EA2D4549-1320-E107-4364-E02B97A16F0E}"/>
              </a:ext>
            </a:extLst>
          </p:cNvPr>
          <p:cNvPicPr>
            <a:picLocks noChangeAspect="1"/>
          </p:cNvPicPr>
          <p:nvPr/>
        </p:nvPicPr>
        <p:blipFill>
          <a:blip r:embed="rId7"/>
          <a:stretch>
            <a:fillRect/>
          </a:stretch>
        </p:blipFill>
        <p:spPr>
          <a:xfrm>
            <a:off x="10578402" y="1526993"/>
            <a:ext cx="374650" cy="393700"/>
          </a:xfrm>
          <a:prstGeom prst="rect">
            <a:avLst/>
          </a:prstGeom>
        </p:spPr>
      </p:pic>
      <p:pic>
        <p:nvPicPr>
          <p:cNvPr id="44" name="Picture 43">
            <a:extLst>
              <a:ext uri="{FF2B5EF4-FFF2-40B4-BE49-F238E27FC236}">
                <a16:creationId xmlns:a16="http://schemas.microsoft.com/office/drawing/2014/main" id="{6EEFB1AD-946B-9185-14AA-478BAD9166A2}"/>
              </a:ext>
            </a:extLst>
          </p:cNvPr>
          <p:cNvPicPr>
            <a:picLocks noChangeAspect="1"/>
          </p:cNvPicPr>
          <p:nvPr/>
        </p:nvPicPr>
        <p:blipFill>
          <a:blip r:embed="rId9"/>
          <a:stretch>
            <a:fillRect/>
          </a:stretch>
        </p:blipFill>
        <p:spPr>
          <a:xfrm>
            <a:off x="6332204" y="4244828"/>
            <a:ext cx="400050" cy="355600"/>
          </a:xfrm>
          <a:prstGeom prst="rect">
            <a:avLst/>
          </a:prstGeom>
        </p:spPr>
      </p:pic>
      <p:sp>
        <p:nvSpPr>
          <p:cNvPr id="48" name="Rectangle: Rounded Corners 47">
            <a:extLst>
              <a:ext uri="{FF2B5EF4-FFF2-40B4-BE49-F238E27FC236}">
                <a16:creationId xmlns:a16="http://schemas.microsoft.com/office/drawing/2014/main" id="{E0415696-B66B-31AD-7CBB-6FA9CE992A35}"/>
              </a:ext>
            </a:extLst>
          </p:cNvPr>
          <p:cNvSpPr/>
          <p:nvPr/>
        </p:nvSpPr>
        <p:spPr>
          <a:xfrm>
            <a:off x="8155426" y="5057874"/>
            <a:ext cx="822960" cy="1005840"/>
          </a:xfrm>
          <a:prstGeom prst="roundRect">
            <a:avLst>
              <a:gd name="adj" fmla="val 6790"/>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0" tIns="0" rIns="0" bIns="0" rtlCol="0" anchor="ctr"/>
          <a:lstStyle/>
          <a:p>
            <a:pPr algn="ctr">
              <a:defRPr/>
            </a:pPr>
            <a:r>
              <a:rPr lang="en-US" sz="800" b="1" kern="0">
                <a:solidFill>
                  <a:srgbClr val="000000"/>
                </a:solidFill>
                <a:latin typeface="Graphik" panose="020B0503030202060203" pitchFamily="34" charset="0"/>
              </a:rPr>
              <a:t>Vector</a:t>
            </a:r>
          </a:p>
          <a:p>
            <a:pPr algn="ctr">
              <a:defRPr/>
            </a:pPr>
            <a:r>
              <a:rPr lang="en-US" sz="800" b="1" kern="0">
                <a:solidFill>
                  <a:srgbClr val="000000"/>
                </a:solidFill>
                <a:latin typeface="Graphik" panose="020B0503030202060203" pitchFamily="34" charset="0"/>
              </a:rPr>
              <a:t>Database</a:t>
            </a: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Azure</a:t>
            </a:r>
          </a:p>
          <a:p>
            <a:pPr algn="ctr">
              <a:defRPr/>
            </a:pPr>
            <a:r>
              <a:rPr lang="en-US" sz="800" kern="0">
                <a:solidFill>
                  <a:srgbClr val="000000"/>
                </a:solidFill>
                <a:latin typeface="Graphik" panose="020B0503030202060203" pitchFamily="34" charset="0"/>
              </a:rPr>
              <a:t>AI Search</a:t>
            </a:r>
          </a:p>
        </p:txBody>
      </p:sp>
      <p:sp>
        <p:nvSpPr>
          <p:cNvPr id="49" name="Rectangle: Rounded Corners 48">
            <a:extLst>
              <a:ext uri="{FF2B5EF4-FFF2-40B4-BE49-F238E27FC236}">
                <a16:creationId xmlns:a16="http://schemas.microsoft.com/office/drawing/2014/main" id="{3FB48C6D-3E0A-4888-67C6-6F533447A634}"/>
              </a:ext>
            </a:extLst>
          </p:cNvPr>
          <p:cNvSpPr/>
          <p:nvPr/>
        </p:nvSpPr>
        <p:spPr>
          <a:xfrm>
            <a:off x="6326904" y="5057874"/>
            <a:ext cx="822960" cy="1005840"/>
          </a:xfrm>
          <a:prstGeom prst="roundRect">
            <a:avLst>
              <a:gd name="adj" fmla="val 8642"/>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0" tIns="0" rIns="0" bIns="0" rtlCol="0" anchor="ctr"/>
          <a:lstStyle/>
          <a:p>
            <a:pPr algn="ctr">
              <a:defRPr/>
            </a:pPr>
            <a:r>
              <a:rPr lang="en-US" sz="800" b="1" kern="0">
                <a:solidFill>
                  <a:srgbClr val="000000"/>
                </a:solidFill>
                <a:latin typeface="Graphik" panose="020B0503030202060203" pitchFamily="34" charset="0"/>
              </a:rPr>
              <a:t>Relational</a:t>
            </a:r>
          </a:p>
          <a:p>
            <a:pPr algn="ctr">
              <a:defRPr/>
            </a:pPr>
            <a:r>
              <a:rPr lang="en-US" sz="800" b="1" kern="0">
                <a:solidFill>
                  <a:srgbClr val="000000"/>
                </a:solidFill>
                <a:latin typeface="Graphik" panose="020B0503030202060203" pitchFamily="34" charset="0"/>
              </a:rPr>
              <a:t>Database</a:t>
            </a:r>
          </a:p>
          <a:p>
            <a:pPr algn="ctr">
              <a:defRPr/>
            </a:pPr>
            <a:endParaRPr lang="en-US" sz="800" kern="0">
              <a:solidFill>
                <a:srgbClr val="000000"/>
              </a:solidFill>
              <a:latin typeface="Graphik" panose="020B0503030202060203" pitchFamily="34" charset="0"/>
            </a:endParaRPr>
          </a:p>
          <a:p>
            <a:pPr algn="ctr">
              <a:defRPr/>
            </a:pPr>
            <a:endParaRPr lang="en-US" sz="800" kern="0">
              <a:solidFill>
                <a:srgbClr val="000000"/>
              </a:solidFill>
              <a:latin typeface="Graphik" panose="020B0503030202060203" pitchFamily="34" charset="0"/>
            </a:endParaRPr>
          </a:p>
          <a:p>
            <a:pPr algn="ctr">
              <a:defRPr/>
            </a:pPr>
            <a:endParaRPr lang="en-US" sz="800" kern="0">
              <a:solidFill>
                <a:srgbClr val="000000"/>
              </a:solidFill>
              <a:latin typeface="Graphik" panose="020B0503030202060203" pitchFamily="34" charset="0"/>
            </a:endParaRPr>
          </a:p>
          <a:p>
            <a:pPr algn="ctr">
              <a:defRPr/>
            </a:pPr>
            <a:endParaRPr lang="en-US" sz="800"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Azure PostgreSQL</a:t>
            </a:r>
          </a:p>
        </p:txBody>
      </p:sp>
      <p:sp>
        <p:nvSpPr>
          <p:cNvPr id="50" name="Rectangle: Rounded Corners 49">
            <a:extLst>
              <a:ext uri="{FF2B5EF4-FFF2-40B4-BE49-F238E27FC236}">
                <a16:creationId xmlns:a16="http://schemas.microsoft.com/office/drawing/2014/main" id="{EC4EB302-437C-C238-D82C-E96A5DF16668}"/>
              </a:ext>
            </a:extLst>
          </p:cNvPr>
          <p:cNvSpPr/>
          <p:nvPr/>
        </p:nvSpPr>
        <p:spPr>
          <a:xfrm>
            <a:off x="7246504" y="5057874"/>
            <a:ext cx="822960" cy="1005840"/>
          </a:xfrm>
          <a:prstGeom prst="roundRect">
            <a:avLst>
              <a:gd name="adj" fmla="val 10494"/>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0" tIns="0" rIns="0" bIns="0" rtlCol="0" anchor="ctr"/>
          <a:lstStyle/>
          <a:p>
            <a:pPr algn="ctr">
              <a:defRPr/>
            </a:pPr>
            <a:r>
              <a:rPr lang="en-US" sz="800" b="1" kern="0">
                <a:solidFill>
                  <a:srgbClr val="000000"/>
                </a:solidFill>
                <a:latin typeface="Graphik" panose="020B0503030202060203" pitchFamily="34" charset="0"/>
              </a:rPr>
              <a:t>Blob</a:t>
            </a:r>
          </a:p>
          <a:p>
            <a:pPr algn="ctr">
              <a:defRPr/>
            </a:pPr>
            <a:r>
              <a:rPr lang="en-US" sz="800" b="1" kern="0">
                <a:solidFill>
                  <a:srgbClr val="000000"/>
                </a:solidFill>
                <a:latin typeface="Graphik" panose="020B0503030202060203" pitchFamily="34" charset="0"/>
              </a:rPr>
              <a:t>Storage</a:t>
            </a: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Azure Blob Storage</a:t>
            </a:r>
          </a:p>
        </p:txBody>
      </p:sp>
      <p:pic>
        <p:nvPicPr>
          <p:cNvPr id="53" name="Picture 52">
            <a:extLst>
              <a:ext uri="{FF2B5EF4-FFF2-40B4-BE49-F238E27FC236}">
                <a16:creationId xmlns:a16="http://schemas.microsoft.com/office/drawing/2014/main" id="{B4389A06-6EAD-5B92-DAC1-491E25E6E7B8}"/>
              </a:ext>
            </a:extLst>
          </p:cNvPr>
          <p:cNvPicPr>
            <a:picLocks noChangeAspect="1"/>
          </p:cNvPicPr>
          <p:nvPr/>
        </p:nvPicPr>
        <p:blipFill>
          <a:blip r:embed="rId10"/>
          <a:stretch>
            <a:fillRect/>
          </a:stretch>
        </p:blipFill>
        <p:spPr>
          <a:xfrm>
            <a:off x="6581678" y="5349746"/>
            <a:ext cx="317500" cy="412750"/>
          </a:xfrm>
          <a:prstGeom prst="rect">
            <a:avLst/>
          </a:prstGeom>
        </p:spPr>
      </p:pic>
      <p:pic>
        <p:nvPicPr>
          <p:cNvPr id="132" name="Picture 131">
            <a:extLst>
              <a:ext uri="{FF2B5EF4-FFF2-40B4-BE49-F238E27FC236}">
                <a16:creationId xmlns:a16="http://schemas.microsoft.com/office/drawing/2014/main" id="{DC12BCB7-5677-A4E0-E2F1-C99F4FD1BC7C}"/>
              </a:ext>
            </a:extLst>
          </p:cNvPr>
          <p:cNvPicPr>
            <a:picLocks noChangeAspect="1"/>
          </p:cNvPicPr>
          <p:nvPr/>
        </p:nvPicPr>
        <p:blipFill>
          <a:blip r:embed="rId11"/>
          <a:stretch>
            <a:fillRect/>
          </a:stretch>
        </p:blipFill>
        <p:spPr>
          <a:xfrm>
            <a:off x="8376952" y="5413246"/>
            <a:ext cx="381000" cy="285750"/>
          </a:xfrm>
          <a:prstGeom prst="rect">
            <a:avLst/>
          </a:prstGeom>
        </p:spPr>
      </p:pic>
      <p:pic>
        <p:nvPicPr>
          <p:cNvPr id="152" name="Picture 151">
            <a:extLst>
              <a:ext uri="{FF2B5EF4-FFF2-40B4-BE49-F238E27FC236}">
                <a16:creationId xmlns:a16="http://schemas.microsoft.com/office/drawing/2014/main" id="{5B480A72-6839-DD33-BF1A-64E92A6EC7C7}"/>
              </a:ext>
            </a:extLst>
          </p:cNvPr>
          <p:cNvPicPr>
            <a:picLocks noChangeAspect="1"/>
          </p:cNvPicPr>
          <p:nvPr/>
        </p:nvPicPr>
        <p:blipFill>
          <a:blip r:embed="rId12"/>
          <a:stretch>
            <a:fillRect/>
          </a:stretch>
        </p:blipFill>
        <p:spPr>
          <a:xfrm>
            <a:off x="7494834" y="5391021"/>
            <a:ext cx="400050" cy="330200"/>
          </a:xfrm>
          <a:prstGeom prst="rect">
            <a:avLst/>
          </a:prstGeom>
        </p:spPr>
      </p:pic>
      <p:cxnSp>
        <p:nvCxnSpPr>
          <p:cNvPr id="8" name="Straight Arrow Connector 114">
            <a:extLst>
              <a:ext uri="{FF2B5EF4-FFF2-40B4-BE49-F238E27FC236}">
                <a16:creationId xmlns:a16="http://schemas.microsoft.com/office/drawing/2014/main" id="{882428EC-C5CF-BAE8-BDD4-BB014F3DC403}"/>
              </a:ext>
            </a:extLst>
          </p:cNvPr>
          <p:cNvCxnSpPr>
            <a:cxnSpLocks noChangeAspect="1"/>
            <a:stCxn id="50" idx="0"/>
            <a:endCxn id="10" idx="2"/>
          </p:cNvCxnSpPr>
          <p:nvPr/>
        </p:nvCxnSpPr>
        <p:spPr>
          <a:xfrm flipV="1">
            <a:off x="7657984" y="4632730"/>
            <a:ext cx="1" cy="425144"/>
          </a:xfrm>
          <a:prstGeom prst="straightConnector1">
            <a:avLst/>
          </a:prstGeom>
          <a:noFill/>
          <a:ln w="9525" cap="flat" cmpd="sng" algn="ctr">
            <a:solidFill>
              <a:srgbClr val="2E75B5"/>
            </a:solidFill>
            <a:prstDash val="solid"/>
            <a:headEnd type="triangle" w="med" len="med"/>
            <a:tailEnd type="triangle" w="med" len="med"/>
          </a:ln>
          <a:effectLst/>
        </p:spPr>
      </p:cxnSp>
      <p:sp>
        <p:nvSpPr>
          <p:cNvPr id="9" name="TextBox 8">
            <a:extLst>
              <a:ext uri="{FF2B5EF4-FFF2-40B4-BE49-F238E27FC236}">
                <a16:creationId xmlns:a16="http://schemas.microsoft.com/office/drawing/2014/main" id="{BB111F1C-4009-DF17-6A50-6FDDD0BAA794}"/>
              </a:ext>
            </a:extLst>
          </p:cNvPr>
          <p:cNvSpPr txBox="1"/>
          <p:nvPr/>
        </p:nvSpPr>
        <p:spPr>
          <a:xfrm>
            <a:off x="7403827" y="4784156"/>
            <a:ext cx="502995" cy="107722"/>
          </a:xfrm>
          <a:prstGeom prst="rect">
            <a:avLst/>
          </a:prstGeom>
          <a:noFill/>
          <a:ln>
            <a:noFill/>
          </a:ln>
        </p:spPr>
        <p:txBody>
          <a:bodyPr wrap="square" lIns="0" tIns="0" rIns="0" bIns="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panose="020B0503030202060203" pitchFamily="34" charset="0"/>
              </a:rPr>
              <a:t>Memory</a:t>
            </a:r>
          </a:p>
        </p:txBody>
      </p:sp>
      <p:cxnSp>
        <p:nvCxnSpPr>
          <p:cNvPr id="11" name="Straight Arrow Connector 114">
            <a:extLst>
              <a:ext uri="{FF2B5EF4-FFF2-40B4-BE49-F238E27FC236}">
                <a16:creationId xmlns:a16="http://schemas.microsoft.com/office/drawing/2014/main" id="{A31191AE-FCB8-3F01-0288-5FC475CD3DDB}"/>
              </a:ext>
            </a:extLst>
          </p:cNvPr>
          <p:cNvCxnSpPr>
            <a:cxnSpLocks noChangeAspect="1"/>
          </p:cNvCxnSpPr>
          <p:nvPr/>
        </p:nvCxnSpPr>
        <p:spPr>
          <a:xfrm flipH="1" flipV="1">
            <a:off x="8578150" y="4623240"/>
            <a:ext cx="3131" cy="429554"/>
          </a:xfrm>
          <a:prstGeom prst="straightConnector1">
            <a:avLst/>
          </a:prstGeom>
          <a:noFill/>
          <a:ln w="9525" cap="flat" cmpd="sng" algn="ctr">
            <a:solidFill>
              <a:srgbClr val="2E75B5"/>
            </a:solidFill>
            <a:prstDash val="solid"/>
            <a:headEnd type="triangle" w="med" len="med"/>
            <a:tailEnd type="triangle" w="med" len="med"/>
          </a:ln>
          <a:effectLst/>
        </p:spPr>
      </p:cxnSp>
      <p:sp>
        <p:nvSpPr>
          <p:cNvPr id="12" name="TextBox 11">
            <a:extLst>
              <a:ext uri="{FF2B5EF4-FFF2-40B4-BE49-F238E27FC236}">
                <a16:creationId xmlns:a16="http://schemas.microsoft.com/office/drawing/2014/main" id="{0E935401-F755-7479-7C5D-B18B3C26103E}"/>
              </a:ext>
            </a:extLst>
          </p:cNvPr>
          <p:cNvSpPr txBox="1"/>
          <p:nvPr/>
        </p:nvSpPr>
        <p:spPr>
          <a:xfrm>
            <a:off x="6391687" y="4784156"/>
            <a:ext cx="736437" cy="107722"/>
          </a:xfrm>
          <a:prstGeom prst="rect">
            <a:avLst/>
          </a:prstGeom>
          <a:noFill/>
          <a:ln>
            <a:noFill/>
          </a:ln>
        </p:spPr>
        <p:txBody>
          <a:bodyPr wrap="square" lIns="0" tIns="0" rIns="0" bIns="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0" i="0" u="none" strike="noStrike" kern="0" cap="none" spc="0" normalizeH="0" baseline="0" noProof="0">
                <a:ln>
                  <a:noFill/>
                </a:ln>
                <a:solidFill>
                  <a:srgbClr val="000000"/>
                </a:solidFill>
                <a:effectLst/>
                <a:uLnTx/>
                <a:uFillTx/>
                <a:latin typeface="Graphik" panose="020B0503030202060203" pitchFamily="34" charset="0"/>
              </a:rPr>
              <a:t>User Registration</a:t>
            </a:r>
          </a:p>
        </p:txBody>
      </p:sp>
      <p:sp>
        <p:nvSpPr>
          <p:cNvPr id="24" name="Rectangle: Rounded Corners 23">
            <a:extLst>
              <a:ext uri="{FF2B5EF4-FFF2-40B4-BE49-F238E27FC236}">
                <a16:creationId xmlns:a16="http://schemas.microsoft.com/office/drawing/2014/main" id="{7AB5CE37-8B5E-768F-A77F-750396288659}"/>
              </a:ext>
            </a:extLst>
          </p:cNvPr>
          <p:cNvSpPr/>
          <p:nvPr/>
        </p:nvSpPr>
        <p:spPr>
          <a:xfrm>
            <a:off x="9394584" y="4482964"/>
            <a:ext cx="170853" cy="145015"/>
          </a:xfrm>
          <a:prstGeom prst="roundRect">
            <a:avLst/>
          </a:prstGeom>
          <a:solidFill>
            <a:srgbClr val="F2F2F2"/>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25" name="TextBox 24">
            <a:extLst>
              <a:ext uri="{FF2B5EF4-FFF2-40B4-BE49-F238E27FC236}">
                <a16:creationId xmlns:a16="http://schemas.microsoft.com/office/drawing/2014/main" id="{C7C1E617-00EA-172C-F3C9-184E0B5E243F}"/>
              </a:ext>
            </a:extLst>
          </p:cNvPr>
          <p:cNvSpPr txBox="1"/>
          <p:nvPr/>
        </p:nvSpPr>
        <p:spPr>
          <a:xfrm>
            <a:off x="8987659" y="4762624"/>
            <a:ext cx="1030634" cy="138985"/>
          </a:xfrm>
          <a:prstGeom prst="rect">
            <a:avLst/>
          </a:prstGeom>
          <a:noFill/>
          <a:ln>
            <a:noFill/>
          </a:ln>
        </p:spPr>
        <p:txBody>
          <a:bodyPr wrap="square" lIns="0" tIns="0" rIns="0" bIns="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000000"/>
                </a:solidFill>
                <a:effectLst/>
                <a:uLnTx/>
                <a:uFillTx/>
                <a:latin typeface="Graphik" panose="020B0503030202060203" pitchFamily="34" charset="0"/>
              </a:rPr>
              <a:t>Serving Optimization</a:t>
            </a:r>
          </a:p>
        </p:txBody>
      </p:sp>
      <p:sp>
        <p:nvSpPr>
          <p:cNvPr id="26" name="Rectangle: Rounded Corners 25">
            <a:extLst>
              <a:ext uri="{FF2B5EF4-FFF2-40B4-BE49-F238E27FC236}">
                <a16:creationId xmlns:a16="http://schemas.microsoft.com/office/drawing/2014/main" id="{CC00105A-F7DD-28F5-1796-D1E395EDBE19}"/>
              </a:ext>
            </a:extLst>
          </p:cNvPr>
          <p:cNvSpPr/>
          <p:nvPr/>
        </p:nvSpPr>
        <p:spPr>
          <a:xfrm>
            <a:off x="9068530" y="5057534"/>
            <a:ext cx="822960" cy="1005840"/>
          </a:xfrm>
          <a:prstGeom prst="roundRect">
            <a:avLst>
              <a:gd name="adj" fmla="val 6790"/>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wrap="none" lIns="0" tIns="0" rIns="0" bIns="0" rtlCol="0" anchor="ctr"/>
          <a:lstStyle/>
          <a:p>
            <a:pPr algn="ctr">
              <a:defRPr/>
            </a:pPr>
            <a:r>
              <a:rPr lang="en-US" sz="800" b="1" kern="0">
                <a:solidFill>
                  <a:srgbClr val="000000"/>
                </a:solidFill>
                <a:latin typeface="Graphik" panose="020B0503030202060203" pitchFamily="34" charset="0"/>
              </a:rPr>
              <a:t>Cluster</a:t>
            </a:r>
            <a:br>
              <a:rPr lang="en-US" sz="800" b="1" kern="0">
                <a:solidFill>
                  <a:srgbClr val="000000"/>
                </a:solidFill>
                <a:latin typeface="Graphik" panose="020B0503030202060203" pitchFamily="34" charset="0"/>
              </a:rPr>
            </a:br>
            <a:r>
              <a:rPr lang="en-US" sz="800" b="1" kern="0">
                <a:solidFill>
                  <a:srgbClr val="000000"/>
                </a:solidFill>
                <a:latin typeface="Graphik" panose="020B0503030202060203" pitchFamily="34" charset="0"/>
              </a:rPr>
              <a:t>Memory Cache</a:t>
            </a: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Azure Cache </a:t>
            </a:r>
          </a:p>
          <a:p>
            <a:pPr algn="ctr">
              <a:defRPr/>
            </a:pPr>
            <a:r>
              <a:rPr lang="en-US" sz="800" kern="0">
                <a:solidFill>
                  <a:srgbClr val="000000"/>
                </a:solidFill>
                <a:latin typeface="Graphik" panose="020B0503030202060203" pitchFamily="34" charset="0"/>
              </a:rPr>
              <a:t>for Redis</a:t>
            </a:r>
          </a:p>
        </p:txBody>
      </p:sp>
      <p:cxnSp>
        <p:nvCxnSpPr>
          <p:cNvPr id="28" name="Straight Arrow Connector 114">
            <a:extLst>
              <a:ext uri="{FF2B5EF4-FFF2-40B4-BE49-F238E27FC236}">
                <a16:creationId xmlns:a16="http://schemas.microsoft.com/office/drawing/2014/main" id="{92F8972C-336E-4890-DFFF-3C3235908AE9}"/>
              </a:ext>
            </a:extLst>
          </p:cNvPr>
          <p:cNvCxnSpPr>
            <a:cxnSpLocks noChangeAspect="1"/>
          </p:cNvCxnSpPr>
          <p:nvPr/>
        </p:nvCxnSpPr>
        <p:spPr>
          <a:xfrm flipV="1">
            <a:off x="9494385" y="4627979"/>
            <a:ext cx="1" cy="429555"/>
          </a:xfrm>
          <a:prstGeom prst="straightConnector1">
            <a:avLst/>
          </a:prstGeom>
          <a:noFill/>
          <a:ln w="9525" cap="flat" cmpd="sng" algn="ctr">
            <a:solidFill>
              <a:srgbClr val="2E75B5"/>
            </a:solidFill>
            <a:prstDash val="solid"/>
            <a:headEnd type="triangle" w="med" len="med"/>
            <a:tailEnd type="triangle" w="med" len="med"/>
          </a:ln>
          <a:effectLst/>
        </p:spPr>
      </p:cxnSp>
      <p:pic>
        <p:nvPicPr>
          <p:cNvPr id="30" name="Picture 29">
            <a:extLst>
              <a:ext uri="{FF2B5EF4-FFF2-40B4-BE49-F238E27FC236}">
                <a16:creationId xmlns:a16="http://schemas.microsoft.com/office/drawing/2014/main" id="{CBB59761-A79E-6625-262E-22DB04CCC263}"/>
              </a:ext>
            </a:extLst>
          </p:cNvPr>
          <p:cNvPicPr>
            <a:picLocks noChangeAspect="1"/>
          </p:cNvPicPr>
          <p:nvPr/>
        </p:nvPicPr>
        <p:blipFill>
          <a:blip r:embed="rId13"/>
          <a:stretch>
            <a:fillRect/>
          </a:stretch>
        </p:blipFill>
        <p:spPr>
          <a:xfrm>
            <a:off x="9244773" y="5366207"/>
            <a:ext cx="457200" cy="381000"/>
          </a:xfrm>
          <a:prstGeom prst="rect">
            <a:avLst/>
          </a:prstGeom>
        </p:spPr>
      </p:pic>
      <p:sp>
        <p:nvSpPr>
          <p:cNvPr id="33" name="Rectangle: Rounded Corners 32">
            <a:extLst>
              <a:ext uri="{FF2B5EF4-FFF2-40B4-BE49-F238E27FC236}">
                <a16:creationId xmlns:a16="http://schemas.microsoft.com/office/drawing/2014/main" id="{0B4795DB-7E73-6993-901E-FC9BF1F8D98A}"/>
              </a:ext>
            </a:extLst>
          </p:cNvPr>
          <p:cNvSpPr/>
          <p:nvPr/>
        </p:nvSpPr>
        <p:spPr>
          <a:xfrm>
            <a:off x="6285224" y="1234837"/>
            <a:ext cx="822960" cy="1005840"/>
          </a:xfrm>
          <a:prstGeom prst="roundRect">
            <a:avLst>
              <a:gd name="adj" fmla="val 8025"/>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wrap="none" lIns="0" tIns="0" rIns="0" bIns="0" rtlCol="0" anchor="ctr"/>
          <a:lstStyle/>
          <a:p>
            <a:pPr algn="ctr">
              <a:defRPr/>
            </a:pPr>
            <a:r>
              <a:rPr lang="en-US" sz="800" b="1" kern="0">
                <a:solidFill>
                  <a:srgbClr val="000000"/>
                </a:solidFill>
                <a:latin typeface="Graphik" panose="020B0503030202060203" pitchFamily="34" charset="0"/>
              </a:rPr>
              <a:t>Secret </a:t>
            </a:r>
          </a:p>
          <a:p>
            <a:pPr algn="ctr">
              <a:defRPr/>
            </a:pPr>
            <a:r>
              <a:rPr lang="en-US" sz="800" b="1" kern="0">
                <a:solidFill>
                  <a:srgbClr val="000000"/>
                </a:solidFill>
                <a:latin typeface="Graphik" panose="020B0503030202060203" pitchFamily="34" charset="0"/>
              </a:rPr>
              <a:t>Manager</a:t>
            </a: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Azure Key</a:t>
            </a:r>
          </a:p>
          <a:p>
            <a:pPr algn="ctr">
              <a:defRPr/>
            </a:pPr>
            <a:r>
              <a:rPr lang="en-US" sz="800" kern="0">
                <a:solidFill>
                  <a:srgbClr val="000000"/>
                </a:solidFill>
                <a:latin typeface="Graphik" panose="020B0503030202060203" pitchFamily="34" charset="0"/>
              </a:rPr>
              <a:t>Vault</a:t>
            </a:r>
          </a:p>
        </p:txBody>
      </p:sp>
      <p:pic>
        <p:nvPicPr>
          <p:cNvPr id="39" name="Picture 38">
            <a:extLst>
              <a:ext uri="{FF2B5EF4-FFF2-40B4-BE49-F238E27FC236}">
                <a16:creationId xmlns:a16="http://schemas.microsoft.com/office/drawing/2014/main" id="{196E67DF-FFC2-6D29-04BB-177465E0209F}"/>
              </a:ext>
            </a:extLst>
          </p:cNvPr>
          <p:cNvPicPr>
            <a:picLocks noChangeAspect="1"/>
          </p:cNvPicPr>
          <p:nvPr/>
        </p:nvPicPr>
        <p:blipFill>
          <a:blip r:embed="rId14"/>
          <a:stretch>
            <a:fillRect/>
          </a:stretch>
        </p:blipFill>
        <p:spPr>
          <a:xfrm>
            <a:off x="6483977" y="1531757"/>
            <a:ext cx="425450" cy="406400"/>
          </a:xfrm>
          <a:prstGeom prst="rect">
            <a:avLst/>
          </a:prstGeom>
        </p:spPr>
      </p:pic>
      <p:sp>
        <p:nvSpPr>
          <p:cNvPr id="41" name="Rectangle: Rounded Corners 40">
            <a:extLst>
              <a:ext uri="{FF2B5EF4-FFF2-40B4-BE49-F238E27FC236}">
                <a16:creationId xmlns:a16="http://schemas.microsoft.com/office/drawing/2014/main" id="{2D4F22B6-2D32-59D0-B43D-8F36CE7BB3E2}"/>
              </a:ext>
            </a:extLst>
          </p:cNvPr>
          <p:cNvSpPr/>
          <p:nvPr/>
        </p:nvSpPr>
        <p:spPr>
          <a:xfrm>
            <a:off x="10457660" y="3226510"/>
            <a:ext cx="822960" cy="1005840"/>
          </a:xfrm>
          <a:prstGeom prst="roundRect">
            <a:avLst>
              <a:gd name="adj" fmla="val 11111"/>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wrap="none" lIns="0" tIns="0" rIns="0" bIns="0" rtlCol="0" anchor="ctr"/>
          <a:lstStyle/>
          <a:p>
            <a:pPr algn="ctr">
              <a:defRPr/>
            </a:pPr>
            <a:r>
              <a:rPr lang="en-US" sz="800" b="1" kern="0">
                <a:solidFill>
                  <a:srgbClr val="000000"/>
                </a:solidFill>
                <a:latin typeface="Graphik" panose="020B0503030202060203" pitchFamily="34" charset="0"/>
              </a:rPr>
              <a:t>Serverless</a:t>
            </a:r>
          </a:p>
          <a:p>
            <a:pPr algn="ctr">
              <a:defRPr/>
            </a:pPr>
            <a:r>
              <a:rPr lang="en-US" sz="800" b="1" kern="0">
                <a:solidFill>
                  <a:srgbClr val="000000"/>
                </a:solidFill>
                <a:latin typeface="Graphik" panose="020B0503030202060203" pitchFamily="34" charset="0"/>
              </a:rPr>
              <a:t>External APIs</a:t>
            </a: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Azure</a:t>
            </a:r>
          </a:p>
          <a:p>
            <a:pPr algn="ctr">
              <a:defRPr/>
            </a:pPr>
            <a:r>
              <a:rPr lang="en-US" sz="800" kern="0">
                <a:solidFill>
                  <a:srgbClr val="000000"/>
                </a:solidFill>
                <a:latin typeface="Graphik" panose="020B0503030202060203" pitchFamily="34" charset="0"/>
              </a:rPr>
              <a:t>Functions</a:t>
            </a:r>
          </a:p>
        </p:txBody>
      </p:sp>
      <p:cxnSp>
        <p:nvCxnSpPr>
          <p:cNvPr id="42" name="Straight Arrow Connector 114">
            <a:extLst>
              <a:ext uri="{FF2B5EF4-FFF2-40B4-BE49-F238E27FC236}">
                <a16:creationId xmlns:a16="http://schemas.microsoft.com/office/drawing/2014/main" id="{592301BA-F9D4-DB63-9A2E-D393253E1E33}"/>
              </a:ext>
            </a:extLst>
          </p:cNvPr>
          <p:cNvCxnSpPr>
            <a:cxnSpLocks noChangeAspect="1"/>
            <a:stCxn id="41" idx="1"/>
          </p:cNvCxnSpPr>
          <p:nvPr/>
        </p:nvCxnSpPr>
        <p:spPr>
          <a:xfrm flipH="1">
            <a:off x="9650915" y="3729430"/>
            <a:ext cx="806745" cy="2944"/>
          </a:xfrm>
          <a:prstGeom prst="straightConnector1">
            <a:avLst/>
          </a:prstGeom>
          <a:noFill/>
          <a:ln w="9525" cap="flat" cmpd="sng" algn="ctr">
            <a:solidFill>
              <a:srgbClr val="7030A0"/>
            </a:solidFill>
            <a:prstDash val="solid"/>
            <a:headEnd type="triangle" w="med" len="med"/>
            <a:tailEnd type="triangle" w="med" len="med"/>
          </a:ln>
          <a:effectLst/>
        </p:spPr>
      </p:cxnSp>
      <p:sp>
        <p:nvSpPr>
          <p:cNvPr id="142" name="Rectangle: Rounded Corners 141">
            <a:extLst>
              <a:ext uri="{FF2B5EF4-FFF2-40B4-BE49-F238E27FC236}">
                <a16:creationId xmlns:a16="http://schemas.microsoft.com/office/drawing/2014/main" id="{999517AA-16E5-1ECE-7ACA-B94D980EC55E}"/>
              </a:ext>
            </a:extLst>
          </p:cNvPr>
          <p:cNvSpPr/>
          <p:nvPr/>
        </p:nvSpPr>
        <p:spPr>
          <a:xfrm>
            <a:off x="6615695" y="2835003"/>
            <a:ext cx="170853" cy="145015"/>
          </a:xfrm>
          <a:prstGeom prst="roundRect">
            <a:avLst/>
          </a:prstGeom>
          <a:solidFill>
            <a:srgbClr val="F2F2F2"/>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cxnSp>
        <p:nvCxnSpPr>
          <p:cNvPr id="143" name="Straight Arrow Connector 114">
            <a:extLst>
              <a:ext uri="{FF2B5EF4-FFF2-40B4-BE49-F238E27FC236}">
                <a16:creationId xmlns:a16="http://schemas.microsoft.com/office/drawing/2014/main" id="{2EF9C46B-062B-C31A-EA13-728E3919A262}"/>
              </a:ext>
            </a:extLst>
          </p:cNvPr>
          <p:cNvCxnSpPr>
            <a:cxnSpLocks noChangeAspect="1"/>
            <a:stCxn id="142" idx="0"/>
            <a:endCxn id="33" idx="2"/>
          </p:cNvCxnSpPr>
          <p:nvPr/>
        </p:nvCxnSpPr>
        <p:spPr>
          <a:xfrm flipH="1" flipV="1">
            <a:off x="6696704" y="2240677"/>
            <a:ext cx="4418" cy="594326"/>
          </a:xfrm>
          <a:prstGeom prst="straightConnector1">
            <a:avLst/>
          </a:prstGeom>
          <a:noFill/>
          <a:ln w="9525" cap="flat" cmpd="sng" algn="ctr">
            <a:solidFill>
              <a:srgbClr val="ED7D31"/>
            </a:solidFill>
            <a:prstDash val="solid"/>
            <a:headEnd type="triangle" w="med" len="med"/>
            <a:tailEnd type="triangle" w="med" len="med"/>
          </a:ln>
          <a:effectLst/>
        </p:spPr>
      </p:cxnSp>
      <p:pic>
        <p:nvPicPr>
          <p:cNvPr id="146" name="Graphic 145">
            <a:extLst>
              <a:ext uri="{FF2B5EF4-FFF2-40B4-BE49-F238E27FC236}">
                <a16:creationId xmlns:a16="http://schemas.microsoft.com/office/drawing/2014/main" id="{A8173C86-2093-9178-CFEF-603B37A0A23F}"/>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10689534" y="3563869"/>
            <a:ext cx="367520" cy="367520"/>
          </a:xfrm>
          <a:prstGeom prst="rect">
            <a:avLst/>
          </a:prstGeom>
        </p:spPr>
      </p:pic>
      <p:sp>
        <p:nvSpPr>
          <p:cNvPr id="150" name="Rectangle: Rounded Corners 149">
            <a:extLst>
              <a:ext uri="{FF2B5EF4-FFF2-40B4-BE49-F238E27FC236}">
                <a16:creationId xmlns:a16="http://schemas.microsoft.com/office/drawing/2014/main" id="{2D753F9D-5D82-0E22-E1C0-5216168A755A}"/>
              </a:ext>
            </a:extLst>
          </p:cNvPr>
          <p:cNvSpPr/>
          <p:nvPr/>
        </p:nvSpPr>
        <p:spPr>
          <a:xfrm>
            <a:off x="5119286" y="1218725"/>
            <a:ext cx="822960" cy="1005840"/>
          </a:xfrm>
          <a:prstGeom prst="roundRect">
            <a:avLst>
              <a:gd name="adj" fmla="val 7408"/>
            </a:avLst>
          </a:prstGeom>
          <a:solidFill>
            <a:srgbClr val="F2F2F2"/>
          </a:solidFill>
          <a:ln w="12700" cap="flat" cmpd="sng" algn="ctr">
            <a:noFill/>
            <a:prstDash val="solid"/>
            <a:miter lim="800000"/>
          </a:ln>
          <a:effectLst>
            <a:outerShdw blurRad="63500" sx="102000" sy="102000" algn="ctr" rotWithShape="0">
              <a:prstClr val="black">
                <a:alpha val="40000"/>
              </a:prstClr>
            </a:outerShdw>
          </a:effectLst>
        </p:spPr>
        <p:txBody>
          <a:bodyPr lIns="0" tIns="0" rIns="0" bIns="0" rtlCol="0" anchor="ctr"/>
          <a:lstStyle/>
          <a:p>
            <a:pPr algn="ctr">
              <a:defRPr/>
            </a:pPr>
            <a:r>
              <a:rPr lang="en-US" sz="800" b="1" kern="0">
                <a:solidFill>
                  <a:srgbClr val="000000"/>
                </a:solidFill>
                <a:latin typeface="Graphik" panose="020B0503030202060203" pitchFamily="34" charset="0"/>
              </a:rPr>
              <a:t>OAuth SSO</a:t>
            </a:r>
          </a:p>
          <a:p>
            <a:pPr algn="ctr">
              <a:defRPr/>
            </a:pPr>
            <a:r>
              <a:rPr lang="en-US" sz="800" b="1" kern="0">
                <a:solidFill>
                  <a:srgbClr val="000000"/>
                </a:solidFill>
                <a:latin typeface="Graphik" panose="020B0503030202060203" pitchFamily="34" charset="0"/>
              </a:rPr>
              <a:t>Server</a:t>
            </a: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endParaRPr lang="en-US" sz="800" b="1" kern="0">
              <a:solidFill>
                <a:srgbClr val="000000"/>
              </a:solidFill>
              <a:latin typeface="Graphik" panose="020B0503030202060203" pitchFamily="34" charset="0"/>
            </a:endParaRPr>
          </a:p>
          <a:p>
            <a:pPr algn="ctr">
              <a:defRPr/>
            </a:pPr>
            <a:r>
              <a:rPr lang="en-US" sz="800" kern="0">
                <a:solidFill>
                  <a:srgbClr val="000000"/>
                </a:solidFill>
                <a:latin typeface="Graphik" panose="020B0503030202060203" pitchFamily="34" charset="0"/>
              </a:rPr>
              <a:t>Azure Active Directory</a:t>
            </a:r>
          </a:p>
        </p:txBody>
      </p:sp>
      <p:pic>
        <p:nvPicPr>
          <p:cNvPr id="149" name="Picture 148">
            <a:extLst>
              <a:ext uri="{FF2B5EF4-FFF2-40B4-BE49-F238E27FC236}">
                <a16:creationId xmlns:a16="http://schemas.microsoft.com/office/drawing/2014/main" id="{4125D59A-F78D-E781-49A9-75529D15EF87}"/>
              </a:ext>
            </a:extLst>
          </p:cNvPr>
          <p:cNvPicPr>
            <a:picLocks noChangeAspect="1"/>
          </p:cNvPicPr>
          <p:nvPr/>
        </p:nvPicPr>
        <p:blipFill>
          <a:blip r:embed="rId16"/>
          <a:stretch>
            <a:fillRect/>
          </a:stretch>
        </p:blipFill>
        <p:spPr>
          <a:xfrm>
            <a:off x="5297364" y="1559983"/>
            <a:ext cx="387350" cy="355600"/>
          </a:xfrm>
          <a:prstGeom prst="rect">
            <a:avLst/>
          </a:prstGeom>
        </p:spPr>
      </p:pic>
      <p:sp>
        <p:nvSpPr>
          <p:cNvPr id="171" name="TextBox 170">
            <a:extLst>
              <a:ext uri="{FF2B5EF4-FFF2-40B4-BE49-F238E27FC236}">
                <a16:creationId xmlns:a16="http://schemas.microsoft.com/office/drawing/2014/main" id="{D778056F-6606-D391-77CD-01184C9D9EE0}"/>
              </a:ext>
            </a:extLst>
          </p:cNvPr>
          <p:cNvSpPr txBox="1"/>
          <p:nvPr/>
        </p:nvSpPr>
        <p:spPr>
          <a:xfrm>
            <a:off x="8211111" y="969936"/>
            <a:ext cx="2311242" cy="124594"/>
          </a:xfrm>
          <a:prstGeom prst="rect">
            <a:avLst/>
          </a:prstGeom>
          <a:noFill/>
        </p:spPr>
        <p:txBody>
          <a:bodyPr wrap="square" tIns="0" bIns="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4672C4"/>
                </a:solidFill>
                <a:effectLst/>
                <a:uLnTx/>
                <a:uFillTx/>
                <a:latin typeface="Graphik" panose="020B0503030202060203" pitchFamily="34" charset="0"/>
              </a:rPr>
              <a:t>Self-Managed AI Inference Services (GPU)</a:t>
            </a:r>
          </a:p>
        </p:txBody>
      </p:sp>
      <p:sp>
        <p:nvSpPr>
          <p:cNvPr id="179" name="TextBox 178">
            <a:extLst>
              <a:ext uri="{FF2B5EF4-FFF2-40B4-BE49-F238E27FC236}">
                <a16:creationId xmlns:a16="http://schemas.microsoft.com/office/drawing/2014/main" id="{962D6460-6103-F7EE-482F-80760131F4AF}"/>
              </a:ext>
            </a:extLst>
          </p:cNvPr>
          <p:cNvSpPr txBox="1"/>
          <p:nvPr/>
        </p:nvSpPr>
        <p:spPr>
          <a:xfrm>
            <a:off x="7602476" y="6149989"/>
            <a:ext cx="980192" cy="107722"/>
          </a:xfrm>
          <a:prstGeom prst="rect">
            <a:avLst/>
          </a:prstGeom>
          <a:noFill/>
        </p:spPr>
        <p:txBody>
          <a:bodyPr wrap="square" tIns="0" bIns="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a:ln>
                  <a:noFill/>
                </a:ln>
                <a:solidFill>
                  <a:srgbClr val="4672C4"/>
                </a:solidFill>
                <a:effectLst/>
                <a:uLnTx/>
                <a:uFillTx/>
                <a:latin typeface="Graphik" panose="020B0503030202060203" pitchFamily="34" charset="0"/>
              </a:rPr>
              <a:t>Data Services</a:t>
            </a:r>
          </a:p>
        </p:txBody>
      </p:sp>
      <p:pic>
        <p:nvPicPr>
          <p:cNvPr id="194" name="Picture 193">
            <a:extLst>
              <a:ext uri="{FF2B5EF4-FFF2-40B4-BE49-F238E27FC236}">
                <a16:creationId xmlns:a16="http://schemas.microsoft.com/office/drawing/2014/main" id="{85999001-3AE1-7A0A-F4D1-30E081C3C864}"/>
              </a:ext>
            </a:extLst>
          </p:cNvPr>
          <p:cNvPicPr>
            <a:picLocks noChangeAspect="1"/>
          </p:cNvPicPr>
          <p:nvPr/>
        </p:nvPicPr>
        <p:blipFill>
          <a:blip r:embed="rId9"/>
          <a:stretch>
            <a:fillRect/>
          </a:stretch>
        </p:blipFill>
        <p:spPr>
          <a:xfrm>
            <a:off x="938636" y="3861039"/>
            <a:ext cx="400050" cy="355600"/>
          </a:xfrm>
          <a:prstGeom prst="rect">
            <a:avLst/>
          </a:prstGeom>
        </p:spPr>
      </p:pic>
      <p:grpSp>
        <p:nvGrpSpPr>
          <p:cNvPr id="231" name="Group 230">
            <a:extLst>
              <a:ext uri="{FF2B5EF4-FFF2-40B4-BE49-F238E27FC236}">
                <a16:creationId xmlns:a16="http://schemas.microsoft.com/office/drawing/2014/main" id="{5F4E3686-CD4B-3287-FB90-C374B184B955}"/>
              </a:ext>
            </a:extLst>
          </p:cNvPr>
          <p:cNvGrpSpPr/>
          <p:nvPr/>
        </p:nvGrpSpPr>
        <p:grpSpPr>
          <a:xfrm>
            <a:off x="3478897" y="3295451"/>
            <a:ext cx="592068" cy="499536"/>
            <a:chOff x="1469327" y="1138044"/>
            <a:chExt cx="592068" cy="499536"/>
          </a:xfrm>
        </p:grpSpPr>
        <p:grpSp>
          <p:nvGrpSpPr>
            <p:cNvPr id="211" name="Group 147">
              <a:extLst>
                <a:ext uri="{FF2B5EF4-FFF2-40B4-BE49-F238E27FC236}">
                  <a16:creationId xmlns:a16="http://schemas.microsoft.com/office/drawing/2014/main" id="{9C33165A-FA5D-BAD4-EAF1-DC91B79D2BD0}"/>
                </a:ext>
              </a:extLst>
            </p:cNvPr>
            <p:cNvGrpSpPr>
              <a:grpSpLocks noChangeAspect="1"/>
            </p:cNvGrpSpPr>
            <p:nvPr/>
          </p:nvGrpSpPr>
          <p:grpSpPr bwMode="auto">
            <a:xfrm>
              <a:off x="1496508" y="1165844"/>
              <a:ext cx="541582" cy="451317"/>
              <a:chOff x="6541" y="1755"/>
              <a:chExt cx="426" cy="355"/>
            </a:xfrm>
            <a:solidFill>
              <a:srgbClr val="000000"/>
            </a:solidFill>
          </p:grpSpPr>
          <p:sp>
            <p:nvSpPr>
              <p:cNvPr id="212" name="Freeform 148">
                <a:extLst>
                  <a:ext uri="{FF2B5EF4-FFF2-40B4-BE49-F238E27FC236}">
                    <a16:creationId xmlns:a16="http://schemas.microsoft.com/office/drawing/2014/main" id="{68CEA226-65F7-6500-BE0C-7DBDFE4D24C6}"/>
                  </a:ext>
                </a:extLst>
              </p:cNvPr>
              <p:cNvSpPr>
                <a:spLocks/>
              </p:cNvSpPr>
              <p:nvPr/>
            </p:nvSpPr>
            <p:spPr bwMode="auto">
              <a:xfrm>
                <a:off x="6648" y="1895"/>
                <a:ext cx="63" cy="108"/>
              </a:xfrm>
              <a:custGeom>
                <a:avLst/>
                <a:gdLst>
                  <a:gd name="T0" fmla="*/ 6 w 43"/>
                  <a:gd name="T1" fmla="*/ 73 h 73"/>
                  <a:gd name="T2" fmla="*/ 2 w 43"/>
                  <a:gd name="T3" fmla="*/ 71 h 73"/>
                  <a:gd name="T4" fmla="*/ 2 w 43"/>
                  <a:gd name="T5" fmla="*/ 63 h 73"/>
                  <a:gd name="T6" fmla="*/ 28 w 43"/>
                  <a:gd name="T7" fmla="*/ 37 h 73"/>
                  <a:gd name="T8" fmla="*/ 2 w 43"/>
                  <a:gd name="T9" fmla="*/ 11 h 73"/>
                  <a:gd name="T10" fmla="*/ 2 w 43"/>
                  <a:gd name="T11" fmla="*/ 3 h 73"/>
                  <a:gd name="T12" fmla="*/ 11 w 43"/>
                  <a:gd name="T13" fmla="*/ 3 h 73"/>
                  <a:gd name="T14" fmla="*/ 41 w 43"/>
                  <a:gd name="T15" fmla="*/ 33 h 73"/>
                  <a:gd name="T16" fmla="*/ 41 w 43"/>
                  <a:gd name="T17" fmla="*/ 41 h 73"/>
                  <a:gd name="T18" fmla="*/ 11 w 43"/>
                  <a:gd name="T19" fmla="*/ 71 h 73"/>
                  <a:gd name="T20" fmla="*/ 6 w 43"/>
                  <a:gd name="T2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73">
                    <a:moveTo>
                      <a:pt x="6" y="73"/>
                    </a:moveTo>
                    <a:cubicBezTo>
                      <a:pt x="5" y="73"/>
                      <a:pt x="3" y="72"/>
                      <a:pt x="2" y="71"/>
                    </a:cubicBezTo>
                    <a:cubicBezTo>
                      <a:pt x="0" y="69"/>
                      <a:pt x="0" y="65"/>
                      <a:pt x="2" y="63"/>
                    </a:cubicBezTo>
                    <a:cubicBezTo>
                      <a:pt x="28" y="37"/>
                      <a:pt x="28" y="37"/>
                      <a:pt x="28" y="37"/>
                    </a:cubicBezTo>
                    <a:cubicBezTo>
                      <a:pt x="2" y="11"/>
                      <a:pt x="2" y="11"/>
                      <a:pt x="2" y="11"/>
                    </a:cubicBezTo>
                    <a:cubicBezTo>
                      <a:pt x="0" y="9"/>
                      <a:pt x="0" y="5"/>
                      <a:pt x="2" y="3"/>
                    </a:cubicBezTo>
                    <a:cubicBezTo>
                      <a:pt x="5" y="0"/>
                      <a:pt x="8" y="0"/>
                      <a:pt x="11" y="3"/>
                    </a:cubicBezTo>
                    <a:cubicBezTo>
                      <a:pt x="41" y="33"/>
                      <a:pt x="41" y="33"/>
                      <a:pt x="41" y="33"/>
                    </a:cubicBezTo>
                    <a:cubicBezTo>
                      <a:pt x="43" y="35"/>
                      <a:pt x="43" y="39"/>
                      <a:pt x="41" y="41"/>
                    </a:cubicBezTo>
                    <a:cubicBezTo>
                      <a:pt x="11" y="71"/>
                      <a:pt x="11" y="71"/>
                      <a:pt x="11" y="71"/>
                    </a:cubicBezTo>
                    <a:cubicBezTo>
                      <a:pt x="10" y="72"/>
                      <a:pt x="8" y="73"/>
                      <a:pt x="6"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3" name="Freeform 149">
                <a:extLst>
                  <a:ext uri="{FF2B5EF4-FFF2-40B4-BE49-F238E27FC236}">
                    <a16:creationId xmlns:a16="http://schemas.microsoft.com/office/drawing/2014/main" id="{07805107-9356-2A11-7C71-B442ABE32C6C}"/>
                  </a:ext>
                </a:extLst>
              </p:cNvPr>
              <p:cNvSpPr>
                <a:spLocks/>
              </p:cNvSpPr>
              <p:nvPr/>
            </p:nvSpPr>
            <p:spPr bwMode="auto">
              <a:xfrm>
                <a:off x="6754" y="1950"/>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3"/>
                      <a:pt x="3" y="0"/>
                      <a:pt x="6" y="0"/>
                    </a:cubicBezTo>
                    <a:cubicBezTo>
                      <a:pt x="54" y="0"/>
                      <a:pt x="54" y="0"/>
                      <a:pt x="54" y="0"/>
                    </a:cubicBezTo>
                    <a:cubicBezTo>
                      <a:pt x="58" y="0"/>
                      <a:pt x="60" y="3"/>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4" name="Freeform 150">
                <a:extLst>
                  <a:ext uri="{FF2B5EF4-FFF2-40B4-BE49-F238E27FC236}">
                    <a16:creationId xmlns:a16="http://schemas.microsoft.com/office/drawing/2014/main" id="{D1AFD36A-484A-9643-6B74-00E5F964C252}"/>
                  </a:ext>
                </a:extLst>
              </p:cNvPr>
              <p:cNvSpPr>
                <a:spLocks noEditPoints="1"/>
              </p:cNvSpPr>
              <p:nvPr/>
            </p:nvSpPr>
            <p:spPr bwMode="auto">
              <a:xfrm>
                <a:off x="6772" y="1790"/>
                <a:ext cx="35" cy="36"/>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 name="T14" fmla="*/ 12 w 24"/>
                  <a:gd name="T15" fmla="*/ 12 h 24"/>
                  <a:gd name="T16" fmla="*/ 12 w 24"/>
                  <a:gd name="T17" fmla="*/ 12 h 24"/>
                  <a:gd name="T18" fmla="*/ 12 w 24"/>
                  <a:gd name="T19" fmla="*/ 12 h 24"/>
                  <a:gd name="T20" fmla="*/ 12 w 24"/>
                  <a:gd name="T21" fmla="*/ 12 h 24"/>
                  <a:gd name="T22" fmla="*/ 12 w 24"/>
                  <a:gd name="T23" fmla="*/ 12 h 24"/>
                  <a:gd name="T24" fmla="*/ 12 w 24"/>
                  <a:gd name="T25" fmla="*/ 12 h 24"/>
                  <a:gd name="T26" fmla="*/ 12 w 24"/>
                  <a:gd name="T27" fmla="*/ 12 h 24"/>
                  <a:gd name="T28" fmla="*/ 12 w 24"/>
                  <a:gd name="T29" fmla="*/ 12 h 24"/>
                  <a:gd name="T30" fmla="*/ 12 w 24"/>
                  <a:gd name="T31" fmla="*/ 12 h 24"/>
                  <a:gd name="T32" fmla="*/ 12 w 24"/>
                  <a:gd name="T33"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12" y="24"/>
                    </a:moveTo>
                    <a:cubicBezTo>
                      <a:pt x="6" y="24"/>
                      <a:pt x="0" y="18"/>
                      <a:pt x="0" y="12"/>
                    </a:cubicBezTo>
                    <a:cubicBezTo>
                      <a:pt x="0" y="5"/>
                      <a:pt x="6" y="0"/>
                      <a:pt x="12" y="0"/>
                    </a:cubicBezTo>
                    <a:cubicBezTo>
                      <a:pt x="19" y="0"/>
                      <a:pt x="24" y="5"/>
                      <a:pt x="24" y="12"/>
                    </a:cubicBezTo>
                    <a:cubicBezTo>
                      <a:pt x="24" y="18"/>
                      <a:pt x="19" y="24"/>
                      <a:pt x="12" y="24"/>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5" name="Freeform 151">
                <a:extLst>
                  <a:ext uri="{FF2B5EF4-FFF2-40B4-BE49-F238E27FC236}">
                    <a16:creationId xmlns:a16="http://schemas.microsoft.com/office/drawing/2014/main" id="{DEF43958-EE9A-D7FE-E2AB-7BA04F7464DE}"/>
                  </a:ext>
                </a:extLst>
              </p:cNvPr>
              <p:cNvSpPr>
                <a:spLocks noEditPoints="1"/>
              </p:cNvSpPr>
              <p:nvPr/>
            </p:nvSpPr>
            <p:spPr bwMode="auto">
              <a:xfrm>
                <a:off x="6825" y="1790"/>
                <a:ext cx="36" cy="36"/>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 name="T14" fmla="*/ 12 w 24"/>
                  <a:gd name="T15" fmla="*/ 12 h 24"/>
                  <a:gd name="T16" fmla="*/ 12 w 24"/>
                  <a:gd name="T17" fmla="*/ 12 h 24"/>
                  <a:gd name="T18" fmla="*/ 12 w 24"/>
                  <a:gd name="T19" fmla="*/ 12 h 24"/>
                  <a:gd name="T20" fmla="*/ 12 w 24"/>
                  <a:gd name="T21" fmla="*/ 12 h 24"/>
                  <a:gd name="T22" fmla="*/ 12 w 24"/>
                  <a:gd name="T23" fmla="*/ 12 h 24"/>
                  <a:gd name="T24" fmla="*/ 12 w 24"/>
                  <a:gd name="T25" fmla="*/ 12 h 24"/>
                  <a:gd name="T26" fmla="*/ 12 w 24"/>
                  <a:gd name="T27" fmla="*/ 12 h 24"/>
                  <a:gd name="T28" fmla="*/ 12 w 24"/>
                  <a:gd name="T29" fmla="*/ 12 h 24"/>
                  <a:gd name="T30" fmla="*/ 12 w 24"/>
                  <a:gd name="T31" fmla="*/ 12 h 24"/>
                  <a:gd name="T32" fmla="*/ 12 w 24"/>
                  <a:gd name="T33"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12" y="24"/>
                    </a:moveTo>
                    <a:cubicBezTo>
                      <a:pt x="6" y="24"/>
                      <a:pt x="0" y="18"/>
                      <a:pt x="0" y="12"/>
                    </a:cubicBezTo>
                    <a:cubicBezTo>
                      <a:pt x="0" y="5"/>
                      <a:pt x="6" y="0"/>
                      <a:pt x="12" y="0"/>
                    </a:cubicBezTo>
                    <a:cubicBezTo>
                      <a:pt x="19" y="0"/>
                      <a:pt x="24" y="5"/>
                      <a:pt x="24" y="12"/>
                    </a:cubicBezTo>
                    <a:cubicBezTo>
                      <a:pt x="24" y="18"/>
                      <a:pt x="19" y="24"/>
                      <a:pt x="12" y="24"/>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6" name="Freeform 152">
                <a:extLst>
                  <a:ext uri="{FF2B5EF4-FFF2-40B4-BE49-F238E27FC236}">
                    <a16:creationId xmlns:a16="http://schemas.microsoft.com/office/drawing/2014/main" id="{94D229F7-6662-9990-3268-A34156E26898}"/>
                  </a:ext>
                </a:extLst>
              </p:cNvPr>
              <p:cNvSpPr>
                <a:spLocks noEditPoints="1"/>
              </p:cNvSpPr>
              <p:nvPr/>
            </p:nvSpPr>
            <p:spPr bwMode="auto">
              <a:xfrm>
                <a:off x="6878" y="1790"/>
                <a:ext cx="36" cy="36"/>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 name="T14" fmla="*/ 12 w 24"/>
                  <a:gd name="T15" fmla="*/ 12 h 24"/>
                  <a:gd name="T16" fmla="*/ 12 w 24"/>
                  <a:gd name="T17" fmla="*/ 12 h 24"/>
                  <a:gd name="T18" fmla="*/ 12 w 24"/>
                  <a:gd name="T19" fmla="*/ 12 h 24"/>
                  <a:gd name="T20" fmla="*/ 12 w 24"/>
                  <a:gd name="T21" fmla="*/ 12 h 24"/>
                  <a:gd name="T22" fmla="*/ 12 w 24"/>
                  <a:gd name="T23" fmla="*/ 12 h 24"/>
                  <a:gd name="T24" fmla="*/ 12 w 24"/>
                  <a:gd name="T25" fmla="*/ 12 h 24"/>
                  <a:gd name="T26" fmla="*/ 12 w 24"/>
                  <a:gd name="T27" fmla="*/ 12 h 24"/>
                  <a:gd name="T28" fmla="*/ 12 w 24"/>
                  <a:gd name="T29" fmla="*/ 12 h 24"/>
                  <a:gd name="T30" fmla="*/ 12 w 24"/>
                  <a:gd name="T31" fmla="*/ 12 h 24"/>
                  <a:gd name="T32" fmla="*/ 12 w 24"/>
                  <a:gd name="T33"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12" y="24"/>
                    </a:moveTo>
                    <a:cubicBezTo>
                      <a:pt x="6" y="24"/>
                      <a:pt x="0" y="18"/>
                      <a:pt x="0" y="12"/>
                    </a:cubicBezTo>
                    <a:cubicBezTo>
                      <a:pt x="0" y="5"/>
                      <a:pt x="6" y="0"/>
                      <a:pt x="12" y="0"/>
                    </a:cubicBezTo>
                    <a:cubicBezTo>
                      <a:pt x="19" y="0"/>
                      <a:pt x="24" y="5"/>
                      <a:pt x="24" y="12"/>
                    </a:cubicBezTo>
                    <a:cubicBezTo>
                      <a:pt x="24" y="18"/>
                      <a:pt x="19" y="24"/>
                      <a:pt x="12" y="24"/>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7" name="Freeform 153">
                <a:extLst>
                  <a:ext uri="{FF2B5EF4-FFF2-40B4-BE49-F238E27FC236}">
                    <a16:creationId xmlns:a16="http://schemas.microsoft.com/office/drawing/2014/main" id="{05D7BBF4-F5B7-5107-5B13-94525E300C29}"/>
                  </a:ext>
                </a:extLst>
              </p:cNvPr>
              <p:cNvSpPr>
                <a:spLocks noEditPoints="1"/>
              </p:cNvSpPr>
              <p:nvPr/>
            </p:nvSpPr>
            <p:spPr bwMode="auto">
              <a:xfrm>
                <a:off x="6541" y="1755"/>
                <a:ext cx="426" cy="355"/>
              </a:xfrm>
              <a:custGeom>
                <a:avLst/>
                <a:gdLst>
                  <a:gd name="T0" fmla="*/ 282 w 288"/>
                  <a:gd name="T1" fmla="*/ 240 h 240"/>
                  <a:gd name="T2" fmla="*/ 6 w 288"/>
                  <a:gd name="T3" fmla="*/ 240 h 240"/>
                  <a:gd name="T4" fmla="*/ 0 w 288"/>
                  <a:gd name="T5" fmla="*/ 234 h 240"/>
                  <a:gd name="T6" fmla="*/ 0 w 288"/>
                  <a:gd name="T7" fmla="*/ 6 h 240"/>
                  <a:gd name="T8" fmla="*/ 6 w 288"/>
                  <a:gd name="T9" fmla="*/ 0 h 240"/>
                  <a:gd name="T10" fmla="*/ 282 w 288"/>
                  <a:gd name="T11" fmla="*/ 0 h 240"/>
                  <a:gd name="T12" fmla="*/ 288 w 288"/>
                  <a:gd name="T13" fmla="*/ 6 h 240"/>
                  <a:gd name="T14" fmla="*/ 288 w 288"/>
                  <a:gd name="T15" fmla="*/ 234 h 240"/>
                  <a:gd name="T16" fmla="*/ 282 w 288"/>
                  <a:gd name="T17" fmla="*/ 240 h 240"/>
                  <a:gd name="T18" fmla="*/ 12 w 288"/>
                  <a:gd name="T19" fmla="*/ 228 h 240"/>
                  <a:gd name="T20" fmla="*/ 276 w 288"/>
                  <a:gd name="T21" fmla="*/ 228 h 240"/>
                  <a:gd name="T22" fmla="*/ 276 w 288"/>
                  <a:gd name="T23" fmla="*/ 12 h 240"/>
                  <a:gd name="T24" fmla="*/ 12 w 288"/>
                  <a:gd name="T25" fmla="*/ 12 h 240"/>
                  <a:gd name="T26" fmla="*/ 12 w 288"/>
                  <a:gd name="T27" fmla="*/ 22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40">
                    <a:moveTo>
                      <a:pt x="282" y="240"/>
                    </a:moveTo>
                    <a:cubicBezTo>
                      <a:pt x="6" y="240"/>
                      <a:pt x="6" y="240"/>
                      <a:pt x="6" y="240"/>
                    </a:cubicBezTo>
                    <a:cubicBezTo>
                      <a:pt x="3" y="240"/>
                      <a:pt x="0" y="237"/>
                      <a:pt x="0" y="234"/>
                    </a:cubicBezTo>
                    <a:cubicBezTo>
                      <a:pt x="0" y="6"/>
                      <a:pt x="0" y="6"/>
                      <a:pt x="0" y="6"/>
                    </a:cubicBezTo>
                    <a:cubicBezTo>
                      <a:pt x="0" y="3"/>
                      <a:pt x="3" y="0"/>
                      <a:pt x="6" y="0"/>
                    </a:cubicBezTo>
                    <a:cubicBezTo>
                      <a:pt x="282" y="0"/>
                      <a:pt x="282" y="0"/>
                      <a:pt x="282" y="0"/>
                    </a:cubicBezTo>
                    <a:cubicBezTo>
                      <a:pt x="286" y="0"/>
                      <a:pt x="288" y="3"/>
                      <a:pt x="288" y="6"/>
                    </a:cubicBezTo>
                    <a:cubicBezTo>
                      <a:pt x="288" y="234"/>
                      <a:pt x="288" y="234"/>
                      <a:pt x="288" y="234"/>
                    </a:cubicBezTo>
                    <a:cubicBezTo>
                      <a:pt x="288" y="237"/>
                      <a:pt x="286" y="240"/>
                      <a:pt x="282" y="240"/>
                    </a:cubicBezTo>
                    <a:close/>
                    <a:moveTo>
                      <a:pt x="12" y="228"/>
                    </a:moveTo>
                    <a:cubicBezTo>
                      <a:pt x="276" y="228"/>
                      <a:pt x="276" y="228"/>
                      <a:pt x="276" y="228"/>
                    </a:cubicBezTo>
                    <a:cubicBezTo>
                      <a:pt x="276" y="12"/>
                      <a:pt x="276" y="12"/>
                      <a:pt x="276" y="12"/>
                    </a:cubicBezTo>
                    <a:cubicBezTo>
                      <a:pt x="12" y="12"/>
                      <a:pt x="12" y="12"/>
                      <a:pt x="12" y="12"/>
                    </a:cubicBezTo>
                    <a:lnTo>
                      <a:pt x="12" y="2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8" name="Freeform 154">
                <a:extLst>
                  <a:ext uri="{FF2B5EF4-FFF2-40B4-BE49-F238E27FC236}">
                    <a16:creationId xmlns:a16="http://schemas.microsoft.com/office/drawing/2014/main" id="{4C16DB01-3E72-6E29-B914-F03C35DB49CA}"/>
                  </a:ext>
                </a:extLst>
              </p:cNvPr>
              <p:cNvSpPr>
                <a:spLocks/>
              </p:cNvSpPr>
              <p:nvPr/>
            </p:nvSpPr>
            <p:spPr bwMode="auto">
              <a:xfrm>
                <a:off x="6541" y="1844"/>
                <a:ext cx="426" cy="17"/>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3" y="12"/>
                      <a:pt x="0" y="9"/>
                      <a:pt x="0" y="6"/>
                    </a:cubicBezTo>
                    <a:cubicBezTo>
                      <a:pt x="0" y="3"/>
                      <a:pt x="3" y="0"/>
                      <a:pt x="6" y="0"/>
                    </a:cubicBezTo>
                    <a:cubicBezTo>
                      <a:pt x="282" y="0"/>
                      <a:pt x="282" y="0"/>
                      <a:pt x="282" y="0"/>
                    </a:cubicBezTo>
                    <a:cubicBezTo>
                      <a:pt x="286" y="0"/>
                      <a:pt x="288" y="3"/>
                      <a:pt x="288" y="6"/>
                    </a:cubicBezTo>
                    <a:cubicBezTo>
                      <a:pt x="288" y="9"/>
                      <a:pt x="286"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230" name="Rectangle 229">
              <a:extLst>
                <a:ext uri="{FF2B5EF4-FFF2-40B4-BE49-F238E27FC236}">
                  <a16:creationId xmlns:a16="http://schemas.microsoft.com/office/drawing/2014/main" id="{734FAECC-12B5-4BED-219B-5899C769F7E6}"/>
                </a:ext>
              </a:extLst>
            </p:cNvPr>
            <p:cNvSpPr/>
            <p:nvPr/>
          </p:nvSpPr>
          <p:spPr>
            <a:xfrm>
              <a:off x="1469327" y="1138044"/>
              <a:ext cx="592068" cy="49953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1" name="Rectangle: Rounded Corners 240">
            <a:extLst>
              <a:ext uri="{FF2B5EF4-FFF2-40B4-BE49-F238E27FC236}">
                <a16:creationId xmlns:a16="http://schemas.microsoft.com/office/drawing/2014/main" id="{DACF380E-5ED0-0737-756D-5E18B013C2A6}"/>
              </a:ext>
            </a:extLst>
          </p:cNvPr>
          <p:cNvSpPr/>
          <p:nvPr/>
        </p:nvSpPr>
        <p:spPr>
          <a:xfrm>
            <a:off x="3689505" y="4505012"/>
            <a:ext cx="170853" cy="145015"/>
          </a:xfrm>
          <a:prstGeom prst="roundRect">
            <a:avLst/>
          </a:prstGeom>
          <a:no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243" name="Rectangle: Rounded Corners 242">
            <a:extLst>
              <a:ext uri="{FF2B5EF4-FFF2-40B4-BE49-F238E27FC236}">
                <a16:creationId xmlns:a16="http://schemas.microsoft.com/office/drawing/2014/main" id="{8F6D255C-3C4C-E509-3D7C-79482306E548}"/>
              </a:ext>
            </a:extLst>
          </p:cNvPr>
          <p:cNvSpPr/>
          <p:nvPr/>
        </p:nvSpPr>
        <p:spPr>
          <a:xfrm>
            <a:off x="2639649" y="4501941"/>
            <a:ext cx="170853" cy="145015"/>
          </a:xfrm>
          <a:prstGeom prst="roundRect">
            <a:avLst/>
          </a:prstGeom>
          <a:no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
        <p:nvSpPr>
          <p:cNvPr id="15" name="Rectangle: Rounded Corners 14">
            <a:extLst>
              <a:ext uri="{FF2B5EF4-FFF2-40B4-BE49-F238E27FC236}">
                <a16:creationId xmlns:a16="http://schemas.microsoft.com/office/drawing/2014/main" id="{406630FC-E065-F9E5-A11B-F74EAF0DA40B}"/>
              </a:ext>
            </a:extLst>
          </p:cNvPr>
          <p:cNvSpPr/>
          <p:nvPr/>
        </p:nvSpPr>
        <p:spPr>
          <a:xfrm>
            <a:off x="5346037" y="3475753"/>
            <a:ext cx="170853" cy="145015"/>
          </a:xfrm>
          <a:prstGeom prst="roundRect">
            <a:avLst/>
          </a:prstGeom>
          <a:no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grpSp>
        <p:nvGrpSpPr>
          <p:cNvPr id="31" name="Group 30">
            <a:extLst>
              <a:ext uri="{FF2B5EF4-FFF2-40B4-BE49-F238E27FC236}">
                <a16:creationId xmlns:a16="http://schemas.microsoft.com/office/drawing/2014/main" id="{77D2CE13-940E-DFB2-6FEE-49E110D424E8}"/>
              </a:ext>
            </a:extLst>
          </p:cNvPr>
          <p:cNvGrpSpPr/>
          <p:nvPr/>
        </p:nvGrpSpPr>
        <p:grpSpPr>
          <a:xfrm>
            <a:off x="3586130" y="2053444"/>
            <a:ext cx="405955" cy="505963"/>
            <a:chOff x="1501363" y="1076722"/>
            <a:chExt cx="405955" cy="505963"/>
          </a:xfrm>
        </p:grpSpPr>
        <p:grpSp>
          <p:nvGrpSpPr>
            <p:cNvPr id="219" name="Group 40">
              <a:extLst>
                <a:ext uri="{FF2B5EF4-FFF2-40B4-BE49-F238E27FC236}">
                  <a16:creationId xmlns:a16="http://schemas.microsoft.com/office/drawing/2014/main" id="{EF91C141-2D32-CFFE-B312-878BC02D3E6B}"/>
                </a:ext>
              </a:extLst>
            </p:cNvPr>
            <p:cNvGrpSpPr>
              <a:grpSpLocks noChangeAspect="1"/>
            </p:cNvGrpSpPr>
            <p:nvPr/>
          </p:nvGrpSpPr>
          <p:grpSpPr bwMode="auto">
            <a:xfrm>
              <a:off x="1535519" y="1099929"/>
              <a:ext cx="348308" cy="465138"/>
              <a:chOff x="4533" y="439"/>
              <a:chExt cx="319" cy="426"/>
            </a:xfrm>
            <a:solidFill>
              <a:srgbClr val="000000"/>
            </a:solidFill>
          </p:grpSpPr>
          <p:sp>
            <p:nvSpPr>
              <p:cNvPr id="220" name="Freeform 41">
                <a:extLst>
                  <a:ext uri="{FF2B5EF4-FFF2-40B4-BE49-F238E27FC236}">
                    <a16:creationId xmlns:a16="http://schemas.microsoft.com/office/drawing/2014/main" id="{0BBF3566-9B32-D2FE-F7FC-E6891C9793A2}"/>
                  </a:ext>
                </a:extLst>
              </p:cNvPr>
              <p:cNvSpPr>
                <a:spLocks noEditPoints="1"/>
              </p:cNvSpPr>
              <p:nvPr/>
            </p:nvSpPr>
            <p:spPr bwMode="auto">
              <a:xfrm>
                <a:off x="4533" y="439"/>
                <a:ext cx="319" cy="426"/>
              </a:xfrm>
              <a:custGeom>
                <a:avLst/>
                <a:gdLst>
                  <a:gd name="T0" fmla="*/ 210 w 216"/>
                  <a:gd name="T1" fmla="*/ 288 h 288"/>
                  <a:gd name="T2" fmla="*/ 6 w 216"/>
                  <a:gd name="T3" fmla="*/ 288 h 288"/>
                  <a:gd name="T4" fmla="*/ 0 w 216"/>
                  <a:gd name="T5" fmla="*/ 282 h 288"/>
                  <a:gd name="T6" fmla="*/ 0 w 216"/>
                  <a:gd name="T7" fmla="*/ 6 h 288"/>
                  <a:gd name="T8" fmla="*/ 6 w 216"/>
                  <a:gd name="T9" fmla="*/ 0 h 288"/>
                  <a:gd name="T10" fmla="*/ 138 w 216"/>
                  <a:gd name="T11" fmla="*/ 0 h 288"/>
                  <a:gd name="T12" fmla="*/ 143 w 216"/>
                  <a:gd name="T13" fmla="*/ 1 h 288"/>
                  <a:gd name="T14" fmla="*/ 215 w 216"/>
                  <a:gd name="T15" fmla="*/ 73 h 288"/>
                  <a:gd name="T16" fmla="*/ 216 w 216"/>
                  <a:gd name="T17" fmla="*/ 78 h 288"/>
                  <a:gd name="T18" fmla="*/ 216 w 216"/>
                  <a:gd name="T19" fmla="*/ 282 h 288"/>
                  <a:gd name="T20" fmla="*/ 210 w 216"/>
                  <a:gd name="T21" fmla="*/ 288 h 288"/>
                  <a:gd name="T22" fmla="*/ 12 w 216"/>
                  <a:gd name="T23" fmla="*/ 276 h 288"/>
                  <a:gd name="T24" fmla="*/ 204 w 216"/>
                  <a:gd name="T25" fmla="*/ 276 h 288"/>
                  <a:gd name="T26" fmla="*/ 204 w 216"/>
                  <a:gd name="T27" fmla="*/ 80 h 288"/>
                  <a:gd name="T28" fmla="*/ 136 w 216"/>
                  <a:gd name="T29" fmla="*/ 12 h 288"/>
                  <a:gd name="T30" fmla="*/ 12 w 216"/>
                  <a:gd name="T31" fmla="*/ 12 h 288"/>
                  <a:gd name="T32" fmla="*/ 12 w 216"/>
                  <a:gd name="T33"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288">
                    <a:moveTo>
                      <a:pt x="210" y="288"/>
                    </a:moveTo>
                    <a:cubicBezTo>
                      <a:pt x="6" y="288"/>
                      <a:pt x="6" y="288"/>
                      <a:pt x="6" y="288"/>
                    </a:cubicBezTo>
                    <a:cubicBezTo>
                      <a:pt x="3" y="288"/>
                      <a:pt x="0" y="285"/>
                      <a:pt x="0" y="282"/>
                    </a:cubicBezTo>
                    <a:cubicBezTo>
                      <a:pt x="0" y="6"/>
                      <a:pt x="0" y="6"/>
                      <a:pt x="0" y="6"/>
                    </a:cubicBezTo>
                    <a:cubicBezTo>
                      <a:pt x="0" y="2"/>
                      <a:pt x="3" y="0"/>
                      <a:pt x="6" y="0"/>
                    </a:cubicBezTo>
                    <a:cubicBezTo>
                      <a:pt x="138" y="0"/>
                      <a:pt x="138" y="0"/>
                      <a:pt x="138" y="0"/>
                    </a:cubicBezTo>
                    <a:cubicBezTo>
                      <a:pt x="140" y="0"/>
                      <a:pt x="142" y="0"/>
                      <a:pt x="143" y="1"/>
                    </a:cubicBezTo>
                    <a:cubicBezTo>
                      <a:pt x="215" y="73"/>
                      <a:pt x="215" y="73"/>
                      <a:pt x="215" y="73"/>
                    </a:cubicBezTo>
                    <a:cubicBezTo>
                      <a:pt x="216" y="75"/>
                      <a:pt x="216" y="76"/>
                      <a:pt x="216" y="78"/>
                    </a:cubicBezTo>
                    <a:cubicBezTo>
                      <a:pt x="216" y="282"/>
                      <a:pt x="216" y="282"/>
                      <a:pt x="216" y="282"/>
                    </a:cubicBezTo>
                    <a:cubicBezTo>
                      <a:pt x="216" y="285"/>
                      <a:pt x="214" y="288"/>
                      <a:pt x="210" y="288"/>
                    </a:cubicBezTo>
                    <a:close/>
                    <a:moveTo>
                      <a:pt x="12" y="276"/>
                    </a:moveTo>
                    <a:cubicBezTo>
                      <a:pt x="204" y="276"/>
                      <a:pt x="204" y="276"/>
                      <a:pt x="204" y="276"/>
                    </a:cubicBezTo>
                    <a:cubicBezTo>
                      <a:pt x="204" y="80"/>
                      <a:pt x="204" y="80"/>
                      <a:pt x="204" y="80"/>
                    </a:cubicBezTo>
                    <a:cubicBezTo>
                      <a:pt x="136" y="12"/>
                      <a:pt x="136" y="12"/>
                      <a:pt x="13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1" name="Freeform 42">
                <a:extLst>
                  <a:ext uri="{FF2B5EF4-FFF2-40B4-BE49-F238E27FC236}">
                    <a16:creationId xmlns:a16="http://schemas.microsoft.com/office/drawing/2014/main" id="{47F1BF78-4A95-6336-D29E-11DCAC64E4E5}"/>
                  </a:ext>
                </a:extLst>
              </p:cNvPr>
              <p:cNvSpPr>
                <a:spLocks/>
              </p:cNvSpPr>
              <p:nvPr/>
            </p:nvSpPr>
            <p:spPr bwMode="auto">
              <a:xfrm>
                <a:off x="4728" y="439"/>
                <a:ext cx="124" cy="124"/>
              </a:xfrm>
              <a:custGeom>
                <a:avLst/>
                <a:gdLst>
                  <a:gd name="T0" fmla="*/ 78 w 84"/>
                  <a:gd name="T1" fmla="*/ 84 h 84"/>
                  <a:gd name="T2" fmla="*/ 6 w 84"/>
                  <a:gd name="T3" fmla="*/ 84 h 84"/>
                  <a:gd name="T4" fmla="*/ 0 w 84"/>
                  <a:gd name="T5" fmla="*/ 78 h 84"/>
                  <a:gd name="T6" fmla="*/ 0 w 84"/>
                  <a:gd name="T7" fmla="*/ 6 h 84"/>
                  <a:gd name="T8" fmla="*/ 6 w 84"/>
                  <a:gd name="T9" fmla="*/ 0 h 84"/>
                  <a:gd name="T10" fmla="*/ 12 w 84"/>
                  <a:gd name="T11" fmla="*/ 6 h 84"/>
                  <a:gd name="T12" fmla="*/ 12 w 84"/>
                  <a:gd name="T13" fmla="*/ 72 h 84"/>
                  <a:gd name="T14" fmla="*/ 78 w 84"/>
                  <a:gd name="T15" fmla="*/ 72 h 84"/>
                  <a:gd name="T16" fmla="*/ 84 w 84"/>
                  <a:gd name="T17" fmla="*/ 78 h 84"/>
                  <a:gd name="T18" fmla="*/ 78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78" y="84"/>
                    </a:moveTo>
                    <a:cubicBezTo>
                      <a:pt x="6" y="84"/>
                      <a:pt x="6" y="84"/>
                      <a:pt x="6" y="84"/>
                    </a:cubicBezTo>
                    <a:cubicBezTo>
                      <a:pt x="3" y="84"/>
                      <a:pt x="0" y="81"/>
                      <a:pt x="0" y="78"/>
                    </a:cubicBezTo>
                    <a:cubicBezTo>
                      <a:pt x="0" y="6"/>
                      <a:pt x="0" y="6"/>
                      <a:pt x="0" y="6"/>
                    </a:cubicBezTo>
                    <a:cubicBezTo>
                      <a:pt x="0" y="2"/>
                      <a:pt x="3" y="0"/>
                      <a:pt x="6" y="0"/>
                    </a:cubicBezTo>
                    <a:cubicBezTo>
                      <a:pt x="10" y="0"/>
                      <a:pt x="12" y="2"/>
                      <a:pt x="12" y="6"/>
                    </a:cubicBezTo>
                    <a:cubicBezTo>
                      <a:pt x="12" y="72"/>
                      <a:pt x="12" y="72"/>
                      <a:pt x="12" y="72"/>
                    </a:cubicBezTo>
                    <a:cubicBezTo>
                      <a:pt x="78" y="72"/>
                      <a:pt x="78" y="72"/>
                      <a:pt x="78" y="72"/>
                    </a:cubicBezTo>
                    <a:cubicBezTo>
                      <a:pt x="82" y="72"/>
                      <a:pt x="84" y="74"/>
                      <a:pt x="84" y="78"/>
                    </a:cubicBezTo>
                    <a:cubicBezTo>
                      <a:pt x="84" y="81"/>
                      <a:pt x="82" y="84"/>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2" name="Freeform 43">
                <a:extLst>
                  <a:ext uri="{FF2B5EF4-FFF2-40B4-BE49-F238E27FC236}">
                    <a16:creationId xmlns:a16="http://schemas.microsoft.com/office/drawing/2014/main" id="{480C886F-00F9-D19F-BCE0-9D5F918BA8E9}"/>
                  </a:ext>
                </a:extLst>
              </p:cNvPr>
              <p:cNvSpPr>
                <a:spLocks/>
              </p:cNvSpPr>
              <p:nvPr/>
            </p:nvSpPr>
            <p:spPr bwMode="auto">
              <a:xfrm>
                <a:off x="4604" y="563"/>
                <a:ext cx="97" cy="18"/>
              </a:xfrm>
              <a:custGeom>
                <a:avLst/>
                <a:gdLst>
                  <a:gd name="T0" fmla="*/ 60 w 66"/>
                  <a:gd name="T1" fmla="*/ 12 h 12"/>
                  <a:gd name="T2" fmla="*/ 6 w 66"/>
                  <a:gd name="T3" fmla="*/ 12 h 12"/>
                  <a:gd name="T4" fmla="*/ 0 w 66"/>
                  <a:gd name="T5" fmla="*/ 6 h 12"/>
                  <a:gd name="T6" fmla="*/ 6 w 66"/>
                  <a:gd name="T7" fmla="*/ 0 h 12"/>
                  <a:gd name="T8" fmla="*/ 60 w 66"/>
                  <a:gd name="T9" fmla="*/ 0 h 12"/>
                  <a:gd name="T10" fmla="*/ 66 w 66"/>
                  <a:gd name="T11" fmla="*/ 6 h 12"/>
                  <a:gd name="T12" fmla="*/ 60 w 6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6" h="12">
                    <a:moveTo>
                      <a:pt x="60" y="12"/>
                    </a:moveTo>
                    <a:cubicBezTo>
                      <a:pt x="6" y="12"/>
                      <a:pt x="6" y="12"/>
                      <a:pt x="6" y="12"/>
                    </a:cubicBezTo>
                    <a:cubicBezTo>
                      <a:pt x="3" y="12"/>
                      <a:pt x="0" y="9"/>
                      <a:pt x="0" y="6"/>
                    </a:cubicBezTo>
                    <a:cubicBezTo>
                      <a:pt x="0" y="2"/>
                      <a:pt x="3" y="0"/>
                      <a:pt x="6" y="0"/>
                    </a:cubicBezTo>
                    <a:cubicBezTo>
                      <a:pt x="60" y="0"/>
                      <a:pt x="60" y="0"/>
                      <a:pt x="60" y="0"/>
                    </a:cubicBezTo>
                    <a:cubicBezTo>
                      <a:pt x="64" y="0"/>
                      <a:pt x="66" y="2"/>
                      <a:pt x="66" y="6"/>
                    </a:cubicBezTo>
                    <a:cubicBezTo>
                      <a:pt x="66" y="9"/>
                      <a:pt x="64"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3" name="Freeform 44">
                <a:extLst>
                  <a:ext uri="{FF2B5EF4-FFF2-40B4-BE49-F238E27FC236}">
                    <a16:creationId xmlns:a16="http://schemas.microsoft.com/office/drawing/2014/main" id="{EA823E15-6828-6D4A-B84B-9E31C889D5F4}"/>
                  </a:ext>
                </a:extLst>
              </p:cNvPr>
              <p:cNvSpPr>
                <a:spLocks/>
              </p:cNvSpPr>
              <p:nvPr/>
            </p:nvSpPr>
            <p:spPr bwMode="auto">
              <a:xfrm>
                <a:off x="4604" y="617"/>
                <a:ext cx="177" cy="17"/>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4" name="Freeform 45">
                <a:extLst>
                  <a:ext uri="{FF2B5EF4-FFF2-40B4-BE49-F238E27FC236}">
                    <a16:creationId xmlns:a16="http://schemas.microsoft.com/office/drawing/2014/main" id="{F8BAF2E2-D969-B2D7-0891-1AE5D69F5809}"/>
                  </a:ext>
                </a:extLst>
              </p:cNvPr>
              <p:cNvSpPr>
                <a:spLocks/>
              </p:cNvSpPr>
              <p:nvPr/>
            </p:nvSpPr>
            <p:spPr bwMode="auto">
              <a:xfrm>
                <a:off x="4604" y="670"/>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5" name="Freeform 46">
                <a:extLst>
                  <a:ext uri="{FF2B5EF4-FFF2-40B4-BE49-F238E27FC236}">
                    <a16:creationId xmlns:a16="http://schemas.microsoft.com/office/drawing/2014/main" id="{3540E223-8F66-81F9-CCBE-255D19B93872}"/>
                  </a:ext>
                </a:extLst>
              </p:cNvPr>
              <p:cNvSpPr>
                <a:spLocks/>
              </p:cNvSpPr>
              <p:nvPr/>
            </p:nvSpPr>
            <p:spPr bwMode="auto">
              <a:xfrm>
                <a:off x="4604" y="723"/>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6" name="Freeform 47">
                <a:extLst>
                  <a:ext uri="{FF2B5EF4-FFF2-40B4-BE49-F238E27FC236}">
                    <a16:creationId xmlns:a16="http://schemas.microsoft.com/office/drawing/2014/main" id="{C20268AD-BD29-5814-8C4B-C3EE058771D7}"/>
                  </a:ext>
                </a:extLst>
              </p:cNvPr>
              <p:cNvSpPr>
                <a:spLocks/>
              </p:cNvSpPr>
              <p:nvPr/>
            </p:nvSpPr>
            <p:spPr bwMode="auto">
              <a:xfrm>
                <a:off x="4604" y="776"/>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29" name="Rectangle 28">
              <a:extLst>
                <a:ext uri="{FF2B5EF4-FFF2-40B4-BE49-F238E27FC236}">
                  <a16:creationId xmlns:a16="http://schemas.microsoft.com/office/drawing/2014/main" id="{E95DD962-AE91-18DF-DA1F-9E7DE039A42D}"/>
                </a:ext>
              </a:extLst>
            </p:cNvPr>
            <p:cNvSpPr/>
            <p:nvPr/>
          </p:nvSpPr>
          <p:spPr>
            <a:xfrm>
              <a:off x="1501363" y="1076722"/>
              <a:ext cx="405955" cy="50596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 name="Rectangle: Rounded Corners 3">
            <a:extLst>
              <a:ext uri="{FF2B5EF4-FFF2-40B4-BE49-F238E27FC236}">
                <a16:creationId xmlns:a16="http://schemas.microsoft.com/office/drawing/2014/main" id="{CB6A9FCF-D5A7-2F55-F12D-6FC8ECDF981B}"/>
              </a:ext>
            </a:extLst>
          </p:cNvPr>
          <p:cNvSpPr/>
          <p:nvPr/>
        </p:nvSpPr>
        <p:spPr>
          <a:xfrm>
            <a:off x="8369585" y="2838427"/>
            <a:ext cx="170853" cy="145015"/>
          </a:xfrm>
          <a:prstGeom prst="roundRect">
            <a:avLst/>
          </a:prstGeom>
          <a:solidFill>
            <a:srgbClr val="F2F2F2"/>
          </a:solidFill>
          <a:ln w="12700" cap="flat" cmpd="sng" algn="ctr">
            <a:noFill/>
            <a:prstDash val="solid"/>
            <a:miter lim="800000"/>
          </a:ln>
          <a:effectLst/>
        </p:spPr>
        <p:txBody>
          <a:bodyPr lIns="91440" tIns="91440" rIns="91440" bIns="91440" rtlCol="0" anchor="ctr"/>
          <a:lstStyle/>
          <a:p>
            <a:pPr algn="ctr">
              <a:defRPr/>
            </a:pPr>
            <a:endParaRPr lang="en-US" sz="800" kern="0">
              <a:solidFill>
                <a:srgbClr val="000000"/>
              </a:solidFill>
              <a:latin typeface="Graphik" panose="020B0503030202060203" pitchFamily="34" charset="0"/>
            </a:endParaRPr>
          </a:p>
        </p:txBody>
      </p:sp>
    </p:spTree>
    <p:extLst>
      <p:ext uri="{BB962C8B-B14F-4D97-AF65-F5344CB8AC3E}">
        <p14:creationId xmlns:p14="http://schemas.microsoft.com/office/powerpoint/2010/main" val="781968043"/>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A9F2F2-3149-E8EB-3853-D1FE36E491D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7FE9B45-4673-BF19-F50B-6C1C46C71EDA}"/>
              </a:ext>
            </a:extLst>
          </p:cNvPr>
          <p:cNvSpPr>
            <a:spLocks noGrp="1"/>
          </p:cNvSpPr>
          <p:nvPr>
            <p:ph type="title"/>
          </p:nvPr>
        </p:nvSpPr>
        <p:spPr/>
        <p:txBody>
          <a:bodyPr/>
          <a:lstStyle/>
          <a:p>
            <a:r>
              <a:rPr lang="en-US"/>
              <a:t>AI Refinery Agents and Models</a:t>
            </a:r>
          </a:p>
        </p:txBody>
      </p:sp>
      <p:pic>
        <p:nvPicPr>
          <p:cNvPr id="4" name="Picture 3">
            <a:extLst>
              <a:ext uri="{FF2B5EF4-FFF2-40B4-BE49-F238E27FC236}">
                <a16:creationId xmlns:a16="http://schemas.microsoft.com/office/drawing/2014/main" id="{E02E0D41-E9A2-95A9-D929-4043897D9D31}"/>
              </a:ext>
            </a:extLst>
          </p:cNvPr>
          <p:cNvPicPr>
            <a:picLocks noChangeAspect="1"/>
          </p:cNvPicPr>
          <p:nvPr/>
        </p:nvPicPr>
        <p:blipFill rotWithShape="1">
          <a:blip r:embed="rId2"/>
          <a:srcRect l="2243" t="10389" b="4019"/>
          <a:stretch/>
        </p:blipFill>
        <p:spPr>
          <a:xfrm>
            <a:off x="558136" y="928933"/>
            <a:ext cx="11345757" cy="5000133"/>
          </a:xfrm>
          <a:prstGeom prst="rect">
            <a:avLst/>
          </a:prstGeom>
        </p:spPr>
      </p:pic>
    </p:spTree>
    <p:extLst>
      <p:ext uri="{BB962C8B-B14F-4D97-AF65-F5344CB8AC3E}">
        <p14:creationId xmlns:p14="http://schemas.microsoft.com/office/powerpoint/2010/main" val="927204517"/>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248C2C-F5D2-5E63-D21C-3BD1B412F5E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0B4AA70-0649-ACB0-1E28-5AFACE75424B}"/>
              </a:ext>
            </a:extLst>
          </p:cNvPr>
          <p:cNvSpPr>
            <a:spLocks noGrp="1"/>
          </p:cNvSpPr>
          <p:nvPr>
            <p:ph type="title"/>
          </p:nvPr>
        </p:nvSpPr>
        <p:spPr>
          <a:xfrm>
            <a:off x="381000" y="317720"/>
            <a:ext cx="11430000" cy="365760"/>
          </a:xfrm>
        </p:spPr>
        <p:txBody>
          <a:bodyPr/>
          <a:lstStyle/>
          <a:p>
            <a:r>
              <a:rPr lang="en-US"/>
              <a:t>AI Refinery Infrastructure Architecture Details</a:t>
            </a:r>
          </a:p>
        </p:txBody>
      </p:sp>
      <p:sp>
        <p:nvSpPr>
          <p:cNvPr id="8" name="Text Placeholder 7">
            <a:extLst>
              <a:ext uri="{FF2B5EF4-FFF2-40B4-BE49-F238E27FC236}">
                <a16:creationId xmlns:a16="http://schemas.microsoft.com/office/drawing/2014/main" id="{AAF5FE0B-833D-BFC6-3EB0-57004DB4D78D}"/>
              </a:ext>
            </a:extLst>
          </p:cNvPr>
          <p:cNvSpPr>
            <a:spLocks noGrp="1"/>
          </p:cNvSpPr>
          <p:nvPr>
            <p:ph type="body" sz="quarter" idx="11"/>
          </p:nvPr>
        </p:nvSpPr>
        <p:spPr>
          <a:xfrm>
            <a:off x="381000" y="708163"/>
            <a:ext cx="11430000" cy="580845"/>
          </a:xfrm>
        </p:spPr>
        <p:txBody>
          <a:bodyPr/>
          <a:lstStyle/>
          <a:p>
            <a:r>
              <a:rPr lang="en-US"/>
              <a:t>Network &amp; Security</a:t>
            </a:r>
          </a:p>
        </p:txBody>
      </p:sp>
      <p:pic>
        <p:nvPicPr>
          <p:cNvPr id="124" name="Picture 123" descr="A screenshot of a computer program&#10;&#10;AI-generated content may be incorrect.">
            <a:extLst>
              <a:ext uri="{FF2B5EF4-FFF2-40B4-BE49-F238E27FC236}">
                <a16:creationId xmlns:a16="http://schemas.microsoft.com/office/drawing/2014/main" id="{BDEF9021-8DCB-7167-403A-621F755AF27E}"/>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7660" y="870522"/>
            <a:ext cx="12119670" cy="5649543"/>
          </a:xfrm>
          <a:prstGeom prst="rect">
            <a:avLst/>
          </a:prstGeom>
        </p:spPr>
      </p:pic>
    </p:spTree>
    <p:extLst>
      <p:ext uri="{BB962C8B-B14F-4D97-AF65-F5344CB8AC3E}">
        <p14:creationId xmlns:p14="http://schemas.microsoft.com/office/powerpoint/2010/main" val="373770001"/>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DAE42B-18D2-15F7-F33D-D9FE9804B7C7}"/>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A37680F8-C586-5049-5C5B-FC257258D3DD}"/>
              </a:ext>
            </a:extLst>
          </p:cNvPr>
          <p:cNvSpPr>
            <a:spLocks noGrp="1"/>
          </p:cNvSpPr>
          <p:nvPr>
            <p:ph type="title"/>
          </p:nvPr>
        </p:nvSpPr>
        <p:spPr>
          <a:xfrm>
            <a:off x="509365" y="381000"/>
            <a:ext cx="11301634" cy="3915092"/>
          </a:xfrm>
        </p:spPr>
        <p:txBody>
          <a:bodyPr/>
          <a:lstStyle/>
          <a:p>
            <a:r>
              <a:rPr lang="en-US"/>
              <a:t>Integration Architecture</a:t>
            </a:r>
          </a:p>
        </p:txBody>
      </p:sp>
    </p:spTree>
    <p:extLst>
      <p:ext uri="{BB962C8B-B14F-4D97-AF65-F5344CB8AC3E}">
        <p14:creationId xmlns:p14="http://schemas.microsoft.com/office/powerpoint/2010/main" val="1284422053"/>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C29443-1E2C-565C-937B-FD2DB318022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5B94A6F-E495-AD1D-7F7A-527510C32E4C}"/>
              </a:ext>
            </a:extLst>
          </p:cNvPr>
          <p:cNvSpPr>
            <a:spLocks noGrp="1"/>
          </p:cNvSpPr>
          <p:nvPr>
            <p:ph type="title"/>
          </p:nvPr>
        </p:nvSpPr>
        <p:spPr/>
        <p:txBody>
          <a:bodyPr/>
          <a:lstStyle/>
          <a:p>
            <a:r>
              <a:rPr lang="en-US"/>
              <a:t>Agents and Tools - What’s the Difference?</a:t>
            </a:r>
          </a:p>
        </p:txBody>
      </p:sp>
      <p:sp>
        <p:nvSpPr>
          <p:cNvPr id="5" name="Text Placeholder 4">
            <a:extLst>
              <a:ext uri="{FF2B5EF4-FFF2-40B4-BE49-F238E27FC236}">
                <a16:creationId xmlns:a16="http://schemas.microsoft.com/office/drawing/2014/main" id="{13E92842-3B3E-E590-3F9B-2BADC284274E}"/>
              </a:ext>
            </a:extLst>
          </p:cNvPr>
          <p:cNvSpPr>
            <a:spLocks noGrp="1"/>
          </p:cNvSpPr>
          <p:nvPr>
            <p:ph type="body" sz="quarter" idx="11"/>
          </p:nvPr>
        </p:nvSpPr>
        <p:spPr/>
        <p:txBody>
          <a:bodyPr/>
          <a:lstStyle/>
          <a:p>
            <a:pPr marL="0" marR="0"/>
            <a:r>
              <a:rPr lang="en-US" sz="1800">
                <a:effectLst/>
                <a:latin typeface="Aptos" panose="020B0004020202020204" pitchFamily="34" charset="0"/>
                <a:ea typeface="Aptos" panose="020B0004020202020204" pitchFamily="34" charset="0"/>
                <a:cs typeface="Aptos" panose="020B0004020202020204" pitchFamily="34" charset="0"/>
              </a:rPr>
              <a:t>Think of it like the difference between a hammer (tool) and a carpenter (agent) - the hammer performs a specific function, while the carpenter decides when and how to use various tools to complete a project</a:t>
            </a:r>
          </a:p>
          <a:p>
            <a:endParaRPr lang="en-US"/>
          </a:p>
        </p:txBody>
      </p:sp>
      <p:graphicFrame>
        <p:nvGraphicFramePr>
          <p:cNvPr id="7" name="Table 6">
            <a:extLst>
              <a:ext uri="{FF2B5EF4-FFF2-40B4-BE49-F238E27FC236}">
                <a16:creationId xmlns:a16="http://schemas.microsoft.com/office/drawing/2014/main" id="{1F50D0B8-A3D5-BDC8-4FCE-DF89A1BA2118}"/>
              </a:ext>
            </a:extLst>
          </p:cNvPr>
          <p:cNvGraphicFramePr>
            <a:graphicFrameLocks noGrp="1"/>
          </p:cNvGraphicFramePr>
          <p:nvPr>
            <p:extLst>
              <p:ext uri="{D42A27DB-BD31-4B8C-83A1-F6EECF244321}">
                <p14:modId xmlns:p14="http://schemas.microsoft.com/office/powerpoint/2010/main" val="3247936585"/>
              </p:ext>
            </p:extLst>
          </p:nvPr>
        </p:nvGraphicFramePr>
        <p:xfrm>
          <a:off x="381000" y="1298410"/>
          <a:ext cx="11430000" cy="5033083"/>
        </p:xfrm>
        <a:graphic>
          <a:graphicData uri="http://schemas.openxmlformats.org/drawingml/2006/table">
            <a:tbl>
              <a:tblPr firstRow="1" firstCol="1">
                <a:tableStyleId>{A0BC3CC4-8867-4C89-9D3F-A6A6B9ED4035}</a:tableStyleId>
              </a:tblPr>
              <a:tblGrid>
                <a:gridCol w="2171700">
                  <a:extLst>
                    <a:ext uri="{9D8B030D-6E8A-4147-A177-3AD203B41FA5}">
                      <a16:colId xmlns:a16="http://schemas.microsoft.com/office/drawing/2014/main" val="4108527884"/>
                    </a:ext>
                  </a:extLst>
                </a:gridCol>
                <a:gridCol w="4438650">
                  <a:extLst>
                    <a:ext uri="{9D8B030D-6E8A-4147-A177-3AD203B41FA5}">
                      <a16:colId xmlns:a16="http://schemas.microsoft.com/office/drawing/2014/main" val="3286244507"/>
                    </a:ext>
                  </a:extLst>
                </a:gridCol>
                <a:gridCol w="4819650">
                  <a:extLst>
                    <a:ext uri="{9D8B030D-6E8A-4147-A177-3AD203B41FA5}">
                      <a16:colId xmlns:a16="http://schemas.microsoft.com/office/drawing/2014/main" val="2048153282"/>
                    </a:ext>
                  </a:extLst>
                </a:gridCol>
              </a:tblGrid>
              <a:tr h="822960">
                <a:tc>
                  <a:txBody>
                    <a:bodyPr/>
                    <a:lstStyle/>
                    <a:p>
                      <a:pPr algn="l"/>
                      <a:r>
                        <a:rPr lang="en-US">
                          <a:solidFill>
                            <a:schemeClr val="tx1"/>
                          </a:solidFill>
                        </a:rPr>
                        <a:t>Comparison</a:t>
                      </a:r>
                    </a:p>
                    <a:p>
                      <a:pPr algn="l"/>
                      <a:r>
                        <a:rPr lang="en-US">
                          <a:solidFill>
                            <a:schemeClr val="tx1"/>
                          </a:solidFill>
                        </a:rPr>
                        <a:t>Dimension</a:t>
                      </a:r>
                    </a:p>
                  </a:txBody>
                  <a:tcPr anchor="ctr">
                    <a:noFill/>
                  </a:tcPr>
                </a:tc>
                <a:tc>
                  <a:txBody>
                    <a:bodyPr/>
                    <a:lstStyle/>
                    <a:p>
                      <a:pPr algn="l"/>
                      <a:r>
                        <a:rPr lang="en-US"/>
                        <a:t>Agents</a:t>
                      </a:r>
                    </a:p>
                  </a:txBody>
                  <a:tcPr marL="182880" anchor="ctr">
                    <a:solidFill>
                      <a:schemeClr val="accent1"/>
                    </a:solidFill>
                  </a:tcPr>
                </a:tc>
                <a:tc>
                  <a:txBody>
                    <a:bodyPr/>
                    <a:lstStyle/>
                    <a:p>
                      <a:pPr algn="l"/>
                      <a:r>
                        <a:rPr lang="en-US"/>
                        <a:t>Tools</a:t>
                      </a:r>
                    </a:p>
                  </a:txBody>
                  <a:tcPr marL="182880" anchor="ctr">
                    <a:solidFill>
                      <a:srgbClr val="0041F0"/>
                    </a:solidFill>
                  </a:tcPr>
                </a:tc>
                <a:extLst>
                  <a:ext uri="{0D108BD9-81ED-4DB2-BD59-A6C34878D82A}">
                    <a16:rowId xmlns:a16="http://schemas.microsoft.com/office/drawing/2014/main" val="1159579209"/>
                  </a:ext>
                </a:extLst>
              </a:tr>
              <a:tr h="503305">
                <a:tc>
                  <a:txBody>
                    <a:bodyPr/>
                    <a:lstStyle/>
                    <a:p>
                      <a:r>
                        <a:rPr lang="en-US" b="1"/>
                        <a:t>Source of Action</a:t>
                      </a:r>
                      <a:endParaRPr lang="en-US"/>
                    </a:p>
                  </a:txBody>
                  <a:tcPr anchor="ctr"/>
                </a:tc>
                <a:tc>
                  <a:txBody>
                    <a:bodyPr/>
                    <a:lstStyle/>
                    <a:p>
                      <a:r>
                        <a:rPr lang="en-US"/>
                        <a:t>Internal: Proactive systems that perceive, plan, reason, choose actions, and act to achieve goals</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External: Reactive, single-purpose functions that perform specific tasks</a:t>
                      </a:r>
                    </a:p>
                  </a:txBody>
                  <a:tcPr anchor="ctr"/>
                </a:tc>
                <a:extLst>
                  <a:ext uri="{0D108BD9-81ED-4DB2-BD59-A6C34878D82A}">
                    <a16:rowId xmlns:a16="http://schemas.microsoft.com/office/drawing/2014/main" val="400902109"/>
                  </a:ext>
                </a:extLst>
              </a:tr>
              <a:tr h="503305">
                <a:tc>
                  <a:txBody>
                    <a:bodyPr/>
                    <a:lstStyle/>
                    <a:p>
                      <a:r>
                        <a:rPr lang="en-US"/>
                        <a:t>Goal Orientation</a:t>
                      </a:r>
                    </a:p>
                  </a:txBody>
                  <a:tcPr anchor="ctr"/>
                </a:tc>
                <a:tc>
                  <a:txBody>
                    <a:bodyPr/>
                    <a:lstStyle/>
                    <a:p>
                      <a:r>
                        <a:rPr lang="en-US"/>
                        <a:t>Have goals that drive their behavior, including the use of tools.</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No inherent goals, serves user-defined tasks</a:t>
                      </a:r>
                    </a:p>
                  </a:txBody>
                  <a:tcPr anchor="ctr"/>
                </a:tc>
                <a:extLst>
                  <a:ext uri="{0D108BD9-81ED-4DB2-BD59-A6C34878D82A}">
                    <a16:rowId xmlns:a16="http://schemas.microsoft.com/office/drawing/2014/main" val="3731929022"/>
                  </a:ext>
                </a:extLst>
              </a:tr>
              <a:tr h="503305">
                <a:tc>
                  <a:txBody>
                    <a:bodyPr/>
                    <a:lstStyle/>
                    <a:p>
                      <a:r>
                        <a:rPr lang="en-US"/>
                        <a:t>Steers own</a:t>
                      </a:r>
                      <a:br>
                        <a:rPr lang="en-US"/>
                      </a:br>
                      <a:r>
                        <a:rPr lang="en-US"/>
                        <a:t>Experience</a:t>
                      </a:r>
                    </a:p>
                  </a:txBody>
                  <a:tcPr anchor="ctr"/>
                </a:tc>
                <a:tc>
                  <a:txBody>
                    <a:bodyPr/>
                    <a:lstStyle/>
                    <a:p>
                      <a:r>
                        <a:rPr lang="en-US"/>
                        <a:t>Make decisions based upon information and goal.</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No decision-making, purely reactive.</a:t>
                      </a:r>
                    </a:p>
                  </a:txBody>
                  <a:tcPr anchor="ctr"/>
                </a:tc>
                <a:extLst>
                  <a:ext uri="{0D108BD9-81ED-4DB2-BD59-A6C34878D82A}">
                    <a16:rowId xmlns:a16="http://schemas.microsoft.com/office/drawing/2014/main" val="1297542636"/>
                  </a:ext>
                </a:extLst>
              </a:tr>
              <a:tr h="503305">
                <a:tc>
                  <a:txBody>
                    <a:bodyPr/>
                    <a:lstStyle/>
                    <a:p>
                      <a:r>
                        <a:rPr lang="en-US" b="1"/>
                        <a:t>Autonomy</a:t>
                      </a:r>
                      <a:endParaRPr lang="en-US"/>
                    </a:p>
                  </a:txBody>
                  <a:tcPr anchor="ctr"/>
                </a:tc>
                <a:tc>
                  <a:txBody>
                    <a:bodyPr/>
                    <a:lstStyle/>
                    <a:p>
                      <a:r>
                        <a:rPr lang="en-US"/>
                        <a:t>Autonomously decide which action to take next to achieve its goals</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Lacks autonomy and require external direction</a:t>
                      </a:r>
                    </a:p>
                  </a:txBody>
                  <a:tcPr anchor="ctr"/>
                </a:tc>
                <a:extLst>
                  <a:ext uri="{0D108BD9-81ED-4DB2-BD59-A6C34878D82A}">
                    <a16:rowId xmlns:a16="http://schemas.microsoft.com/office/drawing/2014/main" val="2848359589"/>
                  </a:ext>
                </a:extLst>
              </a:tr>
              <a:tr h="503305">
                <a:tc>
                  <a:txBody>
                    <a:bodyPr/>
                    <a:lstStyle/>
                    <a:p>
                      <a:r>
                        <a:rPr lang="en-US" b="1"/>
                        <a:t>Interaction Model</a:t>
                      </a:r>
                      <a:endParaRPr lang="en-US"/>
                    </a:p>
                  </a:txBody>
                  <a:tcPr anchor="ctr"/>
                </a:tc>
                <a:tc>
                  <a:txBody>
                    <a:bodyPr/>
                    <a:lstStyle/>
                    <a:p>
                      <a:r>
                        <a:rPr lang="en-US"/>
                        <a:t>Operate in a Perceive → Reason → Act loop</a:t>
                      </a:r>
                    </a:p>
                  </a:txBody>
                  <a:tcPr anchor="ctr"/>
                </a:tc>
                <a:tc>
                  <a:txBody>
                    <a:bodyPr/>
                    <a:lstStyle/>
                    <a:p>
                      <a:r>
                        <a:rPr lang="en-US"/>
                        <a:t>Operate in a simple Input → Output fashion</a:t>
                      </a:r>
                    </a:p>
                  </a:txBody>
                  <a:tcPr anchor="ctr"/>
                </a:tc>
                <a:extLst>
                  <a:ext uri="{0D108BD9-81ED-4DB2-BD59-A6C34878D82A}">
                    <a16:rowId xmlns:a16="http://schemas.microsoft.com/office/drawing/2014/main" val="2396031314"/>
                  </a:ext>
                </a:extLst>
              </a:tr>
              <a:tr h="597858">
                <a:tc>
                  <a:txBody>
                    <a:bodyPr/>
                    <a:lstStyle/>
                    <a:p>
                      <a:r>
                        <a:rPr lang="en-US" b="1"/>
                        <a:t>Context Awareness</a:t>
                      </a:r>
                      <a:endParaRPr lang="en-US"/>
                    </a:p>
                  </a:txBody>
                  <a:tcPr anchor="ctr"/>
                </a:tc>
                <a:tc>
                  <a:txBody>
                    <a:bodyPr/>
                    <a:lstStyle/>
                    <a:p>
                      <a:r>
                        <a:rPr lang="en-US"/>
                        <a:t>Can adjust their behavior based on immediate results, context, short/long-term memory</a:t>
                      </a:r>
                    </a:p>
                  </a:txBody>
                  <a:tcPr anchor="ctr"/>
                </a:tc>
                <a:tc>
                  <a:txBody>
                    <a:bodyPr/>
                    <a:lstStyle/>
                    <a:p>
                      <a:r>
                        <a:rPr lang="en-US"/>
                        <a:t>Often do not maintain state or context between uses</a:t>
                      </a:r>
                    </a:p>
                  </a:txBody>
                  <a:tcPr anchor="ctr"/>
                </a:tc>
                <a:extLst>
                  <a:ext uri="{0D108BD9-81ED-4DB2-BD59-A6C34878D82A}">
                    <a16:rowId xmlns:a16="http://schemas.microsoft.com/office/drawing/2014/main" val="2266536151"/>
                  </a:ext>
                </a:extLst>
              </a:tr>
              <a:tr h="503305">
                <a:tc>
                  <a:txBody>
                    <a:bodyPr/>
                    <a:lstStyle/>
                    <a:p>
                      <a:r>
                        <a:rPr lang="en-US"/>
                        <a:t>Collaboration</a:t>
                      </a:r>
                    </a:p>
                  </a:txBody>
                  <a:tcPr anchor="ctr"/>
                </a:tc>
                <a:tc>
                  <a:txBody>
                    <a:bodyPr/>
                    <a:lstStyle/>
                    <a:p>
                      <a:r>
                        <a:rPr lang="en-US"/>
                        <a:t>Can discover other agents and tools and collaborate or use them to achieve goals</a:t>
                      </a:r>
                    </a:p>
                  </a:txBody>
                  <a:tcPr anchor="ctr"/>
                </a:tc>
                <a:tc>
                  <a:txBody>
                    <a:bodyPr/>
                    <a:lstStyle/>
                    <a:p>
                      <a:r>
                        <a:rPr lang="en-US"/>
                        <a:t>Typically, do not search for, reason about appropriate use, or select other tools for assistance</a:t>
                      </a:r>
                    </a:p>
                  </a:txBody>
                  <a:tcPr anchor="ctr"/>
                </a:tc>
                <a:extLst>
                  <a:ext uri="{0D108BD9-81ED-4DB2-BD59-A6C34878D82A}">
                    <a16:rowId xmlns:a16="http://schemas.microsoft.com/office/drawing/2014/main" val="691177511"/>
                  </a:ext>
                </a:extLst>
              </a:tr>
              <a:tr h="503305">
                <a:tc>
                  <a:txBody>
                    <a:bodyPr/>
                    <a:lstStyle/>
                    <a:p>
                      <a:r>
                        <a:rPr lang="en-US"/>
                        <a:t>Perception and Interaction</a:t>
                      </a:r>
                    </a:p>
                  </a:txBody>
                  <a:tcPr anchor="ctr"/>
                </a:tc>
                <a:tc>
                  <a:txBody>
                    <a:bodyPr/>
                    <a:lstStyle/>
                    <a:p>
                      <a:r>
                        <a:rPr lang="en-US"/>
                        <a:t>Actively perceive and interacts with environment.</a:t>
                      </a:r>
                    </a:p>
                  </a:txBody>
                  <a:tcPr anchor="ctr"/>
                </a:tc>
                <a:tc>
                  <a:txBody>
                    <a:bodyPr/>
                    <a:lstStyle/>
                    <a:p>
                      <a:r>
                        <a:rPr lang="en-US"/>
                        <a:t>Passive, interact only when instructed.</a:t>
                      </a:r>
                    </a:p>
                  </a:txBody>
                  <a:tcPr anchor="ctr"/>
                </a:tc>
                <a:extLst>
                  <a:ext uri="{0D108BD9-81ED-4DB2-BD59-A6C34878D82A}">
                    <a16:rowId xmlns:a16="http://schemas.microsoft.com/office/drawing/2014/main" val="4163189014"/>
                  </a:ext>
                </a:extLst>
              </a:tr>
            </a:tbl>
          </a:graphicData>
        </a:graphic>
      </p:graphicFrame>
      <p:pic>
        <p:nvPicPr>
          <p:cNvPr id="8" name="Picture 7" descr="A robot sitting at a desk&#10;&#10;Description automatically generated">
            <a:extLst>
              <a:ext uri="{FF2B5EF4-FFF2-40B4-BE49-F238E27FC236}">
                <a16:creationId xmlns:a16="http://schemas.microsoft.com/office/drawing/2014/main" id="{975EE5F5-B732-2E1A-72DE-2319FBC5B1E9}"/>
              </a:ext>
            </a:extLst>
          </p:cNvPr>
          <p:cNvPicPr>
            <a:picLocks noChangeAspect="1"/>
          </p:cNvPicPr>
          <p:nvPr/>
        </p:nvPicPr>
        <p:blipFill>
          <a:blip r:embed="rId3"/>
          <a:srcRect l="14090" t="1334" r="1491" b="11843"/>
          <a:stretch/>
        </p:blipFill>
        <p:spPr>
          <a:xfrm>
            <a:off x="4407070" y="1370578"/>
            <a:ext cx="444578" cy="457200"/>
          </a:xfrm>
          <a:prstGeom prst="roundRect">
            <a:avLst>
              <a:gd name="adj" fmla="val 396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46" name="Picture 45" descr="A robot sitting at a desk with a computer&#10;&#10;Description automatically generated">
            <a:extLst>
              <a:ext uri="{FF2B5EF4-FFF2-40B4-BE49-F238E27FC236}">
                <a16:creationId xmlns:a16="http://schemas.microsoft.com/office/drawing/2014/main" id="{3AEA1324-9CE6-9BC6-6BF6-EDE6A93B5529}"/>
              </a:ext>
            </a:extLst>
          </p:cNvPr>
          <p:cNvPicPr>
            <a:picLocks noChangeAspect="1"/>
          </p:cNvPicPr>
          <p:nvPr/>
        </p:nvPicPr>
        <p:blipFill>
          <a:blip r:embed="rId4"/>
          <a:srcRect l="20088" t="10994" r="6335" b="9530"/>
          <a:stretch/>
        </p:blipFill>
        <p:spPr>
          <a:xfrm>
            <a:off x="3837058" y="1370578"/>
            <a:ext cx="423264" cy="457200"/>
          </a:xfrm>
          <a:prstGeom prst="roundRect">
            <a:avLst>
              <a:gd name="adj" fmla="val 444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47" name="Picture 46" descr="A robot sitting at a desk&#10;&#10;Description automatically generated">
            <a:extLst>
              <a:ext uri="{FF2B5EF4-FFF2-40B4-BE49-F238E27FC236}">
                <a16:creationId xmlns:a16="http://schemas.microsoft.com/office/drawing/2014/main" id="{B5D1709A-CC97-15CC-AD60-F9DD62479B9A}"/>
              </a:ext>
            </a:extLst>
          </p:cNvPr>
          <p:cNvPicPr>
            <a:picLocks noChangeAspect="1"/>
          </p:cNvPicPr>
          <p:nvPr/>
        </p:nvPicPr>
        <p:blipFill>
          <a:blip r:embed="rId5"/>
          <a:srcRect l="6491" t="14058" r="23323" b="16433"/>
          <a:stretch/>
        </p:blipFill>
        <p:spPr>
          <a:xfrm>
            <a:off x="6227261" y="1370578"/>
            <a:ext cx="461675" cy="457200"/>
          </a:xfrm>
          <a:prstGeom prst="roundRect">
            <a:avLst>
              <a:gd name="adj" fmla="val 3131"/>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48" name="Picture 47" descr="A robot in a control room&#10;&#10;Description automatically generated">
            <a:extLst>
              <a:ext uri="{FF2B5EF4-FFF2-40B4-BE49-F238E27FC236}">
                <a16:creationId xmlns:a16="http://schemas.microsoft.com/office/drawing/2014/main" id="{EF39BC16-313E-C549-4DD6-3789BDEAF47F}"/>
              </a:ext>
            </a:extLst>
          </p:cNvPr>
          <p:cNvPicPr>
            <a:picLocks noChangeAspect="1"/>
          </p:cNvPicPr>
          <p:nvPr/>
        </p:nvPicPr>
        <p:blipFill>
          <a:blip r:embed="rId6"/>
          <a:srcRect r="11192" b="20761"/>
          <a:stretch/>
        </p:blipFill>
        <p:spPr>
          <a:xfrm>
            <a:off x="4963752" y="1370578"/>
            <a:ext cx="512412" cy="457200"/>
          </a:xfrm>
          <a:prstGeom prst="roundRect">
            <a:avLst>
              <a:gd name="adj" fmla="val 859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49" name="Picture 48" descr="A robot sitting at a desk with a computer screen&#10;&#10;Description automatically generated">
            <a:extLst>
              <a:ext uri="{FF2B5EF4-FFF2-40B4-BE49-F238E27FC236}">
                <a16:creationId xmlns:a16="http://schemas.microsoft.com/office/drawing/2014/main" id="{14FC47C8-8E3D-7811-D60C-E9578968E54D}"/>
              </a:ext>
            </a:extLst>
          </p:cNvPr>
          <p:cNvPicPr>
            <a:picLocks noChangeAspect="1"/>
          </p:cNvPicPr>
          <p:nvPr/>
        </p:nvPicPr>
        <p:blipFill>
          <a:blip r:embed="rId7"/>
          <a:srcRect l="17685" t="4149" r="186" b="18259"/>
          <a:stretch/>
        </p:blipFill>
        <p:spPr>
          <a:xfrm>
            <a:off x="5625821" y="1370578"/>
            <a:ext cx="483933" cy="457200"/>
          </a:xfrm>
          <a:prstGeom prst="roundRect">
            <a:avLst>
              <a:gd name="adj" fmla="val 3343"/>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sp>
        <p:nvSpPr>
          <p:cNvPr id="52" name="TextBox 51">
            <a:extLst>
              <a:ext uri="{FF2B5EF4-FFF2-40B4-BE49-F238E27FC236}">
                <a16:creationId xmlns:a16="http://schemas.microsoft.com/office/drawing/2014/main" id="{87D94937-DCBF-C84A-97F7-B39EFBC045EC}"/>
              </a:ext>
            </a:extLst>
          </p:cNvPr>
          <p:cNvSpPr txBox="1"/>
          <p:nvPr/>
        </p:nvSpPr>
        <p:spPr>
          <a:xfrm>
            <a:off x="3659295" y="1885898"/>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Content Creator</a:t>
            </a:r>
            <a:endParaRPr lang="en-US" sz="800" b="1" noProof="0">
              <a:solidFill>
                <a:schemeClr val="bg1"/>
              </a:solidFill>
            </a:endParaRPr>
          </a:p>
        </p:txBody>
      </p:sp>
      <p:sp>
        <p:nvSpPr>
          <p:cNvPr id="53" name="TextBox 52">
            <a:extLst>
              <a:ext uri="{FF2B5EF4-FFF2-40B4-BE49-F238E27FC236}">
                <a16:creationId xmlns:a16="http://schemas.microsoft.com/office/drawing/2014/main" id="{ADB21A33-1DF6-9A55-DE45-1EEB0A2DB220}"/>
              </a:ext>
            </a:extLst>
          </p:cNvPr>
          <p:cNvSpPr txBox="1"/>
          <p:nvPr/>
        </p:nvSpPr>
        <p:spPr>
          <a:xfrm>
            <a:off x="4237464" y="1885898"/>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Data</a:t>
            </a:r>
          </a:p>
          <a:p>
            <a:pPr algn="ctr" defTabSz="228600">
              <a:lnSpc>
                <a:spcPts val="800"/>
              </a:lnSpc>
            </a:pPr>
            <a:r>
              <a:rPr lang="en-US" sz="800" b="1">
                <a:solidFill>
                  <a:schemeClr val="bg1"/>
                </a:solidFill>
              </a:rPr>
              <a:t>Analyst</a:t>
            </a:r>
            <a:endParaRPr lang="en-US" sz="800" b="1" noProof="0">
              <a:solidFill>
                <a:schemeClr val="bg1"/>
              </a:solidFill>
            </a:endParaRPr>
          </a:p>
        </p:txBody>
      </p:sp>
      <p:sp>
        <p:nvSpPr>
          <p:cNvPr id="54" name="TextBox 53">
            <a:extLst>
              <a:ext uri="{FF2B5EF4-FFF2-40B4-BE49-F238E27FC236}">
                <a16:creationId xmlns:a16="http://schemas.microsoft.com/office/drawing/2014/main" id="{76B0A550-9AF8-912F-0C30-F05182FE0D49}"/>
              </a:ext>
            </a:extLst>
          </p:cNvPr>
          <p:cNvSpPr txBox="1"/>
          <p:nvPr/>
        </p:nvSpPr>
        <p:spPr>
          <a:xfrm>
            <a:off x="4853246" y="1885898"/>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Monitoring Agent</a:t>
            </a:r>
            <a:endParaRPr lang="en-US" sz="800" b="1" noProof="0">
              <a:solidFill>
                <a:schemeClr val="bg1"/>
              </a:solidFill>
            </a:endParaRPr>
          </a:p>
        </p:txBody>
      </p:sp>
      <p:sp>
        <p:nvSpPr>
          <p:cNvPr id="55" name="TextBox 54">
            <a:extLst>
              <a:ext uri="{FF2B5EF4-FFF2-40B4-BE49-F238E27FC236}">
                <a16:creationId xmlns:a16="http://schemas.microsoft.com/office/drawing/2014/main" id="{999ED630-6F91-6C0B-4DBB-62C95AFE3020}"/>
              </a:ext>
            </a:extLst>
          </p:cNvPr>
          <p:cNvSpPr txBox="1"/>
          <p:nvPr/>
        </p:nvSpPr>
        <p:spPr>
          <a:xfrm>
            <a:off x="5481241" y="1885898"/>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Software</a:t>
            </a:r>
            <a:br>
              <a:rPr lang="en-US" sz="800" b="1">
                <a:solidFill>
                  <a:schemeClr val="bg1"/>
                </a:solidFill>
              </a:rPr>
            </a:br>
            <a:r>
              <a:rPr lang="en-US" sz="800" b="1">
                <a:solidFill>
                  <a:schemeClr val="bg1"/>
                </a:solidFill>
              </a:rPr>
              <a:t>Engineer</a:t>
            </a:r>
            <a:endParaRPr lang="en-US" sz="800" b="1" noProof="0">
              <a:solidFill>
                <a:schemeClr val="bg1"/>
              </a:solidFill>
            </a:endParaRPr>
          </a:p>
        </p:txBody>
      </p:sp>
      <p:sp>
        <p:nvSpPr>
          <p:cNvPr id="56" name="TextBox 55">
            <a:extLst>
              <a:ext uri="{FF2B5EF4-FFF2-40B4-BE49-F238E27FC236}">
                <a16:creationId xmlns:a16="http://schemas.microsoft.com/office/drawing/2014/main" id="{DD355B42-C2F0-92E3-8990-F384744690DC}"/>
              </a:ext>
            </a:extLst>
          </p:cNvPr>
          <p:cNvSpPr txBox="1"/>
          <p:nvPr/>
        </p:nvSpPr>
        <p:spPr>
          <a:xfrm>
            <a:off x="6055018" y="1885898"/>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Manager</a:t>
            </a:r>
          </a:p>
          <a:p>
            <a:pPr algn="ctr" defTabSz="228600">
              <a:lnSpc>
                <a:spcPts val="800"/>
              </a:lnSpc>
            </a:pPr>
            <a:r>
              <a:rPr lang="en-US" sz="800" b="1" noProof="0">
                <a:solidFill>
                  <a:schemeClr val="bg1"/>
                </a:solidFill>
              </a:rPr>
              <a:t>Agent</a:t>
            </a:r>
          </a:p>
        </p:txBody>
      </p:sp>
      <p:grpSp>
        <p:nvGrpSpPr>
          <p:cNvPr id="6" name="Group 26">
            <a:extLst>
              <a:ext uri="{FF2B5EF4-FFF2-40B4-BE49-F238E27FC236}">
                <a16:creationId xmlns:a16="http://schemas.microsoft.com/office/drawing/2014/main" id="{72A5FE76-6DC2-124A-D0F8-8F44183EEDCF}"/>
              </a:ext>
            </a:extLst>
          </p:cNvPr>
          <p:cNvGrpSpPr>
            <a:grpSpLocks noChangeAspect="1"/>
          </p:cNvGrpSpPr>
          <p:nvPr/>
        </p:nvGrpSpPr>
        <p:grpSpPr bwMode="auto">
          <a:xfrm>
            <a:off x="2117233" y="3268466"/>
            <a:ext cx="365760" cy="365760"/>
            <a:chOff x="2411" y="448"/>
            <a:chExt cx="408" cy="408"/>
          </a:xfrm>
          <a:solidFill>
            <a:schemeClr val="accent1"/>
          </a:solidFill>
        </p:grpSpPr>
        <p:sp>
          <p:nvSpPr>
            <p:cNvPr id="9" name="Freeform 27">
              <a:extLst>
                <a:ext uri="{FF2B5EF4-FFF2-40B4-BE49-F238E27FC236}">
                  <a16:creationId xmlns:a16="http://schemas.microsoft.com/office/drawing/2014/main" id="{632AEE13-B0CD-A52D-5EE9-2BE204C6D240}"/>
                </a:ext>
              </a:extLst>
            </p:cNvPr>
            <p:cNvSpPr>
              <a:spLocks noEditPoints="1"/>
            </p:cNvSpPr>
            <p:nvPr/>
          </p:nvSpPr>
          <p:spPr bwMode="auto">
            <a:xfrm>
              <a:off x="2544" y="580"/>
              <a:ext cx="142" cy="142"/>
            </a:xfrm>
            <a:custGeom>
              <a:avLst/>
              <a:gdLst>
                <a:gd name="T0" fmla="*/ 48 w 96"/>
                <a:gd name="T1" fmla="*/ 96 h 96"/>
                <a:gd name="T2" fmla="*/ 0 w 96"/>
                <a:gd name="T3" fmla="*/ 48 h 96"/>
                <a:gd name="T4" fmla="*/ 48 w 96"/>
                <a:gd name="T5" fmla="*/ 0 h 96"/>
                <a:gd name="T6" fmla="*/ 96 w 96"/>
                <a:gd name="T7" fmla="*/ 48 h 96"/>
                <a:gd name="T8" fmla="*/ 48 w 96"/>
                <a:gd name="T9" fmla="*/ 96 h 96"/>
                <a:gd name="T10" fmla="*/ 48 w 96"/>
                <a:gd name="T11" fmla="*/ 12 h 96"/>
                <a:gd name="T12" fmla="*/ 12 w 96"/>
                <a:gd name="T13" fmla="*/ 48 h 96"/>
                <a:gd name="T14" fmla="*/ 48 w 96"/>
                <a:gd name="T15" fmla="*/ 84 h 96"/>
                <a:gd name="T16" fmla="*/ 84 w 96"/>
                <a:gd name="T17" fmla="*/ 48 h 96"/>
                <a:gd name="T18" fmla="*/ 48 w 96"/>
                <a:gd name="T19"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96"/>
                  </a:moveTo>
                  <a:cubicBezTo>
                    <a:pt x="22" y="96"/>
                    <a:pt x="0" y="75"/>
                    <a:pt x="0" y="48"/>
                  </a:cubicBezTo>
                  <a:cubicBezTo>
                    <a:pt x="0" y="22"/>
                    <a:pt x="22" y="0"/>
                    <a:pt x="48" y="0"/>
                  </a:cubicBezTo>
                  <a:cubicBezTo>
                    <a:pt x="75" y="0"/>
                    <a:pt x="96" y="22"/>
                    <a:pt x="96" y="48"/>
                  </a:cubicBezTo>
                  <a:cubicBezTo>
                    <a:pt x="96" y="75"/>
                    <a:pt x="75" y="96"/>
                    <a:pt x="48" y="96"/>
                  </a:cubicBezTo>
                  <a:close/>
                  <a:moveTo>
                    <a:pt x="48" y="12"/>
                  </a:moveTo>
                  <a:cubicBezTo>
                    <a:pt x="28" y="12"/>
                    <a:pt x="12" y="28"/>
                    <a:pt x="12" y="48"/>
                  </a:cubicBezTo>
                  <a:cubicBezTo>
                    <a:pt x="12" y="68"/>
                    <a:pt x="28" y="84"/>
                    <a:pt x="48" y="84"/>
                  </a:cubicBezTo>
                  <a:cubicBezTo>
                    <a:pt x="68" y="84"/>
                    <a:pt x="84" y="68"/>
                    <a:pt x="84" y="48"/>
                  </a:cubicBezTo>
                  <a:cubicBezTo>
                    <a:pt x="84" y="28"/>
                    <a:pt x="68" y="12"/>
                    <a:pt x="4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 name="Freeform 28">
              <a:extLst>
                <a:ext uri="{FF2B5EF4-FFF2-40B4-BE49-F238E27FC236}">
                  <a16:creationId xmlns:a16="http://schemas.microsoft.com/office/drawing/2014/main" id="{333719EC-183D-2B70-2EDC-0C04F2C5FED1}"/>
                </a:ext>
              </a:extLst>
            </p:cNvPr>
            <p:cNvSpPr>
              <a:spLocks noEditPoints="1"/>
            </p:cNvSpPr>
            <p:nvPr/>
          </p:nvSpPr>
          <p:spPr bwMode="auto">
            <a:xfrm>
              <a:off x="2579" y="615"/>
              <a:ext cx="72"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 name="Freeform 29">
              <a:extLst>
                <a:ext uri="{FF2B5EF4-FFF2-40B4-BE49-F238E27FC236}">
                  <a16:creationId xmlns:a16="http://schemas.microsoft.com/office/drawing/2014/main" id="{882B6F73-517D-B470-F2DD-30C337E14185}"/>
                </a:ext>
              </a:extLst>
            </p:cNvPr>
            <p:cNvSpPr>
              <a:spLocks noEditPoints="1"/>
            </p:cNvSpPr>
            <p:nvPr/>
          </p:nvSpPr>
          <p:spPr bwMode="auto">
            <a:xfrm>
              <a:off x="2455" y="491"/>
              <a:ext cx="320" cy="319"/>
            </a:xfrm>
            <a:custGeom>
              <a:avLst/>
              <a:gdLst>
                <a:gd name="T0" fmla="*/ 108 w 216"/>
                <a:gd name="T1" fmla="*/ 216 h 216"/>
                <a:gd name="T2" fmla="*/ 0 w 216"/>
                <a:gd name="T3" fmla="*/ 108 h 216"/>
                <a:gd name="T4" fmla="*/ 108 w 216"/>
                <a:gd name="T5" fmla="*/ 0 h 216"/>
                <a:gd name="T6" fmla="*/ 216 w 216"/>
                <a:gd name="T7" fmla="*/ 108 h 216"/>
                <a:gd name="T8" fmla="*/ 108 w 216"/>
                <a:gd name="T9" fmla="*/ 216 h 216"/>
                <a:gd name="T10" fmla="*/ 108 w 216"/>
                <a:gd name="T11" fmla="*/ 12 h 216"/>
                <a:gd name="T12" fmla="*/ 12 w 216"/>
                <a:gd name="T13" fmla="*/ 108 h 216"/>
                <a:gd name="T14" fmla="*/ 108 w 216"/>
                <a:gd name="T15" fmla="*/ 204 h 216"/>
                <a:gd name="T16" fmla="*/ 204 w 216"/>
                <a:gd name="T17" fmla="*/ 108 h 216"/>
                <a:gd name="T18" fmla="*/ 108 w 216"/>
                <a:gd name="T19" fmla="*/ 1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6">
                  <a:moveTo>
                    <a:pt x="108" y="216"/>
                  </a:moveTo>
                  <a:cubicBezTo>
                    <a:pt x="49" y="216"/>
                    <a:pt x="0" y="168"/>
                    <a:pt x="0" y="108"/>
                  </a:cubicBezTo>
                  <a:cubicBezTo>
                    <a:pt x="0" y="49"/>
                    <a:pt x="49" y="0"/>
                    <a:pt x="108" y="0"/>
                  </a:cubicBezTo>
                  <a:cubicBezTo>
                    <a:pt x="168" y="0"/>
                    <a:pt x="216" y="49"/>
                    <a:pt x="216" y="108"/>
                  </a:cubicBezTo>
                  <a:cubicBezTo>
                    <a:pt x="216" y="168"/>
                    <a:pt x="168" y="216"/>
                    <a:pt x="108" y="216"/>
                  </a:cubicBezTo>
                  <a:close/>
                  <a:moveTo>
                    <a:pt x="108" y="12"/>
                  </a:moveTo>
                  <a:cubicBezTo>
                    <a:pt x="55" y="12"/>
                    <a:pt x="12" y="55"/>
                    <a:pt x="12" y="108"/>
                  </a:cubicBezTo>
                  <a:cubicBezTo>
                    <a:pt x="12" y="161"/>
                    <a:pt x="55" y="204"/>
                    <a:pt x="108" y="204"/>
                  </a:cubicBezTo>
                  <a:cubicBezTo>
                    <a:pt x="161" y="204"/>
                    <a:pt x="204" y="161"/>
                    <a:pt x="204" y="108"/>
                  </a:cubicBezTo>
                  <a:cubicBezTo>
                    <a:pt x="204" y="55"/>
                    <a:pt x="161" y="12"/>
                    <a:pt x="10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2" name="Freeform 30">
              <a:extLst>
                <a:ext uri="{FF2B5EF4-FFF2-40B4-BE49-F238E27FC236}">
                  <a16:creationId xmlns:a16="http://schemas.microsoft.com/office/drawing/2014/main" id="{B22F55F2-EF33-F443-099D-57EC4BB349D0}"/>
                </a:ext>
              </a:extLst>
            </p:cNvPr>
            <p:cNvSpPr>
              <a:spLocks/>
            </p:cNvSpPr>
            <p:nvPr/>
          </p:nvSpPr>
          <p:spPr bwMode="auto">
            <a:xfrm>
              <a:off x="2606" y="704"/>
              <a:ext cx="18" cy="152"/>
            </a:xfrm>
            <a:custGeom>
              <a:avLst/>
              <a:gdLst>
                <a:gd name="T0" fmla="*/ 6 w 12"/>
                <a:gd name="T1" fmla="*/ 103 h 103"/>
                <a:gd name="T2" fmla="*/ 0 w 12"/>
                <a:gd name="T3" fmla="*/ 97 h 103"/>
                <a:gd name="T4" fmla="*/ 0 w 12"/>
                <a:gd name="T5" fmla="*/ 6 h 103"/>
                <a:gd name="T6" fmla="*/ 6 w 12"/>
                <a:gd name="T7" fmla="*/ 0 h 103"/>
                <a:gd name="T8" fmla="*/ 12 w 12"/>
                <a:gd name="T9" fmla="*/ 6 h 103"/>
                <a:gd name="T10" fmla="*/ 12 w 12"/>
                <a:gd name="T11" fmla="*/ 97 h 103"/>
                <a:gd name="T12" fmla="*/ 6 w 12"/>
                <a:gd name="T13" fmla="*/ 103 h 103"/>
              </a:gdLst>
              <a:ahLst/>
              <a:cxnLst>
                <a:cxn ang="0">
                  <a:pos x="T0" y="T1"/>
                </a:cxn>
                <a:cxn ang="0">
                  <a:pos x="T2" y="T3"/>
                </a:cxn>
                <a:cxn ang="0">
                  <a:pos x="T4" y="T5"/>
                </a:cxn>
                <a:cxn ang="0">
                  <a:pos x="T6" y="T7"/>
                </a:cxn>
                <a:cxn ang="0">
                  <a:pos x="T8" y="T9"/>
                </a:cxn>
                <a:cxn ang="0">
                  <a:pos x="T10" y="T11"/>
                </a:cxn>
                <a:cxn ang="0">
                  <a:pos x="T12" y="T13"/>
                </a:cxn>
              </a:cxnLst>
              <a:rect l="0" t="0" r="r" b="b"/>
              <a:pathLst>
                <a:path w="12" h="103">
                  <a:moveTo>
                    <a:pt x="6" y="103"/>
                  </a:moveTo>
                  <a:cubicBezTo>
                    <a:pt x="3" y="103"/>
                    <a:pt x="0" y="100"/>
                    <a:pt x="0" y="97"/>
                  </a:cubicBezTo>
                  <a:cubicBezTo>
                    <a:pt x="0" y="6"/>
                    <a:pt x="0" y="6"/>
                    <a:pt x="0" y="6"/>
                  </a:cubicBezTo>
                  <a:cubicBezTo>
                    <a:pt x="0" y="3"/>
                    <a:pt x="3" y="0"/>
                    <a:pt x="6" y="0"/>
                  </a:cubicBezTo>
                  <a:cubicBezTo>
                    <a:pt x="9" y="0"/>
                    <a:pt x="12" y="3"/>
                    <a:pt x="12" y="6"/>
                  </a:cubicBezTo>
                  <a:cubicBezTo>
                    <a:pt x="12" y="97"/>
                    <a:pt x="12" y="97"/>
                    <a:pt x="12" y="97"/>
                  </a:cubicBezTo>
                  <a:cubicBezTo>
                    <a:pt x="12" y="100"/>
                    <a:pt x="9" y="103"/>
                    <a:pt x="6"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3" name="Freeform 31">
              <a:extLst>
                <a:ext uri="{FF2B5EF4-FFF2-40B4-BE49-F238E27FC236}">
                  <a16:creationId xmlns:a16="http://schemas.microsoft.com/office/drawing/2014/main" id="{C6210B2A-23C5-352B-B4F6-CB18C43DBD6B}"/>
                </a:ext>
              </a:extLst>
            </p:cNvPr>
            <p:cNvSpPr>
              <a:spLocks/>
            </p:cNvSpPr>
            <p:nvPr/>
          </p:nvSpPr>
          <p:spPr bwMode="auto">
            <a:xfrm>
              <a:off x="2606" y="448"/>
              <a:ext cx="18" cy="149"/>
            </a:xfrm>
            <a:custGeom>
              <a:avLst/>
              <a:gdLst>
                <a:gd name="T0" fmla="*/ 6 w 12"/>
                <a:gd name="T1" fmla="*/ 101 h 101"/>
                <a:gd name="T2" fmla="*/ 0 w 12"/>
                <a:gd name="T3" fmla="*/ 95 h 101"/>
                <a:gd name="T4" fmla="*/ 0 w 12"/>
                <a:gd name="T5" fmla="*/ 6 h 101"/>
                <a:gd name="T6" fmla="*/ 6 w 12"/>
                <a:gd name="T7" fmla="*/ 0 h 101"/>
                <a:gd name="T8" fmla="*/ 12 w 12"/>
                <a:gd name="T9" fmla="*/ 6 h 101"/>
                <a:gd name="T10" fmla="*/ 12 w 12"/>
                <a:gd name="T11" fmla="*/ 95 h 101"/>
                <a:gd name="T12" fmla="*/ 6 w 12"/>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2" h="101">
                  <a:moveTo>
                    <a:pt x="6" y="101"/>
                  </a:moveTo>
                  <a:cubicBezTo>
                    <a:pt x="3" y="101"/>
                    <a:pt x="0" y="99"/>
                    <a:pt x="0" y="95"/>
                  </a:cubicBezTo>
                  <a:cubicBezTo>
                    <a:pt x="0" y="6"/>
                    <a:pt x="0" y="6"/>
                    <a:pt x="0" y="6"/>
                  </a:cubicBezTo>
                  <a:cubicBezTo>
                    <a:pt x="0" y="2"/>
                    <a:pt x="3" y="0"/>
                    <a:pt x="6" y="0"/>
                  </a:cubicBezTo>
                  <a:cubicBezTo>
                    <a:pt x="9" y="0"/>
                    <a:pt x="12" y="2"/>
                    <a:pt x="12" y="6"/>
                  </a:cubicBezTo>
                  <a:cubicBezTo>
                    <a:pt x="12" y="95"/>
                    <a:pt x="12" y="95"/>
                    <a:pt x="12" y="95"/>
                  </a:cubicBezTo>
                  <a:cubicBezTo>
                    <a:pt x="12" y="99"/>
                    <a:pt x="9" y="101"/>
                    <a:pt x="6"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4" name="Freeform 32">
              <a:extLst>
                <a:ext uri="{FF2B5EF4-FFF2-40B4-BE49-F238E27FC236}">
                  <a16:creationId xmlns:a16="http://schemas.microsoft.com/office/drawing/2014/main" id="{588BE47E-5B92-4428-ED51-EB447605E3F1}"/>
                </a:ext>
              </a:extLst>
            </p:cNvPr>
            <p:cNvSpPr>
              <a:spLocks/>
            </p:cNvSpPr>
            <p:nvPr/>
          </p:nvSpPr>
          <p:spPr bwMode="auto">
            <a:xfrm>
              <a:off x="2467" y="686"/>
              <a:ext cx="112" cy="113"/>
            </a:xfrm>
            <a:custGeom>
              <a:avLst/>
              <a:gdLst>
                <a:gd name="T0" fmla="*/ 7 w 76"/>
                <a:gd name="T1" fmla="*/ 76 h 76"/>
                <a:gd name="T2" fmla="*/ 2 w 76"/>
                <a:gd name="T3" fmla="*/ 74 h 76"/>
                <a:gd name="T4" fmla="*/ 2 w 76"/>
                <a:gd name="T5" fmla="*/ 66 h 76"/>
                <a:gd name="T6" fmla="*/ 66 w 76"/>
                <a:gd name="T7" fmla="*/ 3 h 76"/>
                <a:gd name="T8" fmla="*/ 74 w 76"/>
                <a:gd name="T9" fmla="*/ 3 h 76"/>
                <a:gd name="T10" fmla="*/ 74 w 76"/>
                <a:gd name="T11" fmla="*/ 11 h 76"/>
                <a:gd name="T12" fmla="*/ 11 w 76"/>
                <a:gd name="T13" fmla="*/ 74 h 76"/>
                <a:gd name="T14" fmla="*/ 7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 y="76"/>
                  </a:moveTo>
                  <a:cubicBezTo>
                    <a:pt x="5" y="76"/>
                    <a:pt x="4" y="75"/>
                    <a:pt x="2" y="74"/>
                  </a:cubicBezTo>
                  <a:cubicBezTo>
                    <a:pt x="0" y="72"/>
                    <a:pt x="0" y="68"/>
                    <a:pt x="2" y="66"/>
                  </a:cubicBezTo>
                  <a:cubicBezTo>
                    <a:pt x="66" y="3"/>
                    <a:pt x="66" y="3"/>
                    <a:pt x="66" y="3"/>
                  </a:cubicBezTo>
                  <a:cubicBezTo>
                    <a:pt x="68" y="0"/>
                    <a:pt x="72" y="0"/>
                    <a:pt x="74" y="3"/>
                  </a:cubicBezTo>
                  <a:cubicBezTo>
                    <a:pt x="76" y="5"/>
                    <a:pt x="76" y="9"/>
                    <a:pt x="74" y="11"/>
                  </a:cubicBezTo>
                  <a:cubicBezTo>
                    <a:pt x="11" y="74"/>
                    <a:pt x="11" y="74"/>
                    <a:pt x="11" y="74"/>
                  </a:cubicBezTo>
                  <a:cubicBezTo>
                    <a:pt x="10" y="75"/>
                    <a:pt x="8" y="76"/>
                    <a:pt x="7"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5" name="Freeform 33">
              <a:extLst>
                <a:ext uri="{FF2B5EF4-FFF2-40B4-BE49-F238E27FC236}">
                  <a16:creationId xmlns:a16="http://schemas.microsoft.com/office/drawing/2014/main" id="{BD08F888-A977-C7B5-F17D-5D9AC820EB1A}"/>
                </a:ext>
              </a:extLst>
            </p:cNvPr>
            <p:cNvSpPr>
              <a:spLocks/>
            </p:cNvSpPr>
            <p:nvPr/>
          </p:nvSpPr>
          <p:spPr bwMode="auto">
            <a:xfrm>
              <a:off x="2651" y="504"/>
              <a:ext cx="112" cy="111"/>
            </a:xfrm>
            <a:custGeom>
              <a:avLst/>
              <a:gdLst>
                <a:gd name="T0" fmla="*/ 6 w 76"/>
                <a:gd name="T1" fmla="*/ 75 h 75"/>
                <a:gd name="T2" fmla="*/ 2 w 76"/>
                <a:gd name="T3" fmla="*/ 74 h 75"/>
                <a:gd name="T4" fmla="*/ 2 w 76"/>
                <a:gd name="T5" fmla="*/ 65 h 75"/>
                <a:gd name="T6" fmla="*/ 65 w 76"/>
                <a:gd name="T7" fmla="*/ 2 h 75"/>
                <a:gd name="T8" fmla="*/ 74 w 76"/>
                <a:gd name="T9" fmla="*/ 2 h 75"/>
                <a:gd name="T10" fmla="*/ 74 w 76"/>
                <a:gd name="T11" fmla="*/ 10 h 75"/>
                <a:gd name="T12" fmla="*/ 11 w 76"/>
                <a:gd name="T13" fmla="*/ 74 h 75"/>
                <a:gd name="T14" fmla="*/ 6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 y="75"/>
                  </a:moveTo>
                  <a:cubicBezTo>
                    <a:pt x="5" y="75"/>
                    <a:pt x="3" y="75"/>
                    <a:pt x="2" y="74"/>
                  </a:cubicBezTo>
                  <a:cubicBezTo>
                    <a:pt x="0" y="71"/>
                    <a:pt x="0" y="67"/>
                    <a:pt x="2" y="65"/>
                  </a:cubicBezTo>
                  <a:cubicBezTo>
                    <a:pt x="65" y="2"/>
                    <a:pt x="65" y="2"/>
                    <a:pt x="65" y="2"/>
                  </a:cubicBezTo>
                  <a:cubicBezTo>
                    <a:pt x="68" y="0"/>
                    <a:pt x="71" y="0"/>
                    <a:pt x="74" y="2"/>
                  </a:cubicBezTo>
                  <a:cubicBezTo>
                    <a:pt x="76" y="4"/>
                    <a:pt x="76" y="8"/>
                    <a:pt x="74" y="10"/>
                  </a:cubicBezTo>
                  <a:cubicBezTo>
                    <a:pt x="11" y="74"/>
                    <a:pt x="11" y="74"/>
                    <a:pt x="11" y="74"/>
                  </a:cubicBezTo>
                  <a:cubicBezTo>
                    <a:pt x="9" y="75"/>
                    <a:pt x="8" y="75"/>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6" name="Freeform 34">
              <a:extLst>
                <a:ext uri="{FF2B5EF4-FFF2-40B4-BE49-F238E27FC236}">
                  <a16:creationId xmlns:a16="http://schemas.microsoft.com/office/drawing/2014/main" id="{7ADAAEBB-4147-072C-8E41-EA865E49F658}"/>
                </a:ext>
              </a:extLst>
            </p:cNvPr>
            <p:cNvSpPr>
              <a:spLocks/>
            </p:cNvSpPr>
            <p:nvPr/>
          </p:nvSpPr>
          <p:spPr bwMode="auto">
            <a:xfrm>
              <a:off x="2467" y="504"/>
              <a:ext cx="114" cy="113"/>
            </a:xfrm>
            <a:custGeom>
              <a:avLst/>
              <a:gdLst>
                <a:gd name="T0" fmla="*/ 70 w 77"/>
                <a:gd name="T1" fmla="*/ 76 h 76"/>
                <a:gd name="T2" fmla="*/ 66 w 77"/>
                <a:gd name="T3" fmla="*/ 74 h 76"/>
                <a:gd name="T4" fmla="*/ 2 w 77"/>
                <a:gd name="T5" fmla="*/ 10 h 76"/>
                <a:gd name="T6" fmla="*/ 2 w 77"/>
                <a:gd name="T7" fmla="*/ 2 h 76"/>
                <a:gd name="T8" fmla="*/ 11 w 77"/>
                <a:gd name="T9" fmla="*/ 2 h 76"/>
                <a:gd name="T10" fmla="*/ 74 w 77"/>
                <a:gd name="T11" fmla="*/ 65 h 76"/>
                <a:gd name="T12" fmla="*/ 74 w 77"/>
                <a:gd name="T13" fmla="*/ 74 h 76"/>
                <a:gd name="T14" fmla="*/ 70 w 77"/>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6">
                  <a:moveTo>
                    <a:pt x="70" y="76"/>
                  </a:moveTo>
                  <a:cubicBezTo>
                    <a:pt x="69" y="76"/>
                    <a:pt x="67" y="75"/>
                    <a:pt x="66" y="74"/>
                  </a:cubicBezTo>
                  <a:cubicBezTo>
                    <a:pt x="2" y="10"/>
                    <a:pt x="2" y="10"/>
                    <a:pt x="2" y="10"/>
                  </a:cubicBezTo>
                  <a:cubicBezTo>
                    <a:pt x="0" y="8"/>
                    <a:pt x="0" y="4"/>
                    <a:pt x="2" y="2"/>
                  </a:cubicBezTo>
                  <a:cubicBezTo>
                    <a:pt x="5" y="0"/>
                    <a:pt x="9" y="0"/>
                    <a:pt x="11" y="2"/>
                  </a:cubicBezTo>
                  <a:cubicBezTo>
                    <a:pt x="74" y="65"/>
                    <a:pt x="74" y="65"/>
                    <a:pt x="74" y="65"/>
                  </a:cubicBezTo>
                  <a:cubicBezTo>
                    <a:pt x="77" y="68"/>
                    <a:pt x="77" y="71"/>
                    <a:pt x="74" y="74"/>
                  </a:cubicBezTo>
                  <a:cubicBezTo>
                    <a:pt x="73" y="75"/>
                    <a:pt x="72"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 name="Freeform 35">
              <a:extLst>
                <a:ext uri="{FF2B5EF4-FFF2-40B4-BE49-F238E27FC236}">
                  <a16:creationId xmlns:a16="http://schemas.microsoft.com/office/drawing/2014/main" id="{D2EFA494-CF06-47B8-DE88-2F12B0F5BB79}"/>
                </a:ext>
              </a:extLst>
            </p:cNvPr>
            <p:cNvSpPr>
              <a:spLocks/>
            </p:cNvSpPr>
            <p:nvPr/>
          </p:nvSpPr>
          <p:spPr bwMode="auto">
            <a:xfrm>
              <a:off x="2651" y="686"/>
              <a:ext cx="112" cy="113"/>
            </a:xfrm>
            <a:custGeom>
              <a:avLst/>
              <a:gdLst>
                <a:gd name="T0" fmla="*/ 70 w 76"/>
                <a:gd name="T1" fmla="*/ 76 h 76"/>
                <a:gd name="T2" fmla="*/ 65 w 76"/>
                <a:gd name="T3" fmla="*/ 74 h 76"/>
                <a:gd name="T4" fmla="*/ 2 w 76"/>
                <a:gd name="T5" fmla="*/ 11 h 76"/>
                <a:gd name="T6" fmla="*/ 2 w 76"/>
                <a:gd name="T7" fmla="*/ 2 h 76"/>
                <a:gd name="T8" fmla="*/ 10 w 76"/>
                <a:gd name="T9" fmla="*/ 2 h 76"/>
                <a:gd name="T10" fmla="*/ 74 w 76"/>
                <a:gd name="T11" fmla="*/ 66 h 76"/>
                <a:gd name="T12" fmla="*/ 74 w 76"/>
                <a:gd name="T13" fmla="*/ 74 h 76"/>
                <a:gd name="T14" fmla="*/ 70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0" y="76"/>
                  </a:moveTo>
                  <a:cubicBezTo>
                    <a:pt x="68" y="76"/>
                    <a:pt x="66" y="75"/>
                    <a:pt x="65" y="74"/>
                  </a:cubicBezTo>
                  <a:cubicBezTo>
                    <a:pt x="2" y="11"/>
                    <a:pt x="2" y="11"/>
                    <a:pt x="2" y="11"/>
                  </a:cubicBezTo>
                  <a:cubicBezTo>
                    <a:pt x="0" y="9"/>
                    <a:pt x="0" y="5"/>
                    <a:pt x="2" y="2"/>
                  </a:cubicBezTo>
                  <a:cubicBezTo>
                    <a:pt x="4" y="0"/>
                    <a:pt x="8" y="0"/>
                    <a:pt x="10" y="2"/>
                  </a:cubicBezTo>
                  <a:cubicBezTo>
                    <a:pt x="74" y="66"/>
                    <a:pt x="74" y="66"/>
                    <a:pt x="74" y="66"/>
                  </a:cubicBezTo>
                  <a:cubicBezTo>
                    <a:pt x="76" y="68"/>
                    <a:pt x="76" y="72"/>
                    <a:pt x="74" y="74"/>
                  </a:cubicBezTo>
                  <a:cubicBezTo>
                    <a:pt x="73" y="75"/>
                    <a:pt x="71"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8" name="Freeform 36">
              <a:extLst>
                <a:ext uri="{FF2B5EF4-FFF2-40B4-BE49-F238E27FC236}">
                  <a16:creationId xmlns:a16="http://schemas.microsoft.com/office/drawing/2014/main" id="{300F1569-1322-3263-6AE4-BE49D35AF5C0}"/>
                </a:ext>
              </a:extLst>
            </p:cNvPr>
            <p:cNvSpPr>
              <a:spLocks/>
            </p:cNvSpPr>
            <p:nvPr/>
          </p:nvSpPr>
          <p:spPr bwMode="auto">
            <a:xfrm>
              <a:off x="2411"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99" y="0"/>
                    <a:pt x="102" y="2"/>
                    <a:pt x="102" y="6"/>
                  </a:cubicBezTo>
                  <a:cubicBezTo>
                    <a:pt x="102" y="9"/>
                    <a:pt x="99"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9" name="Freeform 37">
              <a:extLst>
                <a:ext uri="{FF2B5EF4-FFF2-40B4-BE49-F238E27FC236}">
                  <a16:creationId xmlns:a16="http://schemas.microsoft.com/office/drawing/2014/main" id="{4CA9980A-58F8-E30F-0AED-9C88AF9FFC58}"/>
                </a:ext>
              </a:extLst>
            </p:cNvPr>
            <p:cNvSpPr>
              <a:spLocks/>
            </p:cNvSpPr>
            <p:nvPr/>
          </p:nvSpPr>
          <p:spPr bwMode="auto">
            <a:xfrm>
              <a:off x="2668"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100" y="0"/>
                    <a:pt x="102" y="2"/>
                    <a:pt x="102" y="6"/>
                  </a:cubicBezTo>
                  <a:cubicBezTo>
                    <a:pt x="102" y="9"/>
                    <a:pt x="100"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20" name="Group 4">
            <a:extLst>
              <a:ext uri="{FF2B5EF4-FFF2-40B4-BE49-F238E27FC236}">
                <a16:creationId xmlns:a16="http://schemas.microsoft.com/office/drawing/2014/main" id="{8EF269A2-0D93-999D-EC2F-4CE8F66D795B}"/>
              </a:ext>
            </a:extLst>
          </p:cNvPr>
          <p:cNvGrpSpPr>
            <a:grpSpLocks noChangeAspect="1"/>
          </p:cNvGrpSpPr>
          <p:nvPr/>
        </p:nvGrpSpPr>
        <p:grpSpPr bwMode="auto">
          <a:xfrm>
            <a:off x="2117234" y="2742559"/>
            <a:ext cx="365760" cy="364748"/>
            <a:chOff x="380" y="473"/>
            <a:chExt cx="362" cy="361"/>
          </a:xfrm>
          <a:solidFill>
            <a:schemeClr val="accent1"/>
          </a:solidFill>
        </p:grpSpPr>
        <p:sp>
          <p:nvSpPr>
            <p:cNvPr id="21" name="Freeform 5">
              <a:extLst>
                <a:ext uri="{FF2B5EF4-FFF2-40B4-BE49-F238E27FC236}">
                  <a16:creationId xmlns:a16="http://schemas.microsoft.com/office/drawing/2014/main" id="{3FBF0D28-71C5-1D82-D4CB-0FAD23123628}"/>
                </a:ext>
              </a:extLst>
            </p:cNvPr>
            <p:cNvSpPr>
              <a:spLocks noEditPoints="1"/>
            </p:cNvSpPr>
            <p:nvPr/>
          </p:nvSpPr>
          <p:spPr bwMode="auto">
            <a:xfrm>
              <a:off x="545" y="473"/>
              <a:ext cx="197" cy="197"/>
            </a:xfrm>
            <a:custGeom>
              <a:avLst/>
              <a:gdLst>
                <a:gd name="T0" fmla="*/ 11 w 133"/>
                <a:gd name="T1" fmla="*/ 111 h 133"/>
                <a:gd name="T2" fmla="*/ 0 w 133"/>
                <a:gd name="T3" fmla="*/ 122 h 133"/>
                <a:gd name="T4" fmla="*/ 11 w 133"/>
                <a:gd name="T5" fmla="*/ 133 h 133"/>
                <a:gd name="T6" fmla="*/ 22 w 133"/>
                <a:gd name="T7" fmla="*/ 122 h 133"/>
                <a:gd name="T8" fmla="*/ 21 w 133"/>
                <a:gd name="T9" fmla="*/ 120 h 133"/>
                <a:gd name="T10" fmla="*/ 73 w 133"/>
                <a:gd name="T11" fmla="*/ 68 h 133"/>
                <a:gd name="T12" fmla="*/ 99 w 133"/>
                <a:gd name="T13" fmla="*/ 68 h 133"/>
                <a:gd name="T14" fmla="*/ 103 w 133"/>
                <a:gd name="T15" fmla="*/ 67 h 133"/>
                <a:gd name="T16" fmla="*/ 131 w 133"/>
                <a:gd name="T17" fmla="*/ 39 h 133"/>
                <a:gd name="T18" fmla="*/ 132 w 133"/>
                <a:gd name="T19" fmla="*/ 32 h 133"/>
                <a:gd name="T20" fmla="*/ 126 w 133"/>
                <a:gd name="T21" fmla="*/ 28 h 133"/>
                <a:gd name="T22" fmla="*/ 105 w 133"/>
                <a:gd name="T23" fmla="*/ 28 h 133"/>
                <a:gd name="T24" fmla="*/ 105 w 133"/>
                <a:gd name="T25" fmla="*/ 7 h 133"/>
                <a:gd name="T26" fmla="*/ 101 w 133"/>
                <a:gd name="T27" fmla="*/ 1 h 133"/>
                <a:gd name="T28" fmla="*/ 94 w 133"/>
                <a:gd name="T29" fmla="*/ 2 h 133"/>
                <a:gd name="T30" fmla="*/ 66 w 133"/>
                <a:gd name="T31" fmla="*/ 30 h 133"/>
                <a:gd name="T32" fmla="*/ 64 w 133"/>
                <a:gd name="T33" fmla="*/ 34 h 133"/>
                <a:gd name="T34" fmla="*/ 64 w 133"/>
                <a:gd name="T35" fmla="*/ 59 h 133"/>
                <a:gd name="T36" fmla="*/ 12 w 133"/>
                <a:gd name="T37" fmla="*/ 111 h 133"/>
                <a:gd name="T38" fmla="*/ 11 w 133"/>
                <a:gd name="T39" fmla="*/ 111 h 133"/>
                <a:gd name="T40" fmla="*/ 94 w 133"/>
                <a:gd name="T41" fmla="*/ 39 h 133"/>
                <a:gd name="T42" fmla="*/ 99 w 133"/>
                <a:gd name="T43" fmla="*/ 41 h 133"/>
                <a:gd name="T44" fmla="*/ 111 w 133"/>
                <a:gd name="T45" fmla="*/ 41 h 133"/>
                <a:gd name="T46" fmla="*/ 96 w 133"/>
                <a:gd name="T47" fmla="*/ 56 h 133"/>
                <a:gd name="T48" fmla="*/ 77 w 133"/>
                <a:gd name="T49" fmla="*/ 56 h 133"/>
                <a:gd name="T50" fmla="*/ 77 w 133"/>
                <a:gd name="T51" fmla="*/ 37 h 133"/>
                <a:gd name="T52" fmla="*/ 92 w 133"/>
                <a:gd name="T53" fmla="*/ 22 h 133"/>
                <a:gd name="T54" fmla="*/ 92 w 133"/>
                <a:gd name="T55" fmla="*/ 34 h 133"/>
                <a:gd name="T56" fmla="*/ 94 w 133"/>
                <a:gd name="T57" fmla="*/ 3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3">
                  <a:moveTo>
                    <a:pt x="11" y="111"/>
                  </a:moveTo>
                  <a:cubicBezTo>
                    <a:pt x="5" y="111"/>
                    <a:pt x="0" y="116"/>
                    <a:pt x="0" y="122"/>
                  </a:cubicBezTo>
                  <a:cubicBezTo>
                    <a:pt x="0" y="128"/>
                    <a:pt x="5" y="133"/>
                    <a:pt x="11" y="133"/>
                  </a:cubicBezTo>
                  <a:cubicBezTo>
                    <a:pt x="17" y="133"/>
                    <a:pt x="22" y="128"/>
                    <a:pt x="22" y="122"/>
                  </a:cubicBezTo>
                  <a:cubicBezTo>
                    <a:pt x="22" y="122"/>
                    <a:pt x="22" y="121"/>
                    <a:pt x="21" y="120"/>
                  </a:cubicBezTo>
                  <a:cubicBezTo>
                    <a:pt x="73" y="68"/>
                    <a:pt x="73" y="68"/>
                    <a:pt x="73" y="68"/>
                  </a:cubicBezTo>
                  <a:cubicBezTo>
                    <a:pt x="99" y="68"/>
                    <a:pt x="99" y="68"/>
                    <a:pt x="99" y="68"/>
                  </a:cubicBezTo>
                  <a:cubicBezTo>
                    <a:pt x="100" y="68"/>
                    <a:pt x="102" y="68"/>
                    <a:pt x="103" y="67"/>
                  </a:cubicBezTo>
                  <a:cubicBezTo>
                    <a:pt x="131" y="39"/>
                    <a:pt x="131" y="39"/>
                    <a:pt x="131" y="39"/>
                  </a:cubicBezTo>
                  <a:cubicBezTo>
                    <a:pt x="133" y="37"/>
                    <a:pt x="133" y="34"/>
                    <a:pt x="132" y="32"/>
                  </a:cubicBezTo>
                  <a:cubicBezTo>
                    <a:pt x="131" y="30"/>
                    <a:pt x="129" y="28"/>
                    <a:pt x="126" y="28"/>
                  </a:cubicBezTo>
                  <a:cubicBezTo>
                    <a:pt x="105" y="28"/>
                    <a:pt x="105" y="28"/>
                    <a:pt x="105" y="28"/>
                  </a:cubicBezTo>
                  <a:cubicBezTo>
                    <a:pt x="105" y="7"/>
                    <a:pt x="105" y="7"/>
                    <a:pt x="105" y="7"/>
                  </a:cubicBezTo>
                  <a:cubicBezTo>
                    <a:pt x="105" y="4"/>
                    <a:pt x="103" y="2"/>
                    <a:pt x="101" y="1"/>
                  </a:cubicBezTo>
                  <a:cubicBezTo>
                    <a:pt x="99" y="0"/>
                    <a:pt x="96" y="0"/>
                    <a:pt x="94" y="2"/>
                  </a:cubicBezTo>
                  <a:cubicBezTo>
                    <a:pt x="66" y="30"/>
                    <a:pt x="66" y="30"/>
                    <a:pt x="66" y="30"/>
                  </a:cubicBezTo>
                  <a:cubicBezTo>
                    <a:pt x="65" y="31"/>
                    <a:pt x="64" y="33"/>
                    <a:pt x="64" y="34"/>
                  </a:cubicBezTo>
                  <a:cubicBezTo>
                    <a:pt x="64" y="59"/>
                    <a:pt x="64" y="59"/>
                    <a:pt x="64" y="59"/>
                  </a:cubicBezTo>
                  <a:cubicBezTo>
                    <a:pt x="12" y="111"/>
                    <a:pt x="12" y="111"/>
                    <a:pt x="12" y="111"/>
                  </a:cubicBezTo>
                  <a:cubicBezTo>
                    <a:pt x="12" y="111"/>
                    <a:pt x="11" y="111"/>
                    <a:pt x="11" y="111"/>
                  </a:cubicBezTo>
                  <a:close/>
                  <a:moveTo>
                    <a:pt x="94" y="39"/>
                  </a:moveTo>
                  <a:cubicBezTo>
                    <a:pt x="95" y="40"/>
                    <a:pt x="97" y="41"/>
                    <a:pt x="99" y="41"/>
                  </a:cubicBezTo>
                  <a:cubicBezTo>
                    <a:pt x="111" y="41"/>
                    <a:pt x="111" y="41"/>
                    <a:pt x="111" y="41"/>
                  </a:cubicBezTo>
                  <a:cubicBezTo>
                    <a:pt x="96" y="56"/>
                    <a:pt x="96" y="56"/>
                    <a:pt x="96" y="56"/>
                  </a:cubicBezTo>
                  <a:cubicBezTo>
                    <a:pt x="77" y="56"/>
                    <a:pt x="77" y="56"/>
                    <a:pt x="77" y="56"/>
                  </a:cubicBezTo>
                  <a:cubicBezTo>
                    <a:pt x="77" y="37"/>
                    <a:pt x="77" y="37"/>
                    <a:pt x="77" y="37"/>
                  </a:cubicBezTo>
                  <a:cubicBezTo>
                    <a:pt x="92" y="22"/>
                    <a:pt x="92" y="22"/>
                    <a:pt x="92" y="22"/>
                  </a:cubicBezTo>
                  <a:cubicBezTo>
                    <a:pt x="92" y="34"/>
                    <a:pt x="92" y="34"/>
                    <a:pt x="92" y="34"/>
                  </a:cubicBezTo>
                  <a:cubicBezTo>
                    <a:pt x="92" y="36"/>
                    <a:pt x="93" y="38"/>
                    <a:pt x="94"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5" name="Freeform 6">
              <a:extLst>
                <a:ext uri="{FF2B5EF4-FFF2-40B4-BE49-F238E27FC236}">
                  <a16:creationId xmlns:a16="http://schemas.microsoft.com/office/drawing/2014/main" id="{7D3BD677-55E3-BDCF-D176-690D969D4AFE}"/>
                </a:ext>
              </a:extLst>
            </p:cNvPr>
            <p:cNvSpPr>
              <a:spLocks/>
            </p:cNvSpPr>
            <p:nvPr/>
          </p:nvSpPr>
          <p:spPr bwMode="auto">
            <a:xfrm>
              <a:off x="435" y="528"/>
              <a:ext cx="252" cy="251"/>
            </a:xfrm>
            <a:custGeom>
              <a:avLst/>
              <a:gdLst>
                <a:gd name="T0" fmla="*/ 123 w 170"/>
                <a:gd name="T1" fmla="*/ 16 h 170"/>
                <a:gd name="T2" fmla="*/ 120 w 170"/>
                <a:gd name="T3" fmla="*/ 8 h 170"/>
                <a:gd name="T4" fmla="*/ 119 w 170"/>
                <a:gd name="T5" fmla="*/ 8 h 170"/>
                <a:gd name="T6" fmla="*/ 85 w 170"/>
                <a:gd name="T7" fmla="*/ 0 h 170"/>
                <a:gd name="T8" fmla="*/ 0 w 170"/>
                <a:gd name="T9" fmla="*/ 85 h 170"/>
                <a:gd name="T10" fmla="*/ 85 w 170"/>
                <a:gd name="T11" fmla="*/ 170 h 170"/>
                <a:gd name="T12" fmla="*/ 170 w 170"/>
                <a:gd name="T13" fmla="*/ 85 h 170"/>
                <a:gd name="T14" fmla="*/ 162 w 170"/>
                <a:gd name="T15" fmla="*/ 50 h 170"/>
                <a:gd name="T16" fmla="*/ 158 w 170"/>
                <a:gd name="T17" fmla="*/ 47 h 170"/>
                <a:gd name="T18" fmla="*/ 154 w 170"/>
                <a:gd name="T19" fmla="*/ 47 h 170"/>
                <a:gd name="T20" fmla="*/ 150 w 170"/>
                <a:gd name="T21" fmla="*/ 51 h 170"/>
                <a:gd name="T22" fmla="*/ 151 w 170"/>
                <a:gd name="T23" fmla="*/ 55 h 170"/>
                <a:gd name="T24" fmla="*/ 157 w 170"/>
                <a:gd name="T25" fmla="*/ 85 h 170"/>
                <a:gd name="T26" fmla="*/ 85 w 170"/>
                <a:gd name="T27" fmla="*/ 158 h 170"/>
                <a:gd name="T28" fmla="*/ 12 w 170"/>
                <a:gd name="T29" fmla="*/ 85 h 170"/>
                <a:gd name="T30" fmla="*/ 85 w 170"/>
                <a:gd name="T31" fmla="*/ 13 h 170"/>
                <a:gd name="T32" fmla="*/ 114 w 170"/>
                <a:gd name="T33" fmla="*/ 19 h 170"/>
                <a:gd name="T34" fmla="*/ 123 w 170"/>
                <a:gd name="T35" fmla="*/ 1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0" h="170">
                  <a:moveTo>
                    <a:pt x="123" y="16"/>
                  </a:moveTo>
                  <a:cubicBezTo>
                    <a:pt x="124" y="13"/>
                    <a:pt x="123" y="9"/>
                    <a:pt x="120" y="8"/>
                  </a:cubicBezTo>
                  <a:cubicBezTo>
                    <a:pt x="119" y="8"/>
                    <a:pt x="119" y="8"/>
                    <a:pt x="119" y="8"/>
                  </a:cubicBezTo>
                  <a:cubicBezTo>
                    <a:pt x="108" y="3"/>
                    <a:pt x="97" y="0"/>
                    <a:pt x="85" y="0"/>
                  </a:cubicBezTo>
                  <a:cubicBezTo>
                    <a:pt x="38" y="0"/>
                    <a:pt x="0" y="38"/>
                    <a:pt x="0" y="85"/>
                  </a:cubicBezTo>
                  <a:cubicBezTo>
                    <a:pt x="0" y="132"/>
                    <a:pt x="38" y="170"/>
                    <a:pt x="85" y="170"/>
                  </a:cubicBezTo>
                  <a:cubicBezTo>
                    <a:pt x="131" y="170"/>
                    <a:pt x="170" y="132"/>
                    <a:pt x="170" y="85"/>
                  </a:cubicBezTo>
                  <a:cubicBezTo>
                    <a:pt x="170" y="73"/>
                    <a:pt x="167" y="61"/>
                    <a:pt x="162" y="50"/>
                  </a:cubicBezTo>
                  <a:cubicBezTo>
                    <a:pt x="161" y="49"/>
                    <a:pt x="160" y="48"/>
                    <a:pt x="158" y="47"/>
                  </a:cubicBezTo>
                  <a:cubicBezTo>
                    <a:pt x="157" y="46"/>
                    <a:pt x="155" y="46"/>
                    <a:pt x="154" y="47"/>
                  </a:cubicBezTo>
                  <a:cubicBezTo>
                    <a:pt x="152" y="48"/>
                    <a:pt x="151" y="49"/>
                    <a:pt x="150" y="51"/>
                  </a:cubicBezTo>
                  <a:cubicBezTo>
                    <a:pt x="150" y="52"/>
                    <a:pt x="150" y="54"/>
                    <a:pt x="151" y="55"/>
                  </a:cubicBezTo>
                  <a:cubicBezTo>
                    <a:pt x="155" y="65"/>
                    <a:pt x="157" y="75"/>
                    <a:pt x="157" y="85"/>
                  </a:cubicBezTo>
                  <a:cubicBezTo>
                    <a:pt x="157" y="125"/>
                    <a:pt x="124" y="158"/>
                    <a:pt x="85" y="158"/>
                  </a:cubicBezTo>
                  <a:cubicBezTo>
                    <a:pt x="45" y="158"/>
                    <a:pt x="12" y="125"/>
                    <a:pt x="12" y="85"/>
                  </a:cubicBezTo>
                  <a:cubicBezTo>
                    <a:pt x="12" y="45"/>
                    <a:pt x="45" y="13"/>
                    <a:pt x="85" y="13"/>
                  </a:cubicBezTo>
                  <a:cubicBezTo>
                    <a:pt x="95" y="13"/>
                    <a:pt x="105" y="15"/>
                    <a:pt x="114" y="19"/>
                  </a:cubicBezTo>
                  <a:cubicBezTo>
                    <a:pt x="118" y="21"/>
                    <a:pt x="121" y="19"/>
                    <a:pt x="123"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6" name="Freeform 7">
              <a:extLst>
                <a:ext uri="{FF2B5EF4-FFF2-40B4-BE49-F238E27FC236}">
                  <a16:creationId xmlns:a16="http://schemas.microsoft.com/office/drawing/2014/main" id="{BFD7E415-4A42-2AB6-EA72-787B74A019B7}"/>
                </a:ext>
              </a:extLst>
            </p:cNvPr>
            <p:cNvSpPr>
              <a:spLocks/>
            </p:cNvSpPr>
            <p:nvPr/>
          </p:nvSpPr>
          <p:spPr bwMode="auto">
            <a:xfrm>
              <a:off x="490" y="583"/>
              <a:ext cx="142" cy="141"/>
            </a:xfrm>
            <a:custGeom>
              <a:avLst/>
              <a:gdLst>
                <a:gd name="T0" fmla="*/ 48 w 96"/>
                <a:gd name="T1" fmla="*/ 13 h 96"/>
                <a:gd name="T2" fmla="*/ 55 w 96"/>
                <a:gd name="T3" fmla="*/ 14 h 96"/>
                <a:gd name="T4" fmla="*/ 63 w 96"/>
                <a:gd name="T5" fmla="*/ 9 h 96"/>
                <a:gd name="T6" fmla="*/ 58 w 96"/>
                <a:gd name="T7" fmla="*/ 2 h 96"/>
                <a:gd name="T8" fmla="*/ 48 w 96"/>
                <a:gd name="T9" fmla="*/ 0 h 96"/>
                <a:gd name="T10" fmla="*/ 0 w 96"/>
                <a:gd name="T11" fmla="*/ 48 h 96"/>
                <a:gd name="T12" fmla="*/ 48 w 96"/>
                <a:gd name="T13" fmla="*/ 96 h 96"/>
                <a:gd name="T14" fmla="*/ 96 w 96"/>
                <a:gd name="T15" fmla="*/ 48 h 96"/>
                <a:gd name="T16" fmla="*/ 94 w 96"/>
                <a:gd name="T17" fmla="*/ 38 h 96"/>
                <a:gd name="T18" fmla="*/ 92 w 96"/>
                <a:gd name="T19" fmla="*/ 34 h 96"/>
                <a:gd name="T20" fmla="*/ 87 w 96"/>
                <a:gd name="T21" fmla="*/ 33 h 96"/>
                <a:gd name="T22" fmla="*/ 83 w 96"/>
                <a:gd name="T23" fmla="*/ 36 h 96"/>
                <a:gd name="T24" fmla="*/ 82 w 96"/>
                <a:gd name="T25" fmla="*/ 40 h 96"/>
                <a:gd name="T26" fmla="*/ 83 w 96"/>
                <a:gd name="T27" fmla="*/ 48 h 96"/>
                <a:gd name="T28" fmla="*/ 48 w 96"/>
                <a:gd name="T29" fmla="*/ 84 h 96"/>
                <a:gd name="T30" fmla="*/ 12 w 96"/>
                <a:gd name="T31" fmla="*/ 48 h 96"/>
                <a:gd name="T32" fmla="*/ 48 w 96"/>
                <a:gd name="T33" fmla="*/ 1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6">
                  <a:moveTo>
                    <a:pt x="48" y="13"/>
                  </a:moveTo>
                  <a:cubicBezTo>
                    <a:pt x="50" y="13"/>
                    <a:pt x="53" y="13"/>
                    <a:pt x="55" y="14"/>
                  </a:cubicBezTo>
                  <a:cubicBezTo>
                    <a:pt x="59" y="15"/>
                    <a:pt x="62" y="12"/>
                    <a:pt x="63" y="9"/>
                  </a:cubicBezTo>
                  <a:cubicBezTo>
                    <a:pt x="64" y="6"/>
                    <a:pt x="62" y="2"/>
                    <a:pt x="58" y="2"/>
                  </a:cubicBezTo>
                  <a:cubicBezTo>
                    <a:pt x="55" y="1"/>
                    <a:pt x="51" y="0"/>
                    <a:pt x="48" y="0"/>
                  </a:cubicBezTo>
                  <a:cubicBezTo>
                    <a:pt x="21" y="0"/>
                    <a:pt x="0" y="22"/>
                    <a:pt x="0" y="48"/>
                  </a:cubicBezTo>
                  <a:cubicBezTo>
                    <a:pt x="0" y="75"/>
                    <a:pt x="21" y="96"/>
                    <a:pt x="48" y="96"/>
                  </a:cubicBezTo>
                  <a:cubicBezTo>
                    <a:pt x="74" y="96"/>
                    <a:pt x="96" y="75"/>
                    <a:pt x="96" y="48"/>
                  </a:cubicBezTo>
                  <a:cubicBezTo>
                    <a:pt x="96" y="45"/>
                    <a:pt x="95" y="41"/>
                    <a:pt x="94" y="38"/>
                  </a:cubicBezTo>
                  <a:cubicBezTo>
                    <a:pt x="94" y="36"/>
                    <a:pt x="93" y="35"/>
                    <a:pt x="92" y="34"/>
                  </a:cubicBezTo>
                  <a:cubicBezTo>
                    <a:pt x="90" y="33"/>
                    <a:pt x="88" y="32"/>
                    <a:pt x="87" y="33"/>
                  </a:cubicBezTo>
                  <a:cubicBezTo>
                    <a:pt x="85" y="33"/>
                    <a:pt x="84" y="34"/>
                    <a:pt x="83" y="36"/>
                  </a:cubicBezTo>
                  <a:cubicBezTo>
                    <a:pt x="82" y="37"/>
                    <a:pt x="82" y="39"/>
                    <a:pt x="82" y="40"/>
                  </a:cubicBezTo>
                  <a:cubicBezTo>
                    <a:pt x="83" y="43"/>
                    <a:pt x="83" y="46"/>
                    <a:pt x="83" y="48"/>
                  </a:cubicBezTo>
                  <a:cubicBezTo>
                    <a:pt x="83" y="68"/>
                    <a:pt x="67" y="84"/>
                    <a:pt x="48" y="84"/>
                  </a:cubicBezTo>
                  <a:cubicBezTo>
                    <a:pt x="28" y="84"/>
                    <a:pt x="12" y="68"/>
                    <a:pt x="12" y="48"/>
                  </a:cubicBezTo>
                  <a:cubicBezTo>
                    <a:pt x="12" y="29"/>
                    <a:pt x="28" y="13"/>
                    <a:pt x="4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7" name="Freeform 8">
              <a:extLst>
                <a:ext uri="{FF2B5EF4-FFF2-40B4-BE49-F238E27FC236}">
                  <a16:creationId xmlns:a16="http://schemas.microsoft.com/office/drawing/2014/main" id="{2AE30AAE-F659-AF18-4F7E-AEECF1FCF99E}"/>
                </a:ext>
              </a:extLst>
            </p:cNvPr>
            <p:cNvSpPr>
              <a:spLocks/>
            </p:cNvSpPr>
            <p:nvPr/>
          </p:nvSpPr>
          <p:spPr bwMode="auto">
            <a:xfrm>
              <a:off x="380" y="473"/>
              <a:ext cx="362" cy="361"/>
            </a:xfrm>
            <a:custGeom>
              <a:avLst/>
              <a:gdLst>
                <a:gd name="T0" fmla="*/ 234 w 244"/>
                <a:gd name="T1" fmla="*/ 74 h 244"/>
                <a:gd name="T2" fmla="*/ 230 w 244"/>
                <a:gd name="T3" fmla="*/ 70 h 244"/>
                <a:gd name="T4" fmla="*/ 225 w 244"/>
                <a:gd name="T5" fmla="*/ 70 h 244"/>
                <a:gd name="T6" fmla="*/ 222 w 244"/>
                <a:gd name="T7" fmla="*/ 79 h 244"/>
                <a:gd name="T8" fmla="*/ 231 w 244"/>
                <a:gd name="T9" fmla="*/ 122 h 244"/>
                <a:gd name="T10" fmla="*/ 122 w 244"/>
                <a:gd name="T11" fmla="*/ 232 h 244"/>
                <a:gd name="T12" fmla="*/ 12 w 244"/>
                <a:gd name="T13" fmla="*/ 122 h 244"/>
                <a:gd name="T14" fmla="*/ 122 w 244"/>
                <a:gd name="T15" fmla="*/ 13 h 244"/>
                <a:gd name="T16" fmla="*/ 165 w 244"/>
                <a:gd name="T17" fmla="*/ 22 h 244"/>
                <a:gd name="T18" fmla="*/ 170 w 244"/>
                <a:gd name="T19" fmla="*/ 22 h 244"/>
                <a:gd name="T20" fmla="*/ 173 w 244"/>
                <a:gd name="T21" fmla="*/ 19 h 244"/>
                <a:gd name="T22" fmla="*/ 174 w 244"/>
                <a:gd name="T23" fmla="*/ 14 h 244"/>
                <a:gd name="T24" fmla="*/ 170 w 244"/>
                <a:gd name="T25" fmla="*/ 10 h 244"/>
                <a:gd name="T26" fmla="*/ 122 w 244"/>
                <a:gd name="T27" fmla="*/ 0 h 244"/>
                <a:gd name="T28" fmla="*/ 0 w 244"/>
                <a:gd name="T29" fmla="*/ 122 h 244"/>
                <a:gd name="T30" fmla="*/ 122 w 244"/>
                <a:gd name="T31" fmla="*/ 244 h 244"/>
                <a:gd name="T32" fmla="*/ 244 w 244"/>
                <a:gd name="T33" fmla="*/ 122 h 244"/>
                <a:gd name="T34" fmla="*/ 234 w 244"/>
                <a:gd name="T35" fmla="*/ 7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4" h="244">
                  <a:moveTo>
                    <a:pt x="234" y="74"/>
                  </a:moveTo>
                  <a:cubicBezTo>
                    <a:pt x="233" y="72"/>
                    <a:pt x="232" y="71"/>
                    <a:pt x="230" y="70"/>
                  </a:cubicBezTo>
                  <a:cubicBezTo>
                    <a:pt x="229" y="70"/>
                    <a:pt x="227" y="70"/>
                    <a:pt x="225" y="70"/>
                  </a:cubicBezTo>
                  <a:cubicBezTo>
                    <a:pt x="222" y="72"/>
                    <a:pt x="221" y="76"/>
                    <a:pt x="222" y="79"/>
                  </a:cubicBezTo>
                  <a:cubicBezTo>
                    <a:pt x="228" y="93"/>
                    <a:pt x="231" y="107"/>
                    <a:pt x="231" y="122"/>
                  </a:cubicBezTo>
                  <a:cubicBezTo>
                    <a:pt x="231" y="182"/>
                    <a:pt x="182" y="232"/>
                    <a:pt x="122" y="232"/>
                  </a:cubicBezTo>
                  <a:cubicBezTo>
                    <a:pt x="61" y="232"/>
                    <a:pt x="12" y="182"/>
                    <a:pt x="12" y="122"/>
                  </a:cubicBezTo>
                  <a:cubicBezTo>
                    <a:pt x="12" y="62"/>
                    <a:pt x="61" y="13"/>
                    <a:pt x="122" y="13"/>
                  </a:cubicBezTo>
                  <a:cubicBezTo>
                    <a:pt x="137" y="13"/>
                    <a:pt x="151" y="16"/>
                    <a:pt x="165" y="22"/>
                  </a:cubicBezTo>
                  <a:cubicBezTo>
                    <a:pt x="167" y="23"/>
                    <a:pt x="168" y="23"/>
                    <a:pt x="170" y="22"/>
                  </a:cubicBezTo>
                  <a:cubicBezTo>
                    <a:pt x="172" y="21"/>
                    <a:pt x="173" y="20"/>
                    <a:pt x="173" y="19"/>
                  </a:cubicBezTo>
                  <a:cubicBezTo>
                    <a:pt x="174" y="17"/>
                    <a:pt x="174" y="15"/>
                    <a:pt x="174" y="14"/>
                  </a:cubicBezTo>
                  <a:cubicBezTo>
                    <a:pt x="173" y="12"/>
                    <a:pt x="172" y="11"/>
                    <a:pt x="170" y="10"/>
                  </a:cubicBezTo>
                  <a:cubicBezTo>
                    <a:pt x="155" y="4"/>
                    <a:pt x="138" y="0"/>
                    <a:pt x="122" y="0"/>
                  </a:cubicBezTo>
                  <a:cubicBezTo>
                    <a:pt x="54" y="0"/>
                    <a:pt x="0" y="55"/>
                    <a:pt x="0" y="122"/>
                  </a:cubicBezTo>
                  <a:cubicBezTo>
                    <a:pt x="0" y="189"/>
                    <a:pt x="54" y="244"/>
                    <a:pt x="122" y="244"/>
                  </a:cubicBezTo>
                  <a:cubicBezTo>
                    <a:pt x="189" y="244"/>
                    <a:pt x="244" y="189"/>
                    <a:pt x="244" y="122"/>
                  </a:cubicBezTo>
                  <a:cubicBezTo>
                    <a:pt x="244" y="105"/>
                    <a:pt x="240" y="89"/>
                    <a:pt x="23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45" name="Group 44">
            <a:extLst>
              <a:ext uri="{FF2B5EF4-FFF2-40B4-BE49-F238E27FC236}">
                <a16:creationId xmlns:a16="http://schemas.microsoft.com/office/drawing/2014/main" id="{57150FBC-F3E0-098D-67FB-5ABA36E774C9}"/>
              </a:ext>
            </a:extLst>
          </p:cNvPr>
          <p:cNvGrpSpPr>
            <a:grpSpLocks noChangeAspect="1"/>
          </p:cNvGrpSpPr>
          <p:nvPr/>
        </p:nvGrpSpPr>
        <p:grpSpPr>
          <a:xfrm>
            <a:off x="2125434" y="2201244"/>
            <a:ext cx="365760" cy="335548"/>
            <a:chOff x="4646574" y="683058"/>
            <a:chExt cx="527830" cy="484233"/>
          </a:xfrm>
          <a:solidFill>
            <a:schemeClr val="accent1"/>
          </a:solidFill>
        </p:grpSpPr>
        <p:sp>
          <p:nvSpPr>
            <p:cNvPr id="50" name="Freeform: Shape 49">
              <a:extLst>
                <a:ext uri="{FF2B5EF4-FFF2-40B4-BE49-F238E27FC236}">
                  <a16:creationId xmlns:a16="http://schemas.microsoft.com/office/drawing/2014/main" id="{8BDCE477-5D94-F20C-C17E-5F457DE54353}"/>
                </a:ext>
              </a:extLst>
            </p:cNvPr>
            <p:cNvSpPr/>
            <p:nvPr/>
          </p:nvSpPr>
          <p:spPr>
            <a:xfrm>
              <a:off x="4742323" y="857652"/>
              <a:ext cx="126196" cy="126196"/>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4654D170-4637-5737-7FDC-95C71466504D}"/>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C1F68AA0-6F51-1DA8-8644-EC59A9E9C72C}"/>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sp>
        <p:nvSpPr>
          <p:cNvPr id="38" name="Rectangle: Rounded Corners 37">
            <a:extLst>
              <a:ext uri="{FF2B5EF4-FFF2-40B4-BE49-F238E27FC236}">
                <a16:creationId xmlns:a16="http://schemas.microsoft.com/office/drawing/2014/main" id="{31E1E0FC-C0EB-459F-54AC-FE29B8DD4CB8}"/>
              </a:ext>
            </a:extLst>
          </p:cNvPr>
          <p:cNvSpPr/>
          <p:nvPr/>
        </p:nvSpPr>
        <p:spPr>
          <a:xfrm>
            <a:off x="8142978" y="1400198"/>
            <a:ext cx="2622977" cy="640080"/>
          </a:xfrm>
          <a:prstGeom prst="roundRect">
            <a:avLst>
              <a:gd name="adj" fmla="val 9294"/>
            </a:avLst>
          </a:prstGeom>
          <a:solidFill>
            <a:srgbClr val="0041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grpSp>
        <p:nvGrpSpPr>
          <p:cNvPr id="39" name="Group 76">
            <a:extLst>
              <a:ext uri="{FF2B5EF4-FFF2-40B4-BE49-F238E27FC236}">
                <a16:creationId xmlns:a16="http://schemas.microsoft.com/office/drawing/2014/main" id="{10BD08FF-FD2F-B682-8FCB-8A50E78380E1}"/>
              </a:ext>
            </a:extLst>
          </p:cNvPr>
          <p:cNvGrpSpPr>
            <a:grpSpLocks noChangeAspect="1"/>
          </p:cNvGrpSpPr>
          <p:nvPr/>
        </p:nvGrpSpPr>
        <p:grpSpPr bwMode="auto">
          <a:xfrm>
            <a:off x="8396697" y="1473827"/>
            <a:ext cx="217706" cy="274801"/>
            <a:chOff x="1625" y="1889"/>
            <a:chExt cx="347" cy="438"/>
          </a:xfrm>
          <a:solidFill>
            <a:srgbClr val="FFFFFF"/>
          </a:solidFill>
        </p:grpSpPr>
        <p:sp>
          <p:nvSpPr>
            <p:cNvPr id="40" name="Freeform 77">
              <a:extLst>
                <a:ext uri="{FF2B5EF4-FFF2-40B4-BE49-F238E27FC236}">
                  <a16:creationId xmlns:a16="http://schemas.microsoft.com/office/drawing/2014/main" id="{7EC45809-DC33-ABDC-9073-19C0B181AF62}"/>
                </a:ext>
              </a:extLst>
            </p:cNvPr>
            <p:cNvSpPr>
              <a:spLocks noEditPoints="1"/>
            </p:cNvSpPr>
            <p:nvPr/>
          </p:nvSpPr>
          <p:spPr bwMode="auto">
            <a:xfrm>
              <a:off x="1625" y="1889"/>
              <a:ext cx="347" cy="438"/>
            </a:xfrm>
            <a:custGeom>
              <a:avLst/>
              <a:gdLst>
                <a:gd name="T0" fmla="*/ 192 w 228"/>
                <a:gd name="T1" fmla="*/ 288 h 288"/>
                <a:gd name="T2" fmla="*/ 36 w 228"/>
                <a:gd name="T3" fmla="*/ 288 h 288"/>
                <a:gd name="T4" fmla="*/ 0 w 228"/>
                <a:gd name="T5" fmla="*/ 252 h 288"/>
                <a:gd name="T6" fmla="*/ 0 w 228"/>
                <a:gd name="T7" fmla="*/ 36 h 288"/>
                <a:gd name="T8" fmla="*/ 36 w 228"/>
                <a:gd name="T9" fmla="*/ 0 h 288"/>
                <a:gd name="T10" fmla="*/ 192 w 228"/>
                <a:gd name="T11" fmla="*/ 0 h 288"/>
                <a:gd name="T12" fmla="*/ 228 w 228"/>
                <a:gd name="T13" fmla="*/ 36 h 288"/>
                <a:gd name="T14" fmla="*/ 228 w 228"/>
                <a:gd name="T15" fmla="*/ 252 h 288"/>
                <a:gd name="T16" fmla="*/ 192 w 228"/>
                <a:gd name="T17" fmla="*/ 288 h 288"/>
                <a:gd name="T18" fmla="*/ 36 w 228"/>
                <a:gd name="T19" fmla="*/ 12 h 288"/>
                <a:gd name="T20" fmla="*/ 12 w 228"/>
                <a:gd name="T21" fmla="*/ 36 h 288"/>
                <a:gd name="T22" fmla="*/ 12 w 228"/>
                <a:gd name="T23" fmla="*/ 252 h 288"/>
                <a:gd name="T24" fmla="*/ 36 w 228"/>
                <a:gd name="T25" fmla="*/ 276 h 288"/>
                <a:gd name="T26" fmla="*/ 192 w 228"/>
                <a:gd name="T27" fmla="*/ 276 h 288"/>
                <a:gd name="T28" fmla="*/ 216 w 228"/>
                <a:gd name="T29" fmla="*/ 252 h 288"/>
                <a:gd name="T30" fmla="*/ 216 w 228"/>
                <a:gd name="T31" fmla="*/ 36 h 288"/>
                <a:gd name="T32" fmla="*/ 192 w 228"/>
                <a:gd name="T33" fmla="*/ 12 h 288"/>
                <a:gd name="T34" fmla="*/ 36 w 228"/>
                <a:gd name="T35"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8" h="288">
                  <a:moveTo>
                    <a:pt x="192" y="288"/>
                  </a:moveTo>
                  <a:cubicBezTo>
                    <a:pt x="36" y="288"/>
                    <a:pt x="36" y="288"/>
                    <a:pt x="36" y="288"/>
                  </a:cubicBezTo>
                  <a:cubicBezTo>
                    <a:pt x="16" y="288"/>
                    <a:pt x="0" y="272"/>
                    <a:pt x="0" y="252"/>
                  </a:cubicBezTo>
                  <a:cubicBezTo>
                    <a:pt x="0" y="36"/>
                    <a:pt x="0" y="36"/>
                    <a:pt x="0" y="36"/>
                  </a:cubicBezTo>
                  <a:cubicBezTo>
                    <a:pt x="0" y="16"/>
                    <a:pt x="16" y="0"/>
                    <a:pt x="36" y="0"/>
                  </a:cubicBezTo>
                  <a:cubicBezTo>
                    <a:pt x="192" y="0"/>
                    <a:pt x="192" y="0"/>
                    <a:pt x="192" y="0"/>
                  </a:cubicBezTo>
                  <a:cubicBezTo>
                    <a:pt x="212" y="0"/>
                    <a:pt x="228" y="16"/>
                    <a:pt x="228" y="36"/>
                  </a:cubicBezTo>
                  <a:cubicBezTo>
                    <a:pt x="228" y="252"/>
                    <a:pt x="228" y="252"/>
                    <a:pt x="228" y="252"/>
                  </a:cubicBezTo>
                  <a:cubicBezTo>
                    <a:pt x="228" y="272"/>
                    <a:pt x="212" y="288"/>
                    <a:pt x="192" y="288"/>
                  </a:cubicBezTo>
                  <a:close/>
                  <a:moveTo>
                    <a:pt x="36" y="12"/>
                  </a:moveTo>
                  <a:cubicBezTo>
                    <a:pt x="23" y="12"/>
                    <a:pt x="12" y="23"/>
                    <a:pt x="12" y="36"/>
                  </a:cubicBezTo>
                  <a:cubicBezTo>
                    <a:pt x="12" y="252"/>
                    <a:pt x="12" y="252"/>
                    <a:pt x="12" y="252"/>
                  </a:cubicBezTo>
                  <a:cubicBezTo>
                    <a:pt x="12" y="265"/>
                    <a:pt x="23" y="276"/>
                    <a:pt x="36" y="276"/>
                  </a:cubicBezTo>
                  <a:cubicBezTo>
                    <a:pt x="192" y="276"/>
                    <a:pt x="192" y="276"/>
                    <a:pt x="192" y="276"/>
                  </a:cubicBezTo>
                  <a:cubicBezTo>
                    <a:pt x="205" y="276"/>
                    <a:pt x="216" y="265"/>
                    <a:pt x="216" y="252"/>
                  </a:cubicBezTo>
                  <a:cubicBezTo>
                    <a:pt x="216" y="36"/>
                    <a:pt x="216" y="36"/>
                    <a:pt x="216" y="36"/>
                  </a:cubicBezTo>
                  <a:cubicBezTo>
                    <a:pt x="216" y="23"/>
                    <a:pt x="205" y="12"/>
                    <a:pt x="192" y="12"/>
                  </a:cubicBez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1" name="Freeform 78">
              <a:extLst>
                <a:ext uri="{FF2B5EF4-FFF2-40B4-BE49-F238E27FC236}">
                  <a16:creationId xmlns:a16="http://schemas.microsoft.com/office/drawing/2014/main" id="{564155ED-BB87-0553-4B1C-4DEAB0D74AD4}"/>
                </a:ext>
              </a:extLst>
            </p:cNvPr>
            <p:cNvSpPr>
              <a:spLocks noEditPoints="1"/>
            </p:cNvSpPr>
            <p:nvPr/>
          </p:nvSpPr>
          <p:spPr bwMode="auto">
            <a:xfrm>
              <a:off x="1662" y="1925"/>
              <a:ext cx="273" cy="91"/>
            </a:xfrm>
            <a:custGeom>
              <a:avLst/>
              <a:gdLst>
                <a:gd name="T0" fmla="*/ 163 w 180"/>
                <a:gd name="T1" fmla="*/ 60 h 60"/>
                <a:gd name="T2" fmla="*/ 17 w 180"/>
                <a:gd name="T3" fmla="*/ 60 h 60"/>
                <a:gd name="T4" fmla="*/ 0 w 180"/>
                <a:gd name="T5" fmla="*/ 43 h 60"/>
                <a:gd name="T6" fmla="*/ 0 w 180"/>
                <a:gd name="T7" fmla="*/ 17 h 60"/>
                <a:gd name="T8" fmla="*/ 17 w 180"/>
                <a:gd name="T9" fmla="*/ 0 h 60"/>
                <a:gd name="T10" fmla="*/ 163 w 180"/>
                <a:gd name="T11" fmla="*/ 0 h 60"/>
                <a:gd name="T12" fmla="*/ 180 w 180"/>
                <a:gd name="T13" fmla="*/ 17 h 60"/>
                <a:gd name="T14" fmla="*/ 180 w 180"/>
                <a:gd name="T15" fmla="*/ 43 h 60"/>
                <a:gd name="T16" fmla="*/ 163 w 180"/>
                <a:gd name="T17" fmla="*/ 60 h 60"/>
                <a:gd name="T18" fmla="*/ 17 w 180"/>
                <a:gd name="T19" fmla="*/ 12 h 60"/>
                <a:gd name="T20" fmla="*/ 12 w 180"/>
                <a:gd name="T21" fmla="*/ 17 h 60"/>
                <a:gd name="T22" fmla="*/ 12 w 180"/>
                <a:gd name="T23" fmla="*/ 43 h 60"/>
                <a:gd name="T24" fmla="*/ 17 w 180"/>
                <a:gd name="T25" fmla="*/ 48 h 60"/>
                <a:gd name="T26" fmla="*/ 163 w 180"/>
                <a:gd name="T27" fmla="*/ 48 h 60"/>
                <a:gd name="T28" fmla="*/ 168 w 180"/>
                <a:gd name="T29" fmla="*/ 43 h 60"/>
                <a:gd name="T30" fmla="*/ 168 w 180"/>
                <a:gd name="T31" fmla="*/ 17 h 60"/>
                <a:gd name="T32" fmla="*/ 163 w 180"/>
                <a:gd name="T33" fmla="*/ 12 h 60"/>
                <a:gd name="T34" fmla="*/ 17 w 180"/>
                <a:gd name="T3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60">
                  <a:moveTo>
                    <a:pt x="163" y="60"/>
                  </a:moveTo>
                  <a:cubicBezTo>
                    <a:pt x="17" y="60"/>
                    <a:pt x="17" y="60"/>
                    <a:pt x="17" y="60"/>
                  </a:cubicBezTo>
                  <a:cubicBezTo>
                    <a:pt x="7" y="60"/>
                    <a:pt x="0" y="53"/>
                    <a:pt x="0" y="43"/>
                  </a:cubicBezTo>
                  <a:cubicBezTo>
                    <a:pt x="0" y="17"/>
                    <a:pt x="0" y="17"/>
                    <a:pt x="0" y="17"/>
                  </a:cubicBezTo>
                  <a:cubicBezTo>
                    <a:pt x="0" y="8"/>
                    <a:pt x="7" y="0"/>
                    <a:pt x="17" y="0"/>
                  </a:cubicBezTo>
                  <a:cubicBezTo>
                    <a:pt x="163" y="0"/>
                    <a:pt x="163" y="0"/>
                    <a:pt x="163" y="0"/>
                  </a:cubicBezTo>
                  <a:cubicBezTo>
                    <a:pt x="172" y="0"/>
                    <a:pt x="180" y="8"/>
                    <a:pt x="180" y="17"/>
                  </a:cubicBezTo>
                  <a:cubicBezTo>
                    <a:pt x="180" y="43"/>
                    <a:pt x="180" y="43"/>
                    <a:pt x="180" y="43"/>
                  </a:cubicBezTo>
                  <a:cubicBezTo>
                    <a:pt x="180" y="53"/>
                    <a:pt x="172" y="60"/>
                    <a:pt x="163" y="60"/>
                  </a:cubicBezTo>
                  <a:close/>
                  <a:moveTo>
                    <a:pt x="17" y="12"/>
                  </a:moveTo>
                  <a:cubicBezTo>
                    <a:pt x="14" y="12"/>
                    <a:pt x="12" y="14"/>
                    <a:pt x="12" y="17"/>
                  </a:cubicBezTo>
                  <a:cubicBezTo>
                    <a:pt x="12" y="43"/>
                    <a:pt x="12" y="43"/>
                    <a:pt x="12" y="43"/>
                  </a:cubicBezTo>
                  <a:cubicBezTo>
                    <a:pt x="12" y="46"/>
                    <a:pt x="14" y="48"/>
                    <a:pt x="17" y="48"/>
                  </a:cubicBezTo>
                  <a:cubicBezTo>
                    <a:pt x="163" y="48"/>
                    <a:pt x="163" y="48"/>
                    <a:pt x="163" y="48"/>
                  </a:cubicBezTo>
                  <a:cubicBezTo>
                    <a:pt x="166" y="48"/>
                    <a:pt x="168" y="46"/>
                    <a:pt x="168" y="43"/>
                  </a:cubicBezTo>
                  <a:cubicBezTo>
                    <a:pt x="168" y="17"/>
                    <a:pt x="168" y="17"/>
                    <a:pt x="168" y="17"/>
                  </a:cubicBezTo>
                  <a:cubicBezTo>
                    <a:pt x="168" y="14"/>
                    <a:pt x="166" y="12"/>
                    <a:pt x="163" y="12"/>
                  </a:cubicBezTo>
                  <a:lnTo>
                    <a:pt x="1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2" name="Rectangle 79">
              <a:extLst>
                <a:ext uri="{FF2B5EF4-FFF2-40B4-BE49-F238E27FC236}">
                  <a16:creationId xmlns:a16="http://schemas.microsoft.com/office/drawing/2014/main" id="{59C8D50E-92B7-9696-946C-9EBFDD063B8B}"/>
                </a:ext>
              </a:extLst>
            </p:cNvPr>
            <p:cNvSpPr>
              <a:spLocks noChangeArrowheads="1"/>
            </p:cNvSpPr>
            <p:nvPr/>
          </p:nvSpPr>
          <p:spPr bwMode="auto">
            <a:xfrm>
              <a:off x="1634" y="2163"/>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3" name="Rectangle 80">
              <a:extLst>
                <a:ext uri="{FF2B5EF4-FFF2-40B4-BE49-F238E27FC236}">
                  <a16:creationId xmlns:a16="http://schemas.microsoft.com/office/drawing/2014/main" id="{964247F6-93FB-6AA0-77C5-153372DA9164}"/>
                </a:ext>
              </a:extLst>
            </p:cNvPr>
            <p:cNvSpPr>
              <a:spLocks noChangeArrowheads="1"/>
            </p:cNvSpPr>
            <p:nvPr/>
          </p:nvSpPr>
          <p:spPr bwMode="auto">
            <a:xfrm>
              <a:off x="1634" y="2035"/>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4" name="Rectangle 81">
              <a:extLst>
                <a:ext uri="{FF2B5EF4-FFF2-40B4-BE49-F238E27FC236}">
                  <a16:creationId xmlns:a16="http://schemas.microsoft.com/office/drawing/2014/main" id="{9EAD591D-9BE1-1CA1-C293-118BA1AE2035}"/>
                </a:ext>
              </a:extLst>
            </p:cNvPr>
            <p:cNvSpPr>
              <a:spLocks noChangeArrowheads="1"/>
            </p:cNvSpPr>
            <p:nvPr/>
          </p:nvSpPr>
          <p:spPr bwMode="auto">
            <a:xfrm>
              <a:off x="1789" y="2044"/>
              <a:ext cx="19" cy="2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74" name="Rectangle 82">
              <a:extLst>
                <a:ext uri="{FF2B5EF4-FFF2-40B4-BE49-F238E27FC236}">
                  <a16:creationId xmlns:a16="http://schemas.microsoft.com/office/drawing/2014/main" id="{4C5EB991-8A29-8383-D0D9-94567059AFD5}"/>
                </a:ext>
              </a:extLst>
            </p:cNvPr>
            <p:cNvSpPr>
              <a:spLocks noChangeArrowheads="1"/>
            </p:cNvSpPr>
            <p:nvPr/>
          </p:nvSpPr>
          <p:spPr bwMode="auto">
            <a:xfrm>
              <a:off x="1671"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75" name="Rectangle 83">
              <a:extLst>
                <a:ext uri="{FF2B5EF4-FFF2-40B4-BE49-F238E27FC236}">
                  <a16:creationId xmlns:a16="http://schemas.microsoft.com/office/drawing/2014/main" id="{0A3E5F82-8BBC-8CCD-8C64-443CECC21839}"/>
                </a:ext>
              </a:extLst>
            </p:cNvPr>
            <p:cNvSpPr>
              <a:spLocks noChangeArrowheads="1"/>
            </p:cNvSpPr>
            <p:nvPr/>
          </p:nvSpPr>
          <p:spPr bwMode="auto">
            <a:xfrm>
              <a:off x="1844"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76" name="Freeform 84">
              <a:extLst>
                <a:ext uri="{FF2B5EF4-FFF2-40B4-BE49-F238E27FC236}">
                  <a16:creationId xmlns:a16="http://schemas.microsoft.com/office/drawing/2014/main" id="{4670BC8B-B45A-02B1-DBCC-7BBF11DB70A5}"/>
                </a:ext>
              </a:extLst>
            </p:cNvPr>
            <p:cNvSpPr>
              <a:spLocks/>
            </p:cNvSpPr>
            <p:nvPr/>
          </p:nvSpPr>
          <p:spPr bwMode="auto">
            <a:xfrm>
              <a:off x="1681" y="2208"/>
              <a:ext cx="70" cy="71"/>
            </a:xfrm>
            <a:custGeom>
              <a:avLst/>
              <a:gdLst>
                <a:gd name="T0" fmla="*/ 58 w 70"/>
                <a:gd name="T1" fmla="*/ 71 h 71"/>
                <a:gd name="T2" fmla="*/ 0 w 70"/>
                <a:gd name="T3" fmla="*/ 13 h 71"/>
                <a:gd name="T4" fmla="*/ 13 w 70"/>
                <a:gd name="T5" fmla="*/ 0 h 71"/>
                <a:gd name="T6" fmla="*/ 70 w 70"/>
                <a:gd name="T7" fmla="*/ 58 h 71"/>
                <a:gd name="T8" fmla="*/ 58 w 70"/>
                <a:gd name="T9" fmla="*/ 71 h 71"/>
              </a:gdLst>
              <a:ahLst/>
              <a:cxnLst>
                <a:cxn ang="0">
                  <a:pos x="T0" y="T1"/>
                </a:cxn>
                <a:cxn ang="0">
                  <a:pos x="T2" y="T3"/>
                </a:cxn>
                <a:cxn ang="0">
                  <a:pos x="T4" y="T5"/>
                </a:cxn>
                <a:cxn ang="0">
                  <a:pos x="T6" y="T7"/>
                </a:cxn>
                <a:cxn ang="0">
                  <a:pos x="T8" y="T9"/>
                </a:cxn>
              </a:cxnLst>
              <a:rect l="0" t="0" r="r" b="b"/>
              <a:pathLst>
                <a:path w="70" h="71">
                  <a:moveTo>
                    <a:pt x="58" y="71"/>
                  </a:moveTo>
                  <a:lnTo>
                    <a:pt x="0" y="13"/>
                  </a:lnTo>
                  <a:lnTo>
                    <a:pt x="13" y="0"/>
                  </a:lnTo>
                  <a:lnTo>
                    <a:pt x="70" y="58"/>
                  </a:lnTo>
                  <a:lnTo>
                    <a:pt x="58"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77" name="Freeform 85">
              <a:extLst>
                <a:ext uri="{FF2B5EF4-FFF2-40B4-BE49-F238E27FC236}">
                  <a16:creationId xmlns:a16="http://schemas.microsoft.com/office/drawing/2014/main" id="{6C00B131-968C-1A80-9D7B-2D6654FE07D9}"/>
                </a:ext>
              </a:extLst>
            </p:cNvPr>
            <p:cNvSpPr>
              <a:spLocks/>
            </p:cNvSpPr>
            <p:nvPr/>
          </p:nvSpPr>
          <p:spPr bwMode="auto">
            <a:xfrm>
              <a:off x="1681" y="2208"/>
              <a:ext cx="70" cy="71"/>
            </a:xfrm>
            <a:custGeom>
              <a:avLst/>
              <a:gdLst>
                <a:gd name="T0" fmla="*/ 13 w 70"/>
                <a:gd name="T1" fmla="*/ 71 h 71"/>
                <a:gd name="T2" fmla="*/ 0 w 70"/>
                <a:gd name="T3" fmla="*/ 58 h 71"/>
                <a:gd name="T4" fmla="*/ 58 w 70"/>
                <a:gd name="T5" fmla="*/ 0 h 71"/>
                <a:gd name="T6" fmla="*/ 70 w 70"/>
                <a:gd name="T7" fmla="*/ 13 h 71"/>
                <a:gd name="T8" fmla="*/ 13 w 70"/>
                <a:gd name="T9" fmla="*/ 71 h 71"/>
              </a:gdLst>
              <a:ahLst/>
              <a:cxnLst>
                <a:cxn ang="0">
                  <a:pos x="T0" y="T1"/>
                </a:cxn>
                <a:cxn ang="0">
                  <a:pos x="T2" y="T3"/>
                </a:cxn>
                <a:cxn ang="0">
                  <a:pos x="T4" y="T5"/>
                </a:cxn>
                <a:cxn ang="0">
                  <a:pos x="T6" y="T7"/>
                </a:cxn>
                <a:cxn ang="0">
                  <a:pos x="T8" y="T9"/>
                </a:cxn>
              </a:cxnLst>
              <a:rect l="0" t="0" r="r" b="b"/>
              <a:pathLst>
                <a:path w="70" h="71">
                  <a:moveTo>
                    <a:pt x="13" y="71"/>
                  </a:moveTo>
                  <a:lnTo>
                    <a:pt x="0" y="58"/>
                  </a:lnTo>
                  <a:lnTo>
                    <a:pt x="58" y="0"/>
                  </a:lnTo>
                  <a:lnTo>
                    <a:pt x="70" y="13"/>
                  </a:lnTo>
                  <a:lnTo>
                    <a:pt x="13"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78" name="Rectangle 86">
              <a:extLst>
                <a:ext uri="{FF2B5EF4-FFF2-40B4-BE49-F238E27FC236}">
                  <a16:creationId xmlns:a16="http://schemas.microsoft.com/office/drawing/2014/main" id="{3561336B-D326-A32D-596B-DA079E0A4A75}"/>
                </a:ext>
              </a:extLst>
            </p:cNvPr>
            <p:cNvSpPr>
              <a:spLocks noChangeArrowheads="1"/>
            </p:cNvSpPr>
            <p:nvPr/>
          </p:nvSpPr>
          <p:spPr bwMode="auto">
            <a:xfrm>
              <a:off x="1844" y="2254"/>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83" name="Rectangle 87">
              <a:extLst>
                <a:ext uri="{FF2B5EF4-FFF2-40B4-BE49-F238E27FC236}">
                  <a16:creationId xmlns:a16="http://schemas.microsoft.com/office/drawing/2014/main" id="{4577CF4D-9AE5-2BD9-3F13-64E66DDDF8A4}"/>
                </a:ext>
              </a:extLst>
            </p:cNvPr>
            <p:cNvSpPr>
              <a:spLocks noChangeArrowheads="1"/>
            </p:cNvSpPr>
            <p:nvPr/>
          </p:nvSpPr>
          <p:spPr bwMode="auto">
            <a:xfrm>
              <a:off x="1844" y="221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84" name="Rectangle 88">
              <a:extLst>
                <a:ext uri="{FF2B5EF4-FFF2-40B4-BE49-F238E27FC236}">
                  <a16:creationId xmlns:a16="http://schemas.microsoft.com/office/drawing/2014/main" id="{32023764-0EAC-9B52-2A87-A52DFD3149B6}"/>
                </a:ext>
              </a:extLst>
            </p:cNvPr>
            <p:cNvSpPr>
              <a:spLocks noChangeArrowheads="1"/>
            </p:cNvSpPr>
            <p:nvPr/>
          </p:nvSpPr>
          <p:spPr bwMode="auto">
            <a:xfrm>
              <a:off x="1698" y="2080"/>
              <a:ext cx="18"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grpSp>
      <p:sp>
        <p:nvSpPr>
          <p:cNvPr id="85" name="TextBox 84">
            <a:extLst>
              <a:ext uri="{FF2B5EF4-FFF2-40B4-BE49-F238E27FC236}">
                <a16:creationId xmlns:a16="http://schemas.microsoft.com/office/drawing/2014/main" id="{F34F3B7B-FCDA-A393-03B0-06985DF770A5}"/>
              </a:ext>
            </a:extLst>
          </p:cNvPr>
          <p:cNvSpPr txBox="1"/>
          <p:nvPr/>
        </p:nvSpPr>
        <p:spPr>
          <a:xfrm>
            <a:off x="8669600" y="1818027"/>
            <a:ext cx="652833" cy="182880"/>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Search</a:t>
            </a:r>
          </a:p>
          <a:p>
            <a:pPr algn="ctr" defTabSz="228600">
              <a:lnSpc>
                <a:spcPts val="800"/>
              </a:lnSpc>
            </a:pPr>
            <a:r>
              <a:rPr lang="en-US" sz="800" b="1" noProof="0">
                <a:solidFill>
                  <a:schemeClr val="bg1"/>
                </a:solidFill>
              </a:rPr>
              <a:t>Tool</a:t>
            </a:r>
          </a:p>
        </p:txBody>
      </p:sp>
      <p:sp>
        <p:nvSpPr>
          <p:cNvPr id="86" name="TextBox 85">
            <a:extLst>
              <a:ext uri="{FF2B5EF4-FFF2-40B4-BE49-F238E27FC236}">
                <a16:creationId xmlns:a16="http://schemas.microsoft.com/office/drawing/2014/main" id="{104A2364-21E6-E684-611D-A46B79EF681D}"/>
              </a:ext>
            </a:extLst>
          </p:cNvPr>
          <p:cNvSpPr txBox="1"/>
          <p:nvPr/>
        </p:nvSpPr>
        <p:spPr>
          <a:xfrm>
            <a:off x="8230950" y="1818027"/>
            <a:ext cx="539532" cy="182880"/>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Calculator</a:t>
            </a:r>
            <a:endParaRPr lang="en-US" sz="800" b="1" noProof="0">
              <a:solidFill>
                <a:schemeClr val="bg1"/>
              </a:solidFill>
            </a:endParaRPr>
          </a:p>
        </p:txBody>
      </p:sp>
      <p:grpSp>
        <p:nvGrpSpPr>
          <p:cNvPr id="87" name="Group 115">
            <a:extLst>
              <a:ext uri="{FF2B5EF4-FFF2-40B4-BE49-F238E27FC236}">
                <a16:creationId xmlns:a16="http://schemas.microsoft.com/office/drawing/2014/main" id="{7EFEBF5A-A8A7-9B60-E3CB-9FF64FE9867F}"/>
              </a:ext>
            </a:extLst>
          </p:cNvPr>
          <p:cNvGrpSpPr>
            <a:grpSpLocks noChangeAspect="1"/>
          </p:cNvGrpSpPr>
          <p:nvPr/>
        </p:nvGrpSpPr>
        <p:grpSpPr bwMode="auto">
          <a:xfrm>
            <a:off x="8850999" y="1474067"/>
            <a:ext cx="274962" cy="274320"/>
            <a:chOff x="1374" y="3001"/>
            <a:chExt cx="428" cy="427"/>
          </a:xfrm>
          <a:solidFill>
            <a:srgbClr val="FFFFFF"/>
          </a:solidFill>
        </p:grpSpPr>
        <p:sp>
          <p:nvSpPr>
            <p:cNvPr id="88" name="Freeform 116">
              <a:extLst>
                <a:ext uri="{FF2B5EF4-FFF2-40B4-BE49-F238E27FC236}">
                  <a16:creationId xmlns:a16="http://schemas.microsoft.com/office/drawing/2014/main" id="{449FE3AF-DEAE-8060-8590-3F5DE215EDFE}"/>
                </a:ext>
              </a:extLst>
            </p:cNvPr>
            <p:cNvSpPr>
              <a:spLocks noEditPoints="1"/>
            </p:cNvSpPr>
            <p:nvPr/>
          </p:nvSpPr>
          <p:spPr bwMode="auto">
            <a:xfrm>
              <a:off x="1374" y="3001"/>
              <a:ext cx="302" cy="302"/>
            </a:xfrm>
            <a:custGeom>
              <a:avLst/>
              <a:gdLst>
                <a:gd name="T0" fmla="*/ 102 w 204"/>
                <a:gd name="T1" fmla="*/ 204 h 204"/>
                <a:gd name="T2" fmla="*/ 0 w 204"/>
                <a:gd name="T3" fmla="*/ 102 h 204"/>
                <a:gd name="T4" fmla="*/ 102 w 204"/>
                <a:gd name="T5" fmla="*/ 0 h 204"/>
                <a:gd name="T6" fmla="*/ 204 w 204"/>
                <a:gd name="T7" fmla="*/ 102 h 204"/>
                <a:gd name="T8" fmla="*/ 102 w 204"/>
                <a:gd name="T9" fmla="*/ 204 h 204"/>
                <a:gd name="T10" fmla="*/ 102 w 204"/>
                <a:gd name="T11" fmla="*/ 12 h 204"/>
                <a:gd name="T12" fmla="*/ 12 w 204"/>
                <a:gd name="T13" fmla="*/ 102 h 204"/>
                <a:gd name="T14" fmla="*/ 102 w 204"/>
                <a:gd name="T15" fmla="*/ 192 h 204"/>
                <a:gd name="T16" fmla="*/ 192 w 204"/>
                <a:gd name="T17" fmla="*/ 102 h 204"/>
                <a:gd name="T18" fmla="*/ 102 w 204"/>
                <a:gd name="T19" fmla="*/ 1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204">
                  <a:moveTo>
                    <a:pt x="102" y="204"/>
                  </a:moveTo>
                  <a:cubicBezTo>
                    <a:pt x="46" y="204"/>
                    <a:pt x="0" y="158"/>
                    <a:pt x="0" y="102"/>
                  </a:cubicBezTo>
                  <a:cubicBezTo>
                    <a:pt x="0" y="46"/>
                    <a:pt x="46" y="0"/>
                    <a:pt x="102" y="0"/>
                  </a:cubicBezTo>
                  <a:cubicBezTo>
                    <a:pt x="159" y="0"/>
                    <a:pt x="204" y="46"/>
                    <a:pt x="204" y="102"/>
                  </a:cubicBezTo>
                  <a:cubicBezTo>
                    <a:pt x="204" y="158"/>
                    <a:pt x="159" y="204"/>
                    <a:pt x="102" y="204"/>
                  </a:cubicBezTo>
                  <a:close/>
                  <a:moveTo>
                    <a:pt x="102" y="12"/>
                  </a:moveTo>
                  <a:cubicBezTo>
                    <a:pt x="53" y="12"/>
                    <a:pt x="12" y="52"/>
                    <a:pt x="12" y="102"/>
                  </a:cubicBezTo>
                  <a:cubicBezTo>
                    <a:pt x="12" y="151"/>
                    <a:pt x="53" y="192"/>
                    <a:pt x="102" y="192"/>
                  </a:cubicBezTo>
                  <a:cubicBezTo>
                    <a:pt x="152" y="192"/>
                    <a:pt x="192" y="151"/>
                    <a:pt x="192" y="102"/>
                  </a:cubicBezTo>
                  <a:cubicBezTo>
                    <a:pt x="192" y="52"/>
                    <a:pt x="152"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9" name="Freeform 117">
              <a:extLst>
                <a:ext uri="{FF2B5EF4-FFF2-40B4-BE49-F238E27FC236}">
                  <a16:creationId xmlns:a16="http://schemas.microsoft.com/office/drawing/2014/main" id="{3D10A85D-3196-8A50-803C-457833ED4E99}"/>
                </a:ext>
              </a:extLst>
            </p:cNvPr>
            <p:cNvSpPr>
              <a:spLocks/>
            </p:cNvSpPr>
            <p:nvPr/>
          </p:nvSpPr>
          <p:spPr bwMode="auto">
            <a:xfrm>
              <a:off x="1617" y="3243"/>
              <a:ext cx="185" cy="185"/>
            </a:xfrm>
            <a:custGeom>
              <a:avLst/>
              <a:gdLst>
                <a:gd name="T0" fmla="*/ 118 w 125"/>
                <a:gd name="T1" fmla="*/ 125 h 125"/>
                <a:gd name="T2" fmla="*/ 114 w 125"/>
                <a:gd name="T3" fmla="*/ 123 h 125"/>
                <a:gd name="T4" fmla="*/ 2 w 125"/>
                <a:gd name="T5" fmla="*/ 11 h 125"/>
                <a:gd name="T6" fmla="*/ 2 w 125"/>
                <a:gd name="T7" fmla="*/ 2 h 125"/>
                <a:gd name="T8" fmla="*/ 11 w 125"/>
                <a:gd name="T9" fmla="*/ 2 h 125"/>
                <a:gd name="T10" fmla="*/ 123 w 125"/>
                <a:gd name="T11" fmla="*/ 115 h 125"/>
                <a:gd name="T12" fmla="*/ 123 w 125"/>
                <a:gd name="T13" fmla="*/ 123 h 125"/>
                <a:gd name="T14" fmla="*/ 118 w 125"/>
                <a:gd name="T15" fmla="*/ 125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5">
                  <a:moveTo>
                    <a:pt x="118" y="125"/>
                  </a:moveTo>
                  <a:cubicBezTo>
                    <a:pt x="117" y="125"/>
                    <a:pt x="115" y="124"/>
                    <a:pt x="114" y="123"/>
                  </a:cubicBezTo>
                  <a:cubicBezTo>
                    <a:pt x="2" y="11"/>
                    <a:pt x="2" y="11"/>
                    <a:pt x="2" y="11"/>
                  </a:cubicBezTo>
                  <a:cubicBezTo>
                    <a:pt x="0" y="9"/>
                    <a:pt x="0" y="5"/>
                    <a:pt x="2" y="2"/>
                  </a:cubicBezTo>
                  <a:cubicBezTo>
                    <a:pt x="4" y="0"/>
                    <a:pt x="8" y="0"/>
                    <a:pt x="11" y="2"/>
                  </a:cubicBezTo>
                  <a:cubicBezTo>
                    <a:pt x="123" y="115"/>
                    <a:pt x="123" y="115"/>
                    <a:pt x="123" y="115"/>
                  </a:cubicBezTo>
                  <a:cubicBezTo>
                    <a:pt x="125" y="117"/>
                    <a:pt x="125" y="121"/>
                    <a:pt x="123" y="123"/>
                  </a:cubicBezTo>
                  <a:cubicBezTo>
                    <a:pt x="122" y="124"/>
                    <a:pt x="120" y="125"/>
                    <a:pt x="118"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90" name="Group 259">
            <a:extLst>
              <a:ext uri="{FF2B5EF4-FFF2-40B4-BE49-F238E27FC236}">
                <a16:creationId xmlns:a16="http://schemas.microsoft.com/office/drawing/2014/main" id="{A158B711-0454-D113-85D7-A998224FEE80}"/>
              </a:ext>
            </a:extLst>
          </p:cNvPr>
          <p:cNvGrpSpPr>
            <a:grpSpLocks noChangeAspect="1"/>
          </p:cNvGrpSpPr>
          <p:nvPr/>
        </p:nvGrpSpPr>
        <p:grpSpPr bwMode="auto">
          <a:xfrm>
            <a:off x="9334879" y="1474067"/>
            <a:ext cx="206062" cy="274320"/>
            <a:chOff x="5561" y="2997"/>
            <a:chExt cx="320" cy="426"/>
          </a:xfrm>
          <a:solidFill>
            <a:srgbClr val="FFFFFF"/>
          </a:solidFill>
        </p:grpSpPr>
        <p:sp>
          <p:nvSpPr>
            <p:cNvPr id="91" name="Freeform 260">
              <a:extLst>
                <a:ext uri="{FF2B5EF4-FFF2-40B4-BE49-F238E27FC236}">
                  <a16:creationId xmlns:a16="http://schemas.microsoft.com/office/drawing/2014/main" id="{E447052A-A0A3-BA7A-BC92-ABEA79EA9484}"/>
                </a:ext>
              </a:extLst>
            </p:cNvPr>
            <p:cNvSpPr>
              <a:spLocks noEditPoints="1"/>
            </p:cNvSpPr>
            <p:nvPr/>
          </p:nvSpPr>
          <p:spPr bwMode="auto">
            <a:xfrm>
              <a:off x="5614" y="2997"/>
              <a:ext cx="267" cy="373"/>
            </a:xfrm>
            <a:custGeom>
              <a:avLst/>
              <a:gdLst>
                <a:gd name="T0" fmla="*/ 174 w 180"/>
                <a:gd name="T1" fmla="*/ 252 h 252"/>
                <a:gd name="T2" fmla="*/ 6 w 180"/>
                <a:gd name="T3" fmla="*/ 252 h 252"/>
                <a:gd name="T4" fmla="*/ 0 w 180"/>
                <a:gd name="T5" fmla="*/ 246 h 252"/>
                <a:gd name="T6" fmla="*/ 0 w 180"/>
                <a:gd name="T7" fmla="*/ 6 h 252"/>
                <a:gd name="T8" fmla="*/ 6 w 180"/>
                <a:gd name="T9" fmla="*/ 0 h 252"/>
                <a:gd name="T10" fmla="*/ 102 w 180"/>
                <a:gd name="T11" fmla="*/ 0 h 252"/>
                <a:gd name="T12" fmla="*/ 106 w 180"/>
                <a:gd name="T13" fmla="*/ 1 h 252"/>
                <a:gd name="T14" fmla="*/ 178 w 180"/>
                <a:gd name="T15" fmla="*/ 73 h 252"/>
                <a:gd name="T16" fmla="*/ 180 w 180"/>
                <a:gd name="T17" fmla="*/ 78 h 252"/>
                <a:gd name="T18" fmla="*/ 180 w 180"/>
                <a:gd name="T19" fmla="*/ 246 h 252"/>
                <a:gd name="T20" fmla="*/ 174 w 180"/>
                <a:gd name="T21" fmla="*/ 252 h 252"/>
                <a:gd name="T22" fmla="*/ 12 w 180"/>
                <a:gd name="T23" fmla="*/ 240 h 252"/>
                <a:gd name="T24" fmla="*/ 168 w 180"/>
                <a:gd name="T25" fmla="*/ 240 h 252"/>
                <a:gd name="T26" fmla="*/ 168 w 180"/>
                <a:gd name="T27" fmla="*/ 80 h 252"/>
                <a:gd name="T28" fmla="*/ 100 w 180"/>
                <a:gd name="T29" fmla="*/ 12 h 252"/>
                <a:gd name="T30" fmla="*/ 12 w 180"/>
                <a:gd name="T31" fmla="*/ 12 h 252"/>
                <a:gd name="T32" fmla="*/ 12 w 180"/>
                <a:gd name="T33" fmla="*/ 24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 h="252">
                  <a:moveTo>
                    <a:pt x="174" y="252"/>
                  </a:moveTo>
                  <a:cubicBezTo>
                    <a:pt x="6" y="252"/>
                    <a:pt x="6" y="252"/>
                    <a:pt x="6" y="252"/>
                  </a:cubicBezTo>
                  <a:cubicBezTo>
                    <a:pt x="3" y="252"/>
                    <a:pt x="0" y="249"/>
                    <a:pt x="0" y="246"/>
                  </a:cubicBezTo>
                  <a:cubicBezTo>
                    <a:pt x="0" y="6"/>
                    <a:pt x="0" y="6"/>
                    <a:pt x="0" y="6"/>
                  </a:cubicBezTo>
                  <a:cubicBezTo>
                    <a:pt x="0" y="2"/>
                    <a:pt x="3" y="0"/>
                    <a:pt x="6" y="0"/>
                  </a:cubicBezTo>
                  <a:cubicBezTo>
                    <a:pt x="102" y="0"/>
                    <a:pt x="102" y="0"/>
                    <a:pt x="102" y="0"/>
                  </a:cubicBezTo>
                  <a:cubicBezTo>
                    <a:pt x="104" y="0"/>
                    <a:pt x="105" y="0"/>
                    <a:pt x="106" y="1"/>
                  </a:cubicBezTo>
                  <a:cubicBezTo>
                    <a:pt x="178" y="73"/>
                    <a:pt x="178" y="73"/>
                    <a:pt x="178" y="73"/>
                  </a:cubicBezTo>
                  <a:cubicBezTo>
                    <a:pt x="180" y="75"/>
                    <a:pt x="180" y="76"/>
                    <a:pt x="180" y="78"/>
                  </a:cubicBezTo>
                  <a:cubicBezTo>
                    <a:pt x="180" y="246"/>
                    <a:pt x="180" y="246"/>
                    <a:pt x="180" y="246"/>
                  </a:cubicBezTo>
                  <a:cubicBezTo>
                    <a:pt x="180" y="249"/>
                    <a:pt x="178" y="252"/>
                    <a:pt x="174" y="252"/>
                  </a:cubicBezTo>
                  <a:close/>
                  <a:moveTo>
                    <a:pt x="12" y="240"/>
                  </a:moveTo>
                  <a:cubicBezTo>
                    <a:pt x="168" y="240"/>
                    <a:pt x="168" y="240"/>
                    <a:pt x="168" y="240"/>
                  </a:cubicBezTo>
                  <a:cubicBezTo>
                    <a:pt x="168" y="80"/>
                    <a:pt x="168" y="80"/>
                    <a:pt x="168" y="80"/>
                  </a:cubicBezTo>
                  <a:cubicBezTo>
                    <a:pt x="100" y="12"/>
                    <a:pt x="100" y="12"/>
                    <a:pt x="100" y="12"/>
                  </a:cubicBezTo>
                  <a:cubicBezTo>
                    <a:pt x="12" y="12"/>
                    <a:pt x="12" y="12"/>
                    <a:pt x="12" y="12"/>
                  </a:cubicBezTo>
                  <a:lnTo>
                    <a:pt x="12"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2" name="Freeform 261">
              <a:extLst>
                <a:ext uri="{FF2B5EF4-FFF2-40B4-BE49-F238E27FC236}">
                  <a16:creationId xmlns:a16="http://schemas.microsoft.com/office/drawing/2014/main" id="{C9347B29-F815-5C13-F3E6-044359F61A46}"/>
                </a:ext>
              </a:extLst>
            </p:cNvPr>
            <p:cNvSpPr>
              <a:spLocks/>
            </p:cNvSpPr>
            <p:nvPr/>
          </p:nvSpPr>
          <p:spPr bwMode="auto">
            <a:xfrm>
              <a:off x="5757" y="2997"/>
              <a:ext cx="124" cy="124"/>
            </a:xfrm>
            <a:custGeom>
              <a:avLst/>
              <a:gdLst>
                <a:gd name="T0" fmla="*/ 78 w 84"/>
                <a:gd name="T1" fmla="*/ 84 h 84"/>
                <a:gd name="T2" fmla="*/ 6 w 84"/>
                <a:gd name="T3" fmla="*/ 84 h 84"/>
                <a:gd name="T4" fmla="*/ 0 w 84"/>
                <a:gd name="T5" fmla="*/ 78 h 84"/>
                <a:gd name="T6" fmla="*/ 0 w 84"/>
                <a:gd name="T7" fmla="*/ 6 h 84"/>
                <a:gd name="T8" fmla="*/ 6 w 84"/>
                <a:gd name="T9" fmla="*/ 0 h 84"/>
                <a:gd name="T10" fmla="*/ 12 w 84"/>
                <a:gd name="T11" fmla="*/ 6 h 84"/>
                <a:gd name="T12" fmla="*/ 12 w 84"/>
                <a:gd name="T13" fmla="*/ 72 h 84"/>
                <a:gd name="T14" fmla="*/ 78 w 84"/>
                <a:gd name="T15" fmla="*/ 72 h 84"/>
                <a:gd name="T16" fmla="*/ 84 w 84"/>
                <a:gd name="T17" fmla="*/ 78 h 84"/>
                <a:gd name="T18" fmla="*/ 78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78" y="84"/>
                  </a:moveTo>
                  <a:cubicBezTo>
                    <a:pt x="6" y="84"/>
                    <a:pt x="6" y="84"/>
                    <a:pt x="6" y="84"/>
                  </a:cubicBezTo>
                  <a:cubicBezTo>
                    <a:pt x="3" y="84"/>
                    <a:pt x="0" y="81"/>
                    <a:pt x="0" y="78"/>
                  </a:cubicBezTo>
                  <a:cubicBezTo>
                    <a:pt x="0" y="6"/>
                    <a:pt x="0" y="6"/>
                    <a:pt x="0" y="6"/>
                  </a:cubicBezTo>
                  <a:cubicBezTo>
                    <a:pt x="0" y="2"/>
                    <a:pt x="3" y="0"/>
                    <a:pt x="6" y="0"/>
                  </a:cubicBezTo>
                  <a:cubicBezTo>
                    <a:pt x="10" y="0"/>
                    <a:pt x="12" y="2"/>
                    <a:pt x="12" y="6"/>
                  </a:cubicBezTo>
                  <a:cubicBezTo>
                    <a:pt x="12" y="72"/>
                    <a:pt x="12" y="72"/>
                    <a:pt x="12" y="72"/>
                  </a:cubicBezTo>
                  <a:cubicBezTo>
                    <a:pt x="78" y="72"/>
                    <a:pt x="78" y="72"/>
                    <a:pt x="78" y="72"/>
                  </a:cubicBezTo>
                  <a:cubicBezTo>
                    <a:pt x="82" y="72"/>
                    <a:pt x="84" y="74"/>
                    <a:pt x="84" y="78"/>
                  </a:cubicBezTo>
                  <a:cubicBezTo>
                    <a:pt x="84" y="81"/>
                    <a:pt x="82" y="84"/>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3" name="Freeform 262">
              <a:extLst>
                <a:ext uri="{FF2B5EF4-FFF2-40B4-BE49-F238E27FC236}">
                  <a16:creationId xmlns:a16="http://schemas.microsoft.com/office/drawing/2014/main" id="{E628B39E-C875-1249-5CA3-4AB4CCCC950D}"/>
                </a:ext>
              </a:extLst>
            </p:cNvPr>
            <p:cNvSpPr>
              <a:spLocks/>
            </p:cNvSpPr>
            <p:nvPr/>
          </p:nvSpPr>
          <p:spPr bwMode="auto">
            <a:xfrm>
              <a:off x="5561" y="3050"/>
              <a:ext cx="267" cy="373"/>
            </a:xfrm>
            <a:custGeom>
              <a:avLst/>
              <a:gdLst>
                <a:gd name="T0" fmla="*/ 174 w 180"/>
                <a:gd name="T1" fmla="*/ 252 h 252"/>
                <a:gd name="T2" fmla="*/ 6 w 180"/>
                <a:gd name="T3" fmla="*/ 252 h 252"/>
                <a:gd name="T4" fmla="*/ 0 w 180"/>
                <a:gd name="T5" fmla="*/ 246 h 252"/>
                <a:gd name="T6" fmla="*/ 0 w 180"/>
                <a:gd name="T7" fmla="*/ 6 h 252"/>
                <a:gd name="T8" fmla="*/ 6 w 180"/>
                <a:gd name="T9" fmla="*/ 0 h 252"/>
                <a:gd name="T10" fmla="*/ 42 w 180"/>
                <a:gd name="T11" fmla="*/ 0 h 252"/>
                <a:gd name="T12" fmla="*/ 48 w 180"/>
                <a:gd name="T13" fmla="*/ 6 h 252"/>
                <a:gd name="T14" fmla="*/ 42 w 180"/>
                <a:gd name="T15" fmla="*/ 12 h 252"/>
                <a:gd name="T16" fmla="*/ 12 w 180"/>
                <a:gd name="T17" fmla="*/ 12 h 252"/>
                <a:gd name="T18" fmla="*/ 12 w 180"/>
                <a:gd name="T19" fmla="*/ 240 h 252"/>
                <a:gd name="T20" fmla="*/ 168 w 180"/>
                <a:gd name="T21" fmla="*/ 240 h 252"/>
                <a:gd name="T22" fmla="*/ 168 w 180"/>
                <a:gd name="T23" fmla="*/ 210 h 252"/>
                <a:gd name="T24" fmla="*/ 174 w 180"/>
                <a:gd name="T25" fmla="*/ 204 h 252"/>
                <a:gd name="T26" fmla="*/ 180 w 180"/>
                <a:gd name="T27" fmla="*/ 210 h 252"/>
                <a:gd name="T28" fmla="*/ 180 w 180"/>
                <a:gd name="T29" fmla="*/ 246 h 252"/>
                <a:gd name="T30" fmla="*/ 174 w 180"/>
                <a:gd name="T31"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252">
                  <a:moveTo>
                    <a:pt x="174" y="252"/>
                  </a:moveTo>
                  <a:cubicBezTo>
                    <a:pt x="6" y="252"/>
                    <a:pt x="6" y="252"/>
                    <a:pt x="6" y="252"/>
                  </a:cubicBezTo>
                  <a:cubicBezTo>
                    <a:pt x="3" y="252"/>
                    <a:pt x="0" y="249"/>
                    <a:pt x="0" y="246"/>
                  </a:cubicBezTo>
                  <a:cubicBezTo>
                    <a:pt x="0" y="6"/>
                    <a:pt x="0" y="6"/>
                    <a:pt x="0" y="6"/>
                  </a:cubicBezTo>
                  <a:cubicBezTo>
                    <a:pt x="0" y="2"/>
                    <a:pt x="3" y="0"/>
                    <a:pt x="6" y="0"/>
                  </a:cubicBezTo>
                  <a:cubicBezTo>
                    <a:pt x="42" y="0"/>
                    <a:pt x="42" y="0"/>
                    <a:pt x="42" y="0"/>
                  </a:cubicBezTo>
                  <a:cubicBezTo>
                    <a:pt x="46" y="0"/>
                    <a:pt x="48" y="2"/>
                    <a:pt x="48" y="6"/>
                  </a:cubicBezTo>
                  <a:cubicBezTo>
                    <a:pt x="48" y="9"/>
                    <a:pt x="46" y="12"/>
                    <a:pt x="42" y="12"/>
                  </a:cubicBezTo>
                  <a:cubicBezTo>
                    <a:pt x="12" y="12"/>
                    <a:pt x="12" y="12"/>
                    <a:pt x="12" y="12"/>
                  </a:cubicBezTo>
                  <a:cubicBezTo>
                    <a:pt x="12" y="240"/>
                    <a:pt x="12" y="240"/>
                    <a:pt x="12" y="240"/>
                  </a:cubicBezTo>
                  <a:cubicBezTo>
                    <a:pt x="168" y="240"/>
                    <a:pt x="168" y="240"/>
                    <a:pt x="168" y="240"/>
                  </a:cubicBezTo>
                  <a:cubicBezTo>
                    <a:pt x="168" y="210"/>
                    <a:pt x="168" y="210"/>
                    <a:pt x="168" y="210"/>
                  </a:cubicBezTo>
                  <a:cubicBezTo>
                    <a:pt x="168" y="206"/>
                    <a:pt x="171" y="204"/>
                    <a:pt x="174" y="204"/>
                  </a:cubicBezTo>
                  <a:cubicBezTo>
                    <a:pt x="178" y="204"/>
                    <a:pt x="180" y="206"/>
                    <a:pt x="180" y="210"/>
                  </a:cubicBezTo>
                  <a:cubicBezTo>
                    <a:pt x="180" y="246"/>
                    <a:pt x="180" y="246"/>
                    <a:pt x="180" y="246"/>
                  </a:cubicBezTo>
                  <a:cubicBezTo>
                    <a:pt x="180" y="249"/>
                    <a:pt x="178" y="252"/>
                    <a:pt x="174" y="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94" name="TextBox 93">
            <a:extLst>
              <a:ext uri="{FF2B5EF4-FFF2-40B4-BE49-F238E27FC236}">
                <a16:creationId xmlns:a16="http://schemas.microsoft.com/office/drawing/2014/main" id="{98F31C9E-FA15-7CC4-4CA9-94B2883D0D16}"/>
              </a:ext>
            </a:extLst>
          </p:cNvPr>
          <p:cNvSpPr txBox="1"/>
          <p:nvPr/>
        </p:nvSpPr>
        <p:spPr>
          <a:xfrm>
            <a:off x="9200312" y="1818027"/>
            <a:ext cx="490484" cy="182880"/>
          </a:xfrm>
          <a:prstGeom prst="rect">
            <a:avLst/>
          </a:prstGeom>
          <a:noFill/>
        </p:spPr>
        <p:txBody>
          <a:bodyPr wrap="square" lIns="0" tIns="0" rIns="0" bIns="0" rtlCol="0" anchor="ctr">
            <a:noAutofit/>
          </a:bodyPr>
          <a:lstStyle/>
          <a:p>
            <a:pPr algn="ctr" defTabSz="228600">
              <a:lnSpc>
                <a:spcPts val="800"/>
              </a:lnSpc>
            </a:pPr>
            <a:r>
              <a:rPr lang="en-US" sz="800" b="1" noProof="0">
                <a:solidFill>
                  <a:schemeClr val="bg1"/>
                </a:solidFill>
              </a:rPr>
              <a:t>File</a:t>
            </a:r>
            <a:endParaRPr lang="en-US" sz="800" b="1">
              <a:solidFill>
                <a:schemeClr val="bg1"/>
              </a:solidFill>
            </a:endParaRPr>
          </a:p>
          <a:p>
            <a:pPr algn="ctr" defTabSz="228600">
              <a:lnSpc>
                <a:spcPts val="800"/>
              </a:lnSpc>
            </a:pPr>
            <a:r>
              <a:rPr lang="en-US" sz="800" b="1" noProof="0">
                <a:solidFill>
                  <a:schemeClr val="bg1"/>
                </a:solidFill>
              </a:rPr>
              <a:t>System</a:t>
            </a:r>
          </a:p>
        </p:txBody>
      </p:sp>
      <p:grpSp>
        <p:nvGrpSpPr>
          <p:cNvPr id="95" name="Group 226">
            <a:extLst>
              <a:ext uri="{FF2B5EF4-FFF2-40B4-BE49-F238E27FC236}">
                <a16:creationId xmlns:a16="http://schemas.microsoft.com/office/drawing/2014/main" id="{80CA2731-D81A-90FF-C472-2CE9614E4C3A}"/>
              </a:ext>
            </a:extLst>
          </p:cNvPr>
          <p:cNvGrpSpPr>
            <a:grpSpLocks noChangeAspect="1"/>
          </p:cNvGrpSpPr>
          <p:nvPr/>
        </p:nvGrpSpPr>
        <p:grpSpPr bwMode="auto">
          <a:xfrm>
            <a:off x="9820081" y="1474067"/>
            <a:ext cx="250405" cy="274320"/>
            <a:chOff x="2437" y="456"/>
            <a:chExt cx="356" cy="390"/>
          </a:xfrm>
          <a:solidFill>
            <a:srgbClr val="FFFFFF"/>
          </a:solidFill>
        </p:grpSpPr>
        <p:sp>
          <p:nvSpPr>
            <p:cNvPr id="96" name="Freeform 227">
              <a:extLst>
                <a:ext uri="{FF2B5EF4-FFF2-40B4-BE49-F238E27FC236}">
                  <a16:creationId xmlns:a16="http://schemas.microsoft.com/office/drawing/2014/main" id="{1604FAE3-5FFE-42BE-9649-EFA214BAEE1F}"/>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7" name="Freeform 228">
              <a:extLst>
                <a:ext uri="{FF2B5EF4-FFF2-40B4-BE49-F238E27FC236}">
                  <a16:creationId xmlns:a16="http://schemas.microsoft.com/office/drawing/2014/main" id="{A36AE350-0142-2455-0263-2A0CBF27B606}"/>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8" name="Freeform 229">
              <a:extLst>
                <a:ext uri="{FF2B5EF4-FFF2-40B4-BE49-F238E27FC236}">
                  <a16:creationId xmlns:a16="http://schemas.microsoft.com/office/drawing/2014/main" id="{FA335A28-AE6E-5F02-6103-056FC3D62EC1}"/>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9" name="Freeform 230">
              <a:extLst>
                <a:ext uri="{FF2B5EF4-FFF2-40B4-BE49-F238E27FC236}">
                  <a16:creationId xmlns:a16="http://schemas.microsoft.com/office/drawing/2014/main" id="{6D032ACA-9F77-C425-FDC3-B736F151A224}"/>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100" name="TextBox 99">
            <a:extLst>
              <a:ext uri="{FF2B5EF4-FFF2-40B4-BE49-F238E27FC236}">
                <a16:creationId xmlns:a16="http://schemas.microsoft.com/office/drawing/2014/main" id="{513F9C31-18E8-D13A-50FE-958E0A289BB1}"/>
              </a:ext>
            </a:extLst>
          </p:cNvPr>
          <p:cNvSpPr txBox="1"/>
          <p:nvPr/>
        </p:nvSpPr>
        <p:spPr>
          <a:xfrm>
            <a:off x="9700041" y="1818027"/>
            <a:ext cx="490484" cy="182880"/>
          </a:xfrm>
          <a:prstGeom prst="rect">
            <a:avLst/>
          </a:prstGeom>
          <a:noFill/>
        </p:spPr>
        <p:txBody>
          <a:bodyPr wrap="square" lIns="0" tIns="0" rIns="0" bIns="0" rtlCol="0" anchor="ctr">
            <a:noAutofit/>
          </a:bodyPr>
          <a:lstStyle/>
          <a:p>
            <a:pPr algn="ctr" defTabSz="228600">
              <a:lnSpc>
                <a:spcPts val="800"/>
              </a:lnSpc>
            </a:pPr>
            <a:r>
              <a:rPr lang="en-US" sz="800" b="1" noProof="0">
                <a:solidFill>
                  <a:schemeClr val="bg1"/>
                </a:solidFill>
              </a:rPr>
              <a:t>Data Lookup</a:t>
            </a:r>
          </a:p>
        </p:txBody>
      </p:sp>
      <p:sp>
        <p:nvSpPr>
          <p:cNvPr id="101" name="TextBox 100">
            <a:extLst>
              <a:ext uri="{FF2B5EF4-FFF2-40B4-BE49-F238E27FC236}">
                <a16:creationId xmlns:a16="http://schemas.microsoft.com/office/drawing/2014/main" id="{FDE33743-D87B-391D-FAD7-ADDE5137A005}"/>
              </a:ext>
            </a:extLst>
          </p:cNvPr>
          <p:cNvSpPr txBox="1"/>
          <p:nvPr/>
        </p:nvSpPr>
        <p:spPr>
          <a:xfrm>
            <a:off x="10182641" y="1818027"/>
            <a:ext cx="490484" cy="182880"/>
          </a:xfrm>
          <a:prstGeom prst="rect">
            <a:avLst/>
          </a:prstGeom>
          <a:noFill/>
        </p:spPr>
        <p:txBody>
          <a:bodyPr wrap="square" lIns="0" tIns="0" rIns="0" bIns="0" rtlCol="0" anchor="ctr">
            <a:noAutofit/>
          </a:bodyPr>
          <a:lstStyle/>
          <a:p>
            <a:pPr algn="ctr" defTabSz="228600">
              <a:lnSpc>
                <a:spcPts val="800"/>
              </a:lnSpc>
            </a:pPr>
            <a:r>
              <a:rPr lang="en-US" sz="800" b="1" noProof="0">
                <a:solidFill>
                  <a:schemeClr val="bg1"/>
                </a:solidFill>
              </a:rPr>
              <a:t>Email</a:t>
            </a:r>
          </a:p>
          <a:p>
            <a:pPr algn="ctr" defTabSz="228600">
              <a:lnSpc>
                <a:spcPts val="800"/>
              </a:lnSpc>
            </a:pPr>
            <a:r>
              <a:rPr lang="en-US" sz="800" b="1">
                <a:solidFill>
                  <a:schemeClr val="bg1"/>
                </a:solidFill>
              </a:rPr>
              <a:t>Tool</a:t>
            </a:r>
            <a:endParaRPr lang="en-US" sz="800" b="1" noProof="0">
              <a:solidFill>
                <a:schemeClr val="bg1"/>
              </a:solidFill>
            </a:endParaRPr>
          </a:p>
        </p:txBody>
      </p:sp>
      <p:grpSp>
        <p:nvGrpSpPr>
          <p:cNvPr id="102" name="Group 21">
            <a:extLst>
              <a:ext uri="{FF2B5EF4-FFF2-40B4-BE49-F238E27FC236}">
                <a16:creationId xmlns:a16="http://schemas.microsoft.com/office/drawing/2014/main" id="{83F2C723-EF97-FBD4-71D4-AB10D8C85A9A}"/>
              </a:ext>
            </a:extLst>
          </p:cNvPr>
          <p:cNvGrpSpPr>
            <a:grpSpLocks noChangeAspect="1"/>
          </p:cNvGrpSpPr>
          <p:nvPr/>
        </p:nvGrpSpPr>
        <p:grpSpPr bwMode="auto">
          <a:xfrm>
            <a:off x="10289906" y="1527246"/>
            <a:ext cx="268821" cy="182880"/>
            <a:chOff x="3456" y="519"/>
            <a:chExt cx="391" cy="266"/>
          </a:xfrm>
          <a:solidFill>
            <a:srgbClr val="FFFFFF"/>
          </a:solidFill>
        </p:grpSpPr>
        <p:sp>
          <p:nvSpPr>
            <p:cNvPr id="103" name="Freeform 22">
              <a:extLst>
                <a:ext uri="{FF2B5EF4-FFF2-40B4-BE49-F238E27FC236}">
                  <a16:creationId xmlns:a16="http://schemas.microsoft.com/office/drawing/2014/main" id="{73280A3D-3C0D-CE1C-2760-C831ED519A88}"/>
                </a:ext>
              </a:extLst>
            </p:cNvPr>
            <p:cNvSpPr>
              <a:spLocks noEditPoints="1"/>
            </p:cNvSpPr>
            <p:nvPr/>
          </p:nvSpPr>
          <p:spPr bwMode="auto">
            <a:xfrm>
              <a:off x="3456" y="519"/>
              <a:ext cx="391" cy="266"/>
            </a:xfrm>
            <a:custGeom>
              <a:avLst/>
              <a:gdLst>
                <a:gd name="T0" fmla="*/ 240 w 264"/>
                <a:gd name="T1" fmla="*/ 180 h 180"/>
                <a:gd name="T2" fmla="*/ 24 w 264"/>
                <a:gd name="T3" fmla="*/ 180 h 180"/>
                <a:gd name="T4" fmla="*/ 0 w 264"/>
                <a:gd name="T5" fmla="*/ 156 h 180"/>
                <a:gd name="T6" fmla="*/ 0 w 264"/>
                <a:gd name="T7" fmla="*/ 24 h 180"/>
                <a:gd name="T8" fmla="*/ 24 w 264"/>
                <a:gd name="T9" fmla="*/ 0 h 180"/>
                <a:gd name="T10" fmla="*/ 240 w 264"/>
                <a:gd name="T11" fmla="*/ 0 h 180"/>
                <a:gd name="T12" fmla="*/ 264 w 264"/>
                <a:gd name="T13" fmla="*/ 24 h 180"/>
                <a:gd name="T14" fmla="*/ 264 w 264"/>
                <a:gd name="T15" fmla="*/ 156 h 180"/>
                <a:gd name="T16" fmla="*/ 240 w 264"/>
                <a:gd name="T17" fmla="*/ 180 h 180"/>
                <a:gd name="T18" fmla="*/ 24 w 264"/>
                <a:gd name="T19" fmla="*/ 12 h 180"/>
                <a:gd name="T20" fmla="*/ 12 w 264"/>
                <a:gd name="T21" fmla="*/ 24 h 180"/>
                <a:gd name="T22" fmla="*/ 12 w 264"/>
                <a:gd name="T23" fmla="*/ 156 h 180"/>
                <a:gd name="T24" fmla="*/ 24 w 264"/>
                <a:gd name="T25" fmla="*/ 168 h 180"/>
                <a:gd name="T26" fmla="*/ 240 w 264"/>
                <a:gd name="T27" fmla="*/ 168 h 180"/>
                <a:gd name="T28" fmla="*/ 252 w 264"/>
                <a:gd name="T29" fmla="*/ 156 h 180"/>
                <a:gd name="T30" fmla="*/ 252 w 264"/>
                <a:gd name="T31" fmla="*/ 24 h 180"/>
                <a:gd name="T32" fmla="*/ 240 w 264"/>
                <a:gd name="T33" fmla="*/ 12 h 180"/>
                <a:gd name="T34" fmla="*/ 24 w 264"/>
                <a:gd name="T35" fmla="*/ 1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180">
                  <a:moveTo>
                    <a:pt x="240" y="180"/>
                  </a:moveTo>
                  <a:cubicBezTo>
                    <a:pt x="24" y="180"/>
                    <a:pt x="24" y="180"/>
                    <a:pt x="24" y="180"/>
                  </a:cubicBezTo>
                  <a:cubicBezTo>
                    <a:pt x="11" y="180"/>
                    <a:pt x="0" y="169"/>
                    <a:pt x="0" y="156"/>
                  </a:cubicBezTo>
                  <a:cubicBezTo>
                    <a:pt x="0" y="24"/>
                    <a:pt x="0" y="24"/>
                    <a:pt x="0" y="24"/>
                  </a:cubicBezTo>
                  <a:cubicBezTo>
                    <a:pt x="0" y="11"/>
                    <a:pt x="11" y="0"/>
                    <a:pt x="24" y="0"/>
                  </a:cubicBezTo>
                  <a:cubicBezTo>
                    <a:pt x="240" y="0"/>
                    <a:pt x="240" y="0"/>
                    <a:pt x="240" y="0"/>
                  </a:cubicBezTo>
                  <a:cubicBezTo>
                    <a:pt x="253" y="0"/>
                    <a:pt x="264" y="11"/>
                    <a:pt x="264" y="24"/>
                  </a:cubicBezTo>
                  <a:cubicBezTo>
                    <a:pt x="264" y="156"/>
                    <a:pt x="264" y="156"/>
                    <a:pt x="264" y="156"/>
                  </a:cubicBezTo>
                  <a:cubicBezTo>
                    <a:pt x="264" y="169"/>
                    <a:pt x="253" y="180"/>
                    <a:pt x="240" y="180"/>
                  </a:cubicBezTo>
                  <a:close/>
                  <a:moveTo>
                    <a:pt x="24" y="12"/>
                  </a:moveTo>
                  <a:cubicBezTo>
                    <a:pt x="17" y="12"/>
                    <a:pt x="12" y="18"/>
                    <a:pt x="12" y="24"/>
                  </a:cubicBezTo>
                  <a:cubicBezTo>
                    <a:pt x="12" y="156"/>
                    <a:pt x="12" y="156"/>
                    <a:pt x="12" y="156"/>
                  </a:cubicBezTo>
                  <a:cubicBezTo>
                    <a:pt x="12" y="163"/>
                    <a:pt x="17" y="168"/>
                    <a:pt x="24" y="168"/>
                  </a:cubicBezTo>
                  <a:cubicBezTo>
                    <a:pt x="240" y="168"/>
                    <a:pt x="240" y="168"/>
                    <a:pt x="240" y="168"/>
                  </a:cubicBezTo>
                  <a:cubicBezTo>
                    <a:pt x="246" y="168"/>
                    <a:pt x="252" y="163"/>
                    <a:pt x="252" y="156"/>
                  </a:cubicBezTo>
                  <a:cubicBezTo>
                    <a:pt x="252" y="24"/>
                    <a:pt x="252" y="24"/>
                    <a:pt x="252" y="24"/>
                  </a:cubicBezTo>
                  <a:cubicBezTo>
                    <a:pt x="252" y="18"/>
                    <a:pt x="246" y="12"/>
                    <a:pt x="240" y="12"/>
                  </a:cubicBezTo>
                  <a:lnTo>
                    <a:pt x="2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04" name="Freeform 23">
              <a:extLst>
                <a:ext uri="{FF2B5EF4-FFF2-40B4-BE49-F238E27FC236}">
                  <a16:creationId xmlns:a16="http://schemas.microsoft.com/office/drawing/2014/main" id="{D81179E0-2044-64C7-E431-6D94794C3722}"/>
                </a:ext>
              </a:extLst>
            </p:cNvPr>
            <p:cNvSpPr>
              <a:spLocks/>
            </p:cNvSpPr>
            <p:nvPr/>
          </p:nvSpPr>
          <p:spPr bwMode="auto">
            <a:xfrm>
              <a:off x="3463" y="526"/>
              <a:ext cx="376" cy="162"/>
            </a:xfrm>
            <a:custGeom>
              <a:avLst/>
              <a:gdLst>
                <a:gd name="T0" fmla="*/ 127 w 254"/>
                <a:gd name="T1" fmla="*/ 109 h 109"/>
                <a:gd name="T2" fmla="*/ 123 w 254"/>
                <a:gd name="T3" fmla="*/ 108 h 109"/>
                <a:gd name="T4" fmla="*/ 3 w 254"/>
                <a:gd name="T5" fmla="*/ 12 h 109"/>
                <a:gd name="T6" fmla="*/ 2 w 254"/>
                <a:gd name="T7" fmla="*/ 3 h 109"/>
                <a:gd name="T8" fmla="*/ 11 w 254"/>
                <a:gd name="T9" fmla="*/ 3 h 109"/>
                <a:gd name="T10" fmla="*/ 127 w 254"/>
                <a:gd name="T11" fmla="*/ 96 h 109"/>
                <a:gd name="T12" fmla="*/ 243 w 254"/>
                <a:gd name="T13" fmla="*/ 3 h 109"/>
                <a:gd name="T14" fmla="*/ 252 w 254"/>
                <a:gd name="T15" fmla="*/ 3 h 109"/>
                <a:gd name="T16" fmla="*/ 251 w 254"/>
                <a:gd name="T17" fmla="*/ 12 h 109"/>
                <a:gd name="T18" fmla="*/ 131 w 254"/>
                <a:gd name="T19" fmla="*/ 108 h 109"/>
                <a:gd name="T20" fmla="*/ 127 w 254"/>
                <a:gd name="T21"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109">
                  <a:moveTo>
                    <a:pt x="127" y="109"/>
                  </a:moveTo>
                  <a:cubicBezTo>
                    <a:pt x="126" y="109"/>
                    <a:pt x="124" y="109"/>
                    <a:pt x="123" y="108"/>
                  </a:cubicBezTo>
                  <a:cubicBezTo>
                    <a:pt x="3" y="12"/>
                    <a:pt x="3" y="12"/>
                    <a:pt x="3" y="12"/>
                  </a:cubicBezTo>
                  <a:cubicBezTo>
                    <a:pt x="1" y="10"/>
                    <a:pt x="0" y="6"/>
                    <a:pt x="2" y="3"/>
                  </a:cubicBezTo>
                  <a:cubicBezTo>
                    <a:pt x="4" y="1"/>
                    <a:pt x="8" y="0"/>
                    <a:pt x="11" y="3"/>
                  </a:cubicBezTo>
                  <a:cubicBezTo>
                    <a:pt x="127" y="96"/>
                    <a:pt x="127" y="96"/>
                    <a:pt x="127" y="96"/>
                  </a:cubicBezTo>
                  <a:cubicBezTo>
                    <a:pt x="243" y="3"/>
                    <a:pt x="243" y="3"/>
                    <a:pt x="243" y="3"/>
                  </a:cubicBezTo>
                  <a:cubicBezTo>
                    <a:pt x="246" y="0"/>
                    <a:pt x="249" y="1"/>
                    <a:pt x="252" y="3"/>
                  </a:cubicBezTo>
                  <a:cubicBezTo>
                    <a:pt x="254" y="6"/>
                    <a:pt x="253" y="10"/>
                    <a:pt x="251" y="12"/>
                  </a:cubicBezTo>
                  <a:cubicBezTo>
                    <a:pt x="131" y="108"/>
                    <a:pt x="131" y="108"/>
                    <a:pt x="131" y="108"/>
                  </a:cubicBezTo>
                  <a:cubicBezTo>
                    <a:pt x="129" y="109"/>
                    <a:pt x="128" y="109"/>
                    <a:pt x="127"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2084896003"/>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B44D1D-3265-B4AE-DB91-46EDE7F46DE2}"/>
            </a:ext>
          </a:extLst>
        </p:cNvPr>
        <p:cNvGrpSpPr/>
        <p:nvPr/>
      </p:nvGrpSpPr>
      <p:grpSpPr>
        <a:xfrm>
          <a:off x="0" y="0"/>
          <a:ext cx="0" cy="0"/>
          <a:chOff x="0" y="0"/>
          <a:chExt cx="0" cy="0"/>
        </a:xfrm>
      </p:grpSpPr>
      <p:cxnSp>
        <p:nvCxnSpPr>
          <p:cNvPr id="17" name="Straight Connector 16">
            <a:extLst>
              <a:ext uri="{FF2B5EF4-FFF2-40B4-BE49-F238E27FC236}">
                <a16:creationId xmlns:a16="http://schemas.microsoft.com/office/drawing/2014/main" id="{BC428364-4B44-FBF6-10E4-8E7307192B81}"/>
              </a:ext>
            </a:extLst>
          </p:cNvPr>
          <p:cNvCxnSpPr>
            <a:cxnSpLocks/>
          </p:cNvCxnSpPr>
          <p:nvPr/>
        </p:nvCxnSpPr>
        <p:spPr>
          <a:xfrm>
            <a:off x="8614014" y="1658207"/>
            <a:ext cx="0" cy="4450649"/>
          </a:xfrm>
          <a:prstGeom prst="line">
            <a:avLst/>
          </a:prstGeom>
          <a:ln w="19050">
            <a:solidFill>
              <a:schemeClr val="bg1">
                <a:lumMod val="75000"/>
              </a:schemeClr>
            </a:solidFill>
          </a:ln>
        </p:spPr>
        <p:style>
          <a:lnRef idx="1">
            <a:schemeClr val="accent6"/>
          </a:lnRef>
          <a:fillRef idx="0">
            <a:schemeClr val="accent6"/>
          </a:fillRef>
          <a:effectRef idx="0">
            <a:schemeClr val="accent6"/>
          </a:effectRef>
          <a:fontRef idx="minor">
            <a:schemeClr val="tx1"/>
          </a:fontRef>
        </p:style>
      </p:cxnSp>
      <p:sp>
        <p:nvSpPr>
          <p:cNvPr id="2" name="Title 1">
            <a:extLst>
              <a:ext uri="{FF2B5EF4-FFF2-40B4-BE49-F238E27FC236}">
                <a16:creationId xmlns:a16="http://schemas.microsoft.com/office/drawing/2014/main" id="{DF8E1B87-135F-8BC7-3017-5BBDE38365DD}"/>
              </a:ext>
            </a:extLst>
          </p:cNvPr>
          <p:cNvSpPr>
            <a:spLocks noGrp="1"/>
          </p:cNvSpPr>
          <p:nvPr>
            <p:ph type="title"/>
          </p:nvPr>
        </p:nvSpPr>
        <p:spPr/>
        <p:txBody>
          <a:bodyPr/>
          <a:lstStyle/>
          <a:p>
            <a:r>
              <a:rPr lang="en-US"/>
              <a:t>Integrating Agents and Tools – Emerging Standards</a:t>
            </a:r>
          </a:p>
        </p:txBody>
      </p:sp>
      <p:sp>
        <p:nvSpPr>
          <p:cNvPr id="37" name="Text Placeholder 36">
            <a:extLst>
              <a:ext uri="{FF2B5EF4-FFF2-40B4-BE49-F238E27FC236}">
                <a16:creationId xmlns:a16="http://schemas.microsoft.com/office/drawing/2014/main" id="{82EA9CA7-DF6D-4593-7A19-53FAE4F3FF74}"/>
              </a:ext>
            </a:extLst>
          </p:cNvPr>
          <p:cNvSpPr>
            <a:spLocks noGrp="1"/>
          </p:cNvSpPr>
          <p:nvPr>
            <p:ph type="body" sz="quarter" idx="11"/>
          </p:nvPr>
        </p:nvSpPr>
        <p:spPr/>
        <p:txBody>
          <a:bodyPr/>
          <a:lstStyle/>
          <a:p>
            <a:r>
              <a:rPr lang="en-US"/>
              <a:t>Agents are active systems with goals that can plan, reason, and act. Agents can select and use multiple tools to complete tasks. Tools are typically passive, single-purpose utilities with simple input-output interactions.</a:t>
            </a:r>
          </a:p>
          <a:p>
            <a:endParaRPr lang="en-US"/>
          </a:p>
        </p:txBody>
      </p:sp>
      <p:sp>
        <p:nvSpPr>
          <p:cNvPr id="5" name="TextBox 4">
            <a:extLst>
              <a:ext uri="{FF2B5EF4-FFF2-40B4-BE49-F238E27FC236}">
                <a16:creationId xmlns:a16="http://schemas.microsoft.com/office/drawing/2014/main" id="{3391B2ED-38D3-7A1A-84D4-1F9C65905FC1}"/>
              </a:ext>
            </a:extLst>
          </p:cNvPr>
          <p:cNvSpPr txBox="1"/>
          <p:nvPr/>
        </p:nvSpPr>
        <p:spPr>
          <a:xfrm>
            <a:off x="452107" y="1514459"/>
            <a:ext cx="4760854" cy="4585871"/>
          </a:xfrm>
          <a:prstGeom prst="rect">
            <a:avLst/>
          </a:prstGeom>
          <a:noFill/>
        </p:spPr>
        <p:txBody>
          <a:bodyPr wrap="square">
            <a:spAutoFit/>
          </a:bodyPr>
          <a:lstStyle/>
          <a:p>
            <a:pPr algn="l">
              <a:spcAft>
                <a:spcPts val="600"/>
              </a:spcAft>
            </a:pPr>
            <a:r>
              <a:rPr lang="en-US" sz="1600" b="1" i="0">
                <a:solidFill>
                  <a:schemeClr val="accent1"/>
                </a:solidFill>
                <a:effectLst/>
                <a:latin typeface="Source Sans Pro" panose="020B0503030403020204" pitchFamily="34" charset="0"/>
              </a:rPr>
              <a:t>Agent Interaction: Agent2Agent Protocol (A2A)</a:t>
            </a:r>
            <a:r>
              <a:rPr lang="en-US" sz="1600" b="0" i="0">
                <a:solidFill>
                  <a:schemeClr val="accent1"/>
                </a:solidFill>
                <a:effectLst/>
                <a:latin typeface="Source Sans Pro" panose="020B0503030403020204" pitchFamily="34" charset="0"/>
              </a:rPr>
              <a:t> </a:t>
            </a:r>
          </a:p>
          <a:p>
            <a:pPr marL="171450" lvl="1" indent="-171450" algn="l">
              <a:spcAft>
                <a:spcPts val="600"/>
              </a:spcAft>
              <a:buFont typeface="Arial" panose="020B0604020202020204" pitchFamily="34" charset="0"/>
              <a:buChar char="•"/>
            </a:pPr>
            <a:r>
              <a:rPr lang="en-US" sz="1400" b="0" i="0">
                <a:solidFill>
                  <a:srgbClr val="34495E"/>
                </a:solidFill>
                <a:effectLst/>
                <a:latin typeface="Source Sans Pro" panose="020B0503030403020204" pitchFamily="34" charset="0"/>
              </a:rPr>
              <a:t>Remote Agents publish an Agent Card describing the agent’s capabilities/skills and authentication mechanism </a:t>
            </a:r>
          </a:p>
          <a:p>
            <a:pPr marL="171450" lvl="1" indent="-171450" algn="l">
              <a:spcAft>
                <a:spcPts val="600"/>
              </a:spcAft>
              <a:buFont typeface="Arial" panose="020B0604020202020204" pitchFamily="34" charset="0"/>
              <a:buChar char="•"/>
            </a:pPr>
            <a:r>
              <a:rPr lang="en-US" sz="1400" b="0" i="0">
                <a:solidFill>
                  <a:srgbClr val="34495E"/>
                </a:solidFill>
                <a:effectLst/>
                <a:latin typeface="Source Sans Pro" panose="020B0503030403020204" pitchFamily="34" charset="0"/>
              </a:rPr>
              <a:t>Communication between a Client and a Remote Agent is oriented towards Task completion</a:t>
            </a:r>
          </a:p>
          <a:p>
            <a:pPr marL="171450" lvl="1" indent="-171450" algn="l">
              <a:spcAft>
                <a:spcPts val="600"/>
              </a:spcAft>
              <a:buFont typeface="Arial" panose="020B0604020202020204" pitchFamily="34" charset="0"/>
              <a:buChar char="•"/>
            </a:pPr>
            <a:r>
              <a:rPr lang="en-US" sz="1400" b="0" i="0">
                <a:solidFill>
                  <a:srgbClr val="34495E"/>
                </a:solidFill>
                <a:effectLst/>
                <a:latin typeface="Source Sans Pro" panose="020B0503030403020204" pitchFamily="34" charset="0"/>
              </a:rPr>
              <a:t>Tasks are used to transmit Artifacts (results) and Messages (thoughts, instructions, anything else)</a:t>
            </a:r>
          </a:p>
          <a:p>
            <a:pPr marL="171450" lvl="1" indent="-171450" algn="l">
              <a:spcAft>
                <a:spcPts val="600"/>
              </a:spcAft>
              <a:buFont typeface="Arial" panose="020B0604020202020204" pitchFamily="34" charset="0"/>
              <a:buChar char="•"/>
            </a:pPr>
            <a:r>
              <a:rPr lang="en-US" sz="1400" b="0" i="0">
                <a:solidFill>
                  <a:srgbClr val="34495E"/>
                </a:solidFill>
                <a:effectLst/>
                <a:latin typeface="Source Sans Pro" panose="020B0503030403020204" pitchFamily="34" charset="0"/>
              </a:rPr>
              <a:t>Agents accomplish tasks for end-users without sharing memory, thoughts, or tools</a:t>
            </a:r>
          </a:p>
          <a:p>
            <a:pPr algn="l">
              <a:spcAft>
                <a:spcPts val="600"/>
              </a:spcAft>
            </a:pPr>
            <a:endParaRPr lang="en-US" sz="1400" b="1" i="0">
              <a:solidFill>
                <a:srgbClr val="2C3E50"/>
              </a:solidFill>
              <a:effectLst/>
              <a:latin typeface="Source Sans Pro" panose="020B0503030403020204" pitchFamily="34" charset="0"/>
            </a:endParaRPr>
          </a:p>
          <a:p>
            <a:pPr algn="l">
              <a:spcAft>
                <a:spcPts val="600"/>
              </a:spcAft>
            </a:pPr>
            <a:r>
              <a:rPr lang="en-US" sz="1600" b="1" i="0">
                <a:solidFill>
                  <a:srgbClr val="0041F0"/>
                </a:solidFill>
                <a:effectLst/>
                <a:latin typeface="Source Sans Pro" panose="020B0503030403020204" pitchFamily="34" charset="0"/>
              </a:rPr>
              <a:t>Tool Use: Model Context Protocol (MCP)</a:t>
            </a:r>
            <a:r>
              <a:rPr lang="en-US" sz="1600" b="0" i="0">
                <a:solidFill>
                  <a:srgbClr val="0041F0"/>
                </a:solidFill>
                <a:effectLst/>
                <a:latin typeface="Source Sans Pro" panose="020B0503030403020204" pitchFamily="34" charset="0"/>
              </a:rPr>
              <a:t> </a:t>
            </a:r>
          </a:p>
          <a:p>
            <a:pPr marL="171450" lvl="1" indent="-171450" algn="l">
              <a:spcAft>
                <a:spcPts val="600"/>
              </a:spcAft>
              <a:buFont typeface="Arial" panose="020B0604020202020204" pitchFamily="34" charset="0"/>
              <a:buChar char="•"/>
            </a:pPr>
            <a:r>
              <a:rPr lang="en-US" sz="1400" b="0" i="0">
                <a:solidFill>
                  <a:srgbClr val="34495E"/>
                </a:solidFill>
                <a:effectLst/>
                <a:latin typeface="Source Sans Pro" panose="020B0503030403020204" pitchFamily="34" charset="0"/>
              </a:rPr>
              <a:t>Connects Agents to </a:t>
            </a:r>
            <a:r>
              <a:rPr lang="en-US" sz="1400">
                <a:solidFill>
                  <a:srgbClr val="34495E"/>
                </a:solidFill>
                <a:latin typeface="Source Sans Pro" panose="020B0503030403020204" pitchFamily="34" charset="0"/>
              </a:rPr>
              <a:t>T</a:t>
            </a:r>
            <a:r>
              <a:rPr lang="en-US" sz="1400" b="0" i="0">
                <a:solidFill>
                  <a:srgbClr val="34495E"/>
                </a:solidFill>
                <a:effectLst/>
                <a:latin typeface="Source Sans Pro" panose="020B0503030403020204" pitchFamily="34" charset="0"/>
              </a:rPr>
              <a:t>ools, Resources, and Prompts</a:t>
            </a:r>
          </a:p>
          <a:p>
            <a:pPr marL="171450" lvl="1" indent="-171450" algn="l">
              <a:spcAft>
                <a:spcPts val="600"/>
              </a:spcAft>
              <a:buFont typeface="Arial" panose="020B0604020202020204" pitchFamily="34" charset="0"/>
              <a:buChar char="•"/>
            </a:pPr>
            <a:r>
              <a:rPr lang="en-US" sz="1400" b="0" i="0">
                <a:solidFill>
                  <a:srgbClr val="34495E"/>
                </a:solidFill>
                <a:effectLst/>
                <a:latin typeface="Source Sans Pro" panose="020B0503030403020204" pitchFamily="34" charset="0"/>
              </a:rPr>
              <a:t>Standard Client-Server architecture built upon structured messages with well-defined schemas</a:t>
            </a:r>
          </a:p>
          <a:p>
            <a:pPr marL="171450" lvl="1" indent="-171450" algn="l">
              <a:spcAft>
                <a:spcPts val="600"/>
              </a:spcAft>
              <a:buFont typeface="Arial" panose="020B0604020202020204" pitchFamily="34" charset="0"/>
              <a:buChar char="•"/>
            </a:pPr>
            <a:r>
              <a:rPr lang="en-US" sz="1400">
                <a:solidFill>
                  <a:srgbClr val="34495E"/>
                </a:solidFill>
                <a:latin typeface="Source Sans Pro" panose="020B0503030403020204" pitchFamily="34" charset="0"/>
              </a:rPr>
              <a:t>Explosion of servers enabling LLM-powered apps to access existing apps as tools</a:t>
            </a:r>
            <a:endParaRPr lang="en-US" sz="1400" b="1" i="0">
              <a:solidFill>
                <a:srgbClr val="2C3E50"/>
              </a:solidFill>
              <a:effectLst/>
              <a:latin typeface="Source Sans Pro" panose="020B0503030403020204" pitchFamily="34" charset="0"/>
            </a:endParaRPr>
          </a:p>
          <a:p>
            <a:pPr marL="171450" lvl="1" indent="-171450" algn="l">
              <a:spcAft>
                <a:spcPts val="600"/>
              </a:spcAft>
              <a:buFont typeface="Arial" panose="020B0604020202020204" pitchFamily="34" charset="0"/>
              <a:buChar char="•"/>
            </a:pPr>
            <a:r>
              <a:rPr lang="en-US" sz="1400">
                <a:solidFill>
                  <a:srgbClr val="34495E"/>
                </a:solidFill>
                <a:latin typeface="Source Sans Pro" panose="020B0503030403020204" pitchFamily="34" charset="0"/>
              </a:rPr>
              <a:t>Numerous server registries </a:t>
            </a:r>
          </a:p>
        </p:txBody>
      </p:sp>
      <p:sp>
        <p:nvSpPr>
          <p:cNvPr id="8" name="Rectangle: Rounded Corners 7">
            <a:extLst>
              <a:ext uri="{FF2B5EF4-FFF2-40B4-BE49-F238E27FC236}">
                <a16:creationId xmlns:a16="http://schemas.microsoft.com/office/drawing/2014/main" id="{B08777B6-9853-85FF-5DF5-F7A4D4C2A84E}"/>
              </a:ext>
            </a:extLst>
          </p:cNvPr>
          <p:cNvSpPr/>
          <p:nvPr/>
        </p:nvSpPr>
        <p:spPr>
          <a:xfrm>
            <a:off x="5956538" y="5375671"/>
            <a:ext cx="1784353" cy="644526"/>
          </a:xfrm>
          <a:prstGeom prst="roundRect">
            <a:avLst>
              <a:gd name="adj" fmla="val 11561"/>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200">
                <a:solidFill>
                  <a:schemeClr val="tx1"/>
                </a:solidFill>
              </a:rPr>
              <a:t>Tools, Resources, Prompts, APIs, Enterprise Apps</a:t>
            </a:r>
          </a:p>
        </p:txBody>
      </p:sp>
      <p:sp>
        <p:nvSpPr>
          <p:cNvPr id="9" name="Rectangle: Rounded Corners 8">
            <a:extLst>
              <a:ext uri="{FF2B5EF4-FFF2-40B4-BE49-F238E27FC236}">
                <a16:creationId xmlns:a16="http://schemas.microsoft.com/office/drawing/2014/main" id="{A8DD8151-8C90-0808-95E3-52EF8128C993}"/>
              </a:ext>
            </a:extLst>
          </p:cNvPr>
          <p:cNvSpPr/>
          <p:nvPr/>
        </p:nvSpPr>
        <p:spPr>
          <a:xfrm>
            <a:off x="5769181" y="4099723"/>
            <a:ext cx="2159067" cy="330744"/>
          </a:xfrm>
          <a:prstGeom prst="roundRect">
            <a:avLst>
              <a:gd name="adj" fmla="val 1224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200">
                <a:solidFill>
                  <a:schemeClr val="tx1"/>
                </a:solidFill>
              </a:rPr>
              <a:t>Agent Framework</a:t>
            </a:r>
          </a:p>
        </p:txBody>
      </p:sp>
      <p:sp>
        <p:nvSpPr>
          <p:cNvPr id="10" name="Rectangle: Rounded Corners 9">
            <a:extLst>
              <a:ext uri="{FF2B5EF4-FFF2-40B4-BE49-F238E27FC236}">
                <a16:creationId xmlns:a16="http://schemas.microsoft.com/office/drawing/2014/main" id="{6E6C2296-4B92-C981-238F-B75CAA4284E5}"/>
              </a:ext>
            </a:extLst>
          </p:cNvPr>
          <p:cNvSpPr/>
          <p:nvPr/>
        </p:nvSpPr>
        <p:spPr>
          <a:xfrm>
            <a:off x="5769181" y="3699673"/>
            <a:ext cx="2159067" cy="330744"/>
          </a:xfrm>
          <a:prstGeom prst="roundRect">
            <a:avLst>
              <a:gd name="adj" fmla="val 1224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200">
                <a:solidFill>
                  <a:schemeClr val="tx1"/>
                </a:solidFill>
              </a:rPr>
              <a:t>LLMs</a:t>
            </a:r>
          </a:p>
        </p:txBody>
      </p:sp>
      <p:sp>
        <p:nvSpPr>
          <p:cNvPr id="11" name="Rectangle: Rounded Corners 10">
            <a:extLst>
              <a:ext uri="{FF2B5EF4-FFF2-40B4-BE49-F238E27FC236}">
                <a16:creationId xmlns:a16="http://schemas.microsoft.com/office/drawing/2014/main" id="{0C815CCF-C6FF-CEA2-6A11-AE0AAB6945E8}"/>
              </a:ext>
            </a:extLst>
          </p:cNvPr>
          <p:cNvSpPr/>
          <p:nvPr/>
        </p:nvSpPr>
        <p:spPr>
          <a:xfrm>
            <a:off x="5769181" y="1883647"/>
            <a:ext cx="2159067" cy="1746719"/>
          </a:xfrm>
          <a:prstGeom prst="roundRect">
            <a:avLst>
              <a:gd name="adj" fmla="val 45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91440" rtlCol="0" anchor="t"/>
          <a:lstStyle/>
          <a:p>
            <a:pPr algn="ctr"/>
            <a:r>
              <a:rPr lang="en-US" sz="1200">
                <a:solidFill>
                  <a:schemeClr val="tx1"/>
                </a:solidFill>
              </a:rPr>
              <a:t>Local Agents</a:t>
            </a:r>
          </a:p>
        </p:txBody>
      </p:sp>
      <p:cxnSp>
        <p:nvCxnSpPr>
          <p:cNvPr id="13" name="Straight Arrow Connector 12">
            <a:extLst>
              <a:ext uri="{FF2B5EF4-FFF2-40B4-BE49-F238E27FC236}">
                <a16:creationId xmlns:a16="http://schemas.microsoft.com/office/drawing/2014/main" id="{FEDA1F7F-A85F-DB10-B146-0EA0A21C1287}"/>
              </a:ext>
            </a:extLst>
          </p:cNvPr>
          <p:cNvCxnSpPr>
            <a:cxnSpLocks/>
            <a:stCxn id="9" idx="2"/>
            <a:endCxn id="8" idx="0"/>
          </p:cNvCxnSpPr>
          <p:nvPr/>
        </p:nvCxnSpPr>
        <p:spPr>
          <a:xfrm>
            <a:off x="6848715" y="4430467"/>
            <a:ext cx="0" cy="945204"/>
          </a:xfrm>
          <a:prstGeom prst="straightConnector1">
            <a:avLst/>
          </a:prstGeom>
          <a:ln w="28575">
            <a:solidFill>
              <a:srgbClr val="0041F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Rectangle: Rounded Corners 6">
            <a:extLst>
              <a:ext uri="{FF2B5EF4-FFF2-40B4-BE49-F238E27FC236}">
                <a16:creationId xmlns:a16="http://schemas.microsoft.com/office/drawing/2014/main" id="{3DDCFC82-4655-9AE9-509F-1204423A5479}"/>
              </a:ext>
            </a:extLst>
          </p:cNvPr>
          <p:cNvSpPr/>
          <p:nvPr/>
        </p:nvSpPr>
        <p:spPr>
          <a:xfrm>
            <a:off x="6470344" y="4794899"/>
            <a:ext cx="756740" cy="248493"/>
          </a:xfrm>
          <a:prstGeom prst="roundRect">
            <a:avLst>
              <a:gd name="adj" fmla="val 4567"/>
            </a:avLst>
          </a:prstGeom>
          <a:solidFill>
            <a:schemeClr val="bg1"/>
          </a:solidFill>
          <a:ln w="28575">
            <a:solidFill>
              <a:srgbClr val="0041F0"/>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rgbClr val="0041F0"/>
                </a:solidFill>
              </a:rPr>
              <a:t>MCP</a:t>
            </a:r>
          </a:p>
        </p:txBody>
      </p:sp>
      <p:sp>
        <p:nvSpPr>
          <p:cNvPr id="19" name="Rectangle: Rounded Corners 18">
            <a:extLst>
              <a:ext uri="{FF2B5EF4-FFF2-40B4-BE49-F238E27FC236}">
                <a16:creationId xmlns:a16="http://schemas.microsoft.com/office/drawing/2014/main" id="{7568392B-443A-E6B7-BA2B-A7B3F4DDC02E}"/>
              </a:ext>
            </a:extLst>
          </p:cNvPr>
          <p:cNvSpPr/>
          <p:nvPr/>
        </p:nvSpPr>
        <p:spPr>
          <a:xfrm>
            <a:off x="6178409" y="1439148"/>
            <a:ext cx="1340611" cy="330744"/>
          </a:xfrm>
          <a:prstGeom prst="roundRect">
            <a:avLst>
              <a:gd name="adj" fmla="val 4567"/>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200" b="1">
                <a:solidFill>
                  <a:schemeClr val="tx1"/>
                </a:solidFill>
              </a:rPr>
              <a:t>Organization A</a:t>
            </a:r>
          </a:p>
        </p:txBody>
      </p:sp>
      <p:sp>
        <p:nvSpPr>
          <p:cNvPr id="20" name="Rectangle: Rounded Corners 19">
            <a:extLst>
              <a:ext uri="{FF2B5EF4-FFF2-40B4-BE49-F238E27FC236}">
                <a16:creationId xmlns:a16="http://schemas.microsoft.com/office/drawing/2014/main" id="{FAF9A63D-3F0A-D2BC-DBDE-60B4F9783044}"/>
              </a:ext>
            </a:extLst>
          </p:cNvPr>
          <p:cNvSpPr/>
          <p:nvPr/>
        </p:nvSpPr>
        <p:spPr>
          <a:xfrm>
            <a:off x="9702659" y="1442866"/>
            <a:ext cx="1340611" cy="330744"/>
          </a:xfrm>
          <a:prstGeom prst="roundRect">
            <a:avLst>
              <a:gd name="adj" fmla="val 4567"/>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200" b="1">
                <a:solidFill>
                  <a:schemeClr val="tx1"/>
                </a:solidFill>
              </a:rPr>
              <a:t>Organization B</a:t>
            </a:r>
          </a:p>
        </p:txBody>
      </p:sp>
      <p:sp>
        <p:nvSpPr>
          <p:cNvPr id="27" name="Rectangle: Rounded Corners 26">
            <a:extLst>
              <a:ext uri="{FF2B5EF4-FFF2-40B4-BE49-F238E27FC236}">
                <a16:creationId xmlns:a16="http://schemas.microsoft.com/office/drawing/2014/main" id="{7389387E-1F0C-8B9A-DD76-B8118B0B330D}"/>
              </a:ext>
            </a:extLst>
          </p:cNvPr>
          <p:cNvSpPr/>
          <p:nvPr/>
        </p:nvSpPr>
        <p:spPr>
          <a:xfrm>
            <a:off x="9480788" y="5375671"/>
            <a:ext cx="1784353" cy="644526"/>
          </a:xfrm>
          <a:prstGeom prst="roundRect">
            <a:avLst>
              <a:gd name="adj" fmla="val 11561"/>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200">
                <a:solidFill>
                  <a:schemeClr val="tx1"/>
                </a:solidFill>
              </a:rPr>
              <a:t>Tools, Resources, Prompts, APIs, Enterprise Apps</a:t>
            </a:r>
          </a:p>
        </p:txBody>
      </p:sp>
      <p:sp>
        <p:nvSpPr>
          <p:cNvPr id="28" name="Rectangle: Rounded Corners 27">
            <a:extLst>
              <a:ext uri="{FF2B5EF4-FFF2-40B4-BE49-F238E27FC236}">
                <a16:creationId xmlns:a16="http://schemas.microsoft.com/office/drawing/2014/main" id="{2307EDBB-E99F-7767-EA49-3885ABC06F4C}"/>
              </a:ext>
            </a:extLst>
          </p:cNvPr>
          <p:cNvSpPr/>
          <p:nvPr/>
        </p:nvSpPr>
        <p:spPr>
          <a:xfrm>
            <a:off x="9293431" y="4099723"/>
            <a:ext cx="2159067" cy="330744"/>
          </a:xfrm>
          <a:prstGeom prst="roundRect">
            <a:avLst>
              <a:gd name="adj" fmla="val 1224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200">
                <a:solidFill>
                  <a:schemeClr val="tx1"/>
                </a:solidFill>
              </a:rPr>
              <a:t>Agent Framework</a:t>
            </a:r>
          </a:p>
        </p:txBody>
      </p:sp>
      <p:sp>
        <p:nvSpPr>
          <p:cNvPr id="29" name="Rectangle: Rounded Corners 28">
            <a:extLst>
              <a:ext uri="{FF2B5EF4-FFF2-40B4-BE49-F238E27FC236}">
                <a16:creationId xmlns:a16="http://schemas.microsoft.com/office/drawing/2014/main" id="{B543B2F8-3130-B897-9B86-318759CCEF3A}"/>
              </a:ext>
            </a:extLst>
          </p:cNvPr>
          <p:cNvSpPr/>
          <p:nvPr/>
        </p:nvSpPr>
        <p:spPr>
          <a:xfrm>
            <a:off x="9293431" y="3699673"/>
            <a:ext cx="2159067" cy="330744"/>
          </a:xfrm>
          <a:prstGeom prst="roundRect">
            <a:avLst>
              <a:gd name="adj" fmla="val 1224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200">
                <a:solidFill>
                  <a:schemeClr val="tx1"/>
                </a:solidFill>
              </a:rPr>
              <a:t>LLMs</a:t>
            </a:r>
          </a:p>
        </p:txBody>
      </p:sp>
      <p:sp>
        <p:nvSpPr>
          <p:cNvPr id="30" name="Rectangle: Rounded Corners 29">
            <a:extLst>
              <a:ext uri="{FF2B5EF4-FFF2-40B4-BE49-F238E27FC236}">
                <a16:creationId xmlns:a16="http://schemas.microsoft.com/office/drawing/2014/main" id="{288E7153-3B94-4131-F4D8-38D3E24E0AF3}"/>
              </a:ext>
            </a:extLst>
          </p:cNvPr>
          <p:cNvSpPr/>
          <p:nvPr/>
        </p:nvSpPr>
        <p:spPr>
          <a:xfrm>
            <a:off x="9293431" y="1883647"/>
            <a:ext cx="2159067" cy="1746719"/>
          </a:xfrm>
          <a:prstGeom prst="roundRect">
            <a:avLst>
              <a:gd name="adj" fmla="val 4567"/>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tIns="0" bIns="91440" rtlCol="0" anchor="t"/>
          <a:lstStyle/>
          <a:p>
            <a:pPr algn="ctr"/>
            <a:r>
              <a:rPr lang="en-US" sz="1200">
                <a:solidFill>
                  <a:schemeClr val="tx1"/>
                </a:solidFill>
              </a:rPr>
              <a:t>Local Agents</a:t>
            </a:r>
          </a:p>
        </p:txBody>
      </p:sp>
      <p:cxnSp>
        <p:nvCxnSpPr>
          <p:cNvPr id="31" name="Straight Arrow Connector 30">
            <a:extLst>
              <a:ext uri="{FF2B5EF4-FFF2-40B4-BE49-F238E27FC236}">
                <a16:creationId xmlns:a16="http://schemas.microsoft.com/office/drawing/2014/main" id="{FDBC718F-BEF9-D71B-E6EC-E2DF144D2BE1}"/>
              </a:ext>
            </a:extLst>
          </p:cNvPr>
          <p:cNvCxnSpPr>
            <a:cxnSpLocks/>
            <a:stCxn id="28" idx="2"/>
            <a:endCxn id="27" idx="0"/>
          </p:cNvCxnSpPr>
          <p:nvPr/>
        </p:nvCxnSpPr>
        <p:spPr>
          <a:xfrm>
            <a:off x="10372965" y="4430467"/>
            <a:ext cx="0" cy="945204"/>
          </a:xfrm>
          <a:prstGeom prst="straightConnector1">
            <a:avLst/>
          </a:prstGeom>
          <a:ln w="28575">
            <a:solidFill>
              <a:srgbClr val="0041F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2" name="Rectangle: Rounded Corners 31">
            <a:extLst>
              <a:ext uri="{FF2B5EF4-FFF2-40B4-BE49-F238E27FC236}">
                <a16:creationId xmlns:a16="http://schemas.microsoft.com/office/drawing/2014/main" id="{4DFBEDF4-099B-5509-FB4B-7CD1BBD6B5D2}"/>
              </a:ext>
            </a:extLst>
          </p:cNvPr>
          <p:cNvSpPr/>
          <p:nvPr/>
        </p:nvSpPr>
        <p:spPr>
          <a:xfrm>
            <a:off x="9994594" y="4794899"/>
            <a:ext cx="756740" cy="248493"/>
          </a:xfrm>
          <a:prstGeom prst="roundRect">
            <a:avLst>
              <a:gd name="adj" fmla="val 4567"/>
            </a:avLst>
          </a:prstGeom>
          <a:solidFill>
            <a:schemeClr val="bg1"/>
          </a:solidFill>
          <a:ln w="28575">
            <a:solidFill>
              <a:srgbClr val="0041F0"/>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rgbClr val="0041F0"/>
                </a:solidFill>
              </a:rPr>
              <a:t>MCP</a:t>
            </a:r>
          </a:p>
        </p:txBody>
      </p:sp>
      <p:sp>
        <p:nvSpPr>
          <p:cNvPr id="34" name="Rectangle: Rounded Corners 33">
            <a:extLst>
              <a:ext uri="{FF2B5EF4-FFF2-40B4-BE49-F238E27FC236}">
                <a16:creationId xmlns:a16="http://schemas.microsoft.com/office/drawing/2014/main" id="{5F341C1C-42D4-9740-BB3E-9A6ED4A11A41}"/>
              </a:ext>
            </a:extLst>
          </p:cNvPr>
          <p:cNvSpPr/>
          <p:nvPr/>
        </p:nvSpPr>
        <p:spPr>
          <a:xfrm rot="16200000">
            <a:off x="7728187" y="3792293"/>
            <a:ext cx="1784353" cy="248496"/>
          </a:xfrm>
          <a:prstGeom prst="roundRect">
            <a:avLst>
              <a:gd name="adj" fmla="val 1224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a:solidFill>
                  <a:schemeClr val="tx1"/>
                </a:solidFill>
              </a:rPr>
              <a:t>Organizational Boundary</a:t>
            </a:r>
          </a:p>
        </p:txBody>
      </p:sp>
      <p:cxnSp>
        <p:nvCxnSpPr>
          <p:cNvPr id="14" name="Straight Arrow Connector 13">
            <a:extLst>
              <a:ext uri="{FF2B5EF4-FFF2-40B4-BE49-F238E27FC236}">
                <a16:creationId xmlns:a16="http://schemas.microsoft.com/office/drawing/2014/main" id="{25CD03A9-69CC-FE8C-7B65-2ADDF1B56A56}"/>
              </a:ext>
            </a:extLst>
          </p:cNvPr>
          <p:cNvCxnSpPr>
            <a:cxnSpLocks/>
          </p:cNvCxnSpPr>
          <p:nvPr/>
        </p:nvCxnSpPr>
        <p:spPr>
          <a:xfrm>
            <a:off x="7936271" y="2321637"/>
            <a:ext cx="1355486" cy="0"/>
          </a:xfrm>
          <a:prstGeom prst="straightConnector1">
            <a:avLst/>
          </a:prstGeom>
          <a:ln w="28575">
            <a:solidFill>
              <a:schemeClr val="accent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6" name="Rectangle: Rounded Corners 5">
            <a:extLst>
              <a:ext uri="{FF2B5EF4-FFF2-40B4-BE49-F238E27FC236}">
                <a16:creationId xmlns:a16="http://schemas.microsoft.com/office/drawing/2014/main" id="{A579D269-C92C-BF9C-2A63-24364CEDF8E2}"/>
              </a:ext>
            </a:extLst>
          </p:cNvPr>
          <p:cNvSpPr/>
          <p:nvPr/>
        </p:nvSpPr>
        <p:spPr>
          <a:xfrm>
            <a:off x="8301312" y="2197391"/>
            <a:ext cx="625405" cy="248493"/>
          </a:xfrm>
          <a:prstGeom prst="roundRect">
            <a:avLst>
              <a:gd name="adj" fmla="val 4567"/>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1100" b="1">
                <a:solidFill>
                  <a:schemeClr val="accent1"/>
                </a:solidFill>
              </a:rPr>
              <a:t>A2A</a:t>
            </a:r>
          </a:p>
        </p:txBody>
      </p:sp>
      <p:pic>
        <p:nvPicPr>
          <p:cNvPr id="4" name="Picture 3">
            <a:extLst>
              <a:ext uri="{FF2B5EF4-FFF2-40B4-BE49-F238E27FC236}">
                <a16:creationId xmlns:a16="http://schemas.microsoft.com/office/drawing/2014/main" id="{205BB091-1103-DB24-2B22-78FB8A7FC604}"/>
              </a:ext>
            </a:extLst>
          </p:cNvPr>
          <p:cNvPicPr>
            <a:picLocks noChangeAspect="1"/>
          </p:cNvPicPr>
          <p:nvPr/>
        </p:nvPicPr>
        <p:blipFill>
          <a:blip r:embed="rId3"/>
          <a:stretch>
            <a:fillRect/>
          </a:stretch>
        </p:blipFill>
        <p:spPr>
          <a:xfrm>
            <a:off x="5893052" y="2154775"/>
            <a:ext cx="1861313" cy="1457405"/>
          </a:xfrm>
          <a:prstGeom prst="rect">
            <a:avLst/>
          </a:prstGeom>
        </p:spPr>
      </p:pic>
      <p:pic>
        <p:nvPicPr>
          <p:cNvPr id="12" name="Picture 11">
            <a:extLst>
              <a:ext uri="{FF2B5EF4-FFF2-40B4-BE49-F238E27FC236}">
                <a16:creationId xmlns:a16="http://schemas.microsoft.com/office/drawing/2014/main" id="{5762874A-631D-DC45-4F50-DDC34120526B}"/>
              </a:ext>
            </a:extLst>
          </p:cNvPr>
          <p:cNvPicPr>
            <a:picLocks noChangeAspect="1"/>
          </p:cNvPicPr>
          <p:nvPr/>
        </p:nvPicPr>
        <p:blipFill>
          <a:blip r:embed="rId3"/>
          <a:stretch>
            <a:fillRect/>
          </a:stretch>
        </p:blipFill>
        <p:spPr>
          <a:xfrm>
            <a:off x="9450195" y="2154774"/>
            <a:ext cx="1861313" cy="1457405"/>
          </a:xfrm>
          <a:prstGeom prst="rect">
            <a:avLst/>
          </a:prstGeom>
        </p:spPr>
      </p:pic>
    </p:spTree>
    <p:extLst>
      <p:ext uri="{BB962C8B-B14F-4D97-AF65-F5344CB8AC3E}">
        <p14:creationId xmlns:p14="http://schemas.microsoft.com/office/powerpoint/2010/main" val="3965773084"/>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EF5A72-207B-65A3-43A5-3D4323C859AD}"/>
              </a:ext>
            </a:extLst>
          </p:cNvPr>
          <p:cNvSpPr>
            <a:spLocks noGrp="1"/>
          </p:cNvSpPr>
          <p:nvPr>
            <p:ph type="title"/>
          </p:nvPr>
        </p:nvSpPr>
        <p:spPr/>
        <p:txBody>
          <a:bodyPr/>
          <a:lstStyle/>
          <a:p>
            <a:r>
              <a:rPr lang="en-US"/>
              <a:t>Agent Payment Protocols</a:t>
            </a:r>
          </a:p>
        </p:txBody>
      </p:sp>
      <p:sp>
        <p:nvSpPr>
          <p:cNvPr id="3" name="Text Placeholder 2">
            <a:extLst>
              <a:ext uri="{FF2B5EF4-FFF2-40B4-BE49-F238E27FC236}">
                <a16:creationId xmlns:a16="http://schemas.microsoft.com/office/drawing/2014/main" id="{C5F173F1-165E-326B-3E63-E670BDF20D82}"/>
              </a:ext>
            </a:extLst>
          </p:cNvPr>
          <p:cNvSpPr>
            <a:spLocks noGrp="1"/>
          </p:cNvSpPr>
          <p:nvPr>
            <p:ph type="body" sz="quarter" idx="11"/>
          </p:nvPr>
        </p:nvSpPr>
        <p:spPr/>
        <p:txBody>
          <a:bodyPr/>
          <a:lstStyle/>
          <a:p>
            <a:r>
              <a:rPr lang="en-US"/>
              <a:t>Google and OpenAI have recently announced protocols to enable agents to securely make payments on behalf of users</a:t>
            </a:r>
          </a:p>
        </p:txBody>
      </p:sp>
      <p:sp>
        <p:nvSpPr>
          <p:cNvPr id="4" name="TextBox 3">
            <a:extLst>
              <a:ext uri="{FF2B5EF4-FFF2-40B4-BE49-F238E27FC236}">
                <a16:creationId xmlns:a16="http://schemas.microsoft.com/office/drawing/2014/main" id="{A81B1C2F-F8CC-0B59-F2AB-572591FD5A8A}"/>
              </a:ext>
            </a:extLst>
          </p:cNvPr>
          <p:cNvSpPr txBox="1"/>
          <p:nvPr/>
        </p:nvSpPr>
        <p:spPr>
          <a:xfrm>
            <a:off x="2954167" y="1988324"/>
            <a:ext cx="6097280" cy="2646878"/>
          </a:xfrm>
          <a:prstGeom prst="rect">
            <a:avLst/>
          </a:prstGeom>
          <a:noFill/>
        </p:spPr>
        <p:txBody>
          <a:bodyPr wrap="square">
            <a:spAutoFit/>
          </a:bodyPr>
          <a:lstStyle/>
          <a:p>
            <a:pPr marR="0"/>
            <a:r>
              <a:rPr lang="en-US" b="1">
                <a:ea typeface="Aptos" panose="020B0004020202020204" pitchFamily="34" charset="0"/>
                <a:cs typeface="Aptos" panose="020B0004020202020204" pitchFamily="34" charset="0"/>
              </a:rPr>
              <a:t>Agent Payments Protocol (AP2)</a:t>
            </a:r>
          </a:p>
          <a:p>
            <a:pPr marL="285750" marR="0" indent="-285750">
              <a:buFont typeface="Arial" panose="020B0604020202020204" pitchFamily="34" charset="0"/>
              <a:buChar char="•"/>
            </a:pPr>
            <a:r>
              <a:rPr lang="en-US" sz="1400">
                <a:hlinkClick r:id="rId3"/>
              </a:rPr>
              <a:t>Announcing Agent Payments Protocol (AP2) | Google Cloud Blog</a:t>
            </a:r>
            <a:endParaRPr lang="en-US" sz="1400" u="sng">
              <a:solidFill>
                <a:srgbClr val="0000FF"/>
              </a:solidFill>
              <a:effectLst/>
              <a:ea typeface="Aptos" panose="020B0004020202020204" pitchFamily="34" charset="0"/>
              <a:cs typeface="Aptos" panose="020B0004020202020204" pitchFamily="34" charset="0"/>
              <a:hlinkClick r:id="rId4"/>
            </a:endParaRPr>
          </a:p>
          <a:p>
            <a:pPr marR="0"/>
            <a:endParaRPr lang="en-US" b="1">
              <a:ea typeface="Aptos" panose="020B0004020202020204" pitchFamily="34" charset="0"/>
              <a:cs typeface="Aptos" panose="020B0004020202020204" pitchFamily="34" charset="0"/>
            </a:endParaRPr>
          </a:p>
          <a:p>
            <a:pPr marR="0"/>
            <a:r>
              <a:rPr lang="en-US" b="1">
                <a:ea typeface="Aptos" panose="020B0004020202020204" pitchFamily="34" charset="0"/>
                <a:cs typeface="Aptos" panose="020B0004020202020204" pitchFamily="34" charset="0"/>
              </a:rPr>
              <a:t>Agent Commerce Protocol (ACP)</a:t>
            </a:r>
            <a:endParaRPr lang="en-US" sz="1800" b="1">
              <a:effectLst/>
              <a:ea typeface="Aptos" panose="020B0004020202020204" pitchFamily="34" charset="0"/>
              <a:cs typeface="Aptos" panose="020B0004020202020204" pitchFamily="34" charset="0"/>
            </a:endParaRPr>
          </a:p>
          <a:p>
            <a:pPr marL="285750" indent="-285750">
              <a:buClr>
                <a:schemeClr val="tx1"/>
              </a:buClr>
              <a:buFont typeface="Arial" panose="020B0604020202020204" pitchFamily="34" charset="0"/>
              <a:buChar char="•"/>
            </a:pPr>
            <a:r>
              <a:rPr lang="en-US" sz="1400">
                <a:solidFill>
                  <a:srgbClr val="0070C0"/>
                </a:solidFill>
                <a:hlinkClick r:id="rId4">
                  <a:extLst>
                    <a:ext uri="{A12FA001-AC4F-418D-AE19-62706E023703}">
                      <ahyp:hlinkClr xmlns:ahyp="http://schemas.microsoft.com/office/drawing/2018/hyperlinkcolor" val="tx"/>
                    </a:ext>
                  </a:extLst>
                </a:hlinkClick>
              </a:rPr>
              <a:t>Instant Checkout for merchants in ChatGPT</a:t>
            </a:r>
            <a:endParaRPr lang="en-US" sz="1400">
              <a:solidFill>
                <a:srgbClr val="0070C0"/>
              </a:solidFill>
            </a:endParaRPr>
          </a:p>
          <a:p>
            <a:pPr marL="285750" indent="-285750">
              <a:buClr>
                <a:schemeClr val="tx1"/>
              </a:buClr>
              <a:buFont typeface="Arial" panose="020B0604020202020204" pitchFamily="34" charset="0"/>
              <a:buChar char="•"/>
            </a:pPr>
            <a:r>
              <a:rPr lang="en-US" sz="1400">
                <a:solidFill>
                  <a:srgbClr val="0070C0"/>
                </a:solidFill>
                <a:hlinkClick r:id="rId5">
                  <a:extLst>
                    <a:ext uri="{A12FA001-AC4F-418D-AE19-62706E023703}">
                      <ahyp:hlinkClr xmlns:ahyp="http://schemas.microsoft.com/office/drawing/2018/hyperlinkcolor" val="tx"/>
                    </a:ext>
                  </a:extLst>
                </a:hlinkClick>
              </a:rPr>
              <a:t>Agentic Commerce Protocol</a:t>
            </a:r>
            <a:endParaRPr lang="en-US" sz="1400">
              <a:solidFill>
                <a:srgbClr val="0070C0"/>
              </a:solidFill>
            </a:endParaRPr>
          </a:p>
          <a:p>
            <a:pPr marL="285750" indent="-285750">
              <a:buClr>
                <a:schemeClr val="tx1"/>
              </a:buClr>
              <a:buFont typeface="Arial" panose="020B0604020202020204" pitchFamily="34" charset="0"/>
              <a:buChar char="•"/>
            </a:pPr>
            <a:r>
              <a:rPr lang="en-US" sz="1400">
                <a:solidFill>
                  <a:srgbClr val="0070C0"/>
                </a:solidFill>
                <a:hlinkClick r:id="rId6">
                  <a:extLst>
                    <a:ext uri="{A12FA001-AC4F-418D-AE19-62706E023703}">
                      <ahyp:hlinkClr xmlns:ahyp="http://schemas.microsoft.com/office/drawing/2018/hyperlinkcolor" val="tx"/>
                    </a:ext>
                  </a:extLst>
                </a:hlinkClick>
              </a:rPr>
              <a:t>agentic-commerce-protocol/agentic-commerce-protocol: The Agentic Commerce Protocol (ACP) is an interaction model and open standard for connecting buyers, their AI agents, and businesses to complete purchases seamlessly. The specification is currently maintained by OpenAI and Stripe.</a:t>
            </a:r>
            <a:endParaRPr lang="en-US" sz="1400">
              <a:solidFill>
                <a:srgbClr val="0070C0"/>
              </a:solidFill>
            </a:endParaRPr>
          </a:p>
        </p:txBody>
      </p:sp>
    </p:spTree>
    <p:extLst>
      <p:ext uri="{BB962C8B-B14F-4D97-AF65-F5344CB8AC3E}">
        <p14:creationId xmlns:p14="http://schemas.microsoft.com/office/powerpoint/2010/main" val="393092745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23E085-05F6-607B-6FBF-4DEFAF71173B}"/>
            </a:ext>
          </a:extLst>
        </p:cNvPr>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1D99F2A1-F722-905E-2F8C-DF1527FAAA91}"/>
              </a:ext>
            </a:extLst>
          </p:cNvPr>
          <p:cNvSpPr/>
          <p:nvPr/>
        </p:nvSpPr>
        <p:spPr>
          <a:xfrm>
            <a:off x="1775453" y="2096591"/>
            <a:ext cx="8761624" cy="2876815"/>
          </a:xfrm>
          <a:prstGeom prst="roundRect">
            <a:avLst>
              <a:gd name="adj" fmla="val 3970"/>
            </a:avLst>
          </a:prstGeom>
          <a:solidFill>
            <a:srgbClr val="CAEDFB"/>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3" name="Rectangle: Rounded Corners 32">
            <a:extLst>
              <a:ext uri="{FF2B5EF4-FFF2-40B4-BE49-F238E27FC236}">
                <a16:creationId xmlns:a16="http://schemas.microsoft.com/office/drawing/2014/main" id="{8BD2AE59-31CE-DB48-4774-3EB56F86D7D3}"/>
              </a:ext>
            </a:extLst>
          </p:cNvPr>
          <p:cNvSpPr/>
          <p:nvPr/>
        </p:nvSpPr>
        <p:spPr>
          <a:xfrm>
            <a:off x="9240162" y="2322552"/>
            <a:ext cx="1185732" cy="2515537"/>
          </a:xfrm>
          <a:prstGeom prst="roundRect">
            <a:avLst>
              <a:gd name="adj" fmla="val 6519"/>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17" name="Rectangle: Rounded Corners 16">
            <a:extLst>
              <a:ext uri="{FF2B5EF4-FFF2-40B4-BE49-F238E27FC236}">
                <a16:creationId xmlns:a16="http://schemas.microsoft.com/office/drawing/2014/main" id="{E0E7581F-7441-CEEC-3507-76C9A9B0A652}"/>
              </a:ext>
            </a:extLst>
          </p:cNvPr>
          <p:cNvSpPr/>
          <p:nvPr/>
        </p:nvSpPr>
        <p:spPr>
          <a:xfrm>
            <a:off x="6812981" y="2322552"/>
            <a:ext cx="2337152" cy="2515537"/>
          </a:xfrm>
          <a:prstGeom prst="roundRect">
            <a:avLst>
              <a:gd name="adj" fmla="val 2619"/>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15" name="Rectangle: Rounded Corners 14">
            <a:extLst>
              <a:ext uri="{FF2B5EF4-FFF2-40B4-BE49-F238E27FC236}">
                <a16:creationId xmlns:a16="http://schemas.microsoft.com/office/drawing/2014/main" id="{DB588710-9BDC-AE85-31C2-5CA94051214A}"/>
              </a:ext>
            </a:extLst>
          </p:cNvPr>
          <p:cNvSpPr/>
          <p:nvPr/>
        </p:nvSpPr>
        <p:spPr>
          <a:xfrm>
            <a:off x="5569692" y="2322552"/>
            <a:ext cx="1182637" cy="2515537"/>
          </a:xfrm>
          <a:prstGeom prst="roundRect">
            <a:avLst>
              <a:gd name="adj" fmla="val 4566"/>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 name="Title 1">
            <a:extLst>
              <a:ext uri="{FF2B5EF4-FFF2-40B4-BE49-F238E27FC236}">
                <a16:creationId xmlns:a16="http://schemas.microsoft.com/office/drawing/2014/main" id="{3D96F5AD-F9A0-39FB-6CD3-E574DA8CC3C7}"/>
              </a:ext>
            </a:extLst>
          </p:cNvPr>
          <p:cNvSpPr>
            <a:spLocks noGrp="1"/>
          </p:cNvSpPr>
          <p:nvPr>
            <p:ph type="title"/>
          </p:nvPr>
        </p:nvSpPr>
        <p:spPr>
          <a:xfrm>
            <a:off x="381000" y="317720"/>
            <a:ext cx="11430000" cy="365760"/>
          </a:xfrm>
        </p:spPr>
        <p:txBody>
          <a:bodyPr/>
          <a:lstStyle/>
          <a:p>
            <a:r>
              <a:rPr lang="en-US" err="1"/>
              <a:t>MLOps</a:t>
            </a:r>
            <a:r>
              <a:rPr lang="en-US"/>
              <a:t> Architecture – Model Gateway Features – L3</a:t>
            </a:r>
          </a:p>
        </p:txBody>
      </p:sp>
      <p:sp>
        <p:nvSpPr>
          <p:cNvPr id="18" name="Text Placeholder 17">
            <a:extLst>
              <a:ext uri="{FF2B5EF4-FFF2-40B4-BE49-F238E27FC236}">
                <a16:creationId xmlns:a16="http://schemas.microsoft.com/office/drawing/2014/main" id="{622FC4B7-F583-180A-7DD5-9207D1D8C553}"/>
              </a:ext>
            </a:extLst>
          </p:cNvPr>
          <p:cNvSpPr>
            <a:spLocks noGrp="1"/>
          </p:cNvSpPr>
          <p:nvPr>
            <p:ph type="body" sz="quarter" idx="11"/>
          </p:nvPr>
        </p:nvSpPr>
        <p:spPr>
          <a:xfrm>
            <a:off x="381000" y="708163"/>
            <a:ext cx="11430000" cy="580845"/>
          </a:xfrm>
        </p:spPr>
        <p:txBody>
          <a:bodyPr/>
          <a:lstStyle/>
          <a:p>
            <a:r>
              <a:rPr lang="en-US"/>
              <a:t>Model gateways provide governance to model consumption: access control, rate and budget limiting, access to multiple models, model routing, observability dashboards, and usage and cost guardrails.</a:t>
            </a:r>
          </a:p>
          <a:p>
            <a:endParaRPr lang="en-US"/>
          </a:p>
        </p:txBody>
      </p:sp>
      <p:sp>
        <p:nvSpPr>
          <p:cNvPr id="9" name="Rectangle: Top Corners Rounded 8">
            <a:extLst>
              <a:ext uri="{FF2B5EF4-FFF2-40B4-BE49-F238E27FC236}">
                <a16:creationId xmlns:a16="http://schemas.microsoft.com/office/drawing/2014/main" id="{22C30AD5-AC8A-36B7-6EF0-E72215AF7C7E}"/>
              </a:ext>
            </a:extLst>
          </p:cNvPr>
          <p:cNvSpPr/>
          <p:nvPr/>
        </p:nvSpPr>
        <p:spPr>
          <a:xfrm>
            <a:off x="1776803" y="1958770"/>
            <a:ext cx="8761624" cy="274320"/>
          </a:xfrm>
          <a:prstGeom prst="round2SameRect">
            <a:avLst/>
          </a:prstGeom>
          <a:solidFill>
            <a:srgbClr val="0F9ED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err="1">
                <a:solidFill>
                  <a:schemeClr val="bg1"/>
                </a:solidFill>
              </a:rPr>
              <a:t>MLOps</a:t>
            </a:r>
            <a:r>
              <a:rPr lang="en-US" sz="1100" b="1">
                <a:solidFill>
                  <a:schemeClr val="bg1"/>
                </a:solidFill>
              </a:rPr>
              <a:t> – Model Gateway</a:t>
            </a:r>
          </a:p>
        </p:txBody>
      </p:sp>
      <p:sp>
        <p:nvSpPr>
          <p:cNvPr id="3" name="Rectangle: Rounded Corners 2">
            <a:extLst>
              <a:ext uri="{FF2B5EF4-FFF2-40B4-BE49-F238E27FC236}">
                <a16:creationId xmlns:a16="http://schemas.microsoft.com/office/drawing/2014/main" id="{8E6872C1-36FC-232F-238C-001C69317B4A}"/>
              </a:ext>
            </a:extLst>
          </p:cNvPr>
          <p:cNvSpPr/>
          <p:nvPr/>
        </p:nvSpPr>
        <p:spPr>
          <a:xfrm>
            <a:off x="4297622" y="2322552"/>
            <a:ext cx="1182637" cy="2515537"/>
          </a:xfrm>
          <a:prstGeom prst="roundRect">
            <a:avLst>
              <a:gd name="adj" fmla="val 612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3" name="Rectangle: Rounded Corners 22">
            <a:extLst>
              <a:ext uri="{FF2B5EF4-FFF2-40B4-BE49-F238E27FC236}">
                <a16:creationId xmlns:a16="http://schemas.microsoft.com/office/drawing/2014/main" id="{8F76EB8D-7F38-3818-6196-DA43D9AD1D0E}"/>
              </a:ext>
            </a:extLst>
          </p:cNvPr>
          <p:cNvSpPr/>
          <p:nvPr/>
        </p:nvSpPr>
        <p:spPr>
          <a:xfrm>
            <a:off x="1897989" y="2322552"/>
            <a:ext cx="2354193" cy="2515537"/>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graphicFrame>
        <p:nvGraphicFramePr>
          <p:cNvPr id="14" name="Diagram 13">
            <a:extLst>
              <a:ext uri="{FF2B5EF4-FFF2-40B4-BE49-F238E27FC236}">
                <a16:creationId xmlns:a16="http://schemas.microsoft.com/office/drawing/2014/main" id="{79E593F7-2930-6EB2-895E-6A26F765C34E}"/>
              </a:ext>
            </a:extLst>
          </p:cNvPr>
          <p:cNvGraphicFramePr/>
          <p:nvPr/>
        </p:nvGraphicFramePr>
        <p:xfrm>
          <a:off x="1936453" y="2313685"/>
          <a:ext cx="8428789" cy="242013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4" name="Group 59">
            <a:extLst>
              <a:ext uri="{FF2B5EF4-FFF2-40B4-BE49-F238E27FC236}">
                <a16:creationId xmlns:a16="http://schemas.microsoft.com/office/drawing/2014/main" id="{407E5BAD-EF04-9CDE-3D90-3F4E570CF33B}"/>
              </a:ext>
            </a:extLst>
          </p:cNvPr>
          <p:cNvGrpSpPr>
            <a:grpSpLocks noChangeAspect="1"/>
          </p:cNvGrpSpPr>
          <p:nvPr/>
        </p:nvGrpSpPr>
        <p:grpSpPr bwMode="auto">
          <a:xfrm rot="16200000">
            <a:off x="4974068" y="1992611"/>
            <a:ext cx="209448" cy="212914"/>
            <a:chOff x="5696" y="644"/>
            <a:chExt cx="423" cy="430"/>
          </a:xfrm>
          <a:solidFill>
            <a:schemeClr val="bg1"/>
          </a:solidFill>
        </p:grpSpPr>
        <p:sp>
          <p:nvSpPr>
            <p:cNvPr id="5" name="Freeform 60">
              <a:extLst>
                <a:ext uri="{FF2B5EF4-FFF2-40B4-BE49-F238E27FC236}">
                  <a16:creationId xmlns:a16="http://schemas.microsoft.com/office/drawing/2014/main" id="{7B5C0F18-C515-D046-1133-4A804BF267FC}"/>
                </a:ext>
              </a:extLst>
            </p:cNvPr>
            <p:cNvSpPr>
              <a:spLocks noEditPoints="1"/>
            </p:cNvSpPr>
            <p:nvPr/>
          </p:nvSpPr>
          <p:spPr bwMode="auto">
            <a:xfrm>
              <a:off x="5852" y="644"/>
              <a:ext cx="111" cy="107"/>
            </a:xfrm>
            <a:custGeom>
              <a:avLst/>
              <a:gdLst>
                <a:gd name="T0" fmla="*/ 36 w 72"/>
                <a:gd name="T1" fmla="*/ 72 h 72"/>
                <a:gd name="T2" fmla="*/ 0 w 72"/>
                <a:gd name="T3" fmla="*/ 36 h 72"/>
                <a:gd name="T4" fmla="*/ 36 w 72"/>
                <a:gd name="T5" fmla="*/ 0 h 72"/>
                <a:gd name="T6" fmla="*/ 72 w 72"/>
                <a:gd name="T7" fmla="*/ 36 h 72"/>
                <a:gd name="T8" fmla="*/ 36 w 72"/>
                <a:gd name="T9" fmla="*/ 72 h 72"/>
                <a:gd name="T10" fmla="*/ 36 w 72"/>
                <a:gd name="T11" fmla="*/ 12 h 72"/>
                <a:gd name="T12" fmla="*/ 12 w 72"/>
                <a:gd name="T13" fmla="*/ 36 h 72"/>
                <a:gd name="T14" fmla="*/ 36 w 72"/>
                <a:gd name="T15" fmla="*/ 60 h 72"/>
                <a:gd name="T16" fmla="*/ 60 w 72"/>
                <a:gd name="T17" fmla="*/ 36 h 72"/>
                <a:gd name="T18" fmla="*/ 36 w 72"/>
                <a:gd name="T19"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72">
                  <a:moveTo>
                    <a:pt x="36" y="72"/>
                  </a:moveTo>
                  <a:cubicBezTo>
                    <a:pt x="16" y="72"/>
                    <a:pt x="0" y="56"/>
                    <a:pt x="0" y="36"/>
                  </a:cubicBezTo>
                  <a:cubicBezTo>
                    <a:pt x="0" y="16"/>
                    <a:pt x="16" y="0"/>
                    <a:pt x="36" y="0"/>
                  </a:cubicBezTo>
                  <a:cubicBezTo>
                    <a:pt x="56" y="0"/>
                    <a:pt x="72" y="16"/>
                    <a:pt x="72" y="36"/>
                  </a:cubicBezTo>
                  <a:cubicBezTo>
                    <a:pt x="72" y="56"/>
                    <a:pt x="56" y="72"/>
                    <a:pt x="36" y="72"/>
                  </a:cubicBezTo>
                  <a:close/>
                  <a:moveTo>
                    <a:pt x="36" y="12"/>
                  </a:moveTo>
                  <a:cubicBezTo>
                    <a:pt x="23" y="12"/>
                    <a:pt x="12" y="23"/>
                    <a:pt x="12" y="36"/>
                  </a:cubicBezTo>
                  <a:cubicBezTo>
                    <a:pt x="12" y="49"/>
                    <a:pt x="23" y="60"/>
                    <a:pt x="36" y="60"/>
                  </a:cubicBezTo>
                  <a:cubicBezTo>
                    <a:pt x="49" y="60"/>
                    <a:pt x="60" y="49"/>
                    <a:pt x="60" y="36"/>
                  </a:cubicBezTo>
                  <a:cubicBezTo>
                    <a:pt x="60" y="23"/>
                    <a:pt x="49" y="12"/>
                    <a:pt x="3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6" name="Freeform 61">
              <a:extLst>
                <a:ext uri="{FF2B5EF4-FFF2-40B4-BE49-F238E27FC236}">
                  <a16:creationId xmlns:a16="http://schemas.microsoft.com/office/drawing/2014/main" id="{42152C42-B0EC-F646-E2EC-C5746EDF78FC}"/>
                </a:ext>
              </a:extLst>
            </p:cNvPr>
            <p:cNvSpPr>
              <a:spLocks noEditPoints="1"/>
            </p:cNvSpPr>
            <p:nvPr/>
          </p:nvSpPr>
          <p:spPr bwMode="auto">
            <a:xfrm>
              <a:off x="5852" y="967"/>
              <a:ext cx="111" cy="107"/>
            </a:xfrm>
            <a:custGeom>
              <a:avLst/>
              <a:gdLst>
                <a:gd name="T0" fmla="*/ 36 w 72"/>
                <a:gd name="T1" fmla="*/ 72 h 72"/>
                <a:gd name="T2" fmla="*/ 0 w 72"/>
                <a:gd name="T3" fmla="*/ 36 h 72"/>
                <a:gd name="T4" fmla="*/ 36 w 72"/>
                <a:gd name="T5" fmla="*/ 0 h 72"/>
                <a:gd name="T6" fmla="*/ 72 w 72"/>
                <a:gd name="T7" fmla="*/ 36 h 72"/>
                <a:gd name="T8" fmla="*/ 36 w 72"/>
                <a:gd name="T9" fmla="*/ 72 h 72"/>
                <a:gd name="T10" fmla="*/ 36 w 72"/>
                <a:gd name="T11" fmla="*/ 12 h 72"/>
                <a:gd name="T12" fmla="*/ 12 w 72"/>
                <a:gd name="T13" fmla="*/ 36 h 72"/>
                <a:gd name="T14" fmla="*/ 36 w 72"/>
                <a:gd name="T15" fmla="*/ 60 h 72"/>
                <a:gd name="T16" fmla="*/ 60 w 72"/>
                <a:gd name="T17" fmla="*/ 36 h 72"/>
                <a:gd name="T18" fmla="*/ 36 w 72"/>
                <a:gd name="T19"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72">
                  <a:moveTo>
                    <a:pt x="36" y="72"/>
                  </a:moveTo>
                  <a:cubicBezTo>
                    <a:pt x="16" y="72"/>
                    <a:pt x="0" y="56"/>
                    <a:pt x="0" y="36"/>
                  </a:cubicBezTo>
                  <a:cubicBezTo>
                    <a:pt x="0" y="16"/>
                    <a:pt x="16" y="0"/>
                    <a:pt x="36" y="0"/>
                  </a:cubicBezTo>
                  <a:cubicBezTo>
                    <a:pt x="56" y="0"/>
                    <a:pt x="72" y="16"/>
                    <a:pt x="72" y="36"/>
                  </a:cubicBezTo>
                  <a:cubicBezTo>
                    <a:pt x="72" y="56"/>
                    <a:pt x="56" y="72"/>
                    <a:pt x="36" y="72"/>
                  </a:cubicBezTo>
                  <a:close/>
                  <a:moveTo>
                    <a:pt x="36" y="12"/>
                  </a:moveTo>
                  <a:cubicBezTo>
                    <a:pt x="23" y="12"/>
                    <a:pt x="12" y="23"/>
                    <a:pt x="12" y="36"/>
                  </a:cubicBezTo>
                  <a:cubicBezTo>
                    <a:pt x="12" y="49"/>
                    <a:pt x="23" y="60"/>
                    <a:pt x="36" y="60"/>
                  </a:cubicBezTo>
                  <a:cubicBezTo>
                    <a:pt x="49" y="60"/>
                    <a:pt x="60" y="49"/>
                    <a:pt x="60" y="36"/>
                  </a:cubicBezTo>
                  <a:cubicBezTo>
                    <a:pt x="60" y="23"/>
                    <a:pt x="49" y="12"/>
                    <a:pt x="3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7" name="Freeform 62">
              <a:extLst>
                <a:ext uri="{FF2B5EF4-FFF2-40B4-BE49-F238E27FC236}">
                  <a16:creationId xmlns:a16="http://schemas.microsoft.com/office/drawing/2014/main" id="{E1EDA388-7492-691B-208E-09D721E8F266}"/>
                </a:ext>
              </a:extLst>
            </p:cNvPr>
            <p:cNvSpPr>
              <a:spLocks noEditPoints="1"/>
            </p:cNvSpPr>
            <p:nvPr/>
          </p:nvSpPr>
          <p:spPr bwMode="auto">
            <a:xfrm>
              <a:off x="6008" y="967"/>
              <a:ext cx="111" cy="107"/>
            </a:xfrm>
            <a:custGeom>
              <a:avLst/>
              <a:gdLst>
                <a:gd name="T0" fmla="*/ 36 w 72"/>
                <a:gd name="T1" fmla="*/ 72 h 72"/>
                <a:gd name="T2" fmla="*/ 0 w 72"/>
                <a:gd name="T3" fmla="*/ 36 h 72"/>
                <a:gd name="T4" fmla="*/ 36 w 72"/>
                <a:gd name="T5" fmla="*/ 0 h 72"/>
                <a:gd name="T6" fmla="*/ 72 w 72"/>
                <a:gd name="T7" fmla="*/ 36 h 72"/>
                <a:gd name="T8" fmla="*/ 36 w 72"/>
                <a:gd name="T9" fmla="*/ 72 h 72"/>
                <a:gd name="T10" fmla="*/ 36 w 72"/>
                <a:gd name="T11" fmla="*/ 12 h 72"/>
                <a:gd name="T12" fmla="*/ 12 w 72"/>
                <a:gd name="T13" fmla="*/ 36 h 72"/>
                <a:gd name="T14" fmla="*/ 36 w 72"/>
                <a:gd name="T15" fmla="*/ 60 h 72"/>
                <a:gd name="T16" fmla="*/ 60 w 72"/>
                <a:gd name="T17" fmla="*/ 36 h 72"/>
                <a:gd name="T18" fmla="*/ 36 w 72"/>
                <a:gd name="T19"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72">
                  <a:moveTo>
                    <a:pt x="36" y="72"/>
                  </a:moveTo>
                  <a:cubicBezTo>
                    <a:pt x="16" y="72"/>
                    <a:pt x="0" y="56"/>
                    <a:pt x="0" y="36"/>
                  </a:cubicBezTo>
                  <a:cubicBezTo>
                    <a:pt x="0" y="16"/>
                    <a:pt x="16" y="0"/>
                    <a:pt x="36" y="0"/>
                  </a:cubicBezTo>
                  <a:cubicBezTo>
                    <a:pt x="56" y="0"/>
                    <a:pt x="72" y="16"/>
                    <a:pt x="72" y="36"/>
                  </a:cubicBezTo>
                  <a:cubicBezTo>
                    <a:pt x="72" y="56"/>
                    <a:pt x="56" y="72"/>
                    <a:pt x="36" y="72"/>
                  </a:cubicBezTo>
                  <a:close/>
                  <a:moveTo>
                    <a:pt x="36" y="12"/>
                  </a:moveTo>
                  <a:cubicBezTo>
                    <a:pt x="23" y="12"/>
                    <a:pt x="12" y="23"/>
                    <a:pt x="12" y="36"/>
                  </a:cubicBezTo>
                  <a:cubicBezTo>
                    <a:pt x="12" y="49"/>
                    <a:pt x="23" y="60"/>
                    <a:pt x="36" y="60"/>
                  </a:cubicBezTo>
                  <a:cubicBezTo>
                    <a:pt x="49" y="60"/>
                    <a:pt x="60" y="49"/>
                    <a:pt x="60" y="36"/>
                  </a:cubicBezTo>
                  <a:cubicBezTo>
                    <a:pt x="60" y="23"/>
                    <a:pt x="49" y="12"/>
                    <a:pt x="3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0" name="Freeform 63">
              <a:extLst>
                <a:ext uri="{FF2B5EF4-FFF2-40B4-BE49-F238E27FC236}">
                  <a16:creationId xmlns:a16="http://schemas.microsoft.com/office/drawing/2014/main" id="{D699D5FC-64AE-9E17-1671-E48EA3087459}"/>
                </a:ext>
              </a:extLst>
            </p:cNvPr>
            <p:cNvSpPr>
              <a:spLocks noEditPoints="1"/>
            </p:cNvSpPr>
            <p:nvPr/>
          </p:nvSpPr>
          <p:spPr bwMode="auto">
            <a:xfrm>
              <a:off x="5696" y="967"/>
              <a:ext cx="111" cy="107"/>
            </a:xfrm>
            <a:custGeom>
              <a:avLst/>
              <a:gdLst>
                <a:gd name="T0" fmla="*/ 36 w 72"/>
                <a:gd name="T1" fmla="*/ 72 h 72"/>
                <a:gd name="T2" fmla="*/ 0 w 72"/>
                <a:gd name="T3" fmla="*/ 36 h 72"/>
                <a:gd name="T4" fmla="*/ 36 w 72"/>
                <a:gd name="T5" fmla="*/ 0 h 72"/>
                <a:gd name="T6" fmla="*/ 72 w 72"/>
                <a:gd name="T7" fmla="*/ 36 h 72"/>
                <a:gd name="T8" fmla="*/ 36 w 72"/>
                <a:gd name="T9" fmla="*/ 72 h 72"/>
                <a:gd name="T10" fmla="*/ 36 w 72"/>
                <a:gd name="T11" fmla="*/ 12 h 72"/>
                <a:gd name="T12" fmla="*/ 12 w 72"/>
                <a:gd name="T13" fmla="*/ 36 h 72"/>
                <a:gd name="T14" fmla="*/ 36 w 72"/>
                <a:gd name="T15" fmla="*/ 60 h 72"/>
                <a:gd name="T16" fmla="*/ 60 w 72"/>
                <a:gd name="T17" fmla="*/ 36 h 72"/>
                <a:gd name="T18" fmla="*/ 36 w 72"/>
                <a:gd name="T19"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72">
                  <a:moveTo>
                    <a:pt x="36" y="72"/>
                  </a:moveTo>
                  <a:cubicBezTo>
                    <a:pt x="16" y="72"/>
                    <a:pt x="0" y="56"/>
                    <a:pt x="0" y="36"/>
                  </a:cubicBezTo>
                  <a:cubicBezTo>
                    <a:pt x="0" y="16"/>
                    <a:pt x="16" y="0"/>
                    <a:pt x="36" y="0"/>
                  </a:cubicBezTo>
                  <a:cubicBezTo>
                    <a:pt x="56" y="0"/>
                    <a:pt x="72" y="16"/>
                    <a:pt x="72" y="36"/>
                  </a:cubicBezTo>
                  <a:cubicBezTo>
                    <a:pt x="72" y="56"/>
                    <a:pt x="56" y="72"/>
                    <a:pt x="36" y="72"/>
                  </a:cubicBezTo>
                  <a:close/>
                  <a:moveTo>
                    <a:pt x="36" y="12"/>
                  </a:moveTo>
                  <a:cubicBezTo>
                    <a:pt x="23" y="12"/>
                    <a:pt x="12" y="23"/>
                    <a:pt x="12" y="36"/>
                  </a:cubicBezTo>
                  <a:cubicBezTo>
                    <a:pt x="12" y="49"/>
                    <a:pt x="23" y="60"/>
                    <a:pt x="36" y="60"/>
                  </a:cubicBezTo>
                  <a:cubicBezTo>
                    <a:pt x="49" y="60"/>
                    <a:pt x="60" y="49"/>
                    <a:pt x="60" y="36"/>
                  </a:cubicBezTo>
                  <a:cubicBezTo>
                    <a:pt x="60" y="23"/>
                    <a:pt x="49" y="12"/>
                    <a:pt x="3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 name="Rectangle 64">
              <a:extLst>
                <a:ext uri="{FF2B5EF4-FFF2-40B4-BE49-F238E27FC236}">
                  <a16:creationId xmlns:a16="http://schemas.microsoft.com/office/drawing/2014/main" id="{50B1A893-DB5B-FFBD-D6A3-BE3476B0BE34}"/>
                </a:ext>
              </a:extLst>
            </p:cNvPr>
            <p:cNvSpPr>
              <a:spLocks noChangeArrowheads="1"/>
            </p:cNvSpPr>
            <p:nvPr/>
          </p:nvSpPr>
          <p:spPr bwMode="auto">
            <a:xfrm>
              <a:off x="5898" y="743"/>
              <a:ext cx="19" cy="2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2" name="Freeform 65">
              <a:extLst>
                <a:ext uri="{FF2B5EF4-FFF2-40B4-BE49-F238E27FC236}">
                  <a16:creationId xmlns:a16="http://schemas.microsoft.com/office/drawing/2014/main" id="{4176FCC6-BBF8-3806-74E0-44995D5069A1}"/>
                </a:ext>
              </a:extLst>
            </p:cNvPr>
            <p:cNvSpPr>
              <a:spLocks/>
            </p:cNvSpPr>
            <p:nvPr/>
          </p:nvSpPr>
          <p:spPr bwMode="auto">
            <a:xfrm>
              <a:off x="5742" y="859"/>
              <a:ext cx="331" cy="116"/>
            </a:xfrm>
            <a:custGeom>
              <a:avLst/>
              <a:gdLst>
                <a:gd name="T0" fmla="*/ 216 w 216"/>
                <a:gd name="T1" fmla="*/ 78 h 78"/>
                <a:gd name="T2" fmla="*/ 204 w 216"/>
                <a:gd name="T3" fmla="*/ 78 h 78"/>
                <a:gd name="T4" fmla="*/ 138 w 216"/>
                <a:gd name="T5" fmla="*/ 12 h 78"/>
                <a:gd name="T6" fmla="*/ 72 w 216"/>
                <a:gd name="T7" fmla="*/ 12 h 78"/>
                <a:gd name="T8" fmla="*/ 12 w 216"/>
                <a:gd name="T9" fmla="*/ 78 h 78"/>
                <a:gd name="T10" fmla="*/ 0 w 216"/>
                <a:gd name="T11" fmla="*/ 78 h 78"/>
                <a:gd name="T12" fmla="*/ 72 w 216"/>
                <a:gd name="T13" fmla="*/ 0 h 78"/>
                <a:gd name="T14" fmla="*/ 138 w 216"/>
                <a:gd name="T15" fmla="*/ 0 h 78"/>
                <a:gd name="T16" fmla="*/ 216 w 216"/>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78">
                  <a:moveTo>
                    <a:pt x="216" y="78"/>
                  </a:moveTo>
                  <a:cubicBezTo>
                    <a:pt x="204" y="78"/>
                    <a:pt x="204" y="78"/>
                    <a:pt x="204" y="78"/>
                  </a:cubicBezTo>
                  <a:cubicBezTo>
                    <a:pt x="204" y="42"/>
                    <a:pt x="175" y="12"/>
                    <a:pt x="138" y="12"/>
                  </a:cubicBezTo>
                  <a:cubicBezTo>
                    <a:pt x="72" y="12"/>
                    <a:pt x="72" y="12"/>
                    <a:pt x="72" y="12"/>
                  </a:cubicBezTo>
                  <a:cubicBezTo>
                    <a:pt x="37" y="12"/>
                    <a:pt x="12" y="40"/>
                    <a:pt x="12" y="78"/>
                  </a:cubicBezTo>
                  <a:cubicBezTo>
                    <a:pt x="0" y="78"/>
                    <a:pt x="0" y="78"/>
                    <a:pt x="0" y="78"/>
                  </a:cubicBezTo>
                  <a:cubicBezTo>
                    <a:pt x="0" y="33"/>
                    <a:pt x="31" y="0"/>
                    <a:pt x="72" y="0"/>
                  </a:cubicBezTo>
                  <a:cubicBezTo>
                    <a:pt x="138" y="0"/>
                    <a:pt x="138" y="0"/>
                    <a:pt x="138" y="0"/>
                  </a:cubicBezTo>
                  <a:cubicBezTo>
                    <a:pt x="181" y="0"/>
                    <a:pt x="216" y="35"/>
                    <a:pt x="216"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3894690582"/>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932CC7-3991-78E5-D013-1EF6D4476558}"/>
              </a:ext>
            </a:extLst>
          </p:cNvPr>
          <p:cNvSpPr>
            <a:spLocks noGrp="1"/>
          </p:cNvSpPr>
          <p:nvPr>
            <p:ph type="title"/>
          </p:nvPr>
        </p:nvSpPr>
        <p:spPr/>
        <p:txBody>
          <a:bodyPr/>
          <a:lstStyle/>
          <a:p>
            <a:r>
              <a:rPr lang="en-US" dirty="0"/>
              <a:t>Key Integration Technologies and Protocols</a:t>
            </a:r>
          </a:p>
        </p:txBody>
      </p:sp>
      <p:graphicFrame>
        <p:nvGraphicFramePr>
          <p:cNvPr id="3" name="Table 2">
            <a:extLst>
              <a:ext uri="{FF2B5EF4-FFF2-40B4-BE49-F238E27FC236}">
                <a16:creationId xmlns:a16="http://schemas.microsoft.com/office/drawing/2014/main" id="{4B9EFF6C-288C-EA2C-9943-721BEDCD06F9}"/>
              </a:ext>
            </a:extLst>
          </p:cNvPr>
          <p:cNvGraphicFramePr>
            <a:graphicFrameLocks noGrp="1"/>
          </p:cNvGraphicFramePr>
          <p:nvPr>
            <p:extLst>
              <p:ext uri="{D42A27DB-BD31-4B8C-83A1-F6EECF244321}">
                <p14:modId xmlns:p14="http://schemas.microsoft.com/office/powerpoint/2010/main" val="1814171950"/>
              </p:ext>
            </p:extLst>
          </p:nvPr>
        </p:nvGraphicFramePr>
        <p:xfrm>
          <a:off x="381000" y="771109"/>
          <a:ext cx="11430000" cy="5679320"/>
        </p:xfrm>
        <a:graphic>
          <a:graphicData uri="http://schemas.openxmlformats.org/drawingml/2006/table">
            <a:tbl>
              <a:tblPr firstRow="1" bandRow="1">
                <a:tableStyleId>{69012ECD-51FC-41F1-AA8D-1B2483CD663E}</a:tableStyleId>
              </a:tblPr>
              <a:tblGrid>
                <a:gridCol w="1746250">
                  <a:extLst>
                    <a:ext uri="{9D8B030D-6E8A-4147-A177-3AD203B41FA5}">
                      <a16:colId xmlns:a16="http://schemas.microsoft.com/office/drawing/2014/main" val="2518199375"/>
                    </a:ext>
                  </a:extLst>
                </a:gridCol>
                <a:gridCol w="9683750">
                  <a:extLst>
                    <a:ext uri="{9D8B030D-6E8A-4147-A177-3AD203B41FA5}">
                      <a16:colId xmlns:a16="http://schemas.microsoft.com/office/drawing/2014/main" val="685785395"/>
                    </a:ext>
                  </a:extLst>
                </a:gridCol>
              </a:tblGrid>
              <a:tr h="125267">
                <a:tc>
                  <a:txBody>
                    <a:bodyPr/>
                    <a:lstStyle/>
                    <a:p>
                      <a:pPr>
                        <a:buNone/>
                      </a:pPr>
                      <a:r>
                        <a:rPr lang="en-US" sz="1200"/>
                        <a:t>Name</a:t>
                      </a:r>
                    </a:p>
                  </a:txBody>
                  <a:tcPr marL="37580" marR="37580" marT="18790" marB="18790" anchor="ctr"/>
                </a:tc>
                <a:tc>
                  <a:txBody>
                    <a:bodyPr/>
                    <a:lstStyle/>
                    <a:p>
                      <a:pPr>
                        <a:buNone/>
                      </a:pPr>
                      <a:r>
                        <a:rPr lang="en-US" sz="1200"/>
                        <a:t>Description</a:t>
                      </a:r>
                    </a:p>
                  </a:txBody>
                  <a:tcPr marL="37580" marR="37580" marT="18790" marB="18790" anchor="ctr"/>
                </a:tc>
                <a:extLst>
                  <a:ext uri="{0D108BD9-81ED-4DB2-BD59-A6C34878D82A}">
                    <a16:rowId xmlns:a16="http://schemas.microsoft.com/office/drawing/2014/main" val="1570790365"/>
                  </a:ext>
                </a:extLst>
              </a:tr>
              <a:tr h="563704">
                <a:tc>
                  <a:txBody>
                    <a:bodyPr/>
                    <a:lstStyle/>
                    <a:p>
                      <a:pPr>
                        <a:buNone/>
                      </a:pPr>
                      <a:r>
                        <a:rPr lang="en-US" sz="1200" b="1" dirty="0">
                          <a:hlinkClick r:id="rId2"/>
                        </a:rPr>
                        <a:t>MCP (Model Context Protocol)</a:t>
                      </a:r>
                      <a:endParaRPr lang="en-US" sz="1200" dirty="0"/>
                    </a:p>
                  </a:txBody>
                  <a:tcPr marL="37580" marR="37580" marT="18790" marB="18790" anchor="ctr"/>
                </a:tc>
                <a:tc>
                  <a:txBody>
                    <a:bodyPr/>
                    <a:lstStyle/>
                    <a:p>
                      <a:pPr>
                        <a:buNone/>
                      </a:pPr>
                      <a:r>
                        <a:rPr lang="en-US" sz="1200"/>
                        <a:t>Open standard by Anthropic for connecting AI assistants to data sources, business tools, and development environments. Provides a standardized way for LLMs to access external tools, resources, and prompts through client-server architecture. Widely adopted by Claude Desktop, Zed, Replit, Codeium, and Sourcegraph.</a:t>
                      </a:r>
                    </a:p>
                  </a:txBody>
                  <a:tcPr marL="37580" marR="37580" marT="18790" marB="18790" anchor="ctr"/>
                </a:tc>
                <a:extLst>
                  <a:ext uri="{0D108BD9-81ED-4DB2-BD59-A6C34878D82A}">
                    <a16:rowId xmlns:a16="http://schemas.microsoft.com/office/drawing/2014/main" val="3336069351"/>
                  </a:ext>
                </a:extLst>
              </a:tr>
              <a:tr h="651391">
                <a:tc>
                  <a:txBody>
                    <a:bodyPr/>
                    <a:lstStyle/>
                    <a:p>
                      <a:pPr>
                        <a:buNone/>
                      </a:pPr>
                      <a:r>
                        <a:rPr lang="en-US" sz="1200" b="1" dirty="0">
                          <a:hlinkClick r:id="rId3"/>
                        </a:rPr>
                        <a:t>MCP Apps</a:t>
                      </a:r>
                      <a:endParaRPr lang="en-US" sz="1200" dirty="0"/>
                    </a:p>
                  </a:txBody>
                  <a:tcPr marL="37580" marR="37580" marT="18790" marB="18790" anchor="ctr"/>
                </a:tc>
                <a:tc>
                  <a:txBody>
                    <a:bodyPr/>
                    <a:lstStyle/>
                    <a:p>
                      <a:pPr>
                        <a:buNone/>
                      </a:pPr>
                      <a:r>
                        <a:rPr lang="en-US" sz="1200"/>
                        <a:t>First official extension to MCP enabling interactive user interfaces within AI conversations. Servers can deliver HTML-based UIs (dashboards, forms, visualizations, workflows) that render in sandboxed iframes. Provides bidirectional communication between embedded interfaces and hosts using JSON-RPC over postMessage. Supported by ChatGPT, Claude Desktop, Visual Studio Code, and Goose.</a:t>
                      </a:r>
                    </a:p>
                  </a:txBody>
                  <a:tcPr marL="37580" marR="37580" marT="18790" marB="18790" anchor="ctr"/>
                </a:tc>
                <a:extLst>
                  <a:ext uri="{0D108BD9-81ED-4DB2-BD59-A6C34878D82A}">
                    <a16:rowId xmlns:a16="http://schemas.microsoft.com/office/drawing/2014/main" val="360393254"/>
                  </a:ext>
                </a:extLst>
              </a:tr>
              <a:tr h="563704">
                <a:tc>
                  <a:txBody>
                    <a:bodyPr/>
                    <a:lstStyle/>
                    <a:p>
                      <a:pPr>
                        <a:buNone/>
                      </a:pPr>
                      <a:r>
                        <a:rPr lang="en-US" sz="1200" b="1" dirty="0" err="1">
                          <a:hlinkClick r:id="rId4"/>
                        </a:rPr>
                        <a:t>WebMCP</a:t>
                      </a:r>
                      <a:endParaRPr lang="en-US" sz="1200" dirty="0"/>
                    </a:p>
                  </a:txBody>
                  <a:tcPr marL="37580" marR="37580" marT="18790" marB="18790" anchor="ctr"/>
                </a:tc>
                <a:tc>
                  <a:txBody>
                    <a:bodyPr/>
                    <a:lstStyle/>
                    <a:p>
                      <a:pPr>
                        <a:buNone/>
                      </a:pPr>
                      <a:r>
                        <a:rPr lang="en-US" sz="1200" dirty="0"/>
                        <a:t>JavaScript library and W3C proposal enabling websites to expose client-side functionality as MCP-compatible tools that AI agents can invoke directly in the browser. Allows web applications to become MCP servers using declarative and imperative APIs without backend infrastructure. Currently in Chrome 146 Canary.</a:t>
                      </a:r>
                    </a:p>
                  </a:txBody>
                  <a:tcPr marL="37580" marR="37580" marT="18790" marB="18790" anchor="ctr"/>
                </a:tc>
                <a:extLst>
                  <a:ext uri="{0D108BD9-81ED-4DB2-BD59-A6C34878D82A}">
                    <a16:rowId xmlns:a16="http://schemas.microsoft.com/office/drawing/2014/main" val="3455472459"/>
                  </a:ext>
                </a:extLst>
              </a:tr>
              <a:tr h="563704">
                <a:tc>
                  <a:txBody>
                    <a:bodyPr/>
                    <a:lstStyle/>
                    <a:p>
                      <a:pPr>
                        <a:buNone/>
                      </a:pPr>
                      <a:r>
                        <a:rPr lang="en-US" sz="1200" b="1" dirty="0">
                          <a:hlinkClick r:id="rId5"/>
                        </a:rPr>
                        <a:t>A2A (Agent-to-Agent Protocol)</a:t>
                      </a:r>
                      <a:endParaRPr lang="en-US" sz="1200" dirty="0"/>
                    </a:p>
                  </a:txBody>
                  <a:tcPr marL="37580" marR="37580" marT="18790" marB="18790" anchor="ctr"/>
                </a:tc>
                <a:tc>
                  <a:txBody>
                    <a:bodyPr/>
                    <a:lstStyle/>
                    <a:p>
                      <a:pPr>
                        <a:buNone/>
                      </a:pPr>
                      <a:r>
                        <a:rPr lang="en-US" sz="1200"/>
                        <a:t>Google's open standard for communication and collaboration between autonomous AI agents across different platforms and frameworks. Enables agents to discover capabilities, delegate tasks, and coordinate workflows using JSON-RPC over HTTP(S). Backed by 50+ companies including Atlassian, Cohere, Salesforce, and PayPal.</a:t>
                      </a:r>
                    </a:p>
                  </a:txBody>
                  <a:tcPr marL="37580" marR="37580" marT="18790" marB="18790" anchor="ctr"/>
                </a:tc>
                <a:extLst>
                  <a:ext uri="{0D108BD9-81ED-4DB2-BD59-A6C34878D82A}">
                    <a16:rowId xmlns:a16="http://schemas.microsoft.com/office/drawing/2014/main" val="89675609"/>
                  </a:ext>
                </a:extLst>
              </a:tr>
              <a:tr h="651391">
                <a:tc>
                  <a:txBody>
                    <a:bodyPr/>
                    <a:lstStyle/>
                    <a:p>
                      <a:pPr>
                        <a:buNone/>
                      </a:pPr>
                      <a:r>
                        <a:rPr lang="en-US" sz="1200" b="1">
                          <a:hlinkClick r:id="rId6"/>
                        </a:rPr>
                        <a:t>llms.txt</a:t>
                      </a:r>
                      <a:endParaRPr lang="en-US" sz="1200"/>
                    </a:p>
                  </a:txBody>
                  <a:tcPr marL="37580" marR="37580" marT="18790" marB="18790" anchor="ctr"/>
                </a:tc>
                <a:tc>
                  <a:txBody>
                    <a:bodyPr/>
                    <a:lstStyle/>
                    <a:p>
                      <a:pPr>
                        <a:buNone/>
                      </a:pPr>
                      <a:r>
                        <a:rPr lang="en-US" sz="1200" dirty="0"/>
                        <a:t>Proposed standard for providing LLM-friendly website content through a markdown file at /llms.txt. Similar to robots.txt and sitemap.xml, it offers a curated overview of site content with structured links and descriptions. Companion /llms-full.txt contains complete flattened documentation. Automatically generated by platforms like </a:t>
                      </a:r>
                      <a:r>
                        <a:rPr lang="en-US" sz="1200" dirty="0" err="1"/>
                        <a:t>Mintlify</a:t>
                      </a:r>
                      <a:r>
                        <a:rPr lang="en-US" sz="1200" dirty="0"/>
                        <a:t>, Fern, and supported by MCP servers for IDE integration.</a:t>
                      </a:r>
                    </a:p>
                  </a:txBody>
                  <a:tcPr marL="37580" marR="37580" marT="18790" marB="18790" anchor="ctr"/>
                </a:tc>
                <a:extLst>
                  <a:ext uri="{0D108BD9-81ED-4DB2-BD59-A6C34878D82A}">
                    <a16:rowId xmlns:a16="http://schemas.microsoft.com/office/drawing/2014/main" val="1928482693"/>
                  </a:ext>
                </a:extLst>
              </a:tr>
              <a:tr h="476016">
                <a:tc>
                  <a:txBody>
                    <a:bodyPr/>
                    <a:lstStyle/>
                    <a:p>
                      <a:pPr>
                        <a:buNone/>
                      </a:pPr>
                      <a:r>
                        <a:rPr lang="en-US" sz="1200" b="1">
                          <a:hlinkClick r:id="rId7"/>
                        </a:rPr>
                        <a:t>ACP (Agentic Commerce Protocol)</a:t>
                      </a:r>
                      <a:endParaRPr lang="en-US" sz="1200"/>
                    </a:p>
                  </a:txBody>
                  <a:tcPr marL="37580" marR="37580" marT="18790" marB="18790" anchor="ctr"/>
                </a:tc>
                <a:tc>
                  <a:txBody>
                    <a:bodyPr/>
                    <a:lstStyle/>
                    <a:p>
                      <a:pPr>
                        <a:buNone/>
                      </a:pPr>
                      <a:r>
                        <a:rPr lang="en-US" sz="1200"/>
                        <a:t>Protocol by Stripe and BigCommerce enabling AI agents to discover products and complete purchases autonomously. Supports agent-driven checkout flows with built-in tax, shipping, fraud protection via Shared Payment Tokens (SPTs), while maintaining merchant control.</a:t>
                      </a:r>
                    </a:p>
                  </a:txBody>
                  <a:tcPr marL="37580" marR="37580" marT="18790" marB="18790" anchor="ctr"/>
                </a:tc>
                <a:extLst>
                  <a:ext uri="{0D108BD9-81ED-4DB2-BD59-A6C34878D82A}">
                    <a16:rowId xmlns:a16="http://schemas.microsoft.com/office/drawing/2014/main" val="1329002732"/>
                  </a:ext>
                </a:extLst>
              </a:tr>
              <a:tr h="476016">
                <a:tc>
                  <a:txBody>
                    <a:bodyPr/>
                    <a:lstStyle/>
                    <a:p>
                      <a:pPr>
                        <a:buNone/>
                      </a:pPr>
                      <a:r>
                        <a:rPr lang="en-US" sz="1200" b="1">
                          <a:hlinkClick r:id="rId8"/>
                        </a:rPr>
                        <a:t>UCP (Universal Commerce Protocol)</a:t>
                      </a:r>
                      <a:endParaRPr lang="en-US" sz="1200"/>
                    </a:p>
                  </a:txBody>
                  <a:tcPr marL="37580" marR="37580" marT="18790" marB="18790" anchor="ctr"/>
                </a:tc>
                <a:tc>
                  <a:txBody>
                    <a:bodyPr/>
                    <a:lstStyle/>
                    <a:p>
                      <a:pPr>
                        <a:buNone/>
                      </a:pPr>
                      <a:r>
                        <a:rPr lang="en-US" sz="1200"/>
                        <a:t>Google's open standard enabling AI agents to facilitate purchases directly in AI Mode and Gemini app. Works with e-commerce platforms like Shopify, Walmart, and Etsy. Integrates with Google's Shopping Graph (50B+ products) for direct AI checkout without leaving the AI interface.</a:t>
                      </a:r>
                    </a:p>
                  </a:txBody>
                  <a:tcPr marL="37580" marR="37580" marT="18790" marB="18790" anchor="ctr"/>
                </a:tc>
                <a:extLst>
                  <a:ext uri="{0D108BD9-81ED-4DB2-BD59-A6C34878D82A}">
                    <a16:rowId xmlns:a16="http://schemas.microsoft.com/office/drawing/2014/main" val="1971911076"/>
                  </a:ext>
                </a:extLst>
              </a:tr>
              <a:tr h="388329">
                <a:tc>
                  <a:txBody>
                    <a:bodyPr/>
                    <a:lstStyle/>
                    <a:p>
                      <a:pPr>
                        <a:buNone/>
                      </a:pPr>
                      <a:r>
                        <a:rPr lang="en-US" sz="1200" b="1">
                          <a:hlinkClick r:id="rId9"/>
                        </a:rPr>
                        <a:t>AP2 (Agent Payments Protocol)</a:t>
                      </a:r>
                      <a:endParaRPr lang="en-US" sz="1200"/>
                    </a:p>
                  </a:txBody>
                  <a:tcPr marL="37580" marR="37580" marT="18790" marB="18790" anchor="ctr"/>
                </a:tc>
                <a:tc>
                  <a:txBody>
                    <a:bodyPr/>
                    <a:lstStyle/>
                    <a:p>
                      <a:pPr>
                        <a:buNone/>
                      </a:pPr>
                      <a:r>
                        <a:rPr lang="en-US" sz="1200"/>
                        <a:t>Google's protocol enabling AI agents to make purchases on behalf of consumers and merchants. Works with payment vendors like Mastercard and PayPal. Complements UCP by handling the payment transaction layer.</a:t>
                      </a:r>
                    </a:p>
                  </a:txBody>
                  <a:tcPr marL="37580" marR="37580" marT="18790" marB="18790" anchor="ctr"/>
                </a:tc>
                <a:extLst>
                  <a:ext uri="{0D108BD9-81ED-4DB2-BD59-A6C34878D82A}">
                    <a16:rowId xmlns:a16="http://schemas.microsoft.com/office/drawing/2014/main" val="1910678488"/>
                  </a:ext>
                </a:extLst>
              </a:tr>
              <a:tr h="476016">
                <a:tc>
                  <a:txBody>
                    <a:bodyPr/>
                    <a:lstStyle/>
                    <a:p>
                      <a:pPr>
                        <a:buNone/>
                      </a:pPr>
                      <a:r>
                        <a:rPr lang="en-US" sz="1200" b="1">
                          <a:hlinkClick r:id="rId10"/>
                        </a:rPr>
                        <a:t>OpenAPI (Swagger)</a:t>
                      </a:r>
                      <a:endParaRPr lang="en-US" sz="1200"/>
                    </a:p>
                  </a:txBody>
                  <a:tcPr marL="37580" marR="37580" marT="18790" marB="18790" anchor="ctr"/>
                </a:tc>
                <a:tc>
                  <a:txBody>
                    <a:bodyPr/>
                    <a:lstStyle/>
                    <a:p>
                      <a:pPr>
                        <a:buNone/>
                      </a:pPr>
                      <a:r>
                        <a:rPr lang="en-US" sz="1200" dirty="0"/>
                        <a:t>Industry-standard specification for describing RESTful APIs in machine-readable format (JSON/YAML). Widely used for LLM function calling and tool integration by converting API definitions into structured tool schemas compatible with OpenAI, Anthropic, and other providers.</a:t>
                      </a:r>
                    </a:p>
                  </a:txBody>
                  <a:tcPr marL="37580" marR="37580" marT="18790" marB="18790" anchor="ctr"/>
                </a:tc>
                <a:extLst>
                  <a:ext uri="{0D108BD9-81ED-4DB2-BD59-A6C34878D82A}">
                    <a16:rowId xmlns:a16="http://schemas.microsoft.com/office/drawing/2014/main" val="2532688686"/>
                  </a:ext>
                </a:extLst>
              </a:tr>
            </a:tbl>
          </a:graphicData>
        </a:graphic>
      </p:graphicFrame>
    </p:spTree>
    <p:extLst>
      <p:ext uri="{BB962C8B-B14F-4D97-AF65-F5344CB8AC3E}">
        <p14:creationId xmlns:p14="http://schemas.microsoft.com/office/powerpoint/2010/main" val="964372335"/>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83FB4A-AAC2-C9E2-FE42-8154E77924C0}"/>
              </a:ext>
            </a:extLst>
          </p:cNvPr>
          <p:cNvSpPr>
            <a:spLocks noGrp="1"/>
          </p:cNvSpPr>
          <p:nvPr>
            <p:ph type="title"/>
          </p:nvPr>
        </p:nvSpPr>
        <p:spPr/>
        <p:txBody>
          <a:bodyPr/>
          <a:lstStyle/>
          <a:p>
            <a:r>
              <a:rPr lang="en-US"/>
              <a:t>Agents vs Tools - Google’s Perspective from A2A</a:t>
            </a:r>
          </a:p>
        </p:txBody>
      </p:sp>
      <p:sp>
        <p:nvSpPr>
          <p:cNvPr id="4" name="TextBox 3">
            <a:extLst>
              <a:ext uri="{FF2B5EF4-FFF2-40B4-BE49-F238E27FC236}">
                <a16:creationId xmlns:a16="http://schemas.microsoft.com/office/drawing/2014/main" id="{43AD6242-937C-0473-A35E-6BE7679A041E}"/>
              </a:ext>
            </a:extLst>
          </p:cNvPr>
          <p:cNvSpPr txBox="1"/>
          <p:nvPr/>
        </p:nvSpPr>
        <p:spPr>
          <a:xfrm>
            <a:off x="6291774" y="1598228"/>
            <a:ext cx="5639356" cy="3631763"/>
          </a:xfrm>
          <a:prstGeom prst="rect">
            <a:avLst/>
          </a:prstGeom>
          <a:noFill/>
        </p:spPr>
        <p:txBody>
          <a:bodyPr wrap="square">
            <a:spAutoFit/>
          </a:bodyPr>
          <a:lstStyle/>
          <a:p>
            <a:pPr marL="171450" indent="-171450">
              <a:buFont typeface="Arial" panose="020B0604020202020204" pitchFamily="34" charset="0"/>
              <a:buChar char="•"/>
            </a:pPr>
            <a:r>
              <a:rPr lang="en-US" sz="1200" b="0" i="0">
                <a:effectLst/>
                <a:latin typeface="Google Sans"/>
              </a:rPr>
              <a:t>These are typically primitives with </a:t>
            </a:r>
            <a:r>
              <a:rPr lang="en-US" sz="1200" b="1" i="0">
                <a:effectLst/>
                <a:latin typeface="Google Sans"/>
              </a:rPr>
              <a:t>well-defined, structured inputs and outputs</a:t>
            </a:r>
            <a:r>
              <a:rPr lang="en-US" sz="1200" b="0" i="0">
                <a:effectLst/>
                <a:latin typeface="Google Sans"/>
              </a:rPr>
              <a:t>. They perform </a:t>
            </a:r>
            <a:r>
              <a:rPr lang="en-US" sz="1200" b="1" i="0">
                <a:effectLst/>
                <a:latin typeface="Google Sans"/>
              </a:rPr>
              <a:t>specific, often stateless, functions </a:t>
            </a:r>
            <a:r>
              <a:rPr lang="en-US" sz="1200" b="0" i="0">
                <a:effectLst/>
                <a:latin typeface="Google Sans"/>
              </a:rPr>
              <a:t>(e.g., a calculator, a database query API, a weather lookup service).</a:t>
            </a:r>
          </a:p>
          <a:p>
            <a:pPr marL="171450" indent="-171450">
              <a:buFont typeface="Arial" panose="020B0604020202020204" pitchFamily="34" charset="0"/>
              <a:buChar char="•"/>
            </a:pPr>
            <a:r>
              <a:rPr lang="en-US" sz="1200" b="0" i="0">
                <a:effectLst/>
                <a:latin typeface="Google Sans"/>
              </a:rPr>
              <a:t>Their behavior is generally </a:t>
            </a:r>
            <a:r>
              <a:rPr lang="en-US" sz="1200" b="1" i="0">
                <a:effectLst/>
                <a:latin typeface="Google Sans"/>
              </a:rPr>
              <a:t>predictable and transactional</a:t>
            </a:r>
            <a:r>
              <a:rPr lang="en-US" sz="1200" b="0" i="0">
                <a:effectLst/>
                <a:latin typeface="Google Sans"/>
              </a:rPr>
              <a:t>.</a:t>
            </a:r>
          </a:p>
          <a:p>
            <a:pPr marL="171450" indent="-171450">
              <a:buFont typeface="Arial" panose="020B0604020202020204" pitchFamily="34" charset="0"/>
              <a:buChar char="•"/>
            </a:pPr>
            <a:r>
              <a:rPr lang="en-US" sz="1200" b="0" i="0">
                <a:effectLst/>
                <a:latin typeface="Google Sans"/>
              </a:rPr>
              <a:t>Interaction is often a </a:t>
            </a:r>
            <a:r>
              <a:rPr lang="en-US" sz="1200" b="1" i="0">
                <a:effectLst/>
                <a:latin typeface="Google Sans"/>
              </a:rPr>
              <a:t>single request-response </a:t>
            </a:r>
            <a:r>
              <a:rPr lang="en-US" sz="1200" b="0" i="0">
                <a:effectLst/>
                <a:latin typeface="Google Sans"/>
              </a:rPr>
              <a:t>cycle.</a:t>
            </a:r>
          </a:p>
          <a:p>
            <a:pPr marL="171450" indent="-171450">
              <a:buFont typeface="Arial" panose="020B0604020202020204" pitchFamily="34" charset="0"/>
              <a:buChar char="•"/>
            </a:pPr>
            <a:endParaRPr lang="en-US" sz="1200" b="0" i="0">
              <a:effectLst/>
              <a:latin typeface="Google Sans"/>
            </a:endParaRPr>
          </a:p>
          <a:p>
            <a:pPr algn="l">
              <a:buNone/>
            </a:pPr>
            <a:r>
              <a:rPr lang="en-US" sz="1400" b="1" i="0">
                <a:solidFill>
                  <a:srgbClr val="0041F0"/>
                </a:solidFill>
                <a:effectLst/>
                <a:latin typeface="Google Sans"/>
              </a:rPr>
              <a:t>Model Context Protocol (MCP)</a:t>
            </a:r>
          </a:p>
          <a:p>
            <a:pPr marL="171450" indent="-171450" algn="l">
              <a:buFont typeface="Arial" panose="020B0604020202020204" pitchFamily="34" charset="0"/>
              <a:buChar char="•"/>
            </a:pPr>
            <a:r>
              <a:rPr lang="en-US" sz="1200" b="1" i="0">
                <a:effectLst/>
                <a:latin typeface="Google Sans"/>
              </a:rPr>
              <a:t>Focus:</a:t>
            </a:r>
            <a:r>
              <a:rPr lang="en-US" sz="1200" b="0" i="0">
                <a:effectLst/>
                <a:latin typeface="Google Sans"/>
              </a:rPr>
              <a:t> MCP standardizes how AI models and agents connect to and interact with </a:t>
            </a:r>
            <a:r>
              <a:rPr lang="en-US" sz="1200" b="1" i="0">
                <a:effectLst/>
                <a:latin typeface="Google Sans"/>
              </a:rPr>
              <a:t>tools, APIs, data sources, and other external resources.</a:t>
            </a:r>
            <a:endParaRPr lang="en-US" sz="1200" b="0" i="0">
              <a:effectLst/>
              <a:latin typeface="Google Sans"/>
            </a:endParaRPr>
          </a:p>
          <a:p>
            <a:pPr marL="171450" indent="-171450" algn="l">
              <a:buFont typeface="Arial" panose="020B0604020202020204" pitchFamily="34" charset="0"/>
              <a:buChar char="•"/>
            </a:pPr>
            <a:r>
              <a:rPr lang="en-US" sz="1200" b="1" i="0">
                <a:effectLst/>
                <a:latin typeface="Google Sans"/>
              </a:rPr>
              <a:t>Mechanism:</a:t>
            </a:r>
            <a:r>
              <a:rPr lang="en-US" sz="1200" b="0" i="0">
                <a:effectLst/>
                <a:latin typeface="Google Sans"/>
              </a:rPr>
              <a:t> It defines a structured way to describe tool capabilities (akin to function calling in Large Language Models), pass inputs to them, and receive structured outputs.</a:t>
            </a:r>
          </a:p>
          <a:p>
            <a:pPr marL="171450" indent="-171450" algn="l">
              <a:buFont typeface="Arial" panose="020B0604020202020204" pitchFamily="34" charset="0"/>
              <a:buChar char="•"/>
            </a:pPr>
            <a:r>
              <a:rPr lang="en-US" sz="1200" b="1" i="0">
                <a:effectLst/>
                <a:latin typeface="Google Sans"/>
              </a:rPr>
              <a:t>Use Cases:</a:t>
            </a:r>
            <a:endParaRPr lang="en-US" sz="1200" b="0" i="0">
              <a:effectLst/>
              <a:latin typeface="Google Sans"/>
            </a:endParaRPr>
          </a:p>
          <a:p>
            <a:pPr marL="403225" lvl="1" indent="-171450">
              <a:buFont typeface="Arial" panose="020B0604020202020204" pitchFamily="34" charset="0"/>
              <a:buChar char="•"/>
            </a:pPr>
            <a:r>
              <a:rPr lang="en-US" sz="1200" b="0" i="0">
                <a:effectLst/>
                <a:latin typeface="Google Sans"/>
              </a:rPr>
              <a:t>Enabling an LLM to call an external API (e.g., fetch current stock prices).</a:t>
            </a:r>
          </a:p>
          <a:p>
            <a:pPr marL="403225" lvl="1" indent="-171450">
              <a:buFont typeface="Arial" panose="020B0604020202020204" pitchFamily="34" charset="0"/>
              <a:buChar char="•"/>
            </a:pPr>
            <a:r>
              <a:rPr lang="en-US" sz="1200" b="0" i="0">
                <a:effectLst/>
                <a:latin typeface="Google Sans"/>
              </a:rPr>
              <a:t>Allowing an agent to query a database with specific parameters.</a:t>
            </a:r>
          </a:p>
          <a:p>
            <a:pPr marL="403225" lvl="1" indent="-171450">
              <a:buFont typeface="Arial" panose="020B0604020202020204" pitchFamily="34" charset="0"/>
              <a:buChar char="•"/>
            </a:pPr>
            <a:r>
              <a:rPr lang="en-US" sz="1200" b="0" i="0">
                <a:effectLst/>
                <a:latin typeface="Google Sans"/>
              </a:rPr>
              <a:t>Connecting an agent to a set of predefined functions or services.</a:t>
            </a:r>
          </a:p>
          <a:p>
            <a:pPr marL="171450" indent="-171450" algn="l">
              <a:buFont typeface="Arial" panose="020B0604020202020204" pitchFamily="34" charset="0"/>
              <a:buChar char="•"/>
            </a:pPr>
            <a:r>
              <a:rPr lang="en-US" sz="1200" b="1" i="0">
                <a:effectLst/>
                <a:latin typeface="Google Sans"/>
              </a:rPr>
              <a:t>Ecosystem:</a:t>
            </a:r>
            <a:r>
              <a:rPr lang="en-US" sz="1200" b="0" i="0">
                <a:effectLst/>
                <a:latin typeface="Google Sans"/>
              </a:rPr>
              <a:t> MCP aims to create an ecosystem where tool providers can easily expose their services to various AI models and agent frameworks, and agent developers can easily consume these tools in a standardized way.</a:t>
            </a:r>
          </a:p>
        </p:txBody>
      </p:sp>
      <p:sp>
        <p:nvSpPr>
          <p:cNvPr id="5" name="TextBox 4">
            <a:extLst>
              <a:ext uri="{FF2B5EF4-FFF2-40B4-BE49-F238E27FC236}">
                <a16:creationId xmlns:a16="http://schemas.microsoft.com/office/drawing/2014/main" id="{43AD6242-937C-0473-A35E-6BE7679A041E}"/>
              </a:ext>
            </a:extLst>
          </p:cNvPr>
          <p:cNvSpPr txBox="1"/>
          <p:nvPr/>
        </p:nvSpPr>
        <p:spPr>
          <a:xfrm>
            <a:off x="941509" y="6499534"/>
            <a:ext cx="3784524" cy="215444"/>
          </a:xfrm>
          <a:prstGeom prst="rect">
            <a:avLst/>
          </a:prstGeom>
          <a:noFill/>
        </p:spPr>
        <p:txBody>
          <a:bodyPr wrap="square">
            <a:spAutoFit/>
          </a:bodyPr>
          <a:lstStyle/>
          <a:p>
            <a:pPr algn="l"/>
            <a:r>
              <a:rPr lang="en-US" sz="800" b="0" i="0">
                <a:effectLst/>
              </a:rPr>
              <a:t>Source: </a:t>
            </a:r>
            <a:r>
              <a:rPr lang="en-US" sz="800">
                <a:hlinkClick r:id="rId3"/>
              </a:rPr>
              <a:t>A2A and MCP - Agent2Agent Protocol (A2A)</a:t>
            </a:r>
            <a:endParaRPr lang="en-US" sz="800"/>
          </a:p>
        </p:txBody>
      </p:sp>
      <p:sp>
        <p:nvSpPr>
          <p:cNvPr id="7" name="TextBox 6">
            <a:extLst>
              <a:ext uri="{FF2B5EF4-FFF2-40B4-BE49-F238E27FC236}">
                <a16:creationId xmlns:a16="http://schemas.microsoft.com/office/drawing/2014/main" id="{AB2BCEB9-81C5-8705-1EC2-E30272267E80}"/>
              </a:ext>
            </a:extLst>
          </p:cNvPr>
          <p:cNvSpPr txBox="1"/>
          <p:nvPr/>
        </p:nvSpPr>
        <p:spPr>
          <a:xfrm>
            <a:off x="381000" y="1598228"/>
            <a:ext cx="5639356" cy="4739759"/>
          </a:xfrm>
          <a:prstGeom prst="rect">
            <a:avLst/>
          </a:prstGeom>
          <a:noFill/>
        </p:spPr>
        <p:txBody>
          <a:bodyPr wrap="square">
            <a:spAutoFit/>
          </a:bodyPr>
          <a:lstStyle/>
          <a:p>
            <a:pPr marL="171450" indent="-171450">
              <a:buFont typeface="Arial" panose="020B0604020202020204" pitchFamily="34" charset="0"/>
              <a:buChar char="•"/>
            </a:pPr>
            <a:r>
              <a:rPr lang="en-US" sz="1200" b="0" i="0">
                <a:effectLst/>
                <a:latin typeface="Google Sans"/>
              </a:rPr>
              <a:t>These are more </a:t>
            </a:r>
            <a:r>
              <a:rPr lang="en-US" sz="1200" b="1" i="0">
                <a:effectLst/>
                <a:latin typeface="Google Sans"/>
              </a:rPr>
              <a:t>autonomous</a:t>
            </a:r>
            <a:r>
              <a:rPr lang="en-US" sz="1200" b="0" i="0">
                <a:effectLst/>
                <a:latin typeface="Google Sans"/>
              </a:rPr>
              <a:t> systems. They can </a:t>
            </a:r>
            <a:r>
              <a:rPr lang="en-US" sz="1200" b="1" i="0">
                <a:effectLst/>
                <a:latin typeface="Google Sans"/>
              </a:rPr>
              <a:t>reason, plan, use multiple tools</a:t>
            </a:r>
            <a:r>
              <a:rPr lang="en-US" sz="1200" b="0" i="0">
                <a:effectLst/>
                <a:latin typeface="Google Sans"/>
              </a:rPr>
              <a:t>, maintain state over longer interactions, and engage in complex, often multi-turn dialogues to achieve novel or evolving tasks.</a:t>
            </a:r>
          </a:p>
          <a:p>
            <a:pPr marL="171450" indent="-171450">
              <a:buFont typeface="Arial" panose="020B0604020202020204" pitchFamily="34" charset="0"/>
              <a:buChar char="•"/>
            </a:pPr>
            <a:r>
              <a:rPr lang="en-US" sz="1200" b="0" i="0">
                <a:effectLst/>
                <a:latin typeface="Google Sans"/>
              </a:rPr>
              <a:t>Their </a:t>
            </a:r>
            <a:r>
              <a:rPr lang="en-US" sz="1200" b="1" i="0">
                <a:effectLst/>
                <a:latin typeface="Google Sans"/>
              </a:rPr>
              <a:t>behavior can be emergent </a:t>
            </a:r>
            <a:r>
              <a:rPr lang="en-US" sz="1200" b="0" i="0">
                <a:effectLst/>
                <a:latin typeface="Google Sans"/>
              </a:rPr>
              <a:t>and less predictable than a simple tool.</a:t>
            </a:r>
          </a:p>
          <a:p>
            <a:pPr marL="171450" indent="-171450">
              <a:buFont typeface="Arial" panose="020B0604020202020204" pitchFamily="34" charset="0"/>
              <a:buChar char="•"/>
            </a:pPr>
            <a:r>
              <a:rPr lang="en-US" sz="1200" b="0" i="0">
                <a:effectLst/>
                <a:latin typeface="Google Sans"/>
              </a:rPr>
              <a:t>Interaction often involves </a:t>
            </a:r>
            <a:r>
              <a:rPr lang="en-US" sz="1200" b="1" i="0">
                <a:effectLst/>
                <a:latin typeface="Google Sans"/>
              </a:rPr>
              <a:t>ongoing tasks, context sharing, and negotiation</a:t>
            </a:r>
            <a:r>
              <a:rPr lang="en-US" sz="1200" b="0" i="0">
                <a:effectLst/>
                <a:latin typeface="Google Sans"/>
              </a:rPr>
              <a:t>.</a:t>
            </a:r>
          </a:p>
          <a:p>
            <a:pPr algn="l">
              <a:buNone/>
            </a:pPr>
            <a:endParaRPr lang="en-US" sz="1200">
              <a:latin typeface="Google Sans"/>
            </a:endParaRPr>
          </a:p>
          <a:p>
            <a:pPr algn="l">
              <a:buNone/>
            </a:pPr>
            <a:r>
              <a:rPr lang="en-US" sz="1400" b="1" i="0">
                <a:solidFill>
                  <a:schemeClr val="accent1"/>
                </a:solidFill>
                <a:effectLst/>
                <a:latin typeface="Google Sans"/>
              </a:rPr>
              <a:t>Agent2Agent Protocol (A2A)</a:t>
            </a:r>
          </a:p>
          <a:p>
            <a:pPr marL="171450" indent="-171450" algn="l">
              <a:buFont typeface="Arial" panose="020B0604020202020204" pitchFamily="34" charset="0"/>
              <a:buChar char="•"/>
            </a:pPr>
            <a:r>
              <a:rPr lang="en-US" sz="1200" b="1" i="0">
                <a:effectLst/>
                <a:latin typeface="Google Sans"/>
              </a:rPr>
              <a:t>Focus:</a:t>
            </a:r>
            <a:r>
              <a:rPr lang="en-US" sz="1200" b="0" i="0">
                <a:effectLst/>
                <a:latin typeface="Google Sans"/>
              </a:rPr>
              <a:t> A2A standardizes how independent, often opaque, </a:t>
            </a:r>
            <a:r>
              <a:rPr lang="en-US" sz="1200" b="1" i="0">
                <a:effectLst/>
                <a:latin typeface="Google Sans"/>
              </a:rPr>
              <a:t>AI agents communicate and collaborate with each other as peers.</a:t>
            </a:r>
            <a:endParaRPr lang="en-US" sz="1200" b="0" i="0">
              <a:effectLst/>
              <a:latin typeface="Google Sans"/>
            </a:endParaRPr>
          </a:p>
          <a:p>
            <a:pPr marL="171450" indent="-171450" algn="l">
              <a:buFont typeface="Arial" panose="020B0604020202020204" pitchFamily="34" charset="0"/>
              <a:buChar char="•"/>
            </a:pPr>
            <a:r>
              <a:rPr lang="en-US" sz="1200" b="1" i="0">
                <a:effectLst/>
                <a:latin typeface="Google Sans"/>
              </a:rPr>
              <a:t>Mechanism:</a:t>
            </a:r>
            <a:r>
              <a:rPr lang="en-US" sz="1200" b="0" i="0">
                <a:effectLst/>
                <a:latin typeface="Google Sans"/>
              </a:rPr>
              <a:t> It provides an application-level protocol for agents to:</a:t>
            </a:r>
          </a:p>
          <a:p>
            <a:pPr marL="403225" lvl="1" indent="-171450" algn="l">
              <a:buFont typeface="Arial" panose="020B0604020202020204" pitchFamily="34" charset="0"/>
              <a:buChar char="•"/>
            </a:pPr>
            <a:r>
              <a:rPr lang="en-US" sz="1200" b="0" i="0">
                <a:effectLst/>
                <a:latin typeface="Google Sans"/>
              </a:rPr>
              <a:t>Discover each other's high-level skills and capabilities (via Agent Cards).</a:t>
            </a:r>
          </a:p>
          <a:p>
            <a:pPr marL="403225" lvl="1" indent="-171450" algn="l">
              <a:buFont typeface="Arial" panose="020B0604020202020204" pitchFamily="34" charset="0"/>
              <a:buChar char="•"/>
            </a:pPr>
            <a:r>
              <a:rPr lang="en-US" sz="1200" b="0" i="0">
                <a:effectLst/>
                <a:latin typeface="Google Sans"/>
              </a:rPr>
              <a:t>Negotiate interaction modalities (text, files, structured data).</a:t>
            </a:r>
          </a:p>
          <a:p>
            <a:pPr marL="403225" lvl="1" indent="-171450" algn="l">
              <a:buFont typeface="Arial" panose="020B0604020202020204" pitchFamily="34" charset="0"/>
              <a:buChar char="•"/>
            </a:pPr>
            <a:r>
              <a:rPr lang="en-US" sz="1200" b="0" i="0">
                <a:effectLst/>
                <a:latin typeface="Google Sans"/>
              </a:rPr>
              <a:t>Manage shared, stateful, and potentially long-running tasks.</a:t>
            </a:r>
          </a:p>
          <a:p>
            <a:pPr marL="403225" lvl="1" indent="-171450" algn="l">
              <a:buFont typeface="Arial" panose="020B0604020202020204" pitchFamily="34" charset="0"/>
              <a:buChar char="•"/>
            </a:pPr>
            <a:r>
              <a:rPr lang="en-US" sz="1200" b="0" i="0">
                <a:effectLst/>
                <a:latin typeface="Google Sans"/>
              </a:rPr>
              <a:t>Exchange conversational context, instructions, and complex, multi-part results.</a:t>
            </a:r>
          </a:p>
          <a:p>
            <a:pPr marL="171450" indent="-171450" algn="l">
              <a:buFont typeface="Arial" panose="020B0604020202020204" pitchFamily="34" charset="0"/>
              <a:buChar char="•"/>
            </a:pPr>
            <a:r>
              <a:rPr lang="en-US" sz="1200" b="1" i="0">
                <a:effectLst/>
                <a:latin typeface="Google Sans"/>
              </a:rPr>
              <a:t>Use Cases:</a:t>
            </a:r>
            <a:endParaRPr lang="en-US" sz="1200" b="0" i="0">
              <a:effectLst/>
              <a:latin typeface="Google Sans"/>
            </a:endParaRPr>
          </a:p>
          <a:p>
            <a:pPr marL="403225" lvl="1" indent="-171450" algn="l">
              <a:buFont typeface="Arial" panose="020B0604020202020204" pitchFamily="34" charset="0"/>
              <a:buChar char="•"/>
            </a:pPr>
            <a:r>
              <a:rPr lang="en-US" sz="1200" b="0" i="0">
                <a:effectLst/>
                <a:latin typeface="Google Sans"/>
              </a:rPr>
              <a:t>A customer service agent delegating a complex billing inquiry to a specialized billing agent, maintaining context of the customer interaction.</a:t>
            </a:r>
          </a:p>
          <a:p>
            <a:pPr marL="403225" lvl="1" indent="-171450" algn="l">
              <a:buFont typeface="Arial" panose="020B0604020202020204" pitchFamily="34" charset="0"/>
              <a:buChar char="•"/>
            </a:pPr>
            <a:r>
              <a:rPr lang="en-US" sz="1200" b="0" i="0">
                <a:effectLst/>
                <a:latin typeface="Google Sans"/>
              </a:rPr>
              <a:t>A travel planning agent coordinating with separate flight, hotel, and activity booking agents, managing a multi-stage booking process.</a:t>
            </a:r>
          </a:p>
          <a:p>
            <a:pPr marL="403225" lvl="1" indent="-171450" algn="l">
              <a:buFont typeface="Arial" panose="020B0604020202020204" pitchFamily="34" charset="0"/>
              <a:buChar char="•"/>
            </a:pPr>
            <a:r>
              <a:rPr lang="en-US" sz="1200" b="0" i="0">
                <a:effectLst/>
                <a:latin typeface="Google Sans"/>
              </a:rPr>
              <a:t>Agents exchanging information and status updates for a collaborative project that evolves over time.</a:t>
            </a:r>
          </a:p>
          <a:p>
            <a:pPr marL="171450" indent="-171450" algn="l">
              <a:buFont typeface="Arial" panose="020B0604020202020204" pitchFamily="34" charset="0"/>
              <a:buChar char="•"/>
            </a:pPr>
            <a:r>
              <a:rPr lang="en-US" sz="1200" b="1" i="0">
                <a:effectLst/>
                <a:latin typeface="Google Sans"/>
              </a:rPr>
              <a:t>Key Difference from Tool Interaction:</a:t>
            </a:r>
            <a:r>
              <a:rPr lang="en-US" sz="1200" b="0" i="0">
                <a:effectLst/>
                <a:latin typeface="Google Sans"/>
              </a:rPr>
              <a:t> A2A allows for more dynamic, stateful, and potentially multi-modal interactions than typically seen with simple tool calls. Agents using A2A communicate </a:t>
            </a:r>
            <a:r>
              <a:rPr lang="en-US" sz="1200" b="0" i="1">
                <a:effectLst/>
                <a:latin typeface="Google Sans"/>
              </a:rPr>
              <a:t>as agents</a:t>
            </a:r>
            <a:r>
              <a:rPr lang="en-US" sz="1200" b="0" i="0">
                <a:effectLst/>
                <a:latin typeface="Google Sans"/>
              </a:rPr>
              <a:t> (or on behalf of users) rather than just invoking a discrete function.</a:t>
            </a:r>
          </a:p>
        </p:txBody>
      </p:sp>
      <p:sp>
        <p:nvSpPr>
          <p:cNvPr id="84" name="Rectangle: Rounded Corners 83">
            <a:extLst>
              <a:ext uri="{FF2B5EF4-FFF2-40B4-BE49-F238E27FC236}">
                <a16:creationId xmlns:a16="http://schemas.microsoft.com/office/drawing/2014/main" id="{8DC85F2C-31C7-DBBA-7E02-547FCEE5C16A}"/>
              </a:ext>
            </a:extLst>
          </p:cNvPr>
          <p:cNvSpPr/>
          <p:nvPr/>
        </p:nvSpPr>
        <p:spPr>
          <a:xfrm>
            <a:off x="6334571" y="776016"/>
            <a:ext cx="5519227" cy="829818"/>
          </a:xfrm>
          <a:prstGeom prst="roundRect">
            <a:avLst>
              <a:gd name="adj" fmla="val 13401"/>
            </a:avLst>
          </a:prstGeom>
          <a:solidFill>
            <a:srgbClr val="0041F0"/>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lvl="1"/>
            <a:r>
              <a:rPr lang="en-US" b="1"/>
              <a:t>Tools</a:t>
            </a:r>
          </a:p>
        </p:txBody>
      </p:sp>
      <p:sp>
        <p:nvSpPr>
          <p:cNvPr id="85" name="Rectangle: Rounded Corners 84">
            <a:extLst>
              <a:ext uri="{FF2B5EF4-FFF2-40B4-BE49-F238E27FC236}">
                <a16:creationId xmlns:a16="http://schemas.microsoft.com/office/drawing/2014/main" id="{9AECF189-383F-3746-2F34-43EB9A9EC22B}"/>
              </a:ext>
            </a:extLst>
          </p:cNvPr>
          <p:cNvSpPr/>
          <p:nvPr/>
        </p:nvSpPr>
        <p:spPr>
          <a:xfrm>
            <a:off x="381000" y="776016"/>
            <a:ext cx="5519227" cy="829818"/>
          </a:xfrm>
          <a:prstGeom prst="roundRect">
            <a:avLst>
              <a:gd name="adj" fmla="val 1340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lvl="1"/>
            <a:r>
              <a:rPr lang="en-US" b="1"/>
              <a:t>Agents</a:t>
            </a:r>
          </a:p>
        </p:txBody>
      </p:sp>
      <p:sp>
        <p:nvSpPr>
          <p:cNvPr id="86" name="Rectangle: Rounded Corners 85">
            <a:extLst>
              <a:ext uri="{FF2B5EF4-FFF2-40B4-BE49-F238E27FC236}">
                <a16:creationId xmlns:a16="http://schemas.microsoft.com/office/drawing/2014/main" id="{2EE50BA3-FDDE-4E86-2C6E-D12295201F2C}"/>
              </a:ext>
            </a:extLst>
          </p:cNvPr>
          <p:cNvSpPr/>
          <p:nvPr/>
        </p:nvSpPr>
        <p:spPr>
          <a:xfrm>
            <a:off x="8178372" y="881058"/>
            <a:ext cx="2622977" cy="640080"/>
          </a:xfrm>
          <a:prstGeom prst="roundRect">
            <a:avLst>
              <a:gd name="adj" fmla="val 9294"/>
            </a:avLst>
          </a:prstGeom>
          <a:solidFill>
            <a:srgbClr val="0041F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grpSp>
        <p:nvGrpSpPr>
          <p:cNvPr id="87" name="Group 76">
            <a:extLst>
              <a:ext uri="{FF2B5EF4-FFF2-40B4-BE49-F238E27FC236}">
                <a16:creationId xmlns:a16="http://schemas.microsoft.com/office/drawing/2014/main" id="{4E358BDD-04CD-E1A9-66C1-DFAE4D7DC43C}"/>
              </a:ext>
            </a:extLst>
          </p:cNvPr>
          <p:cNvGrpSpPr>
            <a:grpSpLocks noChangeAspect="1"/>
          </p:cNvGrpSpPr>
          <p:nvPr/>
        </p:nvGrpSpPr>
        <p:grpSpPr bwMode="auto">
          <a:xfrm>
            <a:off x="8396697" y="954687"/>
            <a:ext cx="217706" cy="274801"/>
            <a:chOff x="1625" y="1889"/>
            <a:chExt cx="347" cy="438"/>
          </a:xfrm>
          <a:solidFill>
            <a:srgbClr val="FFFFFF"/>
          </a:solidFill>
        </p:grpSpPr>
        <p:sp>
          <p:nvSpPr>
            <p:cNvPr id="88" name="Freeform 77">
              <a:extLst>
                <a:ext uri="{FF2B5EF4-FFF2-40B4-BE49-F238E27FC236}">
                  <a16:creationId xmlns:a16="http://schemas.microsoft.com/office/drawing/2014/main" id="{CA271110-3347-6688-7F1C-A0AA1E43E83A}"/>
                </a:ext>
              </a:extLst>
            </p:cNvPr>
            <p:cNvSpPr>
              <a:spLocks noEditPoints="1"/>
            </p:cNvSpPr>
            <p:nvPr/>
          </p:nvSpPr>
          <p:spPr bwMode="auto">
            <a:xfrm>
              <a:off x="1625" y="1889"/>
              <a:ext cx="347" cy="438"/>
            </a:xfrm>
            <a:custGeom>
              <a:avLst/>
              <a:gdLst>
                <a:gd name="T0" fmla="*/ 192 w 228"/>
                <a:gd name="T1" fmla="*/ 288 h 288"/>
                <a:gd name="T2" fmla="*/ 36 w 228"/>
                <a:gd name="T3" fmla="*/ 288 h 288"/>
                <a:gd name="T4" fmla="*/ 0 w 228"/>
                <a:gd name="T5" fmla="*/ 252 h 288"/>
                <a:gd name="T6" fmla="*/ 0 w 228"/>
                <a:gd name="T7" fmla="*/ 36 h 288"/>
                <a:gd name="T8" fmla="*/ 36 w 228"/>
                <a:gd name="T9" fmla="*/ 0 h 288"/>
                <a:gd name="T10" fmla="*/ 192 w 228"/>
                <a:gd name="T11" fmla="*/ 0 h 288"/>
                <a:gd name="T12" fmla="*/ 228 w 228"/>
                <a:gd name="T13" fmla="*/ 36 h 288"/>
                <a:gd name="T14" fmla="*/ 228 w 228"/>
                <a:gd name="T15" fmla="*/ 252 h 288"/>
                <a:gd name="T16" fmla="*/ 192 w 228"/>
                <a:gd name="T17" fmla="*/ 288 h 288"/>
                <a:gd name="T18" fmla="*/ 36 w 228"/>
                <a:gd name="T19" fmla="*/ 12 h 288"/>
                <a:gd name="T20" fmla="*/ 12 w 228"/>
                <a:gd name="T21" fmla="*/ 36 h 288"/>
                <a:gd name="T22" fmla="*/ 12 w 228"/>
                <a:gd name="T23" fmla="*/ 252 h 288"/>
                <a:gd name="T24" fmla="*/ 36 w 228"/>
                <a:gd name="T25" fmla="*/ 276 h 288"/>
                <a:gd name="T26" fmla="*/ 192 w 228"/>
                <a:gd name="T27" fmla="*/ 276 h 288"/>
                <a:gd name="T28" fmla="*/ 216 w 228"/>
                <a:gd name="T29" fmla="*/ 252 h 288"/>
                <a:gd name="T30" fmla="*/ 216 w 228"/>
                <a:gd name="T31" fmla="*/ 36 h 288"/>
                <a:gd name="T32" fmla="*/ 192 w 228"/>
                <a:gd name="T33" fmla="*/ 12 h 288"/>
                <a:gd name="T34" fmla="*/ 36 w 228"/>
                <a:gd name="T35"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8" h="288">
                  <a:moveTo>
                    <a:pt x="192" y="288"/>
                  </a:moveTo>
                  <a:cubicBezTo>
                    <a:pt x="36" y="288"/>
                    <a:pt x="36" y="288"/>
                    <a:pt x="36" y="288"/>
                  </a:cubicBezTo>
                  <a:cubicBezTo>
                    <a:pt x="16" y="288"/>
                    <a:pt x="0" y="272"/>
                    <a:pt x="0" y="252"/>
                  </a:cubicBezTo>
                  <a:cubicBezTo>
                    <a:pt x="0" y="36"/>
                    <a:pt x="0" y="36"/>
                    <a:pt x="0" y="36"/>
                  </a:cubicBezTo>
                  <a:cubicBezTo>
                    <a:pt x="0" y="16"/>
                    <a:pt x="16" y="0"/>
                    <a:pt x="36" y="0"/>
                  </a:cubicBezTo>
                  <a:cubicBezTo>
                    <a:pt x="192" y="0"/>
                    <a:pt x="192" y="0"/>
                    <a:pt x="192" y="0"/>
                  </a:cubicBezTo>
                  <a:cubicBezTo>
                    <a:pt x="212" y="0"/>
                    <a:pt x="228" y="16"/>
                    <a:pt x="228" y="36"/>
                  </a:cubicBezTo>
                  <a:cubicBezTo>
                    <a:pt x="228" y="252"/>
                    <a:pt x="228" y="252"/>
                    <a:pt x="228" y="252"/>
                  </a:cubicBezTo>
                  <a:cubicBezTo>
                    <a:pt x="228" y="272"/>
                    <a:pt x="212" y="288"/>
                    <a:pt x="192" y="288"/>
                  </a:cubicBezTo>
                  <a:close/>
                  <a:moveTo>
                    <a:pt x="36" y="12"/>
                  </a:moveTo>
                  <a:cubicBezTo>
                    <a:pt x="23" y="12"/>
                    <a:pt x="12" y="23"/>
                    <a:pt x="12" y="36"/>
                  </a:cubicBezTo>
                  <a:cubicBezTo>
                    <a:pt x="12" y="252"/>
                    <a:pt x="12" y="252"/>
                    <a:pt x="12" y="252"/>
                  </a:cubicBezTo>
                  <a:cubicBezTo>
                    <a:pt x="12" y="265"/>
                    <a:pt x="23" y="276"/>
                    <a:pt x="36" y="276"/>
                  </a:cubicBezTo>
                  <a:cubicBezTo>
                    <a:pt x="192" y="276"/>
                    <a:pt x="192" y="276"/>
                    <a:pt x="192" y="276"/>
                  </a:cubicBezTo>
                  <a:cubicBezTo>
                    <a:pt x="205" y="276"/>
                    <a:pt x="216" y="265"/>
                    <a:pt x="216" y="252"/>
                  </a:cubicBezTo>
                  <a:cubicBezTo>
                    <a:pt x="216" y="36"/>
                    <a:pt x="216" y="36"/>
                    <a:pt x="216" y="36"/>
                  </a:cubicBezTo>
                  <a:cubicBezTo>
                    <a:pt x="216" y="23"/>
                    <a:pt x="205" y="12"/>
                    <a:pt x="192" y="12"/>
                  </a:cubicBez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89" name="Freeform 78">
              <a:extLst>
                <a:ext uri="{FF2B5EF4-FFF2-40B4-BE49-F238E27FC236}">
                  <a16:creationId xmlns:a16="http://schemas.microsoft.com/office/drawing/2014/main" id="{007DF0F1-0638-1C43-68F4-6550AD783E56}"/>
                </a:ext>
              </a:extLst>
            </p:cNvPr>
            <p:cNvSpPr>
              <a:spLocks noEditPoints="1"/>
            </p:cNvSpPr>
            <p:nvPr/>
          </p:nvSpPr>
          <p:spPr bwMode="auto">
            <a:xfrm>
              <a:off x="1662" y="1925"/>
              <a:ext cx="273" cy="91"/>
            </a:xfrm>
            <a:custGeom>
              <a:avLst/>
              <a:gdLst>
                <a:gd name="T0" fmla="*/ 163 w 180"/>
                <a:gd name="T1" fmla="*/ 60 h 60"/>
                <a:gd name="T2" fmla="*/ 17 w 180"/>
                <a:gd name="T3" fmla="*/ 60 h 60"/>
                <a:gd name="T4" fmla="*/ 0 w 180"/>
                <a:gd name="T5" fmla="*/ 43 h 60"/>
                <a:gd name="T6" fmla="*/ 0 w 180"/>
                <a:gd name="T7" fmla="*/ 17 h 60"/>
                <a:gd name="T8" fmla="*/ 17 w 180"/>
                <a:gd name="T9" fmla="*/ 0 h 60"/>
                <a:gd name="T10" fmla="*/ 163 w 180"/>
                <a:gd name="T11" fmla="*/ 0 h 60"/>
                <a:gd name="T12" fmla="*/ 180 w 180"/>
                <a:gd name="T13" fmla="*/ 17 h 60"/>
                <a:gd name="T14" fmla="*/ 180 w 180"/>
                <a:gd name="T15" fmla="*/ 43 h 60"/>
                <a:gd name="T16" fmla="*/ 163 w 180"/>
                <a:gd name="T17" fmla="*/ 60 h 60"/>
                <a:gd name="T18" fmla="*/ 17 w 180"/>
                <a:gd name="T19" fmla="*/ 12 h 60"/>
                <a:gd name="T20" fmla="*/ 12 w 180"/>
                <a:gd name="T21" fmla="*/ 17 h 60"/>
                <a:gd name="T22" fmla="*/ 12 w 180"/>
                <a:gd name="T23" fmla="*/ 43 h 60"/>
                <a:gd name="T24" fmla="*/ 17 w 180"/>
                <a:gd name="T25" fmla="*/ 48 h 60"/>
                <a:gd name="T26" fmla="*/ 163 w 180"/>
                <a:gd name="T27" fmla="*/ 48 h 60"/>
                <a:gd name="T28" fmla="*/ 168 w 180"/>
                <a:gd name="T29" fmla="*/ 43 h 60"/>
                <a:gd name="T30" fmla="*/ 168 w 180"/>
                <a:gd name="T31" fmla="*/ 17 h 60"/>
                <a:gd name="T32" fmla="*/ 163 w 180"/>
                <a:gd name="T33" fmla="*/ 12 h 60"/>
                <a:gd name="T34" fmla="*/ 17 w 180"/>
                <a:gd name="T3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60">
                  <a:moveTo>
                    <a:pt x="163" y="60"/>
                  </a:moveTo>
                  <a:cubicBezTo>
                    <a:pt x="17" y="60"/>
                    <a:pt x="17" y="60"/>
                    <a:pt x="17" y="60"/>
                  </a:cubicBezTo>
                  <a:cubicBezTo>
                    <a:pt x="7" y="60"/>
                    <a:pt x="0" y="53"/>
                    <a:pt x="0" y="43"/>
                  </a:cubicBezTo>
                  <a:cubicBezTo>
                    <a:pt x="0" y="17"/>
                    <a:pt x="0" y="17"/>
                    <a:pt x="0" y="17"/>
                  </a:cubicBezTo>
                  <a:cubicBezTo>
                    <a:pt x="0" y="8"/>
                    <a:pt x="7" y="0"/>
                    <a:pt x="17" y="0"/>
                  </a:cubicBezTo>
                  <a:cubicBezTo>
                    <a:pt x="163" y="0"/>
                    <a:pt x="163" y="0"/>
                    <a:pt x="163" y="0"/>
                  </a:cubicBezTo>
                  <a:cubicBezTo>
                    <a:pt x="172" y="0"/>
                    <a:pt x="180" y="8"/>
                    <a:pt x="180" y="17"/>
                  </a:cubicBezTo>
                  <a:cubicBezTo>
                    <a:pt x="180" y="43"/>
                    <a:pt x="180" y="43"/>
                    <a:pt x="180" y="43"/>
                  </a:cubicBezTo>
                  <a:cubicBezTo>
                    <a:pt x="180" y="53"/>
                    <a:pt x="172" y="60"/>
                    <a:pt x="163" y="60"/>
                  </a:cubicBezTo>
                  <a:close/>
                  <a:moveTo>
                    <a:pt x="17" y="12"/>
                  </a:moveTo>
                  <a:cubicBezTo>
                    <a:pt x="14" y="12"/>
                    <a:pt x="12" y="14"/>
                    <a:pt x="12" y="17"/>
                  </a:cubicBezTo>
                  <a:cubicBezTo>
                    <a:pt x="12" y="43"/>
                    <a:pt x="12" y="43"/>
                    <a:pt x="12" y="43"/>
                  </a:cubicBezTo>
                  <a:cubicBezTo>
                    <a:pt x="12" y="46"/>
                    <a:pt x="14" y="48"/>
                    <a:pt x="17" y="48"/>
                  </a:cubicBezTo>
                  <a:cubicBezTo>
                    <a:pt x="163" y="48"/>
                    <a:pt x="163" y="48"/>
                    <a:pt x="163" y="48"/>
                  </a:cubicBezTo>
                  <a:cubicBezTo>
                    <a:pt x="166" y="48"/>
                    <a:pt x="168" y="46"/>
                    <a:pt x="168" y="43"/>
                  </a:cubicBezTo>
                  <a:cubicBezTo>
                    <a:pt x="168" y="17"/>
                    <a:pt x="168" y="17"/>
                    <a:pt x="168" y="17"/>
                  </a:cubicBezTo>
                  <a:cubicBezTo>
                    <a:pt x="168" y="14"/>
                    <a:pt x="166" y="12"/>
                    <a:pt x="163" y="12"/>
                  </a:cubicBezTo>
                  <a:lnTo>
                    <a:pt x="1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90" name="Rectangle 79">
              <a:extLst>
                <a:ext uri="{FF2B5EF4-FFF2-40B4-BE49-F238E27FC236}">
                  <a16:creationId xmlns:a16="http://schemas.microsoft.com/office/drawing/2014/main" id="{D27D3CA5-A045-1292-4D64-CBEA7D7FC9D5}"/>
                </a:ext>
              </a:extLst>
            </p:cNvPr>
            <p:cNvSpPr>
              <a:spLocks noChangeArrowheads="1"/>
            </p:cNvSpPr>
            <p:nvPr/>
          </p:nvSpPr>
          <p:spPr bwMode="auto">
            <a:xfrm>
              <a:off x="1634" y="2163"/>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91" name="Rectangle 80">
              <a:extLst>
                <a:ext uri="{FF2B5EF4-FFF2-40B4-BE49-F238E27FC236}">
                  <a16:creationId xmlns:a16="http://schemas.microsoft.com/office/drawing/2014/main" id="{6F4B6C38-E440-CF59-70B0-D0D8F2369EE9}"/>
                </a:ext>
              </a:extLst>
            </p:cNvPr>
            <p:cNvSpPr>
              <a:spLocks noChangeArrowheads="1"/>
            </p:cNvSpPr>
            <p:nvPr/>
          </p:nvSpPr>
          <p:spPr bwMode="auto">
            <a:xfrm>
              <a:off x="1634" y="2035"/>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92" name="Rectangle 81">
              <a:extLst>
                <a:ext uri="{FF2B5EF4-FFF2-40B4-BE49-F238E27FC236}">
                  <a16:creationId xmlns:a16="http://schemas.microsoft.com/office/drawing/2014/main" id="{905C3ED7-47BE-EB44-8119-C36773A1B0A1}"/>
                </a:ext>
              </a:extLst>
            </p:cNvPr>
            <p:cNvSpPr>
              <a:spLocks noChangeArrowheads="1"/>
            </p:cNvSpPr>
            <p:nvPr/>
          </p:nvSpPr>
          <p:spPr bwMode="auto">
            <a:xfrm>
              <a:off x="1789" y="2044"/>
              <a:ext cx="19" cy="2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93" name="Rectangle 82">
              <a:extLst>
                <a:ext uri="{FF2B5EF4-FFF2-40B4-BE49-F238E27FC236}">
                  <a16:creationId xmlns:a16="http://schemas.microsoft.com/office/drawing/2014/main" id="{3F59E531-3306-0633-B490-AAEDB1CF2CFD}"/>
                </a:ext>
              </a:extLst>
            </p:cNvPr>
            <p:cNvSpPr>
              <a:spLocks noChangeArrowheads="1"/>
            </p:cNvSpPr>
            <p:nvPr/>
          </p:nvSpPr>
          <p:spPr bwMode="auto">
            <a:xfrm>
              <a:off x="1671"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94" name="Rectangle 83">
              <a:extLst>
                <a:ext uri="{FF2B5EF4-FFF2-40B4-BE49-F238E27FC236}">
                  <a16:creationId xmlns:a16="http://schemas.microsoft.com/office/drawing/2014/main" id="{A99B671E-7287-DDC6-4955-38FD8C7BF655}"/>
                </a:ext>
              </a:extLst>
            </p:cNvPr>
            <p:cNvSpPr>
              <a:spLocks noChangeArrowheads="1"/>
            </p:cNvSpPr>
            <p:nvPr/>
          </p:nvSpPr>
          <p:spPr bwMode="auto">
            <a:xfrm>
              <a:off x="1844"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95" name="Freeform 84">
              <a:extLst>
                <a:ext uri="{FF2B5EF4-FFF2-40B4-BE49-F238E27FC236}">
                  <a16:creationId xmlns:a16="http://schemas.microsoft.com/office/drawing/2014/main" id="{45E2B110-6C4B-5C0D-8A04-7785DE6E366A}"/>
                </a:ext>
              </a:extLst>
            </p:cNvPr>
            <p:cNvSpPr>
              <a:spLocks/>
            </p:cNvSpPr>
            <p:nvPr/>
          </p:nvSpPr>
          <p:spPr bwMode="auto">
            <a:xfrm>
              <a:off x="1681" y="2208"/>
              <a:ext cx="70" cy="71"/>
            </a:xfrm>
            <a:custGeom>
              <a:avLst/>
              <a:gdLst>
                <a:gd name="T0" fmla="*/ 58 w 70"/>
                <a:gd name="T1" fmla="*/ 71 h 71"/>
                <a:gd name="T2" fmla="*/ 0 w 70"/>
                <a:gd name="T3" fmla="*/ 13 h 71"/>
                <a:gd name="T4" fmla="*/ 13 w 70"/>
                <a:gd name="T5" fmla="*/ 0 h 71"/>
                <a:gd name="T6" fmla="*/ 70 w 70"/>
                <a:gd name="T7" fmla="*/ 58 h 71"/>
                <a:gd name="T8" fmla="*/ 58 w 70"/>
                <a:gd name="T9" fmla="*/ 71 h 71"/>
              </a:gdLst>
              <a:ahLst/>
              <a:cxnLst>
                <a:cxn ang="0">
                  <a:pos x="T0" y="T1"/>
                </a:cxn>
                <a:cxn ang="0">
                  <a:pos x="T2" y="T3"/>
                </a:cxn>
                <a:cxn ang="0">
                  <a:pos x="T4" y="T5"/>
                </a:cxn>
                <a:cxn ang="0">
                  <a:pos x="T6" y="T7"/>
                </a:cxn>
                <a:cxn ang="0">
                  <a:pos x="T8" y="T9"/>
                </a:cxn>
              </a:cxnLst>
              <a:rect l="0" t="0" r="r" b="b"/>
              <a:pathLst>
                <a:path w="70" h="71">
                  <a:moveTo>
                    <a:pt x="58" y="71"/>
                  </a:moveTo>
                  <a:lnTo>
                    <a:pt x="0" y="13"/>
                  </a:lnTo>
                  <a:lnTo>
                    <a:pt x="13" y="0"/>
                  </a:lnTo>
                  <a:lnTo>
                    <a:pt x="70" y="58"/>
                  </a:lnTo>
                  <a:lnTo>
                    <a:pt x="58"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96" name="Freeform 85">
              <a:extLst>
                <a:ext uri="{FF2B5EF4-FFF2-40B4-BE49-F238E27FC236}">
                  <a16:creationId xmlns:a16="http://schemas.microsoft.com/office/drawing/2014/main" id="{60324096-265C-5793-E95B-235783CB62DC}"/>
                </a:ext>
              </a:extLst>
            </p:cNvPr>
            <p:cNvSpPr>
              <a:spLocks/>
            </p:cNvSpPr>
            <p:nvPr/>
          </p:nvSpPr>
          <p:spPr bwMode="auto">
            <a:xfrm>
              <a:off x="1681" y="2208"/>
              <a:ext cx="70" cy="71"/>
            </a:xfrm>
            <a:custGeom>
              <a:avLst/>
              <a:gdLst>
                <a:gd name="T0" fmla="*/ 13 w 70"/>
                <a:gd name="T1" fmla="*/ 71 h 71"/>
                <a:gd name="T2" fmla="*/ 0 w 70"/>
                <a:gd name="T3" fmla="*/ 58 h 71"/>
                <a:gd name="T4" fmla="*/ 58 w 70"/>
                <a:gd name="T5" fmla="*/ 0 h 71"/>
                <a:gd name="T6" fmla="*/ 70 w 70"/>
                <a:gd name="T7" fmla="*/ 13 h 71"/>
                <a:gd name="T8" fmla="*/ 13 w 70"/>
                <a:gd name="T9" fmla="*/ 71 h 71"/>
              </a:gdLst>
              <a:ahLst/>
              <a:cxnLst>
                <a:cxn ang="0">
                  <a:pos x="T0" y="T1"/>
                </a:cxn>
                <a:cxn ang="0">
                  <a:pos x="T2" y="T3"/>
                </a:cxn>
                <a:cxn ang="0">
                  <a:pos x="T4" y="T5"/>
                </a:cxn>
                <a:cxn ang="0">
                  <a:pos x="T6" y="T7"/>
                </a:cxn>
                <a:cxn ang="0">
                  <a:pos x="T8" y="T9"/>
                </a:cxn>
              </a:cxnLst>
              <a:rect l="0" t="0" r="r" b="b"/>
              <a:pathLst>
                <a:path w="70" h="71">
                  <a:moveTo>
                    <a:pt x="13" y="71"/>
                  </a:moveTo>
                  <a:lnTo>
                    <a:pt x="0" y="58"/>
                  </a:lnTo>
                  <a:lnTo>
                    <a:pt x="58" y="0"/>
                  </a:lnTo>
                  <a:lnTo>
                    <a:pt x="70" y="13"/>
                  </a:lnTo>
                  <a:lnTo>
                    <a:pt x="13"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97" name="Rectangle 86">
              <a:extLst>
                <a:ext uri="{FF2B5EF4-FFF2-40B4-BE49-F238E27FC236}">
                  <a16:creationId xmlns:a16="http://schemas.microsoft.com/office/drawing/2014/main" id="{EC0A43AE-DE5C-FE7F-FF6E-DB9858C9A2AB}"/>
                </a:ext>
              </a:extLst>
            </p:cNvPr>
            <p:cNvSpPr>
              <a:spLocks noChangeArrowheads="1"/>
            </p:cNvSpPr>
            <p:nvPr/>
          </p:nvSpPr>
          <p:spPr bwMode="auto">
            <a:xfrm>
              <a:off x="1844" y="2254"/>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98" name="Rectangle 87">
              <a:extLst>
                <a:ext uri="{FF2B5EF4-FFF2-40B4-BE49-F238E27FC236}">
                  <a16:creationId xmlns:a16="http://schemas.microsoft.com/office/drawing/2014/main" id="{8D2FA5BE-14C8-30CD-F1A5-F072358FE3F8}"/>
                </a:ext>
              </a:extLst>
            </p:cNvPr>
            <p:cNvSpPr>
              <a:spLocks noChangeArrowheads="1"/>
            </p:cNvSpPr>
            <p:nvPr/>
          </p:nvSpPr>
          <p:spPr bwMode="auto">
            <a:xfrm>
              <a:off x="1844" y="221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99" name="Rectangle 88">
              <a:extLst>
                <a:ext uri="{FF2B5EF4-FFF2-40B4-BE49-F238E27FC236}">
                  <a16:creationId xmlns:a16="http://schemas.microsoft.com/office/drawing/2014/main" id="{A28FEC81-C958-BA34-B81D-039B1B8C0685}"/>
                </a:ext>
              </a:extLst>
            </p:cNvPr>
            <p:cNvSpPr>
              <a:spLocks noChangeArrowheads="1"/>
            </p:cNvSpPr>
            <p:nvPr/>
          </p:nvSpPr>
          <p:spPr bwMode="auto">
            <a:xfrm>
              <a:off x="1698" y="2080"/>
              <a:ext cx="18"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grpSp>
      <p:pic>
        <p:nvPicPr>
          <p:cNvPr id="100" name="Picture 99" descr="A robot sitting at a desk&#10;&#10;Description automatically generated">
            <a:extLst>
              <a:ext uri="{FF2B5EF4-FFF2-40B4-BE49-F238E27FC236}">
                <a16:creationId xmlns:a16="http://schemas.microsoft.com/office/drawing/2014/main" id="{B37764FD-B684-034B-0954-FCA26AA55744}"/>
              </a:ext>
            </a:extLst>
          </p:cNvPr>
          <p:cNvPicPr>
            <a:picLocks noChangeAspect="1"/>
          </p:cNvPicPr>
          <p:nvPr/>
        </p:nvPicPr>
        <p:blipFill>
          <a:blip r:embed="rId4"/>
          <a:srcRect l="14090" t="1334" r="1491" b="11843"/>
          <a:stretch/>
        </p:blipFill>
        <p:spPr>
          <a:xfrm>
            <a:off x="3060870" y="848456"/>
            <a:ext cx="444578" cy="457200"/>
          </a:xfrm>
          <a:prstGeom prst="roundRect">
            <a:avLst>
              <a:gd name="adj" fmla="val 396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101" name="Picture 100" descr="A robot sitting at a desk with a computer&#10;&#10;Description automatically generated">
            <a:extLst>
              <a:ext uri="{FF2B5EF4-FFF2-40B4-BE49-F238E27FC236}">
                <a16:creationId xmlns:a16="http://schemas.microsoft.com/office/drawing/2014/main" id="{B2F75983-86B1-43BC-DF86-86AB2F3CB712}"/>
              </a:ext>
            </a:extLst>
          </p:cNvPr>
          <p:cNvPicPr>
            <a:picLocks noChangeAspect="1"/>
          </p:cNvPicPr>
          <p:nvPr/>
        </p:nvPicPr>
        <p:blipFill>
          <a:blip r:embed="rId5"/>
          <a:srcRect l="20088" t="10994" r="6335" b="9530"/>
          <a:stretch/>
        </p:blipFill>
        <p:spPr>
          <a:xfrm>
            <a:off x="2490858" y="848456"/>
            <a:ext cx="423264" cy="457200"/>
          </a:xfrm>
          <a:prstGeom prst="roundRect">
            <a:avLst>
              <a:gd name="adj" fmla="val 444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102" name="Picture 101" descr="A robot sitting at a desk&#10;&#10;Description automatically generated">
            <a:extLst>
              <a:ext uri="{FF2B5EF4-FFF2-40B4-BE49-F238E27FC236}">
                <a16:creationId xmlns:a16="http://schemas.microsoft.com/office/drawing/2014/main" id="{A20050D8-AC46-B485-DAAC-6E10BE5048E7}"/>
              </a:ext>
            </a:extLst>
          </p:cNvPr>
          <p:cNvPicPr>
            <a:picLocks noChangeAspect="1"/>
          </p:cNvPicPr>
          <p:nvPr/>
        </p:nvPicPr>
        <p:blipFill>
          <a:blip r:embed="rId6"/>
          <a:srcRect l="6491" t="14058" r="23323" b="16433"/>
          <a:stretch/>
        </p:blipFill>
        <p:spPr>
          <a:xfrm>
            <a:off x="4881061" y="848456"/>
            <a:ext cx="461675" cy="457200"/>
          </a:xfrm>
          <a:prstGeom prst="roundRect">
            <a:avLst>
              <a:gd name="adj" fmla="val 3131"/>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103" name="Picture 102" descr="A robot in a control room&#10;&#10;Description automatically generated">
            <a:extLst>
              <a:ext uri="{FF2B5EF4-FFF2-40B4-BE49-F238E27FC236}">
                <a16:creationId xmlns:a16="http://schemas.microsoft.com/office/drawing/2014/main" id="{BA57AE75-4F5F-C210-73E5-F76A6223A719}"/>
              </a:ext>
            </a:extLst>
          </p:cNvPr>
          <p:cNvPicPr>
            <a:picLocks noChangeAspect="1"/>
          </p:cNvPicPr>
          <p:nvPr/>
        </p:nvPicPr>
        <p:blipFill>
          <a:blip r:embed="rId7"/>
          <a:srcRect r="11192" b="20761"/>
          <a:stretch/>
        </p:blipFill>
        <p:spPr>
          <a:xfrm>
            <a:off x="3617552" y="848456"/>
            <a:ext cx="512412" cy="457200"/>
          </a:xfrm>
          <a:prstGeom prst="roundRect">
            <a:avLst>
              <a:gd name="adj" fmla="val 859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104" name="Picture 103" descr="A robot sitting at a desk with a computer screen&#10;&#10;Description automatically generated">
            <a:extLst>
              <a:ext uri="{FF2B5EF4-FFF2-40B4-BE49-F238E27FC236}">
                <a16:creationId xmlns:a16="http://schemas.microsoft.com/office/drawing/2014/main" id="{E83E0939-5FA4-70FE-438F-46052B558FAE}"/>
              </a:ext>
            </a:extLst>
          </p:cNvPr>
          <p:cNvPicPr>
            <a:picLocks noChangeAspect="1"/>
          </p:cNvPicPr>
          <p:nvPr/>
        </p:nvPicPr>
        <p:blipFill>
          <a:blip r:embed="rId8"/>
          <a:srcRect l="17685" t="4149" r="186" b="18259"/>
          <a:stretch/>
        </p:blipFill>
        <p:spPr>
          <a:xfrm>
            <a:off x="4279621" y="848456"/>
            <a:ext cx="483933" cy="457200"/>
          </a:xfrm>
          <a:prstGeom prst="roundRect">
            <a:avLst>
              <a:gd name="adj" fmla="val 3343"/>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sp>
        <p:nvSpPr>
          <p:cNvPr id="105" name="TextBox 104">
            <a:extLst>
              <a:ext uri="{FF2B5EF4-FFF2-40B4-BE49-F238E27FC236}">
                <a16:creationId xmlns:a16="http://schemas.microsoft.com/office/drawing/2014/main" id="{84AB8177-DE1E-A669-AD7C-D447579DAACB}"/>
              </a:ext>
            </a:extLst>
          </p:cNvPr>
          <p:cNvSpPr txBox="1"/>
          <p:nvPr/>
        </p:nvSpPr>
        <p:spPr>
          <a:xfrm>
            <a:off x="2313095" y="1345445"/>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Content Creator</a:t>
            </a:r>
            <a:endParaRPr lang="en-US" sz="800" b="1" noProof="0">
              <a:solidFill>
                <a:schemeClr val="bg1"/>
              </a:solidFill>
            </a:endParaRPr>
          </a:p>
        </p:txBody>
      </p:sp>
      <p:sp>
        <p:nvSpPr>
          <p:cNvPr id="106" name="TextBox 105">
            <a:extLst>
              <a:ext uri="{FF2B5EF4-FFF2-40B4-BE49-F238E27FC236}">
                <a16:creationId xmlns:a16="http://schemas.microsoft.com/office/drawing/2014/main" id="{934964BA-B883-4A30-2D68-1F71A40030C5}"/>
              </a:ext>
            </a:extLst>
          </p:cNvPr>
          <p:cNvSpPr txBox="1"/>
          <p:nvPr/>
        </p:nvSpPr>
        <p:spPr>
          <a:xfrm>
            <a:off x="2891264" y="1345445"/>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Data</a:t>
            </a:r>
          </a:p>
          <a:p>
            <a:pPr algn="ctr" defTabSz="228600">
              <a:lnSpc>
                <a:spcPts val="800"/>
              </a:lnSpc>
            </a:pPr>
            <a:r>
              <a:rPr lang="en-US" sz="800" b="1">
                <a:solidFill>
                  <a:schemeClr val="bg1"/>
                </a:solidFill>
              </a:rPr>
              <a:t>Analyst</a:t>
            </a:r>
            <a:endParaRPr lang="en-US" sz="800" b="1" noProof="0">
              <a:solidFill>
                <a:schemeClr val="bg1"/>
              </a:solidFill>
            </a:endParaRPr>
          </a:p>
        </p:txBody>
      </p:sp>
      <p:sp>
        <p:nvSpPr>
          <p:cNvPr id="107" name="TextBox 106">
            <a:extLst>
              <a:ext uri="{FF2B5EF4-FFF2-40B4-BE49-F238E27FC236}">
                <a16:creationId xmlns:a16="http://schemas.microsoft.com/office/drawing/2014/main" id="{F51D4E09-1DC5-E759-0CE3-DEAE1D0AE32E}"/>
              </a:ext>
            </a:extLst>
          </p:cNvPr>
          <p:cNvSpPr txBox="1"/>
          <p:nvPr/>
        </p:nvSpPr>
        <p:spPr>
          <a:xfrm>
            <a:off x="3507046" y="1345445"/>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Monitoring Agent</a:t>
            </a:r>
            <a:endParaRPr lang="en-US" sz="800" b="1" noProof="0">
              <a:solidFill>
                <a:schemeClr val="bg1"/>
              </a:solidFill>
            </a:endParaRPr>
          </a:p>
        </p:txBody>
      </p:sp>
      <p:sp>
        <p:nvSpPr>
          <p:cNvPr id="108" name="TextBox 107">
            <a:extLst>
              <a:ext uri="{FF2B5EF4-FFF2-40B4-BE49-F238E27FC236}">
                <a16:creationId xmlns:a16="http://schemas.microsoft.com/office/drawing/2014/main" id="{4F46171F-CF52-5EC6-4257-1348D72D18C4}"/>
              </a:ext>
            </a:extLst>
          </p:cNvPr>
          <p:cNvSpPr txBox="1"/>
          <p:nvPr/>
        </p:nvSpPr>
        <p:spPr>
          <a:xfrm>
            <a:off x="4135041" y="1345445"/>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Software</a:t>
            </a:r>
            <a:br>
              <a:rPr lang="en-US" sz="800" b="1">
                <a:solidFill>
                  <a:schemeClr val="bg1"/>
                </a:solidFill>
              </a:rPr>
            </a:br>
            <a:r>
              <a:rPr lang="en-US" sz="800" b="1">
                <a:solidFill>
                  <a:schemeClr val="bg1"/>
                </a:solidFill>
              </a:rPr>
              <a:t>Engineer</a:t>
            </a:r>
            <a:endParaRPr lang="en-US" sz="800" b="1" noProof="0">
              <a:solidFill>
                <a:schemeClr val="bg1"/>
              </a:solidFill>
            </a:endParaRPr>
          </a:p>
        </p:txBody>
      </p:sp>
      <p:sp>
        <p:nvSpPr>
          <p:cNvPr id="109" name="TextBox 108">
            <a:extLst>
              <a:ext uri="{FF2B5EF4-FFF2-40B4-BE49-F238E27FC236}">
                <a16:creationId xmlns:a16="http://schemas.microsoft.com/office/drawing/2014/main" id="{D0D4F4F8-B7A5-075C-725B-6302E668F29A}"/>
              </a:ext>
            </a:extLst>
          </p:cNvPr>
          <p:cNvSpPr txBox="1"/>
          <p:nvPr/>
        </p:nvSpPr>
        <p:spPr>
          <a:xfrm>
            <a:off x="4708818" y="1345445"/>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Manager</a:t>
            </a:r>
          </a:p>
          <a:p>
            <a:pPr algn="ctr" defTabSz="228600">
              <a:lnSpc>
                <a:spcPts val="800"/>
              </a:lnSpc>
            </a:pPr>
            <a:r>
              <a:rPr lang="en-US" sz="800" b="1" noProof="0">
                <a:solidFill>
                  <a:schemeClr val="bg1"/>
                </a:solidFill>
              </a:rPr>
              <a:t>Agent</a:t>
            </a:r>
          </a:p>
        </p:txBody>
      </p:sp>
      <p:sp>
        <p:nvSpPr>
          <p:cNvPr id="110" name="TextBox 109">
            <a:extLst>
              <a:ext uri="{FF2B5EF4-FFF2-40B4-BE49-F238E27FC236}">
                <a16:creationId xmlns:a16="http://schemas.microsoft.com/office/drawing/2014/main" id="{E3ECB1F5-DCAD-68DE-439C-2228F756015A}"/>
              </a:ext>
            </a:extLst>
          </p:cNvPr>
          <p:cNvSpPr txBox="1"/>
          <p:nvPr/>
        </p:nvSpPr>
        <p:spPr>
          <a:xfrm>
            <a:off x="8669600" y="1298887"/>
            <a:ext cx="652833" cy="182880"/>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Search</a:t>
            </a:r>
          </a:p>
          <a:p>
            <a:pPr algn="ctr" defTabSz="228600">
              <a:lnSpc>
                <a:spcPts val="800"/>
              </a:lnSpc>
            </a:pPr>
            <a:r>
              <a:rPr lang="en-US" sz="800" b="1" noProof="0">
                <a:solidFill>
                  <a:schemeClr val="bg1"/>
                </a:solidFill>
              </a:rPr>
              <a:t>Tool</a:t>
            </a:r>
          </a:p>
        </p:txBody>
      </p:sp>
      <p:sp>
        <p:nvSpPr>
          <p:cNvPr id="111" name="TextBox 110">
            <a:extLst>
              <a:ext uri="{FF2B5EF4-FFF2-40B4-BE49-F238E27FC236}">
                <a16:creationId xmlns:a16="http://schemas.microsoft.com/office/drawing/2014/main" id="{8938299E-4428-3C77-E6A2-617A40337FB3}"/>
              </a:ext>
            </a:extLst>
          </p:cNvPr>
          <p:cNvSpPr txBox="1"/>
          <p:nvPr/>
        </p:nvSpPr>
        <p:spPr>
          <a:xfrm>
            <a:off x="8230950" y="1298887"/>
            <a:ext cx="539532" cy="182880"/>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Calculator</a:t>
            </a:r>
            <a:endParaRPr lang="en-US" sz="800" b="1" noProof="0">
              <a:solidFill>
                <a:schemeClr val="bg1"/>
              </a:solidFill>
            </a:endParaRPr>
          </a:p>
        </p:txBody>
      </p:sp>
      <p:grpSp>
        <p:nvGrpSpPr>
          <p:cNvPr id="112" name="Group 115">
            <a:extLst>
              <a:ext uri="{FF2B5EF4-FFF2-40B4-BE49-F238E27FC236}">
                <a16:creationId xmlns:a16="http://schemas.microsoft.com/office/drawing/2014/main" id="{4E7CB8F8-12AF-0740-CEC1-1C590DBD554B}"/>
              </a:ext>
            </a:extLst>
          </p:cNvPr>
          <p:cNvGrpSpPr>
            <a:grpSpLocks noChangeAspect="1"/>
          </p:cNvGrpSpPr>
          <p:nvPr/>
        </p:nvGrpSpPr>
        <p:grpSpPr bwMode="auto">
          <a:xfrm>
            <a:off x="8850999" y="954927"/>
            <a:ext cx="274962" cy="274320"/>
            <a:chOff x="1374" y="3001"/>
            <a:chExt cx="428" cy="427"/>
          </a:xfrm>
          <a:solidFill>
            <a:srgbClr val="FFFFFF"/>
          </a:solidFill>
        </p:grpSpPr>
        <p:sp>
          <p:nvSpPr>
            <p:cNvPr id="113" name="Freeform 116">
              <a:extLst>
                <a:ext uri="{FF2B5EF4-FFF2-40B4-BE49-F238E27FC236}">
                  <a16:creationId xmlns:a16="http://schemas.microsoft.com/office/drawing/2014/main" id="{86936E38-95B7-BB2C-C113-DECC7DCEC820}"/>
                </a:ext>
              </a:extLst>
            </p:cNvPr>
            <p:cNvSpPr>
              <a:spLocks noEditPoints="1"/>
            </p:cNvSpPr>
            <p:nvPr/>
          </p:nvSpPr>
          <p:spPr bwMode="auto">
            <a:xfrm>
              <a:off x="1374" y="3001"/>
              <a:ext cx="302" cy="302"/>
            </a:xfrm>
            <a:custGeom>
              <a:avLst/>
              <a:gdLst>
                <a:gd name="T0" fmla="*/ 102 w 204"/>
                <a:gd name="T1" fmla="*/ 204 h 204"/>
                <a:gd name="T2" fmla="*/ 0 w 204"/>
                <a:gd name="T3" fmla="*/ 102 h 204"/>
                <a:gd name="T4" fmla="*/ 102 w 204"/>
                <a:gd name="T5" fmla="*/ 0 h 204"/>
                <a:gd name="T6" fmla="*/ 204 w 204"/>
                <a:gd name="T7" fmla="*/ 102 h 204"/>
                <a:gd name="T8" fmla="*/ 102 w 204"/>
                <a:gd name="T9" fmla="*/ 204 h 204"/>
                <a:gd name="T10" fmla="*/ 102 w 204"/>
                <a:gd name="T11" fmla="*/ 12 h 204"/>
                <a:gd name="T12" fmla="*/ 12 w 204"/>
                <a:gd name="T13" fmla="*/ 102 h 204"/>
                <a:gd name="T14" fmla="*/ 102 w 204"/>
                <a:gd name="T15" fmla="*/ 192 h 204"/>
                <a:gd name="T16" fmla="*/ 192 w 204"/>
                <a:gd name="T17" fmla="*/ 102 h 204"/>
                <a:gd name="T18" fmla="*/ 102 w 204"/>
                <a:gd name="T19" fmla="*/ 1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204">
                  <a:moveTo>
                    <a:pt x="102" y="204"/>
                  </a:moveTo>
                  <a:cubicBezTo>
                    <a:pt x="46" y="204"/>
                    <a:pt x="0" y="158"/>
                    <a:pt x="0" y="102"/>
                  </a:cubicBezTo>
                  <a:cubicBezTo>
                    <a:pt x="0" y="46"/>
                    <a:pt x="46" y="0"/>
                    <a:pt x="102" y="0"/>
                  </a:cubicBezTo>
                  <a:cubicBezTo>
                    <a:pt x="159" y="0"/>
                    <a:pt x="204" y="46"/>
                    <a:pt x="204" y="102"/>
                  </a:cubicBezTo>
                  <a:cubicBezTo>
                    <a:pt x="204" y="158"/>
                    <a:pt x="159" y="204"/>
                    <a:pt x="102" y="204"/>
                  </a:cubicBezTo>
                  <a:close/>
                  <a:moveTo>
                    <a:pt x="102" y="12"/>
                  </a:moveTo>
                  <a:cubicBezTo>
                    <a:pt x="53" y="12"/>
                    <a:pt x="12" y="52"/>
                    <a:pt x="12" y="102"/>
                  </a:cubicBezTo>
                  <a:cubicBezTo>
                    <a:pt x="12" y="151"/>
                    <a:pt x="53" y="192"/>
                    <a:pt x="102" y="192"/>
                  </a:cubicBezTo>
                  <a:cubicBezTo>
                    <a:pt x="152" y="192"/>
                    <a:pt x="192" y="151"/>
                    <a:pt x="192" y="102"/>
                  </a:cubicBezTo>
                  <a:cubicBezTo>
                    <a:pt x="192" y="52"/>
                    <a:pt x="152"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4" name="Freeform 117">
              <a:extLst>
                <a:ext uri="{FF2B5EF4-FFF2-40B4-BE49-F238E27FC236}">
                  <a16:creationId xmlns:a16="http://schemas.microsoft.com/office/drawing/2014/main" id="{CB8047E4-AE33-45F7-3522-736238118AE5}"/>
                </a:ext>
              </a:extLst>
            </p:cNvPr>
            <p:cNvSpPr>
              <a:spLocks/>
            </p:cNvSpPr>
            <p:nvPr/>
          </p:nvSpPr>
          <p:spPr bwMode="auto">
            <a:xfrm>
              <a:off x="1617" y="3243"/>
              <a:ext cx="185" cy="185"/>
            </a:xfrm>
            <a:custGeom>
              <a:avLst/>
              <a:gdLst>
                <a:gd name="T0" fmla="*/ 118 w 125"/>
                <a:gd name="T1" fmla="*/ 125 h 125"/>
                <a:gd name="T2" fmla="*/ 114 w 125"/>
                <a:gd name="T3" fmla="*/ 123 h 125"/>
                <a:gd name="T4" fmla="*/ 2 w 125"/>
                <a:gd name="T5" fmla="*/ 11 h 125"/>
                <a:gd name="T6" fmla="*/ 2 w 125"/>
                <a:gd name="T7" fmla="*/ 2 h 125"/>
                <a:gd name="T8" fmla="*/ 11 w 125"/>
                <a:gd name="T9" fmla="*/ 2 h 125"/>
                <a:gd name="T10" fmla="*/ 123 w 125"/>
                <a:gd name="T11" fmla="*/ 115 h 125"/>
                <a:gd name="T12" fmla="*/ 123 w 125"/>
                <a:gd name="T13" fmla="*/ 123 h 125"/>
                <a:gd name="T14" fmla="*/ 118 w 125"/>
                <a:gd name="T15" fmla="*/ 125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5">
                  <a:moveTo>
                    <a:pt x="118" y="125"/>
                  </a:moveTo>
                  <a:cubicBezTo>
                    <a:pt x="117" y="125"/>
                    <a:pt x="115" y="124"/>
                    <a:pt x="114" y="123"/>
                  </a:cubicBezTo>
                  <a:cubicBezTo>
                    <a:pt x="2" y="11"/>
                    <a:pt x="2" y="11"/>
                    <a:pt x="2" y="11"/>
                  </a:cubicBezTo>
                  <a:cubicBezTo>
                    <a:pt x="0" y="9"/>
                    <a:pt x="0" y="5"/>
                    <a:pt x="2" y="2"/>
                  </a:cubicBezTo>
                  <a:cubicBezTo>
                    <a:pt x="4" y="0"/>
                    <a:pt x="8" y="0"/>
                    <a:pt x="11" y="2"/>
                  </a:cubicBezTo>
                  <a:cubicBezTo>
                    <a:pt x="123" y="115"/>
                    <a:pt x="123" y="115"/>
                    <a:pt x="123" y="115"/>
                  </a:cubicBezTo>
                  <a:cubicBezTo>
                    <a:pt x="125" y="117"/>
                    <a:pt x="125" y="121"/>
                    <a:pt x="123" y="123"/>
                  </a:cubicBezTo>
                  <a:cubicBezTo>
                    <a:pt x="122" y="124"/>
                    <a:pt x="120" y="125"/>
                    <a:pt x="118"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15" name="Group 259">
            <a:extLst>
              <a:ext uri="{FF2B5EF4-FFF2-40B4-BE49-F238E27FC236}">
                <a16:creationId xmlns:a16="http://schemas.microsoft.com/office/drawing/2014/main" id="{DD3EEFF0-869E-372C-8191-4D4CEE70239E}"/>
              </a:ext>
            </a:extLst>
          </p:cNvPr>
          <p:cNvGrpSpPr>
            <a:grpSpLocks noChangeAspect="1"/>
          </p:cNvGrpSpPr>
          <p:nvPr/>
        </p:nvGrpSpPr>
        <p:grpSpPr bwMode="auto">
          <a:xfrm>
            <a:off x="9334879" y="954927"/>
            <a:ext cx="206062" cy="274320"/>
            <a:chOff x="5561" y="2997"/>
            <a:chExt cx="320" cy="426"/>
          </a:xfrm>
          <a:solidFill>
            <a:srgbClr val="FFFFFF"/>
          </a:solidFill>
        </p:grpSpPr>
        <p:sp>
          <p:nvSpPr>
            <p:cNvPr id="116" name="Freeform 260">
              <a:extLst>
                <a:ext uri="{FF2B5EF4-FFF2-40B4-BE49-F238E27FC236}">
                  <a16:creationId xmlns:a16="http://schemas.microsoft.com/office/drawing/2014/main" id="{0600925D-4C7A-C027-74D4-5033C22A7C7A}"/>
                </a:ext>
              </a:extLst>
            </p:cNvPr>
            <p:cNvSpPr>
              <a:spLocks noEditPoints="1"/>
            </p:cNvSpPr>
            <p:nvPr/>
          </p:nvSpPr>
          <p:spPr bwMode="auto">
            <a:xfrm>
              <a:off x="5614" y="2997"/>
              <a:ext cx="267" cy="373"/>
            </a:xfrm>
            <a:custGeom>
              <a:avLst/>
              <a:gdLst>
                <a:gd name="T0" fmla="*/ 174 w 180"/>
                <a:gd name="T1" fmla="*/ 252 h 252"/>
                <a:gd name="T2" fmla="*/ 6 w 180"/>
                <a:gd name="T3" fmla="*/ 252 h 252"/>
                <a:gd name="T4" fmla="*/ 0 w 180"/>
                <a:gd name="T5" fmla="*/ 246 h 252"/>
                <a:gd name="T6" fmla="*/ 0 w 180"/>
                <a:gd name="T7" fmla="*/ 6 h 252"/>
                <a:gd name="T8" fmla="*/ 6 w 180"/>
                <a:gd name="T9" fmla="*/ 0 h 252"/>
                <a:gd name="T10" fmla="*/ 102 w 180"/>
                <a:gd name="T11" fmla="*/ 0 h 252"/>
                <a:gd name="T12" fmla="*/ 106 w 180"/>
                <a:gd name="T13" fmla="*/ 1 h 252"/>
                <a:gd name="T14" fmla="*/ 178 w 180"/>
                <a:gd name="T15" fmla="*/ 73 h 252"/>
                <a:gd name="T16" fmla="*/ 180 w 180"/>
                <a:gd name="T17" fmla="*/ 78 h 252"/>
                <a:gd name="T18" fmla="*/ 180 w 180"/>
                <a:gd name="T19" fmla="*/ 246 h 252"/>
                <a:gd name="T20" fmla="*/ 174 w 180"/>
                <a:gd name="T21" fmla="*/ 252 h 252"/>
                <a:gd name="T22" fmla="*/ 12 w 180"/>
                <a:gd name="T23" fmla="*/ 240 h 252"/>
                <a:gd name="T24" fmla="*/ 168 w 180"/>
                <a:gd name="T25" fmla="*/ 240 h 252"/>
                <a:gd name="T26" fmla="*/ 168 w 180"/>
                <a:gd name="T27" fmla="*/ 80 h 252"/>
                <a:gd name="T28" fmla="*/ 100 w 180"/>
                <a:gd name="T29" fmla="*/ 12 h 252"/>
                <a:gd name="T30" fmla="*/ 12 w 180"/>
                <a:gd name="T31" fmla="*/ 12 h 252"/>
                <a:gd name="T32" fmla="*/ 12 w 180"/>
                <a:gd name="T33" fmla="*/ 24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0" h="252">
                  <a:moveTo>
                    <a:pt x="174" y="252"/>
                  </a:moveTo>
                  <a:cubicBezTo>
                    <a:pt x="6" y="252"/>
                    <a:pt x="6" y="252"/>
                    <a:pt x="6" y="252"/>
                  </a:cubicBezTo>
                  <a:cubicBezTo>
                    <a:pt x="3" y="252"/>
                    <a:pt x="0" y="249"/>
                    <a:pt x="0" y="246"/>
                  </a:cubicBezTo>
                  <a:cubicBezTo>
                    <a:pt x="0" y="6"/>
                    <a:pt x="0" y="6"/>
                    <a:pt x="0" y="6"/>
                  </a:cubicBezTo>
                  <a:cubicBezTo>
                    <a:pt x="0" y="2"/>
                    <a:pt x="3" y="0"/>
                    <a:pt x="6" y="0"/>
                  </a:cubicBezTo>
                  <a:cubicBezTo>
                    <a:pt x="102" y="0"/>
                    <a:pt x="102" y="0"/>
                    <a:pt x="102" y="0"/>
                  </a:cubicBezTo>
                  <a:cubicBezTo>
                    <a:pt x="104" y="0"/>
                    <a:pt x="105" y="0"/>
                    <a:pt x="106" y="1"/>
                  </a:cubicBezTo>
                  <a:cubicBezTo>
                    <a:pt x="178" y="73"/>
                    <a:pt x="178" y="73"/>
                    <a:pt x="178" y="73"/>
                  </a:cubicBezTo>
                  <a:cubicBezTo>
                    <a:pt x="180" y="75"/>
                    <a:pt x="180" y="76"/>
                    <a:pt x="180" y="78"/>
                  </a:cubicBezTo>
                  <a:cubicBezTo>
                    <a:pt x="180" y="246"/>
                    <a:pt x="180" y="246"/>
                    <a:pt x="180" y="246"/>
                  </a:cubicBezTo>
                  <a:cubicBezTo>
                    <a:pt x="180" y="249"/>
                    <a:pt x="178" y="252"/>
                    <a:pt x="174" y="252"/>
                  </a:cubicBezTo>
                  <a:close/>
                  <a:moveTo>
                    <a:pt x="12" y="240"/>
                  </a:moveTo>
                  <a:cubicBezTo>
                    <a:pt x="168" y="240"/>
                    <a:pt x="168" y="240"/>
                    <a:pt x="168" y="240"/>
                  </a:cubicBezTo>
                  <a:cubicBezTo>
                    <a:pt x="168" y="80"/>
                    <a:pt x="168" y="80"/>
                    <a:pt x="168" y="80"/>
                  </a:cubicBezTo>
                  <a:cubicBezTo>
                    <a:pt x="100" y="12"/>
                    <a:pt x="100" y="12"/>
                    <a:pt x="100" y="12"/>
                  </a:cubicBezTo>
                  <a:cubicBezTo>
                    <a:pt x="12" y="12"/>
                    <a:pt x="12" y="12"/>
                    <a:pt x="12" y="12"/>
                  </a:cubicBezTo>
                  <a:lnTo>
                    <a:pt x="12"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7" name="Freeform 261">
              <a:extLst>
                <a:ext uri="{FF2B5EF4-FFF2-40B4-BE49-F238E27FC236}">
                  <a16:creationId xmlns:a16="http://schemas.microsoft.com/office/drawing/2014/main" id="{8D143DDF-1607-A6EE-AEBF-9CE6DF57EEC3}"/>
                </a:ext>
              </a:extLst>
            </p:cNvPr>
            <p:cNvSpPr>
              <a:spLocks/>
            </p:cNvSpPr>
            <p:nvPr/>
          </p:nvSpPr>
          <p:spPr bwMode="auto">
            <a:xfrm>
              <a:off x="5757" y="2997"/>
              <a:ext cx="124" cy="124"/>
            </a:xfrm>
            <a:custGeom>
              <a:avLst/>
              <a:gdLst>
                <a:gd name="T0" fmla="*/ 78 w 84"/>
                <a:gd name="T1" fmla="*/ 84 h 84"/>
                <a:gd name="T2" fmla="*/ 6 w 84"/>
                <a:gd name="T3" fmla="*/ 84 h 84"/>
                <a:gd name="T4" fmla="*/ 0 w 84"/>
                <a:gd name="T5" fmla="*/ 78 h 84"/>
                <a:gd name="T6" fmla="*/ 0 w 84"/>
                <a:gd name="T7" fmla="*/ 6 h 84"/>
                <a:gd name="T8" fmla="*/ 6 w 84"/>
                <a:gd name="T9" fmla="*/ 0 h 84"/>
                <a:gd name="T10" fmla="*/ 12 w 84"/>
                <a:gd name="T11" fmla="*/ 6 h 84"/>
                <a:gd name="T12" fmla="*/ 12 w 84"/>
                <a:gd name="T13" fmla="*/ 72 h 84"/>
                <a:gd name="T14" fmla="*/ 78 w 84"/>
                <a:gd name="T15" fmla="*/ 72 h 84"/>
                <a:gd name="T16" fmla="*/ 84 w 84"/>
                <a:gd name="T17" fmla="*/ 78 h 84"/>
                <a:gd name="T18" fmla="*/ 78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78" y="84"/>
                  </a:moveTo>
                  <a:cubicBezTo>
                    <a:pt x="6" y="84"/>
                    <a:pt x="6" y="84"/>
                    <a:pt x="6" y="84"/>
                  </a:cubicBezTo>
                  <a:cubicBezTo>
                    <a:pt x="3" y="84"/>
                    <a:pt x="0" y="81"/>
                    <a:pt x="0" y="78"/>
                  </a:cubicBezTo>
                  <a:cubicBezTo>
                    <a:pt x="0" y="6"/>
                    <a:pt x="0" y="6"/>
                    <a:pt x="0" y="6"/>
                  </a:cubicBezTo>
                  <a:cubicBezTo>
                    <a:pt x="0" y="2"/>
                    <a:pt x="3" y="0"/>
                    <a:pt x="6" y="0"/>
                  </a:cubicBezTo>
                  <a:cubicBezTo>
                    <a:pt x="10" y="0"/>
                    <a:pt x="12" y="2"/>
                    <a:pt x="12" y="6"/>
                  </a:cubicBezTo>
                  <a:cubicBezTo>
                    <a:pt x="12" y="72"/>
                    <a:pt x="12" y="72"/>
                    <a:pt x="12" y="72"/>
                  </a:cubicBezTo>
                  <a:cubicBezTo>
                    <a:pt x="78" y="72"/>
                    <a:pt x="78" y="72"/>
                    <a:pt x="78" y="72"/>
                  </a:cubicBezTo>
                  <a:cubicBezTo>
                    <a:pt x="82" y="72"/>
                    <a:pt x="84" y="74"/>
                    <a:pt x="84" y="78"/>
                  </a:cubicBezTo>
                  <a:cubicBezTo>
                    <a:pt x="84" y="81"/>
                    <a:pt x="82" y="84"/>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8" name="Freeform 262">
              <a:extLst>
                <a:ext uri="{FF2B5EF4-FFF2-40B4-BE49-F238E27FC236}">
                  <a16:creationId xmlns:a16="http://schemas.microsoft.com/office/drawing/2014/main" id="{0A83CE94-FAB6-694A-5411-6CD4DE9F0ADF}"/>
                </a:ext>
              </a:extLst>
            </p:cNvPr>
            <p:cNvSpPr>
              <a:spLocks/>
            </p:cNvSpPr>
            <p:nvPr/>
          </p:nvSpPr>
          <p:spPr bwMode="auto">
            <a:xfrm>
              <a:off x="5561" y="3050"/>
              <a:ext cx="267" cy="373"/>
            </a:xfrm>
            <a:custGeom>
              <a:avLst/>
              <a:gdLst>
                <a:gd name="T0" fmla="*/ 174 w 180"/>
                <a:gd name="T1" fmla="*/ 252 h 252"/>
                <a:gd name="T2" fmla="*/ 6 w 180"/>
                <a:gd name="T3" fmla="*/ 252 h 252"/>
                <a:gd name="T4" fmla="*/ 0 w 180"/>
                <a:gd name="T5" fmla="*/ 246 h 252"/>
                <a:gd name="T6" fmla="*/ 0 w 180"/>
                <a:gd name="T7" fmla="*/ 6 h 252"/>
                <a:gd name="T8" fmla="*/ 6 w 180"/>
                <a:gd name="T9" fmla="*/ 0 h 252"/>
                <a:gd name="T10" fmla="*/ 42 w 180"/>
                <a:gd name="T11" fmla="*/ 0 h 252"/>
                <a:gd name="T12" fmla="*/ 48 w 180"/>
                <a:gd name="T13" fmla="*/ 6 h 252"/>
                <a:gd name="T14" fmla="*/ 42 w 180"/>
                <a:gd name="T15" fmla="*/ 12 h 252"/>
                <a:gd name="T16" fmla="*/ 12 w 180"/>
                <a:gd name="T17" fmla="*/ 12 h 252"/>
                <a:gd name="T18" fmla="*/ 12 w 180"/>
                <a:gd name="T19" fmla="*/ 240 h 252"/>
                <a:gd name="T20" fmla="*/ 168 w 180"/>
                <a:gd name="T21" fmla="*/ 240 h 252"/>
                <a:gd name="T22" fmla="*/ 168 w 180"/>
                <a:gd name="T23" fmla="*/ 210 h 252"/>
                <a:gd name="T24" fmla="*/ 174 w 180"/>
                <a:gd name="T25" fmla="*/ 204 h 252"/>
                <a:gd name="T26" fmla="*/ 180 w 180"/>
                <a:gd name="T27" fmla="*/ 210 h 252"/>
                <a:gd name="T28" fmla="*/ 180 w 180"/>
                <a:gd name="T29" fmla="*/ 246 h 252"/>
                <a:gd name="T30" fmla="*/ 174 w 180"/>
                <a:gd name="T31"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252">
                  <a:moveTo>
                    <a:pt x="174" y="252"/>
                  </a:moveTo>
                  <a:cubicBezTo>
                    <a:pt x="6" y="252"/>
                    <a:pt x="6" y="252"/>
                    <a:pt x="6" y="252"/>
                  </a:cubicBezTo>
                  <a:cubicBezTo>
                    <a:pt x="3" y="252"/>
                    <a:pt x="0" y="249"/>
                    <a:pt x="0" y="246"/>
                  </a:cubicBezTo>
                  <a:cubicBezTo>
                    <a:pt x="0" y="6"/>
                    <a:pt x="0" y="6"/>
                    <a:pt x="0" y="6"/>
                  </a:cubicBezTo>
                  <a:cubicBezTo>
                    <a:pt x="0" y="2"/>
                    <a:pt x="3" y="0"/>
                    <a:pt x="6" y="0"/>
                  </a:cubicBezTo>
                  <a:cubicBezTo>
                    <a:pt x="42" y="0"/>
                    <a:pt x="42" y="0"/>
                    <a:pt x="42" y="0"/>
                  </a:cubicBezTo>
                  <a:cubicBezTo>
                    <a:pt x="46" y="0"/>
                    <a:pt x="48" y="2"/>
                    <a:pt x="48" y="6"/>
                  </a:cubicBezTo>
                  <a:cubicBezTo>
                    <a:pt x="48" y="9"/>
                    <a:pt x="46" y="12"/>
                    <a:pt x="42" y="12"/>
                  </a:cubicBezTo>
                  <a:cubicBezTo>
                    <a:pt x="12" y="12"/>
                    <a:pt x="12" y="12"/>
                    <a:pt x="12" y="12"/>
                  </a:cubicBezTo>
                  <a:cubicBezTo>
                    <a:pt x="12" y="240"/>
                    <a:pt x="12" y="240"/>
                    <a:pt x="12" y="240"/>
                  </a:cubicBezTo>
                  <a:cubicBezTo>
                    <a:pt x="168" y="240"/>
                    <a:pt x="168" y="240"/>
                    <a:pt x="168" y="240"/>
                  </a:cubicBezTo>
                  <a:cubicBezTo>
                    <a:pt x="168" y="210"/>
                    <a:pt x="168" y="210"/>
                    <a:pt x="168" y="210"/>
                  </a:cubicBezTo>
                  <a:cubicBezTo>
                    <a:pt x="168" y="206"/>
                    <a:pt x="171" y="204"/>
                    <a:pt x="174" y="204"/>
                  </a:cubicBezTo>
                  <a:cubicBezTo>
                    <a:pt x="178" y="204"/>
                    <a:pt x="180" y="206"/>
                    <a:pt x="180" y="210"/>
                  </a:cubicBezTo>
                  <a:cubicBezTo>
                    <a:pt x="180" y="246"/>
                    <a:pt x="180" y="246"/>
                    <a:pt x="180" y="246"/>
                  </a:cubicBezTo>
                  <a:cubicBezTo>
                    <a:pt x="180" y="249"/>
                    <a:pt x="178" y="252"/>
                    <a:pt x="174" y="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119" name="TextBox 118">
            <a:extLst>
              <a:ext uri="{FF2B5EF4-FFF2-40B4-BE49-F238E27FC236}">
                <a16:creationId xmlns:a16="http://schemas.microsoft.com/office/drawing/2014/main" id="{92004D45-194C-822D-3778-A614B523A151}"/>
              </a:ext>
            </a:extLst>
          </p:cNvPr>
          <p:cNvSpPr txBox="1"/>
          <p:nvPr/>
        </p:nvSpPr>
        <p:spPr>
          <a:xfrm>
            <a:off x="9200312" y="1298887"/>
            <a:ext cx="490484" cy="182880"/>
          </a:xfrm>
          <a:prstGeom prst="rect">
            <a:avLst/>
          </a:prstGeom>
          <a:noFill/>
        </p:spPr>
        <p:txBody>
          <a:bodyPr wrap="square" lIns="0" tIns="0" rIns="0" bIns="0" rtlCol="0" anchor="ctr">
            <a:noAutofit/>
          </a:bodyPr>
          <a:lstStyle/>
          <a:p>
            <a:pPr algn="ctr" defTabSz="228600">
              <a:lnSpc>
                <a:spcPts val="800"/>
              </a:lnSpc>
            </a:pPr>
            <a:r>
              <a:rPr lang="en-US" sz="800" b="1" noProof="0">
                <a:solidFill>
                  <a:schemeClr val="bg1"/>
                </a:solidFill>
              </a:rPr>
              <a:t>File</a:t>
            </a:r>
            <a:endParaRPr lang="en-US" sz="800" b="1">
              <a:solidFill>
                <a:schemeClr val="bg1"/>
              </a:solidFill>
            </a:endParaRPr>
          </a:p>
          <a:p>
            <a:pPr algn="ctr" defTabSz="228600">
              <a:lnSpc>
                <a:spcPts val="800"/>
              </a:lnSpc>
            </a:pPr>
            <a:r>
              <a:rPr lang="en-US" sz="800" b="1" noProof="0">
                <a:solidFill>
                  <a:schemeClr val="bg1"/>
                </a:solidFill>
              </a:rPr>
              <a:t>System</a:t>
            </a:r>
          </a:p>
        </p:txBody>
      </p:sp>
      <p:grpSp>
        <p:nvGrpSpPr>
          <p:cNvPr id="120" name="Group 226">
            <a:extLst>
              <a:ext uri="{FF2B5EF4-FFF2-40B4-BE49-F238E27FC236}">
                <a16:creationId xmlns:a16="http://schemas.microsoft.com/office/drawing/2014/main" id="{D52B53D0-6E75-E3D4-03DD-AF768F262CD1}"/>
              </a:ext>
            </a:extLst>
          </p:cNvPr>
          <p:cNvGrpSpPr>
            <a:grpSpLocks noChangeAspect="1"/>
          </p:cNvGrpSpPr>
          <p:nvPr/>
        </p:nvGrpSpPr>
        <p:grpSpPr bwMode="auto">
          <a:xfrm>
            <a:off x="9820081" y="954927"/>
            <a:ext cx="250405" cy="274320"/>
            <a:chOff x="2437" y="456"/>
            <a:chExt cx="356" cy="390"/>
          </a:xfrm>
          <a:solidFill>
            <a:srgbClr val="FFFFFF"/>
          </a:solidFill>
        </p:grpSpPr>
        <p:sp>
          <p:nvSpPr>
            <p:cNvPr id="121" name="Freeform 227">
              <a:extLst>
                <a:ext uri="{FF2B5EF4-FFF2-40B4-BE49-F238E27FC236}">
                  <a16:creationId xmlns:a16="http://schemas.microsoft.com/office/drawing/2014/main" id="{5996BA06-2221-37D8-ABF7-5962D3B514D0}"/>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2" name="Freeform 228">
              <a:extLst>
                <a:ext uri="{FF2B5EF4-FFF2-40B4-BE49-F238E27FC236}">
                  <a16:creationId xmlns:a16="http://schemas.microsoft.com/office/drawing/2014/main" id="{DB148544-4EB2-5D7E-005A-9F3B4CB937AF}"/>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3" name="Freeform 229">
              <a:extLst>
                <a:ext uri="{FF2B5EF4-FFF2-40B4-BE49-F238E27FC236}">
                  <a16:creationId xmlns:a16="http://schemas.microsoft.com/office/drawing/2014/main" id="{6C32F8CA-3F99-2A08-F6E8-260B67BCEFE1}"/>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4" name="Freeform 230">
              <a:extLst>
                <a:ext uri="{FF2B5EF4-FFF2-40B4-BE49-F238E27FC236}">
                  <a16:creationId xmlns:a16="http://schemas.microsoft.com/office/drawing/2014/main" id="{5E41107A-24A8-1578-64DD-F16B1AF4BB21}"/>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125" name="TextBox 124">
            <a:extLst>
              <a:ext uri="{FF2B5EF4-FFF2-40B4-BE49-F238E27FC236}">
                <a16:creationId xmlns:a16="http://schemas.microsoft.com/office/drawing/2014/main" id="{957FAB01-2F12-D6C3-9F2C-3332D97BA666}"/>
              </a:ext>
            </a:extLst>
          </p:cNvPr>
          <p:cNvSpPr txBox="1"/>
          <p:nvPr/>
        </p:nvSpPr>
        <p:spPr>
          <a:xfrm>
            <a:off x="9700041" y="1298887"/>
            <a:ext cx="490484" cy="182880"/>
          </a:xfrm>
          <a:prstGeom prst="rect">
            <a:avLst/>
          </a:prstGeom>
          <a:noFill/>
        </p:spPr>
        <p:txBody>
          <a:bodyPr wrap="square" lIns="0" tIns="0" rIns="0" bIns="0" rtlCol="0" anchor="ctr">
            <a:noAutofit/>
          </a:bodyPr>
          <a:lstStyle/>
          <a:p>
            <a:pPr algn="ctr" defTabSz="228600">
              <a:lnSpc>
                <a:spcPts val="800"/>
              </a:lnSpc>
            </a:pPr>
            <a:r>
              <a:rPr lang="en-US" sz="800" b="1" noProof="0">
                <a:solidFill>
                  <a:schemeClr val="bg1"/>
                </a:solidFill>
              </a:rPr>
              <a:t>Data Lookup</a:t>
            </a:r>
          </a:p>
        </p:txBody>
      </p:sp>
      <p:sp>
        <p:nvSpPr>
          <p:cNvPr id="126" name="TextBox 125">
            <a:extLst>
              <a:ext uri="{FF2B5EF4-FFF2-40B4-BE49-F238E27FC236}">
                <a16:creationId xmlns:a16="http://schemas.microsoft.com/office/drawing/2014/main" id="{949FD545-7C99-C3BC-4054-487B39566CAA}"/>
              </a:ext>
            </a:extLst>
          </p:cNvPr>
          <p:cNvSpPr txBox="1"/>
          <p:nvPr/>
        </p:nvSpPr>
        <p:spPr>
          <a:xfrm>
            <a:off x="10182641" y="1298887"/>
            <a:ext cx="490484" cy="182880"/>
          </a:xfrm>
          <a:prstGeom prst="rect">
            <a:avLst/>
          </a:prstGeom>
          <a:noFill/>
        </p:spPr>
        <p:txBody>
          <a:bodyPr wrap="square" lIns="0" tIns="0" rIns="0" bIns="0" rtlCol="0" anchor="ctr">
            <a:noAutofit/>
          </a:bodyPr>
          <a:lstStyle/>
          <a:p>
            <a:pPr algn="ctr" defTabSz="228600">
              <a:lnSpc>
                <a:spcPts val="800"/>
              </a:lnSpc>
            </a:pPr>
            <a:r>
              <a:rPr lang="en-US" sz="800" b="1" noProof="0">
                <a:solidFill>
                  <a:schemeClr val="bg1"/>
                </a:solidFill>
              </a:rPr>
              <a:t>Email</a:t>
            </a:r>
          </a:p>
          <a:p>
            <a:pPr algn="ctr" defTabSz="228600">
              <a:lnSpc>
                <a:spcPts val="800"/>
              </a:lnSpc>
            </a:pPr>
            <a:r>
              <a:rPr lang="en-US" sz="800" b="1">
                <a:solidFill>
                  <a:schemeClr val="bg1"/>
                </a:solidFill>
              </a:rPr>
              <a:t>Tool</a:t>
            </a:r>
            <a:endParaRPr lang="en-US" sz="800" b="1" noProof="0">
              <a:solidFill>
                <a:schemeClr val="bg1"/>
              </a:solidFill>
            </a:endParaRPr>
          </a:p>
        </p:txBody>
      </p:sp>
      <p:grpSp>
        <p:nvGrpSpPr>
          <p:cNvPr id="127" name="Group 21">
            <a:extLst>
              <a:ext uri="{FF2B5EF4-FFF2-40B4-BE49-F238E27FC236}">
                <a16:creationId xmlns:a16="http://schemas.microsoft.com/office/drawing/2014/main" id="{B6C45B31-D1EF-ED9D-AE99-562AAECA27E1}"/>
              </a:ext>
            </a:extLst>
          </p:cNvPr>
          <p:cNvGrpSpPr>
            <a:grpSpLocks noChangeAspect="1"/>
          </p:cNvGrpSpPr>
          <p:nvPr/>
        </p:nvGrpSpPr>
        <p:grpSpPr bwMode="auto">
          <a:xfrm>
            <a:off x="10289906" y="1008106"/>
            <a:ext cx="268821" cy="182880"/>
            <a:chOff x="3456" y="519"/>
            <a:chExt cx="391" cy="266"/>
          </a:xfrm>
          <a:solidFill>
            <a:srgbClr val="FFFFFF"/>
          </a:solidFill>
        </p:grpSpPr>
        <p:sp>
          <p:nvSpPr>
            <p:cNvPr id="128" name="Freeform 22">
              <a:extLst>
                <a:ext uri="{FF2B5EF4-FFF2-40B4-BE49-F238E27FC236}">
                  <a16:creationId xmlns:a16="http://schemas.microsoft.com/office/drawing/2014/main" id="{6E7C4984-4814-5E62-18D4-5CBB6F077305}"/>
                </a:ext>
              </a:extLst>
            </p:cNvPr>
            <p:cNvSpPr>
              <a:spLocks noEditPoints="1"/>
            </p:cNvSpPr>
            <p:nvPr/>
          </p:nvSpPr>
          <p:spPr bwMode="auto">
            <a:xfrm>
              <a:off x="3456" y="519"/>
              <a:ext cx="391" cy="266"/>
            </a:xfrm>
            <a:custGeom>
              <a:avLst/>
              <a:gdLst>
                <a:gd name="T0" fmla="*/ 240 w 264"/>
                <a:gd name="T1" fmla="*/ 180 h 180"/>
                <a:gd name="T2" fmla="*/ 24 w 264"/>
                <a:gd name="T3" fmla="*/ 180 h 180"/>
                <a:gd name="T4" fmla="*/ 0 w 264"/>
                <a:gd name="T5" fmla="*/ 156 h 180"/>
                <a:gd name="T6" fmla="*/ 0 w 264"/>
                <a:gd name="T7" fmla="*/ 24 h 180"/>
                <a:gd name="T8" fmla="*/ 24 w 264"/>
                <a:gd name="T9" fmla="*/ 0 h 180"/>
                <a:gd name="T10" fmla="*/ 240 w 264"/>
                <a:gd name="T11" fmla="*/ 0 h 180"/>
                <a:gd name="T12" fmla="*/ 264 w 264"/>
                <a:gd name="T13" fmla="*/ 24 h 180"/>
                <a:gd name="T14" fmla="*/ 264 w 264"/>
                <a:gd name="T15" fmla="*/ 156 h 180"/>
                <a:gd name="T16" fmla="*/ 240 w 264"/>
                <a:gd name="T17" fmla="*/ 180 h 180"/>
                <a:gd name="T18" fmla="*/ 24 w 264"/>
                <a:gd name="T19" fmla="*/ 12 h 180"/>
                <a:gd name="T20" fmla="*/ 12 w 264"/>
                <a:gd name="T21" fmla="*/ 24 h 180"/>
                <a:gd name="T22" fmla="*/ 12 w 264"/>
                <a:gd name="T23" fmla="*/ 156 h 180"/>
                <a:gd name="T24" fmla="*/ 24 w 264"/>
                <a:gd name="T25" fmla="*/ 168 h 180"/>
                <a:gd name="T26" fmla="*/ 240 w 264"/>
                <a:gd name="T27" fmla="*/ 168 h 180"/>
                <a:gd name="T28" fmla="*/ 252 w 264"/>
                <a:gd name="T29" fmla="*/ 156 h 180"/>
                <a:gd name="T30" fmla="*/ 252 w 264"/>
                <a:gd name="T31" fmla="*/ 24 h 180"/>
                <a:gd name="T32" fmla="*/ 240 w 264"/>
                <a:gd name="T33" fmla="*/ 12 h 180"/>
                <a:gd name="T34" fmla="*/ 24 w 264"/>
                <a:gd name="T35" fmla="*/ 1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180">
                  <a:moveTo>
                    <a:pt x="240" y="180"/>
                  </a:moveTo>
                  <a:cubicBezTo>
                    <a:pt x="24" y="180"/>
                    <a:pt x="24" y="180"/>
                    <a:pt x="24" y="180"/>
                  </a:cubicBezTo>
                  <a:cubicBezTo>
                    <a:pt x="11" y="180"/>
                    <a:pt x="0" y="169"/>
                    <a:pt x="0" y="156"/>
                  </a:cubicBezTo>
                  <a:cubicBezTo>
                    <a:pt x="0" y="24"/>
                    <a:pt x="0" y="24"/>
                    <a:pt x="0" y="24"/>
                  </a:cubicBezTo>
                  <a:cubicBezTo>
                    <a:pt x="0" y="11"/>
                    <a:pt x="11" y="0"/>
                    <a:pt x="24" y="0"/>
                  </a:cubicBezTo>
                  <a:cubicBezTo>
                    <a:pt x="240" y="0"/>
                    <a:pt x="240" y="0"/>
                    <a:pt x="240" y="0"/>
                  </a:cubicBezTo>
                  <a:cubicBezTo>
                    <a:pt x="253" y="0"/>
                    <a:pt x="264" y="11"/>
                    <a:pt x="264" y="24"/>
                  </a:cubicBezTo>
                  <a:cubicBezTo>
                    <a:pt x="264" y="156"/>
                    <a:pt x="264" y="156"/>
                    <a:pt x="264" y="156"/>
                  </a:cubicBezTo>
                  <a:cubicBezTo>
                    <a:pt x="264" y="169"/>
                    <a:pt x="253" y="180"/>
                    <a:pt x="240" y="180"/>
                  </a:cubicBezTo>
                  <a:close/>
                  <a:moveTo>
                    <a:pt x="24" y="12"/>
                  </a:moveTo>
                  <a:cubicBezTo>
                    <a:pt x="17" y="12"/>
                    <a:pt x="12" y="18"/>
                    <a:pt x="12" y="24"/>
                  </a:cubicBezTo>
                  <a:cubicBezTo>
                    <a:pt x="12" y="156"/>
                    <a:pt x="12" y="156"/>
                    <a:pt x="12" y="156"/>
                  </a:cubicBezTo>
                  <a:cubicBezTo>
                    <a:pt x="12" y="163"/>
                    <a:pt x="17" y="168"/>
                    <a:pt x="24" y="168"/>
                  </a:cubicBezTo>
                  <a:cubicBezTo>
                    <a:pt x="240" y="168"/>
                    <a:pt x="240" y="168"/>
                    <a:pt x="240" y="168"/>
                  </a:cubicBezTo>
                  <a:cubicBezTo>
                    <a:pt x="246" y="168"/>
                    <a:pt x="252" y="163"/>
                    <a:pt x="252" y="156"/>
                  </a:cubicBezTo>
                  <a:cubicBezTo>
                    <a:pt x="252" y="24"/>
                    <a:pt x="252" y="24"/>
                    <a:pt x="252" y="24"/>
                  </a:cubicBezTo>
                  <a:cubicBezTo>
                    <a:pt x="252" y="18"/>
                    <a:pt x="246" y="12"/>
                    <a:pt x="240" y="12"/>
                  </a:cubicBezTo>
                  <a:lnTo>
                    <a:pt x="2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29" name="Freeform 23">
              <a:extLst>
                <a:ext uri="{FF2B5EF4-FFF2-40B4-BE49-F238E27FC236}">
                  <a16:creationId xmlns:a16="http://schemas.microsoft.com/office/drawing/2014/main" id="{E07ADCFF-9C6C-6715-BD30-D494E3008AA5}"/>
                </a:ext>
              </a:extLst>
            </p:cNvPr>
            <p:cNvSpPr>
              <a:spLocks/>
            </p:cNvSpPr>
            <p:nvPr/>
          </p:nvSpPr>
          <p:spPr bwMode="auto">
            <a:xfrm>
              <a:off x="3463" y="526"/>
              <a:ext cx="376" cy="162"/>
            </a:xfrm>
            <a:custGeom>
              <a:avLst/>
              <a:gdLst>
                <a:gd name="T0" fmla="*/ 127 w 254"/>
                <a:gd name="T1" fmla="*/ 109 h 109"/>
                <a:gd name="T2" fmla="*/ 123 w 254"/>
                <a:gd name="T3" fmla="*/ 108 h 109"/>
                <a:gd name="T4" fmla="*/ 3 w 254"/>
                <a:gd name="T5" fmla="*/ 12 h 109"/>
                <a:gd name="T6" fmla="*/ 2 w 254"/>
                <a:gd name="T7" fmla="*/ 3 h 109"/>
                <a:gd name="T8" fmla="*/ 11 w 254"/>
                <a:gd name="T9" fmla="*/ 3 h 109"/>
                <a:gd name="T10" fmla="*/ 127 w 254"/>
                <a:gd name="T11" fmla="*/ 96 h 109"/>
                <a:gd name="T12" fmla="*/ 243 w 254"/>
                <a:gd name="T13" fmla="*/ 3 h 109"/>
                <a:gd name="T14" fmla="*/ 252 w 254"/>
                <a:gd name="T15" fmla="*/ 3 h 109"/>
                <a:gd name="T16" fmla="*/ 251 w 254"/>
                <a:gd name="T17" fmla="*/ 12 h 109"/>
                <a:gd name="T18" fmla="*/ 131 w 254"/>
                <a:gd name="T19" fmla="*/ 108 h 109"/>
                <a:gd name="T20" fmla="*/ 127 w 254"/>
                <a:gd name="T21"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109">
                  <a:moveTo>
                    <a:pt x="127" y="109"/>
                  </a:moveTo>
                  <a:cubicBezTo>
                    <a:pt x="126" y="109"/>
                    <a:pt x="124" y="109"/>
                    <a:pt x="123" y="108"/>
                  </a:cubicBezTo>
                  <a:cubicBezTo>
                    <a:pt x="3" y="12"/>
                    <a:pt x="3" y="12"/>
                    <a:pt x="3" y="12"/>
                  </a:cubicBezTo>
                  <a:cubicBezTo>
                    <a:pt x="1" y="10"/>
                    <a:pt x="0" y="6"/>
                    <a:pt x="2" y="3"/>
                  </a:cubicBezTo>
                  <a:cubicBezTo>
                    <a:pt x="4" y="1"/>
                    <a:pt x="8" y="0"/>
                    <a:pt x="11" y="3"/>
                  </a:cubicBezTo>
                  <a:cubicBezTo>
                    <a:pt x="127" y="96"/>
                    <a:pt x="127" y="96"/>
                    <a:pt x="127" y="96"/>
                  </a:cubicBezTo>
                  <a:cubicBezTo>
                    <a:pt x="243" y="3"/>
                    <a:pt x="243" y="3"/>
                    <a:pt x="243" y="3"/>
                  </a:cubicBezTo>
                  <a:cubicBezTo>
                    <a:pt x="246" y="0"/>
                    <a:pt x="249" y="1"/>
                    <a:pt x="252" y="3"/>
                  </a:cubicBezTo>
                  <a:cubicBezTo>
                    <a:pt x="254" y="6"/>
                    <a:pt x="253" y="10"/>
                    <a:pt x="251" y="12"/>
                  </a:cubicBezTo>
                  <a:cubicBezTo>
                    <a:pt x="131" y="108"/>
                    <a:pt x="131" y="108"/>
                    <a:pt x="131" y="108"/>
                  </a:cubicBezTo>
                  <a:cubicBezTo>
                    <a:pt x="129" y="109"/>
                    <a:pt x="128" y="109"/>
                    <a:pt x="127"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1908618308"/>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36F586-D4C7-DF99-79EC-B5A02B6C4FF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D99764A-03E5-0C3A-25F5-9F1C61B0A757}"/>
              </a:ext>
            </a:extLst>
          </p:cNvPr>
          <p:cNvSpPr>
            <a:spLocks noGrp="1"/>
          </p:cNvSpPr>
          <p:nvPr>
            <p:ph type="title"/>
          </p:nvPr>
        </p:nvSpPr>
        <p:spPr/>
        <p:txBody>
          <a:bodyPr/>
          <a:lstStyle/>
          <a:p>
            <a:r>
              <a:rPr lang="en-US"/>
              <a:t>MCP Architecture</a:t>
            </a:r>
          </a:p>
        </p:txBody>
      </p:sp>
      <p:pic>
        <p:nvPicPr>
          <p:cNvPr id="8" name="Picture 7">
            <a:extLst>
              <a:ext uri="{FF2B5EF4-FFF2-40B4-BE49-F238E27FC236}">
                <a16:creationId xmlns:a16="http://schemas.microsoft.com/office/drawing/2014/main" id="{8246037D-568A-6DE9-DEDA-BC27EB32216D}"/>
              </a:ext>
            </a:extLst>
          </p:cNvPr>
          <p:cNvPicPr>
            <a:picLocks noChangeAspect="1"/>
          </p:cNvPicPr>
          <p:nvPr/>
        </p:nvPicPr>
        <p:blipFill>
          <a:blip r:embed="rId2">
            <a:clrChange>
              <a:clrFrom>
                <a:srgbClr val="FEFEFE"/>
              </a:clrFrom>
              <a:clrTo>
                <a:srgbClr val="FEFEFE">
                  <a:alpha val="0"/>
                </a:srgbClr>
              </a:clrTo>
            </a:clrChange>
          </a:blip>
          <a:stretch>
            <a:fillRect/>
          </a:stretch>
        </p:blipFill>
        <p:spPr>
          <a:xfrm>
            <a:off x="6675641" y="3840064"/>
            <a:ext cx="4616844" cy="2529367"/>
          </a:xfrm>
          <a:prstGeom prst="rect">
            <a:avLst/>
          </a:prstGeom>
        </p:spPr>
      </p:pic>
      <p:sp>
        <p:nvSpPr>
          <p:cNvPr id="10" name="TextBox 9">
            <a:extLst>
              <a:ext uri="{FF2B5EF4-FFF2-40B4-BE49-F238E27FC236}">
                <a16:creationId xmlns:a16="http://schemas.microsoft.com/office/drawing/2014/main" id="{3CC79D59-DC34-8D61-37A3-FC08B2140197}"/>
              </a:ext>
            </a:extLst>
          </p:cNvPr>
          <p:cNvSpPr txBox="1"/>
          <p:nvPr/>
        </p:nvSpPr>
        <p:spPr>
          <a:xfrm>
            <a:off x="871068" y="6528940"/>
            <a:ext cx="4164321" cy="215444"/>
          </a:xfrm>
          <a:prstGeom prst="rect">
            <a:avLst/>
          </a:prstGeom>
          <a:noFill/>
        </p:spPr>
        <p:txBody>
          <a:bodyPr wrap="square">
            <a:spAutoFit/>
          </a:bodyPr>
          <a:lstStyle/>
          <a:p>
            <a:r>
              <a:rPr lang="en-US" sz="800"/>
              <a:t>Source: </a:t>
            </a:r>
            <a:r>
              <a:rPr lang="en-US" sz="800">
                <a:hlinkClick r:id="rId3"/>
              </a:rPr>
              <a:t>MCP: Build Rich-Context AI Apps with Anthropic - DeepLearning.AI</a:t>
            </a:r>
            <a:endParaRPr lang="en-US" sz="800"/>
          </a:p>
        </p:txBody>
      </p:sp>
      <p:pic>
        <p:nvPicPr>
          <p:cNvPr id="1026" name="Picture 2">
            <a:extLst>
              <a:ext uri="{FF2B5EF4-FFF2-40B4-BE49-F238E27FC236}">
                <a16:creationId xmlns:a16="http://schemas.microsoft.com/office/drawing/2014/main" id="{F4605466-4B57-D1D6-8428-7F7158BEA146}"/>
              </a:ext>
            </a:extLst>
          </p:cNvPr>
          <p:cNvPicPr>
            <a:picLocks noChangeAspect="1" noChangeArrowheads="1"/>
          </p:cNvPicPr>
          <p:nvPr/>
        </p:nvPicPr>
        <p:blipFill rotWithShape="1">
          <a:blip r:embed="rId4">
            <a:clrChange>
              <a:clrFrom>
                <a:srgbClr val="FEFEFE"/>
              </a:clrFrom>
              <a:clrTo>
                <a:srgbClr val="FEFEFE">
                  <a:alpha val="0"/>
                </a:srgbClr>
              </a:clrTo>
            </a:clrChange>
            <a:extLst>
              <a:ext uri="{28A0092B-C50C-407E-A947-70E740481C1C}">
                <a14:useLocalDpi xmlns:a14="http://schemas.microsoft.com/office/drawing/2010/main" val="0"/>
              </a:ext>
            </a:extLst>
          </a:blip>
          <a:srcRect l="10923" t="7679" r="13459"/>
          <a:stretch/>
        </p:blipFill>
        <p:spPr bwMode="auto">
          <a:xfrm>
            <a:off x="381001" y="878960"/>
            <a:ext cx="4580860" cy="2926714"/>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a:extLst>
              <a:ext uri="{FF2B5EF4-FFF2-40B4-BE49-F238E27FC236}">
                <a16:creationId xmlns:a16="http://schemas.microsoft.com/office/drawing/2014/main" id="{25FC4AE2-BBCB-A011-596B-92F19382ECF5}"/>
              </a:ext>
            </a:extLst>
          </p:cNvPr>
          <p:cNvPicPr>
            <a:picLocks noChangeAspect="1" noChangeArrowheads="1"/>
          </p:cNvPicPr>
          <p:nvPr/>
        </p:nvPicPr>
        <p:blipFill rotWithShape="1">
          <a:blip r:embed="rId5">
            <a:clrChange>
              <a:clrFrom>
                <a:srgbClr val="FEFEFE"/>
              </a:clrFrom>
              <a:clrTo>
                <a:srgbClr val="FEFEFE">
                  <a:alpha val="0"/>
                </a:srgbClr>
              </a:clrTo>
            </a:clrChange>
            <a:extLst>
              <a:ext uri="{28A0092B-C50C-407E-A947-70E740481C1C}">
                <a14:useLocalDpi xmlns:a14="http://schemas.microsoft.com/office/drawing/2010/main" val="0"/>
              </a:ext>
            </a:extLst>
          </a:blip>
          <a:srcRect l="5007" t="7605" r="8502" b="5338"/>
          <a:stretch/>
        </p:blipFill>
        <p:spPr bwMode="auto">
          <a:xfrm>
            <a:off x="6675641" y="1004465"/>
            <a:ext cx="4919330" cy="2459665"/>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a:extLst>
              <a:ext uri="{FF2B5EF4-FFF2-40B4-BE49-F238E27FC236}">
                <a16:creationId xmlns:a16="http://schemas.microsoft.com/office/drawing/2014/main" id="{6B3AED2C-9F33-06E8-A357-F7EF2FD901A5}"/>
              </a:ext>
            </a:extLst>
          </p:cNvPr>
          <p:cNvPicPr>
            <a:picLocks noChangeAspect="1" noChangeArrowheads="1"/>
          </p:cNvPicPr>
          <p:nvPr/>
        </p:nvPicPr>
        <p:blipFill rotWithShape="1">
          <a:blip r:embed="rId6">
            <a:clrChange>
              <a:clrFrom>
                <a:srgbClr val="FEFEFE"/>
              </a:clrFrom>
              <a:clrTo>
                <a:srgbClr val="FEFEFE">
                  <a:alpha val="0"/>
                </a:srgbClr>
              </a:clrTo>
            </a:clrChange>
            <a:extLst>
              <a:ext uri="{28A0092B-C50C-407E-A947-70E740481C1C}">
                <a14:useLocalDpi xmlns:a14="http://schemas.microsoft.com/office/drawing/2010/main" val="0"/>
              </a:ext>
            </a:extLst>
          </a:blip>
          <a:srcRect l="2043" t="11660" r="7727"/>
          <a:stretch/>
        </p:blipFill>
        <p:spPr bwMode="auto">
          <a:xfrm>
            <a:off x="487678" y="3971892"/>
            <a:ext cx="5645179" cy="22863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86165461"/>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5994F8-A5B3-D572-ADA4-A1EC6024D37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7A6376E-C8AB-70CC-3D82-A6303730E194}"/>
              </a:ext>
            </a:extLst>
          </p:cNvPr>
          <p:cNvSpPr>
            <a:spLocks noGrp="1"/>
          </p:cNvSpPr>
          <p:nvPr>
            <p:ph type="title"/>
          </p:nvPr>
        </p:nvSpPr>
        <p:spPr/>
        <p:txBody>
          <a:bodyPr/>
          <a:lstStyle/>
          <a:p>
            <a:r>
              <a:rPr lang="en-US"/>
              <a:t>MCP Architecture</a:t>
            </a:r>
          </a:p>
        </p:txBody>
      </p:sp>
      <p:sp>
        <p:nvSpPr>
          <p:cNvPr id="10" name="TextBox 9">
            <a:extLst>
              <a:ext uri="{FF2B5EF4-FFF2-40B4-BE49-F238E27FC236}">
                <a16:creationId xmlns:a16="http://schemas.microsoft.com/office/drawing/2014/main" id="{399C7EA4-BBEE-9C99-1A68-CA1239E1BAAE}"/>
              </a:ext>
            </a:extLst>
          </p:cNvPr>
          <p:cNvSpPr txBox="1"/>
          <p:nvPr/>
        </p:nvSpPr>
        <p:spPr>
          <a:xfrm>
            <a:off x="871068" y="6528940"/>
            <a:ext cx="4164321" cy="215444"/>
          </a:xfrm>
          <a:prstGeom prst="rect">
            <a:avLst/>
          </a:prstGeom>
          <a:noFill/>
        </p:spPr>
        <p:txBody>
          <a:bodyPr wrap="square">
            <a:spAutoFit/>
          </a:bodyPr>
          <a:lstStyle/>
          <a:p>
            <a:r>
              <a:rPr lang="en-US" sz="800"/>
              <a:t>Source: </a:t>
            </a:r>
            <a:r>
              <a:rPr lang="en-US" sz="800">
                <a:hlinkClick r:id="rId2"/>
              </a:rPr>
              <a:t>MCP: Build Rich-Context AI Apps with Anthropic - DeepLearning.AI</a:t>
            </a:r>
            <a:endParaRPr lang="en-US" sz="800"/>
          </a:p>
        </p:txBody>
      </p:sp>
      <p:pic>
        <p:nvPicPr>
          <p:cNvPr id="3" name="Picture 8">
            <a:extLst>
              <a:ext uri="{FF2B5EF4-FFF2-40B4-BE49-F238E27FC236}">
                <a16:creationId xmlns:a16="http://schemas.microsoft.com/office/drawing/2014/main" id="{CBAEAACF-A237-AE5B-9C7E-4B0DEAC9D0EF}"/>
              </a:ext>
            </a:extLst>
          </p:cNvPr>
          <p:cNvPicPr>
            <a:picLocks noChangeAspect="1" noChangeArrowheads="1"/>
          </p:cNvPicPr>
          <p:nvPr/>
        </p:nvPicPr>
        <p:blipFill rotWithShape="1">
          <a:blip r:embed="rId3">
            <a:clrChange>
              <a:clrFrom>
                <a:srgbClr val="FEFEFE"/>
              </a:clrFrom>
              <a:clrTo>
                <a:srgbClr val="FEFEFE">
                  <a:alpha val="0"/>
                </a:srgbClr>
              </a:clrTo>
            </a:clrChange>
            <a:extLst>
              <a:ext uri="{28A0092B-C50C-407E-A947-70E740481C1C}">
                <a14:useLocalDpi xmlns:a14="http://schemas.microsoft.com/office/drawing/2010/main" val="0"/>
              </a:ext>
            </a:extLst>
          </a:blip>
          <a:srcRect t="7517"/>
          <a:stretch/>
        </p:blipFill>
        <p:spPr bwMode="auto">
          <a:xfrm>
            <a:off x="2654964" y="711780"/>
            <a:ext cx="6882070" cy="2921294"/>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10">
            <a:extLst>
              <a:ext uri="{FF2B5EF4-FFF2-40B4-BE49-F238E27FC236}">
                <a16:creationId xmlns:a16="http://schemas.microsoft.com/office/drawing/2014/main" id="{BC3AC351-DB04-E15E-BAF3-4251A8054B36}"/>
              </a:ext>
            </a:extLst>
          </p:cNvPr>
          <p:cNvPicPr>
            <a:picLocks noChangeAspect="1" noChangeArrowheads="1"/>
          </p:cNvPicPr>
          <p:nvPr/>
        </p:nvPicPr>
        <p:blipFill rotWithShape="1">
          <a:blip r:embed="rId4">
            <a:clrChange>
              <a:clrFrom>
                <a:srgbClr val="FEFEFE"/>
              </a:clrFrom>
              <a:clrTo>
                <a:srgbClr val="FEFEFE">
                  <a:alpha val="0"/>
                </a:srgbClr>
              </a:clrTo>
            </a:clrChange>
            <a:extLst>
              <a:ext uri="{28A0092B-C50C-407E-A947-70E740481C1C}">
                <a14:useLocalDpi xmlns:a14="http://schemas.microsoft.com/office/drawing/2010/main" val="0"/>
              </a:ext>
            </a:extLst>
          </a:blip>
          <a:srcRect l="9547" t="6992" r="18538" b="6544"/>
          <a:stretch/>
        </p:blipFill>
        <p:spPr bwMode="auto">
          <a:xfrm>
            <a:off x="489149" y="3812429"/>
            <a:ext cx="4499329" cy="266956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12">
            <a:extLst>
              <a:ext uri="{FF2B5EF4-FFF2-40B4-BE49-F238E27FC236}">
                <a16:creationId xmlns:a16="http://schemas.microsoft.com/office/drawing/2014/main" id="{D125D494-1624-3563-3347-4EDF3D42F5E0}"/>
              </a:ext>
            </a:extLst>
          </p:cNvPr>
          <p:cNvPicPr>
            <a:picLocks noChangeAspect="1" noChangeArrowheads="1"/>
          </p:cNvPicPr>
          <p:nvPr/>
        </p:nvPicPr>
        <p:blipFill rotWithShape="1">
          <a:blip r:embed="rId5">
            <a:clrChange>
              <a:clrFrom>
                <a:srgbClr val="FEFEFE"/>
              </a:clrFrom>
              <a:clrTo>
                <a:srgbClr val="FEFEFE">
                  <a:alpha val="0"/>
                </a:srgbClr>
              </a:clrTo>
            </a:clrChange>
            <a:extLst>
              <a:ext uri="{28A0092B-C50C-407E-A947-70E740481C1C}">
                <a14:useLocalDpi xmlns:a14="http://schemas.microsoft.com/office/drawing/2010/main" val="0"/>
              </a:ext>
            </a:extLst>
          </a:blip>
          <a:srcRect t="9780"/>
          <a:stretch/>
        </p:blipFill>
        <p:spPr bwMode="auto">
          <a:xfrm>
            <a:off x="5212258" y="3933772"/>
            <a:ext cx="6256424" cy="242687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08795465"/>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41BA18-9DC4-44A7-4706-235A06740FC7}"/>
              </a:ext>
            </a:extLst>
          </p:cNvPr>
          <p:cNvSpPr>
            <a:spLocks noGrp="1"/>
          </p:cNvSpPr>
          <p:nvPr>
            <p:ph type="title"/>
          </p:nvPr>
        </p:nvSpPr>
        <p:spPr/>
        <p:txBody>
          <a:bodyPr/>
          <a:lstStyle/>
          <a:p>
            <a:r>
              <a:rPr lang="en-US"/>
              <a:t>Example MCP Servers</a:t>
            </a:r>
          </a:p>
        </p:txBody>
      </p:sp>
      <p:pic>
        <p:nvPicPr>
          <p:cNvPr id="4" name="Picture 3">
            <a:extLst>
              <a:ext uri="{FF2B5EF4-FFF2-40B4-BE49-F238E27FC236}">
                <a16:creationId xmlns:a16="http://schemas.microsoft.com/office/drawing/2014/main" id="{B1BDF4BC-B284-E9C3-6B31-385C98ACE885}"/>
              </a:ext>
            </a:extLst>
          </p:cNvPr>
          <p:cNvPicPr>
            <a:picLocks noChangeAspect="1"/>
          </p:cNvPicPr>
          <p:nvPr/>
        </p:nvPicPr>
        <p:blipFill>
          <a:blip r:embed="rId2"/>
          <a:stretch>
            <a:fillRect/>
          </a:stretch>
        </p:blipFill>
        <p:spPr>
          <a:xfrm>
            <a:off x="463836" y="1023821"/>
            <a:ext cx="5614467" cy="5152516"/>
          </a:xfrm>
          <a:prstGeom prst="roundRect">
            <a:avLst>
              <a:gd name="adj" fmla="val 1554"/>
            </a:avLst>
          </a:prstGeom>
          <a:effectLst>
            <a:outerShdw blurRad="50800" dist="38100" dir="2700000" algn="tl" rotWithShape="0">
              <a:prstClr val="black">
                <a:alpha val="40000"/>
              </a:prstClr>
            </a:outerShdw>
          </a:effectLst>
        </p:spPr>
      </p:pic>
      <p:pic>
        <p:nvPicPr>
          <p:cNvPr id="6" name="Picture 5">
            <a:extLst>
              <a:ext uri="{FF2B5EF4-FFF2-40B4-BE49-F238E27FC236}">
                <a16:creationId xmlns:a16="http://schemas.microsoft.com/office/drawing/2014/main" id="{31EB1F78-82A9-266A-AEC1-3D26921F7DEB}"/>
              </a:ext>
            </a:extLst>
          </p:cNvPr>
          <p:cNvPicPr>
            <a:picLocks noChangeAspect="1"/>
          </p:cNvPicPr>
          <p:nvPr/>
        </p:nvPicPr>
        <p:blipFill>
          <a:blip r:embed="rId3"/>
          <a:stretch>
            <a:fillRect/>
          </a:stretch>
        </p:blipFill>
        <p:spPr>
          <a:xfrm>
            <a:off x="6296665" y="1023821"/>
            <a:ext cx="5396105" cy="5152516"/>
          </a:xfrm>
          <a:prstGeom prst="roundRect">
            <a:avLst>
              <a:gd name="adj" fmla="val 1668"/>
            </a:avLst>
          </a:prstGeom>
          <a:effectLst>
            <a:outerShdw blurRad="50800" dist="38100" dir="2700000" algn="tl" rotWithShape="0">
              <a:prstClr val="black">
                <a:alpha val="40000"/>
              </a:prstClr>
            </a:outerShdw>
          </a:effectLst>
        </p:spPr>
      </p:pic>
      <p:sp>
        <p:nvSpPr>
          <p:cNvPr id="8" name="TextBox 7">
            <a:extLst>
              <a:ext uri="{FF2B5EF4-FFF2-40B4-BE49-F238E27FC236}">
                <a16:creationId xmlns:a16="http://schemas.microsoft.com/office/drawing/2014/main" id="{73632632-60FC-BDDE-1AD1-EB2BEBDCEA02}"/>
              </a:ext>
            </a:extLst>
          </p:cNvPr>
          <p:cNvSpPr txBox="1"/>
          <p:nvPr/>
        </p:nvSpPr>
        <p:spPr>
          <a:xfrm>
            <a:off x="998389" y="6457468"/>
            <a:ext cx="4580753" cy="215444"/>
          </a:xfrm>
          <a:prstGeom prst="rect">
            <a:avLst/>
          </a:prstGeom>
          <a:noFill/>
        </p:spPr>
        <p:txBody>
          <a:bodyPr wrap="square">
            <a:spAutoFit/>
          </a:bodyPr>
          <a:lstStyle/>
          <a:p>
            <a:r>
              <a:rPr lang="en-US" sz="800"/>
              <a:t>Source: </a:t>
            </a:r>
            <a:r>
              <a:rPr lang="en-US" sz="800">
                <a:hlinkClick r:id="rId4"/>
              </a:rPr>
              <a:t>GitHub - </a:t>
            </a:r>
            <a:r>
              <a:rPr lang="en-US" sz="800" err="1">
                <a:hlinkClick r:id="rId4"/>
              </a:rPr>
              <a:t>modelcontextprotocol</a:t>
            </a:r>
            <a:r>
              <a:rPr lang="en-US" sz="800">
                <a:hlinkClick r:id="rId4"/>
              </a:rPr>
              <a:t>/servers: Model Context Protocol Servers</a:t>
            </a:r>
            <a:endParaRPr lang="en-US" sz="800"/>
          </a:p>
        </p:txBody>
      </p:sp>
    </p:spTree>
    <p:extLst>
      <p:ext uri="{BB962C8B-B14F-4D97-AF65-F5344CB8AC3E}">
        <p14:creationId xmlns:p14="http://schemas.microsoft.com/office/powerpoint/2010/main" val="962328718"/>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4FE1AB-A95A-2182-10B2-272D378AFCA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332DD80-38CE-1421-B251-FD1ED250E0FC}"/>
              </a:ext>
            </a:extLst>
          </p:cNvPr>
          <p:cNvSpPr>
            <a:spLocks noGrp="1"/>
          </p:cNvSpPr>
          <p:nvPr>
            <p:ph type="title"/>
          </p:nvPr>
        </p:nvSpPr>
        <p:spPr/>
        <p:txBody>
          <a:bodyPr/>
          <a:lstStyle/>
          <a:p>
            <a:r>
              <a:rPr lang="en-US"/>
              <a:t>Agent and Tool Integration Resources</a:t>
            </a:r>
          </a:p>
        </p:txBody>
      </p:sp>
      <p:sp>
        <p:nvSpPr>
          <p:cNvPr id="4" name="TextBox 3">
            <a:extLst>
              <a:ext uri="{FF2B5EF4-FFF2-40B4-BE49-F238E27FC236}">
                <a16:creationId xmlns:a16="http://schemas.microsoft.com/office/drawing/2014/main" id="{F3670684-6DAB-49A2-ED3A-C7FF95AF1CC1}"/>
              </a:ext>
            </a:extLst>
          </p:cNvPr>
          <p:cNvSpPr txBox="1"/>
          <p:nvPr/>
        </p:nvSpPr>
        <p:spPr>
          <a:xfrm>
            <a:off x="681545" y="1101376"/>
            <a:ext cx="5757356" cy="5447645"/>
          </a:xfrm>
          <a:prstGeom prst="rect">
            <a:avLst/>
          </a:prstGeom>
          <a:noFill/>
        </p:spPr>
        <p:txBody>
          <a:bodyPr wrap="square">
            <a:spAutoFit/>
          </a:bodyPr>
          <a:lstStyle/>
          <a:p>
            <a:r>
              <a:rPr lang="en-US" sz="1200" b="1" dirty="0"/>
              <a:t>A16Z</a:t>
            </a:r>
          </a:p>
          <a:p>
            <a:pPr marL="171450" indent="-171450">
              <a:buFont typeface="Arial" panose="020B0604020202020204" pitchFamily="34" charset="0"/>
              <a:buChar char="•"/>
            </a:pPr>
            <a:r>
              <a:rPr lang="en-US" sz="1200" dirty="0">
                <a:hlinkClick r:id="rId3"/>
              </a:rPr>
              <a:t>A Deep Dive Into MCP and the Future of AI Tooling | Andreessen Horowitz</a:t>
            </a:r>
            <a:endParaRPr lang="en-US" sz="1200" dirty="0"/>
          </a:p>
          <a:p>
            <a:endParaRPr lang="en-US" sz="1200" dirty="0"/>
          </a:p>
          <a:p>
            <a:r>
              <a:rPr lang="en-US" sz="1200" b="1" dirty="0"/>
              <a:t>Anthropic</a:t>
            </a:r>
          </a:p>
          <a:p>
            <a:pPr marL="171450" indent="-171450">
              <a:buFont typeface="Arial" panose="020B0604020202020204" pitchFamily="34" charset="0"/>
              <a:buChar char="•"/>
            </a:pPr>
            <a:r>
              <a:rPr lang="en-US" sz="1200" dirty="0">
                <a:hlinkClick r:id="rId4"/>
              </a:rPr>
              <a:t>MCP: Build Rich-Context AI Apps with Anthropic - DeepLearning.AI</a:t>
            </a:r>
            <a:endParaRPr lang="en-US" sz="1200" kern="100" dirty="0">
              <a:effectLst/>
              <a:ea typeface="Aptos" panose="020B0004020202020204" pitchFamily="34" charset="0"/>
              <a:cs typeface="Times New Roman" panose="02020603050405020304" pitchFamily="18" charset="0"/>
            </a:endParaRPr>
          </a:p>
          <a:p>
            <a:pPr marL="171450" indent="-171450">
              <a:buFont typeface="Arial" panose="020B0604020202020204" pitchFamily="34" charset="0"/>
              <a:buChar char="•"/>
            </a:pPr>
            <a:r>
              <a:rPr lang="en-US" sz="1200" dirty="0">
                <a:hlinkClick r:id="rId5"/>
              </a:rPr>
              <a:t>GitHub - </a:t>
            </a:r>
            <a:r>
              <a:rPr lang="en-US" sz="1200" dirty="0" err="1">
                <a:hlinkClick r:id="rId5"/>
              </a:rPr>
              <a:t>modelcontextprotocol</a:t>
            </a:r>
            <a:r>
              <a:rPr lang="en-US" sz="1200" dirty="0">
                <a:hlinkClick r:id="rId5"/>
              </a:rPr>
              <a:t>/servers: Model Context Protocol Servers</a:t>
            </a:r>
            <a:endParaRPr lang="en-US" sz="1200" dirty="0"/>
          </a:p>
          <a:p>
            <a:pPr marL="171450" indent="-171450">
              <a:buFont typeface="Arial" panose="020B0604020202020204" pitchFamily="34" charset="0"/>
              <a:buChar char="•"/>
            </a:pPr>
            <a:r>
              <a:rPr lang="en-US" sz="1200" dirty="0">
                <a:hlinkClick r:id="rId6"/>
              </a:rPr>
              <a:t>Model Context Protocol</a:t>
            </a:r>
            <a:endParaRPr lang="en-US" sz="1200" dirty="0"/>
          </a:p>
          <a:p>
            <a:endParaRPr lang="en-US" sz="1200" dirty="0"/>
          </a:p>
          <a:p>
            <a:r>
              <a:rPr lang="en-US" sz="1200" b="1" dirty="0"/>
              <a:t>Google</a:t>
            </a:r>
          </a:p>
          <a:p>
            <a:pPr marL="171450" indent="-171450">
              <a:buFont typeface="Arial" panose="020B0604020202020204" pitchFamily="34" charset="0"/>
              <a:buChar char="•"/>
            </a:pPr>
            <a:r>
              <a:rPr lang="en-US" sz="1200" dirty="0">
                <a:hlinkClick r:id="rId7"/>
              </a:rPr>
              <a:t>Agent2Agent Protocol</a:t>
            </a:r>
            <a:endParaRPr lang="en-US" sz="1200" dirty="0"/>
          </a:p>
          <a:p>
            <a:endParaRPr lang="en-US" sz="1200" dirty="0"/>
          </a:p>
          <a:p>
            <a:r>
              <a:rPr lang="en-US" sz="1200" b="1" dirty="0" err="1"/>
              <a:t>Langchain</a:t>
            </a:r>
            <a:endParaRPr lang="en-US" sz="1200" b="1" dirty="0"/>
          </a:p>
          <a:p>
            <a:pPr marL="171450" indent="-171450">
              <a:buFont typeface="Arial" panose="020B0604020202020204" pitchFamily="34" charset="0"/>
              <a:buChar char="•"/>
            </a:pPr>
            <a:r>
              <a:rPr lang="en-US" sz="1200" dirty="0">
                <a:hlinkClick r:id="rId8"/>
              </a:rPr>
              <a:t>Agent Protocol - Blog</a:t>
            </a:r>
            <a:endParaRPr lang="en-US" sz="1200" dirty="0">
              <a:hlinkClick r:id="rId9"/>
            </a:endParaRPr>
          </a:p>
          <a:p>
            <a:pPr marL="171450" indent="-171450">
              <a:buFont typeface="Arial" panose="020B0604020202020204" pitchFamily="34" charset="0"/>
              <a:buChar char="•"/>
            </a:pPr>
            <a:r>
              <a:rPr lang="en-US" sz="1200" dirty="0">
                <a:hlinkClick r:id="rId9"/>
              </a:rPr>
              <a:t>Agent Protocol - </a:t>
            </a:r>
            <a:r>
              <a:rPr lang="en-US" sz="1200" dirty="0" err="1">
                <a:hlinkClick r:id="rId9"/>
              </a:rPr>
              <a:t>Github</a:t>
            </a:r>
            <a:endParaRPr lang="en-US" sz="1200" dirty="0"/>
          </a:p>
          <a:p>
            <a:endParaRPr lang="en-US" sz="1200" dirty="0">
              <a:hlinkClick r:id="rId10"/>
            </a:endParaRPr>
          </a:p>
          <a:p>
            <a:r>
              <a:rPr lang="en-US" sz="1200" b="1" dirty="0"/>
              <a:t>AGNTCY.org</a:t>
            </a:r>
          </a:p>
          <a:p>
            <a:pPr marL="171450" indent="-171450">
              <a:buFont typeface="Arial" panose="020B0604020202020204" pitchFamily="34" charset="0"/>
              <a:buChar char="•"/>
            </a:pPr>
            <a:r>
              <a:rPr lang="en-US" sz="1200" dirty="0">
                <a:hlinkClick r:id="rId11"/>
              </a:rPr>
              <a:t>AGNTCY - </a:t>
            </a:r>
            <a:r>
              <a:rPr lang="en-US" sz="1200" dirty="0" err="1">
                <a:hlinkClick r:id="rId11"/>
              </a:rPr>
              <a:t>Github</a:t>
            </a:r>
            <a:endParaRPr lang="en-US" sz="1200" dirty="0"/>
          </a:p>
          <a:p>
            <a:pPr marL="171450" indent="-171450">
              <a:buFont typeface="Arial" panose="020B0604020202020204" pitchFamily="34" charset="0"/>
              <a:buChar char="•"/>
            </a:pPr>
            <a:r>
              <a:rPr lang="en-US" sz="1200" dirty="0">
                <a:hlinkClick r:id="rId12"/>
              </a:rPr>
              <a:t>Documentation</a:t>
            </a:r>
            <a:endParaRPr lang="en-US" sz="1200" dirty="0"/>
          </a:p>
          <a:p>
            <a:endParaRPr lang="en-US" sz="1200" b="1" dirty="0"/>
          </a:p>
          <a:p>
            <a:r>
              <a:rPr lang="en-US" sz="1200" b="1" dirty="0"/>
              <a:t>Research</a:t>
            </a:r>
          </a:p>
          <a:p>
            <a:pPr marL="171450" indent="-171450">
              <a:buFont typeface="Arial" panose="020B0604020202020204" pitchFamily="34" charset="0"/>
              <a:buChar char="•"/>
            </a:pPr>
            <a:r>
              <a:rPr lang="en-US" sz="1200" dirty="0">
                <a:hlinkClick r:id="rId13"/>
              </a:rPr>
              <a:t>[2504.01990] Advances and Challenges in Foundation Agents</a:t>
            </a:r>
            <a:r>
              <a:rPr lang="en-US" sz="1200" dirty="0"/>
              <a:t> – Part III</a:t>
            </a:r>
          </a:p>
          <a:p>
            <a:endParaRPr lang="en-US" sz="1200" dirty="0">
              <a:hlinkClick r:id="rId14"/>
            </a:endParaRPr>
          </a:p>
          <a:p>
            <a:r>
              <a:rPr lang="en-US" sz="1200" b="1" dirty="0"/>
              <a:t>Registries</a:t>
            </a:r>
          </a:p>
          <a:p>
            <a:pPr marL="171450" indent="-171450">
              <a:buFont typeface="Arial" panose="020B0604020202020204" pitchFamily="34" charset="0"/>
              <a:buChar char="•"/>
            </a:pPr>
            <a:r>
              <a:rPr lang="en-US" sz="1200" dirty="0">
                <a:hlinkClick r:id="rId14"/>
              </a:rPr>
              <a:t>GitHub MCP Registry </a:t>
            </a:r>
            <a:endParaRPr lang="en-US" sz="1200" dirty="0"/>
          </a:p>
          <a:p>
            <a:pPr marL="171450" indent="-171450">
              <a:buFont typeface="Arial" panose="020B0604020202020204" pitchFamily="34" charset="0"/>
              <a:buChar char="•"/>
            </a:pPr>
            <a:r>
              <a:rPr lang="en-US" sz="1200" dirty="0" err="1">
                <a:hlinkClick r:id="rId15"/>
              </a:rPr>
              <a:t>modelcontextprotocol</a:t>
            </a:r>
            <a:r>
              <a:rPr lang="en-US" sz="1200" dirty="0">
                <a:hlinkClick r:id="rId15"/>
              </a:rPr>
              <a:t>/registry</a:t>
            </a:r>
            <a:endParaRPr lang="en-US" sz="1200" dirty="0"/>
          </a:p>
          <a:p>
            <a:endParaRPr lang="en-US" sz="1200" dirty="0"/>
          </a:p>
          <a:p>
            <a:r>
              <a:rPr lang="en-US" sz="1200" b="1" dirty="0"/>
              <a:t>Code Mode</a:t>
            </a:r>
          </a:p>
          <a:p>
            <a:pPr marL="171450" indent="-171450">
              <a:buFont typeface="Arial" panose="020B0604020202020204" pitchFamily="34" charset="0"/>
              <a:buChar char="•"/>
            </a:pPr>
            <a:r>
              <a:rPr lang="en-US" sz="1200" dirty="0">
                <a:hlinkClick r:id="rId16"/>
              </a:rPr>
              <a:t>agents/docs/codemode.md at main · </a:t>
            </a:r>
            <a:r>
              <a:rPr lang="en-US" sz="1200" dirty="0" err="1">
                <a:hlinkClick r:id="rId16"/>
              </a:rPr>
              <a:t>cloudflare</a:t>
            </a:r>
            <a:r>
              <a:rPr lang="en-US" sz="1200" dirty="0">
                <a:hlinkClick r:id="rId16"/>
              </a:rPr>
              <a:t>/agents</a:t>
            </a:r>
            <a:endParaRPr lang="en-US" sz="1200" dirty="0"/>
          </a:p>
          <a:p>
            <a:pPr marL="742950" lvl="1" indent="-285750">
              <a:buFont typeface="Arial" panose="020B0604020202020204" pitchFamily="34" charset="0"/>
              <a:buChar char="•"/>
            </a:pPr>
            <a:endParaRPr lang="en-US" sz="1200" dirty="0"/>
          </a:p>
        </p:txBody>
      </p:sp>
      <p:pic>
        <p:nvPicPr>
          <p:cNvPr id="3" name="Picture 2" descr="Compareing MCP and A2A for Agents">
            <a:extLst>
              <a:ext uri="{FF2B5EF4-FFF2-40B4-BE49-F238E27FC236}">
                <a16:creationId xmlns:a16="http://schemas.microsoft.com/office/drawing/2014/main" id="{187354EF-D911-1986-0B98-2899BDBB7230}"/>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608184" y="1554039"/>
            <a:ext cx="3130544" cy="391318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0C286786-C1D9-9937-EFB3-D2C5A82E449B}"/>
              </a:ext>
            </a:extLst>
          </p:cNvPr>
          <p:cNvSpPr txBox="1"/>
          <p:nvPr/>
        </p:nvSpPr>
        <p:spPr>
          <a:xfrm>
            <a:off x="8369567" y="5467219"/>
            <a:ext cx="1472650" cy="199000"/>
          </a:xfrm>
          <a:prstGeom prst="rect">
            <a:avLst/>
          </a:prstGeom>
          <a:noFill/>
        </p:spPr>
        <p:txBody>
          <a:bodyPr wrap="none" lIns="0" tIns="0" rIns="0" bIns="0" rtlCol="0" anchor="ctr">
            <a:noAutofit/>
          </a:bodyPr>
          <a:lstStyle/>
          <a:p>
            <a:pPr algn="ctr" defTabSz="228600">
              <a:spcAft>
                <a:spcPts val="1200"/>
              </a:spcAft>
            </a:pPr>
            <a:r>
              <a:rPr lang="en-US" sz="800" noProof="0"/>
              <a:t>Source: @rakeshgohel01</a:t>
            </a:r>
          </a:p>
        </p:txBody>
      </p:sp>
    </p:spTree>
    <p:extLst>
      <p:ext uri="{BB962C8B-B14F-4D97-AF65-F5344CB8AC3E}">
        <p14:creationId xmlns:p14="http://schemas.microsoft.com/office/powerpoint/2010/main" val="206502047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4E71AB-FFB9-1FB5-524D-ACB60A74B8F3}"/>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0C94E5A7-7FF3-F416-2D1F-116CC1FB2CC9}"/>
              </a:ext>
            </a:extLst>
          </p:cNvPr>
          <p:cNvSpPr>
            <a:spLocks noGrp="1"/>
          </p:cNvSpPr>
          <p:nvPr>
            <p:ph type="title"/>
          </p:nvPr>
        </p:nvSpPr>
        <p:spPr>
          <a:xfrm>
            <a:off x="509365" y="381000"/>
            <a:ext cx="11301634" cy="3915092"/>
          </a:xfrm>
        </p:spPr>
        <p:txBody>
          <a:bodyPr/>
          <a:lstStyle/>
          <a:p>
            <a:r>
              <a:rPr lang="en-US"/>
              <a:t>Multi-Agent System Architecture</a:t>
            </a:r>
          </a:p>
        </p:txBody>
      </p:sp>
    </p:spTree>
    <p:extLst>
      <p:ext uri="{BB962C8B-B14F-4D97-AF65-F5344CB8AC3E}">
        <p14:creationId xmlns:p14="http://schemas.microsoft.com/office/powerpoint/2010/main" val="2268255572"/>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218B7C-5BE0-7DCD-EEAB-10E1183C16DB}"/>
            </a:ext>
          </a:extLst>
        </p:cNvPr>
        <p:cNvGrpSpPr/>
        <p:nvPr/>
      </p:nvGrpSpPr>
      <p:grpSpPr>
        <a:xfrm>
          <a:off x="0" y="0"/>
          <a:ext cx="0" cy="0"/>
          <a:chOff x="0" y="0"/>
          <a:chExt cx="0" cy="0"/>
        </a:xfrm>
      </p:grpSpPr>
      <p:sp>
        <p:nvSpPr>
          <p:cNvPr id="187" name="Rectangle: Rounded Corners 186">
            <a:extLst>
              <a:ext uri="{FF2B5EF4-FFF2-40B4-BE49-F238E27FC236}">
                <a16:creationId xmlns:a16="http://schemas.microsoft.com/office/drawing/2014/main" id="{BCDABAE0-FB91-C2DC-5688-1C1F524CEABD}"/>
              </a:ext>
            </a:extLst>
          </p:cNvPr>
          <p:cNvSpPr/>
          <p:nvPr/>
        </p:nvSpPr>
        <p:spPr>
          <a:xfrm>
            <a:off x="4959607" y="4120250"/>
            <a:ext cx="2958779" cy="2419816"/>
          </a:xfrm>
          <a:prstGeom prst="roundRect">
            <a:avLst>
              <a:gd name="adj" fmla="val 6433"/>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88" name="Rectangle: Rounded Corners 187">
            <a:extLst>
              <a:ext uri="{FF2B5EF4-FFF2-40B4-BE49-F238E27FC236}">
                <a16:creationId xmlns:a16="http://schemas.microsoft.com/office/drawing/2014/main" id="{80B72AE4-2A0C-EF98-B5BA-AC118652B94A}"/>
              </a:ext>
            </a:extLst>
          </p:cNvPr>
          <p:cNvSpPr/>
          <p:nvPr/>
        </p:nvSpPr>
        <p:spPr>
          <a:xfrm>
            <a:off x="8113936" y="4116484"/>
            <a:ext cx="2958779" cy="2419816"/>
          </a:xfrm>
          <a:prstGeom prst="roundRect">
            <a:avLst>
              <a:gd name="adj" fmla="val 6433"/>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86" name="Rectangle: Rounded Corners 185">
            <a:extLst>
              <a:ext uri="{FF2B5EF4-FFF2-40B4-BE49-F238E27FC236}">
                <a16:creationId xmlns:a16="http://schemas.microsoft.com/office/drawing/2014/main" id="{DCC323E8-E8D7-5907-9B20-5F003B432F83}"/>
              </a:ext>
            </a:extLst>
          </p:cNvPr>
          <p:cNvSpPr/>
          <p:nvPr/>
        </p:nvSpPr>
        <p:spPr>
          <a:xfrm>
            <a:off x="8113936" y="1504950"/>
            <a:ext cx="2958779" cy="2419816"/>
          </a:xfrm>
          <a:prstGeom prst="roundRect">
            <a:avLst>
              <a:gd name="adj" fmla="val 6433"/>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85" name="Rectangle: Rounded Corners 184">
            <a:extLst>
              <a:ext uri="{FF2B5EF4-FFF2-40B4-BE49-F238E27FC236}">
                <a16:creationId xmlns:a16="http://schemas.microsoft.com/office/drawing/2014/main" id="{E871A7C9-EA6E-5D72-FAF4-3E10C68EAE24}"/>
              </a:ext>
            </a:extLst>
          </p:cNvPr>
          <p:cNvSpPr/>
          <p:nvPr/>
        </p:nvSpPr>
        <p:spPr>
          <a:xfrm>
            <a:off x="4959607" y="1504950"/>
            <a:ext cx="2958779" cy="2419816"/>
          </a:xfrm>
          <a:prstGeom prst="roundRect">
            <a:avLst>
              <a:gd name="adj" fmla="val 6433"/>
            </a:avLst>
          </a:prstGeom>
          <a:solidFill>
            <a:schemeClr val="bg1">
              <a:lumMod val="9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14" name="Oval 113">
            <a:extLst>
              <a:ext uri="{FF2B5EF4-FFF2-40B4-BE49-F238E27FC236}">
                <a16:creationId xmlns:a16="http://schemas.microsoft.com/office/drawing/2014/main" id="{0B21E355-3413-AC0B-C9CC-879C77826244}"/>
              </a:ext>
            </a:extLst>
          </p:cNvPr>
          <p:cNvSpPr/>
          <p:nvPr/>
        </p:nvSpPr>
        <p:spPr>
          <a:xfrm>
            <a:off x="9291695" y="3088455"/>
            <a:ext cx="182880" cy="18288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15" name="Oval 114">
            <a:extLst>
              <a:ext uri="{FF2B5EF4-FFF2-40B4-BE49-F238E27FC236}">
                <a16:creationId xmlns:a16="http://schemas.microsoft.com/office/drawing/2014/main" id="{5C5666C2-E813-6304-D23C-7DA751E48CB3}"/>
              </a:ext>
            </a:extLst>
          </p:cNvPr>
          <p:cNvSpPr/>
          <p:nvPr/>
        </p:nvSpPr>
        <p:spPr>
          <a:xfrm>
            <a:off x="9777548" y="3088480"/>
            <a:ext cx="182880" cy="18288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99" name="Oval 98">
            <a:extLst>
              <a:ext uri="{FF2B5EF4-FFF2-40B4-BE49-F238E27FC236}">
                <a16:creationId xmlns:a16="http://schemas.microsoft.com/office/drawing/2014/main" id="{765F3BCA-1956-F461-ED7A-C8CFC40212CC}"/>
              </a:ext>
            </a:extLst>
          </p:cNvPr>
          <p:cNvSpPr/>
          <p:nvPr/>
        </p:nvSpPr>
        <p:spPr>
          <a:xfrm>
            <a:off x="8850463" y="2837880"/>
            <a:ext cx="182880" cy="18288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00" name="Oval 99">
            <a:extLst>
              <a:ext uri="{FF2B5EF4-FFF2-40B4-BE49-F238E27FC236}">
                <a16:creationId xmlns:a16="http://schemas.microsoft.com/office/drawing/2014/main" id="{F9E6DAAF-0275-20BA-E7EC-4C1D4A9C7927}"/>
              </a:ext>
            </a:extLst>
          </p:cNvPr>
          <p:cNvSpPr/>
          <p:nvPr/>
        </p:nvSpPr>
        <p:spPr>
          <a:xfrm>
            <a:off x="10240942" y="2888680"/>
            <a:ext cx="182880" cy="18288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69" name="Oval 68">
            <a:extLst>
              <a:ext uri="{FF2B5EF4-FFF2-40B4-BE49-F238E27FC236}">
                <a16:creationId xmlns:a16="http://schemas.microsoft.com/office/drawing/2014/main" id="{2193C358-8358-3349-0B08-111E006346E9}"/>
              </a:ext>
            </a:extLst>
          </p:cNvPr>
          <p:cNvSpPr/>
          <p:nvPr/>
        </p:nvSpPr>
        <p:spPr>
          <a:xfrm>
            <a:off x="5557393" y="5234238"/>
            <a:ext cx="182880" cy="18288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72" name="Oval 71">
            <a:extLst>
              <a:ext uri="{FF2B5EF4-FFF2-40B4-BE49-F238E27FC236}">
                <a16:creationId xmlns:a16="http://schemas.microsoft.com/office/drawing/2014/main" id="{DEBDC423-C317-8167-78C2-133DEB34A0B7}"/>
              </a:ext>
            </a:extLst>
          </p:cNvPr>
          <p:cNvSpPr/>
          <p:nvPr/>
        </p:nvSpPr>
        <p:spPr>
          <a:xfrm>
            <a:off x="7126263" y="5234238"/>
            <a:ext cx="182880" cy="18288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4" name="Oval 33">
            <a:extLst>
              <a:ext uri="{FF2B5EF4-FFF2-40B4-BE49-F238E27FC236}">
                <a16:creationId xmlns:a16="http://schemas.microsoft.com/office/drawing/2014/main" id="{4EA27822-2775-CD02-CAEA-7833F2448D97}"/>
              </a:ext>
            </a:extLst>
          </p:cNvPr>
          <p:cNvSpPr/>
          <p:nvPr/>
        </p:nvSpPr>
        <p:spPr>
          <a:xfrm>
            <a:off x="5668080" y="2691452"/>
            <a:ext cx="182880" cy="18288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8" name="Oval 27">
            <a:extLst>
              <a:ext uri="{FF2B5EF4-FFF2-40B4-BE49-F238E27FC236}">
                <a16:creationId xmlns:a16="http://schemas.microsoft.com/office/drawing/2014/main" id="{DFD91D0C-8A00-B5AC-2887-B63B69D82715}"/>
              </a:ext>
            </a:extLst>
          </p:cNvPr>
          <p:cNvSpPr/>
          <p:nvPr/>
        </p:nvSpPr>
        <p:spPr>
          <a:xfrm>
            <a:off x="7122059" y="2678752"/>
            <a:ext cx="182880" cy="18288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 name="Title 1">
            <a:extLst>
              <a:ext uri="{FF2B5EF4-FFF2-40B4-BE49-F238E27FC236}">
                <a16:creationId xmlns:a16="http://schemas.microsoft.com/office/drawing/2014/main" id="{658B77A6-3EF4-FDD3-EA2D-17E7B0BA2E38}"/>
              </a:ext>
            </a:extLst>
          </p:cNvPr>
          <p:cNvSpPr>
            <a:spLocks noGrp="1"/>
          </p:cNvSpPr>
          <p:nvPr>
            <p:ph type="title"/>
          </p:nvPr>
        </p:nvSpPr>
        <p:spPr>
          <a:xfrm>
            <a:off x="381000" y="317720"/>
            <a:ext cx="11430000" cy="365760"/>
          </a:xfrm>
        </p:spPr>
        <p:txBody>
          <a:bodyPr/>
          <a:lstStyle/>
          <a:p>
            <a:r>
              <a:rPr lang="en-US"/>
              <a:t>Multi-Agent Collaboration Patterns</a:t>
            </a:r>
          </a:p>
        </p:txBody>
      </p:sp>
      <p:sp>
        <p:nvSpPr>
          <p:cNvPr id="9" name="Text Placeholder 8">
            <a:extLst>
              <a:ext uri="{FF2B5EF4-FFF2-40B4-BE49-F238E27FC236}">
                <a16:creationId xmlns:a16="http://schemas.microsoft.com/office/drawing/2014/main" id="{7740E17B-168E-58CF-2619-3D19D3E86332}"/>
              </a:ext>
            </a:extLst>
          </p:cNvPr>
          <p:cNvSpPr>
            <a:spLocks noGrp="1"/>
          </p:cNvSpPr>
          <p:nvPr>
            <p:ph type="body" sz="quarter" idx="11"/>
          </p:nvPr>
        </p:nvSpPr>
        <p:spPr>
          <a:xfrm>
            <a:off x="381000" y="755293"/>
            <a:ext cx="11430000" cy="580845"/>
          </a:xfrm>
        </p:spPr>
        <p:txBody>
          <a:bodyPr/>
          <a:lstStyle/>
          <a:p>
            <a:r>
              <a:rPr lang="en-US"/>
              <a:t>Multi-agent systems consist of specialized agents, each with their own goals, tasks, cognitive capabilities, and tools. Interactions among team members can be structured to facilitate the work flow the team is designed to complete. </a:t>
            </a:r>
          </a:p>
        </p:txBody>
      </p:sp>
      <p:sp>
        <p:nvSpPr>
          <p:cNvPr id="4" name="TextBox 3">
            <a:extLst>
              <a:ext uri="{FF2B5EF4-FFF2-40B4-BE49-F238E27FC236}">
                <a16:creationId xmlns:a16="http://schemas.microsoft.com/office/drawing/2014/main" id="{39370203-BC55-5872-CD01-D20451329EA3}"/>
              </a:ext>
            </a:extLst>
          </p:cNvPr>
          <p:cNvSpPr txBox="1"/>
          <p:nvPr/>
        </p:nvSpPr>
        <p:spPr>
          <a:xfrm>
            <a:off x="327807" y="1500097"/>
            <a:ext cx="4469655" cy="4755148"/>
          </a:xfrm>
          <a:prstGeom prst="rect">
            <a:avLst/>
          </a:prstGeom>
          <a:noFill/>
        </p:spPr>
        <p:txBody>
          <a:bodyPr wrap="square">
            <a:spAutoFit/>
          </a:bodyPr>
          <a:lstStyle/>
          <a:p>
            <a:pPr algn="l">
              <a:spcAft>
                <a:spcPts val="600"/>
              </a:spcAft>
            </a:pPr>
            <a:r>
              <a:rPr lang="en-US" sz="1600" b="1" i="0">
                <a:solidFill>
                  <a:schemeClr val="accent1"/>
                </a:solidFill>
                <a:effectLst/>
                <a:latin typeface="Public Sans"/>
              </a:rPr>
              <a:t>Hierarchical Team</a:t>
            </a:r>
            <a:br>
              <a:rPr lang="en-US" sz="1600">
                <a:solidFill>
                  <a:schemeClr val="accent1"/>
                </a:solidFill>
                <a:latin typeface="Public Sans"/>
              </a:rPr>
            </a:br>
            <a:r>
              <a:rPr lang="en-US" sz="1600" b="0" i="0">
                <a:effectLst/>
                <a:latin typeface="Public Sans"/>
              </a:rPr>
              <a:t>A single manager agent coordinates the activities of several supporting agents. Each team member agent only communicates with the manager and not with each other.</a:t>
            </a:r>
          </a:p>
          <a:p>
            <a:pPr algn="l">
              <a:spcAft>
                <a:spcPts val="600"/>
              </a:spcAft>
            </a:pPr>
            <a:r>
              <a:rPr lang="en-US" sz="1600" b="1" i="0">
                <a:solidFill>
                  <a:schemeClr val="accent1"/>
                </a:solidFill>
                <a:effectLst/>
                <a:latin typeface="Public Sans"/>
              </a:rPr>
              <a:t>Fully Connected Team</a:t>
            </a:r>
            <a:br>
              <a:rPr lang="en-US" sz="1600">
                <a:solidFill>
                  <a:schemeClr val="accent1"/>
                </a:solidFill>
                <a:latin typeface="Public Sans"/>
              </a:rPr>
            </a:br>
            <a:r>
              <a:rPr lang="en-US" sz="1600" b="0" i="0">
                <a:effectLst/>
                <a:latin typeface="Public Sans"/>
              </a:rPr>
              <a:t>All agents can communicate directly with each other. Each agent can decide when to communicate and what messages to send to accomplish its tasks. </a:t>
            </a:r>
          </a:p>
          <a:p>
            <a:pPr algn="l">
              <a:spcAft>
                <a:spcPts val="600"/>
              </a:spcAft>
            </a:pPr>
            <a:r>
              <a:rPr lang="en-US" sz="1600" b="1" i="0">
                <a:solidFill>
                  <a:schemeClr val="accent1"/>
                </a:solidFill>
                <a:effectLst/>
                <a:latin typeface="Public Sans"/>
              </a:rPr>
              <a:t>Team of Teams</a:t>
            </a:r>
            <a:br>
              <a:rPr lang="en-US" sz="1600">
                <a:solidFill>
                  <a:schemeClr val="accent1"/>
                </a:solidFill>
                <a:latin typeface="Public Sans"/>
              </a:rPr>
            </a:br>
            <a:r>
              <a:rPr lang="en-US" sz="1600" b="0" i="0">
                <a:effectLst/>
                <a:latin typeface="Public Sans"/>
              </a:rPr>
              <a:t>A manager agent coordinates activities among a collection of teams, each of which has its own manager.</a:t>
            </a:r>
          </a:p>
          <a:p>
            <a:pPr algn="l">
              <a:spcAft>
                <a:spcPts val="600"/>
              </a:spcAft>
            </a:pPr>
            <a:r>
              <a:rPr lang="en-US" sz="1600" b="1" i="0">
                <a:solidFill>
                  <a:schemeClr val="accent1"/>
                </a:solidFill>
                <a:effectLst/>
                <a:latin typeface="Public Sans"/>
              </a:rPr>
              <a:t>Custom Workflow</a:t>
            </a:r>
            <a:br>
              <a:rPr lang="en-US" sz="1600">
                <a:solidFill>
                  <a:schemeClr val="accent1"/>
                </a:solidFill>
                <a:latin typeface="Public Sans"/>
              </a:rPr>
            </a:br>
            <a:r>
              <a:rPr lang="en-US" sz="1600" b="0" i="0">
                <a:effectLst/>
                <a:latin typeface="Public Sans"/>
              </a:rPr>
              <a:t>Each agent communicates with a subset of other agents. Some of the workflow is deterministic. Parts of the workflow allow some of the actions to reason and decide which actions to take next.</a:t>
            </a:r>
          </a:p>
        </p:txBody>
      </p:sp>
      <p:sp>
        <p:nvSpPr>
          <p:cNvPr id="8" name="TextBox 7">
            <a:extLst>
              <a:ext uri="{FF2B5EF4-FFF2-40B4-BE49-F238E27FC236}">
                <a16:creationId xmlns:a16="http://schemas.microsoft.com/office/drawing/2014/main" id="{4BDA5430-AA64-2208-B997-DCBCF4782D7E}"/>
              </a:ext>
            </a:extLst>
          </p:cNvPr>
          <p:cNvSpPr txBox="1"/>
          <p:nvPr/>
        </p:nvSpPr>
        <p:spPr>
          <a:xfrm>
            <a:off x="2102137" y="6508530"/>
            <a:ext cx="2350765" cy="246221"/>
          </a:xfrm>
          <a:prstGeom prst="rect">
            <a:avLst/>
          </a:prstGeom>
          <a:noFill/>
        </p:spPr>
        <p:txBody>
          <a:bodyPr wrap="square">
            <a:spAutoFit/>
          </a:bodyPr>
          <a:lstStyle/>
          <a:p>
            <a:r>
              <a:rPr lang="en-US" sz="1000"/>
              <a:t>Inspired by: </a:t>
            </a:r>
            <a:r>
              <a:rPr lang="en-US" sz="1000">
                <a:hlinkClick r:id="rId3"/>
              </a:rPr>
              <a:t>Multi-agent Systems</a:t>
            </a:r>
            <a:endParaRPr lang="en-US" sz="1000"/>
          </a:p>
        </p:txBody>
      </p:sp>
      <p:pic>
        <p:nvPicPr>
          <p:cNvPr id="7" name="Picture 6" descr="A robot sitting at a desk with books&#10;&#10;Description automatically generated">
            <a:extLst>
              <a:ext uri="{FF2B5EF4-FFF2-40B4-BE49-F238E27FC236}">
                <a16:creationId xmlns:a16="http://schemas.microsoft.com/office/drawing/2014/main" id="{9534CDFB-0533-DDB5-7B36-F458510F089F}"/>
              </a:ext>
            </a:extLst>
          </p:cNvPr>
          <p:cNvPicPr>
            <a:picLocks noChangeAspect="1"/>
          </p:cNvPicPr>
          <p:nvPr/>
        </p:nvPicPr>
        <p:blipFill>
          <a:blip r:embed="rId4"/>
          <a:srcRect l="3293" t="6274" r="11944" b="4405"/>
          <a:stretch/>
        </p:blipFill>
        <p:spPr>
          <a:xfrm flipH="1">
            <a:off x="5179711" y="2718923"/>
            <a:ext cx="633444" cy="667512"/>
          </a:xfrm>
          <a:prstGeom prst="roundRect">
            <a:avLst>
              <a:gd name="adj" fmla="val 2902"/>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10" name="Picture 9" descr="A robot sitting at a desk reading a paper&#10;&#10;Description automatically generated">
            <a:extLst>
              <a:ext uri="{FF2B5EF4-FFF2-40B4-BE49-F238E27FC236}">
                <a16:creationId xmlns:a16="http://schemas.microsoft.com/office/drawing/2014/main" id="{C7149B44-815D-AC0F-2F60-0546738637BC}"/>
              </a:ext>
            </a:extLst>
          </p:cNvPr>
          <p:cNvPicPr>
            <a:picLocks noChangeAspect="1"/>
          </p:cNvPicPr>
          <p:nvPr/>
        </p:nvPicPr>
        <p:blipFill>
          <a:blip r:embed="rId5"/>
          <a:srcRect l="10354" t="7870" r="6324" b="1803"/>
          <a:stretch/>
        </p:blipFill>
        <p:spPr>
          <a:xfrm>
            <a:off x="7156590" y="2718923"/>
            <a:ext cx="615751" cy="667512"/>
          </a:xfrm>
          <a:prstGeom prst="roundRect">
            <a:avLst>
              <a:gd name="adj" fmla="val 2668"/>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11" name="Picture 10" descr="A robot sitting at a desk with a computer&#10;&#10;Description automatically generated">
            <a:extLst>
              <a:ext uri="{FF2B5EF4-FFF2-40B4-BE49-F238E27FC236}">
                <a16:creationId xmlns:a16="http://schemas.microsoft.com/office/drawing/2014/main" id="{CC7335C1-4391-1DCF-3B47-646AAD8B2140}"/>
              </a:ext>
            </a:extLst>
          </p:cNvPr>
          <p:cNvPicPr>
            <a:picLocks noChangeAspect="1"/>
          </p:cNvPicPr>
          <p:nvPr/>
        </p:nvPicPr>
        <p:blipFill>
          <a:blip r:embed="rId6"/>
          <a:srcRect l="20088" t="10994" r="6335" b="9530"/>
          <a:stretch/>
        </p:blipFill>
        <p:spPr>
          <a:xfrm>
            <a:off x="6164558" y="2977126"/>
            <a:ext cx="617966" cy="667512"/>
          </a:xfrm>
          <a:prstGeom prst="roundRect">
            <a:avLst>
              <a:gd name="adj" fmla="val 444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12" name="Picture 11" descr="A robot sitting at a desk&#10;&#10;Description automatically generated">
            <a:extLst>
              <a:ext uri="{FF2B5EF4-FFF2-40B4-BE49-F238E27FC236}">
                <a16:creationId xmlns:a16="http://schemas.microsoft.com/office/drawing/2014/main" id="{F8F7783B-B085-3695-6ACB-839B06C3F030}"/>
              </a:ext>
            </a:extLst>
          </p:cNvPr>
          <p:cNvPicPr>
            <a:picLocks noChangeAspect="1"/>
          </p:cNvPicPr>
          <p:nvPr/>
        </p:nvPicPr>
        <p:blipFill>
          <a:blip r:embed="rId7"/>
          <a:srcRect l="6491" t="14058" r="23323" b="16433"/>
          <a:stretch/>
        </p:blipFill>
        <p:spPr>
          <a:xfrm>
            <a:off x="6136519" y="1742243"/>
            <a:ext cx="674045" cy="667512"/>
          </a:xfrm>
          <a:prstGeom prst="roundRect">
            <a:avLst>
              <a:gd name="adj" fmla="val 3131"/>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sp>
        <p:nvSpPr>
          <p:cNvPr id="13" name="TextBox 12">
            <a:extLst>
              <a:ext uri="{FF2B5EF4-FFF2-40B4-BE49-F238E27FC236}">
                <a16:creationId xmlns:a16="http://schemas.microsoft.com/office/drawing/2014/main" id="{D3E7DE12-55CD-6820-1347-025E025C3782}"/>
              </a:ext>
            </a:extLst>
          </p:cNvPr>
          <p:cNvSpPr txBox="1"/>
          <p:nvPr/>
        </p:nvSpPr>
        <p:spPr>
          <a:xfrm>
            <a:off x="6114483" y="2429273"/>
            <a:ext cx="718117" cy="124399"/>
          </a:xfrm>
          <a:prstGeom prst="rect">
            <a:avLst/>
          </a:prstGeom>
          <a:noFill/>
        </p:spPr>
        <p:txBody>
          <a:bodyPr wrap="square" lIns="0" tIns="0" rIns="0" bIns="0" rtlCol="0" anchor="ctr">
            <a:noAutofit/>
          </a:bodyPr>
          <a:lstStyle/>
          <a:p>
            <a:pPr algn="ctr" defTabSz="228600">
              <a:lnSpc>
                <a:spcPts val="800"/>
              </a:lnSpc>
            </a:pPr>
            <a:r>
              <a:rPr lang="en-US" sz="800" b="1" noProof="0"/>
              <a:t>Manager</a:t>
            </a:r>
          </a:p>
        </p:txBody>
      </p:sp>
      <p:sp>
        <p:nvSpPr>
          <p:cNvPr id="14" name="TextBox 13">
            <a:extLst>
              <a:ext uri="{FF2B5EF4-FFF2-40B4-BE49-F238E27FC236}">
                <a16:creationId xmlns:a16="http://schemas.microsoft.com/office/drawing/2014/main" id="{C1B14276-7766-F482-DC2E-5232D510B43D}"/>
              </a:ext>
            </a:extLst>
          </p:cNvPr>
          <p:cNvSpPr txBox="1"/>
          <p:nvPr/>
        </p:nvSpPr>
        <p:spPr>
          <a:xfrm>
            <a:off x="5137374" y="3419980"/>
            <a:ext cx="718117" cy="124399"/>
          </a:xfrm>
          <a:prstGeom prst="rect">
            <a:avLst/>
          </a:prstGeom>
          <a:noFill/>
        </p:spPr>
        <p:txBody>
          <a:bodyPr wrap="square" lIns="0" tIns="0" rIns="0" bIns="0" rtlCol="0" anchor="ctr">
            <a:noAutofit/>
          </a:bodyPr>
          <a:lstStyle/>
          <a:p>
            <a:pPr algn="ctr" defTabSz="228600">
              <a:lnSpc>
                <a:spcPts val="800"/>
              </a:lnSpc>
            </a:pPr>
            <a:r>
              <a:rPr lang="en-US" sz="800" b="1" noProof="0"/>
              <a:t>Researcher</a:t>
            </a:r>
          </a:p>
        </p:txBody>
      </p:sp>
      <p:sp>
        <p:nvSpPr>
          <p:cNvPr id="15" name="TextBox 14">
            <a:extLst>
              <a:ext uri="{FF2B5EF4-FFF2-40B4-BE49-F238E27FC236}">
                <a16:creationId xmlns:a16="http://schemas.microsoft.com/office/drawing/2014/main" id="{BE4E27E6-9756-B1B5-1717-4D2DCC104256}"/>
              </a:ext>
            </a:extLst>
          </p:cNvPr>
          <p:cNvSpPr txBox="1"/>
          <p:nvPr/>
        </p:nvSpPr>
        <p:spPr>
          <a:xfrm>
            <a:off x="6114483" y="3665952"/>
            <a:ext cx="718117" cy="124399"/>
          </a:xfrm>
          <a:prstGeom prst="rect">
            <a:avLst/>
          </a:prstGeom>
          <a:noFill/>
        </p:spPr>
        <p:txBody>
          <a:bodyPr wrap="square" lIns="0" tIns="0" rIns="0" bIns="0" rtlCol="0" anchor="ctr">
            <a:noAutofit/>
          </a:bodyPr>
          <a:lstStyle/>
          <a:p>
            <a:pPr algn="ctr" defTabSz="228600">
              <a:lnSpc>
                <a:spcPts val="800"/>
              </a:lnSpc>
            </a:pPr>
            <a:r>
              <a:rPr lang="en-US" sz="800" b="1"/>
              <a:t>Creator</a:t>
            </a:r>
            <a:endParaRPr lang="en-US" sz="800" b="1" noProof="0"/>
          </a:p>
        </p:txBody>
      </p:sp>
      <p:sp>
        <p:nvSpPr>
          <p:cNvPr id="16" name="TextBox 15">
            <a:extLst>
              <a:ext uri="{FF2B5EF4-FFF2-40B4-BE49-F238E27FC236}">
                <a16:creationId xmlns:a16="http://schemas.microsoft.com/office/drawing/2014/main" id="{67B61486-D35B-2AC3-5322-4EFF432ED0EE}"/>
              </a:ext>
            </a:extLst>
          </p:cNvPr>
          <p:cNvSpPr txBox="1"/>
          <p:nvPr/>
        </p:nvSpPr>
        <p:spPr>
          <a:xfrm>
            <a:off x="7105406" y="3386435"/>
            <a:ext cx="718117" cy="124399"/>
          </a:xfrm>
          <a:prstGeom prst="rect">
            <a:avLst/>
          </a:prstGeom>
          <a:noFill/>
        </p:spPr>
        <p:txBody>
          <a:bodyPr wrap="square" lIns="0" tIns="0" rIns="0" bIns="0" rtlCol="0" anchor="ctr">
            <a:noAutofit/>
          </a:bodyPr>
          <a:lstStyle/>
          <a:p>
            <a:pPr algn="ctr" defTabSz="228600">
              <a:lnSpc>
                <a:spcPts val="800"/>
              </a:lnSpc>
            </a:pPr>
            <a:r>
              <a:rPr lang="en-US" sz="800" b="1"/>
              <a:t>Analyst</a:t>
            </a:r>
            <a:endParaRPr lang="en-US" sz="800" b="1" noProof="0"/>
          </a:p>
        </p:txBody>
      </p:sp>
      <p:cxnSp>
        <p:nvCxnSpPr>
          <p:cNvPr id="18" name="Straight Arrow Connector 17">
            <a:extLst>
              <a:ext uri="{FF2B5EF4-FFF2-40B4-BE49-F238E27FC236}">
                <a16:creationId xmlns:a16="http://schemas.microsoft.com/office/drawing/2014/main" id="{CE5CD923-3878-452C-06C2-A5FBAB8BCA83}"/>
              </a:ext>
            </a:extLst>
          </p:cNvPr>
          <p:cNvCxnSpPr>
            <a:cxnSpLocks/>
            <a:stCxn id="13" idx="3"/>
            <a:endCxn id="28" idx="1"/>
          </p:cNvCxnSpPr>
          <p:nvPr/>
        </p:nvCxnSpPr>
        <p:spPr>
          <a:xfrm>
            <a:off x="6832600" y="2491473"/>
            <a:ext cx="316241" cy="214061"/>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14943EBE-474B-4D25-1F32-A7FD4A5601EF}"/>
              </a:ext>
            </a:extLst>
          </p:cNvPr>
          <p:cNvCxnSpPr>
            <a:cxnSpLocks/>
            <a:stCxn id="13" idx="1"/>
            <a:endCxn id="34" idx="7"/>
          </p:cNvCxnSpPr>
          <p:nvPr/>
        </p:nvCxnSpPr>
        <p:spPr>
          <a:xfrm flipH="1">
            <a:off x="5824178" y="2491473"/>
            <a:ext cx="290305" cy="226761"/>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D02BF4EC-9E6F-4A55-33D9-4794EAD94865}"/>
              </a:ext>
            </a:extLst>
          </p:cNvPr>
          <p:cNvCxnSpPr>
            <a:cxnSpLocks/>
            <a:stCxn id="13" idx="2"/>
            <a:endCxn id="11" idx="0"/>
          </p:cNvCxnSpPr>
          <p:nvPr/>
        </p:nvCxnSpPr>
        <p:spPr>
          <a:xfrm flipH="1">
            <a:off x="6473541" y="2553672"/>
            <a:ext cx="1" cy="423454"/>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67" name="Picture 66" descr="A robot sitting at a desk&#10;&#10;Description automatically generated">
            <a:extLst>
              <a:ext uri="{FF2B5EF4-FFF2-40B4-BE49-F238E27FC236}">
                <a16:creationId xmlns:a16="http://schemas.microsoft.com/office/drawing/2014/main" id="{6544E6B4-C5FA-F307-8CFF-85854DCC3EF1}"/>
              </a:ext>
            </a:extLst>
          </p:cNvPr>
          <p:cNvPicPr>
            <a:picLocks noChangeAspect="1"/>
          </p:cNvPicPr>
          <p:nvPr/>
        </p:nvPicPr>
        <p:blipFill>
          <a:blip r:embed="rId7"/>
          <a:srcRect l="6491" t="14058" r="23323" b="16433"/>
          <a:stretch/>
        </p:blipFill>
        <p:spPr>
          <a:xfrm>
            <a:off x="6081849" y="4320800"/>
            <a:ext cx="674045" cy="667512"/>
          </a:xfrm>
          <a:prstGeom prst="roundRect">
            <a:avLst>
              <a:gd name="adj" fmla="val 3131"/>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sp>
        <p:nvSpPr>
          <p:cNvPr id="68" name="TextBox 67">
            <a:extLst>
              <a:ext uri="{FF2B5EF4-FFF2-40B4-BE49-F238E27FC236}">
                <a16:creationId xmlns:a16="http://schemas.microsoft.com/office/drawing/2014/main" id="{F612DF4D-6197-341F-53B6-1B9656F2A218}"/>
              </a:ext>
            </a:extLst>
          </p:cNvPr>
          <p:cNvSpPr txBox="1"/>
          <p:nvPr/>
        </p:nvSpPr>
        <p:spPr>
          <a:xfrm>
            <a:off x="6059813" y="5007830"/>
            <a:ext cx="718117" cy="124399"/>
          </a:xfrm>
          <a:prstGeom prst="rect">
            <a:avLst/>
          </a:prstGeom>
          <a:noFill/>
        </p:spPr>
        <p:txBody>
          <a:bodyPr wrap="square" lIns="0" tIns="0" rIns="0" bIns="0" rtlCol="0" anchor="ctr">
            <a:noAutofit/>
          </a:bodyPr>
          <a:lstStyle/>
          <a:p>
            <a:pPr algn="ctr" defTabSz="228600">
              <a:lnSpc>
                <a:spcPts val="800"/>
              </a:lnSpc>
            </a:pPr>
            <a:r>
              <a:rPr lang="en-US" sz="800" b="1"/>
              <a:t>Manager</a:t>
            </a:r>
            <a:endParaRPr lang="en-US" sz="800" b="1" noProof="0"/>
          </a:p>
        </p:txBody>
      </p:sp>
      <p:cxnSp>
        <p:nvCxnSpPr>
          <p:cNvPr id="70" name="Straight Arrow Connector 69">
            <a:extLst>
              <a:ext uri="{FF2B5EF4-FFF2-40B4-BE49-F238E27FC236}">
                <a16:creationId xmlns:a16="http://schemas.microsoft.com/office/drawing/2014/main" id="{66BA4720-0DAD-9ADC-D443-19C0BE08E881}"/>
              </a:ext>
            </a:extLst>
          </p:cNvPr>
          <p:cNvCxnSpPr>
            <a:cxnSpLocks/>
            <a:stCxn id="68" idx="1"/>
            <a:endCxn id="69" idx="7"/>
          </p:cNvCxnSpPr>
          <p:nvPr/>
        </p:nvCxnSpPr>
        <p:spPr>
          <a:xfrm flipH="1">
            <a:off x="5713491" y="5070030"/>
            <a:ext cx="346322" cy="190990"/>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0A2319-3DDA-D18A-7DBB-4AF22C9FC2A7}"/>
              </a:ext>
            </a:extLst>
          </p:cNvPr>
          <p:cNvCxnSpPr>
            <a:cxnSpLocks/>
            <a:stCxn id="68" idx="3"/>
            <a:endCxn id="72" idx="1"/>
          </p:cNvCxnSpPr>
          <p:nvPr/>
        </p:nvCxnSpPr>
        <p:spPr>
          <a:xfrm>
            <a:off x="6777930" y="5070030"/>
            <a:ext cx="375115" cy="190990"/>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1FF9CA89-8B8C-04A4-D27D-3233A7F9FFF2}"/>
              </a:ext>
            </a:extLst>
          </p:cNvPr>
          <p:cNvCxnSpPr>
            <a:cxnSpLocks/>
            <a:stCxn id="68" idx="2"/>
          </p:cNvCxnSpPr>
          <p:nvPr/>
        </p:nvCxnSpPr>
        <p:spPr>
          <a:xfrm flipH="1">
            <a:off x="6418871" y="5132229"/>
            <a:ext cx="1" cy="550467"/>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2" name="Oval 81">
            <a:extLst>
              <a:ext uri="{FF2B5EF4-FFF2-40B4-BE49-F238E27FC236}">
                <a16:creationId xmlns:a16="http://schemas.microsoft.com/office/drawing/2014/main" id="{1159445A-0FFD-B6BB-A033-FD3F28C753A0}"/>
              </a:ext>
            </a:extLst>
          </p:cNvPr>
          <p:cNvSpPr/>
          <p:nvPr/>
        </p:nvSpPr>
        <p:spPr>
          <a:xfrm>
            <a:off x="8857608" y="2529423"/>
            <a:ext cx="182880" cy="18288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83" name="Oval 82">
            <a:extLst>
              <a:ext uri="{FF2B5EF4-FFF2-40B4-BE49-F238E27FC236}">
                <a16:creationId xmlns:a16="http://schemas.microsoft.com/office/drawing/2014/main" id="{E3B7A461-4BEE-7381-CC84-94407E1355B8}"/>
              </a:ext>
            </a:extLst>
          </p:cNvPr>
          <p:cNvSpPr/>
          <p:nvPr/>
        </p:nvSpPr>
        <p:spPr>
          <a:xfrm>
            <a:off x="10248087" y="2516723"/>
            <a:ext cx="182880" cy="18288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pic>
        <p:nvPicPr>
          <p:cNvPr id="84" name="Picture 83" descr="A robot sitting at a desk with books&#10;&#10;Description automatically generated">
            <a:extLst>
              <a:ext uri="{FF2B5EF4-FFF2-40B4-BE49-F238E27FC236}">
                <a16:creationId xmlns:a16="http://schemas.microsoft.com/office/drawing/2014/main" id="{871BB82A-2E6E-FB2E-E098-8959B9F0CB81}"/>
              </a:ext>
            </a:extLst>
          </p:cNvPr>
          <p:cNvPicPr>
            <a:picLocks noChangeAspect="1"/>
          </p:cNvPicPr>
          <p:nvPr/>
        </p:nvPicPr>
        <p:blipFill>
          <a:blip r:embed="rId4"/>
          <a:srcRect l="3293" t="6274" r="11944" b="4405"/>
          <a:stretch/>
        </p:blipFill>
        <p:spPr>
          <a:xfrm flipH="1">
            <a:off x="8369239" y="2442594"/>
            <a:ext cx="633444" cy="667512"/>
          </a:xfrm>
          <a:prstGeom prst="roundRect">
            <a:avLst>
              <a:gd name="adj" fmla="val 2902"/>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85" name="Picture 84" descr="A robot sitting at a desk reading a paper&#10;&#10;Description automatically generated">
            <a:extLst>
              <a:ext uri="{FF2B5EF4-FFF2-40B4-BE49-F238E27FC236}">
                <a16:creationId xmlns:a16="http://schemas.microsoft.com/office/drawing/2014/main" id="{857065ED-FAAF-D45A-10F4-BEA7D551634F}"/>
              </a:ext>
            </a:extLst>
          </p:cNvPr>
          <p:cNvPicPr>
            <a:picLocks noChangeAspect="1"/>
          </p:cNvPicPr>
          <p:nvPr/>
        </p:nvPicPr>
        <p:blipFill>
          <a:blip r:embed="rId5"/>
          <a:srcRect l="10354" t="7870" r="6324" b="1803"/>
          <a:stretch/>
        </p:blipFill>
        <p:spPr>
          <a:xfrm>
            <a:off x="10282618" y="2442594"/>
            <a:ext cx="615751" cy="667512"/>
          </a:xfrm>
          <a:prstGeom prst="roundRect">
            <a:avLst>
              <a:gd name="adj" fmla="val 2668"/>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86" name="Picture 85" descr="A robot sitting at a desk with a computer&#10;&#10;Description automatically generated">
            <a:extLst>
              <a:ext uri="{FF2B5EF4-FFF2-40B4-BE49-F238E27FC236}">
                <a16:creationId xmlns:a16="http://schemas.microsoft.com/office/drawing/2014/main" id="{7389A7DC-A0CD-4EE0-EE11-15B9A4C7D94A}"/>
              </a:ext>
            </a:extLst>
          </p:cNvPr>
          <p:cNvPicPr>
            <a:picLocks noChangeAspect="1"/>
          </p:cNvPicPr>
          <p:nvPr/>
        </p:nvPicPr>
        <p:blipFill>
          <a:blip r:embed="rId6"/>
          <a:srcRect l="20088" t="10994" r="6335" b="9530"/>
          <a:stretch/>
        </p:blipFill>
        <p:spPr>
          <a:xfrm>
            <a:off x="9322336" y="3100847"/>
            <a:ext cx="617966" cy="667512"/>
          </a:xfrm>
          <a:prstGeom prst="roundRect">
            <a:avLst>
              <a:gd name="adj" fmla="val 444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87" name="Picture 86" descr="A robot sitting at a desk&#10;&#10;Description automatically generated">
            <a:extLst>
              <a:ext uri="{FF2B5EF4-FFF2-40B4-BE49-F238E27FC236}">
                <a16:creationId xmlns:a16="http://schemas.microsoft.com/office/drawing/2014/main" id="{D2971B0F-0597-1B9A-54CC-E90EB1FCD5CD}"/>
              </a:ext>
            </a:extLst>
          </p:cNvPr>
          <p:cNvPicPr>
            <a:picLocks noChangeAspect="1"/>
          </p:cNvPicPr>
          <p:nvPr/>
        </p:nvPicPr>
        <p:blipFill>
          <a:blip r:embed="rId7"/>
          <a:srcRect l="6491" t="14058" r="23323" b="16433"/>
          <a:stretch/>
        </p:blipFill>
        <p:spPr>
          <a:xfrm>
            <a:off x="9294297" y="1673404"/>
            <a:ext cx="674045" cy="667512"/>
          </a:xfrm>
          <a:prstGeom prst="roundRect">
            <a:avLst>
              <a:gd name="adj" fmla="val 3131"/>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sp>
        <p:nvSpPr>
          <p:cNvPr id="88" name="TextBox 87">
            <a:extLst>
              <a:ext uri="{FF2B5EF4-FFF2-40B4-BE49-F238E27FC236}">
                <a16:creationId xmlns:a16="http://schemas.microsoft.com/office/drawing/2014/main" id="{9471DDEF-9824-E783-FDB6-0D935E668D38}"/>
              </a:ext>
            </a:extLst>
          </p:cNvPr>
          <p:cNvSpPr txBox="1"/>
          <p:nvPr/>
        </p:nvSpPr>
        <p:spPr>
          <a:xfrm>
            <a:off x="9272261" y="2360434"/>
            <a:ext cx="718117" cy="124399"/>
          </a:xfrm>
          <a:prstGeom prst="rect">
            <a:avLst/>
          </a:prstGeom>
          <a:noFill/>
        </p:spPr>
        <p:txBody>
          <a:bodyPr wrap="square" lIns="0" tIns="0" rIns="0" bIns="0" rtlCol="0" anchor="ctr">
            <a:noAutofit/>
          </a:bodyPr>
          <a:lstStyle/>
          <a:p>
            <a:pPr algn="ctr" defTabSz="228600">
              <a:lnSpc>
                <a:spcPts val="800"/>
              </a:lnSpc>
            </a:pPr>
            <a:r>
              <a:rPr lang="en-US" sz="800" b="1"/>
              <a:t>Manager</a:t>
            </a:r>
            <a:endParaRPr lang="en-US" sz="800" b="1" noProof="0"/>
          </a:p>
        </p:txBody>
      </p:sp>
      <p:sp>
        <p:nvSpPr>
          <p:cNvPr id="89" name="TextBox 88">
            <a:extLst>
              <a:ext uri="{FF2B5EF4-FFF2-40B4-BE49-F238E27FC236}">
                <a16:creationId xmlns:a16="http://schemas.microsoft.com/office/drawing/2014/main" id="{205E6D8B-52FA-5622-D8B9-96335AD4F314}"/>
              </a:ext>
            </a:extLst>
          </p:cNvPr>
          <p:cNvSpPr txBox="1"/>
          <p:nvPr/>
        </p:nvSpPr>
        <p:spPr>
          <a:xfrm>
            <a:off x="8326902" y="3143651"/>
            <a:ext cx="718117" cy="124399"/>
          </a:xfrm>
          <a:prstGeom prst="rect">
            <a:avLst/>
          </a:prstGeom>
          <a:noFill/>
        </p:spPr>
        <p:txBody>
          <a:bodyPr wrap="square" lIns="0" tIns="0" rIns="0" bIns="0" rtlCol="0" anchor="ctr">
            <a:noAutofit/>
          </a:bodyPr>
          <a:lstStyle/>
          <a:p>
            <a:pPr algn="ctr" defTabSz="228600">
              <a:lnSpc>
                <a:spcPts val="800"/>
              </a:lnSpc>
            </a:pPr>
            <a:r>
              <a:rPr lang="en-US" sz="800" b="1" noProof="0"/>
              <a:t>Researcher</a:t>
            </a:r>
          </a:p>
        </p:txBody>
      </p:sp>
      <p:sp>
        <p:nvSpPr>
          <p:cNvPr id="90" name="TextBox 89">
            <a:extLst>
              <a:ext uri="{FF2B5EF4-FFF2-40B4-BE49-F238E27FC236}">
                <a16:creationId xmlns:a16="http://schemas.microsoft.com/office/drawing/2014/main" id="{2EF03E40-7623-8BA5-C926-EC6666AFA436}"/>
              </a:ext>
            </a:extLst>
          </p:cNvPr>
          <p:cNvSpPr txBox="1"/>
          <p:nvPr/>
        </p:nvSpPr>
        <p:spPr>
          <a:xfrm>
            <a:off x="9272261" y="3789673"/>
            <a:ext cx="718117" cy="124399"/>
          </a:xfrm>
          <a:prstGeom prst="rect">
            <a:avLst/>
          </a:prstGeom>
          <a:noFill/>
        </p:spPr>
        <p:txBody>
          <a:bodyPr wrap="square" lIns="0" tIns="0" rIns="0" bIns="0" rtlCol="0" anchor="ctr">
            <a:noAutofit/>
          </a:bodyPr>
          <a:lstStyle/>
          <a:p>
            <a:pPr algn="ctr" defTabSz="228600">
              <a:lnSpc>
                <a:spcPts val="800"/>
              </a:lnSpc>
            </a:pPr>
            <a:r>
              <a:rPr lang="en-US" sz="800" b="1"/>
              <a:t>Creator</a:t>
            </a:r>
            <a:endParaRPr lang="en-US" sz="800" b="1" noProof="0"/>
          </a:p>
        </p:txBody>
      </p:sp>
      <p:sp>
        <p:nvSpPr>
          <p:cNvPr id="91" name="TextBox 90">
            <a:extLst>
              <a:ext uri="{FF2B5EF4-FFF2-40B4-BE49-F238E27FC236}">
                <a16:creationId xmlns:a16="http://schemas.microsoft.com/office/drawing/2014/main" id="{3DC769E7-59BD-5168-4B8B-31C0178746A1}"/>
              </a:ext>
            </a:extLst>
          </p:cNvPr>
          <p:cNvSpPr txBox="1"/>
          <p:nvPr/>
        </p:nvSpPr>
        <p:spPr>
          <a:xfrm>
            <a:off x="10231434" y="3110106"/>
            <a:ext cx="718117" cy="124399"/>
          </a:xfrm>
          <a:prstGeom prst="rect">
            <a:avLst/>
          </a:prstGeom>
          <a:noFill/>
        </p:spPr>
        <p:txBody>
          <a:bodyPr wrap="square" lIns="0" tIns="0" rIns="0" bIns="0" rtlCol="0" anchor="ctr">
            <a:noAutofit/>
          </a:bodyPr>
          <a:lstStyle/>
          <a:p>
            <a:pPr algn="ctr" defTabSz="228600">
              <a:lnSpc>
                <a:spcPts val="800"/>
              </a:lnSpc>
            </a:pPr>
            <a:r>
              <a:rPr lang="en-US" sz="800" b="1"/>
              <a:t>Analyst</a:t>
            </a:r>
            <a:endParaRPr lang="en-US" sz="800" b="1" noProof="0"/>
          </a:p>
        </p:txBody>
      </p:sp>
      <p:cxnSp>
        <p:nvCxnSpPr>
          <p:cNvPr id="92" name="Straight Arrow Connector 91">
            <a:extLst>
              <a:ext uri="{FF2B5EF4-FFF2-40B4-BE49-F238E27FC236}">
                <a16:creationId xmlns:a16="http://schemas.microsoft.com/office/drawing/2014/main" id="{C7374F12-A04F-4F2A-F5D4-A8FE82910A1C}"/>
              </a:ext>
            </a:extLst>
          </p:cNvPr>
          <p:cNvCxnSpPr>
            <a:cxnSpLocks/>
            <a:stCxn id="88" idx="3"/>
          </p:cNvCxnSpPr>
          <p:nvPr/>
        </p:nvCxnSpPr>
        <p:spPr>
          <a:xfrm>
            <a:off x="9990378" y="2422634"/>
            <a:ext cx="284491" cy="182311"/>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A3E9C5A2-28F3-9AFC-E156-50EBE0B7522A}"/>
              </a:ext>
            </a:extLst>
          </p:cNvPr>
          <p:cNvCxnSpPr>
            <a:cxnSpLocks/>
            <a:stCxn id="88" idx="1"/>
          </p:cNvCxnSpPr>
          <p:nvPr/>
        </p:nvCxnSpPr>
        <p:spPr>
          <a:xfrm flipH="1">
            <a:off x="9013706" y="2422634"/>
            <a:ext cx="258555" cy="195011"/>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DB002FB8-80DE-46D9-C36D-6F05367278C1}"/>
              </a:ext>
            </a:extLst>
          </p:cNvPr>
          <p:cNvCxnSpPr>
            <a:cxnSpLocks/>
            <a:stCxn id="88" idx="2"/>
            <a:endCxn id="86" idx="0"/>
          </p:cNvCxnSpPr>
          <p:nvPr/>
        </p:nvCxnSpPr>
        <p:spPr>
          <a:xfrm flipH="1">
            <a:off x="9631319" y="2484833"/>
            <a:ext cx="1" cy="616014"/>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208D43A9-DD1F-85DB-5CB8-12BFFB9084AF}"/>
              </a:ext>
            </a:extLst>
          </p:cNvPr>
          <p:cNvCxnSpPr>
            <a:cxnSpLocks/>
            <a:stCxn id="84" idx="1"/>
            <a:endCxn id="85" idx="1"/>
          </p:cNvCxnSpPr>
          <p:nvPr/>
        </p:nvCxnSpPr>
        <p:spPr>
          <a:xfrm>
            <a:off x="9002683" y="2776350"/>
            <a:ext cx="1279935" cy="0"/>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0785A2CA-B69C-F281-224C-7AFB690B0155}"/>
              </a:ext>
            </a:extLst>
          </p:cNvPr>
          <p:cNvCxnSpPr>
            <a:cxnSpLocks/>
            <a:stCxn id="115" idx="7"/>
          </p:cNvCxnSpPr>
          <p:nvPr/>
        </p:nvCxnSpPr>
        <p:spPr>
          <a:xfrm flipV="1">
            <a:off x="9933646" y="2962228"/>
            <a:ext cx="334078" cy="153034"/>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2" name="Straight Arrow Connector 101">
            <a:extLst>
              <a:ext uri="{FF2B5EF4-FFF2-40B4-BE49-F238E27FC236}">
                <a16:creationId xmlns:a16="http://schemas.microsoft.com/office/drawing/2014/main" id="{1A2B1985-F1DC-D162-FD59-E3A43973347F}"/>
              </a:ext>
            </a:extLst>
          </p:cNvPr>
          <p:cNvCxnSpPr>
            <a:cxnSpLocks/>
            <a:stCxn id="114" idx="1"/>
            <a:endCxn id="99" idx="5"/>
          </p:cNvCxnSpPr>
          <p:nvPr/>
        </p:nvCxnSpPr>
        <p:spPr>
          <a:xfrm flipH="1" flipV="1">
            <a:off x="9006561" y="2993978"/>
            <a:ext cx="311916" cy="121259"/>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D1915784-3D5D-8345-8EF6-5AB5C8CD0F15}"/>
              </a:ext>
            </a:extLst>
          </p:cNvPr>
          <p:cNvSpPr txBox="1"/>
          <p:nvPr/>
        </p:nvSpPr>
        <p:spPr>
          <a:xfrm>
            <a:off x="5507690" y="1385028"/>
            <a:ext cx="1862612" cy="220381"/>
          </a:xfrm>
          <a:prstGeom prst="roundRect">
            <a:avLst/>
          </a:prstGeom>
          <a:solidFill>
            <a:srgbClr val="0033CC"/>
          </a:solidFill>
          <a:ln>
            <a:noFill/>
          </a:ln>
        </p:spPr>
        <p:txBody>
          <a:bodyPr wrap="none" lIns="0" tIns="0" rIns="0" bIns="0" rtlCol="0" anchor="ctr">
            <a:noAutofit/>
          </a:bodyPr>
          <a:lstStyle/>
          <a:p>
            <a:pPr algn="ctr" defTabSz="228600"/>
            <a:r>
              <a:rPr lang="en-US" sz="1400" b="1">
                <a:solidFill>
                  <a:schemeClr val="bg1"/>
                </a:solidFill>
              </a:rPr>
              <a:t>Hierarchical Team</a:t>
            </a:r>
            <a:endParaRPr lang="en-US" sz="1400" b="1" noProof="0">
              <a:solidFill>
                <a:schemeClr val="bg1"/>
              </a:solidFill>
            </a:endParaRPr>
          </a:p>
        </p:txBody>
      </p:sp>
      <p:sp>
        <p:nvSpPr>
          <p:cNvPr id="111" name="TextBox 110">
            <a:extLst>
              <a:ext uri="{FF2B5EF4-FFF2-40B4-BE49-F238E27FC236}">
                <a16:creationId xmlns:a16="http://schemas.microsoft.com/office/drawing/2014/main" id="{C24FBFBA-2DF5-19A6-A8B1-0D94C5316015}"/>
              </a:ext>
            </a:extLst>
          </p:cNvPr>
          <p:cNvSpPr txBox="1"/>
          <p:nvPr/>
        </p:nvSpPr>
        <p:spPr>
          <a:xfrm>
            <a:off x="8466445" y="1385028"/>
            <a:ext cx="2253760" cy="220381"/>
          </a:xfrm>
          <a:prstGeom prst="roundRect">
            <a:avLst/>
          </a:prstGeom>
          <a:solidFill>
            <a:srgbClr val="0033CC"/>
          </a:solidFill>
          <a:ln>
            <a:noFill/>
          </a:ln>
        </p:spPr>
        <p:txBody>
          <a:bodyPr wrap="none" lIns="0" tIns="0" rIns="0" bIns="0" rtlCol="0" anchor="ctr">
            <a:noAutofit/>
          </a:bodyPr>
          <a:lstStyle/>
          <a:p>
            <a:pPr algn="ctr" defTabSz="228600"/>
            <a:r>
              <a:rPr lang="en-US" sz="1400" b="1">
                <a:solidFill>
                  <a:schemeClr val="bg1"/>
                </a:solidFill>
              </a:rPr>
              <a:t>Fully-Connected Team</a:t>
            </a:r>
            <a:endParaRPr lang="en-US" sz="1400" b="1" noProof="0">
              <a:solidFill>
                <a:schemeClr val="bg1"/>
              </a:solidFill>
            </a:endParaRPr>
          </a:p>
        </p:txBody>
      </p:sp>
      <p:sp>
        <p:nvSpPr>
          <p:cNvPr id="112" name="TextBox 111">
            <a:extLst>
              <a:ext uri="{FF2B5EF4-FFF2-40B4-BE49-F238E27FC236}">
                <a16:creationId xmlns:a16="http://schemas.microsoft.com/office/drawing/2014/main" id="{1829F107-3D69-33E3-EBF1-C2BC9B7F186E}"/>
              </a:ext>
            </a:extLst>
          </p:cNvPr>
          <p:cNvSpPr txBox="1"/>
          <p:nvPr/>
        </p:nvSpPr>
        <p:spPr>
          <a:xfrm>
            <a:off x="5669322" y="4005720"/>
            <a:ext cx="1539349" cy="220381"/>
          </a:xfrm>
          <a:prstGeom prst="roundRect">
            <a:avLst/>
          </a:prstGeom>
          <a:solidFill>
            <a:srgbClr val="0033CC"/>
          </a:solidFill>
          <a:ln>
            <a:noFill/>
          </a:ln>
        </p:spPr>
        <p:txBody>
          <a:bodyPr wrap="none" lIns="0" tIns="0" rIns="0" bIns="0" rtlCol="0" anchor="ctr">
            <a:noAutofit/>
          </a:bodyPr>
          <a:lstStyle/>
          <a:p>
            <a:pPr algn="ctr" defTabSz="228600"/>
            <a:r>
              <a:rPr lang="en-US" sz="1400" b="1">
                <a:solidFill>
                  <a:schemeClr val="bg1"/>
                </a:solidFill>
              </a:rPr>
              <a:t>Team of Teams</a:t>
            </a:r>
            <a:endParaRPr lang="en-US" sz="1400" b="1" noProof="0">
              <a:solidFill>
                <a:schemeClr val="bg1"/>
              </a:solidFill>
            </a:endParaRPr>
          </a:p>
        </p:txBody>
      </p:sp>
      <p:sp>
        <p:nvSpPr>
          <p:cNvPr id="113" name="TextBox 112">
            <a:extLst>
              <a:ext uri="{FF2B5EF4-FFF2-40B4-BE49-F238E27FC236}">
                <a16:creationId xmlns:a16="http://schemas.microsoft.com/office/drawing/2014/main" id="{08E246C4-0DCC-F54F-F14E-5EF6B5E2AD6F}"/>
              </a:ext>
            </a:extLst>
          </p:cNvPr>
          <p:cNvSpPr txBox="1"/>
          <p:nvPr/>
        </p:nvSpPr>
        <p:spPr>
          <a:xfrm>
            <a:off x="8662019" y="4005720"/>
            <a:ext cx="1862612" cy="220381"/>
          </a:xfrm>
          <a:prstGeom prst="roundRect">
            <a:avLst/>
          </a:prstGeom>
          <a:solidFill>
            <a:srgbClr val="0033CC"/>
          </a:solidFill>
          <a:ln>
            <a:noFill/>
          </a:ln>
        </p:spPr>
        <p:txBody>
          <a:bodyPr wrap="none" lIns="0" tIns="0" rIns="0" bIns="0" rtlCol="0" anchor="ctr">
            <a:noAutofit/>
          </a:bodyPr>
          <a:lstStyle/>
          <a:p>
            <a:pPr algn="ctr" defTabSz="228600"/>
            <a:r>
              <a:rPr lang="en-US" sz="1400" b="1">
                <a:solidFill>
                  <a:schemeClr val="bg1"/>
                </a:solidFill>
              </a:rPr>
              <a:t>Custom Workflow</a:t>
            </a:r>
            <a:endParaRPr lang="en-US" sz="1400" b="1" noProof="0">
              <a:solidFill>
                <a:schemeClr val="bg1"/>
              </a:solidFill>
            </a:endParaRPr>
          </a:p>
        </p:txBody>
      </p:sp>
      <p:pic>
        <p:nvPicPr>
          <p:cNvPr id="132" name="Picture 131">
            <a:extLst>
              <a:ext uri="{FF2B5EF4-FFF2-40B4-BE49-F238E27FC236}">
                <a16:creationId xmlns:a16="http://schemas.microsoft.com/office/drawing/2014/main" id="{E14F6A03-C01C-B642-AAA9-A25B3AD58A78}"/>
              </a:ext>
            </a:extLst>
          </p:cNvPr>
          <p:cNvPicPr>
            <a:picLocks noChangeAspect="1"/>
          </p:cNvPicPr>
          <p:nvPr/>
        </p:nvPicPr>
        <p:blipFill>
          <a:blip r:embed="rId8"/>
          <a:stretch>
            <a:fillRect/>
          </a:stretch>
        </p:blipFill>
        <p:spPr>
          <a:xfrm>
            <a:off x="8369154" y="4445195"/>
            <a:ext cx="545485" cy="612110"/>
          </a:xfrm>
          <a:prstGeom prst="rect">
            <a:avLst/>
          </a:prstGeom>
          <a:ln>
            <a:noFill/>
          </a:ln>
        </p:spPr>
      </p:pic>
      <p:pic>
        <p:nvPicPr>
          <p:cNvPr id="133" name="Picture 132">
            <a:extLst>
              <a:ext uri="{FF2B5EF4-FFF2-40B4-BE49-F238E27FC236}">
                <a16:creationId xmlns:a16="http://schemas.microsoft.com/office/drawing/2014/main" id="{9B1A784D-0274-6D56-E49F-ED4F4543898E}"/>
              </a:ext>
            </a:extLst>
          </p:cNvPr>
          <p:cNvPicPr>
            <a:picLocks noChangeAspect="1"/>
          </p:cNvPicPr>
          <p:nvPr/>
        </p:nvPicPr>
        <p:blipFill>
          <a:blip r:embed="rId9"/>
          <a:stretch>
            <a:fillRect/>
          </a:stretch>
        </p:blipFill>
        <p:spPr>
          <a:xfrm>
            <a:off x="8384165" y="5316705"/>
            <a:ext cx="524665" cy="612110"/>
          </a:xfrm>
          <a:prstGeom prst="rect">
            <a:avLst/>
          </a:prstGeom>
          <a:ln>
            <a:noFill/>
          </a:ln>
        </p:spPr>
      </p:pic>
      <p:pic>
        <p:nvPicPr>
          <p:cNvPr id="134" name="Picture 133">
            <a:extLst>
              <a:ext uri="{FF2B5EF4-FFF2-40B4-BE49-F238E27FC236}">
                <a16:creationId xmlns:a16="http://schemas.microsoft.com/office/drawing/2014/main" id="{25C21735-27AD-3F4F-6344-B48CC47869D2}"/>
              </a:ext>
            </a:extLst>
          </p:cNvPr>
          <p:cNvPicPr>
            <a:picLocks noChangeAspect="1"/>
          </p:cNvPicPr>
          <p:nvPr/>
        </p:nvPicPr>
        <p:blipFill>
          <a:blip r:embed="rId10"/>
          <a:stretch>
            <a:fillRect/>
          </a:stretch>
        </p:blipFill>
        <p:spPr>
          <a:xfrm>
            <a:off x="10373307" y="5419535"/>
            <a:ext cx="516338" cy="612110"/>
          </a:xfrm>
          <a:prstGeom prst="rect">
            <a:avLst/>
          </a:prstGeom>
          <a:ln>
            <a:noFill/>
          </a:ln>
        </p:spPr>
      </p:pic>
      <p:pic>
        <p:nvPicPr>
          <p:cNvPr id="135" name="Picture 134">
            <a:extLst>
              <a:ext uri="{FF2B5EF4-FFF2-40B4-BE49-F238E27FC236}">
                <a16:creationId xmlns:a16="http://schemas.microsoft.com/office/drawing/2014/main" id="{0D5B564A-088B-425C-8CCB-75B9084C76B7}"/>
              </a:ext>
            </a:extLst>
          </p:cNvPr>
          <p:cNvPicPr>
            <a:picLocks noChangeAspect="1"/>
          </p:cNvPicPr>
          <p:nvPr/>
        </p:nvPicPr>
        <p:blipFill>
          <a:blip r:embed="rId11"/>
          <a:stretch>
            <a:fillRect/>
          </a:stretch>
        </p:blipFill>
        <p:spPr>
          <a:xfrm>
            <a:off x="9325234" y="4793318"/>
            <a:ext cx="516338" cy="612110"/>
          </a:xfrm>
          <a:prstGeom prst="rect">
            <a:avLst/>
          </a:prstGeom>
          <a:ln>
            <a:noFill/>
          </a:ln>
        </p:spPr>
      </p:pic>
      <p:pic>
        <p:nvPicPr>
          <p:cNvPr id="136" name="Picture 135">
            <a:extLst>
              <a:ext uri="{FF2B5EF4-FFF2-40B4-BE49-F238E27FC236}">
                <a16:creationId xmlns:a16="http://schemas.microsoft.com/office/drawing/2014/main" id="{B0D336E7-D9EC-71F6-3525-71739548EED5}"/>
              </a:ext>
            </a:extLst>
          </p:cNvPr>
          <p:cNvPicPr>
            <a:picLocks noChangeAspect="1"/>
          </p:cNvPicPr>
          <p:nvPr/>
        </p:nvPicPr>
        <p:blipFill>
          <a:blip r:embed="rId12"/>
          <a:stretch>
            <a:fillRect/>
          </a:stretch>
        </p:blipFill>
        <p:spPr>
          <a:xfrm>
            <a:off x="8946349" y="5641577"/>
            <a:ext cx="553814" cy="649585"/>
          </a:xfrm>
          <a:prstGeom prst="rect">
            <a:avLst/>
          </a:prstGeom>
          <a:ln>
            <a:noFill/>
          </a:ln>
        </p:spPr>
      </p:pic>
      <p:pic>
        <p:nvPicPr>
          <p:cNvPr id="137" name="Picture 136">
            <a:extLst>
              <a:ext uri="{FF2B5EF4-FFF2-40B4-BE49-F238E27FC236}">
                <a16:creationId xmlns:a16="http://schemas.microsoft.com/office/drawing/2014/main" id="{BCBB4165-B305-B5FC-C22D-D635ABED5D62}"/>
              </a:ext>
            </a:extLst>
          </p:cNvPr>
          <p:cNvPicPr>
            <a:picLocks noChangeAspect="1"/>
          </p:cNvPicPr>
          <p:nvPr/>
        </p:nvPicPr>
        <p:blipFill>
          <a:blip r:embed="rId13"/>
          <a:stretch>
            <a:fillRect/>
          </a:stretch>
        </p:blipFill>
        <p:spPr>
          <a:xfrm>
            <a:off x="9636205" y="5601507"/>
            <a:ext cx="549650" cy="612110"/>
          </a:xfrm>
          <a:prstGeom prst="rect">
            <a:avLst/>
          </a:prstGeom>
          <a:ln>
            <a:noFill/>
          </a:ln>
        </p:spPr>
      </p:pic>
      <p:cxnSp>
        <p:nvCxnSpPr>
          <p:cNvPr id="138" name="Straight Arrow Connector 137">
            <a:extLst>
              <a:ext uri="{FF2B5EF4-FFF2-40B4-BE49-F238E27FC236}">
                <a16:creationId xmlns:a16="http://schemas.microsoft.com/office/drawing/2014/main" id="{24036146-27F4-4899-B12A-11823B946644}"/>
              </a:ext>
            </a:extLst>
          </p:cNvPr>
          <p:cNvCxnSpPr>
            <a:cxnSpLocks/>
            <a:stCxn id="132" idx="2"/>
            <a:endCxn id="133" idx="0"/>
          </p:cNvCxnSpPr>
          <p:nvPr/>
        </p:nvCxnSpPr>
        <p:spPr>
          <a:xfrm>
            <a:off x="8641897" y="5057305"/>
            <a:ext cx="4601" cy="259400"/>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1" name="Straight Arrow Connector 140">
            <a:extLst>
              <a:ext uri="{FF2B5EF4-FFF2-40B4-BE49-F238E27FC236}">
                <a16:creationId xmlns:a16="http://schemas.microsoft.com/office/drawing/2014/main" id="{2517667C-B5BA-A1EA-F87E-6782C620797B}"/>
              </a:ext>
            </a:extLst>
          </p:cNvPr>
          <p:cNvCxnSpPr>
            <a:cxnSpLocks/>
            <a:endCxn id="136" idx="0"/>
          </p:cNvCxnSpPr>
          <p:nvPr/>
        </p:nvCxnSpPr>
        <p:spPr>
          <a:xfrm flipH="1">
            <a:off x="9223256" y="5316705"/>
            <a:ext cx="101978" cy="324872"/>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4" name="Straight Arrow Connector 143">
            <a:extLst>
              <a:ext uri="{FF2B5EF4-FFF2-40B4-BE49-F238E27FC236}">
                <a16:creationId xmlns:a16="http://schemas.microsoft.com/office/drawing/2014/main" id="{1BE17BFB-BB46-1648-76CD-1FECD049BF81}"/>
              </a:ext>
            </a:extLst>
          </p:cNvPr>
          <p:cNvCxnSpPr>
            <a:cxnSpLocks/>
            <a:stCxn id="171" idx="1"/>
            <a:endCxn id="135" idx="3"/>
          </p:cNvCxnSpPr>
          <p:nvPr/>
        </p:nvCxnSpPr>
        <p:spPr>
          <a:xfrm flipH="1">
            <a:off x="9841572" y="4891701"/>
            <a:ext cx="227506" cy="207672"/>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8" name="Straight Arrow Connector 147">
            <a:extLst>
              <a:ext uri="{FF2B5EF4-FFF2-40B4-BE49-F238E27FC236}">
                <a16:creationId xmlns:a16="http://schemas.microsoft.com/office/drawing/2014/main" id="{E3616A90-643B-CF9F-5EE0-11145D74AC50}"/>
              </a:ext>
            </a:extLst>
          </p:cNvPr>
          <p:cNvCxnSpPr>
            <a:cxnSpLocks/>
            <a:stCxn id="132" idx="3"/>
            <a:endCxn id="135" idx="1"/>
          </p:cNvCxnSpPr>
          <p:nvPr/>
        </p:nvCxnSpPr>
        <p:spPr>
          <a:xfrm>
            <a:off x="8914639" y="4751250"/>
            <a:ext cx="410595" cy="348123"/>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2" name="Straight Arrow Connector 151">
            <a:extLst>
              <a:ext uri="{FF2B5EF4-FFF2-40B4-BE49-F238E27FC236}">
                <a16:creationId xmlns:a16="http://schemas.microsoft.com/office/drawing/2014/main" id="{8D687349-7445-FC66-9333-3C2E14A16E74}"/>
              </a:ext>
            </a:extLst>
          </p:cNvPr>
          <p:cNvCxnSpPr>
            <a:cxnSpLocks/>
          </p:cNvCxnSpPr>
          <p:nvPr/>
        </p:nvCxnSpPr>
        <p:spPr>
          <a:xfrm>
            <a:off x="8857608" y="4940300"/>
            <a:ext cx="201839" cy="695620"/>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5" name="Straight Arrow Connector 154">
            <a:extLst>
              <a:ext uri="{FF2B5EF4-FFF2-40B4-BE49-F238E27FC236}">
                <a16:creationId xmlns:a16="http://schemas.microsoft.com/office/drawing/2014/main" id="{C92B680F-ECE6-642C-6208-D02D8968451B}"/>
              </a:ext>
            </a:extLst>
          </p:cNvPr>
          <p:cNvCxnSpPr>
            <a:cxnSpLocks/>
            <a:stCxn id="137" idx="3"/>
            <a:endCxn id="134" idx="1"/>
          </p:cNvCxnSpPr>
          <p:nvPr/>
        </p:nvCxnSpPr>
        <p:spPr>
          <a:xfrm flipV="1">
            <a:off x="10185855" y="5725590"/>
            <a:ext cx="187452" cy="181972"/>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171" name="Picture 170">
            <a:extLst>
              <a:ext uri="{FF2B5EF4-FFF2-40B4-BE49-F238E27FC236}">
                <a16:creationId xmlns:a16="http://schemas.microsoft.com/office/drawing/2014/main" id="{AAF5953D-3364-3BD0-BE64-A3D8DC1B39C8}"/>
              </a:ext>
            </a:extLst>
          </p:cNvPr>
          <p:cNvPicPr>
            <a:picLocks noChangeAspect="1"/>
          </p:cNvPicPr>
          <p:nvPr/>
        </p:nvPicPr>
        <p:blipFill>
          <a:blip r:embed="rId14"/>
          <a:stretch>
            <a:fillRect/>
          </a:stretch>
        </p:blipFill>
        <p:spPr>
          <a:xfrm>
            <a:off x="10069078" y="4583564"/>
            <a:ext cx="595454" cy="616274"/>
          </a:xfrm>
          <a:prstGeom prst="rect">
            <a:avLst/>
          </a:prstGeom>
          <a:ln>
            <a:noFill/>
          </a:ln>
        </p:spPr>
      </p:pic>
      <p:cxnSp>
        <p:nvCxnSpPr>
          <p:cNvPr id="172" name="Straight Arrow Connector 171">
            <a:extLst>
              <a:ext uri="{FF2B5EF4-FFF2-40B4-BE49-F238E27FC236}">
                <a16:creationId xmlns:a16="http://schemas.microsoft.com/office/drawing/2014/main" id="{2DFB55F8-A23D-6F37-E75D-33E3320B6C8D}"/>
              </a:ext>
            </a:extLst>
          </p:cNvPr>
          <p:cNvCxnSpPr>
            <a:cxnSpLocks/>
            <a:endCxn id="137" idx="0"/>
          </p:cNvCxnSpPr>
          <p:nvPr/>
        </p:nvCxnSpPr>
        <p:spPr>
          <a:xfrm>
            <a:off x="9777548" y="5316705"/>
            <a:ext cx="133482" cy="284802"/>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77" name="Straight Arrow Connector 176">
            <a:extLst>
              <a:ext uri="{FF2B5EF4-FFF2-40B4-BE49-F238E27FC236}">
                <a16:creationId xmlns:a16="http://schemas.microsoft.com/office/drawing/2014/main" id="{1D313672-3A3A-C519-2DB1-2549F6AA3599}"/>
              </a:ext>
            </a:extLst>
          </p:cNvPr>
          <p:cNvCxnSpPr>
            <a:cxnSpLocks/>
            <a:stCxn id="171" idx="2"/>
            <a:endCxn id="134" idx="0"/>
          </p:cNvCxnSpPr>
          <p:nvPr/>
        </p:nvCxnSpPr>
        <p:spPr>
          <a:xfrm>
            <a:off x="10366805" y="5199838"/>
            <a:ext cx="264671" cy="219697"/>
          </a:xfrm>
          <a:prstGeom prst="straightConnector1">
            <a:avLst/>
          </a:prstGeom>
          <a:ln w="28575">
            <a:solidFill>
              <a:srgbClr val="0033CC"/>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5" name="Picture 4">
            <a:extLst>
              <a:ext uri="{FF2B5EF4-FFF2-40B4-BE49-F238E27FC236}">
                <a16:creationId xmlns:a16="http://schemas.microsoft.com/office/drawing/2014/main" id="{86259757-78B2-4D22-FDFF-6E74B210EF36}"/>
              </a:ext>
            </a:extLst>
          </p:cNvPr>
          <p:cNvPicPr>
            <a:picLocks noChangeAspect="1"/>
          </p:cNvPicPr>
          <p:nvPr/>
        </p:nvPicPr>
        <p:blipFill>
          <a:blip r:embed="rId15"/>
          <a:stretch>
            <a:fillRect/>
          </a:stretch>
        </p:blipFill>
        <p:spPr>
          <a:xfrm>
            <a:off x="5080771" y="5241797"/>
            <a:ext cx="1050663" cy="822667"/>
          </a:xfrm>
          <a:prstGeom prst="rect">
            <a:avLst/>
          </a:prstGeom>
        </p:spPr>
      </p:pic>
      <p:pic>
        <p:nvPicPr>
          <p:cNvPr id="6" name="Picture 5">
            <a:extLst>
              <a:ext uri="{FF2B5EF4-FFF2-40B4-BE49-F238E27FC236}">
                <a16:creationId xmlns:a16="http://schemas.microsoft.com/office/drawing/2014/main" id="{08F6CBF2-ADD5-0C5A-EA1F-229B0AD96E0B}"/>
              </a:ext>
            </a:extLst>
          </p:cNvPr>
          <p:cNvPicPr>
            <a:picLocks noChangeAspect="1"/>
          </p:cNvPicPr>
          <p:nvPr/>
        </p:nvPicPr>
        <p:blipFill>
          <a:blip r:embed="rId15"/>
          <a:stretch>
            <a:fillRect/>
          </a:stretch>
        </p:blipFill>
        <p:spPr>
          <a:xfrm>
            <a:off x="6765318" y="5249810"/>
            <a:ext cx="1050663" cy="822667"/>
          </a:xfrm>
          <a:prstGeom prst="rect">
            <a:avLst/>
          </a:prstGeom>
        </p:spPr>
      </p:pic>
      <p:pic>
        <p:nvPicPr>
          <p:cNvPr id="17" name="Picture 16">
            <a:extLst>
              <a:ext uri="{FF2B5EF4-FFF2-40B4-BE49-F238E27FC236}">
                <a16:creationId xmlns:a16="http://schemas.microsoft.com/office/drawing/2014/main" id="{07814C06-9FF4-9D8F-E241-59B06FBB37DC}"/>
              </a:ext>
            </a:extLst>
          </p:cNvPr>
          <p:cNvPicPr>
            <a:picLocks noChangeAspect="1"/>
          </p:cNvPicPr>
          <p:nvPr/>
        </p:nvPicPr>
        <p:blipFill>
          <a:blip r:embed="rId15"/>
          <a:stretch>
            <a:fillRect/>
          </a:stretch>
        </p:blipFill>
        <p:spPr>
          <a:xfrm>
            <a:off x="5916098" y="5676715"/>
            <a:ext cx="1050663" cy="822667"/>
          </a:xfrm>
          <a:prstGeom prst="rect">
            <a:avLst/>
          </a:prstGeom>
        </p:spPr>
      </p:pic>
    </p:spTree>
    <p:extLst>
      <p:ext uri="{BB962C8B-B14F-4D97-AF65-F5344CB8AC3E}">
        <p14:creationId xmlns:p14="http://schemas.microsoft.com/office/powerpoint/2010/main" val="146105103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99B329-6F35-C0BD-D030-DA7505BD6D19}"/>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B9F58170-5DAB-077B-CB1F-7E088A7CA7F6}"/>
              </a:ext>
            </a:extLst>
          </p:cNvPr>
          <p:cNvSpPr txBox="1"/>
          <p:nvPr/>
        </p:nvSpPr>
        <p:spPr>
          <a:xfrm>
            <a:off x="1051184" y="1864523"/>
            <a:ext cx="9921619" cy="4321368"/>
          </a:xfrm>
          <a:prstGeom prst="roundRect">
            <a:avLst>
              <a:gd name="adj" fmla="val 1168"/>
            </a:avLst>
          </a:prstGeom>
          <a:solidFill>
            <a:srgbClr val="DBE9F7"/>
          </a:solidFill>
          <a:ln>
            <a:noFill/>
          </a:ln>
          <a:effectLst/>
        </p:spPr>
        <p:txBody>
          <a:bodyPr wrap="square" lIns="91440" tIns="182880" rIns="91440" bIns="91440" numCol="3" spcCol="91440" rtlCol="0">
            <a:noAutofit/>
          </a:bodyPr>
          <a:lstStyle/>
          <a:p>
            <a:pPr algn="l" defTabSz="228600">
              <a:spcBef>
                <a:spcPts val="1200"/>
              </a:spcBef>
            </a:pPr>
            <a:endParaRPr lang="en-US" sz="1200"/>
          </a:p>
        </p:txBody>
      </p:sp>
      <p:sp>
        <p:nvSpPr>
          <p:cNvPr id="38" name="Rectangle: Rounded Corners 37">
            <a:extLst>
              <a:ext uri="{FF2B5EF4-FFF2-40B4-BE49-F238E27FC236}">
                <a16:creationId xmlns:a16="http://schemas.microsoft.com/office/drawing/2014/main" id="{93297A2A-7547-1D40-E1B6-D6E9E4355563}"/>
              </a:ext>
            </a:extLst>
          </p:cNvPr>
          <p:cNvSpPr/>
          <p:nvPr/>
        </p:nvSpPr>
        <p:spPr>
          <a:xfrm>
            <a:off x="9527347" y="4138085"/>
            <a:ext cx="1204237"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 name="Title 1">
            <a:extLst>
              <a:ext uri="{FF2B5EF4-FFF2-40B4-BE49-F238E27FC236}">
                <a16:creationId xmlns:a16="http://schemas.microsoft.com/office/drawing/2014/main" id="{3AD8CCE6-991E-C36B-FAAE-037B2E7DA956}"/>
              </a:ext>
            </a:extLst>
          </p:cNvPr>
          <p:cNvSpPr>
            <a:spLocks noGrp="1"/>
          </p:cNvSpPr>
          <p:nvPr>
            <p:ph type="title"/>
          </p:nvPr>
        </p:nvSpPr>
        <p:spPr>
          <a:xfrm>
            <a:off x="381000" y="317720"/>
            <a:ext cx="11430000" cy="365760"/>
          </a:xfrm>
        </p:spPr>
        <p:txBody>
          <a:bodyPr/>
          <a:lstStyle/>
          <a:p>
            <a:r>
              <a:rPr lang="en-US"/>
              <a:t>Multi-Agent Management Platform Capabilities – L3</a:t>
            </a:r>
          </a:p>
        </p:txBody>
      </p:sp>
      <p:sp>
        <p:nvSpPr>
          <p:cNvPr id="4" name="Text Placeholder 3">
            <a:extLst>
              <a:ext uri="{FF2B5EF4-FFF2-40B4-BE49-F238E27FC236}">
                <a16:creationId xmlns:a16="http://schemas.microsoft.com/office/drawing/2014/main" id="{684DDFC7-45D4-13E0-83E4-F1F155956BA5}"/>
              </a:ext>
            </a:extLst>
          </p:cNvPr>
          <p:cNvSpPr>
            <a:spLocks noGrp="1"/>
          </p:cNvSpPr>
          <p:nvPr>
            <p:ph type="body" sz="quarter" idx="11"/>
          </p:nvPr>
        </p:nvSpPr>
        <p:spPr>
          <a:xfrm>
            <a:off x="381000" y="708163"/>
            <a:ext cx="11430000" cy="580845"/>
          </a:xfrm>
        </p:spPr>
        <p:txBody>
          <a:bodyPr/>
          <a:lstStyle/>
          <a:p>
            <a:r>
              <a:rPr lang="en-US"/>
              <a:t>Multi-agent management platforms serve as the operating system for manage</a:t>
            </a:r>
          </a:p>
          <a:p>
            <a:r>
              <a:rPr lang="en-US"/>
              <a:t> enable the creation of teams of agents in specialized roles assigned specific tasks and tools. These platforms facilitate inter-agent communication and workflow management, performance evaluation, and security.</a:t>
            </a:r>
          </a:p>
        </p:txBody>
      </p:sp>
      <p:sp>
        <p:nvSpPr>
          <p:cNvPr id="5" name="Rectangle: Top Corners Rounded 4">
            <a:hlinkClick r:id="rId3" action="ppaction://hlinksldjump"/>
            <a:extLst>
              <a:ext uri="{FF2B5EF4-FFF2-40B4-BE49-F238E27FC236}">
                <a16:creationId xmlns:a16="http://schemas.microsoft.com/office/drawing/2014/main" id="{B853730E-103A-2543-5AA9-A99CAD6E63CD}"/>
              </a:ext>
            </a:extLst>
          </p:cNvPr>
          <p:cNvSpPr/>
          <p:nvPr/>
        </p:nvSpPr>
        <p:spPr>
          <a:xfrm>
            <a:off x="1051183" y="1738454"/>
            <a:ext cx="9921619" cy="283885"/>
          </a:xfrm>
          <a:prstGeom prst="round2SameRect">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1050" b="1"/>
              <a:t>Multi-Agent Management Platform Capabilities</a:t>
            </a:r>
          </a:p>
        </p:txBody>
      </p:sp>
      <p:grpSp>
        <p:nvGrpSpPr>
          <p:cNvPr id="6" name="Group 68">
            <a:extLst>
              <a:ext uri="{FF2B5EF4-FFF2-40B4-BE49-F238E27FC236}">
                <a16:creationId xmlns:a16="http://schemas.microsoft.com/office/drawing/2014/main" id="{E262B062-0FA2-5B50-5105-7F837B17A42E}"/>
              </a:ext>
            </a:extLst>
          </p:cNvPr>
          <p:cNvGrpSpPr>
            <a:grpSpLocks noChangeAspect="1"/>
          </p:cNvGrpSpPr>
          <p:nvPr/>
        </p:nvGrpSpPr>
        <p:grpSpPr bwMode="auto">
          <a:xfrm>
            <a:off x="4251988" y="1764913"/>
            <a:ext cx="213135" cy="207818"/>
            <a:chOff x="6718" y="647"/>
            <a:chExt cx="441" cy="430"/>
          </a:xfrm>
          <a:solidFill>
            <a:schemeClr val="bg1"/>
          </a:solidFill>
        </p:grpSpPr>
        <p:sp>
          <p:nvSpPr>
            <p:cNvPr id="7" name="Rectangle 69">
              <a:extLst>
                <a:ext uri="{FF2B5EF4-FFF2-40B4-BE49-F238E27FC236}">
                  <a16:creationId xmlns:a16="http://schemas.microsoft.com/office/drawing/2014/main" id="{B6E132C5-7925-9F23-7493-49828063EE58}"/>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8" name="Freeform 70">
              <a:extLst>
                <a:ext uri="{FF2B5EF4-FFF2-40B4-BE49-F238E27FC236}">
                  <a16:creationId xmlns:a16="http://schemas.microsoft.com/office/drawing/2014/main" id="{43226262-FD35-04FB-29CD-BFE24112D5BE}"/>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9" name="Freeform 71">
              <a:extLst>
                <a:ext uri="{FF2B5EF4-FFF2-40B4-BE49-F238E27FC236}">
                  <a16:creationId xmlns:a16="http://schemas.microsoft.com/office/drawing/2014/main" id="{A64A4106-CAFF-FB72-C9F9-40D8D12359DA}"/>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0" name="Freeform 72">
              <a:extLst>
                <a:ext uri="{FF2B5EF4-FFF2-40B4-BE49-F238E27FC236}">
                  <a16:creationId xmlns:a16="http://schemas.microsoft.com/office/drawing/2014/main" id="{5113C017-8539-F8FF-20C1-97E9FE9CCBCB}"/>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 name="Freeform 73">
              <a:extLst>
                <a:ext uri="{FF2B5EF4-FFF2-40B4-BE49-F238E27FC236}">
                  <a16:creationId xmlns:a16="http://schemas.microsoft.com/office/drawing/2014/main" id="{FAAA1B78-3CCB-F6DE-12B6-BCC39A36D9C9}"/>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2" name="Freeform 74">
              <a:extLst>
                <a:ext uri="{FF2B5EF4-FFF2-40B4-BE49-F238E27FC236}">
                  <a16:creationId xmlns:a16="http://schemas.microsoft.com/office/drawing/2014/main" id="{DD9FF925-34A1-1ED6-BCD6-030B01C64860}"/>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13" name="Rectangle: Rounded Corners 12">
            <a:extLst>
              <a:ext uri="{FF2B5EF4-FFF2-40B4-BE49-F238E27FC236}">
                <a16:creationId xmlns:a16="http://schemas.microsoft.com/office/drawing/2014/main" id="{F912703D-5B45-F621-AA9B-5497D6E5644A}"/>
              </a:ext>
            </a:extLst>
          </p:cNvPr>
          <p:cNvSpPr/>
          <p:nvPr/>
        </p:nvSpPr>
        <p:spPr>
          <a:xfrm>
            <a:off x="1188599" y="2128715"/>
            <a:ext cx="5293482" cy="1920240"/>
          </a:xfrm>
          <a:prstGeom prst="roundRect">
            <a:avLst>
              <a:gd name="adj" fmla="val 360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3" name="Rectangle: Rounded Corners 22">
            <a:extLst>
              <a:ext uri="{FF2B5EF4-FFF2-40B4-BE49-F238E27FC236}">
                <a16:creationId xmlns:a16="http://schemas.microsoft.com/office/drawing/2014/main" id="{AB2907B4-A12A-65B3-B8DF-18B172018C8F}"/>
              </a:ext>
            </a:extLst>
          </p:cNvPr>
          <p:cNvSpPr/>
          <p:nvPr/>
        </p:nvSpPr>
        <p:spPr>
          <a:xfrm>
            <a:off x="6532297" y="2128715"/>
            <a:ext cx="1371600"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0" name="Rectangle: Rounded Corners 19">
            <a:extLst>
              <a:ext uri="{FF2B5EF4-FFF2-40B4-BE49-F238E27FC236}">
                <a16:creationId xmlns:a16="http://schemas.microsoft.com/office/drawing/2014/main" id="{04890379-2F73-68E5-F098-2193F6A8853C}"/>
              </a:ext>
            </a:extLst>
          </p:cNvPr>
          <p:cNvSpPr/>
          <p:nvPr/>
        </p:nvSpPr>
        <p:spPr>
          <a:xfrm>
            <a:off x="1188599" y="4146053"/>
            <a:ext cx="2352400" cy="1920240"/>
          </a:xfrm>
          <a:prstGeom prst="roundRect">
            <a:avLst>
              <a:gd name="adj" fmla="val 1051"/>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32" name="Rectangle: Rounded Corners 31">
            <a:extLst>
              <a:ext uri="{FF2B5EF4-FFF2-40B4-BE49-F238E27FC236}">
                <a16:creationId xmlns:a16="http://schemas.microsoft.com/office/drawing/2014/main" id="{A6A6A7B7-EC5F-FDF1-C0A6-71FFCD20CDD9}"/>
              </a:ext>
            </a:extLst>
          </p:cNvPr>
          <p:cNvSpPr/>
          <p:nvPr/>
        </p:nvSpPr>
        <p:spPr>
          <a:xfrm>
            <a:off x="3581097" y="4146053"/>
            <a:ext cx="2285792"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39" name="Rectangle: Rounded Corners 38">
            <a:extLst>
              <a:ext uri="{FF2B5EF4-FFF2-40B4-BE49-F238E27FC236}">
                <a16:creationId xmlns:a16="http://schemas.microsoft.com/office/drawing/2014/main" id="{E4CBEDF5-3500-8A39-5DB1-061D48A1FB33}"/>
              </a:ext>
            </a:extLst>
          </p:cNvPr>
          <p:cNvSpPr/>
          <p:nvPr/>
        </p:nvSpPr>
        <p:spPr>
          <a:xfrm>
            <a:off x="7957214" y="2128715"/>
            <a:ext cx="1371600"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4" name="Rectangle: Rounded Corners 43">
            <a:extLst>
              <a:ext uri="{FF2B5EF4-FFF2-40B4-BE49-F238E27FC236}">
                <a16:creationId xmlns:a16="http://schemas.microsoft.com/office/drawing/2014/main" id="{87C1D013-767B-0465-AE0B-7C04DB23B019}"/>
              </a:ext>
            </a:extLst>
          </p:cNvPr>
          <p:cNvSpPr/>
          <p:nvPr/>
        </p:nvSpPr>
        <p:spPr>
          <a:xfrm>
            <a:off x="5908445" y="4146053"/>
            <a:ext cx="1204237"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9" name="Rectangle: Rounded Corners 48">
            <a:extLst>
              <a:ext uri="{FF2B5EF4-FFF2-40B4-BE49-F238E27FC236}">
                <a16:creationId xmlns:a16="http://schemas.microsoft.com/office/drawing/2014/main" id="{390CD824-35B0-A203-78FD-52F82DC5089B}"/>
              </a:ext>
            </a:extLst>
          </p:cNvPr>
          <p:cNvSpPr/>
          <p:nvPr/>
        </p:nvSpPr>
        <p:spPr>
          <a:xfrm>
            <a:off x="9377051" y="2128715"/>
            <a:ext cx="1371600"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54" name="Rectangle: Rounded Corners 53">
            <a:extLst>
              <a:ext uri="{FF2B5EF4-FFF2-40B4-BE49-F238E27FC236}">
                <a16:creationId xmlns:a16="http://schemas.microsoft.com/office/drawing/2014/main" id="{419CE853-EB13-E522-9C02-710C4015F083}"/>
              </a:ext>
            </a:extLst>
          </p:cNvPr>
          <p:cNvSpPr/>
          <p:nvPr/>
        </p:nvSpPr>
        <p:spPr>
          <a:xfrm>
            <a:off x="7169539" y="4146053"/>
            <a:ext cx="2305854"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graphicFrame>
        <p:nvGraphicFramePr>
          <p:cNvPr id="19" name="Diagram 18">
            <a:extLst>
              <a:ext uri="{FF2B5EF4-FFF2-40B4-BE49-F238E27FC236}">
                <a16:creationId xmlns:a16="http://schemas.microsoft.com/office/drawing/2014/main" id="{0C27A8CE-80A9-F4D2-9058-819981A47FB9}"/>
              </a:ext>
            </a:extLst>
          </p:cNvPr>
          <p:cNvGraphicFramePr/>
          <p:nvPr/>
        </p:nvGraphicFramePr>
        <p:xfrm>
          <a:off x="1271958" y="2135547"/>
          <a:ext cx="9384358" cy="1853732"/>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graphicFrame>
        <p:nvGraphicFramePr>
          <p:cNvPr id="37" name="Diagram 36">
            <a:extLst>
              <a:ext uri="{FF2B5EF4-FFF2-40B4-BE49-F238E27FC236}">
                <a16:creationId xmlns:a16="http://schemas.microsoft.com/office/drawing/2014/main" id="{906B3494-01BD-0C29-3545-90E5FDB1ADDD}"/>
              </a:ext>
            </a:extLst>
          </p:cNvPr>
          <p:cNvGraphicFramePr/>
          <p:nvPr>
            <p:extLst>
              <p:ext uri="{D42A27DB-BD31-4B8C-83A1-F6EECF244321}">
                <p14:modId xmlns:p14="http://schemas.microsoft.com/office/powerpoint/2010/main" val="289840171"/>
              </p:ext>
            </p:extLst>
          </p:nvPr>
        </p:nvGraphicFramePr>
        <p:xfrm>
          <a:off x="1271958" y="4146053"/>
          <a:ext cx="9384358" cy="1853732"/>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Tree>
    <p:extLst>
      <p:ext uri="{BB962C8B-B14F-4D97-AF65-F5344CB8AC3E}">
        <p14:creationId xmlns:p14="http://schemas.microsoft.com/office/powerpoint/2010/main" val="328867852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6D1A87-A27E-4CAB-E374-A4328061C6A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7E06CA7-C581-D70B-800B-A22F41CD11C6}"/>
              </a:ext>
            </a:extLst>
          </p:cNvPr>
          <p:cNvSpPr>
            <a:spLocks noGrp="1"/>
          </p:cNvSpPr>
          <p:nvPr>
            <p:ph type="title"/>
          </p:nvPr>
        </p:nvSpPr>
        <p:spPr/>
        <p:txBody>
          <a:bodyPr/>
          <a:lstStyle/>
          <a:p>
            <a:r>
              <a:rPr lang="en-US"/>
              <a:t>Multi-Agent Management Platform Capabilities</a:t>
            </a:r>
          </a:p>
        </p:txBody>
      </p:sp>
      <p:sp>
        <p:nvSpPr>
          <p:cNvPr id="4" name="Text Placeholder 3">
            <a:extLst>
              <a:ext uri="{FF2B5EF4-FFF2-40B4-BE49-F238E27FC236}">
                <a16:creationId xmlns:a16="http://schemas.microsoft.com/office/drawing/2014/main" id="{B5998B89-B9FE-44E8-0067-CBFD9A35ABAF}"/>
              </a:ext>
            </a:extLst>
          </p:cNvPr>
          <p:cNvSpPr>
            <a:spLocks noGrp="1"/>
          </p:cNvSpPr>
          <p:nvPr>
            <p:ph type="body" sz="quarter" idx="11"/>
          </p:nvPr>
        </p:nvSpPr>
        <p:spPr/>
        <p:txBody>
          <a:bodyPr/>
          <a:lstStyle/>
          <a:p>
            <a:r>
              <a:rPr lang="en-US"/>
              <a:t>Key features of multi-agent management platforms</a:t>
            </a:r>
          </a:p>
        </p:txBody>
      </p:sp>
      <p:sp>
        <p:nvSpPr>
          <p:cNvPr id="3" name="TextBox 2">
            <a:extLst>
              <a:ext uri="{FF2B5EF4-FFF2-40B4-BE49-F238E27FC236}">
                <a16:creationId xmlns:a16="http://schemas.microsoft.com/office/drawing/2014/main" id="{D61351E2-85AB-3FF5-CAF9-20CF7D60BDA6}"/>
              </a:ext>
            </a:extLst>
          </p:cNvPr>
          <p:cNvSpPr txBox="1"/>
          <p:nvPr/>
        </p:nvSpPr>
        <p:spPr>
          <a:xfrm>
            <a:off x="381000" y="1226913"/>
            <a:ext cx="10964333" cy="5248837"/>
          </a:xfrm>
          <a:prstGeom prst="roundRect">
            <a:avLst>
              <a:gd name="adj" fmla="val 2275"/>
            </a:avLst>
          </a:prstGeom>
          <a:solidFill>
            <a:schemeClr val="bg1"/>
          </a:solidFill>
          <a:ln>
            <a:solidFill>
              <a:srgbClr val="0033CC"/>
            </a:solidFill>
          </a:ln>
          <a:effectLst>
            <a:outerShdw blurRad="50800" dist="38100" dir="2700000" algn="tl" rotWithShape="0">
              <a:prstClr val="black">
                <a:alpha val="40000"/>
              </a:prstClr>
            </a:outerShdw>
          </a:effectLst>
        </p:spPr>
        <p:txBody>
          <a:bodyPr wrap="square" lIns="91440" tIns="182880" rIns="91440" bIns="91440" numCol="3" spcCol="91440" rtlCol="0">
            <a:noAutofit/>
          </a:bodyPr>
          <a:lstStyle/>
          <a:p>
            <a:pPr algn="l" defTabSz="228600">
              <a:spcBef>
                <a:spcPts val="1200"/>
              </a:spcBef>
            </a:pPr>
            <a:r>
              <a:rPr lang="en-US" sz="1200" b="1" dirty="0">
                <a:solidFill>
                  <a:srgbClr val="0033CC"/>
                </a:solidFill>
              </a:rPr>
              <a:t>Agent Design and Implementation</a:t>
            </a:r>
          </a:p>
          <a:p>
            <a:pPr marL="285750" lvl="1" indent="-171450" defTabSz="228600">
              <a:buFont typeface="Arial" panose="020B0604020202020204" pitchFamily="34" charset="0"/>
              <a:buChar char="•"/>
            </a:pPr>
            <a:r>
              <a:rPr lang="en-US" sz="1200" dirty="0"/>
              <a:t>Code-based development via SDK</a:t>
            </a:r>
          </a:p>
          <a:p>
            <a:pPr marL="285750" lvl="1" indent="-171450" defTabSz="228600">
              <a:buFont typeface="Arial" panose="020B0604020202020204" pitchFamily="34" charset="0"/>
              <a:buChar char="•"/>
            </a:pPr>
            <a:r>
              <a:rPr lang="en-US" sz="1200" dirty="0"/>
              <a:t>Low-code development: YAML file specification</a:t>
            </a:r>
          </a:p>
          <a:p>
            <a:pPr marL="285750" lvl="1" indent="-171450" defTabSz="228600">
              <a:buFont typeface="Arial" panose="020B0604020202020204" pitchFamily="34" charset="0"/>
              <a:buChar char="•"/>
            </a:pPr>
            <a:r>
              <a:rPr lang="en-US" sz="1200" dirty="0"/>
              <a:t>No/Low-code: UI-based agent specification</a:t>
            </a:r>
          </a:p>
          <a:p>
            <a:pPr marL="285750" lvl="1" indent="-171450" defTabSz="228600">
              <a:buFont typeface="Arial" panose="020B0604020202020204" pitchFamily="34" charset="0"/>
              <a:buChar char="•"/>
            </a:pPr>
            <a:r>
              <a:rPr lang="en-US" sz="1200" dirty="0"/>
              <a:t>Ability to specify agent Goals, Expectations, Tools, Tasks, Team Membership, and Task Delegation to other agents</a:t>
            </a:r>
          </a:p>
          <a:p>
            <a:pPr marL="285750" lvl="1" indent="-171450" defTabSz="228600">
              <a:buFont typeface="Arial" panose="020B0604020202020204" pitchFamily="34" charset="0"/>
              <a:buChar char="•"/>
            </a:pPr>
            <a:r>
              <a:rPr lang="en-US" sz="1200" dirty="0"/>
              <a:t>Support for Agent Templates</a:t>
            </a:r>
          </a:p>
          <a:p>
            <a:pPr marL="285750" lvl="1" indent="-171450" defTabSz="228600">
              <a:buFont typeface="Arial" panose="020B0604020202020204" pitchFamily="34" charset="0"/>
              <a:buChar char="•"/>
            </a:pPr>
            <a:r>
              <a:rPr lang="en-US" sz="1200" dirty="0"/>
              <a:t>Pre-Built agents with goals, tools, etc.</a:t>
            </a:r>
          </a:p>
          <a:p>
            <a:pPr marL="285750" lvl="1" indent="-171450" defTabSz="228600">
              <a:buFont typeface="Arial" panose="020B0604020202020204" pitchFamily="34" charset="0"/>
              <a:buChar char="•"/>
            </a:pPr>
            <a:r>
              <a:rPr lang="en-US" sz="1200" dirty="0"/>
              <a:t>Agent Registry – list of agents, teams, tools</a:t>
            </a:r>
          </a:p>
          <a:p>
            <a:pPr marL="285750" lvl="1" indent="-171450" defTabSz="228600">
              <a:buFont typeface="Arial" panose="020B0604020202020204" pitchFamily="34" charset="0"/>
              <a:buChar char="•"/>
            </a:pPr>
            <a:r>
              <a:rPr lang="en-US" sz="1200" dirty="0"/>
              <a:t>Parameter interpolation into Goals, Tasks, Expectations, Backstory, etc.</a:t>
            </a:r>
          </a:p>
          <a:p>
            <a:pPr marL="285750" lvl="1" indent="-171450" defTabSz="228600">
              <a:buFont typeface="Arial" panose="020B0604020202020204" pitchFamily="34" charset="0"/>
              <a:buChar char="•"/>
            </a:pPr>
            <a:r>
              <a:rPr lang="en-US" sz="1200" dirty="0"/>
              <a:t>Output Streaming</a:t>
            </a:r>
          </a:p>
          <a:p>
            <a:pPr marL="285750" lvl="1" indent="-171450" defTabSz="228600">
              <a:buFont typeface="Arial" panose="020B0604020202020204" pitchFamily="34" charset="0"/>
              <a:buChar char="•"/>
            </a:pPr>
            <a:r>
              <a:rPr lang="en-US" sz="1200" dirty="0"/>
              <a:t>Agent execution simulation and debugging</a:t>
            </a:r>
          </a:p>
          <a:p>
            <a:pPr defTabSz="228600">
              <a:spcBef>
                <a:spcPts val="1200"/>
              </a:spcBef>
            </a:pPr>
            <a:r>
              <a:rPr lang="en-US" sz="1200" b="1" dirty="0">
                <a:solidFill>
                  <a:srgbClr val="0033CC"/>
                </a:solidFill>
              </a:rPr>
              <a:t>Pre-Built Agent Tools</a:t>
            </a:r>
          </a:p>
          <a:p>
            <a:pPr marL="285750" lvl="1" indent="-171450" defTabSz="228600">
              <a:buFont typeface="Arial" panose="020B0604020202020204" pitchFamily="34" charset="0"/>
              <a:buChar char="•"/>
            </a:pPr>
            <a:r>
              <a:rPr lang="en-US" sz="1200" dirty="0"/>
              <a:t>Web Search </a:t>
            </a:r>
          </a:p>
          <a:p>
            <a:pPr marL="285750" lvl="1" indent="-171450" defTabSz="228600">
              <a:buFont typeface="Arial" panose="020B0604020202020204" pitchFamily="34" charset="0"/>
              <a:buChar char="•"/>
            </a:pPr>
            <a:r>
              <a:rPr lang="en-US" sz="1200" dirty="0"/>
              <a:t>File Search</a:t>
            </a:r>
          </a:p>
          <a:p>
            <a:pPr marL="285750" lvl="1" indent="-171450" defTabSz="228600">
              <a:buFont typeface="Arial" panose="020B0604020202020204" pitchFamily="34" charset="0"/>
              <a:buChar char="•"/>
            </a:pPr>
            <a:r>
              <a:rPr lang="en-US" sz="1200" dirty="0"/>
              <a:t>RAG Search</a:t>
            </a:r>
          </a:p>
          <a:p>
            <a:pPr marL="285750" lvl="1" indent="-171450" defTabSz="228600">
              <a:buFont typeface="Arial" panose="020B0604020202020204" pitchFamily="34" charset="0"/>
              <a:buChar char="•"/>
            </a:pPr>
            <a:r>
              <a:rPr lang="en-US" sz="1200" dirty="0"/>
              <a:t>Web Scraping</a:t>
            </a:r>
          </a:p>
          <a:p>
            <a:pPr marL="285750" lvl="1" indent="-171450" defTabSz="228600">
              <a:buFont typeface="Arial" panose="020B0604020202020204" pitchFamily="34" charset="0"/>
              <a:buChar char="•"/>
            </a:pPr>
            <a:r>
              <a:rPr lang="en-US" sz="1200" dirty="0"/>
              <a:t>Computer Use</a:t>
            </a:r>
          </a:p>
          <a:p>
            <a:pPr defTabSz="228600">
              <a:spcBef>
                <a:spcPts val="1200"/>
              </a:spcBef>
            </a:pPr>
            <a:r>
              <a:rPr lang="en-US" sz="1200" b="1" dirty="0">
                <a:solidFill>
                  <a:srgbClr val="0033CC"/>
                </a:solidFill>
              </a:rPr>
              <a:t>Multi Agent Coordination</a:t>
            </a:r>
          </a:p>
          <a:p>
            <a:pPr marL="285750" lvl="1" indent="-171450" defTabSz="228600">
              <a:buFont typeface="Arial" panose="020B0604020202020204" pitchFamily="34" charset="0"/>
              <a:buChar char="•"/>
            </a:pPr>
            <a:r>
              <a:rPr lang="en-US" sz="1200" dirty="0"/>
              <a:t>Ability to specify arbitrary agent Teams and their structure</a:t>
            </a:r>
          </a:p>
          <a:p>
            <a:pPr marL="285750" lvl="1" indent="-171450" defTabSz="228600">
              <a:buFont typeface="Arial" panose="020B0604020202020204" pitchFamily="34" charset="0"/>
              <a:buChar char="•"/>
            </a:pPr>
            <a:r>
              <a:rPr lang="en-US" sz="1200" dirty="0"/>
              <a:t>Inter-Agent Communication Management</a:t>
            </a:r>
          </a:p>
          <a:p>
            <a:pPr defTabSz="228600">
              <a:spcBef>
                <a:spcPts val="1200"/>
              </a:spcBef>
            </a:pPr>
            <a:r>
              <a:rPr lang="en-US" sz="1200" b="1" dirty="0">
                <a:solidFill>
                  <a:srgbClr val="0033CC"/>
                </a:solidFill>
              </a:rPr>
              <a:t>Memory</a:t>
            </a:r>
          </a:p>
          <a:p>
            <a:pPr marL="285750" lvl="1" indent="-171450" defTabSz="228600">
              <a:buFont typeface="Arial" panose="020B0604020202020204" pitchFamily="34" charset="0"/>
              <a:buChar char="•"/>
            </a:pPr>
            <a:r>
              <a:rPr lang="en-US" sz="1200" dirty="0"/>
              <a:t>Team-wide session and persistent memory</a:t>
            </a:r>
          </a:p>
          <a:p>
            <a:pPr marL="285750" lvl="1" indent="-171450" defTabSz="228600">
              <a:buFont typeface="Arial" panose="020B0604020202020204" pitchFamily="34" charset="0"/>
              <a:buChar char="•"/>
            </a:pPr>
            <a:r>
              <a:rPr lang="en-US" sz="1200" dirty="0"/>
              <a:t>Agent-specific memory </a:t>
            </a:r>
          </a:p>
          <a:p>
            <a:pPr marL="285750" lvl="1" indent="-171450" defTabSz="228600">
              <a:buFont typeface="Arial" panose="020B0604020202020204" pitchFamily="34" charset="0"/>
              <a:buChar char="•"/>
            </a:pPr>
            <a:r>
              <a:rPr lang="en-US" sz="1200" dirty="0"/>
              <a:t>Interaction History</a:t>
            </a:r>
          </a:p>
          <a:p>
            <a:pPr marL="285750" lvl="1" indent="-171450" defTabSz="228600">
              <a:buFont typeface="Arial" panose="020B0604020202020204" pitchFamily="34" charset="0"/>
              <a:buChar char="•"/>
            </a:pPr>
            <a:r>
              <a:rPr lang="en-US" sz="1200" dirty="0"/>
              <a:t>FAQ Cache</a:t>
            </a:r>
          </a:p>
          <a:p>
            <a:pPr marL="285750" lvl="1" indent="-171450" defTabSz="228600">
              <a:buFont typeface="Arial" panose="020B0604020202020204" pitchFamily="34" charset="0"/>
              <a:buChar char="•"/>
            </a:pPr>
            <a:r>
              <a:rPr lang="en-US" sz="1200" dirty="0"/>
              <a:t>Tool Response Cache</a:t>
            </a:r>
          </a:p>
          <a:p>
            <a:pPr marL="285750" lvl="1" indent="-171450" defTabSz="228600">
              <a:buFont typeface="Arial" panose="020B0604020202020204" pitchFamily="34" charset="0"/>
              <a:buChar char="•"/>
            </a:pPr>
            <a:r>
              <a:rPr lang="en-US" sz="1200" dirty="0"/>
              <a:t>Semantic Memory</a:t>
            </a:r>
          </a:p>
          <a:p>
            <a:pPr defTabSz="228600">
              <a:spcBef>
                <a:spcPts val="1200"/>
              </a:spcBef>
            </a:pPr>
            <a:r>
              <a:rPr lang="en-US" sz="1200" b="1" dirty="0">
                <a:solidFill>
                  <a:srgbClr val="0033CC"/>
                </a:solidFill>
              </a:rPr>
              <a:t>Workflow</a:t>
            </a:r>
          </a:p>
          <a:p>
            <a:pPr marL="285750" lvl="1" indent="-171450" defTabSz="228600">
              <a:buFont typeface="Arial" panose="020B0604020202020204" pitchFamily="34" charset="0"/>
              <a:buChar char="•"/>
            </a:pPr>
            <a:r>
              <a:rPr lang="en-US" sz="1200" dirty="0"/>
              <a:t>Support for simple and complex Workflows, potentially with multiple agent teams</a:t>
            </a:r>
          </a:p>
          <a:p>
            <a:pPr marL="285750" lvl="1" indent="-171450" defTabSz="228600">
              <a:buFont typeface="Arial" panose="020B0604020202020204" pitchFamily="34" charset="0"/>
              <a:buChar char="•"/>
            </a:pPr>
            <a:r>
              <a:rPr lang="en-US" sz="1200" dirty="0"/>
              <a:t>Visualization of agent workflows</a:t>
            </a:r>
          </a:p>
          <a:p>
            <a:pPr marL="285750" lvl="1" indent="-171450" defTabSz="228600">
              <a:buFont typeface="Arial" panose="020B0604020202020204" pitchFamily="34" charset="0"/>
              <a:buChar char="•"/>
            </a:pPr>
            <a:r>
              <a:rPr lang="en-US" sz="1200" dirty="0"/>
              <a:t>Support for parallel agent operation and subsequent synchronization</a:t>
            </a:r>
          </a:p>
          <a:p>
            <a:pPr marL="285750" lvl="1" indent="-171450" defTabSz="228600">
              <a:buFont typeface="Arial" panose="020B0604020202020204" pitchFamily="34" charset="0"/>
              <a:buChar char="•"/>
            </a:pPr>
            <a:r>
              <a:rPr lang="en-US" sz="1200" dirty="0"/>
              <a:t>Stateful, event-driven flows</a:t>
            </a:r>
          </a:p>
          <a:p>
            <a:pPr marL="285750" lvl="1" indent="-171450" defTabSz="228600">
              <a:buFont typeface="Arial" panose="020B0604020202020204" pitchFamily="34" charset="0"/>
              <a:buChar char="•"/>
            </a:pPr>
            <a:r>
              <a:rPr lang="en-US" sz="1200" dirty="0"/>
              <a:t>Persistent workflow progress checkpointing</a:t>
            </a:r>
          </a:p>
          <a:p>
            <a:pPr marL="285750" lvl="1" indent="-171450" defTabSz="228600">
              <a:buFont typeface="Arial" panose="020B0604020202020204" pitchFamily="34" charset="0"/>
              <a:buChar char="•"/>
            </a:pPr>
            <a:r>
              <a:rPr lang="en-US" sz="1200" dirty="0"/>
              <a:t>Workflow state management and restarting</a:t>
            </a:r>
          </a:p>
          <a:p>
            <a:pPr defTabSz="228600">
              <a:spcBef>
                <a:spcPts val="1200"/>
              </a:spcBef>
            </a:pPr>
            <a:r>
              <a:rPr lang="en-US" sz="1200" b="1" dirty="0">
                <a:solidFill>
                  <a:srgbClr val="0033CC"/>
                </a:solidFill>
              </a:rPr>
              <a:t>Human In The Loop</a:t>
            </a:r>
          </a:p>
          <a:p>
            <a:pPr marL="285750" lvl="1" indent="-171450" defTabSz="228600">
              <a:buFont typeface="Arial" panose="020B0604020202020204" pitchFamily="34" charset="0"/>
              <a:buChar char="•"/>
            </a:pPr>
            <a:r>
              <a:rPr lang="en-US" sz="1200" dirty="0"/>
              <a:t>Ability to pause workflows for human input</a:t>
            </a:r>
          </a:p>
          <a:p>
            <a:pPr marL="285750" lvl="1" indent="-171450" defTabSz="228600">
              <a:buFont typeface="Arial" panose="020B0604020202020204" pitchFamily="34" charset="0"/>
              <a:buChar char="•"/>
            </a:pPr>
            <a:r>
              <a:rPr lang="en-US" sz="1200" dirty="0"/>
              <a:t>Ability to collect and use human input to improve team performance</a:t>
            </a:r>
          </a:p>
          <a:p>
            <a:pPr defTabSz="228600">
              <a:spcBef>
                <a:spcPts val="1200"/>
              </a:spcBef>
            </a:pPr>
            <a:r>
              <a:rPr lang="en-US" sz="1200" b="1" dirty="0">
                <a:solidFill>
                  <a:srgbClr val="0033CC"/>
                </a:solidFill>
              </a:rPr>
              <a:t>Guardrails</a:t>
            </a:r>
          </a:p>
          <a:p>
            <a:pPr marL="285750" lvl="1" indent="-171450" defTabSz="228600">
              <a:buFont typeface="Arial" panose="020B0604020202020204" pitchFamily="34" charset="0"/>
              <a:buChar char="•"/>
            </a:pPr>
            <a:r>
              <a:rPr lang="en-US" sz="1200" dirty="0"/>
              <a:t>Agent action step limits</a:t>
            </a:r>
          </a:p>
          <a:p>
            <a:pPr marL="285750" lvl="1" indent="-171450" defTabSz="228600">
              <a:buFont typeface="Arial" panose="020B0604020202020204" pitchFamily="34" charset="0"/>
              <a:buChar char="•"/>
            </a:pPr>
            <a:r>
              <a:rPr lang="en-US" sz="1200" dirty="0">
                <a:solidFill>
                  <a:srgbClr val="000000"/>
                </a:solidFill>
                <a:latin typeface="Graphik"/>
              </a:rPr>
              <a:t>Team action step or message limits</a:t>
            </a:r>
          </a:p>
          <a:p>
            <a:pPr marL="285750" lvl="1" indent="-171450" defTabSz="228600">
              <a:buFont typeface="Arial" panose="020B0604020202020204" pitchFamily="34" charset="0"/>
              <a:buChar char="•"/>
            </a:pPr>
            <a:r>
              <a:rPr kumimoji="0" lang="en-US" sz="1200" b="0" i="0" u="none" strike="noStrike" kern="1200" cap="none" spc="0" normalizeH="0" baseline="0" noProof="0" dirty="0">
                <a:ln>
                  <a:noFill/>
                </a:ln>
                <a:solidFill>
                  <a:srgbClr val="000000"/>
                </a:solidFill>
                <a:effectLst/>
                <a:uLnTx/>
                <a:uFillTx/>
                <a:latin typeface="Graphik"/>
                <a:ea typeface="+mn-ea"/>
                <a:cs typeface="+mn-cs"/>
              </a:rPr>
              <a:t>Tool use limits</a:t>
            </a:r>
          </a:p>
          <a:p>
            <a:pPr defTabSz="228600">
              <a:spcBef>
                <a:spcPts val="1200"/>
              </a:spcBef>
            </a:pPr>
            <a:r>
              <a:rPr lang="en-US" sz="1200" b="1" dirty="0">
                <a:solidFill>
                  <a:srgbClr val="0033CC"/>
                </a:solidFill>
              </a:rPr>
              <a:t>Operations</a:t>
            </a:r>
          </a:p>
          <a:p>
            <a:pPr marL="285750" lvl="1" indent="-171450" defTabSz="228600">
              <a:buFont typeface="Arial" panose="020B0604020202020204" pitchFamily="34" charset="0"/>
              <a:buChar char="•"/>
            </a:pPr>
            <a:r>
              <a:rPr lang="en-US" sz="1200" dirty="0"/>
              <a:t>Observability: agent event Traces, Dashboards, and Alerts</a:t>
            </a:r>
          </a:p>
          <a:p>
            <a:pPr marL="285750" lvl="1" indent="-171450" defTabSz="228600">
              <a:buFont typeface="Arial" panose="020B0604020202020204" pitchFamily="34" charset="0"/>
              <a:buChar char="•"/>
            </a:pPr>
            <a:r>
              <a:rPr lang="en-US" sz="1200" dirty="0"/>
              <a:t>Evaluation tools for agent and team performance</a:t>
            </a:r>
          </a:p>
          <a:p>
            <a:pPr defTabSz="228600">
              <a:spcBef>
                <a:spcPts val="1200"/>
              </a:spcBef>
            </a:pPr>
            <a:r>
              <a:rPr lang="en-US" sz="1200" b="1" dirty="0">
                <a:solidFill>
                  <a:srgbClr val="0033CC"/>
                </a:solidFill>
              </a:rPr>
              <a:t>Infrastructure and Application Architecture</a:t>
            </a:r>
          </a:p>
          <a:p>
            <a:pPr marL="285750" lvl="1" indent="-171450" defTabSz="228600">
              <a:buFont typeface="Arial" panose="020B0604020202020204" pitchFamily="34" charset="0"/>
              <a:buChar char="•"/>
            </a:pPr>
            <a:r>
              <a:rPr lang="en-US" sz="1200" dirty="0"/>
              <a:t>Agent compute infrastructure requirements</a:t>
            </a:r>
          </a:p>
          <a:p>
            <a:pPr marL="285750" lvl="1" indent="-171450" defTabSz="228600">
              <a:buFont typeface="Arial" panose="020B0604020202020204" pitchFamily="34" charset="0"/>
              <a:buChar char="•"/>
            </a:pPr>
            <a:r>
              <a:rPr lang="en-US" sz="1200" dirty="0"/>
              <a:t>Agent scalability mechanism</a:t>
            </a:r>
          </a:p>
          <a:p>
            <a:pPr marL="285750" lvl="1" indent="-171450" defTabSz="228600">
              <a:buFont typeface="Arial" panose="020B0604020202020204" pitchFamily="34" charset="0"/>
              <a:buChar char="•"/>
            </a:pPr>
            <a:r>
              <a:rPr lang="en-US" sz="1200" dirty="0"/>
              <a:t>Inter-agent communication and message passing mechanisms</a:t>
            </a:r>
          </a:p>
          <a:p>
            <a:pPr marL="285750" lvl="1" indent="-171450" defTabSz="228600">
              <a:buFont typeface="Arial" panose="020B0604020202020204" pitchFamily="34" charset="0"/>
              <a:buChar char="•"/>
            </a:pPr>
            <a:r>
              <a:rPr lang="en-US" sz="1200" dirty="0"/>
              <a:t>Deployment options: on-prem, in vendor cloud, etc.</a:t>
            </a:r>
          </a:p>
          <a:p>
            <a:pPr defTabSz="228600">
              <a:spcBef>
                <a:spcPts val="1200"/>
              </a:spcBef>
            </a:pPr>
            <a:r>
              <a:rPr lang="en-US" sz="1200" b="1" dirty="0">
                <a:solidFill>
                  <a:srgbClr val="0033CC"/>
                </a:solidFill>
              </a:rPr>
              <a:t>Commercial</a:t>
            </a:r>
          </a:p>
          <a:p>
            <a:pPr marL="285750" lvl="1" indent="-171450" defTabSz="228600">
              <a:buFont typeface="Arial" panose="020B0604020202020204" pitchFamily="34" charset="0"/>
              <a:buChar char="•"/>
            </a:pPr>
            <a:r>
              <a:rPr lang="en-US" sz="1200" dirty="0"/>
              <a:t>License Terms: open source / proprietary</a:t>
            </a:r>
          </a:p>
          <a:p>
            <a:pPr marL="285750" lvl="1" indent="-171450" defTabSz="228600">
              <a:buFont typeface="Arial" panose="020B0604020202020204" pitchFamily="34" charset="0"/>
              <a:buChar char="•"/>
            </a:pPr>
            <a:r>
              <a:rPr lang="en-US" sz="1200" dirty="0"/>
              <a:t>Enterprise / commercial-only Features not in open source</a:t>
            </a:r>
          </a:p>
        </p:txBody>
      </p:sp>
      <p:sp>
        <p:nvSpPr>
          <p:cNvPr id="5" name="Rectangle: Top Corners Rounded 4">
            <a:hlinkClick r:id="rId3" action="ppaction://hlinksldjump"/>
            <a:extLst>
              <a:ext uri="{FF2B5EF4-FFF2-40B4-BE49-F238E27FC236}">
                <a16:creationId xmlns:a16="http://schemas.microsoft.com/office/drawing/2014/main" id="{1F545C99-1488-7FA4-49EC-75E834415868}"/>
              </a:ext>
            </a:extLst>
          </p:cNvPr>
          <p:cNvSpPr/>
          <p:nvPr/>
        </p:nvSpPr>
        <p:spPr>
          <a:xfrm>
            <a:off x="380999" y="1100845"/>
            <a:ext cx="10964333" cy="283885"/>
          </a:xfrm>
          <a:prstGeom prst="round2SameRect">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1050" b="1"/>
              <a:t>Multi-Agent Management Platform Capabilities</a:t>
            </a:r>
          </a:p>
        </p:txBody>
      </p:sp>
      <p:grpSp>
        <p:nvGrpSpPr>
          <p:cNvPr id="6" name="Group 68">
            <a:extLst>
              <a:ext uri="{FF2B5EF4-FFF2-40B4-BE49-F238E27FC236}">
                <a16:creationId xmlns:a16="http://schemas.microsoft.com/office/drawing/2014/main" id="{01CC321B-D73C-8C23-2552-6B1D770B0561}"/>
              </a:ext>
            </a:extLst>
          </p:cNvPr>
          <p:cNvGrpSpPr>
            <a:grpSpLocks noChangeAspect="1"/>
          </p:cNvGrpSpPr>
          <p:nvPr/>
        </p:nvGrpSpPr>
        <p:grpSpPr bwMode="auto">
          <a:xfrm>
            <a:off x="4098648" y="1127304"/>
            <a:ext cx="213135" cy="207818"/>
            <a:chOff x="6718" y="647"/>
            <a:chExt cx="441" cy="430"/>
          </a:xfrm>
          <a:solidFill>
            <a:schemeClr val="bg1"/>
          </a:solidFill>
        </p:grpSpPr>
        <p:sp>
          <p:nvSpPr>
            <p:cNvPr id="7" name="Rectangle 69">
              <a:extLst>
                <a:ext uri="{FF2B5EF4-FFF2-40B4-BE49-F238E27FC236}">
                  <a16:creationId xmlns:a16="http://schemas.microsoft.com/office/drawing/2014/main" id="{4F1541A8-B74D-A005-CF00-FC609FF064E3}"/>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8" name="Freeform 70">
              <a:extLst>
                <a:ext uri="{FF2B5EF4-FFF2-40B4-BE49-F238E27FC236}">
                  <a16:creationId xmlns:a16="http://schemas.microsoft.com/office/drawing/2014/main" id="{6D314228-7386-A1A3-F0EB-54B3911B5EA5}"/>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9" name="Freeform 71">
              <a:extLst>
                <a:ext uri="{FF2B5EF4-FFF2-40B4-BE49-F238E27FC236}">
                  <a16:creationId xmlns:a16="http://schemas.microsoft.com/office/drawing/2014/main" id="{49DF0C79-99F6-151D-4B4A-F6BEEC92A62D}"/>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0" name="Freeform 72">
              <a:extLst>
                <a:ext uri="{FF2B5EF4-FFF2-40B4-BE49-F238E27FC236}">
                  <a16:creationId xmlns:a16="http://schemas.microsoft.com/office/drawing/2014/main" id="{6E19E14F-9A79-72A6-7C35-C5BBD80E8737}"/>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 name="Freeform 73">
              <a:extLst>
                <a:ext uri="{FF2B5EF4-FFF2-40B4-BE49-F238E27FC236}">
                  <a16:creationId xmlns:a16="http://schemas.microsoft.com/office/drawing/2014/main" id="{95FEEB8A-BBDD-26A8-5CA7-7A75911DAB7E}"/>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2" name="Freeform 74">
              <a:extLst>
                <a:ext uri="{FF2B5EF4-FFF2-40B4-BE49-F238E27FC236}">
                  <a16:creationId xmlns:a16="http://schemas.microsoft.com/office/drawing/2014/main" id="{050128BF-5025-B34E-AC77-50897AE25270}"/>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31630552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29952D-8434-5A33-21B5-6B9DA7E7929D}"/>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B6CA64CF-C5EE-33DC-E892-45B234D192EA}"/>
              </a:ext>
            </a:extLst>
          </p:cNvPr>
          <p:cNvSpPr txBox="1"/>
          <p:nvPr/>
        </p:nvSpPr>
        <p:spPr>
          <a:xfrm>
            <a:off x="1051184" y="1864523"/>
            <a:ext cx="9921619" cy="4321368"/>
          </a:xfrm>
          <a:prstGeom prst="roundRect">
            <a:avLst>
              <a:gd name="adj" fmla="val 1168"/>
            </a:avLst>
          </a:prstGeom>
          <a:solidFill>
            <a:srgbClr val="DBE9F7"/>
          </a:solidFill>
          <a:ln>
            <a:noFill/>
          </a:ln>
          <a:effectLst/>
        </p:spPr>
        <p:txBody>
          <a:bodyPr wrap="square" lIns="91440" tIns="182880" rIns="91440" bIns="91440" numCol="3" spcCol="91440" rtlCol="0">
            <a:noAutofit/>
          </a:bodyPr>
          <a:lstStyle/>
          <a:p>
            <a:pPr algn="l" defTabSz="228600">
              <a:spcBef>
                <a:spcPts val="1200"/>
              </a:spcBef>
            </a:pPr>
            <a:endParaRPr lang="en-US" sz="1200"/>
          </a:p>
        </p:txBody>
      </p:sp>
      <p:sp>
        <p:nvSpPr>
          <p:cNvPr id="38" name="Rectangle: Rounded Corners 37">
            <a:extLst>
              <a:ext uri="{FF2B5EF4-FFF2-40B4-BE49-F238E27FC236}">
                <a16:creationId xmlns:a16="http://schemas.microsoft.com/office/drawing/2014/main" id="{CF2967D8-F4E1-0D1E-E266-C835034FBD12}"/>
              </a:ext>
            </a:extLst>
          </p:cNvPr>
          <p:cNvSpPr/>
          <p:nvPr/>
        </p:nvSpPr>
        <p:spPr>
          <a:xfrm>
            <a:off x="9527347" y="4138085"/>
            <a:ext cx="1204237"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 name="Title 1">
            <a:extLst>
              <a:ext uri="{FF2B5EF4-FFF2-40B4-BE49-F238E27FC236}">
                <a16:creationId xmlns:a16="http://schemas.microsoft.com/office/drawing/2014/main" id="{297471E9-46E7-FA8C-3262-433D739DF4D4}"/>
              </a:ext>
            </a:extLst>
          </p:cNvPr>
          <p:cNvSpPr>
            <a:spLocks noGrp="1"/>
          </p:cNvSpPr>
          <p:nvPr>
            <p:ph type="title"/>
          </p:nvPr>
        </p:nvSpPr>
        <p:spPr>
          <a:xfrm>
            <a:off x="381000" y="317720"/>
            <a:ext cx="11430000" cy="365760"/>
          </a:xfrm>
        </p:spPr>
        <p:txBody>
          <a:bodyPr/>
          <a:lstStyle/>
          <a:p>
            <a:r>
              <a:rPr lang="en-US"/>
              <a:t>Multi-Agent Management Platform Capabilities – L3</a:t>
            </a:r>
          </a:p>
        </p:txBody>
      </p:sp>
      <p:sp>
        <p:nvSpPr>
          <p:cNvPr id="4" name="Text Placeholder 3">
            <a:extLst>
              <a:ext uri="{FF2B5EF4-FFF2-40B4-BE49-F238E27FC236}">
                <a16:creationId xmlns:a16="http://schemas.microsoft.com/office/drawing/2014/main" id="{1203BA5F-3B7D-DAAC-12C5-3413B1F57358}"/>
              </a:ext>
            </a:extLst>
          </p:cNvPr>
          <p:cNvSpPr>
            <a:spLocks noGrp="1"/>
          </p:cNvSpPr>
          <p:nvPr>
            <p:ph type="body" sz="quarter" idx="11"/>
          </p:nvPr>
        </p:nvSpPr>
        <p:spPr>
          <a:xfrm>
            <a:off x="381000" y="708163"/>
            <a:ext cx="11430000" cy="580845"/>
          </a:xfrm>
        </p:spPr>
        <p:txBody>
          <a:bodyPr/>
          <a:lstStyle/>
          <a:p>
            <a:r>
              <a:rPr lang="en-US" dirty="0"/>
              <a:t>Multi-agent management platforms enable the creation of teams of agents in specialized roles assigned specific tasks and tools. These platforms facilitate inter-agent communication and workflow management, performance evaluation, and security.</a:t>
            </a:r>
          </a:p>
        </p:txBody>
      </p:sp>
      <p:sp>
        <p:nvSpPr>
          <p:cNvPr id="5" name="Rectangle: Top Corners Rounded 4">
            <a:hlinkClick r:id="rId3" action="ppaction://hlinksldjump"/>
            <a:extLst>
              <a:ext uri="{FF2B5EF4-FFF2-40B4-BE49-F238E27FC236}">
                <a16:creationId xmlns:a16="http://schemas.microsoft.com/office/drawing/2014/main" id="{BE049E7B-D948-1233-519A-B4D5B1E86DBF}"/>
              </a:ext>
            </a:extLst>
          </p:cNvPr>
          <p:cNvSpPr/>
          <p:nvPr/>
        </p:nvSpPr>
        <p:spPr>
          <a:xfrm>
            <a:off x="1051183" y="1738454"/>
            <a:ext cx="9921619" cy="283885"/>
          </a:xfrm>
          <a:prstGeom prst="round2SameRect">
            <a:avLst/>
          </a:prstGeom>
          <a:solidFill>
            <a:srgbClr val="0033CC"/>
          </a:solidFill>
          <a:ln>
            <a:solidFill>
              <a:srgbClr val="0033CC"/>
            </a:solidFill>
          </a:ln>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1050" b="1"/>
              <a:t>Multi-Agent Management Platform Capabilities</a:t>
            </a:r>
          </a:p>
        </p:txBody>
      </p:sp>
      <p:grpSp>
        <p:nvGrpSpPr>
          <p:cNvPr id="6" name="Group 68">
            <a:extLst>
              <a:ext uri="{FF2B5EF4-FFF2-40B4-BE49-F238E27FC236}">
                <a16:creationId xmlns:a16="http://schemas.microsoft.com/office/drawing/2014/main" id="{76CCFF78-2B13-063E-D98B-185C1090E5C4}"/>
              </a:ext>
            </a:extLst>
          </p:cNvPr>
          <p:cNvGrpSpPr>
            <a:grpSpLocks noChangeAspect="1"/>
          </p:cNvGrpSpPr>
          <p:nvPr/>
        </p:nvGrpSpPr>
        <p:grpSpPr bwMode="auto">
          <a:xfrm>
            <a:off x="4251988" y="1764913"/>
            <a:ext cx="213135" cy="207818"/>
            <a:chOff x="6718" y="647"/>
            <a:chExt cx="441" cy="430"/>
          </a:xfrm>
          <a:solidFill>
            <a:schemeClr val="bg1"/>
          </a:solidFill>
        </p:grpSpPr>
        <p:sp>
          <p:nvSpPr>
            <p:cNvPr id="7" name="Rectangle 69">
              <a:extLst>
                <a:ext uri="{FF2B5EF4-FFF2-40B4-BE49-F238E27FC236}">
                  <a16:creationId xmlns:a16="http://schemas.microsoft.com/office/drawing/2014/main" id="{513377E9-B822-5C76-9389-0574A2EE25BC}"/>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8" name="Freeform 70">
              <a:extLst>
                <a:ext uri="{FF2B5EF4-FFF2-40B4-BE49-F238E27FC236}">
                  <a16:creationId xmlns:a16="http://schemas.microsoft.com/office/drawing/2014/main" id="{D216C2FF-8CBE-DF5C-EFEC-27DA1C710471}"/>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9" name="Freeform 71">
              <a:extLst>
                <a:ext uri="{FF2B5EF4-FFF2-40B4-BE49-F238E27FC236}">
                  <a16:creationId xmlns:a16="http://schemas.microsoft.com/office/drawing/2014/main" id="{8A4A6CD9-2FF2-10DE-1448-09AEE2C4837C}"/>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0" name="Freeform 72">
              <a:extLst>
                <a:ext uri="{FF2B5EF4-FFF2-40B4-BE49-F238E27FC236}">
                  <a16:creationId xmlns:a16="http://schemas.microsoft.com/office/drawing/2014/main" id="{0365E400-1F3A-B3D5-507E-AABE0E72EB55}"/>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 name="Freeform 73">
              <a:extLst>
                <a:ext uri="{FF2B5EF4-FFF2-40B4-BE49-F238E27FC236}">
                  <a16:creationId xmlns:a16="http://schemas.microsoft.com/office/drawing/2014/main" id="{BCF84BAF-14CE-77E1-3B16-C244610B112B}"/>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2" name="Freeform 74">
              <a:extLst>
                <a:ext uri="{FF2B5EF4-FFF2-40B4-BE49-F238E27FC236}">
                  <a16:creationId xmlns:a16="http://schemas.microsoft.com/office/drawing/2014/main" id="{9E9E89ED-D104-B141-4540-F5DCC74F3442}"/>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13" name="Rectangle: Rounded Corners 12">
            <a:extLst>
              <a:ext uri="{FF2B5EF4-FFF2-40B4-BE49-F238E27FC236}">
                <a16:creationId xmlns:a16="http://schemas.microsoft.com/office/drawing/2014/main" id="{97453CFE-2CFE-30B1-8E4A-EF40442206CA}"/>
              </a:ext>
            </a:extLst>
          </p:cNvPr>
          <p:cNvSpPr/>
          <p:nvPr/>
        </p:nvSpPr>
        <p:spPr>
          <a:xfrm>
            <a:off x="1188599" y="2128715"/>
            <a:ext cx="5293482" cy="1920240"/>
          </a:xfrm>
          <a:prstGeom prst="roundRect">
            <a:avLst>
              <a:gd name="adj" fmla="val 360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3" name="Rectangle: Rounded Corners 22">
            <a:extLst>
              <a:ext uri="{FF2B5EF4-FFF2-40B4-BE49-F238E27FC236}">
                <a16:creationId xmlns:a16="http://schemas.microsoft.com/office/drawing/2014/main" id="{DD914A64-01F3-893F-82A6-570CFC46A330}"/>
              </a:ext>
            </a:extLst>
          </p:cNvPr>
          <p:cNvSpPr/>
          <p:nvPr/>
        </p:nvSpPr>
        <p:spPr>
          <a:xfrm>
            <a:off x="6532297" y="2128715"/>
            <a:ext cx="1371600"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0" name="Rectangle: Rounded Corners 19">
            <a:extLst>
              <a:ext uri="{FF2B5EF4-FFF2-40B4-BE49-F238E27FC236}">
                <a16:creationId xmlns:a16="http://schemas.microsoft.com/office/drawing/2014/main" id="{504FF613-9131-D996-8E69-48EDE3E3D2DA}"/>
              </a:ext>
            </a:extLst>
          </p:cNvPr>
          <p:cNvSpPr/>
          <p:nvPr/>
        </p:nvSpPr>
        <p:spPr>
          <a:xfrm>
            <a:off x="1188599" y="4146053"/>
            <a:ext cx="2352400" cy="1920240"/>
          </a:xfrm>
          <a:prstGeom prst="roundRect">
            <a:avLst>
              <a:gd name="adj" fmla="val 1051"/>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32" name="Rectangle: Rounded Corners 31">
            <a:extLst>
              <a:ext uri="{FF2B5EF4-FFF2-40B4-BE49-F238E27FC236}">
                <a16:creationId xmlns:a16="http://schemas.microsoft.com/office/drawing/2014/main" id="{FB6B6EB3-1C02-C684-2ACF-43C70D9093E2}"/>
              </a:ext>
            </a:extLst>
          </p:cNvPr>
          <p:cNvSpPr/>
          <p:nvPr/>
        </p:nvSpPr>
        <p:spPr>
          <a:xfrm>
            <a:off x="3581097" y="4146053"/>
            <a:ext cx="2285792"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39" name="Rectangle: Rounded Corners 38">
            <a:extLst>
              <a:ext uri="{FF2B5EF4-FFF2-40B4-BE49-F238E27FC236}">
                <a16:creationId xmlns:a16="http://schemas.microsoft.com/office/drawing/2014/main" id="{8950D9D4-8A58-F687-6A5B-B12EB43DB92D}"/>
              </a:ext>
            </a:extLst>
          </p:cNvPr>
          <p:cNvSpPr/>
          <p:nvPr/>
        </p:nvSpPr>
        <p:spPr>
          <a:xfrm>
            <a:off x="7957214" y="2128715"/>
            <a:ext cx="1371600"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4" name="Rectangle: Rounded Corners 43">
            <a:extLst>
              <a:ext uri="{FF2B5EF4-FFF2-40B4-BE49-F238E27FC236}">
                <a16:creationId xmlns:a16="http://schemas.microsoft.com/office/drawing/2014/main" id="{0D4EE0C7-4BBC-0DCD-8CD8-9C80A7996138}"/>
              </a:ext>
            </a:extLst>
          </p:cNvPr>
          <p:cNvSpPr/>
          <p:nvPr/>
        </p:nvSpPr>
        <p:spPr>
          <a:xfrm>
            <a:off x="5908445" y="4146053"/>
            <a:ext cx="1204237"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9" name="Rectangle: Rounded Corners 48">
            <a:extLst>
              <a:ext uri="{FF2B5EF4-FFF2-40B4-BE49-F238E27FC236}">
                <a16:creationId xmlns:a16="http://schemas.microsoft.com/office/drawing/2014/main" id="{F1A72C9A-0E29-0DD0-8C6D-5D22D786F242}"/>
              </a:ext>
            </a:extLst>
          </p:cNvPr>
          <p:cNvSpPr/>
          <p:nvPr/>
        </p:nvSpPr>
        <p:spPr>
          <a:xfrm>
            <a:off x="9377051" y="2128715"/>
            <a:ext cx="1371600"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54" name="Rectangle: Rounded Corners 53">
            <a:extLst>
              <a:ext uri="{FF2B5EF4-FFF2-40B4-BE49-F238E27FC236}">
                <a16:creationId xmlns:a16="http://schemas.microsoft.com/office/drawing/2014/main" id="{DC7C9D68-D1CE-6A54-60D9-59A58661EE6D}"/>
              </a:ext>
            </a:extLst>
          </p:cNvPr>
          <p:cNvSpPr/>
          <p:nvPr/>
        </p:nvSpPr>
        <p:spPr>
          <a:xfrm>
            <a:off x="7169539" y="4146053"/>
            <a:ext cx="2305854" cy="1920240"/>
          </a:xfrm>
          <a:prstGeom prst="roundRect">
            <a:avLst>
              <a:gd name="adj" fmla="val 3448"/>
            </a:avLst>
          </a:prstGeom>
          <a:solidFill>
            <a:srgbClr val="BED7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graphicFrame>
        <p:nvGraphicFramePr>
          <p:cNvPr id="19" name="Diagram 18">
            <a:extLst>
              <a:ext uri="{FF2B5EF4-FFF2-40B4-BE49-F238E27FC236}">
                <a16:creationId xmlns:a16="http://schemas.microsoft.com/office/drawing/2014/main" id="{F7DD516B-9797-6F45-BB43-5FFCF35FA03E}"/>
              </a:ext>
            </a:extLst>
          </p:cNvPr>
          <p:cNvGraphicFramePr/>
          <p:nvPr/>
        </p:nvGraphicFramePr>
        <p:xfrm>
          <a:off x="1271958" y="2135547"/>
          <a:ext cx="9384358" cy="1853732"/>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graphicFrame>
        <p:nvGraphicFramePr>
          <p:cNvPr id="37" name="Diagram 36">
            <a:extLst>
              <a:ext uri="{FF2B5EF4-FFF2-40B4-BE49-F238E27FC236}">
                <a16:creationId xmlns:a16="http://schemas.microsoft.com/office/drawing/2014/main" id="{C7CEFD9A-E40E-91CE-C967-CB1588773F1B}"/>
              </a:ext>
            </a:extLst>
          </p:cNvPr>
          <p:cNvGraphicFramePr/>
          <p:nvPr/>
        </p:nvGraphicFramePr>
        <p:xfrm>
          <a:off x="1271958" y="4146053"/>
          <a:ext cx="9384358" cy="1853732"/>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Tree>
    <p:extLst>
      <p:ext uri="{BB962C8B-B14F-4D97-AF65-F5344CB8AC3E}">
        <p14:creationId xmlns:p14="http://schemas.microsoft.com/office/powerpoint/2010/main" val="2215475352"/>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32D774-D6F7-5B8B-31E5-0BE77AF1595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3E15E15-8633-6F70-581F-0813E0CED087}"/>
              </a:ext>
            </a:extLst>
          </p:cNvPr>
          <p:cNvSpPr>
            <a:spLocks noGrp="1"/>
          </p:cNvSpPr>
          <p:nvPr>
            <p:ph type="title"/>
          </p:nvPr>
        </p:nvSpPr>
        <p:spPr/>
        <p:txBody>
          <a:bodyPr/>
          <a:lstStyle/>
          <a:p>
            <a:r>
              <a:rPr lang="en-US"/>
              <a:t>Multi-Agent System Management Platforms</a:t>
            </a:r>
          </a:p>
        </p:txBody>
      </p:sp>
      <p:graphicFrame>
        <p:nvGraphicFramePr>
          <p:cNvPr id="3" name="Table 2">
            <a:extLst>
              <a:ext uri="{FF2B5EF4-FFF2-40B4-BE49-F238E27FC236}">
                <a16:creationId xmlns:a16="http://schemas.microsoft.com/office/drawing/2014/main" id="{2997B29D-2251-158C-37E8-7F9B441CEC4F}"/>
              </a:ext>
            </a:extLst>
          </p:cNvPr>
          <p:cNvGraphicFramePr>
            <a:graphicFrameLocks noGrp="1"/>
          </p:cNvGraphicFramePr>
          <p:nvPr>
            <p:extLst>
              <p:ext uri="{D42A27DB-BD31-4B8C-83A1-F6EECF244321}">
                <p14:modId xmlns:p14="http://schemas.microsoft.com/office/powerpoint/2010/main" val="3654659025"/>
              </p:ext>
            </p:extLst>
          </p:nvPr>
        </p:nvGraphicFramePr>
        <p:xfrm>
          <a:off x="381000" y="848785"/>
          <a:ext cx="11331870" cy="5507576"/>
        </p:xfrm>
        <a:graphic>
          <a:graphicData uri="http://schemas.openxmlformats.org/drawingml/2006/table">
            <a:tbl>
              <a:tblPr firstRow="1" firstCol="1">
                <a:tableStyleId>{A0BC3CC4-8867-4C89-9D3F-A6A6B9ED4035}</a:tableStyleId>
              </a:tblPr>
              <a:tblGrid>
                <a:gridCol w="2454720">
                  <a:extLst>
                    <a:ext uri="{9D8B030D-6E8A-4147-A177-3AD203B41FA5}">
                      <a16:colId xmlns:a16="http://schemas.microsoft.com/office/drawing/2014/main" val="18106409"/>
                    </a:ext>
                  </a:extLst>
                </a:gridCol>
                <a:gridCol w="8877150">
                  <a:extLst>
                    <a:ext uri="{9D8B030D-6E8A-4147-A177-3AD203B41FA5}">
                      <a16:colId xmlns:a16="http://schemas.microsoft.com/office/drawing/2014/main" val="2703438622"/>
                    </a:ext>
                  </a:extLst>
                </a:gridCol>
              </a:tblGrid>
              <a:tr h="298177">
                <a:tc>
                  <a:txBody>
                    <a:bodyPr/>
                    <a:lstStyle/>
                    <a:p>
                      <a:pPr marL="0" marR="0">
                        <a:lnSpc>
                          <a:spcPct val="115000"/>
                        </a:lnSpc>
                        <a:spcAft>
                          <a:spcPts val="800"/>
                        </a:spcAft>
                        <a:buNone/>
                      </a:pPr>
                      <a:r>
                        <a:rPr lang="en-US" sz="800" kern="100" dirty="0">
                          <a:effectLst/>
                          <a:latin typeface="+mn-lt"/>
                        </a:rPr>
                        <a:t>Vendor/Product</a:t>
                      </a:r>
                      <a:endParaRPr lang="en-US" sz="800" kern="100" dirty="0">
                        <a:effectLst/>
                        <a:latin typeface="+mn-lt"/>
                        <a:ea typeface="Aptos" panose="020B0004020202020204" pitchFamily="34" charset="0"/>
                        <a:cs typeface="Times New Roman" panose="02020603050405020304" pitchFamily="18" charset="0"/>
                      </a:endParaRPr>
                    </a:p>
                  </a:txBody>
                  <a:tcPr marL="67991" marR="67991" marT="0" marB="0" anchor="ctr">
                    <a:solidFill>
                      <a:srgbClr val="0033CC"/>
                    </a:solidFill>
                  </a:tcPr>
                </a:tc>
                <a:tc>
                  <a:txBody>
                    <a:bodyPr/>
                    <a:lstStyle/>
                    <a:p>
                      <a:pPr marL="0" marR="0">
                        <a:lnSpc>
                          <a:spcPct val="115000"/>
                        </a:lnSpc>
                        <a:spcAft>
                          <a:spcPts val="800"/>
                        </a:spcAft>
                        <a:buNone/>
                      </a:pPr>
                      <a:r>
                        <a:rPr lang="en-US" sz="800" kern="100">
                          <a:effectLst/>
                          <a:latin typeface="+mn-lt"/>
                        </a:rPr>
                        <a:t>Key Features</a:t>
                      </a:r>
                      <a:endParaRPr lang="en-US" sz="800" kern="100">
                        <a:effectLst/>
                        <a:latin typeface="+mn-lt"/>
                        <a:ea typeface="Aptos" panose="020B0004020202020204" pitchFamily="34" charset="0"/>
                        <a:cs typeface="Times New Roman" panose="02020603050405020304" pitchFamily="18" charset="0"/>
                      </a:endParaRPr>
                    </a:p>
                  </a:txBody>
                  <a:tcPr marL="67991" marR="67991" marT="0" marB="0" anchor="ctr">
                    <a:solidFill>
                      <a:srgbClr val="0033CC"/>
                    </a:solidFill>
                  </a:tcPr>
                </a:tc>
                <a:extLst>
                  <a:ext uri="{0D108BD9-81ED-4DB2-BD59-A6C34878D82A}">
                    <a16:rowId xmlns:a16="http://schemas.microsoft.com/office/drawing/2014/main" val="3211559597"/>
                  </a:ext>
                </a:extLst>
              </a:tr>
              <a:tr h="400723">
                <a:tc>
                  <a:txBody>
                    <a:bodyPr/>
                    <a:lstStyle/>
                    <a:p>
                      <a:pPr>
                        <a:buNone/>
                      </a:pPr>
                      <a:r>
                        <a:rPr lang="en-US" sz="900" b="1">
                          <a:latin typeface="+mn-lt"/>
                          <a:hlinkClick r:id="rId2"/>
                        </a:rPr>
                        <a:t>Accenture AI Refinery</a:t>
                      </a:r>
                      <a:endParaRPr lang="en-US" sz="900">
                        <a:latin typeface="+mn-lt"/>
                      </a:endParaRPr>
                    </a:p>
                  </a:txBody>
                  <a:tcPr marL="67991" marR="67991" marT="0" marB="0" anchor="ctr"/>
                </a:tc>
                <a:tc>
                  <a:txBody>
                    <a:bodyPr/>
                    <a:lstStyle/>
                    <a:p>
                      <a:pPr rtl="0" fontAlgn="b">
                        <a:buNone/>
                      </a:pPr>
                      <a:r>
                        <a:rPr lang="en-US" sz="900">
                          <a:effectLst/>
                        </a:rPr>
                        <a:t>Supports building and orchestrating autonomous networks of agents that work together to accomplish goals. It includes industry-specific agent solutions, where multiple agents can collaborate to automate complex business processes like KYC review.</a:t>
                      </a:r>
                    </a:p>
                  </a:txBody>
                  <a:tcPr marL="0" marR="0" marT="494" marB="494" anchor="ctr"/>
                </a:tc>
                <a:extLst>
                  <a:ext uri="{0D108BD9-81ED-4DB2-BD59-A6C34878D82A}">
                    <a16:rowId xmlns:a16="http://schemas.microsoft.com/office/drawing/2014/main" val="836718555"/>
                  </a:ext>
                </a:extLst>
              </a:tr>
              <a:tr h="400723">
                <a:tc>
                  <a:txBody>
                    <a:bodyPr/>
                    <a:lstStyle/>
                    <a:p>
                      <a:pPr>
                        <a:buNone/>
                      </a:pPr>
                      <a:r>
                        <a:rPr lang="en-US" sz="900" b="1">
                          <a:latin typeface="+mn-lt"/>
                          <a:hlinkClick r:id="rId3"/>
                        </a:rPr>
                        <a:t>Amazon Bedrock Agents</a:t>
                      </a:r>
                      <a:endParaRPr lang="en-US" sz="900">
                        <a:latin typeface="+mn-lt"/>
                      </a:endParaRPr>
                    </a:p>
                  </a:txBody>
                  <a:tcPr marL="67991" marR="67991" marT="0" marB="0" anchor="ctr"/>
                </a:tc>
                <a:tc>
                  <a:txBody>
                    <a:bodyPr/>
                    <a:lstStyle/>
                    <a:p>
                      <a:pPr rtl="0" fontAlgn="b">
                        <a:buNone/>
                      </a:pPr>
                      <a:r>
                        <a:rPr lang="en-US" sz="900">
                          <a:effectLst/>
                        </a:rPr>
                        <a:t>Enables the creation of specialized agents coordinated by a supervisor agent to handle complex, multi-step tasks. It supports integration with </a:t>
                      </a:r>
                      <a:r>
                        <a:rPr lang="en-US" sz="900" err="1">
                          <a:effectLst/>
                        </a:rPr>
                        <a:t>LangGraph</a:t>
                      </a:r>
                      <a:r>
                        <a:rPr lang="en-US" sz="900">
                          <a:effectLst/>
                        </a:rPr>
                        <a:t> for a stateful, graph-based architecture to manage communication and delegation.</a:t>
                      </a:r>
                    </a:p>
                  </a:txBody>
                  <a:tcPr marL="0" marR="0" marT="494" marB="494" anchor="ctr"/>
                </a:tc>
                <a:extLst>
                  <a:ext uri="{0D108BD9-81ED-4DB2-BD59-A6C34878D82A}">
                    <a16:rowId xmlns:a16="http://schemas.microsoft.com/office/drawing/2014/main" val="3583961916"/>
                  </a:ext>
                </a:extLst>
              </a:tr>
              <a:tr h="400723">
                <a:tc>
                  <a:txBody>
                    <a:bodyPr/>
                    <a:lstStyle/>
                    <a:p>
                      <a:pPr>
                        <a:buNone/>
                      </a:pPr>
                      <a:r>
                        <a:rPr lang="en-US" sz="900">
                          <a:latin typeface="+mn-lt"/>
                          <a:hlinkClick r:id="rId4"/>
                        </a:rPr>
                        <a:t>AWS Strands Agents</a:t>
                      </a:r>
                      <a:endParaRPr lang="en-US" sz="900">
                        <a:latin typeface="+mn-lt"/>
                      </a:endParaRPr>
                    </a:p>
                  </a:txBody>
                  <a:tcPr marL="67991" marR="67991" marT="0" marB="0" anchor="ctr"/>
                </a:tc>
                <a:tc>
                  <a:txBody>
                    <a:bodyPr/>
                    <a:lstStyle/>
                    <a:p>
                      <a:pPr rtl="0" fontAlgn="b">
                        <a:buNone/>
                      </a:pPr>
                      <a:r>
                        <a:rPr lang="en-US" sz="900">
                          <a:effectLst/>
                        </a:rPr>
                        <a:t>Open-source SDK that explicitly supports multi-agent orchestration patterns such as agent graphs, swarms, and peer-to-peer collaboration. It utilizes the Agent-to-Agent (A2A) protocol, allowing agents to call other agents as tools for specialization.</a:t>
                      </a:r>
                    </a:p>
                  </a:txBody>
                  <a:tcPr marL="0" marR="0" marT="494" marB="494" anchor="ctr"/>
                </a:tc>
                <a:extLst>
                  <a:ext uri="{0D108BD9-81ED-4DB2-BD59-A6C34878D82A}">
                    <a16:rowId xmlns:a16="http://schemas.microsoft.com/office/drawing/2014/main" val="704609333"/>
                  </a:ext>
                </a:extLst>
              </a:tr>
              <a:tr h="400723">
                <a:tc>
                  <a:txBody>
                    <a:bodyPr/>
                    <a:lstStyle/>
                    <a:p>
                      <a:r>
                        <a:rPr lang="en-US" sz="900" b="1">
                          <a:latin typeface="+mn-lt"/>
                          <a:hlinkClick r:id="rId5"/>
                        </a:rPr>
                        <a:t>Microsoft AI Foundry</a:t>
                      </a:r>
                      <a:endParaRPr lang="en-US" sz="900">
                        <a:latin typeface="+mn-lt"/>
                      </a:endParaRPr>
                    </a:p>
                  </a:txBody>
                  <a:tcPr marL="67991" marR="67991" marT="0" marB="0" anchor="ctr"/>
                </a:tc>
                <a:tc>
                  <a:txBody>
                    <a:bodyPr/>
                    <a:lstStyle/>
                    <a:p>
                      <a:pPr rtl="0" fontAlgn="b">
                        <a:buNone/>
                      </a:pPr>
                      <a:r>
                        <a:rPr lang="en-US" sz="900" dirty="0">
                          <a:effectLst/>
                        </a:rPr>
                        <a:t>Enterprise-grade platform designed to let you assemble teams of AI agents that cooperate in real-time on complex workflows. It provides a Control Plane for governance, security, and monitoring of these multi-agent systems across cloud platforms.</a:t>
                      </a:r>
                    </a:p>
                  </a:txBody>
                  <a:tcPr marL="0" marR="0" marT="494" marB="494" anchor="ctr"/>
                </a:tc>
                <a:extLst>
                  <a:ext uri="{0D108BD9-81ED-4DB2-BD59-A6C34878D82A}">
                    <a16:rowId xmlns:a16="http://schemas.microsoft.com/office/drawing/2014/main" val="1009360304"/>
                  </a:ext>
                </a:extLst>
              </a:tr>
              <a:tr h="400723">
                <a:tc>
                  <a:txBody>
                    <a:bodyPr/>
                    <a:lstStyle/>
                    <a:p>
                      <a:pPr>
                        <a:buNone/>
                      </a:pPr>
                      <a:r>
                        <a:rPr lang="en-US" sz="900">
                          <a:latin typeface="+mn-lt"/>
                          <a:hlinkClick r:id="rId6"/>
                        </a:rPr>
                        <a:t>Microsoft Agent Framework</a:t>
                      </a:r>
                      <a:endParaRPr lang="en-US" sz="900">
                        <a:latin typeface="+mn-lt"/>
                      </a:endParaRPr>
                    </a:p>
                  </a:txBody>
                  <a:tcPr marL="67991" marR="67991" marT="0" marB="0" anchor="ctr"/>
                </a:tc>
                <a:tc>
                  <a:txBody>
                    <a:bodyPr/>
                    <a:lstStyle/>
                    <a:p>
                      <a:pPr rtl="0" fontAlgn="b">
                        <a:buNone/>
                      </a:pPr>
                      <a:r>
                        <a:rPr lang="en-US" sz="900">
                          <a:effectLst/>
                        </a:rPr>
                        <a:t>Open-source toolkit focuses on building multi-agent workflows using graph-based orchestration in both Python and .NET environments. It aims to merge the simplicity of </a:t>
                      </a:r>
                      <a:r>
                        <a:rPr lang="en-US" sz="900" err="1">
                          <a:effectLst/>
                        </a:rPr>
                        <a:t>AutoGen</a:t>
                      </a:r>
                      <a:r>
                        <a:rPr lang="en-US" sz="900">
                          <a:effectLst/>
                        </a:rPr>
                        <a:t> with the enterprise reliability and plugin system of Semantic Kernel.</a:t>
                      </a:r>
                    </a:p>
                  </a:txBody>
                  <a:tcPr marL="0" marR="0" marT="494" marB="494" anchor="ctr"/>
                </a:tc>
                <a:extLst>
                  <a:ext uri="{0D108BD9-81ED-4DB2-BD59-A6C34878D82A}">
                    <a16:rowId xmlns:a16="http://schemas.microsoft.com/office/drawing/2014/main" val="114596199"/>
                  </a:ext>
                </a:extLst>
              </a:tr>
              <a:tr h="400723">
                <a:tc>
                  <a:txBody>
                    <a:bodyPr/>
                    <a:lstStyle/>
                    <a:p>
                      <a:pPr>
                        <a:buNone/>
                      </a:pPr>
                      <a:r>
                        <a:rPr lang="en-US" sz="900" b="1">
                          <a:latin typeface="+mn-lt"/>
                          <a:hlinkClick r:id="rId7"/>
                        </a:rPr>
                        <a:t>Microsoft </a:t>
                      </a:r>
                      <a:r>
                        <a:rPr lang="en-US" sz="900" b="1" err="1">
                          <a:latin typeface="+mn-lt"/>
                          <a:hlinkClick r:id="rId7"/>
                        </a:rPr>
                        <a:t>AutoGen</a:t>
                      </a:r>
                      <a:endParaRPr lang="en-US" sz="900">
                        <a:latin typeface="+mn-lt"/>
                      </a:endParaRPr>
                    </a:p>
                  </a:txBody>
                  <a:tcPr marL="67991" marR="67991" marT="0" marB="0" anchor="ctr"/>
                </a:tc>
                <a:tc>
                  <a:txBody>
                    <a:bodyPr/>
                    <a:lstStyle/>
                    <a:p>
                      <a:pPr rtl="0" fontAlgn="b">
                        <a:buNone/>
                      </a:pPr>
                      <a:r>
                        <a:rPr lang="en-US" sz="900">
                          <a:effectLst/>
                        </a:rPr>
                        <a:t>This library is focused on enabling conversational and collaborative multi-agent setups where agents communicate by exchanging messages. It is highly flexible, supporting dynamic conversation patterns and code execution agents for problem-solving.</a:t>
                      </a:r>
                    </a:p>
                  </a:txBody>
                  <a:tcPr marL="0" marR="0" marT="494" marB="494" anchor="ctr"/>
                </a:tc>
                <a:extLst>
                  <a:ext uri="{0D108BD9-81ED-4DB2-BD59-A6C34878D82A}">
                    <a16:rowId xmlns:a16="http://schemas.microsoft.com/office/drawing/2014/main" val="431875178"/>
                  </a:ext>
                </a:extLst>
              </a:tr>
              <a:tr h="400723">
                <a:tc>
                  <a:txBody>
                    <a:bodyPr/>
                    <a:lstStyle/>
                    <a:p>
                      <a:pPr>
                        <a:buNone/>
                      </a:pPr>
                      <a:r>
                        <a:rPr lang="en-US" sz="900">
                          <a:latin typeface="+mn-lt"/>
                          <a:hlinkClick r:id="rId8"/>
                        </a:rPr>
                        <a:t>Microsoft Semantic Kernel</a:t>
                      </a:r>
                      <a:endParaRPr lang="en-US" sz="900">
                        <a:latin typeface="+mn-lt"/>
                      </a:endParaRPr>
                    </a:p>
                  </a:txBody>
                  <a:tcPr marL="67991" marR="67991" marT="0" marB="0" anchor="ctr"/>
                </a:tc>
                <a:tc>
                  <a:txBody>
                    <a:bodyPr/>
                    <a:lstStyle/>
                    <a:p>
                      <a:pPr rtl="0" fontAlgn="b">
                        <a:buNone/>
                      </a:pPr>
                      <a:r>
                        <a:rPr lang="en-US" sz="900">
                          <a:effectLst/>
                        </a:rPr>
                        <a:t>Agent Orchestration framework allows for the coordination of multiple agents using pre-built patterns like Concurrent, Sequential, and Group Chat. It provides a flexible structure for agents to interact, share information, and integrate human-in-the-loop steps.</a:t>
                      </a:r>
                    </a:p>
                  </a:txBody>
                  <a:tcPr marL="0" marR="0" marT="494" marB="494" anchor="ctr"/>
                </a:tc>
                <a:extLst>
                  <a:ext uri="{0D108BD9-81ED-4DB2-BD59-A6C34878D82A}">
                    <a16:rowId xmlns:a16="http://schemas.microsoft.com/office/drawing/2014/main" val="2180641773"/>
                  </a:ext>
                </a:extLst>
              </a:tr>
              <a:tr h="400723">
                <a:tc>
                  <a:txBody>
                    <a:bodyPr/>
                    <a:lstStyle/>
                    <a:p>
                      <a:pPr>
                        <a:buNone/>
                      </a:pPr>
                      <a:r>
                        <a:rPr lang="en-US" sz="900" b="1">
                          <a:latin typeface="+mn-lt"/>
                          <a:hlinkClick r:id="rId9"/>
                        </a:rPr>
                        <a:t>Google Agent Development Kit (ADK)</a:t>
                      </a:r>
                      <a:endParaRPr lang="en-US" sz="900">
                        <a:latin typeface="+mn-lt"/>
                      </a:endParaRPr>
                    </a:p>
                  </a:txBody>
                  <a:tcPr marL="67991" marR="67991" marT="0" marB="0" anchor="ctr"/>
                </a:tc>
                <a:tc>
                  <a:txBody>
                    <a:bodyPr/>
                    <a:lstStyle/>
                    <a:p>
                      <a:pPr rtl="0" fontAlgn="b">
                        <a:buNone/>
                      </a:pPr>
                      <a:r>
                        <a:rPr lang="en-US" sz="900">
                          <a:effectLst/>
                        </a:rPr>
                        <a:t>ADK is built for production-ready, modular multi-agent systems by design, encouraging complex coordination and delegation through hierarchical structures. It offers flexible orchestration via workflow agents (Sequential, Parallel, Loop) or LLM-driven dynamic routing.</a:t>
                      </a:r>
                    </a:p>
                  </a:txBody>
                  <a:tcPr marL="0" marR="0" marT="494" marB="494" anchor="ctr"/>
                </a:tc>
                <a:extLst>
                  <a:ext uri="{0D108BD9-81ED-4DB2-BD59-A6C34878D82A}">
                    <a16:rowId xmlns:a16="http://schemas.microsoft.com/office/drawing/2014/main" val="3600063017"/>
                  </a:ext>
                </a:extLst>
              </a:tr>
              <a:tr h="400723">
                <a:tc>
                  <a:txBody>
                    <a:bodyPr/>
                    <a:lstStyle/>
                    <a:p>
                      <a:pPr>
                        <a:buNone/>
                      </a:pPr>
                      <a:r>
                        <a:rPr lang="en-US" sz="900" b="1">
                          <a:latin typeface="+mn-lt"/>
                          <a:hlinkClick r:id="rId10"/>
                        </a:rPr>
                        <a:t>Google Vertex AI – Agent Builder</a:t>
                      </a:r>
                      <a:endParaRPr lang="en-US" sz="900">
                        <a:latin typeface="+mn-lt"/>
                      </a:endParaRPr>
                    </a:p>
                  </a:txBody>
                  <a:tcPr marL="67991" marR="67991" marT="0" marB="0" anchor="ctr"/>
                </a:tc>
                <a:tc>
                  <a:txBody>
                    <a:bodyPr/>
                    <a:lstStyle/>
                    <a:p>
                      <a:pPr rtl="0" fontAlgn="b">
                        <a:buNone/>
                      </a:pPr>
                      <a:r>
                        <a:rPr lang="en-US" sz="900">
                          <a:effectLst/>
                        </a:rPr>
                        <a:t>Simplifies the deployment and management of enterprise-grade multi-agent systems using a fully managed infrastructure. It leverages the Agent Development Kit (ADK) and supports the Agent2Agent (A2A) protocol for universal interoperability across frameworks.</a:t>
                      </a:r>
                    </a:p>
                  </a:txBody>
                  <a:tcPr marL="0" marR="0" marT="494" marB="494" anchor="ctr"/>
                </a:tc>
                <a:extLst>
                  <a:ext uri="{0D108BD9-81ED-4DB2-BD59-A6C34878D82A}">
                    <a16:rowId xmlns:a16="http://schemas.microsoft.com/office/drawing/2014/main" val="3623544715"/>
                  </a:ext>
                </a:extLst>
              </a:tr>
              <a:tr h="400723">
                <a:tc>
                  <a:txBody>
                    <a:bodyPr/>
                    <a:lstStyle/>
                    <a:p>
                      <a:pPr>
                        <a:buNone/>
                      </a:pPr>
                      <a:r>
                        <a:rPr lang="en-US" sz="900" b="1">
                          <a:latin typeface="+mn-lt"/>
                          <a:hlinkClick r:id="rId11"/>
                        </a:rPr>
                        <a:t>LangGraph</a:t>
                      </a:r>
                      <a:endParaRPr lang="en-US" sz="900">
                        <a:latin typeface="+mn-lt"/>
                      </a:endParaRPr>
                    </a:p>
                  </a:txBody>
                  <a:tcPr marL="67991" marR="67991" marT="0" marB="0" anchor="ctr"/>
                </a:tc>
                <a:tc>
                  <a:txBody>
                    <a:bodyPr/>
                    <a:lstStyle/>
                    <a:p>
                      <a:pPr rtl="0" fontAlgn="b">
                        <a:buNone/>
                      </a:pPr>
                      <a:r>
                        <a:rPr lang="en-US" sz="900">
                          <a:effectLst/>
                        </a:rPr>
                        <a:t>Stateful, graph-based abstraction over </a:t>
                      </a:r>
                      <a:r>
                        <a:rPr lang="en-US" sz="900" err="1">
                          <a:effectLst/>
                        </a:rPr>
                        <a:t>LangChain</a:t>
                      </a:r>
                      <a:r>
                        <a:rPr lang="en-US" sz="900">
                          <a:effectLst/>
                        </a:rPr>
                        <a:t>, explicitly designed for creating complex, cyclical multi-agent workflows. It provides granular control over an agent's thought process and includes built-in </a:t>
                      </a:r>
                      <a:r>
                        <a:rPr lang="en-US" sz="900" err="1">
                          <a:effectLst/>
                        </a:rPr>
                        <a:t>statefulness</a:t>
                      </a:r>
                      <a:r>
                        <a:rPr lang="en-US" sz="900">
                          <a:effectLst/>
                        </a:rPr>
                        <a:t> for seamless human-agent collaboration.</a:t>
                      </a:r>
                    </a:p>
                  </a:txBody>
                  <a:tcPr marL="0" marR="0" marT="494" marB="494" anchor="ctr"/>
                </a:tc>
                <a:extLst>
                  <a:ext uri="{0D108BD9-81ED-4DB2-BD59-A6C34878D82A}">
                    <a16:rowId xmlns:a16="http://schemas.microsoft.com/office/drawing/2014/main" val="230679497"/>
                  </a:ext>
                </a:extLst>
              </a:tr>
              <a:tr h="400723">
                <a:tc>
                  <a:txBody>
                    <a:bodyPr/>
                    <a:lstStyle/>
                    <a:p>
                      <a:pPr>
                        <a:buNone/>
                      </a:pPr>
                      <a:r>
                        <a:rPr lang="en-US" sz="900" b="1" err="1">
                          <a:latin typeface="+mn-lt"/>
                          <a:hlinkClick r:id="rId12"/>
                        </a:rPr>
                        <a:t>CrewAI</a:t>
                      </a:r>
                      <a:endParaRPr lang="en-US" sz="900">
                        <a:latin typeface="+mn-lt"/>
                      </a:endParaRPr>
                    </a:p>
                  </a:txBody>
                  <a:tcPr marL="67991" marR="67991" marT="0" marB="0" anchor="ctr"/>
                </a:tc>
                <a:tc>
                  <a:txBody>
                    <a:bodyPr/>
                    <a:lstStyle/>
                    <a:p>
                      <a:pPr rtl="0" fontAlgn="b">
                        <a:buNone/>
                      </a:pPr>
                      <a:r>
                        <a:rPr lang="en-US" sz="900">
                          <a:effectLst/>
                        </a:rPr>
                        <a:t>Focuses on orchestrating role-playing autonomous agents that work together as a cohesive "crew" to complete tasks. Agents are defined by a role, goal, and backstory, and they autonomously delegate tasks and collaborate using shared tools.</a:t>
                      </a:r>
                    </a:p>
                  </a:txBody>
                  <a:tcPr marL="0" marR="0" marT="494" marB="494" anchor="ctr"/>
                </a:tc>
                <a:extLst>
                  <a:ext uri="{0D108BD9-81ED-4DB2-BD59-A6C34878D82A}">
                    <a16:rowId xmlns:a16="http://schemas.microsoft.com/office/drawing/2014/main" val="1131394955"/>
                  </a:ext>
                </a:extLst>
              </a:tr>
              <a:tr h="400723">
                <a:tc>
                  <a:txBody>
                    <a:bodyPr/>
                    <a:lstStyle/>
                    <a:p>
                      <a:pPr>
                        <a:buNone/>
                      </a:pPr>
                      <a:r>
                        <a:rPr lang="en-US" sz="900" b="1">
                          <a:latin typeface="+mn-lt"/>
                          <a:hlinkClick r:id="rId13"/>
                        </a:rPr>
                        <a:t>OpenAI Agents SDK</a:t>
                      </a:r>
                      <a:endParaRPr lang="en-US" sz="900">
                        <a:latin typeface="+mn-lt"/>
                      </a:endParaRPr>
                    </a:p>
                  </a:txBody>
                  <a:tcPr marL="67991" marR="67991" marT="0" marB="0" anchor="ctr"/>
                </a:tc>
                <a:tc>
                  <a:txBody>
                    <a:bodyPr/>
                    <a:lstStyle/>
                    <a:p>
                      <a:pPr rtl="0" fontAlgn="b">
                        <a:buNone/>
                      </a:pPr>
                      <a:r>
                        <a:rPr lang="en-US" sz="900">
                          <a:effectLst/>
                        </a:rPr>
                        <a:t>Supports building and scaling AI agents, including the ability to compose agents into a multi-agent system using patterns like the Manager Pattern. In this pattern, a central agent can delegate tasks to and invoke specialized agents exposed as tools.</a:t>
                      </a:r>
                    </a:p>
                  </a:txBody>
                  <a:tcPr marL="0" marR="0" marT="494" marB="494" anchor="ctr"/>
                </a:tc>
                <a:extLst>
                  <a:ext uri="{0D108BD9-81ED-4DB2-BD59-A6C34878D82A}">
                    <a16:rowId xmlns:a16="http://schemas.microsoft.com/office/drawing/2014/main" val="2497193355"/>
                  </a:ext>
                </a:extLst>
              </a:tr>
              <a:tr h="400723">
                <a:tc>
                  <a:txBody>
                    <a:bodyPr/>
                    <a:lstStyle/>
                    <a:p>
                      <a:pPr>
                        <a:buNone/>
                      </a:pPr>
                      <a:r>
                        <a:rPr lang="en-US" sz="900">
                          <a:latin typeface="+mn-lt"/>
                          <a:hlinkClick r:id="rId14"/>
                        </a:rPr>
                        <a:t>Anthropic Agent SDK</a:t>
                      </a:r>
                      <a:endParaRPr lang="en-US" sz="900">
                        <a:latin typeface="+mn-lt"/>
                      </a:endParaRPr>
                    </a:p>
                  </a:txBody>
                  <a:tcPr marL="67991" marR="67991" marT="0" marB="0" anchor="ctr"/>
                </a:tc>
                <a:tc>
                  <a:txBody>
                    <a:bodyPr/>
                    <a:lstStyle/>
                    <a:p>
                      <a:pPr rtl="0" fontAlgn="b">
                        <a:buNone/>
                      </a:pPr>
                      <a:r>
                        <a:rPr lang="en-US" sz="900" dirty="0">
                          <a:effectLst/>
                        </a:rPr>
                        <a:t>This SDK, often paired with their Claude models, enables the creation of longer-running agents and effectively handles multi-agent setups. The newest models demonstrate improved coordination of sub-agents for complex tasks like deep research or system analysis.</a:t>
                      </a:r>
                    </a:p>
                  </a:txBody>
                  <a:tcPr marL="0" marR="0" marT="494" marB="494" anchor="ctr"/>
                </a:tc>
                <a:extLst>
                  <a:ext uri="{0D108BD9-81ED-4DB2-BD59-A6C34878D82A}">
                    <a16:rowId xmlns:a16="http://schemas.microsoft.com/office/drawing/2014/main" val="840127771"/>
                  </a:ext>
                </a:extLst>
              </a:tr>
            </a:tbl>
          </a:graphicData>
        </a:graphic>
      </p:graphicFrame>
    </p:spTree>
    <p:extLst>
      <p:ext uri="{BB962C8B-B14F-4D97-AF65-F5344CB8AC3E}">
        <p14:creationId xmlns:p14="http://schemas.microsoft.com/office/powerpoint/2010/main" val="3741079115"/>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C73C14-A46D-F923-FB9C-2EFF3A15AA7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01F09E3-92BF-EB01-4CCE-6F9E4942E53F}"/>
              </a:ext>
            </a:extLst>
          </p:cNvPr>
          <p:cNvSpPr>
            <a:spLocks noGrp="1"/>
          </p:cNvSpPr>
          <p:nvPr>
            <p:ph type="title"/>
          </p:nvPr>
        </p:nvSpPr>
        <p:spPr>
          <a:xfrm>
            <a:off x="381000" y="317720"/>
            <a:ext cx="11430000" cy="365760"/>
          </a:xfrm>
        </p:spPr>
        <p:txBody>
          <a:bodyPr/>
          <a:lstStyle/>
          <a:p>
            <a:r>
              <a:rPr lang="en-US"/>
              <a:t>Automated Multi-Agent System Design</a:t>
            </a:r>
          </a:p>
        </p:txBody>
      </p:sp>
      <p:sp>
        <p:nvSpPr>
          <p:cNvPr id="14" name="Text Placeholder 13">
            <a:extLst>
              <a:ext uri="{FF2B5EF4-FFF2-40B4-BE49-F238E27FC236}">
                <a16:creationId xmlns:a16="http://schemas.microsoft.com/office/drawing/2014/main" id="{E159B0F9-6796-7C80-E028-6019F75F1778}"/>
              </a:ext>
            </a:extLst>
          </p:cNvPr>
          <p:cNvSpPr>
            <a:spLocks noGrp="1"/>
          </p:cNvSpPr>
          <p:nvPr>
            <p:ph type="body" sz="quarter" idx="11"/>
          </p:nvPr>
        </p:nvSpPr>
        <p:spPr>
          <a:xfrm>
            <a:off x="381000" y="708163"/>
            <a:ext cx="11430000" cy="580845"/>
          </a:xfrm>
        </p:spPr>
        <p:txBody>
          <a:bodyPr/>
          <a:lstStyle/>
          <a:p>
            <a:r>
              <a:rPr lang="en-US">
                <a:hlinkClick r:id="rId2"/>
              </a:rPr>
              <a:t>The Bitter Lesson</a:t>
            </a:r>
            <a:r>
              <a:rPr lang="en-US"/>
              <a:t> Applied to Multi-Agent System Design – Search and Learning outperform hand-crafted systems</a:t>
            </a:r>
          </a:p>
        </p:txBody>
      </p:sp>
      <p:pic>
        <p:nvPicPr>
          <p:cNvPr id="3" name="Picture 2">
            <a:extLst>
              <a:ext uri="{FF2B5EF4-FFF2-40B4-BE49-F238E27FC236}">
                <a16:creationId xmlns:a16="http://schemas.microsoft.com/office/drawing/2014/main" id="{F6D90663-578C-61C8-36DA-12D0FB8434B3}"/>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0" y="1965520"/>
            <a:ext cx="5647218" cy="3187441"/>
          </a:xfrm>
          <a:prstGeom prst="rect">
            <a:avLst/>
          </a:prstGeom>
        </p:spPr>
      </p:pic>
      <p:sp>
        <p:nvSpPr>
          <p:cNvPr id="5" name="TextBox 4">
            <a:extLst>
              <a:ext uri="{FF2B5EF4-FFF2-40B4-BE49-F238E27FC236}">
                <a16:creationId xmlns:a16="http://schemas.microsoft.com/office/drawing/2014/main" id="{41760FF2-16F7-BFDD-53A3-333EEB8FE95F}"/>
              </a:ext>
            </a:extLst>
          </p:cNvPr>
          <p:cNvSpPr txBox="1"/>
          <p:nvPr/>
        </p:nvSpPr>
        <p:spPr>
          <a:xfrm>
            <a:off x="660400" y="1158765"/>
            <a:ext cx="10661650" cy="671345"/>
          </a:xfrm>
          <a:prstGeom prst="roundRect">
            <a:avLst>
              <a:gd name="adj" fmla="val 3577"/>
            </a:avLst>
          </a:prstGeom>
          <a:solidFill>
            <a:schemeClr val="bg1">
              <a:lumMod val="95000"/>
            </a:schemeClr>
          </a:solidFill>
          <a:effectLst>
            <a:outerShdw blurRad="50800" dist="38100" dir="2700000" algn="tl" rotWithShape="0">
              <a:prstClr val="black">
                <a:alpha val="40000"/>
              </a:prstClr>
            </a:outerShdw>
          </a:effectLst>
        </p:spPr>
        <p:txBody>
          <a:bodyPr wrap="square" lIns="182880" tIns="182880" rIns="182880" bIns="182880" anchor="ctr" anchorCtr="0">
            <a:noAutofit/>
          </a:bodyPr>
          <a:lstStyle/>
          <a:p>
            <a:r>
              <a:rPr lang="en-US" sz="1200"/>
              <a:t>Current Agent systems are </a:t>
            </a:r>
            <a:r>
              <a:rPr lang="en-US" sz="1200" b="1"/>
              <a:t>hand-crafted</a:t>
            </a:r>
            <a:r>
              <a:rPr lang="en-US" sz="1200"/>
              <a:t>: developers specify the tasks, tools, agent cognitive architecture, etc. to automate activities.</a:t>
            </a:r>
          </a:p>
          <a:p>
            <a:r>
              <a:rPr lang="en-US" sz="1200"/>
              <a:t>Researchers recently developed a system that </a:t>
            </a:r>
            <a:r>
              <a:rPr lang="en-US" sz="1200" b="1"/>
              <a:t>automates the search for agent system designs </a:t>
            </a:r>
            <a:r>
              <a:rPr lang="en-US" sz="1200"/>
              <a:t>that can optimally perform tasks. </a:t>
            </a:r>
          </a:p>
          <a:p>
            <a:r>
              <a:rPr lang="en-US" sz="1200"/>
              <a:t>This has led to novel systems that </a:t>
            </a:r>
            <a:r>
              <a:rPr lang="en-US" sz="1200" b="1"/>
              <a:t>outperform hand-crafted techniques </a:t>
            </a:r>
            <a:r>
              <a:rPr lang="en-US" sz="1200"/>
              <a:t>on several benchmarks. </a:t>
            </a:r>
          </a:p>
        </p:txBody>
      </p:sp>
      <p:pic>
        <p:nvPicPr>
          <p:cNvPr id="7" name="Picture 6">
            <a:extLst>
              <a:ext uri="{FF2B5EF4-FFF2-40B4-BE49-F238E27FC236}">
                <a16:creationId xmlns:a16="http://schemas.microsoft.com/office/drawing/2014/main" id="{BF72B17E-8D64-0CF2-53C9-A58A3228B487}"/>
              </a:ext>
            </a:extLst>
          </p:cNvPr>
          <p:cNvPicPr>
            <a:picLocks noChangeAspect="1"/>
          </p:cNvPicPr>
          <p:nvPr/>
        </p:nvPicPr>
        <p:blipFill>
          <a:blip r:embed="rId4">
            <a:clrChange>
              <a:clrFrom>
                <a:srgbClr val="FFFFFF"/>
              </a:clrFrom>
              <a:clrTo>
                <a:srgbClr val="FFFFFF">
                  <a:alpha val="0"/>
                </a:srgbClr>
              </a:clrTo>
            </a:clrChange>
          </a:blip>
          <a:stretch>
            <a:fillRect/>
          </a:stretch>
        </p:blipFill>
        <p:spPr>
          <a:xfrm>
            <a:off x="4936390" y="3240120"/>
            <a:ext cx="6897667" cy="3289826"/>
          </a:xfrm>
          <a:prstGeom prst="rect">
            <a:avLst/>
          </a:prstGeom>
        </p:spPr>
      </p:pic>
      <p:sp>
        <p:nvSpPr>
          <p:cNvPr id="8" name="TextBox 7">
            <a:extLst>
              <a:ext uri="{FF2B5EF4-FFF2-40B4-BE49-F238E27FC236}">
                <a16:creationId xmlns:a16="http://schemas.microsoft.com/office/drawing/2014/main" id="{500A7B4B-3545-62BF-CF3A-D8658966F659}"/>
              </a:ext>
            </a:extLst>
          </p:cNvPr>
          <p:cNvSpPr txBox="1"/>
          <p:nvPr/>
        </p:nvSpPr>
        <p:spPr>
          <a:xfrm>
            <a:off x="956219" y="6456869"/>
            <a:ext cx="4164321" cy="225851"/>
          </a:xfrm>
          <a:prstGeom prst="rect">
            <a:avLst/>
          </a:prstGeom>
          <a:noFill/>
        </p:spPr>
        <p:txBody>
          <a:bodyPr wrap="square">
            <a:spAutoFit/>
          </a:bodyPr>
          <a:lstStyle/>
          <a:p>
            <a:r>
              <a:rPr lang="en-US" sz="1000"/>
              <a:t>Source: </a:t>
            </a:r>
            <a:r>
              <a:rPr lang="en-US" sz="1000">
                <a:hlinkClick r:id="rId5"/>
              </a:rPr>
              <a:t>[2408.08435] Automated Design of Agentic Systems</a:t>
            </a:r>
            <a:endParaRPr lang="en-US" sz="1000"/>
          </a:p>
        </p:txBody>
      </p:sp>
    </p:spTree>
    <p:extLst>
      <p:ext uri="{BB962C8B-B14F-4D97-AF65-F5344CB8AC3E}">
        <p14:creationId xmlns:p14="http://schemas.microsoft.com/office/powerpoint/2010/main" val="2895914786"/>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55CB9F-ADBB-588A-16D7-747125E825CF}"/>
              </a:ext>
            </a:extLst>
          </p:cNvPr>
          <p:cNvSpPr>
            <a:spLocks noGrp="1"/>
          </p:cNvSpPr>
          <p:nvPr>
            <p:ph type="title"/>
          </p:nvPr>
        </p:nvSpPr>
        <p:spPr/>
        <p:txBody>
          <a:bodyPr/>
          <a:lstStyle/>
          <a:p>
            <a:r>
              <a:rPr lang="en-US"/>
              <a:t>Additional Self-Evolving Agent System Research</a:t>
            </a:r>
          </a:p>
        </p:txBody>
      </p:sp>
      <p:pic>
        <p:nvPicPr>
          <p:cNvPr id="4" name="Picture 3">
            <a:extLst>
              <a:ext uri="{FF2B5EF4-FFF2-40B4-BE49-F238E27FC236}">
                <a16:creationId xmlns:a16="http://schemas.microsoft.com/office/drawing/2014/main" id="{3991B1E2-D082-655A-3BD6-A0B1A7B96ED1}"/>
              </a:ext>
            </a:extLst>
          </p:cNvPr>
          <p:cNvPicPr>
            <a:picLocks noChangeAspect="1"/>
          </p:cNvPicPr>
          <p:nvPr/>
        </p:nvPicPr>
        <p:blipFill>
          <a:blip r:embed="rId2"/>
          <a:stretch>
            <a:fillRect/>
          </a:stretch>
        </p:blipFill>
        <p:spPr>
          <a:xfrm>
            <a:off x="489516" y="1336717"/>
            <a:ext cx="5254126" cy="3606942"/>
          </a:xfrm>
          <a:prstGeom prst="rect">
            <a:avLst/>
          </a:prstGeom>
        </p:spPr>
      </p:pic>
      <p:sp>
        <p:nvSpPr>
          <p:cNvPr id="6" name="TextBox 5">
            <a:extLst>
              <a:ext uri="{FF2B5EF4-FFF2-40B4-BE49-F238E27FC236}">
                <a16:creationId xmlns:a16="http://schemas.microsoft.com/office/drawing/2014/main" id="{EBF4255C-499D-8C81-48F4-4C4DE22E8CD2}"/>
              </a:ext>
            </a:extLst>
          </p:cNvPr>
          <p:cNvSpPr txBox="1"/>
          <p:nvPr/>
        </p:nvSpPr>
        <p:spPr>
          <a:xfrm>
            <a:off x="569125" y="4937760"/>
            <a:ext cx="5094909" cy="400110"/>
          </a:xfrm>
          <a:prstGeom prst="rect">
            <a:avLst/>
          </a:prstGeom>
          <a:noFill/>
        </p:spPr>
        <p:txBody>
          <a:bodyPr wrap="square">
            <a:spAutoFit/>
          </a:bodyPr>
          <a:lstStyle/>
          <a:p>
            <a:r>
              <a:rPr lang="en-US" sz="1000"/>
              <a:t>Source: </a:t>
            </a:r>
            <a:r>
              <a:rPr lang="en-US" sz="1000">
                <a:hlinkClick r:id="rId3"/>
              </a:rPr>
              <a:t>[2502.02533] Multi-Agent Design: Optimizing Agents with Better Prompts and Topologies</a:t>
            </a:r>
            <a:endParaRPr lang="en-US" sz="1000"/>
          </a:p>
        </p:txBody>
      </p:sp>
      <p:pic>
        <p:nvPicPr>
          <p:cNvPr id="8" name="Picture 7">
            <a:extLst>
              <a:ext uri="{FF2B5EF4-FFF2-40B4-BE49-F238E27FC236}">
                <a16:creationId xmlns:a16="http://schemas.microsoft.com/office/drawing/2014/main" id="{5D5FC92A-C71C-1B58-F8B6-81C53309BFED}"/>
              </a:ext>
            </a:extLst>
          </p:cNvPr>
          <p:cNvPicPr>
            <a:picLocks noChangeAspect="1"/>
          </p:cNvPicPr>
          <p:nvPr/>
        </p:nvPicPr>
        <p:blipFill>
          <a:blip r:embed="rId4"/>
          <a:stretch>
            <a:fillRect/>
          </a:stretch>
        </p:blipFill>
        <p:spPr>
          <a:xfrm>
            <a:off x="5851294" y="1310843"/>
            <a:ext cx="6031209" cy="2321957"/>
          </a:xfrm>
          <a:prstGeom prst="rect">
            <a:avLst/>
          </a:prstGeom>
        </p:spPr>
      </p:pic>
      <p:sp>
        <p:nvSpPr>
          <p:cNvPr id="10" name="TextBox 9">
            <a:extLst>
              <a:ext uri="{FF2B5EF4-FFF2-40B4-BE49-F238E27FC236}">
                <a16:creationId xmlns:a16="http://schemas.microsoft.com/office/drawing/2014/main" id="{121F43E7-A532-33B9-744A-193B7C28505E}"/>
              </a:ext>
            </a:extLst>
          </p:cNvPr>
          <p:cNvSpPr txBox="1"/>
          <p:nvPr/>
        </p:nvSpPr>
        <p:spPr>
          <a:xfrm>
            <a:off x="6319444" y="3632800"/>
            <a:ext cx="5094909" cy="400110"/>
          </a:xfrm>
          <a:prstGeom prst="rect">
            <a:avLst/>
          </a:prstGeom>
          <a:noFill/>
        </p:spPr>
        <p:txBody>
          <a:bodyPr wrap="square">
            <a:spAutoFit/>
          </a:bodyPr>
          <a:lstStyle/>
          <a:p>
            <a:r>
              <a:rPr lang="en-US" sz="1000"/>
              <a:t>Source: </a:t>
            </a:r>
            <a:r>
              <a:rPr lang="en-US" sz="1000">
                <a:hlinkClick r:id="rId5"/>
              </a:rPr>
              <a:t>[2505.22954] Darwin Godel Machine: Open-Ended Evolution of Self-Improving Agents</a:t>
            </a:r>
            <a:endParaRPr lang="en-US" sz="1000"/>
          </a:p>
        </p:txBody>
      </p:sp>
      <p:sp>
        <p:nvSpPr>
          <p:cNvPr id="11" name="TextBox 10">
            <a:extLst>
              <a:ext uri="{FF2B5EF4-FFF2-40B4-BE49-F238E27FC236}">
                <a16:creationId xmlns:a16="http://schemas.microsoft.com/office/drawing/2014/main" id="{AEBECE5C-AD10-A475-C585-9A37F5BD472A}"/>
              </a:ext>
            </a:extLst>
          </p:cNvPr>
          <p:cNvSpPr txBox="1"/>
          <p:nvPr/>
        </p:nvSpPr>
        <p:spPr>
          <a:xfrm>
            <a:off x="7394978" y="1040110"/>
            <a:ext cx="2943840" cy="279623"/>
          </a:xfrm>
          <a:prstGeom prst="rect">
            <a:avLst/>
          </a:prstGeom>
          <a:noFill/>
        </p:spPr>
        <p:txBody>
          <a:bodyPr wrap="square" lIns="0" tIns="0" rIns="0" bIns="0" rtlCol="0">
            <a:noAutofit/>
          </a:bodyPr>
          <a:lstStyle/>
          <a:p>
            <a:pPr algn="ctr" defTabSz="228600">
              <a:spcAft>
                <a:spcPts val="1200"/>
              </a:spcAft>
            </a:pPr>
            <a:r>
              <a:rPr lang="en-US" b="1" noProof="0">
                <a:solidFill>
                  <a:schemeClr val="accent1"/>
                </a:solidFill>
              </a:rPr>
              <a:t>Darwin Gödel Machine</a:t>
            </a:r>
          </a:p>
        </p:txBody>
      </p:sp>
      <p:sp>
        <p:nvSpPr>
          <p:cNvPr id="12" name="TextBox 11">
            <a:extLst>
              <a:ext uri="{FF2B5EF4-FFF2-40B4-BE49-F238E27FC236}">
                <a16:creationId xmlns:a16="http://schemas.microsoft.com/office/drawing/2014/main" id="{07A7A7E5-D899-DCF4-8844-063109EBA5D0}"/>
              </a:ext>
            </a:extLst>
          </p:cNvPr>
          <p:cNvSpPr txBox="1"/>
          <p:nvPr/>
        </p:nvSpPr>
        <p:spPr>
          <a:xfrm>
            <a:off x="508983" y="1040110"/>
            <a:ext cx="5215192" cy="279623"/>
          </a:xfrm>
          <a:prstGeom prst="rect">
            <a:avLst/>
          </a:prstGeom>
          <a:noFill/>
        </p:spPr>
        <p:txBody>
          <a:bodyPr wrap="square" lIns="0" tIns="0" rIns="0" bIns="0" rtlCol="0">
            <a:noAutofit/>
          </a:bodyPr>
          <a:lstStyle/>
          <a:p>
            <a:pPr algn="ctr" defTabSz="228600">
              <a:spcAft>
                <a:spcPts val="1200"/>
              </a:spcAft>
            </a:pPr>
            <a:r>
              <a:rPr lang="en-US" b="1" noProof="0">
                <a:solidFill>
                  <a:schemeClr val="accent1"/>
                </a:solidFill>
              </a:rPr>
              <a:t>Google’s Multi-Agent System Search (MASS)</a:t>
            </a:r>
          </a:p>
        </p:txBody>
      </p:sp>
    </p:spTree>
    <p:extLst>
      <p:ext uri="{BB962C8B-B14F-4D97-AF65-F5344CB8AC3E}">
        <p14:creationId xmlns:p14="http://schemas.microsoft.com/office/powerpoint/2010/main" val="1537167504"/>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6963F0-EEA3-FE5A-B258-32717F125BB4}"/>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214FCDCC-B6E4-6D8D-79AB-A7D671AA9F4F}"/>
              </a:ext>
            </a:extLst>
          </p:cNvPr>
          <p:cNvSpPr>
            <a:spLocks noGrp="1"/>
          </p:cNvSpPr>
          <p:nvPr>
            <p:ph type="title"/>
          </p:nvPr>
        </p:nvSpPr>
        <p:spPr>
          <a:xfrm>
            <a:off x="509365" y="381000"/>
            <a:ext cx="11301634" cy="3915092"/>
          </a:xfrm>
        </p:spPr>
        <p:txBody>
          <a:bodyPr/>
          <a:lstStyle/>
          <a:p>
            <a:r>
              <a:rPr lang="en-US"/>
              <a:t>Security Architecture</a:t>
            </a:r>
          </a:p>
        </p:txBody>
      </p:sp>
    </p:spTree>
    <p:extLst>
      <p:ext uri="{BB962C8B-B14F-4D97-AF65-F5344CB8AC3E}">
        <p14:creationId xmlns:p14="http://schemas.microsoft.com/office/powerpoint/2010/main" val="503143190"/>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8E3666-B9C0-B03A-77B3-1E8012E35D3C}"/>
            </a:ext>
          </a:extLst>
        </p:cNvPr>
        <p:cNvGrpSpPr/>
        <p:nvPr/>
      </p:nvGrpSpPr>
      <p:grpSpPr>
        <a:xfrm>
          <a:off x="0" y="0"/>
          <a:ext cx="0" cy="0"/>
          <a:chOff x="0" y="0"/>
          <a:chExt cx="0" cy="0"/>
        </a:xfrm>
      </p:grpSpPr>
      <p:sp>
        <p:nvSpPr>
          <p:cNvPr id="7" name="Rectangle: Rounded Corners 6">
            <a:extLst>
              <a:ext uri="{FF2B5EF4-FFF2-40B4-BE49-F238E27FC236}">
                <a16:creationId xmlns:a16="http://schemas.microsoft.com/office/drawing/2014/main" id="{163A142D-9657-7F73-1D2C-33236C0E3FE3}"/>
              </a:ext>
            </a:extLst>
          </p:cNvPr>
          <p:cNvSpPr/>
          <p:nvPr/>
        </p:nvSpPr>
        <p:spPr>
          <a:xfrm>
            <a:off x="2605875" y="2088378"/>
            <a:ext cx="6521081" cy="2648329"/>
          </a:xfrm>
          <a:prstGeom prst="roundRect">
            <a:avLst>
              <a:gd name="adj" fmla="val 1425"/>
            </a:avLst>
          </a:prstGeom>
          <a:solidFill>
            <a:srgbClr val="FFD6B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p:txBody>
      </p:sp>
      <p:sp>
        <p:nvSpPr>
          <p:cNvPr id="127" name="Rectangle: Top Corners Rounded 126">
            <a:extLst>
              <a:ext uri="{FF2B5EF4-FFF2-40B4-BE49-F238E27FC236}">
                <a16:creationId xmlns:a16="http://schemas.microsoft.com/office/drawing/2014/main" id="{77FB65A1-42A6-7CA9-F853-F1EAF1EC8A07}"/>
              </a:ext>
            </a:extLst>
          </p:cNvPr>
          <p:cNvSpPr/>
          <p:nvPr/>
        </p:nvSpPr>
        <p:spPr>
          <a:xfrm>
            <a:off x="2600387" y="2055431"/>
            <a:ext cx="6521081" cy="274320"/>
          </a:xfrm>
          <a:prstGeom prst="round2SameRect">
            <a:avLst/>
          </a:prstGeom>
          <a:solidFill>
            <a:srgbClr val="FF87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chemeClr val="bg1"/>
                </a:solidFill>
              </a:rPr>
              <a:t>Security Architecture</a:t>
            </a:r>
          </a:p>
        </p:txBody>
      </p:sp>
      <p:sp>
        <p:nvSpPr>
          <p:cNvPr id="17" name="Rectangle: Rounded Corners 16">
            <a:extLst>
              <a:ext uri="{FF2B5EF4-FFF2-40B4-BE49-F238E27FC236}">
                <a16:creationId xmlns:a16="http://schemas.microsoft.com/office/drawing/2014/main" id="{B5FAA1BD-3866-F53C-294A-C537140CAB7E}"/>
              </a:ext>
            </a:extLst>
          </p:cNvPr>
          <p:cNvSpPr/>
          <p:nvPr/>
        </p:nvSpPr>
        <p:spPr>
          <a:xfrm>
            <a:off x="7772854" y="2390229"/>
            <a:ext cx="1188720" cy="2286000"/>
          </a:xfrm>
          <a:prstGeom prst="roundRect">
            <a:avLst>
              <a:gd name="adj" fmla="val 2458"/>
            </a:avLst>
          </a:prstGeom>
          <a:solidFill>
            <a:srgbClr val="FFBF79"/>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8" name="Rectangle: Rounded Corners 17">
            <a:extLst>
              <a:ext uri="{FF2B5EF4-FFF2-40B4-BE49-F238E27FC236}">
                <a16:creationId xmlns:a16="http://schemas.microsoft.com/office/drawing/2014/main" id="{FA4ADCF5-92F4-4E3E-A0B0-C54078C4383F}"/>
              </a:ext>
            </a:extLst>
          </p:cNvPr>
          <p:cNvSpPr/>
          <p:nvPr/>
        </p:nvSpPr>
        <p:spPr>
          <a:xfrm>
            <a:off x="6538185" y="2390229"/>
            <a:ext cx="1188720" cy="2286000"/>
          </a:xfrm>
          <a:prstGeom prst="roundRect">
            <a:avLst>
              <a:gd name="adj" fmla="val 2458"/>
            </a:avLst>
          </a:prstGeom>
          <a:solidFill>
            <a:srgbClr val="FFBF79"/>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5" name="Title 4">
            <a:extLst>
              <a:ext uri="{FF2B5EF4-FFF2-40B4-BE49-F238E27FC236}">
                <a16:creationId xmlns:a16="http://schemas.microsoft.com/office/drawing/2014/main" id="{B0D7FA88-9E2A-A456-E364-A7DA2A240B6C}"/>
              </a:ext>
            </a:extLst>
          </p:cNvPr>
          <p:cNvSpPr>
            <a:spLocks noGrp="1"/>
          </p:cNvSpPr>
          <p:nvPr>
            <p:ph type="title"/>
          </p:nvPr>
        </p:nvSpPr>
        <p:spPr/>
        <p:txBody>
          <a:bodyPr/>
          <a:lstStyle/>
          <a:p>
            <a:r>
              <a:rPr lang="en-US"/>
              <a:t>Security Architecture – L3</a:t>
            </a:r>
          </a:p>
        </p:txBody>
      </p:sp>
      <p:sp>
        <p:nvSpPr>
          <p:cNvPr id="2" name="Text Placeholder 1">
            <a:extLst>
              <a:ext uri="{FF2B5EF4-FFF2-40B4-BE49-F238E27FC236}">
                <a16:creationId xmlns:a16="http://schemas.microsoft.com/office/drawing/2014/main" id="{25B3A056-B4F4-899D-27F4-5059B0B7835E}"/>
              </a:ext>
            </a:extLst>
          </p:cNvPr>
          <p:cNvSpPr>
            <a:spLocks noGrp="1"/>
          </p:cNvSpPr>
          <p:nvPr>
            <p:ph type="body" sz="quarter" idx="11"/>
          </p:nvPr>
        </p:nvSpPr>
        <p:spPr/>
        <p:txBody>
          <a:bodyPr/>
          <a:lstStyle/>
          <a:p>
            <a:r>
              <a:rPr lang="en-US"/>
              <a:t>Security architecture for AI systems addresses identity and access management for users, agents, and agent tools. It also addresses data privacy and integrity, system availability, and harmful use by both users and agents.</a:t>
            </a:r>
          </a:p>
        </p:txBody>
      </p:sp>
      <p:sp>
        <p:nvSpPr>
          <p:cNvPr id="33" name="Rectangle: Rounded Corners 32">
            <a:extLst>
              <a:ext uri="{FF2B5EF4-FFF2-40B4-BE49-F238E27FC236}">
                <a16:creationId xmlns:a16="http://schemas.microsoft.com/office/drawing/2014/main" id="{4B33FA2A-7D4A-4712-C304-FF15E0C780EA}"/>
              </a:ext>
            </a:extLst>
          </p:cNvPr>
          <p:cNvSpPr/>
          <p:nvPr/>
        </p:nvSpPr>
        <p:spPr>
          <a:xfrm>
            <a:off x="5267613" y="2402200"/>
            <a:ext cx="1188720" cy="2286000"/>
          </a:xfrm>
          <a:prstGeom prst="roundRect">
            <a:avLst>
              <a:gd name="adj" fmla="val 2458"/>
            </a:avLst>
          </a:prstGeom>
          <a:solidFill>
            <a:srgbClr val="FFBF79"/>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9" name="Rectangle: Rounded Corners 38">
            <a:extLst>
              <a:ext uri="{FF2B5EF4-FFF2-40B4-BE49-F238E27FC236}">
                <a16:creationId xmlns:a16="http://schemas.microsoft.com/office/drawing/2014/main" id="{38CA407C-6F7C-7995-BB12-665DF8BE3047}"/>
              </a:ext>
            </a:extLst>
          </p:cNvPr>
          <p:cNvSpPr/>
          <p:nvPr/>
        </p:nvSpPr>
        <p:spPr>
          <a:xfrm>
            <a:off x="4023793" y="2402200"/>
            <a:ext cx="1188720" cy="2286000"/>
          </a:xfrm>
          <a:prstGeom prst="roundRect">
            <a:avLst>
              <a:gd name="adj" fmla="val 2458"/>
            </a:avLst>
          </a:prstGeom>
          <a:solidFill>
            <a:srgbClr val="FFBF79"/>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40" name="Rectangle: Rounded Corners 39">
            <a:extLst>
              <a:ext uri="{FF2B5EF4-FFF2-40B4-BE49-F238E27FC236}">
                <a16:creationId xmlns:a16="http://schemas.microsoft.com/office/drawing/2014/main" id="{6D175A2B-B958-80ED-DF0D-102BE2B96D19}"/>
              </a:ext>
            </a:extLst>
          </p:cNvPr>
          <p:cNvSpPr/>
          <p:nvPr/>
        </p:nvSpPr>
        <p:spPr>
          <a:xfrm>
            <a:off x="2726644" y="2402200"/>
            <a:ext cx="1188720" cy="2286000"/>
          </a:xfrm>
          <a:prstGeom prst="roundRect">
            <a:avLst>
              <a:gd name="adj" fmla="val 2458"/>
            </a:avLst>
          </a:prstGeom>
          <a:solidFill>
            <a:srgbClr val="FFBF79"/>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graphicFrame>
        <p:nvGraphicFramePr>
          <p:cNvPr id="47" name="Diagram 46">
            <a:extLst>
              <a:ext uri="{FF2B5EF4-FFF2-40B4-BE49-F238E27FC236}">
                <a16:creationId xmlns:a16="http://schemas.microsoft.com/office/drawing/2014/main" id="{02CFB904-D5D2-8F3C-2080-E62FDB3B8AC1}"/>
              </a:ext>
            </a:extLst>
          </p:cNvPr>
          <p:cNvGraphicFramePr/>
          <p:nvPr/>
        </p:nvGraphicFramePr>
        <p:xfrm>
          <a:off x="2758511" y="2478553"/>
          <a:ext cx="6152624" cy="208776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6" name="Group 151">
            <a:extLst>
              <a:ext uri="{FF2B5EF4-FFF2-40B4-BE49-F238E27FC236}">
                <a16:creationId xmlns:a16="http://schemas.microsoft.com/office/drawing/2014/main" id="{992F1A53-848E-5859-9580-5A643508B620}"/>
              </a:ext>
            </a:extLst>
          </p:cNvPr>
          <p:cNvGrpSpPr>
            <a:grpSpLocks noChangeAspect="1"/>
          </p:cNvGrpSpPr>
          <p:nvPr/>
        </p:nvGrpSpPr>
        <p:grpSpPr bwMode="auto">
          <a:xfrm>
            <a:off x="4805354" y="2102210"/>
            <a:ext cx="159752" cy="182880"/>
            <a:chOff x="3463" y="2992"/>
            <a:chExt cx="373" cy="427"/>
          </a:xfrm>
          <a:solidFill>
            <a:schemeClr val="bg1"/>
          </a:solidFill>
        </p:grpSpPr>
        <p:sp>
          <p:nvSpPr>
            <p:cNvPr id="8" name="Freeform 152">
              <a:extLst>
                <a:ext uri="{FF2B5EF4-FFF2-40B4-BE49-F238E27FC236}">
                  <a16:creationId xmlns:a16="http://schemas.microsoft.com/office/drawing/2014/main" id="{FAC4E14A-19B3-6518-8D03-DD6009BC26A5}"/>
                </a:ext>
              </a:extLst>
            </p:cNvPr>
            <p:cNvSpPr>
              <a:spLocks noEditPoints="1"/>
            </p:cNvSpPr>
            <p:nvPr/>
          </p:nvSpPr>
          <p:spPr bwMode="auto">
            <a:xfrm>
              <a:off x="3463" y="2992"/>
              <a:ext cx="373" cy="427"/>
            </a:xfrm>
            <a:custGeom>
              <a:avLst/>
              <a:gdLst>
                <a:gd name="T0" fmla="*/ 126 w 252"/>
                <a:gd name="T1" fmla="*/ 288 h 288"/>
                <a:gd name="T2" fmla="*/ 124 w 252"/>
                <a:gd name="T3" fmla="*/ 288 h 288"/>
                <a:gd name="T4" fmla="*/ 0 w 252"/>
                <a:gd name="T5" fmla="*/ 60 h 288"/>
                <a:gd name="T6" fmla="*/ 4 w 252"/>
                <a:gd name="T7" fmla="*/ 54 h 288"/>
                <a:gd name="T8" fmla="*/ 121 w 252"/>
                <a:gd name="T9" fmla="*/ 2 h 288"/>
                <a:gd name="T10" fmla="*/ 130 w 252"/>
                <a:gd name="T11" fmla="*/ 2 h 288"/>
                <a:gd name="T12" fmla="*/ 247 w 252"/>
                <a:gd name="T13" fmla="*/ 54 h 288"/>
                <a:gd name="T14" fmla="*/ 252 w 252"/>
                <a:gd name="T15" fmla="*/ 60 h 288"/>
                <a:gd name="T16" fmla="*/ 128 w 252"/>
                <a:gd name="T17" fmla="*/ 288 h 288"/>
                <a:gd name="T18" fmla="*/ 126 w 252"/>
                <a:gd name="T19" fmla="*/ 288 h 288"/>
                <a:gd name="T20" fmla="*/ 12 w 252"/>
                <a:gd name="T21" fmla="*/ 65 h 288"/>
                <a:gd name="T22" fmla="*/ 126 w 252"/>
                <a:gd name="T23" fmla="*/ 276 h 288"/>
                <a:gd name="T24" fmla="*/ 240 w 252"/>
                <a:gd name="T25" fmla="*/ 65 h 288"/>
                <a:gd name="T26" fmla="*/ 126 w 252"/>
                <a:gd name="T27" fmla="*/ 14 h 288"/>
                <a:gd name="T28" fmla="*/ 12 w 252"/>
                <a:gd name="T29"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88">
                  <a:moveTo>
                    <a:pt x="126" y="288"/>
                  </a:moveTo>
                  <a:cubicBezTo>
                    <a:pt x="125" y="288"/>
                    <a:pt x="124" y="288"/>
                    <a:pt x="124" y="288"/>
                  </a:cubicBezTo>
                  <a:cubicBezTo>
                    <a:pt x="9" y="245"/>
                    <a:pt x="0" y="163"/>
                    <a:pt x="0" y="60"/>
                  </a:cubicBezTo>
                  <a:cubicBezTo>
                    <a:pt x="0" y="58"/>
                    <a:pt x="1" y="55"/>
                    <a:pt x="4" y="54"/>
                  </a:cubicBezTo>
                  <a:cubicBezTo>
                    <a:pt x="5" y="54"/>
                    <a:pt x="93" y="30"/>
                    <a:pt x="121" y="2"/>
                  </a:cubicBezTo>
                  <a:cubicBezTo>
                    <a:pt x="124" y="0"/>
                    <a:pt x="128" y="0"/>
                    <a:pt x="130" y="2"/>
                  </a:cubicBezTo>
                  <a:cubicBezTo>
                    <a:pt x="158" y="30"/>
                    <a:pt x="246" y="54"/>
                    <a:pt x="247" y="54"/>
                  </a:cubicBezTo>
                  <a:cubicBezTo>
                    <a:pt x="250" y="55"/>
                    <a:pt x="252" y="58"/>
                    <a:pt x="252" y="60"/>
                  </a:cubicBezTo>
                  <a:cubicBezTo>
                    <a:pt x="252" y="163"/>
                    <a:pt x="243" y="245"/>
                    <a:pt x="128" y="288"/>
                  </a:cubicBezTo>
                  <a:cubicBezTo>
                    <a:pt x="127" y="288"/>
                    <a:pt x="126" y="288"/>
                    <a:pt x="126" y="288"/>
                  </a:cubicBezTo>
                  <a:close/>
                  <a:moveTo>
                    <a:pt x="12" y="65"/>
                  </a:moveTo>
                  <a:cubicBezTo>
                    <a:pt x="12" y="163"/>
                    <a:pt x="21" y="236"/>
                    <a:pt x="126" y="276"/>
                  </a:cubicBezTo>
                  <a:cubicBezTo>
                    <a:pt x="230" y="236"/>
                    <a:pt x="239" y="163"/>
                    <a:pt x="240" y="65"/>
                  </a:cubicBezTo>
                  <a:cubicBezTo>
                    <a:pt x="222" y="60"/>
                    <a:pt x="155" y="40"/>
                    <a:pt x="126" y="14"/>
                  </a:cubicBezTo>
                  <a:cubicBezTo>
                    <a:pt x="96" y="40"/>
                    <a:pt x="30" y="60"/>
                    <a:pt x="1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 name="Freeform 153">
              <a:extLst>
                <a:ext uri="{FF2B5EF4-FFF2-40B4-BE49-F238E27FC236}">
                  <a16:creationId xmlns:a16="http://schemas.microsoft.com/office/drawing/2014/main" id="{5B106D1A-3A94-F7CF-9F7D-D3C68A77FB40}"/>
                </a:ext>
              </a:extLst>
            </p:cNvPr>
            <p:cNvSpPr>
              <a:spLocks noEditPoints="1"/>
            </p:cNvSpPr>
            <p:nvPr/>
          </p:nvSpPr>
          <p:spPr bwMode="auto">
            <a:xfrm>
              <a:off x="3508" y="3046"/>
              <a:ext cx="280" cy="319"/>
            </a:xfrm>
            <a:custGeom>
              <a:avLst/>
              <a:gdLst>
                <a:gd name="T0" fmla="*/ 95 w 189"/>
                <a:gd name="T1" fmla="*/ 216 h 216"/>
                <a:gd name="T2" fmla="*/ 93 w 189"/>
                <a:gd name="T3" fmla="*/ 216 h 216"/>
                <a:gd name="T4" fmla="*/ 0 w 189"/>
                <a:gd name="T5" fmla="*/ 46 h 216"/>
                <a:gd name="T6" fmla="*/ 4 w 189"/>
                <a:gd name="T7" fmla="*/ 40 h 216"/>
                <a:gd name="T8" fmla="*/ 90 w 189"/>
                <a:gd name="T9" fmla="*/ 2 h 216"/>
                <a:gd name="T10" fmla="*/ 99 w 189"/>
                <a:gd name="T11" fmla="*/ 2 h 216"/>
                <a:gd name="T12" fmla="*/ 185 w 189"/>
                <a:gd name="T13" fmla="*/ 40 h 216"/>
                <a:gd name="T14" fmla="*/ 189 w 189"/>
                <a:gd name="T15" fmla="*/ 46 h 216"/>
                <a:gd name="T16" fmla="*/ 97 w 189"/>
                <a:gd name="T17" fmla="*/ 216 h 216"/>
                <a:gd name="T18" fmla="*/ 95 w 189"/>
                <a:gd name="T19" fmla="*/ 216 h 216"/>
                <a:gd name="T20" fmla="*/ 12 w 189"/>
                <a:gd name="T21" fmla="*/ 51 h 216"/>
                <a:gd name="T22" fmla="*/ 95 w 189"/>
                <a:gd name="T23" fmla="*/ 204 h 216"/>
                <a:gd name="T24" fmla="*/ 177 w 189"/>
                <a:gd name="T25" fmla="*/ 51 h 216"/>
                <a:gd name="T26" fmla="*/ 95 w 189"/>
                <a:gd name="T27" fmla="*/ 14 h 216"/>
                <a:gd name="T28" fmla="*/ 12 w 189"/>
                <a:gd name="T29" fmla="*/ 5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216">
                  <a:moveTo>
                    <a:pt x="95" y="216"/>
                  </a:moveTo>
                  <a:cubicBezTo>
                    <a:pt x="94" y="216"/>
                    <a:pt x="93" y="216"/>
                    <a:pt x="93" y="216"/>
                  </a:cubicBezTo>
                  <a:cubicBezTo>
                    <a:pt x="7" y="184"/>
                    <a:pt x="0" y="123"/>
                    <a:pt x="0" y="46"/>
                  </a:cubicBezTo>
                  <a:cubicBezTo>
                    <a:pt x="0" y="43"/>
                    <a:pt x="2" y="41"/>
                    <a:pt x="4" y="40"/>
                  </a:cubicBezTo>
                  <a:cubicBezTo>
                    <a:pt x="5" y="40"/>
                    <a:pt x="70" y="23"/>
                    <a:pt x="90" y="2"/>
                  </a:cubicBezTo>
                  <a:cubicBezTo>
                    <a:pt x="93" y="0"/>
                    <a:pt x="97" y="0"/>
                    <a:pt x="99" y="2"/>
                  </a:cubicBezTo>
                  <a:cubicBezTo>
                    <a:pt x="120" y="23"/>
                    <a:pt x="184" y="40"/>
                    <a:pt x="185" y="40"/>
                  </a:cubicBezTo>
                  <a:cubicBezTo>
                    <a:pt x="188" y="41"/>
                    <a:pt x="189" y="43"/>
                    <a:pt x="189" y="46"/>
                  </a:cubicBezTo>
                  <a:cubicBezTo>
                    <a:pt x="189" y="123"/>
                    <a:pt x="183" y="184"/>
                    <a:pt x="97" y="216"/>
                  </a:cubicBezTo>
                  <a:cubicBezTo>
                    <a:pt x="96" y="216"/>
                    <a:pt x="95" y="216"/>
                    <a:pt x="95" y="216"/>
                  </a:cubicBezTo>
                  <a:close/>
                  <a:moveTo>
                    <a:pt x="12" y="51"/>
                  </a:moveTo>
                  <a:cubicBezTo>
                    <a:pt x="12" y="122"/>
                    <a:pt x="20" y="175"/>
                    <a:pt x="95" y="204"/>
                  </a:cubicBezTo>
                  <a:cubicBezTo>
                    <a:pt x="170" y="175"/>
                    <a:pt x="177" y="122"/>
                    <a:pt x="177" y="51"/>
                  </a:cubicBezTo>
                  <a:cubicBezTo>
                    <a:pt x="163" y="46"/>
                    <a:pt x="117" y="32"/>
                    <a:pt x="95" y="14"/>
                  </a:cubicBezTo>
                  <a:cubicBezTo>
                    <a:pt x="73" y="32"/>
                    <a:pt x="27" y="46"/>
                    <a:pt x="12"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 name="Freeform 154">
              <a:extLst>
                <a:ext uri="{FF2B5EF4-FFF2-40B4-BE49-F238E27FC236}">
                  <a16:creationId xmlns:a16="http://schemas.microsoft.com/office/drawing/2014/main" id="{453EDD65-4FF5-FFA3-9B89-252DC48EBB19}"/>
                </a:ext>
              </a:extLst>
            </p:cNvPr>
            <p:cNvSpPr>
              <a:spLocks/>
            </p:cNvSpPr>
            <p:nvPr/>
          </p:nvSpPr>
          <p:spPr bwMode="auto">
            <a:xfrm>
              <a:off x="3565" y="3086"/>
              <a:ext cx="198" cy="196"/>
            </a:xfrm>
            <a:custGeom>
              <a:avLst/>
              <a:gdLst>
                <a:gd name="T0" fmla="*/ 127 w 134"/>
                <a:gd name="T1" fmla="*/ 133 h 133"/>
                <a:gd name="T2" fmla="*/ 123 w 134"/>
                <a:gd name="T3" fmla="*/ 131 h 133"/>
                <a:gd name="T4" fmla="*/ 2 w 134"/>
                <a:gd name="T5" fmla="*/ 11 h 133"/>
                <a:gd name="T6" fmla="*/ 2 w 134"/>
                <a:gd name="T7" fmla="*/ 2 h 133"/>
                <a:gd name="T8" fmla="*/ 11 w 134"/>
                <a:gd name="T9" fmla="*/ 2 h 133"/>
                <a:gd name="T10" fmla="*/ 132 w 134"/>
                <a:gd name="T11" fmla="*/ 123 h 133"/>
                <a:gd name="T12" fmla="*/ 132 w 134"/>
                <a:gd name="T13" fmla="*/ 131 h 133"/>
                <a:gd name="T14" fmla="*/ 127 w 134"/>
                <a:gd name="T15" fmla="*/ 133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133">
                  <a:moveTo>
                    <a:pt x="127" y="133"/>
                  </a:moveTo>
                  <a:cubicBezTo>
                    <a:pt x="126" y="133"/>
                    <a:pt x="124" y="132"/>
                    <a:pt x="123" y="131"/>
                  </a:cubicBezTo>
                  <a:cubicBezTo>
                    <a:pt x="2" y="11"/>
                    <a:pt x="2" y="11"/>
                    <a:pt x="2" y="11"/>
                  </a:cubicBezTo>
                  <a:cubicBezTo>
                    <a:pt x="0" y="8"/>
                    <a:pt x="0" y="4"/>
                    <a:pt x="2" y="2"/>
                  </a:cubicBezTo>
                  <a:cubicBezTo>
                    <a:pt x="5" y="0"/>
                    <a:pt x="9" y="0"/>
                    <a:pt x="11" y="2"/>
                  </a:cubicBezTo>
                  <a:cubicBezTo>
                    <a:pt x="132" y="123"/>
                    <a:pt x="132" y="123"/>
                    <a:pt x="132" y="123"/>
                  </a:cubicBezTo>
                  <a:cubicBezTo>
                    <a:pt x="134" y="125"/>
                    <a:pt x="134" y="129"/>
                    <a:pt x="132" y="131"/>
                  </a:cubicBezTo>
                  <a:cubicBezTo>
                    <a:pt x="130" y="132"/>
                    <a:pt x="129" y="133"/>
                    <a:pt x="12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 name="Freeform 155">
              <a:extLst>
                <a:ext uri="{FF2B5EF4-FFF2-40B4-BE49-F238E27FC236}">
                  <a16:creationId xmlns:a16="http://schemas.microsoft.com/office/drawing/2014/main" id="{692CC725-AEC8-433C-C8D1-99D97C9F4886}"/>
                </a:ext>
              </a:extLst>
            </p:cNvPr>
            <p:cNvSpPr>
              <a:spLocks/>
            </p:cNvSpPr>
            <p:nvPr/>
          </p:nvSpPr>
          <p:spPr bwMode="auto">
            <a:xfrm>
              <a:off x="3510" y="3103"/>
              <a:ext cx="220" cy="219"/>
            </a:xfrm>
            <a:custGeom>
              <a:avLst/>
              <a:gdLst>
                <a:gd name="T0" fmla="*/ 143 w 149"/>
                <a:gd name="T1" fmla="*/ 148 h 148"/>
                <a:gd name="T2" fmla="*/ 139 w 149"/>
                <a:gd name="T3" fmla="*/ 147 h 148"/>
                <a:gd name="T4" fmla="*/ 3 w 149"/>
                <a:gd name="T5" fmla="*/ 11 h 148"/>
                <a:gd name="T6" fmla="*/ 3 w 149"/>
                <a:gd name="T7" fmla="*/ 2 h 148"/>
                <a:gd name="T8" fmla="*/ 11 w 149"/>
                <a:gd name="T9" fmla="*/ 2 h 148"/>
                <a:gd name="T10" fmla="*/ 147 w 149"/>
                <a:gd name="T11" fmla="*/ 138 h 148"/>
                <a:gd name="T12" fmla="*/ 147 w 149"/>
                <a:gd name="T13" fmla="*/ 147 h 148"/>
                <a:gd name="T14" fmla="*/ 143 w 149"/>
                <a:gd name="T15" fmla="*/ 148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148">
                  <a:moveTo>
                    <a:pt x="143" y="148"/>
                  </a:moveTo>
                  <a:cubicBezTo>
                    <a:pt x="141" y="148"/>
                    <a:pt x="140" y="148"/>
                    <a:pt x="139" y="147"/>
                  </a:cubicBezTo>
                  <a:cubicBezTo>
                    <a:pt x="3" y="11"/>
                    <a:pt x="3" y="11"/>
                    <a:pt x="3" y="11"/>
                  </a:cubicBezTo>
                  <a:cubicBezTo>
                    <a:pt x="0" y="8"/>
                    <a:pt x="0" y="5"/>
                    <a:pt x="3" y="2"/>
                  </a:cubicBezTo>
                  <a:cubicBezTo>
                    <a:pt x="5" y="0"/>
                    <a:pt x="9" y="0"/>
                    <a:pt x="11" y="2"/>
                  </a:cubicBezTo>
                  <a:cubicBezTo>
                    <a:pt x="147" y="138"/>
                    <a:pt x="147" y="138"/>
                    <a:pt x="147" y="138"/>
                  </a:cubicBezTo>
                  <a:cubicBezTo>
                    <a:pt x="149" y="140"/>
                    <a:pt x="149" y="144"/>
                    <a:pt x="147" y="147"/>
                  </a:cubicBezTo>
                  <a:cubicBezTo>
                    <a:pt x="146" y="148"/>
                    <a:pt x="144" y="148"/>
                    <a:pt x="143"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Tree>
    <p:extLst>
      <p:ext uri="{BB962C8B-B14F-4D97-AF65-F5344CB8AC3E}">
        <p14:creationId xmlns:p14="http://schemas.microsoft.com/office/powerpoint/2010/main" val="1506084403"/>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BF9023-454F-5283-3A9E-2BED7FEB3F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5793188-7721-9576-440B-AECCCAD9AB87}"/>
              </a:ext>
            </a:extLst>
          </p:cNvPr>
          <p:cNvSpPr>
            <a:spLocks noGrp="1"/>
          </p:cNvSpPr>
          <p:nvPr>
            <p:ph type="title"/>
          </p:nvPr>
        </p:nvSpPr>
        <p:spPr/>
        <p:txBody>
          <a:bodyPr/>
          <a:lstStyle/>
          <a:p>
            <a:r>
              <a:rPr lang="en-US"/>
              <a:t>Risk Management Process</a:t>
            </a:r>
          </a:p>
        </p:txBody>
      </p:sp>
      <p:sp>
        <p:nvSpPr>
          <p:cNvPr id="332" name="Text Placeholder 331">
            <a:extLst>
              <a:ext uri="{FF2B5EF4-FFF2-40B4-BE49-F238E27FC236}">
                <a16:creationId xmlns:a16="http://schemas.microsoft.com/office/drawing/2014/main" id="{8368D876-DC71-3669-AC45-DB067028F184}"/>
              </a:ext>
            </a:extLst>
          </p:cNvPr>
          <p:cNvSpPr>
            <a:spLocks noGrp="1"/>
          </p:cNvSpPr>
          <p:nvPr>
            <p:ph type="body" sz="quarter" idx="11"/>
          </p:nvPr>
        </p:nvSpPr>
        <p:spPr/>
        <p:txBody>
          <a:bodyPr/>
          <a:lstStyle/>
          <a:p>
            <a:r>
              <a:rPr lang="en-US"/>
              <a:t>AI risk management starts with a comprehensive assessment of AI risks across the enterprise. Controls then need to be implemented to mitigate the risks. Risk management resources then continuously monitor risk metrics and address issues.</a:t>
            </a:r>
          </a:p>
        </p:txBody>
      </p:sp>
      <p:sp>
        <p:nvSpPr>
          <p:cNvPr id="32" name="Rectangle: Rounded Corners 31">
            <a:extLst>
              <a:ext uri="{FF2B5EF4-FFF2-40B4-BE49-F238E27FC236}">
                <a16:creationId xmlns:a16="http://schemas.microsoft.com/office/drawing/2014/main" id="{FB19386D-4660-0F1E-8C17-58217D2AD266}"/>
              </a:ext>
            </a:extLst>
          </p:cNvPr>
          <p:cNvSpPr/>
          <p:nvPr/>
        </p:nvSpPr>
        <p:spPr>
          <a:xfrm>
            <a:off x="4572010" y="1701964"/>
            <a:ext cx="7257038" cy="3047017"/>
          </a:xfrm>
          <a:prstGeom prst="roundRect">
            <a:avLst>
              <a:gd name="adj" fmla="val 1425"/>
            </a:avLst>
          </a:prstGeom>
          <a:solidFill>
            <a:srgbClr val="FAE2D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2" name="Rectangle: Rounded Corners 21">
            <a:extLst>
              <a:ext uri="{FF2B5EF4-FFF2-40B4-BE49-F238E27FC236}">
                <a16:creationId xmlns:a16="http://schemas.microsoft.com/office/drawing/2014/main" id="{D297E7CD-446F-FE9C-510E-EBF3442AEA9C}"/>
              </a:ext>
            </a:extLst>
          </p:cNvPr>
          <p:cNvSpPr/>
          <p:nvPr/>
        </p:nvSpPr>
        <p:spPr>
          <a:xfrm>
            <a:off x="4699049" y="2017108"/>
            <a:ext cx="1645920" cy="2560320"/>
          </a:xfrm>
          <a:prstGeom prst="roundRect">
            <a:avLst>
              <a:gd name="adj" fmla="val 2908"/>
            </a:avLst>
          </a:prstGeom>
          <a:solidFill>
            <a:srgbClr val="F6C6AC"/>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Assess Risk</a:t>
            </a:r>
          </a:p>
        </p:txBody>
      </p:sp>
      <p:sp>
        <p:nvSpPr>
          <p:cNvPr id="25" name="Rectangle: Rounded Corners 24">
            <a:extLst>
              <a:ext uri="{FF2B5EF4-FFF2-40B4-BE49-F238E27FC236}">
                <a16:creationId xmlns:a16="http://schemas.microsoft.com/office/drawing/2014/main" id="{B07AE955-0C91-5C09-7C20-2F8FCAAD69F7}"/>
              </a:ext>
            </a:extLst>
          </p:cNvPr>
          <p:cNvSpPr/>
          <p:nvPr/>
        </p:nvSpPr>
        <p:spPr>
          <a:xfrm>
            <a:off x="8209565" y="2017108"/>
            <a:ext cx="1645920" cy="2560320"/>
          </a:xfrm>
          <a:prstGeom prst="roundRect">
            <a:avLst>
              <a:gd name="adj" fmla="val 3830"/>
            </a:avLst>
          </a:prstGeom>
          <a:solidFill>
            <a:srgbClr val="F6C6AC"/>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Operationalize Controls</a:t>
            </a:r>
          </a:p>
        </p:txBody>
      </p:sp>
      <p:sp>
        <p:nvSpPr>
          <p:cNvPr id="26" name="Rectangle: Rounded Corners 25">
            <a:extLst>
              <a:ext uri="{FF2B5EF4-FFF2-40B4-BE49-F238E27FC236}">
                <a16:creationId xmlns:a16="http://schemas.microsoft.com/office/drawing/2014/main" id="{114B1A19-236D-DFC5-D62B-25A7EB37D2AA}"/>
              </a:ext>
            </a:extLst>
          </p:cNvPr>
          <p:cNvSpPr/>
          <p:nvPr/>
        </p:nvSpPr>
        <p:spPr>
          <a:xfrm>
            <a:off x="4813149" y="2441904"/>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dirty="0"/>
              <a:t>Inventory AI Applications</a:t>
            </a:r>
          </a:p>
        </p:txBody>
      </p:sp>
      <p:sp>
        <p:nvSpPr>
          <p:cNvPr id="23" name="Rectangle: Rounded Corners 22">
            <a:extLst>
              <a:ext uri="{FF2B5EF4-FFF2-40B4-BE49-F238E27FC236}">
                <a16:creationId xmlns:a16="http://schemas.microsoft.com/office/drawing/2014/main" id="{43C78F8B-500B-7D9B-9E4B-2C4F3962E402}"/>
              </a:ext>
            </a:extLst>
          </p:cNvPr>
          <p:cNvSpPr/>
          <p:nvPr/>
        </p:nvSpPr>
        <p:spPr>
          <a:xfrm>
            <a:off x="8305927" y="2441904"/>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dirty="0"/>
              <a:t>Train Resources </a:t>
            </a:r>
          </a:p>
          <a:p>
            <a:pPr algn="ctr"/>
            <a:r>
              <a:rPr lang="en-US" sz="900" dirty="0"/>
              <a:t>on Risk Management</a:t>
            </a:r>
          </a:p>
        </p:txBody>
      </p:sp>
      <p:sp>
        <p:nvSpPr>
          <p:cNvPr id="29" name="Rectangle: Rounded Corners 28">
            <a:extLst>
              <a:ext uri="{FF2B5EF4-FFF2-40B4-BE49-F238E27FC236}">
                <a16:creationId xmlns:a16="http://schemas.microsoft.com/office/drawing/2014/main" id="{F2F0561E-2F48-F9A3-0FEC-54C2DD8448AC}"/>
              </a:ext>
            </a:extLst>
          </p:cNvPr>
          <p:cNvSpPr/>
          <p:nvPr/>
        </p:nvSpPr>
        <p:spPr>
          <a:xfrm>
            <a:off x="8305927" y="2971011"/>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dirty="0"/>
              <a:t>Implement Controls</a:t>
            </a:r>
          </a:p>
        </p:txBody>
      </p:sp>
      <p:sp>
        <p:nvSpPr>
          <p:cNvPr id="33" name="Rectangle: Rounded Corners 32">
            <a:extLst>
              <a:ext uri="{FF2B5EF4-FFF2-40B4-BE49-F238E27FC236}">
                <a16:creationId xmlns:a16="http://schemas.microsoft.com/office/drawing/2014/main" id="{A206D9DF-0535-4DA2-8C0B-F08F5D101CCB}"/>
              </a:ext>
            </a:extLst>
          </p:cNvPr>
          <p:cNvSpPr/>
          <p:nvPr/>
        </p:nvSpPr>
        <p:spPr>
          <a:xfrm>
            <a:off x="4813149" y="3500118"/>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dirty="0"/>
              <a:t>Assess Risks of AI Applications</a:t>
            </a:r>
          </a:p>
        </p:txBody>
      </p:sp>
      <p:sp>
        <p:nvSpPr>
          <p:cNvPr id="46" name="Rectangle: Rounded Corners 45">
            <a:extLst>
              <a:ext uri="{FF2B5EF4-FFF2-40B4-BE49-F238E27FC236}">
                <a16:creationId xmlns:a16="http://schemas.microsoft.com/office/drawing/2014/main" id="{EA726A4F-F3D7-E28A-0A24-AB3A4EEE6E53}"/>
              </a:ext>
            </a:extLst>
          </p:cNvPr>
          <p:cNvSpPr/>
          <p:nvPr/>
        </p:nvSpPr>
        <p:spPr>
          <a:xfrm>
            <a:off x="8305927" y="3492409"/>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dirty="0"/>
              <a:t>Implement Monitoring and Reporting</a:t>
            </a:r>
          </a:p>
        </p:txBody>
      </p:sp>
      <p:sp>
        <p:nvSpPr>
          <p:cNvPr id="47" name="Rectangle: Rounded Corners 46">
            <a:extLst>
              <a:ext uri="{FF2B5EF4-FFF2-40B4-BE49-F238E27FC236}">
                <a16:creationId xmlns:a16="http://schemas.microsoft.com/office/drawing/2014/main" id="{9495788F-1F70-8F4E-69F4-801DA75101CB}"/>
              </a:ext>
            </a:extLst>
          </p:cNvPr>
          <p:cNvSpPr/>
          <p:nvPr/>
        </p:nvSpPr>
        <p:spPr>
          <a:xfrm>
            <a:off x="8305927" y="4008026"/>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dirty="0"/>
              <a:t>Define Issue Management Process</a:t>
            </a:r>
          </a:p>
        </p:txBody>
      </p:sp>
      <p:sp>
        <p:nvSpPr>
          <p:cNvPr id="48" name="Rectangle: Top Corners Rounded 47">
            <a:extLst>
              <a:ext uri="{FF2B5EF4-FFF2-40B4-BE49-F238E27FC236}">
                <a16:creationId xmlns:a16="http://schemas.microsoft.com/office/drawing/2014/main" id="{8CD3FAB3-FC2A-C2C2-0E15-624D2E800A6F}"/>
              </a:ext>
            </a:extLst>
          </p:cNvPr>
          <p:cNvSpPr/>
          <p:nvPr/>
        </p:nvSpPr>
        <p:spPr>
          <a:xfrm>
            <a:off x="4572177" y="1605355"/>
            <a:ext cx="7263954" cy="268697"/>
          </a:xfrm>
          <a:prstGeom prst="round2Same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chemeClr val="bg1"/>
                </a:solidFill>
              </a:rPr>
              <a:t>Risk Management Process</a:t>
            </a:r>
          </a:p>
        </p:txBody>
      </p:sp>
      <p:sp>
        <p:nvSpPr>
          <p:cNvPr id="53" name="Rectangle: Rounded Corners 52">
            <a:extLst>
              <a:ext uri="{FF2B5EF4-FFF2-40B4-BE49-F238E27FC236}">
                <a16:creationId xmlns:a16="http://schemas.microsoft.com/office/drawing/2014/main" id="{BFE71699-4F47-AF46-7CD0-00676F64D691}"/>
              </a:ext>
            </a:extLst>
          </p:cNvPr>
          <p:cNvSpPr/>
          <p:nvPr/>
        </p:nvSpPr>
        <p:spPr>
          <a:xfrm>
            <a:off x="4813149" y="2971011"/>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dirty="0"/>
              <a:t>Create AI Risks Catalog</a:t>
            </a:r>
          </a:p>
        </p:txBody>
      </p:sp>
      <p:sp>
        <p:nvSpPr>
          <p:cNvPr id="59" name="Rectangle: Rounded Corners 58">
            <a:extLst>
              <a:ext uri="{FF2B5EF4-FFF2-40B4-BE49-F238E27FC236}">
                <a16:creationId xmlns:a16="http://schemas.microsoft.com/office/drawing/2014/main" id="{284B1576-CF5F-33DB-3940-2FFE08C64933}"/>
              </a:ext>
            </a:extLst>
          </p:cNvPr>
          <p:cNvSpPr/>
          <p:nvPr/>
        </p:nvSpPr>
        <p:spPr>
          <a:xfrm>
            <a:off x="9969879" y="2017108"/>
            <a:ext cx="1645920" cy="2560320"/>
          </a:xfrm>
          <a:prstGeom prst="roundRect">
            <a:avLst>
              <a:gd name="adj" fmla="val 3830"/>
            </a:avLst>
          </a:prstGeom>
          <a:solidFill>
            <a:srgbClr val="F6C6AC"/>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Monitor and Manage</a:t>
            </a:r>
          </a:p>
        </p:txBody>
      </p:sp>
      <p:sp>
        <p:nvSpPr>
          <p:cNvPr id="60" name="Rectangle: Rounded Corners 59">
            <a:extLst>
              <a:ext uri="{FF2B5EF4-FFF2-40B4-BE49-F238E27FC236}">
                <a16:creationId xmlns:a16="http://schemas.microsoft.com/office/drawing/2014/main" id="{46952929-EB4D-D6DA-0A62-5FD34B775CF4}"/>
              </a:ext>
            </a:extLst>
          </p:cNvPr>
          <p:cNvSpPr/>
          <p:nvPr/>
        </p:nvSpPr>
        <p:spPr>
          <a:xfrm>
            <a:off x="10066241" y="2436591"/>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a:t>Monitor</a:t>
            </a:r>
          </a:p>
          <a:p>
            <a:pPr algn="ctr"/>
            <a:r>
              <a:rPr lang="en-US" sz="900"/>
              <a:t>Risk KPIs</a:t>
            </a:r>
          </a:p>
        </p:txBody>
      </p:sp>
      <p:sp>
        <p:nvSpPr>
          <p:cNvPr id="61" name="Rectangle: Rounded Corners 60">
            <a:extLst>
              <a:ext uri="{FF2B5EF4-FFF2-40B4-BE49-F238E27FC236}">
                <a16:creationId xmlns:a16="http://schemas.microsoft.com/office/drawing/2014/main" id="{47F7F58D-F0F4-116D-44E8-C046EFD10B1F}"/>
              </a:ext>
            </a:extLst>
          </p:cNvPr>
          <p:cNvSpPr/>
          <p:nvPr/>
        </p:nvSpPr>
        <p:spPr>
          <a:xfrm>
            <a:off x="10066241" y="2965698"/>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a:t>Monitor Legal and Regulatory Changes</a:t>
            </a:r>
          </a:p>
        </p:txBody>
      </p:sp>
      <p:sp>
        <p:nvSpPr>
          <p:cNvPr id="62" name="Rectangle: Rounded Corners 61">
            <a:extLst>
              <a:ext uri="{FF2B5EF4-FFF2-40B4-BE49-F238E27FC236}">
                <a16:creationId xmlns:a16="http://schemas.microsoft.com/office/drawing/2014/main" id="{38E51C90-46E5-4830-CA1B-8F76946E2DED}"/>
              </a:ext>
            </a:extLst>
          </p:cNvPr>
          <p:cNvSpPr/>
          <p:nvPr/>
        </p:nvSpPr>
        <p:spPr>
          <a:xfrm>
            <a:off x="10066241" y="3487096"/>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a:t>Monitor AI Technology Advancements</a:t>
            </a:r>
          </a:p>
        </p:txBody>
      </p:sp>
      <p:sp>
        <p:nvSpPr>
          <p:cNvPr id="63" name="Rectangle: Rounded Corners 62">
            <a:extLst>
              <a:ext uri="{FF2B5EF4-FFF2-40B4-BE49-F238E27FC236}">
                <a16:creationId xmlns:a16="http://schemas.microsoft.com/office/drawing/2014/main" id="{AFA68049-F53C-E975-DD50-3767A27A67BD}"/>
              </a:ext>
            </a:extLst>
          </p:cNvPr>
          <p:cNvSpPr/>
          <p:nvPr/>
        </p:nvSpPr>
        <p:spPr>
          <a:xfrm>
            <a:off x="10066241" y="4002713"/>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a:t>Manage Issues</a:t>
            </a:r>
          </a:p>
        </p:txBody>
      </p:sp>
      <p:grpSp>
        <p:nvGrpSpPr>
          <p:cNvPr id="73" name="Group 100">
            <a:extLst>
              <a:ext uri="{FF2B5EF4-FFF2-40B4-BE49-F238E27FC236}">
                <a16:creationId xmlns:a16="http://schemas.microsoft.com/office/drawing/2014/main" id="{448C4675-0049-5DA7-6269-2C836E6A5A18}"/>
              </a:ext>
            </a:extLst>
          </p:cNvPr>
          <p:cNvGrpSpPr>
            <a:grpSpLocks noChangeAspect="1"/>
          </p:cNvGrpSpPr>
          <p:nvPr/>
        </p:nvGrpSpPr>
        <p:grpSpPr bwMode="auto">
          <a:xfrm>
            <a:off x="4895136" y="3064059"/>
            <a:ext cx="289492" cy="289492"/>
            <a:chOff x="4479" y="1718"/>
            <a:chExt cx="427" cy="427"/>
          </a:xfrm>
          <a:solidFill>
            <a:srgbClr val="FFFFFF"/>
          </a:solidFill>
        </p:grpSpPr>
        <p:sp>
          <p:nvSpPr>
            <p:cNvPr id="74" name="Freeform 101">
              <a:extLst>
                <a:ext uri="{FF2B5EF4-FFF2-40B4-BE49-F238E27FC236}">
                  <a16:creationId xmlns:a16="http://schemas.microsoft.com/office/drawing/2014/main" id="{F99728FA-3AF8-565B-D4DB-6BB7F2AB0168}"/>
                </a:ext>
              </a:extLst>
            </p:cNvPr>
            <p:cNvSpPr>
              <a:spLocks/>
            </p:cNvSpPr>
            <p:nvPr/>
          </p:nvSpPr>
          <p:spPr bwMode="auto">
            <a:xfrm>
              <a:off x="4533" y="1825"/>
              <a:ext cx="97" cy="18"/>
            </a:xfrm>
            <a:custGeom>
              <a:avLst/>
              <a:gdLst>
                <a:gd name="T0" fmla="*/ 60 w 66"/>
                <a:gd name="T1" fmla="*/ 12 h 12"/>
                <a:gd name="T2" fmla="*/ 6 w 66"/>
                <a:gd name="T3" fmla="*/ 12 h 12"/>
                <a:gd name="T4" fmla="*/ 0 w 66"/>
                <a:gd name="T5" fmla="*/ 6 h 12"/>
                <a:gd name="T6" fmla="*/ 6 w 66"/>
                <a:gd name="T7" fmla="*/ 0 h 12"/>
                <a:gd name="T8" fmla="*/ 60 w 66"/>
                <a:gd name="T9" fmla="*/ 0 h 12"/>
                <a:gd name="T10" fmla="*/ 66 w 66"/>
                <a:gd name="T11" fmla="*/ 6 h 12"/>
                <a:gd name="T12" fmla="*/ 60 w 6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6" h="12">
                  <a:moveTo>
                    <a:pt x="60" y="12"/>
                  </a:moveTo>
                  <a:cubicBezTo>
                    <a:pt x="6" y="12"/>
                    <a:pt x="6" y="12"/>
                    <a:pt x="6" y="12"/>
                  </a:cubicBezTo>
                  <a:cubicBezTo>
                    <a:pt x="3" y="12"/>
                    <a:pt x="0" y="9"/>
                    <a:pt x="0" y="6"/>
                  </a:cubicBezTo>
                  <a:cubicBezTo>
                    <a:pt x="0" y="3"/>
                    <a:pt x="3" y="0"/>
                    <a:pt x="6" y="0"/>
                  </a:cubicBezTo>
                  <a:cubicBezTo>
                    <a:pt x="60" y="0"/>
                    <a:pt x="60" y="0"/>
                    <a:pt x="60" y="0"/>
                  </a:cubicBezTo>
                  <a:cubicBezTo>
                    <a:pt x="63" y="0"/>
                    <a:pt x="66" y="3"/>
                    <a:pt x="66" y="6"/>
                  </a:cubicBezTo>
                  <a:cubicBezTo>
                    <a:pt x="66" y="9"/>
                    <a:pt x="63"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75" name="Freeform 102">
              <a:extLst>
                <a:ext uri="{FF2B5EF4-FFF2-40B4-BE49-F238E27FC236}">
                  <a16:creationId xmlns:a16="http://schemas.microsoft.com/office/drawing/2014/main" id="{199D4ABD-13A4-C861-BD99-4B976E6FC7CC}"/>
                </a:ext>
              </a:extLst>
            </p:cNvPr>
            <p:cNvSpPr>
              <a:spLocks/>
            </p:cNvSpPr>
            <p:nvPr/>
          </p:nvSpPr>
          <p:spPr bwMode="auto">
            <a:xfrm>
              <a:off x="4533" y="1878"/>
              <a:ext cx="159"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9"/>
                    <a:pt x="0" y="6"/>
                  </a:cubicBezTo>
                  <a:cubicBezTo>
                    <a:pt x="0" y="3"/>
                    <a:pt x="3" y="0"/>
                    <a:pt x="6" y="0"/>
                  </a:cubicBezTo>
                  <a:cubicBezTo>
                    <a:pt x="102" y="0"/>
                    <a:pt x="102" y="0"/>
                    <a:pt x="102" y="0"/>
                  </a:cubicBezTo>
                  <a:cubicBezTo>
                    <a:pt x="105" y="0"/>
                    <a:pt x="108" y="3"/>
                    <a:pt x="108" y="6"/>
                  </a:cubicBezTo>
                  <a:cubicBezTo>
                    <a:pt x="108" y="9"/>
                    <a:pt x="105"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76" name="Freeform 103">
              <a:extLst>
                <a:ext uri="{FF2B5EF4-FFF2-40B4-BE49-F238E27FC236}">
                  <a16:creationId xmlns:a16="http://schemas.microsoft.com/office/drawing/2014/main" id="{4F285ACB-6A68-4DE0-EDB4-15F1E997BF55}"/>
                </a:ext>
              </a:extLst>
            </p:cNvPr>
            <p:cNvSpPr>
              <a:spLocks/>
            </p:cNvSpPr>
            <p:nvPr/>
          </p:nvSpPr>
          <p:spPr bwMode="auto">
            <a:xfrm>
              <a:off x="4533" y="1931"/>
              <a:ext cx="124" cy="18"/>
            </a:xfrm>
            <a:custGeom>
              <a:avLst/>
              <a:gdLst>
                <a:gd name="T0" fmla="*/ 78 w 84"/>
                <a:gd name="T1" fmla="*/ 12 h 12"/>
                <a:gd name="T2" fmla="*/ 6 w 84"/>
                <a:gd name="T3" fmla="*/ 12 h 12"/>
                <a:gd name="T4" fmla="*/ 0 w 84"/>
                <a:gd name="T5" fmla="*/ 6 h 12"/>
                <a:gd name="T6" fmla="*/ 6 w 84"/>
                <a:gd name="T7" fmla="*/ 0 h 12"/>
                <a:gd name="T8" fmla="*/ 78 w 84"/>
                <a:gd name="T9" fmla="*/ 0 h 12"/>
                <a:gd name="T10" fmla="*/ 84 w 84"/>
                <a:gd name="T11" fmla="*/ 6 h 12"/>
                <a:gd name="T12" fmla="*/ 78 w 8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84" h="12">
                  <a:moveTo>
                    <a:pt x="78" y="12"/>
                  </a:moveTo>
                  <a:cubicBezTo>
                    <a:pt x="6" y="12"/>
                    <a:pt x="6" y="12"/>
                    <a:pt x="6" y="12"/>
                  </a:cubicBezTo>
                  <a:cubicBezTo>
                    <a:pt x="3" y="12"/>
                    <a:pt x="0" y="9"/>
                    <a:pt x="0" y="6"/>
                  </a:cubicBezTo>
                  <a:cubicBezTo>
                    <a:pt x="0" y="3"/>
                    <a:pt x="3" y="0"/>
                    <a:pt x="6" y="0"/>
                  </a:cubicBezTo>
                  <a:cubicBezTo>
                    <a:pt x="78" y="0"/>
                    <a:pt x="78" y="0"/>
                    <a:pt x="78" y="0"/>
                  </a:cubicBezTo>
                  <a:cubicBezTo>
                    <a:pt x="81" y="0"/>
                    <a:pt x="84" y="3"/>
                    <a:pt x="84" y="6"/>
                  </a:cubicBezTo>
                  <a:cubicBezTo>
                    <a:pt x="84" y="9"/>
                    <a:pt x="81" y="12"/>
                    <a:pt x="7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77" name="Freeform 104">
              <a:extLst>
                <a:ext uri="{FF2B5EF4-FFF2-40B4-BE49-F238E27FC236}">
                  <a16:creationId xmlns:a16="http://schemas.microsoft.com/office/drawing/2014/main" id="{8F91B990-3AD4-1323-7666-557188BB8938}"/>
                </a:ext>
              </a:extLst>
            </p:cNvPr>
            <p:cNvSpPr>
              <a:spLocks/>
            </p:cNvSpPr>
            <p:nvPr/>
          </p:nvSpPr>
          <p:spPr bwMode="auto">
            <a:xfrm>
              <a:off x="4533" y="1985"/>
              <a:ext cx="106" cy="17"/>
            </a:xfrm>
            <a:custGeom>
              <a:avLst/>
              <a:gdLst>
                <a:gd name="T0" fmla="*/ 66 w 72"/>
                <a:gd name="T1" fmla="*/ 12 h 12"/>
                <a:gd name="T2" fmla="*/ 6 w 72"/>
                <a:gd name="T3" fmla="*/ 12 h 12"/>
                <a:gd name="T4" fmla="*/ 0 w 72"/>
                <a:gd name="T5" fmla="*/ 6 h 12"/>
                <a:gd name="T6" fmla="*/ 6 w 72"/>
                <a:gd name="T7" fmla="*/ 0 h 12"/>
                <a:gd name="T8" fmla="*/ 66 w 72"/>
                <a:gd name="T9" fmla="*/ 0 h 12"/>
                <a:gd name="T10" fmla="*/ 72 w 72"/>
                <a:gd name="T11" fmla="*/ 6 h 12"/>
                <a:gd name="T12" fmla="*/ 66 w 7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2" h="12">
                  <a:moveTo>
                    <a:pt x="66" y="12"/>
                  </a:moveTo>
                  <a:cubicBezTo>
                    <a:pt x="6" y="12"/>
                    <a:pt x="6" y="12"/>
                    <a:pt x="6" y="12"/>
                  </a:cubicBezTo>
                  <a:cubicBezTo>
                    <a:pt x="3" y="12"/>
                    <a:pt x="0" y="9"/>
                    <a:pt x="0" y="6"/>
                  </a:cubicBezTo>
                  <a:cubicBezTo>
                    <a:pt x="0" y="3"/>
                    <a:pt x="3" y="0"/>
                    <a:pt x="6" y="0"/>
                  </a:cubicBezTo>
                  <a:cubicBezTo>
                    <a:pt x="66" y="0"/>
                    <a:pt x="66" y="0"/>
                    <a:pt x="66" y="0"/>
                  </a:cubicBezTo>
                  <a:cubicBezTo>
                    <a:pt x="69" y="0"/>
                    <a:pt x="72" y="3"/>
                    <a:pt x="72" y="6"/>
                  </a:cubicBezTo>
                  <a:cubicBezTo>
                    <a:pt x="72" y="9"/>
                    <a:pt x="69" y="12"/>
                    <a:pt x="6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78" name="Freeform 105">
              <a:extLst>
                <a:ext uri="{FF2B5EF4-FFF2-40B4-BE49-F238E27FC236}">
                  <a16:creationId xmlns:a16="http://schemas.microsoft.com/office/drawing/2014/main" id="{F59AA633-B535-333A-8570-D45FFBD822AE}"/>
                </a:ext>
              </a:extLst>
            </p:cNvPr>
            <p:cNvSpPr>
              <a:spLocks noEditPoints="1"/>
            </p:cNvSpPr>
            <p:nvPr/>
          </p:nvSpPr>
          <p:spPr bwMode="auto">
            <a:xfrm>
              <a:off x="4675" y="1914"/>
              <a:ext cx="231" cy="231"/>
            </a:xfrm>
            <a:custGeom>
              <a:avLst/>
              <a:gdLst>
                <a:gd name="T0" fmla="*/ 150 w 156"/>
                <a:gd name="T1" fmla="*/ 156 h 156"/>
                <a:gd name="T2" fmla="*/ 6 w 156"/>
                <a:gd name="T3" fmla="*/ 156 h 156"/>
                <a:gd name="T4" fmla="*/ 1 w 156"/>
                <a:gd name="T5" fmla="*/ 153 h 156"/>
                <a:gd name="T6" fmla="*/ 0 w 156"/>
                <a:gd name="T7" fmla="*/ 147 h 156"/>
                <a:gd name="T8" fmla="*/ 72 w 156"/>
                <a:gd name="T9" fmla="*/ 3 h 156"/>
                <a:gd name="T10" fmla="*/ 78 w 156"/>
                <a:gd name="T11" fmla="*/ 0 h 156"/>
                <a:gd name="T12" fmla="*/ 83 w 156"/>
                <a:gd name="T13" fmla="*/ 3 h 156"/>
                <a:gd name="T14" fmla="*/ 155 w 156"/>
                <a:gd name="T15" fmla="*/ 147 h 156"/>
                <a:gd name="T16" fmla="*/ 155 w 156"/>
                <a:gd name="T17" fmla="*/ 153 h 156"/>
                <a:gd name="T18" fmla="*/ 150 w 156"/>
                <a:gd name="T19" fmla="*/ 156 h 156"/>
                <a:gd name="T20" fmla="*/ 16 w 156"/>
                <a:gd name="T21" fmla="*/ 144 h 156"/>
                <a:gd name="T22" fmla="*/ 140 w 156"/>
                <a:gd name="T23" fmla="*/ 144 h 156"/>
                <a:gd name="T24" fmla="*/ 78 w 156"/>
                <a:gd name="T25" fmla="*/ 19 h 156"/>
                <a:gd name="T26" fmla="*/ 16 w 156"/>
                <a:gd name="T27" fmla="*/ 1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156">
                  <a:moveTo>
                    <a:pt x="150" y="156"/>
                  </a:moveTo>
                  <a:cubicBezTo>
                    <a:pt x="6" y="156"/>
                    <a:pt x="6" y="156"/>
                    <a:pt x="6" y="156"/>
                  </a:cubicBezTo>
                  <a:cubicBezTo>
                    <a:pt x="4" y="156"/>
                    <a:pt x="2" y="155"/>
                    <a:pt x="1" y="153"/>
                  </a:cubicBezTo>
                  <a:cubicBezTo>
                    <a:pt x="0" y="151"/>
                    <a:pt x="0" y="149"/>
                    <a:pt x="0" y="147"/>
                  </a:cubicBezTo>
                  <a:cubicBezTo>
                    <a:pt x="72" y="3"/>
                    <a:pt x="72" y="3"/>
                    <a:pt x="72" y="3"/>
                  </a:cubicBezTo>
                  <a:cubicBezTo>
                    <a:pt x="73" y="1"/>
                    <a:pt x="76" y="0"/>
                    <a:pt x="78" y="0"/>
                  </a:cubicBezTo>
                  <a:cubicBezTo>
                    <a:pt x="80" y="0"/>
                    <a:pt x="82" y="1"/>
                    <a:pt x="83" y="3"/>
                  </a:cubicBezTo>
                  <a:cubicBezTo>
                    <a:pt x="155" y="147"/>
                    <a:pt x="155" y="147"/>
                    <a:pt x="155" y="147"/>
                  </a:cubicBezTo>
                  <a:cubicBezTo>
                    <a:pt x="156" y="149"/>
                    <a:pt x="156" y="151"/>
                    <a:pt x="155" y="153"/>
                  </a:cubicBezTo>
                  <a:cubicBezTo>
                    <a:pt x="154" y="155"/>
                    <a:pt x="152" y="156"/>
                    <a:pt x="150" y="156"/>
                  </a:cubicBezTo>
                  <a:close/>
                  <a:moveTo>
                    <a:pt x="16" y="144"/>
                  </a:moveTo>
                  <a:cubicBezTo>
                    <a:pt x="140" y="144"/>
                    <a:pt x="140" y="144"/>
                    <a:pt x="140" y="144"/>
                  </a:cubicBezTo>
                  <a:cubicBezTo>
                    <a:pt x="78" y="19"/>
                    <a:pt x="78" y="19"/>
                    <a:pt x="78" y="19"/>
                  </a:cubicBezTo>
                  <a:lnTo>
                    <a:pt x="16"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79" name="Freeform 106">
              <a:extLst>
                <a:ext uri="{FF2B5EF4-FFF2-40B4-BE49-F238E27FC236}">
                  <a16:creationId xmlns:a16="http://schemas.microsoft.com/office/drawing/2014/main" id="{05325818-FB02-92E9-DC25-9B379A0E6389}"/>
                </a:ext>
              </a:extLst>
            </p:cNvPr>
            <p:cNvSpPr>
              <a:spLocks/>
            </p:cNvSpPr>
            <p:nvPr/>
          </p:nvSpPr>
          <p:spPr bwMode="auto">
            <a:xfrm>
              <a:off x="4781" y="2001"/>
              <a:ext cx="18" cy="75"/>
            </a:xfrm>
            <a:custGeom>
              <a:avLst/>
              <a:gdLst>
                <a:gd name="T0" fmla="*/ 6 w 12"/>
                <a:gd name="T1" fmla="*/ 51 h 51"/>
                <a:gd name="T2" fmla="*/ 0 w 12"/>
                <a:gd name="T3" fmla="*/ 45 h 51"/>
                <a:gd name="T4" fmla="*/ 0 w 12"/>
                <a:gd name="T5" fmla="*/ 6 h 51"/>
                <a:gd name="T6" fmla="*/ 6 w 12"/>
                <a:gd name="T7" fmla="*/ 0 h 51"/>
                <a:gd name="T8" fmla="*/ 12 w 12"/>
                <a:gd name="T9" fmla="*/ 6 h 51"/>
                <a:gd name="T10" fmla="*/ 12 w 12"/>
                <a:gd name="T11" fmla="*/ 45 h 51"/>
                <a:gd name="T12" fmla="*/ 6 w 12"/>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2" h="51">
                  <a:moveTo>
                    <a:pt x="6" y="51"/>
                  </a:moveTo>
                  <a:cubicBezTo>
                    <a:pt x="3" y="51"/>
                    <a:pt x="0" y="48"/>
                    <a:pt x="0" y="45"/>
                  </a:cubicBezTo>
                  <a:cubicBezTo>
                    <a:pt x="0" y="6"/>
                    <a:pt x="0" y="6"/>
                    <a:pt x="0" y="6"/>
                  </a:cubicBezTo>
                  <a:cubicBezTo>
                    <a:pt x="0" y="2"/>
                    <a:pt x="3" y="0"/>
                    <a:pt x="6" y="0"/>
                  </a:cubicBezTo>
                  <a:cubicBezTo>
                    <a:pt x="9" y="0"/>
                    <a:pt x="12" y="2"/>
                    <a:pt x="12" y="6"/>
                  </a:cubicBezTo>
                  <a:cubicBezTo>
                    <a:pt x="12" y="45"/>
                    <a:pt x="12" y="45"/>
                    <a:pt x="12" y="45"/>
                  </a:cubicBezTo>
                  <a:cubicBezTo>
                    <a:pt x="12" y="48"/>
                    <a:pt x="9" y="51"/>
                    <a:pt x="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0" name="Oval 107">
              <a:extLst>
                <a:ext uri="{FF2B5EF4-FFF2-40B4-BE49-F238E27FC236}">
                  <a16:creationId xmlns:a16="http://schemas.microsoft.com/office/drawing/2014/main" id="{C668E1D2-8A14-A40A-7B2F-4A116FBD74A9}"/>
                </a:ext>
              </a:extLst>
            </p:cNvPr>
            <p:cNvSpPr>
              <a:spLocks noChangeArrowheads="1"/>
            </p:cNvSpPr>
            <p:nvPr/>
          </p:nvSpPr>
          <p:spPr bwMode="auto">
            <a:xfrm>
              <a:off x="4781" y="2091"/>
              <a:ext cx="18" cy="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1" name="Freeform 108">
              <a:extLst>
                <a:ext uri="{FF2B5EF4-FFF2-40B4-BE49-F238E27FC236}">
                  <a16:creationId xmlns:a16="http://schemas.microsoft.com/office/drawing/2014/main" id="{4B78AD4F-4EA7-0777-4443-5B56900B0B06}"/>
                </a:ext>
              </a:extLst>
            </p:cNvPr>
            <p:cNvSpPr>
              <a:spLocks/>
            </p:cNvSpPr>
            <p:nvPr/>
          </p:nvSpPr>
          <p:spPr bwMode="auto">
            <a:xfrm>
              <a:off x="4479" y="1718"/>
              <a:ext cx="302" cy="391"/>
            </a:xfrm>
            <a:custGeom>
              <a:avLst/>
              <a:gdLst>
                <a:gd name="T0" fmla="*/ 132 w 204"/>
                <a:gd name="T1" fmla="*/ 264 h 264"/>
                <a:gd name="T2" fmla="*/ 6 w 204"/>
                <a:gd name="T3" fmla="*/ 264 h 264"/>
                <a:gd name="T4" fmla="*/ 0 w 204"/>
                <a:gd name="T5" fmla="*/ 258 h 264"/>
                <a:gd name="T6" fmla="*/ 0 w 204"/>
                <a:gd name="T7" fmla="*/ 6 h 264"/>
                <a:gd name="T8" fmla="*/ 6 w 204"/>
                <a:gd name="T9" fmla="*/ 0 h 264"/>
                <a:gd name="T10" fmla="*/ 138 w 204"/>
                <a:gd name="T11" fmla="*/ 0 h 264"/>
                <a:gd name="T12" fmla="*/ 142 w 204"/>
                <a:gd name="T13" fmla="*/ 2 h 264"/>
                <a:gd name="T14" fmla="*/ 202 w 204"/>
                <a:gd name="T15" fmla="*/ 62 h 264"/>
                <a:gd name="T16" fmla="*/ 204 w 204"/>
                <a:gd name="T17" fmla="*/ 66 h 264"/>
                <a:gd name="T18" fmla="*/ 204 w 204"/>
                <a:gd name="T19" fmla="*/ 120 h 264"/>
                <a:gd name="T20" fmla="*/ 192 w 204"/>
                <a:gd name="T21" fmla="*/ 120 h 264"/>
                <a:gd name="T22" fmla="*/ 192 w 204"/>
                <a:gd name="T23" fmla="*/ 68 h 264"/>
                <a:gd name="T24" fmla="*/ 135 w 204"/>
                <a:gd name="T25" fmla="*/ 12 h 264"/>
                <a:gd name="T26" fmla="*/ 12 w 204"/>
                <a:gd name="T27" fmla="*/ 12 h 264"/>
                <a:gd name="T28" fmla="*/ 12 w 204"/>
                <a:gd name="T29" fmla="*/ 252 h 264"/>
                <a:gd name="T30" fmla="*/ 132 w 204"/>
                <a:gd name="T31" fmla="*/ 252 h 264"/>
                <a:gd name="T32" fmla="*/ 132 w 204"/>
                <a:gd name="T33"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4" h="264">
                  <a:moveTo>
                    <a:pt x="132" y="264"/>
                  </a:moveTo>
                  <a:cubicBezTo>
                    <a:pt x="6" y="264"/>
                    <a:pt x="6" y="264"/>
                    <a:pt x="6" y="264"/>
                  </a:cubicBezTo>
                  <a:cubicBezTo>
                    <a:pt x="3" y="264"/>
                    <a:pt x="0" y="261"/>
                    <a:pt x="0" y="258"/>
                  </a:cubicBezTo>
                  <a:cubicBezTo>
                    <a:pt x="0" y="6"/>
                    <a:pt x="0" y="6"/>
                    <a:pt x="0" y="6"/>
                  </a:cubicBezTo>
                  <a:cubicBezTo>
                    <a:pt x="0" y="3"/>
                    <a:pt x="3" y="0"/>
                    <a:pt x="6" y="0"/>
                  </a:cubicBezTo>
                  <a:cubicBezTo>
                    <a:pt x="138" y="0"/>
                    <a:pt x="138" y="0"/>
                    <a:pt x="138" y="0"/>
                  </a:cubicBezTo>
                  <a:cubicBezTo>
                    <a:pt x="139" y="0"/>
                    <a:pt x="141" y="0"/>
                    <a:pt x="142" y="2"/>
                  </a:cubicBezTo>
                  <a:cubicBezTo>
                    <a:pt x="202" y="62"/>
                    <a:pt x="202" y="62"/>
                    <a:pt x="202" y="62"/>
                  </a:cubicBezTo>
                  <a:cubicBezTo>
                    <a:pt x="203" y="63"/>
                    <a:pt x="204" y="64"/>
                    <a:pt x="204" y="66"/>
                  </a:cubicBezTo>
                  <a:cubicBezTo>
                    <a:pt x="204" y="120"/>
                    <a:pt x="204" y="120"/>
                    <a:pt x="204" y="120"/>
                  </a:cubicBezTo>
                  <a:cubicBezTo>
                    <a:pt x="192" y="120"/>
                    <a:pt x="192" y="120"/>
                    <a:pt x="192" y="120"/>
                  </a:cubicBezTo>
                  <a:cubicBezTo>
                    <a:pt x="192" y="68"/>
                    <a:pt x="192" y="68"/>
                    <a:pt x="192" y="68"/>
                  </a:cubicBezTo>
                  <a:cubicBezTo>
                    <a:pt x="135" y="12"/>
                    <a:pt x="135" y="12"/>
                    <a:pt x="135" y="12"/>
                  </a:cubicBezTo>
                  <a:cubicBezTo>
                    <a:pt x="12" y="12"/>
                    <a:pt x="12" y="12"/>
                    <a:pt x="12" y="12"/>
                  </a:cubicBezTo>
                  <a:cubicBezTo>
                    <a:pt x="12" y="252"/>
                    <a:pt x="12" y="252"/>
                    <a:pt x="12" y="252"/>
                  </a:cubicBezTo>
                  <a:cubicBezTo>
                    <a:pt x="132" y="252"/>
                    <a:pt x="132" y="252"/>
                    <a:pt x="132" y="252"/>
                  </a:cubicBezTo>
                  <a:lnTo>
                    <a:pt x="132"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2" name="Freeform 109">
              <a:extLst>
                <a:ext uri="{FF2B5EF4-FFF2-40B4-BE49-F238E27FC236}">
                  <a16:creationId xmlns:a16="http://schemas.microsoft.com/office/drawing/2014/main" id="{DAFD6313-A8F6-8974-25B2-A3B86264A41D}"/>
                </a:ext>
              </a:extLst>
            </p:cNvPr>
            <p:cNvSpPr>
              <a:spLocks/>
            </p:cNvSpPr>
            <p:nvPr/>
          </p:nvSpPr>
          <p:spPr bwMode="auto">
            <a:xfrm>
              <a:off x="4675" y="1718"/>
              <a:ext cx="106"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12 w 72"/>
                <a:gd name="T11" fmla="*/ 6 h 72"/>
                <a:gd name="T12" fmla="*/ 12 w 72"/>
                <a:gd name="T13" fmla="*/ 60 h 72"/>
                <a:gd name="T14" fmla="*/ 66 w 72"/>
                <a:gd name="T15" fmla="*/ 60 h 72"/>
                <a:gd name="T16" fmla="*/ 72 w 72"/>
                <a:gd name="T17" fmla="*/ 66 h 72"/>
                <a:gd name="T18" fmla="*/ 66 w 72"/>
                <a:gd name="T19"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72">
                  <a:moveTo>
                    <a:pt x="66" y="72"/>
                  </a:moveTo>
                  <a:cubicBezTo>
                    <a:pt x="6" y="72"/>
                    <a:pt x="6" y="72"/>
                    <a:pt x="6" y="72"/>
                  </a:cubicBezTo>
                  <a:cubicBezTo>
                    <a:pt x="3" y="72"/>
                    <a:pt x="0" y="69"/>
                    <a:pt x="0" y="66"/>
                  </a:cubicBezTo>
                  <a:cubicBezTo>
                    <a:pt x="0" y="6"/>
                    <a:pt x="0" y="6"/>
                    <a:pt x="0" y="6"/>
                  </a:cubicBezTo>
                  <a:cubicBezTo>
                    <a:pt x="0" y="3"/>
                    <a:pt x="3" y="0"/>
                    <a:pt x="6" y="0"/>
                  </a:cubicBezTo>
                  <a:cubicBezTo>
                    <a:pt x="9" y="0"/>
                    <a:pt x="12" y="3"/>
                    <a:pt x="12" y="6"/>
                  </a:cubicBezTo>
                  <a:cubicBezTo>
                    <a:pt x="12" y="60"/>
                    <a:pt x="12" y="60"/>
                    <a:pt x="12" y="60"/>
                  </a:cubicBezTo>
                  <a:cubicBezTo>
                    <a:pt x="66" y="60"/>
                    <a:pt x="66" y="60"/>
                    <a:pt x="66" y="60"/>
                  </a:cubicBezTo>
                  <a:cubicBezTo>
                    <a:pt x="69" y="60"/>
                    <a:pt x="72" y="63"/>
                    <a:pt x="72" y="66"/>
                  </a:cubicBezTo>
                  <a:cubicBezTo>
                    <a:pt x="72" y="69"/>
                    <a:pt x="69" y="72"/>
                    <a:pt x="66"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88" name="Group 20">
            <a:extLst>
              <a:ext uri="{FF2B5EF4-FFF2-40B4-BE49-F238E27FC236}">
                <a16:creationId xmlns:a16="http://schemas.microsoft.com/office/drawing/2014/main" id="{5430EEF4-FF42-C13C-AF03-AF8641BAB7B4}"/>
              </a:ext>
            </a:extLst>
          </p:cNvPr>
          <p:cNvGrpSpPr>
            <a:grpSpLocks noChangeAspect="1"/>
          </p:cNvGrpSpPr>
          <p:nvPr/>
        </p:nvGrpSpPr>
        <p:grpSpPr bwMode="auto">
          <a:xfrm>
            <a:off x="4900741" y="3638375"/>
            <a:ext cx="278282" cy="181176"/>
            <a:chOff x="2593" y="669"/>
            <a:chExt cx="427" cy="278"/>
          </a:xfrm>
          <a:solidFill>
            <a:srgbClr val="FFFFFF"/>
          </a:solidFill>
        </p:grpSpPr>
        <p:sp>
          <p:nvSpPr>
            <p:cNvPr id="89" name="Freeform 21">
              <a:extLst>
                <a:ext uri="{FF2B5EF4-FFF2-40B4-BE49-F238E27FC236}">
                  <a16:creationId xmlns:a16="http://schemas.microsoft.com/office/drawing/2014/main" id="{6889905D-6504-4042-AC49-FED63EF32203}"/>
                </a:ext>
              </a:extLst>
            </p:cNvPr>
            <p:cNvSpPr>
              <a:spLocks/>
            </p:cNvSpPr>
            <p:nvPr/>
          </p:nvSpPr>
          <p:spPr bwMode="auto">
            <a:xfrm>
              <a:off x="2593" y="930"/>
              <a:ext cx="427" cy="17"/>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3" y="12"/>
                    <a:pt x="0" y="10"/>
                    <a:pt x="0" y="6"/>
                  </a:cubicBezTo>
                  <a:cubicBezTo>
                    <a:pt x="0" y="3"/>
                    <a:pt x="3"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90" name="Freeform 22">
              <a:extLst>
                <a:ext uri="{FF2B5EF4-FFF2-40B4-BE49-F238E27FC236}">
                  <a16:creationId xmlns:a16="http://schemas.microsoft.com/office/drawing/2014/main" id="{DF53E012-D17C-4C0E-B127-BA4DAEA22552}"/>
                </a:ext>
              </a:extLst>
            </p:cNvPr>
            <p:cNvSpPr>
              <a:spLocks noEditPoints="1"/>
            </p:cNvSpPr>
            <p:nvPr/>
          </p:nvSpPr>
          <p:spPr bwMode="auto">
            <a:xfrm>
              <a:off x="2611" y="843"/>
              <a:ext cx="71" cy="104"/>
            </a:xfrm>
            <a:custGeom>
              <a:avLst/>
              <a:gdLst>
                <a:gd name="T0" fmla="*/ 42 w 48"/>
                <a:gd name="T1" fmla="*/ 72 h 72"/>
                <a:gd name="T2" fmla="*/ 6 w 48"/>
                <a:gd name="T3" fmla="*/ 72 h 72"/>
                <a:gd name="T4" fmla="*/ 0 w 48"/>
                <a:gd name="T5" fmla="*/ 66 h 72"/>
                <a:gd name="T6" fmla="*/ 0 w 48"/>
                <a:gd name="T7" fmla="*/ 6 h 72"/>
                <a:gd name="T8" fmla="*/ 6 w 48"/>
                <a:gd name="T9" fmla="*/ 0 h 72"/>
                <a:gd name="T10" fmla="*/ 42 w 48"/>
                <a:gd name="T11" fmla="*/ 0 h 72"/>
                <a:gd name="T12" fmla="*/ 48 w 48"/>
                <a:gd name="T13" fmla="*/ 6 h 72"/>
                <a:gd name="T14" fmla="*/ 48 w 48"/>
                <a:gd name="T15" fmla="*/ 66 h 72"/>
                <a:gd name="T16" fmla="*/ 42 w 48"/>
                <a:gd name="T17" fmla="*/ 72 h 72"/>
                <a:gd name="T18" fmla="*/ 12 w 48"/>
                <a:gd name="T19" fmla="*/ 60 h 72"/>
                <a:gd name="T20" fmla="*/ 36 w 48"/>
                <a:gd name="T21" fmla="*/ 60 h 72"/>
                <a:gd name="T22" fmla="*/ 36 w 48"/>
                <a:gd name="T23" fmla="*/ 12 h 72"/>
                <a:gd name="T24" fmla="*/ 12 w 48"/>
                <a:gd name="T25" fmla="*/ 12 h 72"/>
                <a:gd name="T26" fmla="*/ 12 w 48"/>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72">
                  <a:moveTo>
                    <a:pt x="42" y="72"/>
                  </a:moveTo>
                  <a:cubicBezTo>
                    <a:pt x="6" y="72"/>
                    <a:pt x="6" y="72"/>
                    <a:pt x="6" y="72"/>
                  </a:cubicBezTo>
                  <a:cubicBezTo>
                    <a:pt x="3" y="72"/>
                    <a:pt x="0" y="70"/>
                    <a:pt x="0" y="66"/>
                  </a:cubicBezTo>
                  <a:cubicBezTo>
                    <a:pt x="0" y="6"/>
                    <a:pt x="0" y="6"/>
                    <a:pt x="0" y="6"/>
                  </a:cubicBezTo>
                  <a:cubicBezTo>
                    <a:pt x="0" y="3"/>
                    <a:pt x="3" y="0"/>
                    <a:pt x="6" y="0"/>
                  </a:cubicBezTo>
                  <a:cubicBezTo>
                    <a:pt x="42" y="0"/>
                    <a:pt x="42" y="0"/>
                    <a:pt x="42" y="0"/>
                  </a:cubicBezTo>
                  <a:cubicBezTo>
                    <a:pt x="45" y="0"/>
                    <a:pt x="48" y="3"/>
                    <a:pt x="48" y="6"/>
                  </a:cubicBezTo>
                  <a:cubicBezTo>
                    <a:pt x="48" y="66"/>
                    <a:pt x="48" y="66"/>
                    <a:pt x="48" y="66"/>
                  </a:cubicBezTo>
                  <a:cubicBezTo>
                    <a:pt x="48" y="70"/>
                    <a:pt x="45" y="72"/>
                    <a:pt x="42" y="72"/>
                  </a:cubicBezTo>
                  <a:close/>
                  <a:moveTo>
                    <a:pt x="12" y="60"/>
                  </a:moveTo>
                  <a:cubicBezTo>
                    <a:pt x="36" y="60"/>
                    <a:pt x="36" y="60"/>
                    <a:pt x="36" y="60"/>
                  </a:cubicBezTo>
                  <a:cubicBezTo>
                    <a:pt x="36" y="12"/>
                    <a:pt x="36" y="12"/>
                    <a:pt x="36"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91" name="Freeform 23">
              <a:extLst>
                <a:ext uri="{FF2B5EF4-FFF2-40B4-BE49-F238E27FC236}">
                  <a16:creationId xmlns:a16="http://schemas.microsoft.com/office/drawing/2014/main" id="{AB183377-5E1F-A482-DF02-91E19F9926A7}"/>
                </a:ext>
              </a:extLst>
            </p:cNvPr>
            <p:cNvSpPr>
              <a:spLocks noEditPoints="1"/>
            </p:cNvSpPr>
            <p:nvPr/>
          </p:nvSpPr>
          <p:spPr bwMode="auto">
            <a:xfrm>
              <a:off x="2718" y="756"/>
              <a:ext cx="71" cy="191"/>
            </a:xfrm>
            <a:custGeom>
              <a:avLst/>
              <a:gdLst>
                <a:gd name="T0" fmla="*/ 42 w 48"/>
                <a:gd name="T1" fmla="*/ 132 h 132"/>
                <a:gd name="T2" fmla="*/ 6 w 48"/>
                <a:gd name="T3" fmla="*/ 132 h 132"/>
                <a:gd name="T4" fmla="*/ 0 w 48"/>
                <a:gd name="T5" fmla="*/ 126 h 132"/>
                <a:gd name="T6" fmla="*/ 0 w 48"/>
                <a:gd name="T7" fmla="*/ 6 h 132"/>
                <a:gd name="T8" fmla="*/ 6 w 48"/>
                <a:gd name="T9" fmla="*/ 0 h 132"/>
                <a:gd name="T10" fmla="*/ 42 w 48"/>
                <a:gd name="T11" fmla="*/ 0 h 132"/>
                <a:gd name="T12" fmla="*/ 48 w 48"/>
                <a:gd name="T13" fmla="*/ 6 h 132"/>
                <a:gd name="T14" fmla="*/ 48 w 48"/>
                <a:gd name="T15" fmla="*/ 126 h 132"/>
                <a:gd name="T16" fmla="*/ 42 w 48"/>
                <a:gd name="T17" fmla="*/ 132 h 132"/>
                <a:gd name="T18" fmla="*/ 12 w 48"/>
                <a:gd name="T19" fmla="*/ 120 h 132"/>
                <a:gd name="T20" fmla="*/ 36 w 48"/>
                <a:gd name="T21" fmla="*/ 120 h 132"/>
                <a:gd name="T22" fmla="*/ 36 w 48"/>
                <a:gd name="T23" fmla="*/ 12 h 132"/>
                <a:gd name="T24" fmla="*/ 12 w 48"/>
                <a:gd name="T25" fmla="*/ 12 h 132"/>
                <a:gd name="T26" fmla="*/ 12 w 48"/>
                <a:gd name="T27" fmla="*/ 12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32">
                  <a:moveTo>
                    <a:pt x="42" y="132"/>
                  </a:moveTo>
                  <a:cubicBezTo>
                    <a:pt x="6" y="132"/>
                    <a:pt x="6" y="132"/>
                    <a:pt x="6" y="132"/>
                  </a:cubicBezTo>
                  <a:cubicBezTo>
                    <a:pt x="3" y="132"/>
                    <a:pt x="0" y="130"/>
                    <a:pt x="0" y="126"/>
                  </a:cubicBezTo>
                  <a:cubicBezTo>
                    <a:pt x="0" y="6"/>
                    <a:pt x="0" y="6"/>
                    <a:pt x="0" y="6"/>
                  </a:cubicBezTo>
                  <a:cubicBezTo>
                    <a:pt x="0" y="3"/>
                    <a:pt x="3" y="0"/>
                    <a:pt x="6" y="0"/>
                  </a:cubicBezTo>
                  <a:cubicBezTo>
                    <a:pt x="42" y="0"/>
                    <a:pt x="42" y="0"/>
                    <a:pt x="42" y="0"/>
                  </a:cubicBezTo>
                  <a:cubicBezTo>
                    <a:pt x="45" y="0"/>
                    <a:pt x="48" y="3"/>
                    <a:pt x="48" y="6"/>
                  </a:cubicBezTo>
                  <a:cubicBezTo>
                    <a:pt x="48" y="126"/>
                    <a:pt x="48" y="126"/>
                    <a:pt x="48" y="126"/>
                  </a:cubicBezTo>
                  <a:cubicBezTo>
                    <a:pt x="48" y="130"/>
                    <a:pt x="45" y="132"/>
                    <a:pt x="42" y="132"/>
                  </a:cubicBezTo>
                  <a:close/>
                  <a:moveTo>
                    <a:pt x="12" y="120"/>
                  </a:moveTo>
                  <a:cubicBezTo>
                    <a:pt x="36" y="120"/>
                    <a:pt x="36" y="120"/>
                    <a:pt x="36" y="120"/>
                  </a:cubicBezTo>
                  <a:cubicBezTo>
                    <a:pt x="36" y="12"/>
                    <a:pt x="36" y="12"/>
                    <a:pt x="36" y="12"/>
                  </a:cubicBezTo>
                  <a:cubicBezTo>
                    <a:pt x="12" y="12"/>
                    <a:pt x="12" y="12"/>
                    <a:pt x="12" y="12"/>
                  </a:cubicBezTo>
                  <a:lnTo>
                    <a:pt x="12"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92" name="Freeform 24">
              <a:extLst>
                <a:ext uri="{FF2B5EF4-FFF2-40B4-BE49-F238E27FC236}">
                  <a16:creationId xmlns:a16="http://schemas.microsoft.com/office/drawing/2014/main" id="{9242A304-0803-2A71-7E42-FA8B46DCC4E3}"/>
                </a:ext>
              </a:extLst>
            </p:cNvPr>
            <p:cNvSpPr>
              <a:spLocks noEditPoints="1"/>
            </p:cNvSpPr>
            <p:nvPr/>
          </p:nvSpPr>
          <p:spPr bwMode="auto">
            <a:xfrm>
              <a:off x="2824" y="791"/>
              <a:ext cx="71" cy="156"/>
            </a:xfrm>
            <a:custGeom>
              <a:avLst/>
              <a:gdLst>
                <a:gd name="T0" fmla="*/ 42 w 48"/>
                <a:gd name="T1" fmla="*/ 108 h 108"/>
                <a:gd name="T2" fmla="*/ 6 w 48"/>
                <a:gd name="T3" fmla="*/ 108 h 108"/>
                <a:gd name="T4" fmla="*/ 0 w 48"/>
                <a:gd name="T5" fmla="*/ 102 h 108"/>
                <a:gd name="T6" fmla="*/ 0 w 48"/>
                <a:gd name="T7" fmla="*/ 6 h 108"/>
                <a:gd name="T8" fmla="*/ 6 w 48"/>
                <a:gd name="T9" fmla="*/ 0 h 108"/>
                <a:gd name="T10" fmla="*/ 42 w 48"/>
                <a:gd name="T11" fmla="*/ 0 h 108"/>
                <a:gd name="T12" fmla="*/ 48 w 48"/>
                <a:gd name="T13" fmla="*/ 6 h 108"/>
                <a:gd name="T14" fmla="*/ 48 w 48"/>
                <a:gd name="T15" fmla="*/ 102 h 108"/>
                <a:gd name="T16" fmla="*/ 42 w 48"/>
                <a:gd name="T17" fmla="*/ 108 h 108"/>
                <a:gd name="T18" fmla="*/ 12 w 48"/>
                <a:gd name="T19" fmla="*/ 96 h 108"/>
                <a:gd name="T20" fmla="*/ 36 w 48"/>
                <a:gd name="T21" fmla="*/ 96 h 108"/>
                <a:gd name="T22" fmla="*/ 36 w 48"/>
                <a:gd name="T23" fmla="*/ 12 h 108"/>
                <a:gd name="T24" fmla="*/ 12 w 48"/>
                <a:gd name="T25" fmla="*/ 12 h 108"/>
                <a:gd name="T26" fmla="*/ 12 w 48"/>
                <a:gd name="T27" fmla="*/ 9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08">
                  <a:moveTo>
                    <a:pt x="42" y="108"/>
                  </a:moveTo>
                  <a:cubicBezTo>
                    <a:pt x="6" y="108"/>
                    <a:pt x="6" y="108"/>
                    <a:pt x="6" y="108"/>
                  </a:cubicBezTo>
                  <a:cubicBezTo>
                    <a:pt x="3" y="108"/>
                    <a:pt x="0" y="106"/>
                    <a:pt x="0" y="102"/>
                  </a:cubicBezTo>
                  <a:cubicBezTo>
                    <a:pt x="0" y="6"/>
                    <a:pt x="0" y="6"/>
                    <a:pt x="0" y="6"/>
                  </a:cubicBezTo>
                  <a:cubicBezTo>
                    <a:pt x="0" y="3"/>
                    <a:pt x="3" y="0"/>
                    <a:pt x="6" y="0"/>
                  </a:cubicBezTo>
                  <a:cubicBezTo>
                    <a:pt x="42" y="0"/>
                    <a:pt x="42" y="0"/>
                    <a:pt x="42" y="0"/>
                  </a:cubicBezTo>
                  <a:cubicBezTo>
                    <a:pt x="45" y="0"/>
                    <a:pt x="48" y="3"/>
                    <a:pt x="48" y="6"/>
                  </a:cubicBezTo>
                  <a:cubicBezTo>
                    <a:pt x="48" y="102"/>
                    <a:pt x="48" y="102"/>
                    <a:pt x="48" y="102"/>
                  </a:cubicBezTo>
                  <a:cubicBezTo>
                    <a:pt x="48" y="106"/>
                    <a:pt x="45" y="108"/>
                    <a:pt x="42" y="108"/>
                  </a:cubicBezTo>
                  <a:close/>
                  <a:moveTo>
                    <a:pt x="12" y="96"/>
                  </a:moveTo>
                  <a:cubicBezTo>
                    <a:pt x="36" y="96"/>
                    <a:pt x="36" y="96"/>
                    <a:pt x="36" y="96"/>
                  </a:cubicBezTo>
                  <a:cubicBezTo>
                    <a:pt x="36" y="12"/>
                    <a:pt x="36" y="12"/>
                    <a:pt x="36" y="12"/>
                  </a:cubicBezTo>
                  <a:cubicBezTo>
                    <a:pt x="12" y="12"/>
                    <a:pt x="12" y="12"/>
                    <a:pt x="12" y="12"/>
                  </a:cubicBezTo>
                  <a:lnTo>
                    <a:pt x="12"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93" name="Freeform 25">
              <a:extLst>
                <a:ext uri="{FF2B5EF4-FFF2-40B4-BE49-F238E27FC236}">
                  <a16:creationId xmlns:a16="http://schemas.microsoft.com/office/drawing/2014/main" id="{C2FBD046-9DD5-45A6-FBE3-97F1E80F8834}"/>
                </a:ext>
              </a:extLst>
            </p:cNvPr>
            <p:cNvSpPr>
              <a:spLocks noEditPoints="1"/>
            </p:cNvSpPr>
            <p:nvPr/>
          </p:nvSpPr>
          <p:spPr bwMode="auto">
            <a:xfrm>
              <a:off x="2931" y="669"/>
              <a:ext cx="71" cy="278"/>
            </a:xfrm>
            <a:custGeom>
              <a:avLst/>
              <a:gdLst>
                <a:gd name="T0" fmla="*/ 42 w 48"/>
                <a:gd name="T1" fmla="*/ 192 h 192"/>
                <a:gd name="T2" fmla="*/ 6 w 48"/>
                <a:gd name="T3" fmla="*/ 192 h 192"/>
                <a:gd name="T4" fmla="*/ 0 w 48"/>
                <a:gd name="T5" fmla="*/ 186 h 192"/>
                <a:gd name="T6" fmla="*/ 0 w 48"/>
                <a:gd name="T7" fmla="*/ 6 h 192"/>
                <a:gd name="T8" fmla="*/ 6 w 48"/>
                <a:gd name="T9" fmla="*/ 0 h 192"/>
                <a:gd name="T10" fmla="*/ 42 w 48"/>
                <a:gd name="T11" fmla="*/ 0 h 192"/>
                <a:gd name="T12" fmla="*/ 48 w 48"/>
                <a:gd name="T13" fmla="*/ 6 h 192"/>
                <a:gd name="T14" fmla="*/ 48 w 48"/>
                <a:gd name="T15" fmla="*/ 186 h 192"/>
                <a:gd name="T16" fmla="*/ 42 w 48"/>
                <a:gd name="T17" fmla="*/ 192 h 192"/>
                <a:gd name="T18" fmla="*/ 12 w 48"/>
                <a:gd name="T19" fmla="*/ 180 h 192"/>
                <a:gd name="T20" fmla="*/ 36 w 48"/>
                <a:gd name="T21" fmla="*/ 180 h 192"/>
                <a:gd name="T22" fmla="*/ 36 w 48"/>
                <a:gd name="T23" fmla="*/ 12 h 192"/>
                <a:gd name="T24" fmla="*/ 12 w 48"/>
                <a:gd name="T25" fmla="*/ 12 h 192"/>
                <a:gd name="T26" fmla="*/ 12 w 48"/>
                <a:gd name="T27" fmla="*/ 18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92">
                  <a:moveTo>
                    <a:pt x="42" y="192"/>
                  </a:moveTo>
                  <a:cubicBezTo>
                    <a:pt x="6" y="192"/>
                    <a:pt x="6" y="192"/>
                    <a:pt x="6" y="192"/>
                  </a:cubicBezTo>
                  <a:cubicBezTo>
                    <a:pt x="3" y="192"/>
                    <a:pt x="0" y="190"/>
                    <a:pt x="0" y="186"/>
                  </a:cubicBezTo>
                  <a:cubicBezTo>
                    <a:pt x="0" y="6"/>
                    <a:pt x="0" y="6"/>
                    <a:pt x="0" y="6"/>
                  </a:cubicBezTo>
                  <a:cubicBezTo>
                    <a:pt x="0" y="3"/>
                    <a:pt x="3" y="0"/>
                    <a:pt x="6" y="0"/>
                  </a:cubicBezTo>
                  <a:cubicBezTo>
                    <a:pt x="42" y="0"/>
                    <a:pt x="42" y="0"/>
                    <a:pt x="42" y="0"/>
                  </a:cubicBezTo>
                  <a:cubicBezTo>
                    <a:pt x="45" y="0"/>
                    <a:pt x="48" y="3"/>
                    <a:pt x="48" y="6"/>
                  </a:cubicBezTo>
                  <a:cubicBezTo>
                    <a:pt x="48" y="186"/>
                    <a:pt x="48" y="186"/>
                    <a:pt x="48" y="186"/>
                  </a:cubicBezTo>
                  <a:cubicBezTo>
                    <a:pt x="48" y="190"/>
                    <a:pt x="45" y="192"/>
                    <a:pt x="42" y="192"/>
                  </a:cubicBezTo>
                  <a:close/>
                  <a:moveTo>
                    <a:pt x="12" y="180"/>
                  </a:moveTo>
                  <a:cubicBezTo>
                    <a:pt x="36" y="180"/>
                    <a:pt x="36" y="180"/>
                    <a:pt x="36" y="180"/>
                  </a:cubicBezTo>
                  <a:cubicBezTo>
                    <a:pt x="36" y="12"/>
                    <a:pt x="36" y="12"/>
                    <a:pt x="36" y="12"/>
                  </a:cubicBezTo>
                  <a:cubicBezTo>
                    <a:pt x="12" y="12"/>
                    <a:pt x="12" y="12"/>
                    <a:pt x="12" y="12"/>
                  </a:cubicBezTo>
                  <a:lnTo>
                    <a:pt x="1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grpSp>
        <p:nvGrpSpPr>
          <p:cNvPr id="134" name="Group 79">
            <a:extLst>
              <a:ext uri="{FF2B5EF4-FFF2-40B4-BE49-F238E27FC236}">
                <a16:creationId xmlns:a16="http://schemas.microsoft.com/office/drawing/2014/main" id="{7160DB62-44EE-8A14-42EB-95A1BA297890}"/>
              </a:ext>
            </a:extLst>
          </p:cNvPr>
          <p:cNvGrpSpPr>
            <a:grpSpLocks noChangeAspect="1"/>
          </p:cNvGrpSpPr>
          <p:nvPr/>
        </p:nvGrpSpPr>
        <p:grpSpPr bwMode="auto">
          <a:xfrm>
            <a:off x="8414072" y="3612683"/>
            <a:ext cx="299077" cy="212021"/>
            <a:chOff x="3437" y="1784"/>
            <a:chExt cx="426" cy="302"/>
          </a:xfrm>
          <a:solidFill>
            <a:srgbClr val="FFFFFF"/>
          </a:solidFill>
        </p:grpSpPr>
        <p:sp>
          <p:nvSpPr>
            <p:cNvPr id="135" name="Freeform 80">
              <a:extLst>
                <a:ext uri="{FF2B5EF4-FFF2-40B4-BE49-F238E27FC236}">
                  <a16:creationId xmlns:a16="http://schemas.microsoft.com/office/drawing/2014/main" id="{674E2C66-D42C-80AF-7201-A3EB927BCD39}"/>
                </a:ext>
              </a:extLst>
            </p:cNvPr>
            <p:cNvSpPr>
              <a:spLocks noEditPoints="1"/>
            </p:cNvSpPr>
            <p:nvPr/>
          </p:nvSpPr>
          <p:spPr bwMode="auto">
            <a:xfrm>
              <a:off x="3614" y="1962"/>
              <a:ext cx="72" cy="70"/>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7" y="0"/>
                    <a:pt x="48" y="11"/>
                    <a:pt x="48" y="24"/>
                  </a:cubicBezTo>
                  <a:cubicBezTo>
                    <a:pt x="48" y="37"/>
                    <a:pt x="37" y="48"/>
                    <a:pt x="24" y="48"/>
                  </a:cubicBezTo>
                  <a:close/>
                  <a:moveTo>
                    <a:pt x="24" y="12"/>
                  </a:moveTo>
                  <a:cubicBezTo>
                    <a:pt x="18" y="12"/>
                    <a:pt x="12" y="17"/>
                    <a:pt x="12" y="24"/>
                  </a:cubicBezTo>
                  <a:cubicBezTo>
                    <a:pt x="12" y="30"/>
                    <a:pt x="18" y="36"/>
                    <a:pt x="24" y="36"/>
                  </a:cubicBezTo>
                  <a:cubicBezTo>
                    <a:pt x="31" y="36"/>
                    <a:pt x="36" y="30"/>
                    <a:pt x="36" y="24"/>
                  </a:cubicBezTo>
                  <a:cubicBezTo>
                    <a:pt x="36" y="17"/>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6" name="Freeform 81">
              <a:extLst>
                <a:ext uri="{FF2B5EF4-FFF2-40B4-BE49-F238E27FC236}">
                  <a16:creationId xmlns:a16="http://schemas.microsoft.com/office/drawing/2014/main" id="{F732433B-1A3D-91C6-5861-A5FA83AF9A95}"/>
                </a:ext>
              </a:extLst>
            </p:cNvPr>
            <p:cNvSpPr>
              <a:spLocks/>
            </p:cNvSpPr>
            <p:nvPr/>
          </p:nvSpPr>
          <p:spPr bwMode="auto">
            <a:xfrm>
              <a:off x="3659" y="1880"/>
              <a:ext cx="108" cy="107"/>
            </a:xfrm>
            <a:custGeom>
              <a:avLst/>
              <a:gdLst>
                <a:gd name="T0" fmla="*/ 7 w 73"/>
                <a:gd name="T1" fmla="*/ 72 h 72"/>
                <a:gd name="T2" fmla="*/ 3 w 73"/>
                <a:gd name="T3" fmla="*/ 70 h 72"/>
                <a:gd name="T4" fmla="*/ 3 w 73"/>
                <a:gd name="T5" fmla="*/ 62 h 72"/>
                <a:gd name="T6" fmla="*/ 62 w 73"/>
                <a:gd name="T7" fmla="*/ 2 h 72"/>
                <a:gd name="T8" fmla="*/ 71 w 73"/>
                <a:gd name="T9" fmla="*/ 2 h 72"/>
                <a:gd name="T10" fmla="*/ 71 w 73"/>
                <a:gd name="T11" fmla="*/ 11 h 72"/>
                <a:gd name="T12" fmla="*/ 11 w 73"/>
                <a:gd name="T13" fmla="*/ 70 h 72"/>
                <a:gd name="T14" fmla="*/ 7 w 73"/>
                <a:gd name="T15" fmla="*/ 7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72">
                  <a:moveTo>
                    <a:pt x="7" y="72"/>
                  </a:moveTo>
                  <a:cubicBezTo>
                    <a:pt x="5" y="72"/>
                    <a:pt x="4" y="72"/>
                    <a:pt x="3" y="70"/>
                  </a:cubicBezTo>
                  <a:cubicBezTo>
                    <a:pt x="0" y="68"/>
                    <a:pt x="0" y="64"/>
                    <a:pt x="3" y="62"/>
                  </a:cubicBezTo>
                  <a:cubicBezTo>
                    <a:pt x="62" y="2"/>
                    <a:pt x="62" y="2"/>
                    <a:pt x="62" y="2"/>
                  </a:cubicBezTo>
                  <a:cubicBezTo>
                    <a:pt x="64" y="0"/>
                    <a:pt x="68" y="0"/>
                    <a:pt x="71" y="2"/>
                  </a:cubicBezTo>
                  <a:cubicBezTo>
                    <a:pt x="73" y="5"/>
                    <a:pt x="73" y="9"/>
                    <a:pt x="71" y="11"/>
                  </a:cubicBezTo>
                  <a:cubicBezTo>
                    <a:pt x="11" y="70"/>
                    <a:pt x="11" y="70"/>
                    <a:pt x="11" y="70"/>
                  </a:cubicBezTo>
                  <a:cubicBezTo>
                    <a:pt x="10" y="72"/>
                    <a:pt x="9" y="72"/>
                    <a:pt x="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7" name="Freeform 82">
              <a:extLst>
                <a:ext uri="{FF2B5EF4-FFF2-40B4-BE49-F238E27FC236}">
                  <a16:creationId xmlns:a16="http://schemas.microsoft.com/office/drawing/2014/main" id="{35B54AB3-80E9-84D2-8509-EEC43F89F10E}"/>
                </a:ext>
              </a:extLst>
            </p:cNvPr>
            <p:cNvSpPr>
              <a:spLocks/>
            </p:cNvSpPr>
            <p:nvPr/>
          </p:nvSpPr>
          <p:spPr bwMode="auto">
            <a:xfrm>
              <a:off x="3472"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8" name="Freeform 83">
              <a:extLst>
                <a:ext uri="{FF2B5EF4-FFF2-40B4-BE49-F238E27FC236}">
                  <a16:creationId xmlns:a16="http://schemas.microsoft.com/office/drawing/2014/main" id="{E80984F0-E0C1-58EE-9D9C-5CAF3DE107EF}"/>
                </a:ext>
              </a:extLst>
            </p:cNvPr>
            <p:cNvSpPr>
              <a:spLocks/>
            </p:cNvSpPr>
            <p:nvPr/>
          </p:nvSpPr>
          <p:spPr bwMode="auto">
            <a:xfrm>
              <a:off x="3774"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9" name="Freeform 84">
              <a:extLst>
                <a:ext uri="{FF2B5EF4-FFF2-40B4-BE49-F238E27FC236}">
                  <a16:creationId xmlns:a16="http://schemas.microsoft.com/office/drawing/2014/main" id="{C7A62468-88E2-04B2-8C1E-A06831270FF3}"/>
                </a:ext>
              </a:extLst>
            </p:cNvPr>
            <p:cNvSpPr>
              <a:spLocks/>
            </p:cNvSpPr>
            <p:nvPr/>
          </p:nvSpPr>
          <p:spPr bwMode="auto">
            <a:xfrm>
              <a:off x="3764" y="1922"/>
              <a:ext cx="52" cy="32"/>
            </a:xfrm>
            <a:custGeom>
              <a:avLst/>
              <a:gdLst>
                <a:gd name="T0" fmla="*/ 6 w 35"/>
                <a:gd name="T1" fmla="*/ 22 h 22"/>
                <a:gd name="T2" fmla="*/ 1 w 35"/>
                <a:gd name="T3" fmla="*/ 19 h 22"/>
                <a:gd name="T4" fmla="*/ 4 w 35"/>
                <a:gd name="T5" fmla="*/ 11 h 22"/>
                <a:gd name="T6" fmla="*/ 26 w 35"/>
                <a:gd name="T7" fmla="*/ 2 h 22"/>
                <a:gd name="T8" fmla="*/ 34 w 35"/>
                <a:gd name="T9" fmla="*/ 5 h 22"/>
                <a:gd name="T10" fmla="*/ 31 w 35"/>
                <a:gd name="T11" fmla="*/ 13 h 22"/>
                <a:gd name="T12" fmla="*/ 9 w 35"/>
                <a:gd name="T13" fmla="*/ 22 h 22"/>
                <a:gd name="T14" fmla="*/ 6 w 35"/>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2">
                  <a:moveTo>
                    <a:pt x="6" y="22"/>
                  </a:moveTo>
                  <a:cubicBezTo>
                    <a:pt x="4" y="22"/>
                    <a:pt x="2" y="21"/>
                    <a:pt x="1" y="19"/>
                  </a:cubicBezTo>
                  <a:cubicBezTo>
                    <a:pt x="0" y="16"/>
                    <a:pt x="1" y="12"/>
                    <a:pt x="4" y="11"/>
                  </a:cubicBezTo>
                  <a:cubicBezTo>
                    <a:pt x="26" y="2"/>
                    <a:pt x="26" y="2"/>
                    <a:pt x="26" y="2"/>
                  </a:cubicBezTo>
                  <a:cubicBezTo>
                    <a:pt x="29" y="0"/>
                    <a:pt x="33" y="2"/>
                    <a:pt x="34" y="5"/>
                  </a:cubicBezTo>
                  <a:cubicBezTo>
                    <a:pt x="35" y="8"/>
                    <a:pt x="34" y="11"/>
                    <a:pt x="31" y="13"/>
                  </a:cubicBezTo>
                  <a:cubicBezTo>
                    <a:pt x="9" y="22"/>
                    <a:pt x="9" y="22"/>
                    <a:pt x="9" y="22"/>
                  </a:cubicBezTo>
                  <a:cubicBezTo>
                    <a:pt x="8" y="22"/>
                    <a:pt x="7" y="22"/>
                    <a:pt x="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0" name="Freeform 85">
              <a:extLst>
                <a:ext uri="{FF2B5EF4-FFF2-40B4-BE49-F238E27FC236}">
                  <a16:creationId xmlns:a16="http://schemas.microsoft.com/office/drawing/2014/main" id="{C8E134CE-7155-E86F-7295-70A1856AFBBB}"/>
                </a:ext>
              </a:extLst>
            </p:cNvPr>
            <p:cNvSpPr>
              <a:spLocks/>
            </p:cNvSpPr>
            <p:nvPr/>
          </p:nvSpPr>
          <p:spPr bwMode="auto">
            <a:xfrm>
              <a:off x="3691" y="1832"/>
              <a:ext cx="34" cy="51"/>
            </a:xfrm>
            <a:custGeom>
              <a:avLst/>
              <a:gdLst>
                <a:gd name="T0" fmla="*/ 7 w 23"/>
                <a:gd name="T1" fmla="*/ 35 h 35"/>
                <a:gd name="T2" fmla="*/ 4 w 23"/>
                <a:gd name="T3" fmla="*/ 34 h 35"/>
                <a:gd name="T4" fmla="*/ 1 w 23"/>
                <a:gd name="T5" fmla="*/ 26 h 35"/>
                <a:gd name="T6" fmla="*/ 10 w 23"/>
                <a:gd name="T7" fmla="*/ 4 h 35"/>
                <a:gd name="T8" fmla="*/ 18 w 23"/>
                <a:gd name="T9" fmla="*/ 1 h 35"/>
                <a:gd name="T10" fmla="*/ 21 w 23"/>
                <a:gd name="T11" fmla="*/ 9 h 35"/>
                <a:gd name="T12" fmla="*/ 12 w 23"/>
                <a:gd name="T13" fmla="*/ 31 h 35"/>
                <a:gd name="T14" fmla="*/ 7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7" y="35"/>
                  </a:moveTo>
                  <a:cubicBezTo>
                    <a:pt x="6" y="35"/>
                    <a:pt x="5" y="35"/>
                    <a:pt x="4" y="34"/>
                  </a:cubicBezTo>
                  <a:cubicBezTo>
                    <a:pt x="1" y="33"/>
                    <a:pt x="0" y="29"/>
                    <a:pt x="1" y="26"/>
                  </a:cubicBezTo>
                  <a:cubicBezTo>
                    <a:pt x="10" y="4"/>
                    <a:pt x="10" y="4"/>
                    <a:pt x="10" y="4"/>
                  </a:cubicBezTo>
                  <a:cubicBezTo>
                    <a:pt x="12" y="1"/>
                    <a:pt x="15" y="0"/>
                    <a:pt x="18" y="1"/>
                  </a:cubicBezTo>
                  <a:cubicBezTo>
                    <a:pt x="21" y="2"/>
                    <a:pt x="23" y="6"/>
                    <a:pt x="21" y="9"/>
                  </a:cubicBezTo>
                  <a:cubicBezTo>
                    <a:pt x="12" y="31"/>
                    <a:pt x="12" y="31"/>
                    <a:pt x="12" y="31"/>
                  </a:cubicBezTo>
                  <a:cubicBezTo>
                    <a:pt x="11" y="33"/>
                    <a:pt x="9" y="35"/>
                    <a:pt x="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1" name="Freeform 86">
              <a:extLst>
                <a:ext uri="{FF2B5EF4-FFF2-40B4-BE49-F238E27FC236}">
                  <a16:creationId xmlns:a16="http://schemas.microsoft.com/office/drawing/2014/main" id="{BE985E9B-E5E8-EEFF-69AB-9BD02E8FC1E2}"/>
                </a:ext>
              </a:extLst>
            </p:cNvPr>
            <p:cNvSpPr>
              <a:spLocks/>
            </p:cNvSpPr>
            <p:nvPr/>
          </p:nvSpPr>
          <p:spPr bwMode="auto">
            <a:xfrm>
              <a:off x="3641" y="1820"/>
              <a:ext cx="18" cy="53"/>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3" y="36"/>
                    <a:pt x="0" y="33"/>
                    <a:pt x="0" y="30"/>
                  </a:cubicBezTo>
                  <a:cubicBezTo>
                    <a:pt x="0" y="6"/>
                    <a:pt x="0" y="6"/>
                    <a:pt x="0" y="6"/>
                  </a:cubicBezTo>
                  <a:cubicBezTo>
                    <a:pt x="0" y="3"/>
                    <a:pt x="3" y="0"/>
                    <a:pt x="6" y="0"/>
                  </a:cubicBezTo>
                  <a:cubicBezTo>
                    <a:pt x="10" y="0"/>
                    <a:pt x="12" y="3"/>
                    <a:pt x="12" y="6"/>
                  </a:cubicBezTo>
                  <a:cubicBezTo>
                    <a:pt x="12" y="30"/>
                    <a:pt x="12" y="30"/>
                    <a:pt x="12" y="30"/>
                  </a:cubicBezTo>
                  <a:cubicBezTo>
                    <a:pt x="12" y="33"/>
                    <a:pt x="10"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2" name="Freeform 87">
              <a:extLst>
                <a:ext uri="{FF2B5EF4-FFF2-40B4-BE49-F238E27FC236}">
                  <a16:creationId xmlns:a16="http://schemas.microsoft.com/office/drawing/2014/main" id="{5B544BBC-1BD3-BB92-9392-709ED312CD30}"/>
                </a:ext>
              </a:extLst>
            </p:cNvPr>
            <p:cNvSpPr>
              <a:spLocks/>
            </p:cNvSpPr>
            <p:nvPr/>
          </p:nvSpPr>
          <p:spPr bwMode="auto">
            <a:xfrm>
              <a:off x="3576" y="1832"/>
              <a:ext cx="34" cy="51"/>
            </a:xfrm>
            <a:custGeom>
              <a:avLst/>
              <a:gdLst>
                <a:gd name="T0" fmla="*/ 16 w 23"/>
                <a:gd name="T1" fmla="*/ 35 h 35"/>
                <a:gd name="T2" fmla="*/ 10 w 23"/>
                <a:gd name="T3" fmla="*/ 31 h 35"/>
                <a:gd name="T4" fmla="*/ 1 w 23"/>
                <a:gd name="T5" fmla="*/ 9 h 35"/>
                <a:gd name="T6" fmla="*/ 4 w 23"/>
                <a:gd name="T7" fmla="*/ 1 h 35"/>
                <a:gd name="T8" fmla="*/ 12 w 23"/>
                <a:gd name="T9" fmla="*/ 4 h 35"/>
                <a:gd name="T10" fmla="*/ 21 w 23"/>
                <a:gd name="T11" fmla="*/ 26 h 35"/>
                <a:gd name="T12" fmla="*/ 18 w 23"/>
                <a:gd name="T13" fmla="*/ 34 h 35"/>
                <a:gd name="T14" fmla="*/ 16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16" y="35"/>
                  </a:moveTo>
                  <a:cubicBezTo>
                    <a:pt x="13" y="35"/>
                    <a:pt x="11" y="33"/>
                    <a:pt x="10" y="31"/>
                  </a:cubicBezTo>
                  <a:cubicBezTo>
                    <a:pt x="1" y="9"/>
                    <a:pt x="1" y="9"/>
                    <a:pt x="1" y="9"/>
                  </a:cubicBezTo>
                  <a:cubicBezTo>
                    <a:pt x="0" y="6"/>
                    <a:pt x="1" y="2"/>
                    <a:pt x="4" y="1"/>
                  </a:cubicBezTo>
                  <a:cubicBezTo>
                    <a:pt x="7" y="0"/>
                    <a:pt x="11" y="1"/>
                    <a:pt x="12" y="4"/>
                  </a:cubicBezTo>
                  <a:cubicBezTo>
                    <a:pt x="21" y="26"/>
                    <a:pt x="21" y="26"/>
                    <a:pt x="21" y="26"/>
                  </a:cubicBezTo>
                  <a:cubicBezTo>
                    <a:pt x="23" y="29"/>
                    <a:pt x="21" y="33"/>
                    <a:pt x="18" y="34"/>
                  </a:cubicBezTo>
                  <a:cubicBezTo>
                    <a:pt x="17" y="35"/>
                    <a:pt x="17" y="35"/>
                    <a:pt x="1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3" name="Freeform 88">
              <a:extLst>
                <a:ext uri="{FF2B5EF4-FFF2-40B4-BE49-F238E27FC236}">
                  <a16:creationId xmlns:a16="http://schemas.microsoft.com/office/drawing/2014/main" id="{BDD803EB-5866-D9D9-1343-B57FC420FE9A}"/>
                </a:ext>
              </a:extLst>
            </p:cNvPr>
            <p:cNvSpPr>
              <a:spLocks/>
            </p:cNvSpPr>
            <p:nvPr/>
          </p:nvSpPr>
          <p:spPr bwMode="auto">
            <a:xfrm>
              <a:off x="3521" y="1869"/>
              <a:ext cx="45" cy="42"/>
            </a:xfrm>
            <a:custGeom>
              <a:avLst/>
              <a:gdLst>
                <a:gd name="T0" fmla="*/ 24 w 30"/>
                <a:gd name="T1" fmla="*/ 29 h 29"/>
                <a:gd name="T2" fmla="*/ 19 w 30"/>
                <a:gd name="T3" fmla="*/ 27 h 29"/>
                <a:gd name="T4" fmla="*/ 2 w 30"/>
                <a:gd name="T5" fmla="*/ 10 h 29"/>
                <a:gd name="T6" fmla="*/ 2 w 30"/>
                <a:gd name="T7" fmla="*/ 2 h 29"/>
                <a:gd name="T8" fmla="*/ 11 w 30"/>
                <a:gd name="T9" fmla="*/ 2 h 29"/>
                <a:gd name="T10" fmla="*/ 28 w 30"/>
                <a:gd name="T11" fmla="*/ 19 h 29"/>
                <a:gd name="T12" fmla="*/ 28 w 30"/>
                <a:gd name="T13" fmla="*/ 27 h 29"/>
                <a:gd name="T14" fmla="*/ 24 w 30"/>
                <a:gd name="T15" fmla="*/ 29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4" y="29"/>
                  </a:moveTo>
                  <a:cubicBezTo>
                    <a:pt x="22" y="29"/>
                    <a:pt x="21" y="29"/>
                    <a:pt x="19" y="27"/>
                  </a:cubicBezTo>
                  <a:cubicBezTo>
                    <a:pt x="2" y="10"/>
                    <a:pt x="2" y="10"/>
                    <a:pt x="2" y="10"/>
                  </a:cubicBezTo>
                  <a:cubicBezTo>
                    <a:pt x="0" y="8"/>
                    <a:pt x="0" y="4"/>
                    <a:pt x="2" y="2"/>
                  </a:cubicBezTo>
                  <a:cubicBezTo>
                    <a:pt x="5" y="0"/>
                    <a:pt x="9" y="0"/>
                    <a:pt x="11" y="2"/>
                  </a:cubicBezTo>
                  <a:cubicBezTo>
                    <a:pt x="28" y="19"/>
                    <a:pt x="28" y="19"/>
                    <a:pt x="28" y="19"/>
                  </a:cubicBezTo>
                  <a:cubicBezTo>
                    <a:pt x="30" y="21"/>
                    <a:pt x="30" y="25"/>
                    <a:pt x="28" y="27"/>
                  </a:cubicBezTo>
                  <a:cubicBezTo>
                    <a:pt x="27" y="29"/>
                    <a:pt x="25" y="29"/>
                    <a:pt x="24"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4" name="Freeform 89">
              <a:extLst>
                <a:ext uri="{FF2B5EF4-FFF2-40B4-BE49-F238E27FC236}">
                  <a16:creationId xmlns:a16="http://schemas.microsoft.com/office/drawing/2014/main" id="{B1F588FE-8E8E-0BC5-2670-FF70DC7E960E}"/>
                </a:ext>
              </a:extLst>
            </p:cNvPr>
            <p:cNvSpPr>
              <a:spLocks/>
            </p:cNvSpPr>
            <p:nvPr/>
          </p:nvSpPr>
          <p:spPr bwMode="auto">
            <a:xfrm>
              <a:off x="3484" y="1922"/>
              <a:ext cx="54" cy="32"/>
            </a:xfrm>
            <a:custGeom>
              <a:avLst/>
              <a:gdLst>
                <a:gd name="T0" fmla="*/ 29 w 36"/>
                <a:gd name="T1" fmla="*/ 22 h 22"/>
                <a:gd name="T2" fmla="*/ 27 w 36"/>
                <a:gd name="T3" fmla="*/ 22 h 22"/>
                <a:gd name="T4" fmla="*/ 5 w 36"/>
                <a:gd name="T5" fmla="*/ 13 h 22"/>
                <a:gd name="T6" fmla="*/ 1 w 36"/>
                <a:gd name="T7" fmla="*/ 5 h 22"/>
                <a:gd name="T8" fmla="*/ 9 w 36"/>
                <a:gd name="T9" fmla="*/ 2 h 22"/>
                <a:gd name="T10" fmla="*/ 31 w 36"/>
                <a:gd name="T11" fmla="*/ 11 h 22"/>
                <a:gd name="T12" fmla="*/ 35 w 36"/>
                <a:gd name="T13" fmla="*/ 19 h 22"/>
                <a:gd name="T14" fmla="*/ 29 w 36"/>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2">
                  <a:moveTo>
                    <a:pt x="29" y="22"/>
                  </a:moveTo>
                  <a:cubicBezTo>
                    <a:pt x="28" y="22"/>
                    <a:pt x="28" y="22"/>
                    <a:pt x="27" y="22"/>
                  </a:cubicBezTo>
                  <a:cubicBezTo>
                    <a:pt x="5" y="13"/>
                    <a:pt x="5" y="13"/>
                    <a:pt x="5" y="13"/>
                  </a:cubicBezTo>
                  <a:cubicBezTo>
                    <a:pt x="2" y="11"/>
                    <a:pt x="0" y="8"/>
                    <a:pt x="1" y="5"/>
                  </a:cubicBezTo>
                  <a:cubicBezTo>
                    <a:pt x="3" y="2"/>
                    <a:pt x="6" y="0"/>
                    <a:pt x="9" y="2"/>
                  </a:cubicBezTo>
                  <a:cubicBezTo>
                    <a:pt x="31" y="11"/>
                    <a:pt x="31" y="11"/>
                    <a:pt x="31" y="11"/>
                  </a:cubicBezTo>
                  <a:cubicBezTo>
                    <a:pt x="34" y="12"/>
                    <a:pt x="36" y="16"/>
                    <a:pt x="35" y="19"/>
                  </a:cubicBezTo>
                  <a:cubicBezTo>
                    <a:pt x="34" y="21"/>
                    <a:pt x="31" y="22"/>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5" name="Freeform 90">
              <a:extLst>
                <a:ext uri="{FF2B5EF4-FFF2-40B4-BE49-F238E27FC236}">
                  <a16:creationId xmlns:a16="http://schemas.microsoft.com/office/drawing/2014/main" id="{9FF941EC-9552-9F5B-2DC6-DDC1FDD624B2}"/>
                </a:ext>
              </a:extLst>
            </p:cNvPr>
            <p:cNvSpPr>
              <a:spLocks noEditPoints="1"/>
            </p:cNvSpPr>
            <p:nvPr/>
          </p:nvSpPr>
          <p:spPr bwMode="auto">
            <a:xfrm>
              <a:off x="3437" y="1784"/>
              <a:ext cx="426" cy="302"/>
            </a:xfrm>
            <a:custGeom>
              <a:avLst/>
              <a:gdLst>
                <a:gd name="T0" fmla="*/ 282 w 288"/>
                <a:gd name="T1" fmla="*/ 204 h 204"/>
                <a:gd name="T2" fmla="*/ 6 w 288"/>
                <a:gd name="T3" fmla="*/ 204 h 204"/>
                <a:gd name="T4" fmla="*/ 0 w 288"/>
                <a:gd name="T5" fmla="*/ 198 h 204"/>
                <a:gd name="T6" fmla="*/ 0 w 288"/>
                <a:gd name="T7" fmla="*/ 144 h 204"/>
                <a:gd name="T8" fmla="*/ 144 w 288"/>
                <a:gd name="T9" fmla="*/ 0 h 204"/>
                <a:gd name="T10" fmla="*/ 288 w 288"/>
                <a:gd name="T11" fmla="*/ 144 h 204"/>
                <a:gd name="T12" fmla="*/ 288 w 288"/>
                <a:gd name="T13" fmla="*/ 198 h 204"/>
                <a:gd name="T14" fmla="*/ 282 w 288"/>
                <a:gd name="T15" fmla="*/ 204 h 204"/>
                <a:gd name="T16" fmla="*/ 12 w 288"/>
                <a:gd name="T17" fmla="*/ 192 h 204"/>
                <a:gd name="T18" fmla="*/ 276 w 288"/>
                <a:gd name="T19" fmla="*/ 192 h 204"/>
                <a:gd name="T20" fmla="*/ 276 w 288"/>
                <a:gd name="T21" fmla="*/ 144 h 204"/>
                <a:gd name="T22" fmla="*/ 144 w 288"/>
                <a:gd name="T23" fmla="*/ 12 h 204"/>
                <a:gd name="T24" fmla="*/ 12 w 288"/>
                <a:gd name="T25" fmla="*/ 144 h 204"/>
                <a:gd name="T26" fmla="*/ 12 w 288"/>
                <a:gd name="T27" fmla="*/ 19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04">
                  <a:moveTo>
                    <a:pt x="282" y="204"/>
                  </a:moveTo>
                  <a:cubicBezTo>
                    <a:pt x="6" y="204"/>
                    <a:pt x="6" y="204"/>
                    <a:pt x="6" y="204"/>
                  </a:cubicBezTo>
                  <a:cubicBezTo>
                    <a:pt x="3" y="204"/>
                    <a:pt x="0" y="201"/>
                    <a:pt x="0" y="198"/>
                  </a:cubicBezTo>
                  <a:cubicBezTo>
                    <a:pt x="0" y="144"/>
                    <a:pt x="0" y="144"/>
                    <a:pt x="0" y="144"/>
                  </a:cubicBezTo>
                  <a:cubicBezTo>
                    <a:pt x="0" y="64"/>
                    <a:pt x="65" y="0"/>
                    <a:pt x="144" y="0"/>
                  </a:cubicBezTo>
                  <a:cubicBezTo>
                    <a:pt x="224" y="0"/>
                    <a:pt x="288" y="64"/>
                    <a:pt x="288" y="144"/>
                  </a:cubicBezTo>
                  <a:cubicBezTo>
                    <a:pt x="288" y="198"/>
                    <a:pt x="288" y="198"/>
                    <a:pt x="288" y="198"/>
                  </a:cubicBezTo>
                  <a:cubicBezTo>
                    <a:pt x="288" y="201"/>
                    <a:pt x="286" y="204"/>
                    <a:pt x="282" y="204"/>
                  </a:cubicBezTo>
                  <a:close/>
                  <a:moveTo>
                    <a:pt x="12" y="192"/>
                  </a:moveTo>
                  <a:cubicBezTo>
                    <a:pt x="276" y="192"/>
                    <a:pt x="276" y="192"/>
                    <a:pt x="276" y="192"/>
                  </a:cubicBezTo>
                  <a:cubicBezTo>
                    <a:pt x="276" y="144"/>
                    <a:pt x="276" y="144"/>
                    <a:pt x="276" y="144"/>
                  </a:cubicBezTo>
                  <a:cubicBezTo>
                    <a:pt x="276" y="71"/>
                    <a:pt x="217" y="12"/>
                    <a:pt x="144" y="12"/>
                  </a:cubicBezTo>
                  <a:cubicBezTo>
                    <a:pt x="71" y="12"/>
                    <a:pt x="12" y="71"/>
                    <a:pt x="12" y="144"/>
                  </a:cubicBezTo>
                  <a:lnTo>
                    <a:pt x="1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46" name="Group 151">
            <a:extLst>
              <a:ext uri="{FF2B5EF4-FFF2-40B4-BE49-F238E27FC236}">
                <a16:creationId xmlns:a16="http://schemas.microsoft.com/office/drawing/2014/main" id="{85B9D061-5737-E290-D298-ACF74022E136}"/>
              </a:ext>
            </a:extLst>
          </p:cNvPr>
          <p:cNvGrpSpPr>
            <a:grpSpLocks noChangeAspect="1"/>
          </p:cNvGrpSpPr>
          <p:nvPr/>
        </p:nvGrpSpPr>
        <p:grpSpPr bwMode="auto">
          <a:xfrm>
            <a:off x="8438757" y="3068039"/>
            <a:ext cx="249706" cy="285856"/>
            <a:chOff x="3463" y="2992"/>
            <a:chExt cx="373" cy="427"/>
          </a:xfrm>
          <a:solidFill>
            <a:srgbClr val="FFFFFF"/>
          </a:solidFill>
        </p:grpSpPr>
        <p:sp>
          <p:nvSpPr>
            <p:cNvPr id="147" name="Freeform 152">
              <a:extLst>
                <a:ext uri="{FF2B5EF4-FFF2-40B4-BE49-F238E27FC236}">
                  <a16:creationId xmlns:a16="http://schemas.microsoft.com/office/drawing/2014/main" id="{FA9846F5-7C73-7307-FE17-AB02F1E5B3C0}"/>
                </a:ext>
              </a:extLst>
            </p:cNvPr>
            <p:cNvSpPr>
              <a:spLocks noEditPoints="1"/>
            </p:cNvSpPr>
            <p:nvPr/>
          </p:nvSpPr>
          <p:spPr bwMode="auto">
            <a:xfrm>
              <a:off x="3463" y="2992"/>
              <a:ext cx="373" cy="427"/>
            </a:xfrm>
            <a:custGeom>
              <a:avLst/>
              <a:gdLst>
                <a:gd name="T0" fmla="*/ 126 w 252"/>
                <a:gd name="T1" fmla="*/ 288 h 288"/>
                <a:gd name="T2" fmla="*/ 124 w 252"/>
                <a:gd name="T3" fmla="*/ 288 h 288"/>
                <a:gd name="T4" fmla="*/ 0 w 252"/>
                <a:gd name="T5" fmla="*/ 60 h 288"/>
                <a:gd name="T6" fmla="*/ 4 w 252"/>
                <a:gd name="T7" fmla="*/ 54 h 288"/>
                <a:gd name="T8" fmla="*/ 121 w 252"/>
                <a:gd name="T9" fmla="*/ 2 h 288"/>
                <a:gd name="T10" fmla="*/ 130 w 252"/>
                <a:gd name="T11" fmla="*/ 2 h 288"/>
                <a:gd name="T12" fmla="*/ 247 w 252"/>
                <a:gd name="T13" fmla="*/ 54 h 288"/>
                <a:gd name="T14" fmla="*/ 252 w 252"/>
                <a:gd name="T15" fmla="*/ 60 h 288"/>
                <a:gd name="T16" fmla="*/ 128 w 252"/>
                <a:gd name="T17" fmla="*/ 288 h 288"/>
                <a:gd name="T18" fmla="*/ 126 w 252"/>
                <a:gd name="T19" fmla="*/ 288 h 288"/>
                <a:gd name="T20" fmla="*/ 12 w 252"/>
                <a:gd name="T21" fmla="*/ 65 h 288"/>
                <a:gd name="T22" fmla="*/ 126 w 252"/>
                <a:gd name="T23" fmla="*/ 276 h 288"/>
                <a:gd name="T24" fmla="*/ 240 w 252"/>
                <a:gd name="T25" fmla="*/ 65 h 288"/>
                <a:gd name="T26" fmla="*/ 126 w 252"/>
                <a:gd name="T27" fmla="*/ 14 h 288"/>
                <a:gd name="T28" fmla="*/ 12 w 252"/>
                <a:gd name="T29"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88">
                  <a:moveTo>
                    <a:pt x="126" y="288"/>
                  </a:moveTo>
                  <a:cubicBezTo>
                    <a:pt x="125" y="288"/>
                    <a:pt x="124" y="288"/>
                    <a:pt x="124" y="288"/>
                  </a:cubicBezTo>
                  <a:cubicBezTo>
                    <a:pt x="9" y="245"/>
                    <a:pt x="0" y="163"/>
                    <a:pt x="0" y="60"/>
                  </a:cubicBezTo>
                  <a:cubicBezTo>
                    <a:pt x="0" y="58"/>
                    <a:pt x="1" y="55"/>
                    <a:pt x="4" y="54"/>
                  </a:cubicBezTo>
                  <a:cubicBezTo>
                    <a:pt x="5" y="54"/>
                    <a:pt x="93" y="30"/>
                    <a:pt x="121" y="2"/>
                  </a:cubicBezTo>
                  <a:cubicBezTo>
                    <a:pt x="124" y="0"/>
                    <a:pt x="128" y="0"/>
                    <a:pt x="130" y="2"/>
                  </a:cubicBezTo>
                  <a:cubicBezTo>
                    <a:pt x="158" y="30"/>
                    <a:pt x="246" y="54"/>
                    <a:pt x="247" y="54"/>
                  </a:cubicBezTo>
                  <a:cubicBezTo>
                    <a:pt x="250" y="55"/>
                    <a:pt x="252" y="58"/>
                    <a:pt x="252" y="60"/>
                  </a:cubicBezTo>
                  <a:cubicBezTo>
                    <a:pt x="252" y="163"/>
                    <a:pt x="243" y="245"/>
                    <a:pt x="128" y="288"/>
                  </a:cubicBezTo>
                  <a:cubicBezTo>
                    <a:pt x="127" y="288"/>
                    <a:pt x="126" y="288"/>
                    <a:pt x="126" y="288"/>
                  </a:cubicBezTo>
                  <a:close/>
                  <a:moveTo>
                    <a:pt x="12" y="65"/>
                  </a:moveTo>
                  <a:cubicBezTo>
                    <a:pt x="12" y="163"/>
                    <a:pt x="21" y="236"/>
                    <a:pt x="126" y="276"/>
                  </a:cubicBezTo>
                  <a:cubicBezTo>
                    <a:pt x="230" y="236"/>
                    <a:pt x="239" y="163"/>
                    <a:pt x="240" y="65"/>
                  </a:cubicBezTo>
                  <a:cubicBezTo>
                    <a:pt x="222" y="60"/>
                    <a:pt x="155" y="40"/>
                    <a:pt x="126" y="14"/>
                  </a:cubicBezTo>
                  <a:cubicBezTo>
                    <a:pt x="96" y="40"/>
                    <a:pt x="30" y="60"/>
                    <a:pt x="1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8" name="Freeform 153">
              <a:extLst>
                <a:ext uri="{FF2B5EF4-FFF2-40B4-BE49-F238E27FC236}">
                  <a16:creationId xmlns:a16="http://schemas.microsoft.com/office/drawing/2014/main" id="{9AB01252-95CC-13F6-3CFA-DC09D76655DF}"/>
                </a:ext>
              </a:extLst>
            </p:cNvPr>
            <p:cNvSpPr>
              <a:spLocks noEditPoints="1"/>
            </p:cNvSpPr>
            <p:nvPr/>
          </p:nvSpPr>
          <p:spPr bwMode="auto">
            <a:xfrm>
              <a:off x="3508" y="3046"/>
              <a:ext cx="280" cy="319"/>
            </a:xfrm>
            <a:custGeom>
              <a:avLst/>
              <a:gdLst>
                <a:gd name="T0" fmla="*/ 95 w 189"/>
                <a:gd name="T1" fmla="*/ 216 h 216"/>
                <a:gd name="T2" fmla="*/ 93 w 189"/>
                <a:gd name="T3" fmla="*/ 216 h 216"/>
                <a:gd name="T4" fmla="*/ 0 w 189"/>
                <a:gd name="T5" fmla="*/ 46 h 216"/>
                <a:gd name="T6" fmla="*/ 4 w 189"/>
                <a:gd name="T7" fmla="*/ 40 h 216"/>
                <a:gd name="T8" fmla="*/ 90 w 189"/>
                <a:gd name="T9" fmla="*/ 2 h 216"/>
                <a:gd name="T10" fmla="*/ 99 w 189"/>
                <a:gd name="T11" fmla="*/ 2 h 216"/>
                <a:gd name="T12" fmla="*/ 185 w 189"/>
                <a:gd name="T13" fmla="*/ 40 h 216"/>
                <a:gd name="T14" fmla="*/ 189 w 189"/>
                <a:gd name="T15" fmla="*/ 46 h 216"/>
                <a:gd name="T16" fmla="*/ 97 w 189"/>
                <a:gd name="T17" fmla="*/ 216 h 216"/>
                <a:gd name="T18" fmla="*/ 95 w 189"/>
                <a:gd name="T19" fmla="*/ 216 h 216"/>
                <a:gd name="T20" fmla="*/ 12 w 189"/>
                <a:gd name="T21" fmla="*/ 51 h 216"/>
                <a:gd name="T22" fmla="*/ 95 w 189"/>
                <a:gd name="T23" fmla="*/ 204 h 216"/>
                <a:gd name="T24" fmla="*/ 177 w 189"/>
                <a:gd name="T25" fmla="*/ 51 h 216"/>
                <a:gd name="T26" fmla="*/ 95 w 189"/>
                <a:gd name="T27" fmla="*/ 14 h 216"/>
                <a:gd name="T28" fmla="*/ 12 w 189"/>
                <a:gd name="T29" fmla="*/ 5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216">
                  <a:moveTo>
                    <a:pt x="95" y="216"/>
                  </a:moveTo>
                  <a:cubicBezTo>
                    <a:pt x="94" y="216"/>
                    <a:pt x="93" y="216"/>
                    <a:pt x="93" y="216"/>
                  </a:cubicBezTo>
                  <a:cubicBezTo>
                    <a:pt x="7" y="184"/>
                    <a:pt x="0" y="123"/>
                    <a:pt x="0" y="46"/>
                  </a:cubicBezTo>
                  <a:cubicBezTo>
                    <a:pt x="0" y="43"/>
                    <a:pt x="2" y="41"/>
                    <a:pt x="4" y="40"/>
                  </a:cubicBezTo>
                  <a:cubicBezTo>
                    <a:pt x="5" y="40"/>
                    <a:pt x="70" y="23"/>
                    <a:pt x="90" y="2"/>
                  </a:cubicBezTo>
                  <a:cubicBezTo>
                    <a:pt x="93" y="0"/>
                    <a:pt x="97" y="0"/>
                    <a:pt x="99" y="2"/>
                  </a:cubicBezTo>
                  <a:cubicBezTo>
                    <a:pt x="120" y="23"/>
                    <a:pt x="184" y="40"/>
                    <a:pt x="185" y="40"/>
                  </a:cubicBezTo>
                  <a:cubicBezTo>
                    <a:pt x="188" y="41"/>
                    <a:pt x="189" y="43"/>
                    <a:pt x="189" y="46"/>
                  </a:cubicBezTo>
                  <a:cubicBezTo>
                    <a:pt x="189" y="123"/>
                    <a:pt x="183" y="184"/>
                    <a:pt x="97" y="216"/>
                  </a:cubicBezTo>
                  <a:cubicBezTo>
                    <a:pt x="96" y="216"/>
                    <a:pt x="95" y="216"/>
                    <a:pt x="95" y="216"/>
                  </a:cubicBezTo>
                  <a:close/>
                  <a:moveTo>
                    <a:pt x="12" y="51"/>
                  </a:moveTo>
                  <a:cubicBezTo>
                    <a:pt x="12" y="122"/>
                    <a:pt x="20" y="175"/>
                    <a:pt x="95" y="204"/>
                  </a:cubicBezTo>
                  <a:cubicBezTo>
                    <a:pt x="170" y="175"/>
                    <a:pt x="177" y="122"/>
                    <a:pt x="177" y="51"/>
                  </a:cubicBezTo>
                  <a:cubicBezTo>
                    <a:pt x="163" y="46"/>
                    <a:pt x="117" y="32"/>
                    <a:pt x="95" y="14"/>
                  </a:cubicBezTo>
                  <a:cubicBezTo>
                    <a:pt x="73" y="32"/>
                    <a:pt x="27" y="46"/>
                    <a:pt x="12"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9" name="Freeform 154">
              <a:extLst>
                <a:ext uri="{FF2B5EF4-FFF2-40B4-BE49-F238E27FC236}">
                  <a16:creationId xmlns:a16="http://schemas.microsoft.com/office/drawing/2014/main" id="{3267B7AE-539F-832C-12A8-1FC1CED62669}"/>
                </a:ext>
              </a:extLst>
            </p:cNvPr>
            <p:cNvSpPr>
              <a:spLocks/>
            </p:cNvSpPr>
            <p:nvPr/>
          </p:nvSpPr>
          <p:spPr bwMode="auto">
            <a:xfrm>
              <a:off x="3565" y="3086"/>
              <a:ext cx="198" cy="196"/>
            </a:xfrm>
            <a:custGeom>
              <a:avLst/>
              <a:gdLst>
                <a:gd name="T0" fmla="*/ 127 w 134"/>
                <a:gd name="T1" fmla="*/ 133 h 133"/>
                <a:gd name="T2" fmla="*/ 123 w 134"/>
                <a:gd name="T3" fmla="*/ 131 h 133"/>
                <a:gd name="T4" fmla="*/ 2 w 134"/>
                <a:gd name="T5" fmla="*/ 11 h 133"/>
                <a:gd name="T6" fmla="*/ 2 w 134"/>
                <a:gd name="T7" fmla="*/ 2 h 133"/>
                <a:gd name="T8" fmla="*/ 11 w 134"/>
                <a:gd name="T9" fmla="*/ 2 h 133"/>
                <a:gd name="T10" fmla="*/ 132 w 134"/>
                <a:gd name="T11" fmla="*/ 123 h 133"/>
                <a:gd name="T12" fmla="*/ 132 w 134"/>
                <a:gd name="T13" fmla="*/ 131 h 133"/>
                <a:gd name="T14" fmla="*/ 127 w 134"/>
                <a:gd name="T15" fmla="*/ 133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133">
                  <a:moveTo>
                    <a:pt x="127" y="133"/>
                  </a:moveTo>
                  <a:cubicBezTo>
                    <a:pt x="126" y="133"/>
                    <a:pt x="124" y="132"/>
                    <a:pt x="123" y="131"/>
                  </a:cubicBezTo>
                  <a:cubicBezTo>
                    <a:pt x="2" y="11"/>
                    <a:pt x="2" y="11"/>
                    <a:pt x="2" y="11"/>
                  </a:cubicBezTo>
                  <a:cubicBezTo>
                    <a:pt x="0" y="8"/>
                    <a:pt x="0" y="4"/>
                    <a:pt x="2" y="2"/>
                  </a:cubicBezTo>
                  <a:cubicBezTo>
                    <a:pt x="5" y="0"/>
                    <a:pt x="9" y="0"/>
                    <a:pt x="11" y="2"/>
                  </a:cubicBezTo>
                  <a:cubicBezTo>
                    <a:pt x="132" y="123"/>
                    <a:pt x="132" y="123"/>
                    <a:pt x="132" y="123"/>
                  </a:cubicBezTo>
                  <a:cubicBezTo>
                    <a:pt x="134" y="125"/>
                    <a:pt x="134" y="129"/>
                    <a:pt x="132" y="131"/>
                  </a:cubicBezTo>
                  <a:cubicBezTo>
                    <a:pt x="130" y="132"/>
                    <a:pt x="129" y="133"/>
                    <a:pt x="12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50" name="Freeform 155">
              <a:extLst>
                <a:ext uri="{FF2B5EF4-FFF2-40B4-BE49-F238E27FC236}">
                  <a16:creationId xmlns:a16="http://schemas.microsoft.com/office/drawing/2014/main" id="{59A10AA3-1608-F52E-C0FA-C4EE1E4125FC}"/>
                </a:ext>
              </a:extLst>
            </p:cNvPr>
            <p:cNvSpPr>
              <a:spLocks/>
            </p:cNvSpPr>
            <p:nvPr/>
          </p:nvSpPr>
          <p:spPr bwMode="auto">
            <a:xfrm>
              <a:off x="3510" y="3103"/>
              <a:ext cx="220" cy="219"/>
            </a:xfrm>
            <a:custGeom>
              <a:avLst/>
              <a:gdLst>
                <a:gd name="T0" fmla="*/ 143 w 149"/>
                <a:gd name="T1" fmla="*/ 148 h 148"/>
                <a:gd name="T2" fmla="*/ 139 w 149"/>
                <a:gd name="T3" fmla="*/ 147 h 148"/>
                <a:gd name="T4" fmla="*/ 3 w 149"/>
                <a:gd name="T5" fmla="*/ 11 h 148"/>
                <a:gd name="T6" fmla="*/ 3 w 149"/>
                <a:gd name="T7" fmla="*/ 2 h 148"/>
                <a:gd name="T8" fmla="*/ 11 w 149"/>
                <a:gd name="T9" fmla="*/ 2 h 148"/>
                <a:gd name="T10" fmla="*/ 147 w 149"/>
                <a:gd name="T11" fmla="*/ 138 h 148"/>
                <a:gd name="T12" fmla="*/ 147 w 149"/>
                <a:gd name="T13" fmla="*/ 147 h 148"/>
                <a:gd name="T14" fmla="*/ 143 w 149"/>
                <a:gd name="T15" fmla="*/ 148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148">
                  <a:moveTo>
                    <a:pt x="143" y="148"/>
                  </a:moveTo>
                  <a:cubicBezTo>
                    <a:pt x="141" y="148"/>
                    <a:pt x="140" y="148"/>
                    <a:pt x="139" y="147"/>
                  </a:cubicBezTo>
                  <a:cubicBezTo>
                    <a:pt x="3" y="11"/>
                    <a:pt x="3" y="11"/>
                    <a:pt x="3" y="11"/>
                  </a:cubicBezTo>
                  <a:cubicBezTo>
                    <a:pt x="0" y="8"/>
                    <a:pt x="0" y="5"/>
                    <a:pt x="3" y="2"/>
                  </a:cubicBezTo>
                  <a:cubicBezTo>
                    <a:pt x="5" y="0"/>
                    <a:pt x="9" y="0"/>
                    <a:pt x="11" y="2"/>
                  </a:cubicBezTo>
                  <a:cubicBezTo>
                    <a:pt x="147" y="138"/>
                    <a:pt x="147" y="138"/>
                    <a:pt x="147" y="138"/>
                  </a:cubicBezTo>
                  <a:cubicBezTo>
                    <a:pt x="149" y="140"/>
                    <a:pt x="149" y="144"/>
                    <a:pt x="147" y="147"/>
                  </a:cubicBezTo>
                  <a:cubicBezTo>
                    <a:pt x="146" y="148"/>
                    <a:pt x="144" y="148"/>
                    <a:pt x="143"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51" name="Group 77">
            <a:extLst>
              <a:ext uri="{FF2B5EF4-FFF2-40B4-BE49-F238E27FC236}">
                <a16:creationId xmlns:a16="http://schemas.microsoft.com/office/drawing/2014/main" id="{A9689CC6-71D5-2860-225F-F56703ACD589}"/>
              </a:ext>
            </a:extLst>
          </p:cNvPr>
          <p:cNvGrpSpPr>
            <a:grpSpLocks noChangeAspect="1"/>
          </p:cNvGrpSpPr>
          <p:nvPr/>
        </p:nvGrpSpPr>
        <p:grpSpPr bwMode="auto">
          <a:xfrm>
            <a:off x="8406297" y="4111051"/>
            <a:ext cx="314626" cy="268955"/>
            <a:chOff x="3613" y="1954"/>
            <a:chExt cx="434" cy="371"/>
          </a:xfrm>
          <a:solidFill>
            <a:srgbClr val="FFFFFF"/>
          </a:solidFill>
        </p:grpSpPr>
        <p:sp>
          <p:nvSpPr>
            <p:cNvPr id="152" name="Freeform 78">
              <a:extLst>
                <a:ext uri="{FF2B5EF4-FFF2-40B4-BE49-F238E27FC236}">
                  <a16:creationId xmlns:a16="http://schemas.microsoft.com/office/drawing/2014/main" id="{3CE20AEC-53E0-5278-4910-28CCD468350D}"/>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53" name="Freeform 79">
              <a:extLst>
                <a:ext uri="{FF2B5EF4-FFF2-40B4-BE49-F238E27FC236}">
                  <a16:creationId xmlns:a16="http://schemas.microsoft.com/office/drawing/2014/main" id="{8B5F04BD-6DEB-39AC-8121-6899374E5110}"/>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54" name="Freeform 80">
              <a:extLst>
                <a:ext uri="{FF2B5EF4-FFF2-40B4-BE49-F238E27FC236}">
                  <a16:creationId xmlns:a16="http://schemas.microsoft.com/office/drawing/2014/main" id="{A28C291B-289F-075B-6215-7B4358B9F931}"/>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grpSp>
        <p:nvGrpSpPr>
          <p:cNvPr id="155" name="Group 154">
            <a:extLst>
              <a:ext uri="{FF2B5EF4-FFF2-40B4-BE49-F238E27FC236}">
                <a16:creationId xmlns:a16="http://schemas.microsoft.com/office/drawing/2014/main" id="{B7073720-A99B-E089-3DC0-7BF457B4A94E}"/>
              </a:ext>
            </a:extLst>
          </p:cNvPr>
          <p:cNvGrpSpPr>
            <a:grpSpLocks noChangeAspect="1"/>
          </p:cNvGrpSpPr>
          <p:nvPr/>
        </p:nvGrpSpPr>
        <p:grpSpPr>
          <a:xfrm>
            <a:off x="10187110" y="3573075"/>
            <a:ext cx="246730" cy="276448"/>
            <a:chOff x="8388351" y="-2647950"/>
            <a:chExt cx="566738" cy="635000"/>
          </a:xfrm>
          <a:solidFill>
            <a:srgbClr val="FFFFFF"/>
          </a:solidFill>
        </p:grpSpPr>
        <p:sp>
          <p:nvSpPr>
            <p:cNvPr id="156" name="Freeform 14">
              <a:extLst>
                <a:ext uri="{FF2B5EF4-FFF2-40B4-BE49-F238E27FC236}">
                  <a16:creationId xmlns:a16="http://schemas.microsoft.com/office/drawing/2014/main" id="{040AADEF-DC35-13DA-D574-7FBA53BBDF3F}"/>
                </a:ext>
              </a:extLst>
            </p:cNvPr>
            <p:cNvSpPr>
              <a:spLocks noEditPoints="1"/>
            </p:cNvSpPr>
            <p:nvPr/>
          </p:nvSpPr>
          <p:spPr bwMode="auto">
            <a:xfrm>
              <a:off x="8388351" y="-2647950"/>
              <a:ext cx="566738" cy="635000"/>
            </a:xfrm>
            <a:custGeom>
              <a:avLst/>
              <a:gdLst>
                <a:gd name="T0" fmla="*/ 79 w 86"/>
                <a:gd name="T1" fmla="*/ 41 h 96"/>
                <a:gd name="T2" fmla="*/ 59 w 86"/>
                <a:gd name="T3" fmla="*/ 18 h 96"/>
                <a:gd name="T4" fmla="*/ 27 w 86"/>
                <a:gd name="T5" fmla="*/ 18 h 96"/>
                <a:gd name="T6" fmla="*/ 7 w 86"/>
                <a:gd name="T7" fmla="*/ 41 h 96"/>
                <a:gd name="T8" fmla="*/ 7 w 86"/>
                <a:gd name="T9" fmla="*/ 55 h 96"/>
                <a:gd name="T10" fmla="*/ 15 w 86"/>
                <a:gd name="T11" fmla="*/ 80 h 96"/>
                <a:gd name="T12" fmla="*/ 43 w 86"/>
                <a:gd name="T13" fmla="*/ 96 h 96"/>
                <a:gd name="T14" fmla="*/ 71 w 86"/>
                <a:gd name="T15" fmla="*/ 80 h 96"/>
                <a:gd name="T16" fmla="*/ 79 w 86"/>
                <a:gd name="T17" fmla="*/ 55 h 96"/>
                <a:gd name="T18" fmla="*/ 71 w 86"/>
                <a:gd name="T19" fmla="*/ 20 h 96"/>
                <a:gd name="T20" fmla="*/ 75 w 86"/>
                <a:gd name="T21" fmla="*/ 39 h 96"/>
                <a:gd name="T22" fmla="*/ 63 w 86"/>
                <a:gd name="T23" fmla="*/ 38 h 96"/>
                <a:gd name="T24" fmla="*/ 71 w 86"/>
                <a:gd name="T25" fmla="*/ 20 h 96"/>
                <a:gd name="T26" fmla="*/ 43 w 86"/>
                <a:gd name="T27" fmla="*/ 67 h 96"/>
                <a:gd name="T28" fmla="*/ 27 w 86"/>
                <a:gd name="T29" fmla="*/ 56 h 96"/>
                <a:gd name="T30" fmla="*/ 27 w 86"/>
                <a:gd name="T31" fmla="*/ 40 h 96"/>
                <a:gd name="T32" fmla="*/ 43 w 86"/>
                <a:gd name="T33" fmla="*/ 29 h 96"/>
                <a:gd name="T34" fmla="*/ 59 w 86"/>
                <a:gd name="T35" fmla="*/ 40 h 96"/>
                <a:gd name="T36" fmla="*/ 59 w 86"/>
                <a:gd name="T37" fmla="*/ 56 h 96"/>
                <a:gd name="T38" fmla="*/ 58 w 86"/>
                <a:gd name="T39" fmla="*/ 62 h 96"/>
                <a:gd name="T40" fmla="*/ 47 w 86"/>
                <a:gd name="T41" fmla="*/ 69 h 96"/>
                <a:gd name="T42" fmla="*/ 58 w 86"/>
                <a:gd name="T43" fmla="*/ 62 h 96"/>
                <a:gd name="T44" fmla="*/ 30 w 86"/>
                <a:gd name="T45" fmla="*/ 73 h 96"/>
                <a:gd name="T46" fmla="*/ 32 w 86"/>
                <a:gd name="T47" fmla="*/ 64 h 96"/>
                <a:gd name="T48" fmla="*/ 23 w 86"/>
                <a:gd name="T49" fmla="*/ 53 h 96"/>
                <a:gd name="T50" fmla="*/ 23 w 86"/>
                <a:gd name="T51" fmla="*/ 43 h 96"/>
                <a:gd name="T52" fmla="*/ 23 w 86"/>
                <a:gd name="T53" fmla="*/ 53 h 96"/>
                <a:gd name="T54" fmla="*/ 30 w 86"/>
                <a:gd name="T55" fmla="*/ 23 h 96"/>
                <a:gd name="T56" fmla="*/ 32 w 86"/>
                <a:gd name="T57" fmla="*/ 32 h 96"/>
                <a:gd name="T58" fmla="*/ 47 w 86"/>
                <a:gd name="T59" fmla="*/ 27 h 96"/>
                <a:gd name="T60" fmla="*/ 58 w 86"/>
                <a:gd name="T61" fmla="*/ 34 h 96"/>
                <a:gd name="T62" fmla="*/ 47 w 86"/>
                <a:gd name="T63" fmla="*/ 27 h 96"/>
                <a:gd name="T64" fmla="*/ 68 w 86"/>
                <a:gd name="T65" fmla="*/ 48 h 96"/>
                <a:gd name="T66" fmla="*/ 63 w 86"/>
                <a:gd name="T67" fmla="*/ 48 h 96"/>
                <a:gd name="T68" fmla="*/ 43 w 86"/>
                <a:gd name="T69" fmla="*/ 4 h 96"/>
                <a:gd name="T70" fmla="*/ 43 w 86"/>
                <a:gd name="T71" fmla="*/ 25 h 96"/>
                <a:gd name="T72" fmla="*/ 43 w 86"/>
                <a:gd name="T73" fmla="*/ 4 h 96"/>
                <a:gd name="T74" fmla="*/ 7 w 86"/>
                <a:gd name="T75" fmla="*/ 23 h 96"/>
                <a:gd name="T76" fmla="*/ 23 w 86"/>
                <a:gd name="T77" fmla="*/ 38 h 96"/>
                <a:gd name="T78" fmla="*/ 11 w 86"/>
                <a:gd name="T79" fmla="*/ 39 h 96"/>
                <a:gd name="T80" fmla="*/ 11 w 86"/>
                <a:gd name="T81" fmla="*/ 57 h 96"/>
                <a:gd name="T82" fmla="*/ 23 w 86"/>
                <a:gd name="T83" fmla="*/ 58 h 96"/>
                <a:gd name="T84" fmla="*/ 7 w 86"/>
                <a:gd name="T85" fmla="*/ 73 h 96"/>
                <a:gd name="T86" fmla="*/ 31 w 86"/>
                <a:gd name="T87" fmla="*/ 77 h 96"/>
                <a:gd name="T88" fmla="*/ 55 w 86"/>
                <a:gd name="T89" fmla="*/ 77 h 96"/>
                <a:gd name="T90" fmla="*/ 79 w 86"/>
                <a:gd name="T91" fmla="*/ 73 h 96"/>
                <a:gd name="T92" fmla="*/ 63 w 86"/>
                <a:gd name="T93" fmla="*/ 58 h 96"/>
                <a:gd name="T94" fmla="*/ 75 w 86"/>
                <a:gd name="T95" fmla="*/ 5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6" h="96">
                  <a:moveTo>
                    <a:pt x="73" y="48"/>
                  </a:moveTo>
                  <a:cubicBezTo>
                    <a:pt x="75" y="46"/>
                    <a:pt x="77" y="43"/>
                    <a:pt x="79" y="41"/>
                  </a:cubicBezTo>
                  <a:cubicBezTo>
                    <a:pt x="84" y="33"/>
                    <a:pt x="86" y="25"/>
                    <a:pt x="83" y="21"/>
                  </a:cubicBezTo>
                  <a:cubicBezTo>
                    <a:pt x="79" y="15"/>
                    <a:pt x="70" y="15"/>
                    <a:pt x="59" y="18"/>
                  </a:cubicBezTo>
                  <a:cubicBezTo>
                    <a:pt x="55" y="7"/>
                    <a:pt x="49" y="0"/>
                    <a:pt x="43" y="0"/>
                  </a:cubicBezTo>
                  <a:cubicBezTo>
                    <a:pt x="37" y="0"/>
                    <a:pt x="31" y="7"/>
                    <a:pt x="27" y="18"/>
                  </a:cubicBezTo>
                  <a:cubicBezTo>
                    <a:pt x="16" y="15"/>
                    <a:pt x="7" y="15"/>
                    <a:pt x="3" y="21"/>
                  </a:cubicBezTo>
                  <a:cubicBezTo>
                    <a:pt x="0" y="25"/>
                    <a:pt x="2" y="33"/>
                    <a:pt x="7" y="41"/>
                  </a:cubicBezTo>
                  <a:cubicBezTo>
                    <a:pt x="9" y="43"/>
                    <a:pt x="11" y="46"/>
                    <a:pt x="13" y="48"/>
                  </a:cubicBezTo>
                  <a:cubicBezTo>
                    <a:pt x="11" y="50"/>
                    <a:pt x="9" y="53"/>
                    <a:pt x="7" y="55"/>
                  </a:cubicBezTo>
                  <a:cubicBezTo>
                    <a:pt x="2" y="63"/>
                    <a:pt x="0" y="71"/>
                    <a:pt x="3" y="75"/>
                  </a:cubicBezTo>
                  <a:cubicBezTo>
                    <a:pt x="6" y="78"/>
                    <a:pt x="10" y="80"/>
                    <a:pt x="15" y="80"/>
                  </a:cubicBezTo>
                  <a:cubicBezTo>
                    <a:pt x="19" y="80"/>
                    <a:pt x="23" y="79"/>
                    <a:pt x="27" y="78"/>
                  </a:cubicBezTo>
                  <a:cubicBezTo>
                    <a:pt x="31" y="89"/>
                    <a:pt x="37" y="96"/>
                    <a:pt x="43" y="96"/>
                  </a:cubicBezTo>
                  <a:cubicBezTo>
                    <a:pt x="49" y="96"/>
                    <a:pt x="55" y="89"/>
                    <a:pt x="59" y="78"/>
                  </a:cubicBezTo>
                  <a:cubicBezTo>
                    <a:pt x="63" y="79"/>
                    <a:pt x="67" y="80"/>
                    <a:pt x="71" y="80"/>
                  </a:cubicBezTo>
                  <a:cubicBezTo>
                    <a:pt x="76" y="80"/>
                    <a:pt x="80" y="78"/>
                    <a:pt x="83" y="75"/>
                  </a:cubicBezTo>
                  <a:cubicBezTo>
                    <a:pt x="86" y="71"/>
                    <a:pt x="84" y="63"/>
                    <a:pt x="79" y="55"/>
                  </a:cubicBezTo>
                  <a:cubicBezTo>
                    <a:pt x="77" y="53"/>
                    <a:pt x="75" y="50"/>
                    <a:pt x="73" y="48"/>
                  </a:cubicBezTo>
                  <a:close/>
                  <a:moveTo>
                    <a:pt x="71" y="20"/>
                  </a:moveTo>
                  <a:cubicBezTo>
                    <a:pt x="75" y="20"/>
                    <a:pt x="78" y="21"/>
                    <a:pt x="79" y="23"/>
                  </a:cubicBezTo>
                  <a:cubicBezTo>
                    <a:pt x="81" y="26"/>
                    <a:pt x="80" y="32"/>
                    <a:pt x="75" y="39"/>
                  </a:cubicBezTo>
                  <a:cubicBezTo>
                    <a:pt x="74" y="41"/>
                    <a:pt x="72" y="43"/>
                    <a:pt x="71" y="45"/>
                  </a:cubicBezTo>
                  <a:cubicBezTo>
                    <a:pt x="68" y="43"/>
                    <a:pt x="65" y="40"/>
                    <a:pt x="63" y="38"/>
                  </a:cubicBezTo>
                  <a:cubicBezTo>
                    <a:pt x="62" y="32"/>
                    <a:pt x="61" y="27"/>
                    <a:pt x="60" y="22"/>
                  </a:cubicBezTo>
                  <a:cubicBezTo>
                    <a:pt x="64" y="21"/>
                    <a:pt x="68" y="20"/>
                    <a:pt x="71" y="20"/>
                  </a:cubicBezTo>
                  <a:close/>
                  <a:moveTo>
                    <a:pt x="52" y="61"/>
                  </a:moveTo>
                  <a:cubicBezTo>
                    <a:pt x="49" y="63"/>
                    <a:pt x="46" y="65"/>
                    <a:pt x="43" y="67"/>
                  </a:cubicBezTo>
                  <a:cubicBezTo>
                    <a:pt x="40" y="65"/>
                    <a:pt x="37" y="63"/>
                    <a:pt x="34" y="61"/>
                  </a:cubicBezTo>
                  <a:cubicBezTo>
                    <a:pt x="32" y="60"/>
                    <a:pt x="29" y="58"/>
                    <a:pt x="27" y="56"/>
                  </a:cubicBezTo>
                  <a:cubicBezTo>
                    <a:pt x="27" y="54"/>
                    <a:pt x="27" y="51"/>
                    <a:pt x="27" y="48"/>
                  </a:cubicBezTo>
                  <a:cubicBezTo>
                    <a:pt x="27" y="45"/>
                    <a:pt x="27" y="42"/>
                    <a:pt x="27" y="40"/>
                  </a:cubicBezTo>
                  <a:cubicBezTo>
                    <a:pt x="29" y="38"/>
                    <a:pt x="32" y="36"/>
                    <a:pt x="34" y="35"/>
                  </a:cubicBezTo>
                  <a:cubicBezTo>
                    <a:pt x="37" y="33"/>
                    <a:pt x="40" y="31"/>
                    <a:pt x="43" y="29"/>
                  </a:cubicBezTo>
                  <a:cubicBezTo>
                    <a:pt x="46" y="31"/>
                    <a:pt x="49" y="33"/>
                    <a:pt x="52" y="35"/>
                  </a:cubicBezTo>
                  <a:cubicBezTo>
                    <a:pt x="54" y="36"/>
                    <a:pt x="57" y="38"/>
                    <a:pt x="59" y="40"/>
                  </a:cubicBezTo>
                  <a:cubicBezTo>
                    <a:pt x="59" y="42"/>
                    <a:pt x="59" y="45"/>
                    <a:pt x="59" y="48"/>
                  </a:cubicBezTo>
                  <a:cubicBezTo>
                    <a:pt x="59" y="51"/>
                    <a:pt x="59" y="54"/>
                    <a:pt x="59" y="56"/>
                  </a:cubicBezTo>
                  <a:cubicBezTo>
                    <a:pt x="57" y="58"/>
                    <a:pt x="54" y="60"/>
                    <a:pt x="52" y="61"/>
                  </a:cubicBezTo>
                  <a:close/>
                  <a:moveTo>
                    <a:pt x="58" y="62"/>
                  </a:moveTo>
                  <a:cubicBezTo>
                    <a:pt x="58" y="66"/>
                    <a:pt x="57" y="69"/>
                    <a:pt x="56" y="73"/>
                  </a:cubicBezTo>
                  <a:cubicBezTo>
                    <a:pt x="53" y="72"/>
                    <a:pt x="50" y="71"/>
                    <a:pt x="47" y="69"/>
                  </a:cubicBezTo>
                  <a:cubicBezTo>
                    <a:pt x="50" y="68"/>
                    <a:pt x="52" y="66"/>
                    <a:pt x="54" y="64"/>
                  </a:cubicBezTo>
                  <a:cubicBezTo>
                    <a:pt x="56" y="64"/>
                    <a:pt x="57" y="63"/>
                    <a:pt x="58" y="62"/>
                  </a:cubicBezTo>
                  <a:close/>
                  <a:moveTo>
                    <a:pt x="39" y="69"/>
                  </a:moveTo>
                  <a:cubicBezTo>
                    <a:pt x="36" y="71"/>
                    <a:pt x="33" y="72"/>
                    <a:pt x="30" y="73"/>
                  </a:cubicBezTo>
                  <a:cubicBezTo>
                    <a:pt x="29" y="69"/>
                    <a:pt x="28" y="66"/>
                    <a:pt x="28" y="62"/>
                  </a:cubicBezTo>
                  <a:cubicBezTo>
                    <a:pt x="29" y="63"/>
                    <a:pt x="30" y="64"/>
                    <a:pt x="32" y="64"/>
                  </a:cubicBezTo>
                  <a:cubicBezTo>
                    <a:pt x="34" y="66"/>
                    <a:pt x="36" y="68"/>
                    <a:pt x="39" y="69"/>
                  </a:cubicBezTo>
                  <a:close/>
                  <a:moveTo>
                    <a:pt x="23" y="53"/>
                  </a:moveTo>
                  <a:cubicBezTo>
                    <a:pt x="21" y="51"/>
                    <a:pt x="20" y="50"/>
                    <a:pt x="18" y="48"/>
                  </a:cubicBezTo>
                  <a:cubicBezTo>
                    <a:pt x="20" y="46"/>
                    <a:pt x="21" y="45"/>
                    <a:pt x="23" y="43"/>
                  </a:cubicBezTo>
                  <a:cubicBezTo>
                    <a:pt x="23" y="45"/>
                    <a:pt x="23" y="46"/>
                    <a:pt x="23" y="48"/>
                  </a:cubicBezTo>
                  <a:cubicBezTo>
                    <a:pt x="23" y="50"/>
                    <a:pt x="23" y="51"/>
                    <a:pt x="23" y="53"/>
                  </a:cubicBezTo>
                  <a:close/>
                  <a:moveTo>
                    <a:pt x="28" y="34"/>
                  </a:moveTo>
                  <a:cubicBezTo>
                    <a:pt x="28" y="30"/>
                    <a:pt x="29" y="27"/>
                    <a:pt x="30" y="23"/>
                  </a:cubicBezTo>
                  <a:cubicBezTo>
                    <a:pt x="33" y="24"/>
                    <a:pt x="36" y="25"/>
                    <a:pt x="39" y="27"/>
                  </a:cubicBezTo>
                  <a:cubicBezTo>
                    <a:pt x="36" y="28"/>
                    <a:pt x="34" y="30"/>
                    <a:pt x="32" y="32"/>
                  </a:cubicBezTo>
                  <a:cubicBezTo>
                    <a:pt x="30" y="32"/>
                    <a:pt x="29" y="33"/>
                    <a:pt x="28" y="34"/>
                  </a:cubicBezTo>
                  <a:close/>
                  <a:moveTo>
                    <a:pt x="47" y="27"/>
                  </a:moveTo>
                  <a:cubicBezTo>
                    <a:pt x="50" y="25"/>
                    <a:pt x="53" y="24"/>
                    <a:pt x="56" y="23"/>
                  </a:cubicBezTo>
                  <a:cubicBezTo>
                    <a:pt x="57" y="27"/>
                    <a:pt x="58" y="30"/>
                    <a:pt x="58" y="34"/>
                  </a:cubicBezTo>
                  <a:cubicBezTo>
                    <a:pt x="57" y="33"/>
                    <a:pt x="56" y="32"/>
                    <a:pt x="54" y="32"/>
                  </a:cubicBezTo>
                  <a:cubicBezTo>
                    <a:pt x="52" y="30"/>
                    <a:pt x="50" y="28"/>
                    <a:pt x="47" y="27"/>
                  </a:cubicBezTo>
                  <a:close/>
                  <a:moveTo>
                    <a:pt x="63" y="43"/>
                  </a:moveTo>
                  <a:cubicBezTo>
                    <a:pt x="65" y="45"/>
                    <a:pt x="66" y="46"/>
                    <a:pt x="68" y="48"/>
                  </a:cubicBezTo>
                  <a:cubicBezTo>
                    <a:pt x="66" y="50"/>
                    <a:pt x="65" y="51"/>
                    <a:pt x="63" y="53"/>
                  </a:cubicBezTo>
                  <a:cubicBezTo>
                    <a:pt x="63" y="51"/>
                    <a:pt x="63" y="50"/>
                    <a:pt x="63" y="48"/>
                  </a:cubicBezTo>
                  <a:cubicBezTo>
                    <a:pt x="63" y="46"/>
                    <a:pt x="63" y="45"/>
                    <a:pt x="63" y="43"/>
                  </a:cubicBezTo>
                  <a:close/>
                  <a:moveTo>
                    <a:pt x="43" y="4"/>
                  </a:moveTo>
                  <a:cubicBezTo>
                    <a:pt x="47" y="4"/>
                    <a:pt x="52" y="10"/>
                    <a:pt x="55" y="19"/>
                  </a:cubicBezTo>
                  <a:cubicBezTo>
                    <a:pt x="51" y="21"/>
                    <a:pt x="47" y="22"/>
                    <a:pt x="43" y="25"/>
                  </a:cubicBezTo>
                  <a:cubicBezTo>
                    <a:pt x="39" y="22"/>
                    <a:pt x="35" y="21"/>
                    <a:pt x="31" y="19"/>
                  </a:cubicBezTo>
                  <a:cubicBezTo>
                    <a:pt x="34" y="10"/>
                    <a:pt x="39" y="4"/>
                    <a:pt x="43" y="4"/>
                  </a:cubicBezTo>
                  <a:close/>
                  <a:moveTo>
                    <a:pt x="11" y="39"/>
                  </a:moveTo>
                  <a:cubicBezTo>
                    <a:pt x="6" y="32"/>
                    <a:pt x="5" y="26"/>
                    <a:pt x="7" y="23"/>
                  </a:cubicBezTo>
                  <a:cubicBezTo>
                    <a:pt x="9" y="20"/>
                    <a:pt x="16" y="19"/>
                    <a:pt x="26" y="22"/>
                  </a:cubicBezTo>
                  <a:cubicBezTo>
                    <a:pt x="25" y="27"/>
                    <a:pt x="24" y="32"/>
                    <a:pt x="23" y="38"/>
                  </a:cubicBezTo>
                  <a:cubicBezTo>
                    <a:pt x="21" y="40"/>
                    <a:pt x="18" y="43"/>
                    <a:pt x="15" y="45"/>
                  </a:cubicBezTo>
                  <a:cubicBezTo>
                    <a:pt x="14" y="43"/>
                    <a:pt x="12" y="41"/>
                    <a:pt x="11" y="39"/>
                  </a:cubicBezTo>
                  <a:close/>
                  <a:moveTo>
                    <a:pt x="7" y="73"/>
                  </a:moveTo>
                  <a:cubicBezTo>
                    <a:pt x="5" y="70"/>
                    <a:pt x="6" y="64"/>
                    <a:pt x="11" y="57"/>
                  </a:cubicBezTo>
                  <a:cubicBezTo>
                    <a:pt x="12" y="55"/>
                    <a:pt x="14" y="53"/>
                    <a:pt x="15" y="51"/>
                  </a:cubicBezTo>
                  <a:cubicBezTo>
                    <a:pt x="18" y="53"/>
                    <a:pt x="21" y="56"/>
                    <a:pt x="23" y="58"/>
                  </a:cubicBezTo>
                  <a:cubicBezTo>
                    <a:pt x="24" y="64"/>
                    <a:pt x="25" y="69"/>
                    <a:pt x="26" y="74"/>
                  </a:cubicBezTo>
                  <a:cubicBezTo>
                    <a:pt x="16" y="77"/>
                    <a:pt x="9" y="76"/>
                    <a:pt x="7" y="73"/>
                  </a:cubicBezTo>
                  <a:close/>
                  <a:moveTo>
                    <a:pt x="43" y="92"/>
                  </a:moveTo>
                  <a:cubicBezTo>
                    <a:pt x="39" y="92"/>
                    <a:pt x="34" y="86"/>
                    <a:pt x="31" y="77"/>
                  </a:cubicBezTo>
                  <a:cubicBezTo>
                    <a:pt x="35" y="75"/>
                    <a:pt x="39" y="74"/>
                    <a:pt x="43" y="71"/>
                  </a:cubicBezTo>
                  <a:cubicBezTo>
                    <a:pt x="47" y="74"/>
                    <a:pt x="51" y="75"/>
                    <a:pt x="55" y="77"/>
                  </a:cubicBezTo>
                  <a:cubicBezTo>
                    <a:pt x="52" y="86"/>
                    <a:pt x="47" y="92"/>
                    <a:pt x="43" y="92"/>
                  </a:cubicBezTo>
                  <a:close/>
                  <a:moveTo>
                    <a:pt x="79" y="73"/>
                  </a:moveTo>
                  <a:cubicBezTo>
                    <a:pt x="77" y="76"/>
                    <a:pt x="70" y="77"/>
                    <a:pt x="60" y="74"/>
                  </a:cubicBezTo>
                  <a:cubicBezTo>
                    <a:pt x="61" y="69"/>
                    <a:pt x="62" y="64"/>
                    <a:pt x="63" y="58"/>
                  </a:cubicBezTo>
                  <a:cubicBezTo>
                    <a:pt x="65" y="56"/>
                    <a:pt x="68" y="53"/>
                    <a:pt x="71" y="51"/>
                  </a:cubicBezTo>
                  <a:cubicBezTo>
                    <a:pt x="72" y="53"/>
                    <a:pt x="74" y="55"/>
                    <a:pt x="75" y="57"/>
                  </a:cubicBezTo>
                  <a:cubicBezTo>
                    <a:pt x="80" y="64"/>
                    <a:pt x="81" y="70"/>
                    <a:pt x="79"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900" b="0" i="0" u="none" strike="noStrike" kern="0" cap="none" spc="0" normalizeH="0" baseline="0" noProof="0">
                <a:ln>
                  <a:noFill/>
                </a:ln>
                <a:solidFill>
                  <a:schemeClr val="tx2"/>
                </a:solidFill>
                <a:effectLst/>
                <a:uLnTx/>
                <a:uFillTx/>
                <a:latin typeface="Graphik" charset="0"/>
                <a:cs typeface="Arial" charset="0"/>
              </a:endParaRPr>
            </a:p>
          </p:txBody>
        </p:sp>
        <p:sp>
          <p:nvSpPr>
            <p:cNvPr id="157" name="Freeform 15">
              <a:extLst>
                <a:ext uri="{FF2B5EF4-FFF2-40B4-BE49-F238E27FC236}">
                  <a16:creationId xmlns:a16="http://schemas.microsoft.com/office/drawing/2014/main" id="{F5FFC3EE-BCC3-2AC1-0AC9-1C9D5C24C990}"/>
                </a:ext>
              </a:extLst>
            </p:cNvPr>
            <p:cNvSpPr>
              <a:spLocks noEditPoints="1"/>
            </p:cNvSpPr>
            <p:nvPr/>
          </p:nvSpPr>
          <p:spPr bwMode="auto">
            <a:xfrm>
              <a:off x="8605838" y="-2397125"/>
              <a:ext cx="131763" cy="133350"/>
            </a:xfrm>
            <a:custGeom>
              <a:avLst/>
              <a:gdLst>
                <a:gd name="T0" fmla="*/ 10 w 20"/>
                <a:gd name="T1" fmla="*/ 0 h 20"/>
                <a:gd name="T2" fmla="*/ 0 w 20"/>
                <a:gd name="T3" fmla="*/ 10 h 20"/>
                <a:gd name="T4" fmla="*/ 10 w 20"/>
                <a:gd name="T5" fmla="*/ 20 h 20"/>
                <a:gd name="T6" fmla="*/ 20 w 20"/>
                <a:gd name="T7" fmla="*/ 10 h 20"/>
                <a:gd name="T8" fmla="*/ 10 w 20"/>
                <a:gd name="T9" fmla="*/ 0 h 20"/>
                <a:gd name="T10" fmla="*/ 10 w 20"/>
                <a:gd name="T11" fmla="*/ 16 h 20"/>
                <a:gd name="T12" fmla="*/ 4 w 20"/>
                <a:gd name="T13" fmla="*/ 10 h 20"/>
                <a:gd name="T14" fmla="*/ 10 w 20"/>
                <a:gd name="T15" fmla="*/ 4 h 20"/>
                <a:gd name="T16" fmla="*/ 16 w 20"/>
                <a:gd name="T17" fmla="*/ 10 h 20"/>
                <a:gd name="T18" fmla="*/ 10 w 20"/>
                <a:gd name="T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9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58" name="Group 77">
            <a:extLst>
              <a:ext uri="{FF2B5EF4-FFF2-40B4-BE49-F238E27FC236}">
                <a16:creationId xmlns:a16="http://schemas.microsoft.com/office/drawing/2014/main" id="{EC20D927-0C4A-58DA-29C4-747FD4C5EF1F}"/>
              </a:ext>
            </a:extLst>
          </p:cNvPr>
          <p:cNvGrpSpPr>
            <a:grpSpLocks noChangeAspect="1"/>
          </p:cNvGrpSpPr>
          <p:nvPr/>
        </p:nvGrpSpPr>
        <p:grpSpPr bwMode="auto">
          <a:xfrm>
            <a:off x="10153162" y="4114392"/>
            <a:ext cx="314626" cy="268955"/>
            <a:chOff x="3613" y="1954"/>
            <a:chExt cx="434" cy="371"/>
          </a:xfrm>
          <a:solidFill>
            <a:srgbClr val="FFFFFF"/>
          </a:solidFill>
        </p:grpSpPr>
        <p:sp>
          <p:nvSpPr>
            <p:cNvPr id="159" name="Freeform 78">
              <a:extLst>
                <a:ext uri="{FF2B5EF4-FFF2-40B4-BE49-F238E27FC236}">
                  <a16:creationId xmlns:a16="http://schemas.microsoft.com/office/drawing/2014/main" id="{514E9C3E-E0D3-4DE7-1EF1-971F47437CE5}"/>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60" name="Freeform 79">
              <a:extLst>
                <a:ext uri="{FF2B5EF4-FFF2-40B4-BE49-F238E27FC236}">
                  <a16:creationId xmlns:a16="http://schemas.microsoft.com/office/drawing/2014/main" id="{7972D762-5383-6504-CB4C-98AE1BE5C089}"/>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61" name="Freeform 80">
              <a:extLst>
                <a:ext uri="{FF2B5EF4-FFF2-40B4-BE49-F238E27FC236}">
                  <a16:creationId xmlns:a16="http://schemas.microsoft.com/office/drawing/2014/main" id="{FEA4EAA3-DEB6-5EEC-D5C5-1C11941FF800}"/>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sp>
        <p:nvSpPr>
          <p:cNvPr id="162" name="Freeform: Shape 161">
            <a:extLst>
              <a:ext uri="{FF2B5EF4-FFF2-40B4-BE49-F238E27FC236}">
                <a16:creationId xmlns:a16="http://schemas.microsoft.com/office/drawing/2014/main" id="{7F16FCE7-18D1-97C2-D1E7-734DF96E616A}"/>
              </a:ext>
            </a:extLst>
          </p:cNvPr>
          <p:cNvSpPr>
            <a:spLocks noChangeAspect="1"/>
          </p:cNvSpPr>
          <p:nvPr/>
        </p:nvSpPr>
        <p:spPr>
          <a:xfrm>
            <a:off x="8423157" y="2525157"/>
            <a:ext cx="280906" cy="301752"/>
          </a:xfrm>
          <a:custGeom>
            <a:avLst/>
            <a:gdLst>
              <a:gd name="connsiteX0" fmla="*/ 415366 w 472859"/>
              <a:gd name="connsiteY0" fmla="*/ 322440 h 461771"/>
              <a:gd name="connsiteX1" fmla="*/ 348501 w 472859"/>
              <a:gd name="connsiteY1" fmla="*/ 304610 h 461771"/>
              <a:gd name="connsiteX2" fmla="*/ 348386 w 472859"/>
              <a:gd name="connsiteY2" fmla="*/ 304267 h 461771"/>
              <a:gd name="connsiteX3" fmla="*/ 339128 w 472859"/>
              <a:gd name="connsiteY3" fmla="*/ 302095 h 461771"/>
              <a:gd name="connsiteX4" fmla="*/ 307695 w 472859"/>
              <a:gd name="connsiteY4" fmla="*/ 293751 h 461771"/>
              <a:gd name="connsiteX5" fmla="*/ 344729 w 472859"/>
              <a:gd name="connsiteY5" fmla="*/ 229172 h 461771"/>
              <a:gd name="connsiteX6" fmla="*/ 359587 w 472859"/>
              <a:gd name="connsiteY6" fmla="*/ 217970 h 461771"/>
              <a:gd name="connsiteX7" fmla="*/ 367817 w 472859"/>
              <a:gd name="connsiteY7" fmla="*/ 192367 h 461771"/>
              <a:gd name="connsiteX8" fmla="*/ 344729 w 472859"/>
              <a:gd name="connsiteY8" fmla="*/ 155562 h 461771"/>
              <a:gd name="connsiteX9" fmla="*/ 344729 w 472859"/>
              <a:gd name="connsiteY9" fmla="*/ 115557 h 461771"/>
              <a:gd name="connsiteX10" fmla="*/ 344157 w 472859"/>
              <a:gd name="connsiteY10" fmla="*/ 112471 h 461771"/>
              <a:gd name="connsiteX11" fmla="*/ 344157 w 472859"/>
              <a:gd name="connsiteY11" fmla="*/ 78296 h 461771"/>
              <a:gd name="connsiteX12" fmla="*/ 464629 w 472859"/>
              <a:gd name="connsiteY12" fmla="*/ 57836 h 461771"/>
              <a:gd name="connsiteX13" fmla="*/ 472859 w 472859"/>
              <a:gd name="connsiteY13" fmla="*/ 48235 h 461771"/>
              <a:gd name="connsiteX14" fmla="*/ 464629 w 472859"/>
              <a:gd name="connsiteY14" fmla="*/ 38633 h 461771"/>
              <a:gd name="connsiteX15" fmla="*/ 238086 w 472859"/>
              <a:gd name="connsiteY15" fmla="*/ 0 h 461771"/>
              <a:gd name="connsiteX16" fmla="*/ 234772 w 472859"/>
              <a:gd name="connsiteY16" fmla="*/ 0 h 461771"/>
              <a:gd name="connsiteX17" fmla="*/ 8229 w 472859"/>
              <a:gd name="connsiteY17" fmla="*/ 38633 h 461771"/>
              <a:gd name="connsiteX18" fmla="*/ 0 w 472859"/>
              <a:gd name="connsiteY18" fmla="*/ 48235 h 461771"/>
              <a:gd name="connsiteX19" fmla="*/ 8229 w 472859"/>
              <a:gd name="connsiteY19" fmla="*/ 57836 h 461771"/>
              <a:gd name="connsiteX20" fmla="*/ 49378 w 472859"/>
              <a:gd name="connsiteY20" fmla="*/ 64808 h 461771"/>
              <a:gd name="connsiteX21" fmla="*/ 49378 w 472859"/>
              <a:gd name="connsiteY21" fmla="*/ 125387 h 461771"/>
              <a:gd name="connsiteX22" fmla="*/ 49378 w 472859"/>
              <a:gd name="connsiteY22" fmla="*/ 125387 h 461771"/>
              <a:gd name="connsiteX23" fmla="*/ 20459 w 472859"/>
              <a:gd name="connsiteY23" fmla="*/ 257747 h 461771"/>
              <a:gd name="connsiteX24" fmla="*/ 23774 w 472859"/>
              <a:gd name="connsiteY24" fmla="*/ 265748 h 461771"/>
              <a:gd name="connsiteX25" fmla="*/ 30289 w 472859"/>
              <a:gd name="connsiteY25" fmla="*/ 268948 h 461771"/>
              <a:gd name="connsiteX26" fmla="*/ 88925 w 472859"/>
              <a:gd name="connsiteY26" fmla="*/ 268948 h 461771"/>
              <a:gd name="connsiteX27" fmla="*/ 97041 w 472859"/>
              <a:gd name="connsiteY27" fmla="*/ 265748 h 461771"/>
              <a:gd name="connsiteX28" fmla="*/ 98641 w 472859"/>
              <a:gd name="connsiteY28" fmla="*/ 257747 h 461771"/>
              <a:gd name="connsiteX29" fmla="*/ 69266 w 472859"/>
              <a:gd name="connsiteY29" fmla="*/ 123558 h 461771"/>
              <a:gd name="connsiteX30" fmla="*/ 68580 w 472859"/>
              <a:gd name="connsiteY30" fmla="*/ 120929 h 461771"/>
              <a:gd name="connsiteX31" fmla="*/ 68580 w 472859"/>
              <a:gd name="connsiteY31" fmla="*/ 67894 h 461771"/>
              <a:gd name="connsiteX32" fmla="*/ 128588 w 472859"/>
              <a:gd name="connsiteY32" fmla="*/ 78067 h 461771"/>
              <a:gd name="connsiteX33" fmla="*/ 128588 w 472859"/>
              <a:gd name="connsiteY33" fmla="*/ 114872 h 461771"/>
              <a:gd name="connsiteX34" fmla="*/ 128473 w 472859"/>
              <a:gd name="connsiteY34" fmla="*/ 115443 h 461771"/>
              <a:gd name="connsiteX35" fmla="*/ 128473 w 472859"/>
              <a:gd name="connsiteY35" fmla="*/ 155448 h 461771"/>
              <a:gd name="connsiteX36" fmla="*/ 107213 w 472859"/>
              <a:gd name="connsiteY36" fmla="*/ 192253 h 461771"/>
              <a:gd name="connsiteX37" fmla="*/ 128473 w 472859"/>
              <a:gd name="connsiteY37" fmla="*/ 229057 h 461771"/>
              <a:gd name="connsiteX38" fmla="*/ 165392 w 472859"/>
              <a:gd name="connsiteY38" fmla="*/ 293522 h 461771"/>
              <a:gd name="connsiteX39" fmla="*/ 133388 w 472859"/>
              <a:gd name="connsiteY39" fmla="*/ 302209 h 461771"/>
              <a:gd name="connsiteX40" fmla="*/ 129159 w 472859"/>
              <a:gd name="connsiteY40" fmla="*/ 303352 h 461771"/>
              <a:gd name="connsiteX41" fmla="*/ 59093 w 472859"/>
              <a:gd name="connsiteY41" fmla="*/ 322326 h 461771"/>
              <a:gd name="connsiteX42" fmla="*/ 57493 w 472859"/>
              <a:gd name="connsiteY42" fmla="*/ 322326 h 461771"/>
              <a:gd name="connsiteX43" fmla="*/ 0 w 472859"/>
              <a:gd name="connsiteY43" fmla="*/ 404051 h 461771"/>
              <a:gd name="connsiteX44" fmla="*/ 0 w 472859"/>
              <a:gd name="connsiteY44" fmla="*/ 452171 h 461771"/>
              <a:gd name="connsiteX45" fmla="*/ 9830 w 472859"/>
              <a:gd name="connsiteY45" fmla="*/ 461772 h 461771"/>
              <a:gd name="connsiteX46" fmla="*/ 462915 w 472859"/>
              <a:gd name="connsiteY46" fmla="*/ 461772 h 461771"/>
              <a:gd name="connsiteX47" fmla="*/ 472745 w 472859"/>
              <a:gd name="connsiteY47" fmla="*/ 452171 h 461771"/>
              <a:gd name="connsiteX48" fmla="*/ 472745 w 472859"/>
              <a:gd name="connsiteY48" fmla="*/ 404051 h 461771"/>
              <a:gd name="connsiteX49" fmla="*/ 415251 w 472859"/>
              <a:gd name="connsiteY49" fmla="*/ 322326 h 461771"/>
              <a:gd name="connsiteX50" fmla="*/ 77495 w 472859"/>
              <a:gd name="connsiteY50" fmla="*/ 249746 h 461771"/>
              <a:gd name="connsiteX51" fmla="*/ 43205 w 472859"/>
              <a:gd name="connsiteY51" fmla="*/ 249746 h 461771"/>
              <a:gd name="connsiteX52" fmla="*/ 59550 w 472859"/>
              <a:gd name="connsiteY52" fmla="*/ 169850 h 461771"/>
              <a:gd name="connsiteX53" fmla="*/ 77495 w 472859"/>
              <a:gd name="connsiteY53" fmla="*/ 249746 h 461771"/>
              <a:gd name="connsiteX54" fmla="*/ 236487 w 472859"/>
              <a:gd name="connsiteY54" fmla="*/ 19088 h 461771"/>
              <a:gd name="connsiteX55" fmla="*/ 405536 w 472859"/>
              <a:gd name="connsiteY55" fmla="*/ 48006 h 461771"/>
              <a:gd name="connsiteX56" fmla="*/ 335470 w 472859"/>
              <a:gd name="connsiteY56" fmla="*/ 60008 h 461771"/>
              <a:gd name="connsiteX57" fmla="*/ 334442 w 472859"/>
              <a:gd name="connsiteY57" fmla="*/ 59779 h 461771"/>
              <a:gd name="connsiteX58" fmla="*/ 330555 w 472859"/>
              <a:gd name="connsiteY58" fmla="*/ 60808 h 461771"/>
              <a:gd name="connsiteX59" fmla="*/ 236601 w 472859"/>
              <a:gd name="connsiteY59" fmla="*/ 76924 h 461771"/>
              <a:gd name="connsiteX60" fmla="*/ 143446 w 472859"/>
              <a:gd name="connsiteY60" fmla="*/ 61036 h 461771"/>
              <a:gd name="connsiteX61" fmla="*/ 138646 w 472859"/>
              <a:gd name="connsiteY61" fmla="*/ 59779 h 461771"/>
              <a:gd name="connsiteX62" fmla="*/ 137731 w 472859"/>
              <a:gd name="connsiteY62" fmla="*/ 60008 h 461771"/>
              <a:gd name="connsiteX63" fmla="*/ 67551 w 472859"/>
              <a:gd name="connsiteY63" fmla="*/ 48006 h 461771"/>
              <a:gd name="connsiteX64" fmla="*/ 236601 w 472859"/>
              <a:gd name="connsiteY64" fmla="*/ 19088 h 461771"/>
              <a:gd name="connsiteX65" fmla="*/ 234886 w 472859"/>
              <a:gd name="connsiteY65" fmla="*/ 96241 h 461771"/>
              <a:gd name="connsiteX66" fmla="*/ 238201 w 472859"/>
              <a:gd name="connsiteY66" fmla="*/ 96241 h 461771"/>
              <a:gd name="connsiteX67" fmla="*/ 324726 w 472859"/>
              <a:gd name="connsiteY67" fmla="*/ 81496 h 461771"/>
              <a:gd name="connsiteX68" fmla="*/ 324726 w 472859"/>
              <a:gd name="connsiteY68" fmla="*/ 110985 h 461771"/>
              <a:gd name="connsiteX69" fmla="*/ 236601 w 472859"/>
              <a:gd name="connsiteY69" fmla="*/ 134988 h 461771"/>
              <a:gd name="connsiteX70" fmla="*/ 148476 w 472859"/>
              <a:gd name="connsiteY70" fmla="*/ 110985 h 461771"/>
              <a:gd name="connsiteX71" fmla="*/ 148476 w 472859"/>
              <a:gd name="connsiteY71" fmla="*/ 81496 h 461771"/>
              <a:gd name="connsiteX72" fmla="*/ 235001 w 472859"/>
              <a:gd name="connsiteY72" fmla="*/ 96241 h 461771"/>
              <a:gd name="connsiteX73" fmla="*/ 148361 w 472859"/>
              <a:gd name="connsiteY73" fmla="*/ 221056 h 461771"/>
              <a:gd name="connsiteX74" fmla="*/ 138532 w 472859"/>
              <a:gd name="connsiteY74" fmla="*/ 211455 h 461771"/>
              <a:gd name="connsiteX75" fmla="*/ 127102 w 472859"/>
              <a:gd name="connsiteY75" fmla="*/ 192253 h 461771"/>
              <a:gd name="connsiteX76" fmla="*/ 138532 w 472859"/>
              <a:gd name="connsiteY76" fmla="*/ 173050 h 461771"/>
              <a:gd name="connsiteX77" fmla="*/ 148361 w 472859"/>
              <a:gd name="connsiteY77" fmla="*/ 163449 h 461771"/>
              <a:gd name="connsiteX78" fmla="*/ 148361 w 472859"/>
              <a:gd name="connsiteY78" fmla="*/ 133731 h 461771"/>
              <a:gd name="connsiteX79" fmla="*/ 236601 w 472859"/>
              <a:gd name="connsiteY79" fmla="*/ 154076 h 461771"/>
              <a:gd name="connsiteX80" fmla="*/ 325184 w 472859"/>
              <a:gd name="connsiteY80" fmla="*/ 133960 h 461771"/>
              <a:gd name="connsiteX81" fmla="*/ 325184 w 472859"/>
              <a:gd name="connsiteY81" fmla="*/ 163449 h 461771"/>
              <a:gd name="connsiteX82" fmla="*/ 335013 w 472859"/>
              <a:gd name="connsiteY82" fmla="*/ 173050 h 461771"/>
              <a:gd name="connsiteX83" fmla="*/ 348157 w 472859"/>
              <a:gd name="connsiteY83" fmla="*/ 192253 h 461771"/>
              <a:gd name="connsiteX84" fmla="*/ 343243 w 472859"/>
              <a:gd name="connsiteY84" fmla="*/ 206654 h 461771"/>
              <a:gd name="connsiteX85" fmla="*/ 335013 w 472859"/>
              <a:gd name="connsiteY85" fmla="*/ 211455 h 461771"/>
              <a:gd name="connsiteX86" fmla="*/ 325184 w 472859"/>
              <a:gd name="connsiteY86" fmla="*/ 221056 h 461771"/>
              <a:gd name="connsiteX87" fmla="*/ 236715 w 472859"/>
              <a:gd name="connsiteY87" fmla="*/ 307467 h 461771"/>
              <a:gd name="connsiteX88" fmla="*/ 148476 w 472859"/>
              <a:gd name="connsiteY88" fmla="*/ 221056 h 461771"/>
              <a:gd name="connsiteX89" fmla="*/ 235915 w 472859"/>
              <a:gd name="connsiteY89" fmla="*/ 326555 h 461771"/>
              <a:gd name="connsiteX90" fmla="*/ 236258 w 472859"/>
              <a:gd name="connsiteY90" fmla="*/ 326555 h 461771"/>
              <a:gd name="connsiteX91" fmla="*/ 236601 w 472859"/>
              <a:gd name="connsiteY91" fmla="*/ 326555 h 461771"/>
              <a:gd name="connsiteX92" fmla="*/ 236944 w 472859"/>
              <a:gd name="connsiteY92" fmla="*/ 326555 h 461771"/>
              <a:gd name="connsiteX93" fmla="*/ 237287 w 472859"/>
              <a:gd name="connsiteY93" fmla="*/ 326555 h 461771"/>
              <a:gd name="connsiteX94" fmla="*/ 287122 w 472859"/>
              <a:gd name="connsiteY94" fmla="*/ 308610 h 461771"/>
              <a:gd name="connsiteX95" fmla="*/ 320040 w 472859"/>
              <a:gd name="connsiteY95" fmla="*/ 317525 h 461771"/>
              <a:gd name="connsiteX96" fmla="*/ 236829 w 472859"/>
              <a:gd name="connsiteY96" fmla="*/ 399021 h 461771"/>
              <a:gd name="connsiteX97" fmla="*/ 152361 w 472859"/>
              <a:gd name="connsiteY97" fmla="*/ 317754 h 461771"/>
              <a:gd name="connsiteX98" fmla="*/ 186194 w 472859"/>
              <a:gd name="connsiteY98" fmla="*/ 308610 h 461771"/>
              <a:gd name="connsiteX99" fmla="*/ 236029 w 472859"/>
              <a:gd name="connsiteY99" fmla="*/ 326669 h 461771"/>
              <a:gd name="connsiteX100" fmla="*/ 453199 w 472859"/>
              <a:gd name="connsiteY100" fmla="*/ 442455 h 461771"/>
              <a:gd name="connsiteX101" fmla="*/ 19888 w 472859"/>
              <a:gd name="connsiteY101" fmla="*/ 442455 h 461771"/>
              <a:gd name="connsiteX102" fmla="*/ 19888 w 472859"/>
              <a:gd name="connsiteY102" fmla="*/ 403936 h 461771"/>
              <a:gd name="connsiteX103" fmla="*/ 64237 w 472859"/>
              <a:gd name="connsiteY103" fmla="*/ 341414 h 461771"/>
              <a:gd name="connsiteX104" fmla="*/ 131559 w 472859"/>
              <a:gd name="connsiteY104" fmla="*/ 323240 h 461771"/>
              <a:gd name="connsiteX105" fmla="*/ 230200 w 472859"/>
              <a:gd name="connsiteY105" fmla="*/ 419824 h 461771"/>
              <a:gd name="connsiteX106" fmla="*/ 236715 w 472859"/>
              <a:gd name="connsiteY106" fmla="*/ 423024 h 461771"/>
              <a:gd name="connsiteX107" fmla="*/ 243230 w 472859"/>
              <a:gd name="connsiteY107" fmla="*/ 419824 h 461771"/>
              <a:gd name="connsiteX108" fmla="*/ 343014 w 472859"/>
              <a:gd name="connsiteY108" fmla="*/ 323698 h 461771"/>
              <a:gd name="connsiteX109" fmla="*/ 408737 w 472859"/>
              <a:gd name="connsiteY109" fmla="*/ 341414 h 461771"/>
              <a:gd name="connsiteX110" fmla="*/ 453085 w 472859"/>
              <a:gd name="connsiteY110" fmla="*/ 403936 h 461771"/>
              <a:gd name="connsiteX111" fmla="*/ 453085 w 472859"/>
              <a:gd name="connsiteY111" fmla="*/ 442455 h 461771"/>
              <a:gd name="connsiteX112" fmla="*/ 177165 w 472859"/>
              <a:gd name="connsiteY112" fmla="*/ 192596 h 461771"/>
              <a:gd name="connsiteX113" fmla="*/ 167335 w 472859"/>
              <a:gd name="connsiteY113" fmla="*/ 182994 h 461771"/>
              <a:gd name="connsiteX114" fmla="*/ 172250 w 472859"/>
              <a:gd name="connsiteY114" fmla="*/ 168478 h 461771"/>
              <a:gd name="connsiteX115" fmla="*/ 195224 w 472859"/>
              <a:gd name="connsiteY115" fmla="*/ 163678 h 461771"/>
              <a:gd name="connsiteX116" fmla="*/ 200139 w 472859"/>
              <a:gd name="connsiteY116" fmla="*/ 163678 h 461771"/>
              <a:gd name="connsiteX117" fmla="*/ 221399 w 472859"/>
              <a:gd name="connsiteY117" fmla="*/ 168478 h 461771"/>
              <a:gd name="connsiteX118" fmla="*/ 226314 w 472859"/>
              <a:gd name="connsiteY118" fmla="*/ 182994 h 461771"/>
              <a:gd name="connsiteX119" fmla="*/ 216484 w 472859"/>
              <a:gd name="connsiteY119" fmla="*/ 192596 h 461771"/>
              <a:gd name="connsiteX120" fmla="*/ 206654 w 472859"/>
              <a:gd name="connsiteY120" fmla="*/ 182994 h 461771"/>
              <a:gd name="connsiteX121" fmla="*/ 186995 w 472859"/>
              <a:gd name="connsiteY121" fmla="*/ 182994 h 461771"/>
              <a:gd name="connsiteX122" fmla="*/ 177165 w 472859"/>
              <a:gd name="connsiteY122" fmla="*/ 192596 h 461771"/>
              <a:gd name="connsiteX123" fmla="*/ 246659 w 472859"/>
              <a:gd name="connsiteY123" fmla="*/ 182994 h 461771"/>
              <a:gd name="connsiteX124" fmla="*/ 251574 w 472859"/>
              <a:gd name="connsiteY124" fmla="*/ 168478 h 461771"/>
              <a:gd name="connsiteX125" fmla="*/ 274548 w 472859"/>
              <a:gd name="connsiteY125" fmla="*/ 163678 h 461771"/>
              <a:gd name="connsiteX126" fmla="*/ 279464 w 472859"/>
              <a:gd name="connsiteY126" fmla="*/ 163678 h 461771"/>
              <a:gd name="connsiteX127" fmla="*/ 300723 w 472859"/>
              <a:gd name="connsiteY127" fmla="*/ 168478 h 461771"/>
              <a:gd name="connsiteX128" fmla="*/ 305638 w 472859"/>
              <a:gd name="connsiteY128" fmla="*/ 182994 h 461771"/>
              <a:gd name="connsiteX129" fmla="*/ 295808 w 472859"/>
              <a:gd name="connsiteY129" fmla="*/ 192596 h 461771"/>
              <a:gd name="connsiteX130" fmla="*/ 285978 w 472859"/>
              <a:gd name="connsiteY130" fmla="*/ 182994 h 461771"/>
              <a:gd name="connsiteX131" fmla="*/ 266319 w 472859"/>
              <a:gd name="connsiteY131" fmla="*/ 182994 h 461771"/>
              <a:gd name="connsiteX132" fmla="*/ 256489 w 472859"/>
              <a:gd name="connsiteY132" fmla="*/ 192596 h 461771"/>
              <a:gd name="connsiteX133" fmla="*/ 246659 w 472859"/>
              <a:gd name="connsiteY133" fmla="*/ 182994 h 46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72859" h="461771">
                <a:moveTo>
                  <a:pt x="415366" y="322440"/>
                </a:moveTo>
                <a:cubicBezTo>
                  <a:pt x="415366" y="322440"/>
                  <a:pt x="415366" y="322440"/>
                  <a:pt x="348501" y="304610"/>
                </a:cubicBezTo>
                <a:cubicBezTo>
                  <a:pt x="348501" y="304610"/>
                  <a:pt x="348501" y="304381"/>
                  <a:pt x="348386" y="304267"/>
                </a:cubicBezTo>
                <a:cubicBezTo>
                  <a:pt x="345529" y="302324"/>
                  <a:pt x="342100" y="301752"/>
                  <a:pt x="339128" y="302095"/>
                </a:cubicBezTo>
                <a:cubicBezTo>
                  <a:pt x="329870" y="299580"/>
                  <a:pt x="319354" y="296837"/>
                  <a:pt x="307695" y="293751"/>
                </a:cubicBezTo>
                <a:cubicBezTo>
                  <a:pt x="326555" y="277292"/>
                  <a:pt x="341871" y="255232"/>
                  <a:pt x="344729" y="229172"/>
                </a:cubicBezTo>
                <a:cubicBezTo>
                  <a:pt x="351358" y="227571"/>
                  <a:pt x="356273" y="222771"/>
                  <a:pt x="359587" y="217970"/>
                </a:cubicBezTo>
                <a:cubicBezTo>
                  <a:pt x="364502" y="209969"/>
                  <a:pt x="367817" y="201968"/>
                  <a:pt x="367817" y="192367"/>
                </a:cubicBezTo>
                <a:cubicBezTo>
                  <a:pt x="367817" y="174765"/>
                  <a:pt x="357988" y="160363"/>
                  <a:pt x="344729" y="155562"/>
                </a:cubicBezTo>
                <a:lnTo>
                  <a:pt x="344729" y="115557"/>
                </a:lnTo>
                <a:cubicBezTo>
                  <a:pt x="344729" y="114529"/>
                  <a:pt x="344500" y="113386"/>
                  <a:pt x="344157" y="112471"/>
                </a:cubicBezTo>
                <a:lnTo>
                  <a:pt x="344157" y="78296"/>
                </a:lnTo>
                <a:cubicBezTo>
                  <a:pt x="374675" y="73038"/>
                  <a:pt x="413994" y="66408"/>
                  <a:pt x="464629" y="57836"/>
                </a:cubicBezTo>
                <a:cubicBezTo>
                  <a:pt x="469544" y="56236"/>
                  <a:pt x="472859" y="53035"/>
                  <a:pt x="472859" y="48235"/>
                </a:cubicBezTo>
                <a:cubicBezTo>
                  <a:pt x="472859" y="43434"/>
                  <a:pt x="469544" y="38633"/>
                  <a:pt x="464629" y="38633"/>
                </a:cubicBezTo>
                <a:lnTo>
                  <a:pt x="238086" y="0"/>
                </a:lnTo>
                <a:lnTo>
                  <a:pt x="234772" y="0"/>
                </a:lnTo>
                <a:lnTo>
                  <a:pt x="8229" y="38633"/>
                </a:lnTo>
                <a:cubicBezTo>
                  <a:pt x="3314" y="38633"/>
                  <a:pt x="0" y="43434"/>
                  <a:pt x="0" y="48235"/>
                </a:cubicBezTo>
                <a:cubicBezTo>
                  <a:pt x="0" y="53035"/>
                  <a:pt x="3314" y="56236"/>
                  <a:pt x="8229" y="57836"/>
                </a:cubicBezTo>
                <a:cubicBezTo>
                  <a:pt x="8229" y="57836"/>
                  <a:pt x="21945" y="60160"/>
                  <a:pt x="49378" y="64808"/>
                </a:cubicBezTo>
                <a:lnTo>
                  <a:pt x="49378" y="125387"/>
                </a:lnTo>
                <a:cubicBezTo>
                  <a:pt x="49378" y="125387"/>
                  <a:pt x="49378" y="125387"/>
                  <a:pt x="49378" y="125387"/>
                </a:cubicBezTo>
                <a:cubicBezTo>
                  <a:pt x="48120" y="131102"/>
                  <a:pt x="42863" y="155219"/>
                  <a:pt x="20459" y="257747"/>
                </a:cubicBezTo>
                <a:cubicBezTo>
                  <a:pt x="20459" y="259347"/>
                  <a:pt x="20459" y="262547"/>
                  <a:pt x="23774" y="265748"/>
                </a:cubicBezTo>
                <a:cubicBezTo>
                  <a:pt x="25374" y="267348"/>
                  <a:pt x="27089" y="268948"/>
                  <a:pt x="30289" y="268948"/>
                </a:cubicBezTo>
                <a:lnTo>
                  <a:pt x="88925" y="268948"/>
                </a:lnTo>
                <a:cubicBezTo>
                  <a:pt x="92240" y="268948"/>
                  <a:pt x="95440" y="267348"/>
                  <a:pt x="97041" y="265748"/>
                </a:cubicBezTo>
                <a:cubicBezTo>
                  <a:pt x="98641" y="262547"/>
                  <a:pt x="98641" y="259347"/>
                  <a:pt x="98641" y="257747"/>
                </a:cubicBezTo>
                <a:lnTo>
                  <a:pt x="69266" y="123558"/>
                </a:lnTo>
                <a:cubicBezTo>
                  <a:pt x="69266" y="122644"/>
                  <a:pt x="68923" y="121730"/>
                  <a:pt x="68580" y="120929"/>
                </a:cubicBezTo>
                <a:lnTo>
                  <a:pt x="68580" y="67894"/>
                </a:lnTo>
                <a:cubicBezTo>
                  <a:pt x="84239" y="70523"/>
                  <a:pt x="103784" y="73952"/>
                  <a:pt x="128588" y="78067"/>
                </a:cubicBezTo>
                <a:lnTo>
                  <a:pt x="128588" y="114872"/>
                </a:lnTo>
                <a:cubicBezTo>
                  <a:pt x="128588" y="114872"/>
                  <a:pt x="128473" y="115214"/>
                  <a:pt x="128473" y="115443"/>
                </a:cubicBezTo>
                <a:lnTo>
                  <a:pt x="128473" y="155448"/>
                </a:lnTo>
                <a:cubicBezTo>
                  <a:pt x="115328" y="160249"/>
                  <a:pt x="107213" y="174650"/>
                  <a:pt x="107213" y="192253"/>
                </a:cubicBezTo>
                <a:cubicBezTo>
                  <a:pt x="107213" y="209855"/>
                  <a:pt x="115443" y="224257"/>
                  <a:pt x="128473" y="229057"/>
                </a:cubicBezTo>
                <a:cubicBezTo>
                  <a:pt x="131331" y="255118"/>
                  <a:pt x="146646" y="277063"/>
                  <a:pt x="165392" y="293522"/>
                </a:cubicBezTo>
                <a:cubicBezTo>
                  <a:pt x="158076" y="295466"/>
                  <a:pt x="147675" y="298323"/>
                  <a:pt x="133388" y="302209"/>
                </a:cubicBezTo>
                <a:cubicBezTo>
                  <a:pt x="131902" y="302209"/>
                  <a:pt x="130530" y="302552"/>
                  <a:pt x="129159" y="303352"/>
                </a:cubicBezTo>
                <a:cubicBezTo>
                  <a:pt x="111785" y="308039"/>
                  <a:pt x="89039" y="314211"/>
                  <a:pt x="59093" y="322326"/>
                </a:cubicBezTo>
                <a:lnTo>
                  <a:pt x="57493" y="322326"/>
                </a:lnTo>
                <a:cubicBezTo>
                  <a:pt x="22974" y="335128"/>
                  <a:pt x="0" y="367246"/>
                  <a:pt x="0" y="404051"/>
                </a:cubicBezTo>
                <a:lnTo>
                  <a:pt x="0" y="452171"/>
                </a:lnTo>
                <a:cubicBezTo>
                  <a:pt x="0" y="456971"/>
                  <a:pt x="4915" y="461772"/>
                  <a:pt x="9830" y="461772"/>
                </a:cubicBezTo>
                <a:lnTo>
                  <a:pt x="462915" y="461772"/>
                </a:lnTo>
                <a:cubicBezTo>
                  <a:pt x="469430" y="461772"/>
                  <a:pt x="472745" y="456971"/>
                  <a:pt x="472745" y="452171"/>
                </a:cubicBezTo>
                <a:lnTo>
                  <a:pt x="472745" y="404051"/>
                </a:lnTo>
                <a:cubicBezTo>
                  <a:pt x="472745" y="367132"/>
                  <a:pt x="449770" y="335128"/>
                  <a:pt x="415251" y="322326"/>
                </a:cubicBezTo>
                <a:close/>
                <a:moveTo>
                  <a:pt x="77495" y="249746"/>
                </a:moveTo>
                <a:lnTo>
                  <a:pt x="43205" y="249746"/>
                </a:lnTo>
                <a:lnTo>
                  <a:pt x="59550" y="169850"/>
                </a:lnTo>
                <a:lnTo>
                  <a:pt x="77495" y="249746"/>
                </a:lnTo>
                <a:close/>
                <a:moveTo>
                  <a:pt x="236487" y="19088"/>
                </a:moveTo>
                <a:lnTo>
                  <a:pt x="405536" y="48006"/>
                </a:lnTo>
                <a:cubicBezTo>
                  <a:pt x="405536" y="48006"/>
                  <a:pt x="405536" y="48006"/>
                  <a:pt x="335470" y="60008"/>
                </a:cubicBezTo>
                <a:cubicBezTo>
                  <a:pt x="335128" y="60008"/>
                  <a:pt x="334784" y="59779"/>
                  <a:pt x="334442" y="59779"/>
                </a:cubicBezTo>
                <a:cubicBezTo>
                  <a:pt x="333070" y="59779"/>
                  <a:pt x="331813" y="60236"/>
                  <a:pt x="330555" y="60808"/>
                </a:cubicBezTo>
                <a:cubicBezTo>
                  <a:pt x="307238" y="64808"/>
                  <a:pt x="276720" y="70066"/>
                  <a:pt x="236601" y="76924"/>
                </a:cubicBezTo>
                <a:cubicBezTo>
                  <a:pt x="236601" y="76924"/>
                  <a:pt x="205545" y="71628"/>
                  <a:pt x="143446" y="61036"/>
                </a:cubicBezTo>
                <a:cubicBezTo>
                  <a:pt x="142075" y="60350"/>
                  <a:pt x="140589" y="59779"/>
                  <a:pt x="138646" y="59779"/>
                </a:cubicBezTo>
                <a:cubicBezTo>
                  <a:pt x="138303" y="59779"/>
                  <a:pt x="137960" y="60008"/>
                  <a:pt x="137731" y="60008"/>
                </a:cubicBezTo>
                <a:cubicBezTo>
                  <a:pt x="118415" y="56693"/>
                  <a:pt x="95326" y="52692"/>
                  <a:pt x="67551" y="48006"/>
                </a:cubicBezTo>
                <a:lnTo>
                  <a:pt x="236601" y="19088"/>
                </a:lnTo>
                <a:close/>
                <a:moveTo>
                  <a:pt x="234886" y="96241"/>
                </a:moveTo>
                <a:lnTo>
                  <a:pt x="238201" y="96241"/>
                </a:lnTo>
                <a:cubicBezTo>
                  <a:pt x="238201" y="96241"/>
                  <a:pt x="238201" y="96241"/>
                  <a:pt x="324726" y="81496"/>
                </a:cubicBezTo>
                <a:lnTo>
                  <a:pt x="324726" y="110985"/>
                </a:lnTo>
                <a:cubicBezTo>
                  <a:pt x="316611" y="117386"/>
                  <a:pt x="288836" y="134988"/>
                  <a:pt x="236601" y="134988"/>
                </a:cubicBezTo>
                <a:cubicBezTo>
                  <a:pt x="184366" y="134988"/>
                  <a:pt x="156591" y="117386"/>
                  <a:pt x="148476" y="110985"/>
                </a:cubicBezTo>
                <a:lnTo>
                  <a:pt x="148476" y="81496"/>
                </a:lnTo>
                <a:cubicBezTo>
                  <a:pt x="172822" y="85611"/>
                  <a:pt x="201397" y="90526"/>
                  <a:pt x="235001" y="96241"/>
                </a:cubicBezTo>
                <a:close/>
                <a:moveTo>
                  <a:pt x="148361" y="221056"/>
                </a:moveTo>
                <a:cubicBezTo>
                  <a:pt x="148361" y="216256"/>
                  <a:pt x="145047" y="211455"/>
                  <a:pt x="138532" y="211455"/>
                </a:cubicBezTo>
                <a:cubicBezTo>
                  <a:pt x="128702" y="211455"/>
                  <a:pt x="127102" y="198653"/>
                  <a:pt x="127102" y="192253"/>
                </a:cubicBezTo>
                <a:cubicBezTo>
                  <a:pt x="127102" y="185852"/>
                  <a:pt x="128702" y="173050"/>
                  <a:pt x="138532" y="173050"/>
                </a:cubicBezTo>
                <a:cubicBezTo>
                  <a:pt x="145047" y="173050"/>
                  <a:pt x="148361" y="168250"/>
                  <a:pt x="148361" y="163449"/>
                </a:cubicBezTo>
                <a:lnTo>
                  <a:pt x="148361" y="133731"/>
                </a:lnTo>
                <a:cubicBezTo>
                  <a:pt x="164477" y="142875"/>
                  <a:pt x="192938" y="154076"/>
                  <a:pt x="236601" y="154076"/>
                </a:cubicBezTo>
                <a:cubicBezTo>
                  <a:pt x="280263" y="154076"/>
                  <a:pt x="308838" y="142989"/>
                  <a:pt x="325184" y="133960"/>
                </a:cubicBezTo>
                <a:lnTo>
                  <a:pt x="325184" y="163449"/>
                </a:lnTo>
                <a:cubicBezTo>
                  <a:pt x="325184" y="168250"/>
                  <a:pt x="330098" y="173050"/>
                  <a:pt x="335013" y="173050"/>
                </a:cubicBezTo>
                <a:cubicBezTo>
                  <a:pt x="344843" y="173050"/>
                  <a:pt x="348157" y="185852"/>
                  <a:pt x="348157" y="192253"/>
                </a:cubicBezTo>
                <a:cubicBezTo>
                  <a:pt x="348157" y="197053"/>
                  <a:pt x="346558" y="203454"/>
                  <a:pt x="343243" y="206654"/>
                </a:cubicBezTo>
                <a:cubicBezTo>
                  <a:pt x="341642" y="211455"/>
                  <a:pt x="338328" y="211455"/>
                  <a:pt x="335013" y="211455"/>
                </a:cubicBezTo>
                <a:cubicBezTo>
                  <a:pt x="330098" y="211455"/>
                  <a:pt x="325184" y="216256"/>
                  <a:pt x="325184" y="221056"/>
                </a:cubicBezTo>
                <a:cubicBezTo>
                  <a:pt x="325184" y="270434"/>
                  <a:pt x="263118" y="307124"/>
                  <a:pt x="236715" y="307467"/>
                </a:cubicBezTo>
                <a:cubicBezTo>
                  <a:pt x="210312" y="307238"/>
                  <a:pt x="148476" y="270548"/>
                  <a:pt x="148476" y="221056"/>
                </a:cubicBezTo>
                <a:close/>
                <a:moveTo>
                  <a:pt x="235915" y="326555"/>
                </a:moveTo>
                <a:cubicBezTo>
                  <a:pt x="235915" y="326555"/>
                  <a:pt x="236144" y="326555"/>
                  <a:pt x="236258" y="326555"/>
                </a:cubicBezTo>
                <a:cubicBezTo>
                  <a:pt x="236372" y="326555"/>
                  <a:pt x="236487" y="326555"/>
                  <a:pt x="236601" y="326555"/>
                </a:cubicBezTo>
                <a:cubicBezTo>
                  <a:pt x="236715" y="326555"/>
                  <a:pt x="236829" y="326555"/>
                  <a:pt x="236944" y="326555"/>
                </a:cubicBezTo>
                <a:cubicBezTo>
                  <a:pt x="237058" y="326555"/>
                  <a:pt x="237173" y="326555"/>
                  <a:pt x="237287" y="326555"/>
                </a:cubicBezTo>
                <a:cubicBezTo>
                  <a:pt x="249974" y="326212"/>
                  <a:pt x="268719" y="319811"/>
                  <a:pt x="287122" y="308610"/>
                </a:cubicBezTo>
                <a:cubicBezTo>
                  <a:pt x="290894" y="309639"/>
                  <a:pt x="299809" y="312039"/>
                  <a:pt x="320040" y="317525"/>
                </a:cubicBezTo>
                <a:cubicBezTo>
                  <a:pt x="307467" y="329870"/>
                  <a:pt x="283464" y="353416"/>
                  <a:pt x="236829" y="399021"/>
                </a:cubicBezTo>
                <a:cubicBezTo>
                  <a:pt x="236829" y="399021"/>
                  <a:pt x="236601" y="398793"/>
                  <a:pt x="152361" y="317754"/>
                </a:cubicBezTo>
                <a:cubicBezTo>
                  <a:pt x="162420" y="315011"/>
                  <a:pt x="173622" y="312039"/>
                  <a:pt x="186194" y="308610"/>
                </a:cubicBezTo>
                <a:cubicBezTo>
                  <a:pt x="204597" y="319926"/>
                  <a:pt x="223228" y="326327"/>
                  <a:pt x="236029" y="326669"/>
                </a:cubicBezTo>
                <a:close/>
                <a:moveTo>
                  <a:pt x="453199" y="442455"/>
                </a:moveTo>
                <a:lnTo>
                  <a:pt x="19888" y="442455"/>
                </a:lnTo>
                <a:lnTo>
                  <a:pt x="19888" y="403936"/>
                </a:lnTo>
                <a:cubicBezTo>
                  <a:pt x="19888" y="376733"/>
                  <a:pt x="37948" y="351015"/>
                  <a:pt x="64237" y="341414"/>
                </a:cubicBezTo>
                <a:cubicBezTo>
                  <a:pt x="64237" y="341414"/>
                  <a:pt x="86674" y="335356"/>
                  <a:pt x="131559" y="323240"/>
                </a:cubicBezTo>
                <a:cubicBezTo>
                  <a:pt x="140018" y="331584"/>
                  <a:pt x="163678" y="354787"/>
                  <a:pt x="230200" y="419824"/>
                </a:cubicBezTo>
                <a:cubicBezTo>
                  <a:pt x="231800" y="421424"/>
                  <a:pt x="235115" y="423024"/>
                  <a:pt x="236715" y="423024"/>
                </a:cubicBezTo>
                <a:cubicBezTo>
                  <a:pt x="240030" y="423024"/>
                  <a:pt x="241630" y="421424"/>
                  <a:pt x="243230" y="419824"/>
                </a:cubicBezTo>
                <a:cubicBezTo>
                  <a:pt x="243230" y="419824"/>
                  <a:pt x="243459" y="419595"/>
                  <a:pt x="343014" y="323698"/>
                </a:cubicBezTo>
                <a:cubicBezTo>
                  <a:pt x="359702" y="328155"/>
                  <a:pt x="381190" y="333985"/>
                  <a:pt x="408737" y="341414"/>
                </a:cubicBezTo>
                <a:cubicBezTo>
                  <a:pt x="435026" y="351015"/>
                  <a:pt x="453085" y="376733"/>
                  <a:pt x="453085" y="403936"/>
                </a:cubicBezTo>
                <a:lnTo>
                  <a:pt x="453085" y="442455"/>
                </a:lnTo>
                <a:close/>
                <a:moveTo>
                  <a:pt x="177165" y="192596"/>
                </a:moveTo>
                <a:cubicBezTo>
                  <a:pt x="172250" y="192596"/>
                  <a:pt x="167335" y="187795"/>
                  <a:pt x="167335" y="182994"/>
                </a:cubicBezTo>
                <a:cubicBezTo>
                  <a:pt x="167335" y="176594"/>
                  <a:pt x="168935" y="171793"/>
                  <a:pt x="172250" y="168478"/>
                </a:cubicBezTo>
                <a:cubicBezTo>
                  <a:pt x="178765" y="163678"/>
                  <a:pt x="186995" y="163678"/>
                  <a:pt x="195224" y="163678"/>
                </a:cubicBezTo>
                <a:lnTo>
                  <a:pt x="200139" y="163678"/>
                </a:lnTo>
                <a:cubicBezTo>
                  <a:pt x="208369" y="163678"/>
                  <a:pt x="214884" y="163678"/>
                  <a:pt x="221399" y="168478"/>
                </a:cubicBezTo>
                <a:cubicBezTo>
                  <a:pt x="224714" y="171679"/>
                  <a:pt x="226314" y="176479"/>
                  <a:pt x="226314" y="182994"/>
                </a:cubicBezTo>
                <a:cubicBezTo>
                  <a:pt x="226314" y="187795"/>
                  <a:pt x="222999" y="192596"/>
                  <a:pt x="216484" y="192596"/>
                </a:cubicBezTo>
                <a:cubicBezTo>
                  <a:pt x="211569" y="192596"/>
                  <a:pt x="206654" y="187795"/>
                  <a:pt x="206654" y="182994"/>
                </a:cubicBezTo>
                <a:lnTo>
                  <a:pt x="186995" y="182994"/>
                </a:lnTo>
                <a:cubicBezTo>
                  <a:pt x="186995" y="187795"/>
                  <a:pt x="183680" y="192596"/>
                  <a:pt x="177165" y="192596"/>
                </a:cubicBezTo>
                <a:close/>
                <a:moveTo>
                  <a:pt x="246659" y="182994"/>
                </a:moveTo>
                <a:cubicBezTo>
                  <a:pt x="246659" y="176594"/>
                  <a:pt x="248259" y="171793"/>
                  <a:pt x="251574" y="168478"/>
                </a:cubicBezTo>
                <a:cubicBezTo>
                  <a:pt x="258089" y="163678"/>
                  <a:pt x="266319" y="163678"/>
                  <a:pt x="274548" y="163678"/>
                </a:cubicBezTo>
                <a:lnTo>
                  <a:pt x="279464" y="163678"/>
                </a:lnTo>
                <a:cubicBezTo>
                  <a:pt x="287693" y="163678"/>
                  <a:pt x="294208" y="163678"/>
                  <a:pt x="300723" y="168478"/>
                </a:cubicBezTo>
                <a:cubicBezTo>
                  <a:pt x="304038" y="171679"/>
                  <a:pt x="305638" y="176479"/>
                  <a:pt x="305638" y="182994"/>
                </a:cubicBezTo>
                <a:cubicBezTo>
                  <a:pt x="305638" y="187795"/>
                  <a:pt x="302324" y="192596"/>
                  <a:pt x="295808" y="192596"/>
                </a:cubicBezTo>
                <a:cubicBezTo>
                  <a:pt x="290894" y="192596"/>
                  <a:pt x="285978" y="187795"/>
                  <a:pt x="285978" y="182994"/>
                </a:cubicBezTo>
                <a:lnTo>
                  <a:pt x="266319" y="182994"/>
                </a:lnTo>
                <a:cubicBezTo>
                  <a:pt x="266319" y="187795"/>
                  <a:pt x="263004" y="192596"/>
                  <a:pt x="256489" y="192596"/>
                </a:cubicBezTo>
                <a:cubicBezTo>
                  <a:pt x="251574" y="192596"/>
                  <a:pt x="246659" y="187795"/>
                  <a:pt x="246659" y="182994"/>
                </a:cubicBezTo>
                <a:close/>
              </a:path>
            </a:pathLst>
          </a:custGeom>
          <a:solidFill>
            <a:schemeClr val="bg1"/>
          </a:solidFill>
          <a:ln w="114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grpSp>
        <p:nvGrpSpPr>
          <p:cNvPr id="169" name="Group 79">
            <a:extLst>
              <a:ext uri="{FF2B5EF4-FFF2-40B4-BE49-F238E27FC236}">
                <a16:creationId xmlns:a16="http://schemas.microsoft.com/office/drawing/2014/main" id="{1AEBD57B-2C9F-AD61-D459-F46A25326130}"/>
              </a:ext>
            </a:extLst>
          </p:cNvPr>
          <p:cNvGrpSpPr>
            <a:grpSpLocks noChangeAspect="1"/>
          </p:cNvGrpSpPr>
          <p:nvPr/>
        </p:nvGrpSpPr>
        <p:grpSpPr bwMode="auto">
          <a:xfrm>
            <a:off x="10160937" y="2570022"/>
            <a:ext cx="299077" cy="212021"/>
            <a:chOff x="3437" y="1784"/>
            <a:chExt cx="426" cy="302"/>
          </a:xfrm>
          <a:solidFill>
            <a:srgbClr val="FFFFFF"/>
          </a:solidFill>
        </p:grpSpPr>
        <p:sp>
          <p:nvSpPr>
            <p:cNvPr id="170" name="Freeform 80">
              <a:extLst>
                <a:ext uri="{FF2B5EF4-FFF2-40B4-BE49-F238E27FC236}">
                  <a16:creationId xmlns:a16="http://schemas.microsoft.com/office/drawing/2014/main" id="{999F5C1B-7ED7-605D-013E-BC29072B22C5}"/>
                </a:ext>
              </a:extLst>
            </p:cNvPr>
            <p:cNvSpPr>
              <a:spLocks noEditPoints="1"/>
            </p:cNvSpPr>
            <p:nvPr/>
          </p:nvSpPr>
          <p:spPr bwMode="auto">
            <a:xfrm>
              <a:off x="3614" y="1962"/>
              <a:ext cx="72" cy="70"/>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7" y="0"/>
                    <a:pt x="48" y="11"/>
                    <a:pt x="48" y="24"/>
                  </a:cubicBezTo>
                  <a:cubicBezTo>
                    <a:pt x="48" y="37"/>
                    <a:pt x="37" y="48"/>
                    <a:pt x="24" y="48"/>
                  </a:cubicBezTo>
                  <a:close/>
                  <a:moveTo>
                    <a:pt x="24" y="12"/>
                  </a:moveTo>
                  <a:cubicBezTo>
                    <a:pt x="18" y="12"/>
                    <a:pt x="12" y="17"/>
                    <a:pt x="12" y="24"/>
                  </a:cubicBezTo>
                  <a:cubicBezTo>
                    <a:pt x="12" y="30"/>
                    <a:pt x="18" y="36"/>
                    <a:pt x="24" y="36"/>
                  </a:cubicBezTo>
                  <a:cubicBezTo>
                    <a:pt x="31" y="36"/>
                    <a:pt x="36" y="30"/>
                    <a:pt x="36" y="24"/>
                  </a:cubicBezTo>
                  <a:cubicBezTo>
                    <a:pt x="36" y="17"/>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1" name="Freeform 81">
              <a:extLst>
                <a:ext uri="{FF2B5EF4-FFF2-40B4-BE49-F238E27FC236}">
                  <a16:creationId xmlns:a16="http://schemas.microsoft.com/office/drawing/2014/main" id="{F23E1896-0D2A-E47A-EF5A-B0C915795089}"/>
                </a:ext>
              </a:extLst>
            </p:cNvPr>
            <p:cNvSpPr>
              <a:spLocks/>
            </p:cNvSpPr>
            <p:nvPr/>
          </p:nvSpPr>
          <p:spPr bwMode="auto">
            <a:xfrm>
              <a:off x="3659" y="1880"/>
              <a:ext cx="108" cy="107"/>
            </a:xfrm>
            <a:custGeom>
              <a:avLst/>
              <a:gdLst>
                <a:gd name="T0" fmla="*/ 7 w 73"/>
                <a:gd name="T1" fmla="*/ 72 h 72"/>
                <a:gd name="T2" fmla="*/ 3 w 73"/>
                <a:gd name="T3" fmla="*/ 70 h 72"/>
                <a:gd name="T4" fmla="*/ 3 w 73"/>
                <a:gd name="T5" fmla="*/ 62 h 72"/>
                <a:gd name="T6" fmla="*/ 62 w 73"/>
                <a:gd name="T7" fmla="*/ 2 h 72"/>
                <a:gd name="T8" fmla="*/ 71 w 73"/>
                <a:gd name="T9" fmla="*/ 2 h 72"/>
                <a:gd name="T10" fmla="*/ 71 w 73"/>
                <a:gd name="T11" fmla="*/ 11 h 72"/>
                <a:gd name="T12" fmla="*/ 11 w 73"/>
                <a:gd name="T13" fmla="*/ 70 h 72"/>
                <a:gd name="T14" fmla="*/ 7 w 73"/>
                <a:gd name="T15" fmla="*/ 7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72">
                  <a:moveTo>
                    <a:pt x="7" y="72"/>
                  </a:moveTo>
                  <a:cubicBezTo>
                    <a:pt x="5" y="72"/>
                    <a:pt x="4" y="72"/>
                    <a:pt x="3" y="70"/>
                  </a:cubicBezTo>
                  <a:cubicBezTo>
                    <a:pt x="0" y="68"/>
                    <a:pt x="0" y="64"/>
                    <a:pt x="3" y="62"/>
                  </a:cubicBezTo>
                  <a:cubicBezTo>
                    <a:pt x="62" y="2"/>
                    <a:pt x="62" y="2"/>
                    <a:pt x="62" y="2"/>
                  </a:cubicBezTo>
                  <a:cubicBezTo>
                    <a:pt x="64" y="0"/>
                    <a:pt x="68" y="0"/>
                    <a:pt x="71" y="2"/>
                  </a:cubicBezTo>
                  <a:cubicBezTo>
                    <a:pt x="73" y="5"/>
                    <a:pt x="73" y="9"/>
                    <a:pt x="71" y="11"/>
                  </a:cubicBezTo>
                  <a:cubicBezTo>
                    <a:pt x="11" y="70"/>
                    <a:pt x="11" y="70"/>
                    <a:pt x="11" y="70"/>
                  </a:cubicBezTo>
                  <a:cubicBezTo>
                    <a:pt x="10" y="72"/>
                    <a:pt x="9" y="72"/>
                    <a:pt x="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2" name="Freeform 82">
              <a:extLst>
                <a:ext uri="{FF2B5EF4-FFF2-40B4-BE49-F238E27FC236}">
                  <a16:creationId xmlns:a16="http://schemas.microsoft.com/office/drawing/2014/main" id="{B1851093-9644-09C9-DDF9-3EE4564E8797}"/>
                </a:ext>
              </a:extLst>
            </p:cNvPr>
            <p:cNvSpPr>
              <a:spLocks/>
            </p:cNvSpPr>
            <p:nvPr/>
          </p:nvSpPr>
          <p:spPr bwMode="auto">
            <a:xfrm>
              <a:off x="3472"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3" name="Freeform 83">
              <a:extLst>
                <a:ext uri="{FF2B5EF4-FFF2-40B4-BE49-F238E27FC236}">
                  <a16:creationId xmlns:a16="http://schemas.microsoft.com/office/drawing/2014/main" id="{9D5AD802-960E-D008-CD01-F216A42BEEF1}"/>
                </a:ext>
              </a:extLst>
            </p:cNvPr>
            <p:cNvSpPr>
              <a:spLocks/>
            </p:cNvSpPr>
            <p:nvPr/>
          </p:nvSpPr>
          <p:spPr bwMode="auto">
            <a:xfrm>
              <a:off x="3774"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4" name="Freeform 84">
              <a:extLst>
                <a:ext uri="{FF2B5EF4-FFF2-40B4-BE49-F238E27FC236}">
                  <a16:creationId xmlns:a16="http://schemas.microsoft.com/office/drawing/2014/main" id="{CE227620-8F90-26D0-531F-3697139E1AAA}"/>
                </a:ext>
              </a:extLst>
            </p:cNvPr>
            <p:cNvSpPr>
              <a:spLocks/>
            </p:cNvSpPr>
            <p:nvPr/>
          </p:nvSpPr>
          <p:spPr bwMode="auto">
            <a:xfrm>
              <a:off x="3764" y="1922"/>
              <a:ext cx="52" cy="32"/>
            </a:xfrm>
            <a:custGeom>
              <a:avLst/>
              <a:gdLst>
                <a:gd name="T0" fmla="*/ 6 w 35"/>
                <a:gd name="T1" fmla="*/ 22 h 22"/>
                <a:gd name="T2" fmla="*/ 1 w 35"/>
                <a:gd name="T3" fmla="*/ 19 h 22"/>
                <a:gd name="T4" fmla="*/ 4 w 35"/>
                <a:gd name="T5" fmla="*/ 11 h 22"/>
                <a:gd name="T6" fmla="*/ 26 w 35"/>
                <a:gd name="T7" fmla="*/ 2 h 22"/>
                <a:gd name="T8" fmla="*/ 34 w 35"/>
                <a:gd name="T9" fmla="*/ 5 h 22"/>
                <a:gd name="T10" fmla="*/ 31 w 35"/>
                <a:gd name="T11" fmla="*/ 13 h 22"/>
                <a:gd name="T12" fmla="*/ 9 w 35"/>
                <a:gd name="T13" fmla="*/ 22 h 22"/>
                <a:gd name="T14" fmla="*/ 6 w 35"/>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2">
                  <a:moveTo>
                    <a:pt x="6" y="22"/>
                  </a:moveTo>
                  <a:cubicBezTo>
                    <a:pt x="4" y="22"/>
                    <a:pt x="2" y="21"/>
                    <a:pt x="1" y="19"/>
                  </a:cubicBezTo>
                  <a:cubicBezTo>
                    <a:pt x="0" y="16"/>
                    <a:pt x="1" y="12"/>
                    <a:pt x="4" y="11"/>
                  </a:cubicBezTo>
                  <a:cubicBezTo>
                    <a:pt x="26" y="2"/>
                    <a:pt x="26" y="2"/>
                    <a:pt x="26" y="2"/>
                  </a:cubicBezTo>
                  <a:cubicBezTo>
                    <a:pt x="29" y="0"/>
                    <a:pt x="33" y="2"/>
                    <a:pt x="34" y="5"/>
                  </a:cubicBezTo>
                  <a:cubicBezTo>
                    <a:pt x="35" y="8"/>
                    <a:pt x="34" y="11"/>
                    <a:pt x="31" y="13"/>
                  </a:cubicBezTo>
                  <a:cubicBezTo>
                    <a:pt x="9" y="22"/>
                    <a:pt x="9" y="22"/>
                    <a:pt x="9" y="22"/>
                  </a:cubicBezTo>
                  <a:cubicBezTo>
                    <a:pt x="8" y="22"/>
                    <a:pt x="7" y="22"/>
                    <a:pt x="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5" name="Freeform 85">
              <a:extLst>
                <a:ext uri="{FF2B5EF4-FFF2-40B4-BE49-F238E27FC236}">
                  <a16:creationId xmlns:a16="http://schemas.microsoft.com/office/drawing/2014/main" id="{4C6D0824-4DCF-E8FD-39C0-B843AC521D3C}"/>
                </a:ext>
              </a:extLst>
            </p:cNvPr>
            <p:cNvSpPr>
              <a:spLocks/>
            </p:cNvSpPr>
            <p:nvPr/>
          </p:nvSpPr>
          <p:spPr bwMode="auto">
            <a:xfrm>
              <a:off x="3691" y="1832"/>
              <a:ext cx="34" cy="51"/>
            </a:xfrm>
            <a:custGeom>
              <a:avLst/>
              <a:gdLst>
                <a:gd name="T0" fmla="*/ 7 w 23"/>
                <a:gd name="T1" fmla="*/ 35 h 35"/>
                <a:gd name="T2" fmla="*/ 4 w 23"/>
                <a:gd name="T3" fmla="*/ 34 h 35"/>
                <a:gd name="T4" fmla="*/ 1 w 23"/>
                <a:gd name="T5" fmla="*/ 26 h 35"/>
                <a:gd name="T6" fmla="*/ 10 w 23"/>
                <a:gd name="T7" fmla="*/ 4 h 35"/>
                <a:gd name="T8" fmla="*/ 18 w 23"/>
                <a:gd name="T9" fmla="*/ 1 h 35"/>
                <a:gd name="T10" fmla="*/ 21 w 23"/>
                <a:gd name="T11" fmla="*/ 9 h 35"/>
                <a:gd name="T12" fmla="*/ 12 w 23"/>
                <a:gd name="T13" fmla="*/ 31 h 35"/>
                <a:gd name="T14" fmla="*/ 7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7" y="35"/>
                  </a:moveTo>
                  <a:cubicBezTo>
                    <a:pt x="6" y="35"/>
                    <a:pt x="5" y="35"/>
                    <a:pt x="4" y="34"/>
                  </a:cubicBezTo>
                  <a:cubicBezTo>
                    <a:pt x="1" y="33"/>
                    <a:pt x="0" y="29"/>
                    <a:pt x="1" y="26"/>
                  </a:cubicBezTo>
                  <a:cubicBezTo>
                    <a:pt x="10" y="4"/>
                    <a:pt x="10" y="4"/>
                    <a:pt x="10" y="4"/>
                  </a:cubicBezTo>
                  <a:cubicBezTo>
                    <a:pt x="12" y="1"/>
                    <a:pt x="15" y="0"/>
                    <a:pt x="18" y="1"/>
                  </a:cubicBezTo>
                  <a:cubicBezTo>
                    <a:pt x="21" y="2"/>
                    <a:pt x="23" y="6"/>
                    <a:pt x="21" y="9"/>
                  </a:cubicBezTo>
                  <a:cubicBezTo>
                    <a:pt x="12" y="31"/>
                    <a:pt x="12" y="31"/>
                    <a:pt x="12" y="31"/>
                  </a:cubicBezTo>
                  <a:cubicBezTo>
                    <a:pt x="11" y="33"/>
                    <a:pt x="9" y="35"/>
                    <a:pt x="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6" name="Freeform 86">
              <a:extLst>
                <a:ext uri="{FF2B5EF4-FFF2-40B4-BE49-F238E27FC236}">
                  <a16:creationId xmlns:a16="http://schemas.microsoft.com/office/drawing/2014/main" id="{B625BA8F-3FB1-3137-F717-6DCD5B7B6BD5}"/>
                </a:ext>
              </a:extLst>
            </p:cNvPr>
            <p:cNvSpPr>
              <a:spLocks/>
            </p:cNvSpPr>
            <p:nvPr/>
          </p:nvSpPr>
          <p:spPr bwMode="auto">
            <a:xfrm>
              <a:off x="3641" y="1820"/>
              <a:ext cx="18" cy="53"/>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3" y="36"/>
                    <a:pt x="0" y="33"/>
                    <a:pt x="0" y="30"/>
                  </a:cubicBezTo>
                  <a:cubicBezTo>
                    <a:pt x="0" y="6"/>
                    <a:pt x="0" y="6"/>
                    <a:pt x="0" y="6"/>
                  </a:cubicBezTo>
                  <a:cubicBezTo>
                    <a:pt x="0" y="3"/>
                    <a:pt x="3" y="0"/>
                    <a:pt x="6" y="0"/>
                  </a:cubicBezTo>
                  <a:cubicBezTo>
                    <a:pt x="10" y="0"/>
                    <a:pt x="12" y="3"/>
                    <a:pt x="12" y="6"/>
                  </a:cubicBezTo>
                  <a:cubicBezTo>
                    <a:pt x="12" y="30"/>
                    <a:pt x="12" y="30"/>
                    <a:pt x="12" y="30"/>
                  </a:cubicBezTo>
                  <a:cubicBezTo>
                    <a:pt x="12" y="33"/>
                    <a:pt x="10"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7" name="Freeform 87">
              <a:extLst>
                <a:ext uri="{FF2B5EF4-FFF2-40B4-BE49-F238E27FC236}">
                  <a16:creationId xmlns:a16="http://schemas.microsoft.com/office/drawing/2014/main" id="{ACE1F8A4-DB62-30AF-4DCB-2C6956CBBDCF}"/>
                </a:ext>
              </a:extLst>
            </p:cNvPr>
            <p:cNvSpPr>
              <a:spLocks/>
            </p:cNvSpPr>
            <p:nvPr/>
          </p:nvSpPr>
          <p:spPr bwMode="auto">
            <a:xfrm>
              <a:off x="3576" y="1832"/>
              <a:ext cx="34" cy="51"/>
            </a:xfrm>
            <a:custGeom>
              <a:avLst/>
              <a:gdLst>
                <a:gd name="T0" fmla="*/ 16 w 23"/>
                <a:gd name="T1" fmla="*/ 35 h 35"/>
                <a:gd name="T2" fmla="*/ 10 w 23"/>
                <a:gd name="T3" fmla="*/ 31 h 35"/>
                <a:gd name="T4" fmla="*/ 1 w 23"/>
                <a:gd name="T5" fmla="*/ 9 h 35"/>
                <a:gd name="T6" fmla="*/ 4 w 23"/>
                <a:gd name="T7" fmla="*/ 1 h 35"/>
                <a:gd name="T8" fmla="*/ 12 w 23"/>
                <a:gd name="T9" fmla="*/ 4 h 35"/>
                <a:gd name="T10" fmla="*/ 21 w 23"/>
                <a:gd name="T11" fmla="*/ 26 h 35"/>
                <a:gd name="T12" fmla="*/ 18 w 23"/>
                <a:gd name="T13" fmla="*/ 34 h 35"/>
                <a:gd name="T14" fmla="*/ 16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16" y="35"/>
                  </a:moveTo>
                  <a:cubicBezTo>
                    <a:pt x="13" y="35"/>
                    <a:pt x="11" y="33"/>
                    <a:pt x="10" y="31"/>
                  </a:cubicBezTo>
                  <a:cubicBezTo>
                    <a:pt x="1" y="9"/>
                    <a:pt x="1" y="9"/>
                    <a:pt x="1" y="9"/>
                  </a:cubicBezTo>
                  <a:cubicBezTo>
                    <a:pt x="0" y="6"/>
                    <a:pt x="1" y="2"/>
                    <a:pt x="4" y="1"/>
                  </a:cubicBezTo>
                  <a:cubicBezTo>
                    <a:pt x="7" y="0"/>
                    <a:pt x="11" y="1"/>
                    <a:pt x="12" y="4"/>
                  </a:cubicBezTo>
                  <a:cubicBezTo>
                    <a:pt x="21" y="26"/>
                    <a:pt x="21" y="26"/>
                    <a:pt x="21" y="26"/>
                  </a:cubicBezTo>
                  <a:cubicBezTo>
                    <a:pt x="23" y="29"/>
                    <a:pt x="21" y="33"/>
                    <a:pt x="18" y="34"/>
                  </a:cubicBezTo>
                  <a:cubicBezTo>
                    <a:pt x="17" y="35"/>
                    <a:pt x="17" y="35"/>
                    <a:pt x="1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8" name="Freeform 88">
              <a:extLst>
                <a:ext uri="{FF2B5EF4-FFF2-40B4-BE49-F238E27FC236}">
                  <a16:creationId xmlns:a16="http://schemas.microsoft.com/office/drawing/2014/main" id="{71B14AD3-1383-7D43-526C-376EADC310AA}"/>
                </a:ext>
              </a:extLst>
            </p:cNvPr>
            <p:cNvSpPr>
              <a:spLocks/>
            </p:cNvSpPr>
            <p:nvPr/>
          </p:nvSpPr>
          <p:spPr bwMode="auto">
            <a:xfrm>
              <a:off x="3521" y="1869"/>
              <a:ext cx="45" cy="42"/>
            </a:xfrm>
            <a:custGeom>
              <a:avLst/>
              <a:gdLst>
                <a:gd name="T0" fmla="*/ 24 w 30"/>
                <a:gd name="T1" fmla="*/ 29 h 29"/>
                <a:gd name="T2" fmla="*/ 19 w 30"/>
                <a:gd name="T3" fmla="*/ 27 h 29"/>
                <a:gd name="T4" fmla="*/ 2 w 30"/>
                <a:gd name="T5" fmla="*/ 10 h 29"/>
                <a:gd name="T6" fmla="*/ 2 w 30"/>
                <a:gd name="T7" fmla="*/ 2 h 29"/>
                <a:gd name="T8" fmla="*/ 11 w 30"/>
                <a:gd name="T9" fmla="*/ 2 h 29"/>
                <a:gd name="T10" fmla="*/ 28 w 30"/>
                <a:gd name="T11" fmla="*/ 19 h 29"/>
                <a:gd name="T12" fmla="*/ 28 w 30"/>
                <a:gd name="T13" fmla="*/ 27 h 29"/>
                <a:gd name="T14" fmla="*/ 24 w 30"/>
                <a:gd name="T15" fmla="*/ 29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4" y="29"/>
                  </a:moveTo>
                  <a:cubicBezTo>
                    <a:pt x="22" y="29"/>
                    <a:pt x="21" y="29"/>
                    <a:pt x="19" y="27"/>
                  </a:cubicBezTo>
                  <a:cubicBezTo>
                    <a:pt x="2" y="10"/>
                    <a:pt x="2" y="10"/>
                    <a:pt x="2" y="10"/>
                  </a:cubicBezTo>
                  <a:cubicBezTo>
                    <a:pt x="0" y="8"/>
                    <a:pt x="0" y="4"/>
                    <a:pt x="2" y="2"/>
                  </a:cubicBezTo>
                  <a:cubicBezTo>
                    <a:pt x="5" y="0"/>
                    <a:pt x="9" y="0"/>
                    <a:pt x="11" y="2"/>
                  </a:cubicBezTo>
                  <a:cubicBezTo>
                    <a:pt x="28" y="19"/>
                    <a:pt x="28" y="19"/>
                    <a:pt x="28" y="19"/>
                  </a:cubicBezTo>
                  <a:cubicBezTo>
                    <a:pt x="30" y="21"/>
                    <a:pt x="30" y="25"/>
                    <a:pt x="28" y="27"/>
                  </a:cubicBezTo>
                  <a:cubicBezTo>
                    <a:pt x="27" y="29"/>
                    <a:pt x="25" y="29"/>
                    <a:pt x="24"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9" name="Freeform 89">
              <a:extLst>
                <a:ext uri="{FF2B5EF4-FFF2-40B4-BE49-F238E27FC236}">
                  <a16:creationId xmlns:a16="http://schemas.microsoft.com/office/drawing/2014/main" id="{7DEB546D-702A-FF94-A32D-7E2718891F6F}"/>
                </a:ext>
              </a:extLst>
            </p:cNvPr>
            <p:cNvSpPr>
              <a:spLocks/>
            </p:cNvSpPr>
            <p:nvPr/>
          </p:nvSpPr>
          <p:spPr bwMode="auto">
            <a:xfrm>
              <a:off x="3484" y="1922"/>
              <a:ext cx="54" cy="32"/>
            </a:xfrm>
            <a:custGeom>
              <a:avLst/>
              <a:gdLst>
                <a:gd name="T0" fmla="*/ 29 w 36"/>
                <a:gd name="T1" fmla="*/ 22 h 22"/>
                <a:gd name="T2" fmla="*/ 27 w 36"/>
                <a:gd name="T3" fmla="*/ 22 h 22"/>
                <a:gd name="T4" fmla="*/ 5 w 36"/>
                <a:gd name="T5" fmla="*/ 13 h 22"/>
                <a:gd name="T6" fmla="*/ 1 w 36"/>
                <a:gd name="T7" fmla="*/ 5 h 22"/>
                <a:gd name="T8" fmla="*/ 9 w 36"/>
                <a:gd name="T9" fmla="*/ 2 h 22"/>
                <a:gd name="T10" fmla="*/ 31 w 36"/>
                <a:gd name="T11" fmla="*/ 11 h 22"/>
                <a:gd name="T12" fmla="*/ 35 w 36"/>
                <a:gd name="T13" fmla="*/ 19 h 22"/>
                <a:gd name="T14" fmla="*/ 29 w 36"/>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2">
                  <a:moveTo>
                    <a:pt x="29" y="22"/>
                  </a:moveTo>
                  <a:cubicBezTo>
                    <a:pt x="28" y="22"/>
                    <a:pt x="28" y="22"/>
                    <a:pt x="27" y="22"/>
                  </a:cubicBezTo>
                  <a:cubicBezTo>
                    <a:pt x="5" y="13"/>
                    <a:pt x="5" y="13"/>
                    <a:pt x="5" y="13"/>
                  </a:cubicBezTo>
                  <a:cubicBezTo>
                    <a:pt x="2" y="11"/>
                    <a:pt x="0" y="8"/>
                    <a:pt x="1" y="5"/>
                  </a:cubicBezTo>
                  <a:cubicBezTo>
                    <a:pt x="3" y="2"/>
                    <a:pt x="6" y="0"/>
                    <a:pt x="9" y="2"/>
                  </a:cubicBezTo>
                  <a:cubicBezTo>
                    <a:pt x="31" y="11"/>
                    <a:pt x="31" y="11"/>
                    <a:pt x="31" y="11"/>
                  </a:cubicBezTo>
                  <a:cubicBezTo>
                    <a:pt x="34" y="12"/>
                    <a:pt x="36" y="16"/>
                    <a:pt x="35" y="19"/>
                  </a:cubicBezTo>
                  <a:cubicBezTo>
                    <a:pt x="34" y="21"/>
                    <a:pt x="31" y="22"/>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0" name="Freeform 90">
              <a:extLst>
                <a:ext uri="{FF2B5EF4-FFF2-40B4-BE49-F238E27FC236}">
                  <a16:creationId xmlns:a16="http://schemas.microsoft.com/office/drawing/2014/main" id="{2831576D-1774-6178-366F-DAC82146CBEB}"/>
                </a:ext>
              </a:extLst>
            </p:cNvPr>
            <p:cNvSpPr>
              <a:spLocks noEditPoints="1"/>
            </p:cNvSpPr>
            <p:nvPr/>
          </p:nvSpPr>
          <p:spPr bwMode="auto">
            <a:xfrm>
              <a:off x="3437" y="1784"/>
              <a:ext cx="426" cy="302"/>
            </a:xfrm>
            <a:custGeom>
              <a:avLst/>
              <a:gdLst>
                <a:gd name="T0" fmla="*/ 282 w 288"/>
                <a:gd name="T1" fmla="*/ 204 h 204"/>
                <a:gd name="T2" fmla="*/ 6 w 288"/>
                <a:gd name="T3" fmla="*/ 204 h 204"/>
                <a:gd name="T4" fmla="*/ 0 w 288"/>
                <a:gd name="T5" fmla="*/ 198 h 204"/>
                <a:gd name="T6" fmla="*/ 0 w 288"/>
                <a:gd name="T7" fmla="*/ 144 h 204"/>
                <a:gd name="T8" fmla="*/ 144 w 288"/>
                <a:gd name="T9" fmla="*/ 0 h 204"/>
                <a:gd name="T10" fmla="*/ 288 w 288"/>
                <a:gd name="T11" fmla="*/ 144 h 204"/>
                <a:gd name="T12" fmla="*/ 288 w 288"/>
                <a:gd name="T13" fmla="*/ 198 h 204"/>
                <a:gd name="T14" fmla="*/ 282 w 288"/>
                <a:gd name="T15" fmla="*/ 204 h 204"/>
                <a:gd name="T16" fmla="*/ 12 w 288"/>
                <a:gd name="T17" fmla="*/ 192 h 204"/>
                <a:gd name="T18" fmla="*/ 276 w 288"/>
                <a:gd name="T19" fmla="*/ 192 h 204"/>
                <a:gd name="T20" fmla="*/ 276 w 288"/>
                <a:gd name="T21" fmla="*/ 144 h 204"/>
                <a:gd name="T22" fmla="*/ 144 w 288"/>
                <a:gd name="T23" fmla="*/ 12 h 204"/>
                <a:gd name="T24" fmla="*/ 12 w 288"/>
                <a:gd name="T25" fmla="*/ 144 h 204"/>
                <a:gd name="T26" fmla="*/ 12 w 288"/>
                <a:gd name="T27" fmla="*/ 19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04">
                  <a:moveTo>
                    <a:pt x="282" y="204"/>
                  </a:moveTo>
                  <a:cubicBezTo>
                    <a:pt x="6" y="204"/>
                    <a:pt x="6" y="204"/>
                    <a:pt x="6" y="204"/>
                  </a:cubicBezTo>
                  <a:cubicBezTo>
                    <a:pt x="3" y="204"/>
                    <a:pt x="0" y="201"/>
                    <a:pt x="0" y="198"/>
                  </a:cubicBezTo>
                  <a:cubicBezTo>
                    <a:pt x="0" y="144"/>
                    <a:pt x="0" y="144"/>
                    <a:pt x="0" y="144"/>
                  </a:cubicBezTo>
                  <a:cubicBezTo>
                    <a:pt x="0" y="64"/>
                    <a:pt x="65" y="0"/>
                    <a:pt x="144" y="0"/>
                  </a:cubicBezTo>
                  <a:cubicBezTo>
                    <a:pt x="224" y="0"/>
                    <a:pt x="288" y="64"/>
                    <a:pt x="288" y="144"/>
                  </a:cubicBezTo>
                  <a:cubicBezTo>
                    <a:pt x="288" y="198"/>
                    <a:pt x="288" y="198"/>
                    <a:pt x="288" y="198"/>
                  </a:cubicBezTo>
                  <a:cubicBezTo>
                    <a:pt x="288" y="201"/>
                    <a:pt x="286" y="204"/>
                    <a:pt x="282" y="204"/>
                  </a:cubicBezTo>
                  <a:close/>
                  <a:moveTo>
                    <a:pt x="12" y="192"/>
                  </a:moveTo>
                  <a:cubicBezTo>
                    <a:pt x="276" y="192"/>
                    <a:pt x="276" y="192"/>
                    <a:pt x="276" y="192"/>
                  </a:cubicBezTo>
                  <a:cubicBezTo>
                    <a:pt x="276" y="144"/>
                    <a:pt x="276" y="144"/>
                    <a:pt x="276" y="144"/>
                  </a:cubicBezTo>
                  <a:cubicBezTo>
                    <a:pt x="276" y="71"/>
                    <a:pt x="217" y="12"/>
                    <a:pt x="144" y="12"/>
                  </a:cubicBezTo>
                  <a:cubicBezTo>
                    <a:pt x="71" y="12"/>
                    <a:pt x="12" y="71"/>
                    <a:pt x="12" y="144"/>
                  </a:cubicBezTo>
                  <a:lnTo>
                    <a:pt x="1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181" name="Rectangle: Rounded Corners 180">
            <a:extLst>
              <a:ext uri="{FF2B5EF4-FFF2-40B4-BE49-F238E27FC236}">
                <a16:creationId xmlns:a16="http://schemas.microsoft.com/office/drawing/2014/main" id="{FCF35E89-5BEE-D400-E20D-30D6079DC6C7}"/>
              </a:ext>
            </a:extLst>
          </p:cNvPr>
          <p:cNvSpPr/>
          <p:nvPr/>
        </p:nvSpPr>
        <p:spPr>
          <a:xfrm>
            <a:off x="381000" y="1552206"/>
            <a:ext cx="3902242" cy="4583799"/>
          </a:xfrm>
          <a:prstGeom prst="roundRect">
            <a:avLst>
              <a:gd name="adj" fmla="val 2967"/>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r>
              <a:rPr lang="en-US" sz="1000" b="1">
                <a:solidFill>
                  <a:schemeClr val="accent1"/>
                </a:solidFill>
              </a:rPr>
              <a:t>Assess Risks</a:t>
            </a:r>
          </a:p>
          <a:p>
            <a:pPr marL="114300" indent="-114300">
              <a:buFont typeface="Arial" panose="020B0604020202020204" pitchFamily="34" charset="0"/>
              <a:buChar char="•"/>
            </a:pPr>
            <a:r>
              <a:rPr lang="en-US" sz="1000">
                <a:solidFill>
                  <a:schemeClr val="tx1"/>
                </a:solidFill>
              </a:rPr>
              <a:t>Create an inventory of all AI applications across the enterprise.</a:t>
            </a:r>
          </a:p>
          <a:p>
            <a:pPr marL="114300" indent="-114300">
              <a:buFont typeface="Arial" panose="020B0604020202020204" pitchFamily="34" charset="0"/>
              <a:buChar char="•"/>
            </a:pPr>
            <a:r>
              <a:rPr lang="en-US" sz="1000">
                <a:solidFill>
                  <a:schemeClr val="tx1"/>
                </a:solidFill>
              </a:rPr>
              <a:t>Create a catalog of all AI risks in the applications.</a:t>
            </a:r>
          </a:p>
          <a:p>
            <a:pPr marL="114300" indent="-114300">
              <a:buFont typeface="Arial" panose="020B0604020202020204" pitchFamily="34" charset="0"/>
              <a:buChar char="•"/>
            </a:pPr>
            <a:r>
              <a:rPr lang="en-US" sz="1000">
                <a:solidFill>
                  <a:schemeClr val="tx1"/>
                </a:solidFill>
              </a:rPr>
              <a:t>Assess the risks of the applications, considering the probability of the risks becoming issues and the resulting impact (financial, reputational, physical harm, etc.).</a:t>
            </a:r>
          </a:p>
          <a:p>
            <a:endParaRPr lang="en-US" sz="1000" b="1">
              <a:solidFill>
                <a:schemeClr val="accent1"/>
              </a:solidFill>
            </a:endParaRPr>
          </a:p>
          <a:p>
            <a:r>
              <a:rPr lang="en-US" sz="1000" b="1">
                <a:solidFill>
                  <a:schemeClr val="accent1"/>
                </a:solidFill>
              </a:rPr>
              <a:t>Plan Risk Mitigation</a:t>
            </a:r>
          </a:p>
          <a:p>
            <a:pPr marL="114300" indent="-114300">
              <a:buFont typeface="Arial" panose="020B0604020202020204" pitchFamily="34" charset="0"/>
              <a:buChar char="•"/>
            </a:pPr>
            <a:r>
              <a:rPr lang="en-US" sz="1000">
                <a:solidFill>
                  <a:schemeClr val="tx1"/>
                </a:solidFill>
              </a:rPr>
              <a:t>Define controls for each AI Risk.</a:t>
            </a:r>
          </a:p>
          <a:p>
            <a:pPr marL="114300" indent="-114300">
              <a:buFont typeface="Arial" panose="020B0604020202020204" pitchFamily="34" charset="0"/>
              <a:buChar char="•"/>
            </a:pPr>
            <a:r>
              <a:rPr lang="en-US" sz="1000">
                <a:solidFill>
                  <a:schemeClr val="tx1"/>
                </a:solidFill>
              </a:rPr>
              <a:t>Identify any relevant legal and regulatory requirements.</a:t>
            </a:r>
          </a:p>
          <a:p>
            <a:pPr marL="114300" indent="-114300">
              <a:buFont typeface="Arial" panose="020B0604020202020204" pitchFamily="34" charset="0"/>
              <a:buChar char="•"/>
            </a:pPr>
            <a:r>
              <a:rPr lang="en-US" sz="1000">
                <a:solidFill>
                  <a:schemeClr val="tx1"/>
                </a:solidFill>
              </a:rPr>
              <a:t>Define AI Usage and Development Policies that incorporate the controls.</a:t>
            </a:r>
          </a:p>
          <a:p>
            <a:pPr marL="114300" indent="-114300">
              <a:buFont typeface="Arial" panose="020B0604020202020204" pitchFamily="34" charset="0"/>
              <a:buChar char="•"/>
            </a:pPr>
            <a:r>
              <a:rPr lang="en-US" sz="1000">
                <a:solidFill>
                  <a:schemeClr val="tx1"/>
                </a:solidFill>
              </a:rPr>
              <a:t>Define KPIs for measuring risk mitigation such number of risk incidents mitigated effectively by controls and number of risks that became issues and impact.</a:t>
            </a:r>
          </a:p>
          <a:p>
            <a:endParaRPr lang="en-US" sz="1000" b="1">
              <a:solidFill>
                <a:schemeClr val="tx1"/>
              </a:solidFill>
            </a:endParaRPr>
          </a:p>
          <a:p>
            <a:r>
              <a:rPr lang="en-US" sz="1000" b="1">
                <a:solidFill>
                  <a:schemeClr val="accent1"/>
                </a:solidFill>
              </a:rPr>
              <a:t>Operationalize Controls</a:t>
            </a:r>
          </a:p>
          <a:p>
            <a:pPr marL="114300" indent="-114300">
              <a:buFont typeface="Arial" panose="020B0604020202020204" pitchFamily="34" charset="0"/>
              <a:buChar char="•"/>
            </a:pPr>
            <a:r>
              <a:rPr lang="en-US" sz="1000">
                <a:solidFill>
                  <a:schemeClr val="tx1"/>
                </a:solidFill>
              </a:rPr>
              <a:t>Upskill resources on AI risks and train them on the mitigation policies.</a:t>
            </a:r>
          </a:p>
          <a:p>
            <a:pPr marL="114300" indent="-114300">
              <a:buFont typeface="Arial" panose="020B0604020202020204" pitchFamily="34" charset="0"/>
              <a:buChar char="•"/>
            </a:pPr>
            <a:r>
              <a:rPr lang="en-US" sz="1000">
                <a:solidFill>
                  <a:schemeClr val="tx1"/>
                </a:solidFill>
              </a:rPr>
              <a:t>Implement controls, and monitoring and reporting tools.</a:t>
            </a:r>
          </a:p>
          <a:p>
            <a:pPr marL="114300" indent="-114300">
              <a:buFont typeface="Arial" panose="020B0604020202020204" pitchFamily="34" charset="0"/>
              <a:buChar char="•"/>
            </a:pPr>
            <a:r>
              <a:rPr lang="en-US" sz="1000">
                <a:solidFill>
                  <a:schemeClr val="tx1"/>
                </a:solidFill>
              </a:rPr>
              <a:t>Define an AI issue management process.</a:t>
            </a:r>
          </a:p>
          <a:p>
            <a:endParaRPr lang="en-US" sz="1000" b="1">
              <a:solidFill>
                <a:schemeClr val="tx1"/>
              </a:solidFill>
            </a:endParaRPr>
          </a:p>
          <a:p>
            <a:r>
              <a:rPr lang="en-US" sz="1000" b="1">
                <a:solidFill>
                  <a:schemeClr val="accent1"/>
                </a:solidFill>
              </a:rPr>
              <a:t>Monitor and Manage Issues</a:t>
            </a:r>
          </a:p>
          <a:p>
            <a:pPr marL="114300" indent="-114300">
              <a:buFont typeface="Arial" panose="020B0604020202020204" pitchFamily="34" charset="0"/>
              <a:buChar char="•"/>
            </a:pPr>
            <a:r>
              <a:rPr lang="en-US" sz="1000">
                <a:solidFill>
                  <a:schemeClr val="tx1"/>
                </a:solidFill>
              </a:rPr>
              <a:t>Activate continuous monitoring of AI risks with alerts and dashboards for risk management resources.</a:t>
            </a:r>
          </a:p>
          <a:p>
            <a:pPr marL="114300" indent="-114300">
              <a:buFont typeface="Arial" panose="020B0604020202020204" pitchFamily="34" charset="0"/>
              <a:buChar char="•"/>
            </a:pPr>
            <a:r>
              <a:rPr lang="en-US" sz="1000">
                <a:solidFill>
                  <a:schemeClr val="tx1"/>
                </a:solidFill>
              </a:rPr>
              <a:t>Monitor evolving legal and regulatory requirements.</a:t>
            </a:r>
          </a:p>
          <a:p>
            <a:pPr marL="114300" indent="-114300">
              <a:buFont typeface="Arial" panose="020B0604020202020204" pitchFamily="34" charset="0"/>
              <a:buChar char="•"/>
            </a:pPr>
            <a:r>
              <a:rPr lang="en-US" sz="1000">
                <a:solidFill>
                  <a:schemeClr val="tx1"/>
                </a:solidFill>
              </a:rPr>
              <a:t>Manage issues as they arise.</a:t>
            </a:r>
          </a:p>
          <a:p>
            <a:endParaRPr lang="en-US" sz="1000">
              <a:solidFill>
                <a:schemeClr val="tx1"/>
              </a:solidFill>
            </a:endParaRPr>
          </a:p>
        </p:txBody>
      </p:sp>
      <p:sp>
        <p:nvSpPr>
          <p:cNvPr id="324" name="Rectangle: Rounded Corners 323">
            <a:extLst>
              <a:ext uri="{FF2B5EF4-FFF2-40B4-BE49-F238E27FC236}">
                <a16:creationId xmlns:a16="http://schemas.microsoft.com/office/drawing/2014/main" id="{F53921C7-CCBC-9671-EC75-95766254DE6E}"/>
              </a:ext>
            </a:extLst>
          </p:cNvPr>
          <p:cNvSpPr/>
          <p:nvPr/>
        </p:nvSpPr>
        <p:spPr>
          <a:xfrm>
            <a:off x="6450674" y="2017108"/>
            <a:ext cx="1645920" cy="2560320"/>
          </a:xfrm>
          <a:prstGeom prst="roundRect">
            <a:avLst>
              <a:gd name="adj" fmla="val 2908"/>
            </a:avLst>
          </a:prstGeom>
          <a:solidFill>
            <a:srgbClr val="F6C6AC"/>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Plan Mitigation</a:t>
            </a:r>
          </a:p>
        </p:txBody>
      </p:sp>
      <p:sp>
        <p:nvSpPr>
          <p:cNvPr id="28" name="Rectangle: Rounded Corners 27">
            <a:extLst>
              <a:ext uri="{FF2B5EF4-FFF2-40B4-BE49-F238E27FC236}">
                <a16:creationId xmlns:a16="http://schemas.microsoft.com/office/drawing/2014/main" id="{5BB2EF95-6463-281E-533C-EFBF2BE776AF}"/>
              </a:ext>
            </a:extLst>
          </p:cNvPr>
          <p:cNvSpPr/>
          <p:nvPr/>
        </p:nvSpPr>
        <p:spPr>
          <a:xfrm>
            <a:off x="6579646" y="2445896"/>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dirty="0"/>
              <a:t>Define Controls to Mitigate AI Risks</a:t>
            </a:r>
          </a:p>
        </p:txBody>
      </p:sp>
      <p:sp>
        <p:nvSpPr>
          <p:cNvPr id="21" name="Rectangle: Rounded Corners 20">
            <a:extLst>
              <a:ext uri="{FF2B5EF4-FFF2-40B4-BE49-F238E27FC236}">
                <a16:creationId xmlns:a16="http://schemas.microsoft.com/office/drawing/2014/main" id="{CB187D22-4E9A-BEFD-8DFA-0FFFF3EA82EC}"/>
              </a:ext>
            </a:extLst>
          </p:cNvPr>
          <p:cNvSpPr/>
          <p:nvPr/>
        </p:nvSpPr>
        <p:spPr>
          <a:xfrm>
            <a:off x="6579078" y="4022343"/>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dirty="0"/>
              <a:t>Define Risk KPIs</a:t>
            </a:r>
          </a:p>
        </p:txBody>
      </p:sp>
      <p:sp>
        <p:nvSpPr>
          <p:cNvPr id="34" name="Rectangle: Rounded Corners 33">
            <a:extLst>
              <a:ext uri="{FF2B5EF4-FFF2-40B4-BE49-F238E27FC236}">
                <a16:creationId xmlns:a16="http://schemas.microsoft.com/office/drawing/2014/main" id="{67BF74B3-FB0C-808B-92BE-C214A5654847}"/>
              </a:ext>
            </a:extLst>
          </p:cNvPr>
          <p:cNvSpPr/>
          <p:nvPr/>
        </p:nvSpPr>
        <p:spPr>
          <a:xfrm>
            <a:off x="6579078" y="3500945"/>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dirty="0"/>
              <a:t>Define AI Development and Usage Policies</a:t>
            </a:r>
          </a:p>
        </p:txBody>
      </p:sp>
      <p:sp>
        <p:nvSpPr>
          <p:cNvPr id="64" name="Rectangle: Rounded Corners 63">
            <a:extLst>
              <a:ext uri="{FF2B5EF4-FFF2-40B4-BE49-F238E27FC236}">
                <a16:creationId xmlns:a16="http://schemas.microsoft.com/office/drawing/2014/main" id="{E1B14FF9-E68A-CC38-287E-6043DDC07F08}"/>
              </a:ext>
            </a:extLst>
          </p:cNvPr>
          <p:cNvSpPr/>
          <p:nvPr/>
        </p:nvSpPr>
        <p:spPr>
          <a:xfrm>
            <a:off x="6579646" y="2975003"/>
            <a:ext cx="1463040" cy="457200"/>
          </a:xfrm>
          <a:prstGeom prst="round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5760" tIns="0" rIns="0" bIns="0" rtlCol="0" anchor="ctr"/>
          <a:lstStyle/>
          <a:p>
            <a:pPr algn="ctr"/>
            <a:r>
              <a:rPr lang="en-US" sz="900" dirty="0"/>
              <a:t>Identify Legal and Regulatory Requirements</a:t>
            </a:r>
          </a:p>
        </p:txBody>
      </p:sp>
      <p:grpSp>
        <p:nvGrpSpPr>
          <p:cNvPr id="83" name="Group 151">
            <a:extLst>
              <a:ext uri="{FF2B5EF4-FFF2-40B4-BE49-F238E27FC236}">
                <a16:creationId xmlns:a16="http://schemas.microsoft.com/office/drawing/2014/main" id="{EA83F289-2D43-CA9C-8903-490E502BDD30}"/>
              </a:ext>
            </a:extLst>
          </p:cNvPr>
          <p:cNvGrpSpPr>
            <a:grpSpLocks noChangeAspect="1"/>
          </p:cNvGrpSpPr>
          <p:nvPr/>
        </p:nvGrpSpPr>
        <p:grpSpPr bwMode="auto">
          <a:xfrm>
            <a:off x="6669749" y="2528982"/>
            <a:ext cx="249706" cy="285856"/>
            <a:chOff x="3463" y="2992"/>
            <a:chExt cx="373" cy="427"/>
          </a:xfrm>
          <a:solidFill>
            <a:srgbClr val="FFFFFF"/>
          </a:solidFill>
        </p:grpSpPr>
        <p:sp>
          <p:nvSpPr>
            <p:cNvPr id="84" name="Freeform 152">
              <a:extLst>
                <a:ext uri="{FF2B5EF4-FFF2-40B4-BE49-F238E27FC236}">
                  <a16:creationId xmlns:a16="http://schemas.microsoft.com/office/drawing/2014/main" id="{A35A8038-A79E-4C4C-56CF-40C779C077D4}"/>
                </a:ext>
              </a:extLst>
            </p:cNvPr>
            <p:cNvSpPr>
              <a:spLocks noEditPoints="1"/>
            </p:cNvSpPr>
            <p:nvPr/>
          </p:nvSpPr>
          <p:spPr bwMode="auto">
            <a:xfrm>
              <a:off x="3463" y="2992"/>
              <a:ext cx="373" cy="427"/>
            </a:xfrm>
            <a:custGeom>
              <a:avLst/>
              <a:gdLst>
                <a:gd name="T0" fmla="*/ 126 w 252"/>
                <a:gd name="T1" fmla="*/ 288 h 288"/>
                <a:gd name="T2" fmla="*/ 124 w 252"/>
                <a:gd name="T3" fmla="*/ 288 h 288"/>
                <a:gd name="T4" fmla="*/ 0 w 252"/>
                <a:gd name="T5" fmla="*/ 60 h 288"/>
                <a:gd name="T6" fmla="*/ 4 w 252"/>
                <a:gd name="T7" fmla="*/ 54 h 288"/>
                <a:gd name="T8" fmla="*/ 121 w 252"/>
                <a:gd name="T9" fmla="*/ 2 h 288"/>
                <a:gd name="T10" fmla="*/ 130 w 252"/>
                <a:gd name="T11" fmla="*/ 2 h 288"/>
                <a:gd name="T12" fmla="*/ 247 w 252"/>
                <a:gd name="T13" fmla="*/ 54 h 288"/>
                <a:gd name="T14" fmla="*/ 252 w 252"/>
                <a:gd name="T15" fmla="*/ 60 h 288"/>
                <a:gd name="T16" fmla="*/ 128 w 252"/>
                <a:gd name="T17" fmla="*/ 288 h 288"/>
                <a:gd name="T18" fmla="*/ 126 w 252"/>
                <a:gd name="T19" fmla="*/ 288 h 288"/>
                <a:gd name="T20" fmla="*/ 12 w 252"/>
                <a:gd name="T21" fmla="*/ 65 h 288"/>
                <a:gd name="T22" fmla="*/ 126 w 252"/>
                <a:gd name="T23" fmla="*/ 276 h 288"/>
                <a:gd name="T24" fmla="*/ 240 w 252"/>
                <a:gd name="T25" fmla="*/ 65 h 288"/>
                <a:gd name="T26" fmla="*/ 126 w 252"/>
                <a:gd name="T27" fmla="*/ 14 h 288"/>
                <a:gd name="T28" fmla="*/ 12 w 252"/>
                <a:gd name="T29"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88">
                  <a:moveTo>
                    <a:pt x="126" y="288"/>
                  </a:moveTo>
                  <a:cubicBezTo>
                    <a:pt x="125" y="288"/>
                    <a:pt x="124" y="288"/>
                    <a:pt x="124" y="288"/>
                  </a:cubicBezTo>
                  <a:cubicBezTo>
                    <a:pt x="9" y="245"/>
                    <a:pt x="0" y="163"/>
                    <a:pt x="0" y="60"/>
                  </a:cubicBezTo>
                  <a:cubicBezTo>
                    <a:pt x="0" y="58"/>
                    <a:pt x="1" y="55"/>
                    <a:pt x="4" y="54"/>
                  </a:cubicBezTo>
                  <a:cubicBezTo>
                    <a:pt x="5" y="54"/>
                    <a:pt x="93" y="30"/>
                    <a:pt x="121" y="2"/>
                  </a:cubicBezTo>
                  <a:cubicBezTo>
                    <a:pt x="124" y="0"/>
                    <a:pt x="128" y="0"/>
                    <a:pt x="130" y="2"/>
                  </a:cubicBezTo>
                  <a:cubicBezTo>
                    <a:pt x="158" y="30"/>
                    <a:pt x="246" y="54"/>
                    <a:pt x="247" y="54"/>
                  </a:cubicBezTo>
                  <a:cubicBezTo>
                    <a:pt x="250" y="55"/>
                    <a:pt x="252" y="58"/>
                    <a:pt x="252" y="60"/>
                  </a:cubicBezTo>
                  <a:cubicBezTo>
                    <a:pt x="252" y="163"/>
                    <a:pt x="243" y="245"/>
                    <a:pt x="128" y="288"/>
                  </a:cubicBezTo>
                  <a:cubicBezTo>
                    <a:pt x="127" y="288"/>
                    <a:pt x="126" y="288"/>
                    <a:pt x="126" y="288"/>
                  </a:cubicBezTo>
                  <a:close/>
                  <a:moveTo>
                    <a:pt x="12" y="65"/>
                  </a:moveTo>
                  <a:cubicBezTo>
                    <a:pt x="12" y="163"/>
                    <a:pt x="21" y="236"/>
                    <a:pt x="126" y="276"/>
                  </a:cubicBezTo>
                  <a:cubicBezTo>
                    <a:pt x="230" y="236"/>
                    <a:pt x="239" y="163"/>
                    <a:pt x="240" y="65"/>
                  </a:cubicBezTo>
                  <a:cubicBezTo>
                    <a:pt x="222" y="60"/>
                    <a:pt x="155" y="40"/>
                    <a:pt x="126" y="14"/>
                  </a:cubicBezTo>
                  <a:cubicBezTo>
                    <a:pt x="96" y="40"/>
                    <a:pt x="30" y="60"/>
                    <a:pt x="1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5" name="Freeform 153">
              <a:extLst>
                <a:ext uri="{FF2B5EF4-FFF2-40B4-BE49-F238E27FC236}">
                  <a16:creationId xmlns:a16="http://schemas.microsoft.com/office/drawing/2014/main" id="{6B40C621-8CD6-9884-3C67-E68F8EDAAD9D}"/>
                </a:ext>
              </a:extLst>
            </p:cNvPr>
            <p:cNvSpPr>
              <a:spLocks noEditPoints="1"/>
            </p:cNvSpPr>
            <p:nvPr/>
          </p:nvSpPr>
          <p:spPr bwMode="auto">
            <a:xfrm>
              <a:off x="3508" y="3046"/>
              <a:ext cx="280" cy="319"/>
            </a:xfrm>
            <a:custGeom>
              <a:avLst/>
              <a:gdLst>
                <a:gd name="T0" fmla="*/ 95 w 189"/>
                <a:gd name="T1" fmla="*/ 216 h 216"/>
                <a:gd name="T2" fmla="*/ 93 w 189"/>
                <a:gd name="T3" fmla="*/ 216 h 216"/>
                <a:gd name="T4" fmla="*/ 0 w 189"/>
                <a:gd name="T5" fmla="*/ 46 h 216"/>
                <a:gd name="T6" fmla="*/ 4 w 189"/>
                <a:gd name="T7" fmla="*/ 40 h 216"/>
                <a:gd name="T8" fmla="*/ 90 w 189"/>
                <a:gd name="T9" fmla="*/ 2 h 216"/>
                <a:gd name="T10" fmla="*/ 99 w 189"/>
                <a:gd name="T11" fmla="*/ 2 h 216"/>
                <a:gd name="T12" fmla="*/ 185 w 189"/>
                <a:gd name="T13" fmla="*/ 40 h 216"/>
                <a:gd name="T14" fmla="*/ 189 w 189"/>
                <a:gd name="T15" fmla="*/ 46 h 216"/>
                <a:gd name="T16" fmla="*/ 97 w 189"/>
                <a:gd name="T17" fmla="*/ 216 h 216"/>
                <a:gd name="T18" fmla="*/ 95 w 189"/>
                <a:gd name="T19" fmla="*/ 216 h 216"/>
                <a:gd name="T20" fmla="*/ 12 w 189"/>
                <a:gd name="T21" fmla="*/ 51 h 216"/>
                <a:gd name="T22" fmla="*/ 95 w 189"/>
                <a:gd name="T23" fmla="*/ 204 h 216"/>
                <a:gd name="T24" fmla="*/ 177 w 189"/>
                <a:gd name="T25" fmla="*/ 51 h 216"/>
                <a:gd name="T26" fmla="*/ 95 w 189"/>
                <a:gd name="T27" fmla="*/ 14 h 216"/>
                <a:gd name="T28" fmla="*/ 12 w 189"/>
                <a:gd name="T29" fmla="*/ 5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216">
                  <a:moveTo>
                    <a:pt x="95" y="216"/>
                  </a:moveTo>
                  <a:cubicBezTo>
                    <a:pt x="94" y="216"/>
                    <a:pt x="93" y="216"/>
                    <a:pt x="93" y="216"/>
                  </a:cubicBezTo>
                  <a:cubicBezTo>
                    <a:pt x="7" y="184"/>
                    <a:pt x="0" y="123"/>
                    <a:pt x="0" y="46"/>
                  </a:cubicBezTo>
                  <a:cubicBezTo>
                    <a:pt x="0" y="43"/>
                    <a:pt x="2" y="41"/>
                    <a:pt x="4" y="40"/>
                  </a:cubicBezTo>
                  <a:cubicBezTo>
                    <a:pt x="5" y="40"/>
                    <a:pt x="70" y="23"/>
                    <a:pt x="90" y="2"/>
                  </a:cubicBezTo>
                  <a:cubicBezTo>
                    <a:pt x="93" y="0"/>
                    <a:pt x="97" y="0"/>
                    <a:pt x="99" y="2"/>
                  </a:cubicBezTo>
                  <a:cubicBezTo>
                    <a:pt x="120" y="23"/>
                    <a:pt x="184" y="40"/>
                    <a:pt x="185" y="40"/>
                  </a:cubicBezTo>
                  <a:cubicBezTo>
                    <a:pt x="188" y="41"/>
                    <a:pt x="189" y="43"/>
                    <a:pt x="189" y="46"/>
                  </a:cubicBezTo>
                  <a:cubicBezTo>
                    <a:pt x="189" y="123"/>
                    <a:pt x="183" y="184"/>
                    <a:pt x="97" y="216"/>
                  </a:cubicBezTo>
                  <a:cubicBezTo>
                    <a:pt x="96" y="216"/>
                    <a:pt x="95" y="216"/>
                    <a:pt x="95" y="216"/>
                  </a:cubicBezTo>
                  <a:close/>
                  <a:moveTo>
                    <a:pt x="12" y="51"/>
                  </a:moveTo>
                  <a:cubicBezTo>
                    <a:pt x="12" y="122"/>
                    <a:pt x="20" y="175"/>
                    <a:pt x="95" y="204"/>
                  </a:cubicBezTo>
                  <a:cubicBezTo>
                    <a:pt x="170" y="175"/>
                    <a:pt x="177" y="122"/>
                    <a:pt x="177" y="51"/>
                  </a:cubicBezTo>
                  <a:cubicBezTo>
                    <a:pt x="163" y="46"/>
                    <a:pt x="117" y="32"/>
                    <a:pt x="95" y="14"/>
                  </a:cubicBezTo>
                  <a:cubicBezTo>
                    <a:pt x="73" y="32"/>
                    <a:pt x="27" y="46"/>
                    <a:pt x="12"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6" name="Freeform 154">
              <a:extLst>
                <a:ext uri="{FF2B5EF4-FFF2-40B4-BE49-F238E27FC236}">
                  <a16:creationId xmlns:a16="http://schemas.microsoft.com/office/drawing/2014/main" id="{B97A7A8D-6D00-08C1-3F10-A069BCBAC76C}"/>
                </a:ext>
              </a:extLst>
            </p:cNvPr>
            <p:cNvSpPr>
              <a:spLocks/>
            </p:cNvSpPr>
            <p:nvPr/>
          </p:nvSpPr>
          <p:spPr bwMode="auto">
            <a:xfrm>
              <a:off x="3565" y="3086"/>
              <a:ext cx="198" cy="196"/>
            </a:xfrm>
            <a:custGeom>
              <a:avLst/>
              <a:gdLst>
                <a:gd name="T0" fmla="*/ 127 w 134"/>
                <a:gd name="T1" fmla="*/ 133 h 133"/>
                <a:gd name="T2" fmla="*/ 123 w 134"/>
                <a:gd name="T3" fmla="*/ 131 h 133"/>
                <a:gd name="T4" fmla="*/ 2 w 134"/>
                <a:gd name="T5" fmla="*/ 11 h 133"/>
                <a:gd name="T6" fmla="*/ 2 w 134"/>
                <a:gd name="T7" fmla="*/ 2 h 133"/>
                <a:gd name="T8" fmla="*/ 11 w 134"/>
                <a:gd name="T9" fmla="*/ 2 h 133"/>
                <a:gd name="T10" fmla="*/ 132 w 134"/>
                <a:gd name="T11" fmla="*/ 123 h 133"/>
                <a:gd name="T12" fmla="*/ 132 w 134"/>
                <a:gd name="T13" fmla="*/ 131 h 133"/>
                <a:gd name="T14" fmla="*/ 127 w 134"/>
                <a:gd name="T15" fmla="*/ 133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133">
                  <a:moveTo>
                    <a:pt x="127" y="133"/>
                  </a:moveTo>
                  <a:cubicBezTo>
                    <a:pt x="126" y="133"/>
                    <a:pt x="124" y="132"/>
                    <a:pt x="123" y="131"/>
                  </a:cubicBezTo>
                  <a:cubicBezTo>
                    <a:pt x="2" y="11"/>
                    <a:pt x="2" y="11"/>
                    <a:pt x="2" y="11"/>
                  </a:cubicBezTo>
                  <a:cubicBezTo>
                    <a:pt x="0" y="8"/>
                    <a:pt x="0" y="4"/>
                    <a:pt x="2" y="2"/>
                  </a:cubicBezTo>
                  <a:cubicBezTo>
                    <a:pt x="5" y="0"/>
                    <a:pt x="9" y="0"/>
                    <a:pt x="11" y="2"/>
                  </a:cubicBezTo>
                  <a:cubicBezTo>
                    <a:pt x="132" y="123"/>
                    <a:pt x="132" y="123"/>
                    <a:pt x="132" y="123"/>
                  </a:cubicBezTo>
                  <a:cubicBezTo>
                    <a:pt x="134" y="125"/>
                    <a:pt x="134" y="129"/>
                    <a:pt x="132" y="131"/>
                  </a:cubicBezTo>
                  <a:cubicBezTo>
                    <a:pt x="130" y="132"/>
                    <a:pt x="129" y="133"/>
                    <a:pt x="12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7" name="Freeform 155">
              <a:extLst>
                <a:ext uri="{FF2B5EF4-FFF2-40B4-BE49-F238E27FC236}">
                  <a16:creationId xmlns:a16="http://schemas.microsoft.com/office/drawing/2014/main" id="{1E6EBCE3-178F-A95B-0022-0CE3862E5C44}"/>
                </a:ext>
              </a:extLst>
            </p:cNvPr>
            <p:cNvSpPr>
              <a:spLocks/>
            </p:cNvSpPr>
            <p:nvPr/>
          </p:nvSpPr>
          <p:spPr bwMode="auto">
            <a:xfrm>
              <a:off x="3510" y="3103"/>
              <a:ext cx="220" cy="219"/>
            </a:xfrm>
            <a:custGeom>
              <a:avLst/>
              <a:gdLst>
                <a:gd name="T0" fmla="*/ 143 w 149"/>
                <a:gd name="T1" fmla="*/ 148 h 148"/>
                <a:gd name="T2" fmla="*/ 139 w 149"/>
                <a:gd name="T3" fmla="*/ 147 h 148"/>
                <a:gd name="T4" fmla="*/ 3 w 149"/>
                <a:gd name="T5" fmla="*/ 11 h 148"/>
                <a:gd name="T6" fmla="*/ 3 w 149"/>
                <a:gd name="T7" fmla="*/ 2 h 148"/>
                <a:gd name="T8" fmla="*/ 11 w 149"/>
                <a:gd name="T9" fmla="*/ 2 h 148"/>
                <a:gd name="T10" fmla="*/ 147 w 149"/>
                <a:gd name="T11" fmla="*/ 138 h 148"/>
                <a:gd name="T12" fmla="*/ 147 w 149"/>
                <a:gd name="T13" fmla="*/ 147 h 148"/>
                <a:gd name="T14" fmla="*/ 143 w 149"/>
                <a:gd name="T15" fmla="*/ 148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148">
                  <a:moveTo>
                    <a:pt x="143" y="148"/>
                  </a:moveTo>
                  <a:cubicBezTo>
                    <a:pt x="141" y="148"/>
                    <a:pt x="140" y="148"/>
                    <a:pt x="139" y="147"/>
                  </a:cubicBezTo>
                  <a:cubicBezTo>
                    <a:pt x="3" y="11"/>
                    <a:pt x="3" y="11"/>
                    <a:pt x="3" y="11"/>
                  </a:cubicBezTo>
                  <a:cubicBezTo>
                    <a:pt x="0" y="8"/>
                    <a:pt x="0" y="5"/>
                    <a:pt x="3" y="2"/>
                  </a:cubicBezTo>
                  <a:cubicBezTo>
                    <a:pt x="5" y="0"/>
                    <a:pt x="9" y="0"/>
                    <a:pt x="11" y="2"/>
                  </a:cubicBezTo>
                  <a:cubicBezTo>
                    <a:pt x="147" y="138"/>
                    <a:pt x="147" y="138"/>
                    <a:pt x="147" y="138"/>
                  </a:cubicBezTo>
                  <a:cubicBezTo>
                    <a:pt x="149" y="140"/>
                    <a:pt x="149" y="144"/>
                    <a:pt x="147" y="147"/>
                  </a:cubicBezTo>
                  <a:cubicBezTo>
                    <a:pt x="146" y="148"/>
                    <a:pt x="144" y="148"/>
                    <a:pt x="143"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94" name="Group 93">
            <a:extLst>
              <a:ext uri="{FF2B5EF4-FFF2-40B4-BE49-F238E27FC236}">
                <a16:creationId xmlns:a16="http://schemas.microsoft.com/office/drawing/2014/main" id="{41C5E913-3695-385D-348E-786B7C687B37}"/>
              </a:ext>
            </a:extLst>
          </p:cNvPr>
          <p:cNvGrpSpPr>
            <a:grpSpLocks noChangeAspect="1"/>
          </p:cNvGrpSpPr>
          <p:nvPr/>
        </p:nvGrpSpPr>
        <p:grpSpPr>
          <a:xfrm>
            <a:off x="6654490" y="3056668"/>
            <a:ext cx="280225" cy="276377"/>
            <a:chOff x="2506663" y="963613"/>
            <a:chExt cx="693738" cy="684213"/>
          </a:xfrm>
          <a:solidFill>
            <a:srgbClr val="FFFFFF"/>
          </a:solidFill>
        </p:grpSpPr>
        <p:sp>
          <p:nvSpPr>
            <p:cNvPr id="95" name="Freeform 34">
              <a:extLst>
                <a:ext uri="{FF2B5EF4-FFF2-40B4-BE49-F238E27FC236}">
                  <a16:creationId xmlns:a16="http://schemas.microsoft.com/office/drawing/2014/main" id="{AEC7252A-32D6-072D-9155-1B6D587DCFF9}"/>
                </a:ext>
              </a:extLst>
            </p:cNvPr>
            <p:cNvSpPr>
              <a:spLocks noEditPoints="1"/>
            </p:cNvSpPr>
            <p:nvPr/>
          </p:nvSpPr>
          <p:spPr bwMode="auto">
            <a:xfrm>
              <a:off x="2506663" y="1560513"/>
              <a:ext cx="315913" cy="87313"/>
            </a:xfrm>
            <a:custGeom>
              <a:avLst/>
              <a:gdLst>
                <a:gd name="T0" fmla="*/ 126 w 132"/>
                <a:gd name="T1" fmla="*/ 36 h 36"/>
                <a:gd name="T2" fmla="*/ 6 w 132"/>
                <a:gd name="T3" fmla="*/ 36 h 36"/>
                <a:gd name="T4" fmla="*/ 0 w 132"/>
                <a:gd name="T5" fmla="*/ 30 h 36"/>
                <a:gd name="T6" fmla="*/ 0 w 132"/>
                <a:gd name="T7" fmla="*/ 18 h 36"/>
                <a:gd name="T8" fmla="*/ 18 w 132"/>
                <a:gd name="T9" fmla="*/ 0 h 36"/>
                <a:gd name="T10" fmla="*/ 114 w 132"/>
                <a:gd name="T11" fmla="*/ 0 h 36"/>
                <a:gd name="T12" fmla="*/ 132 w 132"/>
                <a:gd name="T13" fmla="*/ 18 h 36"/>
                <a:gd name="T14" fmla="*/ 132 w 132"/>
                <a:gd name="T15" fmla="*/ 30 h 36"/>
                <a:gd name="T16" fmla="*/ 126 w 132"/>
                <a:gd name="T17" fmla="*/ 36 h 36"/>
                <a:gd name="T18" fmla="*/ 12 w 132"/>
                <a:gd name="T19" fmla="*/ 24 h 36"/>
                <a:gd name="T20" fmla="*/ 120 w 132"/>
                <a:gd name="T21" fmla="*/ 24 h 36"/>
                <a:gd name="T22" fmla="*/ 120 w 132"/>
                <a:gd name="T23" fmla="*/ 18 h 36"/>
                <a:gd name="T24" fmla="*/ 114 w 132"/>
                <a:gd name="T25" fmla="*/ 12 h 36"/>
                <a:gd name="T26" fmla="*/ 18 w 132"/>
                <a:gd name="T27" fmla="*/ 12 h 36"/>
                <a:gd name="T28" fmla="*/ 12 w 132"/>
                <a:gd name="T29" fmla="*/ 18 h 36"/>
                <a:gd name="T30" fmla="*/ 12 w 132"/>
                <a:gd name="T31"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36">
                  <a:moveTo>
                    <a:pt x="126" y="36"/>
                  </a:moveTo>
                  <a:cubicBezTo>
                    <a:pt x="6" y="36"/>
                    <a:pt x="6" y="36"/>
                    <a:pt x="6" y="36"/>
                  </a:cubicBezTo>
                  <a:cubicBezTo>
                    <a:pt x="3" y="36"/>
                    <a:pt x="0" y="33"/>
                    <a:pt x="0" y="30"/>
                  </a:cubicBezTo>
                  <a:cubicBezTo>
                    <a:pt x="0" y="18"/>
                    <a:pt x="0" y="18"/>
                    <a:pt x="0" y="18"/>
                  </a:cubicBezTo>
                  <a:cubicBezTo>
                    <a:pt x="0" y="8"/>
                    <a:pt x="9" y="0"/>
                    <a:pt x="18" y="0"/>
                  </a:cubicBezTo>
                  <a:cubicBezTo>
                    <a:pt x="114" y="0"/>
                    <a:pt x="114" y="0"/>
                    <a:pt x="114" y="0"/>
                  </a:cubicBezTo>
                  <a:cubicBezTo>
                    <a:pt x="124" y="0"/>
                    <a:pt x="132" y="8"/>
                    <a:pt x="132" y="18"/>
                  </a:cubicBezTo>
                  <a:cubicBezTo>
                    <a:pt x="132" y="30"/>
                    <a:pt x="132" y="30"/>
                    <a:pt x="132" y="30"/>
                  </a:cubicBezTo>
                  <a:cubicBezTo>
                    <a:pt x="132" y="33"/>
                    <a:pt x="130" y="36"/>
                    <a:pt x="126" y="36"/>
                  </a:cubicBezTo>
                  <a:close/>
                  <a:moveTo>
                    <a:pt x="12" y="24"/>
                  </a:moveTo>
                  <a:cubicBezTo>
                    <a:pt x="120" y="24"/>
                    <a:pt x="120" y="24"/>
                    <a:pt x="120" y="24"/>
                  </a:cubicBezTo>
                  <a:cubicBezTo>
                    <a:pt x="120" y="18"/>
                    <a:pt x="120" y="18"/>
                    <a:pt x="120" y="18"/>
                  </a:cubicBezTo>
                  <a:cubicBezTo>
                    <a:pt x="120" y="14"/>
                    <a:pt x="118" y="12"/>
                    <a:pt x="114" y="12"/>
                  </a:cubicBezTo>
                  <a:cubicBezTo>
                    <a:pt x="18" y="12"/>
                    <a:pt x="18" y="12"/>
                    <a:pt x="18" y="12"/>
                  </a:cubicBezTo>
                  <a:cubicBezTo>
                    <a:pt x="15" y="12"/>
                    <a:pt x="12" y="14"/>
                    <a:pt x="12" y="18"/>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96" name="Freeform 35">
              <a:extLst>
                <a:ext uri="{FF2B5EF4-FFF2-40B4-BE49-F238E27FC236}">
                  <a16:creationId xmlns:a16="http://schemas.microsoft.com/office/drawing/2014/main" id="{D98B6D4A-1509-F18F-5EFE-DD51EA4A56DD}"/>
                </a:ext>
              </a:extLst>
            </p:cNvPr>
            <p:cNvSpPr>
              <a:spLocks noEditPoints="1"/>
            </p:cNvSpPr>
            <p:nvPr/>
          </p:nvSpPr>
          <p:spPr bwMode="auto">
            <a:xfrm>
              <a:off x="2535238" y="1503363"/>
              <a:ext cx="258763" cy="85725"/>
            </a:xfrm>
            <a:custGeom>
              <a:avLst/>
              <a:gdLst>
                <a:gd name="T0" fmla="*/ 102 w 108"/>
                <a:gd name="T1" fmla="*/ 36 h 36"/>
                <a:gd name="T2" fmla="*/ 6 w 108"/>
                <a:gd name="T3" fmla="*/ 36 h 36"/>
                <a:gd name="T4" fmla="*/ 0 w 108"/>
                <a:gd name="T5" fmla="*/ 30 h 36"/>
                <a:gd name="T6" fmla="*/ 0 w 108"/>
                <a:gd name="T7" fmla="*/ 18 h 36"/>
                <a:gd name="T8" fmla="*/ 18 w 108"/>
                <a:gd name="T9" fmla="*/ 0 h 36"/>
                <a:gd name="T10" fmla="*/ 90 w 108"/>
                <a:gd name="T11" fmla="*/ 0 h 36"/>
                <a:gd name="T12" fmla="*/ 108 w 108"/>
                <a:gd name="T13" fmla="*/ 18 h 36"/>
                <a:gd name="T14" fmla="*/ 108 w 108"/>
                <a:gd name="T15" fmla="*/ 30 h 36"/>
                <a:gd name="T16" fmla="*/ 102 w 108"/>
                <a:gd name="T17" fmla="*/ 36 h 36"/>
                <a:gd name="T18" fmla="*/ 12 w 108"/>
                <a:gd name="T19" fmla="*/ 24 h 36"/>
                <a:gd name="T20" fmla="*/ 96 w 108"/>
                <a:gd name="T21" fmla="*/ 24 h 36"/>
                <a:gd name="T22" fmla="*/ 96 w 108"/>
                <a:gd name="T23" fmla="*/ 18 h 36"/>
                <a:gd name="T24" fmla="*/ 90 w 108"/>
                <a:gd name="T25" fmla="*/ 12 h 36"/>
                <a:gd name="T26" fmla="*/ 18 w 108"/>
                <a:gd name="T27" fmla="*/ 12 h 36"/>
                <a:gd name="T28" fmla="*/ 12 w 108"/>
                <a:gd name="T29" fmla="*/ 18 h 36"/>
                <a:gd name="T30" fmla="*/ 12 w 108"/>
                <a:gd name="T31"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36">
                  <a:moveTo>
                    <a:pt x="102" y="36"/>
                  </a:moveTo>
                  <a:cubicBezTo>
                    <a:pt x="6" y="36"/>
                    <a:pt x="6" y="36"/>
                    <a:pt x="6" y="36"/>
                  </a:cubicBezTo>
                  <a:cubicBezTo>
                    <a:pt x="3" y="36"/>
                    <a:pt x="0" y="33"/>
                    <a:pt x="0" y="30"/>
                  </a:cubicBezTo>
                  <a:cubicBezTo>
                    <a:pt x="0" y="18"/>
                    <a:pt x="0" y="18"/>
                    <a:pt x="0" y="18"/>
                  </a:cubicBezTo>
                  <a:cubicBezTo>
                    <a:pt x="0" y="8"/>
                    <a:pt x="9" y="0"/>
                    <a:pt x="18" y="0"/>
                  </a:cubicBezTo>
                  <a:cubicBezTo>
                    <a:pt x="90" y="0"/>
                    <a:pt x="90" y="0"/>
                    <a:pt x="90" y="0"/>
                  </a:cubicBezTo>
                  <a:cubicBezTo>
                    <a:pt x="100" y="0"/>
                    <a:pt x="108" y="8"/>
                    <a:pt x="108" y="18"/>
                  </a:cubicBezTo>
                  <a:cubicBezTo>
                    <a:pt x="108" y="30"/>
                    <a:pt x="108" y="30"/>
                    <a:pt x="108" y="30"/>
                  </a:cubicBezTo>
                  <a:cubicBezTo>
                    <a:pt x="108" y="33"/>
                    <a:pt x="106" y="36"/>
                    <a:pt x="102" y="36"/>
                  </a:cubicBezTo>
                  <a:close/>
                  <a:moveTo>
                    <a:pt x="12" y="24"/>
                  </a:moveTo>
                  <a:cubicBezTo>
                    <a:pt x="96" y="24"/>
                    <a:pt x="96" y="24"/>
                    <a:pt x="96" y="24"/>
                  </a:cubicBezTo>
                  <a:cubicBezTo>
                    <a:pt x="96" y="18"/>
                    <a:pt x="96" y="18"/>
                    <a:pt x="96" y="18"/>
                  </a:cubicBezTo>
                  <a:cubicBezTo>
                    <a:pt x="96" y="14"/>
                    <a:pt x="94" y="12"/>
                    <a:pt x="90" y="12"/>
                  </a:cubicBezTo>
                  <a:cubicBezTo>
                    <a:pt x="18" y="12"/>
                    <a:pt x="18" y="12"/>
                    <a:pt x="18" y="12"/>
                  </a:cubicBezTo>
                  <a:cubicBezTo>
                    <a:pt x="15" y="12"/>
                    <a:pt x="12" y="14"/>
                    <a:pt x="12" y="18"/>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97" name="Freeform 36">
              <a:extLst>
                <a:ext uri="{FF2B5EF4-FFF2-40B4-BE49-F238E27FC236}">
                  <a16:creationId xmlns:a16="http://schemas.microsoft.com/office/drawing/2014/main" id="{F2D4BEE7-C108-F45F-6BBF-E5D7D0E93C6E}"/>
                </a:ext>
              </a:extLst>
            </p:cNvPr>
            <p:cNvSpPr>
              <a:spLocks noEditPoints="1"/>
            </p:cNvSpPr>
            <p:nvPr/>
          </p:nvSpPr>
          <p:spPr bwMode="auto">
            <a:xfrm>
              <a:off x="2693988" y="1036638"/>
              <a:ext cx="287338" cy="288925"/>
            </a:xfrm>
            <a:custGeom>
              <a:avLst/>
              <a:gdLst>
                <a:gd name="T0" fmla="*/ 48 w 120"/>
                <a:gd name="T1" fmla="*/ 120 h 120"/>
                <a:gd name="T2" fmla="*/ 44 w 120"/>
                <a:gd name="T3" fmla="*/ 118 h 120"/>
                <a:gd name="T4" fmla="*/ 2 w 120"/>
                <a:gd name="T5" fmla="*/ 76 h 120"/>
                <a:gd name="T6" fmla="*/ 2 w 120"/>
                <a:gd name="T7" fmla="*/ 68 h 120"/>
                <a:gd name="T8" fmla="*/ 68 w 120"/>
                <a:gd name="T9" fmla="*/ 2 h 120"/>
                <a:gd name="T10" fmla="*/ 77 w 120"/>
                <a:gd name="T11" fmla="*/ 2 h 120"/>
                <a:gd name="T12" fmla="*/ 119 w 120"/>
                <a:gd name="T13" fmla="*/ 44 h 120"/>
                <a:gd name="T14" fmla="*/ 120 w 120"/>
                <a:gd name="T15" fmla="*/ 48 h 120"/>
                <a:gd name="T16" fmla="*/ 119 w 120"/>
                <a:gd name="T17" fmla="*/ 52 h 120"/>
                <a:gd name="T18" fmla="*/ 53 w 120"/>
                <a:gd name="T19" fmla="*/ 118 h 120"/>
                <a:gd name="T20" fmla="*/ 48 w 120"/>
                <a:gd name="T21" fmla="*/ 120 h 120"/>
                <a:gd name="T22" fmla="*/ 15 w 120"/>
                <a:gd name="T23" fmla="*/ 72 h 120"/>
                <a:gd name="T24" fmla="*/ 48 w 120"/>
                <a:gd name="T25" fmla="*/ 106 h 120"/>
                <a:gd name="T26" fmla="*/ 106 w 120"/>
                <a:gd name="T27" fmla="*/ 48 h 120"/>
                <a:gd name="T28" fmla="*/ 72 w 120"/>
                <a:gd name="T29" fmla="*/ 15 h 120"/>
                <a:gd name="T30" fmla="*/ 15 w 120"/>
                <a:gd name="T31" fmla="*/ 7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0">
                  <a:moveTo>
                    <a:pt x="48" y="120"/>
                  </a:moveTo>
                  <a:cubicBezTo>
                    <a:pt x="47" y="120"/>
                    <a:pt x="45" y="120"/>
                    <a:pt x="44" y="118"/>
                  </a:cubicBezTo>
                  <a:cubicBezTo>
                    <a:pt x="2" y="76"/>
                    <a:pt x="2" y="76"/>
                    <a:pt x="2" y="76"/>
                  </a:cubicBezTo>
                  <a:cubicBezTo>
                    <a:pt x="0" y="74"/>
                    <a:pt x="0" y="70"/>
                    <a:pt x="2" y="68"/>
                  </a:cubicBezTo>
                  <a:cubicBezTo>
                    <a:pt x="68" y="2"/>
                    <a:pt x="68" y="2"/>
                    <a:pt x="68" y="2"/>
                  </a:cubicBezTo>
                  <a:cubicBezTo>
                    <a:pt x="71" y="0"/>
                    <a:pt x="74" y="0"/>
                    <a:pt x="77" y="2"/>
                  </a:cubicBezTo>
                  <a:cubicBezTo>
                    <a:pt x="119" y="44"/>
                    <a:pt x="119" y="44"/>
                    <a:pt x="119" y="44"/>
                  </a:cubicBezTo>
                  <a:cubicBezTo>
                    <a:pt x="120" y="45"/>
                    <a:pt x="120" y="47"/>
                    <a:pt x="120" y="48"/>
                  </a:cubicBezTo>
                  <a:cubicBezTo>
                    <a:pt x="120" y="50"/>
                    <a:pt x="120" y="51"/>
                    <a:pt x="119" y="52"/>
                  </a:cubicBezTo>
                  <a:cubicBezTo>
                    <a:pt x="53" y="118"/>
                    <a:pt x="53" y="118"/>
                    <a:pt x="53" y="118"/>
                  </a:cubicBezTo>
                  <a:cubicBezTo>
                    <a:pt x="52" y="120"/>
                    <a:pt x="50" y="120"/>
                    <a:pt x="48" y="120"/>
                  </a:cubicBezTo>
                  <a:close/>
                  <a:moveTo>
                    <a:pt x="15" y="72"/>
                  </a:moveTo>
                  <a:cubicBezTo>
                    <a:pt x="48" y="106"/>
                    <a:pt x="48" y="106"/>
                    <a:pt x="48" y="106"/>
                  </a:cubicBezTo>
                  <a:cubicBezTo>
                    <a:pt x="106" y="48"/>
                    <a:pt x="106" y="48"/>
                    <a:pt x="106" y="48"/>
                  </a:cubicBezTo>
                  <a:cubicBezTo>
                    <a:pt x="72" y="15"/>
                    <a:pt x="72" y="15"/>
                    <a:pt x="72" y="15"/>
                  </a:cubicBezTo>
                  <a:lnTo>
                    <a:pt x="15"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98" name="Freeform 37">
              <a:extLst>
                <a:ext uri="{FF2B5EF4-FFF2-40B4-BE49-F238E27FC236}">
                  <a16:creationId xmlns:a16="http://schemas.microsoft.com/office/drawing/2014/main" id="{95900469-C231-50BB-D1EB-8B8433107A68}"/>
                </a:ext>
              </a:extLst>
            </p:cNvPr>
            <p:cNvSpPr>
              <a:spLocks/>
            </p:cNvSpPr>
            <p:nvPr/>
          </p:nvSpPr>
          <p:spPr bwMode="auto">
            <a:xfrm>
              <a:off x="2620963" y="1165226"/>
              <a:ext cx="233363" cy="227013"/>
            </a:xfrm>
            <a:custGeom>
              <a:avLst/>
              <a:gdLst>
                <a:gd name="T0" fmla="*/ 75 w 97"/>
                <a:gd name="T1" fmla="*/ 94 h 94"/>
                <a:gd name="T2" fmla="*/ 62 w 97"/>
                <a:gd name="T3" fmla="*/ 88 h 94"/>
                <a:gd name="T4" fmla="*/ 8 w 97"/>
                <a:gd name="T5" fmla="*/ 34 h 94"/>
                <a:gd name="T6" fmla="*/ 9 w 97"/>
                <a:gd name="T7" fmla="*/ 8 h 94"/>
                <a:gd name="T8" fmla="*/ 35 w 97"/>
                <a:gd name="T9" fmla="*/ 8 h 94"/>
                <a:gd name="T10" fmla="*/ 41 w 97"/>
                <a:gd name="T11" fmla="*/ 14 h 94"/>
                <a:gd name="T12" fmla="*/ 41 w 97"/>
                <a:gd name="T13" fmla="*/ 22 h 94"/>
                <a:gd name="T14" fmla="*/ 32 w 97"/>
                <a:gd name="T15" fmla="*/ 22 h 94"/>
                <a:gd name="T16" fmla="*/ 26 w 97"/>
                <a:gd name="T17" fmla="*/ 16 h 94"/>
                <a:gd name="T18" fmla="*/ 17 w 97"/>
                <a:gd name="T19" fmla="*/ 17 h 94"/>
                <a:gd name="T20" fmla="*/ 17 w 97"/>
                <a:gd name="T21" fmla="*/ 26 h 94"/>
                <a:gd name="T22" fmla="*/ 71 w 97"/>
                <a:gd name="T23" fmla="*/ 80 h 94"/>
                <a:gd name="T24" fmla="*/ 80 w 97"/>
                <a:gd name="T25" fmla="*/ 79 h 94"/>
                <a:gd name="T26" fmla="*/ 80 w 97"/>
                <a:gd name="T27" fmla="*/ 70 h 94"/>
                <a:gd name="T28" fmla="*/ 74 w 97"/>
                <a:gd name="T29" fmla="*/ 64 h 94"/>
                <a:gd name="T30" fmla="*/ 74 w 97"/>
                <a:gd name="T31" fmla="*/ 56 h 94"/>
                <a:gd name="T32" fmla="*/ 83 w 97"/>
                <a:gd name="T33" fmla="*/ 56 h 94"/>
                <a:gd name="T34" fmla="*/ 89 w 97"/>
                <a:gd name="T35" fmla="*/ 62 h 94"/>
                <a:gd name="T36" fmla="*/ 88 w 97"/>
                <a:gd name="T37" fmla="*/ 88 h 94"/>
                <a:gd name="T38" fmla="*/ 75 w 97"/>
                <a:gd name="T3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 h="94">
                  <a:moveTo>
                    <a:pt x="75" y="94"/>
                  </a:moveTo>
                  <a:cubicBezTo>
                    <a:pt x="70" y="94"/>
                    <a:pt x="66" y="92"/>
                    <a:pt x="62" y="88"/>
                  </a:cubicBezTo>
                  <a:cubicBezTo>
                    <a:pt x="8" y="34"/>
                    <a:pt x="8" y="34"/>
                    <a:pt x="8" y="34"/>
                  </a:cubicBezTo>
                  <a:cubicBezTo>
                    <a:pt x="0" y="26"/>
                    <a:pt x="2" y="15"/>
                    <a:pt x="9" y="8"/>
                  </a:cubicBezTo>
                  <a:cubicBezTo>
                    <a:pt x="15" y="2"/>
                    <a:pt x="26" y="0"/>
                    <a:pt x="35" y="8"/>
                  </a:cubicBezTo>
                  <a:cubicBezTo>
                    <a:pt x="41" y="14"/>
                    <a:pt x="41" y="14"/>
                    <a:pt x="41" y="14"/>
                  </a:cubicBezTo>
                  <a:cubicBezTo>
                    <a:pt x="43" y="16"/>
                    <a:pt x="43" y="20"/>
                    <a:pt x="41" y="22"/>
                  </a:cubicBezTo>
                  <a:cubicBezTo>
                    <a:pt x="38" y="25"/>
                    <a:pt x="35" y="25"/>
                    <a:pt x="32" y="22"/>
                  </a:cubicBezTo>
                  <a:cubicBezTo>
                    <a:pt x="26" y="16"/>
                    <a:pt x="26" y="16"/>
                    <a:pt x="26" y="16"/>
                  </a:cubicBezTo>
                  <a:cubicBezTo>
                    <a:pt x="22" y="12"/>
                    <a:pt x="18" y="16"/>
                    <a:pt x="17" y="17"/>
                  </a:cubicBezTo>
                  <a:cubicBezTo>
                    <a:pt x="16" y="18"/>
                    <a:pt x="13" y="22"/>
                    <a:pt x="17" y="26"/>
                  </a:cubicBezTo>
                  <a:cubicBezTo>
                    <a:pt x="71" y="80"/>
                    <a:pt x="71" y="80"/>
                    <a:pt x="71" y="80"/>
                  </a:cubicBezTo>
                  <a:cubicBezTo>
                    <a:pt x="75" y="84"/>
                    <a:pt x="79" y="80"/>
                    <a:pt x="80" y="79"/>
                  </a:cubicBezTo>
                  <a:cubicBezTo>
                    <a:pt x="81" y="79"/>
                    <a:pt x="84" y="74"/>
                    <a:pt x="80" y="70"/>
                  </a:cubicBezTo>
                  <a:cubicBezTo>
                    <a:pt x="74" y="64"/>
                    <a:pt x="74" y="64"/>
                    <a:pt x="74" y="64"/>
                  </a:cubicBezTo>
                  <a:cubicBezTo>
                    <a:pt x="72" y="62"/>
                    <a:pt x="72" y="58"/>
                    <a:pt x="74" y="56"/>
                  </a:cubicBezTo>
                  <a:cubicBezTo>
                    <a:pt x="77" y="54"/>
                    <a:pt x="80" y="54"/>
                    <a:pt x="83" y="56"/>
                  </a:cubicBezTo>
                  <a:cubicBezTo>
                    <a:pt x="89" y="62"/>
                    <a:pt x="89" y="62"/>
                    <a:pt x="89" y="62"/>
                  </a:cubicBezTo>
                  <a:cubicBezTo>
                    <a:pt x="97" y="70"/>
                    <a:pt x="95" y="81"/>
                    <a:pt x="88" y="88"/>
                  </a:cubicBezTo>
                  <a:cubicBezTo>
                    <a:pt x="85" y="92"/>
                    <a:pt x="80" y="94"/>
                    <a:pt x="7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99" name="Freeform 38">
              <a:extLst>
                <a:ext uri="{FF2B5EF4-FFF2-40B4-BE49-F238E27FC236}">
                  <a16:creationId xmlns:a16="http://schemas.microsoft.com/office/drawing/2014/main" id="{2512393D-95AE-1013-DF2F-8C572920C7F5}"/>
                </a:ext>
              </a:extLst>
            </p:cNvPr>
            <p:cNvSpPr>
              <a:spLocks/>
            </p:cNvSpPr>
            <p:nvPr/>
          </p:nvSpPr>
          <p:spPr bwMode="auto">
            <a:xfrm>
              <a:off x="2822576" y="963613"/>
              <a:ext cx="233363" cy="227013"/>
            </a:xfrm>
            <a:custGeom>
              <a:avLst/>
              <a:gdLst>
                <a:gd name="T0" fmla="*/ 75 w 97"/>
                <a:gd name="T1" fmla="*/ 94 h 94"/>
                <a:gd name="T2" fmla="*/ 62 w 97"/>
                <a:gd name="T3" fmla="*/ 88 h 94"/>
                <a:gd name="T4" fmla="*/ 56 w 97"/>
                <a:gd name="T5" fmla="*/ 82 h 94"/>
                <a:gd name="T6" fmla="*/ 56 w 97"/>
                <a:gd name="T7" fmla="*/ 74 h 94"/>
                <a:gd name="T8" fmla="*/ 65 w 97"/>
                <a:gd name="T9" fmla="*/ 74 h 94"/>
                <a:gd name="T10" fmla="*/ 71 w 97"/>
                <a:gd name="T11" fmla="*/ 80 h 94"/>
                <a:gd name="T12" fmla="*/ 80 w 97"/>
                <a:gd name="T13" fmla="*/ 79 h 94"/>
                <a:gd name="T14" fmla="*/ 80 w 97"/>
                <a:gd name="T15" fmla="*/ 70 h 94"/>
                <a:gd name="T16" fmla="*/ 26 w 97"/>
                <a:gd name="T17" fmla="*/ 16 h 94"/>
                <a:gd name="T18" fmla="*/ 17 w 97"/>
                <a:gd name="T19" fmla="*/ 17 h 94"/>
                <a:gd name="T20" fmla="*/ 17 w 97"/>
                <a:gd name="T21" fmla="*/ 26 h 94"/>
                <a:gd name="T22" fmla="*/ 23 w 97"/>
                <a:gd name="T23" fmla="*/ 32 h 94"/>
                <a:gd name="T24" fmla="*/ 23 w 97"/>
                <a:gd name="T25" fmla="*/ 40 h 94"/>
                <a:gd name="T26" fmla="*/ 14 w 97"/>
                <a:gd name="T27" fmla="*/ 40 h 94"/>
                <a:gd name="T28" fmla="*/ 8 w 97"/>
                <a:gd name="T29" fmla="*/ 34 h 94"/>
                <a:gd name="T30" fmla="*/ 9 w 97"/>
                <a:gd name="T31" fmla="*/ 8 h 94"/>
                <a:gd name="T32" fmla="*/ 35 w 97"/>
                <a:gd name="T33" fmla="*/ 8 h 94"/>
                <a:gd name="T34" fmla="*/ 89 w 97"/>
                <a:gd name="T35" fmla="*/ 62 h 94"/>
                <a:gd name="T36" fmla="*/ 88 w 97"/>
                <a:gd name="T37" fmla="*/ 88 h 94"/>
                <a:gd name="T38" fmla="*/ 75 w 97"/>
                <a:gd name="T3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 h="94">
                  <a:moveTo>
                    <a:pt x="75" y="94"/>
                  </a:moveTo>
                  <a:cubicBezTo>
                    <a:pt x="70" y="94"/>
                    <a:pt x="66" y="92"/>
                    <a:pt x="62" y="88"/>
                  </a:cubicBezTo>
                  <a:cubicBezTo>
                    <a:pt x="56" y="82"/>
                    <a:pt x="56" y="82"/>
                    <a:pt x="56" y="82"/>
                  </a:cubicBezTo>
                  <a:cubicBezTo>
                    <a:pt x="54" y="80"/>
                    <a:pt x="54" y="76"/>
                    <a:pt x="56" y="74"/>
                  </a:cubicBezTo>
                  <a:cubicBezTo>
                    <a:pt x="59" y="72"/>
                    <a:pt x="62" y="72"/>
                    <a:pt x="65" y="74"/>
                  </a:cubicBezTo>
                  <a:cubicBezTo>
                    <a:pt x="71" y="80"/>
                    <a:pt x="71" y="80"/>
                    <a:pt x="71" y="80"/>
                  </a:cubicBezTo>
                  <a:cubicBezTo>
                    <a:pt x="75" y="84"/>
                    <a:pt x="79" y="80"/>
                    <a:pt x="80" y="79"/>
                  </a:cubicBezTo>
                  <a:cubicBezTo>
                    <a:pt x="81" y="79"/>
                    <a:pt x="84" y="74"/>
                    <a:pt x="80" y="70"/>
                  </a:cubicBezTo>
                  <a:cubicBezTo>
                    <a:pt x="26" y="16"/>
                    <a:pt x="26" y="16"/>
                    <a:pt x="26" y="16"/>
                  </a:cubicBezTo>
                  <a:cubicBezTo>
                    <a:pt x="22" y="12"/>
                    <a:pt x="18" y="16"/>
                    <a:pt x="17" y="17"/>
                  </a:cubicBezTo>
                  <a:cubicBezTo>
                    <a:pt x="16" y="18"/>
                    <a:pt x="13" y="22"/>
                    <a:pt x="17" y="26"/>
                  </a:cubicBezTo>
                  <a:cubicBezTo>
                    <a:pt x="23" y="32"/>
                    <a:pt x="23" y="32"/>
                    <a:pt x="23" y="32"/>
                  </a:cubicBezTo>
                  <a:cubicBezTo>
                    <a:pt x="25" y="34"/>
                    <a:pt x="25" y="38"/>
                    <a:pt x="23" y="40"/>
                  </a:cubicBezTo>
                  <a:cubicBezTo>
                    <a:pt x="20" y="43"/>
                    <a:pt x="17" y="43"/>
                    <a:pt x="14" y="40"/>
                  </a:cubicBezTo>
                  <a:cubicBezTo>
                    <a:pt x="8" y="34"/>
                    <a:pt x="8" y="34"/>
                    <a:pt x="8" y="34"/>
                  </a:cubicBezTo>
                  <a:cubicBezTo>
                    <a:pt x="0" y="26"/>
                    <a:pt x="2" y="15"/>
                    <a:pt x="9" y="8"/>
                  </a:cubicBezTo>
                  <a:cubicBezTo>
                    <a:pt x="15" y="2"/>
                    <a:pt x="26" y="0"/>
                    <a:pt x="35" y="8"/>
                  </a:cubicBezTo>
                  <a:cubicBezTo>
                    <a:pt x="89" y="62"/>
                    <a:pt x="89" y="62"/>
                    <a:pt x="89" y="62"/>
                  </a:cubicBezTo>
                  <a:cubicBezTo>
                    <a:pt x="97" y="70"/>
                    <a:pt x="95" y="81"/>
                    <a:pt x="88" y="88"/>
                  </a:cubicBezTo>
                  <a:cubicBezTo>
                    <a:pt x="85" y="92"/>
                    <a:pt x="80" y="94"/>
                    <a:pt x="7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00" name="Freeform 39">
              <a:extLst>
                <a:ext uri="{FF2B5EF4-FFF2-40B4-BE49-F238E27FC236}">
                  <a16:creationId xmlns:a16="http://schemas.microsoft.com/office/drawing/2014/main" id="{743540A0-905E-E7A0-A0FD-B12DF2F8364E}"/>
                </a:ext>
              </a:extLst>
            </p:cNvPr>
            <p:cNvSpPr>
              <a:spLocks/>
            </p:cNvSpPr>
            <p:nvPr/>
          </p:nvSpPr>
          <p:spPr bwMode="auto">
            <a:xfrm>
              <a:off x="2873376" y="1216026"/>
              <a:ext cx="327025" cy="325438"/>
            </a:xfrm>
            <a:custGeom>
              <a:avLst/>
              <a:gdLst>
                <a:gd name="T0" fmla="*/ 129 w 136"/>
                <a:gd name="T1" fmla="*/ 135 h 135"/>
                <a:gd name="T2" fmla="*/ 125 w 136"/>
                <a:gd name="T3" fmla="*/ 133 h 135"/>
                <a:gd name="T4" fmla="*/ 2 w 136"/>
                <a:gd name="T5" fmla="*/ 10 h 135"/>
                <a:gd name="T6" fmla="*/ 2 w 136"/>
                <a:gd name="T7" fmla="*/ 2 h 135"/>
                <a:gd name="T8" fmla="*/ 11 w 136"/>
                <a:gd name="T9" fmla="*/ 2 h 135"/>
                <a:gd name="T10" fmla="*/ 134 w 136"/>
                <a:gd name="T11" fmla="*/ 125 h 135"/>
                <a:gd name="T12" fmla="*/ 134 w 136"/>
                <a:gd name="T13" fmla="*/ 133 h 135"/>
                <a:gd name="T14" fmla="*/ 129 w 136"/>
                <a:gd name="T15" fmla="*/ 135 h 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135">
                  <a:moveTo>
                    <a:pt x="129" y="135"/>
                  </a:moveTo>
                  <a:cubicBezTo>
                    <a:pt x="128" y="135"/>
                    <a:pt x="126" y="135"/>
                    <a:pt x="125" y="133"/>
                  </a:cubicBezTo>
                  <a:cubicBezTo>
                    <a:pt x="2" y="10"/>
                    <a:pt x="2" y="10"/>
                    <a:pt x="2" y="10"/>
                  </a:cubicBezTo>
                  <a:cubicBezTo>
                    <a:pt x="0" y="8"/>
                    <a:pt x="0" y="4"/>
                    <a:pt x="2" y="2"/>
                  </a:cubicBezTo>
                  <a:cubicBezTo>
                    <a:pt x="5" y="0"/>
                    <a:pt x="8" y="0"/>
                    <a:pt x="11" y="2"/>
                  </a:cubicBezTo>
                  <a:cubicBezTo>
                    <a:pt x="134" y="125"/>
                    <a:pt x="134" y="125"/>
                    <a:pt x="134" y="125"/>
                  </a:cubicBezTo>
                  <a:cubicBezTo>
                    <a:pt x="136" y="127"/>
                    <a:pt x="136" y="131"/>
                    <a:pt x="134" y="133"/>
                  </a:cubicBezTo>
                  <a:cubicBezTo>
                    <a:pt x="133" y="135"/>
                    <a:pt x="131" y="135"/>
                    <a:pt x="12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grpSp>
      <p:grpSp>
        <p:nvGrpSpPr>
          <p:cNvPr id="107" name="Group 212">
            <a:extLst>
              <a:ext uri="{FF2B5EF4-FFF2-40B4-BE49-F238E27FC236}">
                <a16:creationId xmlns:a16="http://schemas.microsoft.com/office/drawing/2014/main" id="{5C980450-CDCB-7D57-15A0-778406E2E38B}"/>
              </a:ext>
            </a:extLst>
          </p:cNvPr>
          <p:cNvGrpSpPr>
            <a:grpSpLocks noChangeAspect="1"/>
          </p:cNvGrpSpPr>
          <p:nvPr/>
        </p:nvGrpSpPr>
        <p:grpSpPr bwMode="auto">
          <a:xfrm>
            <a:off x="6668614" y="3585456"/>
            <a:ext cx="251976" cy="302370"/>
            <a:chOff x="2439" y="2997"/>
            <a:chExt cx="355" cy="426"/>
          </a:xfrm>
          <a:solidFill>
            <a:srgbClr val="FFFFFF"/>
          </a:solidFill>
        </p:grpSpPr>
        <p:sp>
          <p:nvSpPr>
            <p:cNvPr id="108" name="Freeform 213">
              <a:extLst>
                <a:ext uri="{FF2B5EF4-FFF2-40B4-BE49-F238E27FC236}">
                  <a16:creationId xmlns:a16="http://schemas.microsoft.com/office/drawing/2014/main" id="{22E6E44F-46C9-E2D4-73AA-51F5BEA80AAA}"/>
                </a:ext>
              </a:extLst>
            </p:cNvPr>
            <p:cNvSpPr>
              <a:spLocks/>
            </p:cNvSpPr>
            <p:nvPr/>
          </p:nvSpPr>
          <p:spPr bwMode="auto">
            <a:xfrm>
              <a:off x="2510" y="3121"/>
              <a:ext cx="213" cy="18"/>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9"/>
                    <a:pt x="0" y="6"/>
                  </a:cubicBezTo>
                  <a:cubicBezTo>
                    <a:pt x="0" y="2"/>
                    <a:pt x="3" y="0"/>
                    <a:pt x="6" y="0"/>
                  </a:cubicBezTo>
                  <a:cubicBezTo>
                    <a:pt x="138" y="0"/>
                    <a:pt x="138" y="0"/>
                    <a:pt x="138" y="0"/>
                  </a:cubicBezTo>
                  <a:cubicBezTo>
                    <a:pt x="142" y="0"/>
                    <a:pt x="144" y="2"/>
                    <a:pt x="144" y="6"/>
                  </a:cubicBezTo>
                  <a:cubicBezTo>
                    <a:pt x="144" y="9"/>
                    <a:pt x="142"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9" name="Freeform 214">
              <a:extLst>
                <a:ext uri="{FF2B5EF4-FFF2-40B4-BE49-F238E27FC236}">
                  <a16:creationId xmlns:a16="http://schemas.microsoft.com/office/drawing/2014/main" id="{F54DE6E7-140F-E152-A93B-F8FB539A4F35}"/>
                </a:ext>
              </a:extLst>
            </p:cNvPr>
            <p:cNvSpPr>
              <a:spLocks/>
            </p:cNvSpPr>
            <p:nvPr/>
          </p:nvSpPr>
          <p:spPr bwMode="auto">
            <a:xfrm>
              <a:off x="2510" y="3175"/>
              <a:ext cx="213" cy="17"/>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9"/>
                    <a:pt x="0" y="6"/>
                  </a:cubicBezTo>
                  <a:cubicBezTo>
                    <a:pt x="0" y="2"/>
                    <a:pt x="3" y="0"/>
                    <a:pt x="6" y="0"/>
                  </a:cubicBezTo>
                  <a:cubicBezTo>
                    <a:pt x="138" y="0"/>
                    <a:pt x="138" y="0"/>
                    <a:pt x="138" y="0"/>
                  </a:cubicBezTo>
                  <a:cubicBezTo>
                    <a:pt x="142" y="0"/>
                    <a:pt x="144" y="2"/>
                    <a:pt x="144" y="6"/>
                  </a:cubicBezTo>
                  <a:cubicBezTo>
                    <a:pt x="144" y="9"/>
                    <a:pt x="142"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0" name="Freeform 215">
              <a:extLst>
                <a:ext uri="{FF2B5EF4-FFF2-40B4-BE49-F238E27FC236}">
                  <a16:creationId xmlns:a16="http://schemas.microsoft.com/office/drawing/2014/main" id="{7003A200-792E-4C80-6049-24C96E397B5A}"/>
                </a:ext>
              </a:extLst>
            </p:cNvPr>
            <p:cNvSpPr>
              <a:spLocks/>
            </p:cNvSpPr>
            <p:nvPr/>
          </p:nvSpPr>
          <p:spPr bwMode="auto">
            <a:xfrm>
              <a:off x="2510" y="3228"/>
              <a:ext cx="213" cy="18"/>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9"/>
                    <a:pt x="0" y="6"/>
                  </a:cubicBezTo>
                  <a:cubicBezTo>
                    <a:pt x="0" y="2"/>
                    <a:pt x="3" y="0"/>
                    <a:pt x="6" y="0"/>
                  </a:cubicBezTo>
                  <a:cubicBezTo>
                    <a:pt x="138" y="0"/>
                    <a:pt x="138" y="0"/>
                    <a:pt x="138" y="0"/>
                  </a:cubicBezTo>
                  <a:cubicBezTo>
                    <a:pt x="142" y="0"/>
                    <a:pt x="144" y="2"/>
                    <a:pt x="144" y="6"/>
                  </a:cubicBezTo>
                  <a:cubicBezTo>
                    <a:pt x="144" y="9"/>
                    <a:pt x="142"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1" name="Freeform 216">
              <a:extLst>
                <a:ext uri="{FF2B5EF4-FFF2-40B4-BE49-F238E27FC236}">
                  <a16:creationId xmlns:a16="http://schemas.microsoft.com/office/drawing/2014/main" id="{DB620F7D-C0F0-F8E4-EBB6-0DDCC422A3E6}"/>
                </a:ext>
              </a:extLst>
            </p:cNvPr>
            <p:cNvSpPr>
              <a:spLocks/>
            </p:cNvSpPr>
            <p:nvPr/>
          </p:nvSpPr>
          <p:spPr bwMode="auto">
            <a:xfrm>
              <a:off x="2510" y="3281"/>
              <a:ext cx="213" cy="18"/>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9"/>
                    <a:pt x="0" y="6"/>
                  </a:cubicBezTo>
                  <a:cubicBezTo>
                    <a:pt x="0" y="2"/>
                    <a:pt x="3" y="0"/>
                    <a:pt x="6" y="0"/>
                  </a:cubicBezTo>
                  <a:cubicBezTo>
                    <a:pt x="138" y="0"/>
                    <a:pt x="138" y="0"/>
                    <a:pt x="138" y="0"/>
                  </a:cubicBezTo>
                  <a:cubicBezTo>
                    <a:pt x="142" y="0"/>
                    <a:pt x="144" y="2"/>
                    <a:pt x="144" y="6"/>
                  </a:cubicBezTo>
                  <a:cubicBezTo>
                    <a:pt x="144" y="9"/>
                    <a:pt x="142"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2" name="Freeform 217">
              <a:extLst>
                <a:ext uri="{FF2B5EF4-FFF2-40B4-BE49-F238E27FC236}">
                  <a16:creationId xmlns:a16="http://schemas.microsoft.com/office/drawing/2014/main" id="{7F9BDC69-6823-258A-5F99-C853D43815CD}"/>
                </a:ext>
              </a:extLst>
            </p:cNvPr>
            <p:cNvSpPr>
              <a:spLocks/>
            </p:cNvSpPr>
            <p:nvPr/>
          </p:nvSpPr>
          <p:spPr bwMode="auto">
            <a:xfrm>
              <a:off x="2510" y="3334"/>
              <a:ext cx="213" cy="18"/>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9"/>
                    <a:pt x="0" y="6"/>
                  </a:cubicBezTo>
                  <a:cubicBezTo>
                    <a:pt x="0" y="2"/>
                    <a:pt x="3" y="0"/>
                    <a:pt x="6" y="0"/>
                  </a:cubicBezTo>
                  <a:cubicBezTo>
                    <a:pt x="138" y="0"/>
                    <a:pt x="138" y="0"/>
                    <a:pt x="138" y="0"/>
                  </a:cubicBezTo>
                  <a:cubicBezTo>
                    <a:pt x="142" y="0"/>
                    <a:pt x="144" y="2"/>
                    <a:pt x="144" y="6"/>
                  </a:cubicBezTo>
                  <a:cubicBezTo>
                    <a:pt x="144" y="9"/>
                    <a:pt x="142"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3" name="Freeform 218">
              <a:extLst>
                <a:ext uri="{FF2B5EF4-FFF2-40B4-BE49-F238E27FC236}">
                  <a16:creationId xmlns:a16="http://schemas.microsoft.com/office/drawing/2014/main" id="{E92B938F-2152-EC4F-F0AA-B275D0634A78}"/>
                </a:ext>
              </a:extLst>
            </p:cNvPr>
            <p:cNvSpPr>
              <a:spLocks noEditPoints="1"/>
            </p:cNvSpPr>
            <p:nvPr/>
          </p:nvSpPr>
          <p:spPr bwMode="auto">
            <a:xfrm>
              <a:off x="2439" y="2997"/>
              <a:ext cx="355" cy="426"/>
            </a:xfrm>
            <a:custGeom>
              <a:avLst/>
              <a:gdLst>
                <a:gd name="T0" fmla="*/ 234 w 240"/>
                <a:gd name="T1" fmla="*/ 288 h 288"/>
                <a:gd name="T2" fmla="*/ 6 w 240"/>
                <a:gd name="T3" fmla="*/ 288 h 288"/>
                <a:gd name="T4" fmla="*/ 0 w 240"/>
                <a:gd name="T5" fmla="*/ 282 h 288"/>
                <a:gd name="T6" fmla="*/ 0 w 240"/>
                <a:gd name="T7" fmla="*/ 6 h 288"/>
                <a:gd name="T8" fmla="*/ 6 w 240"/>
                <a:gd name="T9" fmla="*/ 0 h 288"/>
                <a:gd name="T10" fmla="*/ 234 w 240"/>
                <a:gd name="T11" fmla="*/ 0 h 288"/>
                <a:gd name="T12" fmla="*/ 240 w 240"/>
                <a:gd name="T13" fmla="*/ 6 h 288"/>
                <a:gd name="T14" fmla="*/ 240 w 240"/>
                <a:gd name="T15" fmla="*/ 282 h 288"/>
                <a:gd name="T16" fmla="*/ 234 w 240"/>
                <a:gd name="T17" fmla="*/ 288 h 288"/>
                <a:gd name="T18" fmla="*/ 12 w 240"/>
                <a:gd name="T19" fmla="*/ 276 h 288"/>
                <a:gd name="T20" fmla="*/ 228 w 240"/>
                <a:gd name="T21" fmla="*/ 276 h 288"/>
                <a:gd name="T22" fmla="*/ 228 w 240"/>
                <a:gd name="T23" fmla="*/ 12 h 288"/>
                <a:gd name="T24" fmla="*/ 12 w 240"/>
                <a:gd name="T25" fmla="*/ 12 h 288"/>
                <a:gd name="T26" fmla="*/ 12 w 240"/>
                <a:gd name="T27"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88">
                  <a:moveTo>
                    <a:pt x="234" y="288"/>
                  </a:moveTo>
                  <a:cubicBezTo>
                    <a:pt x="6" y="288"/>
                    <a:pt x="6" y="288"/>
                    <a:pt x="6" y="288"/>
                  </a:cubicBezTo>
                  <a:cubicBezTo>
                    <a:pt x="3" y="288"/>
                    <a:pt x="0" y="285"/>
                    <a:pt x="0" y="282"/>
                  </a:cubicBezTo>
                  <a:cubicBezTo>
                    <a:pt x="0" y="6"/>
                    <a:pt x="0" y="6"/>
                    <a:pt x="0" y="6"/>
                  </a:cubicBezTo>
                  <a:cubicBezTo>
                    <a:pt x="0" y="2"/>
                    <a:pt x="3" y="0"/>
                    <a:pt x="6" y="0"/>
                  </a:cubicBezTo>
                  <a:cubicBezTo>
                    <a:pt x="234" y="0"/>
                    <a:pt x="234" y="0"/>
                    <a:pt x="234" y="0"/>
                  </a:cubicBezTo>
                  <a:cubicBezTo>
                    <a:pt x="238" y="0"/>
                    <a:pt x="240" y="2"/>
                    <a:pt x="240" y="6"/>
                  </a:cubicBezTo>
                  <a:cubicBezTo>
                    <a:pt x="240" y="282"/>
                    <a:pt x="240" y="282"/>
                    <a:pt x="240" y="282"/>
                  </a:cubicBezTo>
                  <a:cubicBezTo>
                    <a:pt x="240" y="285"/>
                    <a:pt x="238" y="288"/>
                    <a:pt x="234" y="288"/>
                  </a:cubicBezTo>
                  <a:close/>
                  <a:moveTo>
                    <a:pt x="12" y="276"/>
                  </a:moveTo>
                  <a:cubicBezTo>
                    <a:pt x="228" y="276"/>
                    <a:pt x="228" y="276"/>
                    <a:pt x="228" y="276"/>
                  </a:cubicBezTo>
                  <a:cubicBezTo>
                    <a:pt x="228" y="12"/>
                    <a:pt x="228" y="12"/>
                    <a:pt x="228"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4" name="Freeform 219">
              <a:extLst>
                <a:ext uri="{FF2B5EF4-FFF2-40B4-BE49-F238E27FC236}">
                  <a16:creationId xmlns:a16="http://schemas.microsoft.com/office/drawing/2014/main" id="{EC5B3B2F-824D-41B1-6BE9-0AA7A0DE0443}"/>
                </a:ext>
              </a:extLst>
            </p:cNvPr>
            <p:cNvSpPr>
              <a:spLocks noEditPoints="1"/>
            </p:cNvSpPr>
            <p:nvPr/>
          </p:nvSpPr>
          <p:spPr bwMode="auto">
            <a:xfrm>
              <a:off x="2492"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close/>
                  <a:moveTo>
                    <a:pt x="35" y="0"/>
                  </a:moveTo>
                  <a:lnTo>
                    <a:pt x="0" y="0"/>
                  </a:lnTo>
                  <a:lnTo>
                    <a:pt x="0" y="62"/>
                  </a:lnTo>
                  <a:lnTo>
                    <a:pt x="35" y="62"/>
                  </a:lnTo>
                  <a:lnTo>
                    <a:pt x="35" y="0"/>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5" name="Freeform 220">
              <a:extLst>
                <a:ext uri="{FF2B5EF4-FFF2-40B4-BE49-F238E27FC236}">
                  <a16:creationId xmlns:a16="http://schemas.microsoft.com/office/drawing/2014/main" id="{4CC2A884-6915-2ACF-B5FA-942FCBBC8F45}"/>
                </a:ext>
              </a:extLst>
            </p:cNvPr>
            <p:cNvSpPr>
              <a:spLocks noEditPoints="1"/>
            </p:cNvSpPr>
            <p:nvPr/>
          </p:nvSpPr>
          <p:spPr bwMode="auto">
            <a:xfrm>
              <a:off x="2492"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moveTo>
                    <a:pt x="35" y="0"/>
                  </a:moveTo>
                  <a:lnTo>
                    <a:pt x="0" y="0"/>
                  </a:lnTo>
                  <a:lnTo>
                    <a:pt x="0" y="62"/>
                  </a:lnTo>
                  <a:lnTo>
                    <a:pt x="35" y="62"/>
                  </a:lnTo>
                  <a:lnTo>
                    <a:pt x="35" y="0"/>
                  </a:lnTo>
                  <a:lnTo>
                    <a:pt x="3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6" name="Freeform 221">
              <a:extLst>
                <a:ext uri="{FF2B5EF4-FFF2-40B4-BE49-F238E27FC236}">
                  <a16:creationId xmlns:a16="http://schemas.microsoft.com/office/drawing/2014/main" id="{53D5EBA7-85A0-7BB2-3BCB-E1A47070AF0F}"/>
                </a:ext>
              </a:extLst>
            </p:cNvPr>
            <p:cNvSpPr>
              <a:spLocks noEditPoints="1"/>
            </p:cNvSpPr>
            <p:nvPr/>
          </p:nvSpPr>
          <p:spPr bwMode="auto">
            <a:xfrm>
              <a:off x="2563"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close/>
                  <a:moveTo>
                    <a:pt x="35" y="0"/>
                  </a:moveTo>
                  <a:lnTo>
                    <a:pt x="0" y="0"/>
                  </a:lnTo>
                  <a:lnTo>
                    <a:pt x="0" y="62"/>
                  </a:lnTo>
                  <a:lnTo>
                    <a:pt x="35" y="62"/>
                  </a:lnTo>
                  <a:lnTo>
                    <a:pt x="35" y="0"/>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7" name="Freeform 222">
              <a:extLst>
                <a:ext uri="{FF2B5EF4-FFF2-40B4-BE49-F238E27FC236}">
                  <a16:creationId xmlns:a16="http://schemas.microsoft.com/office/drawing/2014/main" id="{089D4011-E36A-88DF-6352-9592E2C6FFEF}"/>
                </a:ext>
              </a:extLst>
            </p:cNvPr>
            <p:cNvSpPr>
              <a:spLocks noEditPoints="1"/>
            </p:cNvSpPr>
            <p:nvPr/>
          </p:nvSpPr>
          <p:spPr bwMode="auto">
            <a:xfrm>
              <a:off x="2563"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moveTo>
                    <a:pt x="35" y="0"/>
                  </a:moveTo>
                  <a:lnTo>
                    <a:pt x="0" y="0"/>
                  </a:lnTo>
                  <a:lnTo>
                    <a:pt x="0" y="62"/>
                  </a:lnTo>
                  <a:lnTo>
                    <a:pt x="35" y="62"/>
                  </a:lnTo>
                  <a:lnTo>
                    <a:pt x="35" y="0"/>
                  </a:lnTo>
                  <a:lnTo>
                    <a:pt x="3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8" name="Freeform 223">
              <a:extLst>
                <a:ext uri="{FF2B5EF4-FFF2-40B4-BE49-F238E27FC236}">
                  <a16:creationId xmlns:a16="http://schemas.microsoft.com/office/drawing/2014/main" id="{0B25E397-AED8-2CB5-8F23-ECEA06C801ED}"/>
                </a:ext>
              </a:extLst>
            </p:cNvPr>
            <p:cNvSpPr>
              <a:spLocks noEditPoints="1"/>
            </p:cNvSpPr>
            <p:nvPr/>
          </p:nvSpPr>
          <p:spPr bwMode="auto">
            <a:xfrm>
              <a:off x="2705"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close/>
                  <a:moveTo>
                    <a:pt x="35" y="0"/>
                  </a:moveTo>
                  <a:lnTo>
                    <a:pt x="0" y="0"/>
                  </a:lnTo>
                  <a:lnTo>
                    <a:pt x="0" y="62"/>
                  </a:lnTo>
                  <a:lnTo>
                    <a:pt x="35" y="62"/>
                  </a:lnTo>
                  <a:lnTo>
                    <a:pt x="35" y="0"/>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9" name="Freeform 224">
              <a:extLst>
                <a:ext uri="{FF2B5EF4-FFF2-40B4-BE49-F238E27FC236}">
                  <a16:creationId xmlns:a16="http://schemas.microsoft.com/office/drawing/2014/main" id="{8CB193DE-C72B-17F6-BCEE-475516D90E13}"/>
                </a:ext>
              </a:extLst>
            </p:cNvPr>
            <p:cNvSpPr>
              <a:spLocks noEditPoints="1"/>
            </p:cNvSpPr>
            <p:nvPr/>
          </p:nvSpPr>
          <p:spPr bwMode="auto">
            <a:xfrm>
              <a:off x="2705"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moveTo>
                    <a:pt x="35" y="0"/>
                  </a:moveTo>
                  <a:lnTo>
                    <a:pt x="0" y="0"/>
                  </a:lnTo>
                  <a:lnTo>
                    <a:pt x="0" y="62"/>
                  </a:lnTo>
                  <a:lnTo>
                    <a:pt x="35" y="62"/>
                  </a:lnTo>
                  <a:lnTo>
                    <a:pt x="35" y="0"/>
                  </a:lnTo>
                  <a:lnTo>
                    <a:pt x="3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0" name="Freeform 225">
              <a:extLst>
                <a:ext uri="{FF2B5EF4-FFF2-40B4-BE49-F238E27FC236}">
                  <a16:creationId xmlns:a16="http://schemas.microsoft.com/office/drawing/2014/main" id="{69EABEE9-5FD6-52AE-5720-958BD0540768}"/>
                </a:ext>
              </a:extLst>
            </p:cNvPr>
            <p:cNvSpPr>
              <a:spLocks noEditPoints="1"/>
            </p:cNvSpPr>
            <p:nvPr/>
          </p:nvSpPr>
          <p:spPr bwMode="auto">
            <a:xfrm>
              <a:off x="2634"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close/>
                  <a:moveTo>
                    <a:pt x="35" y="0"/>
                  </a:moveTo>
                  <a:lnTo>
                    <a:pt x="0" y="0"/>
                  </a:lnTo>
                  <a:lnTo>
                    <a:pt x="0" y="62"/>
                  </a:lnTo>
                  <a:lnTo>
                    <a:pt x="35" y="62"/>
                  </a:lnTo>
                  <a:lnTo>
                    <a:pt x="35" y="0"/>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1" name="Freeform 226">
              <a:extLst>
                <a:ext uri="{FF2B5EF4-FFF2-40B4-BE49-F238E27FC236}">
                  <a16:creationId xmlns:a16="http://schemas.microsoft.com/office/drawing/2014/main" id="{A27D3BFC-5033-42CA-F02B-7F053DD0A0E3}"/>
                </a:ext>
              </a:extLst>
            </p:cNvPr>
            <p:cNvSpPr>
              <a:spLocks noEditPoints="1"/>
            </p:cNvSpPr>
            <p:nvPr/>
          </p:nvSpPr>
          <p:spPr bwMode="auto">
            <a:xfrm>
              <a:off x="2634"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moveTo>
                    <a:pt x="35" y="0"/>
                  </a:moveTo>
                  <a:lnTo>
                    <a:pt x="0" y="0"/>
                  </a:lnTo>
                  <a:lnTo>
                    <a:pt x="0" y="62"/>
                  </a:lnTo>
                  <a:lnTo>
                    <a:pt x="35" y="62"/>
                  </a:lnTo>
                  <a:lnTo>
                    <a:pt x="35" y="0"/>
                  </a:lnTo>
                  <a:lnTo>
                    <a:pt x="3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22" name="Group 79">
            <a:extLst>
              <a:ext uri="{FF2B5EF4-FFF2-40B4-BE49-F238E27FC236}">
                <a16:creationId xmlns:a16="http://schemas.microsoft.com/office/drawing/2014/main" id="{A621E86E-7153-7957-2F17-B4C63B09396C}"/>
              </a:ext>
            </a:extLst>
          </p:cNvPr>
          <p:cNvGrpSpPr>
            <a:grpSpLocks noChangeAspect="1"/>
          </p:cNvGrpSpPr>
          <p:nvPr/>
        </p:nvGrpSpPr>
        <p:grpSpPr bwMode="auto">
          <a:xfrm>
            <a:off x="6645064" y="4135692"/>
            <a:ext cx="299077" cy="212021"/>
            <a:chOff x="3437" y="1784"/>
            <a:chExt cx="426" cy="302"/>
          </a:xfrm>
          <a:solidFill>
            <a:srgbClr val="FFFFFF"/>
          </a:solidFill>
        </p:grpSpPr>
        <p:sp>
          <p:nvSpPr>
            <p:cNvPr id="123" name="Freeform 80">
              <a:extLst>
                <a:ext uri="{FF2B5EF4-FFF2-40B4-BE49-F238E27FC236}">
                  <a16:creationId xmlns:a16="http://schemas.microsoft.com/office/drawing/2014/main" id="{64C62955-FADA-ED2D-74C6-ADF356103064}"/>
                </a:ext>
              </a:extLst>
            </p:cNvPr>
            <p:cNvSpPr>
              <a:spLocks noEditPoints="1"/>
            </p:cNvSpPr>
            <p:nvPr/>
          </p:nvSpPr>
          <p:spPr bwMode="auto">
            <a:xfrm>
              <a:off x="3614" y="1962"/>
              <a:ext cx="72" cy="70"/>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7" y="0"/>
                    <a:pt x="48" y="11"/>
                    <a:pt x="48" y="24"/>
                  </a:cubicBezTo>
                  <a:cubicBezTo>
                    <a:pt x="48" y="37"/>
                    <a:pt x="37" y="48"/>
                    <a:pt x="24" y="48"/>
                  </a:cubicBezTo>
                  <a:close/>
                  <a:moveTo>
                    <a:pt x="24" y="12"/>
                  </a:moveTo>
                  <a:cubicBezTo>
                    <a:pt x="18" y="12"/>
                    <a:pt x="12" y="17"/>
                    <a:pt x="12" y="24"/>
                  </a:cubicBezTo>
                  <a:cubicBezTo>
                    <a:pt x="12" y="30"/>
                    <a:pt x="18" y="36"/>
                    <a:pt x="24" y="36"/>
                  </a:cubicBezTo>
                  <a:cubicBezTo>
                    <a:pt x="31" y="36"/>
                    <a:pt x="36" y="30"/>
                    <a:pt x="36" y="24"/>
                  </a:cubicBezTo>
                  <a:cubicBezTo>
                    <a:pt x="36" y="17"/>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4" name="Freeform 81">
              <a:extLst>
                <a:ext uri="{FF2B5EF4-FFF2-40B4-BE49-F238E27FC236}">
                  <a16:creationId xmlns:a16="http://schemas.microsoft.com/office/drawing/2014/main" id="{12D3D3AE-D88B-2D2C-DAEA-90A62B4B9769}"/>
                </a:ext>
              </a:extLst>
            </p:cNvPr>
            <p:cNvSpPr>
              <a:spLocks/>
            </p:cNvSpPr>
            <p:nvPr/>
          </p:nvSpPr>
          <p:spPr bwMode="auto">
            <a:xfrm>
              <a:off x="3659" y="1880"/>
              <a:ext cx="108" cy="107"/>
            </a:xfrm>
            <a:custGeom>
              <a:avLst/>
              <a:gdLst>
                <a:gd name="T0" fmla="*/ 7 w 73"/>
                <a:gd name="T1" fmla="*/ 72 h 72"/>
                <a:gd name="T2" fmla="*/ 3 w 73"/>
                <a:gd name="T3" fmla="*/ 70 h 72"/>
                <a:gd name="T4" fmla="*/ 3 w 73"/>
                <a:gd name="T5" fmla="*/ 62 h 72"/>
                <a:gd name="T6" fmla="*/ 62 w 73"/>
                <a:gd name="T7" fmla="*/ 2 h 72"/>
                <a:gd name="T8" fmla="*/ 71 w 73"/>
                <a:gd name="T9" fmla="*/ 2 h 72"/>
                <a:gd name="T10" fmla="*/ 71 w 73"/>
                <a:gd name="T11" fmla="*/ 11 h 72"/>
                <a:gd name="T12" fmla="*/ 11 w 73"/>
                <a:gd name="T13" fmla="*/ 70 h 72"/>
                <a:gd name="T14" fmla="*/ 7 w 73"/>
                <a:gd name="T15" fmla="*/ 7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72">
                  <a:moveTo>
                    <a:pt x="7" y="72"/>
                  </a:moveTo>
                  <a:cubicBezTo>
                    <a:pt x="5" y="72"/>
                    <a:pt x="4" y="72"/>
                    <a:pt x="3" y="70"/>
                  </a:cubicBezTo>
                  <a:cubicBezTo>
                    <a:pt x="0" y="68"/>
                    <a:pt x="0" y="64"/>
                    <a:pt x="3" y="62"/>
                  </a:cubicBezTo>
                  <a:cubicBezTo>
                    <a:pt x="62" y="2"/>
                    <a:pt x="62" y="2"/>
                    <a:pt x="62" y="2"/>
                  </a:cubicBezTo>
                  <a:cubicBezTo>
                    <a:pt x="64" y="0"/>
                    <a:pt x="68" y="0"/>
                    <a:pt x="71" y="2"/>
                  </a:cubicBezTo>
                  <a:cubicBezTo>
                    <a:pt x="73" y="5"/>
                    <a:pt x="73" y="9"/>
                    <a:pt x="71" y="11"/>
                  </a:cubicBezTo>
                  <a:cubicBezTo>
                    <a:pt x="11" y="70"/>
                    <a:pt x="11" y="70"/>
                    <a:pt x="11" y="70"/>
                  </a:cubicBezTo>
                  <a:cubicBezTo>
                    <a:pt x="10" y="72"/>
                    <a:pt x="9" y="72"/>
                    <a:pt x="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5" name="Freeform 82">
              <a:extLst>
                <a:ext uri="{FF2B5EF4-FFF2-40B4-BE49-F238E27FC236}">
                  <a16:creationId xmlns:a16="http://schemas.microsoft.com/office/drawing/2014/main" id="{091AA634-2A7E-EEB9-A7AD-87842263EC32}"/>
                </a:ext>
              </a:extLst>
            </p:cNvPr>
            <p:cNvSpPr>
              <a:spLocks/>
            </p:cNvSpPr>
            <p:nvPr/>
          </p:nvSpPr>
          <p:spPr bwMode="auto">
            <a:xfrm>
              <a:off x="3472"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6" name="Freeform 83">
              <a:extLst>
                <a:ext uri="{FF2B5EF4-FFF2-40B4-BE49-F238E27FC236}">
                  <a16:creationId xmlns:a16="http://schemas.microsoft.com/office/drawing/2014/main" id="{666DFFFB-D0C4-8465-2F15-7FC6E3F6EF08}"/>
                </a:ext>
              </a:extLst>
            </p:cNvPr>
            <p:cNvSpPr>
              <a:spLocks/>
            </p:cNvSpPr>
            <p:nvPr/>
          </p:nvSpPr>
          <p:spPr bwMode="auto">
            <a:xfrm>
              <a:off x="3774"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7" name="Freeform 84">
              <a:extLst>
                <a:ext uri="{FF2B5EF4-FFF2-40B4-BE49-F238E27FC236}">
                  <a16:creationId xmlns:a16="http://schemas.microsoft.com/office/drawing/2014/main" id="{9C62DECC-6AED-F75B-65D5-5655256F6AD4}"/>
                </a:ext>
              </a:extLst>
            </p:cNvPr>
            <p:cNvSpPr>
              <a:spLocks/>
            </p:cNvSpPr>
            <p:nvPr/>
          </p:nvSpPr>
          <p:spPr bwMode="auto">
            <a:xfrm>
              <a:off x="3764" y="1922"/>
              <a:ext cx="52" cy="32"/>
            </a:xfrm>
            <a:custGeom>
              <a:avLst/>
              <a:gdLst>
                <a:gd name="T0" fmla="*/ 6 w 35"/>
                <a:gd name="T1" fmla="*/ 22 h 22"/>
                <a:gd name="T2" fmla="*/ 1 w 35"/>
                <a:gd name="T3" fmla="*/ 19 h 22"/>
                <a:gd name="T4" fmla="*/ 4 w 35"/>
                <a:gd name="T5" fmla="*/ 11 h 22"/>
                <a:gd name="T6" fmla="*/ 26 w 35"/>
                <a:gd name="T7" fmla="*/ 2 h 22"/>
                <a:gd name="T8" fmla="*/ 34 w 35"/>
                <a:gd name="T9" fmla="*/ 5 h 22"/>
                <a:gd name="T10" fmla="*/ 31 w 35"/>
                <a:gd name="T11" fmla="*/ 13 h 22"/>
                <a:gd name="T12" fmla="*/ 9 w 35"/>
                <a:gd name="T13" fmla="*/ 22 h 22"/>
                <a:gd name="T14" fmla="*/ 6 w 35"/>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2">
                  <a:moveTo>
                    <a:pt x="6" y="22"/>
                  </a:moveTo>
                  <a:cubicBezTo>
                    <a:pt x="4" y="22"/>
                    <a:pt x="2" y="21"/>
                    <a:pt x="1" y="19"/>
                  </a:cubicBezTo>
                  <a:cubicBezTo>
                    <a:pt x="0" y="16"/>
                    <a:pt x="1" y="12"/>
                    <a:pt x="4" y="11"/>
                  </a:cubicBezTo>
                  <a:cubicBezTo>
                    <a:pt x="26" y="2"/>
                    <a:pt x="26" y="2"/>
                    <a:pt x="26" y="2"/>
                  </a:cubicBezTo>
                  <a:cubicBezTo>
                    <a:pt x="29" y="0"/>
                    <a:pt x="33" y="2"/>
                    <a:pt x="34" y="5"/>
                  </a:cubicBezTo>
                  <a:cubicBezTo>
                    <a:pt x="35" y="8"/>
                    <a:pt x="34" y="11"/>
                    <a:pt x="31" y="13"/>
                  </a:cubicBezTo>
                  <a:cubicBezTo>
                    <a:pt x="9" y="22"/>
                    <a:pt x="9" y="22"/>
                    <a:pt x="9" y="22"/>
                  </a:cubicBezTo>
                  <a:cubicBezTo>
                    <a:pt x="8" y="22"/>
                    <a:pt x="7" y="22"/>
                    <a:pt x="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8" name="Freeform 85">
              <a:extLst>
                <a:ext uri="{FF2B5EF4-FFF2-40B4-BE49-F238E27FC236}">
                  <a16:creationId xmlns:a16="http://schemas.microsoft.com/office/drawing/2014/main" id="{BF503AF6-38E6-E460-9071-05454A1DDED4}"/>
                </a:ext>
              </a:extLst>
            </p:cNvPr>
            <p:cNvSpPr>
              <a:spLocks/>
            </p:cNvSpPr>
            <p:nvPr/>
          </p:nvSpPr>
          <p:spPr bwMode="auto">
            <a:xfrm>
              <a:off x="3691" y="1832"/>
              <a:ext cx="34" cy="51"/>
            </a:xfrm>
            <a:custGeom>
              <a:avLst/>
              <a:gdLst>
                <a:gd name="T0" fmla="*/ 7 w 23"/>
                <a:gd name="T1" fmla="*/ 35 h 35"/>
                <a:gd name="T2" fmla="*/ 4 w 23"/>
                <a:gd name="T3" fmla="*/ 34 h 35"/>
                <a:gd name="T4" fmla="*/ 1 w 23"/>
                <a:gd name="T5" fmla="*/ 26 h 35"/>
                <a:gd name="T6" fmla="*/ 10 w 23"/>
                <a:gd name="T7" fmla="*/ 4 h 35"/>
                <a:gd name="T8" fmla="*/ 18 w 23"/>
                <a:gd name="T9" fmla="*/ 1 h 35"/>
                <a:gd name="T10" fmla="*/ 21 w 23"/>
                <a:gd name="T11" fmla="*/ 9 h 35"/>
                <a:gd name="T12" fmla="*/ 12 w 23"/>
                <a:gd name="T13" fmla="*/ 31 h 35"/>
                <a:gd name="T14" fmla="*/ 7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7" y="35"/>
                  </a:moveTo>
                  <a:cubicBezTo>
                    <a:pt x="6" y="35"/>
                    <a:pt x="5" y="35"/>
                    <a:pt x="4" y="34"/>
                  </a:cubicBezTo>
                  <a:cubicBezTo>
                    <a:pt x="1" y="33"/>
                    <a:pt x="0" y="29"/>
                    <a:pt x="1" y="26"/>
                  </a:cubicBezTo>
                  <a:cubicBezTo>
                    <a:pt x="10" y="4"/>
                    <a:pt x="10" y="4"/>
                    <a:pt x="10" y="4"/>
                  </a:cubicBezTo>
                  <a:cubicBezTo>
                    <a:pt x="12" y="1"/>
                    <a:pt x="15" y="0"/>
                    <a:pt x="18" y="1"/>
                  </a:cubicBezTo>
                  <a:cubicBezTo>
                    <a:pt x="21" y="2"/>
                    <a:pt x="23" y="6"/>
                    <a:pt x="21" y="9"/>
                  </a:cubicBezTo>
                  <a:cubicBezTo>
                    <a:pt x="12" y="31"/>
                    <a:pt x="12" y="31"/>
                    <a:pt x="12" y="31"/>
                  </a:cubicBezTo>
                  <a:cubicBezTo>
                    <a:pt x="11" y="33"/>
                    <a:pt x="9" y="35"/>
                    <a:pt x="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9" name="Freeform 86">
              <a:extLst>
                <a:ext uri="{FF2B5EF4-FFF2-40B4-BE49-F238E27FC236}">
                  <a16:creationId xmlns:a16="http://schemas.microsoft.com/office/drawing/2014/main" id="{DC2F6945-D42F-E2EF-370F-D82C6672D8D4}"/>
                </a:ext>
              </a:extLst>
            </p:cNvPr>
            <p:cNvSpPr>
              <a:spLocks/>
            </p:cNvSpPr>
            <p:nvPr/>
          </p:nvSpPr>
          <p:spPr bwMode="auto">
            <a:xfrm>
              <a:off x="3641" y="1820"/>
              <a:ext cx="18" cy="53"/>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3" y="36"/>
                    <a:pt x="0" y="33"/>
                    <a:pt x="0" y="30"/>
                  </a:cubicBezTo>
                  <a:cubicBezTo>
                    <a:pt x="0" y="6"/>
                    <a:pt x="0" y="6"/>
                    <a:pt x="0" y="6"/>
                  </a:cubicBezTo>
                  <a:cubicBezTo>
                    <a:pt x="0" y="3"/>
                    <a:pt x="3" y="0"/>
                    <a:pt x="6" y="0"/>
                  </a:cubicBezTo>
                  <a:cubicBezTo>
                    <a:pt x="10" y="0"/>
                    <a:pt x="12" y="3"/>
                    <a:pt x="12" y="6"/>
                  </a:cubicBezTo>
                  <a:cubicBezTo>
                    <a:pt x="12" y="30"/>
                    <a:pt x="12" y="30"/>
                    <a:pt x="12" y="30"/>
                  </a:cubicBezTo>
                  <a:cubicBezTo>
                    <a:pt x="12" y="33"/>
                    <a:pt x="10"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0" name="Freeform 87">
              <a:extLst>
                <a:ext uri="{FF2B5EF4-FFF2-40B4-BE49-F238E27FC236}">
                  <a16:creationId xmlns:a16="http://schemas.microsoft.com/office/drawing/2014/main" id="{895A8B8C-67D1-10A6-8297-8FEBC90D414A}"/>
                </a:ext>
              </a:extLst>
            </p:cNvPr>
            <p:cNvSpPr>
              <a:spLocks/>
            </p:cNvSpPr>
            <p:nvPr/>
          </p:nvSpPr>
          <p:spPr bwMode="auto">
            <a:xfrm>
              <a:off x="3576" y="1832"/>
              <a:ext cx="34" cy="51"/>
            </a:xfrm>
            <a:custGeom>
              <a:avLst/>
              <a:gdLst>
                <a:gd name="T0" fmla="*/ 16 w 23"/>
                <a:gd name="T1" fmla="*/ 35 h 35"/>
                <a:gd name="T2" fmla="*/ 10 w 23"/>
                <a:gd name="T3" fmla="*/ 31 h 35"/>
                <a:gd name="T4" fmla="*/ 1 w 23"/>
                <a:gd name="T5" fmla="*/ 9 h 35"/>
                <a:gd name="T6" fmla="*/ 4 w 23"/>
                <a:gd name="T7" fmla="*/ 1 h 35"/>
                <a:gd name="T8" fmla="*/ 12 w 23"/>
                <a:gd name="T9" fmla="*/ 4 h 35"/>
                <a:gd name="T10" fmla="*/ 21 w 23"/>
                <a:gd name="T11" fmla="*/ 26 h 35"/>
                <a:gd name="T12" fmla="*/ 18 w 23"/>
                <a:gd name="T13" fmla="*/ 34 h 35"/>
                <a:gd name="T14" fmla="*/ 16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16" y="35"/>
                  </a:moveTo>
                  <a:cubicBezTo>
                    <a:pt x="13" y="35"/>
                    <a:pt x="11" y="33"/>
                    <a:pt x="10" y="31"/>
                  </a:cubicBezTo>
                  <a:cubicBezTo>
                    <a:pt x="1" y="9"/>
                    <a:pt x="1" y="9"/>
                    <a:pt x="1" y="9"/>
                  </a:cubicBezTo>
                  <a:cubicBezTo>
                    <a:pt x="0" y="6"/>
                    <a:pt x="1" y="2"/>
                    <a:pt x="4" y="1"/>
                  </a:cubicBezTo>
                  <a:cubicBezTo>
                    <a:pt x="7" y="0"/>
                    <a:pt x="11" y="1"/>
                    <a:pt x="12" y="4"/>
                  </a:cubicBezTo>
                  <a:cubicBezTo>
                    <a:pt x="21" y="26"/>
                    <a:pt x="21" y="26"/>
                    <a:pt x="21" y="26"/>
                  </a:cubicBezTo>
                  <a:cubicBezTo>
                    <a:pt x="23" y="29"/>
                    <a:pt x="21" y="33"/>
                    <a:pt x="18" y="34"/>
                  </a:cubicBezTo>
                  <a:cubicBezTo>
                    <a:pt x="17" y="35"/>
                    <a:pt x="17" y="35"/>
                    <a:pt x="1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1" name="Freeform 88">
              <a:extLst>
                <a:ext uri="{FF2B5EF4-FFF2-40B4-BE49-F238E27FC236}">
                  <a16:creationId xmlns:a16="http://schemas.microsoft.com/office/drawing/2014/main" id="{2A869977-6B26-8274-59E8-253AD8BBBCFF}"/>
                </a:ext>
              </a:extLst>
            </p:cNvPr>
            <p:cNvSpPr>
              <a:spLocks/>
            </p:cNvSpPr>
            <p:nvPr/>
          </p:nvSpPr>
          <p:spPr bwMode="auto">
            <a:xfrm>
              <a:off x="3521" y="1869"/>
              <a:ext cx="45" cy="42"/>
            </a:xfrm>
            <a:custGeom>
              <a:avLst/>
              <a:gdLst>
                <a:gd name="T0" fmla="*/ 24 w 30"/>
                <a:gd name="T1" fmla="*/ 29 h 29"/>
                <a:gd name="T2" fmla="*/ 19 w 30"/>
                <a:gd name="T3" fmla="*/ 27 h 29"/>
                <a:gd name="T4" fmla="*/ 2 w 30"/>
                <a:gd name="T5" fmla="*/ 10 h 29"/>
                <a:gd name="T6" fmla="*/ 2 w 30"/>
                <a:gd name="T7" fmla="*/ 2 h 29"/>
                <a:gd name="T8" fmla="*/ 11 w 30"/>
                <a:gd name="T9" fmla="*/ 2 h 29"/>
                <a:gd name="T10" fmla="*/ 28 w 30"/>
                <a:gd name="T11" fmla="*/ 19 h 29"/>
                <a:gd name="T12" fmla="*/ 28 w 30"/>
                <a:gd name="T13" fmla="*/ 27 h 29"/>
                <a:gd name="T14" fmla="*/ 24 w 30"/>
                <a:gd name="T15" fmla="*/ 29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4" y="29"/>
                  </a:moveTo>
                  <a:cubicBezTo>
                    <a:pt x="22" y="29"/>
                    <a:pt x="21" y="29"/>
                    <a:pt x="19" y="27"/>
                  </a:cubicBezTo>
                  <a:cubicBezTo>
                    <a:pt x="2" y="10"/>
                    <a:pt x="2" y="10"/>
                    <a:pt x="2" y="10"/>
                  </a:cubicBezTo>
                  <a:cubicBezTo>
                    <a:pt x="0" y="8"/>
                    <a:pt x="0" y="4"/>
                    <a:pt x="2" y="2"/>
                  </a:cubicBezTo>
                  <a:cubicBezTo>
                    <a:pt x="5" y="0"/>
                    <a:pt x="9" y="0"/>
                    <a:pt x="11" y="2"/>
                  </a:cubicBezTo>
                  <a:cubicBezTo>
                    <a:pt x="28" y="19"/>
                    <a:pt x="28" y="19"/>
                    <a:pt x="28" y="19"/>
                  </a:cubicBezTo>
                  <a:cubicBezTo>
                    <a:pt x="30" y="21"/>
                    <a:pt x="30" y="25"/>
                    <a:pt x="28" y="27"/>
                  </a:cubicBezTo>
                  <a:cubicBezTo>
                    <a:pt x="27" y="29"/>
                    <a:pt x="25" y="29"/>
                    <a:pt x="24"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2" name="Freeform 89">
              <a:extLst>
                <a:ext uri="{FF2B5EF4-FFF2-40B4-BE49-F238E27FC236}">
                  <a16:creationId xmlns:a16="http://schemas.microsoft.com/office/drawing/2014/main" id="{FCB18DE5-186A-6F02-8403-FC0728336993}"/>
                </a:ext>
              </a:extLst>
            </p:cNvPr>
            <p:cNvSpPr>
              <a:spLocks/>
            </p:cNvSpPr>
            <p:nvPr/>
          </p:nvSpPr>
          <p:spPr bwMode="auto">
            <a:xfrm>
              <a:off x="3484" y="1922"/>
              <a:ext cx="54" cy="32"/>
            </a:xfrm>
            <a:custGeom>
              <a:avLst/>
              <a:gdLst>
                <a:gd name="T0" fmla="*/ 29 w 36"/>
                <a:gd name="T1" fmla="*/ 22 h 22"/>
                <a:gd name="T2" fmla="*/ 27 w 36"/>
                <a:gd name="T3" fmla="*/ 22 h 22"/>
                <a:gd name="T4" fmla="*/ 5 w 36"/>
                <a:gd name="T5" fmla="*/ 13 h 22"/>
                <a:gd name="T6" fmla="*/ 1 w 36"/>
                <a:gd name="T7" fmla="*/ 5 h 22"/>
                <a:gd name="T8" fmla="*/ 9 w 36"/>
                <a:gd name="T9" fmla="*/ 2 h 22"/>
                <a:gd name="T10" fmla="*/ 31 w 36"/>
                <a:gd name="T11" fmla="*/ 11 h 22"/>
                <a:gd name="T12" fmla="*/ 35 w 36"/>
                <a:gd name="T13" fmla="*/ 19 h 22"/>
                <a:gd name="T14" fmla="*/ 29 w 36"/>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2">
                  <a:moveTo>
                    <a:pt x="29" y="22"/>
                  </a:moveTo>
                  <a:cubicBezTo>
                    <a:pt x="28" y="22"/>
                    <a:pt x="28" y="22"/>
                    <a:pt x="27" y="22"/>
                  </a:cubicBezTo>
                  <a:cubicBezTo>
                    <a:pt x="5" y="13"/>
                    <a:pt x="5" y="13"/>
                    <a:pt x="5" y="13"/>
                  </a:cubicBezTo>
                  <a:cubicBezTo>
                    <a:pt x="2" y="11"/>
                    <a:pt x="0" y="8"/>
                    <a:pt x="1" y="5"/>
                  </a:cubicBezTo>
                  <a:cubicBezTo>
                    <a:pt x="3" y="2"/>
                    <a:pt x="6" y="0"/>
                    <a:pt x="9" y="2"/>
                  </a:cubicBezTo>
                  <a:cubicBezTo>
                    <a:pt x="31" y="11"/>
                    <a:pt x="31" y="11"/>
                    <a:pt x="31" y="11"/>
                  </a:cubicBezTo>
                  <a:cubicBezTo>
                    <a:pt x="34" y="12"/>
                    <a:pt x="36" y="16"/>
                    <a:pt x="35" y="19"/>
                  </a:cubicBezTo>
                  <a:cubicBezTo>
                    <a:pt x="34" y="21"/>
                    <a:pt x="31" y="22"/>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3" name="Freeform 90">
              <a:extLst>
                <a:ext uri="{FF2B5EF4-FFF2-40B4-BE49-F238E27FC236}">
                  <a16:creationId xmlns:a16="http://schemas.microsoft.com/office/drawing/2014/main" id="{BCBD9FFD-B4EE-B8DC-766A-23338618B654}"/>
                </a:ext>
              </a:extLst>
            </p:cNvPr>
            <p:cNvSpPr>
              <a:spLocks noEditPoints="1"/>
            </p:cNvSpPr>
            <p:nvPr/>
          </p:nvSpPr>
          <p:spPr bwMode="auto">
            <a:xfrm>
              <a:off x="3437" y="1784"/>
              <a:ext cx="426" cy="302"/>
            </a:xfrm>
            <a:custGeom>
              <a:avLst/>
              <a:gdLst>
                <a:gd name="T0" fmla="*/ 282 w 288"/>
                <a:gd name="T1" fmla="*/ 204 h 204"/>
                <a:gd name="T2" fmla="*/ 6 w 288"/>
                <a:gd name="T3" fmla="*/ 204 h 204"/>
                <a:gd name="T4" fmla="*/ 0 w 288"/>
                <a:gd name="T5" fmla="*/ 198 h 204"/>
                <a:gd name="T6" fmla="*/ 0 w 288"/>
                <a:gd name="T7" fmla="*/ 144 h 204"/>
                <a:gd name="T8" fmla="*/ 144 w 288"/>
                <a:gd name="T9" fmla="*/ 0 h 204"/>
                <a:gd name="T10" fmla="*/ 288 w 288"/>
                <a:gd name="T11" fmla="*/ 144 h 204"/>
                <a:gd name="T12" fmla="*/ 288 w 288"/>
                <a:gd name="T13" fmla="*/ 198 h 204"/>
                <a:gd name="T14" fmla="*/ 282 w 288"/>
                <a:gd name="T15" fmla="*/ 204 h 204"/>
                <a:gd name="T16" fmla="*/ 12 w 288"/>
                <a:gd name="T17" fmla="*/ 192 h 204"/>
                <a:gd name="T18" fmla="*/ 276 w 288"/>
                <a:gd name="T19" fmla="*/ 192 h 204"/>
                <a:gd name="T20" fmla="*/ 276 w 288"/>
                <a:gd name="T21" fmla="*/ 144 h 204"/>
                <a:gd name="T22" fmla="*/ 144 w 288"/>
                <a:gd name="T23" fmla="*/ 12 h 204"/>
                <a:gd name="T24" fmla="*/ 12 w 288"/>
                <a:gd name="T25" fmla="*/ 144 h 204"/>
                <a:gd name="T26" fmla="*/ 12 w 288"/>
                <a:gd name="T27" fmla="*/ 19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04">
                  <a:moveTo>
                    <a:pt x="282" y="204"/>
                  </a:moveTo>
                  <a:cubicBezTo>
                    <a:pt x="6" y="204"/>
                    <a:pt x="6" y="204"/>
                    <a:pt x="6" y="204"/>
                  </a:cubicBezTo>
                  <a:cubicBezTo>
                    <a:pt x="3" y="204"/>
                    <a:pt x="0" y="201"/>
                    <a:pt x="0" y="198"/>
                  </a:cubicBezTo>
                  <a:cubicBezTo>
                    <a:pt x="0" y="144"/>
                    <a:pt x="0" y="144"/>
                    <a:pt x="0" y="144"/>
                  </a:cubicBezTo>
                  <a:cubicBezTo>
                    <a:pt x="0" y="64"/>
                    <a:pt x="65" y="0"/>
                    <a:pt x="144" y="0"/>
                  </a:cubicBezTo>
                  <a:cubicBezTo>
                    <a:pt x="224" y="0"/>
                    <a:pt x="288" y="64"/>
                    <a:pt x="288" y="144"/>
                  </a:cubicBezTo>
                  <a:cubicBezTo>
                    <a:pt x="288" y="198"/>
                    <a:pt x="288" y="198"/>
                    <a:pt x="288" y="198"/>
                  </a:cubicBezTo>
                  <a:cubicBezTo>
                    <a:pt x="288" y="201"/>
                    <a:pt x="286" y="204"/>
                    <a:pt x="282" y="204"/>
                  </a:cubicBezTo>
                  <a:close/>
                  <a:moveTo>
                    <a:pt x="12" y="192"/>
                  </a:moveTo>
                  <a:cubicBezTo>
                    <a:pt x="276" y="192"/>
                    <a:pt x="276" y="192"/>
                    <a:pt x="276" y="192"/>
                  </a:cubicBezTo>
                  <a:cubicBezTo>
                    <a:pt x="276" y="144"/>
                    <a:pt x="276" y="144"/>
                    <a:pt x="276" y="144"/>
                  </a:cubicBezTo>
                  <a:cubicBezTo>
                    <a:pt x="276" y="71"/>
                    <a:pt x="217" y="12"/>
                    <a:pt x="144" y="12"/>
                  </a:cubicBezTo>
                  <a:cubicBezTo>
                    <a:pt x="71" y="12"/>
                    <a:pt x="12" y="71"/>
                    <a:pt x="12" y="144"/>
                  </a:cubicBezTo>
                  <a:lnTo>
                    <a:pt x="1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325" name="Group 324">
            <a:extLst>
              <a:ext uri="{FF2B5EF4-FFF2-40B4-BE49-F238E27FC236}">
                <a16:creationId xmlns:a16="http://schemas.microsoft.com/office/drawing/2014/main" id="{00220010-98E7-7C4B-966C-EBA31D11C5E0}"/>
              </a:ext>
            </a:extLst>
          </p:cNvPr>
          <p:cNvGrpSpPr>
            <a:grpSpLocks noChangeAspect="1"/>
          </p:cNvGrpSpPr>
          <p:nvPr/>
        </p:nvGrpSpPr>
        <p:grpSpPr>
          <a:xfrm>
            <a:off x="10169707" y="3052659"/>
            <a:ext cx="280225" cy="276377"/>
            <a:chOff x="2506663" y="963613"/>
            <a:chExt cx="693738" cy="684213"/>
          </a:xfrm>
          <a:solidFill>
            <a:srgbClr val="FFFFFF"/>
          </a:solidFill>
        </p:grpSpPr>
        <p:sp>
          <p:nvSpPr>
            <p:cNvPr id="326" name="Freeform 34">
              <a:extLst>
                <a:ext uri="{FF2B5EF4-FFF2-40B4-BE49-F238E27FC236}">
                  <a16:creationId xmlns:a16="http://schemas.microsoft.com/office/drawing/2014/main" id="{A7AA75AE-8ADD-9E5E-0EF0-BC2861FB85D9}"/>
                </a:ext>
              </a:extLst>
            </p:cNvPr>
            <p:cNvSpPr>
              <a:spLocks noEditPoints="1"/>
            </p:cNvSpPr>
            <p:nvPr/>
          </p:nvSpPr>
          <p:spPr bwMode="auto">
            <a:xfrm>
              <a:off x="2506663" y="1560513"/>
              <a:ext cx="315913" cy="87313"/>
            </a:xfrm>
            <a:custGeom>
              <a:avLst/>
              <a:gdLst>
                <a:gd name="T0" fmla="*/ 126 w 132"/>
                <a:gd name="T1" fmla="*/ 36 h 36"/>
                <a:gd name="T2" fmla="*/ 6 w 132"/>
                <a:gd name="T3" fmla="*/ 36 h 36"/>
                <a:gd name="T4" fmla="*/ 0 w 132"/>
                <a:gd name="T5" fmla="*/ 30 h 36"/>
                <a:gd name="T6" fmla="*/ 0 w 132"/>
                <a:gd name="T7" fmla="*/ 18 h 36"/>
                <a:gd name="T8" fmla="*/ 18 w 132"/>
                <a:gd name="T9" fmla="*/ 0 h 36"/>
                <a:gd name="T10" fmla="*/ 114 w 132"/>
                <a:gd name="T11" fmla="*/ 0 h 36"/>
                <a:gd name="T12" fmla="*/ 132 w 132"/>
                <a:gd name="T13" fmla="*/ 18 h 36"/>
                <a:gd name="T14" fmla="*/ 132 w 132"/>
                <a:gd name="T15" fmla="*/ 30 h 36"/>
                <a:gd name="T16" fmla="*/ 126 w 132"/>
                <a:gd name="T17" fmla="*/ 36 h 36"/>
                <a:gd name="T18" fmla="*/ 12 w 132"/>
                <a:gd name="T19" fmla="*/ 24 h 36"/>
                <a:gd name="T20" fmla="*/ 120 w 132"/>
                <a:gd name="T21" fmla="*/ 24 h 36"/>
                <a:gd name="T22" fmla="*/ 120 w 132"/>
                <a:gd name="T23" fmla="*/ 18 h 36"/>
                <a:gd name="T24" fmla="*/ 114 w 132"/>
                <a:gd name="T25" fmla="*/ 12 h 36"/>
                <a:gd name="T26" fmla="*/ 18 w 132"/>
                <a:gd name="T27" fmla="*/ 12 h 36"/>
                <a:gd name="T28" fmla="*/ 12 w 132"/>
                <a:gd name="T29" fmla="*/ 18 h 36"/>
                <a:gd name="T30" fmla="*/ 12 w 132"/>
                <a:gd name="T31"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36">
                  <a:moveTo>
                    <a:pt x="126" y="36"/>
                  </a:moveTo>
                  <a:cubicBezTo>
                    <a:pt x="6" y="36"/>
                    <a:pt x="6" y="36"/>
                    <a:pt x="6" y="36"/>
                  </a:cubicBezTo>
                  <a:cubicBezTo>
                    <a:pt x="3" y="36"/>
                    <a:pt x="0" y="33"/>
                    <a:pt x="0" y="30"/>
                  </a:cubicBezTo>
                  <a:cubicBezTo>
                    <a:pt x="0" y="18"/>
                    <a:pt x="0" y="18"/>
                    <a:pt x="0" y="18"/>
                  </a:cubicBezTo>
                  <a:cubicBezTo>
                    <a:pt x="0" y="8"/>
                    <a:pt x="9" y="0"/>
                    <a:pt x="18" y="0"/>
                  </a:cubicBezTo>
                  <a:cubicBezTo>
                    <a:pt x="114" y="0"/>
                    <a:pt x="114" y="0"/>
                    <a:pt x="114" y="0"/>
                  </a:cubicBezTo>
                  <a:cubicBezTo>
                    <a:pt x="124" y="0"/>
                    <a:pt x="132" y="8"/>
                    <a:pt x="132" y="18"/>
                  </a:cubicBezTo>
                  <a:cubicBezTo>
                    <a:pt x="132" y="30"/>
                    <a:pt x="132" y="30"/>
                    <a:pt x="132" y="30"/>
                  </a:cubicBezTo>
                  <a:cubicBezTo>
                    <a:pt x="132" y="33"/>
                    <a:pt x="130" y="36"/>
                    <a:pt x="126" y="36"/>
                  </a:cubicBezTo>
                  <a:close/>
                  <a:moveTo>
                    <a:pt x="12" y="24"/>
                  </a:moveTo>
                  <a:cubicBezTo>
                    <a:pt x="120" y="24"/>
                    <a:pt x="120" y="24"/>
                    <a:pt x="120" y="24"/>
                  </a:cubicBezTo>
                  <a:cubicBezTo>
                    <a:pt x="120" y="18"/>
                    <a:pt x="120" y="18"/>
                    <a:pt x="120" y="18"/>
                  </a:cubicBezTo>
                  <a:cubicBezTo>
                    <a:pt x="120" y="14"/>
                    <a:pt x="118" y="12"/>
                    <a:pt x="114" y="12"/>
                  </a:cubicBezTo>
                  <a:cubicBezTo>
                    <a:pt x="18" y="12"/>
                    <a:pt x="18" y="12"/>
                    <a:pt x="18" y="12"/>
                  </a:cubicBezTo>
                  <a:cubicBezTo>
                    <a:pt x="15" y="12"/>
                    <a:pt x="12" y="14"/>
                    <a:pt x="12" y="18"/>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327" name="Freeform 35">
              <a:extLst>
                <a:ext uri="{FF2B5EF4-FFF2-40B4-BE49-F238E27FC236}">
                  <a16:creationId xmlns:a16="http://schemas.microsoft.com/office/drawing/2014/main" id="{8CE12A30-8BE5-B425-5944-EBB63EEE1325}"/>
                </a:ext>
              </a:extLst>
            </p:cNvPr>
            <p:cNvSpPr>
              <a:spLocks noEditPoints="1"/>
            </p:cNvSpPr>
            <p:nvPr/>
          </p:nvSpPr>
          <p:spPr bwMode="auto">
            <a:xfrm>
              <a:off x="2535238" y="1503363"/>
              <a:ext cx="258763" cy="85725"/>
            </a:xfrm>
            <a:custGeom>
              <a:avLst/>
              <a:gdLst>
                <a:gd name="T0" fmla="*/ 102 w 108"/>
                <a:gd name="T1" fmla="*/ 36 h 36"/>
                <a:gd name="T2" fmla="*/ 6 w 108"/>
                <a:gd name="T3" fmla="*/ 36 h 36"/>
                <a:gd name="T4" fmla="*/ 0 w 108"/>
                <a:gd name="T5" fmla="*/ 30 h 36"/>
                <a:gd name="T6" fmla="*/ 0 w 108"/>
                <a:gd name="T7" fmla="*/ 18 h 36"/>
                <a:gd name="T8" fmla="*/ 18 w 108"/>
                <a:gd name="T9" fmla="*/ 0 h 36"/>
                <a:gd name="T10" fmla="*/ 90 w 108"/>
                <a:gd name="T11" fmla="*/ 0 h 36"/>
                <a:gd name="T12" fmla="*/ 108 w 108"/>
                <a:gd name="T13" fmla="*/ 18 h 36"/>
                <a:gd name="T14" fmla="*/ 108 w 108"/>
                <a:gd name="T15" fmla="*/ 30 h 36"/>
                <a:gd name="T16" fmla="*/ 102 w 108"/>
                <a:gd name="T17" fmla="*/ 36 h 36"/>
                <a:gd name="T18" fmla="*/ 12 w 108"/>
                <a:gd name="T19" fmla="*/ 24 h 36"/>
                <a:gd name="T20" fmla="*/ 96 w 108"/>
                <a:gd name="T21" fmla="*/ 24 h 36"/>
                <a:gd name="T22" fmla="*/ 96 w 108"/>
                <a:gd name="T23" fmla="*/ 18 h 36"/>
                <a:gd name="T24" fmla="*/ 90 w 108"/>
                <a:gd name="T25" fmla="*/ 12 h 36"/>
                <a:gd name="T26" fmla="*/ 18 w 108"/>
                <a:gd name="T27" fmla="*/ 12 h 36"/>
                <a:gd name="T28" fmla="*/ 12 w 108"/>
                <a:gd name="T29" fmla="*/ 18 h 36"/>
                <a:gd name="T30" fmla="*/ 12 w 108"/>
                <a:gd name="T31"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36">
                  <a:moveTo>
                    <a:pt x="102" y="36"/>
                  </a:moveTo>
                  <a:cubicBezTo>
                    <a:pt x="6" y="36"/>
                    <a:pt x="6" y="36"/>
                    <a:pt x="6" y="36"/>
                  </a:cubicBezTo>
                  <a:cubicBezTo>
                    <a:pt x="3" y="36"/>
                    <a:pt x="0" y="33"/>
                    <a:pt x="0" y="30"/>
                  </a:cubicBezTo>
                  <a:cubicBezTo>
                    <a:pt x="0" y="18"/>
                    <a:pt x="0" y="18"/>
                    <a:pt x="0" y="18"/>
                  </a:cubicBezTo>
                  <a:cubicBezTo>
                    <a:pt x="0" y="8"/>
                    <a:pt x="9" y="0"/>
                    <a:pt x="18" y="0"/>
                  </a:cubicBezTo>
                  <a:cubicBezTo>
                    <a:pt x="90" y="0"/>
                    <a:pt x="90" y="0"/>
                    <a:pt x="90" y="0"/>
                  </a:cubicBezTo>
                  <a:cubicBezTo>
                    <a:pt x="100" y="0"/>
                    <a:pt x="108" y="8"/>
                    <a:pt x="108" y="18"/>
                  </a:cubicBezTo>
                  <a:cubicBezTo>
                    <a:pt x="108" y="30"/>
                    <a:pt x="108" y="30"/>
                    <a:pt x="108" y="30"/>
                  </a:cubicBezTo>
                  <a:cubicBezTo>
                    <a:pt x="108" y="33"/>
                    <a:pt x="106" y="36"/>
                    <a:pt x="102" y="36"/>
                  </a:cubicBezTo>
                  <a:close/>
                  <a:moveTo>
                    <a:pt x="12" y="24"/>
                  </a:moveTo>
                  <a:cubicBezTo>
                    <a:pt x="96" y="24"/>
                    <a:pt x="96" y="24"/>
                    <a:pt x="96" y="24"/>
                  </a:cubicBezTo>
                  <a:cubicBezTo>
                    <a:pt x="96" y="18"/>
                    <a:pt x="96" y="18"/>
                    <a:pt x="96" y="18"/>
                  </a:cubicBezTo>
                  <a:cubicBezTo>
                    <a:pt x="96" y="14"/>
                    <a:pt x="94" y="12"/>
                    <a:pt x="90" y="12"/>
                  </a:cubicBezTo>
                  <a:cubicBezTo>
                    <a:pt x="18" y="12"/>
                    <a:pt x="18" y="12"/>
                    <a:pt x="18" y="12"/>
                  </a:cubicBezTo>
                  <a:cubicBezTo>
                    <a:pt x="15" y="12"/>
                    <a:pt x="12" y="14"/>
                    <a:pt x="12" y="18"/>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328" name="Freeform 36">
              <a:extLst>
                <a:ext uri="{FF2B5EF4-FFF2-40B4-BE49-F238E27FC236}">
                  <a16:creationId xmlns:a16="http://schemas.microsoft.com/office/drawing/2014/main" id="{ACBF2261-9457-047C-1E08-97A444474E8E}"/>
                </a:ext>
              </a:extLst>
            </p:cNvPr>
            <p:cNvSpPr>
              <a:spLocks noEditPoints="1"/>
            </p:cNvSpPr>
            <p:nvPr/>
          </p:nvSpPr>
          <p:spPr bwMode="auto">
            <a:xfrm>
              <a:off x="2693988" y="1036638"/>
              <a:ext cx="287338" cy="288925"/>
            </a:xfrm>
            <a:custGeom>
              <a:avLst/>
              <a:gdLst>
                <a:gd name="T0" fmla="*/ 48 w 120"/>
                <a:gd name="T1" fmla="*/ 120 h 120"/>
                <a:gd name="T2" fmla="*/ 44 w 120"/>
                <a:gd name="T3" fmla="*/ 118 h 120"/>
                <a:gd name="T4" fmla="*/ 2 w 120"/>
                <a:gd name="T5" fmla="*/ 76 h 120"/>
                <a:gd name="T6" fmla="*/ 2 w 120"/>
                <a:gd name="T7" fmla="*/ 68 h 120"/>
                <a:gd name="T8" fmla="*/ 68 w 120"/>
                <a:gd name="T9" fmla="*/ 2 h 120"/>
                <a:gd name="T10" fmla="*/ 77 w 120"/>
                <a:gd name="T11" fmla="*/ 2 h 120"/>
                <a:gd name="T12" fmla="*/ 119 w 120"/>
                <a:gd name="T13" fmla="*/ 44 h 120"/>
                <a:gd name="T14" fmla="*/ 120 w 120"/>
                <a:gd name="T15" fmla="*/ 48 h 120"/>
                <a:gd name="T16" fmla="*/ 119 w 120"/>
                <a:gd name="T17" fmla="*/ 52 h 120"/>
                <a:gd name="T18" fmla="*/ 53 w 120"/>
                <a:gd name="T19" fmla="*/ 118 h 120"/>
                <a:gd name="T20" fmla="*/ 48 w 120"/>
                <a:gd name="T21" fmla="*/ 120 h 120"/>
                <a:gd name="T22" fmla="*/ 15 w 120"/>
                <a:gd name="T23" fmla="*/ 72 h 120"/>
                <a:gd name="T24" fmla="*/ 48 w 120"/>
                <a:gd name="T25" fmla="*/ 106 h 120"/>
                <a:gd name="T26" fmla="*/ 106 w 120"/>
                <a:gd name="T27" fmla="*/ 48 h 120"/>
                <a:gd name="T28" fmla="*/ 72 w 120"/>
                <a:gd name="T29" fmla="*/ 15 h 120"/>
                <a:gd name="T30" fmla="*/ 15 w 120"/>
                <a:gd name="T31" fmla="*/ 7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0">
                  <a:moveTo>
                    <a:pt x="48" y="120"/>
                  </a:moveTo>
                  <a:cubicBezTo>
                    <a:pt x="47" y="120"/>
                    <a:pt x="45" y="120"/>
                    <a:pt x="44" y="118"/>
                  </a:cubicBezTo>
                  <a:cubicBezTo>
                    <a:pt x="2" y="76"/>
                    <a:pt x="2" y="76"/>
                    <a:pt x="2" y="76"/>
                  </a:cubicBezTo>
                  <a:cubicBezTo>
                    <a:pt x="0" y="74"/>
                    <a:pt x="0" y="70"/>
                    <a:pt x="2" y="68"/>
                  </a:cubicBezTo>
                  <a:cubicBezTo>
                    <a:pt x="68" y="2"/>
                    <a:pt x="68" y="2"/>
                    <a:pt x="68" y="2"/>
                  </a:cubicBezTo>
                  <a:cubicBezTo>
                    <a:pt x="71" y="0"/>
                    <a:pt x="74" y="0"/>
                    <a:pt x="77" y="2"/>
                  </a:cubicBezTo>
                  <a:cubicBezTo>
                    <a:pt x="119" y="44"/>
                    <a:pt x="119" y="44"/>
                    <a:pt x="119" y="44"/>
                  </a:cubicBezTo>
                  <a:cubicBezTo>
                    <a:pt x="120" y="45"/>
                    <a:pt x="120" y="47"/>
                    <a:pt x="120" y="48"/>
                  </a:cubicBezTo>
                  <a:cubicBezTo>
                    <a:pt x="120" y="50"/>
                    <a:pt x="120" y="51"/>
                    <a:pt x="119" y="52"/>
                  </a:cubicBezTo>
                  <a:cubicBezTo>
                    <a:pt x="53" y="118"/>
                    <a:pt x="53" y="118"/>
                    <a:pt x="53" y="118"/>
                  </a:cubicBezTo>
                  <a:cubicBezTo>
                    <a:pt x="52" y="120"/>
                    <a:pt x="50" y="120"/>
                    <a:pt x="48" y="120"/>
                  </a:cubicBezTo>
                  <a:close/>
                  <a:moveTo>
                    <a:pt x="15" y="72"/>
                  </a:moveTo>
                  <a:cubicBezTo>
                    <a:pt x="48" y="106"/>
                    <a:pt x="48" y="106"/>
                    <a:pt x="48" y="106"/>
                  </a:cubicBezTo>
                  <a:cubicBezTo>
                    <a:pt x="106" y="48"/>
                    <a:pt x="106" y="48"/>
                    <a:pt x="106" y="48"/>
                  </a:cubicBezTo>
                  <a:cubicBezTo>
                    <a:pt x="72" y="15"/>
                    <a:pt x="72" y="15"/>
                    <a:pt x="72" y="15"/>
                  </a:cubicBezTo>
                  <a:lnTo>
                    <a:pt x="15"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329" name="Freeform 37">
              <a:extLst>
                <a:ext uri="{FF2B5EF4-FFF2-40B4-BE49-F238E27FC236}">
                  <a16:creationId xmlns:a16="http://schemas.microsoft.com/office/drawing/2014/main" id="{1BDE2676-369B-AA2E-25EF-B8665BA4F0A7}"/>
                </a:ext>
              </a:extLst>
            </p:cNvPr>
            <p:cNvSpPr>
              <a:spLocks/>
            </p:cNvSpPr>
            <p:nvPr/>
          </p:nvSpPr>
          <p:spPr bwMode="auto">
            <a:xfrm>
              <a:off x="2620963" y="1165226"/>
              <a:ext cx="233363" cy="227013"/>
            </a:xfrm>
            <a:custGeom>
              <a:avLst/>
              <a:gdLst>
                <a:gd name="T0" fmla="*/ 75 w 97"/>
                <a:gd name="T1" fmla="*/ 94 h 94"/>
                <a:gd name="T2" fmla="*/ 62 w 97"/>
                <a:gd name="T3" fmla="*/ 88 h 94"/>
                <a:gd name="T4" fmla="*/ 8 w 97"/>
                <a:gd name="T5" fmla="*/ 34 h 94"/>
                <a:gd name="T6" fmla="*/ 9 w 97"/>
                <a:gd name="T7" fmla="*/ 8 h 94"/>
                <a:gd name="T8" fmla="*/ 35 w 97"/>
                <a:gd name="T9" fmla="*/ 8 h 94"/>
                <a:gd name="T10" fmla="*/ 41 w 97"/>
                <a:gd name="T11" fmla="*/ 14 h 94"/>
                <a:gd name="T12" fmla="*/ 41 w 97"/>
                <a:gd name="T13" fmla="*/ 22 h 94"/>
                <a:gd name="T14" fmla="*/ 32 w 97"/>
                <a:gd name="T15" fmla="*/ 22 h 94"/>
                <a:gd name="T16" fmla="*/ 26 w 97"/>
                <a:gd name="T17" fmla="*/ 16 h 94"/>
                <a:gd name="T18" fmla="*/ 17 w 97"/>
                <a:gd name="T19" fmla="*/ 17 h 94"/>
                <a:gd name="T20" fmla="*/ 17 w 97"/>
                <a:gd name="T21" fmla="*/ 26 h 94"/>
                <a:gd name="T22" fmla="*/ 71 w 97"/>
                <a:gd name="T23" fmla="*/ 80 h 94"/>
                <a:gd name="T24" fmla="*/ 80 w 97"/>
                <a:gd name="T25" fmla="*/ 79 h 94"/>
                <a:gd name="T26" fmla="*/ 80 w 97"/>
                <a:gd name="T27" fmla="*/ 70 h 94"/>
                <a:gd name="T28" fmla="*/ 74 w 97"/>
                <a:gd name="T29" fmla="*/ 64 h 94"/>
                <a:gd name="T30" fmla="*/ 74 w 97"/>
                <a:gd name="T31" fmla="*/ 56 h 94"/>
                <a:gd name="T32" fmla="*/ 83 w 97"/>
                <a:gd name="T33" fmla="*/ 56 h 94"/>
                <a:gd name="T34" fmla="*/ 89 w 97"/>
                <a:gd name="T35" fmla="*/ 62 h 94"/>
                <a:gd name="T36" fmla="*/ 88 w 97"/>
                <a:gd name="T37" fmla="*/ 88 h 94"/>
                <a:gd name="T38" fmla="*/ 75 w 97"/>
                <a:gd name="T3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 h="94">
                  <a:moveTo>
                    <a:pt x="75" y="94"/>
                  </a:moveTo>
                  <a:cubicBezTo>
                    <a:pt x="70" y="94"/>
                    <a:pt x="66" y="92"/>
                    <a:pt x="62" y="88"/>
                  </a:cubicBezTo>
                  <a:cubicBezTo>
                    <a:pt x="8" y="34"/>
                    <a:pt x="8" y="34"/>
                    <a:pt x="8" y="34"/>
                  </a:cubicBezTo>
                  <a:cubicBezTo>
                    <a:pt x="0" y="26"/>
                    <a:pt x="2" y="15"/>
                    <a:pt x="9" y="8"/>
                  </a:cubicBezTo>
                  <a:cubicBezTo>
                    <a:pt x="15" y="2"/>
                    <a:pt x="26" y="0"/>
                    <a:pt x="35" y="8"/>
                  </a:cubicBezTo>
                  <a:cubicBezTo>
                    <a:pt x="41" y="14"/>
                    <a:pt x="41" y="14"/>
                    <a:pt x="41" y="14"/>
                  </a:cubicBezTo>
                  <a:cubicBezTo>
                    <a:pt x="43" y="16"/>
                    <a:pt x="43" y="20"/>
                    <a:pt x="41" y="22"/>
                  </a:cubicBezTo>
                  <a:cubicBezTo>
                    <a:pt x="38" y="25"/>
                    <a:pt x="35" y="25"/>
                    <a:pt x="32" y="22"/>
                  </a:cubicBezTo>
                  <a:cubicBezTo>
                    <a:pt x="26" y="16"/>
                    <a:pt x="26" y="16"/>
                    <a:pt x="26" y="16"/>
                  </a:cubicBezTo>
                  <a:cubicBezTo>
                    <a:pt x="22" y="12"/>
                    <a:pt x="18" y="16"/>
                    <a:pt x="17" y="17"/>
                  </a:cubicBezTo>
                  <a:cubicBezTo>
                    <a:pt x="16" y="18"/>
                    <a:pt x="13" y="22"/>
                    <a:pt x="17" y="26"/>
                  </a:cubicBezTo>
                  <a:cubicBezTo>
                    <a:pt x="71" y="80"/>
                    <a:pt x="71" y="80"/>
                    <a:pt x="71" y="80"/>
                  </a:cubicBezTo>
                  <a:cubicBezTo>
                    <a:pt x="75" y="84"/>
                    <a:pt x="79" y="80"/>
                    <a:pt x="80" y="79"/>
                  </a:cubicBezTo>
                  <a:cubicBezTo>
                    <a:pt x="81" y="79"/>
                    <a:pt x="84" y="74"/>
                    <a:pt x="80" y="70"/>
                  </a:cubicBezTo>
                  <a:cubicBezTo>
                    <a:pt x="74" y="64"/>
                    <a:pt x="74" y="64"/>
                    <a:pt x="74" y="64"/>
                  </a:cubicBezTo>
                  <a:cubicBezTo>
                    <a:pt x="72" y="62"/>
                    <a:pt x="72" y="58"/>
                    <a:pt x="74" y="56"/>
                  </a:cubicBezTo>
                  <a:cubicBezTo>
                    <a:pt x="77" y="54"/>
                    <a:pt x="80" y="54"/>
                    <a:pt x="83" y="56"/>
                  </a:cubicBezTo>
                  <a:cubicBezTo>
                    <a:pt x="89" y="62"/>
                    <a:pt x="89" y="62"/>
                    <a:pt x="89" y="62"/>
                  </a:cubicBezTo>
                  <a:cubicBezTo>
                    <a:pt x="97" y="70"/>
                    <a:pt x="95" y="81"/>
                    <a:pt x="88" y="88"/>
                  </a:cubicBezTo>
                  <a:cubicBezTo>
                    <a:pt x="85" y="92"/>
                    <a:pt x="80" y="94"/>
                    <a:pt x="7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330" name="Freeform 38">
              <a:extLst>
                <a:ext uri="{FF2B5EF4-FFF2-40B4-BE49-F238E27FC236}">
                  <a16:creationId xmlns:a16="http://schemas.microsoft.com/office/drawing/2014/main" id="{B4A396E0-C42B-8080-F6FF-6522B4AF9F3A}"/>
                </a:ext>
              </a:extLst>
            </p:cNvPr>
            <p:cNvSpPr>
              <a:spLocks/>
            </p:cNvSpPr>
            <p:nvPr/>
          </p:nvSpPr>
          <p:spPr bwMode="auto">
            <a:xfrm>
              <a:off x="2822576" y="963613"/>
              <a:ext cx="233363" cy="227013"/>
            </a:xfrm>
            <a:custGeom>
              <a:avLst/>
              <a:gdLst>
                <a:gd name="T0" fmla="*/ 75 w 97"/>
                <a:gd name="T1" fmla="*/ 94 h 94"/>
                <a:gd name="T2" fmla="*/ 62 w 97"/>
                <a:gd name="T3" fmla="*/ 88 h 94"/>
                <a:gd name="T4" fmla="*/ 56 w 97"/>
                <a:gd name="T5" fmla="*/ 82 h 94"/>
                <a:gd name="T6" fmla="*/ 56 w 97"/>
                <a:gd name="T7" fmla="*/ 74 h 94"/>
                <a:gd name="T8" fmla="*/ 65 w 97"/>
                <a:gd name="T9" fmla="*/ 74 h 94"/>
                <a:gd name="T10" fmla="*/ 71 w 97"/>
                <a:gd name="T11" fmla="*/ 80 h 94"/>
                <a:gd name="T12" fmla="*/ 80 w 97"/>
                <a:gd name="T13" fmla="*/ 79 h 94"/>
                <a:gd name="T14" fmla="*/ 80 w 97"/>
                <a:gd name="T15" fmla="*/ 70 h 94"/>
                <a:gd name="T16" fmla="*/ 26 w 97"/>
                <a:gd name="T17" fmla="*/ 16 h 94"/>
                <a:gd name="T18" fmla="*/ 17 w 97"/>
                <a:gd name="T19" fmla="*/ 17 h 94"/>
                <a:gd name="T20" fmla="*/ 17 w 97"/>
                <a:gd name="T21" fmla="*/ 26 h 94"/>
                <a:gd name="T22" fmla="*/ 23 w 97"/>
                <a:gd name="T23" fmla="*/ 32 h 94"/>
                <a:gd name="T24" fmla="*/ 23 w 97"/>
                <a:gd name="T25" fmla="*/ 40 h 94"/>
                <a:gd name="T26" fmla="*/ 14 w 97"/>
                <a:gd name="T27" fmla="*/ 40 h 94"/>
                <a:gd name="T28" fmla="*/ 8 w 97"/>
                <a:gd name="T29" fmla="*/ 34 h 94"/>
                <a:gd name="T30" fmla="*/ 9 w 97"/>
                <a:gd name="T31" fmla="*/ 8 h 94"/>
                <a:gd name="T32" fmla="*/ 35 w 97"/>
                <a:gd name="T33" fmla="*/ 8 h 94"/>
                <a:gd name="T34" fmla="*/ 89 w 97"/>
                <a:gd name="T35" fmla="*/ 62 h 94"/>
                <a:gd name="T36" fmla="*/ 88 w 97"/>
                <a:gd name="T37" fmla="*/ 88 h 94"/>
                <a:gd name="T38" fmla="*/ 75 w 97"/>
                <a:gd name="T3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 h="94">
                  <a:moveTo>
                    <a:pt x="75" y="94"/>
                  </a:moveTo>
                  <a:cubicBezTo>
                    <a:pt x="70" y="94"/>
                    <a:pt x="66" y="92"/>
                    <a:pt x="62" y="88"/>
                  </a:cubicBezTo>
                  <a:cubicBezTo>
                    <a:pt x="56" y="82"/>
                    <a:pt x="56" y="82"/>
                    <a:pt x="56" y="82"/>
                  </a:cubicBezTo>
                  <a:cubicBezTo>
                    <a:pt x="54" y="80"/>
                    <a:pt x="54" y="76"/>
                    <a:pt x="56" y="74"/>
                  </a:cubicBezTo>
                  <a:cubicBezTo>
                    <a:pt x="59" y="72"/>
                    <a:pt x="62" y="72"/>
                    <a:pt x="65" y="74"/>
                  </a:cubicBezTo>
                  <a:cubicBezTo>
                    <a:pt x="71" y="80"/>
                    <a:pt x="71" y="80"/>
                    <a:pt x="71" y="80"/>
                  </a:cubicBezTo>
                  <a:cubicBezTo>
                    <a:pt x="75" y="84"/>
                    <a:pt x="79" y="80"/>
                    <a:pt x="80" y="79"/>
                  </a:cubicBezTo>
                  <a:cubicBezTo>
                    <a:pt x="81" y="79"/>
                    <a:pt x="84" y="74"/>
                    <a:pt x="80" y="70"/>
                  </a:cubicBezTo>
                  <a:cubicBezTo>
                    <a:pt x="26" y="16"/>
                    <a:pt x="26" y="16"/>
                    <a:pt x="26" y="16"/>
                  </a:cubicBezTo>
                  <a:cubicBezTo>
                    <a:pt x="22" y="12"/>
                    <a:pt x="18" y="16"/>
                    <a:pt x="17" y="17"/>
                  </a:cubicBezTo>
                  <a:cubicBezTo>
                    <a:pt x="16" y="18"/>
                    <a:pt x="13" y="22"/>
                    <a:pt x="17" y="26"/>
                  </a:cubicBezTo>
                  <a:cubicBezTo>
                    <a:pt x="23" y="32"/>
                    <a:pt x="23" y="32"/>
                    <a:pt x="23" y="32"/>
                  </a:cubicBezTo>
                  <a:cubicBezTo>
                    <a:pt x="25" y="34"/>
                    <a:pt x="25" y="38"/>
                    <a:pt x="23" y="40"/>
                  </a:cubicBezTo>
                  <a:cubicBezTo>
                    <a:pt x="20" y="43"/>
                    <a:pt x="17" y="43"/>
                    <a:pt x="14" y="40"/>
                  </a:cubicBezTo>
                  <a:cubicBezTo>
                    <a:pt x="8" y="34"/>
                    <a:pt x="8" y="34"/>
                    <a:pt x="8" y="34"/>
                  </a:cubicBezTo>
                  <a:cubicBezTo>
                    <a:pt x="0" y="26"/>
                    <a:pt x="2" y="15"/>
                    <a:pt x="9" y="8"/>
                  </a:cubicBezTo>
                  <a:cubicBezTo>
                    <a:pt x="15" y="2"/>
                    <a:pt x="26" y="0"/>
                    <a:pt x="35" y="8"/>
                  </a:cubicBezTo>
                  <a:cubicBezTo>
                    <a:pt x="89" y="62"/>
                    <a:pt x="89" y="62"/>
                    <a:pt x="89" y="62"/>
                  </a:cubicBezTo>
                  <a:cubicBezTo>
                    <a:pt x="97" y="70"/>
                    <a:pt x="95" y="81"/>
                    <a:pt x="88" y="88"/>
                  </a:cubicBezTo>
                  <a:cubicBezTo>
                    <a:pt x="85" y="92"/>
                    <a:pt x="80" y="94"/>
                    <a:pt x="7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331" name="Freeform 39">
              <a:extLst>
                <a:ext uri="{FF2B5EF4-FFF2-40B4-BE49-F238E27FC236}">
                  <a16:creationId xmlns:a16="http://schemas.microsoft.com/office/drawing/2014/main" id="{9050688B-D411-6840-DBB8-E8CE22B4D547}"/>
                </a:ext>
              </a:extLst>
            </p:cNvPr>
            <p:cNvSpPr>
              <a:spLocks/>
            </p:cNvSpPr>
            <p:nvPr/>
          </p:nvSpPr>
          <p:spPr bwMode="auto">
            <a:xfrm>
              <a:off x="2873376" y="1216026"/>
              <a:ext cx="327025" cy="325438"/>
            </a:xfrm>
            <a:custGeom>
              <a:avLst/>
              <a:gdLst>
                <a:gd name="T0" fmla="*/ 129 w 136"/>
                <a:gd name="T1" fmla="*/ 135 h 135"/>
                <a:gd name="T2" fmla="*/ 125 w 136"/>
                <a:gd name="T3" fmla="*/ 133 h 135"/>
                <a:gd name="T4" fmla="*/ 2 w 136"/>
                <a:gd name="T5" fmla="*/ 10 h 135"/>
                <a:gd name="T6" fmla="*/ 2 w 136"/>
                <a:gd name="T7" fmla="*/ 2 h 135"/>
                <a:gd name="T8" fmla="*/ 11 w 136"/>
                <a:gd name="T9" fmla="*/ 2 h 135"/>
                <a:gd name="T10" fmla="*/ 134 w 136"/>
                <a:gd name="T11" fmla="*/ 125 h 135"/>
                <a:gd name="T12" fmla="*/ 134 w 136"/>
                <a:gd name="T13" fmla="*/ 133 h 135"/>
                <a:gd name="T14" fmla="*/ 129 w 136"/>
                <a:gd name="T15" fmla="*/ 135 h 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135">
                  <a:moveTo>
                    <a:pt x="129" y="135"/>
                  </a:moveTo>
                  <a:cubicBezTo>
                    <a:pt x="128" y="135"/>
                    <a:pt x="126" y="135"/>
                    <a:pt x="125" y="133"/>
                  </a:cubicBezTo>
                  <a:cubicBezTo>
                    <a:pt x="2" y="10"/>
                    <a:pt x="2" y="10"/>
                    <a:pt x="2" y="10"/>
                  </a:cubicBezTo>
                  <a:cubicBezTo>
                    <a:pt x="0" y="8"/>
                    <a:pt x="0" y="4"/>
                    <a:pt x="2" y="2"/>
                  </a:cubicBezTo>
                  <a:cubicBezTo>
                    <a:pt x="5" y="0"/>
                    <a:pt x="8" y="0"/>
                    <a:pt x="11" y="2"/>
                  </a:cubicBezTo>
                  <a:cubicBezTo>
                    <a:pt x="134" y="125"/>
                    <a:pt x="134" y="125"/>
                    <a:pt x="134" y="125"/>
                  </a:cubicBezTo>
                  <a:cubicBezTo>
                    <a:pt x="136" y="127"/>
                    <a:pt x="136" y="131"/>
                    <a:pt x="134" y="133"/>
                  </a:cubicBezTo>
                  <a:cubicBezTo>
                    <a:pt x="133" y="135"/>
                    <a:pt x="131" y="135"/>
                    <a:pt x="12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grpSp>
      <p:grpSp>
        <p:nvGrpSpPr>
          <p:cNvPr id="345" name="Group 344">
            <a:extLst>
              <a:ext uri="{FF2B5EF4-FFF2-40B4-BE49-F238E27FC236}">
                <a16:creationId xmlns:a16="http://schemas.microsoft.com/office/drawing/2014/main" id="{F92D410B-0A00-4D16-E676-8053FD343D33}"/>
              </a:ext>
            </a:extLst>
          </p:cNvPr>
          <p:cNvGrpSpPr>
            <a:grpSpLocks noChangeAspect="1"/>
          </p:cNvGrpSpPr>
          <p:nvPr/>
        </p:nvGrpSpPr>
        <p:grpSpPr>
          <a:xfrm>
            <a:off x="4889127" y="2529513"/>
            <a:ext cx="301511" cy="276606"/>
            <a:chOff x="4646574" y="683058"/>
            <a:chExt cx="527830" cy="484233"/>
          </a:xfrm>
          <a:solidFill>
            <a:schemeClr val="bg1"/>
          </a:solidFill>
          <a:effectLst/>
        </p:grpSpPr>
        <p:sp>
          <p:nvSpPr>
            <p:cNvPr id="346" name="Freeform: Shape 345">
              <a:extLst>
                <a:ext uri="{FF2B5EF4-FFF2-40B4-BE49-F238E27FC236}">
                  <a16:creationId xmlns:a16="http://schemas.microsoft.com/office/drawing/2014/main" id="{6EFBCE46-0193-80B4-8891-5F5CFD94E1D3}"/>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357BF25F-A712-CEA3-5C53-8A3DC36A78DF}"/>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11BE8D83-FED4-317C-DB18-C7F85C56E1C5}"/>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spTree>
    <p:extLst>
      <p:ext uri="{BB962C8B-B14F-4D97-AF65-F5344CB8AC3E}">
        <p14:creationId xmlns:p14="http://schemas.microsoft.com/office/powerpoint/2010/main" val="2009871142"/>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929F8A-B495-E04C-7882-B1A3D85AC76A}"/>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D74768E0-5C4B-91A2-0CA3-1E6F721DC213}"/>
              </a:ext>
            </a:extLst>
          </p:cNvPr>
          <p:cNvSpPr>
            <a:spLocks noGrp="1"/>
          </p:cNvSpPr>
          <p:nvPr>
            <p:ph type="title"/>
          </p:nvPr>
        </p:nvSpPr>
        <p:spPr>
          <a:xfrm>
            <a:off x="509365" y="381000"/>
            <a:ext cx="11301634" cy="3915092"/>
          </a:xfrm>
        </p:spPr>
        <p:txBody>
          <a:bodyPr/>
          <a:lstStyle/>
          <a:p>
            <a:r>
              <a:rPr lang="en-US"/>
              <a:t>Agent Security Risks</a:t>
            </a:r>
          </a:p>
        </p:txBody>
      </p:sp>
    </p:spTree>
    <p:extLst>
      <p:ext uri="{BB962C8B-B14F-4D97-AF65-F5344CB8AC3E}">
        <p14:creationId xmlns:p14="http://schemas.microsoft.com/office/powerpoint/2010/main" val="1209810195"/>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84AFBB-DBCE-6BFF-8168-45390BC5CDAF}"/>
            </a:ext>
          </a:extLst>
        </p:cNvPr>
        <p:cNvGrpSpPr/>
        <p:nvPr/>
      </p:nvGrpSpPr>
      <p:grpSpPr>
        <a:xfrm>
          <a:off x="0" y="0"/>
          <a:ext cx="0" cy="0"/>
          <a:chOff x="0" y="0"/>
          <a:chExt cx="0" cy="0"/>
        </a:xfrm>
      </p:grpSpPr>
      <p:pic>
        <p:nvPicPr>
          <p:cNvPr id="26" name="Picture 25">
            <a:extLst>
              <a:ext uri="{FF2B5EF4-FFF2-40B4-BE49-F238E27FC236}">
                <a16:creationId xmlns:a16="http://schemas.microsoft.com/office/drawing/2014/main" id="{3A0AD6A6-DB66-42CE-FC44-C1C881C45A8D}"/>
              </a:ext>
            </a:extLst>
          </p:cNvPr>
          <p:cNvPicPr>
            <a:picLocks noChangeAspect="1"/>
          </p:cNvPicPr>
          <p:nvPr/>
        </p:nvPicPr>
        <p:blipFill>
          <a:blip r:embed="rId3"/>
          <a:stretch>
            <a:fillRect/>
          </a:stretch>
        </p:blipFill>
        <p:spPr>
          <a:xfrm>
            <a:off x="1659904" y="772562"/>
            <a:ext cx="9028040" cy="5669280"/>
          </a:xfrm>
          <a:prstGeom prst="rect">
            <a:avLst/>
          </a:prstGeom>
        </p:spPr>
      </p:pic>
      <p:sp>
        <p:nvSpPr>
          <p:cNvPr id="30" name="Title 29">
            <a:extLst>
              <a:ext uri="{FF2B5EF4-FFF2-40B4-BE49-F238E27FC236}">
                <a16:creationId xmlns:a16="http://schemas.microsoft.com/office/drawing/2014/main" id="{0298F03E-7F56-60D9-3680-31C797F615DF}"/>
              </a:ext>
            </a:extLst>
          </p:cNvPr>
          <p:cNvSpPr>
            <a:spLocks noGrp="1"/>
          </p:cNvSpPr>
          <p:nvPr>
            <p:ph type="title"/>
          </p:nvPr>
        </p:nvSpPr>
        <p:spPr>
          <a:xfrm>
            <a:off x="381000" y="317940"/>
            <a:ext cx="11430000" cy="365760"/>
          </a:xfrm>
        </p:spPr>
        <p:txBody>
          <a:bodyPr/>
          <a:lstStyle/>
          <a:p>
            <a:r>
              <a:rPr lang="en-US"/>
              <a:t>⚠️ Agent and Model Security Risks</a:t>
            </a:r>
          </a:p>
        </p:txBody>
      </p:sp>
      <p:sp>
        <p:nvSpPr>
          <p:cNvPr id="2" name="Speech Bubble: Rectangle with Corners Rounded 1">
            <a:extLst>
              <a:ext uri="{FF2B5EF4-FFF2-40B4-BE49-F238E27FC236}">
                <a16:creationId xmlns:a16="http://schemas.microsoft.com/office/drawing/2014/main" id="{3A2AB5C9-8905-8658-997A-1DB522311785}"/>
              </a:ext>
            </a:extLst>
          </p:cNvPr>
          <p:cNvSpPr/>
          <p:nvPr/>
        </p:nvSpPr>
        <p:spPr>
          <a:xfrm>
            <a:off x="2683260" y="2659416"/>
            <a:ext cx="743065" cy="445333"/>
          </a:xfrm>
          <a:prstGeom prst="wedgeRoundRectCallout">
            <a:avLst>
              <a:gd name="adj1" fmla="val -86633"/>
              <a:gd name="adj2" fmla="val 42572"/>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Sensitive Information Disclosure</a:t>
            </a:r>
          </a:p>
        </p:txBody>
      </p:sp>
      <p:sp>
        <p:nvSpPr>
          <p:cNvPr id="3" name="Speech Bubble: Rectangle with Corners Rounded 2">
            <a:extLst>
              <a:ext uri="{FF2B5EF4-FFF2-40B4-BE49-F238E27FC236}">
                <a16:creationId xmlns:a16="http://schemas.microsoft.com/office/drawing/2014/main" id="{C1516664-BE41-8E85-9AEC-57DE9155F66A}"/>
              </a:ext>
            </a:extLst>
          </p:cNvPr>
          <p:cNvSpPr/>
          <p:nvPr/>
        </p:nvSpPr>
        <p:spPr>
          <a:xfrm>
            <a:off x="8323836" y="846829"/>
            <a:ext cx="743065" cy="332509"/>
          </a:xfrm>
          <a:prstGeom prst="wedgeRoundRectCallout">
            <a:avLst>
              <a:gd name="adj1" fmla="val -24980"/>
              <a:gd name="adj2" fmla="val 113174"/>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Model Poisoning</a:t>
            </a:r>
          </a:p>
        </p:txBody>
      </p:sp>
      <p:sp>
        <p:nvSpPr>
          <p:cNvPr id="5" name="Speech Bubble: Rectangle with Corners Rounded 4">
            <a:extLst>
              <a:ext uri="{FF2B5EF4-FFF2-40B4-BE49-F238E27FC236}">
                <a16:creationId xmlns:a16="http://schemas.microsoft.com/office/drawing/2014/main" id="{9605E06C-F51F-1E4E-AFC0-9476EEDCAC28}"/>
              </a:ext>
            </a:extLst>
          </p:cNvPr>
          <p:cNvSpPr/>
          <p:nvPr/>
        </p:nvSpPr>
        <p:spPr>
          <a:xfrm>
            <a:off x="8310384" y="3023126"/>
            <a:ext cx="817371" cy="368044"/>
          </a:xfrm>
          <a:prstGeom prst="wedgeRoundRectCallout">
            <a:avLst>
              <a:gd name="adj1" fmla="val 50478"/>
              <a:gd name="adj2" fmla="val 96156"/>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Unauthorized Agent Access</a:t>
            </a:r>
          </a:p>
        </p:txBody>
      </p:sp>
      <p:sp>
        <p:nvSpPr>
          <p:cNvPr id="6" name="Speech Bubble: Rectangle with Corners Rounded 5">
            <a:extLst>
              <a:ext uri="{FF2B5EF4-FFF2-40B4-BE49-F238E27FC236}">
                <a16:creationId xmlns:a16="http://schemas.microsoft.com/office/drawing/2014/main" id="{124C5B2E-6130-C7F0-05A8-FB46034653E4}"/>
              </a:ext>
            </a:extLst>
          </p:cNvPr>
          <p:cNvSpPr/>
          <p:nvPr/>
        </p:nvSpPr>
        <p:spPr>
          <a:xfrm>
            <a:off x="4695696" y="2893669"/>
            <a:ext cx="675514" cy="334585"/>
          </a:xfrm>
          <a:prstGeom prst="wedgeRoundRectCallout">
            <a:avLst>
              <a:gd name="adj1" fmla="val 59357"/>
              <a:gd name="adj2" fmla="val 96156"/>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Excessive Agency</a:t>
            </a:r>
          </a:p>
        </p:txBody>
      </p:sp>
      <p:sp>
        <p:nvSpPr>
          <p:cNvPr id="7" name="Speech Bubble: Rectangle with Corners Rounded 6">
            <a:extLst>
              <a:ext uri="{FF2B5EF4-FFF2-40B4-BE49-F238E27FC236}">
                <a16:creationId xmlns:a16="http://schemas.microsoft.com/office/drawing/2014/main" id="{2C8072D1-0486-B908-0295-B865B2D2458D}"/>
              </a:ext>
            </a:extLst>
          </p:cNvPr>
          <p:cNvSpPr/>
          <p:nvPr/>
        </p:nvSpPr>
        <p:spPr>
          <a:xfrm>
            <a:off x="8695439" y="6000924"/>
            <a:ext cx="743065" cy="445333"/>
          </a:xfrm>
          <a:prstGeom prst="wedgeRoundRectCallout">
            <a:avLst>
              <a:gd name="adj1" fmla="val -40255"/>
              <a:gd name="adj2" fmla="val -102349"/>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Sensitive Information Disclosure</a:t>
            </a:r>
          </a:p>
        </p:txBody>
      </p:sp>
      <p:sp>
        <p:nvSpPr>
          <p:cNvPr id="8" name="Speech Bubble: Rectangle with Corners Rounded 7">
            <a:extLst>
              <a:ext uri="{FF2B5EF4-FFF2-40B4-BE49-F238E27FC236}">
                <a16:creationId xmlns:a16="http://schemas.microsoft.com/office/drawing/2014/main" id="{204ECF8F-A734-9C8F-9D58-34D517D86786}"/>
              </a:ext>
            </a:extLst>
          </p:cNvPr>
          <p:cNvSpPr/>
          <p:nvPr/>
        </p:nvSpPr>
        <p:spPr>
          <a:xfrm>
            <a:off x="6678641" y="2409747"/>
            <a:ext cx="914400" cy="274320"/>
          </a:xfrm>
          <a:prstGeom prst="wedgeRoundRectCallout">
            <a:avLst>
              <a:gd name="adj1" fmla="val 37401"/>
              <a:gd name="adj2" fmla="val -155235"/>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Unbounded Consumption</a:t>
            </a:r>
          </a:p>
        </p:txBody>
      </p:sp>
      <p:sp>
        <p:nvSpPr>
          <p:cNvPr id="9" name="Speech Bubble: Rectangle with Corners Rounded 8">
            <a:extLst>
              <a:ext uri="{FF2B5EF4-FFF2-40B4-BE49-F238E27FC236}">
                <a16:creationId xmlns:a16="http://schemas.microsoft.com/office/drawing/2014/main" id="{B5D1FF23-BB1A-2E02-252C-809F305E379E}"/>
              </a:ext>
            </a:extLst>
          </p:cNvPr>
          <p:cNvSpPr/>
          <p:nvPr/>
        </p:nvSpPr>
        <p:spPr>
          <a:xfrm>
            <a:off x="5508081" y="2397048"/>
            <a:ext cx="914400" cy="274320"/>
          </a:xfrm>
          <a:prstGeom prst="wedgeRoundRectCallout">
            <a:avLst>
              <a:gd name="adj1" fmla="val -29143"/>
              <a:gd name="adj2" fmla="val -135016"/>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Improper Output Handling</a:t>
            </a:r>
          </a:p>
        </p:txBody>
      </p:sp>
      <p:sp>
        <p:nvSpPr>
          <p:cNvPr id="10" name="Speech Bubble: Rectangle with Corners Rounded 9">
            <a:extLst>
              <a:ext uri="{FF2B5EF4-FFF2-40B4-BE49-F238E27FC236}">
                <a16:creationId xmlns:a16="http://schemas.microsoft.com/office/drawing/2014/main" id="{55E91F36-F408-6A49-E8B6-C165BC95AA0E}"/>
              </a:ext>
            </a:extLst>
          </p:cNvPr>
          <p:cNvSpPr/>
          <p:nvPr/>
        </p:nvSpPr>
        <p:spPr>
          <a:xfrm>
            <a:off x="8354203" y="2554348"/>
            <a:ext cx="743065" cy="304168"/>
          </a:xfrm>
          <a:prstGeom prst="wedgeRoundRectCallout">
            <a:avLst>
              <a:gd name="adj1" fmla="val 73130"/>
              <a:gd name="adj2" fmla="val -25580"/>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Supply Chain</a:t>
            </a:r>
          </a:p>
        </p:txBody>
      </p:sp>
      <p:sp>
        <p:nvSpPr>
          <p:cNvPr id="11" name="Speech Bubble: Rectangle with Corners Rounded 10">
            <a:extLst>
              <a:ext uri="{FF2B5EF4-FFF2-40B4-BE49-F238E27FC236}">
                <a16:creationId xmlns:a16="http://schemas.microsoft.com/office/drawing/2014/main" id="{B6EDCBFD-9259-F305-9393-17564D89DEEC}"/>
              </a:ext>
            </a:extLst>
          </p:cNvPr>
          <p:cNvSpPr/>
          <p:nvPr/>
        </p:nvSpPr>
        <p:spPr>
          <a:xfrm>
            <a:off x="2683260" y="3208161"/>
            <a:ext cx="743065" cy="334585"/>
          </a:xfrm>
          <a:prstGeom prst="wedgeRoundRectCallout">
            <a:avLst>
              <a:gd name="adj1" fmla="val -88952"/>
              <a:gd name="adj2" fmla="val 16753"/>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Malicious Use Attempt</a:t>
            </a:r>
          </a:p>
        </p:txBody>
      </p:sp>
      <p:sp>
        <p:nvSpPr>
          <p:cNvPr id="12" name="Speech Bubble: Rectangle with Corners Rounded 11">
            <a:extLst>
              <a:ext uri="{FF2B5EF4-FFF2-40B4-BE49-F238E27FC236}">
                <a16:creationId xmlns:a16="http://schemas.microsoft.com/office/drawing/2014/main" id="{8EDACAAB-A189-AE02-BA69-6B72FD8EEE1D}"/>
              </a:ext>
            </a:extLst>
          </p:cNvPr>
          <p:cNvSpPr/>
          <p:nvPr/>
        </p:nvSpPr>
        <p:spPr>
          <a:xfrm>
            <a:off x="2683260" y="3693156"/>
            <a:ext cx="743065" cy="334585"/>
          </a:xfrm>
          <a:prstGeom prst="wedgeRoundRectCallout">
            <a:avLst>
              <a:gd name="adj1" fmla="val -87975"/>
              <a:gd name="adj2" fmla="val -41670"/>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Prompt Injection</a:t>
            </a:r>
          </a:p>
        </p:txBody>
      </p:sp>
      <p:sp>
        <p:nvSpPr>
          <p:cNvPr id="13" name="Speech Bubble: Rectangle with Corners Rounded 12">
            <a:extLst>
              <a:ext uri="{FF2B5EF4-FFF2-40B4-BE49-F238E27FC236}">
                <a16:creationId xmlns:a16="http://schemas.microsoft.com/office/drawing/2014/main" id="{7FCB07A8-8755-FD07-1EC6-C0BFE762A572}"/>
              </a:ext>
            </a:extLst>
          </p:cNvPr>
          <p:cNvSpPr/>
          <p:nvPr/>
        </p:nvSpPr>
        <p:spPr>
          <a:xfrm>
            <a:off x="8333614" y="4037626"/>
            <a:ext cx="817371" cy="368044"/>
          </a:xfrm>
          <a:prstGeom prst="wedgeRoundRectCallout">
            <a:avLst>
              <a:gd name="adj1" fmla="val 49590"/>
              <a:gd name="adj2" fmla="val -89618"/>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Unauthorized Tool Access</a:t>
            </a:r>
          </a:p>
        </p:txBody>
      </p:sp>
      <p:sp>
        <p:nvSpPr>
          <p:cNvPr id="14" name="Speech Bubble: Rectangle with Corners Rounded 13">
            <a:extLst>
              <a:ext uri="{FF2B5EF4-FFF2-40B4-BE49-F238E27FC236}">
                <a16:creationId xmlns:a16="http://schemas.microsoft.com/office/drawing/2014/main" id="{F57EAE91-0374-2401-75B2-CC2412CC8B46}"/>
              </a:ext>
            </a:extLst>
          </p:cNvPr>
          <p:cNvSpPr/>
          <p:nvPr/>
        </p:nvSpPr>
        <p:spPr>
          <a:xfrm>
            <a:off x="8354203" y="2183638"/>
            <a:ext cx="743065" cy="304168"/>
          </a:xfrm>
          <a:prstGeom prst="wedgeRoundRectCallout">
            <a:avLst>
              <a:gd name="adj1" fmla="val 70781"/>
              <a:gd name="adj2" fmla="val 28360"/>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Data Poisoning</a:t>
            </a:r>
          </a:p>
        </p:txBody>
      </p:sp>
      <p:sp>
        <p:nvSpPr>
          <p:cNvPr id="15" name="Speech Bubble: Rectangle with Corners Rounded 14">
            <a:extLst>
              <a:ext uri="{FF2B5EF4-FFF2-40B4-BE49-F238E27FC236}">
                <a16:creationId xmlns:a16="http://schemas.microsoft.com/office/drawing/2014/main" id="{28878897-51C6-F389-701E-1D33D2B7218D}"/>
              </a:ext>
            </a:extLst>
          </p:cNvPr>
          <p:cNvSpPr/>
          <p:nvPr/>
        </p:nvSpPr>
        <p:spPr>
          <a:xfrm>
            <a:off x="8242459" y="4508335"/>
            <a:ext cx="743065" cy="304168"/>
          </a:xfrm>
          <a:prstGeom prst="wedgeRoundRectCallout">
            <a:avLst>
              <a:gd name="adj1" fmla="val 70781"/>
              <a:gd name="adj2" fmla="val 28360"/>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Data Poisoning</a:t>
            </a:r>
          </a:p>
        </p:txBody>
      </p:sp>
      <p:sp>
        <p:nvSpPr>
          <p:cNvPr id="16" name="Speech Bubble: Rectangle with Corners Rounded 15">
            <a:extLst>
              <a:ext uri="{FF2B5EF4-FFF2-40B4-BE49-F238E27FC236}">
                <a16:creationId xmlns:a16="http://schemas.microsoft.com/office/drawing/2014/main" id="{BB2E7E38-6D90-191C-4553-EAD302C271A0}"/>
              </a:ext>
            </a:extLst>
          </p:cNvPr>
          <p:cNvSpPr/>
          <p:nvPr/>
        </p:nvSpPr>
        <p:spPr>
          <a:xfrm>
            <a:off x="9784927" y="845653"/>
            <a:ext cx="743065" cy="332509"/>
          </a:xfrm>
          <a:prstGeom prst="wedgeRoundRectCallout">
            <a:avLst>
              <a:gd name="adj1" fmla="val -38594"/>
              <a:gd name="adj2" fmla="val 131171"/>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a:solidFill>
                  <a:schemeClr val="tx1"/>
                </a:solidFill>
              </a:rPr>
              <a:t>Supply Chain</a:t>
            </a:r>
          </a:p>
        </p:txBody>
      </p:sp>
      <p:sp>
        <p:nvSpPr>
          <p:cNvPr id="17" name="Speech Bubble: Rectangle with Corners Rounded 16">
            <a:extLst>
              <a:ext uri="{FF2B5EF4-FFF2-40B4-BE49-F238E27FC236}">
                <a16:creationId xmlns:a16="http://schemas.microsoft.com/office/drawing/2014/main" id="{4B78D683-7204-AA56-C2D8-DBEB91A56F91}"/>
              </a:ext>
            </a:extLst>
          </p:cNvPr>
          <p:cNvSpPr/>
          <p:nvPr/>
        </p:nvSpPr>
        <p:spPr>
          <a:xfrm>
            <a:off x="8695439" y="6000924"/>
            <a:ext cx="743065" cy="445333"/>
          </a:xfrm>
          <a:prstGeom prst="wedgeRoundRectCallout">
            <a:avLst>
              <a:gd name="adj1" fmla="val 1132"/>
              <a:gd name="adj2" fmla="val -296021"/>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Sensitive Information Disclosure</a:t>
            </a:r>
          </a:p>
        </p:txBody>
      </p:sp>
      <p:sp>
        <p:nvSpPr>
          <p:cNvPr id="18" name="Speech Bubble: Rectangle with Corners Rounded 17">
            <a:extLst>
              <a:ext uri="{FF2B5EF4-FFF2-40B4-BE49-F238E27FC236}">
                <a16:creationId xmlns:a16="http://schemas.microsoft.com/office/drawing/2014/main" id="{10A30C4B-D6F0-1CC9-6CBC-83BE2B3B4FB4}"/>
              </a:ext>
            </a:extLst>
          </p:cNvPr>
          <p:cNvSpPr/>
          <p:nvPr/>
        </p:nvSpPr>
        <p:spPr>
          <a:xfrm>
            <a:off x="7699018" y="6000924"/>
            <a:ext cx="743065" cy="445333"/>
          </a:xfrm>
          <a:prstGeom prst="wedgeRoundRectCallout">
            <a:avLst>
              <a:gd name="adj1" fmla="val -34940"/>
              <a:gd name="adj2" fmla="val -111545"/>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a:solidFill>
                  <a:schemeClr val="tx1"/>
                </a:solidFill>
              </a:rPr>
              <a:t>Vector and Embedding Weakness</a:t>
            </a:r>
          </a:p>
        </p:txBody>
      </p:sp>
      <p:sp>
        <p:nvSpPr>
          <p:cNvPr id="19" name="Speech Bubble: Rectangle with Corners Rounded 18">
            <a:extLst>
              <a:ext uri="{FF2B5EF4-FFF2-40B4-BE49-F238E27FC236}">
                <a16:creationId xmlns:a16="http://schemas.microsoft.com/office/drawing/2014/main" id="{9A3B91CF-12E8-EDAE-23BE-0E5047412530}"/>
              </a:ext>
            </a:extLst>
          </p:cNvPr>
          <p:cNvSpPr/>
          <p:nvPr/>
        </p:nvSpPr>
        <p:spPr>
          <a:xfrm>
            <a:off x="5654820" y="809876"/>
            <a:ext cx="914400" cy="301752"/>
          </a:xfrm>
          <a:prstGeom prst="wedgeRoundRectCallout">
            <a:avLst>
              <a:gd name="adj1" fmla="val 156796"/>
              <a:gd name="adj2" fmla="val 159483"/>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Misinformation</a:t>
            </a:r>
          </a:p>
        </p:txBody>
      </p:sp>
      <p:sp>
        <p:nvSpPr>
          <p:cNvPr id="20" name="Speech Bubble: Rectangle with Corners Rounded 19">
            <a:extLst>
              <a:ext uri="{FF2B5EF4-FFF2-40B4-BE49-F238E27FC236}">
                <a16:creationId xmlns:a16="http://schemas.microsoft.com/office/drawing/2014/main" id="{1B049430-D7AA-A292-7D7E-C70E4EC41B64}"/>
              </a:ext>
            </a:extLst>
          </p:cNvPr>
          <p:cNvSpPr/>
          <p:nvPr/>
        </p:nvSpPr>
        <p:spPr>
          <a:xfrm>
            <a:off x="5508081" y="2397048"/>
            <a:ext cx="914400" cy="274320"/>
          </a:xfrm>
          <a:prstGeom prst="wedgeRoundRectCallout">
            <a:avLst>
              <a:gd name="adj1" fmla="val 174789"/>
              <a:gd name="adj2" fmla="val -187783"/>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Improper Output Handling</a:t>
            </a:r>
          </a:p>
        </p:txBody>
      </p:sp>
      <p:sp>
        <p:nvSpPr>
          <p:cNvPr id="21" name="Speech Bubble: Rectangle with Corners Rounded 20">
            <a:extLst>
              <a:ext uri="{FF2B5EF4-FFF2-40B4-BE49-F238E27FC236}">
                <a16:creationId xmlns:a16="http://schemas.microsoft.com/office/drawing/2014/main" id="{CCE1A31E-9F6D-9201-8A29-5D88AFEA0AB3}"/>
              </a:ext>
            </a:extLst>
          </p:cNvPr>
          <p:cNvSpPr/>
          <p:nvPr/>
        </p:nvSpPr>
        <p:spPr>
          <a:xfrm>
            <a:off x="5654820" y="809876"/>
            <a:ext cx="914400" cy="301752"/>
          </a:xfrm>
          <a:prstGeom prst="wedgeRoundRectCallout">
            <a:avLst>
              <a:gd name="adj1" fmla="val -76642"/>
              <a:gd name="adj2" fmla="val 135785"/>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Misinformation</a:t>
            </a:r>
          </a:p>
        </p:txBody>
      </p:sp>
      <p:sp>
        <p:nvSpPr>
          <p:cNvPr id="22" name="Speech Bubble: Rectangle with Corners Rounded 21">
            <a:extLst>
              <a:ext uri="{FF2B5EF4-FFF2-40B4-BE49-F238E27FC236}">
                <a16:creationId xmlns:a16="http://schemas.microsoft.com/office/drawing/2014/main" id="{D16AF7D0-ECEA-0D83-EAC0-5AA4FF93B4B7}"/>
              </a:ext>
            </a:extLst>
          </p:cNvPr>
          <p:cNvSpPr/>
          <p:nvPr/>
        </p:nvSpPr>
        <p:spPr>
          <a:xfrm>
            <a:off x="7132543" y="4730130"/>
            <a:ext cx="817371" cy="368044"/>
          </a:xfrm>
          <a:prstGeom prst="wedgeRoundRectCallout">
            <a:avLst>
              <a:gd name="adj1" fmla="val 18555"/>
              <a:gd name="adj2" fmla="val 101126"/>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Unauthorized Data Access</a:t>
            </a:r>
          </a:p>
        </p:txBody>
      </p:sp>
      <p:sp>
        <p:nvSpPr>
          <p:cNvPr id="23" name="Speech Bubble: Rectangle with Corners Rounded 22">
            <a:extLst>
              <a:ext uri="{FF2B5EF4-FFF2-40B4-BE49-F238E27FC236}">
                <a16:creationId xmlns:a16="http://schemas.microsoft.com/office/drawing/2014/main" id="{BDC4554A-62F2-4288-D630-3B029AFE9FBE}"/>
              </a:ext>
            </a:extLst>
          </p:cNvPr>
          <p:cNvSpPr/>
          <p:nvPr/>
        </p:nvSpPr>
        <p:spPr>
          <a:xfrm>
            <a:off x="4695696" y="4257086"/>
            <a:ext cx="675514" cy="334585"/>
          </a:xfrm>
          <a:prstGeom prst="wedgeRoundRectCallout">
            <a:avLst>
              <a:gd name="adj1" fmla="val 52370"/>
              <a:gd name="adj2" fmla="val -99558"/>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a:solidFill>
                  <a:schemeClr val="tx1"/>
                </a:solidFill>
              </a:rPr>
              <a:t>Unbounded Task Steps</a:t>
            </a:r>
          </a:p>
        </p:txBody>
      </p:sp>
      <p:sp>
        <p:nvSpPr>
          <p:cNvPr id="24" name="Speech Bubble: Rectangle with Corners Rounded 23">
            <a:extLst>
              <a:ext uri="{FF2B5EF4-FFF2-40B4-BE49-F238E27FC236}">
                <a16:creationId xmlns:a16="http://schemas.microsoft.com/office/drawing/2014/main" id="{2BC2A7C5-0B12-3373-2479-7F22EBFEE779}"/>
              </a:ext>
            </a:extLst>
          </p:cNvPr>
          <p:cNvSpPr/>
          <p:nvPr/>
        </p:nvSpPr>
        <p:spPr>
          <a:xfrm>
            <a:off x="5806137" y="4257085"/>
            <a:ext cx="675514" cy="334585"/>
          </a:xfrm>
          <a:prstGeom prst="wedgeRoundRectCallout">
            <a:avLst>
              <a:gd name="adj1" fmla="val -56794"/>
              <a:gd name="adj2" fmla="val -96032"/>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System Prompt Leak</a:t>
            </a:r>
          </a:p>
        </p:txBody>
      </p:sp>
      <p:sp>
        <p:nvSpPr>
          <p:cNvPr id="25" name="Speech Bubble: Rectangle with Corners Rounded 24">
            <a:extLst>
              <a:ext uri="{FF2B5EF4-FFF2-40B4-BE49-F238E27FC236}">
                <a16:creationId xmlns:a16="http://schemas.microsoft.com/office/drawing/2014/main" id="{6E7C8F8D-B29D-43D5-8B57-50236D0225A8}"/>
              </a:ext>
            </a:extLst>
          </p:cNvPr>
          <p:cNvSpPr/>
          <p:nvPr/>
        </p:nvSpPr>
        <p:spPr>
          <a:xfrm>
            <a:off x="6886207" y="741474"/>
            <a:ext cx="743065" cy="445333"/>
          </a:xfrm>
          <a:prstGeom prst="wedgeRoundRectCallout">
            <a:avLst>
              <a:gd name="adj1" fmla="val -112847"/>
              <a:gd name="adj2" fmla="val 114863"/>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Vector and Embedding Weakness</a:t>
            </a:r>
          </a:p>
        </p:txBody>
      </p:sp>
      <p:sp>
        <p:nvSpPr>
          <p:cNvPr id="27" name="Speech Bubble: Rectangle with Corners Rounded 26">
            <a:extLst>
              <a:ext uri="{FF2B5EF4-FFF2-40B4-BE49-F238E27FC236}">
                <a16:creationId xmlns:a16="http://schemas.microsoft.com/office/drawing/2014/main" id="{1A6B31FC-1567-9045-E015-48F32EFE8CDF}"/>
              </a:ext>
            </a:extLst>
          </p:cNvPr>
          <p:cNvSpPr/>
          <p:nvPr/>
        </p:nvSpPr>
        <p:spPr>
          <a:xfrm>
            <a:off x="6678641" y="2408009"/>
            <a:ext cx="914400" cy="274320"/>
          </a:xfrm>
          <a:prstGeom prst="wedgeRoundRectCallout">
            <a:avLst>
              <a:gd name="adj1" fmla="val -154776"/>
              <a:gd name="adj2" fmla="val -156975"/>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a:solidFill>
                  <a:schemeClr val="tx1"/>
                </a:solidFill>
              </a:rPr>
              <a:t>Unbounded Consumption</a:t>
            </a:r>
          </a:p>
        </p:txBody>
      </p:sp>
    </p:spTree>
    <p:extLst>
      <p:ext uri="{BB962C8B-B14F-4D97-AF65-F5344CB8AC3E}">
        <p14:creationId xmlns:p14="http://schemas.microsoft.com/office/powerpoint/2010/main" val="3613874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500"/>
                                        <p:tgtEl>
                                          <p:spTgt spid="2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500"/>
                                        <p:tgtEl>
                                          <p:spTgt spid="1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fade">
                                      <p:cBhvr>
                                        <p:cTn id="40" dur="500"/>
                                        <p:tgtEl>
                                          <p:spTgt spid="13"/>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fade">
                                      <p:cBhvr>
                                        <p:cTn id="43" dur="500"/>
                                        <p:tgtEl>
                                          <p:spTgt spid="1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fade">
                                      <p:cBhvr>
                                        <p:cTn id="49" dur="500"/>
                                        <p:tgtEl>
                                          <p:spTgt spid="1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fade">
                                      <p:cBhvr>
                                        <p:cTn id="55" dur="500"/>
                                        <p:tgtEl>
                                          <p:spTgt spid="18"/>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7"/>
                                        </p:tgtEl>
                                        <p:attrNameLst>
                                          <p:attrName>style.visibility</p:attrName>
                                        </p:attrNameLst>
                                      </p:cBhvr>
                                      <p:to>
                                        <p:strVal val="visible"/>
                                      </p:to>
                                    </p:set>
                                    <p:animEffect transition="in" filter="fade">
                                      <p:cBhvr>
                                        <p:cTn id="58" dur="500"/>
                                        <p:tgtEl>
                                          <p:spTgt spid="27"/>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1"/>
                                        </p:tgtEl>
                                        <p:attrNameLst>
                                          <p:attrName>style.visibility</p:attrName>
                                        </p:attrNameLst>
                                      </p:cBhvr>
                                      <p:to>
                                        <p:strVal val="visible"/>
                                      </p:to>
                                    </p:set>
                                    <p:animEffect transition="in" filter="fade">
                                      <p:cBhvr>
                                        <p:cTn id="64" dur="500"/>
                                        <p:tgtEl>
                                          <p:spTgt spid="21"/>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fade">
                                      <p:cBhvr>
                                        <p:cTn id="67" dur="500"/>
                                        <p:tgtEl>
                                          <p:spTgt spid="20"/>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2"/>
                                        </p:tgtEl>
                                        <p:attrNameLst>
                                          <p:attrName>style.visibility</p:attrName>
                                        </p:attrNameLst>
                                      </p:cBhvr>
                                      <p:to>
                                        <p:strVal val="visible"/>
                                      </p:to>
                                    </p:set>
                                    <p:animEffect transition="in" filter="fade">
                                      <p:cBhvr>
                                        <p:cTn id="70" dur="500"/>
                                        <p:tgtEl>
                                          <p:spTgt spid="22"/>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3"/>
                                        </p:tgtEl>
                                        <p:attrNameLst>
                                          <p:attrName>style.visibility</p:attrName>
                                        </p:attrNameLst>
                                      </p:cBhvr>
                                      <p:to>
                                        <p:strVal val="visible"/>
                                      </p:to>
                                    </p:set>
                                    <p:animEffect transition="in" filter="fade">
                                      <p:cBhvr>
                                        <p:cTn id="73" dur="500"/>
                                        <p:tgtEl>
                                          <p:spTgt spid="23"/>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fade">
                                      <p:cBhvr>
                                        <p:cTn id="76"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7"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667042-C973-C12A-07DC-B5A22E1AAF87}"/>
            </a:ext>
          </a:extLst>
        </p:cNvPr>
        <p:cNvGrpSpPr/>
        <p:nvPr/>
      </p:nvGrpSpPr>
      <p:grpSpPr>
        <a:xfrm>
          <a:off x="0" y="0"/>
          <a:ext cx="0" cy="0"/>
          <a:chOff x="0" y="0"/>
          <a:chExt cx="0" cy="0"/>
        </a:xfrm>
      </p:grpSpPr>
      <p:pic>
        <p:nvPicPr>
          <p:cNvPr id="24" name="Picture 23">
            <a:extLst>
              <a:ext uri="{FF2B5EF4-FFF2-40B4-BE49-F238E27FC236}">
                <a16:creationId xmlns:a16="http://schemas.microsoft.com/office/drawing/2014/main" id="{E0F81068-C987-9FFF-D193-9A9AAF8508D7}"/>
              </a:ext>
            </a:extLst>
          </p:cNvPr>
          <p:cNvPicPr>
            <a:picLocks noChangeAspect="1"/>
          </p:cNvPicPr>
          <p:nvPr/>
        </p:nvPicPr>
        <p:blipFill>
          <a:blip r:embed="rId2"/>
          <a:stretch>
            <a:fillRect/>
          </a:stretch>
        </p:blipFill>
        <p:spPr>
          <a:xfrm>
            <a:off x="1761891" y="845853"/>
            <a:ext cx="8873421" cy="5669280"/>
          </a:xfrm>
          <a:prstGeom prst="rect">
            <a:avLst/>
          </a:prstGeom>
        </p:spPr>
      </p:pic>
      <p:sp>
        <p:nvSpPr>
          <p:cNvPr id="2" name="Title 1">
            <a:extLst>
              <a:ext uri="{FF2B5EF4-FFF2-40B4-BE49-F238E27FC236}">
                <a16:creationId xmlns:a16="http://schemas.microsoft.com/office/drawing/2014/main" id="{7AF104B6-F418-1C18-F94F-7D0792FE861D}"/>
              </a:ext>
            </a:extLst>
          </p:cNvPr>
          <p:cNvSpPr>
            <a:spLocks noGrp="1"/>
          </p:cNvSpPr>
          <p:nvPr>
            <p:ph type="title"/>
          </p:nvPr>
        </p:nvSpPr>
        <p:spPr/>
        <p:txBody>
          <a:bodyPr/>
          <a:lstStyle/>
          <a:p>
            <a:r>
              <a:rPr lang="en-US"/>
              <a:t>⚠️ Agent and Model Security Risks</a:t>
            </a:r>
          </a:p>
        </p:txBody>
      </p:sp>
      <p:sp>
        <p:nvSpPr>
          <p:cNvPr id="4" name="Speech Bubble: Rectangle with Corners Rounded 3">
            <a:extLst>
              <a:ext uri="{FF2B5EF4-FFF2-40B4-BE49-F238E27FC236}">
                <a16:creationId xmlns:a16="http://schemas.microsoft.com/office/drawing/2014/main" id="{A8320B5A-A621-8EFD-2A74-C3B0B01DB8CB}"/>
              </a:ext>
            </a:extLst>
          </p:cNvPr>
          <p:cNvSpPr/>
          <p:nvPr/>
        </p:nvSpPr>
        <p:spPr>
          <a:xfrm>
            <a:off x="2789449" y="2948481"/>
            <a:ext cx="743065" cy="445333"/>
          </a:xfrm>
          <a:prstGeom prst="wedgeRoundRectCallout">
            <a:avLst>
              <a:gd name="adj1" fmla="val -86633"/>
              <a:gd name="adj2" fmla="val 42572"/>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Sensitive Information Disclosure</a:t>
            </a:r>
          </a:p>
        </p:txBody>
      </p:sp>
      <p:sp>
        <p:nvSpPr>
          <p:cNvPr id="7" name="Speech Bubble: Rectangle with Corners Rounded 6">
            <a:extLst>
              <a:ext uri="{FF2B5EF4-FFF2-40B4-BE49-F238E27FC236}">
                <a16:creationId xmlns:a16="http://schemas.microsoft.com/office/drawing/2014/main" id="{8B4AD763-7167-14ED-7A95-7B24377E0267}"/>
              </a:ext>
            </a:extLst>
          </p:cNvPr>
          <p:cNvSpPr/>
          <p:nvPr/>
        </p:nvSpPr>
        <p:spPr>
          <a:xfrm>
            <a:off x="8064270" y="851302"/>
            <a:ext cx="743065" cy="332509"/>
          </a:xfrm>
          <a:prstGeom prst="wedgeRoundRectCallout">
            <a:avLst>
              <a:gd name="adj1" fmla="val -24980"/>
              <a:gd name="adj2" fmla="val 113174"/>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Model Poisoning</a:t>
            </a:r>
          </a:p>
        </p:txBody>
      </p:sp>
      <p:sp>
        <p:nvSpPr>
          <p:cNvPr id="8" name="Speech Bubble: Rectangle with Corners Rounded 7">
            <a:extLst>
              <a:ext uri="{FF2B5EF4-FFF2-40B4-BE49-F238E27FC236}">
                <a16:creationId xmlns:a16="http://schemas.microsoft.com/office/drawing/2014/main" id="{219CC8DA-B92B-DD48-5AF7-7F57E71071F4}"/>
              </a:ext>
            </a:extLst>
          </p:cNvPr>
          <p:cNvSpPr/>
          <p:nvPr/>
        </p:nvSpPr>
        <p:spPr>
          <a:xfrm>
            <a:off x="8274991" y="3064421"/>
            <a:ext cx="817371" cy="368044"/>
          </a:xfrm>
          <a:prstGeom prst="wedgeRoundRectCallout">
            <a:avLst>
              <a:gd name="adj1" fmla="val 50478"/>
              <a:gd name="adj2" fmla="val 96156"/>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Unauthorized Agent Access</a:t>
            </a:r>
          </a:p>
        </p:txBody>
      </p:sp>
      <p:sp>
        <p:nvSpPr>
          <p:cNvPr id="9" name="Speech Bubble: Rectangle with Corners Rounded 8">
            <a:extLst>
              <a:ext uri="{FF2B5EF4-FFF2-40B4-BE49-F238E27FC236}">
                <a16:creationId xmlns:a16="http://schemas.microsoft.com/office/drawing/2014/main" id="{A0A6281F-BEE9-1CB1-6526-B42748E7A27D}"/>
              </a:ext>
            </a:extLst>
          </p:cNvPr>
          <p:cNvSpPr/>
          <p:nvPr/>
        </p:nvSpPr>
        <p:spPr>
          <a:xfrm>
            <a:off x="4660303" y="2959512"/>
            <a:ext cx="675514" cy="334585"/>
          </a:xfrm>
          <a:prstGeom prst="wedgeRoundRectCallout">
            <a:avLst>
              <a:gd name="adj1" fmla="val 59357"/>
              <a:gd name="adj2" fmla="val 96156"/>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Excessive Agency</a:t>
            </a:r>
          </a:p>
        </p:txBody>
      </p:sp>
      <p:sp>
        <p:nvSpPr>
          <p:cNvPr id="10" name="Speech Bubble: Rectangle with Corners Rounded 9">
            <a:extLst>
              <a:ext uri="{FF2B5EF4-FFF2-40B4-BE49-F238E27FC236}">
                <a16:creationId xmlns:a16="http://schemas.microsoft.com/office/drawing/2014/main" id="{CA494D25-4089-16C6-703C-D1C91BDCC21B}"/>
              </a:ext>
            </a:extLst>
          </p:cNvPr>
          <p:cNvSpPr/>
          <p:nvPr/>
        </p:nvSpPr>
        <p:spPr>
          <a:xfrm>
            <a:off x="8660046" y="6042219"/>
            <a:ext cx="743065" cy="445333"/>
          </a:xfrm>
          <a:prstGeom prst="wedgeRoundRectCallout">
            <a:avLst>
              <a:gd name="adj1" fmla="val -35300"/>
              <a:gd name="adj2" fmla="val -196057"/>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Sensitive Information Disclosure</a:t>
            </a:r>
          </a:p>
        </p:txBody>
      </p:sp>
      <p:sp>
        <p:nvSpPr>
          <p:cNvPr id="11" name="Speech Bubble: Rectangle with Corners Rounded 10">
            <a:extLst>
              <a:ext uri="{FF2B5EF4-FFF2-40B4-BE49-F238E27FC236}">
                <a16:creationId xmlns:a16="http://schemas.microsoft.com/office/drawing/2014/main" id="{8BD3C823-4700-4205-AFDA-3E61B24CB00C}"/>
              </a:ext>
            </a:extLst>
          </p:cNvPr>
          <p:cNvSpPr/>
          <p:nvPr/>
        </p:nvSpPr>
        <p:spPr>
          <a:xfrm>
            <a:off x="6693016" y="2504133"/>
            <a:ext cx="914400" cy="274320"/>
          </a:xfrm>
          <a:prstGeom prst="wedgeRoundRectCallout">
            <a:avLst>
              <a:gd name="adj1" fmla="val 19982"/>
              <a:gd name="adj2" fmla="val -144482"/>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Unbounded Consumption</a:t>
            </a:r>
          </a:p>
        </p:txBody>
      </p:sp>
      <p:sp>
        <p:nvSpPr>
          <p:cNvPr id="13" name="Speech Bubble: Rectangle with Corners Rounded 12">
            <a:extLst>
              <a:ext uri="{FF2B5EF4-FFF2-40B4-BE49-F238E27FC236}">
                <a16:creationId xmlns:a16="http://schemas.microsoft.com/office/drawing/2014/main" id="{C81F7CB8-AE4D-2365-DAC8-A8F0BCBD3EAB}"/>
              </a:ext>
            </a:extLst>
          </p:cNvPr>
          <p:cNvSpPr/>
          <p:nvPr/>
        </p:nvSpPr>
        <p:spPr>
          <a:xfrm>
            <a:off x="5522456" y="2491434"/>
            <a:ext cx="914400" cy="274320"/>
          </a:xfrm>
          <a:prstGeom prst="wedgeRoundRectCallout">
            <a:avLst>
              <a:gd name="adj1" fmla="val -29143"/>
              <a:gd name="adj2" fmla="val -135016"/>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Improper Output Handling</a:t>
            </a:r>
          </a:p>
        </p:txBody>
      </p:sp>
      <p:sp>
        <p:nvSpPr>
          <p:cNvPr id="14" name="Speech Bubble: Rectangle with Corners Rounded 13">
            <a:extLst>
              <a:ext uri="{FF2B5EF4-FFF2-40B4-BE49-F238E27FC236}">
                <a16:creationId xmlns:a16="http://schemas.microsoft.com/office/drawing/2014/main" id="{04B8228B-1123-ABB9-72FD-D3F73153FC6A}"/>
              </a:ext>
            </a:extLst>
          </p:cNvPr>
          <p:cNvSpPr/>
          <p:nvPr/>
        </p:nvSpPr>
        <p:spPr>
          <a:xfrm>
            <a:off x="8318810" y="2595643"/>
            <a:ext cx="743065" cy="304168"/>
          </a:xfrm>
          <a:prstGeom prst="wedgeRoundRectCallout">
            <a:avLst>
              <a:gd name="adj1" fmla="val 73130"/>
              <a:gd name="adj2" fmla="val -25580"/>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Supply Chain</a:t>
            </a:r>
          </a:p>
        </p:txBody>
      </p:sp>
      <p:sp>
        <p:nvSpPr>
          <p:cNvPr id="16" name="Speech Bubble: Rectangle with Corners Rounded 15">
            <a:extLst>
              <a:ext uri="{FF2B5EF4-FFF2-40B4-BE49-F238E27FC236}">
                <a16:creationId xmlns:a16="http://schemas.microsoft.com/office/drawing/2014/main" id="{F748D5F4-0F0E-B56B-BAE7-4993C7F03A07}"/>
              </a:ext>
            </a:extLst>
          </p:cNvPr>
          <p:cNvSpPr/>
          <p:nvPr/>
        </p:nvSpPr>
        <p:spPr>
          <a:xfrm>
            <a:off x="2789449" y="3497226"/>
            <a:ext cx="743065" cy="334585"/>
          </a:xfrm>
          <a:prstGeom prst="wedgeRoundRectCallout">
            <a:avLst>
              <a:gd name="adj1" fmla="val -88952"/>
              <a:gd name="adj2" fmla="val 16753"/>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Malicious Use Attempt</a:t>
            </a:r>
          </a:p>
        </p:txBody>
      </p:sp>
      <p:sp>
        <p:nvSpPr>
          <p:cNvPr id="17" name="Speech Bubble: Rectangle with Corners Rounded 16">
            <a:extLst>
              <a:ext uri="{FF2B5EF4-FFF2-40B4-BE49-F238E27FC236}">
                <a16:creationId xmlns:a16="http://schemas.microsoft.com/office/drawing/2014/main" id="{5ED4D4C6-B2FA-ADEA-E80C-EF44FB186703}"/>
              </a:ext>
            </a:extLst>
          </p:cNvPr>
          <p:cNvSpPr/>
          <p:nvPr/>
        </p:nvSpPr>
        <p:spPr>
          <a:xfrm>
            <a:off x="2789449" y="3982221"/>
            <a:ext cx="743065" cy="334585"/>
          </a:xfrm>
          <a:prstGeom prst="wedgeRoundRectCallout">
            <a:avLst>
              <a:gd name="adj1" fmla="val -87975"/>
              <a:gd name="adj2" fmla="val -41670"/>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Prompt Injection</a:t>
            </a:r>
          </a:p>
        </p:txBody>
      </p:sp>
      <p:sp>
        <p:nvSpPr>
          <p:cNvPr id="18" name="Speech Bubble: Rectangle with Corners Rounded 17">
            <a:extLst>
              <a:ext uri="{FF2B5EF4-FFF2-40B4-BE49-F238E27FC236}">
                <a16:creationId xmlns:a16="http://schemas.microsoft.com/office/drawing/2014/main" id="{ACF71952-A03F-C0A6-74C6-BC43DBAAB824}"/>
              </a:ext>
            </a:extLst>
          </p:cNvPr>
          <p:cNvSpPr/>
          <p:nvPr/>
        </p:nvSpPr>
        <p:spPr>
          <a:xfrm>
            <a:off x="8298221" y="4078921"/>
            <a:ext cx="817371" cy="368044"/>
          </a:xfrm>
          <a:prstGeom prst="wedgeRoundRectCallout">
            <a:avLst>
              <a:gd name="adj1" fmla="val 49590"/>
              <a:gd name="adj2" fmla="val -89618"/>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Unauthorized Tool Access</a:t>
            </a:r>
          </a:p>
        </p:txBody>
      </p:sp>
      <p:sp>
        <p:nvSpPr>
          <p:cNvPr id="19" name="Speech Bubble: Rectangle with Corners Rounded 18">
            <a:extLst>
              <a:ext uri="{FF2B5EF4-FFF2-40B4-BE49-F238E27FC236}">
                <a16:creationId xmlns:a16="http://schemas.microsoft.com/office/drawing/2014/main" id="{D84E8443-B976-61B4-2786-02B706142570}"/>
              </a:ext>
            </a:extLst>
          </p:cNvPr>
          <p:cNvSpPr/>
          <p:nvPr/>
        </p:nvSpPr>
        <p:spPr>
          <a:xfrm>
            <a:off x="8318810" y="2224933"/>
            <a:ext cx="743065" cy="304168"/>
          </a:xfrm>
          <a:prstGeom prst="wedgeRoundRectCallout">
            <a:avLst>
              <a:gd name="adj1" fmla="val 70781"/>
              <a:gd name="adj2" fmla="val 28360"/>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Data Poisoning</a:t>
            </a:r>
          </a:p>
        </p:txBody>
      </p:sp>
      <p:sp>
        <p:nvSpPr>
          <p:cNvPr id="20" name="Speech Bubble: Rectangle with Corners Rounded 19">
            <a:extLst>
              <a:ext uri="{FF2B5EF4-FFF2-40B4-BE49-F238E27FC236}">
                <a16:creationId xmlns:a16="http://schemas.microsoft.com/office/drawing/2014/main" id="{76E5DB8F-5188-100E-96B5-479208F49585}"/>
              </a:ext>
            </a:extLst>
          </p:cNvPr>
          <p:cNvSpPr/>
          <p:nvPr/>
        </p:nvSpPr>
        <p:spPr>
          <a:xfrm>
            <a:off x="8207066" y="4549630"/>
            <a:ext cx="743065" cy="304168"/>
          </a:xfrm>
          <a:prstGeom prst="wedgeRoundRectCallout">
            <a:avLst>
              <a:gd name="adj1" fmla="val 70781"/>
              <a:gd name="adj2" fmla="val 28360"/>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Data Poisoning</a:t>
            </a:r>
          </a:p>
        </p:txBody>
      </p:sp>
      <p:sp>
        <p:nvSpPr>
          <p:cNvPr id="21" name="Speech Bubble: Rectangle with Corners Rounded 20">
            <a:extLst>
              <a:ext uri="{FF2B5EF4-FFF2-40B4-BE49-F238E27FC236}">
                <a16:creationId xmlns:a16="http://schemas.microsoft.com/office/drawing/2014/main" id="{4B163416-242B-8194-2904-EA0BD7846282}"/>
              </a:ext>
            </a:extLst>
          </p:cNvPr>
          <p:cNvSpPr/>
          <p:nvPr/>
        </p:nvSpPr>
        <p:spPr>
          <a:xfrm>
            <a:off x="9749534" y="850126"/>
            <a:ext cx="743065" cy="332509"/>
          </a:xfrm>
          <a:prstGeom prst="wedgeRoundRectCallout">
            <a:avLst>
              <a:gd name="adj1" fmla="val -38594"/>
              <a:gd name="adj2" fmla="val 131171"/>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Supply Chain</a:t>
            </a:r>
          </a:p>
        </p:txBody>
      </p:sp>
      <p:sp>
        <p:nvSpPr>
          <p:cNvPr id="22" name="Speech Bubble: Rectangle with Corners Rounded 21">
            <a:extLst>
              <a:ext uri="{FF2B5EF4-FFF2-40B4-BE49-F238E27FC236}">
                <a16:creationId xmlns:a16="http://schemas.microsoft.com/office/drawing/2014/main" id="{3CCF79B8-AB2A-2BFA-778C-3C5ECF15C834}"/>
              </a:ext>
            </a:extLst>
          </p:cNvPr>
          <p:cNvSpPr/>
          <p:nvPr/>
        </p:nvSpPr>
        <p:spPr>
          <a:xfrm>
            <a:off x="8660046" y="6042219"/>
            <a:ext cx="743065" cy="445333"/>
          </a:xfrm>
          <a:prstGeom prst="wedgeRoundRectCallout">
            <a:avLst>
              <a:gd name="adj1" fmla="val 1132"/>
              <a:gd name="adj2" fmla="val -296021"/>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Sensitive Information Disclosure</a:t>
            </a:r>
          </a:p>
        </p:txBody>
      </p:sp>
      <p:sp>
        <p:nvSpPr>
          <p:cNvPr id="23" name="Speech Bubble: Rectangle with Corners Rounded 22">
            <a:extLst>
              <a:ext uri="{FF2B5EF4-FFF2-40B4-BE49-F238E27FC236}">
                <a16:creationId xmlns:a16="http://schemas.microsoft.com/office/drawing/2014/main" id="{752F771C-DE00-14B2-F1EA-AE74ECEF2955}"/>
              </a:ext>
            </a:extLst>
          </p:cNvPr>
          <p:cNvSpPr/>
          <p:nvPr/>
        </p:nvSpPr>
        <p:spPr>
          <a:xfrm>
            <a:off x="7718858" y="6042219"/>
            <a:ext cx="743065" cy="445333"/>
          </a:xfrm>
          <a:prstGeom prst="wedgeRoundRectCallout">
            <a:avLst>
              <a:gd name="adj1" fmla="val -34114"/>
              <a:gd name="adj2" fmla="val -128082"/>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Vector and Embedding Weakness</a:t>
            </a:r>
          </a:p>
        </p:txBody>
      </p:sp>
      <p:sp>
        <p:nvSpPr>
          <p:cNvPr id="26" name="Speech Bubble: Rectangle with Corners Rounded 25">
            <a:extLst>
              <a:ext uri="{FF2B5EF4-FFF2-40B4-BE49-F238E27FC236}">
                <a16:creationId xmlns:a16="http://schemas.microsoft.com/office/drawing/2014/main" id="{DA171521-CC46-4C96-6C6C-8C58C2D22574}"/>
              </a:ext>
            </a:extLst>
          </p:cNvPr>
          <p:cNvSpPr/>
          <p:nvPr/>
        </p:nvSpPr>
        <p:spPr>
          <a:xfrm>
            <a:off x="5975480" y="851171"/>
            <a:ext cx="914400" cy="301752"/>
          </a:xfrm>
          <a:prstGeom prst="wedgeRoundRectCallout">
            <a:avLst>
              <a:gd name="adj1" fmla="val 170344"/>
              <a:gd name="adj2" fmla="val 171213"/>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Misinformation</a:t>
            </a:r>
          </a:p>
        </p:txBody>
      </p:sp>
      <p:sp>
        <p:nvSpPr>
          <p:cNvPr id="29" name="Speech Bubble: Rectangle with Corners Rounded 28">
            <a:extLst>
              <a:ext uri="{FF2B5EF4-FFF2-40B4-BE49-F238E27FC236}">
                <a16:creationId xmlns:a16="http://schemas.microsoft.com/office/drawing/2014/main" id="{752DBC87-88BD-132B-C73A-FD0736440134}"/>
              </a:ext>
            </a:extLst>
          </p:cNvPr>
          <p:cNvSpPr/>
          <p:nvPr/>
        </p:nvSpPr>
        <p:spPr>
          <a:xfrm>
            <a:off x="5522456" y="2491434"/>
            <a:ext cx="914400" cy="274320"/>
          </a:xfrm>
          <a:prstGeom prst="wedgeRoundRectCallout">
            <a:avLst>
              <a:gd name="adj1" fmla="val 219305"/>
              <a:gd name="adj2" fmla="val -224342"/>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Improper Output Handling</a:t>
            </a:r>
          </a:p>
        </p:txBody>
      </p:sp>
      <p:sp>
        <p:nvSpPr>
          <p:cNvPr id="27" name="Speech Bubble: Rectangle with Corners Rounded 26">
            <a:extLst>
              <a:ext uri="{FF2B5EF4-FFF2-40B4-BE49-F238E27FC236}">
                <a16:creationId xmlns:a16="http://schemas.microsoft.com/office/drawing/2014/main" id="{F4E4039E-902F-2A86-7CBA-7EB3551A5D11}"/>
              </a:ext>
            </a:extLst>
          </p:cNvPr>
          <p:cNvSpPr/>
          <p:nvPr/>
        </p:nvSpPr>
        <p:spPr>
          <a:xfrm>
            <a:off x="5975480" y="851171"/>
            <a:ext cx="914400" cy="301752"/>
          </a:xfrm>
          <a:prstGeom prst="wedgeRoundRectCallout">
            <a:avLst>
              <a:gd name="adj1" fmla="val -76642"/>
              <a:gd name="adj2" fmla="val 135785"/>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Misinformation</a:t>
            </a:r>
          </a:p>
        </p:txBody>
      </p:sp>
      <p:sp>
        <p:nvSpPr>
          <p:cNvPr id="3" name="Speech Bubble: Rectangle with Corners Rounded 2">
            <a:extLst>
              <a:ext uri="{FF2B5EF4-FFF2-40B4-BE49-F238E27FC236}">
                <a16:creationId xmlns:a16="http://schemas.microsoft.com/office/drawing/2014/main" id="{9031F2CF-DE48-11F4-D800-228CC7FBE8B2}"/>
              </a:ext>
            </a:extLst>
          </p:cNvPr>
          <p:cNvSpPr/>
          <p:nvPr/>
        </p:nvSpPr>
        <p:spPr>
          <a:xfrm>
            <a:off x="6690096" y="4446965"/>
            <a:ext cx="817371" cy="368044"/>
          </a:xfrm>
          <a:prstGeom prst="wedgeRoundRectCallout">
            <a:avLst>
              <a:gd name="adj1" fmla="val 18555"/>
              <a:gd name="adj2" fmla="val 101126"/>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Unauthorized Data Access</a:t>
            </a:r>
          </a:p>
        </p:txBody>
      </p:sp>
      <p:sp>
        <p:nvSpPr>
          <p:cNvPr id="6" name="Speech Bubble: Rectangle with Corners Rounded 5">
            <a:extLst>
              <a:ext uri="{FF2B5EF4-FFF2-40B4-BE49-F238E27FC236}">
                <a16:creationId xmlns:a16="http://schemas.microsoft.com/office/drawing/2014/main" id="{B5FF21BA-BC5C-17A6-CA65-1B6EF5E26F5E}"/>
              </a:ext>
            </a:extLst>
          </p:cNvPr>
          <p:cNvSpPr/>
          <p:nvPr/>
        </p:nvSpPr>
        <p:spPr>
          <a:xfrm>
            <a:off x="4660303" y="3974869"/>
            <a:ext cx="675514" cy="334585"/>
          </a:xfrm>
          <a:prstGeom prst="wedgeRoundRectCallout">
            <a:avLst>
              <a:gd name="adj1" fmla="val 52370"/>
              <a:gd name="adj2" fmla="val -99558"/>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Unbounded Task Steps</a:t>
            </a:r>
          </a:p>
        </p:txBody>
      </p:sp>
      <p:sp>
        <p:nvSpPr>
          <p:cNvPr id="15" name="Speech Bubble: Rectangle with Corners Rounded 14">
            <a:extLst>
              <a:ext uri="{FF2B5EF4-FFF2-40B4-BE49-F238E27FC236}">
                <a16:creationId xmlns:a16="http://schemas.microsoft.com/office/drawing/2014/main" id="{3D442495-729C-D6B3-C59A-DBCAEBFC971E}"/>
              </a:ext>
            </a:extLst>
          </p:cNvPr>
          <p:cNvSpPr/>
          <p:nvPr/>
        </p:nvSpPr>
        <p:spPr>
          <a:xfrm>
            <a:off x="5770744" y="3974868"/>
            <a:ext cx="675514" cy="334585"/>
          </a:xfrm>
          <a:prstGeom prst="wedgeRoundRectCallout">
            <a:avLst>
              <a:gd name="adj1" fmla="val -56794"/>
              <a:gd name="adj2" fmla="val -96032"/>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System Prompt Leak</a:t>
            </a:r>
          </a:p>
        </p:txBody>
      </p:sp>
      <p:sp>
        <p:nvSpPr>
          <p:cNvPr id="12" name="Speech Bubble: Rectangle with Corners Rounded 11">
            <a:extLst>
              <a:ext uri="{FF2B5EF4-FFF2-40B4-BE49-F238E27FC236}">
                <a16:creationId xmlns:a16="http://schemas.microsoft.com/office/drawing/2014/main" id="{5A189947-07D7-25AE-B788-06631005A262}"/>
              </a:ext>
            </a:extLst>
          </p:cNvPr>
          <p:cNvSpPr/>
          <p:nvPr/>
        </p:nvSpPr>
        <p:spPr>
          <a:xfrm>
            <a:off x="7206867" y="782769"/>
            <a:ext cx="743065" cy="445333"/>
          </a:xfrm>
          <a:prstGeom prst="wedgeRoundRectCallout">
            <a:avLst>
              <a:gd name="adj1" fmla="val -26310"/>
              <a:gd name="adj2" fmla="val 105590"/>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Vector and Embedding Weakness</a:t>
            </a:r>
          </a:p>
        </p:txBody>
      </p:sp>
      <p:sp>
        <p:nvSpPr>
          <p:cNvPr id="25" name="Speech Bubble: Rectangle with Corners Rounded 24">
            <a:extLst>
              <a:ext uri="{FF2B5EF4-FFF2-40B4-BE49-F238E27FC236}">
                <a16:creationId xmlns:a16="http://schemas.microsoft.com/office/drawing/2014/main" id="{5F0A836A-DD7D-8085-94C0-A0F8FC9348BA}"/>
              </a:ext>
            </a:extLst>
          </p:cNvPr>
          <p:cNvSpPr/>
          <p:nvPr/>
        </p:nvSpPr>
        <p:spPr>
          <a:xfrm>
            <a:off x="6693016" y="2502395"/>
            <a:ext cx="914400" cy="274320"/>
          </a:xfrm>
          <a:prstGeom prst="wedgeRoundRectCallout">
            <a:avLst>
              <a:gd name="adj1" fmla="val -97357"/>
              <a:gd name="adj2" fmla="val -131169"/>
              <a:gd name="adj3" fmla="val 16667"/>
            </a:avLst>
          </a:prstGeom>
          <a:solidFill>
            <a:srgbClr val="FFC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a:solidFill>
                  <a:schemeClr val="tx1"/>
                </a:solidFill>
              </a:rPr>
              <a:t>Unbounded Consumption</a:t>
            </a:r>
          </a:p>
        </p:txBody>
      </p:sp>
    </p:spTree>
    <p:extLst>
      <p:ext uri="{BB962C8B-B14F-4D97-AF65-F5344CB8AC3E}">
        <p14:creationId xmlns:p14="http://schemas.microsoft.com/office/powerpoint/2010/main" val="3985587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500"/>
                                        <p:tgtEl>
                                          <p:spTgt spid="12"/>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0"/>
                                        </p:tgtEl>
                                        <p:attrNameLst>
                                          <p:attrName>style.visibility</p:attrName>
                                        </p:attrNameLst>
                                      </p:cBhvr>
                                      <p:to>
                                        <p:strVal val="visible"/>
                                      </p:to>
                                    </p:set>
                                    <p:animEffect transition="in" filter="fade">
                                      <p:cBhvr>
                                        <p:cTn id="46" dur="500"/>
                                        <p:tgtEl>
                                          <p:spTgt spid="20"/>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fade">
                                      <p:cBhvr>
                                        <p:cTn id="49" dur="500"/>
                                        <p:tgtEl>
                                          <p:spTgt spid="21"/>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fade">
                                      <p:cBhvr>
                                        <p:cTn id="55" dur="500"/>
                                        <p:tgtEl>
                                          <p:spTgt spid="23"/>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fade">
                                      <p:cBhvr>
                                        <p:cTn id="67" dur="500"/>
                                        <p:tgtEl>
                                          <p:spTgt spid="29"/>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
                                        </p:tgtEl>
                                        <p:attrNameLst>
                                          <p:attrName>style.visibility</p:attrName>
                                        </p:attrNameLst>
                                      </p:cBhvr>
                                      <p:to>
                                        <p:strVal val="visible"/>
                                      </p:to>
                                    </p:set>
                                    <p:animEffect transition="in" filter="fade">
                                      <p:cBhvr>
                                        <p:cTn id="70" dur="500"/>
                                        <p:tgtEl>
                                          <p:spTgt spid="3"/>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6"/>
                                        </p:tgtEl>
                                        <p:attrNameLst>
                                          <p:attrName>style.visibility</p:attrName>
                                        </p:attrNameLst>
                                      </p:cBhvr>
                                      <p:to>
                                        <p:strVal val="visible"/>
                                      </p:to>
                                    </p:set>
                                    <p:animEffect transition="in" filter="fade">
                                      <p:cBhvr>
                                        <p:cTn id="73" dur="500"/>
                                        <p:tgtEl>
                                          <p:spTgt spid="6"/>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15"/>
                                        </p:tgtEl>
                                        <p:attrNameLst>
                                          <p:attrName>style.visibility</p:attrName>
                                        </p:attrNameLst>
                                      </p:cBhvr>
                                      <p:to>
                                        <p:strVal val="visible"/>
                                      </p:to>
                                    </p:set>
                                    <p:animEffect transition="in" filter="fade">
                                      <p:cBhvr>
                                        <p:cTn id="76"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animBg="1"/>
      <p:bldP spid="8" grpId="0" animBg="1"/>
      <p:bldP spid="9" grpId="0" animBg="1"/>
      <p:bldP spid="10" grpId="0" animBg="1"/>
      <p:bldP spid="11" grpId="0" animBg="1"/>
      <p:bldP spid="13" grpId="0" animBg="1"/>
      <p:bldP spid="14" grpId="0" animBg="1"/>
      <p:bldP spid="16" grpId="0" animBg="1"/>
      <p:bldP spid="17" grpId="0" animBg="1"/>
      <p:bldP spid="18" grpId="0" animBg="1"/>
      <p:bldP spid="19" grpId="0" animBg="1"/>
      <p:bldP spid="20" grpId="0" animBg="1"/>
      <p:bldP spid="21" grpId="0" animBg="1"/>
      <p:bldP spid="22" grpId="0" animBg="1"/>
      <p:bldP spid="23" grpId="0" animBg="1"/>
      <p:bldP spid="26" grpId="0" animBg="1"/>
      <p:bldP spid="29" grpId="0" animBg="1"/>
      <p:bldP spid="27" grpId="0" animBg="1"/>
      <p:bldP spid="3" grpId="0" animBg="1"/>
      <p:bldP spid="6" grpId="0" animBg="1"/>
      <p:bldP spid="15" grpId="0" animBg="1"/>
      <p:bldP spid="12" grpId="0" animBg="1"/>
      <p:bldP spid="25"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ED0DD3-C82D-FD76-C436-A122231DE32D}"/>
            </a:ext>
          </a:extLst>
        </p:cNvPr>
        <p:cNvGrpSpPr/>
        <p:nvPr/>
      </p:nvGrpSpPr>
      <p:grpSpPr>
        <a:xfrm>
          <a:off x="0" y="0"/>
          <a:ext cx="0" cy="0"/>
          <a:chOff x="0" y="0"/>
          <a:chExt cx="0" cy="0"/>
        </a:xfrm>
      </p:grpSpPr>
      <p:grpSp>
        <p:nvGrpSpPr>
          <p:cNvPr id="136" name="Group 14" descr="Add text and order accordingly">
            <a:extLst>
              <a:ext uri="{FF2B5EF4-FFF2-40B4-BE49-F238E27FC236}">
                <a16:creationId xmlns:a16="http://schemas.microsoft.com/office/drawing/2014/main" id="{FBFFBC24-590C-68E4-7AC0-69E1AA6B0E9E}"/>
              </a:ext>
            </a:extLst>
          </p:cNvPr>
          <p:cNvGrpSpPr>
            <a:grpSpLocks/>
          </p:cNvGrpSpPr>
          <p:nvPr/>
        </p:nvGrpSpPr>
        <p:grpSpPr bwMode="auto">
          <a:xfrm>
            <a:off x="5079544" y="1641991"/>
            <a:ext cx="3572532" cy="3672242"/>
            <a:chOff x="1518" y="1204"/>
            <a:chExt cx="2723" cy="2799"/>
          </a:xfrm>
          <a:effectLst>
            <a:outerShdw blurRad="50800" dist="38100" dir="2700000" algn="tl" rotWithShape="0">
              <a:prstClr val="black">
                <a:alpha val="40000"/>
              </a:prstClr>
            </a:outerShdw>
          </a:effectLst>
        </p:grpSpPr>
        <p:sp>
          <p:nvSpPr>
            <p:cNvPr id="137" name="Freeform 4">
              <a:extLst>
                <a:ext uri="{FF2B5EF4-FFF2-40B4-BE49-F238E27FC236}">
                  <a16:creationId xmlns:a16="http://schemas.microsoft.com/office/drawing/2014/main" id="{8FFAE2C7-9952-9CBE-48C6-02AEF133C5BF}"/>
                </a:ext>
              </a:extLst>
            </p:cNvPr>
            <p:cNvSpPr>
              <a:spLocks/>
            </p:cNvSpPr>
            <p:nvPr/>
          </p:nvSpPr>
          <p:spPr bwMode="auto">
            <a:xfrm>
              <a:off x="1518" y="1665"/>
              <a:ext cx="861" cy="1953"/>
            </a:xfrm>
            <a:custGeom>
              <a:avLst/>
              <a:gdLst/>
              <a:ahLst/>
              <a:cxnLst>
                <a:cxn ang="0">
                  <a:pos x="425" y="312"/>
                </a:cxn>
                <a:cxn ang="0">
                  <a:pos x="361" y="64"/>
                </a:cxn>
                <a:cxn ang="0">
                  <a:pos x="106" y="0"/>
                </a:cxn>
                <a:cxn ang="0">
                  <a:pos x="145" y="38"/>
                </a:cxn>
                <a:cxn ang="0">
                  <a:pos x="113" y="83"/>
                </a:cxn>
                <a:cxn ang="0">
                  <a:pos x="84" y="130"/>
                </a:cxn>
                <a:cxn ang="0">
                  <a:pos x="59" y="180"/>
                </a:cxn>
                <a:cxn ang="0">
                  <a:pos x="38" y="233"/>
                </a:cxn>
                <a:cxn ang="0">
                  <a:pos x="22" y="286"/>
                </a:cxn>
                <a:cxn ang="0">
                  <a:pos x="10" y="342"/>
                </a:cxn>
                <a:cxn ang="0">
                  <a:pos x="2" y="399"/>
                </a:cxn>
                <a:cxn ang="0">
                  <a:pos x="0" y="458"/>
                </a:cxn>
                <a:cxn ang="0">
                  <a:pos x="1" y="493"/>
                </a:cxn>
                <a:cxn ang="0">
                  <a:pos x="4" y="529"/>
                </a:cxn>
                <a:cxn ang="0">
                  <a:pos x="9" y="564"/>
                </a:cxn>
                <a:cxn ang="0">
                  <a:pos x="14" y="598"/>
                </a:cxn>
                <a:cxn ang="0">
                  <a:pos x="23" y="632"/>
                </a:cxn>
                <a:cxn ang="0">
                  <a:pos x="33" y="665"/>
                </a:cxn>
                <a:cxn ang="0">
                  <a:pos x="44" y="698"/>
                </a:cxn>
                <a:cxn ang="0">
                  <a:pos x="57" y="729"/>
                </a:cxn>
                <a:cxn ang="0">
                  <a:pos x="86" y="790"/>
                </a:cxn>
                <a:cxn ang="0">
                  <a:pos x="123" y="847"/>
                </a:cxn>
                <a:cxn ang="0">
                  <a:pos x="164" y="900"/>
                </a:cxn>
                <a:cxn ang="0">
                  <a:pos x="210" y="950"/>
                </a:cxn>
                <a:cxn ang="0">
                  <a:pos x="261" y="745"/>
                </a:cxn>
                <a:cxn ang="0">
                  <a:pos x="431" y="702"/>
                </a:cxn>
                <a:cxn ang="0">
                  <a:pos x="409" y="676"/>
                </a:cxn>
                <a:cxn ang="0">
                  <a:pos x="389" y="650"/>
                </a:cxn>
                <a:cxn ang="0">
                  <a:pos x="373" y="622"/>
                </a:cxn>
                <a:cxn ang="0">
                  <a:pos x="358" y="591"/>
                </a:cxn>
                <a:cxn ang="0">
                  <a:pos x="347" y="559"/>
                </a:cxn>
                <a:cxn ang="0">
                  <a:pos x="339" y="527"/>
                </a:cxn>
                <a:cxn ang="0">
                  <a:pos x="334" y="493"/>
                </a:cxn>
                <a:cxn ang="0">
                  <a:pos x="332" y="458"/>
                </a:cxn>
                <a:cxn ang="0">
                  <a:pos x="336" y="407"/>
                </a:cxn>
                <a:cxn ang="0">
                  <a:pos x="346" y="360"/>
                </a:cxn>
                <a:cxn ang="0">
                  <a:pos x="363" y="314"/>
                </a:cxn>
                <a:cxn ang="0">
                  <a:pos x="373" y="292"/>
                </a:cxn>
                <a:cxn ang="0">
                  <a:pos x="385" y="272"/>
                </a:cxn>
                <a:cxn ang="0">
                  <a:pos x="425" y="312"/>
                </a:cxn>
              </a:cxnLst>
              <a:rect l="0" t="0" r="r" b="b"/>
              <a:pathLst>
                <a:path w="432" h="951">
                  <a:moveTo>
                    <a:pt x="425" y="312"/>
                  </a:moveTo>
                  <a:lnTo>
                    <a:pt x="361" y="64"/>
                  </a:lnTo>
                  <a:lnTo>
                    <a:pt x="106" y="0"/>
                  </a:lnTo>
                  <a:lnTo>
                    <a:pt x="145" y="38"/>
                  </a:lnTo>
                  <a:lnTo>
                    <a:pt x="113" y="83"/>
                  </a:lnTo>
                  <a:lnTo>
                    <a:pt x="84" y="130"/>
                  </a:lnTo>
                  <a:lnTo>
                    <a:pt x="59" y="180"/>
                  </a:lnTo>
                  <a:lnTo>
                    <a:pt x="38" y="233"/>
                  </a:lnTo>
                  <a:lnTo>
                    <a:pt x="22" y="286"/>
                  </a:lnTo>
                  <a:lnTo>
                    <a:pt x="10" y="342"/>
                  </a:lnTo>
                  <a:lnTo>
                    <a:pt x="2" y="399"/>
                  </a:lnTo>
                  <a:lnTo>
                    <a:pt x="0" y="458"/>
                  </a:lnTo>
                  <a:lnTo>
                    <a:pt x="1" y="493"/>
                  </a:lnTo>
                  <a:lnTo>
                    <a:pt x="4" y="529"/>
                  </a:lnTo>
                  <a:lnTo>
                    <a:pt x="9" y="564"/>
                  </a:lnTo>
                  <a:lnTo>
                    <a:pt x="14" y="598"/>
                  </a:lnTo>
                  <a:lnTo>
                    <a:pt x="23" y="632"/>
                  </a:lnTo>
                  <a:lnTo>
                    <a:pt x="33" y="665"/>
                  </a:lnTo>
                  <a:lnTo>
                    <a:pt x="44" y="698"/>
                  </a:lnTo>
                  <a:lnTo>
                    <a:pt x="57" y="729"/>
                  </a:lnTo>
                  <a:lnTo>
                    <a:pt x="86" y="790"/>
                  </a:lnTo>
                  <a:lnTo>
                    <a:pt x="123" y="847"/>
                  </a:lnTo>
                  <a:lnTo>
                    <a:pt x="164" y="900"/>
                  </a:lnTo>
                  <a:lnTo>
                    <a:pt x="210" y="950"/>
                  </a:lnTo>
                  <a:lnTo>
                    <a:pt x="261" y="745"/>
                  </a:lnTo>
                  <a:lnTo>
                    <a:pt x="431" y="702"/>
                  </a:lnTo>
                  <a:lnTo>
                    <a:pt x="409" y="676"/>
                  </a:lnTo>
                  <a:lnTo>
                    <a:pt x="389" y="650"/>
                  </a:lnTo>
                  <a:lnTo>
                    <a:pt x="373" y="622"/>
                  </a:lnTo>
                  <a:lnTo>
                    <a:pt x="358" y="591"/>
                  </a:lnTo>
                  <a:lnTo>
                    <a:pt x="347" y="559"/>
                  </a:lnTo>
                  <a:lnTo>
                    <a:pt x="339" y="527"/>
                  </a:lnTo>
                  <a:lnTo>
                    <a:pt x="334" y="493"/>
                  </a:lnTo>
                  <a:lnTo>
                    <a:pt x="332" y="458"/>
                  </a:lnTo>
                  <a:lnTo>
                    <a:pt x="336" y="407"/>
                  </a:lnTo>
                  <a:lnTo>
                    <a:pt x="346" y="360"/>
                  </a:lnTo>
                  <a:lnTo>
                    <a:pt x="363" y="314"/>
                  </a:lnTo>
                  <a:lnTo>
                    <a:pt x="373" y="292"/>
                  </a:lnTo>
                  <a:lnTo>
                    <a:pt x="385" y="272"/>
                  </a:lnTo>
                  <a:lnTo>
                    <a:pt x="425" y="312"/>
                  </a:lnTo>
                </a:path>
              </a:pathLst>
            </a:custGeom>
            <a:solidFill>
              <a:schemeClr val="accent1"/>
            </a:solidFill>
            <a:ln w="6350" cap="rnd" cmpd="sng">
              <a:noFill/>
              <a:prstDash val="solid"/>
              <a:round/>
              <a:headEnd/>
              <a:tailEnd/>
            </a:ln>
            <a:effectLst/>
          </p:spPr>
          <p:txBody>
            <a:bodyPr lIns="45720" rIns="45720" anchor="ctr" anchorCtr="1"/>
            <a:lstStyle/>
            <a:p>
              <a:endParaRPr lang="en-US" sz="1400" b="1">
                <a:solidFill>
                  <a:schemeClr val="bg1"/>
                </a:solidFill>
              </a:endParaRPr>
            </a:p>
          </p:txBody>
        </p:sp>
        <p:sp>
          <p:nvSpPr>
            <p:cNvPr id="138" name="Freeform 5">
              <a:extLst>
                <a:ext uri="{FF2B5EF4-FFF2-40B4-BE49-F238E27FC236}">
                  <a16:creationId xmlns:a16="http://schemas.microsoft.com/office/drawing/2014/main" id="{94DB3AC5-1B6E-19FA-C050-BE9530475DB9}"/>
                </a:ext>
              </a:extLst>
            </p:cNvPr>
            <p:cNvSpPr>
              <a:spLocks/>
            </p:cNvSpPr>
            <p:nvPr/>
          </p:nvSpPr>
          <p:spPr bwMode="auto">
            <a:xfrm>
              <a:off x="1970" y="3124"/>
              <a:ext cx="1889" cy="879"/>
            </a:xfrm>
            <a:custGeom>
              <a:avLst/>
              <a:gdLst/>
              <a:ahLst/>
              <a:cxnLst>
                <a:cxn ang="0">
                  <a:pos x="311" y="8"/>
                </a:cxn>
                <a:cxn ang="0">
                  <a:pos x="64" y="73"/>
                </a:cxn>
                <a:cxn ang="0">
                  <a:pos x="0" y="328"/>
                </a:cxn>
                <a:cxn ang="0">
                  <a:pos x="40" y="287"/>
                </a:cxn>
                <a:cxn ang="0">
                  <a:pos x="85" y="318"/>
                </a:cxn>
                <a:cxn ang="0">
                  <a:pos x="132" y="346"/>
                </a:cxn>
                <a:cxn ang="0">
                  <a:pos x="182" y="371"/>
                </a:cxn>
                <a:cxn ang="0">
                  <a:pos x="234" y="392"/>
                </a:cxn>
                <a:cxn ang="0">
                  <a:pos x="287" y="408"/>
                </a:cxn>
                <a:cxn ang="0">
                  <a:pos x="342" y="420"/>
                </a:cxn>
                <a:cxn ang="0">
                  <a:pos x="400" y="427"/>
                </a:cxn>
                <a:cxn ang="0">
                  <a:pos x="458" y="427"/>
                </a:cxn>
                <a:cxn ang="0">
                  <a:pos x="529" y="425"/>
                </a:cxn>
                <a:cxn ang="0">
                  <a:pos x="597" y="415"/>
                </a:cxn>
                <a:cxn ang="0">
                  <a:pos x="664" y="397"/>
                </a:cxn>
                <a:cxn ang="0">
                  <a:pos x="728" y="374"/>
                </a:cxn>
                <a:cxn ang="0">
                  <a:pos x="788" y="344"/>
                </a:cxn>
                <a:cxn ang="0">
                  <a:pos x="817" y="327"/>
                </a:cxn>
                <a:cxn ang="0">
                  <a:pos x="845" y="309"/>
                </a:cxn>
                <a:cxn ang="0">
                  <a:pos x="898" y="268"/>
                </a:cxn>
                <a:cxn ang="0">
                  <a:pos x="947" y="223"/>
                </a:cxn>
                <a:cxn ang="0">
                  <a:pos x="746" y="173"/>
                </a:cxn>
                <a:cxn ang="0">
                  <a:pos x="701" y="0"/>
                </a:cxn>
                <a:cxn ang="0">
                  <a:pos x="677" y="22"/>
                </a:cxn>
                <a:cxn ang="0">
                  <a:pos x="650" y="41"/>
                </a:cxn>
                <a:cxn ang="0">
                  <a:pos x="621" y="57"/>
                </a:cxn>
                <a:cxn ang="0">
                  <a:pos x="591" y="72"/>
                </a:cxn>
                <a:cxn ang="0">
                  <a:pos x="560" y="83"/>
                </a:cxn>
                <a:cxn ang="0">
                  <a:pos x="526" y="91"/>
                </a:cxn>
                <a:cxn ang="0">
                  <a:pos x="493" y="96"/>
                </a:cxn>
                <a:cxn ang="0">
                  <a:pos x="458" y="98"/>
                </a:cxn>
                <a:cxn ang="0">
                  <a:pos x="433" y="97"/>
                </a:cxn>
                <a:cxn ang="0">
                  <a:pos x="408" y="94"/>
                </a:cxn>
                <a:cxn ang="0">
                  <a:pos x="384" y="90"/>
                </a:cxn>
                <a:cxn ang="0">
                  <a:pos x="361" y="85"/>
                </a:cxn>
                <a:cxn ang="0">
                  <a:pos x="338" y="77"/>
                </a:cxn>
                <a:cxn ang="0">
                  <a:pos x="316" y="69"/>
                </a:cxn>
                <a:cxn ang="0">
                  <a:pos x="295" y="58"/>
                </a:cxn>
                <a:cxn ang="0">
                  <a:pos x="274" y="46"/>
                </a:cxn>
                <a:cxn ang="0">
                  <a:pos x="311" y="8"/>
                </a:cxn>
              </a:cxnLst>
              <a:rect l="0" t="0" r="r" b="b"/>
              <a:pathLst>
                <a:path w="948" h="428">
                  <a:moveTo>
                    <a:pt x="311" y="8"/>
                  </a:moveTo>
                  <a:lnTo>
                    <a:pt x="64" y="73"/>
                  </a:lnTo>
                  <a:lnTo>
                    <a:pt x="0" y="328"/>
                  </a:lnTo>
                  <a:lnTo>
                    <a:pt x="40" y="287"/>
                  </a:lnTo>
                  <a:lnTo>
                    <a:pt x="85" y="318"/>
                  </a:lnTo>
                  <a:lnTo>
                    <a:pt x="132" y="346"/>
                  </a:lnTo>
                  <a:lnTo>
                    <a:pt x="182" y="371"/>
                  </a:lnTo>
                  <a:lnTo>
                    <a:pt x="234" y="392"/>
                  </a:lnTo>
                  <a:lnTo>
                    <a:pt x="287" y="408"/>
                  </a:lnTo>
                  <a:lnTo>
                    <a:pt x="342" y="420"/>
                  </a:lnTo>
                  <a:lnTo>
                    <a:pt x="400" y="427"/>
                  </a:lnTo>
                  <a:lnTo>
                    <a:pt x="458" y="427"/>
                  </a:lnTo>
                  <a:lnTo>
                    <a:pt x="529" y="425"/>
                  </a:lnTo>
                  <a:lnTo>
                    <a:pt x="597" y="415"/>
                  </a:lnTo>
                  <a:lnTo>
                    <a:pt x="664" y="397"/>
                  </a:lnTo>
                  <a:lnTo>
                    <a:pt x="728" y="374"/>
                  </a:lnTo>
                  <a:lnTo>
                    <a:pt x="788" y="344"/>
                  </a:lnTo>
                  <a:lnTo>
                    <a:pt x="817" y="327"/>
                  </a:lnTo>
                  <a:lnTo>
                    <a:pt x="845" y="309"/>
                  </a:lnTo>
                  <a:lnTo>
                    <a:pt x="898" y="268"/>
                  </a:lnTo>
                  <a:lnTo>
                    <a:pt x="947" y="223"/>
                  </a:lnTo>
                  <a:lnTo>
                    <a:pt x="746" y="173"/>
                  </a:lnTo>
                  <a:lnTo>
                    <a:pt x="701" y="0"/>
                  </a:lnTo>
                  <a:lnTo>
                    <a:pt x="677" y="22"/>
                  </a:lnTo>
                  <a:lnTo>
                    <a:pt x="650" y="41"/>
                  </a:lnTo>
                  <a:lnTo>
                    <a:pt x="621" y="57"/>
                  </a:lnTo>
                  <a:lnTo>
                    <a:pt x="591" y="72"/>
                  </a:lnTo>
                  <a:lnTo>
                    <a:pt x="560" y="83"/>
                  </a:lnTo>
                  <a:lnTo>
                    <a:pt x="526" y="91"/>
                  </a:lnTo>
                  <a:lnTo>
                    <a:pt x="493" y="96"/>
                  </a:lnTo>
                  <a:lnTo>
                    <a:pt x="458" y="98"/>
                  </a:lnTo>
                  <a:lnTo>
                    <a:pt x="433" y="97"/>
                  </a:lnTo>
                  <a:lnTo>
                    <a:pt x="408" y="94"/>
                  </a:lnTo>
                  <a:lnTo>
                    <a:pt x="384" y="90"/>
                  </a:lnTo>
                  <a:lnTo>
                    <a:pt x="361" y="85"/>
                  </a:lnTo>
                  <a:lnTo>
                    <a:pt x="338" y="77"/>
                  </a:lnTo>
                  <a:lnTo>
                    <a:pt x="316" y="69"/>
                  </a:lnTo>
                  <a:lnTo>
                    <a:pt x="295" y="58"/>
                  </a:lnTo>
                  <a:lnTo>
                    <a:pt x="274" y="46"/>
                  </a:lnTo>
                  <a:lnTo>
                    <a:pt x="311" y="8"/>
                  </a:lnTo>
                </a:path>
              </a:pathLst>
            </a:custGeom>
            <a:solidFill>
              <a:schemeClr val="accent2"/>
            </a:solidFill>
            <a:ln w="6350" cap="rnd" cmpd="sng">
              <a:noFill/>
              <a:prstDash val="solid"/>
              <a:round/>
              <a:headEnd/>
              <a:tailEnd/>
            </a:ln>
            <a:effectLst/>
          </p:spPr>
          <p:txBody>
            <a:bodyPr lIns="45720" rIns="45720" anchor="ctr" anchorCtr="1"/>
            <a:lstStyle/>
            <a:p>
              <a:endParaRPr lang="en-US" sz="1400" b="1">
                <a:solidFill>
                  <a:schemeClr val="bg1"/>
                </a:solidFill>
              </a:endParaRPr>
            </a:p>
          </p:txBody>
        </p:sp>
        <p:sp>
          <p:nvSpPr>
            <p:cNvPr id="139" name="Freeform 6">
              <a:extLst>
                <a:ext uri="{FF2B5EF4-FFF2-40B4-BE49-F238E27FC236}">
                  <a16:creationId xmlns:a16="http://schemas.microsoft.com/office/drawing/2014/main" id="{CBFCC2CA-9129-D614-DEF7-A1229BD85BC8}"/>
                </a:ext>
              </a:extLst>
            </p:cNvPr>
            <p:cNvSpPr>
              <a:spLocks/>
            </p:cNvSpPr>
            <p:nvPr/>
          </p:nvSpPr>
          <p:spPr bwMode="auto">
            <a:xfrm>
              <a:off x="3394" y="1606"/>
              <a:ext cx="847" cy="1949"/>
            </a:xfrm>
            <a:custGeom>
              <a:avLst/>
              <a:gdLst/>
              <a:ahLst/>
              <a:cxnLst>
                <a:cxn ang="0">
                  <a:pos x="5" y="637"/>
                </a:cxn>
                <a:cxn ang="0">
                  <a:pos x="69" y="883"/>
                </a:cxn>
                <a:cxn ang="0">
                  <a:pos x="325" y="947"/>
                </a:cxn>
                <a:cxn ang="0">
                  <a:pos x="281" y="905"/>
                </a:cxn>
                <a:cxn ang="0">
                  <a:pos x="314" y="860"/>
                </a:cxn>
                <a:cxn ang="0">
                  <a:pos x="342" y="813"/>
                </a:cxn>
                <a:cxn ang="0">
                  <a:pos x="367" y="763"/>
                </a:cxn>
                <a:cxn ang="0">
                  <a:pos x="388" y="711"/>
                </a:cxn>
                <a:cxn ang="0">
                  <a:pos x="404" y="657"/>
                </a:cxn>
                <a:cxn ang="0">
                  <a:pos x="417" y="602"/>
                </a:cxn>
                <a:cxn ang="0">
                  <a:pos x="424" y="545"/>
                </a:cxn>
                <a:cxn ang="0">
                  <a:pos x="424" y="487"/>
                </a:cxn>
                <a:cxn ang="0">
                  <a:pos x="423" y="416"/>
                </a:cxn>
                <a:cxn ang="0">
                  <a:pos x="412" y="347"/>
                </a:cxn>
                <a:cxn ang="0">
                  <a:pos x="394" y="281"/>
                </a:cxn>
                <a:cxn ang="0">
                  <a:pos x="371" y="219"/>
                </a:cxn>
                <a:cxn ang="0">
                  <a:pos x="342" y="158"/>
                </a:cxn>
                <a:cxn ang="0">
                  <a:pos x="306" y="101"/>
                </a:cxn>
                <a:cxn ang="0">
                  <a:pos x="266" y="48"/>
                </a:cxn>
                <a:cxn ang="0">
                  <a:pos x="220" y="0"/>
                </a:cxn>
                <a:cxn ang="0">
                  <a:pos x="169" y="203"/>
                </a:cxn>
                <a:cxn ang="0">
                  <a:pos x="0" y="247"/>
                </a:cxn>
                <a:cxn ang="0">
                  <a:pos x="22" y="272"/>
                </a:cxn>
                <a:cxn ang="0">
                  <a:pos x="40" y="298"/>
                </a:cxn>
                <a:cxn ang="0">
                  <a:pos x="56" y="326"/>
                </a:cxn>
                <a:cxn ang="0">
                  <a:pos x="69" y="356"/>
                </a:cxn>
                <a:cxn ang="0">
                  <a:pos x="81" y="387"/>
                </a:cxn>
                <a:cxn ang="0">
                  <a:pos x="89" y="419"/>
                </a:cxn>
                <a:cxn ang="0">
                  <a:pos x="93" y="452"/>
                </a:cxn>
                <a:cxn ang="0">
                  <a:pos x="95" y="487"/>
                </a:cxn>
                <a:cxn ang="0">
                  <a:pos x="91" y="536"/>
                </a:cxn>
                <a:cxn ang="0">
                  <a:pos x="81" y="585"/>
                </a:cxn>
                <a:cxn ang="0">
                  <a:pos x="64" y="629"/>
                </a:cxn>
                <a:cxn ang="0">
                  <a:pos x="42" y="671"/>
                </a:cxn>
                <a:cxn ang="0">
                  <a:pos x="5" y="637"/>
                </a:cxn>
              </a:cxnLst>
              <a:rect l="0" t="0" r="r" b="b"/>
              <a:pathLst>
                <a:path w="425" h="948">
                  <a:moveTo>
                    <a:pt x="5" y="637"/>
                  </a:moveTo>
                  <a:lnTo>
                    <a:pt x="69" y="883"/>
                  </a:lnTo>
                  <a:lnTo>
                    <a:pt x="325" y="947"/>
                  </a:lnTo>
                  <a:lnTo>
                    <a:pt x="281" y="905"/>
                  </a:lnTo>
                  <a:lnTo>
                    <a:pt x="314" y="860"/>
                  </a:lnTo>
                  <a:lnTo>
                    <a:pt x="342" y="813"/>
                  </a:lnTo>
                  <a:lnTo>
                    <a:pt x="367" y="763"/>
                  </a:lnTo>
                  <a:lnTo>
                    <a:pt x="388" y="711"/>
                  </a:lnTo>
                  <a:lnTo>
                    <a:pt x="404" y="657"/>
                  </a:lnTo>
                  <a:lnTo>
                    <a:pt x="417" y="602"/>
                  </a:lnTo>
                  <a:lnTo>
                    <a:pt x="424" y="545"/>
                  </a:lnTo>
                  <a:lnTo>
                    <a:pt x="424" y="487"/>
                  </a:lnTo>
                  <a:lnTo>
                    <a:pt x="423" y="416"/>
                  </a:lnTo>
                  <a:lnTo>
                    <a:pt x="412" y="347"/>
                  </a:lnTo>
                  <a:lnTo>
                    <a:pt x="394" y="281"/>
                  </a:lnTo>
                  <a:lnTo>
                    <a:pt x="371" y="219"/>
                  </a:lnTo>
                  <a:lnTo>
                    <a:pt x="342" y="158"/>
                  </a:lnTo>
                  <a:lnTo>
                    <a:pt x="306" y="101"/>
                  </a:lnTo>
                  <a:lnTo>
                    <a:pt x="266" y="48"/>
                  </a:lnTo>
                  <a:lnTo>
                    <a:pt x="220" y="0"/>
                  </a:lnTo>
                  <a:lnTo>
                    <a:pt x="169" y="203"/>
                  </a:lnTo>
                  <a:lnTo>
                    <a:pt x="0" y="247"/>
                  </a:lnTo>
                  <a:lnTo>
                    <a:pt x="22" y="272"/>
                  </a:lnTo>
                  <a:lnTo>
                    <a:pt x="40" y="298"/>
                  </a:lnTo>
                  <a:lnTo>
                    <a:pt x="56" y="326"/>
                  </a:lnTo>
                  <a:lnTo>
                    <a:pt x="69" y="356"/>
                  </a:lnTo>
                  <a:lnTo>
                    <a:pt x="81" y="387"/>
                  </a:lnTo>
                  <a:lnTo>
                    <a:pt x="89" y="419"/>
                  </a:lnTo>
                  <a:lnTo>
                    <a:pt x="93" y="452"/>
                  </a:lnTo>
                  <a:lnTo>
                    <a:pt x="95" y="487"/>
                  </a:lnTo>
                  <a:lnTo>
                    <a:pt x="91" y="536"/>
                  </a:lnTo>
                  <a:lnTo>
                    <a:pt x="81" y="585"/>
                  </a:lnTo>
                  <a:lnTo>
                    <a:pt x="64" y="629"/>
                  </a:lnTo>
                  <a:lnTo>
                    <a:pt x="42" y="671"/>
                  </a:lnTo>
                  <a:lnTo>
                    <a:pt x="5" y="637"/>
                  </a:lnTo>
                </a:path>
              </a:pathLst>
            </a:custGeom>
            <a:solidFill>
              <a:schemeClr val="accent3"/>
            </a:solidFill>
            <a:ln w="6350" cap="rnd" cmpd="sng">
              <a:noFill/>
              <a:prstDash val="solid"/>
              <a:round/>
              <a:headEnd/>
              <a:tailEnd/>
            </a:ln>
            <a:effectLst/>
          </p:spPr>
          <p:txBody>
            <a:bodyPr lIns="45720" rIns="45720" anchor="ctr" anchorCtr="1"/>
            <a:lstStyle/>
            <a:p>
              <a:endParaRPr lang="en-US" sz="1400" b="1">
                <a:solidFill>
                  <a:schemeClr val="bg1"/>
                </a:solidFill>
              </a:endParaRPr>
            </a:p>
          </p:txBody>
        </p:sp>
        <p:sp>
          <p:nvSpPr>
            <p:cNvPr id="140" name="Freeform 7">
              <a:extLst>
                <a:ext uri="{FF2B5EF4-FFF2-40B4-BE49-F238E27FC236}">
                  <a16:creationId xmlns:a16="http://schemas.microsoft.com/office/drawing/2014/main" id="{6ABFA48D-97F5-4923-383B-10A4F59F9EC2}"/>
                </a:ext>
              </a:extLst>
            </p:cNvPr>
            <p:cNvSpPr>
              <a:spLocks/>
            </p:cNvSpPr>
            <p:nvPr/>
          </p:nvSpPr>
          <p:spPr bwMode="auto">
            <a:xfrm>
              <a:off x="1900" y="1204"/>
              <a:ext cx="1901" cy="879"/>
            </a:xfrm>
            <a:custGeom>
              <a:avLst/>
              <a:gdLst/>
              <a:ahLst/>
              <a:cxnLst>
                <a:cxn ang="0">
                  <a:pos x="643" y="425"/>
                </a:cxn>
                <a:cxn ang="0">
                  <a:pos x="890" y="362"/>
                </a:cxn>
                <a:cxn ang="0">
                  <a:pos x="953" y="105"/>
                </a:cxn>
                <a:cxn ang="0">
                  <a:pos x="914" y="147"/>
                </a:cxn>
                <a:cxn ang="0">
                  <a:pos x="869" y="114"/>
                </a:cxn>
                <a:cxn ang="0">
                  <a:pos x="821" y="85"/>
                </a:cxn>
                <a:cxn ang="0">
                  <a:pos x="771" y="60"/>
                </a:cxn>
                <a:cxn ang="0">
                  <a:pos x="719" y="39"/>
                </a:cxn>
                <a:cxn ang="0">
                  <a:pos x="664" y="22"/>
                </a:cxn>
                <a:cxn ang="0">
                  <a:pos x="608" y="10"/>
                </a:cxn>
                <a:cxn ang="0">
                  <a:pos x="551" y="2"/>
                </a:cxn>
                <a:cxn ang="0">
                  <a:pos x="491" y="0"/>
                </a:cxn>
                <a:cxn ang="0">
                  <a:pos x="420" y="3"/>
                </a:cxn>
                <a:cxn ang="0">
                  <a:pos x="351" y="14"/>
                </a:cxn>
                <a:cxn ang="0">
                  <a:pos x="284" y="32"/>
                </a:cxn>
                <a:cxn ang="0">
                  <a:pos x="220" y="57"/>
                </a:cxn>
                <a:cxn ang="0">
                  <a:pos x="160" y="86"/>
                </a:cxn>
                <a:cxn ang="0">
                  <a:pos x="102" y="122"/>
                </a:cxn>
                <a:cxn ang="0">
                  <a:pos x="49" y="163"/>
                </a:cxn>
                <a:cxn ang="0">
                  <a:pos x="0" y="209"/>
                </a:cxn>
                <a:cxn ang="0">
                  <a:pos x="207" y="261"/>
                </a:cxn>
                <a:cxn ang="0">
                  <a:pos x="251" y="427"/>
                </a:cxn>
                <a:cxn ang="0">
                  <a:pos x="276" y="405"/>
                </a:cxn>
                <a:cxn ang="0">
                  <a:pos x="302" y="387"/>
                </a:cxn>
                <a:cxn ang="0">
                  <a:pos x="330" y="370"/>
                </a:cxn>
                <a:cxn ang="0">
                  <a:pos x="360" y="357"/>
                </a:cxn>
                <a:cxn ang="0">
                  <a:pos x="391" y="346"/>
                </a:cxn>
                <a:cxn ang="0">
                  <a:pos x="424" y="338"/>
                </a:cxn>
                <a:cxn ang="0">
                  <a:pos x="458" y="333"/>
                </a:cxn>
                <a:cxn ang="0">
                  <a:pos x="491" y="331"/>
                </a:cxn>
                <a:cxn ang="0">
                  <a:pos x="543" y="335"/>
                </a:cxn>
                <a:cxn ang="0">
                  <a:pos x="591" y="346"/>
                </a:cxn>
                <a:cxn ang="0">
                  <a:pos x="638" y="363"/>
                </a:cxn>
                <a:cxn ang="0">
                  <a:pos x="680" y="386"/>
                </a:cxn>
                <a:cxn ang="0">
                  <a:pos x="643" y="425"/>
                </a:cxn>
              </a:cxnLst>
              <a:rect l="0" t="0" r="r" b="b"/>
              <a:pathLst>
                <a:path w="954" h="428">
                  <a:moveTo>
                    <a:pt x="643" y="425"/>
                  </a:moveTo>
                  <a:lnTo>
                    <a:pt x="890" y="362"/>
                  </a:lnTo>
                  <a:lnTo>
                    <a:pt x="953" y="105"/>
                  </a:lnTo>
                  <a:lnTo>
                    <a:pt x="914" y="147"/>
                  </a:lnTo>
                  <a:lnTo>
                    <a:pt x="869" y="114"/>
                  </a:lnTo>
                  <a:lnTo>
                    <a:pt x="821" y="85"/>
                  </a:lnTo>
                  <a:lnTo>
                    <a:pt x="771" y="60"/>
                  </a:lnTo>
                  <a:lnTo>
                    <a:pt x="719" y="39"/>
                  </a:lnTo>
                  <a:lnTo>
                    <a:pt x="664" y="22"/>
                  </a:lnTo>
                  <a:lnTo>
                    <a:pt x="608" y="10"/>
                  </a:lnTo>
                  <a:lnTo>
                    <a:pt x="551" y="2"/>
                  </a:lnTo>
                  <a:lnTo>
                    <a:pt x="491" y="0"/>
                  </a:lnTo>
                  <a:lnTo>
                    <a:pt x="420" y="3"/>
                  </a:lnTo>
                  <a:lnTo>
                    <a:pt x="351" y="14"/>
                  </a:lnTo>
                  <a:lnTo>
                    <a:pt x="284" y="32"/>
                  </a:lnTo>
                  <a:lnTo>
                    <a:pt x="220" y="57"/>
                  </a:lnTo>
                  <a:lnTo>
                    <a:pt x="160" y="86"/>
                  </a:lnTo>
                  <a:lnTo>
                    <a:pt x="102" y="122"/>
                  </a:lnTo>
                  <a:lnTo>
                    <a:pt x="49" y="163"/>
                  </a:lnTo>
                  <a:lnTo>
                    <a:pt x="0" y="209"/>
                  </a:lnTo>
                  <a:lnTo>
                    <a:pt x="207" y="261"/>
                  </a:lnTo>
                  <a:lnTo>
                    <a:pt x="251" y="427"/>
                  </a:lnTo>
                  <a:lnTo>
                    <a:pt x="276" y="405"/>
                  </a:lnTo>
                  <a:lnTo>
                    <a:pt x="302" y="387"/>
                  </a:lnTo>
                  <a:lnTo>
                    <a:pt x="330" y="370"/>
                  </a:lnTo>
                  <a:lnTo>
                    <a:pt x="360" y="357"/>
                  </a:lnTo>
                  <a:lnTo>
                    <a:pt x="391" y="346"/>
                  </a:lnTo>
                  <a:lnTo>
                    <a:pt x="424" y="338"/>
                  </a:lnTo>
                  <a:lnTo>
                    <a:pt x="458" y="333"/>
                  </a:lnTo>
                  <a:lnTo>
                    <a:pt x="491" y="331"/>
                  </a:lnTo>
                  <a:lnTo>
                    <a:pt x="543" y="335"/>
                  </a:lnTo>
                  <a:lnTo>
                    <a:pt x="591" y="346"/>
                  </a:lnTo>
                  <a:lnTo>
                    <a:pt x="638" y="363"/>
                  </a:lnTo>
                  <a:lnTo>
                    <a:pt x="680" y="386"/>
                  </a:lnTo>
                  <a:lnTo>
                    <a:pt x="643" y="425"/>
                  </a:lnTo>
                </a:path>
              </a:pathLst>
            </a:custGeom>
            <a:solidFill>
              <a:schemeClr val="accent5"/>
            </a:solidFill>
            <a:ln w="6350" cap="rnd" cmpd="sng">
              <a:noFill/>
              <a:prstDash val="solid"/>
              <a:round/>
              <a:headEnd/>
              <a:tailEnd/>
            </a:ln>
            <a:effectLst/>
          </p:spPr>
          <p:txBody>
            <a:bodyPr lIns="45720" rIns="45720" anchor="ctr" anchorCtr="1"/>
            <a:lstStyle/>
            <a:p>
              <a:endParaRPr lang="en-US" sz="1400" b="1">
                <a:solidFill>
                  <a:schemeClr val="bg1"/>
                </a:solidFill>
              </a:endParaRPr>
            </a:p>
          </p:txBody>
        </p:sp>
        <p:sp>
          <p:nvSpPr>
            <p:cNvPr id="141" name="Text Box 8">
              <a:extLst>
                <a:ext uri="{FF2B5EF4-FFF2-40B4-BE49-F238E27FC236}">
                  <a16:creationId xmlns:a16="http://schemas.microsoft.com/office/drawing/2014/main" id="{6E09224E-FB82-00D1-8FB1-0A9F2D51BB95}"/>
                </a:ext>
              </a:extLst>
            </p:cNvPr>
            <p:cNvSpPr txBox="1">
              <a:spLocks noChangeArrowheads="1"/>
            </p:cNvSpPr>
            <p:nvPr/>
          </p:nvSpPr>
          <p:spPr bwMode="auto">
            <a:xfrm>
              <a:off x="3115" y="1615"/>
              <a:ext cx="521" cy="232"/>
            </a:xfrm>
            <a:prstGeom prst="rect">
              <a:avLst/>
            </a:prstGeom>
            <a:noFill/>
            <a:ln w="6350">
              <a:noFill/>
              <a:miter lim="800000"/>
              <a:headEnd/>
              <a:tailEnd/>
            </a:ln>
            <a:effectLst/>
          </p:spPr>
          <p:txBody>
            <a:bodyPr lIns="45720" rIns="45720" anchor="ctr" anchorCtr="1"/>
            <a:lstStyle/>
            <a:p>
              <a:pPr algn="ctr" eaLnBrk="0" hangingPunct="0"/>
              <a:r>
                <a:rPr lang="en-US" sz="1400" b="1">
                  <a:solidFill>
                    <a:schemeClr val="bg1"/>
                  </a:solidFill>
                </a:rPr>
                <a:t>Orient</a:t>
              </a:r>
            </a:p>
          </p:txBody>
        </p:sp>
        <p:sp>
          <p:nvSpPr>
            <p:cNvPr id="142" name="Text Box 9">
              <a:extLst>
                <a:ext uri="{FF2B5EF4-FFF2-40B4-BE49-F238E27FC236}">
                  <a16:creationId xmlns:a16="http://schemas.microsoft.com/office/drawing/2014/main" id="{96639395-653B-13D1-6E91-9AC0A67F6B60}"/>
                </a:ext>
              </a:extLst>
            </p:cNvPr>
            <p:cNvSpPr txBox="1">
              <a:spLocks noChangeArrowheads="1"/>
            </p:cNvSpPr>
            <p:nvPr/>
          </p:nvSpPr>
          <p:spPr bwMode="auto">
            <a:xfrm>
              <a:off x="2138" y="3338"/>
              <a:ext cx="356" cy="231"/>
            </a:xfrm>
            <a:prstGeom prst="rect">
              <a:avLst/>
            </a:prstGeom>
            <a:noFill/>
            <a:ln w="6350">
              <a:noFill/>
              <a:miter lim="800000"/>
              <a:headEnd/>
              <a:tailEnd/>
            </a:ln>
            <a:effectLst/>
          </p:spPr>
          <p:txBody>
            <a:bodyPr lIns="45720" rIns="45720" anchor="ctr" anchorCtr="1"/>
            <a:lstStyle/>
            <a:p>
              <a:pPr algn="ctr" eaLnBrk="0" hangingPunct="0"/>
              <a:r>
                <a:rPr lang="en-US" sz="1400" b="1">
                  <a:solidFill>
                    <a:schemeClr val="bg1"/>
                  </a:solidFill>
                </a:rPr>
                <a:t>Act</a:t>
              </a:r>
            </a:p>
          </p:txBody>
        </p:sp>
        <p:sp>
          <p:nvSpPr>
            <p:cNvPr id="143" name="Text Box 10">
              <a:extLst>
                <a:ext uri="{FF2B5EF4-FFF2-40B4-BE49-F238E27FC236}">
                  <a16:creationId xmlns:a16="http://schemas.microsoft.com/office/drawing/2014/main" id="{0F8DC261-B2F1-D1BA-DCFA-8BC7CC65D972}"/>
                </a:ext>
              </a:extLst>
            </p:cNvPr>
            <p:cNvSpPr txBox="1">
              <a:spLocks noChangeArrowheads="1"/>
            </p:cNvSpPr>
            <p:nvPr/>
          </p:nvSpPr>
          <p:spPr bwMode="auto">
            <a:xfrm>
              <a:off x="1688" y="1938"/>
              <a:ext cx="587" cy="136"/>
            </a:xfrm>
            <a:prstGeom prst="rect">
              <a:avLst/>
            </a:prstGeom>
            <a:noFill/>
            <a:ln w="6350">
              <a:solidFill>
                <a:schemeClr val="accent1"/>
              </a:solidFill>
              <a:miter lim="800000"/>
              <a:headEnd/>
              <a:tailEnd/>
            </a:ln>
            <a:effectLst/>
          </p:spPr>
          <p:txBody>
            <a:bodyPr lIns="0" tIns="0" rIns="0" bIns="0">
              <a:spAutoFit/>
            </a:bodyPr>
            <a:lstStyle/>
            <a:p>
              <a:pPr algn="ctr" eaLnBrk="0" hangingPunct="0"/>
              <a:r>
                <a:rPr lang="en-GB" sz="1400" b="1">
                  <a:solidFill>
                    <a:schemeClr val="bg1"/>
                  </a:solidFill>
                </a:rPr>
                <a:t>Observe</a:t>
              </a:r>
            </a:p>
          </p:txBody>
        </p:sp>
        <p:sp>
          <p:nvSpPr>
            <p:cNvPr id="144" name="Text Box 11">
              <a:extLst>
                <a:ext uri="{FF2B5EF4-FFF2-40B4-BE49-F238E27FC236}">
                  <a16:creationId xmlns:a16="http://schemas.microsoft.com/office/drawing/2014/main" id="{CB7D9C04-CF44-E879-5D96-C1E90C59F562}"/>
                </a:ext>
              </a:extLst>
            </p:cNvPr>
            <p:cNvSpPr txBox="1">
              <a:spLocks noChangeArrowheads="1"/>
            </p:cNvSpPr>
            <p:nvPr/>
          </p:nvSpPr>
          <p:spPr bwMode="auto">
            <a:xfrm>
              <a:off x="3532" y="3049"/>
              <a:ext cx="588" cy="124"/>
            </a:xfrm>
            <a:prstGeom prst="rect">
              <a:avLst/>
            </a:prstGeom>
            <a:noFill/>
            <a:ln w="6350">
              <a:noFill/>
              <a:miter lim="800000"/>
              <a:headEnd/>
              <a:tailEnd/>
            </a:ln>
            <a:effectLst/>
          </p:spPr>
          <p:txBody>
            <a:bodyPr lIns="0" tIns="0" rIns="0" bIns="0">
              <a:spAutoFit/>
            </a:bodyPr>
            <a:lstStyle/>
            <a:p>
              <a:pPr algn="ctr" eaLnBrk="0" hangingPunct="0"/>
              <a:r>
                <a:rPr lang="en-GB" sz="1400" b="1">
                  <a:solidFill>
                    <a:schemeClr val="bg1"/>
                  </a:solidFill>
                </a:rPr>
                <a:t>Decide</a:t>
              </a:r>
            </a:p>
          </p:txBody>
        </p:sp>
      </p:grpSp>
      <p:sp>
        <p:nvSpPr>
          <p:cNvPr id="3" name="Rectangle: Rounded Corners 2">
            <a:extLst>
              <a:ext uri="{FF2B5EF4-FFF2-40B4-BE49-F238E27FC236}">
                <a16:creationId xmlns:a16="http://schemas.microsoft.com/office/drawing/2014/main" id="{619ADDC8-A320-1607-4813-FD6268EF2F58}"/>
              </a:ext>
            </a:extLst>
          </p:cNvPr>
          <p:cNvSpPr/>
          <p:nvPr/>
        </p:nvSpPr>
        <p:spPr>
          <a:xfrm>
            <a:off x="521453" y="2990564"/>
            <a:ext cx="11258145" cy="945903"/>
          </a:xfrm>
          <a:prstGeom prst="roundRect">
            <a:avLst/>
          </a:prstGeom>
          <a:solidFill>
            <a:schemeClr val="accent5">
              <a:lumMod val="40000"/>
              <a:lumOff val="60000"/>
              <a:alpha val="83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 name="Title 1">
            <a:extLst>
              <a:ext uri="{FF2B5EF4-FFF2-40B4-BE49-F238E27FC236}">
                <a16:creationId xmlns:a16="http://schemas.microsoft.com/office/drawing/2014/main" id="{52F18687-6314-34FD-4D58-42F10BE826E7}"/>
              </a:ext>
            </a:extLst>
          </p:cNvPr>
          <p:cNvSpPr>
            <a:spLocks noGrp="1"/>
          </p:cNvSpPr>
          <p:nvPr>
            <p:ph type="title"/>
          </p:nvPr>
        </p:nvSpPr>
        <p:spPr/>
        <p:txBody>
          <a:bodyPr/>
          <a:lstStyle/>
          <a:p>
            <a:r>
              <a:rPr lang="en-US"/>
              <a:t>Controls or Guardrails to Mitigate Risks</a:t>
            </a:r>
          </a:p>
        </p:txBody>
      </p:sp>
      <p:sp>
        <p:nvSpPr>
          <p:cNvPr id="146" name="Text Placeholder 145">
            <a:extLst>
              <a:ext uri="{FF2B5EF4-FFF2-40B4-BE49-F238E27FC236}">
                <a16:creationId xmlns:a16="http://schemas.microsoft.com/office/drawing/2014/main" id="{2D98B71B-1083-5B66-2B0E-96D174B4530D}"/>
              </a:ext>
            </a:extLst>
          </p:cNvPr>
          <p:cNvSpPr>
            <a:spLocks noGrp="1"/>
          </p:cNvSpPr>
          <p:nvPr>
            <p:ph type="body" sz="quarter" idx="11"/>
          </p:nvPr>
        </p:nvSpPr>
        <p:spPr/>
        <p:txBody>
          <a:bodyPr/>
          <a:lstStyle/>
          <a:p>
            <a:r>
              <a:rPr lang="en-US"/>
              <a:t>LLM-Powered applications present unique risks that can be mitigated by implementing a series of controls that mitigate risks at each stage of processing: request, tool/data access, model consumption, agent action, and model output.</a:t>
            </a:r>
          </a:p>
        </p:txBody>
      </p:sp>
      <p:sp>
        <p:nvSpPr>
          <p:cNvPr id="4" name="Rectangle: Rounded Corners 3">
            <a:extLst>
              <a:ext uri="{FF2B5EF4-FFF2-40B4-BE49-F238E27FC236}">
                <a16:creationId xmlns:a16="http://schemas.microsoft.com/office/drawing/2014/main" id="{0F849100-48EE-FCE8-BC7C-8F748FA97A73}"/>
              </a:ext>
            </a:extLst>
          </p:cNvPr>
          <p:cNvSpPr/>
          <p:nvPr/>
        </p:nvSpPr>
        <p:spPr>
          <a:xfrm>
            <a:off x="648197" y="3090994"/>
            <a:ext cx="1097280" cy="73152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b"/>
          <a:lstStyle/>
          <a:p>
            <a:pPr algn="ctr"/>
            <a:r>
              <a:rPr lang="en-US" sz="900" b="1"/>
              <a:t>Prompt</a:t>
            </a:r>
          </a:p>
        </p:txBody>
      </p:sp>
      <p:sp>
        <p:nvSpPr>
          <p:cNvPr id="5" name="Rectangle: Rounded Corners 4">
            <a:extLst>
              <a:ext uri="{FF2B5EF4-FFF2-40B4-BE49-F238E27FC236}">
                <a16:creationId xmlns:a16="http://schemas.microsoft.com/office/drawing/2014/main" id="{C7DB1499-3432-1E79-428A-C512F53F859E}"/>
              </a:ext>
            </a:extLst>
          </p:cNvPr>
          <p:cNvSpPr/>
          <p:nvPr/>
        </p:nvSpPr>
        <p:spPr>
          <a:xfrm>
            <a:off x="2053618" y="3090994"/>
            <a:ext cx="1097280" cy="731520"/>
          </a:xfrm>
          <a:prstGeom prst="roundRect">
            <a:avLst/>
          </a:prstGeom>
          <a:solidFill>
            <a:srgbClr val="FF87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b"/>
          <a:lstStyle/>
          <a:p>
            <a:pPr algn="ctr"/>
            <a:r>
              <a:rPr lang="en-US" sz="900" b="1"/>
              <a:t>Input</a:t>
            </a:r>
          </a:p>
          <a:p>
            <a:pPr algn="ctr"/>
            <a:r>
              <a:rPr lang="en-US" sz="900" b="1"/>
              <a:t>Guardrails</a:t>
            </a:r>
          </a:p>
        </p:txBody>
      </p:sp>
      <p:sp>
        <p:nvSpPr>
          <p:cNvPr id="6" name="Rectangle: Rounded Corners 5">
            <a:extLst>
              <a:ext uri="{FF2B5EF4-FFF2-40B4-BE49-F238E27FC236}">
                <a16:creationId xmlns:a16="http://schemas.microsoft.com/office/drawing/2014/main" id="{C00E2EB0-7A38-0DBD-13AA-FEEE062EA286}"/>
              </a:ext>
            </a:extLst>
          </p:cNvPr>
          <p:cNvSpPr/>
          <p:nvPr/>
        </p:nvSpPr>
        <p:spPr>
          <a:xfrm>
            <a:off x="3491755" y="3090994"/>
            <a:ext cx="1097280" cy="73152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b"/>
          <a:lstStyle/>
          <a:p>
            <a:pPr algn="ctr"/>
            <a:r>
              <a:rPr lang="en-US" sz="900" b="1"/>
              <a:t>Orchestration</a:t>
            </a:r>
          </a:p>
        </p:txBody>
      </p:sp>
      <p:sp>
        <p:nvSpPr>
          <p:cNvPr id="7" name="Rectangle: Rounded Corners 6">
            <a:extLst>
              <a:ext uri="{FF2B5EF4-FFF2-40B4-BE49-F238E27FC236}">
                <a16:creationId xmlns:a16="http://schemas.microsoft.com/office/drawing/2014/main" id="{484C18F5-92F6-E584-335F-A5D76FA7D8C6}"/>
              </a:ext>
            </a:extLst>
          </p:cNvPr>
          <p:cNvSpPr/>
          <p:nvPr/>
        </p:nvSpPr>
        <p:spPr>
          <a:xfrm>
            <a:off x="7753271" y="3090994"/>
            <a:ext cx="1097280" cy="73152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b"/>
          <a:lstStyle/>
          <a:p>
            <a:pPr algn="ctr"/>
            <a:r>
              <a:rPr lang="en-US" sz="900" b="1"/>
              <a:t>LLM Invocation</a:t>
            </a:r>
          </a:p>
        </p:txBody>
      </p:sp>
      <p:sp>
        <p:nvSpPr>
          <p:cNvPr id="8" name="Rectangle: Rounded Corners 7">
            <a:extLst>
              <a:ext uri="{FF2B5EF4-FFF2-40B4-BE49-F238E27FC236}">
                <a16:creationId xmlns:a16="http://schemas.microsoft.com/office/drawing/2014/main" id="{7BEE1BC6-65E6-40DA-B7FE-08F9F796EBA9}"/>
              </a:ext>
            </a:extLst>
          </p:cNvPr>
          <p:cNvSpPr/>
          <p:nvPr/>
        </p:nvSpPr>
        <p:spPr>
          <a:xfrm>
            <a:off x="4900960" y="3090994"/>
            <a:ext cx="1097280" cy="731520"/>
          </a:xfrm>
          <a:prstGeom prst="roundRect">
            <a:avLst/>
          </a:prstGeom>
          <a:solidFill>
            <a:schemeClr val="accent1"/>
          </a:solidFill>
          <a:ln w="3175">
            <a:solidFill>
              <a:schemeClr val="accent6"/>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b"/>
          <a:lstStyle/>
          <a:p>
            <a:pPr algn="ctr"/>
            <a:r>
              <a:rPr lang="en-US" sz="900" b="1"/>
              <a:t>Engineered</a:t>
            </a:r>
          </a:p>
          <a:p>
            <a:pPr algn="ctr"/>
            <a:r>
              <a:rPr lang="en-US" sz="900" b="1"/>
              <a:t>Prompt</a:t>
            </a:r>
          </a:p>
        </p:txBody>
      </p:sp>
      <p:sp>
        <p:nvSpPr>
          <p:cNvPr id="9" name="Rectangle: Rounded Corners 8">
            <a:extLst>
              <a:ext uri="{FF2B5EF4-FFF2-40B4-BE49-F238E27FC236}">
                <a16:creationId xmlns:a16="http://schemas.microsoft.com/office/drawing/2014/main" id="{70792895-1BB8-826D-D8BC-9AF99C7DECB7}"/>
              </a:ext>
            </a:extLst>
          </p:cNvPr>
          <p:cNvSpPr/>
          <p:nvPr/>
        </p:nvSpPr>
        <p:spPr>
          <a:xfrm>
            <a:off x="9158531" y="3090994"/>
            <a:ext cx="1097280" cy="731520"/>
          </a:xfrm>
          <a:prstGeom prst="roundRect">
            <a:avLst/>
          </a:prstGeom>
          <a:solidFill>
            <a:srgbClr val="FF87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b"/>
          <a:lstStyle/>
          <a:p>
            <a:pPr algn="ctr"/>
            <a:r>
              <a:rPr lang="en-US" sz="900" b="1"/>
              <a:t>LLM Output</a:t>
            </a:r>
          </a:p>
          <a:p>
            <a:pPr algn="ctr"/>
            <a:r>
              <a:rPr lang="en-US" sz="900" b="1"/>
              <a:t>Guardrails</a:t>
            </a:r>
          </a:p>
        </p:txBody>
      </p:sp>
      <p:sp>
        <p:nvSpPr>
          <p:cNvPr id="11" name="Cylinder 10">
            <a:extLst>
              <a:ext uri="{FF2B5EF4-FFF2-40B4-BE49-F238E27FC236}">
                <a16:creationId xmlns:a16="http://schemas.microsoft.com/office/drawing/2014/main" id="{C6C9C493-E934-D8E6-C348-ABC48A299637}"/>
              </a:ext>
            </a:extLst>
          </p:cNvPr>
          <p:cNvSpPr/>
          <p:nvPr/>
        </p:nvSpPr>
        <p:spPr>
          <a:xfrm>
            <a:off x="3535269" y="2027010"/>
            <a:ext cx="1005840" cy="731520"/>
          </a:xfrm>
          <a:prstGeom prst="can">
            <a:avLst/>
          </a:prstGeom>
          <a:solidFill>
            <a:srgbClr val="15608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Knowledge</a:t>
            </a:r>
          </a:p>
          <a:p>
            <a:pPr algn="ctr"/>
            <a:r>
              <a:rPr lang="en-US" sz="900" b="1"/>
              <a:t>Base</a:t>
            </a:r>
          </a:p>
        </p:txBody>
      </p:sp>
      <p:grpSp>
        <p:nvGrpSpPr>
          <p:cNvPr id="12" name="Group 11">
            <a:extLst>
              <a:ext uri="{FF2B5EF4-FFF2-40B4-BE49-F238E27FC236}">
                <a16:creationId xmlns:a16="http://schemas.microsoft.com/office/drawing/2014/main" id="{A35BA478-02D5-E17E-08A8-4014EDF7287E}"/>
              </a:ext>
            </a:extLst>
          </p:cNvPr>
          <p:cNvGrpSpPr>
            <a:grpSpLocks noChangeAspect="1"/>
          </p:cNvGrpSpPr>
          <p:nvPr/>
        </p:nvGrpSpPr>
        <p:grpSpPr bwMode="auto">
          <a:xfrm>
            <a:off x="2447072" y="3211941"/>
            <a:ext cx="283222" cy="283887"/>
            <a:chOff x="4482" y="444"/>
            <a:chExt cx="425" cy="426"/>
          </a:xfrm>
          <a:solidFill>
            <a:schemeClr val="bg1"/>
          </a:solidFill>
        </p:grpSpPr>
        <p:sp>
          <p:nvSpPr>
            <p:cNvPr id="13" name="Freeform 27">
              <a:extLst>
                <a:ext uri="{FF2B5EF4-FFF2-40B4-BE49-F238E27FC236}">
                  <a16:creationId xmlns:a16="http://schemas.microsoft.com/office/drawing/2014/main" id="{41D5BE36-442B-0B83-3D3A-9AC6C3FDF516}"/>
                </a:ext>
              </a:extLst>
            </p:cNvPr>
            <p:cNvSpPr>
              <a:spLocks noEditPoints="1"/>
            </p:cNvSpPr>
            <p:nvPr/>
          </p:nvSpPr>
          <p:spPr bwMode="auto">
            <a:xfrm>
              <a:off x="4482" y="533"/>
              <a:ext cx="425" cy="142"/>
            </a:xfrm>
            <a:custGeom>
              <a:avLst/>
              <a:gdLst>
                <a:gd name="T0" fmla="*/ 282 w 288"/>
                <a:gd name="T1" fmla="*/ 96 h 96"/>
                <a:gd name="T2" fmla="*/ 6 w 288"/>
                <a:gd name="T3" fmla="*/ 96 h 96"/>
                <a:gd name="T4" fmla="*/ 0 w 288"/>
                <a:gd name="T5" fmla="*/ 90 h 96"/>
                <a:gd name="T6" fmla="*/ 0 w 288"/>
                <a:gd name="T7" fmla="*/ 6 h 96"/>
                <a:gd name="T8" fmla="*/ 6 w 288"/>
                <a:gd name="T9" fmla="*/ 0 h 96"/>
                <a:gd name="T10" fmla="*/ 282 w 288"/>
                <a:gd name="T11" fmla="*/ 0 h 96"/>
                <a:gd name="T12" fmla="*/ 288 w 288"/>
                <a:gd name="T13" fmla="*/ 6 h 96"/>
                <a:gd name="T14" fmla="*/ 288 w 288"/>
                <a:gd name="T15" fmla="*/ 90 h 96"/>
                <a:gd name="T16" fmla="*/ 282 w 288"/>
                <a:gd name="T17" fmla="*/ 96 h 96"/>
                <a:gd name="T18" fmla="*/ 12 w 288"/>
                <a:gd name="T19" fmla="*/ 84 h 96"/>
                <a:gd name="T20" fmla="*/ 276 w 288"/>
                <a:gd name="T21" fmla="*/ 84 h 96"/>
                <a:gd name="T22" fmla="*/ 276 w 288"/>
                <a:gd name="T23" fmla="*/ 12 h 96"/>
                <a:gd name="T24" fmla="*/ 12 w 288"/>
                <a:gd name="T25" fmla="*/ 12 h 96"/>
                <a:gd name="T26" fmla="*/ 12 w 288"/>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96">
                  <a:moveTo>
                    <a:pt x="282" y="96"/>
                  </a:moveTo>
                  <a:cubicBezTo>
                    <a:pt x="6" y="96"/>
                    <a:pt x="6" y="96"/>
                    <a:pt x="6" y="96"/>
                  </a:cubicBezTo>
                  <a:cubicBezTo>
                    <a:pt x="3" y="96"/>
                    <a:pt x="0" y="94"/>
                    <a:pt x="0" y="90"/>
                  </a:cubicBezTo>
                  <a:cubicBezTo>
                    <a:pt x="0" y="6"/>
                    <a:pt x="0" y="6"/>
                    <a:pt x="0" y="6"/>
                  </a:cubicBezTo>
                  <a:cubicBezTo>
                    <a:pt x="0" y="3"/>
                    <a:pt x="3" y="0"/>
                    <a:pt x="6" y="0"/>
                  </a:cubicBezTo>
                  <a:cubicBezTo>
                    <a:pt x="282" y="0"/>
                    <a:pt x="282" y="0"/>
                    <a:pt x="282" y="0"/>
                  </a:cubicBezTo>
                  <a:cubicBezTo>
                    <a:pt x="286" y="0"/>
                    <a:pt x="288" y="3"/>
                    <a:pt x="288" y="6"/>
                  </a:cubicBezTo>
                  <a:cubicBezTo>
                    <a:pt x="288" y="90"/>
                    <a:pt x="288" y="90"/>
                    <a:pt x="288" y="90"/>
                  </a:cubicBezTo>
                  <a:cubicBezTo>
                    <a:pt x="288" y="94"/>
                    <a:pt x="286" y="96"/>
                    <a:pt x="282" y="96"/>
                  </a:cubicBezTo>
                  <a:close/>
                  <a:moveTo>
                    <a:pt x="12" y="84"/>
                  </a:moveTo>
                  <a:cubicBezTo>
                    <a:pt x="276" y="84"/>
                    <a:pt x="276" y="84"/>
                    <a:pt x="276" y="84"/>
                  </a:cubicBezTo>
                  <a:cubicBezTo>
                    <a:pt x="276" y="12"/>
                    <a:pt x="276" y="12"/>
                    <a:pt x="276" y="12"/>
                  </a:cubicBezTo>
                  <a:cubicBezTo>
                    <a:pt x="12" y="12"/>
                    <a:pt x="12" y="12"/>
                    <a:pt x="12" y="1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4" name="Freeform 28">
              <a:extLst>
                <a:ext uri="{FF2B5EF4-FFF2-40B4-BE49-F238E27FC236}">
                  <a16:creationId xmlns:a16="http://schemas.microsoft.com/office/drawing/2014/main" id="{A8643AA9-5B92-6BB1-0241-D8102068C10A}"/>
                </a:ext>
              </a:extLst>
            </p:cNvPr>
            <p:cNvSpPr>
              <a:spLocks/>
            </p:cNvSpPr>
            <p:nvPr/>
          </p:nvSpPr>
          <p:spPr bwMode="auto">
            <a:xfrm>
              <a:off x="4517" y="657"/>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3" y="144"/>
                    <a:pt x="0" y="142"/>
                    <a:pt x="0" y="138"/>
                  </a:cubicBezTo>
                  <a:cubicBezTo>
                    <a:pt x="0" y="6"/>
                    <a:pt x="0" y="6"/>
                    <a:pt x="0" y="6"/>
                  </a:cubicBezTo>
                  <a:cubicBezTo>
                    <a:pt x="0" y="3"/>
                    <a:pt x="3" y="0"/>
                    <a:pt x="6" y="0"/>
                  </a:cubicBezTo>
                  <a:cubicBezTo>
                    <a:pt x="10" y="0"/>
                    <a:pt x="12" y="3"/>
                    <a:pt x="12" y="6"/>
                  </a:cubicBezTo>
                  <a:cubicBezTo>
                    <a:pt x="12" y="138"/>
                    <a:pt x="12" y="138"/>
                    <a:pt x="12" y="138"/>
                  </a:cubicBezTo>
                  <a:cubicBezTo>
                    <a:pt x="12" y="142"/>
                    <a:pt x="10"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5" name="Freeform 29">
              <a:extLst>
                <a:ext uri="{FF2B5EF4-FFF2-40B4-BE49-F238E27FC236}">
                  <a16:creationId xmlns:a16="http://schemas.microsoft.com/office/drawing/2014/main" id="{EE6A2012-5B5B-C768-A452-D027B0660D68}"/>
                </a:ext>
              </a:extLst>
            </p:cNvPr>
            <p:cNvSpPr>
              <a:spLocks/>
            </p:cNvSpPr>
            <p:nvPr/>
          </p:nvSpPr>
          <p:spPr bwMode="auto">
            <a:xfrm>
              <a:off x="4854" y="657"/>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3" y="144"/>
                    <a:pt x="0" y="142"/>
                    <a:pt x="0" y="138"/>
                  </a:cubicBezTo>
                  <a:cubicBezTo>
                    <a:pt x="0" y="6"/>
                    <a:pt x="0" y="6"/>
                    <a:pt x="0" y="6"/>
                  </a:cubicBezTo>
                  <a:cubicBezTo>
                    <a:pt x="0" y="3"/>
                    <a:pt x="3" y="0"/>
                    <a:pt x="6" y="0"/>
                  </a:cubicBezTo>
                  <a:cubicBezTo>
                    <a:pt x="10" y="0"/>
                    <a:pt x="12" y="3"/>
                    <a:pt x="12" y="6"/>
                  </a:cubicBezTo>
                  <a:cubicBezTo>
                    <a:pt x="12" y="138"/>
                    <a:pt x="12" y="138"/>
                    <a:pt x="12" y="138"/>
                  </a:cubicBezTo>
                  <a:cubicBezTo>
                    <a:pt x="12" y="142"/>
                    <a:pt x="10"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6" name="Freeform 30">
              <a:extLst>
                <a:ext uri="{FF2B5EF4-FFF2-40B4-BE49-F238E27FC236}">
                  <a16:creationId xmlns:a16="http://schemas.microsoft.com/office/drawing/2014/main" id="{6A59E3D6-F827-7896-402E-06115627323A}"/>
                </a:ext>
              </a:extLst>
            </p:cNvPr>
            <p:cNvSpPr>
              <a:spLocks noEditPoints="1"/>
            </p:cNvSpPr>
            <p:nvPr/>
          </p:nvSpPr>
          <p:spPr bwMode="auto">
            <a:xfrm>
              <a:off x="4544" y="444"/>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8" y="12"/>
                    <a:pt x="12" y="18"/>
                    <a:pt x="12" y="24"/>
                  </a:cubicBezTo>
                  <a:cubicBezTo>
                    <a:pt x="12" y="31"/>
                    <a:pt x="18"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 name="Freeform 31">
              <a:extLst>
                <a:ext uri="{FF2B5EF4-FFF2-40B4-BE49-F238E27FC236}">
                  <a16:creationId xmlns:a16="http://schemas.microsoft.com/office/drawing/2014/main" id="{A54D2D53-9133-1447-C297-080E7A2E2883}"/>
                </a:ext>
              </a:extLst>
            </p:cNvPr>
            <p:cNvSpPr>
              <a:spLocks noEditPoints="1"/>
            </p:cNvSpPr>
            <p:nvPr/>
          </p:nvSpPr>
          <p:spPr bwMode="auto">
            <a:xfrm>
              <a:off x="4774" y="444"/>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8" y="12"/>
                    <a:pt x="12" y="18"/>
                    <a:pt x="12" y="24"/>
                  </a:cubicBezTo>
                  <a:cubicBezTo>
                    <a:pt x="12" y="31"/>
                    <a:pt x="18"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8" name="Rectangle 17">
              <a:extLst>
                <a:ext uri="{FF2B5EF4-FFF2-40B4-BE49-F238E27FC236}">
                  <a16:creationId xmlns:a16="http://schemas.microsoft.com/office/drawing/2014/main" id="{92506583-6639-5C87-B215-3F377339DFC8}"/>
                </a:ext>
              </a:extLst>
            </p:cNvPr>
            <p:cNvSpPr>
              <a:spLocks noChangeArrowheads="1"/>
            </p:cNvSpPr>
            <p:nvPr/>
          </p:nvSpPr>
          <p:spPr bwMode="auto">
            <a:xfrm>
              <a:off x="4570" y="506"/>
              <a:ext cx="18"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9" name="Rectangle 18">
              <a:extLst>
                <a:ext uri="{FF2B5EF4-FFF2-40B4-BE49-F238E27FC236}">
                  <a16:creationId xmlns:a16="http://schemas.microsoft.com/office/drawing/2014/main" id="{6074F04A-6771-9C81-250A-91BFB49DA1C7}"/>
                </a:ext>
              </a:extLst>
            </p:cNvPr>
            <p:cNvSpPr>
              <a:spLocks noChangeArrowheads="1"/>
            </p:cNvSpPr>
            <p:nvPr/>
          </p:nvSpPr>
          <p:spPr bwMode="auto">
            <a:xfrm>
              <a:off x="4801" y="506"/>
              <a:ext cx="18"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 name="Freeform 34">
              <a:extLst>
                <a:ext uri="{FF2B5EF4-FFF2-40B4-BE49-F238E27FC236}">
                  <a16:creationId xmlns:a16="http://schemas.microsoft.com/office/drawing/2014/main" id="{D1E2EF62-E2CA-D684-59BB-0E32B6ADF25F}"/>
                </a:ext>
              </a:extLst>
            </p:cNvPr>
            <p:cNvSpPr>
              <a:spLocks/>
            </p:cNvSpPr>
            <p:nvPr/>
          </p:nvSpPr>
          <p:spPr bwMode="auto">
            <a:xfrm>
              <a:off x="4485"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1" name="Freeform 35">
              <a:extLst>
                <a:ext uri="{FF2B5EF4-FFF2-40B4-BE49-F238E27FC236}">
                  <a16:creationId xmlns:a16="http://schemas.microsoft.com/office/drawing/2014/main" id="{5EBB1A37-79DB-F8A0-4B38-86DB71A4D20E}"/>
                </a:ext>
              </a:extLst>
            </p:cNvPr>
            <p:cNvSpPr>
              <a:spLocks/>
            </p:cNvSpPr>
            <p:nvPr/>
          </p:nvSpPr>
          <p:spPr bwMode="auto">
            <a:xfrm>
              <a:off x="4573"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2" name="Freeform 36">
              <a:extLst>
                <a:ext uri="{FF2B5EF4-FFF2-40B4-BE49-F238E27FC236}">
                  <a16:creationId xmlns:a16="http://schemas.microsoft.com/office/drawing/2014/main" id="{CD9EE3AE-3D92-2FDB-80F3-0F0A27185BDD}"/>
                </a:ext>
              </a:extLst>
            </p:cNvPr>
            <p:cNvSpPr>
              <a:spLocks/>
            </p:cNvSpPr>
            <p:nvPr/>
          </p:nvSpPr>
          <p:spPr bwMode="auto">
            <a:xfrm>
              <a:off x="4680"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3" name="Freeform 37">
              <a:extLst>
                <a:ext uri="{FF2B5EF4-FFF2-40B4-BE49-F238E27FC236}">
                  <a16:creationId xmlns:a16="http://schemas.microsoft.com/office/drawing/2014/main" id="{293CB964-5FB0-5DEB-AB5F-07BCECB4C979}"/>
                </a:ext>
              </a:extLst>
            </p:cNvPr>
            <p:cNvSpPr>
              <a:spLocks/>
            </p:cNvSpPr>
            <p:nvPr/>
          </p:nvSpPr>
          <p:spPr bwMode="auto">
            <a:xfrm>
              <a:off x="4768"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24" name="Group 23">
            <a:extLst>
              <a:ext uri="{FF2B5EF4-FFF2-40B4-BE49-F238E27FC236}">
                <a16:creationId xmlns:a16="http://schemas.microsoft.com/office/drawing/2014/main" id="{BC2D9F67-8908-7EEC-3BA5-4490A99C9A44}"/>
              </a:ext>
            </a:extLst>
          </p:cNvPr>
          <p:cNvGrpSpPr>
            <a:grpSpLocks noChangeAspect="1"/>
          </p:cNvGrpSpPr>
          <p:nvPr/>
        </p:nvGrpSpPr>
        <p:grpSpPr bwMode="auto">
          <a:xfrm>
            <a:off x="9565560" y="3190819"/>
            <a:ext cx="283222" cy="283887"/>
            <a:chOff x="4482" y="444"/>
            <a:chExt cx="425" cy="426"/>
          </a:xfrm>
          <a:solidFill>
            <a:schemeClr val="bg1"/>
          </a:solidFill>
        </p:grpSpPr>
        <p:sp>
          <p:nvSpPr>
            <p:cNvPr id="25" name="Freeform 27">
              <a:extLst>
                <a:ext uri="{FF2B5EF4-FFF2-40B4-BE49-F238E27FC236}">
                  <a16:creationId xmlns:a16="http://schemas.microsoft.com/office/drawing/2014/main" id="{21316AB6-EC5D-910B-3DA1-742983563A47}"/>
                </a:ext>
              </a:extLst>
            </p:cNvPr>
            <p:cNvSpPr>
              <a:spLocks noEditPoints="1"/>
            </p:cNvSpPr>
            <p:nvPr/>
          </p:nvSpPr>
          <p:spPr bwMode="auto">
            <a:xfrm>
              <a:off x="4482" y="533"/>
              <a:ext cx="425" cy="142"/>
            </a:xfrm>
            <a:custGeom>
              <a:avLst/>
              <a:gdLst>
                <a:gd name="T0" fmla="*/ 282 w 288"/>
                <a:gd name="T1" fmla="*/ 96 h 96"/>
                <a:gd name="T2" fmla="*/ 6 w 288"/>
                <a:gd name="T3" fmla="*/ 96 h 96"/>
                <a:gd name="T4" fmla="*/ 0 w 288"/>
                <a:gd name="T5" fmla="*/ 90 h 96"/>
                <a:gd name="T6" fmla="*/ 0 w 288"/>
                <a:gd name="T7" fmla="*/ 6 h 96"/>
                <a:gd name="T8" fmla="*/ 6 w 288"/>
                <a:gd name="T9" fmla="*/ 0 h 96"/>
                <a:gd name="T10" fmla="*/ 282 w 288"/>
                <a:gd name="T11" fmla="*/ 0 h 96"/>
                <a:gd name="T12" fmla="*/ 288 w 288"/>
                <a:gd name="T13" fmla="*/ 6 h 96"/>
                <a:gd name="T14" fmla="*/ 288 w 288"/>
                <a:gd name="T15" fmla="*/ 90 h 96"/>
                <a:gd name="T16" fmla="*/ 282 w 288"/>
                <a:gd name="T17" fmla="*/ 96 h 96"/>
                <a:gd name="T18" fmla="*/ 12 w 288"/>
                <a:gd name="T19" fmla="*/ 84 h 96"/>
                <a:gd name="T20" fmla="*/ 276 w 288"/>
                <a:gd name="T21" fmla="*/ 84 h 96"/>
                <a:gd name="T22" fmla="*/ 276 w 288"/>
                <a:gd name="T23" fmla="*/ 12 h 96"/>
                <a:gd name="T24" fmla="*/ 12 w 288"/>
                <a:gd name="T25" fmla="*/ 12 h 96"/>
                <a:gd name="T26" fmla="*/ 12 w 288"/>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96">
                  <a:moveTo>
                    <a:pt x="282" y="96"/>
                  </a:moveTo>
                  <a:cubicBezTo>
                    <a:pt x="6" y="96"/>
                    <a:pt x="6" y="96"/>
                    <a:pt x="6" y="96"/>
                  </a:cubicBezTo>
                  <a:cubicBezTo>
                    <a:pt x="3" y="96"/>
                    <a:pt x="0" y="94"/>
                    <a:pt x="0" y="90"/>
                  </a:cubicBezTo>
                  <a:cubicBezTo>
                    <a:pt x="0" y="6"/>
                    <a:pt x="0" y="6"/>
                    <a:pt x="0" y="6"/>
                  </a:cubicBezTo>
                  <a:cubicBezTo>
                    <a:pt x="0" y="3"/>
                    <a:pt x="3" y="0"/>
                    <a:pt x="6" y="0"/>
                  </a:cubicBezTo>
                  <a:cubicBezTo>
                    <a:pt x="282" y="0"/>
                    <a:pt x="282" y="0"/>
                    <a:pt x="282" y="0"/>
                  </a:cubicBezTo>
                  <a:cubicBezTo>
                    <a:pt x="286" y="0"/>
                    <a:pt x="288" y="3"/>
                    <a:pt x="288" y="6"/>
                  </a:cubicBezTo>
                  <a:cubicBezTo>
                    <a:pt x="288" y="90"/>
                    <a:pt x="288" y="90"/>
                    <a:pt x="288" y="90"/>
                  </a:cubicBezTo>
                  <a:cubicBezTo>
                    <a:pt x="288" y="94"/>
                    <a:pt x="286" y="96"/>
                    <a:pt x="282" y="96"/>
                  </a:cubicBezTo>
                  <a:close/>
                  <a:moveTo>
                    <a:pt x="12" y="84"/>
                  </a:moveTo>
                  <a:cubicBezTo>
                    <a:pt x="276" y="84"/>
                    <a:pt x="276" y="84"/>
                    <a:pt x="276" y="84"/>
                  </a:cubicBezTo>
                  <a:cubicBezTo>
                    <a:pt x="276" y="12"/>
                    <a:pt x="276" y="12"/>
                    <a:pt x="276" y="12"/>
                  </a:cubicBezTo>
                  <a:cubicBezTo>
                    <a:pt x="12" y="12"/>
                    <a:pt x="12" y="12"/>
                    <a:pt x="12" y="1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6" name="Freeform 28">
              <a:extLst>
                <a:ext uri="{FF2B5EF4-FFF2-40B4-BE49-F238E27FC236}">
                  <a16:creationId xmlns:a16="http://schemas.microsoft.com/office/drawing/2014/main" id="{31E27BD3-075C-93FF-BAD6-889B8C60AFAC}"/>
                </a:ext>
              </a:extLst>
            </p:cNvPr>
            <p:cNvSpPr>
              <a:spLocks/>
            </p:cNvSpPr>
            <p:nvPr/>
          </p:nvSpPr>
          <p:spPr bwMode="auto">
            <a:xfrm>
              <a:off x="4517" y="657"/>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3" y="144"/>
                    <a:pt x="0" y="142"/>
                    <a:pt x="0" y="138"/>
                  </a:cubicBezTo>
                  <a:cubicBezTo>
                    <a:pt x="0" y="6"/>
                    <a:pt x="0" y="6"/>
                    <a:pt x="0" y="6"/>
                  </a:cubicBezTo>
                  <a:cubicBezTo>
                    <a:pt x="0" y="3"/>
                    <a:pt x="3" y="0"/>
                    <a:pt x="6" y="0"/>
                  </a:cubicBezTo>
                  <a:cubicBezTo>
                    <a:pt x="10" y="0"/>
                    <a:pt x="12" y="3"/>
                    <a:pt x="12" y="6"/>
                  </a:cubicBezTo>
                  <a:cubicBezTo>
                    <a:pt x="12" y="138"/>
                    <a:pt x="12" y="138"/>
                    <a:pt x="12" y="138"/>
                  </a:cubicBezTo>
                  <a:cubicBezTo>
                    <a:pt x="12" y="142"/>
                    <a:pt x="10"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7" name="Freeform 29">
              <a:extLst>
                <a:ext uri="{FF2B5EF4-FFF2-40B4-BE49-F238E27FC236}">
                  <a16:creationId xmlns:a16="http://schemas.microsoft.com/office/drawing/2014/main" id="{0C9239E3-C473-5C70-1346-B0050C3409A2}"/>
                </a:ext>
              </a:extLst>
            </p:cNvPr>
            <p:cNvSpPr>
              <a:spLocks/>
            </p:cNvSpPr>
            <p:nvPr/>
          </p:nvSpPr>
          <p:spPr bwMode="auto">
            <a:xfrm>
              <a:off x="4854" y="657"/>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3" y="144"/>
                    <a:pt x="0" y="142"/>
                    <a:pt x="0" y="138"/>
                  </a:cubicBezTo>
                  <a:cubicBezTo>
                    <a:pt x="0" y="6"/>
                    <a:pt x="0" y="6"/>
                    <a:pt x="0" y="6"/>
                  </a:cubicBezTo>
                  <a:cubicBezTo>
                    <a:pt x="0" y="3"/>
                    <a:pt x="3" y="0"/>
                    <a:pt x="6" y="0"/>
                  </a:cubicBezTo>
                  <a:cubicBezTo>
                    <a:pt x="10" y="0"/>
                    <a:pt x="12" y="3"/>
                    <a:pt x="12" y="6"/>
                  </a:cubicBezTo>
                  <a:cubicBezTo>
                    <a:pt x="12" y="138"/>
                    <a:pt x="12" y="138"/>
                    <a:pt x="12" y="138"/>
                  </a:cubicBezTo>
                  <a:cubicBezTo>
                    <a:pt x="12" y="142"/>
                    <a:pt x="10"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8" name="Freeform 30">
              <a:extLst>
                <a:ext uri="{FF2B5EF4-FFF2-40B4-BE49-F238E27FC236}">
                  <a16:creationId xmlns:a16="http://schemas.microsoft.com/office/drawing/2014/main" id="{D1E8F2F5-38F9-4947-D176-2561159160F9}"/>
                </a:ext>
              </a:extLst>
            </p:cNvPr>
            <p:cNvSpPr>
              <a:spLocks noEditPoints="1"/>
            </p:cNvSpPr>
            <p:nvPr/>
          </p:nvSpPr>
          <p:spPr bwMode="auto">
            <a:xfrm>
              <a:off x="4544" y="444"/>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8" y="12"/>
                    <a:pt x="12" y="18"/>
                    <a:pt x="12" y="24"/>
                  </a:cubicBezTo>
                  <a:cubicBezTo>
                    <a:pt x="12" y="31"/>
                    <a:pt x="18"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9" name="Freeform 31">
              <a:extLst>
                <a:ext uri="{FF2B5EF4-FFF2-40B4-BE49-F238E27FC236}">
                  <a16:creationId xmlns:a16="http://schemas.microsoft.com/office/drawing/2014/main" id="{8EBD076C-8DE7-E51B-C674-9A91370F066E}"/>
                </a:ext>
              </a:extLst>
            </p:cNvPr>
            <p:cNvSpPr>
              <a:spLocks noEditPoints="1"/>
            </p:cNvSpPr>
            <p:nvPr/>
          </p:nvSpPr>
          <p:spPr bwMode="auto">
            <a:xfrm>
              <a:off x="4774" y="444"/>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8" y="12"/>
                    <a:pt x="12" y="18"/>
                    <a:pt x="12" y="24"/>
                  </a:cubicBezTo>
                  <a:cubicBezTo>
                    <a:pt x="12" y="31"/>
                    <a:pt x="18"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0" name="Rectangle 29">
              <a:extLst>
                <a:ext uri="{FF2B5EF4-FFF2-40B4-BE49-F238E27FC236}">
                  <a16:creationId xmlns:a16="http://schemas.microsoft.com/office/drawing/2014/main" id="{44CE2F75-6414-34FF-F172-D377574BB377}"/>
                </a:ext>
              </a:extLst>
            </p:cNvPr>
            <p:cNvSpPr>
              <a:spLocks noChangeArrowheads="1"/>
            </p:cNvSpPr>
            <p:nvPr/>
          </p:nvSpPr>
          <p:spPr bwMode="auto">
            <a:xfrm>
              <a:off x="4570" y="506"/>
              <a:ext cx="18"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1" name="Rectangle 30">
              <a:extLst>
                <a:ext uri="{FF2B5EF4-FFF2-40B4-BE49-F238E27FC236}">
                  <a16:creationId xmlns:a16="http://schemas.microsoft.com/office/drawing/2014/main" id="{5F38DA57-AC2A-58BE-3D53-BE0393348025}"/>
                </a:ext>
              </a:extLst>
            </p:cNvPr>
            <p:cNvSpPr>
              <a:spLocks noChangeArrowheads="1"/>
            </p:cNvSpPr>
            <p:nvPr/>
          </p:nvSpPr>
          <p:spPr bwMode="auto">
            <a:xfrm>
              <a:off x="4801" y="506"/>
              <a:ext cx="18"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2" name="Freeform 34">
              <a:extLst>
                <a:ext uri="{FF2B5EF4-FFF2-40B4-BE49-F238E27FC236}">
                  <a16:creationId xmlns:a16="http://schemas.microsoft.com/office/drawing/2014/main" id="{F9B8BEE0-94D0-5461-67D6-065326897604}"/>
                </a:ext>
              </a:extLst>
            </p:cNvPr>
            <p:cNvSpPr>
              <a:spLocks/>
            </p:cNvSpPr>
            <p:nvPr/>
          </p:nvSpPr>
          <p:spPr bwMode="auto">
            <a:xfrm>
              <a:off x="4485"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3" name="Freeform 35">
              <a:extLst>
                <a:ext uri="{FF2B5EF4-FFF2-40B4-BE49-F238E27FC236}">
                  <a16:creationId xmlns:a16="http://schemas.microsoft.com/office/drawing/2014/main" id="{C68AB4B5-965E-2AE4-F900-E3CAB6ED8F6B}"/>
                </a:ext>
              </a:extLst>
            </p:cNvPr>
            <p:cNvSpPr>
              <a:spLocks/>
            </p:cNvSpPr>
            <p:nvPr/>
          </p:nvSpPr>
          <p:spPr bwMode="auto">
            <a:xfrm>
              <a:off x="4573"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4" name="Freeform 36">
              <a:extLst>
                <a:ext uri="{FF2B5EF4-FFF2-40B4-BE49-F238E27FC236}">
                  <a16:creationId xmlns:a16="http://schemas.microsoft.com/office/drawing/2014/main" id="{6AA1F93B-B3EF-17A0-9C65-0196C7F82103}"/>
                </a:ext>
              </a:extLst>
            </p:cNvPr>
            <p:cNvSpPr>
              <a:spLocks/>
            </p:cNvSpPr>
            <p:nvPr/>
          </p:nvSpPr>
          <p:spPr bwMode="auto">
            <a:xfrm>
              <a:off x="4680"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5" name="Freeform 37">
              <a:extLst>
                <a:ext uri="{FF2B5EF4-FFF2-40B4-BE49-F238E27FC236}">
                  <a16:creationId xmlns:a16="http://schemas.microsoft.com/office/drawing/2014/main" id="{F0F74A35-6087-D06D-ED2F-581763005D5F}"/>
                </a:ext>
              </a:extLst>
            </p:cNvPr>
            <p:cNvSpPr>
              <a:spLocks/>
            </p:cNvSpPr>
            <p:nvPr/>
          </p:nvSpPr>
          <p:spPr bwMode="auto">
            <a:xfrm>
              <a:off x="4768"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48" name="Rectangle: Rounded Corners 47">
            <a:extLst>
              <a:ext uri="{FF2B5EF4-FFF2-40B4-BE49-F238E27FC236}">
                <a16:creationId xmlns:a16="http://schemas.microsoft.com/office/drawing/2014/main" id="{82AB989D-3FF8-6371-8A05-47577E315270}"/>
              </a:ext>
            </a:extLst>
          </p:cNvPr>
          <p:cNvSpPr/>
          <p:nvPr/>
        </p:nvSpPr>
        <p:spPr>
          <a:xfrm>
            <a:off x="10544915" y="3090994"/>
            <a:ext cx="1097280" cy="73152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b"/>
          <a:lstStyle/>
          <a:p>
            <a:pPr algn="ctr"/>
            <a:r>
              <a:rPr lang="en-US" sz="900" b="1"/>
              <a:t>Completion</a:t>
            </a:r>
          </a:p>
        </p:txBody>
      </p:sp>
      <p:sp>
        <p:nvSpPr>
          <p:cNvPr id="54" name="Arrow: Right 53">
            <a:extLst>
              <a:ext uri="{FF2B5EF4-FFF2-40B4-BE49-F238E27FC236}">
                <a16:creationId xmlns:a16="http://schemas.microsoft.com/office/drawing/2014/main" id="{2F8EB5B7-64E0-E47D-764D-C117EB3D0548}"/>
              </a:ext>
            </a:extLst>
          </p:cNvPr>
          <p:cNvSpPr/>
          <p:nvPr/>
        </p:nvSpPr>
        <p:spPr>
          <a:xfrm>
            <a:off x="4646815" y="3305614"/>
            <a:ext cx="191516" cy="302281"/>
          </a:xfrm>
          <a:prstGeom prst="rightArrow">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58" name="Speech Bubble: Rectangle with Corners Rounded 57">
            <a:extLst>
              <a:ext uri="{FF2B5EF4-FFF2-40B4-BE49-F238E27FC236}">
                <a16:creationId xmlns:a16="http://schemas.microsoft.com/office/drawing/2014/main" id="{60883E7E-AF46-E723-2CCB-4FD8D75051C5}"/>
              </a:ext>
            </a:extLst>
          </p:cNvPr>
          <p:cNvSpPr/>
          <p:nvPr/>
        </p:nvSpPr>
        <p:spPr>
          <a:xfrm>
            <a:off x="1227033" y="4199196"/>
            <a:ext cx="1923865" cy="878953"/>
          </a:xfrm>
          <a:prstGeom prst="wedgeRoundRectCallout">
            <a:avLst>
              <a:gd name="adj1" fmla="val 22676"/>
              <a:gd name="adj2" fmla="val -99216"/>
              <a:gd name="adj3" fmla="val 16667"/>
            </a:avLst>
          </a:prstGeom>
          <a:solidFill>
            <a:srgbClr val="FF8700"/>
          </a:solidFill>
          <a:ln>
            <a:noFill/>
          </a:ln>
          <a:effectLst>
            <a:outerShdw blurRad="50800" dist="38100" dir="2700000" algn="tl" rotWithShape="0">
              <a:prstClr val="black">
                <a:alpha val="40000"/>
              </a:prstClr>
            </a:outerShdw>
          </a:effectLst>
        </p:spPr>
        <p:style>
          <a:lnRef idx="1">
            <a:schemeClr val="accent4"/>
          </a:lnRef>
          <a:fillRef idx="3">
            <a:schemeClr val="accent4"/>
          </a:fillRef>
          <a:effectRef idx="2">
            <a:schemeClr val="accent4"/>
          </a:effectRef>
          <a:fontRef idx="minor">
            <a:schemeClr val="lt1"/>
          </a:fontRef>
        </p:style>
        <p:txBody>
          <a:bodyPr tIns="91440" bIns="91440" rtlCol="0" anchor="ctr"/>
          <a:lstStyle/>
          <a:p>
            <a:r>
              <a:rPr lang="en-US" sz="900" b="1"/>
              <a:t>Malicious Use</a:t>
            </a:r>
          </a:p>
          <a:p>
            <a:pPr marL="112713" indent="-112713">
              <a:buFont typeface="Arial" panose="020B0604020202020204" pitchFamily="34" charset="0"/>
              <a:buChar char="•"/>
            </a:pPr>
            <a:r>
              <a:rPr lang="en-US" sz="900"/>
              <a:t>Jailbreak Detection</a:t>
            </a:r>
          </a:p>
          <a:p>
            <a:pPr marL="112713" indent="-112713">
              <a:buFont typeface="Arial" panose="020B0604020202020204" pitchFamily="34" charset="0"/>
              <a:buChar char="•"/>
            </a:pPr>
            <a:r>
              <a:rPr lang="en-US" sz="900"/>
              <a:t>Prompt Injection Detection</a:t>
            </a:r>
          </a:p>
          <a:p>
            <a:r>
              <a:rPr lang="en-US" sz="900" b="1"/>
              <a:t>Data Privacy</a:t>
            </a:r>
          </a:p>
          <a:p>
            <a:pPr marL="112713" indent="-112713">
              <a:buFont typeface="Arial" panose="020B0604020202020204" pitchFamily="34" charset="0"/>
              <a:buChar char="•"/>
            </a:pPr>
            <a:r>
              <a:rPr lang="en-US" sz="900"/>
              <a:t>PII/PHI Masking</a:t>
            </a:r>
          </a:p>
        </p:txBody>
      </p:sp>
      <p:sp>
        <p:nvSpPr>
          <p:cNvPr id="59" name="Arrow: Right 58">
            <a:extLst>
              <a:ext uri="{FF2B5EF4-FFF2-40B4-BE49-F238E27FC236}">
                <a16:creationId xmlns:a16="http://schemas.microsoft.com/office/drawing/2014/main" id="{CAC55B5B-5031-97DF-CE28-19E39833F14D}"/>
              </a:ext>
            </a:extLst>
          </p:cNvPr>
          <p:cNvSpPr/>
          <p:nvPr/>
        </p:nvSpPr>
        <p:spPr>
          <a:xfrm>
            <a:off x="1810332" y="3305614"/>
            <a:ext cx="191516" cy="302281"/>
          </a:xfrm>
          <a:prstGeom prst="rightArrow">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60" name="Speech Bubble: Rectangle with Corners Rounded 59">
            <a:extLst>
              <a:ext uri="{FF2B5EF4-FFF2-40B4-BE49-F238E27FC236}">
                <a16:creationId xmlns:a16="http://schemas.microsoft.com/office/drawing/2014/main" id="{08917CD7-194C-C9DD-0B2C-673F923A41A1}"/>
              </a:ext>
            </a:extLst>
          </p:cNvPr>
          <p:cNvSpPr/>
          <p:nvPr/>
        </p:nvSpPr>
        <p:spPr>
          <a:xfrm>
            <a:off x="1745477" y="1887589"/>
            <a:ext cx="1665336" cy="597877"/>
          </a:xfrm>
          <a:prstGeom prst="wedgeRoundRectCallout">
            <a:avLst>
              <a:gd name="adj1" fmla="val 62551"/>
              <a:gd name="adj2" fmla="val 38742"/>
              <a:gd name="adj3" fmla="val 16667"/>
            </a:avLst>
          </a:prstGeom>
          <a:solidFill>
            <a:srgbClr val="FF8700"/>
          </a:solidFill>
          <a:ln>
            <a:noFill/>
          </a:ln>
          <a:effectLst>
            <a:outerShdw blurRad="50800" dist="38100" dir="2700000" algn="tl" rotWithShape="0">
              <a:prstClr val="black">
                <a:alpha val="40000"/>
              </a:prstClr>
            </a:outerShdw>
          </a:effectLst>
        </p:spPr>
        <p:style>
          <a:lnRef idx="1">
            <a:schemeClr val="accent4"/>
          </a:lnRef>
          <a:fillRef idx="3">
            <a:schemeClr val="accent4"/>
          </a:fillRef>
          <a:effectRef idx="2">
            <a:schemeClr val="accent4"/>
          </a:effectRef>
          <a:fontRef idx="minor">
            <a:schemeClr val="lt1"/>
          </a:fontRef>
        </p:style>
        <p:txBody>
          <a:bodyPr tIns="91440" bIns="91440" rtlCol="0" anchor="ctr"/>
          <a:lstStyle/>
          <a:p>
            <a:r>
              <a:rPr lang="en-US" sz="900" b="1"/>
              <a:t>Data Privacy</a:t>
            </a:r>
          </a:p>
          <a:p>
            <a:pPr marL="112713" indent="-112713">
              <a:buFont typeface="Arial" panose="020B0604020202020204" pitchFamily="34" charset="0"/>
              <a:buChar char="•"/>
            </a:pPr>
            <a:r>
              <a:rPr lang="en-US" sz="900"/>
              <a:t>Data Access Check</a:t>
            </a:r>
          </a:p>
        </p:txBody>
      </p:sp>
      <p:pic>
        <p:nvPicPr>
          <p:cNvPr id="62" name="Picture 61">
            <a:extLst>
              <a:ext uri="{FF2B5EF4-FFF2-40B4-BE49-F238E27FC236}">
                <a16:creationId xmlns:a16="http://schemas.microsoft.com/office/drawing/2014/main" id="{5D805EB4-6211-9DA2-C1DE-D9A7B79BDFD2}"/>
              </a:ext>
            </a:extLst>
          </p:cNvPr>
          <p:cNvPicPr>
            <a:picLocks noChangeAspect="1"/>
          </p:cNvPicPr>
          <p:nvPr/>
        </p:nvPicPr>
        <p:blipFill>
          <a:blip r:embed="rId3"/>
          <a:stretch>
            <a:fillRect/>
          </a:stretch>
        </p:blipFill>
        <p:spPr>
          <a:xfrm>
            <a:off x="8055149" y="3198001"/>
            <a:ext cx="467976" cy="411465"/>
          </a:xfrm>
          <a:prstGeom prst="rect">
            <a:avLst/>
          </a:prstGeom>
        </p:spPr>
      </p:pic>
      <p:sp>
        <p:nvSpPr>
          <p:cNvPr id="63" name="Speech Bubble: Rectangle with Corners Rounded 62">
            <a:extLst>
              <a:ext uri="{FF2B5EF4-FFF2-40B4-BE49-F238E27FC236}">
                <a16:creationId xmlns:a16="http://schemas.microsoft.com/office/drawing/2014/main" id="{EC96E24D-D365-BA00-E8EB-85AD6589D8EF}"/>
              </a:ext>
            </a:extLst>
          </p:cNvPr>
          <p:cNvSpPr/>
          <p:nvPr/>
        </p:nvSpPr>
        <p:spPr>
          <a:xfrm>
            <a:off x="9189941" y="4191303"/>
            <a:ext cx="2015057" cy="1674091"/>
          </a:xfrm>
          <a:prstGeom prst="wedgeRoundRectCallout">
            <a:avLst>
              <a:gd name="adj1" fmla="val -22341"/>
              <a:gd name="adj2" fmla="val -74628"/>
              <a:gd name="adj3" fmla="val 16667"/>
            </a:avLst>
          </a:prstGeom>
          <a:solidFill>
            <a:srgbClr val="FF8700"/>
          </a:solidFill>
          <a:ln>
            <a:noFill/>
          </a:ln>
          <a:effectLst>
            <a:outerShdw blurRad="50800" dist="38100" dir="2700000" algn="tl" rotWithShape="0">
              <a:prstClr val="black">
                <a:alpha val="40000"/>
              </a:prstClr>
            </a:outerShdw>
          </a:effectLst>
        </p:spPr>
        <p:style>
          <a:lnRef idx="1">
            <a:schemeClr val="accent4"/>
          </a:lnRef>
          <a:fillRef idx="3">
            <a:schemeClr val="accent4"/>
          </a:fillRef>
          <a:effectRef idx="2">
            <a:schemeClr val="accent4"/>
          </a:effectRef>
          <a:fontRef idx="minor">
            <a:schemeClr val="lt1"/>
          </a:fontRef>
        </p:style>
        <p:txBody>
          <a:bodyPr tIns="91440" bIns="91440" rtlCol="0" anchor="ctr"/>
          <a:lstStyle/>
          <a:p>
            <a:r>
              <a:rPr lang="en-US" sz="900" b="1"/>
              <a:t>Harmful Content Detection</a:t>
            </a:r>
          </a:p>
          <a:p>
            <a:pPr marL="112713" indent="-112713">
              <a:buFont typeface="Arial" panose="020B0604020202020204" pitchFamily="34" charset="0"/>
              <a:buChar char="•"/>
            </a:pPr>
            <a:r>
              <a:rPr lang="en-US" sz="900"/>
              <a:t>Biased Content</a:t>
            </a:r>
          </a:p>
          <a:p>
            <a:pPr marL="112713" indent="-112713">
              <a:buFont typeface="Arial" panose="020B0604020202020204" pitchFamily="34" charset="0"/>
              <a:buChar char="•"/>
            </a:pPr>
            <a:r>
              <a:rPr lang="en-US" sz="900"/>
              <a:t>Hate Seech</a:t>
            </a:r>
          </a:p>
          <a:p>
            <a:pPr marL="112713" indent="-112713">
              <a:buFont typeface="Arial" panose="020B0604020202020204" pitchFamily="34" charset="0"/>
              <a:buChar char="•"/>
            </a:pPr>
            <a:r>
              <a:rPr lang="en-US" sz="900"/>
              <a:t>Insulting Content</a:t>
            </a:r>
          </a:p>
          <a:p>
            <a:pPr marL="112713" indent="-112713">
              <a:buFont typeface="Arial" panose="020B0604020202020204" pitchFamily="34" charset="0"/>
              <a:buChar char="•"/>
            </a:pPr>
            <a:r>
              <a:rPr lang="en-US" sz="900"/>
              <a:t>Sexual Content</a:t>
            </a:r>
          </a:p>
          <a:p>
            <a:pPr marL="112713" indent="-112713">
              <a:buFont typeface="Arial" panose="020B0604020202020204" pitchFamily="34" charset="0"/>
              <a:buChar char="•"/>
            </a:pPr>
            <a:r>
              <a:rPr lang="en-US" sz="900"/>
              <a:t>Violent Content</a:t>
            </a:r>
          </a:p>
          <a:p>
            <a:pPr marL="112713" indent="-112713">
              <a:buFont typeface="Arial" panose="020B0604020202020204" pitchFamily="34" charset="0"/>
              <a:buChar char="•"/>
            </a:pPr>
            <a:r>
              <a:rPr lang="en-US" sz="900"/>
              <a:t>Misconduct Suggestion</a:t>
            </a:r>
          </a:p>
          <a:p>
            <a:r>
              <a:rPr lang="en-US" sz="900" b="1"/>
              <a:t>Harmful Code Detection</a:t>
            </a:r>
          </a:p>
          <a:p>
            <a:pPr marL="112713" indent="-112713">
              <a:buFont typeface="Arial" panose="020B0604020202020204" pitchFamily="34" charset="0"/>
              <a:buChar char="•"/>
            </a:pPr>
            <a:r>
              <a:rPr lang="en-US" sz="900"/>
              <a:t>Generated Code Analysis</a:t>
            </a:r>
          </a:p>
          <a:p>
            <a:r>
              <a:rPr lang="en-US" sz="900" b="1"/>
              <a:t>Honesty</a:t>
            </a:r>
          </a:p>
          <a:p>
            <a:pPr marL="112713" indent="-112713">
              <a:buFont typeface="Arial" panose="020B0604020202020204" pitchFamily="34" charset="0"/>
              <a:buChar char="•"/>
            </a:pPr>
            <a:r>
              <a:rPr lang="en-US" sz="900"/>
              <a:t>Hallucinations</a:t>
            </a:r>
          </a:p>
        </p:txBody>
      </p:sp>
      <p:sp>
        <p:nvSpPr>
          <p:cNvPr id="66" name="Rectangle: Rounded Corners 65">
            <a:extLst>
              <a:ext uri="{FF2B5EF4-FFF2-40B4-BE49-F238E27FC236}">
                <a16:creationId xmlns:a16="http://schemas.microsoft.com/office/drawing/2014/main" id="{11F7E70A-CAA5-6C86-578F-721483487ED5}"/>
              </a:ext>
            </a:extLst>
          </p:cNvPr>
          <p:cNvSpPr/>
          <p:nvPr/>
        </p:nvSpPr>
        <p:spPr>
          <a:xfrm>
            <a:off x="6359398" y="3090994"/>
            <a:ext cx="1097280" cy="731520"/>
          </a:xfrm>
          <a:prstGeom prst="roundRect">
            <a:avLst/>
          </a:prstGeom>
          <a:solidFill>
            <a:srgbClr val="FF87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b"/>
          <a:lstStyle/>
          <a:p>
            <a:pPr algn="ctr"/>
            <a:r>
              <a:rPr lang="en-US" sz="900" b="1"/>
              <a:t>LLM Usage</a:t>
            </a:r>
          </a:p>
          <a:p>
            <a:pPr algn="ctr"/>
            <a:r>
              <a:rPr lang="en-US" sz="900" b="1"/>
              <a:t>Guardrails</a:t>
            </a:r>
          </a:p>
        </p:txBody>
      </p:sp>
      <p:grpSp>
        <p:nvGrpSpPr>
          <p:cNvPr id="67" name="Group 66">
            <a:extLst>
              <a:ext uri="{FF2B5EF4-FFF2-40B4-BE49-F238E27FC236}">
                <a16:creationId xmlns:a16="http://schemas.microsoft.com/office/drawing/2014/main" id="{37E8C5DC-BF5D-F0EA-18FF-70ABD9E7DDA8}"/>
              </a:ext>
            </a:extLst>
          </p:cNvPr>
          <p:cNvGrpSpPr>
            <a:grpSpLocks noChangeAspect="1"/>
          </p:cNvGrpSpPr>
          <p:nvPr/>
        </p:nvGrpSpPr>
        <p:grpSpPr bwMode="auto">
          <a:xfrm>
            <a:off x="6766427" y="3207108"/>
            <a:ext cx="283222" cy="283887"/>
            <a:chOff x="4482" y="444"/>
            <a:chExt cx="425" cy="426"/>
          </a:xfrm>
          <a:solidFill>
            <a:schemeClr val="bg1"/>
          </a:solidFill>
        </p:grpSpPr>
        <p:sp>
          <p:nvSpPr>
            <p:cNvPr id="68" name="Freeform 27">
              <a:extLst>
                <a:ext uri="{FF2B5EF4-FFF2-40B4-BE49-F238E27FC236}">
                  <a16:creationId xmlns:a16="http://schemas.microsoft.com/office/drawing/2014/main" id="{A74D62AD-4E96-33DD-FEDD-82888B08756D}"/>
                </a:ext>
              </a:extLst>
            </p:cNvPr>
            <p:cNvSpPr>
              <a:spLocks noEditPoints="1"/>
            </p:cNvSpPr>
            <p:nvPr/>
          </p:nvSpPr>
          <p:spPr bwMode="auto">
            <a:xfrm>
              <a:off x="4482" y="533"/>
              <a:ext cx="425" cy="142"/>
            </a:xfrm>
            <a:custGeom>
              <a:avLst/>
              <a:gdLst>
                <a:gd name="T0" fmla="*/ 282 w 288"/>
                <a:gd name="T1" fmla="*/ 96 h 96"/>
                <a:gd name="T2" fmla="*/ 6 w 288"/>
                <a:gd name="T3" fmla="*/ 96 h 96"/>
                <a:gd name="T4" fmla="*/ 0 w 288"/>
                <a:gd name="T5" fmla="*/ 90 h 96"/>
                <a:gd name="T6" fmla="*/ 0 w 288"/>
                <a:gd name="T7" fmla="*/ 6 h 96"/>
                <a:gd name="T8" fmla="*/ 6 w 288"/>
                <a:gd name="T9" fmla="*/ 0 h 96"/>
                <a:gd name="T10" fmla="*/ 282 w 288"/>
                <a:gd name="T11" fmla="*/ 0 h 96"/>
                <a:gd name="T12" fmla="*/ 288 w 288"/>
                <a:gd name="T13" fmla="*/ 6 h 96"/>
                <a:gd name="T14" fmla="*/ 288 w 288"/>
                <a:gd name="T15" fmla="*/ 90 h 96"/>
                <a:gd name="T16" fmla="*/ 282 w 288"/>
                <a:gd name="T17" fmla="*/ 96 h 96"/>
                <a:gd name="T18" fmla="*/ 12 w 288"/>
                <a:gd name="T19" fmla="*/ 84 h 96"/>
                <a:gd name="T20" fmla="*/ 276 w 288"/>
                <a:gd name="T21" fmla="*/ 84 h 96"/>
                <a:gd name="T22" fmla="*/ 276 w 288"/>
                <a:gd name="T23" fmla="*/ 12 h 96"/>
                <a:gd name="T24" fmla="*/ 12 w 288"/>
                <a:gd name="T25" fmla="*/ 12 h 96"/>
                <a:gd name="T26" fmla="*/ 12 w 288"/>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96">
                  <a:moveTo>
                    <a:pt x="282" y="96"/>
                  </a:moveTo>
                  <a:cubicBezTo>
                    <a:pt x="6" y="96"/>
                    <a:pt x="6" y="96"/>
                    <a:pt x="6" y="96"/>
                  </a:cubicBezTo>
                  <a:cubicBezTo>
                    <a:pt x="3" y="96"/>
                    <a:pt x="0" y="94"/>
                    <a:pt x="0" y="90"/>
                  </a:cubicBezTo>
                  <a:cubicBezTo>
                    <a:pt x="0" y="6"/>
                    <a:pt x="0" y="6"/>
                    <a:pt x="0" y="6"/>
                  </a:cubicBezTo>
                  <a:cubicBezTo>
                    <a:pt x="0" y="3"/>
                    <a:pt x="3" y="0"/>
                    <a:pt x="6" y="0"/>
                  </a:cubicBezTo>
                  <a:cubicBezTo>
                    <a:pt x="282" y="0"/>
                    <a:pt x="282" y="0"/>
                    <a:pt x="282" y="0"/>
                  </a:cubicBezTo>
                  <a:cubicBezTo>
                    <a:pt x="286" y="0"/>
                    <a:pt x="288" y="3"/>
                    <a:pt x="288" y="6"/>
                  </a:cubicBezTo>
                  <a:cubicBezTo>
                    <a:pt x="288" y="90"/>
                    <a:pt x="288" y="90"/>
                    <a:pt x="288" y="90"/>
                  </a:cubicBezTo>
                  <a:cubicBezTo>
                    <a:pt x="288" y="94"/>
                    <a:pt x="286" y="96"/>
                    <a:pt x="282" y="96"/>
                  </a:cubicBezTo>
                  <a:close/>
                  <a:moveTo>
                    <a:pt x="12" y="84"/>
                  </a:moveTo>
                  <a:cubicBezTo>
                    <a:pt x="276" y="84"/>
                    <a:pt x="276" y="84"/>
                    <a:pt x="276" y="84"/>
                  </a:cubicBezTo>
                  <a:cubicBezTo>
                    <a:pt x="276" y="12"/>
                    <a:pt x="276" y="12"/>
                    <a:pt x="276" y="12"/>
                  </a:cubicBezTo>
                  <a:cubicBezTo>
                    <a:pt x="12" y="12"/>
                    <a:pt x="12" y="12"/>
                    <a:pt x="12" y="1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9" name="Freeform 28">
              <a:extLst>
                <a:ext uri="{FF2B5EF4-FFF2-40B4-BE49-F238E27FC236}">
                  <a16:creationId xmlns:a16="http://schemas.microsoft.com/office/drawing/2014/main" id="{49E552AF-02C0-A200-ED68-A3C5AFA86A6B}"/>
                </a:ext>
              </a:extLst>
            </p:cNvPr>
            <p:cNvSpPr>
              <a:spLocks/>
            </p:cNvSpPr>
            <p:nvPr/>
          </p:nvSpPr>
          <p:spPr bwMode="auto">
            <a:xfrm>
              <a:off x="4517" y="657"/>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3" y="144"/>
                    <a:pt x="0" y="142"/>
                    <a:pt x="0" y="138"/>
                  </a:cubicBezTo>
                  <a:cubicBezTo>
                    <a:pt x="0" y="6"/>
                    <a:pt x="0" y="6"/>
                    <a:pt x="0" y="6"/>
                  </a:cubicBezTo>
                  <a:cubicBezTo>
                    <a:pt x="0" y="3"/>
                    <a:pt x="3" y="0"/>
                    <a:pt x="6" y="0"/>
                  </a:cubicBezTo>
                  <a:cubicBezTo>
                    <a:pt x="10" y="0"/>
                    <a:pt x="12" y="3"/>
                    <a:pt x="12" y="6"/>
                  </a:cubicBezTo>
                  <a:cubicBezTo>
                    <a:pt x="12" y="138"/>
                    <a:pt x="12" y="138"/>
                    <a:pt x="12" y="138"/>
                  </a:cubicBezTo>
                  <a:cubicBezTo>
                    <a:pt x="12" y="142"/>
                    <a:pt x="10"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0" name="Freeform 29">
              <a:extLst>
                <a:ext uri="{FF2B5EF4-FFF2-40B4-BE49-F238E27FC236}">
                  <a16:creationId xmlns:a16="http://schemas.microsoft.com/office/drawing/2014/main" id="{3F793DA9-5957-48FE-9BC0-861B8D17A849}"/>
                </a:ext>
              </a:extLst>
            </p:cNvPr>
            <p:cNvSpPr>
              <a:spLocks/>
            </p:cNvSpPr>
            <p:nvPr/>
          </p:nvSpPr>
          <p:spPr bwMode="auto">
            <a:xfrm>
              <a:off x="4854" y="657"/>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3" y="144"/>
                    <a:pt x="0" y="142"/>
                    <a:pt x="0" y="138"/>
                  </a:cubicBezTo>
                  <a:cubicBezTo>
                    <a:pt x="0" y="6"/>
                    <a:pt x="0" y="6"/>
                    <a:pt x="0" y="6"/>
                  </a:cubicBezTo>
                  <a:cubicBezTo>
                    <a:pt x="0" y="3"/>
                    <a:pt x="3" y="0"/>
                    <a:pt x="6" y="0"/>
                  </a:cubicBezTo>
                  <a:cubicBezTo>
                    <a:pt x="10" y="0"/>
                    <a:pt x="12" y="3"/>
                    <a:pt x="12" y="6"/>
                  </a:cubicBezTo>
                  <a:cubicBezTo>
                    <a:pt x="12" y="138"/>
                    <a:pt x="12" y="138"/>
                    <a:pt x="12" y="138"/>
                  </a:cubicBezTo>
                  <a:cubicBezTo>
                    <a:pt x="12" y="142"/>
                    <a:pt x="10"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1" name="Freeform 30">
              <a:extLst>
                <a:ext uri="{FF2B5EF4-FFF2-40B4-BE49-F238E27FC236}">
                  <a16:creationId xmlns:a16="http://schemas.microsoft.com/office/drawing/2014/main" id="{30426892-9DEB-CB34-ABDF-1092EE49428E}"/>
                </a:ext>
              </a:extLst>
            </p:cNvPr>
            <p:cNvSpPr>
              <a:spLocks noEditPoints="1"/>
            </p:cNvSpPr>
            <p:nvPr/>
          </p:nvSpPr>
          <p:spPr bwMode="auto">
            <a:xfrm>
              <a:off x="4544" y="444"/>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8" y="12"/>
                    <a:pt x="12" y="18"/>
                    <a:pt x="12" y="24"/>
                  </a:cubicBezTo>
                  <a:cubicBezTo>
                    <a:pt x="12" y="31"/>
                    <a:pt x="18"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2" name="Freeform 31">
              <a:extLst>
                <a:ext uri="{FF2B5EF4-FFF2-40B4-BE49-F238E27FC236}">
                  <a16:creationId xmlns:a16="http://schemas.microsoft.com/office/drawing/2014/main" id="{451E5367-261B-C18D-F1EB-E54027577713}"/>
                </a:ext>
              </a:extLst>
            </p:cNvPr>
            <p:cNvSpPr>
              <a:spLocks noEditPoints="1"/>
            </p:cNvSpPr>
            <p:nvPr/>
          </p:nvSpPr>
          <p:spPr bwMode="auto">
            <a:xfrm>
              <a:off x="4774" y="444"/>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8" y="12"/>
                    <a:pt x="12" y="18"/>
                    <a:pt x="12" y="24"/>
                  </a:cubicBezTo>
                  <a:cubicBezTo>
                    <a:pt x="12" y="31"/>
                    <a:pt x="18"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3" name="Rectangle 72">
              <a:extLst>
                <a:ext uri="{FF2B5EF4-FFF2-40B4-BE49-F238E27FC236}">
                  <a16:creationId xmlns:a16="http://schemas.microsoft.com/office/drawing/2014/main" id="{5DFF0665-7EEB-AF89-96DE-FEB0CDD9DA1D}"/>
                </a:ext>
              </a:extLst>
            </p:cNvPr>
            <p:cNvSpPr>
              <a:spLocks noChangeArrowheads="1"/>
            </p:cNvSpPr>
            <p:nvPr/>
          </p:nvSpPr>
          <p:spPr bwMode="auto">
            <a:xfrm>
              <a:off x="4570" y="506"/>
              <a:ext cx="18"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4" name="Rectangle 73">
              <a:extLst>
                <a:ext uri="{FF2B5EF4-FFF2-40B4-BE49-F238E27FC236}">
                  <a16:creationId xmlns:a16="http://schemas.microsoft.com/office/drawing/2014/main" id="{B2ECEE63-DFB3-A081-E1CD-0E8B3D281538}"/>
                </a:ext>
              </a:extLst>
            </p:cNvPr>
            <p:cNvSpPr>
              <a:spLocks noChangeArrowheads="1"/>
            </p:cNvSpPr>
            <p:nvPr/>
          </p:nvSpPr>
          <p:spPr bwMode="auto">
            <a:xfrm>
              <a:off x="4801" y="506"/>
              <a:ext cx="18" cy="3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5" name="Freeform 34">
              <a:extLst>
                <a:ext uri="{FF2B5EF4-FFF2-40B4-BE49-F238E27FC236}">
                  <a16:creationId xmlns:a16="http://schemas.microsoft.com/office/drawing/2014/main" id="{C2E4139F-28D6-CB99-7D65-0E933F1FE6BA}"/>
                </a:ext>
              </a:extLst>
            </p:cNvPr>
            <p:cNvSpPr>
              <a:spLocks/>
            </p:cNvSpPr>
            <p:nvPr/>
          </p:nvSpPr>
          <p:spPr bwMode="auto">
            <a:xfrm>
              <a:off x="4485"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6" name="Freeform 35">
              <a:extLst>
                <a:ext uri="{FF2B5EF4-FFF2-40B4-BE49-F238E27FC236}">
                  <a16:creationId xmlns:a16="http://schemas.microsoft.com/office/drawing/2014/main" id="{95770B00-CFDD-8128-8352-DD3D33B92A4C}"/>
                </a:ext>
              </a:extLst>
            </p:cNvPr>
            <p:cNvSpPr>
              <a:spLocks/>
            </p:cNvSpPr>
            <p:nvPr/>
          </p:nvSpPr>
          <p:spPr bwMode="auto">
            <a:xfrm>
              <a:off x="4573"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7" name="Freeform 36">
              <a:extLst>
                <a:ext uri="{FF2B5EF4-FFF2-40B4-BE49-F238E27FC236}">
                  <a16:creationId xmlns:a16="http://schemas.microsoft.com/office/drawing/2014/main" id="{566BD85A-B113-534A-7D44-5A41E2386F19}"/>
                </a:ext>
              </a:extLst>
            </p:cNvPr>
            <p:cNvSpPr>
              <a:spLocks/>
            </p:cNvSpPr>
            <p:nvPr/>
          </p:nvSpPr>
          <p:spPr bwMode="auto">
            <a:xfrm>
              <a:off x="4680"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8" name="Freeform 37">
              <a:extLst>
                <a:ext uri="{FF2B5EF4-FFF2-40B4-BE49-F238E27FC236}">
                  <a16:creationId xmlns:a16="http://schemas.microsoft.com/office/drawing/2014/main" id="{75B33458-BB57-BED9-4C41-E72003445626}"/>
                </a:ext>
              </a:extLst>
            </p:cNvPr>
            <p:cNvSpPr>
              <a:spLocks/>
            </p:cNvSpPr>
            <p:nvPr/>
          </p:nvSpPr>
          <p:spPr bwMode="auto">
            <a:xfrm>
              <a:off x="4768" y="536"/>
              <a:ext cx="136" cy="137"/>
            </a:xfrm>
            <a:custGeom>
              <a:avLst/>
              <a:gdLst>
                <a:gd name="T0" fmla="*/ 12 w 136"/>
                <a:gd name="T1" fmla="*/ 137 h 137"/>
                <a:gd name="T2" fmla="*/ 0 w 136"/>
                <a:gd name="T3" fmla="*/ 124 h 137"/>
                <a:gd name="T4" fmla="*/ 124 w 136"/>
                <a:gd name="T5" fmla="*/ 0 h 137"/>
                <a:gd name="T6" fmla="*/ 136 w 136"/>
                <a:gd name="T7" fmla="*/ 13 h 137"/>
                <a:gd name="T8" fmla="*/ 12 w 136"/>
                <a:gd name="T9" fmla="*/ 137 h 137"/>
              </a:gdLst>
              <a:ahLst/>
              <a:cxnLst>
                <a:cxn ang="0">
                  <a:pos x="T0" y="T1"/>
                </a:cxn>
                <a:cxn ang="0">
                  <a:pos x="T2" y="T3"/>
                </a:cxn>
                <a:cxn ang="0">
                  <a:pos x="T4" y="T5"/>
                </a:cxn>
                <a:cxn ang="0">
                  <a:pos x="T6" y="T7"/>
                </a:cxn>
                <a:cxn ang="0">
                  <a:pos x="T8" y="T9"/>
                </a:cxn>
              </a:cxnLst>
              <a:rect l="0" t="0" r="r" b="b"/>
              <a:pathLst>
                <a:path w="136" h="137">
                  <a:moveTo>
                    <a:pt x="12" y="137"/>
                  </a:moveTo>
                  <a:lnTo>
                    <a:pt x="0" y="124"/>
                  </a:lnTo>
                  <a:lnTo>
                    <a:pt x="124" y="0"/>
                  </a:lnTo>
                  <a:lnTo>
                    <a:pt x="136" y="13"/>
                  </a:lnTo>
                  <a:lnTo>
                    <a:pt x="12"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79" name="Speech Bubble: Rectangle with Corners Rounded 78">
            <a:extLst>
              <a:ext uri="{FF2B5EF4-FFF2-40B4-BE49-F238E27FC236}">
                <a16:creationId xmlns:a16="http://schemas.microsoft.com/office/drawing/2014/main" id="{BD29C188-557C-D991-9E0F-84A07543DD49}"/>
              </a:ext>
            </a:extLst>
          </p:cNvPr>
          <p:cNvSpPr/>
          <p:nvPr/>
        </p:nvSpPr>
        <p:spPr>
          <a:xfrm>
            <a:off x="6459384" y="4338694"/>
            <a:ext cx="1665336" cy="597877"/>
          </a:xfrm>
          <a:prstGeom prst="wedgeRoundRectCallout">
            <a:avLst>
              <a:gd name="adj1" fmla="val -21594"/>
              <a:gd name="adj2" fmla="val -140021"/>
              <a:gd name="adj3" fmla="val 16667"/>
            </a:avLst>
          </a:prstGeom>
          <a:solidFill>
            <a:srgbClr val="FF8700"/>
          </a:solidFill>
          <a:ln>
            <a:noFill/>
          </a:ln>
          <a:effectLst>
            <a:outerShdw blurRad="50800" dist="38100" dir="2700000" algn="tl" rotWithShape="0">
              <a:prstClr val="black">
                <a:alpha val="40000"/>
              </a:prstClr>
            </a:outerShdw>
          </a:effectLst>
        </p:spPr>
        <p:style>
          <a:lnRef idx="1">
            <a:schemeClr val="accent4"/>
          </a:lnRef>
          <a:fillRef idx="3">
            <a:schemeClr val="accent4"/>
          </a:fillRef>
          <a:effectRef idx="2">
            <a:schemeClr val="accent4"/>
          </a:effectRef>
          <a:fontRef idx="minor">
            <a:schemeClr val="lt1"/>
          </a:fontRef>
        </p:style>
        <p:txBody>
          <a:bodyPr tIns="91440" bIns="91440" rtlCol="0" anchor="ctr"/>
          <a:lstStyle/>
          <a:p>
            <a:r>
              <a:rPr lang="en-US" sz="900" b="1"/>
              <a:t>Financial</a:t>
            </a:r>
          </a:p>
          <a:p>
            <a:pPr marL="112713" indent="-112713">
              <a:buFont typeface="Arial" panose="020B0604020202020204" pitchFamily="34" charset="0"/>
              <a:buChar char="•"/>
            </a:pPr>
            <a:r>
              <a:rPr lang="en-US" sz="900"/>
              <a:t>Budget Limits</a:t>
            </a:r>
          </a:p>
          <a:p>
            <a:r>
              <a:rPr lang="en-US" sz="900" b="1"/>
              <a:t>System Performance</a:t>
            </a:r>
          </a:p>
          <a:p>
            <a:pPr marL="112713" indent="-112713">
              <a:buFont typeface="Arial" panose="020B0604020202020204" pitchFamily="34" charset="0"/>
              <a:buChar char="•"/>
            </a:pPr>
            <a:r>
              <a:rPr lang="en-US" sz="900"/>
              <a:t>Usage Limits</a:t>
            </a:r>
          </a:p>
        </p:txBody>
      </p:sp>
      <p:sp>
        <p:nvSpPr>
          <p:cNvPr id="80" name="Speech Bubble: Rectangle with Corners Rounded 79">
            <a:extLst>
              <a:ext uri="{FF2B5EF4-FFF2-40B4-BE49-F238E27FC236}">
                <a16:creationId xmlns:a16="http://schemas.microsoft.com/office/drawing/2014/main" id="{46E66A30-6DC0-FD79-72E6-449F01CF0EC1}"/>
              </a:ext>
            </a:extLst>
          </p:cNvPr>
          <p:cNvSpPr/>
          <p:nvPr/>
        </p:nvSpPr>
        <p:spPr>
          <a:xfrm>
            <a:off x="930550" y="3256126"/>
            <a:ext cx="509765" cy="290493"/>
          </a:xfrm>
          <a:prstGeom prst="wedgeRoundRectCallout">
            <a:avLst>
              <a:gd name="adj1" fmla="val 1058"/>
              <a:gd name="adj2" fmla="val 72508"/>
              <a:gd name="adj3" fmla="val 16667"/>
            </a:avLst>
          </a:prstGeom>
          <a:ln>
            <a:solidFill>
              <a:schemeClr val="bg1"/>
            </a:solidFill>
          </a:ln>
        </p:spPr>
        <p:style>
          <a:lnRef idx="1">
            <a:schemeClr val="accent6"/>
          </a:lnRef>
          <a:fillRef idx="2">
            <a:schemeClr val="accent6"/>
          </a:fillRef>
          <a:effectRef idx="1">
            <a:schemeClr val="accent6"/>
          </a:effectRef>
          <a:fontRef idx="minor">
            <a:schemeClr val="dk1"/>
          </a:fontRef>
        </p:style>
        <p:txBody>
          <a:bodyPr tIns="91440" bIns="91440" rtlCol="0" anchor="ctr"/>
          <a:lstStyle/>
          <a:p>
            <a:endParaRPr lang="en-US" sz="900"/>
          </a:p>
        </p:txBody>
      </p:sp>
      <p:sp>
        <p:nvSpPr>
          <p:cNvPr id="81" name="Speech Bubble: Rectangle with Corners Rounded 80">
            <a:extLst>
              <a:ext uri="{FF2B5EF4-FFF2-40B4-BE49-F238E27FC236}">
                <a16:creationId xmlns:a16="http://schemas.microsoft.com/office/drawing/2014/main" id="{AB39A5B9-E209-29BD-3D49-ACC14AE96D3A}"/>
              </a:ext>
            </a:extLst>
          </p:cNvPr>
          <p:cNvSpPr/>
          <p:nvPr/>
        </p:nvSpPr>
        <p:spPr>
          <a:xfrm>
            <a:off x="10848622" y="3236603"/>
            <a:ext cx="509765" cy="290493"/>
          </a:xfrm>
          <a:prstGeom prst="wedgeRoundRectCallout">
            <a:avLst>
              <a:gd name="adj1" fmla="val -107"/>
              <a:gd name="adj2" fmla="val 76596"/>
              <a:gd name="adj3" fmla="val 16667"/>
            </a:avLst>
          </a:prstGeom>
          <a:ln>
            <a:solidFill>
              <a:schemeClr val="bg1"/>
            </a:solidFill>
          </a:ln>
        </p:spPr>
        <p:style>
          <a:lnRef idx="1">
            <a:schemeClr val="accent6"/>
          </a:lnRef>
          <a:fillRef idx="2">
            <a:schemeClr val="accent6"/>
          </a:fillRef>
          <a:effectRef idx="1">
            <a:schemeClr val="accent6"/>
          </a:effectRef>
          <a:fontRef idx="minor">
            <a:schemeClr val="dk1"/>
          </a:fontRef>
        </p:style>
        <p:txBody>
          <a:bodyPr tIns="91440" bIns="91440" rtlCol="0" anchor="ctr"/>
          <a:lstStyle/>
          <a:p>
            <a:endParaRPr lang="en-US" sz="900">
              <a:solidFill>
                <a:schemeClr val="dk1"/>
              </a:solidFill>
            </a:endParaRPr>
          </a:p>
        </p:txBody>
      </p:sp>
      <p:sp>
        <p:nvSpPr>
          <p:cNvPr id="82" name="Flowchart: Multidocument 81">
            <a:extLst>
              <a:ext uri="{FF2B5EF4-FFF2-40B4-BE49-F238E27FC236}">
                <a16:creationId xmlns:a16="http://schemas.microsoft.com/office/drawing/2014/main" id="{2D7B36BF-179C-1169-753E-7B19CFFF4604}"/>
              </a:ext>
            </a:extLst>
          </p:cNvPr>
          <p:cNvSpPr/>
          <p:nvPr/>
        </p:nvSpPr>
        <p:spPr>
          <a:xfrm>
            <a:off x="5557034" y="3254522"/>
            <a:ext cx="263843" cy="177805"/>
          </a:xfrm>
          <a:prstGeom prst="flowChartMultidocument">
            <a:avLst/>
          </a:prstGeom>
          <a:solidFill>
            <a:schemeClr val="accent6"/>
          </a:solidFill>
          <a:ln>
            <a:solidFill>
              <a:schemeClr val="bg1"/>
            </a:solid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83" name="Speech Bubble: Rectangle with Corners Rounded 82">
            <a:extLst>
              <a:ext uri="{FF2B5EF4-FFF2-40B4-BE49-F238E27FC236}">
                <a16:creationId xmlns:a16="http://schemas.microsoft.com/office/drawing/2014/main" id="{A71E495C-8A8C-BAFF-D9C8-42FA7536E6AA}"/>
              </a:ext>
            </a:extLst>
          </p:cNvPr>
          <p:cNvSpPr/>
          <p:nvPr/>
        </p:nvSpPr>
        <p:spPr>
          <a:xfrm>
            <a:off x="5114011" y="3250775"/>
            <a:ext cx="287750" cy="163976"/>
          </a:xfrm>
          <a:prstGeom prst="wedgeRoundRectCallout">
            <a:avLst>
              <a:gd name="adj1" fmla="val 1058"/>
              <a:gd name="adj2" fmla="val 72508"/>
              <a:gd name="adj3" fmla="val 16667"/>
            </a:avLst>
          </a:prstGeom>
          <a:ln>
            <a:solidFill>
              <a:schemeClr val="bg1"/>
            </a:solidFill>
          </a:ln>
        </p:spPr>
        <p:style>
          <a:lnRef idx="1">
            <a:schemeClr val="accent6"/>
          </a:lnRef>
          <a:fillRef idx="2">
            <a:schemeClr val="accent6"/>
          </a:fillRef>
          <a:effectRef idx="1">
            <a:schemeClr val="accent6"/>
          </a:effectRef>
          <a:fontRef idx="minor">
            <a:schemeClr val="dk1"/>
          </a:fontRef>
        </p:style>
        <p:txBody>
          <a:bodyPr tIns="91440" bIns="91440" rtlCol="0" anchor="ctr"/>
          <a:lstStyle/>
          <a:p>
            <a:endParaRPr lang="en-US" sz="900"/>
          </a:p>
        </p:txBody>
      </p:sp>
      <p:sp>
        <p:nvSpPr>
          <p:cNvPr id="84" name="Cross 83">
            <a:extLst>
              <a:ext uri="{FF2B5EF4-FFF2-40B4-BE49-F238E27FC236}">
                <a16:creationId xmlns:a16="http://schemas.microsoft.com/office/drawing/2014/main" id="{ED7DB7B7-0CB5-80E4-F758-740278BB5D49}"/>
              </a:ext>
            </a:extLst>
          </p:cNvPr>
          <p:cNvSpPr/>
          <p:nvPr/>
        </p:nvSpPr>
        <p:spPr>
          <a:xfrm>
            <a:off x="5440481" y="3291261"/>
            <a:ext cx="77832" cy="80328"/>
          </a:xfrm>
          <a:prstGeom prst="plus">
            <a:avLst>
              <a:gd name="adj" fmla="val 32961"/>
            </a:avLst>
          </a:prstGeom>
          <a:solidFill>
            <a:schemeClr val="accent6"/>
          </a:solidFill>
          <a:ln>
            <a:solidFill>
              <a:schemeClr val="bg1"/>
            </a:solid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85" name="Arrow: Right 84">
            <a:extLst>
              <a:ext uri="{FF2B5EF4-FFF2-40B4-BE49-F238E27FC236}">
                <a16:creationId xmlns:a16="http://schemas.microsoft.com/office/drawing/2014/main" id="{FC4089B0-8643-6399-B5CF-A800FE506056}"/>
              </a:ext>
            </a:extLst>
          </p:cNvPr>
          <p:cNvSpPr/>
          <p:nvPr/>
        </p:nvSpPr>
        <p:spPr>
          <a:xfrm>
            <a:off x="3242889" y="3305614"/>
            <a:ext cx="191516" cy="302281"/>
          </a:xfrm>
          <a:prstGeom prst="rightArrow">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86" name="Arrow: Right 85">
            <a:extLst>
              <a:ext uri="{FF2B5EF4-FFF2-40B4-BE49-F238E27FC236}">
                <a16:creationId xmlns:a16="http://schemas.microsoft.com/office/drawing/2014/main" id="{B9A2A844-4547-E0C8-B5F9-C61DFD4A6BAF}"/>
              </a:ext>
            </a:extLst>
          </p:cNvPr>
          <p:cNvSpPr/>
          <p:nvPr/>
        </p:nvSpPr>
        <p:spPr>
          <a:xfrm>
            <a:off x="6098736" y="3305614"/>
            <a:ext cx="191516" cy="302281"/>
          </a:xfrm>
          <a:prstGeom prst="rightArrow">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87" name="Arrow: Right 86">
            <a:extLst>
              <a:ext uri="{FF2B5EF4-FFF2-40B4-BE49-F238E27FC236}">
                <a16:creationId xmlns:a16="http://schemas.microsoft.com/office/drawing/2014/main" id="{3B859736-DFC9-02CF-48B7-7272899AFEE7}"/>
              </a:ext>
            </a:extLst>
          </p:cNvPr>
          <p:cNvSpPr/>
          <p:nvPr/>
        </p:nvSpPr>
        <p:spPr>
          <a:xfrm>
            <a:off x="7516858" y="3305614"/>
            <a:ext cx="191516" cy="302281"/>
          </a:xfrm>
          <a:prstGeom prst="rightArrow">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88" name="Arrow: Right 87">
            <a:extLst>
              <a:ext uri="{FF2B5EF4-FFF2-40B4-BE49-F238E27FC236}">
                <a16:creationId xmlns:a16="http://schemas.microsoft.com/office/drawing/2014/main" id="{F4ACB35F-356B-9DDB-9B18-D3BCCD636030}"/>
              </a:ext>
            </a:extLst>
          </p:cNvPr>
          <p:cNvSpPr/>
          <p:nvPr/>
        </p:nvSpPr>
        <p:spPr>
          <a:xfrm>
            <a:off x="8910317" y="3305614"/>
            <a:ext cx="191516" cy="302281"/>
          </a:xfrm>
          <a:prstGeom prst="rightArrow">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89" name="Arrow: Right 88">
            <a:extLst>
              <a:ext uri="{FF2B5EF4-FFF2-40B4-BE49-F238E27FC236}">
                <a16:creationId xmlns:a16="http://schemas.microsoft.com/office/drawing/2014/main" id="{BD44D22B-4FC0-A3CD-8E25-CEB945B2CB99}"/>
              </a:ext>
            </a:extLst>
          </p:cNvPr>
          <p:cNvSpPr/>
          <p:nvPr/>
        </p:nvSpPr>
        <p:spPr>
          <a:xfrm>
            <a:off x="10303096" y="3305614"/>
            <a:ext cx="191516" cy="302281"/>
          </a:xfrm>
          <a:prstGeom prst="rightArrow">
            <a:avLst/>
          </a:prstGeom>
          <a:solidFill>
            <a:schemeClr val="accent5"/>
          </a:solidFill>
          <a:ln>
            <a:no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90" name="Rectangle: Rounded Corners 89">
            <a:extLst>
              <a:ext uri="{FF2B5EF4-FFF2-40B4-BE49-F238E27FC236}">
                <a16:creationId xmlns:a16="http://schemas.microsoft.com/office/drawing/2014/main" id="{6DCE3418-1E2C-3FC5-3753-3512ED349046}"/>
              </a:ext>
            </a:extLst>
          </p:cNvPr>
          <p:cNvSpPr/>
          <p:nvPr/>
        </p:nvSpPr>
        <p:spPr>
          <a:xfrm>
            <a:off x="3491755" y="4207131"/>
            <a:ext cx="1097280" cy="731520"/>
          </a:xfrm>
          <a:prstGeom prst="roundRect">
            <a:avLst/>
          </a:prstGeom>
          <a:solidFill>
            <a:srgbClr val="0041F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b"/>
          <a:lstStyle/>
          <a:p>
            <a:pPr algn="ctr"/>
            <a:r>
              <a:rPr lang="en-US" sz="900" b="1"/>
              <a:t>Tool Use</a:t>
            </a:r>
          </a:p>
        </p:txBody>
      </p:sp>
      <p:sp>
        <p:nvSpPr>
          <p:cNvPr id="97" name="Speech Bubble: Rectangle with Corners Rounded 96">
            <a:extLst>
              <a:ext uri="{FF2B5EF4-FFF2-40B4-BE49-F238E27FC236}">
                <a16:creationId xmlns:a16="http://schemas.microsoft.com/office/drawing/2014/main" id="{9923DFB6-C916-D3D9-DDBE-41E220B07740}"/>
              </a:ext>
            </a:extLst>
          </p:cNvPr>
          <p:cNvSpPr/>
          <p:nvPr/>
        </p:nvSpPr>
        <p:spPr>
          <a:xfrm>
            <a:off x="8325863" y="1783221"/>
            <a:ext cx="1665336" cy="597877"/>
          </a:xfrm>
          <a:prstGeom prst="wedgeRoundRectCallout">
            <a:avLst>
              <a:gd name="adj1" fmla="val -54801"/>
              <a:gd name="adj2" fmla="val 84559"/>
              <a:gd name="adj3" fmla="val 16667"/>
            </a:avLst>
          </a:prstGeom>
          <a:solidFill>
            <a:srgbClr val="FF8700"/>
          </a:solidFill>
          <a:ln>
            <a:noFill/>
          </a:ln>
          <a:effectLst>
            <a:outerShdw blurRad="50800" dist="38100" dir="2700000" algn="tl" rotWithShape="0">
              <a:prstClr val="black">
                <a:alpha val="40000"/>
              </a:prstClr>
            </a:outerShdw>
          </a:effectLst>
        </p:spPr>
        <p:style>
          <a:lnRef idx="1">
            <a:schemeClr val="accent4"/>
          </a:lnRef>
          <a:fillRef idx="3">
            <a:schemeClr val="accent4"/>
          </a:fillRef>
          <a:effectRef idx="2">
            <a:schemeClr val="accent4"/>
          </a:effectRef>
          <a:fontRef idx="minor">
            <a:schemeClr val="lt1"/>
          </a:fontRef>
        </p:style>
        <p:txBody>
          <a:bodyPr tIns="91440" bIns="91440" rtlCol="0" anchor="ctr"/>
          <a:lstStyle/>
          <a:p>
            <a:r>
              <a:rPr lang="en-US" sz="900" b="1"/>
              <a:t>Agent Convergence</a:t>
            </a:r>
          </a:p>
          <a:p>
            <a:pPr marL="112713" indent="-112713">
              <a:buFont typeface="Arial" panose="020B0604020202020204" pitchFamily="34" charset="0"/>
              <a:buChar char="•"/>
            </a:pPr>
            <a:r>
              <a:rPr lang="en-US" sz="900" err="1"/>
              <a:t>ReAct</a:t>
            </a:r>
            <a:r>
              <a:rPr lang="en-US" sz="900"/>
              <a:t> Loop Limits</a:t>
            </a:r>
          </a:p>
        </p:txBody>
      </p:sp>
      <p:cxnSp>
        <p:nvCxnSpPr>
          <p:cNvPr id="98" name="Straight Arrow Connector 97">
            <a:extLst>
              <a:ext uri="{FF2B5EF4-FFF2-40B4-BE49-F238E27FC236}">
                <a16:creationId xmlns:a16="http://schemas.microsoft.com/office/drawing/2014/main" id="{9D725D92-3EEF-5BED-ED8D-5C8DE3EDD017}"/>
              </a:ext>
            </a:extLst>
          </p:cNvPr>
          <p:cNvCxnSpPr>
            <a:cxnSpLocks/>
            <a:stCxn id="6" idx="2"/>
            <a:endCxn id="90" idx="0"/>
          </p:cNvCxnSpPr>
          <p:nvPr/>
        </p:nvCxnSpPr>
        <p:spPr>
          <a:xfrm>
            <a:off x="4040395" y="3822514"/>
            <a:ext cx="0" cy="384617"/>
          </a:xfrm>
          <a:prstGeom prst="straightConnector1">
            <a:avLst/>
          </a:prstGeom>
          <a:ln>
            <a:tailEnd type="triangle"/>
          </a:ln>
        </p:spPr>
        <p:style>
          <a:lnRef idx="3">
            <a:schemeClr val="accent5"/>
          </a:lnRef>
          <a:fillRef idx="0">
            <a:schemeClr val="accent5"/>
          </a:fillRef>
          <a:effectRef idx="2">
            <a:schemeClr val="accent5"/>
          </a:effectRef>
          <a:fontRef idx="minor">
            <a:schemeClr val="tx1"/>
          </a:fontRef>
        </p:style>
      </p:cxnSp>
      <p:sp>
        <p:nvSpPr>
          <p:cNvPr id="101" name="Speech Bubble: Rectangle with Corners Rounded 100">
            <a:extLst>
              <a:ext uri="{FF2B5EF4-FFF2-40B4-BE49-F238E27FC236}">
                <a16:creationId xmlns:a16="http://schemas.microsoft.com/office/drawing/2014/main" id="{B156D342-2F41-9281-AE9E-481A629BDF79}"/>
              </a:ext>
            </a:extLst>
          </p:cNvPr>
          <p:cNvSpPr/>
          <p:nvPr/>
        </p:nvSpPr>
        <p:spPr>
          <a:xfrm>
            <a:off x="2053618" y="5340878"/>
            <a:ext cx="1665336" cy="597877"/>
          </a:xfrm>
          <a:prstGeom prst="wedgeRoundRectCallout">
            <a:avLst>
              <a:gd name="adj1" fmla="val 43653"/>
              <a:gd name="adj2" fmla="val -138951"/>
              <a:gd name="adj3" fmla="val 16667"/>
            </a:avLst>
          </a:prstGeom>
          <a:solidFill>
            <a:srgbClr val="FF8700"/>
          </a:solidFill>
          <a:ln>
            <a:noFill/>
          </a:ln>
          <a:effectLst>
            <a:outerShdw blurRad="50800" dist="38100" dir="2700000" algn="tl" rotWithShape="0">
              <a:prstClr val="black">
                <a:alpha val="40000"/>
              </a:prstClr>
            </a:outerShdw>
          </a:effectLst>
        </p:spPr>
        <p:style>
          <a:lnRef idx="1">
            <a:schemeClr val="accent4"/>
          </a:lnRef>
          <a:fillRef idx="3">
            <a:schemeClr val="accent4"/>
          </a:fillRef>
          <a:effectRef idx="2">
            <a:schemeClr val="accent4"/>
          </a:effectRef>
          <a:fontRef idx="minor">
            <a:schemeClr val="lt1"/>
          </a:fontRef>
        </p:style>
        <p:txBody>
          <a:bodyPr tIns="91440" bIns="91440" rtlCol="0" anchor="ctr"/>
          <a:lstStyle/>
          <a:p>
            <a:r>
              <a:rPr lang="en-US" sz="900" b="1"/>
              <a:t>System Access</a:t>
            </a:r>
          </a:p>
          <a:p>
            <a:pPr marL="112713" indent="-112713">
              <a:buFont typeface="Arial" panose="020B0604020202020204" pitchFamily="34" charset="0"/>
              <a:buChar char="•"/>
            </a:pPr>
            <a:r>
              <a:rPr lang="en-US" sz="900"/>
              <a:t>Tool Access Check</a:t>
            </a:r>
          </a:p>
        </p:txBody>
      </p:sp>
      <p:grpSp>
        <p:nvGrpSpPr>
          <p:cNvPr id="102" name="Group 26">
            <a:extLst>
              <a:ext uri="{FF2B5EF4-FFF2-40B4-BE49-F238E27FC236}">
                <a16:creationId xmlns:a16="http://schemas.microsoft.com/office/drawing/2014/main" id="{451050AF-FB29-FEF8-2906-2375283148A2}"/>
              </a:ext>
            </a:extLst>
          </p:cNvPr>
          <p:cNvGrpSpPr>
            <a:grpSpLocks noChangeAspect="1"/>
          </p:cNvGrpSpPr>
          <p:nvPr/>
        </p:nvGrpSpPr>
        <p:grpSpPr bwMode="auto">
          <a:xfrm>
            <a:off x="3841127" y="3191644"/>
            <a:ext cx="405665" cy="405664"/>
            <a:chOff x="2411" y="448"/>
            <a:chExt cx="408" cy="408"/>
          </a:xfrm>
          <a:solidFill>
            <a:schemeClr val="bg1"/>
          </a:solidFill>
        </p:grpSpPr>
        <p:sp>
          <p:nvSpPr>
            <p:cNvPr id="103" name="Freeform 27">
              <a:extLst>
                <a:ext uri="{FF2B5EF4-FFF2-40B4-BE49-F238E27FC236}">
                  <a16:creationId xmlns:a16="http://schemas.microsoft.com/office/drawing/2014/main" id="{44EF2375-EB90-770F-D3EC-208B7E47D1D5}"/>
                </a:ext>
              </a:extLst>
            </p:cNvPr>
            <p:cNvSpPr>
              <a:spLocks noEditPoints="1"/>
            </p:cNvSpPr>
            <p:nvPr/>
          </p:nvSpPr>
          <p:spPr bwMode="auto">
            <a:xfrm>
              <a:off x="2544" y="580"/>
              <a:ext cx="142" cy="142"/>
            </a:xfrm>
            <a:custGeom>
              <a:avLst/>
              <a:gdLst>
                <a:gd name="T0" fmla="*/ 48 w 96"/>
                <a:gd name="T1" fmla="*/ 96 h 96"/>
                <a:gd name="T2" fmla="*/ 0 w 96"/>
                <a:gd name="T3" fmla="*/ 48 h 96"/>
                <a:gd name="T4" fmla="*/ 48 w 96"/>
                <a:gd name="T5" fmla="*/ 0 h 96"/>
                <a:gd name="T6" fmla="*/ 96 w 96"/>
                <a:gd name="T7" fmla="*/ 48 h 96"/>
                <a:gd name="T8" fmla="*/ 48 w 96"/>
                <a:gd name="T9" fmla="*/ 96 h 96"/>
                <a:gd name="T10" fmla="*/ 48 w 96"/>
                <a:gd name="T11" fmla="*/ 12 h 96"/>
                <a:gd name="T12" fmla="*/ 12 w 96"/>
                <a:gd name="T13" fmla="*/ 48 h 96"/>
                <a:gd name="T14" fmla="*/ 48 w 96"/>
                <a:gd name="T15" fmla="*/ 84 h 96"/>
                <a:gd name="T16" fmla="*/ 84 w 96"/>
                <a:gd name="T17" fmla="*/ 48 h 96"/>
                <a:gd name="T18" fmla="*/ 48 w 96"/>
                <a:gd name="T19"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96"/>
                  </a:moveTo>
                  <a:cubicBezTo>
                    <a:pt x="22" y="96"/>
                    <a:pt x="0" y="75"/>
                    <a:pt x="0" y="48"/>
                  </a:cubicBezTo>
                  <a:cubicBezTo>
                    <a:pt x="0" y="22"/>
                    <a:pt x="22" y="0"/>
                    <a:pt x="48" y="0"/>
                  </a:cubicBezTo>
                  <a:cubicBezTo>
                    <a:pt x="75" y="0"/>
                    <a:pt x="96" y="22"/>
                    <a:pt x="96" y="48"/>
                  </a:cubicBezTo>
                  <a:cubicBezTo>
                    <a:pt x="96" y="75"/>
                    <a:pt x="75" y="96"/>
                    <a:pt x="48" y="96"/>
                  </a:cubicBezTo>
                  <a:close/>
                  <a:moveTo>
                    <a:pt x="48" y="12"/>
                  </a:moveTo>
                  <a:cubicBezTo>
                    <a:pt x="28" y="12"/>
                    <a:pt x="12" y="28"/>
                    <a:pt x="12" y="48"/>
                  </a:cubicBezTo>
                  <a:cubicBezTo>
                    <a:pt x="12" y="68"/>
                    <a:pt x="28" y="84"/>
                    <a:pt x="48" y="84"/>
                  </a:cubicBezTo>
                  <a:cubicBezTo>
                    <a:pt x="68" y="84"/>
                    <a:pt x="84" y="68"/>
                    <a:pt x="84" y="48"/>
                  </a:cubicBezTo>
                  <a:cubicBezTo>
                    <a:pt x="84" y="28"/>
                    <a:pt x="68" y="12"/>
                    <a:pt x="4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4" name="Freeform 28">
              <a:extLst>
                <a:ext uri="{FF2B5EF4-FFF2-40B4-BE49-F238E27FC236}">
                  <a16:creationId xmlns:a16="http://schemas.microsoft.com/office/drawing/2014/main" id="{A81BAC76-A1CD-32FC-01C1-627F31B6991A}"/>
                </a:ext>
              </a:extLst>
            </p:cNvPr>
            <p:cNvSpPr>
              <a:spLocks noEditPoints="1"/>
            </p:cNvSpPr>
            <p:nvPr/>
          </p:nvSpPr>
          <p:spPr bwMode="auto">
            <a:xfrm>
              <a:off x="2579" y="615"/>
              <a:ext cx="72"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5" name="Freeform 29">
              <a:extLst>
                <a:ext uri="{FF2B5EF4-FFF2-40B4-BE49-F238E27FC236}">
                  <a16:creationId xmlns:a16="http://schemas.microsoft.com/office/drawing/2014/main" id="{C7E3F622-DEA4-DA87-8413-B8BB3C3C10F4}"/>
                </a:ext>
              </a:extLst>
            </p:cNvPr>
            <p:cNvSpPr>
              <a:spLocks noEditPoints="1"/>
            </p:cNvSpPr>
            <p:nvPr/>
          </p:nvSpPr>
          <p:spPr bwMode="auto">
            <a:xfrm>
              <a:off x="2455" y="491"/>
              <a:ext cx="320" cy="319"/>
            </a:xfrm>
            <a:custGeom>
              <a:avLst/>
              <a:gdLst>
                <a:gd name="T0" fmla="*/ 108 w 216"/>
                <a:gd name="T1" fmla="*/ 216 h 216"/>
                <a:gd name="T2" fmla="*/ 0 w 216"/>
                <a:gd name="T3" fmla="*/ 108 h 216"/>
                <a:gd name="T4" fmla="*/ 108 w 216"/>
                <a:gd name="T5" fmla="*/ 0 h 216"/>
                <a:gd name="T6" fmla="*/ 216 w 216"/>
                <a:gd name="T7" fmla="*/ 108 h 216"/>
                <a:gd name="T8" fmla="*/ 108 w 216"/>
                <a:gd name="T9" fmla="*/ 216 h 216"/>
                <a:gd name="T10" fmla="*/ 108 w 216"/>
                <a:gd name="T11" fmla="*/ 12 h 216"/>
                <a:gd name="T12" fmla="*/ 12 w 216"/>
                <a:gd name="T13" fmla="*/ 108 h 216"/>
                <a:gd name="T14" fmla="*/ 108 w 216"/>
                <a:gd name="T15" fmla="*/ 204 h 216"/>
                <a:gd name="T16" fmla="*/ 204 w 216"/>
                <a:gd name="T17" fmla="*/ 108 h 216"/>
                <a:gd name="T18" fmla="*/ 108 w 216"/>
                <a:gd name="T19" fmla="*/ 1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6">
                  <a:moveTo>
                    <a:pt x="108" y="216"/>
                  </a:moveTo>
                  <a:cubicBezTo>
                    <a:pt x="49" y="216"/>
                    <a:pt x="0" y="168"/>
                    <a:pt x="0" y="108"/>
                  </a:cubicBezTo>
                  <a:cubicBezTo>
                    <a:pt x="0" y="49"/>
                    <a:pt x="49" y="0"/>
                    <a:pt x="108" y="0"/>
                  </a:cubicBezTo>
                  <a:cubicBezTo>
                    <a:pt x="168" y="0"/>
                    <a:pt x="216" y="49"/>
                    <a:pt x="216" y="108"/>
                  </a:cubicBezTo>
                  <a:cubicBezTo>
                    <a:pt x="216" y="168"/>
                    <a:pt x="168" y="216"/>
                    <a:pt x="108" y="216"/>
                  </a:cubicBezTo>
                  <a:close/>
                  <a:moveTo>
                    <a:pt x="108" y="12"/>
                  </a:moveTo>
                  <a:cubicBezTo>
                    <a:pt x="55" y="12"/>
                    <a:pt x="12" y="55"/>
                    <a:pt x="12" y="108"/>
                  </a:cubicBezTo>
                  <a:cubicBezTo>
                    <a:pt x="12" y="161"/>
                    <a:pt x="55" y="204"/>
                    <a:pt x="108" y="204"/>
                  </a:cubicBezTo>
                  <a:cubicBezTo>
                    <a:pt x="161" y="204"/>
                    <a:pt x="204" y="161"/>
                    <a:pt x="204" y="108"/>
                  </a:cubicBezTo>
                  <a:cubicBezTo>
                    <a:pt x="204" y="55"/>
                    <a:pt x="161" y="12"/>
                    <a:pt x="10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6" name="Freeform 30">
              <a:extLst>
                <a:ext uri="{FF2B5EF4-FFF2-40B4-BE49-F238E27FC236}">
                  <a16:creationId xmlns:a16="http://schemas.microsoft.com/office/drawing/2014/main" id="{30EE5BE5-ADD1-A2A2-5A7E-4A6D1E502521}"/>
                </a:ext>
              </a:extLst>
            </p:cNvPr>
            <p:cNvSpPr>
              <a:spLocks/>
            </p:cNvSpPr>
            <p:nvPr/>
          </p:nvSpPr>
          <p:spPr bwMode="auto">
            <a:xfrm>
              <a:off x="2606" y="704"/>
              <a:ext cx="18" cy="152"/>
            </a:xfrm>
            <a:custGeom>
              <a:avLst/>
              <a:gdLst>
                <a:gd name="T0" fmla="*/ 6 w 12"/>
                <a:gd name="T1" fmla="*/ 103 h 103"/>
                <a:gd name="T2" fmla="*/ 0 w 12"/>
                <a:gd name="T3" fmla="*/ 97 h 103"/>
                <a:gd name="T4" fmla="*/ 0 w 12"/>
                <a:gd name="T5" fmla="*/ 6 h 103"/>
                <a:gd name="T6" fmla="*/ 6 w 12"/>
                <a:gd name="T7" fmla="*/ 0 h 103"/>
                <a:gd name="T8" fmla="*/ 12 w 12"/>
                <a:gd name="T9" fmla="*/ 6 h 103"/>
                <a:gd name="T10" fmla="*/ 12 w 12"/>
                <a:gd name="T11" fmla="*/ 97 h 103"/>
                <a:gd name="T12" fmla="*/ 6 w 12"/>
                <a:gd name="T13" fmla="*/ 103 h 103"/>
              </a:gdLst>
              <a:ahLst/>
              <a:cxnLst>
                <a:cxn ang="0">
                  <a:pos x="T0" y="T1"/>
                </a:cxn>
                <a:cxn ang="0">
                  <a:pos x="T2" y="T3"/>
                </a:cxn>
                <a:cxn ang="0">
                  <a:pos x="T4" y="T5"/>
                </a:cxn>
                <a:cxn ang="0">
                  <a:pos x="T6" y="T7"/>
                </a:cxn>
                <a:cxn ang="0">
                  <a:pos x="T8" y="T9"/>
                </a:cxn>
                <a:cxn ang="0">
                  <a:pos x="T10" y="T11"/>
                </a:cxn>
                <a:cxn ang="0">
                  <a:pos x="T12" y="T13"/>
                </a:cxn>
              </a:cxnLst>
              <a:rect l="0" t="0" r="r" b="b"/>
              <a:pathLst>
                <a:path w="12" h="103">
                  <a:moveTo>
                    <a:pt x="6" y="103"/>
                  </a:moveTo>
                  <a:cubicBezTo>
                    <a:pt x="3" y="103"/>
                    <a:pt x="0" y="100"/>
                    <a:pt x="0" y="97"/>
                  </a:cubicBezTo>
                  <a:cubicBezTo>
                    <a:pt x="0" y="6"/>
                    <a:pt x="0" y="6"/>
                    <a:pt x="0" y="6"/>
                  </a:cubicBezTo>
                  <a:cubicBezTo>
                    <a:pt x="0" y="3"/>
                    <a:pt x="3" y="0"/>
                    <a:pt x="6" y="0"/>
                  </a:cubicBezTo>
                  <a:cubicBezTo>
                    <a:pt x="9" y="0"/>
                    <a:pt x="12" y="3"/>
                    <a:pt x="12" y="6"/>
                  </a:cubicBezTo>
                  <a:cubicBezTo>
                    <a:pt x="12" y="97"/>
                    <a:pt x="12" y="97"/>
                    <a:pt x="12" y="97"/>
                  </a:cubicBezTo>
                  <a:cubicBezTo>
                    <a:pt x="12" y="100"/>
                    <a:pt x="9" y="103"/>
                    <a:pt x="6"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7" name="Freeform 31">
              <a:extLst>
                <a:ext uri="{FF2B5EF4-FFF2-40B4-BE49-F238E27FC236}">
                  <a16:creationId xmlns:a16="http://schemas.microsoft.com/office/drawing/2014/main" id="{754AFCA8-DC29-07A9-EB0C-A5EEECE06B90}"/>
                </a:ext>
              </a:extLst>
            </p:cNvPr>
            <p:cNvSpPr>
              <a:spLocks/>
            </p:cNvSpPr>
            <p:nvPr/>
          </p:nvSpPr>
          <p:spPr bwMode="auto">
            <a:xfrm>
              <a:off x="2606" y="448"/>
              <a:ext cx="18" cy="149"/>
            </a:xfrm>
            <a:custGeom>
              <a:avLst/>
              <a:gdLst>
                <a:gd name="T0" fmla="*/ 6 w 12"/>
                <a:gd name="T1" fmla="*/ 101 h 101"/>
                <a:gd name="T2" fmla="*/ 0 w 12"/>
                <a:gd name="T3" fmla="*/ 95 h 101"/>
                <a:gd name="T4" fmla="*/ 0 w 12"/>
                <a:gd name="T5" fmla="*/ 6 h 101"/>
                <a:gd name="T6" fmla="*/ 6 w 12"/>
                <a:gd name="T7" fmla="*/ 0 h 101"/>
                <a:gd name="T8" fmla="*/ 12 w 12"/>
                <a:gd name="T9" fmla="*/ 6 h 101"/>
                <a:gd name="T10" fmla="*/ 12 w 12"/>
                <a:gd name="T11" fmla="*/ 95 h 101"/>
                <a:gd name="T12" fmla="*/ 6 w 12"/>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2" h="101">
                  <a:moveTo>
                    <a:pt x="6" y="101"/>
                  </a:moveTo>
                  <a:cubicBezTo>
                    <a:pt x="3" y="101"/>
                    <a:pt x="0" y="99"/>
                    <a:pt x="0" y="95"/>
                  </a:cubicBezTo>
                  <a:cubicBezTo>
                    <a:pt x="0" y="6"/>
                    <a:pt x="0" y="6"/>
                    <a:pt x="0" y="6"/>
                  </a:cubicBezTo>
                  <a:cubicBezTo>
                    <a:pt x="0" y="2"/>
                    <a:pt x="3" y="0"/>
                    <a:pt x="6" y="0"/>
                  </a:cubicBezTo>
                  <a:cubicBezTo>
                    <a:pt x="9" y="0"/>
                    <a:pt x="12" y="2"/>
                    <a:pt x="12" y="6"/>
                  </a:cubicBezTo>
                  <a:cubicBezTo>
                    <a:pt x="12" y="95"/>
                    <a:pt x="12" y="95"/>
                    <a:pt x="12" y="95"/>
                  </a:cubicBezTo>
                  <a:cubicBezTo>
                    <a:pt x="12" y="99"/>
                    <a:pt x="9" y="101"/>
                    <a:pt x="6"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8" name="Freeform 32">
              <a:extLst>
                <a:ext uri="{FF2B5EF4-FFF2-40B4-BE49-F238E27FC236}">
                  <a16:creationId xmlns:a16="http://schemas.microsoft.com/office/drawing/2014/main" id="{3755AB0C-CA00-0C51-479C-A0ECC08A272E}"/>
                </a:ext>
              </a:extLst>
            </p:cNvPr>
            <p:cNvSpPr>
              <a:spLocks/>
            </p:cNvSpPr>
            <p:nvPr/>
          </p:nvSpPr>
          <p:spPr bwMode="auto">
            <a:xfrm>
              <a:off x="2467" y="686"/>
              <a:ext cx="112" cy="113"/>
            </a:xfrm>
            <a:custGeom>
              <a:avLst/>
              <a:gdLst>
                <a:gd name="T0" fmla="*/ 7 w 76"/>
                <a:gd name="T1" fmla="*/ 76 h 76"/>
                <a:gd name="T2" fmla="*/ 2 w 76"/>
                <a:gd name="T3" fmla="*/ 74 h 76"/>
                <a:gd name="T4" fmla="*/ 2 w 76"/>
                <a:gd name="T5" fmla="*/ 66 h 76"/>
                <a:gd name="T6" fmla="*/ 66 w 76"/>
                <a:gd name="T7" fmla="*/ 3 h 76"/>
                <a:gd name="T8" fmla="*/ 74 w 76"/>
                <a:gd name="T9" fmla="*/ 3 h 76"/>
                <a:gd name="T10" fmla="*/ 74 w 76"/>
                <a:gd name="T11" fmla="*/ 11 h 76"/>
                <a:gd name="T12" fmla="*/ 11 w 76"/>
                <a:gd name="T13" fmla="*/ 74 h 76"/>
                <a:gd name="T14" fmla="*/ 7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 y="76"/>
                  </a:moveTo>
                  <a:cubicBezTo>
                    <a:pt x="5" y="76"/>
                    <a:pt x="4" y="75"/>
                    <a:pt x="2" y="74"/>
                  </a:cubicBezTo>
                  <a:cubicBezTo>
                    <a:pt x="0" y="72"/>
                    <a:pt x="0" y="68"/>
                    <a:pt x="2" y="66"/>
                  </a:cubicBezTo>
                  <a:cubicBezTo>
                    <a:pt x="66" y="3"/>
                    <a:pt x="66" y="3"/>
                    <a:pt x="66" y="3"/>
                  </a:cubicBezTo>
                  <a:cubicBezTo>
                    <a:pt x="68" y="0"/>
                    <a:pt x="72" y="0"/>
                    <a:pt x="74" y="3"/>
                  </a:cubicBezTo>
                  <a:cubicBezTo>
                    <a:pt x="76" y="5"/>
                    <a:pt x="76" y="9"/>
                    <a:pt x="74" y="11"/>
                  </a:cubicBezTo>
                  <a:cubicBezTo>
                    <a:pt x="11" y="74"/>
                    <a:pt x="11" y="74"/>
                    <a:pt x="11" y="74"/>
                  </a:cubicBezTo>
                  <a:cubicBezTo>
                    <a:pt x="10" y="75"/>
                    <a:pt x="8" y="76"/>
                    <a:pt x="7"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9" name="Freeform 33">
              <a:extLst>
                <a:ext uri="{FF2B5EF4-FFF2-40B4-BE49-F238E27FC236}">
                  <a16:creationId xmlns:a16="http://schemas.microsoft.com/office/drawing/2014/main" id="{0B57942B-5124-38BE-480B-EA8741AEFBC9}"/>
                </a:ext>
              </a:extLst>
            </p:cNvPr>
            <p:cNvSpPr>
              <a:spLocks/>
            </p:cNvSpPr>
            <p:nvPr/>
          </p:nvSpPr>
          <p:spPr bwMode="auto">
            <a:xfrm>
              <a:off x="2651" y="504"/>
              <a:ext cx="112" cy="111"/>
            </a:xfrm>
            <a:custGeom>
              <a:avLst/>
              <a:gdLst>
                <a:gd name="T0" fmla="*/ 6 w 76"/>
                <a:gd name="T1" fmla="*/ 75 h 75"/>
                <a:gd name="T2" fmla="*/ 2 w 76"/>
                <a:gd name="T3" fmla="*/ 74 h 75"/>
                <a:gd name="T4" fmla="*/ 2 w 76"/>
                <a:gd name="T5" fmla="*/ 65 h 75"/>
                <a:gd name="T6" fmla="*/ 65 w 76"/>
                <a:gd name="T7" fmla="*/ 2 h 75"/>
                <a:gd name="T8" fmla="*/ 74 w 76"/>
                <a:gd name="T9" fmla="*/ 2 h 75"/>
                <a:gd name="T10" fmla="*/ 74 w 76"/>
                <a:gd name="T11" fmla="*/ 10 h 75"/>
                <a:gd name="T12" fmla="*/ 11 w 76"/>
                <a:gd name="T13" fmla="*/ 74 h 75"/>
                <a:gd name="T14" fmla="*/ 6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 y="75"/>
                  </a:moveTo>
                  <a:cubicBezTo>
                    <a:pt x="5" y="75"/>
                    <a:pt x="3" y="75"/>
                    <a:pt x="2" y="74"/>
                  </a:cubicBezTo>
                  <a:cubicBezTo>
                    <a:pt x="0" y="71"/>
                    <a:pt x="0" y="67"/>
                    <a:pt x="2" y="65"/>
                  </a:cubicBezTo>
                  <a:cubicBezTo>
                    <a:pt x="65" y="2"/>
                    <a:pt x="65" y="2"/>
                    <a:pt x="65" y="2"/>
                  </a:cubicBezTo>
                  <a:cubicBezTo>
                    <a:pt x="68" y="0"/>
                    <a:pt x="71" y="0"/>
                    <a:pt x="74" y="2"/>
                  </a:cubicBezTo>
                  <a:cubicBezTo>
                    <a:pt x="76" y="4"/>
                    <a:pt x="76" y="8"/>
                    <a:pt x="74" y="10"/>
                  </a:cubicBezTo>
                  <a:cubicBezTo>
                    <a:pt x="11" y="74"/>
                    <a:pt x="11" y="74"/>
                    <a:pt x="11" y="74"/>
                  </a:cubicBezTo>
                  <a:cubicBezTo>
                    <a:pt x="9" y="75"/>
                    <a:pt x="8" y="75"/>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0" name="Freeform 34">
              <a:extLst>
                <a:ext uri="{FF2B5EF4-FFF2-40B4-BE49-F238E27FC236}">
                  <a16:creationId xmlns:a16="http://schemas.microsoft.com/office/drawing/2014/main" id="{BEEAF6AA-F977-324B-4633-DFF81DE352DB}"/>
                </a:ext>
              </a:extLst>
            </p:cNvPr>
            <p:cNvSpPr>
              <a:spLocks/>
            </p:cNvSpPr>
            <p:nvPr/>
          </p:nvSpPr>
          <p:spPr bwMode="auto">
            <a:xfrm>
              <a:off x="2467" y="504"/>
              <a:ext cx="114" cy="113"/>
            </a:xfrm>
            <a:custGeom>
              <a:avLst/>
              <a:gdLst>
                <a:gd name="T0" fmla="*/ 70 w 77"/>
                <a:gd name="T1" fmla="*/ 76 h 76"/>
                <a:gd name="T2" fmla="*/ 66 w 77"/>
                <a:gd name="T3" fmla="*/ 74 h 76"/>
                <a:gd name="T4" fmla="*/ 2 w 77"/>
                <a:gd name="T5" fmla="*/ 10 h 76"/>
                <a:gd name="T6" fmla="*/ 2 w 77"/>
                <a:gd name="T7" fmla="*/ 2 h 76"/>
                <a:gd name="T8" fmla="*/ 11 w 77"/>
                <a:gd name="T9" fmla="*/ 2 h 76"/>
                <a:gd name="T10" fmla="*/ 74 w 77"/>
                <a:gd name="T11" fmla="*/ 65 h 76"/>
                <a:gd name="T12" fmla="*/ 74 w 77"/>
                <a:gd name="T13" fmla="*/ 74 h 76"/>
                <a:gd name="T14" fmla="*/ 70 w 77"/>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6">
                  <a:moveTo>
                    <a:pt x="70" y="76"/>
                  </a:moveTo>
                  <a:cubicBezTo>
                    <a:pt x="69" y="76"/>
                    <a:pt x="67" y="75"/>
                    <a:pt x="66" y="74"/>
                  </a:cubicBezTo>
                  <a:cubicBezTo>
                    <a:pt x="2" y="10"/>
                    <a:pt x="2" y="10"/>
                    <a:pt x="2" y="10"/>
                  </a:cubicBezTo>
                  <a:cubicBezTo>
                    <a:pt x="0" y="8"/>
                    <a:pt x="0" y="4"/>
                    <a:pt x="2" y="2"/>
                  </a:cubicBezTo>
                  <a:cubicBezTo>
                    <a:pt x="5" y="0"/>
                    <a:pt x="9" y="0"/>
                    <a:pt x="11" y="2"/>
                  </a:cubicBezTo>
                  <a:cubicBezTo>
                    <a:pt x="74" y="65"/>
                    <a:pt x="74" y="65"/>
                    <a:pt x="74" y="65"/>
                  </a:cubicBezTo>
                  <a:cubicBezTo>
                    <a:pt x="77" y="68"/>
                    <a:pt x="77" y="71"/>
                    <a:pt x="74" y="74"/>
                  </a:cubicBezTo>
                  <a:cubicBezTo>
                    <a:pt x="73" y="75"/>
                    <a:pt x="72"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1" name="Freeform 35">
              <a:extLst>
                <a:ext uri="{FF2B5EF4-FFF2-40B4-BE49-F238E27FC236}">
                  <a16:creationId xmlns:a16="http://schemas.microsoft.com/office/drawing/2014/main" id="{9C90278A-F958-646D-AAD2-C32AA36F6D2E}"/>
                </a:ext>
              </a:extLst>
            </p:cNvPr>
            <p:cNvSpPr>
              <a:spLocks/>
            </p:cNvSpPr>
            <p:nvPr/>
          </p:nvSpPr>
          <p:spPr bwMode="auto">
            <a:xfrm>
              <a:off x="2651" y="686"/>
              <a:ext cx="112" cy="113"/>
            </a:xfrm>
            <a:custGeom>
              <a:avLst/>
              <a:gdLst>
                <a:gd name="T0" fmla="*/ 70 w 76"/>
                <a:gd name="T1" fmla="*/ 76 h 76"/>
                <a:gd name="T2" fmla="*/ 65 w 76"/>
                <a:gd name="T3" fmla="*/ 74 h 76"/>
                <a:gd name="T4" fmla="*/ 2 w 76"/>
                <a:gd name="T5" fmla="*/ 11 h 76"/>
                <a:gd name="T6" fmla="*/ 2 w 76"/>
                <a:gd name="T7" fmla="*/ 2 h 76"/>
                <a:gd name="T8" fmla="*/ 10 w 76"/>
                <a:gd name="T9" fmla="*/ 2 h 76"/>
                <a:gd name="T10" fmla="*/ 74 w 76"/>
                <a:gd name="T11" fmla="*/ 66 h 76"/>
                <a:gd name="T12" fmla="*/ 74 w 76"/>
                <a:gd name="T13" fmla="*/ 74 h 76"/>
                <a:gd name="T14" fmla="*/ 70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0" y="76"/>
                  </a:moveTo>
                  <a:cubicBezTo>
                    <a:pt x="68" y="76"/>
                    <a:pt x="66" y="75"/>
                    <a:pt x="65" y="74"/>
                  </a:cubicBezTo>
                  <a:cubicBezTo>
                    <a:pt x="2" y="11"/>
                    <a:pt x="2" y="11"/>
                    <a:pt x="2" y="11"/>
                  </a:cubicBezTo>
                  <a:cubicBezTo>
                    <a:pt x="0" y="9"/>
                    <a:pt x="0" y="5"/>
                    <a:pt x="2" y="2"/>
                  </a:cubicBezTo>
                  <a:cubicBezTo>
                    <a:pt x="4" y="0"/>
                    <a:pt x="8" y="0"/>
                    <a:pt x="10" y="2"/>
                  </a:cubicBezTo>
                  <a:cubicBezTo>
                    <a:pt x="74" y="66"/>
                    <a:pt x="74" y="66"/>
                    <a:pt x="74" y="66"/>
                  </a:cubicBezTo>
                  <a:cubicBezTo>
                    <a:pt x="76" y="68"/>
                    <a:pt x="76" y="72"/>
                    <a:pt x="74" y="74"/>
                  </a:cubicBezTo>
                  <a:cubicBezTo>
                    <a:pt x="73" y="75"/>
                    <a:pt x="71"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2" name="Freeform 36">
              <a:extLst>
                <a:ext uri="{FF2B5EF4-FFF2-40B4-BE49-F238E27FC236}">
                  <a16:creationId xmlns:a16="http://schemas.microsoft.com/office/drawing/2014/main" id="{A0157D4F-097E-45D2-F483-3542A80F246E}"/>
                </a:ext>
              </a:extLst>
            </p:cNvPr>
            <p:cNvSpPr>
              <a:spLocks/>
            </p:cNvSpPr>
            <p:nvPr/>
          </p:nvSpPr>
          <p:spPr bwMode="auto">
            <a:xfrm>
              <a:off x="2411"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99" y="0"/>
                    <a:pt x="102" y="2"/>
                    <a:pt x="102" y="6"/>
                  </a:cubicBezTo>
                  <a:cubicBezTo>
                    <a:pt x="102" y="9"/>
                    <a:pt x="99"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3" name="Freeform 37">
              <a:extLst>
                <a:ext uri="{FF2B5EF4-FFF2-40B4-BE49-F238E27FC236}">
                  <a16:creationId xmlns:a16="http://schemas.microsoft.com/office/drawing/2014/main" id="{40F371B7-34DC-8965-6038-DFFBBF82588F}"/>
                </a:ext>
              </a:extLst>
            </p:cNvPr>
            <p:cNvSpPr>
              <a:spLocks/>
            </p:cNvSpPr>
            <p:nvPr/>
          </p:nvSpPr>
          <p:spPr bwMode="auto">
            <a:xfrm>
              <a:off x="2668"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100" y="0"/>
                    <a:pt x="102" y="2"/>
                    <a:pt x="102" y="6"/>
                  </a:cubicBezTo>
                  <a:cubicBezTo>
                    <a:pt x="102" y="9"/>
                    <a:pt x="100"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28" name="Group 118">
            <a:extLst>
              <a:ext uri="{FF2B5EF4-FFF2-40B4-BE49-F238E27FC236}">
                <a16:creationId xmlns:a16="http://schemas.microsoft.com/office/drawing/2014/main" id="{D049B955-05F8-72FC-C347-3E78B157445D}"/>
              </a:ext>
            </a:extLst>
          </p:cNvPr>
          <p:cNvGrpSpPr>
            <a:grpSpLocks noChangeAspect="1"/>
          </p:cNvGrpSpPr>
          <p:nvPr/>
        </p:nvGrpSpPr>
        <p:grpSpPr bwMode="auto">
          <a:xfrm>
            <a:off x="3854147" y="4332377"/>
            <a:ext cx="372494" cy="369068"/>
            <a:chOff x="2399" y="2994"/>
            <a:chExt cx="435" cy="431"/>
          </a:xfrm>
          <a:solidFill>
            <a:schemeClr val="bg1"/>
          </a:solidFill>
        </p:grpSpPr>
        <p:sp>
          <p:nvSpPr>
            <p:cNvPr id="129" name="Freeform 119">
              <a:extLst>
                <a:ext uri="{FF2B5EF4-FFF2-40B4-BE49-F238E27FC236}">
                  <a16:creationId xmlns:a16="http://schemas.microsoft.com/office/drawing/2014/main" id="{4026C51D-AC69-D691-DB23-2A58F4CFA1D3}"/>
                </a:ext>
              </a:extLst>
            </p:cNvPr>
            <p:cNvSpPr>
              <a:spLocks noEditPoints="1"/>
            </p:cNvSpPr>
            <p:nvPr/>
          </p:nvSpPr>
          <p:spPr bwMode="auto">
            <a:xfrm>
              <a:off x="2412" y="3237"/>
              <a:ext cx="181" cy="180"/>
            </a:xfrm>
            <a:custGeom>
              <a:avLst/>
              <a:gdLst>
                <a:gd name="T0" fmla="*/ 26 w 123"/>
                <a:gd name="T1" fmla="*/ 122 h 122"/>
                <a:gd name="T2" fmla="*/ 26 w 123"/>
                <a:gd name="T3" fmla="*/ 122 h 122"/>
                <a:gd name="T4" fmla="*/ 9 w 123"/>
                <a:gd name="T5" fmla="*/ 115 h 122"/>
                <a:gd name="T6" fmla="*/ 9 w 123"/>
                <a:gd name="T7" fmla="*/ 81 h 122"/>
                <a:gd name="T8" fmla="*/ 88 w 123"/>
                <a:gd name="T9" fmla="*/ 3 h 122"/>
                <a:gd name="T10" fmla="*/ 96 w 123"/>
                <a:gd name="T11" fmla="*/ 3 h 122"/>
                <a:gd name="T12" fmla="*/ 122 w 123"/>
                <a:gd name="T13" fmla="*/ 28 h 122"/>
                <a:gd name="T14" fmla="*/ 123 w 123"/>
                <a:gd name="T15" fmla="*/ 32 h 122"/>
                <a:gd name="T16" fmla="*/ 122 w 123"/>
                <a:gd name="T17" fmla="*/ 37 h 122"/>
                <a:gd name="T18" fmla="*/ 43 w 123"/>
                <a:gd name="T19" fmla="*/ 115 h 122"/>
                <a:gd name="T20" fmla="*/ 43 w 123"/>
                <a:gd name="T21" fmla="*/ 115 h 122"/>
                <a:gd name="T22" fmla="*/ 26 w 123"/>
                <a:gd name="T23" fmla="*/ 122 h 122"/>
                <a:gd name="T24" fmla="*/ 92 w 123"/>
                <a:gd name="T25" fmla="*/ 15 h 122"/>
                <a:gd name="T26" fmla="*/ 17 w 123"/>
                <a:gd name="T27" fmla="*/ 90 h 122"/>
                <a:gd name="T28" fmla="*/ 17 w 123"/>
                <a:gd name="T29" fmla="*/ 107 h 122"/>
                <a:gd name="T30" fmla="*/ 26 w 123"/>
                <a:gd name="T31" fmla="*/ 110 h 122"/>
                <a:gd name="T32" fmla="*/ 34 w 123"/>
                <a:gd name="T33" fmla="*/ 107 h 122"/>
                <a:gd name="T34" fmla="*/ 109 w 123"/>
                <a:gd name="T35" fmla="*/ 32 h 122"/>
                <a:gd name="T36" fmla="*/ 92 w 123"/>
                <a:gd name="T37"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22">
                  <a:moveTo>
                    <a:pt x="26" y="122"/>
                  </a:moveTo>
                  <a:cubicBezTo>
                    <a:pt x="26" y="122"/>
                    <a:pt x="26" y="122"/>
                    <a:pt x="26" y="122"/>
                  </a:cubicBezTo>
                  <a:cubicBezTo>
                    <a:pt x="19" y="122"/>
                    <a:pt x="13" y="120"/>
                    <a:pt x="9" y="115"/>
                  </a:cubicBezTo>
                  <a:cubicBezTo>
                    <a:pt x="0" y="106"/>
                    <a:pt x="0" y="91"/>
                    <a:pt x="9" y="81"/>
                  </a:cubicBezTo>
                  <a:cubicBezTo>
                    <a:pt x="88" y="3"/>
                    <a:pt x="88" y="3"/>
                    <a:pt x="88" y="3"/>
                  </a:cubicBezTo>
                  <a:cubicBezTo>
                    <a:pt x="90" y="0"/>
                    <a:pt x="94" y="0"/>
                    <a:pt x="96" y="3"/>
                  </a:cubicBezTo>
                  <a:cubicBezTo>
                    <a:pt x="122" y="28"/>
                    <a:pt x="122" y="28"/>
                    <a:pt x="122" y="28"/>
                  </a:cubicBezTo>
                  <a:cubicBezTo>
                    <a:pt x="123" y="29"/>
                    <a:pt x="123" y="31"/>
                    <a:pt x="123" y="32"/>
                  </a:cubicBezTo>
                  <a:cubicBezTo>
                    <a:pt x="123" y="34"/>
                    <a:pt x="123" y="35"/>
                    <a:pt x="122" y="37"/>
                  </a:cubicBezTo>
                  <a:cubicBezTo>
                    <a:pt x="43" y="115"/>
                    <a:pt x="43" y="115"/>
                    <a:pt x="43" y="115"/>
                  </a:cubicBezTo>
                  <a:cubicBezTo>
                    <a:pt x="43" y="115"/>
                    <a:pt x="43" y="115"/>
                    <a:pt x="43" y="115"/>
                  </a:cubicBezTo>
                  <a:cubicBezTo>
                    <a:pt x="38" y="120"/>
                    <a:pt x="32" y="122"/>
                    <a:pt x="26" y="122"/>
                  </a:cubicBezTo>
                  <a:close/>
                  <a:moveTo>
                    <a:pt x="92" y="15"/>
                  </a:moveTo>
                  <a:cubicBezTo>
                    <a:pt x="17" y="90"/>
                    <a:pt x="17" y="90"/>
                    <a:pt x="17" y="90"/>
                  </a:cubicBezTo>
                  <a:cubicBezTo>
                    <a:pt x="13" y="95"/>
                    <a:pt x="13" y="102"/>
                    <a:pt x="17" y="107"/>
                  </a:cubicBezTo>
                  <a:cubicBezTo>
                    <a:pt x="20" y="109"/>
                    <a:pt x="23" y="111"/>
                    <a:pt x="26" y="110"/>
                  </a:cubicBezTo>
                  <a:cubicBezTo>
                    <a:pt x="29" y="110"/>
                    <a:pt x="32" y="109"/>
                    <a:pt x="34" y="107"/>
                  </a:cubicBezTo>
                  <a:cubicBezTo>
                    <a:pt x="109" y="32"/>
                    <a:pt x="109" y="32"/>
                    <a:pt x="109" y="32"/>
                  </a:cubicBezTo>
                  <a:lnTo>
                    <a:pt x="9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0" name="Freeform 120">
              <a:extLst>
                <a:ext uri="{FF2B5EF4-FFF2-40B4-BE49-F238E27FC236}">
                  <a16:creationId xmlns:a16="http://schemas.microsoft.com/office/drawing/2014/main" id="{7831C24D-0C18-1764-B697-3EC45B506650}"/>
                </a:ext>
              </a:extLst>
            </p:cNvPr>
            <p:cNvSpPr>
              <a:spLocks/>
            </p:cNvSpPr>
            <p:nvPr/>
          </p:nvSpPr>
          <p:spPr bwMode="auto">
            <a:xfrm>
              <a:off x="2520" y="3219"/>
              <a:ext cx="94" cy="93"/>
            </a:xfrm>
            <a:custGeom>
              <a:avLst/>
              <a:gdLst>
                <a:gd name="T0" fmla="*/ 57 w 64"/>
                <a:gd name="T1" fmla="*/ 63 h 63"/>
                <a:gd name="T2" fmla="*/ 53 w 64"/>
                <a:gd name="T3" fmla="*/ 61 h 63"/>
                <a:gd name="T4" fmla="*/ 2 w 64"/>
                <a:gd name="T5" fmla="*/ 10 h 63"/>
                <a:gd name="T6" fmla="*/ 2 w 64"/>
                <a:gd name="T7" fmla="*/ 2 h 63"/>
                <a:gd name="T8" fmla="*/ 11 w 64"/>
                <a:gd name="T9" fmla="*/ 2 h 63"/>
                <a:gd name="T10" fmla="*/ 61 w 64"/>
                <a:gd name="T11" fmla="*/ 53 h 63"/>
                <a:gd name="T12" fmla="*/ 61 w 64"/>
                <a:gd name="T13" fmla="*/ 61 h 63"/>
                <a:gd name="T14" fmla="*/ 57 w 64"/>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3">
                  <a:moveTo>
                    <a:pt x="57" y="63"/>
                  </a:moveTo>
                  <a:cubicBezTo>
                    <a:pt x="56" y="63"/>
                    <a:pt x="54" y="62"/>
                    <a:pt x="53" y="61"/>
                  </a:cubicBezTo>
                  <a:cubicBezTo>
                    <a:pt x="2" y="10"/>
                    <a:pt x="2" y="10"/>
                    <a:pt x="2" y="10"/>
                  </a:cubicBezTo>
                  <a:cubicBezTo>
                    <a:pt x="0" y="8"/>
                    <a:pt x="0" y="4"/>
                    <a:pt x="2" y="2"/>
                  </a:cubicBezTo>
                  <a:cubicBezTo>
                    <a:pt x="4" y="0"/>
                    <a:pt x="8" y="0"/>
                    <a:pt x="11" y="2"/>
                  </a:cubicBezTo>
                  <a:cubicBezTo>
                    <a:pt x="61" y="53"/>
                    <a:pt x="61" y="53"/>
                    <a:pt x="61" y="53"/>
                  </a:cubicBezTo>
                  <a:cubicBezTo>
                    <a:pt x="64" y="55"/>
                    <a:pt x="64" y="59"/>
                    <a:pt x="61" y="61"/>
                  </a:cubicBezTo>
                  <a:cubicBezTo>
                    <a:pt x="60" y="62"/>
                    <a:pt x="59" y="63"/>
                    <a:pt x="57"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1" name="Freeform 121">
              <a:extLst>
                <a:ext uri="{FF2B5EF4-FFF2-40B4-BE49-F238E27FC236}">
                  <a16:creationId xmlns:a16="http://schemas.microsoft.com/office/drawing/2014/main" id="{2799E93A-BEF0-C95B-D1C6-3F240C94252E}"/>
                </a:ext>
              </a:extLst>
            </p:cNvPr>
            <p:cNvSpPr>
              <a:spLocks/>
            </p:cNvSpPr>
            <p:nvPr/>
          </p:nvSpPr>
          <p:spPr bwMode="auto">
            <a:xfrm>
              <a:off x="2559" y="3069"/>
              <a:ext cx="203" cy="203"/>
            </a:xfrm>
            <a:custGeom>
              <a:avLst/>
              <a:gdLst>
                <a:gd name="T0" fmla="*/ 14 w 203"/>
                <a:gd name="T1" fmla="*/ 203 h 203"/>
                <a:gd name="T2" fmla="*/ 0 w 203"/>
                <a:gd name="T3" fmla="*/ 190 h 203"/>
                <a:gd name="T4" fmla="*/ 191 w 203"/>
                <a:gd name="T5" fmla="*/ 0 h 203"/>
                <a:gd name="T6" fmla="*/ 203 w 203"/>
                <a:gd name="T7" fmla="*/ 14 h 203"/>
                <a:gd name="T8" fmla="*/ 14 w 203"/>
                <a:gd name="T9" fmla="*/ 203 h 203"/>
              </a:gdLst>
              <a:ahLst/>
              <a:cxnLst>
                <a:cxn ang="0">
                  <a:pos x="T0" y="T1"/>
                </a:cxn>
                <a:cxn ang="0">
                  <a:pos x="T2" y="T3"/>
                </a:cxn>
                <a:cxn ang="0">
                  <a:pos x="T4" y="T5"/>
                </a:cxn>
                <a:cxn ang="0">
                  <a:pos x="T6" y="T7"/>
                </a:cxn>
                <a:cxn ang="0">
                  <a:pos x="T8" y="T9"/>
                </a:cxn>
              </a:cxnLst>
              <a:rect l="0" t="0" r="r" b="b"/>
              <a:pathLst>
                <a:path w="203" h="203">
                  <a:moveTo>
                    <a:pt x="14" y="203"/>
                  </a:moveTo>
                  <a:lnTo>
                    <a:pt x="0" y="190"/>
                  </a:lnTo>
                  <a:lnTo>
                    <a:pt x="191" y="0"/>
                  </a:lnTo>
                  <a:lnTo>
                    <a:pt x="203" y="14"/>
                  </a:lnTo>
                  <a:lnTo>
                    <a:pt x="14"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2" name="Freeform 122">
              <a:extLst>
                <a:ext uri="{FF2B5EF4-FFF2-40B4-BE49-F238E27FC236}">
                  <a16:creationId xmlns:a16="http://schemas.microsoft.com/office/drawing/2014/main" id="{E2F0281B-5824-FFC0-857F-2BBB211B9496}"/>
                </a:ext>
              </a:extLst>
            </p:cNvPr>
            <p:cNvSpPr>
              <a:spLocks noEditPoints="1"/>
            </p:cNvSpPr>
            <p:nvPr/>
          </p:nvSpPr>
          <p:spPr bwMode="auto">
            <a:xfrm>
              <a:off x="2723" y="3000"/>
              <a:ext cx="108" cy="106"/>
            </a:xfrm>
            <a:custGeom>
              <a:avLst/>
              <a:gdLst>
                <a:gd name="T0" fmla="*/ 36 w 73"/>
                <a:gd name="T1" fmla="*/ 72 h 72"/>
                <a:gd name="T2" fmla="*/ 32 w 73"/>
                <a:gd name="T3" fmla="*/ 70 h 72"/>
                <a:gd name="T4" fmla="*/ 2 w 73"/>
                <a:gd name="T5" fmla="*/ 40 h 72"/>
                <a:gd name="T6" fmla="*/ 0 w 73"/>
                <a:gd name="T7" fmla="*/ 35 h 72"/>
                <a:gd name="T8" fmla="*/ 3 w 73"/>
                <a:gd name="T9" fmla="*/ 31 h 72"/>
                <a:gd name="T10" fmla="*/ 45 w 73"/>
                <a:gd name="T11" fmla="*/ 2 h 72"/>
                <a:gd name="T12" fmla="*/ 53 w 73"/>
                <a:gd name="T13" fmla="*/ 2 h 72"/>
                <a:gd name="T14" fmla="*/ 71 w 73"/>
                <a:gd name="T15" fmla="*/ 20 h 72"/>
                <a:gd name="T16" fmla="*/ 72 w 73"/>
                <a:gd name="T17" fmla="*/ 28 h 72"/>
                <a:gd name="T18" fmla="*/ 41 w 73"/>
                <a:gd name="T19" fmla="*/ 69 h 72"/>
                <a:gd name="T20" fmla="*/ 36 w 73"/>
                <a:gd name="T21" fmla="*/ 72 h 72"/>
                <a:gd name="T22" fmla="*/ 36 w 73"/>
                <a:gd name="T23" fmla="*/ 72 h 72"/>
                <a:gd name="T24" fmla="*/ 16 w 73"/>
                <a:gd name="T25" fmla="*/ 37 h 72"/>
                <a:gd name="T26" fmla="*/ 35 w 73"/>
                <a:gd name="T27" fmla="*/ 57 h 72"/>
                <a:gd name="T28" fmla="*/ 59 w 73"/>
                <a:gd name="T29" fmla="*/ 25 h 72"/>
                <a:gd name="T30" fmla="*/ 48 w 73"/>
                <a:gd name="T31" fmla="*/ 14 h 72"/>
                <a:gd name="T32" fmla="*/ 16 w 73"/>
                <a:gd name="T33"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72">
                  <a:moveTo>
                    <a:pt x="36" y="72"/>
                  </a:moveTo>
                  <a:cubicBezTo>
                    <a:pt x="34" y="72"/>
                    <a:pt x="33" y="71"/>
                    <a:pt x="32" y="70"/>
                  </a:cubicBezTo>
                  <a:cubicBezTo>
                    <a:pt x="2" y="40"/>
                    <a:pt x="2" y="40"/>
                    <a:pt x="2" y="40"/>
                  </a:cubicBezTo>
                  <a:cubicBezTo>
                    <a:pt x="1" y="39"/>
                    <a:pt x="0" y="37"/>
                    <a:pt x="0" y="35"/>
                  </a:cubicBezTo>
                  <a:cubicBezTo>
                    <a:pt x="1" y="34"/>
                    <a:pt x="1" y="32"/>
                    <a:pt x="3" y="31"/>
                  </a:cubicBezTo>
                  <a:cubicBezTo>
                    <a:pt x="45" y="2"/>
                    <a:pt x="45" y="2"/>
                    <a:pt x="45" y="2"/>
                  </a:cubicBezTo>
                  <a:cubicBezTo>
                    <a:pt x="48" y="0"/>
                    <a:pt x="51" y="0"/>
                    <a:pt x="53" y="2"/>
                  </a:cubicBezTo>
                  <a:cubicBezTo>
                    <a:pt x="71" y="20"/>
                    <a:pt x="71" y="20"/>
                    <a:pt x="71" y="20"/>
                  </a:cubicBezTo>
                  <a:cubicBezTo>
                    <a:pt x="73" y="22"/>
                    <a:pt x="73" y="26"/>
                    <a:pt x="72" y="28"/>
                  </a:cubicBezTo>
                  <a:cubicBezTo>
                    <a:pt x="41" y="69"/>
                    <a:pt x="41" y="69"/>
                    <a:pt x="41" y="69"/>
                  </a:cubicBezTo>
                  <a:cubicBezTo>
                    <a:pt x="40" y="71"/>
                    <a:pt x="38" y="72"/>
                    <a:pt x="36" y="72"/>
                  </a:cubicBezTo>
                  <a:cubicBezTo>
                    <a:pt x="36" y="72"/>
                    <a:pt x="36" y="72"/>
                    <a:pt x="36" y="72"/>
                  </a:cubicBezTo>
                  <a:close/>
                  <a:moveTo>
                    <a:pt x="16" y="37"/>
                  </a:moveTo>
                  <a:cubicBezTo>
                    <a:pt x="35" y="57"/>
                    <a:pt x="35" y="57"/>
                    <a:pt x="35" y="57"/>
                  </a:cubicBezTo>
                  <a:cubicBezTo>
                    <a:pt x="59" y="25"/>
                    <a:pt x="59" y="25"/>
                    <a:pt x="59" y="25"/>
                  </a:cubicBezTo>
                  <a:cubicBezTo>
                    <a:pt x="48" y="14"/>
                    <a:pt x="48" y="14"/>
                    <a:pt x="48" y="14"/>
                  </a:cubicBezTo>
                  <a:lnTo>
                    <a:pt x="1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3" name="Freeform 123">
              <a:extLst>
                <a:ext uri="{FF2B5EF4-FFF2-40B4-BE49-F238E27FC236}">
                  <a16:creationId xmlns:a16="http://schemas.microsoft.com/office/drawing/2014/main" id="{60707FD5-75FB-A20F-BDE8-975E3F805CA7}"/>
                </a:ext>
              </a:extLst>
            </p:cNvPr>
            <p:cNvSpPr>
              <a:spLocks/>
            </p:cNvSpPr>
            <p:nvPr/>
          </p:nvSpPr>
          <p:spPr bwMode="auto">
            <a:xfrm>
              <a:off x="2399" y="2994"/>
              <a:ext cx="224" cy="225"/>
            </a:xfrm>
            <a:custGeom>
              <a:avLst/>
              <a:gdLst>
                <a:gd name="T0" fmla="*/ 118 w 152"/>
                <a:gd name="T1" fmla="*/ 152 h 152"/>
                <a:gd name="T2" fmla="*/ 76 w 152"/>
                <a:gd name="T3" fmla="*/ 110 h 152"/>
                <a:gd name="T4" fmla="*/ 20 w 152"/>
                <a:gd name="T5" fmla="*/ 97 h 152"/>
                <a:gd name="T6" fmla="*/ 9 w 152"/>
                <a:gd name="T7" fmla="*/ 38 h 152"/>
                <a:gd name="T8" fmla="*/ 13 w 152"/>
                <a:gd name="T9" fmla="*/ 35 h 152"/>
                <a:gd name="T10" fmla="*/ 18 w 152"/>
                <a:gd name="T11" fmla="*/ 36 h 152"/>
                <a:gd name="T12" fmla="*/ 41 w 152"/>
                <a:gd name="T13" fmla="*/ 58 h 152"/>
                <a:gd name="T14" fmla="*/ 57 w 152"/>
                <a:gd name="T15" fmla="*/ 58 h 152"/>
                <a:gd name="T16" fmla="*/ 57 w 152"/>
                <a:gd name="T17" fmla="*/ 42 h 152"/>
                <a:gd name="T18" fmla="*/ 36 w 152"/>
                <a:gd name="T19" fmla="*/ 18 h 152"/>
                <a:gd name="T20" fmla="*/ 35 w 152"/>
                <a:gd name="T21" fmla="*/ 13 h 152"/>
                <a:gd name="T22" fmla="*/ 38 w 152"/>
                <a:gd name="T23" fmla="*/ 9 h 152"/>
                <a:gd name="T24" fmla="*/ 97 w 152"/>
                <a:gd name="T25" fmla="*/ 20 h 152"/>
                <a:gd name="T26" fmla="*/ 110 w 152"/>
                <a:gd name="T27" fmla="*/ 76 h 152"/>
                <a:gd name="T28" fmla="*/ 152 w 152"/>
                <a:gd name="T29" fmla="*/ 118 h 152"/>
                <a:gd name="T30" fmla="*/ 143 w 152"/>
                <a:gd name="T31" fmla="*/ 126 h 152"/>
                <a:gd name="T32" fmla="*/ 98 w 152"/>
                <a:gd name="T33" fmla="*/ 82 h 152"/>
                <a:gd name="T34" fmla="*/ 97 w 152"/>
                <a:gd name="T35" fmla="*/ 75 h 152"/>
                <a:gd name="T36" fmla="*/ 88 w 152"/>
                <a:gd name="T37" fmla="*/ 29 h 152"/>
                <a:gd name="T38" fmla="*/ 51 w 152"/>
                <a:gd name="T39" fmla="*/ 17 h 152"/>
                <a:gd name="T40" fmla="*/ 67 w 152"/>
                <a:gd name="T41" fmla="*/ 36 h 152"/>
                <a:gd name="T42" fmla="*/ 69 w 152"/>
                <a:gd name="T43" fmla="*/ 40 h 152"/>
                <a:gd name="T44" fmla="*/ 69 w 152"/>
                <a:gd name="T45" fmla="*/ 64 h 152"/>
                <a:gd name="T46" fmla="*/ 63 w 152"/>
                <a:gd name="T47" fmla="*/ 70 h 152"/>
                <a:gd name="T48" fmla="*/ 39 w 152"/>
                <a:gd name="T49" fmla="*/ 70 h 152"/>
                <a:gd name="T50" fmla="*/ 35 w 152"/>
                <a:gd name="T51" fmla="*/ 68 h 152"/>
                <a:gd name="T52" fmla="*/ 17 w 152"/>
                <a:gd name="T53" fmla="*/ 52 h 152"/>
                <a:gd name="T54" fmla="*/ 29 w 152"/>
                <a:gd name="T55" fmla="*/ 89 h 152"/>
                <a:gd name="T56" fmla="*/ 75 w 152"/>
                <a:gd name="T57" fmla="*/ 97 h 152"/>
                <a:gd name="T58" fmla="*/ 81 w 152"/>
                <a:gd name="T59" fmla="*/ 99 h 152"/>
                <a:gd name="T60" fmla="*/ 126 w 152"/>
                <a:gd name="T61" fmla="*/ 144 h 152"/>
                <a:gd name="T62" fmla="*/ 118 w 152"/>
                <a:gd name="T6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52">
                  <a:moveTo>
                    <a:pt x="118" y="152"/>
                  </a:moveTo>
                  <a:cubicBezTo>
                    <a:pt x="76" y="110"/>
                    <a:pt x="76" y="110"/>
                    <a:pt x="76" y="110"/>
                  </a:cubicBezTo>
                  <a:cubicBezTo>
                    <a:pt x="56" y="117"/>
                    <a:pt x="35" y="112"/>
                    <a:pt x="20" y="97"/>
                  </a:cubicBezTo>
                  <a:cubicBezTo>
                    <a:pt x="5" y="82"/>
                    <a:pt x="0" y="59"/>
                    <a:pt x="9" y="38"/>
                  </a:cubicBezTo>
                  <a:cubicBezTo>
                    <a:pt x="9" y="37"/>
                    <a:pt x="11" y="35"/>
                    <a:pt x="13" y="35"/>
                  </a:cubicBezTo>
                  <a:cubicBezTo>
                    <a:pt x="15" y="34"/>
                    <a:pt x="17" y="35"/>
                    <a:pt x="18" y="36"/>
                  </a:cubicBezTo>
                  <a:cubicBezTo>
                    <a:pt x="41" y="58"/>
                    <a:pt x="41" y="58"/>
                    <a:pt x="41" y="58"/>
                  </a:cubicBezTo>
                  <a:cubicBezTo>
                    <a:pt x="57" y="58"/>
                    <a:pt x="57" y="58"/>
                    <a:pt x="57" y="58"/>
                  </a:cubicBezTo>
                  <a:cubicBezTo>
                    <a:pt x="57" y="42"/>
                    <a:pt x="57" y="42"/>
                    <a:pt x="57" y="42"/>
                  </a:cubicBezTo>
                  <a:cubicBezTo>
                    <a:pt x="36" y="18"/>
                    <a:pt x="36" y="18"/>
                    <a:pt x="36" y="18"/>
                  </a:cubicBezTo>
                  <a:cubicBezTo>
                    <a:pt x="35" y="17"/>
                    <a:pt x="34" y="15"/>
                    <a:pt x="35" y="13"/>
                  </a:cubicBezTo>
                  <a:cubicBezTo>
                    <a:pt x="35" y="11"/>
                    <a:pt x="36" y="10"/>
                    <a:pt x="38" y="9"/>
                  </a:cubicBezTo>
                  <a:cubicBezTo>
                    <a:pt x="59" y="0"/>
                    <a:pt x="81" y="5"/>
                    <a:pt x="97" y="20"/>
                  </a:cubicBezTo>
                  <a:cubicBezTo>
                    <a:pt x="111" y="35"/>
                    <a:pt x="116" y="56"/>
                    <a:pt x="110" y="76"/>
                  </a:cubicBezTo>
                  <a:cubicBezTo>
                    <a:pt x="152" y="118"/>
                    <a:pt x="152" y="118"/>
                    <a:pt x="152" y="118"/>
                  </a:cubicBezTo>
                  <a:cubicBezTo>
                    <a:pt x="143" y="126"/>
                    <a:pt x="143" y="126"/>
                    <a:pt x="143" y="126"/>
                  </a:cubicBezTo>
                  <a:cubicBezTo>
                    <a:pt x="98" y="82"/>
                    <a:pt x="98" y="82"/>
                    <a:pt x="98" y="82"/>
                  </a:cubicBezTo>
                  <a:cubicBezTo>
                    <a:pt x="97" y="80"/>
                    <a:pt x="96" y="77"/>
                    <a:pt x="97" y="75"/>
                  </a:cubicBezTo>
                  <a:cubicBezTo>
                    <a:pt x="104" y="59"/>
                    <a:pt x="100" y="41"/>
                    <a:pt x="88" y="29"/>
                  </a:cubicBezTo>
                  <a:cubicBezTo>
                    <a:pt x="78" y="19"/>
                    <a:pt x="64" y="15"/>
                    <a:pt x="51" y="17"/>
                  </a:cubicBezTo>
                  <a:cubicBezTo>
                    <a:pt x="67" y="36"/>
                    <a:pt x="67" y="36"/>
                    <a:pt x="67" y="36"/>
                  </a:cubicBezTo>
                  <a:cubicBezTo>
                    <a:pt x="68" y="37"/>
                    <a:pt x="69" y="38"/>
                    <a:pt x="69" y="40"/>
                  </a:cubicBezTo>
                  <a:cubicBezTo>
                    <a:pt x="69" y="64"/>
                    <a:pt x="69" y="64"/>
                    <a:pt x="69" y="64"/>
                  </a:cubicBezTo>
                  <a:cubicBezTo>
                    <a:pt x="69" y="67"/>
                    <a:pt x="66" y="70"/>
                    <a:pt x="63" y="70"/>
                  </a:cubicBezTo>
                  <a:cubicBezTo>
                    <a:pt x="39" y="70"/>
                    <a:pt x="39" y="70"/>
                    <a:pt x="39" y="70"/>
                  </a:cubicBezTo>
                  <a:cubicBezTo>
                    <a:pt x="37" y="70"/>
                    <a:pt x="36" y="69"/>
                    <a:pt x="35" y="68"/>
                  </a:cubicBezTo>
                  <a:cubicBezTo>
                    <a:pt x="17" y="52"/>
                    <a:pt x="17" y="52"/>
                    <a:pt x="17" y="52"/>
                  </a:cubicBezTo>
                  <a:cubicBezTo>
                    <a:pt x="15" y="65"/>
                    <a:pt x="19" y="79"/>
                    <a:pt x="29" y="89"/>
                  </a:cubicBezTo>
                  <a:cubicBezTo>
                    <a:pt x="41" y="101"/>
                    <a:pt x="59" y="104"/>
                    <a:pt x="75" y="97"/>
                  </a:cubicBezTo>
                  <a:cubicBezTo>
                    <a:pt x="77" y="96"/>
                    <a:pt x="80" y="97"/>
                    <a:pt x="81" y="99"/>
                  </a:cubicBezTo>
                  <a:cubicBezTo>
                    <a:pt x="126" y="144"/>
                    <a:pt x="126" y="144"/>
                    <a:pt x="126" y="144"/>
                  </a:cubicBezTo>
                  <a:lnTo>
                    <a:pt x="118"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4" name="Freeform 124">
              <a:extLst>
                <a:ext uri="{FF2B5EF4-FFF2-40B4-BE49-F238E27FC236}">
                  <a16:creationId xmlns:a16="http://schemas.microsoft.com/office/drawing/2014/main" id="{50A8E6D1-6C82-AF56-B3B6-57BC24101B95}"/>
                </a:ext>
              </a:extLst>
            </p:cNvPr>
            <p:cNvSpPr>
              <a:spLocks/>
            </p:cNvSpPr>
            <p:nvPr/>
          </p:nvSpPr>
          <p:spPr bwMode="auto">
            <a:xfrm>
              <a:off x="2610" y="3206"/>
              <a:ext cx="224" cy="219"/>
            </a:xfrm>
            <a:custGeom>
              <a:avLst/>
              <a:gdLst>
                <a:gd name="T0" fmla="*/ 94 w 152"/>
                <a:gd name="T1" fmla="*/ 148 h 148"/>
                <a:gd name="T2" fmla="*/ 55 w 152"/>
                <a:gd name="T3" fmla="*/ 132 h 148"/>
                <a:gd name="T4" fmla="*/ 43 w 152"/>
                <a:gd name="T5" fmla="*/ 77 h 148"/>
                <a:gd name="T6" fmla="*/ 0 w 152"/>
                <a:gd name="T7" fmla="*/ 34 h 148"/>
                <a:gd name="T8" fmla="*/ 9 w 152"/>
                <a:gd name="T9" fmla="*/ 26 h 148"/>
                <a:gd name="T10" fmla="*/ 54 w 152"/>
                <a:gd name="T11" fmla="*/ 71 h 148"/>
                <a:gd name="T12" fmla="*/ 55 w 152"/>
                <a:gd name="T13" fmla="*/ 77 h 148"/>
                <a:gd name="T14" fmla="*/ 64 w 152"/>
                <a:gd name="T15" fmla="*/ 124 h 148"/>
                <a:gd name="T16" fmla="*/ 101 w 152"/>
                <a:gd name="T17" fmla="*/ 135 h 148"/>
                <a:gd name="T18" fmla="*/ 84 w 152"/>
                <a:gd name="T19" fmla="*/ 117 h 148"/>
                <a:gd name="T20" fmla="*/ 82 w 152"/>
                <a:gd name="T21" fmla="*/ 113 h 148"/>
                <a:gd name="T22" fmla="*/ 82 w 152"/>
                <a:gd name="T23" fmla="*/ 89 h 148"/>
                <a:gd name="T24" fmla="*/ 88 w 152"/>
                <a:gd name="T25" fmla="*/ 83 h 148"/>
                <a:gd name="T26" fmla="*/ 112 w 152"/>
                <a:gd name="T27" fmla="*/ 83 h 148"/>
                <a:gd name="T28" fmla="*/ 116 w 152"/>
                <a:gd name="T29" fmla="*/ 84 h 148"/>
                <a:gd name="T30" fmla="*/ 135 w 152"/>
                <a:gd name="T31" fmla="*/ 102 h 148"/>
                <a:gd name="T32" fmla="*/ 123 w 152"/>
                <a:gd name="T33" fmla="*/ 64 h 148"/>
                <a:gd name="T34" fmla="*/ 77 w 152"/>
                <a:gd name="T35" fmla="*/ 55 h 148"/>
                <a:gd name="T36" fmla="*/ 71 w 152"/>
                <a:gd name="T37" fmla="*/ 54 h 148"/>
                <a:gd name="T38" fmla="*/ 26 w 152"/>
                <a:gd name="T39" fmla="*/ 9 h 148"/>
                <a:gd name="T40" fmla="*/ 34 w 152"/>
                <a:gd name="T41" fmla="*/ 0 h 148"/>
                <a:gd name="T42" fmla="*/ 76 w 152"/>
                <a:gd name="T43" fmla="*/ 43 h 148"/>
                <a:gd name="T44" fmla="*/ 132 w 152"/>
                <a:gd name="T45" fmla="*/ 56 h 148"/>
                <a:gd name="T46" fmla="*/ 143 w 152"/>
                <a:gd name="T47" fmla="*/ 115 h 148"/>
                <a:gd name="T48" fmla="*/ 139 w 152"/>
                <a:gd name="T49" fmla="*/ 118 h 148"/>
                <a:gd name="T50" fmla="*/ 134 w 152"/>
                <a:gd name="T51" fmla="*/ 117 h 148"/>
                <a:gd name="T52" fmla="*/ 110 w 152"/>
                <a:gd name="T53" fmla="*/ 95 h 148"/>
                <a:gd name="T54" fmla="*/ 94 w 152"/>
                <a:gd name="T55" fmla="*/ 95 h 148"/>
                <a:gd name="T56" fmla="*/ 94 w 152"/>
                <a:gd name="T57" fmla="*/ 110 h 148"/>
                <a:gd name="T58" fmla="*/ 117 w 152"/>
                <a:gd name="T59" fmla="*/ 134 h 148"/>
                <a:gd name="T60" fmla="*/ 118 w 152"/>
                <a:gd name="T61" fmla="*/ 139 h 148"/>
                <a:gd name="T62" fmla="*/ 115 w 152"/>
                <a:gd name="T63" fmla="*/ 144 h 148"/>
                <a:gd name="T64" fmla="*/ 94 w 152"/>
                <a:gd name="T6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8">
                  <a:moveTo>
                    <a:pt x="94" y="148"/>
                  </a:moveTo>
                  <a:cubicBezTo>
                    <a:pt x="80" y="148"/>
                    <a:pt x="66" y="142"/>
                    <a:pt x="55" y="132"/>
                  </a:cubicBezTo>
                  <a:cubicBezTo>
                    <a:pt x="41" y="117"/>
                    <a:pt x="36" y="96"/>
                    <a:pt x="43" y="77"/>
                  </a:cubicBezTo>
                  <a:cubicBezTo>
                    <a:pt x="0" y="34"/>
                    <a:pt x="0" y="34"/>
                    <a:pt x="0" y="34"/>
                  </a:cubicBezTo>
                  <a:cubicBezTo>
                    <a:pt x="9" y="26"/>
                    <a:pt x="9" y="26"/>
                    <a:pt x="9" y="26"/>
                  </a:cubicBezTo>
                  <a:cubicBezTo>
                    <a:pt x="54" y="71"/>
                    <a:pt x="54" y="71"/>
                    <a:pt x="54" y="71"/>
                  </a:cubicBezTo>
                  <a:cubicBezTo>
                    <a:pt x="55" y="73"/>
                    <a:pt x="56" y="75"/>
                    <a:pt x="55" y="77"/>
                  </a:cubicBezTo>
                  <a:cubicBezTo>
                    <a:pt x="48" y="93"/>
                    <a:pt x="52" y="111"/>
                    <a:pt x="64" y="124"/>
                  </a:cubicBezTo>
                  <a:cubicBezTo>
                    <a:pt x="74" y="133"/>
                    <a:pt x="88" y="138"/>
                    <a:pt x="101" y="135"/>
                  </a:cubicBezTo>
                  <a:cubicBezTo>
                    <a:pt x="84" y="117"/>
                    <a:pt x="84" y="117"/>
                    <a:pt x="84" y="117"/>
                  </a:cubicBezTo>
                  <a:cubicBezTo>
                    <a:pt x="83" y="116"/>
                    <a:pt x="82" y="114"/>
                    <a:pt x="82" y="113"/>
                  </a:cubicBezTo>
                  <a:cubicBezTo>
                    <a:pt x="82" y="89"/>
                    <a:pt x="82" y="89"/>
                    <a:pt x="82" y="89"/>
                  </a:cubicBezTo>
                  <a:cubicBezTo>
                    <a:pt x="82" y="85"/>
                    <a:pt x="85" y="83"/>
                    <a:pt x="88" y="83"/>
                  </a:cubicBezTo>
                  <a:cubicBezTo>
                    <a:pt x="112" y="83"/>
                    <a:pt x="112" y="83"/>
                    <a:pt x="112" y="83"/>
                  </a:cubicBezTo>
                  <a:cubicBezTo>
                    <a:pt x="114" y="83"/>
                    <a:pt x="115" y="83"/>
                    <a:pt x="116" y="84"/>
                  </a:cubicBezTo>
                  <a:cubicBezTo>
                    <a:pt x="135" y="102"/>
                    <a:pt x="135" y="102"/>
                    <a:pt x="135" y="102"/>
                  </a:cubicBezTo>
                  <a:cubicBezTo>
                    <a:pt x="138" y="88"/>
                    <a:pt x="133" y="74"/>
                    <a:pt x="123" y="64"/>
                  </a:cubicBezTo>
                  <a:cubicBezTo>
                    <a:pt x="111" y="52"/>
                    <a:pt x="93" y="48"/>
                    <a:pt x="77" y="55"/>
                  </a:cubicBezTo>
                  <a:cubicBezTo>
                    <a:pt x="75" y="56"/>
                    <a:pt x="72" y="56"/>
                    <a:pt x="71" y="54"/>
                  </a:cubicBezTo>
                  <a:cubicBezTo>
                    <a:pt x="26" y="9"/>
                    <a:pt x="26" y="9"/>
                    <a:pt x="26" y="9"/>
                  </a:cubicBezTo>
                  <a:cubicBezTo>
                    <a:pt x="34" y="0"/>
                    <a:pt x="34" y="0"/>
                    <a:pt x="34" y="0"/>
                  </a:cubicBezTo>
                  <a:cubicBezTo>
                    <a:pt x="76" y="43"/>
                    <a:pt x="76" y="43"/>
                    <a:pt x="76" y="43"/>
                  </a:cubicBezTo>
                  <a:cubicBezTo>
                    <a:pt x="96" y="36"/>
                    <a:pt x="117" y="41"/>
                    <a:pt x="132" y="56"/>
                  </a:cubicBezTo>
                  <a:cubicBezTo>
                    <a:pt x="147" y="71"/>
                    <a:pt x="152" y="94"/>
                    <a:pt x="143" y="115"/>
                  </a:cubicBezTo>
                  <a:cubicBezTo>
                    <a:pt x="143" y="117"/>
                    <a:pt x="141" y="118"/>
                    <a:pt x="139" y="118"/>
                  </a:cubicBezTo>
                  <a:cubicBezTo>
                    <a:pt x="137" y="119"/>
                    <a:pt x="135" y="118"/>
                    <a:pt x="134" y="117"/>
                  </a:cubicBezTo>
                  <a:cubicBezTo>
                    <a:pt x="110" y="95"/>
                    <a:pt x="110" y="95"/>
                    <a:pt x="110" y="95"/>
                  </a:cubicBezTo>
                  <a:cubicBezTo>
                    <a:pt x="94" y="95"/>
                    <a:pt x="94" y="95"/>
                    <a:pt x="94" y="95"/>
                  </a:cubicBezTo>
                  <a:cubicBezTo>
                    <a:pt x="94" y="110"/>
                    <a:pt x="94" y="110"/>
                    <a:pt x="94" y="110"/>
                  </a:cubicBezTo>
                  <a:cubicBezTo>
                    <a:pt x="117" y="134"/>
                    <a:pt x="117" y="134"/>
                    <a:pt x="117" y="134"/>
                  </a:cubicBezTo>
                  <a:cubicBezTo>
                    <a:pt x="118" y="135"/>
                    <a:pt x="119" y="137"/>
                    <a:pt x="118" y="139"/>
                  </a:cubicBezTo>
                  <a:cubicBezTo>
                    <a:pt x="118" y="141"/>
                    <a:pt x="117" y="143"/>
                    <a:pt x="115" y="144"/>
                  </a:cubicBezTo>
                  <a:cubicBezTo>
                    <a:pt x="108" y="146"/>
                    <a:pt x="101" y="148"/>
                    <a:pt x="9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147" name="Speech Bubble: Rectangle with Corners Rounded 146">
            <a:extLst>
              <a:ext uri="{FF2B5EF4-FFF2-40B4-BE49-F238E27FC236}">
                <a16:creationId xmlns:a16="http://schemas.microsoft.com/office/drawing/2014/main" id="{1EA3DA27-30CA-023D-4461-8D5514982C40}"/>
              </a:ext>
            </a:extLst>
          </p:cNvPr>
          <p:cNvSpPr/>
          <p:nvPr/>
        </p:nvSpPr>
        <p:spPr>
          <a:xfrm>
            <a:off x="4005663" y="5217647"/>
            <a:ext cx="1665336" cy="597877"/>
          </a:xfrm>
          <a:prstGeom prst="wedgeRoundRectCallout">
            <a:avLst>
              <a:gd name="adj1" fmla="val 31887"/>
              <a:gd name="adj2" fmla="val -284024"/>
              <a:gd name="adj3" fmla="val 16667"/>
            </a:avLst>
          </a:prstGeom>
          <a:solidFill>
            <a:srgbClr val="FF8700"/>
          </a:solidFill>
          <a:ln>
            <a:noFill/>
          </a:ln>
          <a:effectLst>
            <a:outerShdw blurRad="50800" dist="38100" dir="2700000" algn="tl" rotWithShape="0">
              <a:prstClr val="black">
                <a:alpha val="40000"/>
              </a:prstClr>
            </a:outerShdw>
          </a:effectLst>
        </p:spPr>
        <p:style>
          <a:lnRef idx="1">
            <a:schemeClr val="accent4"/>
          </a:lnRef>
          <a:fillRef idx="3">
            <a:schemeClr val="accent4"/>
          </a:fillRef>
          <a:effectRef idx="2">
            <a:schemeClr val="accent4"/>
          </a:effectRef>
          <a:fontRef idx="minor">
            <a:schemeClr val="lt1"/>
          </a:fontRef>
        </p:style>
        <p:txBody>
          <a:bodyPr tIns="91440" bIns="91440" rtlCol="0" anchor="ctr"/>
          <a:lstStyle/>
          <a:p>
            <a:r>
              <a:rPr lang="en-US" sz="900" b="1"/>
              <a:t>LLM Guidance</a:t>
            </a:r>
          </a:p>
          <a:p>
            <a:pPr marL="112713" indent="-112713">
              <a:buFont typeface="Arial" panose="020B0604020202020204" pitchFamily="34" charset="0"/>
              <a:buChar char="•"/>
            </a:pPr>
            <a:r>
              <a:rPr lang="en-US" sz="900"/>
              <a:t>Meta Prompt</a:t>
            </a:r>
          </a:p>
        </p:txBody>
      </p:sp>
      <p:cxnSp>
        <p:nvCxnSpPr>
          <p:cNvPr id="56" name="Straight Arrow Connector 55">
            <a:extLst>
              <a:ext uri="{FF2B5EF4-FFF2-40B4-BE49-F238E27FC236}">
                <a16:creationId xmlns:a16="http://schemas.microsoft.com/office/drawing/2014/main" id="{E11860D5-B780-7E90-72F7-E23E371288D9}"/>
              </a:ext>
            </a:extLst>
          </p:cNvPr>
          <p:cNvCxnSpPr>
            <a:cxnSpLocks/>
            <a:stCxn id="6" idx="0"/>
            <a:endCxn id="11" idx="3"/>
          </p:cNvCxnSpPr>
          <p:nvPr/>
        </p:nvCxnSpPr>
        <p:spPr>
          <a:xfrm flipH="1" flipV="1">
            <a:off x="4038189" y="2758530"/>
            <a:ext cx="2206" cy="332464"/>
          </a:xfrm>
          <a:prstGeom prst="straightConnector1">
            <a:avLst/>
          </a:prstGeom>
          <a:ln>
            <a:tailEnd type="triangle"/>
          </a:ln>
        </p:spPr>
        <p:style>
          <a:lnRef idx="3">
            <a:schemeClr val="accent5"/>
          </a:lnRef>
          <a:fillRef idx="0">
            <a:schemeClr val="accent5"/>
          </a:fillRef>
          <a:effectRef idx="2">
            <a:schemeClr val="accent5"/>
          </a:effectRef>
          <a:fontRef idx="minor">
            <a:schemeClr val="tx1"/>
          </a:fontRef>
        </p:style>
      </p:cxnSp>
    </p:spTree>
    <p:extLst>
      <p:ext uri="{BB962C8B-B14F-4D97-AF65-F5344CB8AC3E}">
        <p14:creationId xmlns:p14="http://schemas.microsoft.com/office/powerpoint/2010/main" val="158610181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43731B-749B-5D0C-BCE3-B0459EBF1553}"/>
            </a:ext>
          </a:extLst>
        </p:cNvPr>
        <p:cNvGrpSpPr/>
        <p:nvPr/>
      </p:nvGrpSpPr>
      <p:grpSpPr>
        <a:xfrm>
          <a:off x="0" y="0"/>
          <a:ext cx="0" cy="0"/>
          <a:chOff x="0" y="0"/>
          <a:chExt cx="0" cy="0"/>
        </a:xfrm>
      </p:grpSpPr>
      <p:sp>
        <p:nvSpPr>
          <p:cNvPr id="32" name="Rectangle: Rounded Corners 31">
            <a:extLst>
              <a:ext uri="{FF2B5EF4-FFF2-40B4-BE49-F238E27FC236}">
                <a16:creationId xmlns:a16="http://schemas.microsoft.com/office/drawing/2014/main" id="{723F6F8A-AEB4-BEF5-78B5-1E8CAA1CA838}"/>
              </a:ext>
            </a:extLst>
          </p:cNvPr>
          <p:cNvSpPr/>
          <p:nvPr/>
        </p:nvSpPr>
        <p:spPr>
          <a:xfrm>
            <a:off x="1240254" y="1946858"/>
            <a:ext cx="9936207" cy="2911503"/>
          </a:xfrm>
          <a:prstGeom prst="roundRect">
            <a:avLst>
              <a:gd name="adj" fmla="val 1425"/>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7" name="Rectangle: Rounded Corners 6">
            <a:extLst>
              <a:ext uri="{FF2B5EF4-FFF2-40B4-BE49-F238E27FC236}">
                <a16:creationId xmlns:a16="http://schemas.microsoft.com/office/drawing/2014/main" id="{DA1D53ED-C0B9-B4C5-65D8-5DB63C30A0E0}"/>
              </a:ext>
            </a:extLst>
          </p:cNvPr>
          <p:cNvSpPr/>
          <p:nvPr/>
        </p:nvSpPr>
        <p:spPr>
          <a:xfrm>
            <a:off x="9647206" y="2292534"/>
            <a:ext cx="1325880" cy="2410731"/>
          </a:xfrm>
          <a:prstGeom prst="roundRect">
            <a:avLst>
              <a:gd name="adj" fmla="val 3830"/>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solidFill>
                <a:schemeClr val="tx1"/>
              </a:solidFill>
            </a:endParaRPr>
          </a:p>
        </p:txBody>
      </p:sp>
      <p:sp>
        <p:nvSpPr>
          <p:cNvPr id="17" name="Rectangle: Rounded Corners 16">
            <a:extLst>
              <a:ext uri="{FF2B5EF4-FFF2-40B4-BE49-F238E27FC236}">
                <a16:creationId xmlns:a16="http://schemas.microsoft.com/office/drawing/2014/main" id="{AA9C3C7F-5E00-42F8-18A6-F72FD011BD01}"/>
              </a:ext>
            </a:extLst>
          </p:cNvPr>
          <p:cNvSpPr/>
          <p:nvPr/>
        </p:nvSpPr>
        <p:spPr>
          <a:xfrm>
            <a:off x="8261569" y="2293753"/>
            <a:ext cx="1325880" cy="2410731"/>
          </a:xfrm>
          <a:prstGeom prst="roundRect">
            <a:avLst>
              <a:gd name="adj" fmla="val 3830"/>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solidFill>
                <a:schemeClr val="tx1"/>
              </a:solidFill>
            </a:endParaRPr>
          </a:p>
        </p:txBody>
      </p:sp>
      <p:sp>
        <p:nvSpPr>
          <p:cNvPr id="2" name="Title 1">
            <a:extLst>
              <a:ext uri="{FF2B5EF4-FFF2-40B4-BE49-F238E27FC236}">
                <a16:creationId xmlns:a16="http://schemas.microsoft.com/office/drawing/2014/main" id="{947855D8-5CFB-FF9D-553D-F05504D89918}"/>
              </a:ext>
            </a:extLst>
          </p:cNvPr>
          <p:cNvSpPr>
            <a:spLocks noGrp="1"/>
          </p:cNvSpPr>
          <p:nvPr>
            <p:ph type="title"/>
          </p:nvPr>
        </p:nvSpPr>
        <p:spPr>
          <a:xfrm>
            <a:off x="381000" y="317720"/>
            <a:ext cx="11430000" cy="365760"/>
          </a:xfrm>
        </p:spPr>
        <p:txBody>
          <a:bodyPr/>
          <a:lstStyle/>
          <a:p>
            <a:r>
              <a:rPr lang="en-US"/>
              <a:t>Infrastructure Components – L3</a:t>
            </a:r>
          </a:p>
        </p:txBody>
      </p:sp>
      <p:sp>
        <p:nvSpPr>
          <p:cNvPr id="3" name="Text Placeholder 2">
            <a:extLst>
              <a:ext uri="{FF2B5EF4-FFF2-40B4-BE49-F238E27FC236}">
                <a16:creationId xmlns:a16="http://schemas.microsoft.com/office/drawing/2014/main" id="{1A58CCCC-D211-B8E8-9496-D17CE9CA29D9}"/>
              </a:ext>
            </a:extLst>
          </p:cNvPr>
          <p:cNvSpPr>
            <a:spLocks noGrp="1"/>
          </p:cNvSpPr>
          <p:nvPr>
            <p:ph type="body" sz="quarter" idx="11"/>
          </p:nvPr>
        </p:nvSpPr>
        <p:spPr>
          <a:xfrm>
            <a:off x="381000" y="708163"/>
            <a:ext cx="11430000" cy="862589"/>
          </a:xfrm>
        </p:spPr>
        <p:txBody>
          <a:bodyPr/>
          <a:lstStyle/>
          <a:p>
            <a:r>
              <a:rPr lang="en-US"/>
              <a:t>In addition to traditional compute, storage, and network components for applications, intelligent agents require sensors and actuators to collect information from and interact with their environments. They also need specialized hardware for model training and inference such as GPUs and TPUs.</a:t>
            </a:r>
          </a:p>
          <a:p>
            <a:endParaRPr lang="en-US"/>
          </a:p>
        </p:txBody>
      </p:sp>
      <p:sp>
        <p:nvSpPr>
          <p:cNvPr id="22" name="Rectangle: Rounded Corners 21">
            <a:extLst>
              <a:ext uri="{FF2B5EF4-FFF2-40B4-BE49-F238E27FC236}">
                <a16:creationId xmlns:a16="http://schemas.microsoft.com/office/drawing/2014/main" id="{D1032E91-E17E-306D-3AF3-C5478048944B}"/>
              </a:ext>
            </a:extLst>
          </p:cNvPr>
          <p:cNvSpPr/>
          <p:nvPr/>
        </p:nvSpPr>
        <p:spPr>
          <a:xfrm>
            <a:off x="1455885" y="2292535"/>
            <a:ext cx="2651760" cy="2410731"/>
          </a:xfrm>
          <a:prstGeom prst="roundRect">
            <a:avLst>
              <a:gd name="adj" fmla="val 2908"/>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solidFill>
                <a:schemeClr val="tx1"/>
              </a:solidFill>
            </a:endParaRPr>
          </a:p>
        </p:txBody>
      </p:sp>
      <p:sp>
        <p:nvSpPr>
          <p:cNvPr id="25" name="Rectangle: Rounded Corners 24">
            <a:extLst>
              <a:ext uri="{FF2B5EF4-FFF2-40B4-BE49-F238E27FC236}">
                <a16:creationId xmlns:a16="http://schemas.microsoft.com/office/drawing/2014/main" id="{456046AC-1C1A-361C-E54D-80A697FE40CB}"/>
              </a:ext>
            </a:extLst>
          </p:cNvPr>
          <p:cNvSpPr/>
          <p:nvPr/>
        </p:nvSpPr>
        <p:spPr>
          <a:xfrm>
            <a:off x="4167402" y="2297848"/>
            <a:ext cx="2651760" cy="2410731"/>
          </a:xfrm>
          <a:prstGeom prst="roundRect">
            <a:avLst>
              <a:gd name="adj" fmla="val 3830"/>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solidFill>
                <a:schemeClr val="tx1"/>
              </a:solidFill>
            </a:endParaRPr>
          </a:p>
        </p:txBody>
      </p:sp>
      <p:sp>
        <p:nvSpPr>
          <p:cNvPr id="10" name="Rectangle: Rounded Corners 9">
            <a:extLst>
              <a:ext uri="{FF2B5EF4-FFF2-40B4-BE49-F238E27FC236}">
                <a16:creationId xmlns:a16="http://schemas.microsoft.com/office/drawing/2014/main" id="{E4CCF76D-BF1B-6228-F8AD-107DBA009694}"/>
              </a:ext>
            </a:extLst>
          </p:cNvPr>
          <p:cNvSpPr/>
          <p:nvPr/>
        </p:nvSpPr>
        <p:spPr>
          <a:xfrm>
            <a:off x="6879769" y="2293754"/>
            <a:ext cx="1325880" cy="2410731"/>
          </a:xfrm>
          <a:prstGeom prst="roundRect">
            <a:avLst>
              <a:gd name="adj" fmla="val 3830"/>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solidFill>
                <a:schemeClr val="tx1"/>
              </a:solidFill>
            </a:endParaRPr>
          </a:p>
        </p:txBody>
      </p:sp>
      <p:sp>
        <p:nvSpPr>
          <p:cNvPr id="33" name="Rectangle: Top Corners Rounded 32">
            <a:extLst>
              <a:ext uri="{FF2B5EF4-FFF2-40B4-BE49-F238E27FC236}">
                <a16:creationId xmlns:a16="http://schemas.microsoft.com/office/drawing/2014/main" id="{7CBF2C42-E0E8-F784-F143-DC7A35944750}"/>
              </a:ext>
            </a:extLst>
          </p:cNvPr>
          <p:cNvSpPr/>
          <p:nvPr/>
        </p:nvSpPr>
        <p:spPr>
          <a:xfrm>
            <a:off x="1240254" y="1875102"/>
            <a:ext cx="9936207" cy="274320"/>
          </a:xfrm>
          <a:prstGeom prst="round2Same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1100" b="1">
                <a:solidFill>
                  <a:schemeClr val="tx1"/>
                </a:solidFill>
              </a:rPr>
              <a:t>Infrastructure Architecture</a:t>
            </a:r>
          </a:p>
        </p:txBody>
      </p:sp>
      <p:grpSp>
        <p:nvGrpSpPr>
          <p:cNvPr id="44" name="Group 233">
            <a:extLst>
              <a:ext uri="{FF2B5EF4-FFF2-40B4-BE49-F238E27FC236}">
                <a16:creationId xmlns:a16="http://schemas.microsoft.com/office/drawing/2014/main" id="{BBFCCE8A-39E6-36EF-8066-49549CFA4207}"/>
              </a:ext>
            </a:extLst>
          </p:cNvPr>
          <p:cNvGrpSpPr>
            <a:grpSpLocks noChangeAspect="1"/>
          </p:cNvGrpSpPr>
          <p:nvPr/>
        </p:nvGrpSpPr>
        <p:grpSpPr bwMode="auto">
          <a:xfrm>
            <a:off x="5055796" y="1933053"/>
            <a:ext cx="182880" cy="182880"/>
            <a:chOff x="1391" y="456"/>
            <a:chExt cx="390" cy="390"/>
          </a:xfrm>
          <a:solidFill>
            <a:schemeClr val="tx1"/>
          </a:solidFill>
        </p:grpSpPr>
        <p:sp>
          <p:nvSpPr>
            <p:cNvPr id="45" name="Freeform 234">
              <a:extLst>
                <a:ext uri="{FF2B5EF4-FFF2-40B4-BE49-F238E27FC236}">
                  <a16:creationId xmlns:a16="http://schemas.microsoft.com/office/drawing/2014/main" id="{C5E483AB-8406-8FD6-4CCE-9AFE375BD9A2}"/>
                </a:ext>
              </a:extLst>
            </p:cNvPr>
            <p:cNvSpPr>
              <a:spLocks noEditPoints="1"/>
            </p:cNvSpPr>
            <p:nvPr/>
          </p:nvSpPr>
          <p:spPr bwMode="auto">
            <a:xfrm>
              <a:off x="1391" y="456"/>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6" name="Freeform 235">
              <a:extLst>
                <a:ext uri="{FF2B5EF4-FFF2-40B4-BE49-F238E27FC236}">
                  <a16:creationId xmlns:a16="http://schemas.microsoft.com/office/drawing/2014/main" id="{B513856D-39E1-76ED-C193-CFFBAC979A1C}"/>
                </a:ext>
              </a:extLst>
            </p:cNvPr>
            <p:cNvSpPr>
              <a:spLocks/>
            </p:cNvSpPr>
            <p:nvPr/>
          </p:nvSpPr>
          <p:spPr bwMode="auto">
            <a:xfrm>
              <a:off x="1524" y="544"/>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7" name="Freeform 236">
              <a:extLst>
                <a:ext uri="{FF2B5EF4-FFF2-40B4-BE49-F238E27FC236}">
                  <a16:creationId xmlns:a16="http://schemas.microsoft.com/office/drawing/2014/main" id="{CDCBF5AE-BD28-A970-B111-FB68C6F2230D}"/>
                </a:ext>
              </a:extLst>
            </p:cNvPr>
            <p:cNvSpPr>
              <a:spLocks/>
            </p:cNvSpPr>
            <p:nvPr/>
          </p:nvSpPr>
          <p:spPr bwMode="auto">
            <a:xfrm>
              <a:off x="1524" y="50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 name="Freeform 237">
              <a:extLst>
                <a:ext uri="{FF2B5EF4-FFF2-40B4-BE49-F238E27FC236}">
                  <a16:creationId xmlns:a16="http://schemas.microsoft.com/office/drawing/2014/main" id="{EF93AFA0-578D-CDC8-763A-FD7113295E43}"/>
                </a:ext>
              </a:extLst>
            </p:cNvPr>
            <p:cNvSpPr>
              <a:spLocks noEditPoints="1"/>
            </p:cNvSpPr>
            <p:nvPr/>
          </p:nvSpPr>
          <p:spPr bwMode="auto">
            <a:xfrm>
              <a:off x="1435" y="500"/>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9" name="Freeform 238">
              <a:extLst>
                <a:ext uri="{FF2B5EF4-FFF2-40B4-BE49-F238E27FC236}">
                  <a16:creationId xmlns:a16="http://schemas.microsoft.com/office/drawing/2014/main" id="{F7AAB99C-A8C4-F0BD-927F-116AFAC8B2FF}"/>
                </a:ext>
              </a:extLst>
            </p:cNvPr>
            <p:cNvSpPr>
              <a:spLocks noEditPoints="1"/>
            </p:cNvSpPr>
            <p:nvPr/>
          </p:nvSpPr>
          <p:spPr bwMode="auto">
            <a:xfrm>
              <a:off x="1391" y="580"/>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0" name="Freeform 239">
              <a:extLst>
                <a:ext uri="{FF2B5EF4-FFF2-40B4-BE49-F238E27FC236}">
                  <a16:creationId xmlns:a16="http://schemas.microsoft.com/office/drawing/2014/main" id="{2FE36D0B-F5A3-69BB-A103-54A1E7720FB6}"/>
                </a:ext>
              </a:extLst>
            </p:cNvPr>
            <p:cNvSpPr>
              <a:spLocks/>
            </p:cNvSpPr>
            <p:nvPr/>
          </p:nvSpPr>
          <p:spPr bwMode="auto">
            <a:xfrm>
              <a:off x="1524" y="66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1" name="Freeform 240">
              <a:extLst>
                <a:ext uri="{FF2B5EF4-FFF2-40B4-BE49-F238E27FC236}">
                  <a16:creationId xmlns:a16="http://schemas.microsoft.com/office/drawing/2014/main" id="{7C8B6DFB-7175-9AC2-020E-F20CA0CFA156}"/>
                </a:ext>
              </a:extLst>
            </p:cNvPr>
            <p:cNvSpPr>
              <a:spLocks/>
            </p:cNvSpPr>
            <p:nvPr/>
          </p:nvSpPr>
          <p:spPr bwMode="auto">
            <a:xfrm>
              <a:off x="1524" y="63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2" name="Freeform 241">
              <a:extLst>
                <a:ext uri="{FF2B5EF4-FFF2-40B4-BE49-F238E27FC236}">
                  <a16:creationId xmlns:a16="http://schemas.microsoft.com/office/drawing/2014/main" id="{B1C20ED7-3727-F420-BA83-183006B1AECE}"/>
                </a:ext>
              </a:extLst>
            </p:cNvPr>
            <p:cNvSpPr>
              <a:spLocks noEditPoints="1"/>
            </p:cNvSpPr>
            <p:nvPr/>
          </p:nvSpPr>
          <p:spPr bwMode="auto">
            <a:xfrm>
              <a:off x="1435" y="624"/>
              <a:ext cx="54" cy="54"/>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3" name="Freeform 242">
              <a:extLst>
                <a:ext uri="{FF2B5EF4-FFF2-40B4-BE49-F238E27FC236}">
                  <a16:creationId xmlns:a16="http://schemas.microsoft.com/office/drawing/2014/main" id="{A402CDAA-2F40-FCB7-0100-C0F29A9BBC4D}"/>
                </a:ext>
              </a:extLst>
            </p:cNvPr>
            <p:cNvSpPr>
              <a:spLocks noEditPoints="1"/>
            </p:cNvSpPr>
            <p:nvPr/>
          </p:nvSpPr>
          <p:spPr bwMode="auto">
            <a:xfrm>
              <a:off x="1391" y="704"/>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4" name="Freeform 243">
              <a:extLst>
                <a:ext uri="{FF2B5EF4-FFF2-40B4-BE49-F238E27FC236}">
                  <a16:creationId xmlns:a16="http://schemas.microsoft.com/office/drawing/2014/main" id="{445AE120-26BD-476F-F1E3-902E56AEC472}"/>
                </a:ext>
              </a:extLst>
            </p:cNvPr>
            <p:cNvSpPr>
              <a:spLocks/>
            </p:cNvSpPr>
            <p:nvPr/>
          </p:nvSpPr>
          <p:spPr bwMode="auto">
            <a:xfrm>
              <a:off x="1524" y="79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5" name="Freeform 244">
              <a:extLst>
                <a:ext uri="{FF2B5EF4-FFF2-40B4-BE49-F238E27FC236}">
                  <a16:creationId xmlns:a16="http://schemas.microsoft.com/office/drawing/2014/main" id="{38F01EF8-D8A5-2809-A501-9931047CBD79}"/>
                </a:ext>
              </a:extLst>
            </p:cNvPr>
            <p:cNvSpPr>
              <a:spLocks/>
            </p:cNvSpPr>
            <p:nvPr/>
          </p:nvSpPr>
          <p:spPr bwMode="auto">
            <a:xfrm>
              <a:off x="1524" y="758"/>
              <a:ext cx="195" cy="17"/>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6" name="Freeform 245">
              <a:extLst>
                <a:ext uri="{FF2B5EF4-FFF2-40B4-BE49-F238E27FC236}">
                  <a16:creationId xmlns:a16="http://schemas.microsoft.com/office/drawing/2014/main" id="{95A2384D-E805-B944-3E65-ACE595CE8160}"/>
                </a:ext>
              </a:extLst>
            </p:cNvPr>
            <p:cNvSpPr>
              <a:spLocks noEditPoints="1"/>
            </p:cNvSpPr>
            <p:nvPr/>
          </p:nvSpPr>
          <p:spPr bwMode="auto">
            <a:xfrm>
              <a:off x="1435" y="749"/>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aphicFrame>
        <p:nvGraphicFramePr>
          <p:cNvPr id="23" name="Diagram 22">
            <a:extLst>
              <a:ext uri="{FF2B5EF4-FFF2-40B4-BE49-F238E27FC236}">
                <a16:creationId xmlns:a16="http://schemas.microsoft.com/office/drawing/2014/main" id="{F4610487-3CC0-489C-3540-A6E3997A415B}"/>
              </a:ext>
            </a:extLst>
          </p:cNvPr>
          <p:cNvGraphicFramePr/>
          <p:nvPr/>
        </p:nvGraphicFramePr>
        <p:xfrm>
          <a:off x="1535645" y="2299590"/>
          <a:ext cx="9366784" cy="226639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412703197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94DC81-4FE4-57AE-9584-1B010378C70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9043B05-14A5-5308-EEF1-1E364016EA24}"/>
              </a:ext>
            </a:extLst>
          </p:cNvPr>
          <p:cNvSpPr>
            <a:spLocks noGrp="1"/>
          </p:cNvSpPr>
          <p:nvPr>
            <p:ph type="title"/>
          </p:nvPr>
        </p:nvSpPr>
        <p:spPr/>
        <p:txBody>
          <a:bodyPr/>
          <a:lstStyle/>
          <a:p>
            <a:r>
              <a:rPr lang="en-US"/>
              <a:t>⚠️ Agent and Model Security Risks Catalog 1/2</a:t>
            </a:r>
          </a:p>
        </p:txBody>
      </p:sp>
      <p:graphicFrame>
        <p:nvGraphicFramePr>
          <p:cNvPr id="4" name="Table 3">
            <a:extLst>
              <a:ext uri="{FF2B5EF4-FFF2-40B4-BE49-F238E27FC236}">
                <a16:creationId xmlns:a16="http://schemas.microsoft.com/office/drawing/2014/main" id="{660195DC-06AE-1374-52ED-D9B68DB940B2}"/>
              </a:ext>
            </a:extLst>
          </p:cNvPr>
          <p:cNvGraphicFramePr>
            <a:graphicFrameLocks noGrp="1"/>
          </p:cNvGraphicFramePr>
          <p:nvPr>
            <p:extLst>
              <p:ext uri="{D42A27DB-BD31-4B8C-83A1-F6EECF244321}">
                <p14:modId xmlns:p14="http://schemas.microsoft.com/office/powerpoint/2010/main" val="835045157"/>
              </p:ext>
            </p:extLst>
          </p:nvPr>
        </p:nvGraphicFramePr>
        <p:xfrm>
          <a:off x="381001" y="782638"/>
          <a:ext cx="11429999" cy="5638800"/>
        </p:xfrm>
        <a:graphic>
          <a:graphicData uri="http://schemas.openxmlformats.org/drawingml/2006/table">
            <a:tbl>
              <a:tblPr firstRow="1" firstCol="1">
                <a:tableStyleId>{A0BC3CC4-8867-4C89-9D3F-A6A6B9ED4035}</a:tableStyleId>
              </a:tblPr>
              <a:tblGrid>
                <a:gridCol w="1260956">
                  <a:extLst>
                    <a:ext uri="{9D8B030D-6E8A-4147-A177-3AD203B41FA5}">
                      <a16:colId xmlns:a16="http://schemas.microsoft.com/office/drawing/2014/main" val="1666691019"/>
                    </a:ext>
                  </a:extLst>
                </a:gridCol>
                <a:gridCol w="646993">
                  <a:extLst>
                    <a:ext uri="{9D8B030D-6E8A-4147-A177-3AD203B41FA5}">
                      <a16:colId xmlns:a16="http://schemas.microsoft.com/office/drawing/2014/main" val="2878147444"/>
                    </a:ext>
                  </a:extLst>
                </a:gridCol>
                <a:gridCol w="1451241">
                  <a:extLst>
                    <a:ext uri="{9D8B030D-6E8A-4147-A177-3AD203B41FA5}">
                      <a16:colId xmlns:a16="http://schemas.microsoft.com/office/drawing/2014/main" val="3209825966"/>
                    </a:ext>
                  </a:extLst>
                </a:gridCol>
                <a:gridCol w="669432">
                  <a:extLst>
                    <a:ext uri="{9D8B030D-6E8A-4147-A177-3AD203B41FA5}">
                      <a16:colId xmlns:a16="http://schemas.microsoft.com/office/drawing/2014/main" val="2293599279"/>
                    </a:ext>
                  </a:extLst>
                </a:gridCol>
                <a:gridCol w="7401377">
                  <a:extLst>
                    <a:ext uri="{9D8B030D-6E8A-4147-A177-3AD203B41FA5}">
                      <a16:colId xmlns:a16="http://schemas.microsoft.com/office/drawing/2014/main" val="2229539752"/>
                    </a:ext>
                  </a:extLst>
                </a:gridCol>
              </a:tblGrid>
              <a:tr h="223666">
                <a:tc>
                  <a:txBody>
                    <a:bodyPr/>
                    <a:lstStyle/>
                    <a:p>
                      <a:pPr algn="l" fontAlgn="ctr"/>
                      <a:r>
                        <a:rPr lang="en-US" sz="1000" u="none" strike="noStrike" dirty="0">
                          <a:effectLst/>
                        </a:rPr>
                        <a:t>Risk Category</a:t>
                      </a:r>
                      <a:endParaRPr lang="en-US" sz="1000" b="1" i="0" u="none" strike="noStrike" dirty="0">
                        <a:solidFill>
                          <a:srgbClr val="FFFFFF"/>
                        </a:solidFill>
                        <a:effectLst/>
                        <a:latin typeface="Aptos" panose="020B0004020202020204" pitchFamily="34" charset="0"/>
                      </a:endParaRPr>
                    </a:p>
                  </a:txBody>
                  <a:tcPr marL="45720" marR="45720" anchor="ctr"/>
                </a:tc>
                <a:tc>
                  <a:txBody>
                    <a:bodyPr/>
                    <a:lstStyle/>
                    <a:p>
                      <a:pPr algn="l" fontAlgn="ctr"/>
                      <a:r>
                        <a:rPr lang="en-US" sz="1000" u="none" strike="noStrike">
                          <a:effectLst/>
                        </a:rPr>
                        <a:t>Risk Source</a:t>
                      </a:r>
                      <a:endParaRPr lang="en-US" sz="1000" b="1" i="0" u="none" strike="noStrike">
                        <a:solidFill>
                          <a:srgbClr val="FFFFFF"/>
                        </a:solidFill>
                        <a:effectLst/>
                        <a:latin typeface="Aptos" panose="020B0004020202020204" pitchFamily="34" charset="0"/>
                      </a:endParaRPr>
                    </a:p>
                  </a:txBody>
                  <a:tcPr marL="45720" marR="45720" anchor="ctr"/>
                </a:tc>
                <a:tc>
                  <a:txBody>
                    <a:bodyPr/>
                    <a:lstStyle/>
                    <a:p>
                      <a:pPr algn="l" fontAlgn="ctr"/>
                      <a:r>
                        <a:rPr lang="en-US" sz="1000" u="none" strike="noStrike">
                          <a:effectLst/>
                        </a:rPr>
                        <a:t>Risk</a:t>
                      </a:r>
                      <a:endParaRPr lang="en-US" sz="1000" b="1" i="0" u="none" strike="noStrike">
                        <a:solidFill>
                          <a:srgbClr val="FFFFFF"/>
                        </a:solidFill>
                        <a:effectLst/>
                        <a:latin typeface="Aptos" panose="020B0004020202020204" pitchFamily="34" charset="0"/>
                      </a:endParaRPr>
                    </a:p>
                  </a:txBody>
                  <a:tcPr marL="45720" marR="45720" anchor="ctr"/>
                </a:tc>
                <a:tc>
                  <a:txBody>
                    <a:bodyPr/>
                    <a:lstStyle/>
                    <a:p>
                      <a:pPr algn="l" fontAlgn="ctr"/>
                      <a:r>
                        <a:rPr lang="en-US" sz="1000" u="none" strike="noStrike">
                          <a:effectLst/>
                        </a:rPr>
                        <a:t>OWASP Top 10</a:t>
                      </a:r>
                      <a:endParaRPr lang="en-US" sz="1000" b="1" i="0" u="none" strike="noStrike">
                        <a:solidFill>
                          <a:srgbClr val="FFFFFF"/>
                        </a:solidFill>
                        <a:effectLst/>
                        <a:latin typeface="Aptos" panose="020B0004020202020204" pitchFamily="34" charset="0"/>
                      </a:endParaRPr>
                    </a:p>
                  </a:txBody>
                  <a:tcPr marL="45720" marR="45720" anchor="ctr"/>
                </a:tc>
                <a:tc>
                  <a:txBody>
                    <a:bodyPr/>
                    <a:lstStyle/>
                    <a:p>
                      <a:pPr algn="l" fontAlgn="ctr"/>
                      <a:r>
                        <a:rPr lang="en-US" sz="1000" u="none" strike="noStrike">
                          <a:effectLst/>
                        </a:rPr>
                        <a:t>Description</a:t>
                      </a:r>
                      <a:endParaRPr lang="en-US" sz="1000" b="1" i="0" u="none" strike="noStrike">
                        <a:solidFill>
                          <a:srgbClr val="FFFFFF"/>
                        </a:solidFill>
                        <a:effectLst/>
                        <a:latin typeface="Aptos" panose="020B0004020202020204" pitchFamily="34" charset="0"/>
                      </a:endParaRPr>
                    </a:p>
                  </a:txBody>
                  <a:tcPr marL="45720" marR="45720" anchor="ctr"/>
                </a:tc>
                <a:extLst>
                  <a:ext uri="{0D108BD9-81ED-4DB2-BD59-A6C34878D82A}">
                    <a16:rowId xmlns:a16="http://schemas.microsoft.com/office/drawing/2014/main" val="2597422099"/>
                  </a:ext>
                </a:extLst>
              </a:tr>
              <a:tr h="305000">
                <a:tc>
                  <a:txBody>
                    <a:bodyPr/>
                    <a:lstStyle/>
                    <a:p>
                      <a:pPr algn="l" fontAlgn="ctr"/>
                      <a:r>
                        <a:rPr lang="en-US" sz="1000" u="none" strike="noStrike">
                          <a:effectLst/>
                        </a:rPr>
                        <a:t>1. Confidentiality</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User</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dirty="0">
                          <a:effectLst/>
                        </a:rPr>
                        <a:t>LLM02:2025 Sensitive Information Disclosure</a:t>
                      </a:r>
                      <a:endParaRPr lang="en-US" sz="1000" b="1" i="0" u="none" strike="noStrike" dirty="0">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Yes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This vulnerability occurs when LLMs expose sensitive data like PII, proprietary algorithms, or confidential details through their output. It includes risks like credential leakage, business data disclosure, and intellectual property exposure. When embedded in applications, LLMs can unintentionally reveal sensitive information, resulting in unauthorized data access, privacy violations, and legal/compliance issues.</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3141673553"/>
                  </a:ext>
                </a:extLst>
              </a:tr>
              <a:tr h="305000">
                <a:tc>
                  <a:txBody>
                    <a:bodyPr/>
                    <a:lstStyle/>
                    <a:p>
                      <a:pPr algn="l" fontAlgn="ctr"/>
                      <a:r>
                        <a:rPr lang="en-US" sz="1000" u="none" strike="noStrike">
                          <a:effectLst/>
                        </a:rPr>
                        <a:t>1. Confidentiality</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Agent</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dirty="0">
                          <a:effectLst/>
                        </a:rPr>
                        <a:t>LLM06:2025 Excessive Agency</a:t>
                      </a:r>
                      <a:endParaRPr lang="en-US" sz="1000" b="1" i="0" u="none" strike="noStrike" dirty="0">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Yes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This risk emerges when LLM systems have too much authority to call functions or interface with other systems, enabling damaging actions from unexpected or manipulated outputs. Root causes include excessive functionality, permissions, and autonomy granted to the LLM. The impact varies based on which systems the LLM application can interact with.</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4291481758"/>
                  </a:ext>
                </a:extLst>
              </a:tr>
              <a:tr h="142333">
                <a:tc>
                  <a:txBody>
                    <a:bodyPr/>
                    <a:lstStyle/>
                    <a:p>
                      <a:pPr algn="l" fontAlgn="ctr"/>
                      <a:r>
                        <a:rPr lang="en-US" sz="1000" u="none" strike="noStrike">
                          <a:effectLst/>
                        </a:rPr>
                        <a:t>1. Confidentiality</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Agent</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Unauthorized Agent Use</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Related</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dirty="0">
                          <a:effectLst/>
                        </a:rPr>
                        <a:t>Related to LLM06:2025: An agent discovers an agent and delegates a task to it to perform but the requesting agent is not authorized.</a:t>
                      </a:r>
                      <a:endParaRPr lang="en-US" sz="1000" b="0" i="0" u="none" strike="noStrike" dirty="0">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4182471731"/>
                  </a:ext>
                </a:extLst>
              </a:tr>
              <a:tr h="223666">
                <a:tc>
                  <a:txBody>
                    <a:bodyPr/>
                    <a:lstStyle/>
                    <a:p>
                      <a:pPr algn="l" fontAlgn="ctr"/>
                      <a:r>
                        <a:rPr lang="en-US" sz="1000" u="none" strike="noStrike">
                          <a:effectLst/>
                        </a:rPr>
                        <a:t>1. Confidentiality</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Agent</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Unauthorized Data Access by Agent</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Related</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Related to LLM06:2025: An agent accesses data it is not authorized to access.</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3797006390"/>
                  </a:ext>
                </a:extLst>
              </a:tr>
              <a:tr h="223666">
                <a:tc>
                  <a:txBody>
                    <a:bodyPr/>
                    <a:lstStyle/>
                    <a:p>
                      <a:pPr algn="l" fontAlgn="ctr"/>
                      <a:r>
                        <a:rPr lang="en-US" sz="1000" u="none" strike="noStrike">
                          <a:effectLst/>
                        </a:rPr>
                        <a:t>1. Confidentiality</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Agent</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Unauthorized Tool Use by Agent</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Related</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Related to LLM06:2025: An agent discovers and invokes a tool it is not authorized to use.</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28311753"/>
                  </a:ext>
                </a:extLst>
              </a:tr>
              <a:tr h="305000">
                <a:tc>
                  <a:txBody>
                    <a:bodyPr/>
                    <a:lstStyle/>
                    <a:p>
                      <a:pPr algn="l" fontAlgn="ctr"/>
                      <a:r>
                        <a:rPr lang="en-US" sz="1000" u="none" strike="noStrike">
                          <a:effectLst/>
                        </a:rPr>
                        <a:t>1. Confidentiality</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System Design</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LLM07:2025 System Prompt Leakage</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Yes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Involves the disclosure of system prompts or instructions that guide model behavior, which may contain sensitive information not intended to be discovered. The core security risk isn't the prompt disclosure itself but the underlying sensitive data, guardrail details, or permission structures revealed. System prompts should never contain credentials or be used as security controls.</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3617620894"/>
                  </a:ext>
                </a:extLst>
              </a:tr>
              <a:tr h="305000">
                <a:tc>
                  <a:txBody>
                    <a:bodyPr/>
                    <a:lstStyle/>
                    <a:p>
                      <a:pPr algn="l" fontAlgn="ctr"/>
                      <a:r>
                        <a:rPr lang="en-US" sz="1000" u="none" strike="noStrike">
                          <a:effectLst/>
                        </a:rPr>
                        <a:t>1. Confidentiality</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System Design</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LLM08:2025 Vector and Embedding Weaknesses</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Yes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Security risks affecting systems using Retrieval Augmented Generation (RAG) with LLMs. Vulnerabilities in vector generation, storage, and retrieval processes can lead to unauthorized access, data leakage, cross-context information exposure, and embedding inversion attacks. In multi-tenant environments, these weaknesses can result in information leaks between users or contradictory knowledge retrieval.</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2216463705"/>
                  </a:ext>
                </a:extLst>
              </a:tr>
              <a:tr h="305000">
                <a:tc>
                  <a:txBody>
                    <a:bodyPr/>
                    <a:lstStyle/>
                    <a:p>
                      <a:pPr algn="l" fontAlgn="ctr"/>
                      <a:r>
                        <a:rPr lang="en-US" sz="1000" u="none" strike="noStrike">
                          <a:effectLst/>
                        </a:rPr>
                        <a:t>2. Integrity</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Attacker</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LLM03:2025 Supply Chain</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Yes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Involves vulnerabilities affecting the integrity of training data, models, and deployment platforms used in LLM applications. Risks include third-party package vulnerabilities, compromised pre-trained models, and weak model provenance. Newer fine-tuning methods like "LoRA" and on-device LLMs further increase the attack surface and supply chain risks.</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2332638405"/>
                  </a:ext>
                </a:extLst>
              </a:tr>
              <a:tr h="305000">
                <a:tc>
                  <a:txBody>
                    <a:bodyPr/>
                    <a:lstStyle/>
                    <a:p>
                      <a:pPr algn="l" fontAlgn="ctr"/>
                      <a:r>
                        <a:rPr lang="en-US" sz="1000" u="none" strike="noStrike">
                          <a:effectLst/>
                        </a:rPr>
                        <a:t>2. Integrity</a:t>
                      </a:r>
                      <a:endParaRPr lang="en-US" sz="1000" b="0" i="0" u="none" strike="noStrike">
                        <a:solidFill>
                          <a:srgbClr val="000000"/>
                        </a:solidFill>
                        <a:effectLst/>
                        <a:latin typeface="Aptos" panose="020B0004020202020204" pitchFamily="34" charset="0"/>
                      </a:endParaRPr>
                    </a:p>
                  </a:txBody>
                  <a:tcPr marL="45720" marR="45720" anchor="ctr">
                    <a:lnB w="6350" cap="flat" cmpd="sng" algn="ctr">
                      <a:solidFill>
                        <a:schemeClr val="bg1">
                          <a:lumMod val="85000"/>
                        </a:schemeClr>
                      </a:solidFill>
                      <a:prstDash val="solid"/>
                      <a:round/>
                      <a:headEnd type="none" w="med" len="med"/>
                      <a:tailEnd type="none" w="med" len="med"/>
                    </a:lnB>
                  </a:tcPr>
                </a:tc>
                <a:tc>
                  <a:txBody>
                    <a:bodyPr/>
                    <a:lstStyle/>
                    <a:p>
                      <a:pPr algn="l" fontAlgn="ctr"/>
                      <a:r>
                        <a:rPr lang="en-US" sz="1000" u="none" strike="noStrike">
                          <a:effectLst/>
                        </a:rPr>
                        <a:t>Attacker</a:t>
                      </a:r>
                      <a:endParaRPr lang="en-US" sz="1000" b="0" i="0" u="none" strike="noStrike">
                        <a:solidFill>
                          <a:srgbClr val="000000"/>
                        </a:solidFill>
                        <a:effectLst/>
                        <a:latin typeface="Aptos" panose="020B0004020202020204" pitchFamily="34" charset="0"/>
                      </a:endParaRPr>
                    </a:p>
                  </a:txBody>
                  <a:tcPr marL="45720" marR="45720" anchor="ctr">
                    <a:lnB w="6350" cap="flat" cmpd="sng" algn="ctr">
                      <a:solidFill>
                        <a:schemeClr val="bg1">
                          <a:lumMod val="85000"/>
                        </a:schemeClr>
                      </a:solidFill>
                      <a:prstDash val="solid"/>
                      <a:round/>
                      <a:headEnd type="none" w="med" len="med"/>
                      <a:tailEnd type="none" w="med" len="med"/>
                    </a:lnB>
                  </a:tcPr>
                </a:tc>
                <a:tc>
                  <a:txBody>
                    <a:bodyPr/>
                    <a:lstStyle/>
                    <a:p>
                      <a:pPr algn="l" fontAlgn="ctr"/>
                      <a:r>
                        <a:rPr lang="en-US" sz="1000" b="1" u="none" strike="noStrike">
                          <a:effectLst/>
                        </a:rPr>
                        <a:t>LLM04:2025  Data and Model Poisoning</a:t>
                      </a:r>
                      <a:endParaRPr lang="en-US" sz="1000" b="1" i="0" u="none" strike="noStrike">
                        <a:solidFill>
                          <a:srgbClr val="000000"/>
                        </a:solidFill>
                        <a:effectLst/>
                        <a:latin typeface="Aptos" panose="020B0004020202020204" pitchFamily="34" charset="0"/>
                      </a:endParaRPr>
                    </a:p>
                  </a:txBody>
                  <a:tcPr marL="45720" marR="45720" anchor="ctr">
                    <a:lnB w="6350" cap="flat" cmpd="sng" algn="ctr">
                      <a:solidFill>
                        <a:schemeClr val="bg1">
                          <a:lumMod val="85000"/>
                        </a:schemeClr>
                      </a:solidFill>
                      <a:prstDash val="solid"/>
                      <a:round/>
                      <a:headEnd type="none" w="med" len="med"/>
                      <a:tailEnd type="none" w="med" len="med"/>
                    </a:lnB>
                  </a:tcPr>
                </a:tc>
                <a:tc>
                  <a:txBody>
                    <a:bodyPr/>
                    <a:lstStyle/>
                    <a:p>
                      <a:pPr algn="ctr" fontAlgn="ctr"/>
                      <a:r>
                        <a:rPr lang="en-US" sz="1000" u="none" strike="noStrike">
                          <a:effectLst/>
                        </a:rPr>
                        <a:t>Yes</a:t>
                      </a:r>
                      <a:endParaRPr lang="en-US" sz="1000" b="0" i="0" u="none" strike="noStrike">
                        <a:solidFill>
                          <a:srgbClr val="000000"/>
                        </a:solidFill>
                        <a:effectLst/>
                        <a:latin typeface="Aptos" panose="020B0004020202020204" pitchFamily="34" charset="0"/>
                      </a:endParaRPr>
                    </a:p>
                  </a:txBody>
                  <a:tcPr marL="45720" marR="45720" anchor="ctr">
                    <a:lnB w="6350" cap="flat" cmpd="sng" algn="ctr">
                      <a:solidFill>
                        <a:schemeClr val="bg1">
                          <a:lumMod val="85000"/>
                        </a:schemeClr>
                      </a:solidFill>
                      <a:prstDash val="solid"/>
                      <a:round/>
                      <a:headEnd type="none" w="med" len="med"/>
                      <a:tailEnd type="none" w="med" len="med"/>
                    </a:lnB>
                  </a:tcPr>
                </a:tc>
                <a:tc>
                  <a:txBody>
                    <a:bodyPr/>
                    <a:lstStyle/>
                    <a:p>
                      <a:pPr algn="l" fontAlgn="ctr"/>
                      <a:r>
                        <a:rPr lang="en-US" sz="1000" u="none" strike="noStrike">
                          <a:effectLst/>
                        </a:rPr>
                        <a:t>Occurs when training data is manipulated to introduce vulnerabilities, backdoors, or biases that compromise model security and behavior. This manipulation can degrade performance, generate toxic content, and enable downstream system exploitation. Poisoning can target pre-training, fine-tuning, or embedding processes, with risks especially high when using external data sources.</a:t>
                      </a:r>
                      <a:endParaRPr lang="en-US" sz="1000" b="0" i="0" u="none" strike="noStrike">
                        <a:solidFill>
                          <a:srgbClr val="000000"/>
                        </a:solidFill>
                        <a:effectLst/>
                        <a:latin typeface="Aptos" panose="020B0004020202020204" pitchFamily="34" charset="0"/>
                      </a:endParaRPr>
                    </a:p>
                  </a:txBody>
                  <a:tcPr marL="45720" marR="45720" anchor="ctr">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282315011"/>
                  </a:ext>
                </a:extLst>
              </a:tr>
            </a:tbl>
          </a:graphicData>
        </a:graphic>
      </p:graphicFrame>
    </p:spTree>
    <p:extLst>
      <p:ext uri="{BB962C8B-B14F-4D97-AF65-F5344CB8AC3E}">
        <p14:creationId xmlns:p14="http://schemas.microsoft.com/office/powerpoint/2010/main" val="1616616420"/>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65CA77-FF32-BBFC-6057-B46E12BB38A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31EC560-9345-EE8B-BDF4-51D935714018}"/>
              </a:ext>
            </a:extLst>
          </p:cNvPr>
          <p:cNvSpPr>
            <a:spLocks noGrp="1"/>
          </p:cNvSpPr>
          <p:nvPr>
            <p:ph type="title"/>
          </p:nvPr>
        </p:nvSpPr>
        <p:spPr/>
        <p:txBody>
          <a:bodyPr/>
          <a:lstStyle/>
          <a:p>
            <a:r>
              <a:rPr lang="en-US"/>
              <a:t>⚠️ Agent and Model Security Risks Catalog 2/2</a:t>
            </a:r>
          </a:p>
        </p:txBody>
      </p:sp>
      <p:graphicFrame>
        <p:nvGraphicFramePr>
          <p:cNvPr id="4" name="Table 3">
            <a:extLst>
              <a:ext uri="{FF2B5EF4-FFF2-40B4-BE49-F238E27FC236}">
                <a16:creationId xmlns:a16="http://schemas.microsoft.com/office/drawing/2014/main" id="{5745DABF-F4AA-5C79-77B1-BEF85D451074}"/>
              </a:ext>
            </a:extLst>
          </p:cNvPr>
          <p:cNvGraphicFramePr>
            <a:graphicFrameLocks noGrp="1"/>
          </p:cNvGraphicFramePr>
          <p:nvPr>
            <p:extLst>
              <p:ext uri="{D42A27DB-BD31-4B8C-83A1-F6EECF244321}">
                <p14:modId xmlns:p14="http://schemas.microsoft.com/office/powerpoint/2010/main" val="3390103671"/>
              </p:ext>
            </p:extLst>
          </p:nvPr>
        </p:nvGraphicFramePr>
        <p:xfrm>
          <a:off x="381001" y="782638"/>
          <a:ext cx="11429999" cy="5821680"/>
        </p:xfrm>
        <a:graphic>
          <a:graphicData uri="http://schemas.openxmlformats.org/drawingml/2006/table">
            <a:tbl>
              <a:tblPr firstRow="1" firstCol="1">
                <a:tableStyleId>{A0BC3CC4-8867-4C89-9D3F-A6A6B9ED4035}</a:tableStyleId>
              </a:tblPr>
              <a:tblGrid>
                <a:gridCol w="1260956">
                  <a:extLst>
                    <a:ext uri="{9D8B030D-6E8A-4147-A177-3AD203B41FA5}">
                      <a16:colId xmlns:a16="http://schemas.microsoft.com/office/drawing/2014/main" val="1666691019"/>
                    </a:ext>
                  </a:extLst>
                </a:gridCol>
                <a:gridCol w="546704">
                  <a:extLst>
                    <a:ext uri="{9D8B030D-6E8A-4147-A177-3AD203B41FA5}">
                      <a16:colId xmlns:a16="http://schemas.microsoft.com/office/drawing/2014/main" val="2878147444"/>
                    </a:ext>
                  </a:extLst>
                </a:gridCol>
                <a:gridCol w="1510234">
                  <a:extLst>
                    <a:ext uri="{9D8B030D-6E8A-4147-A177-3AD203B41FA5}">
                      <a16:colId xmlns:a16="http://schemas.microsoft.com/office/drawing/2014/main" val="3209825966"/>
                    </a:ext>
                  </a:extLst>
                </a:gridCol>
                <a:gridCol w="710728">
                  <a:extLst>
                    <a:ext uri="{9D8B030D-6E8A-4147-A177-3AD203B41FA5}">
                      <a16:colId xmlns:a16="http://schemas.microsoft.com/office/drawing/2014/main" val="2293599279"/>
                    </a:ext>
                  </a:extLst>
                </a:gridCol>
                <a:gridCol w="7401377">
                  <a:extLst>
                    <a:ext uri="{9D8B030D-6E8A-4147-A177-3AD203B41FA5}">
                      <a16:colId xmlns:a16="http://schemas.microsoft.com/office/drawing/2014/main" val="2229539752"/>
                    </a:ext>
                  </a:extLst>
                </a:gridCol>
              </a:tblGrid>
              <a:tr h="223666">
                <a:tc>
                  <a:txBody>
                    <a:bodyPr/>
                    <a:lstStyle/>
                    <a:p>
                      <a:pPr algn="l" fontAlgn="ctr"/>
                      <a:r>
                        <a:rPr lang="en-US" sz="1000" u="none" strike="noStrike">
                          <a:effectLst/>
                        </a:rPr>
                        <a:t>Risk Category</a:t>
                      </a:r>
                      <a:endParaRPr lang="en-US" sz="1000" b="1" i="0" u="none" strike="noStrike">
                        <a:solidFill>
                          <a:srgbClr val="FFFFFF"/>
                        </a:solidFill>
                        <a:effectLst/>
                        <a:latin typeface="Aptos" panose="020B0004020202020204" pitchFamily="34" charset="0"/>
                      </a:endParaRPr>
                    </a:p>
                  </a:txBody>
                  <a:tcPr marL="45720" marR="45720" anchor="ctr"/>
                </a:tc>
                <a:tc>
                  <a:txBody>
                    <a:bodyPr/>
                    <a:lstStyle/>
                    <a:p>
                      <a:pPr algn="l" fontAlgn="ctr"/>
                      <a:r>
                        <a:rPr lang="en-US" sz="1000" u="none" strike="noStrike">
                          <a:effectLst/>
                        </a:rPr>
                        <a:t>Risk Source</a:t>
                      </a:r>
                      <a:endParaRPr lang="en-US" sz="1000" b="1" i="0" u="none" strike="noStrike">
                        <a:solidFill>
                          <a:srgbClr val="FFFFFF"/>
                        </a:solidFill>
                        <a:effectLst/>
                        <a:latin typeface="Aptos" panose="020B0004020202020204" pitchFamily="34" charset="0"/>
                      </a:endParaRPr>
                    </a:p>
                  </a:txBody>
                  <a:tcPr marL="45720" marR="45720" anchor="ctr"/>
                </a:tc>
                <a:tc>
                  <a:txBody>
                    <a:bodyPr/>
                    <a:lstStyle/>
                    <a:p>
                      <a:pPr algn="l" fontAlgn="ctr"/>
                      <a:r>
                        <a:rPr lang="en-US" sz="1000" u="none" strike="noStrike">
                          <a:effectLst/>
                        </a:rPr>
                        <a:t>Risk</a:t>
                      </a:r>
                      <a:endParaRPr lang="en-US" sz="1000" b="1" i="0" u="none" strike="noStrike">
                        <a:solidFill>
                          <a:srgbClr val="FFFFFF"/>
                        </a:solidFill>
                        <a:effectLst/>
                        <a:latin typeface="Aptos" panose="020B0004020202020204" pitchFamily="34" charset="0"/>
                      </a:endParaRPr>
                    </a:p>
                  </a:txBody>
                  <a:tcPr marL="45720" marR="45720" anchor="ctr"/>
                </a:tc>
                <a:tc>
                  <a:txBody>
                    <a:bodyPr/>
                    <a:lstStyle/>
                    <a:p>
                      <a:pPr algn="l" fontAlgn="ctr"/>
                      <a:r>
                        <a:rPr lang="en-US" sz="1000" u="none" strike="noStrike">
                          <a:effectLst/>
                        </a:rPr>
                        <a:t>OWASP Top 10</a:t>
                      </a:r>
                      <a:endParaRPr lang="en-US" sz="1000" b="1" i="0" u="none" strike="noStrike">
                        <a:solidFill>
                          <a:srgbClr val="FFFFFF"/>
                        </a:solidFill>
                        <a:effectLst/>
                        <a:latin typeface="Aptos" panose="020B0004020202020204" pitchFamily="34" charset="0"/>
                      </a:endParaRPr>
                    </a:p>
                  </a:txBody>
                  <a:tcPr marL="45720" marR="45720" anchor="ctr"/>
                </a:tc>
                <a:tc>
                  <a:txBody>
                    <a:bodyPr/>
                    <a:lstStyle/>
                    <a:p>
                      <a:pPr algn="l" fontAlgn="ctr"/>
                      <a:r>
                        <a:rPr lang="en-US" sz="1000" u="none" strike="noStrike">
                          <a:effectLst/>
                        </a:rPr>
                        <a:t>Description</a:t>
                      </a:r>
                      <a:endParaRPr lang="en-US" sz="1000" b="1" i="0" u="none" strike="noStrike">
                        <a:solidFill>
                          <a:srgbClr val="FFFFFF"/>
                        </a:solidFill>
                        <a:effectLst/>
                        <a:latin typeface="Aptos" panose="020B0004020202020204" pitchFamily="34" charset="0"/>
                      </a:endParaRPr>
                    </a:p>
                  </a:txBody>
                  <a:tcPr marL="45720" marR="45720" anchor="ctr"/>
                </a:tc>
                <a:extLst>
                  <a:ext uri="{0D108BD9-81ED-4DB2-BD59-A6C34878D82A}">
                    <a16:rowId xmlns:a16="http://schemas.microsoft.com/office/drawing/2014/main" val="2597422099"/>
                  </a:ext>
                </a:extLst>
              </a:tr>
              <a:tr h="305000">
                <a:tc>
                  <a:txBody>
                    <a:bodyPr/>
                    <a:lstStyle/>
                    <a:p>
                      <a:pPr algn="l" fontAlgn="ctr"/>
                      <a:r>
                        <a:rPr lang="en-US" sz="1000" u="none" strike="noStrike">
                          <a:effectLst/>
                        </a:rPr>
                        <a:t>3. Availability</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User</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LLM10:2025 Unbounded Consumption</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Yes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This vulnerability allows excessive and uncontrolled inference operations, leading to denial of service, financial losses, model theft, or performance degradation. Attack vectors include variable-length input flooding, denial of wallet attacks, continuous input overflow, and resource-intensive queries. The high computational demands of LLMs make them particularly susceptible to resource exploitation.</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3303573007"/>
                  </a:ext>
                </a:extLst>
              </a:tr>
              <a:tr h="305000">
                <a:tc>
                  <a:txBody>
                    <a:bodyPr/>
                    <a:lstStyle/>
                    <a:p>
                      <a:pPr algn="l" fontAlgn="ctr"/>
                      <a:r>
                        <a:rPr lang="en-US" sz="1000" u="none" strike="noStrike">
                          <a:effectLst/>
                        </a:rPr>
                        <a:t>3. Availability</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User</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Unbounded Task Steps</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Related</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Related to LLM10:2025: Agents and agent teams will typically take multiple steps (observation, decision, action) to comlete their goals. This vulnerability is that the team as a whole and agents in particular will continue acting yet never or only after an exceedingly large number of steps complete their goal.</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2211878417"/>
                  </a:ext>
                </a:extLst>
              </a:tr>
              <a:tr h="305000">
                <a:tc>
                  <a:txBody>
                    <a:bodyPr/>
                    <a:lstStyle/>
                    <a:p>
                      <a:pPr algn="l" fontAlgn="ctr"/>
                      <a:r>
                        <a:rPr lang="en-US" sz="1000" u="none" strike="noStrike">
                          <a:effectLst/>
                        </a:rPr>
                        <a:t>4. Harmfullness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User</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LLM01:2025  Prompt Injection</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Yes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Occurs when user prompts alter the LLM's behavior in unintended ways, potentially causing the model to violate guidelines, generate harmful content, enable unauthorized access, or influence critical decisions. Inputs can affect the model even if they are imperceptible to humans, making this particularly dangerous. Both direct and indirect prompt injections can lead to various security breaches.</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1523640859"/>
                  </a:ext>
                </a:extLst>
              </a:tr>
              <a:tr h="305000">
                <a:tc>
                  <a:txBody>
                    <a:bodyPr/>
                    <a:lstStyle/>
                    <a:p>
                      <a:pPr algn="l" fontAlgn="ctr"/>
                      <a:r>
                        <a:rPr lang="en-US" sz="1000" u="none" strike="noStrike">
                          <a:effectLst/>
                        </a:rPr>
                        <a:t>4. Harmfullness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LLM</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LLM05:2025 Improper Output Handling</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Yes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Refers to insufficient validation, sanitization, and handling of LLM-generated outputs before they're passed to other systems. Since LLM outputs can be controlled by prompt input, this creates risks similar to providing users indirect access to additional functionality. Successful exploitation can result in cross-site scripting, CSRF, privilege escalation, or remote code execution.</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157243358"/>
                  </a:ext>
                </a:extLst>
              </a:tr>
              <a:tr h="142333">
                <a:tc>
                  <a:txBody>
                    <a:bodyPr/>
                    <a:lstStyle/>
                    <a:p>
                      <a:pPr algn="l" fontAlgn="ctr"/>
                      <a:r>
                        <a:rPr lang="en-US" sz="1000" u="none" strike="noStrike">
                          <a:effectLst/>
                        </a:rPr>
                        <a:t>4. Harmfullness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LLM</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Biased Content Generation</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Related</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Related to LLM05:2025: Model generates biased content.</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1219249487"/>
                  </a:ext>
                </a:extLst>
              </a:tr>
              <a:tr h="142333">
                <a:tc>
                  <a:txBody>
                    <a:bodyPr/>
                    <a:lstStyle/>
                    <a:p>
                      <a:pPr algn="l" fontAlgn="ctr"/>
                      <a:r>
                        <a:rPr lang="en-US" sz="1000" u="none" strike="noStrike">
                          <a:effectLst/>
                        </a:rPr>
                        <a:t>4. Harmfullness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LLM</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Hate Speech Generation</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Related</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Related to LLM05:2025: Model generates hate speech.</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2123090317"/>
                  </a:ext>
                </a:extLst>
              </a:tr>
              <a:tr h="142333">
                <a:tc>
                  <a:txBody>
                    <a:bodyPr/>
                    <a:lstStyle/>
                    <a:p>
                      <a:pPr algn="l" fontAlgn="ctr"/>
                      <a:r>
                        <a:rPr lang="en-US" sz="1000" u="none" strike="noStrike">
                          <a:effectLst/>
                        </a:rPr>
                        <a:t>4. Harmfullness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LLM</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Insult Generation</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Related</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Related to LLM05:2025: Model generates insults.</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4098362630"/>
                  </a:ext>
                </a:extLst>
              </a:tr>
              <a:tr h="142333">
                <a:tc>
                  <a:txBody>
                    <a:bodyPr/>
                    <a:lstStyle/>
                    <a:p>
                      <a:pPr algn="l" fontAlgn="ctr"/>
                      <a:r>
                        <a:rPr lang="en-US" sz="1000" u="none" strike="noStrike">
                          <a:effectLst/>
                        </a:rPr>
                        <a:t>4. Harmfullness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LLM</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Sexual Content Generation</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Related</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Related to LLM05:2025: Model generates sexual content.</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3779192139"/>
                  </a:ext>
                </a:extLst>
              </a:tr>
              <a:tr h="142333">
                <a:tc>
                  <a:txBody>
                    <a:bodyPr/>
                    <a:lstStyle/>
                    <a:p>
                      <a:pPr algn="l" fontAlgn="ctr"/>
                      <a:r>
                        <a:rPr lang="en-US" sz="1000" u="none" strike="noStrike">
                          <a:effectLst/>
                        </a:rPr>
                        <a:t>4. Harmfullness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LLM</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Violent Content Generation</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Related</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Related to LLM05:2025: Model generates violent content.</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2805203647"/>
                  </a:ext>
                </a:extLst>
              </a:tr>
              <a:tr h="142333">
                <a:tc>
                  <a:txBody>
                    <a:bodyPr/>
                    <a:lstStyle/>
                    <a:p>
                      <a:pPr algn="l" fontAlgn="ctr"/>
                      <a:r>
                        <a:rPr lang="en-US" sz="1000" u="none" strike="noStrike">
                          <a:effectLst/>
                        </a:rPr>
                        <a:t>4. Harmfullness</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LLM</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b="1" u="none" strike="noStrike">
                          <a:effectLst/>
                        </a:rPr>
                        <a:t>Misconduct Suggestion</a:t>
                      </a:r>
                      <a:endParaRPr lang="en-US" sz="1000" b="1" i="0" u="none" strike="noStrike">
                        <a:solidFill>
                          <a:srgbClr val="000000"/>
                        </a:solidFill>
                        <a:effectLst/>
                        <a:latin typeface="Aptos" panose="020B0004020202020204" pitchFamily="34" charset="0"/>
                      </a:endParaRPr>
                    </a:p>
                  </a:txBody>
                  <a:tcPr marL="45720" marR="45720" anchor="ctr"/>
                </a:tc>
                <a:tc>
                  <a:txBody>
                    <a:bodyPr/>
                    <a:lstStyle/>
                    <a:p>
                      <a:pPr algn="ctr" fontAlgn="ctr"/>
                      <a:r>
                        <a:rPr lang="en-US" sz="1000" u="none" strike="noStrike">
                          <a:effectLst/>
                        </a:rPr>
                        <a:t>Related</a:t>
                      </a:r>
                      <a:endParaRPr lang="en-US" sz="1000" b="0" i="0" u="none" strike="noStrike">
                        <a:solidFill>
                          <a:srgbClr val="000000"/>
                        </a:solidFill>
                        <a:effectLst/>
                        <a:latin typeface="Aptos" panose="020B0004020202020204" pitchFamily="34" charset="0"/>
                      </a:endParaRPr>
                    </a:p>
                  </a:txBody>
                  <a:tcPr marL="45720" marR="45720" anchor="ctr"/>
                </a:tc>
                <a:tc>
                  <a:txBody>
                    <a:bodyPr/>
                    <a:lstStyle/>
                    <a:p>
                      <a:pPr algn="l" fontAlgn="ctr"/>
                      <a:r>
                        <a:rPr lang="en-US" sz="1000" u="none" strike="noStrike">
                          <a:effectLst/>
                        </a:rPr>
                        <a:t>Related to LLM05:2025: Model suggest misconduct.</a:t>
                      </a:r>
                      <a:endParaRPr lang="en-US" sz="1000" b="0" i="0" u="none" strike="noStrike">
                        <a:solidFill>
                          <a:srgbClr val="000000"/>
                        </a:solidFill>
                        <a:effectLst/>
                        <a:latin typeface="Aptos" panose="020B0004020202020204" pitchFamily="34" charset="0"/>
                      </a:endParaRPr>
                    </a:p>
                  </a:txBody>
                  <a:tcPr marL="45720" marR="45720" anchor="ctr"/>
                </a:tc>
                <a:extLst>
                  <a:ext uri="{0D108BD9-81ED-4DB2-BD59-A6C34878D82A}">
                    <a16:rowId xmlns:a16="http://schemas.microsoft.com/office/drawing/2014/main" val="605695168"/>
                  </a:ext>
                </a:extLst>
              </a:tr>
              <a:tr h="305000">
                <a:tc>
                  <a:txBody>
                    <a:bodyPr/>
                    <a:lstStyle/>
                    <a:p>
                      <a:pPr algn="l" fontAlgn="ctr"/>
                      <a:r>
                        <a:rPr lang="en-US" sz="1000" u="none" strike="noStrike">
                          <a:effectLst/>
                        </a:rPr>
                        <a:t>5. Honesty</a:t>
                      </a:r>
                      <a:endParaRPr lang="en-US" sz="1000" b="0" i="0" u="none" strike="noStrike">
                        <a:solidFill>
                          <a:srgbClr val="000000"/>
                        </a:solidFill>
                        <a:effectLst/>
                        <a:latin typeface="Aptos" panose="020B0004020202020204" pitchFamily="34" charset="0"/>
                      </a:endParaRPr>
                    </a:p>
                  </a:txBody>
                  <a:tcPr marL="45720" marR="45720" anchor="ctr">
                    <a:lnB w="6350" cap="flat" cmpd="sng" algn="ctr">
                      <a:solidFill>
                        <a:schemeClr val="bg1">
                          <a:lumMod val="85000"/>
                        </a:schemeClr>
                      </a:solidFill>
                      <a:prstDash val="solid"/>
                      <a:round/>
                      <a:headEnd type="none" w="med" len="med"/>
                      <a:tailEnd type="none" w="med" len="med"/>
                    </a:lnB>
                  </a:tcPr>
                </a:tc>
                <a:tc>
                  <a:txBody>
                    <a:bodyPr/>
                    <a:lstStyle/>
                    <a:p>
                      <a:pPr algn="l" fontAlgn="ctr"/>
                      <a:r>
                        <a:rPr lang="en-US" sz="1000" u="none" strike="noStrike">
                          <a:effectLst/>
                        </a:rPr>
                        <a:t>LLM</a:t>
                      </a:r>
                      <a:endParaRPr lang="en-US" sz="1000" b="0" i="0" u="none" strike="noStrike">
                        <a:solidFill>
                          <a:srgbClr val="000000"/>
                        </a:solidFill>
                        <a:effectLst/>
                        <a:latin typeface="Aptos" panose="020B0004020202020204" pitchFamily="34" charset="0"/>
                      </a:endParaRPr>
                    </a:p>
                  </a:txBody>
                  <a:tcPr marL="45720" marR="45720" anchor="ctr">
                    <a:lnB w="6350" cap="flat" cmpd="sng" algn="ctr">
                      <a:solidFill>
                        <a:schemeClr val="bg1">
                          <a:lumMod val="85000"/>
                        </a:schemeClr>
                      </a:solidFill>
                      <a:prstDash val="solid"/>
                      <a:round/>
                      <a:headEnd type="none" w="med" len="med"/>
                      <a:tailEnd type="none" w="med" len="med"/>
                    </a:lnB>
                  </a:tcPr>
                </a:tc>
                <a:tc>
                  <a:txBody>
                    <a:bodyPr/>
                    <a:lstStyle/>
                    <a:p>
                      <a:pPr algn="l" fontAlgn="ctr"/>
                      <a:r>
                        <a:rPr lang="en-US" sz="1000" b="1" u="none" strike="noStrike">
                          <a:effectLst/>
                        </a:rPr>
                        <a:t>LLM09:2025 Misinformation</a:t>
                      </a:r>
                      <a:endParaRPr lang="en-US" sz="1000" b="1" i="0" u="none" strike="noStrike">
                        <a:solidFill>
                          <a:srgbClr val="000000"/>
                        </a:solidFill>
                        <a:effectLst/>
                        <a:latin typeface="Aptos" panose="020B0004020202020204" pitchFamily="34" charset="0"/>
                      </a:endParaRPr>
                    </a:p>
                  </a:txBody>
                  <a:tcPr marL="45720" marR="45720" anchor="ctr">
                    <a:lnB w="6350" cap="flat" cmpd="sng" algn="ctr">
                      <a:solidFill>
                        <a:schemeClr val="bg1">
                          <a:lumMod val="85000"/>
                        </a:schemeClr>
                      </a:solidFill>
                      <a:prstDash val="solid"/>
                      <a:round/>
                      <a:headEnd type="none" w="med" len="med"/>
                      <a:tailEnd type="none" w="med" len="med"/>
                    </a:lnB>
                  </a:tcPr>
                </a:tc>
                <a:tc>
                  <a:txBody>
                    <a:bodyPr/>
                    <a:lstStyle/>
                    <a:p>
                      <a:pPr algn="ctr" fontAlgn="ctr"/>
                      <a:r>
                        <a:rPr lang="en-US" sz="1000" u="none" strike="noStrike">
                          <a:effectLst/>
                        </a:rPr>
                        <a:t>Yes</a:t>
                      </a:r>
                      <a:endParaRPr lang="en-US" sz="1000" b="0" i="0" u="none" strike="noStrike">
                        <a:solidFill>
                          <a:srgbClr val="000000"/>
                        </a:solidFill>
                        <a:effectLst/>
                        <a:latin typeface="Aptos" panose="020B0004020202020204" pitchFamily="34" charset="0"/>
                      </a:endParaRPr>
                    </a:p>
                  </a:txBody>
                  <a:tcPr marL="45720" marR="45720" anchor="ctr">
                    <a:lnB w="6350" cap="flat" cmpd="sng" algn="ctr">
                      <a:solidFill>
                        <a:schemeClr val="bg1">
                          <a:lumMod val="85000"/>
                        </a:schemeClr>
                      </a:solidFill>
                      <a:prstDash val="solid"/>
                      <a:round/>
                      <a:headEnd type="none" w="med" len="med"/>
                      <a:tailEnd type="none" w="med" len="med"/>
                    </a:lnB>
                  </a:tcPr>
                </a:tc>
                <a:tc>
                  <a:txBody>
                    <a:bodyPr/>
                    <a:lstStyle/>
                    <a:p>
                      <a:pPr algn="l" fontAlgn="ctr"/>
                      <a:r>
                        <a:rPr lang="en-US" sz="1000" u="none" strike="noStrike">
                          <a:effectLst/>
                        </a:rPr>
                        <a:t>Occurs when LLMs produce false or misleading information that appears credible, with hallucination being a major cause. The vulnerability is compounded by user overreliance—excessive trust in LLM outputs without verification. The risks include factual inaccuracies, unsupported claims, misrepresentation of expertise, and generation of unsafe code.</a:t>
                      </a:r>
                      <a:endParaRPr lang="en-US" sz="1000" b="0" i="0" u="none" strike="noStrike">
                        <a:solidFill>
                          <a:srgbClr val="000000"/>
                        </a:solidFill>
                        <a:effectLst/>
                        <a:latin typeface="Aptos" panose="020B0004020202020204" pitchFamily="34" charset="0"/>
                      </a:endParaRPr>
                    </a:p>
                  </a:txBody>
                  <a:tcPr marL="45720" marR="45720" anchor="ctr">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829949162"/>
                  </a:ext>
                </a:extLst>
              </a:tr>
            </a:tbl>
          </a:graphicData>
        </a:graphic>
      </p:graphicFrame>
    </p:spTree>
    <p:extLst>
      <p:ext uri="{BB962C8B-B14F-4D97-AF65-F5344CB8AC3E}">
        <p14:creationId xmlns:p14="http://schemas.microsoft.com/office/powerpoint/2010/main" val="4052253518"/>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C3D40EE-452F-8FBC-DFA0-CA147A2FFECD}"/>
              </a:ext>
            </a:extLst>
          </p:cNvPr>
          <p:cNvSpPr>
            <a:spLocks noGrp="1"/>
          </p:cNvSpPr>
          <p:nvPr>
            <p:ph type="title"/>
          </p:nvPr>
        </p:nvSpPr>
        <p:spPr/>
        <p:txBody>
          <a:bodyPr/>
          <a:lstStyle/>
          <a:p>
            <a:r>
              <a:rPr lang="en-US"/>
              <a:t>Additional Security Risk Resources</a:t>
            </a:r>
          </a:p>
        </p:txBody>
      </p:sp>
      <p:pic>
        <p:nvPicPr>
          <p:cNvPr id="4" name="Picture 3">
            <a:extLst>
              <a:ext uri="{FF2B5EF4-FFF2-40B4-BE49-F238E27FC236}">
                <a16:creationId xmlns:a16="http://schemas.microsoft.com/office/drawing/2014/main" id="{5BE424DE-1B82-5C0B-509D-380EB4B7DFAD}"/>
              </a:ext>
            </a:extLst>
          </p:cNvPr>
          <p:cNvPicPr>
            <a:picLocks noChangeAspect="1"/>
          </p:cNvPicPr>
          <p:nvPr/>
        </p:nvPicPr>
        <p:blipFill>
          <a:blip r:embed="rId2"/>
          <a:stretch>
            <a:fillRect/>
          </a:stretch>
        </p:blipFill>
        <p:spPr>
          <a:xfrm>
            <a:off x="7648084" y="766732"/>
            <a:ext cx="3059445" cy="5394960"/>
          </a:xfrm>
          <a:prstGeom prst="rect">
            <a:avLst/>
          </a:prstGeom>
        </p:spPr>
      </p:pic>
      <p:pic>
        <p:nvPicPr>
          <p:cNvPr id="6" name="Picture 5">
            <a:extLst>
              <a:ext uri="{FF2B5EF4-FFF2-40B4-BE49-F238E27FC236}">
                <a16:creationId xmlns:a16="http://schemas.microsoft.com/office/drawing/2014/main" id="{81FACB14-61D9-F5CD-BDF0-3F8AE6AD5E30}"/>
              </a:ext>
            </a:extLst>
          </p:cNvPr>
          <p:cNvPicPr>
            <a:picLocks noChangeAspect="1"/>
          </p:cNvPicPr>
          <p:nvPr/>
        </p:nvPicPr>
        <p:blipFill>
          <a:blip r:embed="rId3"/>
          <a:stretch>
            <a:fillRect/>
          </a:stretch>
        </p:blipFill>
        <p:spPr>
          <a:xfrm>
            <a:off x="1498716" y="766732"/>
            <a:ext cx="4328653" cy="5394960"/>
          </a:xfrm>
          <a:prstGeom prst="rect">
            <a:avLst/>
          </a:prstGeom>
        </p:spPr>
      </p:pic>
      <p:sp>
        <p:nvSpPr>
          <p:cNvPr id="8" name="TextBox 7">
            <a:extLst>
              <a:ext uri="{FF2B5EF4-FFF2-40B4-BE49-F238E27FC236}">
                <a16:creationId xmlns:a16="http://schemas.microsoft.com/office/drawing/2014/main" id="{E95DD6D5-AC82-BEF2-6267-77AC10CD124A}"/>
              </a:ext>
            </a:extLst>
          </p:cNvPr>
          <p:cNvSpPr txBox="1"/>
          <p:nvPr/>
        </p:nvSpPr>
        <p:spPr>
          <a:xfrm>
            <a:off x="2060239" y="6244724"/>
            <a:ext cx="8265097" cy="246221"/>
          </a:xfrm>
          <a:prstGeom prst="rect">
            <a:avLst/>
          </a:prstGeom>
          <a:noFill/>
        </p:spPr>
        <p:txBody>
          <a:bodyPr wrap="square">
            <a:spAutoFit/>
          </a:bodyPr>
          <a:lstStyle/>
          <a:p>
            <a:r>
              <a:rPr lang="en-US" sz="1000"/>
              <a:t>Source: </a:t>
            </a:r>
            <a:r>
              <a:rPr lang="en-US" sz="1000">
                <a:hlinkClick r:id="rId4"/>
              </a:rPr>
              <a:t>[2506.19676] A Survey of LLM-Driven AI Agent Communication: Protocols, Security Risks, and Defense Countermeasures</a:t>
            </a:r>
            <a:endParaRPr lang="en-US" sz="1000"/>
          </a:p>
        </p:txBody>
      </p:sp>
    </p:spTree>
    <p:extLst>
      <p:ext uri="{BB962C8B-B14F-4D97-AF65-F5344CB8AC3E}">
        <p14:creationId xmlns:p14="http://schemas.microsoft.com/office/powerpoint/2010/main" val="352387879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2E0233-01EE-223C-81DF-DB497C1B369E}"/>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083D7397-0D3D-A8B3-8E33-EBC849207D2C}"/>
              </a:ext>
            </a:extLst>
          </p:cNvPr>
          <p:cNvSpPr>
            <a:spLocks noGrp="1"/>
          </p:cNvSpPr>
          <p:nvPr>
            <p:ph type="title"/>
          </p:nvPr>
        </p:nvSpPr>
        <p:spPr>
          <a:xfrm>
            <a:off x="509365" y="381000"/>
            <a:ext cx="11301634" cy="3915092"/>
          </a:xfrm>
        </p:spPr>
        <p:txBody>
          <a:bodyPr/>
          <a:lstStyle/>
          <a:p>
            <a:r>
              <a:rPr lang="en-US" err="1"/>
              <a:t>DevMLOps</a:t>
            </a:r>
            <a:r>
              <a:rPr lang="en-US"/>
              <a:t> Architecture</a:t>
            </a:r>
          </a:p>
        </p:txBody>
      </p:sp>
    </p:spTree>
    <p:extLst>
      <p:ext uri="{BB962C8B-B14F-4D97-AF65-F5344CB8AC3E}">
        <p14:creationId xmlns:p14="http://schemas.microsoft.com/office/powerpoint/2010/main" val="4234445381"/>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45F32F-4CC6-BF01-8487-212C3D5C448E}"/>
            </a:ext>
          </a:extLst>
        </p:cNvPr>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E2B394B4-3435-934B-C912-CD3F104183A3}"/>
              </a:ext>
            </a:extLst>
          </p:cNvPr>
          <p:cNvSpPr/>
          <p:nvPr/>
        </p:nvSpPr>
        <p:spPr>
          <a:xfrm>
            <a:off x="1338144" y="1456687"/>
            <a:ext cx="9407917" cy="4275898"/>
          </a:xfrm>
          <a:prstGeom prst="roundRect">
            <a:avLst>
              <a:gd name="adj" fmla="val 1640"/>
            </a:avLst>
          </a:prstGeom>
          <a:solidFill>
            <a:srgbClr val="CAEDFB"/>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2" name="Rectangle: Rounded Corners 11">
            <a:extLst>
              <a:ext uri="{FF2B5EF4-FFF2-40B4-BE49-F238E27FC236}">
                <a16:creationId xmlns:a16="http://schemas.microsoft.com/office/drawing/2014/main" id="{746AB029-267D-5425-B71F-AF64E731A215}"/>
              </a:ext>
            </a:extLst>
          </p:cNvPr>
          <p:cNvSpPr/>
          <p:nvPr/>
        </p:nvSpPr>
        <p:spPr>
          <a:xfrm>
            <a:off x="9341826" y="3736820"/>
            <a:ext cx="1298168" cy="1907904"/>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 name="Rectangle: Rounded Corners 3">
            <a:extLst>
              <a:ext uri="{FF2B5EF4-FFF2-40B4-BE49-F238E27FC236}">
                <a16:creationId xmlns:a16="http://schemas.microsoft.com/office/drawing/2014/main" id="{47D0439D-F051-203B-67F4-D3816BA1F97E}"/>
              </a:ext>
            </a:extLst>
          </p:cNvPr>
          <p:cNvSpPr/>
          <p:nvPr/>
        </p:nvSpPr>
        <p:spPr>
          <a:xfrm>
            <a:off x="1457498" y="3724484"/>
            <a:ext cx="2560320" cy="1920240"/>
          </a:xfrm>
          <a:prstGeom prst="roundRect">
            <a:avLst>
              <a:gd name="adj" fmla="val 2250"/>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 name="Title 1">
            <a:extLst>
              <a:ext uri="{FF2B5EF4-FFF2-40B4-BE49-F238E27FC236}">
                <a16:creationId xmlns:a16="http://schemas.microsoft.com/office/drawing/2014/main" id="{7AF3EB13-C7D4-0B2A-648B-6A765DF0A940}"/>
              </a:ext>
            </a:extLst>
          </p:cNvPr>
          <p:cNvSpPr>
            <a:spLocks noGrp="1"/>
          </p:cNvSpPr>
          <p:nvPr>
            <p:ph type="title"/>
          </p:nvPr>
        </p:nvSpPr>
        <p:spPr>
          <a:xfrm>
            <a:off x="381000" y="317720"/>
            <a:ext cx="11430000" cy="365760"/>
          </a:xfrm>
        </p:spPr>
        <p:txBody>
          <a:bodyPr/>
          <a:lstStyle/>
          <a:p>
            <a:r>
              <a:rPr lang="en-US"/>
              <a:t>DevOps Architecture – L3</a:t>
            </a:r>
          </a:p>
        </p:txBody>
      </p:sp>
      <p:sp>
        <p:nvSpPr>
          <p:cNvPr id="15" name="Text Placeholder 14">
            <a:extLst>
              <a:ext uri="{FF2B5EF4-FFF2-40B4-BE49-F238E27FC236}">
                <a16:creationId xmlns:a16="http://schemas.microsoft.com/office/drawing/2014/main" id="{32D92151-5FDF-1B39-57E3-004D0479EF08}"/>
              </a:ext>
            </a:extLst>
          </p:cNvPr>
          <p:cNvSpPr>
            <a:spLocks noGrp="1"/>
          </p:cNvSpPr>
          <p:nvPr>
            <p:ph type="body" sz="quarter" idx="11"/>
          </p:nvPr>
        </p:nvSpPr>
        <p:spPr>
          <a:xfrm>
            <a:off x="381000" y="708025"/>
            <a:ext cx="11430000" cy="581025"/>
          </a:xfrm>
        </p:spPr>
        <p:txBody>
          <a:bodyPr/>
          <a:lstStyle/>
          <a:p>
            <a:r>
              <a:rPr lang="en-US"/>
              <a:t>Methods, tools, processes, and standards used to develop and operate agents and models.</a:t>
            </a:r>
          </a:p>
          <a:p>
            <a:endParaRPr lang="en-US"/>
          </a:p>
        </p:txBody>
      </p:sp>
      <p:sp>
        <p:nvSpPr>
          <p:cNvPr id="9" name="Rectangle: Top Corners Rounded 8">
            <a:extLst>
              <a:ext uri="{FF2B5EF4-FFF2-40B4-BE49-F238E27FC236}">
                <a16:creationId xmlns:a16="http://schemas.microsoft.com/office/drawing/2014/main" id="{CE4944CB-35E2-3449-EADB-93A8BAECEE58}"/>
              </a:ext>
            </a:extLst>
          </p:cNvPr>
          <p:cNvSpPr/>
          <p:nvPr/>
        </p:nvSpPr>
        <p:spPr>
          <a:xfrm>
            <a:off x="1339411" y="1325042"/>
            <a:ext cx="9416883" cy="274320"/>
          </a:xfrm>
          <a:prstGeom prst="round2SameRect">
            <a:avLst/>
          </a:prstGeom>
          <a:solidFill>
            <a:srgbClr val="0F9ED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chemeClr val="bg1"/>
                </a:solidFill>
              </a:rPr>
              <a:t>DevOps</a:t>
            </a:r>
          </a:p>
        </p:txBody>
      </p:sp>
      <p:sp>
        <p:nvSpPr>
          <p:cNvPr id="17" name="Rectangle: Rounded Corners 16">
            <a:extLst>
              <a:ext uri="{FF2B5EF4-FFF2-40B4-BE49-F238E27FC236}">
                <a16:creationId xmlns:a16="http://schemas.microsoft.com/office/drawing/2014/main" id="{46B0E7D1-F26C-F0CE-5292-55894CDC49AD}"/>
              </a:ext>
            </a:extLst>
          </p:cNvPr>
          <p:cNvSpPr/>
          <p:nvPr/>
        </p:nvSpPr>
        <p:spPr>
          <a:xfrm>
            <a:off x="1456614" y="1706457"/>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0" name="Rectangle: Rounded Corners 39">
            <a:extLst>
              <a:ext uri="{FF2B5EF4-FFF2-40B4-BE49-F238E27FC236}">
                <a16:creationId xmlns:a16="http://schemas.microsoft.com/office/drawing/2014/main" id="{1419578C-E6AA-75E1-4554-23328984B5D5}"/>
              </a:ext>
            </a:extLst>
          </p:cNvPr>
          <p:cNvSpPr/>
          <p:nvPr/>
        </p:nvSpPr>
        <p:spPr>
          <a:xfrm>
            <a:off x="4093321" y="1706457"/>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54" name="Rectangle: Rounded Corners 53">
            <a:extLst>
              <a:ext uri="{FF2B5EF4-FFF2-40B4-BE49-F238E27FC236}">
                <a16:creationId xmlns:a16="http://schemas.microsoft.com/office/drawing/2014/main" id="{8578456A-1C88-B469-310B-B677C5D82534}"/>
              </a:ext>
            </a:extLst>
          </p:cNvPr>
          <p:cNvSpPr/>
          <p:nvPr/>
        </p:nvSpPr>
        <p:spPr>
          <a:xfrm>
            <a:off x="6703607" y="1706457"/>
            <a:ext cx="1298168"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69" name="Rectangle: Rounded Corners 68">
            <a:extLst>
              <a:ext uri="{FF2B5EF4-FFF2-40B4-BE49-F238E27FC236}">
                <a16:creationId xmlns:a16="http://schemas.microsoft.com/office/drawing/2014/main" id="{1885E1D2-2414-C58F-9FEC-2CA63FD07F8A}"/>
              </a:ext>
            </a:extLst>
          </p:cNvPr>
          <p:cNvSpPr/>
          <p:nvPr/>
        </p:nvSpPr>
        <p:spPr>
          <a:xfrm>
            <a:off x="8061666" y="1705879"/>
            <a:ext cx="2560320" cy="1920240"/>
          </a:xfrm>
          <a:prstGeom prst="roundRect">
            <a:avLst>
              <a:gd name="adj" fmla="val 1530"/>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78" name="Rectangle: Rounded Corners 77">
            <a:extLst>
              <a:ext uri="{FF2B5EF4-FFF2-40B4-BE49-F238E27FC236}">
                <a16:creationId xmlns:a16="http://schemas.microsoft.com/office/drawing/2014/main" id="{056D9A16-BE26-3BD1-EB6B-5BC49C7658AB}"/>
              </a:ext>
            </a:extLst>
          </p:cNvPr>
          <p:cNvSpPr/>
          <p:nvPr/>
        </p:nvSpPr>
        <p:spPr>
          <a:xfrm>
            <a:off x="4108984" y="3726391"/>
            <a:ext cx="2560320" cy="1920240"/>
          </a:xfrm>
          <a:prstGeom prst="roundRect">
            <a:avLst>
              <a:gd name="adj" fmla="val 2489"/>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104" name="Rectangle: Rounded Corners 103">
            <a:extLst>
              <a:ext uri="{FF2B5EF4-FFF2-40B4-BE49-F238E27FC236}">
                <a16:creationId xmlns:a16="http://schemas.microsoft.com/office/drawing/2014/main" id="{79FD860E-09A2-DD36-52CD-F0EF88403DED}"/>
              </a:ext>
            </a:extLst>
          </p:cNvPr>
          <p:cNvSpPr/>
          <p:nvPr/>
        </p:nvSpPr>
        <p:spPr>
          <a:xfrm>
            <a:off x="6723934" y="3736820"/>
            <a:ext cx="2519819"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grpSp>
        <p:nvGrpSpPr>
          <p:cNvPr id="3" name="Group 118">
            <a:extLst>
              <a:ext uri="{FF2B5EF4-FFF2-40B4-BE49-F238E27FC236}">
                <a16:creationId xmlns:a16="http://schemas.microsoft.com/office/drawing/2014/main" id="{FF7E448E-E8A5-8D11-C9B8-72331023ED8E}"/>
              </a:ext>
            </a:extLst>
          </p:cNvPr>
          <p:cNvGrpSpPr>
            <a:grpSpLocks noChangeAspect="1"/>
          </p:cNvGrpSpPr>
          <p:nvPr/>
        </p:nvGrpSpPr>
        <p:grpSpPr bwMode="auto">
          <a:xfrm>
            <a:off x="5522495" y="1374527"/>
            <a:ext cx="184578" cy="182880"/>
            <a:chOff x="2399" y="2994"/>
            <a:chExt cx="435" cy="431"/>
          </a:xfrm>
          <a:solidFill>
            <a:schemeClr val="bg1"/>
          </a:solidFill>
        </p:grpSpPr>
        <p:sp>
          <p:nvSpPr>
            <p:cNvPr id="5" name="Freeform 119">
              <a:extLst>
                <a:ext uri="{FF2B5EF4-FFF2-40B4-BE49-F238E27FC236}">
                  <a16:creationId xmlns:a16="http://schemas.microsoft.com/office/drawing/2014/main" id="{0A108E25-B535-1C7C-272E-B8E6B46D01E5}"/>
                </a:ext>
              </a:extLst>
            </p:cNvPr>
            <p:cNvSpPr>
              <a:spLocks noEditPoints="1"/>
            </p:cNvSpPr>
            <p:nvPr/>
          </p:nvSpPr>
          <p:spPr bwMode="auto">
            <a:xfrm>
              <a:off x="2412" y="3237"/>
              <a:ext cx="181" cy="180"/>
            </a:xfrm>
            <a:custGeom>
              <a:avLst/>
              <a:gdLst>
                <a:gd name="T0" fmla="*/ 26 w 123"/>
                <a:gd name="T1" fmla="*/ 122 h 122"/>
                <a:gd name="T2" fmla="*/ 26 w 123"/>
                <a:gd name="T3" fmla="*/ 122 h 122"/>
                <a:gd name="T4" fmla="*/ 9 w 123"/>
                <a:gd name="T5" fmla="*/ 115 h 122"/>
                <a:gd name="T6" fmla="*/ 9 w 123"/>
                <a:gd name="T7" fmla="*/ 81 h 122"/>
                <a:gd name="T8" fmla="*/ 88 w 123"/>
                <a:gd name="T9" fmla="*/ 3 h 122"/>
                <a:gd name="T10" fmla="*/ 96 w 123"/>
                <a:gd name="T11" fmla="*/ 3 h 122"/>
                <a:gd name="T12" fmla="*/ 122 w 123"/>
                <a:gd name="T13" fmla="*/ 28 h 122"/>
                <a:gd name="T14" fmla="*/ 123 w 123"/>
                <a:gd name="T15" fmla="*/ 32 h 122"/>
                <a:gd name="T16" fmla="*/ 122 w 123"/>
                <a:gd name="T17" fmla="*/ 37 h 122"/>
                <a:gd name="T18" fmla="*/ 43 w 123"/>
                <a:gd name="T19" fmla="*/ 115 h 122"/>
                <a:gd name="T20" fmla="*/ 43 w 123"/>
                <a:gd name="T21" fmla="*/ 115 h 122"/>
                <a:gd name="T22" fmla="*/ 26 w 123"/>
                <a:gd name="T23" fmla="*/ 122 h 122"/>
                <a:gd name="T24" fmla="*/ 92 w 123"/>
                <a:gd name="T25" fmla="*/ 15 h 122"/>
                <a:gd name="T26" fmla="*/ 17 w 123"/>
                <a:gd name="T27" fmla="*/ 90 h 122"/>
                <a:gd name="T28" fmla="*/ 17 w 123"/>
                <a:gd name="T29" fmla="*/ 107 h 122"/>
                <a:gd name="T30" fmla="*/ 26 w 123"/>
                <a:gd name="T31" fmla="*/ 110 h 122"/>
                <a:gd name="T32" fmla="*/ 34 w 123"/>
                <a:gd name="T33" fmla="*/ 107 h 122"/>
                <a:gd name="T34" fmla="*/ 109 w 123"/>
                <a:gd name="T35" fmla="*/ 32 h 122"/>
                <a:gd name="T36" fmla="*/ 92 w 123"/>
                <a:gd name="T37"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22">
                  <a:moveTo>
                    <a:pt x="26" y="122"/>
                  </a:moveTo>
                  <a:cubicBezTo>
                    <a:pt x="26" y="122"/>
                    <a:pt x="26" y="122"/>
                    <a:pt x="26" y="122"/>
                  </a:cubicBezTo>
                  <a:cubicBezTo>
                    <a:pt x="19" y="122"/>
                    <a:pt x="13" y="120"/>
                    <a:pt x="9" y="115"/>
                  </a:cubicBezTo>
                  <a:cubicBezTo>
                    <a:pt x="0" y="106"/>
                    <a:pt x="0" y="91"/>
                    <a:pt x="9" y="81"/>
                  </a:cubicBezTo>
                  <a:cubicBezTo>
                    <a:pt x="88" y="3"/>
                    <a:pt x="88" y="3"/>
                    <a:pt x="88" y="3"/>
                  </a:cubicBezTo>
                  <a:cubicBezTo>
                    <a:pt x="90" y="0"/>
                    <a:pt x="94" y="0"/>
                    <a:pt x="96" y="3"/>
                  </a:cubicBezTo>
                  <a:cubicBezTo>
                    <a:pt x="122" y="28"/>
                    <a:pt x="122" y="28"/>
                    <a:pt x="122" y="28"/>
                  </a:cubicBezTo>
                  <a:cubicBezTo>
                    <a:pt x="123" y="29"/>
                    <a:pt x="123" y="31"/>
                    <a:pt x="123" y="32"/>
                  </a:cubicBezTo>
                  <a:cubicBezTo>
                    <a:pt x="123" y="34"/>
                    <a:pt x="123" y="35"/>
                    <a:pt x="122" y="37"/>
                  </a:cubicBezTo>
                  <a:cubicBezTo>
                    <a:pt x="43" y="115"/>
                    <a:pt x="43" y="115"/>
                    <a:pt x="43" y="115"/>
                  </a:cubicBezTo>
                  <a:cubicBezTo>
                    <a:pt x="43" y="115"/>
                    <a:pt x="43" y="115"/>
                    <a:pt x="43" y="115"/>
                  </a:cubicBezTo>
                  <a:cubicBezTo>
                    <a:pt x="38" y="120"/>
                    <a:pt x="32" y="122"/>
                    <a:pt x="26" y="122"/>
                  </a:cubicBezTo>
                  <a:close/>
                  <a:moveTo>
                    <a:pt x="92" y="15"/>
                  </a:moveTo>
                  <a:cubicBezTo>
                    <a:pt x="17" y="90"/>
                    <a:pt x="17" y="90"/>
                    <a:pt x="17" y="90"/>
                  </a:cubicBezTo>
                  <a:cubicBezTo>
                    <a:pt x="13" y="95"/>
                    <a:pt x="13" y="102"/>
                    <a:pt x="17" y="107"/>
                  </a:cubicBezTo>
                  <a:cubicBezTo>
                    <a:pt x="20" y="109"/>
                    <a:pt x="23" y="111"/>
                    <a:pt x="26" y="110"/>
                  </a:cubicBezTo>
                  <a:cubicBezTo>
                    <a:pt x="29" y="110"/>
                    <a:pt x="32" y="109"/>
                    <a:pt x="34" y="107"/>
                  </a:cubicBezTo>
                  <a:cubicBezTo>
                    <a:pt x="109" y="32"/>
                    <a:pt x="109" y="32"/>
                    <a:pt x="109" y="32"/>
                  </a:cubicBezTo>
                  <a:lnTo>
                    <a:pt x="9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 name="Freeform 120">
              <a:extLst>
                <a:ext uri="{FF2B5EF4-FFF2-40B4-BE49-F238E27FC236}">
                  <a16:creationId xmlns:a16="http://schemas.microsoft.com/office/drawing/2014/main" id="{4010E519-4E60-A5F2-E8EC-60721B9D909F}"/>
                </a:ext>
              </a:extLst>
            </p:cNvPr>
            <p:cNvSpPr>
              <a:spLocks/>
            </p:cNvSpPr>
            <p:nvPr/>
          </p:nvSpPr>
          <p:spPr bwMode="auto">
            <a:xfrm>
              <a:off x="2520" y="3219"/>
              <a:ext cx="94" cy="93"/>
            </a:xfrm>
            <a:custGeom>
              <a:avLst/>
              <a:gdLst>
                <a:gd name="T0" fmla="*/ 57 w 64"/>
                <a:gd name="T1" fmla="*/ 63 h 63"/>
                <a:gd name="T2" fmla="*/ 53 w 64"/>
                <a:gd name="T3" fmla="*/ 61 h 63"/>
                <a:gd name="T4" fmla="*/ 2 w 64"/>
                <a:gd name="T5" fmla="*/ 10 h 63"/>
                <a:gd name="T6" fmla="*/ 2 w 64"/>
                <a:gd name="T7" fmla="*/ 2 h 63"/>
                <a:gd name="T8" fmla="*/ 11 w 64"/>
                <a:gd name="T9" fmla="*/ 2 h 63"/>
                <a:gd name="T10" fmla="*/ 61 w 64"/>
                <a:gd name="T11" fmla="*/ 53 h 63"/>
                <a:gd name="T12" fmla="*/ 61 w 64"/>
                <a:gd name="T13" fmla="*/ 61 h 63"/>
                <a:gd name="T14" fmla="*/ 57 w 64"/>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3">
                  <a:moveTo>
                    <a:pt x="57" y="63"/>
                  </a:moveTo>
                  <a:cubicBezTo>
                    <a:pt x="56" y="63"/>
                    <a:pt x="54" y="62"/>
                    <a:pt x="53" y="61"/>
                  </a:cubicBezTo>
                  <a:cubicBezTo>
                    <a:pt x="2" y="10"/>
                    <a:pt x="2" y="10"/>
                    <a:pt x="2" y="10"/>
                  </a:cubicBezTo>
                  <a:cubicBezTo>
                    <a:pt x="0" y="8"/>
                    <a:pt x="0" y="4"/>
                    <a:pt x="2" y="2"/>
                  </a:cubicBezTo>
                  <a:cubicBezTo>
                    <a:pt x="4" y="0"/>
                    <a:pt x="8" y="0"/>
                    <a:pt x="11" y="2"/>
                  </a:cubicBezTo>
                  <a:cubicBezTo>
                    <a:pt x="61" y="53"/>
                    <a:pt x="61" y="53"/>
                    <a:pt x="61" y="53"/>
                  </a:cubicBezTo>
                  <a:cubicBezTo>
                    <a:pt x="64" y="55"/>
                    <a:pt x="64" y="59"/>
                    <a:pt x="61" y="61"/>
                  </a:cubicBezTo>
                  <a:cubicBezTo>
                    <a:pt x="60" y="62"/>
                    <a:pt x="59" y="63"/>
                    <a:pt x="57"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7" name="Freeform 121">
              <a:extLst>
                <a:ext uri="{FF2B5EF4-FFF2-40B4-BE49-F238E27FC236}">
                  <a16:creationId xmlns:a16="http://schemas.microsoft.com/office/drawing/2014/main" id="{45F7BB5D-5564-011A-1527-D88F814C09C6}"/>
                </a:ext>
              </a:extLst>
            </p:cNvPr>
            <p:cNvSpPr>
              <a:spLocks/>
            </p:cNvSpPr>
            <p:nvPr/>
          </p:nvSpPr>
          <p:spPr bwMode="auto">
            <a:xfrm>
              <a:off x="2559" y="3069"/>
              <a:ext cx="203" cy="203"/>
            </a:xfrm>
            <a:custGeom>
              <a:avLst/>
              <a:gdLst>
                <a:gd name="T0" fmla="*/ 14 w 203"/>
                <a:gd name="T1" fmla="*/ 203 h 203"/>
                <a:gd name="T2" fmla="*/ 0 w 203"/>
                <a:gd name="T3" fmla="*/ 190 h 203"/>
                <a:gd name="T4" fmla="*/ 191 w 203"/>
                <a:gd name="T5" fmla="*/ 0 h 203"/>
                <a:gd name="T6" fmla="*/ 203 w 203"/>
                <a:gd name="T7" fmla="*/ 14 h 203"/>
                <a:gd name="T8" fmla="*/ 14 w 203"/>
                <a:gd name="T9" fmla="*/ 203 h 203"/>
              </a:gdLst>
              <a:ahLst/>
              <a:cxnLst>
                <a:cxn ang="0">
                  <a:pos x="T0" y="T1"/>
                </a:cxn>
                <a:cxn ang="0">
                  <a:pos x="T2" y="T3"/>
                </a:cxn>
                <a:cxn ang="0">
                  <a:pos x="T4" y="T5"/>
                </a:cxn>
                <a:cxn ang="0">
                  <a:pos x="T6" y="T7"/>
                </a:cxn>
                <a:cxn ang="0">
                  <a:pos x="T8" y="T9"/>
                </a:cxn>
              </a:cxnLst>
              <a:rect l="0" t="0" r="r" b="b"/>
              <a:pathLst>
                <a:path w="203" h="203">
                  <a:moveTo>
                    <a:pt x="14" y="203"/>
                  </a:moveTo>
                  <a:lnTo>
                    <a:pt x="0" y="190"/>
                  </a:lnTo>
                  <a:lnTo>
                    <a:pt x="191" y="0"/>
                  </a:lnTo>
                  <a:lnTo>
                    <a:pt x="203" y="14"/>
                  </a:lnTo>
                  <a:lnTo>
                    <a:pt x="14"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 name="Freeform 122">
              <a:extLst>
                <a:ext uri="{FF2B5EF4-FFF2-40B4-BE49-F238E27FC236}">
                  <a16:creationId xmlns:a16="http://schemas.microsoft.com/office/drawing/2014/main" id="{A681F866-440C-3A4A-BC24-A75F4D1EEF13}"/>
                </a:ext>
              </a:extLst>
            </p:cNvPr>
            <p:cNvSpPr>
              <a:spLocks noEditPoints="1"/>
            </p:cNvSpPr>
            <p:nvPr/>
          </p:nvSpPr>
          <p:spPr bwMode="auto">
            <a:xfrm>
              <a:off x="2723" y="3000"/>
              <a:ext cx="108" cy="106"/>
            </a:xfrm>
            <a:custGeom>
              <a:avLst/>
              <a:gdLst>
                <a:gd name="T0" fmla="*/ 36 w 73"/>
                <a:gd name="T1" fmla="*/ 72 h 72"/>
                <a:gd name="T2" fmla="*/ 32 w 73"/>
                <a:gd name="T3" fmla="*/ 70 h 72"/>
                <a:gd name="T4" fmla="*/ 2 w 73"/>
                <a:gd name="T5" fmla="*/ 40 h 72"/>
                <a:gd name="T6" fmla="*/ 0 w 73"/>
                <a:gd name="T7" fmla="*/ 35 h 72"/>
                <a:gd name="T8" fmla="*/ 3 w 73"/>
                <a:gd name="T9" fmla="*/ 31 h 72"/>
                <a:gd name="T10" fmla="*/ 45 w 73"/>
                <a:gd name="T11" fmla="*/ 2 h 72"/>
                <a:gd name="T12" fmla="*/ 53 w 73"/>
                <a:gd name="T13" fmla="*/ 2 h 72"/>
                <a:gd name="T14" fmla="*/ 71 w 73"/>
                <a:gd name="T15" fmla="*/ 20 h 72"/>
                <a:gd name="T16" fmla="*/ 72 w 73"/>
                <a:gd name="T17" fmla="*/ 28 h 72"/>
                <a:gd name="T18" fmla="*/ 41 w 73"/>
                <a:gd name="T19" fmla="*/ 69 h 72"/>
                <a:gd name="T20" fmla="*/ 36 w 73"/>
                <a:gd name="T21" fmla="*/ 72 h 72"/>
                <a:gd name="T22" fmla="*/ 36 w 73"/>
                <a:gd name="T23" fmla="*/ 72 h 72"/>
                <a:gd name="T24" fmla="*/ 16 w 73"/>
                <a:gd name="T25" fmla="*/ 37 h 72"/>
                <a:gd name="T26" fmla="*/ 35 w 73"/>
                <a:gd name="T27" fmla="*/ 57 h 72"/>
                <a:gd name="T28" fmla="*/ 59 w 73"/>
                <a:gd name="T29" fmla="*/ 25 h 72"/>
                <a:gd name="T30" fmla="*/ 48 w 73"/>
                <a:gd name="T31" fmla="*/ 14 h 72"/>
                <a:gd name="T32" fmla="*/ 16 w 73"/>
                <a:gd name="T33"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72">
                  <a:moveTo>
                    <a:pt x="36" y="72"/>
                  </a:moveTo>
                  <a:cubicBezTo>
                    <a:pt x="34" y="72"/>
                    <a:pt x="33" y="71"/>
                    <a:pt x="32" y="70"/>
                  </a:cubicBezTo>
                  <a:cubicBezTo>
                    <a:pt x="2" y="40"/>
                    <a:pt x="2" y="40"/>
                    <a:pt x="2" y="40"/>
                  </a:cubicBezTo>
                  <a:cubicBezTo>
                    <a:pt x="1" y="39"/>
                    <a:pt x="0" y="37"/>
                    <a:pt x="0" y="35"/>
                  </a:cubicBezTo>
                  <a:cubicBezTo>
                    <a:pt x="1" y="34"/>
                    <a:pt x="1" y="32"/>
                    <a:pt x="3" y="31"/>
                  </a:cubicBezTo>
                  <a:cubicBezTo>
                    <a:pt x="45" y="2"/>
                    <a:pt x="45" y="2"/>
                    <a:pt x="45" y="2"/>
                  </a:cubicBezTo>
                  <a:cubicBezTo>
                    <a:pt x="48" y="0"/>
                    <a:pt x="51" y="0"/>
                    <a:pt x="53" y="2"/>
                  </a:cubicBezTo>
                  <a:cubicBezTo>
                    <a:pt x="71" y="20"/>
                    <a:pt x="71" y="20"/>
                    <a:pt x="71" y="20"/>
                  </a:cubicBezTo>
                  <a:cubicBezTo>
                    <a:pt x="73" y="22"/>
                    <a:pt x="73" y="26"/>
                    <a:pt x="72" y="28"/>
                  </a:cubicBezTo>
                  <a:cubicBezTo>
                    <a:pt x="41" y="69"/>
                    <a:pt x="41" y="69"/>
                    <a:pt x="41" y="69"/>
                  </a:cubicBezTo>
                  <a:cubicBezTo>
                    <a:pt x="40" y="71"/>
                    <a:pt x="38" y="72"/>
                    <a:pt x="36" y="72"/>
                  </a:cubicBezTo>
                  <a:cubicBezTo>
                    <a:pt x="36" y="72"/>
                    <a:pt x="36" y="72"/>
                    <a:pt x="36" y="72"/>
                  </a:cubicBezTo>
                  <a:close/>
                  <a:moveTo>
                    <a:pt x="16" y="37"/>
                  </a:moveTo>
                  <a:cubicBezTo>
                    <a:pt x="35" y="57"/>
                    <a:pt x="35" y="57"/>
                    <a:pt x="35" y="57"/>
                  </a:cubicBezTo>
                  <a:cubicBezTo>
                    <a:pt x="59" y="25"/>
                    <a:pt x="59" y="25"/>
                    <a:pt x="59" y="25"/>
                  </a:cubicBezTo>
                  <a:cubicBezTo>
                    <a:pt x="48" y="14"/>
                    <a:pt x="48" y="14"/>
                    <a:pt x="48" y="14"/>
                  </a:cubicBezTo>
                  <a:lnTo>
                    <a:pt x="1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 name="Freeform 123">
              <a:extLst>
                <a:ext uri="{FF2B5EF4-FFF2-40B4-BE49-F238E27FC236}">
                  <a16:creationId xmlns:a16="http://schemas.microsoft.com/office/drawing/2014/main" id="{5A69D621-9456-D6C5-6FE8-9B7F4D323ABF}"/>
                </a:ext>
              </a:extLst>
            </p:cNvPr>
            <p:cNvSpPr>
              <a:spLocks/>
            </p:cNvSpPr>
            <p:nvPr/>
          </p:nvSpPr>
          <p:spPr bwMode="auto">
            <a:xfrm>
              <a:off x="2399" y="2994"/>
              <a:ext cx="224" cy="225"/>
            </a:xfrm>
            <a:custGeom>
              <a:avLst/>
              <a:gdLst>
                <a:gd name="T0" fmla="*/ 118 w 152"/>
                <a:gd name="T1" fmla="*/ 152 h 152"/>
                <a:gd name="T2" fmla="*/ 76 w 152"/>
                <a:gd name="T3" fmla="*/ 110 h 152"/>
                <a:gd name="T4" fmla="*/ 20 w 152"/>
                <a:gd name="T5" fmla="*/ 97 h 152"/>
                <a:gd name="T6" fmla="*/ 9 w 152"/>
                <a:gd name="T7" fmla="*/ 38 h 152"/>
                <a:gd name="T8" fmla="*/ 13 w 152"/>
                <a:gd name="T9" fmla="*/ 35 h 152"/>
                <a:gd name="T10" fmla="*/ 18 w 152"/>
                <a:gd name="T11" fmla="*/ 36 h 152"/>
                <a:gd name="T12" fmla="*/ 41 w 152"/>
                <a:gd name="T13" fmla="*/ 58 h 152"/>
                <a:gd name="T14" fmla="*/ 57 w 152"/>
                <a:gd name="T15" fmla="*/ 58 h 152"/>
                <a:gd name="T16" fmla="*/ 57 w 152"/>
                <a:gd name="T17" fmla="*/ 42 h 152"/>
                <a:gd name="T18" fmla="*/ 36 w 152"/>
                <a:gd name="T19" fmla="*/ 18 h 152"/>
                <a:gd name="T20" fmla="*/ 35 w 152"/>
                <a:gd name="T21" fmla="*/ 13 h 152"/>
                <a:gd name="T22" fmla="*/ 38 w 152"/>
                <a:gd name="T23" fmla="*/ 9 h 152"/>
                <a:gd name="T24" fmla="*/ 97 w 152"/>
                <a:gd name="T25" fmla="*/ 20 h 152"/>
                <a:gd name="T26" fmla="*/ 110 w 152"/>
                <a:gd name="T27" fmla="*/ 76 h 152"/>
                <a:gd name="T28" fmla="*/ 152 w 152"/>
                <a:gd name="T29" fmla="*/ 118 h 152"/>
                <a:gd name="T30" fmla="*/ 143 w 152"/>
                <a:gd name="T31" fmla="*/ 126 h 152"/>
                <a:gd name="T32" fmla="*/ 98 w 152"/>
                <a:gd name="T33" fmla="*/ 82 h 152"/>
                <a:gd name="T34" fmla="*/ 97 w 152"/>
                <a:gd name="T35" fmla="*/ 75 h 152"/>
                <a:gd name="T36" fmla="*/ 88 w 152"/>
                <a:gd name="T37" fmla="*/ 29 h 152"/>
                <a:gd name="T38" fmla="*/ 51 w 152"/>
                <a:gd name="T39" fmla="*/ 17 h 152"/>
                <a:gd name="T40" fmla="*/ 67 w 152"/>
                <a:gd name="T41" fmla="*/ 36 h 152"/>
                <a:gd name="T42" fmla="*/ 69 w 152"/>
                <a:gd name="T43" fmla="*/ 40 h 152"/>
                <a:gd name="T44" fmla="*/ 69 w 152"/>
                <a:gd name="T45" fmla="*/ 64 h 152"/>
                <a:gd name="T46" fmla="*/ 63 w 152"/>
                <a:gd name="T47" fmla="*/ 70 h 152"/>
                <a:gd name="T48" fmla="*/ 39 w 152"/>
                <a:gd name="T49" fmla="*/ 70 h 152"/>
                <a:gd name="T50" fmla="*/ 35 w 152"/>
                <a:gd name="T51" fmla="*/ 68 h 152"/>
                <a:gd name="T52" fmla="*/ 17 w 152"/>
                <a:gd name="T53" fmla="*/ 52 h 152"/>
                <a:gd name="T54" fmla="*/ 29 w 152"/>
                <a:gd name="T55" fmla="*/ 89 h 152"/>
                <a:gd name="T56" fmla="*/ 75 w 152"/>
                <a:gd name="T57" fmla="*/ 97 h 152"/>
                <a:gd name="T58" fmla="*/ 81 w 152"/>
                <a:gd name="T59" fmla="*/ 99 h 152"/>
                <a:gd name="T60" fmla="*/ 126 w 152"/>
                <a:gd name="T61" fmla="*/ 144 h 152"/>
                <a:gd name="T62" fmla="*/ 118 w 152"/>
                <a:gd name="T6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52">
                  <a:moveTo>
                    <a:pt x="118" y="152"/>
                  </a:moveTo>
                  <a:cubicBezTo>
                    <a:pt x="76" y="110"/>
                    <a:pt x="76" y="110"/>
                    <a:pt x="76" y="110"/>
                  </a:cubicBezTo>
                  <a:cubicBezTo>
                    <a:pt x="56" y="117"/>
                    <a:pt x="35" y="112"/>
                    <a:pt x="20" y="97"/>
                  </a:cubicBezTo>
                  <a:cubicBezTo>
                    <a:pt x="5" y="82"/>
                    <a:pt x="0" y="59"/>
                    <a:pt x="9" y="38"/>
                  </a:cubicBezTo>
                  <a:cubicBezTo>
                    <a:pt x="9" y="37"/>
                    <a:pt x="11" y="35"/>
                    <a:pt x="13" y="35"/>
                  </a:cubicBezTo>
                  <a:cubicBezTo>
                    <a:pt x="15" y="34"/>
                    <a:pt x="17" y="35"/>
                    <a:pt x="18" y="36"/>
                  </a:cubicBezTo>
                  <a:cubicBezTo>
                    <a:pt x="41" y="58"/>
                    <a:pt x="41" y="58"/>
                    <a:pt x="41" y="58"/>
                  </a:cubicBezTo>
                  <a:cubicBezTo>
                    <a:pt x="57" y="58"/>
                    <a:pt x="57" y="58"/>
                    <a:pt x="57" y="58"/>
                  </a:cubicBezTo>
                  <a:cubicBezTo>
                    <a:pt x="57" y="42"/>
                    <a:pt x="57" y="42"/>
                    <a:pt x="57" y="42"/>
                  </a:cubicBezTo>
                  <a:cubicBezTo>
                    <a:pt x="36" y="18"/>
                    <a:pt x="36" y="18"/>
                    <a:pt x="36" y="18"/>
                  </a:cubicBezTo>
                  <a:cubicBezTo>
                    <a:pt x="35" y="17"/>
                    <a:pt x="34" y="15"/>
                    <a:pt x="35" y="13"/>
                  </a:cubicBezTo>
                  <a:cubicBezTo>
                    <a:pt x="35" y="11"/>
                    <a:pt x="36" y="10"/>
                    <a:pt x="38" y="9"/>
                  </a:cubicBezTo>
                  <a:cubicBezTo>
                    <a:pt x="59" y="0"/>
                    <a:pt x="81" y="5"/>
                    <a:pt x="97" y="20"/>
                  </a:cubicBezTo>
                  <a:cubicBezTo>
                    <a:pt x="111" y="35"/>
                    <a:pt x="116" y="56"/>
                    <a:pt x="110" y="76"/>
                  </a:cubicBezTo>
                  <a:cubicBezTo>
                    <a:pt x="152" y="118"/>
                    <a:pt x="152" y="118"/>
                    <a:pt x="152" y="118"/>
                  </a:cubicBezTo>
                  <a:cubicBezTo>
                    <a:pt x="143" y="126"/>
                    <a:pt x="143" y="126"/>
                    <a:pt x="143" y="126"/>
                  </a:cubicBezTo>
                  <a:cubicBezTo>
                    <a:pt x="98" y="82"/>
                    <a:pt x="98" y="82"/>
                    <a:pt x="98" y="82"/>
                  </a:cubicBezTo>
                  <a:cubicBezTo>
                    <a:pt x="97" y="80"/>
                    <a:pt x="96" y="77"/>
                    <a:pt x="97" y="75"/>
                  </a:cubicBezTo>
                  <a:cubicBezTo>
                    <a:pt x="104" y="59"/>
                    <a:pt x="100" y="41"/>
                    <a:pt x="88" y="29"/>
                  </a:cubicBezTo>
                  <a:cubicBezTo>
                    <a:pt x="78" y="19"/>
                    <a:pt x="64" y="15"/>
                    <a:pt x="51" y="17"/>
                  </a:cubicBezTo>
                  <a:cubicBezTo>
                    <a:pt x="67" y="36"/>
                    <a:pt x="67" y="36"/>
                    <a:pt x="67" y="36"/>
                  </a:cubicBezTo>
                  <a:cubicBezTo>
                    <a:pt x="68" y="37"/>
                    <a:pt x="69" y="38"/>
                    <a:pt x="69" y="40"/>
                  </a:cubicBezTo>
                  <a:cubicBezTo>
                    <a:pt x="69" y="64"/>
                    <a:pt x="69" y="64"/>
                    <a:pt x="69" y="64"/>
                  </a:cubicBezTo>
                  <a:cubicBezTo>
                    <a:pt x="69" y="67"/>
                    <a:pt x="66" y="70"/>
                    <a:pt x="63" y="70"/>
                  </a:cubicBezTo>
                  <a:cubicBezTo>
                    <a:pt x="39" y="70"/>
                    <a:pt x="39" y="70"/>
                    <a:pt x="39" y="70"/>
                  </a:cubicBezTo>
                  <a:cubicBezTo>
                    <a:pt x="37" y="70"/>
                    <a:pt x="36" y="69"/>
                    <a:pt x="35" y="68"/>
                  </a:cubicBezTo>
                  <a:cubicBezTo>
                    <a:pt x="17" y="52"/>
                    <a:pt x="17" y="52"/>
                    <a:pt x="17" y="52"/>
                  </a:cubicBezTo>
                  <a:cubicBezTo>
                    <a:pt x="15" y="65"/>
                    <a:pt x="19" y="79"/>
                    <a:pt x="29" y="89"/>
                  </a:cubicBezTo>
                  <a:cubicBezTo>
                    <a:pt x="41" y="101"/>
                    <a:pt x="59" y="104"/>
                    <a:pt x="75" y="97"/>
                  </a:cubicBezTo>
                  <a:cubicBezTo>
                    <a:pt x="77" y="96"/>
                    <a:pt x="80" y="97"/>
                    <a:pt x="81" y="99"/>
                  </a:cubicBezTo>
                  <a:cubicBezTo>
                    <a:pt x="126" y="144"/>
                    <a:pt x="126" y="144"/>
                    <a:pt x="126" y="144"/>
                  </a:cubicBezTo>
                  <a:lnTo>
                    <a:pt x="118"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 name="Freeform 124">
              <a:extLst>
                <a:ext uri="{FF2B5EF4-FFF2-40B4-BE49-F238E27FC236}">
                  <a16:creationId xmlns:a16="http://schemas.microsoft.com/office/drawing/2014/main" id="{B8C70D78-5646-B13F-4B84-FDBCDC31AE29}"/>
                </a:ext>
              </a:extLst>
            </p:cNvPr>
            <p:cNvSpPr>
              <a:spLocks/>
            </p:cNvSpPr>
            <p:nvPr/>
          </p:nvSpPr>
          <p:spPr bwMode="auto">
            <a:xfrm>
              <a:off x="2610" y="3206"/>
              <a:ext cx="224" cy="219"/>
            </a:xfrm>
            <a:custGeom>
              <a:avLst/>
              <a:gdLst>
                <a:gd name="T0" fmla="*/ 94 w 152"/>
                <a:gd name="T1" fmla="*/ 148 h 148"/>
                <a:gd name="T2" fmla="*/ 55 w 152"/>
                <a:gd name="T3" fmla="*/ 132 h 148"/>
                <a:gd name="T4" fmla="*/ 43 w 152"/>
                <a:gd name="T5" fmla="*/ 77 h 148"/>
                <a:gd name="T6" fmla="*/ 0 w 152"/>
                <a:gd name="T7" fmla="*/ 34 h 148"/>
                <a:gd name="T8" fmla="*/ 9 w 152"/>
                <a:gd name="T9" fmla="*/ 26 h 148"/>
                <a:gd name="T10" fmla="*/ 54 w 152"/>
                <a:gd name="T11" fmla="*/ 71 h 148"/>
                <a:gd name="T12" fmla="*/ 55 w 152"/>
                <a:gd name="T13" fmla="*/ 77 h 148"/>
                <a:gd name="T14" fmla="*/ 64 w 152"/>
                <a:gd name="T15" fmla="*/ 124 h 148"/>
                <a:gd name="T16" fmla="*/ 101 w 152"/>
                <a:gd name="T17" fmla="*/ 135 h 148"/>
                <a:gd name="T18" fmla="*/ 84 w 152"/>
                <a:gd name="T19" fmla="*/ 117 h 148"/>
                <a:gd name="T20" fmla="*/ 82 w 152"/>
                <a:gd name="T21" fmla="*/ 113 h 148"/>
                <a:gd name="T22" fmla="*/ 82 w 152"/>
                <a:gd name="T23" fmla="*/ 89 h 148"/>
                <a:gd name="T24" fmla="*/ 88 w 152"/>
                <a:gd name="T25" fmla="*/ 83 h 148"/>
                <a:gd name="T26" fmla="*/ 112 w 152"/>
                <a:gd name="T27" fmla="*/ 83 h 148"/>
                <a:gd name="T28" fmla="*/ 116 w 152"/>
                <a:gd name="T29" fmla="*/ 84 h 148"/>
                <a:gd name="T30" fmla="*/ 135 w 152"/>
                <a:gd name="T31" fmla="*/ 102 h 148"/>
                <a:gd name="T32" fmla="*/ 123 w 152"/>
                <a:gd name="T33" fmla="*/ 64 h 148"/>
                <a:gd name="T34" fmla="*/ 77 w 152"/>
                <a:gd name="T35" fmla="*/ 55 h 148"/>
                <a:gd name="T36" fmla="*/ 71 w 152"/>
                <a:gd name="T37" fmla="*/ 54 h 148"/>
                <a:gd name="T38" fmla="*/ 26 w 152"/>
                <a:gd name="T39" fmla="*/ 9 h 148"/>
                <a:gd name="T40" fmla="*/ 34 w 152"/>
                <a:gd name="T41" fmla="*/ 0 h 148"/>
                <a:gd name="T42" fmla="*/ 76 w 152"/>
                <a:gd name="T43" fmla="*/ 43 h 148"/>
                <a:gd name="T44" fmla="*/ 132 w 152"/>
                <a:gd name="T45" fmla="*/ 56 h 148"/>
                <a:gd name="T46" fmla="*/ 143 w 152"/>
                <a:gd name="T47" fmla="*/ 115 h 148"/>
                <a:gd name="T48" fmla="*/ 139 w 152"/>
                <a:gd name="T49" fmla="*/ 118 h 148"/>
                <a:gd name="T50" fmla="*/ 134 w 152"/>
                <a:gd name="T51" fmla="*/ 117 h 148"/>
                <a:gd name="T52" fmla="*/ 110 w 152"/>
                <a:gd name="T53" fmla="*/ 95 h 148"/>
                <a:gd name="T54" fmla="*/ 94 w 152"/>
                <a:gd name="T55" fmla="*/ 95 h 148"/>
                <a:gd name="T56" fmla="*/ 94 w 152"/>
                <a:gd name="T57" fmla="*/ 110 h 148"/>
                <a:gd name="T58" fmla="*/ 117 w 152"/>
                <a:gd name="T59" fmla="*/ 134 h 148"/>
                <a:gd name="T60" fmla="*/ 118 w 152"/>
                <a:gd name="T61" fmla="*/ 139 h 148"/>
                <a:gd name="T62" fmla="*/ 115 w 152"/>
                <a:gd name="T63" fmla="*/ 144 h 148"/>
                <a:gd name="T64" fmla="*/ 94 w 152"/>
                <a:gd name="T6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8">
                  <a:moveTo>
                    <a:pt x="94" y="148"/>
                  </a:moveTo>
                  <a:cubicBezTo>
                    <a:pt x="80" y="148"/>
                    <a:pt x="66" y="142"/>
                    <a:pt x="55" y="132"/>
                  </a:cubicBezTo>
                  <a:cubicBezTo>
                    <a:pt x="41" y="117"/>
                    <a:pt x="36" y="96"/>
                    <a:pt x="43" y="77"/>
                  </a:cubicBezTo>
                  <a:cubicBezTo>
                    <a:pt x="0" y="34"/>
                    <a:pt x="0" y="34"/>
                    <a:pt x="0" y="34"/>
                  </a:cubicBezTo>
                  <a:cubicBezTo>
                    <a:pt x="9" y="26"/>
                    <a:pt x="9" y="26"/>
                    <a:pt x="9" y="26"/>
                  </a:cubicBezTo>
                  <a:cubicBezTo>
                    <a:pt x="54" y="71"/>
                    <a:pt x="54" y="71"/>
                    <a:pt x="54" y="71"/>
                  </a:cubicBezTo>
                  <a:cubicBezTo>
                    <a:pt x="55" y="73"/>
                    <a:pt x="56" y="75"/>
                    <a:pt x="55" y="77"/>
                  </a:cubicBezTo>
                  <a:cubicBezTo>
                    <a:pt x="48" y="93"/>
                    <a:pt x="52" y="111"/>
                    <a:pt x="64" y="124"/>
                  </a:cubicBezTo>
                  <a:cubicBezTo>
                    <a:pt x="74" y="133"/>
                    <a:pt x="88" y="138"/>
                    <a:pt x="101" y="135"/>
                  </a:cubicBezTo>
                  <a:cubicBezTo>
                    <a:pt x="84" y="117"/>
                    <a:pt x="84" y="117"/>
                    <a:pt x="84" y="117"/>
                  </a:cubicBezTo>
                  <a:cubicBezTo>
                    <a:pt x="83" y="116"/>
                    <a:pt x="82" y="114"/>
                    <a:pt x="82" y="113"/>
                  </a:cubicBezTo>
                  <a:cubicBezTo>
                    <a:pt x="82" y="89"/>
                    <a:pt x="82" y="89"/>
                    <a:pt x="82" y="89"/>
                  </a:cubicBezTo>
                  <a:cubicBezTo>
                    <a:pt x="82" y="85"/>
                    <a:pt x="85" y="83"/>
                    <a:pt x="88" y="83"/>
                  </a:cubicBezTo>
                  <a:cubicBezTo>
                    <a:pt x="112" y="83"/>
                    <a:pt x="112" y="83"/>
                    <a:pt x="112" y="83"/>
                  </a:cubicBezTo>
                  <a:cubicBezTo>
                    <a:pt x="114" y="83"/>
                    <a:pt x="115" y="83"/>
                    <a:pt x="116" y="84"/>
                  </a:cubicBezTo>
                  <a:cubicBezTo>
                    <a:pt x="135" y="102"/>
                    <a:pt x="135" y="102"/>
                    <a:pt x="135" y="102"/>
                  </a:cubicBezTo>
                  <a:cubicBezTo>
                    <a:pt x="138" y="88"/>
                    <a:pt x="133" y="74"/>
                    <a:pt x="123" y="64"/>
                  </a:cubicBezTo>
                  <a:cubicBezTo>
                    <a:pt x="111" y="52"/>
                    <a:pt x="93" y="48"/>
                    <a:pt x="77" y="55"/>
                  </a:cubicBezTo>
                  <a:cubicBezTo>
                    <a:pt x="75" y="56"/>
                    <a:pt x="72" y="56"/>
                    <a:pt x="71" y="54"/>
                  </a:cubicBezTo>
                  <a:cubicBezTo>
                    <a:pt x="26" y="9"/>
                    <a:pt x="26" y="9"/>
                    <a:pt x="26" y="9"/>
                  </a:cubicBezTo>
                  <a:cubicBezTo>
                    <a:pt x="34" y="0"/>
                    <a:pt x="34" y="0"/>
                    <a:pt x="34" y="0"/>
                  </a:cubicBezTo>
                  <a:cubicBezTo>
                    <a:pt x="76" y="43"/>
                    <a:pt x="76" y="43"/>
                    <a:pt x="76" y="43"/>
                  </a:cubicBezTo>
                  <a:cubicBezTo>
                    <a:pt x="96" y="36"/>
                    <a:pt x="117" y="41"/>
                    <a:pt x="132" y="56"/>
                  </a:cubicBezTo>
                  <a:cubicBezTo>
                    <a:pt x="147" y="71"/>
                    <a:pt x="152" y="94"/>
                    <a:pt x="143" y="115"/>
                  </a:cubicBezTo>
                  <a:cubicBezTo>
                    <a:pt x="143" y="117"/>
                    <a:pt x="141" y="118"/>
                    <a:pt x="139" y="118"/>
                  </a:cubicBezTo>
                  <a:cubicBezTo>
                    <a:pt x="137" y="119"/>
                    <a:pt x="135" y="118"/>
                    <a:pt x="134" y="117"/>
                  </a:cubicBezTo>
                  <a:cubicBezTo>
                    <a:pt x="110" y="95"/>
                    <a:pt x="110" y="95"/>
                    <a:pt x="110" y="95"/>
                  </a:cubicBezTo>
                  <a:cubicBezTo>
                    <a:pt x="94" y="95"/>
                    <a:pt x="94" y="95"/>
                    <a:pt x="94" y="95"/>
                  </a:cubicBezTo>
                  <a:cubicBezTo>
                    <a:pt x="94" y="110"/>
                    <a:pt x="94" y="110"/>
                    <a:pt x="94" y="110"/>
                  </a:cubicBezTo>
                  <a:cubicBezTo>
                    <a:pt x="117" y="134"/>
                    <a:pt x="117" y="134"/>
                    <a:pt x="117" y="134"/>
                  </a:cubicBezTo>
                  <a:cubicBezTo>
                    <a:pt x="118" y="135"/>
                    <a:pt x="119" y="137"/>
                    <a:pt x="118" y="139"/>
                  </a:cubicBezTo>
                  <a:cubicBezTo>
                    <a:pt x="118" y="141"/>
                    <a:pt x="117" y="143"/>
                    <a:pt x="115" y="144"/>
                  </a:cubicBezTo>
                  <a:cubicBezTo>
                    <a:pt x="108" y="146"/>
                    <a:pt x="101" y="148"/>
                    <a:pt x="9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aphicFrame>
        <p:nvGraphicFramePr>
          <p:cNvPr id="21" name="Diagram 20">
            <a:extLst>
              <a:ext uri="{FF2B5EF4-FFF2-40B4-BE49-F238E27FC236}">
                <a16:creationId xmlns:a16="http://schemas.microsoft.com/office/drawing/2014/main" id="{2EF30499-68E3-78F9-CC87-039F79FED02F}"/>
              </a:ext>
            </a:extLst>
          </p:cNvPr>
          <p:cNvGraphicFramePr/>
          <p:nvPr/>
        </p:nvGraphicFramePr>
        <p:xfrm>
          <a:off x="1522108" y="1703358"/>
          <a:ext cx="9039987" cy="181440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23" name="Diagram 22">
            <a:extLst>
              <a:ext uri="{FF2B5EF4-FFF2-40B4-BE49-F238E27FC236}">
                <a16:creationId xmlns:a16="http://schemas.microsoft.com/office/drawing/2014/main" id="{4920BCBC-B818-CEA1-6E0A-BD917ADA8C90}"/>
              </a:ext>
            </a:extLst>
          </p:cNvPr>
          <p:cNvGraphicFramePr/>
          <p:nvPr>
            <p:extLst>
              <p:ext uri="{D42A27DB-BD31-4B8C-83A1-F6EECF244321}">
                <p14:modId xmlns:p14="http://schemas.microsoft.com/office/powerpoint/2010/main" val="3881201738"/>
              </p:ext>
            </p:extLst>
          </p:nvPr>
        </p:nvGraphicFramePr>
        <p:xfrm>
          <a:off x="1537349" y="3771861"/>
          <a:ext cx="9024746" cy="1769152"/>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Tree>
    <p:extLst>
      <p:ext uri="{BB962C8B-B14F-4D97-AF65-F5344CB8AC3E}">
        <p14:creationId xmlns:p14="http://schemas.microsoft.com/office/powerpoint/2010/main" val="4069099322"/>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27CFEB-E355-6DEB-A6AF-9D78D408F0C1}"/>
            </a:ext>
          </a:extLst>
        </p:cNvPr>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39E0E77B-1723-84E6-7ADF-BA9190AB051E}"/>
              </a:ext>
            </a:extLst>
          </p:cNvPr>
          <p:cNvSpPr/>
          <p:nvPr/>
        </p:nvSpPr>
        <p:spPr>
          <a:xfrm>
            <a:off x="1150734" y="1418103"/>
            <a:ext cx="9732121" cy="4243234"/>
          </a:xfrm>
          <a:prstGeom prst="roundRect">
            <a:avLst>
              <a:gd name="adj" fmla="val 839"/>
            </a:avLst>
          </a:prstGeom>
          <a:solidFill>
            <a:srgbClr val="CAEDFB"/>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 name="Title 1">
            <a:extLst>
              <a:ext uri="{FF2B5EF4-FFF2-40B4-BE49-F238E27FC236}">
                <a16:creationId xmlns:a16="http://schemas.microsoft.com/office/drawing/2014/main" id="{C5C5B167-6423-F8BE-557F-4BDC4E7024D3}"/>
              </a:ext>
            </a:extLst>
          </p:cNvPr>
          <p:cNvSpPr>
            <a:spLocks noGrp="1"/>
          </p:cNvSpPr>
          <p:nvPr>
            <p:ph type="title"/>
          </p:nvPr>
        </p:nvSpPr>
        <p:spPr>
          <a:xfrm>
            <a:off x="381000" y="317720"/>
            <a:ext cx="11430000" cy="365760"/>
          </a:xfrm>
        </p:spPr>
        <p:txBody>
          <a:bodyPr/>
          <a:lstStyle/>
          <a:p>
            <a:r>
              <a:rPr lang="en-US" err="1"/>
              <a:t>MLOps</a:t>
            </a:r>
            <a:r>
              <a:rPr lang="en-US"/>
              <a:t> Architecture – L3</a:t>
            </a:r>
          </a:p>
        </p:txBody>
      </p:sp>
      <p:sp>
        <p:nvSpPr>
          <p:cNvPr id="18" name="Text Placeholder 17">
            <a:extLst>
              <a:ext uri="{FF2B5EF4-FFF2-40B4-BE49-F238E27FC236}">
                <a16:creationId xmlns:a16="http://schemas.microsoft.com/office/drawing/2014/main" id="{610187CA-AA29-7B22-622E-75DA0CC8B62D}"/>
              </a:ext>
            </a:extLst>
          </p:cNvPr>
          <p:cNvSpPr>
            <a:spLocks noGrp="1"/>
          </p:cNvSpPr>
          <p:nvPr>
            <p:ph type="body" sz="quarter" idx="11"/>
          </p:nvPr>
        </p:nvSpPr>
        <p:spPr>
          <a:xfrm>
            <a:off x="381000" y="708163"/>
            <a:ext cx="11430000" cy="580845"/>
          </a:xfrm>
        </p:spPr>
        <p:txBody>
          <a:bodyPr/>
          <a:lstStyle/>
          <a:p>
            <a:r>
              <a:rPr lang="en-US"/>
              <a:t>Methods, tools, processes, and standards used to develop and operate agents and models.</a:t>
            </a:r>
          </a:p>
          <a:p>
            <a:endParaRPr lang="en-US"/>
          </a:p>
        </p:txBody>
      </p:sp>
      <p:sp>
        <p:nvSpPr>
          <p:cNvPr id="9" name="Rectangle: Top Corners Rounded 8">
            <a:extLst>
              <a:ext uri="{FF2B5EF4-FFF2-40B4-BE49-F238E27FC236}">
                <a16:creationId xmlns:a16="http://schemas.microsoft.com/office/drawing/2014/main" id="{EF4DCD7D-84BE-FCC3-D279-23C0FD0FA470}"/>
              </a:ext>
            </a:extLst>
          </p:cNvPr>
          <p:cNvSpPr/>
          <p:nvPr/>
        </p:nvSpPr>
        <p:spPr>
          <a:xfrm>
            <a:off x="1152084" y="1280281"/>
            <a:ext cx="9732121" cy="274320"/>
          </a:xfrm>
          <a:prstGeom prst="round2SameRect">
            <a:avLst/>
          </a:prstGeom>
          <a:solidFill>
            <a:srgbClr val="0F9ED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err="1">
                <a:solidFill>
                  <a:schemeClr val="bg1"/>
                </a:solidFill>
              </a:rPr>
              <a:t>MLOps</a:t>
            </a:r>
            <a:endParaRPr lang="en-US" sz="1100" b="1">
              <a:solidFill>
                <a:schemeClr val="bg1"/>
              </a:solidFill>
            </a:endParaRPr>
          </a:p>
        </p:txBody>
      </p:sp>
      <p:sp>
        <p:nvSpPr>
          <p:cNvPr id="3" name="Rectangle: Rounded Corners 2">
            <a:extLst>
              <a:ext uri="{FF2B5EF4-FFF2-40B4-BE49-F238E27FC236}">
                <a16:creationId xmlns:a16="http://schemas.microsoft.com/office/drawing/2014/main" id="{32A01580-8B1D-C154-23EE-098FF536F2ED}"/>
              </a:ext>
            </a:extLst>
          </p:cNvPr>
          <p:cNvSpPr/>
          <p:nvPr/>
        </p:nvSpPr>
        <p:spPr>
          <a:xfrm>
            <a:off x="2780885" y="1704906"/>
            <a:ext cx="2560320" cy="1920240"/>
          </a:xfrm>
          <a:prstGeom prst="roundRect">
            <a:avLst>
              <a:gd name="adj" fmla="val 1051"/>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3" name="Rectangle: Rounded Corners 22">
            <a:extLst>
              <a:ext uri="{FF2B5EF4-FFF2-40B4-BE49-F238E27FC236}">
                <a16:creationId xmlns:a16="http://schemas.microsoft.com/office/drawing/2014/main" id="{9BA81999-6D47-FBDB-5ED4-C1D2158AC230}"/>
              </a:ext>
            </a:extLst>
          </p:cNvPr>
          <p:cNvSpPr/>
          <p:nvPr/>
        </p:nvSpPr>
        <p:spPr>
          <a:xfrm>
            <a:off x="1307217" y="1704906"/>
            <a:ext cx="137160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3" name="Rectangle: Rounded Corners 42">
            <a:extLst>
              <a:ext uri="{FF2B5EF4-FFF2-40B4-BE49-F238E27FC236}">
                <a16:creationId xmlns:a16="http://schemas.microsoft.com/office/drawing/2014/main" id="{5FF672D7-F9F2-6E62-1B20-96F34F47CEEC}"/>
              </a:ext>
            </a:extLst>
          </p:cNvPr>
          <p:cNvSpPr/>
          <p:nvPr/>
        </p:nvSpPr>
        <p:spPr>
          <a:xfrm>
            <a:off x="8179440" y="1704906"/>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48" name="Rectangle: Rounded Corners 47">
            <a:extLst>
              <a:ext uri="{FF2B5EF4-FFF2-40B4-BE49-F238E27FC236}">
                <a16:creationId xmlns:a16="http://schemas.microsoft.com/office/drawing/2014/main" id="{D9F6BB27-531F-5E0B-9BD7-AD34DE0ABFB6}"/>
              </a:ext>
            </a:extLst>
          </p:cNvPr>
          <p:cNvSpPr/>
          <p:nvPr/>
        </p:nvSpPr>
        <p:spPr>
          <a:xfrm>
            <a:off x="2739447" y="3692562"/>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53" name="Rectangle: Rounded Corners 52">
            <a:extLst>
              <a:ext uri="{FF2B5EF4-FFF2-40B4-BE49-F238E27FC236}">
                <a16:creationId xmlns:a16="http://schemas.microsoft.com/office/drawing/2014/main" id="{B6ED51E9-DB4A-DABF-E2BE-44BD04E02126}"/>
              </a:ext>
            </a:extLst>
          </p:cNvPr>
          <p:cNvSpPr/>
          <p:nvPr/>
        </p:nvSpPr>
        <p:spPr>
          <a:xfrm>
            <a:off x="5406032" y="3692562"/>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84" name="Rectangle: Rounded Corners 83">
            <a:extLst>
              <a:ext uri="{FF2B5EF4-FFF2-40B4-BE49-F238E27FC236}">
                <a16:creationId xmlns:a16="http://schemas.microsoft.com/office/drawing/2014/main" id="{D0326C88-F176-F300-892B-B0F61D24FD11}"/>
              </a:ext>
            </a:extLst>
          </p:cNvPr>
          <p:cNvSpPr/>
          <p:nvPr/>
        </p:nvSpPr>
        <p:spPr>
          <a:xfrm>
            <a:off x="5482817" y="1704906"/>
            <a:ext cx="256032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125" name="Rectangle: Rounded Corners 124">
            <a:extLst>
              <a:ext uri="{FF2B5EF4-FFF2-40B4-BE49-F238E27FC236}">
                <a16:creationId xmlns:a16="http://schemas.microsoft.com/office/drawing/2014/main" id="{17B1C26F-BB39-26CB-AA6F-6D57C2F124E6}"/>
              </a:ext>
            </a:extLst>
          </p:cNvPr>
          <p:cNvSpPr/>
          <p:nvPr/>
        </p:nvSpPr>
        <p:spPr>
          <a:xfrm>
            <a:off x="8015467" y="3692562"/>
            <a:ext cx="137160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148" name="Rectangle: Rounded Corners 147">
            <a:extLst>
              <a:ext uri="{FF2B5EF4-FFF2-40B4-BE49-F238E27FC236}">
                <a16:creationId xmlns:a16="http://schemas.microsoft.com/office/drawing/2014/main" id="{0DDAB65F-2174-7FF4-0D55-7852038FE774}"/>
              </a:ext>
            </a:extLst>
          </p:cNvPr>
          <p:cNvSpPr/>
          <p:nvPr/>
        </p:nvSpPr>
        <p:spPr>
          <a:xfrm>
            <a:off x="9413820" y="3687368"/>
            <a:ext cx="137160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0" name="Rectangle: Rounded Corners 19">
            <a:extLst>
              <a:ext uri="{FF2B5EF4-FFF2-40B4-BE49-F238E27FC236}">
                <a16:creationId xmlns:a16="http://schemas.microsoft.com/office/drawing/2014/main" id="{0CE0D981-77E0-E55D-F4A0-3AE54AC953FA}"/>
              </a:ext>
            </a:extLst>
          </p:cNvPr>
          <p:cNvSpPr/>
          <p:nvPr/>
        </p:nvSpPr>
        <p:spPr>
          <a:xfrm>
            <a:off x="1309145" y="3692562"/>
            <a:ext cx="1371600" cy="1920240"/>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pic>
        <p:nvPicPr>
          <p:cNvPr id="30" name="Picture 29">
            <a:extLst>
              <a:ext uri="{FF2B5EF4-FFF2-40B4-BE49-F238E27FC236}">
                <a16:creationId xmlns:a16="http://schemas.microsoft.com/office/drawing/2014/main" id="{6D750F4F-2628-AA1E-41E0-ED682763EA3D}"/>
              </a:ext>
            </a:extLst>
          </p:cNvPr>
          <p:cNvPicPr>
            <a:picLocks noChangeAspect="1"/>
          </p:cNvPicPr>
          <p:nvPr/>
        </p:nvPicPr>
        <p:blipFill>
          <a:blip r:embed="rId3"/>
          <a:stretch>
            <a:fillRect/>
          </a:stretch>
        </p:blipFill>
        <p:spPr>
          <a:xfrm>
            <a:off x="5444806" y="1310621"/>
            <a:ext cx="240145" cy="211146"/>
          </a:xfrm>
          <a:prstGeom prst="rect">
            <a:avLst/>
          </a:prstGeom>
        </p:spPr>
      </p:pic>
      <p:graphicFrame>
        <p:nvGraphicFramePr>
          <p:cNvPr id="116" name="Diagram 115">
            <a:extLst>
              <a:ext uri="{FF2B5EF4-FFF2-40B4-BE49-F238E27FC236}">
                <a16:creationId xmlns:a16="http://schemas.microsoft.com/office/drawing/2014/main" id="{2D33E14E-9711-3ACF-92A2-4FE94FAA7C3A}"/>
              </a:ext>
            </a:extLst>
          </p:cNvPr>
          <p:cNvGraphicFramePr/>
          <p:nvPr/>
        </p:nvGraphicFramePr>
        <p:xfrm>
          <a:off x="1418017" y="1697900"/>
          <a:ext cx="9289494" cy="186445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graphicFrame>
        <p:nvGraphicFramePr>
          <p:cNvPr id="117" name="Diagram 116">
            <a:extLst>
              <a:ext uri="{FF2B5EF4-FFF2-40B4-BE49-F238E27FC236}">
                <a16:creationId xmlns:a16="http://schemas.microsoft.com/office/drawing/2014/main" id="{84D668D1-F7A0-B974-A9D5-9711A51EEFAB}"/>
              </a:ext>
            </a:extLst>
          </p:cNvPr>
          <p:cNvGraphicFramePr/>
          <p:nvPr/>
        </p:nvGraphicFramePr>
        <p:xfrm>
          <a:off x="1402442" y="3691513"/>
          <a:ext cx="9289494" cy="1864450"/>
        </p:xfrm>
        <a:graphic>
          <a:graphicData uri="http://schemas.openxmlformats.org/drawingml/2006/diagram">
            <dgm:relIds xmlns:dgm="http://schemas.openxmlformats.org/drawingml/2006/diagram" xmlns:r="http://schemas.openxmlformats.org/officeDocument/2006/relationships" r:dm="rId9" r:lo="rId10" r:qs="rId11" r:cs="rId12"/>
          </a:graphicData>
        </a:graphic>
      </p:graphicFrame>
    </p:spTree>
    <p:extLst>
      <p:ext uri="{BB962C8B-B14F-4D97-AF65-F5344CB8AC3E}">
        <p14:creationId xmlns:p14="http://schemas.microsoft.com/office/powerpoint/2010/main" val="731973575"/>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9ECD18-F5C0-1CC0-A04F-FB97E922F7CA}"/>
            </a:ext>
          </a:extLst>
        </p:cNvPr>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8E35031F-1D76-7142-486A-49FB6E09DE48}"/>
              </a:ext>
            </a:extLst>
          </p:cNvPr>
          <p:cNvSpPr/>
          <p:nvPr/>
        </p:nvSpPr>
        <p:spPr>
          <a:xfrm>
            <a:off x="1775453" y="2096591"/>
            <a:ext cx="8761624" cy="2876815"/>
          </a:xfrm>
          <a:prstGeom prst="roundRect">
            <a:avLst>
              <a:gd name="adj" fmla="val 3970"/>
            </a:avLst>
          </a:prstGeom>
          <a:solidFill>
            <a:srgbClr val="CAEDFB"/>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3" name="Rectangle: Rounded Corners 32">
            <a:extLst>
              <a:ext uri="{FF2B5EF4-FFF2-40B4-BE49-F238E27FC236}">
                <a16:creationId xmlns:a16="http://schemas.microsoft.com/office/drawing/2014/main" id="{D76FBBEB-8DDF-C5C9-2C61-AC360FF0CFE7}"/>
              </a:ext>
            </a:extLst>
          </p:cNvPr>
          <p:cNvSpPr/>
          <p:nvPr/>
        </p:nvSpPr>
        <p:spPr>
          <a:xfrm>
            <a:off x="9240162" y="2322552"/>
            <a:ext cx="1185732" cy="2515537"/>
          </a:xfrm>
          <a:prstGeom prst="roundRect">
            <a:avLst>
              <a:gd name="adj" fmla="val 6519"/>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17" name="Rectangle: Rounded Corners 16">
            <a:extLst>
              <a:ext uri="{FF2B5EF4-FFF2-40B4-BE49-F238E27FC236}">
                <a16:creationId xmlns:a16="http://schemas.microsoft.com/office/drawing/2014/main" id="{430B9401-1270-0BB0-B04D-51CB04CBC745}"/>
              </a:ext>
            </a:extLst>
          </p:cNvPr>
          <p:cNvSpPr/>
          <p:nvPr/>
        </p:nvSpPr>
        <p:spPr>
          <a:xfrm>
            <a:off x="6812981" y="2322552"/>
            <a:ext cx="2337152" cy="2515537"/>
          </a:xfrm>
          <a:prstGeom prst="roundRect">
            <a:avLst>
              <a:gd name="adj" fmla="val 2619"/>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15" name="Rectangle: Rounded Corners 14">
            <a:extLst>
              <a:ext uri="{FF2B5EF4-FFF2-40B4-BE49-F238E27FC236}">
                <a16:creationId xmlns:a16="http://schemas.microsoft.com/office/drawing/2014/main" id="{9E001C01-418E-CEDB-0A70-D38A44D00B30}"/>
              </a:ext>
            </a:extLst>
          </p:cNvPr>
          <p:cNvSpPr/>
          <p:nvPr/>
        </p:nvSpPr>
        <p:spPr>
          <a:xfrm>
            <a:off x="5569692" y="2322552"/>
            <a:ext cx="1182637" cy="2515537"/>
          </a:xfrm>
          <a:prstGeom prst="roundRect">
            <a:avLst>
              <a:gd name="adj" fmla="val 4566"/>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 name="Title 1">
            <a:extLst>
              <a:ext uri="{FF2B5EF4-FFF2-40B4-BE49-F238E27FC236}">
                <a16:creationId xmlns:a16="http://schemas.microsoft.com/office/drawing/2014/main" id="{F98C2D6C-0CCA-A7C7-2C98-4D79284B921C}"/>
              </a:ext>
            </a:extLst>
          </p:cNvPr>
          <p:cNvSpPr>
            <a:spLocks noGrp="1"/>
          </p:cNvSpPr>
          <p:nvPr>
            <p:ph type="title"/>
          </p:nvPr>
        </p:nvSpPr>
        <p:spPr>
          <a:xfrm>
            <a:off x="381000" y="317720"/>
            <a:ext cx="11430000" cy="365760"/>
          </a:xfrm>
        </p:spPr>
        <p:txBody>
          <a:bodyPr/>
          <a:lstStyle/>
          <a:p>
            <a:r>
              <a:rPr lang="en-US" err="1"/>
              <a:t>MLOps</a:t>
            </a:r>
            <a:r>
              <a:rPr lang="en-US"/>
              <a:t> Architecture – Model Gateway Features – L3</a:t>
            </a:r>
          </a:p>
        </p:txBody>
      </p:sp>
      <p:sp>
        <p:nvSpPr>
          <p:cNvPr id="18" name="Text Placeholder 17">
            <a:extLst>
              <a:ext uri="{FF2B5EF4-FFF2-40B4-BE49-F238E27FC236}">
                <a16:creationId xmlns:a16="http://schemas.microsoft.com/office/drawing/2014/main" id="{5833C1E3-7D25-01D6-A70A-33663E0638FB}"/>
              </a:ext>
            </a:extLst>
          </p:cNvPr>
          <p:cNvSpPr>
            <a:spLocks noGrp="1"/>
          </p:cNvSpPr>
          <p:nvPr>
            <p:ph type="body" sz="quarter" idx="11"/>
          </p:nvPr>
        </p:nvSpPr>
        <p:spPr>
          <a:xfrm>
            <a:off x="381000" y="708163"/>
            <a:ext cx="11430000" cy="580845"/>
          </a:xfrm>
        </p:spPr>
        <p:txBody>
          <a:bodyPr/>
          <a:lstStyle/>
          <a:p>
            <a:r>
              <a:rPr lang="en-US"/>
              <a:t>Model gateways provide governance to model consumption: access control, rate and budget limiting, access to multiple models, model routing, observability dashboards, and usage and cost guardrails.</a:t>
            </a:r>
          </a:p>
          <a:p>
            <a:endParaRPr lang="en-US"/>
          </a:p>
        </p:txBody>
      </p:sp>
      <p:sp>
        <p:nvSpPr>
          <p:cNvPr id="9" name="Rectangle: Top Corners Rounded 8">
            <a:extLst>
              <a:ext uri="{FF2B5EF4-FFF2-40B4-BE49-F238E27FC236}">
                <a16:creationId xmlns:a16="http://schemas.microsoft.com/office/drawing/2014/main" id="{F4F5F415-6E69-FDF5-C370-9E20F4EE04FC}"/>
              </a:ext>
            </a:extLst>
          </p:cNvPr>
          <p:cNvSpPr/>
          <p:nvPr/>
        </p:nvSpPr>
        <p:spPr>
          <a:xfrm>
            <a:off x="1776803" y="1958770"/>
            <a:ext cx="8761624" cy="274320"/>
          </a:xfrm>
          <a:prstGeom prst="round2SameRect">
            <a:avLst/>
          </a:prstGeom>
          <a:solidFill>
            <a:srgbClr val="0F9ED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err="1">
                <a:solidFill>
                  <a:schemeClr val="bg1"/>
                </a:solidFill>
              </a:rPr>
              <a:t>MLOps</a:t>
            </a:r>
            <a:r>
              <a:rPr lang="en-US" sz="1100" b="1">
                <a:solidFill>
                  <a:schemeClr val="bg1"/>
                </a:solidFill>
              </a:rPr>
              <a:t> – Model Gateway</a:t>
            </a:r>
          </a:p>
        </p:txBody>
      </p:sp>
      <p:sp>
        <p:nvSpPr>
          <p:cNvPr id="3" name="Rectangle: Rounded Corners 2">
            <a:extLst>
              <a:ext uri="{FF2B5EF4-FFF2-40B4-BE49-F238E27FC236}">
                <a16:creationId xmlns:a16="http://schemas.microsoft.com/office/drawing/2014/main" id="{FE101875-B949-5993-562C-DAD21B311FD6}"/>
              </a:ext>
            </a:extLst>
          </p:cNvPr>
          <p:cNvSpPr/>
          <p:nvPr/>
        </p:nvSpPr>
        <p:spPr>
          <a:xfrm>
            <a:off x="4297622" y="2322552"/>
            <a:ext cx="1182637" cy="2515537"/>
          </a:xfrm>
          <a:prstGeom prst="roundRect">
            <a:avLst>
              <a:gd name="adj" fmla="val 612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sp>
        <p:nvSpPr>
          <p:cNvPr id="23" name="Rectangle: Rounded Corners 22">
            <a:extLst>
              <a:ext uri="{FF2B5EF4-FFF2-40B4-BE49-F238E27FC236}">
                <a16:creationId xmlns:a16="http://schemas.microsoft.com/office/drawing/2014/main" id="{AC66D370-7E25-1F66-D26A-2C632AAAB64E}"/>
              </a:ext>
            </a:extLst>
          </p:cNvPr>
          <p:cNvSpPr/>
          <p:nvPr/>
        </p:nvSpPr>
        <p:spPr>
          <a:xfrm>
            <a:off x="1897989" y="2322552"/>
            <a:ext cx="2354193" cy="2515537"/>
          </a:xfrm>
          <a:prstGeom prst="roundRect">
            <a:avLst>
              <a:gd name="adj" fmla="val 3448"/>
            </a:avLst>
          </a:prstGeom>
          <a:solidFill>
            <a:srgbClr val="95DCF7"/>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900" b="1">
              <a:solidFill>
                <a:schemeClr val="tx1"/>
              </a:solidFill>
            </a:endParaRPr>
          </a:p>
        </p:txBody>
      </p:sp>
      <p:graphicFrame>
        <p:nvGraphicFramePr>
          <p:cNvPr id="14" name="Diagram 13">
            <a:extLst>
              <a:ext uri="{FF2B5EF4-FFF2-40B4-BE49-F238E27FC236}">
                <a16:creationId xmlns:a16="http://schemas.microsoft.com/office/drawing/2014/main" id="{A1C0F1E5-1A97-A176-29E2-7242E81F4DD6}"/>
              </a:ext>
            </a:extLst>
          </p:cNvPr>
          <p:cNvGraphicFramePr/>
          <p:nvPr>
            <p:extLst>
              <p:ext uri="{D42A27DB-BD31-4B8C-83A1-F6EECF244321}">
                <p14:modId xmlns:p14="http://schemas.microsoft.com/office/powerpoint/2010/main" val="2277899907"/>
              </p:ext>
            </p:extLst>
          </p:nvPr>
        </p:nvGraphicFramePr>
        <p:xfrm>
          <a:off x="1936453" y="2313685"/>
          <a:ext cx="8428789" cy="242013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4" name="Group 59">
            <a:extLst>
              <a:ext uri="{FF2B5EF4-FFF2-40B4-BE49-F238E27FC236}">
                <a16:creationId xmlns:a16="http://schemas.microsoft.com/office/drawing/2014/main" id="{AB9A2B3A-BB63-6AB8-1192-390142D58978}"/>
              </a:ext>
            </a:extLst>
          </p:cNvPr>
          <p:cNvGrpSpPr>
            <a:grpSpLocks noChangeAspect="1"/>
          </p:cNvGrpSpPr>
          <p:nvPr/>
        </p:nvGrpSpPr>
        <p:grpSpPr bwMode="auto">
          <a:xfrm rot="16200000">
            <a:off x="4974068" y="1992611"/>
            <a:ext cx="209448" cy="212914"/>
            <a:chOff x="5696" y="644"/>
            <a:chExt cx="423" cy="430"/>
          </a:xfrm>
          <a:solidFill>
            <a:schemeClr val="bg1"/>
          </a:solidFill>
        </p:grpSpPr>
        <p:sp>
          <p:nvSpPr>
            <p:cNvPr id="5" name="Freeform 60">
              <a:extLst>
                <a:ext uri="{FF2B5EF4-FFF2-40B4-BE49-F238E27FC236}">
                  <a16:creationId xmlns:a16="http://schemas.microsoft.com/office/drawing/2014/main" id="{FFABF3BE-3FE5-3017-DDEC-1F99BA3C6A25}"/>
                </a:ext>
              </a:extLst>
            </p:cNvPr>
            <p:cNvSpPr>
              <a:spLocks noEditPoints="1"/>
            </p:cNvSpPr>
            <p:nvPr/>
          </p:nvSpPr>
          <p:spPr bwMode="auto">
            <a:xfrm>
              <a:off x="5852" y="644"/>
              <a:ext cx="111" cy="107"/>
            </a:xfrm>
            <a:custGeom>
              <a:avLst/>
              <a:gdLst>
                <a:gd name="T0" fmla="*/ 36 w 72"/>
                <a:gd name="T1" fmla="*/ 72 h 72"/>
                <a:gd name="T2" fmla="*/ 0 w 72"/>
                <a:gd name="T3" fmla="*/ 36 h 72"/>
                <a:gd name="T4" fmla="*/ 36 w 72"/>
                <a:gd name="T5" fmla="*/ 0 h 72"/>
                <a:gd name="T6" fmla="*/ 72 w 72"/>
                <a:gd name="T7" fmla="*/ 36 h 72"/>
                <a:gd name="T8" fmla="*/ 36 w 72"/>
                <a:gd name="T9" fmla="*/ 72 h 72"/>
                <a:gd name="T10" fmla="*/ 36 w 72"/>
                <a:gd name="T11" fmla="*/ 12 h 72"/>
                <a:gd name="T12" fmla="*/ 12 w 72"/>
                <a:gd name="T13" fmla="*/ 36 h 72"/>
                <a:gd name="T14" fmla="*/ 36 w 72"/>
                <a:gd name="T15" fmla="*/ 60 h 72"/>
                <a:gd name="T16" fmla="*/ 60 w 72"/>
                <a:gd name="T17" fmla="*/ 36 h 72"/>
                <a:gd name="T18" fmla="*/ 36 w 72"/>
                <a:gd name="T19"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72">
                  <a:moveTo>
                    <a:pt x="36" y="72"/>
                  </a:moveTo>
                  <a:cubicBezTo>
                    <a:pt x="16" y="72"/>
                    <a:pt x="0" y="56"/>
                    <a:pt x="0" y="36"/>
                  </a:cubicBezTo>
                  <a:cubicBezTo>
                    <a:pt x="0" y="16"/>
                    <a:pt x="16" y="0"/>
                    <a:pt x="36" y="0"/>
                  </a:cubicBezTo>
                  <a:cubicBezTo>
                    <a:pt x="56" y="0"/>
                    <a:pt x="72" y="16"/>
                    <a:pt x="72" y="36"/>
                  </a:cubicBezTo>
                  <a:cubicBezTo>
                    <a:pt x="72" y="56"/>
                    <a:pt x="56" y="72"/>
                    <a:pt x="36" y="72"/>
                  </a:cubicBezTo>
                  <a:close/>
                  <a:moveTo>
                    <a:pt x="36" y="12"/>
                  </a:moveTo>
                  <a:cubicBezTo>
                    <a:pt x="23" y="12"/>
                    <a:pt x="12" y="23"/>
                    <a:pt x="12" y="36"/>
                  </a:cubicBezTo>
                  <a:cubicBezTo>
                    <a:pt x="12" y="49"/>
                    <a:pt x="23" y="60"/>
                    <a:pt x="36" y="60"/>
                  </a:cubicBezTo>
                  <a:cubicBezTo>
                    <a:pt x="49" y="60"/>
                    <a:pt x="60" y="49"/>
                    <a:pt x="60" y="36"/>
                  </a:cubicBezTo>
                  <a:cubicBezTo>
                    <a:pt x="60" y="23"/>
                    <a:pt x="49" y="12"/>
                    <a:pt x="3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6" name="Freeform 61">
              <a:extLst>
                <a:ext uri="{FF2B5EF4-FFF2-40B4-BE49-F238E27FC236}">
                  <a16:creationId xmlns:a16="http://schemas.microsoft.com/office/drawing/2014/main" id="{4D3341AD-7E4C-562B-EDEE-DBF4DC4C3A05}"/>
                </a:ext>
              </a:extLst>
            </p:cNvPr>
            <p:cNvSpPr>
              <a:spLocks noEditPoints="1"/>
            </p:cNvSpPr>
            <p:nvPr/>
          </p:nvSpPr>
          <p:spPr bwMode="auto">
            <a:xfrm>
              <a:off x="5852" y="967"/>
              <a:ext cx="111" cy="107"/>
            </a:xfrm>
            <a:custGeom>
              <a:avLst/>
              <a:gdLst>
                <a:gd name="T0" fmla="*/ 36 w 72"/>
                <a:gd name="T1" fmla="*/ 72 h 72"/>
                <a:gd name="T2" fmla="*/ 0 w 72"/>
                <a:gd name="T3" fmla="*/ 36 h 72"/>
                <a:gd name="T4" fmla="*/ 36 w 72"/>
                <a:gd name="T5" fmla="*/ 0 h 72"/>
                <a:gd name="T6" fmla="*/ 72 w 72"/>
                <a:gd name="T7" fmla="*/ 36 h 72"/>
                <a:gd name="T8" fmla="*/ 36 w 72"/>
                <a:gd name="T9" fmla="*/ 72 h 72"/>
                <a:gd name="T10" fmla="*/ 36 w 72"/>
                <a:gd name="T11" fmla="*/ 12 h 72"/>
                <a:gd name="T12" fmla="*/ 12 w 72"/>
                <a:gd name="T13" fmla="*/ 36 h 72"/>
                <a:gd name="T14" fmla="*/ 36 w 72"/>
                <a:gd name="T15" fmla="*/ 60 h 72"/>
                <a:gd name="T16" fmla="*/ 60 w 72"/>
                <a:gd name="T17" fmla="*/ 36 h 72"/>
                <a:gd name="T18" fmla="*/ 36 w 72"/>
                <a:gd name="T19"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72">
                  <a:moveTo>
                    <a:pt x="36" y="72"/>
                  </a:moveTo>
                  <a:cubicBezTo>
                    <a:pt x="16" y="72"/>
                    <a:pt x="0" y="56"/>
                    <a:pt x="0" y="36"/>
                  </a:cubicBezTo>
                  <a:cubicBezTo>
                    <a:pt x="0" y="16"/>
                    <a:pt x="16" y="0"/>
                    <a:pt x="36" y="0"/>
                  </a:cubicBezTo>
                  <a:cubicBezTo>
                    <a:pt x="56" y="0"/>
                    <a:pt x="72" y="16"/>
                    <a:pt x="72" y="36"/>
                  </a:cubicBezTo>
                  <a:cubicBezTo>
                    <a:pt x="72" y="56"/>
                    <a:pt x="56" y="72"/>
                    <a:pt x="36" y="72"/>
                  </a:cubicBezTo>
                  <a:close/>
                  <a:moveTo>
                    <a:pt x="36" y="12"/>
                  </a:moveTo>
                  <a:cubicBezTo>
                    <a:pt x="23" y="12"/>
                    <a:pt x="12" y="23"/>
                    <a:pt x="12" y="36"/>
                  </a:cubicBezTo>
                  <a:cubicBezTo>
                    <a:pt x="12" y="49"/>
                    <a:pt x="23" y="60"/>
                    <a:pt x="36" y="60"/>
                  </a:cubicBezTo>
                  <a:cubicBezTo>
                    <a:pt x="49" y="60"/>
                    <a:pt x="60" y="49"/>
                    <a:pt x="60" y="36"/>
                  </a:cubicBezTo>
                  <a:cubicBezTo>
                    <a:pt x="60" y="23"/>
                    <a:pt x="49" y="12"/>
                    <a:pt x="3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7" name="Freeform 62">
              <a:extLst>
                <a:ext uri="{FF2B5EF4-FFF2-40B4-BE49-F238E27FC236}">
                  <a16:creationId xmlns:a16="http://schemas.microsoft.com/office/drawing/2014/main" id="{46A1BD20-F20F-C5E4-8F0A-ADDB12B23DC7}"/>
                </a:ext>
              </a:extLst>
            </p:cNvPr>
            <p:cNvSpPr>
              <a:spLocks noEditPoints="1"/>
            </p:cNvSpPr>
            <p:nvPr/>
          </p:nvSpPr>
          <p:spPr bwMode="auto">
            <a:xfrm>
              <a:off x="6008" y="967"/>
              <a:ext cx="111" cy="107"/>
            </a:xfrm>
            <a:custGeom>
              <a:avLst/>
              <a:gdLst>
                <a:gd name="T0" fmla="*/ 36 w 72"/>
                <a:gd name="T1" fmla="*/ 72 h 72"/>
                <a:gd name="T2" fmla="*/ 0 w 72"/>
                <a:gd name="T3" fmla="*/ 36 h 72"/>
                <a:gd name="T4" fmla="*/ 36 w 72"/>
                <a:gd name="T5" fmla="*/ 0 h 72"/>
                <a:gd name="T6" fmla="*/ 72 w 72"/>
                <a:gd name="T7" fmla="*/ 36 h 72"/>
                <a:gd name="T8" fmla="*/ 36 w 72"/>
                <a:gd name="T9" fmla="*/ 72 h 72"/>
                <a:gd name="T10" fmla="*/ 36 w 72"/>
                <a:gd name="T11" fmla="*/ 12 h 72"/>
                <a:gd name="T12" fmla="*/ 12 w 72"/>
                <a:gd name="T13" fmla="*/ 36 h 72"/>
                <a:gd name="T14" fmla="*/ 36 w 72"/>
                <a:gd name="T15" fmla="*/ 60 h 72"/>
                <a:gd name="T16" fmla="*/ 60 w 72"/>
                <a:gd name="T17" fmla="*/ 36 h 72"/>
                <a:gd name="T18" fmla="*/ 36 w 72"/>
                <a:gd name="T19"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72">
                  <a:moveTo>
                    <a:pt x="36" y="72"/>
                  </a:moveTo>
                  <a:cubicBezTo>
                    <a:pt x="16" y="72"/>
                    <a:pt x="0" y="56"/>
                    <a:pt x="0" y="36"/>
                  </a:cubicBezTo>
                  <a:cubicBezTo>
                    <a:pt x="0" y="16"/>
                    <a:pt x="16" y="0"/>
                    <a:pt x="36" y="0"/>
                  </a:cubicBezTo>
                  <a:cubicBezTo>
                    <a:pt x="56" y="0"/>
                    <a:pt x="72" y="16"/>
                    <a:pt x="72" y="36"/>
                  </a:cubicBezTo>
                  <a:cubicBezTo>
                    <a:pt x="72" y="56"/>
                    <a:pt x="56" y="72"/>
                    <a:pt x="36" y="72"/>
                  </a:cubicBezTo>
                  <a:close/>
                  <a:moveTo>
                    <a:pt x="36" y="12"/>
                  </a:moveTo>
                  <a:cubicBezTo>
                    <a:pt x="23" y="12"/>
                    <a:pt x="12" y="23"/>
                    <a:pt x="12" y="36"/>
                  </a:cubicBezTo>
                  <a:cubicBezTo>
                    <a:pt x="12" y="49"/>
                    <a:pt x="23" y="60"/>
                    <a:pt x="36" y="60"/>
                  </a:cubicBezTo>
                  <a:cubicBezTo>
                    <a:pt x="49" y="60"/>
                    <a:pt x="60" y="49"/>
                    <a:pt x="60" y="36"/>
                  </a:cubicBezTo>
                  <a:cubicBezTo>
                    <a:pt x="60" y="23"/>
                    <a:pt x="49" y="12"/>
                    <a:pt x="3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0" name="Freeform 63">
              <a:extLst>
                <a:ext uri="{FF2B5EF4-FFF2-40B4-BE49-F238E27FC236}">
                  <a16:creationId xmlns:a16="http://schemas.microsoft.com/office/drawing/2014/main" id="{B083F657-5097-5D97-D6E5-C9744C886747}"/>
                </a:ext>
              </a:extLst>
            </p:cNvPr>
            <p:cNvSpPr>
              <a:spLocks noEditPoints="1"/>
            </p:cNvSpPr>
            <p:nvPr/>
          </p:nvSpPr>
          <p:spPr bwMode="auto">
            <a:xfrm>
              <a:off x="5696" y="967"/>
              <a:ext cx="111" cy="107"/>
            </a:xfrm>
            <a:custGeom>
              <a:avLst/>
              <a:gdLst>
                <a:gd name="T0" fmla="*/ 36 w 72"/>
                <a:gd name="T1" fmla="*/ 72 h 72"/>
                <a:gd name="T2" fmla="*/ 0 w 72"/>
                <a:gd name="T3" fmla="*/ 36 h 72"/>
                <a:gd name="T4" fmla="*/ 36 w 72"/>
                <a:gd name="T5" fmla="*/ 0 h 72"/>
                <a:gd name="T6" fmla="*/ 72 w 72"/>
                <a:gd name="T7" fmla="*/ 36 h 72"/>
                <a:gd name="T8" fmla="*/ 36 w 72"/>
                <a:gd name="T9" fmla="*/ 72 h 72"/>
                <a:gd name="T10" fmla="*/ 36 w 72"/>
                <a:gd name="T11" fmla="*/ 12 h 72"/>
                <a:gd name="T12" fmla="*/ 12 w 72"/>
                <a:gd name="T13" fmla="*/ 36 h 72"/>
                <a:gd name="T14" fmla="*/ 36 w 72"/>
                <a:gd name="T15" fmla="*/ 60 h 72"/>
                <a:gd name="T16" fmla="*/ 60 w 72"/>
                <a:gd name="T17" fmla="*/ 36 h 72"/>
                <a:gd name="T18" fmla="*/ 36 w 72"/>
                <a:gd name="T19" fmla="*/ 1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72">
                  <a:moveTo>
                    <a:pt x="36" y="72"/>
                  </a:moveTo>
                  <a:cubicBezTo>
                    <a:pt x="16" y="72"/>
                    <a:pt x="0" y="56"/>
                    <a:pt x="0" y="36"/>
                  </a:cubicBezTo>
                  <a:cubicBezTo>
                    <a:pt x="0" y="16"/>
                    <a:pt x="16" y="0"/>
                    <a:pt x="36" y="0"/>
                  </a:cubicBezTo>
                  <a:cubicBezTo>
                    <a:pt x="56" y="0"/>
                    <a:pt x="72" y="16"/>
                    <a:pt x="72" y="36"/>
                  </a:cubicBezTo>
                  <a:cubicBezTo>
                    <a:pt x="72" y="56"/>
                    <a:pt x="56" y="72"/>
                    <a:pt x="36" y="72"/>
                  </a:cubicBezTo>
                  <a:close/>
                  <a:moveTo>
                    <a:pt x="36" y="12"/>
                  </a:moveTo>
                  <a:cubicBezTo>
                    <a:pt x="23" y="12"/>
                    <a:pt x="12" y="23"/>
                    <a:pt x="12" y="36"/>
                  </a:cubicBezTo>
                  <a:cubicBezTo>
                    <a:pt x="12" y="49"/>
                    <a:pt x="23" y="60"/>
                    <a:pt x="36" y="60"/>
                  </a:cubicBezTo>
                  <a:cubicBezTo>
                    <a:pt x="49" y="60"/>
                    <a:pt x="60" y="49"/>
                    <a:pt x="60" y="36"/>
                  </a:cubicBezTo>
                  <a:cubicBezTo>
                    <a:pt x="60" y="23"/>
                    <a:pt x="49" y="12"/>
                    <a:pt x="3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 name="Rectangle 64">
              <a:extLst>
                <a:ext uri="{FF2B5EF4-FFF2-40B4-BE49-F238E27FC236}">
                  <a16:creationId xmlns:a16="http://schemas.microsoft.com/office/drawing/2014/main" id="{FEDDD33A-EF8A-0D7E-AA90-59C4933A6251}"/>
                </a:ext>
              </a:extLst>
            </p:cNvPr>
            <p:cNvSpPr>
              <a:spLocks noChangeArrowheads="1"/>
            </p:cNvSpPr>
            <p:nvPr/>
          </p:nvSpPr>
          <p:spPr bwMode="auto">
            <a:xfrm>
              <a:off x="5898" y="743"/>
              <a:ext cx="19" cy="2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2" name="Freeform 65">
              <a:extLst>
                <a:ext uri="{FF2B5EF4-FFF2-40B4-BE49-F238E27FC236}">
                  <a16:creationId xmlns:a16="http://schemas.microsoft.com/office/drawing/2014/main" id="{DE1A3020-8657-BD93-F343-F43F0558B237}"/>
                </a:ext>
              </a:extLst>
            </p:cNvPr>
            <p:cNvSpPr>
              <a:spLocks/>
            </p:cNvSpPr>
            <p:nvPr/>
          </p:nvSpPr>
          <p:spPr bwMode="auto">
            <a:xfrm>
              <a:off x="5742" y="859"/>
              <a:ext cx="331" cy="116"/>
            </a:xfrm>
            <a:custGeom>
              <a:avLst/>
              <a:gdLst>
                <a:gd name="T0" fmla="*/ 216 w 216"/>
                <a:gd name="T1" fmla="*/ 78 h 78"/>
                <a:gd name="T2" fmla="*/ 204 w 216"/>
                <a:gd name="T3" fmla="*/ 78 h 78"/>
                <a:gd name="T4" fmla="*/ 138 w 216"/>
                <a:gd name="T5" fmla="*/ 12 h 78"/>
                <a:gd name="T6" fmla="*/ 72 w 216"/>
                <a:gd name="T7" fmla="*/ 12 h 78"/>
                <a:gd name="T8" fmla="*/ 12 w 216"/>
                <a:gd name="T9" fmla="*/ 78 h 78"/>
                <a:gd name="T10" fmla="*/ 0 w 216"/>
                <a:gd name="T11" fmla="*/ 78 h 78"/>
                <a:gd name="T12" fmla="*/ 72 w 216"/>
                <a:gd name="T13" fmla="*/ 0 h 78"/>
                <a:gd name="T14" fmla="*/ 138 w 216"/>
                <a:gd name="T15" fmla="*/ 0 h 78"/>
                <a:gd name="T16" fmla="*/ 216 w 216"/>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78">
                  <a:moveTo>
                    <a:pt x="216" y="78"/>
                  </a:moveTo>
                  <a:cubicBezTo>
                    <a:pt x="204" y="78"/>
                    <a:pt x="204" y="78"/>
                    <a:pt x="204" y="78"/>
                  </a:cubicBezTo>
                  <a:cubicBezTo>
                    <a:pt x="204" y="42"/>
                    <a:pt x="175" y="12"/>
                    <a:pt x="138" y="12"/>
                  </a:cubicBezTo>
                  <a:cubicBezTo>
                    <a:pt x="72" y="12"/>
                    <a:pt x="72" y="12"/>
                    <a:pt x="72" y="12"/>
                  </a:cubicBezTo>
                  <a:cubicBezTo>
                    <a:pt x="37" y="12"/>
                    <a:pt x="12" y="40"/>
                    <a:pt x="12" y="78"/>
                  </a:cubicBezTo>
                  <a:cubicBezTo>
                    <a:pt x="0" y="78"/>
                    <a:pt x="0" y="78"/>
                    <a:pt x="0" y="78"/>
                  </a:cubicBezTo>
                  <a:cubicBezTo>
                    <a:pt x="0" y="33"/>
                    <a:pt x="31" y="0"/>
                    <a:pt x="72" y="0"/>
                  </a:cubicBezTo>
                  <a:cubicBezTo>
                    <a:pt x="138" y="0"/>
                    <a:pt x="138" y="0"/>
                    <a:pt x="138" y="0"/>
                  </a:cubicBezTo>
                  <a:cubicBezTo>
                    <a:pt x="181" y="0"/>
                    <a:pt x="216" y="35"/>
                    <a:pt x="216"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3988445960"/>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BB5513-14B5-0150-5098-056ED5DAAA7C}"/>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DA444EF1-1B21-33FD-DC08-4DD6F9298034}"/>
              </a:ext>
            </a:extLst>
          </p:cNvPr>
          <p:cNvSpPr>
            <a:spLocks noGrp="1"/>
          </p:cNvSpPr>
          <p:nvPr>
            <p:ph type="title"/>
          </p:nvPr>
        </p:nvSpPr>
        <p:spPr>
          <a:xfrm>
            <a:off x="509365" y="381000"/>
            <a:ext cx="11301634" cy="3915092"/>
          </a:xfrm>
        </p:spPr>
        <p:txBody>
          <a:bodyPr/>
          <a:lstStyle/>
          <a:p>
            <a:r>
              <a:rPr lang="en-US"/>
              <a:t>LLM Training</a:t>
            </a:r>
          </a:p>
        </p:txBody>
      </p:sp>
    </p:spTree>
    <p:extLst>
      <p:ext uri="{BB962C8B-B14F-4D97-AF65-F5344CB8AC3E}">
        <p14:creationId xmlns:p14="http://schemas.microsoft.com/office/powerpoint/2010/main" val="868944432"/>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A6C852-5157-3B7C-4225-E502F52BED3E}"/>
              </a:ext>
            </a:extLst>
          </p:cNvPr>
          <p:cNvSpPr>
            <a:spLocks noGrp="1"/>
          </p:cNvSpPr>
          <p:nvPr>
            <p:ph type="title"/>
          </p:nvPr>
        </p:nvSpPr>
        <p:spPr/>
        <p:txBody>
          <a:bodyPr/>
          <a:lstStyle/>
          <a:p>
            <a:r>
              <a:rPr lang="en-US"/>
              <a:t>LLM Training Pipeline</a:t>
            </a:r>
          </a:p>
        </p:txBody>
      </p:sp>
      <p:sp>
        <p:nvSpPr>
          <p:cNvPr id="3" name="Text Placeholder 2">
            <a:extLst>
              <a:ext uri="{FF2B5EF4-FFF2-40B4-BE49-F238E27FC236}">
                <a16:creationId xmlns:a16="http://schemas.microsoft.com/office/drawing/2014/main" id="{94C794D7-E4C8-AD6B-0B1B-C0720C94D1F1}"/>
              </a:ext>
            </a:extLst>
          </p:cNvPr>
          <p:cNvSpPr>
            <a:spLocks noGrp="1"/>
          </p:cNvSpPr>
          <p:nvPr>
            <p:ph type="body" sz="quarter" idx="11"/>
          </p:nvPr>
        </p:nvSpPr>
        <p:spPr/>
        <p:txBody>
          <a:bodyPr/>
          <a:lstStyle/>
          <a:p>
            <a:r>
              <a:rPr lang="en-US"/>
              <a:t>LLM Training is a rapidly evolving and complex topic. The original ChatGPT was trained in three core stages: </a:t>
            </a:r>
          </a:p>
          <a:p>
            <a:r>
              <a:rPr lang="en-US"/>
              <a:t>Pretraining, Supervised Fine Tuning, and RLHF.</a:t>
            </a:r>
          </a:p>
        </p:txBody>
      </p:sp>
      <p:pic>
        <p:nvPicPr>
          <p:cNvPr id="4" name="Picture 3">
            <a:extLst>
              <a:ext uri="{FF2B5EF4-FFF2-40B4-BE49-F238E27FC236}">
                <a16:creationId xmlns:a16="http://schemas.microsoft.com/office/drawing/2014/main" id="{70E6FE97-95EE-FD67-7D7A-5934DA5B61AE}"/>
              </a:ext>
            </a:extLst>
          </p:cNvPr>
          <p:cNvPicPr>
            <a:picLocks noChangeAspect="1"/>
          </p:cNvPicPr>
          <p:nvPr/>
        </p:nvPicPr>
        <p:blipFill>
          <a:blip r:embed="rId3"/>
          <a:stretch>
            <a:fillRect/>
          </a:stretch>
        </p:blipFill>
        <p:spPr>
          <a:xfrm>
            <a:off x="1535624" y="1492437"/>
            <a:ext cx="8758802" cy="4721083"/>
          </a:xfrm>
          <a:prstGeom prst="rect">
            <a:avLst/>
          </a:prstGeom>
        </p:spPr>
      </p:pic>
      <p:sp>
        <p:nvSpPr>
          <p:cNvPr id="6" name="TextBox 5">
            <a:extLst>
              <a:ext uri="{FF2B5EF4-FFF2-40B4-BE49-F238E27FC236}">
                <a16:creationId xmlns:a16="http://schemas.microsoft.com/office/drawing/2014/main" id="{DFB8121A-1138-31E0-F084-B51FBD7F24F5}"/>
              </a:ext>
            </a:extLst>
          </p:cNvPr>
          <p:cNvSpPr txBox="1"/>
          <p:nvPr/>
        </p:nvSpPr>
        <p:spPr>
          <a:xfrm>
            <a:off x="1223544" y="6416949"/>
            <a:ext cx="3128212" cy="246221"/>
          </a:xfrm>
          <a:prstGeom prst="rect">
            <a:avLst/>
          </a:prstGeom>
          <a:noFill/>
        </p:spPr>
        <p:txBody>
          <a:bodyPr wrap="square">
            <a:spAutoFit/>
          </a:bodyPr>
          <a:lstStyle/>
          <a:p>
            <a:pPr algn="ctr"/>
            <a:r>
              <a:rPr lang="en-US" sz="1000"/>
              <a:t>Source: </a:t>
            </a:r>
            <a:r>
              <a:rPr lang="en-US" sz="1000">
                <a:hlinkClick r:id="rId4"/>
              </a:rPr>
              <a:t>State of GPT | BRK216HFS – YouTube</a:t>
            </a:r>
            <a:endParaRPr lang="en-US" sz="1000"/>
          </a:p>
        </p:txBody>
      </p:sp>
    </p:spTree>
    <p:extLst>
      <p:ext uri="{BB962C8B-B14F-4D97-AF65-F5344CB8AC3E}">
        <p14:creationId xmlns:p14="http://schemas.microsoft.com/office/powerpoint/2010/main" val="3058171272"/>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E25EFD-5B97-7513-AA61-707B85D4E230}"/>
              </a:ext>
            </a:extLst>
          </p:cNvPr>
          <p:cNvSpPr>
            <a:spLocks noGrp="1"/>
          </p:cNvSpPr>
          <p:nvPr>
            <p:ph type="title"/>
          </p:nvPr>
        </p:nvSpPr>
        <p:spPr/>
        <p:txBody>
          <a:bodyPr/>
          <a:lstStyle/>
          <a:p>
            <a:r>
              <a:rPr lang="en-US" dirty="0"/>
              <a:t>LLM Fine-Tuning: Benefits and Limits</a:t>
            </a:r>
          </a:p>
        </p:txBody>
      </p:sp>
      <p:sp>
        <p:nvSpPr>
          <p:cNvPr id="5" name="Text Placeholder 4">
            <a:extLst>
              <a:ext uri="{FF2B5EF4-FFF2-40B4-BE49-F238E27FC236}">
                <a16:creationId xmlns:a16="http://schemas.microsoft.com/office/drawing/2014/main" id="{8CA122CF-5DAA-DB11-B33D-20144FAABA2E}"/>
              </a:ext>
            </a:extLst>
          </p:cNvPr>
          <p:cNvSpPr>
            <a:spLocks noGrp="1"/>
          </p:cNvSpPr>
          <p:nvPr>
            <p:ph type="body" sz="quarter" idx="11"/>
          </p:nvPr>
        </p:nvSpPr>
        <p:spPr/>
        <p:txBody>
          <a:bodyPr/>
          <a:lstStyle/>
          <a:p>
            <a:r>
              <a:rPr lang="en-US" dirty="0"/>
              <a:t>In 2026, fine-tuning is primarily valued for </a:t>
            </a:r>
            <a:r>
              <a:rPr lang="en-US" b="1" dirty="0"/>
              <a:t>reshaping a model’s behavior, style, and task efficiency</a:t>
            </a:r>
            <a:r>
              <a:rPr lang="en-US" dirty="0"/>
              <a:t>, rather than as a reliable mechanism for adding or maintaining factual knowledge. Its strongest benefits lie in alignment, consistency, and operational optimization—not knowledge storage.</a:t>
            </a:r>
          </a:p>
          <a:p>
            <a:endParaRPr lang="en-US" dirty="0"/>
          </a:p>
        </p:txBody>
      </p:sp>
      <p:sp>
        <p:nvSpPr>
          <p:cNvPr id="4" name="TextBox 3">
            <a:extLst>
              <a:ext uri="{FF2B5EF4-FFF2-40B4-BE49-F238E27FC236}">
                <a16:creationId xmlns:a16="http://schemas.microsoft.com/office/drawing/2014/main" id="{970696A4-7889-0F83-9505-C95DA3B2358D}"/>
              </a:ext>
            </a:extLst>
          </p:cNvPr>
          <p:cNvSpPr txBox="1"/>
          <p:nvPr/>
        </p:nvSpPr>
        <p:spPr>
          <a:xfrm>
            <a:off x="381000" y="1620147"/>
            <a:ext cx="5588000" cy="5234703"/>
          </a:xfrm>
          <a:prstGeom prst="rect">
            <a:avLst/>
          </a:prstGeom>
          <a:noFill/>
        </p:spPr>
        <p:txBody>
          <a:bodyPr wrap="square">
            <a:spAutoFit/>
          </a:bodyPr>
          <a:lstStyle/>
          <a:p>
            <a:r>
              <a:rPr lang="en-US" sz="1100" b="1" dirty="0"/>
              <a:t>Core Benefits of Fine-Tuning</a:t>
            </a:r>
          </a:p>
          <a:p>
            <a:endParaRPr lang="en-US" sz="1100" b="1" dirty="0"/>
          </a:p>
          <a:p>
            <a:r>
              <a:rPr lang="en-US" sz="1100" b="1" dirty="0"/>
              <a:t>Behavioral and Output Alignment</a:t>
            </a:r>
            <a:br>
              <a:rPr lang="en-US" sz="1100" dirty="0"/>
            </a:br>
            <a:r>
              <a:rPr lang="en-US" sz="1100" dirty="0"/>
              <a:t>Fine-tuning is the most effective way to consistently enforce tone, brand voice, reasoning style, and output structure. This includes high-reliability adherence to complex schemas (e.g., 99%+ valid JSON, strict tool-calling formats, regulated language constraints).</a:t>
            </a:r>
          </a:p>
          <a:p>
            <a:endParaRPr lang="en-US" sz="1100" dirty="0"/>
          </a:p>
          <a:p>
            <a:r>
              <a:rPr lang="en-US" sz="1100" b="1" dirty="0"/>
              <a:t>Operational Efficiency and Cost Reduction</a:t>
            </a:r>
            <a:br>
              <a:rPr lang="en-US" sz="1100" dirty="0"/>
            </a:br>
            <a:r>
              <a:rPr lang="en-US" sz="1100" dirty="0"/>
              <a:t>By internalizing recurring instructions, fine-tuned models require significantly shorter system prompts. This reduces: Prompt token overhead, Inference latency, and Per-request cost at scale</a:t>
            </a:r>
          </a:p>
          <a:p>
            <a:endParaRPr lang="en-US" sz="1100" dirty="0"/>
          </a:p>
          <a:p>
            <a:r>
              <a:rPr lang="en-US" sz="1100" b="1" dirty="0"/>
              <a:t>Domain and Workflow Specialization</a:t>
            </a:r>
            <a:br>
              <a:rPr lang="en-US" sz="1100" dirty="0"/>
            </a:br>
            <a:r>
              <a:rPr lang="en-US" sz="1100" dirty="0"/>
              <a:t>Fine-tuning improves fluency with domain-specific jargon, conventions, and task patterns (legal drafting, financial analysis formats, clinical note structures). It biases the model toward preferred reasoning paths that are difficult to enforce reliably through prompting alone.</a:t>
            </a:r>
          </a:p>
          <a:p>
            <a:endParaRPr lang="en-US" sz="1100" dirty="0"/>
          </a:p>
          <a:p>
            <a:r>
              <a:rPr lang="en-US" sz="1100" b="1" dirty="0"/>
              <a:t>Task-Specific Performance Gains</a:t>
            </a:r>
            <a:br>
              <a:rPr lang="en-US" sz="1100" dirty="0"/>
            </a:br>
            <a:r>
              <a:rPr lang="en-US" sz="1100" dirty="0"/>
              <a:t>For narrow, repeatable tasks—classification, extraction, scoring, summarization, moderation—fine-tuned models consistently outperform base models and prompt-only approaches in both accuracy and determinism.</a:t>
            </a:r>
          </a:p>
          <a:p>
            <a:endParaRPr lang="en-US" sz="1100" dirty="0"/>
          </a:p>
          <a:p>
            <a:r>
              <a:rPr lang="en-US" sz="1100" b="1" dirty="0"/>
              <a:t>Data Control (Primarily for Open Models)</a:t>
            </a:r>
            <a:br>
              <a:rPr lang="en-US" sz="1100" dirty="0"/>
            </a:br>
            <a:r>
              <a:rPr lang="en-US" sz="1100" dirty="0"/>
              <a:t>When applied to open-weight or self-hosted models, fine-tuning allows organizations to adapt models using sensitive or proprietary data without exposing that data externally. (This benefit is limited or absent for closed SaaS models.)</a:t>
            </a:r>
          </a:p>
          <a:p>
            <a:pPr marL="0" marR="0">
              <a:lnSpc>
                <a:spcPts val="2100"/>
              </a:lnSpc>
              <a:buNone/>
            </a:pPr>
            <a:endParaRPr lang="en-US" sz="1100" dirty="0">
              <a:solidFill>
                <a:srgbClr val="0A0A0A"/>
              </a:solidFill>
              <a:effectLst/>
              <a:ea typeface="Aptos" panose="020B0004020202020204" pitchFamily="34" charset="0"/>
              <a:cs typeface="Aptos" panose="020B0004020202020204" pitchFamily="34" charset="0"/>
            </a:endParaRPr>
          </a:p>
        </p:txBody>
      </p:sp>
      <p:sp>
        <p:nvSpPr>
          <p:cNvPr id="6" name="TextBox 5">
            <a:extLst>
              <a:ext uri="{FF2B5EF4-FFF2-40B4-BE49-F238E27FC236}">
                <a16:creationId xmlns:a16="http://schemas.microsoft.com/office/drawing/2014/main" id="{9B8F99DB-7597-5632-AC45-3E844929D117}"/>
              </a:ext>
            </a:extLst>
          </p:cNvPr>
          <p:cNvSpPr txBox="1"/>
          <p:nvPr/>
        </p:nvSpPr>
        <p:spPr>
          <a:xfrm>
            <a:off x="6028267" y="1620147"/>
            <a:ext cx="5588000" cy="5234703"/>
          </a:xfrm>
          <a:prstGeom prst="rect">
            <a:avLst/>
          </a:prstGeom>
          <a:noFill/>
        </p:spPr>
        <p:txBody>
          <a:bodyPr wrap="square">
            <a:spAutoFit/>
          </a:bodyPr>
          <a:lstStyle/>
          <a:p>
            <a:r>
              <a:rPr lang="en-US" sz="1100" b="1" dirty="0"/>
              <a:t>Can Fine-Tuning “Add New Knowledge” to a Model?</a:t>
            </a:r>
          </a:p>
          <a:p>
            <a:r>
              <a:rPr lang="en-US" sz="1100" dirty="0"/>
              <a:t>In practice, </a:t>
            </a:r>
            <a:r>
              <a:rPr lang="en-US" sz="1100" b="1" dirty="0"/>
              <a:t>fine-tuning is a poor mechanism for durable factual knowledge injection</a:t>
            </a:r>
            <a:r>
              <a:rPr lang="en-US" sz="1100" dirty="0"/>
              <a:t>, especially for frontier closed models.</a:t>
            </a:r>
          </a:p>
          <a:p>
            <a:endParaRPr lang="en-US" sz="1100" dirty="0"/>
          </a:p>
          <a:p>
            <a:r>
              <a:rPr lang="en-US" sz="1100" b="1" dirty="0"/>
              <a:t>Knowledge vs. Behavior</a:t>
            </a:r>
            <a:br>
              <a:rPr lang="en-US" sz="1100" dirty="0"/>
            </a:br>
            <a:r>
              <a:rPr lang="en-US" sz="1100" dirty="0"/>
              <a:t>Fine-tuning is better at teaching a model </a:t>
            </a:r>
            <a:r>
              <a:rPr lang="en-US" sz="1100" i="1" dirty="0"/>
              <a:t>how to respond</a:t>
            </a:r>
            <a:r>
              <a:rPr lang="en-US" sz="1100" dirty="0"/>
              <a:t> than </a:t>
            </a:r>
            <a:r>
              <a:rPr lang="en-US" sz="1100" i="1" dirty="0"/>
              <a:t>what to know</a:t>
            </a:r>
            <a:r>
              <a:rPr lang="en-US" sz="1100" dirty="0"/>
              <a:t>. It biases recall and reasoning rather than establishing a reliable, </a:t>
            </a:r>
            <a:r>
              <a:rPr lang="en-US" sz="1100" dirty="0" err="1"/>
              <a:t>queryable</a:t>
            </a:r>
            <a:r>
              <a:rPr lang="en-US" sz="1100" dirty="0"/>
              <a:t> knowledge base.</a:t>
            </a:r>
          </a:p>
          <a:p>
            <a:endParaRPr lang="en-US" sz="1100" dirty="0"/>
          </a:p>
          <a:p>
            <a:r>
              <a:rPr lang="en-US" sz="1100" b="1" dirty="0"/>
              <a:t>Stability and Hallucination Risks</a:t>
            </a:r>
            <a:br>
              <a:rPr lang="en-US" sz="1100" dirty="0"/>
            </a:br>
            <a:r>
              <a:rPr lang="en-US" sz="1100" dirty="0"/>
              <a:t>Injecting large volumes of factual data via fine-tuning can increase hallucinations and inconsistency, particularly when new facts partially conflict with the model’s pre-training.</a:t>
            </a:r>
          </a:p>
          <a:p>
            <a:endParaRPr lang="en-US" sz="1100" dirty="0"/>
          </a:p>
          <a:p>
            <a:r>
              <a:rPr lang="en-US" sz="1100" b="1" dirty="0"/>
              <a:t>Catastrophic Forgetting and Trade-offs</a:t>
            </a:r>
            <a:br>
              <a:rPr lang="en-US" sz="1100" dirty="0"/>
            </a:br>
            <a:r>
              <a:rPr lang="en-US" sz="1100" dirty="0"/>
              <a:t>Aggressive fine-tuning risks degrading general reasoning ability or narrowing the model’s competence outside the tuned domain—especially with small or skewed datasets.</a:t>
            </a:r>
          </a:p>
          <a:p>
            <a:endParaRPr lang="en-US" sz="1100" dirty="0"/>
          </a:p>
          <a:p>
            <a:r>
              <a:rPr lang="en-US" sz="1100" b="1" dirty="0"/>
              <a:t>Static and Costly Updates</a:t>
            </a:r>
            <a:br>
              <a:rPr lang="en-US" sz="1100" dirty="0"/>
            </a:br>
            <a:r>
              <a:rPr lang="en-US" sz="1100" dirty="0"/>
              <a:t>Knowledge embedded through fine-tuning is static. Updating it requires retraining cycles, making it ill-suited for fast-changing information such as regulations, pricing, policies, or product specifications.</a:t>
            </a:r>
          </a:p>
          <a:p>
            <a:endParaRPr lang="en-US" sz="1100" dirty="0"/>
          </a:p>
          <a:p>
            <a:r>
              <a:rPr lang="en-US" sz="1100" b="1" dirty="0"/>
              <a:t>Vendor Reality (2026)</a:t>
            </a:r>
            <a:br>
              <a:rPr lang="en-US" sz="1100" dirty="0"/>
            </a:br>
            <a:r>
              <a:rPr lang="en-US" sz="1100" dirty="0"/>
              <a:t>For models like GPT-5.x and Claude Opus 4.x, fine-tuning is typically constrained (e.g., adapter-based) and explicitly not intended as a knowledge-management mechanism. Vendors consistently recommend retrieval-based approaches for factual grounding.</a:t>
            </a:r>
          </a:p>
          <a:p>
            <a:pPr marL="0" marR="0">
              <a:lnSpc>
                <a:spcPts val="2100"/>
              </a:lnSpc>
              <a:buNone/>
            </a:pPr>
            <a:endParaRPr lang="en-US" sz="1100" dirty="0">
              <a:solidFill>
                <a:srgbClr val="0A0A0A"/>
              </a:solidFill>
              <a:effectLst/>
              <a:ea typeface="Aptos" panose="020B0004020202020204" pitchFamily="34" charset="0"/>
              <a:cs typeface="Aptos" panose="020B0004020202020204" pitchFamily="34" charset="0"/>
            </a:endParaRPr>
          </a:p>
        </p:txBody>
      </p:sp>
    </p:spTree>
    <p:extLst>
      <p:ext uri="{BB962C8B-B14F-4D97-AF65-F5344CB8AC3E}">
        <p14:creationId xmlns:p14="http://schemas.microsoft.com/office/powerpoint/2010/main" val="401607201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1EDD3C-00A0-B86E-5724-48D0428B984E}"/>
            </a:ext>
          </a:extLst>
        </p:cNvPr>
        <p:cNvGrpSpPr/>
        <p:nvPr/>
      </p:nvGrpSpPr>
      <p:grpSpPr>
        <a:xfrm>
          <a:off x="0" y="0"/>
          <a:ext cx="0" cy="0"/>
          <a:chOff x="0" y="0"/>
          <a:chExt cx="0" cy="0"/>
        </a:xfrm>
      </p:grpSpPr>
      <p:sp>
        <p:nvSpPr>
          <p:cNvPr id="7" name="Rectangle: Rounded Corners 6">
            <a:extLst>
              <a:ext uri="{FF2B5EF4-FFF2-40B4-BE49-F238E27FC236}">
                <a16:creationId xmlns:a16="http://schemas.microsoft.com/office/drawing/2014/main" id="{590451FB-E50A-6609-DBE7-012B4BC2E75A}"/>
              </a:ext>
            </a:extLst>
          </p:cNvPr>
          <p:cNvSpPr/>
          <p:nvPr/>
        </p:nvSpPr>
        <p:spPr>
          <a:xfrm>
            <a:off x="2605875" y="2088378"/>
            <a:ext cx="6521081" cy="2648329"/>
          </a:xfrm>
          <a:prstGeom prst="roundRect">
            <a:avLst>
              <a:gd name="adj" fmla="val 1425"/>
            </a:avLst>
          </a:prstGeom>
          <a:solidFill>
            <a:srgbClr val="FFD6B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p:txBody>
      </p:sp>
      <p:sp>
        <p:nvSpPr>
          <p:cNvPr id="127" name="Rectangle: Top Corners Rounded 126">
            <a:extLst>
              <a:ext uri="{FF2B5EF4-FFF2-40B4-BE49-F238E27FC236}">
                <a16:creationId xmlns:a16="http://schemas.microsoft.com/office/drawing/2014/main" id="{0BAE1549-EF8F-BC69-ED33-48B091195A65}"/>
              </a:ext>
            </a:extLst>
          </p:cNvPr>
          <p:cNvSpPr/>
          <p:nvPr/>
        </p:nvSpPr>
        <p:spPr>
          <a:xfrm>
            <a:off x="2600387" y="2055431"/>
            <a:ext cx="6521081" cy="274320"/>
          </a:xfrm>
          <a:prstGeom prst="round2SameRect">
            <a:avLst/>
          </a:prstGeom>
          <a:solidFill>
            <a:srgbClr val="FF87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chemeClr val="bg1"/>
                </a:solidFill>
              </a:rPr>
              <a:t>Security Architecture</a:t>
            </a:r>
          </a:p>
        </p:txBody>
      </p:sp>
      <p:sp>
        <p:nvSpPr>
          <p:cNvPr id="17" name="Rectangle: Rounded Corners 16">
            <a:extLst>
              <a:ext uri="{FF2B5EF4-FFF2-40B4-BE49-F238E27FC236}">
                <a16:creationId xmlns:a16="http://schemas.microsoft.com/office/drawing/2014/main" id="{550B3EBA-9BA3-22CD-4BC2-97BBD544BE6C}"/>
              </a:ext>
            </a:extLst>
          </p:cNvPr>
          <p:cNvSpPr/>
          <p:nvPr/>
        </p:nvSpPr>
        <p:spPr>
          <a:xfrm>
            <a:off x="7772854" y="2390229"/>
            <a:ext cx="1188720" cy="2286000"/>
          </a:xfrm>
          <a:prstGeom prst="roundRect">
            <a:avLst>
              <a:gd name="adj" fmla="val 2458"/>
            </a:avLst>
          </a:prstGeom>
          <a:solidFill>
            <a:srgbClr val="FFBF79"/>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8" name="Rectangle: Rounded Corners 17">
            <a:extLst>
              <a:ext uri="{FF2B5EF4-FFF2-40B4-BE49-F238E27FC236}">
                <a16:creationId xmlns:a16="http://schemas.microsoft.com/office/drawing/2014/main" id="{2821C074-76B6-7D4F-3212-BE17E87B0FF5}"/>
              </a:ext>
            </a:extLst>
          </p:cNvPr>
          <p:cNvSpPr/>
          <p:nvPr/>
        </p:nvSpPr>
        <p:spPr>
          <a:xfrm>
            <a:off x="6538185" y="2390229"/>
            <a:ext cx="1188720" cy="2286000"/>
          </a:xfrm>
          <a:prstGeom prst="roundRect">
            <a:avLst>
              <a:gd name="adj" fmla="val 2458"/>
            </a:avLst>
          </a:prstGeom>
          <a:solidFill>
            <a:srgbClr val="FFBF79"/>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5" name="Title 4">
            <a:extLst>
              <a:ext uri="{FF2B5EF4-FFF2-40B4-BE49-F238E27FC236}">
                <a16:creationId xmlns:a16="http://schemas.microsoft.com/office/drawing/2014/main" id="{F43F1B6E-64EE-6509-71C7-313E1D84B429}"/>
              </a:ext>
            </a:extLst>
          </p:cNvPr>
          <p:cNvSpPr>
            <a:spLocks noGrp="1"/>
          </p:cNvSpPr>
          <p:nvPr>
            <p:ph type="title"/>
          </p:nvPr>
        </p:nvSpPr>
        <p:spPr/>
        <p:txBody>
          <a:bodyPr/>
          <a:lstStyle/>
          <a:p>
            <a:r>
              <a:rPr lang="en-US"/>
              <a:t>Security Architecture – L3</a:t>
            </a:r>
          </a:p>
        </p:txBody>
      </p:sp>
      <p:sp>
        <p:nvSpPr>
          <p:cNvPr id="2" name="Text Placeholder 1">
            <a:extLst>
              <a:ext uri="{FF2B5EF4-FFF2-40B4-BE49-F238E27FC236}">
                <a16:creationId xmlns:a16="http://schemas.microsoft.com/office/drawing/2014/main" id="{BE9B4C0E-EB40-3207-7CD9-9B0903F8947E}"/>
              </a:ext>
            </a:extLst>
          </p:cNvPr>
          <p:cNvSpPr>
            <a:spLocks noGrp="1"/>
          </p:cNvSpPr>
          <p:nvPr>
            <p:ph type="body" sz="quarter" idx="11"/>
          </p:nvPr>
        </p:nvSpPr>
        <p:spPr/>
        <p:txBody>
          <a:bodyPr/>
          <a:lstStyle/>
          <a:p>
            <a:r>
              <a:rPr lang="en-US"/>
              <a:t>Security architecture for AI systems addresses identity and access management for users, agents, and agent tools. It also addresses data privacy and integrity, system availability, and harmful use by both users and agents.</a:t>
            </a:r>
          </a:p>
        </p:txBody>
      </p:sp>
      <p:sp>
        <p:nvSpPr>
          <p:cNvPr id="33" name="Rectangle: Rounded Corners 32">
            <a:extLst>
              <a:ext uri="{FF2B5EF4-FFF2-40B4-BE49-F238E27FC236}">
                <a16:creationId xmlns:a16="http://schemas.microsoft.com/office/drawing/2014/main" id="{E37B00BB-581A-5553-2A13-869B9A78EF34}"/>
              </a:ext>
            </a:extLst>
          </p:cNvPr>
          <p:cNvSpPr/>
          <p:nvPr/>
        </p:nvSpPr>
        <p:spPr>
          <a:xfrm>
            <a:off x="5267613" y="2402200"/>
            <a:ext cx="1188720" cy="2286000"/>
          </a:xfrm>
          <a:prstGeom prst="roundRect">
            <a:avLst>
              <a:gd name="adj" fmla="val 2458"/>
            </a:avLst>
          </a:prstGeom>
          <a:solidFill>
            <a:srgbClr val="FFBF79"/>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9" name="Rectangle: Rounded Corners 38">
            <a:extLst>
              <a:ext uri="{FF2B5EF4-FFF2-40B4-BE49-F238E27FC236}">
                <a16:creationId xmlns:a16="http://schemas.microsoft.com/office/drawing/2014/main" id="{B0FB2F0D-A5B9-8AD0-E37E-76DC65A90E46}"/>
              </a:ext>
            </a:extLst>
          </p:cNvPr>
          <p:cNvSpPr/>
          <p:nvPr/>
        </p:nvSpPr>
        <p:spPr>
          <a:xfrm>
            <a:off x="4023793" y="2402200"/>
            <a:ext cx="1188720" cy="2286000"/>
          </a:xfrm>
          <a:prstGeom prst="roundRect">
            <a:avLst>
              <a:gd name="adj" fmla="val 2458"/>
            </a:avLst>
          </a:prstGeom>
          <a:solidFill>
            <a:srgbClr val="FFBF79"/>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40" name="Rectangle: Rounded Corners 39">
            <a:extLst>
              <a:ext uri="{FF2B5EF4-FFF2-40B4-BE49-F238E27FC236}">
                <a16:creationId xmlns:a16="http://schemas.microsoft.com/office/drawing/2014/main" id="{7275E919-2AC9-3F39-37F7-665FE3A81DCC}"/>
              </a:ext>
            </a:extLst>
          </p:cNvPr>
          <p:cNvSpPr/>
          <p:nvPr/>
        </p:nvSpPr>
        <p:spPr>
          <a:xfrm>
            <a:off x="2726644" y="2402200"/>
            <a:ext cx="1188720" cy="2286000"/>
          </a:xfrm>
          <a:prstGeom prst="roundRect">
            <a:avLst>
              <a:gd name="adj" fmla="val 2458"/>
            </a:avLst>
          </a:prstGeom>
          <a:solidFill>
            <a:srgbClr val="FFBF79"/>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graphicFrame>
        <p:nvGraphicFramePr>
          <p:cNvPr id="47" name="Diagram 46">
            <a:extLst>
              <a:ext uri="{FF2B5EF4-FFF2-40B4-BE49-F238E27FC236}">
                <a16:creationId xmlns:a16="http://schemas.microsoft.com/office/drawing/2014/main" id="{25DBA396-982D-845C-67CD-66597D961506}"/>
              </a:ext>
            </a:extLst>
          </p:cNvPr>
          <p:cNvGraphicFramePr/>
          <p:nvPr>
            <p:extLst>
              <p:ext uri="{D42A27DB-BD31-4B8C-83A1-F6EECF244321}">
                <p14:modId xmlns:p14="http://schemas.microsoft.com/office/powerpoint/2010/main" val="3586311214"/>
              </p:ext>
            </p:extLst>
          </p:nvPr>
        </p:nvGraphicFramePr>
        <p:xfrm>
          <a:off x="2758511" y="2478553"/>
          <a:ext cx="6152624" cy="208776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pSp>
        <p:nvGrpSpPr>
          <p:cNvPr id="6" name="Group 151">
            <a:extLst>
              <a:ext uri="{FF2B5EF4-FFF2-40B4-BE49-F238E27FC236}">
                <a16:creationId xmlns:a16="http://schemas.microsoft.com/office/drawing/2014/main" id="{3F56D6FD-BEC3-8A4F-D4B8-06DDB4382101}"/>
              </a:ext>
            </a:extLst>
          </p:cNvPr>
          <p:cNvGrpSpPr>
            <a:grpSpLocks noChangeAspect="1"/>
          </p:cNvGrpSpPr>
          <p:nvPr/>
        </p:nvGrpSpPr>
        <p:grpSpPr bwMode="auto">
          <a:xfrm>
            <a:off x="4805354" y="2102210"/>
            <a:ext cx="159752" cy="182880"/>
            <a:chOff x="3463" y="2992"/>
            <a:chExt cx="373" cy="427"/>
          </a:xfrm>
          <a:solidFill>
            <a:schemeClr val="bg1"/>
          </a:solidFill>
        </p:grpSpPr>
        <p:sp>
          <p:nvSpPr>
            <p:cNvPr id="8" name="Freeform 152">
              <a:extLst>
                <a:ext uri="{FF2B5EF4-FFF2-40B4-BE49-F238E27FC236}">
                  <a16:creationId xmlns:a16="http://schemas.microsoft.com/office/drawing/2014/main" id="{BFC46E05-E307-5644-6A92-2EC62C0ABCA5}"/>
                </a:ext>
              </a:extLst>
            </p:cNvPr>
            <p:cNvSpPr>
              <a:spLocks noEditPoints="1"/>
            </p:cNvSpPr>
            <p:nvPr/>
          </p:nvSpPr>
          <p:spPr bwMode="auto">
            <a:xfrm>
              <a:off x="3463" y="2992"/>
              <a:ext cx="373" cy="427"/>
            </a:xfrm>
            <a:custGeom>
              <a:avLst/>
              <a:gdLst>
                <a:gd name="T0" fmla="*/ 126 w 252"/>
                <a:gd name="T1" fmla="*/ 288 h 288"/>
                <a:gd name="T2" fmla="*/ 124 w 252"/>
                <a:gd name="T3" fmla="*/ 288 h 288"/>
                <a:gd name="T4" fmla="*/ 0 w 252"/>
                <a:gd name="T5" fmla="*/ 60 h 288"/>
                <a:gd name="T6" fmla="*/ 4 w 252"/>
                <a:gd name="T7" fmla="*/ 54 h 288"/>
                <a:gd name="T8" fmla="*/ 121 w 252"/>
                <a:gd name="T9" fmla="*/ 2 h 288"/>
                <a:gd name="T10" fmla="*/ 130 w 252"/>
                <a:gd name="T11" fmla="*/ 2 h 288"/>
                <a:gd name="T12" fmla="*/ 247 w 252"/>
                <a:gd name="T13" fmla="*/ 54 h 288"/>
                <a:gd name="T14" fmla="*/ 252 w 252"/>
                <a:gd name="T15" fmla="*/ 60 h 288"/>
                <a:gd name="T16" fmla="*/ 128 w 252"/>
                <a:gd name="T17" fmla="*/ 288 h 288"/>
                <a:gd name="T18" fmla="*/ 126 w 252"/>
                <a:gd name="T19" fmla="*/ 288 h 288"/>
                <a:gd name="T20" fmla="*/ 12 w 252"/>
                <a:gd name="T21" fmla="*/ 65 h 288"/>
                <a:gd name="T22" fmla="*/ 126 w 252"/>
                <a:gd name="T23" fmla="*/ 276 h 288"/>
                <a:gd name="T24" fmla="*/ 240 w 252"/>
                <a:gd name="T25" fmla="*/ 65 h 288"/>
                <a:gd name="T26" fmla="*/ 126 w 252"/>
                <a:gd name="T27" fmla="*/ 14 h 288"/>
                <a:gd name="T28" fmla="*/ 12 w 252"/>
                <a:gd name="T29"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88">
                  <a:moveTo>
                    <a:pt x="126" y="288"/>
                  </a:moveTo>
                  <a:cubicBezTo>
                    <a:pt x="125" y="288"/>
                    <a:pt x="124" y="288"/>
                    <a:pt x="124" y="288"/>
                  </a:cubicBezTo>
                  <a:cubicBezTo>
                    <a:pt x="9" y="245"/>
                    <a:pt x="0" y="163"/>
                    <a:pt x="0" y="60"/>
                  </a:cubicBezTo>
                  <a:cubicBezTo>
                    <a:pt x="0" y="58"/>
                    <a:pt x="1" y="55"/>
                    <a:pt x="4" y="54"/>
                  </a:cubicBezTo>
                  <a:cubicBezTo>
                    <a:pt x="5" y="54"/>
                    <a:pt x="93" y="30"/>
                    <a:pt x="121" y="2"/>
                  </a:cubicBezTo>
                  <a:cubicBezTo>
                    <a:pt x="124" y="0"/>
                    <a:pt x="128" y="0"/>
                    <a:pt x="130" y="2"/>
                  </a:cubicBezTo>
                  <a:cubicBezTo>
                    <a:pt x="158" y="30"/>
                    <a:pt x="246" y="54"/>
                    <a:pt x="247" y="54"/>
                  </a:cubicBezTo>
                  <a:cubicBezTo>
                    <a:pt x="250" y="55"/>
                    <a:pt x="252" y="58"/>
                    <a:pt x="252" y="60"/>
                  </a:cubicBezTo>
                  <a:cubicBezTo>
                    <a:pt x="252" y="163"/>
                    <a:pt x="243" y="245"/>
                    <a:pt x="128" y="288"/>
                  </a:cubicBezTo>
                  <a:cubicBezTo>
                    <a:pt x="127" y="288"/>
                    <a:pt x="126" y="288"/>
                    <a:pt x="126" y="288"/>
                  </a:cubicBezTo>
                  <a:close/>
                  <a:moveTo>
                    <a:pt x="12" y="65"/>
                  </a:moveTo>
                  <a:cubicBezTo>
                    <a:pt x="12" y="163"/>
                    <a:pt x="21" y="236"/>
                    <a:pt x="126" y="276"/>
                  </a:cubicBezTo>
                  <a:cubicBezTo>
                    <a:pt x="230" y="236"/>
                    <a:pt x="239" y="163"/>
                    <a:pt x="240" y="65"/>
                  </a:cubicBezTo>
                  <a:cubicBezTo>
                    <a:pt x="222" y="60"/>
                    <a:pt x="155" y="40"/>
                    <a:pt x="126" y="14"/>
                  </a:cubicBezTo>
                  <a:cubicBezTo>
                    <a:pt x="96" y="40"/>
                    <a:pt x="30" y="60"/>
                    <a:pt x="1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 name="Freeform 153">
              <a:extLst>
                <a:ext uri="{FF2B5EF4-FFF2-40B4-BE49-F238E27FC236}">
                  <a16:creationId xmlns:a16="http://schemas.microsoft.com/office/drawing/2014/main" id="{6C302208-DCCE-D617-D8EB-EEEED3A371D7}"/>
                </a:ext>
              </a:extLst>
            </p:cNvPr>
            <p:cNvSpPr>
              <a:spLocks noEditPoints="1"/>
            </p:cNvSpPr>
            <p:nvPr/>
          </p:nvSpPr>
          <p:spPr bwMode="auto">
            <a:xfrm>
              <a:off x="3508" y="3046"/>
              <a:ext cx="280" cy="319"/>
            </a:xfrm>
            <a:custGeom>
              <a:avLst/>
              <a:gdLst>
                <a:gd name="T0" fmla="*/ 95 w 189"/>
                <a:gd name="T1" fmla="*/ 216 h 216"/>
                <a:gd name="T2" fmla="*/ 93 w 189"/>
                <a:gd name="T3" fmla="*/ 216 h 216"/>
                <a:gd name="T4" fmla="*/ 0 w 189"/>
                <a:gd name="T5" fmla="*/ 46 h 216"/>
                <a:gd name="T6" fmla="*/ 4 w 189"/>
                <a:gd name="T7" fmla="*/ 40 h 216"/>
                <a:gd name="T8" fmla="*/ 90 w 189"/>
                <a:gd name="T9" fmla="*/ 2 h 216"/>
                <a:gd name="T10" fmla="*/ 99 w 189"/>
                <a:gd name="T11" fmla="*/ 2 h 216"/>
                <a:gd name="T12" fmla="*/ 185 w 189"/>
                <a:gd name="T13" fmla="*/ 40 h 216"/>
                <a:gd name="T14" fmla="*/ 189 w 189"/>
                <a:gd name="T15" fmla="*/ 46 h 216"/>
                <a:gd name="T16" fmla="*/ 97 w 189"/>
                <a:gd name="T17" fmla="*/ 216 h 216"/>
                <a:gd name="T18" fmla="*/ 95 w 189"/>
                <a:gd name="T19" fmla="*/ 216 h 216"/>
                <a:gd name="T20" fmla="*/ 12 w 189"/>
                <a:gd name="T21" fmla="*/ 51 h 216"/>
                <a:gd name="T22" fmla="*/ 95 w 189"/>
                <a:gd name="T23" fmla="*/ 204 h 216"/>
                <a:gd name="T24" fmla="*/ 177 w 189"/>
                <a:gd name="T25" fmla="*/ 51 h 216"/>
                <a:gd name="T26" fmla="*/ 95 w 189"/>
                <a:gd name="T27" fmla="*/ 14 h 216"/>
                <a:gd name="T28" fmla="*/ 12 w 189"/>
                <a:gd name="T29" fmla="*/ 5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216">
                  <a:moveTo>
                    <a:pt x="95" y="216"/>
                  </a:moveTo>
                  <a:cubicBezTo>
                    <a:pt x="94" y="216"/>
                    <a:pt x="93" y="216"/>
                    <a:pt x="93" y="216"/>
                  </a:cubicBezTo>
                  <a:cubicBezTo>
                    <a:pt x="7" y="184"/>
                    <a:pt x="0" y="123"/>
                    <a:pt x="0" y="46"/>
                  </a:cubicBezTo>
                  <a:cubicBezTo>
                    <a:pt x="0" y="43"/>
                    <a:pt x="2" y="41"/>
                    <a:pt x="4" y="40"/>
                  </a:cubicBezTo>
                  <a:cubicBezTo>
                    <a:pt x="5" y="40"/>
                    <a:pt x="70" y="23"/>
                    <a:pt x="90" y="2"/>
                  </a:cubicBezTo>
                  <a:cubicBezTo>
                    <a:pt x="93" y="0"/>
                    <a:pt x="97" y="0"/>
                    <a:pt x="99" y="2"/>
                  </a:cubicBezTo>
                  <a:cubicBezTo>
                    <a:pt x="120" y="23"/>
                    <a:pt x="184" y="40"/>
                    <a:pt x="185" y="40"/>
                  </a:cubicBezTo>
                  <a:cubicBezTo>
                    <a:pt x="188" y="41"/>
                    <a:pt x="189" y="43"/>
                    <a:pt x="189" y="46"/>
                  </a:cubicBezTo>
                  <a:cubicBezTo>
                    <a:pt x="189" y="123"/>
                    <a:pt x="183" y="184"/>
                    <a:pt x="97" y="216"/>
                  </a:cubicBezTo>
                  <a:cubicBezTo>
                    <a:pt x="96" y="216"/>
                    <a:pt x="95" y="216"/>
                    <a:pt x="95" y="216"/>
                  </a:cubicBezTo>
                  <a:close/>
                  <a:moveTo>
                    <a:pt x="12" y="51"/>
                  </a:moveTo>
                  <a:cubicBezTo>
                    <a:pt x="12" y="122"/>
                    <a:pt x="20" y="175"/>
                    <a:pt x="95" y="204"/>
                  </a:cubicBezTo>
                  <a:cubicBezTo>
                    <a:pt x="170" y="175"/>
                    <a:pt x="177" y="122"/>
                    <a:pt x="177" y="51"/>
                  </a:cubicBezTo>
                  <a:cubicBezTo>
                    <a:pt x="163" y="46"/>
                    <a:pt x="117" y="32"/>
                    <a:pt x="95" y="14"/>
                  </a:cubicBezTo>
                  <a:cubicBezTo>
                    <a:pt x="73" y="32"/>
                    <a:pt x="27" y="46"/>
                    <a:pt x="12"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 name="Freeform 154">
              <a:extLst>
                <a:ext uri="{FF2B5EF4-FFF2-40B4-BE49-F238E27FC236}">
                  <a16:creationId xmlns:a16="http://schemas.microsoft.com/office/drawing/2014/main" id="{D658B51D-E6E0-9377-E46B-2C57D7E5C5D7}"/>
                </a:ext>
              </a:extLst>
            </p:cNvPr>
            <p:cNvSpPr>
              <a:spLocks/>
            </p:cNvSpPr>
            <p:nvPr/>
          </p:nvSpPr>
          <p:spPr bwMode="auto">
            <a:xfrm>
              <a:off x="3565" y="3086"/>
              <a:ext cx="198" cy="196"/>
            </a:xfrm>
            <a:custGeom>
              <a:avLst/>
              <a:gdLst>
                <a:gd name="T0" fmla="*/ 127 w 134"/>
                <a:gd name="T1" fmla="*/ 133 h 133"/>
                <a:gd name="T2" fmla="*/ 123 w 134"/>
                <a:gd name="T3" fmla="*/ 131 h 133"/>
                <a:gd name="T4" fmla="*/ 2 w 134"/>
                <a:gd name="T5" fmla="*/ 11 h 133"/>
                <a:gd name="T6" fmla="*/ 2 w 134"/>
                <a:gd name="T7" fmla="*/ 2 h 133"/>
                <a:gd name="T8" fmla="*/ 11 w 134"/>
                <a:gd name="T9" fmla="*/ 2 h 133"/>
                <a:gd name="T10" fmla="*/ 132 w 134"/>
                <a:gd name="T11" fmla="*/ 123 h 133"/>
                <a:gd name="T12" fmla="*/ 132 w 134"/>
                <a:gd name="T13" fmla="*/ 131 h 133"/>
                <a:gd name="T14" fmla="*/ 127 w 134"/>
                <a:gd name="T15" fmla="*/ 133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133">
                  <a:moveTo>
                    <a:pt x="127" y="133"/>
                  </a:moveTo>
                  <a:cubicBezTo>
                    <a:pt x="126" y="133"/>
                    <a:pt x="124" y="132"/>
                    <a:pt x="123" y="131"/>
                  </a:cubicBezTo>
                  <a:cubicBezTo>
                    <a:pt x="2" y="11"/>
                    <a:pt x="2" y="11"/>
                    <a:pt x="2" y="11"/>
                  </a:cubicBezTo>
                  <a:cubicBezTo>
                    <a:pt x="0" y="8"/>
                    <a:pt x="0" y="4"/>
                    <a:pt x="2" y="2"/>
                  </a:cubicBezTo>
                  <a:cubicBezTo>
                    <a:pt x="5" y="0"/>
                    <a:pt x="9" y="0"/>
                    <a:pt x="11" y="2"/>
                  </a:cubicBezTo>
                  <a:cubicBezTo>
                    <a:pt x="132" y="123"/>
                    <a:pt x="132" y="123"/>
                    <a:pt x="132" y="123"/>
                  </a:cubicBezTo>
                  <a:cubicBezTo>
                    <a:pt x="134" y="125"/>
                    <a:pt x="134" y="129"/>
                    <a:pt x="132" y="131"/>
                  </a:cubicBezTo>
                  <a:cubicBezTo>
                    <a:pt x="130" y="132"/>
                    <a:pt x="129" y="133"/>
                    <a:pt x="12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 name="Freeform 155">
              <a:extLst>
                <a:ext uri="{FF2B5EF4-FFF2-40B4-BE49-F238E27FC236}">
                  <a16:creationId xmlns:a16="http://schemas.microsoft.com/office/drawing/2014/main" id="{5DAB2949-7833-0993-C6D4-7A80DDBED01C}"/>
                </a:ext>
              </a:extLst>
            </p:cNvPr>
            <p:cNvSpPr>
              <a:spLocks/>
            </p:cNvSpPr>
            <p:nvPr/>
          </p:nvSpPr>
          <p:spPr bwMode="auto">
            <a:xfrm>
              <a:off x="3510" y="3103"/>
              <a:ext cx="220" cy="219"/>
            </a:xfrm>
            <a:custGeom>
              <a:avLst/>
              <a:gdLst>
                <a:gd name="T0" fmla="*/ 143 w 149"/>
                <a:gd name="T1" fmla="*/ 148 h 148"/>
                <a:gd name="T2" fmla="*/ 139 w 149"/>
                <a:gd name="T3" fmla="*/ 147 h 148"/>
                <a:gd name="T4" fmla="*/ 3 w 149"/>
                <a:gd name="T5" fmla="*/ 11 h 148"/>
                <a:gd name="T6" fmla="*/ 3 w 149"/>
                <a:gd name="T7" fmla="*/ 2 h 148"/>
                <a:gd name="T8" fmla="*/ 11 w 149"/>
                <a:gd name="T9" fmla="*/ 2 h 148"/>
                <a:gd name="T10" fmla="*/ 147 w 149"/>
                <a:gd name="T11" fmla="*/ 138 h 148"/>
                <a:gd name="T12" fmla="*/ 147 w 149"/>
                <a:gd name="T13" fmla="*/ 147 h 148"/>
                <a:gd name="T14" fmla="*/ 143 w 149"/>
                <a:gd name="T15" fmla="*/ 148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148">
                  <a:moveTo>
                    <a:pt x="143" y="148"/>
                  </a:moveTo>
                  <a:cubicBezTo>
                    <a:pt x="141" y="148"/>
                    <a:pt x="140" y="148"/>
                    <a:pt x="139" y="147"/>
                  </a:cubicBezTo>
                  <a:cubicBezTo>
                    <a:pt x="3" y="11"/>
                    <a:pt x="3" y="11"/>
                    <a:pt x="3" y="11"/>
                  </a:cubicBezTo>
                  <a:cubicBezTo>
                    <a:pt x="0" y="8"/>
                    <a:pt x="0" y="5"/>
                    <a:pt x="3" y="2"/>
                  </a:cubicBezTo>
                  <a:cubicBezTo>
                    <a:pt x="5" y="0"/>
                    <a:pt x="9" y="0"/>
                    <a:pt x="11" y="2"/>
                  </a:cubicBezTo>
                  <a:cubicBezTo>
                    <a:pt x="147" y="138"/>
                    <a:pt x="147" y="138"/>
                    <a:pt x="147" y="138"/>
                  </a:cubicBezTo>
                  <a:cubicBezTo>
                    <a:pt x="149" y="140"/>
                    <a:pt x="149" y="144"/>
                    <a:pt x="147" y="147"/>
                  </a:cubicBezTo>
                  <a:cubicBezTo>
                    <a:pt x="146" y="148"/>
                    <a:pt x="144" y="148"/>
                    <a:pt x="143"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Tree>
    <p:extLst>
      <p:ext uri="{BB962C8B-B14F-4D97-AF65-F5344CB8AC3E}">
        <p14:creationId xmlns:p14="http://schemas.microsoft.com/office/powerpoint/2010/main" val="384666036"/>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559C01-0F09-520A-3A97-AE6AB85042D8}"/>
              </a:ext>
            </a:extLst>
          </p:cNvPr>
          <p:cNvSpPr>
            <a:spLocks noGrp="1"/>
          </p:cNvSpPr>
          <p:nvPr>
            <p:ph type="title"/>
          </p:nvPr>
        </p:nvSpPr>
        <p:spPr/>
        <p:txBody>
          <a:bodyPr/>
          <a:lstStyle/>
          <a:p>
            <a:r>
              <a:rPr lang="en-US" dirty="0"/>
              <a:t>Fine-Tuning Limitations of Leading Models</a:t>
            </a:r>
          </a:p>
        </p:txBody>
      </p:sp>
      <p:sp>
        <p:nvSpPr>
          <p:cNvPr id="3" name="Text Placeholder 2">
            <a:extLst>
              <a:ext uri="{FF2B5EF4-FFF2-40B4-BE49-F238E27FC236}">
                <a16:creationId xmlns:a16="http://schemas.microsoft.com/office/drawing/2014/main" id="{F7BFD5A0-AF48-72A4-518B-59FBD2168287}"/>
              </a:ext>
            </a:extLst>
          </p:cNvPr>
          <p:cNvSpPr>
            <a:spLocks noGrp="1"/>
          </p:cNvSpPr>
          <p:nvPr>
            <p:ph type="body" sz="quarter" idx="11"/>
          </p:nvPr>
        </p:nvSpPr>
        <p:spPr/>
        <p:txBody>
          <a:bodyPr/>
          <a:lstStyle/>
          <a:p>
            <a:r>
              <a:rPr lang="en-US" dirty="0"/>
              <a:t>Leading model providers </a:t>
            </a:r>
            <a:r>
              <a:rPr lang="en-US" b="1" u="sng" dirty="0"/>
              <a:t>do not</a:t>
            </a:r>
            <a:r>
              <a:rPr lang="en-US" dirty="0"/>
              <a:t> have fine-tuning APIs that can </a:t>
            </a:r>
            <a:r>
              <a:rPr lang="en-US" b="1" u="sng" dirty="0"/>
              <a:t>effectively add new knowledge</a:t>
            </a:r>
            <a:r>
              <a:rPr lang="en-US" dirty="0"/>
              <a:t> to their base models</a:t>
            </a:r>
          </a:p>
        </p:txBody>
      </p:sp>
      <p:pic>
        <p:nvPicPr>
          <p:cNvPr id="5" name="Picture 4">
            <a:extLst>
              <a:ext uri="{FF2B5EF4-FFF2-40B4-BE49-F238E27FC236}">
                <a16:creationId xmlns:a16="http://schemas.microsoft.com/office/drawing/2014/main" id="{373D1351-ABB6-4060-6E87-07469E34F3DF}"/>
              </a:ext>
            </a:extLst>
          </p:cNvPr>
          <p:cNvPicPr>
            <a:picLocks noChangeAspect="1"/>
          </p:cNvPicPr>
          <p:nvPr/>
        </p:nvPicPr>
        <p:blipFill>
          <a:blip r:embed="rId2"/>
          <a:stretch>
            <a:fillRect/>
          </a:stretch>
        </p:blipFill>
        <p:spPr>
          <a:xfrm>
            <a:off x="552080" y="1629725"/>
            <a:ext cx="4436023" cy="2666461"/>
          </a:xfrm>
          <a:prstGeom prst="rect">
            <a:avLst/>
          </a:prstGeom>
          <a:effectLst>
            <a:outerShdw blurRad="50800" dist="38100" dir="2700000" algn="tl" rotWithShape="0">
              <a:prstClr val="black">
                <a:alpha val="40000"/>
              </a:prstClr>
            </a:outerShdw>
          </a:effectLst>
        </p:spPr>
      </p:pic>
      <p:sp>
        <p:nvSpPr>
          <p:cNvPr id="7" name="TextBox 6">
            <a:extLst>
              <a:ext uri="{FF2B5EF4-FFF2-40B4-BE49-F238E27FC236}">
                <a16:creationId xmlns:a16="http://schemas.microsoft.com/office/drawing/2014/main" id="{57932F7D-2AD5-A7CE-3F8F-888D9A2D7CC6}"/>
              </a:ext>
            </a:extLst>
          </p:cNvPr>
          <p:cNvSpPr txBox="1"/>
          <p:nvPr/>
        </p:nvSpPr>
        <p:spPr>
          <a:xfrm>
            <a:off x="2014627" y="1335308"/>
            <a:ext cx="3058816" cy="246221"/>
          </a:xfrm>
          <a:prstGeom prst="rect">
            <a:avLst/>
          </a:prstGeom>
          <a:noFill/>
        </p:spPr>
        <p:txBody>
          <a:bodyPr wrap="square" anchor="b">
            <a:spAutoFit/>
          </a:bodyPr>
          <a:lstStyle/>
          <a:p>
            <a:pPr algn="r"/>
            <a:r>
              <a:rPr lang="en-US" sz="1000" dirty="0"/>
              <a:t>Source: </a:t>
            </a:r>
            <a:r>
              <a:rPr lang="en-US" sz="1000" dirty="0">
                <a:hlinkClick r:id="rId3"/>
              </a:rPr>
              <a:t>Supervised fine-tuning | OpenAI API</a:t>
            </a:r>
            <a:endParaRPr lang="en-US" sz="1000" dirty="0"/>
          </a:p>
        </p:txBody>
      </p:sp>
      <p:pic>
        <p:nvPicPr>
          <p:cNvPr id="9" name="Picture 8">
            <a:extLst>
              <a:ext uri="{FF2B5EF4-FFF2-40B4-BE49-F238E27FC236}">
                <a16:creationId xmlns:a16="http://schemas.microsoft.com/office/drawing/2014/main" id="{F0A29713-3F22-1005-484A-67A6E33B7920}"/>
              </a:ext>
            </a:extLst>
          </p:cNvPr>
          <p:cNvPicPr>
            <a:picLocks noChangeAspect="1"/>
          </p:cNvPicPr>
          <p:nvPr/>
        </p:nvPicPr>
        <p:blipFill>
          <a:blip r:embed="rId4"/>
          <a:stretch>
            <a:fillRect/>
          </a:stretch>
        </p:blipFill>
        <p:spPr>
          <a:xfrm>
            <a:off x="552080" y="4982974"/>
            <a:ext cx="5170598" cy="1236448"/>
          </a:xfrm>
          <a:prstGeom prst="rect">
            <a:avLst/>
          </a:prstGeom>
          <a:effectLst>
            <a:outerShdw blurRad="50800" dist="38100" dir="2700000" algn="tl" rotWithShape="0">
              <a:prstClr val="black">
                <a:alpha val="40000"/>
              </a:prstClr>
            </a:outerShdw>
          </a:effectLst>
        </p:spPr>
      </p:pic>
      <p:sp>
        <p:nvSpPr>
          <p:cNvPr id="11" name="TextBox 10">
            <a:extLst>
              <a:ext uri="{FF2B5EF4-FFF2-40B4-BE49-F238E27FC236}">
                <a16:creationId xmlns:a16="http://schemas.microsoft.com/office/drawing/2014/main" id="{85750D2C-1F08-CE94-9A85-AB55BDF7A78F}"/>
              </a:ext>
            </a:extLst>
          </p:cNvPr>
          <p:cNvSpPr txBox="1"/>
          <p:nvPr/>
        </p:nvSpPr>
        <p:spPr>
          <a:xfrm>
            <a:off x="2567206" y="4734556"/>
            <a:ext cx="3163037" cy="246221"/>
          </a:xfrm>
          <a:prstGeom prst="rect">
            <a:avLst/>
          </a:prstGeom>
          <a:noFill/>
        </p:spPr>
        <p:txBody>
          <a:bodyPr wrap="square">
            <a:spAutoFit/>
          </a:bodyPr>
          <a:lstStyle/>
          <a:p>
            <a:pPr algn="r"/>
            <a:r>
              <a:rPr lang="en-US" sz="1000" dirty="0"/>
              <a:t>Source: </a:t>
            </a:r>
            <a:r>
              <a:rPr lang="en-US" sz="1000" dirty="0">
                <a:hlinkClick r:id="rId5"/>
              </a:rPr>
              <a:t>Claude API Docs</a:t>
            </a:r>
            <a:endParaRPr lang="en-US" sz="1000" dirty="0"/>
          </a:p>
        </p:txBody>
      </p:sp>
      <p:sp>
        <p:nvSpPr>
          <p:cNvPr id="12" name="TextBox 11">
            <a:extLst>
              <a:ext uri="{FF2B5EF4-FFF2-40B4-BE49-F238E27FC236}">
                <a16:creationId xmlns:a16="http://schemas.microsoft.com/office/drawing/2014/main" id="{D097E368-FABD-73EB-87B4-46CE93BC8BD7}"/>
              </a:ext>
            </a:extLst>
          </p:cNvPr>
          <p:cNvSpPr txBox="1"/>
          <p:nvPr/>
        </p:nvSpPr>
        <p:spPr>
          <a:xfrm>
            <a:off x="552080" y="1307209"/>
            <a:ext cx="1696674" cy="274320"/>
          </a:xfrm>
          <a:prstGeom prst="rect">
            <a:avLst/>
          </a:prstGeom>
          <a:noFill/>
        </p:spPr>
        <p:txBody>
          <a:bodyPr wrap="square" lIns="0" tIns="0" rIns="0" bIns="0" rtlCol="0" anchor="b">
            <a:noAutofit/>
          </a:bodyPr>
          <a:lstStyle/>
          <a:p>
            <a:pPr defTabSz="228600">
              <a:spcAft>
                <a:spcPts val="1200"/>
              </a:spcAft>
            </a:pPr>
            <a:r>
              <a:rPr lang="en-US" b="1" noProof="0" dirty="0">
                <a:solidFill>
                  <a:schemeClr val="accent1"/>
                </a:solidFill>
              </a:rPr>
              <a:t>OpenAI</a:t>
            </a:r>
          </a:p>
        </p:txBody>
      </p:sp>
      <p:sp>
        <p:nvSpPr>
          <p:cNvPr id="13" name="TextBox 12">
            <a:extLst>
              <a:ext uri="{FF2B5EF4-FFF2-40B4-BE49-F238E27FC236}">
                <a16:creationId xmlns:a16="http://schemas.microsoft.com/office/drawing/2014/main" id="{F0E917D2-55FF-DE85-C422-D44FF980944B}"/>
              </a:ext>
            </a:extLst>
          </p:cNvPr>
          <p:cNvSpPr txBox="1"/>
          <p:nvPr/>
        </p:nvSpPr>
        <p:spPr>
          <a:xfrm>
            <a:off x="552080" y="4677933"/>
            <a:ext cx="1696674" cy="222233"/>
          </a:xfrm>
          <a:prstGeom prst="rect">
            <a:avLst/>
          </a:prstGeom>
          <a:noFill/>
        </p:spPr>
        <p:txBody>
          <a:bodyPr wrap="square" lIns="0" tIns="0" rIns="0" bIns="0" rtlCol="0">
            <a:noAutofit/>
          </a:bodyPr>
          <a:lstStyle/>
          <a:p>
            <a:pPr defTabSz="228600">
              <a:spcAft>
                <a:spcPts val="1200"/>
              </a:spcAft>
            </a:pPr>
            <a:r>
              <a:rPr lang="en-US" b="1" noProof="0" dirty="0">
                <a:solidFill>
                  <a:schemeClr val="accent1"/>
                </a:solidFill>
              </a:rPr>
              <a:t>Anthropic</a:t>
            </a:r>
          </a:p>
        </p:txBody>
      </p:sp>
      <p:pic>
        <p:nvPicPr>
          <p:cNvPr id="17" name="Picture 16">
            <a:extLst>
              <a:ext uri="{FF2B5EF4-FFF2-40B4-BE49-F238E27FC236}">
                <a16:creationId xmlns:a16="http://schemas.microsoft.com/office/drawing/2014/main" id="{AD3BD9F1-270E-2159-598B-E9C05D89B36D}"/>
              </a:ext>
            </a:extLst>
          </p:cNvPr>
          <p:cNvPicPr>
            <a:picLocks noChangeAspect="1"/>
          </p:cNvPicPr>
          <p:nvPr/>
        </p:nvPicPr>
        <p:blipFill>
          <a:blip r:embed="rId6"/>
          <a:stretch>
            <a:fillRect/>
          </a:stretch>
        </p:blipFill>
        <p:spPr>
          <a:xfrm>
            <a:off x="6041130" y="1626359"/>
            <a:ext cx="5552558" cy="4258277"/>
          </a:xfrm>
          <a:prstGeom prst="rect">
            <a:avLst/>
          </a:prstGeom>
          <a:effectLst>
            <a:outerShdw blurRad="50800" dist="38100" dir="2700000" algn="tl" rotWithShape="0">
              <a:prstClr val="black">
                <a:alpha val="40000"/>
              </a:prstClr>
            </a:outerShdw>
          </a:effectLst>
        </p:spPr>
      </p:pic>
      <p:sp>
        <p:nvSpPr>
          <p:cNvPr id="19" name="TextBox 18">
            <a:extLst>
              <a:ext uri="{FF2B5EF4-FFF2-40B4-BE49-F238E27FC236}">
                <a16:creationId xmlns:a16="http://schemas.microsoft.com/office/drawing/2014/main" id="{710F0C10-C5DF-CD80-5720-0BC9047BCAE7}"/>
              </a:ext>
            </a:extLst>
          </p:cNvPr>
          <p:cNvSpPr txBox="1"/>
          <p:nvPr/>
        </p:nvSpPr>
        <p:spPr>
          <a:xfrm>
            <a:off x="6828870" y="5920030"/>
            <a:ext cx="4040327" cy="400110"/>
          </a:xfrm>
          <a:prstGeom prst="rect">
            <a:avLst/>
          </a:prstGeom>
          <a:noFill/>
        </p:spPr>
        <p:txBody>
          <a:bodyPr wrap="square">
            <a:spAutoFit/>
          </a:bodyPr>
          <a:lstStyle/>
          <a:p>
            <a:pPr algn="ctr"/>
            <a:r>
              <a:rPr lang="en-US" sz="1000" dirty="0">
                <a:hlinkClick r:id="rId7"/>
              </a:rPr>
              <a:t>[2411.05059v2] </a:t>
            </a:r>
            <a:r>
              <a:rPr lang="en-US" sz="1000" dirty="0" err="1">
                <a:hlinkClick r:id="rId7"/>
              </a:rPr>
              <a:t>FineTuneBench</a:t>
            </a:r>
            <a:r>
              <a:rPr lang="en-US" sz="1000" dirty="0">
                <a:hlinkClick r:id="rId7"/>
              </a:rPr>
              <a:t>: How well do commercial fine-tuning APIs infuse knowledge into LLMs?</a:t>
            </a:r>
            <a:endParaRPr lang="en-US" sz="1000" dirty="0"/>
          </a:p>
        </p:txBody>
      </p:sp>
      <p:sp>
        <p:nvSpPr>
          <p:cNvPr id="20" name="Rectangle: Rounded Corners 19">
            <a:extLst>
              <a:ext uri="{FF2B5EF4-FFF2-40B4-BE49-F238E27FC236}">
                <a16:creationId xmlns:a16="http://schemas.microsoft.com/office/drawing/2014/main" id="{107D0BB3-C267-5607-C02C-69111165D08F}"/>
              </a:ext>
            </a:extLst>
          </p:cNvPr>
          <p:cNvSpPr/>
          <p:nvPr/>
        </p:nvSpPr>
        <p:spPr>
          <a:xfrm>
            <a:off x="4406817" y="5562206"/>
            <a:ext cx="1262462" cy="134275"/>
          </a:xfrm>
          <a:prstGeom prst="roundRect">
            <a:avLst/>
          </a:prstGeom>
          <a:solidFill>
            <a:srgbClr val="FFFF00">
              <a:alpha val="3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21" name="Rectangle: Rounded Corners 20">
            <a:extLst>
              <a:ext uri="{FF2B5EF4-FFF2-40B4-BE49-F238E27FC236}">
                <a16:creationId xmlns:a16="http://schemas.microsoft.com/office/drawing/2014/main" id="{8E36E64A-EEE3-9E72-20A4-79DA8DF44839}"/>
              </a:ext>
            </a:extLst>
          </p:cNvPr>
          <p:cNvSpPr/>
          <p:nvPr/>
        </p:nvSpPr>
        <p:spPr>
          <a:xfrm>
            <a:off x="8568627" y="4433227"/>
            <a:ext cx="2743200" cy="162473"/>
          </a:xfrm>
          <a:prstGeom prst="roundRect">
            <a:avLst/>
          </a:prstGeom>
          <a:solidFill>
            <a:srgbClr val="FFFF00">
              <a:alpha val="3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22" name="Rectangle: Rounded Corners 21">
            <a:extLst>
              <a:ext uri="{FF2B5EF4-FFF2-40B4-BE49-F238E27FC236}">
                <a16:creationId xmlns:a16="http://schemas.microsoft.com/office/drawing/2014/main" id="{955A7A69-C374-5080-27B1-A987BDFE560F}"/>
              </a:ext>
            </a:extLst>
          </p:cNvPr>
          <p:cNvSpPr/>
          <p:nvPr/>
        </p:nvSpPr>
        <p:spPr>
          <a:xfrm>
            <a:off x="6284594" y="4596997"/>
            <a:ext cx="2834640" cy="162473"/>
          </a:xfrm>
          <a:prstGeom prst="roundRect">
            <a:avLst/>
          </a:prstGeom>
          <a:solidFill>
            <a:srgbClr val="FFFF00">
              <a:alpha val="3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23" name="Rectangle: Rounded Corners 22">
            <a:extLst>
              <a:ext uri="{FF2B5EF4-FFF2-40B4-BE49-F238E27FC236}">
                <a16:creationId xmlns:a16="http://schemas.microsoft.com/office/drawing/2014/main" id="{A8DF44D2-834D-C1E4-E588-60F0C03FC19E}"/>
              </a:ext>
            </a:extLst>
          </p:cNvPr>
          <p:cNvSpPr/>
          <p:nvPr/>
        </p:nvSpPr>
        <p:spPr>
          <a:xfrm>
            <a:off x="2335161" y="3091262"/>
            <a:ext cx="1139559" cy="1157134"/>
          </a:xfrm>
          <a:prstGeom prst="roundRect">
            <a:avLst>
              <a:gd name="adj" fmla="val 3725"/>
            </a:avLst>
          </a:prstGeom>
          <a:solidFill>
            <a:srgbClr val="FFFF00">
              <a:alpha val="3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24" name="Rectangle: Rounded Corners 23">
            <a:extLst>
              <a:ext uri="{FF2B5EF4-FFF2-40B4-BE49-F238E27FC236}">
                <a16:creationId xmlns:a16="http://schemas.microsoft.com/office/drawing/2014/main" id="{CECAB801-DCF9-C9FD-A55B-C20F94DB9B2D}"/>
              </a:ext>
            </a:extLst>
          </p:cNvPr>
          <p:cNvSpPr/>
          <p:nvPr/>
        </p:nvSpPr>
        <p:spPr>
          <a:xfrm>
            <a:off x="593373" y="5707649"/>
            <a:ext cx="822960" cy="134275"/>
          </a:xfrm>
          <a:prstGeom prst="roundRect">
            <a:avLst/>
          </a:prstGeom>
          <a:solidFill>
            <a:srgbClr val="FFFF00">
              <a:alpha val="3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25" name="TextBox 24">
            <a:extLst>
              <a:ext uri="{FF2B5EF4-FFF2-40B4-BE49-F238E27FC236}">
                <a16:creationId xmlns:a16="http://schemas.microsoft.com/office/drawing/2014/main" id="{4D214D92-B92B-6E49-8469-E083E1FC5116}"/>
              </a:ext>
            </a:extLst>
          </p:cNvPr>
          <p:cNvSpPr txBox="1"/>
          <p:nvPr/>
        </p:nvSpPr>
        <p:spPr>
          <a:xfrm>
            <a:off x="6111635" y="1307209"/>
            <a:ext cx="2651760" cy="274320"/>
          </a:xfrm>
          <a:prstGeom prst="rect">
            <a:avLst/>
          </a:prstGeom>
          <a:noFill/>
        </p:spPr>
        <p:txBody>
          <a:bodyPr wrap="square" lIns="0" tIns="0" rIns="0" bIns="0" rtlCol="0" anchor="b">
            <a:noAutofit/>
          </a:bodyPr>
          <a:lstStyle/>
          <a:p>
            <a:pPr defTabSz="228600">
              <a:spcAft>
                <a:spcPts val="1200"/>
              </a:spcAft>
            </a:pPr>
            <a:r>
              <a:rPr lang="en-US" b="1" noProof="0" dirty="0">
                <a:solidFill>
                  <a:schemeClr val="accent1"/>
                </a:solidFill>
              </a:rPr>
              <a:t>Stanford Researchers</a:t>
            </a:r>
          </a:p>
        </p:txBody>
      </p:sp>
    </p:spTree>
    <p:extLst>
      <p:ext uri="{BB962C8B-B14F-4D97-AF65-F5344CB8AC3E}">
        <p14:creationId xmlns:p14="http://schemas.microsoft.com/office/powerpoint/2010/main" val="971448775"/>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CF25D7-3258-3D2C-BD3C-6642D180E313}"/>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FF8BA902-50F0-099A-93A5-1316318679A8}"/>
              </a:ext>
            </a:extLst>
          </p:cNvPr>
          <p:cNvSpPr>
            <a:spLocks noGrp="1"/>
          </p:cNvSpPr>
          <p:nvPr>
            <p:ph type="title"/>
          </p:nvPr>
        </p:nvSpPr>
        <p:spPr>
          <a:xfrm>
            <a:off x="509365" y="381000"/>
            <a:ext cx="11301634" cy="3915092"/>
          </a:xfrm>
        </p:spPr>
        <p:txBody>
          <a:bodyPr/>
          <a:lstStyle/>
          <a:p>
            <a:r>
              <a:rPr lang="en-US"/>
              <a:t>Evaluation</a:t>
            </a:r>
          </a:p>
        </p:txBody>
      </p:sp>
    </p:spTree>
    <p:extLst>
      <p:ext uri="{BB962C8B-B14F-4D97-AF65-F5344CB8AC3E}">
        <p14:creationId xmlns:p14="http://schemas.microsoft.com/office/powerpoint/2010/main" val="65337534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27D684-F52C-88E2-4CD2-3BD2B779C67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0485F23-E4BB-3C4A-D995-F7044C4DCD4A}"/>
              </a:ext>
            </a:extLst>
          </p:cNvPr>
          <p:cNvSpPr>
            <a:spLocks noGrp="1"/>
          </p:cNvSpPr>
          <p:nvPr>
            <p:ph type="title"/>
          </p:nvPr>
        </p:nvSpPr>
        <p:spPr/>
        <p:txBody>
          <a:bodyPr/>
          <a:lstStyle/>
          <a:p>
            <a:r>
              <a:rPr lang="en-US"/>
              <a:t>Evaluation Framework for Agent Systems</a:t>
            </a:r>
          </a:p>
        </p:txBody>
      </p:sp>
      <p:sp>
        <p:nvSpPr>
          <p:cNvPr id="55" name="Text Placeholder 54">
            <a:extLst>
              <a:ext uri="{FF2B5EF4-FFF2-40B4-BE49-F238E27FC236}">
                <a16:creationId xmlns:a16="http://schemas.microsoft.com/office/drawing/2014/main" id="{76A3DB24-B0E0-E681-2EC2-A6FBFC2BF9CB}"/>
              </a:ext>
            </a:extLst>
          </p:cNvPr>
          <p:cNvSpPr>
            <a:spLocks noGrp="1"/>
          </p:cNvSpPr>
          <p:nvPr>
            <p:ph type="body" sz="quarter" idx="11"/>
          </p:nvPr>
        </p:nvSpPr>
        <p:spPr/>
        <p:txBody>
          <a:bodyPr/>
          <a:lstStyle/>
          <a:p>
            <a:r>
              <a:rPr lang="en-US"/>
              <a:t>A comprehensive Agent evaluation framework assesses performance at the tool, model, agent, and multi-agent system levels. Humans, models, agents, and code assess task performer outputs online or offline leveraging selected data sets.</a:t>
            </a:r>
          </a:p>
        </p:txBody>
      </p:sp>
      <p:sp>
        <p:nvSpPr>
          <p:cNvPr id="16" name="TextBox 15">
            <a:extLst>
              <a:ext uri="{FF2B5EF4-FFF2-40B4-BE49-F238E27FC236}">
                <a16:creationId xmlns:a16="http://schemas.microsoft.com/office/drawing/2014/main" id="{7869CDF2-0C08-BEA8-54C0-50D9E0956986}"/>
              </a:ext>
            </a:extLst>
          </p:cNvPr>
          <p:cNvSpPr txBox="1"/>
          <p:nvPr/>
        </p:nvSpPr>
        <p:spPr>
          <a:xfrm>
            <a:off x="1070587" y="6456345"/>
            <a:ext cx="3785759" cy="338554"/>
          </a:xfrm>
          <a:prstGeom prst="rect">
            <a:avLst/>
          </a:prstGeom>
          <a:noFill/>
        </p:spPr>
        <p:txBody>
          <a:bodyPr wrap="square">
            <a:spAutoFit/>
          </a:bodyPr>
          <a:lstStyle/>
          <a:p>
            <a:r>
              <a:rPr lang="en-US" sz="800"/>
              <a:t>Inspiration: </a:t>
            </a:r>
            <a:r>
              <a:rPr lang="en-US" sz="800">
                <a:hlinkClick r:id="rId3"/>
              </a:rPr>
              <a:t>Why Evals Matter | </a:t>
            </a:r>
            <a:r>
              <a:rPr lang="en-US" sz="800" err="1">
                <a:hlinkClick r:id="rId3"/>
              </a:rPr>
              <a:t>LangSmith</a:t>
            </a:r>
            <a:r>
              <a:rPr lang="en-US" sz="800">
                <a:hlinkClick r:id="rId3"/>
              </a:rPr>
              <a:t> Evaluations - Part 1 – YouTube</a:t>
            </a:r>
            <a:r>
              <a:rPr lang="en-US" sz="800"/>
              <a:t>,</a:t>
            </a:r>
          </a:p>
          <a:p>
            <a:r>
              <a:rPr lang="en-US" sz="800">
                <a:hlinkClick r:id="rId4"/>
              </a:rPr>
              <a:t>Evaluating AI Agents - DeepLearning.AI</a:t>
            </a:r>
            <a:endParaRPr lang="en-US" sz="800"/>
          </a:p>
        </p:txBody>
      </p:sp>
      <p:sp>
        <p:nvSpPr>
          <p:cNvPr id="61" name="Rectangle: Rounded Corners 60">
            <a:extLst>
              <a:ext uri="{FF2B5EF4-FFF2-40B4-BE49-F238E27FC236}">
                <a16:creationId xmlns:a16="http://schemas.microsoft.com/office/drawing/2014/main" id="{2B418709-EEA4-A717-8B15-FA6277F65ED7}"/>
              </a:ext>
            </a:extLst>
          </p:cNvPr>
          <p:cNvSpPr/>
          <p:nvPr/>
        </p:nvSpPr>
        <p:spPr>
          <a:xfrm>
            <a:off x="2880294" y="1349384"/>
            <a:ext cx="5974690" cy="2204871"/>
          </a:xfrm>
          <a:prstGeom prst="roundRect">
            <a:avLst>
              <a:gd name="adj" fmla="val 5262"/>
            </a:avLst>
          </a:prstGeom>
          <a:solidFill>
            <a:srgbClr val="D9F2D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sz="1000" b="1">
                <a:solidFill>
                  <a:schemeClr val="tx1"/>
                </a:solidFill>
              </a:rPr>
              <a:t>Evaluators</a:t>
            </a:r>
          </a:p>
          <a:p>
            <a:pPr algn="ctr"/>
            <a:endParaRPr lang="en-US" sz="1000" b="1">
              <a:solidFill>
                <a:schemeClr val="tx1"/>
              </a:solidFill>
            </a:endParaRPr>
          </a:p>
          <a:p>
            <a:pPr algn="ctr"/>
            <a:endParaRPr lang="en-US" sz="1000" b="1">
              <a:solidFill>
                <a:schemeClr val="tx1"/>
              </a:solidFill>
            </a:endParaRPr>
          </a:p>
          <a:p>
            <a:pPr algn="ctr"/>
            <a:endParaRPr lang="en-US" sz="1000" b="1">
              <a:solidFill>
                <a:schemeClr val="tx1"/>
              </a:solidFill>
            </a:endParaRPr>
          </a:p>
          <a:p>
            <a:pPr algn="ctr"/>
            <a:endParaRPr lang="en-US" sz="1000" b="1">
              <a:solidFill>
                <a:schemeClr val="tx1"/>
              </a:solidFill>
            </a:endParaRPr>
          </a:p>
          <a:p>
            <a:pPr algn="ctr"/>
            <a:endParaRPr lang="en-US" sz="1000" b="1">
              <a:solidFill>
                <a:schemeClr val="tx1"/>
              </a:solidFill>
            </a:endParaRPr>
          </a:p>
          <a:p>
            <a:pPr algn="ctr"/>
            <a:endParaRPr lang="en-US" sz="1000" b="1">
              <a:solidFill>
                <a:schemeClr val="tx1"/>
              </a:solidFill>
            </a:endParaRPr>
          </a:p>
          <a:p>
            <a:pPr algn="ctr"/>
            <a:r>
              <a:rPr lang="en-US" sz="1000" b="1">
                <a:solidFill>
                  <a:schemeClr val="tx1"/>
                </a:solidFill>
              </a:rPr>
              <a:t>Evaluation Modes</a:t>
            </a:r>
          </a:p>
        </p:txBody>
      </p:sp>
      <p:sp>
        <p:nvSpPr>
          <p:cNvPr id="75" name="Rectangle: Rounded Corners 74">
            <a:extLst>
              <a:ext uri="{FF2B5EF4-FFF2-40B4-BE49-F238E27FC236}">
                <a16:creationId xmlns:a16="http://schemas.microsoft.com/office/drawing/2014/main" id="{BD14C49F-A2C2-6B8A-6CF9-8C085DA3792F}"/>
              </a:ext>
            </a:extLst>
          </p:cNvPr>
          <p:cNvSpPr/>
          <p:nvPr/>
        </p:nvSpPr>
        <p:spPr>
          <a:xfrm>
            <a:off x="3239816" y="2705521"/>
            <a:ext cx="1472650" cy="736325"/>
          </a:xfrm>
          <a:prstGeom prst="roundRect">
            <a:avLst/>
          </a:prstGeom>
          <a:solidFill>
            <a:srgbClr val="B3E5A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tx1"/>
                </a:solidFill>
              </a:rPr>
              <a:t>Comparison</a:t>
            </a:r>
          </a:p>
          <a:p>
            <a:pPr algn="ctr"/>
            <a:r>
              <a:rPr lang="en-US" sz="900">
                <a:solidFill>
                  <a:schemeClr val="tx1"/>
                </a:solidFill>
              </a:rPr>
              <a:t>Compare a pair of generations</a:t>
            </a:r>
          </a:p>
        </p:txBody>
      </p:sp>
      <p:sp>
        <p:nvSpPr>
          <p:cNvPr id="76" name="Rectangle: Rounded Corners 75">
            <a:extLst>
              <a:ext uri="{FF2B5EF4-FFF2-40B4-BE49-F238E27FC236}">
                <a16:creationId xmlns:a16="http://schemas.microsoft.com/office/drawing/2014/main" id="{3C2A4773-BB55-8B80-9033-5E009B450C75}"/>
              </a:ext>
            </a:extLst>
          </p:cNvPr>
          <p:cNvSpPr/>
          <p:nvPr/>
        </p:nvSpPr>
        <p:spPr>
          <a:xfrm>
            <a:off x="5122776" y="2707526"/>
            <a:ext cx="1472650" cy="736325"/>
          </a:xfrm>
          <a:prstGeom prst="roundRect">
            <a:avLst/>
          </a:prstGeom>
          <a:solidFill>
            <a:srgbClr val="B3E5A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tx1"/>
                </a:solidFill>
              </a:rPr>
              <a:t>Reference-free</a:t>
            </a:r>
          </a:p>
          <a:p>
            <a:pPr algn="ctr"/>
            <a:r>
              <a:rPr lang="en-US" sz="900">
                <a:solidFill>
                  <a:schemeClr val="tx1"/>
                </a:solidFill>
              </a:rPr>
              <a:t>Compare generation to criteria</a:t>
            </a:r>
          </a:p>
        </p:txBody>
      </p:sp>
      <p:sp>
        <p:nvSpPr>
          <p:cNvPr id="77" name="Rectangle: Rounded Corners 76">
            <a:extLst>
              <a:ext uri="{FF2B5EF4-FFF2-40B4-BE49-F238E27FC236}">
                <a16:creationId xmlns:a16="http://schemas.microsoft.com/office/drawing/2014/main" id="{C228656B-42DF-50B3-FBB1-C44981DC7625}"/>
              </a:ext>
            </a:extLst>
          </p:cNvPr>
          <p:cNvSpPr/>
          <p:nvPr/>
        </p:nvSpPr>
        <p:spPr>
          <a:xfrm>
            <a:off x="7024363" y="2705521"/>
            <a:ext cx="1472650" cy="736325"/>
          </a:xfrm>
          <a:prstGeom prst="roundRect">
            <a:avLst/>
          </a:prstGeom>
          <a:solidFill>
            <a:srgbClr val="B3E5A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tx1"/>
                </a:solidFill>
              </a:rPr>
              <a:t>Ground Truth</a:t>
            </a:r>
          </a:p>
          <a:p>
            <a:pPr algn="ctr"/>
            <a:r>
              <a:rPr lang="en-US" sz="900">
                <a:solidFill>
                  <a:schemeClr val="tx1"/>
                </a:solidFill>
              </a:rPr>
              <a:t>Compare generation to ground truth</a:t>
            </a:r>
          </a:p>
        </p:txBody>
      </p:sp>
      <p:sp>
        <p:nvSpPr>
          <p:cNvPr id="78" name="Rectangle: Rounded Corners 77">
            <a:extLst>
              <a:ext uri="{FF2B5EF4-FFF2-40B4-BE49-F238E27FC236}">
                <a16:creationId xmlns:a16="http://schemas.microsoft.com/office/drawing/2014/main" id="{3D4EBC37-22A0-B22F-0AB7-6ACB23328E69}"/>
              </a:ext>
            </a:extLst>
          </p:cNvPr>
          <p:cNvSpPr/>
          <p:nvPr/>
        </p:nvSpPr>
        <p:spPr>
          <a:xfrm>
            <a:off x="3818623" y="3950104"/>
            <a:ext cx="4094434" cy="1078054"/>
          </a:xfrm>
          <a:prstGeom prst="roundRect">
            <a:avLst>
              <a:gd name="adj" fmla="val 6457"/>
            </a:avLst>
          </a:prstGeom>
          <a:solidFill>
            <a:schemeClr val="bg1"/>
          </a:solidFill>
          <a:ln w="28575">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sz="1000" b="1">
                <a:solidFill>
                  <a:schemeClr val="tx1"/>
                </a:solidFill>
              </a:rPr>
              <a:t>Evaluation Execution Management and Reporting Tool</a:t>
            </a:r>
          </a:p>
        </p:txBody>
      </p:sp>
      <p:sp>
        <p:nvSpPr>
          <p:cNvPr id="95" name="TextBox 94">
            <a:extLst>
              <a:ext uri="{FF2B5EF4-FFF2-40B4-BE49-F238E27FC236}">
                <a16:creationId xmlns:a16="http://schemas.microsoft.com/office/drawing/2014/main" id="{E75728F0-5BDD-63DE-70C6-5B3CFC2B0516}"/>
              </a:ext>
            </a:extLst>
          </p:cNvPr>
          <p:cNvSpPr txBox="1"/>
          <p:nvPr/>
        </p:nvSpPr>
        <p:spPr>
          <a:xfrm>
            <a:off x="6095939" y="3603977"/>
            <a:ext cx="1315116" cy="323165"/>
          </a:xfrm>
          <a:prstGeom prst="rect">
            <a:avLst/>
          </a:prstGeom>
          <a:noFill/>
        </p:spPr>
        <p:txBody>
          <a:bodyPr wrap="square">
            <a:spAutoFit/>
          </a:bodyPr>
          <a:lstStyle/>
          <a:p>
            <a:pPr>
              <a:lnSpc>
                <a:spcPts val="900"/>
              </a:lnSpc>
            </a:pPr>
            <a:r>
              <a:rPr lang="en-US" sz="900" b="1"/>
              <a:t>Evaluate task performer outputs</a:t>
            </a:r>
          </a:p>
        </p:txBody>
      </p:sp>
      <p:sp>
        <p:nvSpPr>
          <p:cNvPr id="79" name="Rectangle: Rounded Corners 78">
            <a:extLst>
              <a:ext uri="{FF2B5EF4-FFF2-40B4-BE49-F238E27FC236}">
                <a16:creationId xmlns:a16="http://schemas.microsoft.com/office/drawing/2014/main" id="{A0F4C7E4-C4E8-7A99-2672-135C65474F63}"/>
              </a:ext>
            </a:extLst>
          </p:cNvPr>
          <p:cNvSpPr/>
          <p:nvPr/>
        </p:nvSpPr>
        <p:spPr>
          <a:xfrm>
            <a:off x="4064000" y="4225373"/>
            <a:ext cx="2193470" cy="669386"/>
          </a:xfrm>
          <a:prstGeom prst="roundRect">
            <a:avLst/>
          </a:prstGeom>
          <a:solidFill>
            <a:srgbClr val="E6FDF6"/>
          </a:solidFill>
          <a:ln w="3175">
            <a:solidFill>
              <a:srgbClr val="B3E5A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sz="800" b="1">
                <a:solidFill>
                  <a:schemeClr val="tx1"/>
                </a:solidFill>
              </a:rPr>
              <a:t>Evaluation</a:t>
            </a:r>
          </a:p>
          <a:p>
            <a:pPr algn="ctr"/>
            <a:endParaRPr lang="en-US" sz="800" b="1">
              <a:solidFill>
                <a:srgbClr val="77D1F5"/>
              </a:solidFill>
            </a:endParaRPr>
          </a:p>
        </p:txBody>
      </p:sp>
      <p:sp>
        <p:nvSpPr>
          <p:cNvPr id="28" name="Rectangle: Rounded Corners 27">
            <a:extLst>
              <a:ext uri="{FF2B5EF4-FFF2-40B4-BE49-F238E27FC236}">
                <a16:creationId xmlns:a16="http://schemas.microsoft.com/office/drawing/2014/main" id="{6E9FCD40-0F34-C534-5335-CAF11CA37234}"/>
              </a:ext>
            </a:extLst>
          </p:cNvPr>
          <p:cNvSpPr/>
          <p:nvPr/>
        </p:nvSpPr>
        <p:spPr>
          <a:xfrm>
            <a:off x="6623745" y="4225373"/>
            <a:ext cx="997527" cy="665018"/>
          </a:xfrm>
          <a:prstGeom prst="roundRect">
            <a:avLst/>
          </a:prstGeom>
          <a:solidFill>
            <a:srgbClr val="E6FDF6"/>
          </a:solidFill>
          <a:ln w="3175">
            <a:solidFill>
              <a:srgbClr val="B3E5A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800" b="1">
              <a:solidFill>
                <a:schemeClr val="tx1"/>
              </a:solidFill>
            </a:endParaRPr>
          </a:p>
        </p:txBody>
      </p:sp>
      <p:grpSp>
        <p:nvGrpSpPr>
          <p:cNvPr id="9" name="Group 79">
            <a:extLst>
              <a:ext uri="{FF2B5EF4-FFF2-40B4-BE49-F238E27FC236}">
                <a16:creationId xmlns:a16="http://schemas.microsoft.com/office/drawing/2014/main" id="{CADABFE8-1E8D-DEA0-82EF-5FDDA112903D}"/>
              </a:ext>
            </a:extLst>
          </p:cNvPr>
          <p:cNvGrpSpPr>
            <a:grpSpLocks noChangeAspect="1"/>
          </p:cNvGrpSpPr>
          <p:nvPr/>
        </p:nvGrpSpPr>
        <p:grpSpPr bwMode="auto">
          <a:xfrm>
            <a:off x="7126961" y="4564157"/>
            <a:ext cx="299077" cy="212023"/>
            <a:chOff x="3437" y="1784"/>
            <a:chExt cx="426" cy="302"/>
          </a:xfrm>
          <a:solidFill>
            <a:srgbClr val="00B050"/>
          </a:solidFill>
        </p:grpSpPr>
        <p:sp>
          <p:nvSpPr>
            <p:cNvPr id="10" name="Freeform 80">
              <a:extLst>
                <a:ext uri="{FF2B5EF4-FFF2-40B4-BE49-F238E27FC236}">
                  <a16:creationId xmlns:a16="http://schemas.microsoft.com/office/drawing/2014/main" id="{1A5058BC-9E92-0164-6122-CF506CA1BB8A}"/>
                </a:ext>
              </a:extLst>
            </p:cNvPr>
            <p:cNvSpPr>
              <a:spLocks noEditPoints="1"/>
            </p:cNvSpPr>
            <p:nvPr/>
          </p:nvSpPr>
          <p:spPr bwMode="auto">
            <a:xfrm>
              <a:off x="3614" y="1962"/>
              <a:ext cx="72" cy="70"/>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7" y="0"/>
                    <a:pt x="48" y="11"/>
                    <a:pt x="48" y="24"/>
                  </a:cubicBezTo>
                  <a:cubicBezTo>
                    <a:pt x="48" y="37"/>
                    <a:pt x="37" y="48"/>
                    <a:pt x="24" y="48"/>
                  </a:cubicBezTo>
                  <a:close/>
                  <a:moveTo>
                    <a:pt x="24" y="12"/>
                  </a:moveTo>
                  <a:cubicBezTo>
                    <a:pt x="18" y="12"/>
                    <a:pt x="12" y="17"/>
                    <a:pt x="12" y="24"/>
                  </a:cubicBezTo>
                  <a:cubicBezTo>
                    <a:pt x="12" y="30"/>
                    <a:pt x="18" y="36"/>
                    <a:pt x="24" y="36"/>
                  </a:cubicBezTo>
                  <a:cubicBezTo>
                    <a:pt x="31" y="36"/>
                    <a:pt x="36" y="30"/>
                    <a:pt x="36" y="24"/>
                  </a:cubicBezTo>
                  <a:cubicBezTo>
                    <a:pt x="36" y="17"/>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 name="Freeform 81">
              <a:extLst>
                <a:ext uri="{FF2B5EF4-FFF2-40B4-BE49-F238E27FC236}">
                  <a16:creationId xmlns:a16="http://schemas.microsoft.com/office/drawing/2014/main" id="{AC1A0324-B334-04FF-A8CF-0E93F99957D2}"/>
                </a:ext>
              </a:extLst>
            </p:cNvPr>
            <p:cNvSpPr>
              <a:spLocks/>
            </p:cNvSpPr>
            <p:nvPr/>
          </p:nvSpPr>
          <p:spPr bwMode="auto">
            <a:xfrm>
              <a:off x="3659" y="1880"/>
              <a:ext cx="108" cy="107"/>
            </a:xfrm>
            <a:custGeom>
              <a:avLst/>
              <a:gdLst>
                <a:gd name="T0" fmla="*/ 7 w 73"/>
                <a:gd name="T1" fmla="*/ 72 h 72"/>
                <a:gd name="T2" fmla="*/ 3 w 73"/>
                <a:gd name="T3" fmla="*/ 70 h 72"/>
                <a:gd name="T4" fmla="*/ 3 w 73"/>
                <a:gd name="T5" fmla="*/ 62 h 72"/>
                <a:gd name="T6" fmla="*/ 62 w 73"/>
                <a:gd name="T7" fmla="*/ 2 h 72"/>
                <a:gd name="T8" fmla="*/ 71 w 73"/>
                <a:gd name="T9" fmla="*/ 2 h 72"/>
                <a:gd name="T10" fmla="*/ 71 w 73"/>
                <a:gd name="T11" fmla="*/ 11 h 72"/>
                <a:gd name="T12" fmla="*/ 11 w 73"/>
                <a:gd name="T13" fmla="*/ 70 h 72"/>
                <a:gd name="T14" fmla="*/ 7 w 73"/>
                <a:gd name="T15" fmla="*/ 7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72">
                  <a:moveTo>
                    <a:pt x="7" y="72"/>
                  </a:moveTo>
                  <a:cubicBezTo>
                    <a:pt x="5" y="72"/>
                    <a:pt x="4" y="72"/>
                    <a:pt x="3" y="70"/>
                  </a:cubicBezTo>
                  <a:cubicBezTo>
                    <a:pt x="0" y="68"/>
                    <a:pt x="0" y="64"/>
                    <a:pt x="3" y="62"/>
                  </a:cubicBezTo>
                  <a:cubicBezTo>
                    <a:pt x="62" y="2"/>
                    <a:pt x="62" y="2"/>
                    <a:pt x="62" y="2"/>
                  </a:cubicBezTo>
                  <a:cubicBezTo>
                    <a:pt x="64" y="0"/>
                    <a:pt x="68" y="0"/>
                    <a:pt x="71" y="2"/>
                  </a:cubicBezTo>
                  <a:cubicBezTo>
                    <a:pt x="73" y="5"/>
                    <a:pt x="73" y="9"/>
                    <a:pt x="71" y="11"/>
                  </a:cubicBezTo>
                  <a:cubicBezTo>
                    <a:pt x="11" y="70"/>
                    <a:pt x="11" y="70"/>
                    <a:pt x="11" y="70"/>
                  </a:cubicBezTo>
                  <a:cubicBezTo>
                    <a:pt x="10" y="72"/>
                    <a:pt x="9" y="72"/>
                    <a:pt x="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 name="Freeform 82">
              <a:extLst>
                <a:ext uri="{FF2B5EF4-FFF2-40B4-BE49-F238E27FC236}">
                  <a16:creationId xmlns:a16="http://schemas.microsoft.com/office/drawing/2014/main" id="{08011A5C-7BEF-5401-51C8-C5E3D6C57B04}"/>
                </a:ext>
              </a:extLst>
            </p:cNvPr>
            <p:cNvSpPr>
              <a:spLocks/>
            </p:cNvSpPr>
            <p:nvPr/>
          </p:nvSpPr>
          <p:spPr bwMode="auto">
            <a:xfrm>
              <a:off x="3472"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 name="Freeform 83">
              <a:extLst>
                <a:ext uri="{FF2B5EF4-FFF2-40B4-BE49-F238E27FC236}">
                  <a16:creationId xmlns:a16="http://schemas.microsoft.com/office/drawing/2014/main" id="{A36A223D-30B2-542D-FB5D-A994F61792F1}"/>
                </a:ext>
              </a:extLst>
            </p:cNvPr>
            <p:cNvSpPr>
              <a:spLocks/>
            </p:cNvSpPr>
            <p:nvPr/>
          </p:nvSpPr>
          <p:spPr bwMode="auto">
            <a:xfrm>
              <a:off x="3774"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 name="Freeform 84">
              <a:extLst>
                <a:ext uri="{FF2B5EF4-FFF2-40B4-BE49-F238E27FC236}">
                  <a16:creationId xmlns:a16="http://schemas.microsoft.com/office/drawing/2014/main" id="{C44CFF41-C6CD-950C-1678-7528DA9D87E4}"/>
                </a:ext>
              </a:extLst>
            </p:cNvPr>
            <p:cNvSpPr>
              <a:spLocks/>
            </p:cNvSpPr>
            <p:nvPr/>
          </p:nvSpPr>
          <p:spPr bwMode="auto">
            <a:xfrm>
              <a:off x="3764" y="1922"/>
              <a:ext cx="52" cy="32"/>
            </a:xfrm>
            <a:custGeom>
              <a:avLst/>
              <a:gdLst>
                <a:gd name="T0" fmla="*/ 6 w 35"/>
                <a:gd name="T1" fmla="*/ 22 h 22"/>
                <a:gd name="T2" fmla="*/ 1 w 35"/>
                <a:gd name="T3" fmla="*/ 19 h 22"/>
                <a:gd name="T4" fmla="*/ 4 w 35"/>
                <a:gd name="T5" fmla="*/ 11 h 22"/>
                <a:gd name="T6" fmla="*/ 26 w 35"/>
                <a:gd name="T7" fmla="*/ 2 h 22"/>
                <a:gd name="T8" fmla="*/ 34 w 35"/>
                <a:gd name="T9" fmla="*/ 5 h 22"/>
                <a:gd name="T10" fmla="*/ 31 w 35"/>
                <a:gd name="T11" fmla="*/ 13 h 22"/>
                <a:gd name="T12" fmla="*/ 9 w 35"/>
                <a:gd name="T13" fmla="*/ 22 h 22"/>
                <a:gd name="T14" fmla="*/ 6 w 35"/>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2">
                  <a:moveTo>
                    <a:pt x="6" y="22"/>
                  </a:moveTo>
                  <a:cubicBezTo>
                    <a:pt x="4" y="22"/>
                    <a:pt x="2" y="21"/>
                    <a:pt x="1" y="19"/>
                  </a:cubicBezTo>
                  <a:cubicBezTo>
                    <a:pt x="0" y="16"/>
                    <a:pt x="1" y="12"/>
                    <a:pt x="4" y="11"/>
                  </a:cubicBezTo>
                  <a:cubicBezTo>
                    <a:pt x="26" y="2"/>
                    <a:pt x="26" y="2"/>
                    <a:pt x="26" y="2"/>
                  </a:cubicBezTo>
                  <a:cubicBezTo>
                    <a:pt x="29" y="0"/>
                    <a:pt x="33" y="2"/>
                    <a:pt x="34" y="5"/>
                  </a:cubicBezTo>
                  <a:cubicBezTo>
                    <a:pt x="35" y="8"/>
                    <a:pt x="34" y="11"/>
                    <a:pt x="31" y="13"/>
                  </a:cubicBezTo>
                  <a:cubicBezTo>
                    <a:pt x="9" y="22"/>
                    <a:pt x="9" y="22"/>
                    <a:pt x="9" y="22"/>
                  </a:cubicBezTo>
                  <a:cubicBezTo>
                    <a:pt x="8" y="22"/>
                    <a:pt x="7" y="22"/>
                    <a:pt x="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5" name="Freeform 85">
              <a:extLst>
                <a:ext uri="{FF2B5EF4-FFF2-40B4-BE49-F238E27FC236}">
                  <a16:creationId xmlns:a16="http://schemas.microsoft.com/office/drawing/2014/main" id="{AE2F0C1B-3F3C-52BA-33B3-67CE4352DF0A}"/>
                </a:ext>
              </a:extLst>
            </p:cNvPr>
            <p:cNvSpPr>
              <a:spLocks/>
            </p:cNvSpPr>
            <p:nvPr/>
          </p:nvSpPr>
          <p:spPr bwMode="auto">
            <a:xfrm>
              <a:off x="3691" y="1832"/>
              <a:ext cx="34" cy="51"/>
            </a:xfrm>
            <a:custGeom>
              <a:avLst/>
              <a:gdLst>
                <a:gd name="T0" fmla="*/ 7 w 23"/>
                <a:gd name="T1" fmla="*/ 35 h 35"/>
                <a:gd name="T2" fmla="*/ 4 w 23"/>
                <a:gd name="T3" fmla="*/ 34 h 35"/>
                <a:gd name="T4" fmla="*/ 1 w 23"/>
                <a:gd name="T5" fmla="*/ 26 h 35"/>
                <a:gd name="T6" fmla="*/ 10 w 23"/>
                <a:gd name="T7" fmla="*/ 4 h 35"/>
                <a:gd name="T8" fmla="*/ 18 w 23"/>
                <a:gd name="T9" fmla="*/ 1 h 35"/>
                <a:gd name="T10" fmla="*/ 21 w 23"/>
                <a:gd name="T11" fmla="*/ 9 h 35"/>
                <a:gd name="T12" fmla="*/ 12 w 23"/>
                <a:gd name="T13" fmla="*/ 31 h 35"/>
                <a:gd name="T14" fmla="*/ 7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7" y="35"/>
                  </a:moveTo>
                  <a:cubicBezTo>
                    <a:pt x="6" y="35"/>
                    <a:pt x="5" y="35"/>
                    <a:pt x="4" y="34"/>
                  </a:cubicBezTo>
                  <a:cubicBezTo>
                    <a:pt x="1" y="33"/>
                    <a:pt x="0" y="29"/>
                    <a:pt x="1" y="26"/>
                  </a:cubicBezTo>
                  <a:cubicBezTo>
                    <a:pt x="10" y="4"/>
                    <a:pt x="10" y="4"/>
                    <a:pt x="10" y="4"/>
                  </a:cubicBezTo>
                  <a:cubicBezTo>
                    <a:pt x="12" y="1"/>
                    <a:pt x="15" y="0"/>
                    <a:pt x="18" y="1"/>
                  </a:cubicBezTo>
                  <a:cubicBezTo>
                    <a:pt x="21" y="2"/>
                    <a:pt x="23" y="6"/>
                    <a:pt x="21" y="9"/>
                  </a:cubicBezTo>
                  <a:cubicBezTo>
                    <a:pt x="12" y="31"/>
                    <a:pt x="12" y="31"/>
                    <a:pt x="12" y="31"/>
                  </a:cubicBezTo>
                  <a:cubicBezTo>
                    <a:pt x="11" y="33"/>
                    <a:pt x="9" y="35"/>
                    <a:pt x="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 name="Freeform 86">
              <a:extLst>
                <a:ext uri="{FF2B5EF4-FFF2-40B4-BE49-F238E27FC236}">
                  <a16:creationId xmlns:a16="http://schemas.microsoft.com/office/drawing/2014/main" id="{55C962E4-FFA2-D630-DBF9-05DB072A70B9}"/>
                </a:ext>
              </a:extLst>
            </p:cNvPr>
            <p:cNvSpPr>
              <a:spLocks/>
            </p:cNvSpPr>
            <p:nvPr/>
          </p:nvSpPr>
          <p:spPr bwMode="auto">
            <a:xfrm>
              <a:off x="3641" y="1820"/>
              <a:ext cx="18" cy="53"/>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3" y="36"/>
                    <a:pt x="0" y="33"/>
                    <a:pt x="0" y="30"/>
                  </a:cubicBezTo>
                  <a:cubicBezTo>
                    <a:pt x="0" y="6"/>
                    <a:pt x="0" y="6"/>
                    <a:pt x="0" y="6"/>
                  </a:cubicBezTo>
                  <a:cubicBezTo>
                    <a:pt x="0" y="3"/>
                    <a:pt x="3" y="0"/>
                    <a:pt x="6" y="0"/>
                  </a:cubicBezTo>
                  <a:cubicBezTo>
                    <a:pt x="10" y="0"/>
                    <a:pt x="12" y="3"/>
                    <a:pt x="12" y="6"/>
                  </a:cubicBezTo>
                  <a:cubicBezTo>
                    <a:pt x="12" y="30"/>
                    <a:pt x="12" y="30"/>
                    <a:pt x="12" y="30"/>
                  </a:cubicBezTo>
                  <a:cubicBezTo>
                    <a:pt x="12" y="33"/>
                    <a:pt x="10"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 name="Freeform 87">
              <a:extLst>
                <a:ext uri="{FF2B5EF4-FFF2-40B4-BE49-F238E27FC236}">
                  <a16:creationId xmlns:a16="http://schemas.microsoft.com/office/drawing/2014/main" id="{1A8C6FD8-8C2D-1C15-CB2D-0F71FADA187B}"/>
                </a:ext>
              </a:extLst>
            </p:cNvPr>
            <p:cNvSpPr>
              <a:spLocks/>
            </p:cNvSpPr>
            <p:nvPr/>
          </p:nvSpPr>
          <p:spPr bwMode="auto">
            <a:xfrm>
              <a:off x="3576" y="1832"/>
              <a:ext cx="34" cy="51"/>
            </a:xfrm>
            <a:custGeom>
              <a:avLst/>
              <a:gdLst>
                <a:gd name="T0" fmla="*/ 16 w 23"/>
                <a:gd name="T1" fmla="*/ 35 h 35"/>
                <a:gd name="T2" fmla="*/ 10 w 23"/>
                <a:gd name="T3" fmla="*/ 31 h 35"/>
                <a:gd name="T4" fmla="*/ 1 w 23"/>
                <a:gd name="T5" fmla="*/ 9 h 35"/>
                <a:gd name="T6" fmla="*/ 4 w 23"/>
                <a:gd name="T7" fmla="*/ 1 h 35"/>
                <a:gd name="T8" fmla="*/ 12 w 23"/>
                <a:gd name="T9" fmla="*/ 4 h 35"/>
                <a:gd name="T10" fmla="*/ 21 w 23"/>
                <a:gd name="T11" fmla="*/ 26 h 35"/>
                <a:gd name="T12" fmla="*/ 18 w 23"/>
                <a:gd name="T13" fmla="*/ 34 h 35"/>
                <a:gd name="T14" fmla="*/ 16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16" y="35"/>
                  </a:moveTo>
                  <a:cubicBezTo>
                    <a:pt x="13" y="35"/>
                    <a:pt x="11" y="33"/>
                    <a:pt x="10" y="31"/>
                  </a:cubicBezTo>
                  <a:cubicBezTo>
                    <a:pt x="1" y="9"/>
                    <a:pt x="1" y="9"/>
                    <a:pt x="1" y="9"/>
                  </a:cubicBezTo>
                  <a:cubicBezTo>
                    <a:pt x="0" y="6"/>
                    <a:pt x="1" y="2"/>
                    <a:pt x="4" y="1"/>
                  </a:cubicBezTo>
                  <a:cubicBezTo>
                    <a:pt x="7" y="0"/>
                    <a:pt x="11" y="1"/>
                    <a:pt x="12" y="4"/>
                  </a:cubicBezTo>
                  <a:cubicBezTo>
                    <a:pt x="21" y="26"/>
                    <a:pt x="21" y="26"/>
                    <a:pt x="21" y="26"/>
                  </a:cubicBezTo>
                  <a:cubicBezTo>
                    <a:pt x="23" y="29"/>
                    <a:pt x="21" y="33"/>
                    <a:pt x="18" y="34"/>
                  </a:cubicBezTo>
                  <a:cubicBezTo>
                    <a:pt x="17" y="35"/>
                    <a:pt x="17" y="35"/>
                    <a:pt x="1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 name="Freeform 88">
              <a:extLst>
                <a:ext uri="{FF2B5EF4-FFF2-40B4-BE49-F238E27FC236}">
                  <a16:creationId xmlns:a16="http://schemas.microsoft.com/office/drawing/2014/main" id="{321F5C3A-50F4-206A-0AEA-DC9CBE662391}"/>
                </a:ext>
              </a:extLst>
            </p:cNvPr>
            <p:cNvSpPr>
              <a:spLocks/>
            </p:cNvSpPr>
            <p:nvPr/>
          </p:nvSpPr>
          <p:spPr bwMode="auto">
            <a:xfrm>
              <a:off x="3521" y="1869"/>
              <a:ext cx="45" cy="42"/>
            </a:xfrm>
            <a:custGeom>
              <a:avLst/>
              <a:gdLst>
                <a:gd name="T0" fmla="*/ 24 w 30"/>
                <a:gd name="T1" fmla="*/ 29 h 29"/>
                <a:gd name="T2" fmla="*/ 19 w 30"/>
                <a:gd name="T3" fmla="*/ 27 h 29"/>
                <a:gd name="T4" fmla="*/ 2 w 30"/>
                <a:gd name="T5" fmla="*/ 10 h 29"/>
                <a:gd name="T6" fmla="*/ 2 w 30"/>
                <a:gd name="T7" fmla="*/ 2 h 29"/>
                <a:gd name="T8" fmla="*/ 11 w 30"/>
                <a:gd name="T9" fmla="*/ 2 h 29"/>
                <a:gd name="T10" fmla="*/ 28 w 30"/>
                <a:gd name="T11" fmla="*/ 19 h 29"/>
                <a:gd name="T12" fmla="*/ 28 w 30"/>
                <a:gd name="T13" fmla="*/ 27 h 29"/>
                <a:gd name="T14" fmla="*/ 24 w 30"/>
                <a:gd name="T15" fmla="*/ 29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4" y="29"/>
                  </a:moveTo>
                  <a:cubicBezTo>
                    <a:pt x="22" y="29"/>
                    <a:pt x="21" y="29"/>
                    <a:pt x="19" y="27"/>
                  </a:cubicBezTo>
                  <a:cubicBezTo>
                    <a:pt x="2" y="10"/>
                    <a:pt x="2" y="10"/>
                    <a:pt x="2" y="10"/>
                  </a:cubicBezTo>
                  <a:cubicBezTo>
                    <a:pt x="0" y="8"/>
                    <a:pt x="0" y="4"/>
                    <a:pt x="2" y="2"/>
                  </a:cubicBezTo>
                  <a:cubicBezTo>
                    <a:pt x="5" y="0"/>
                    <a:pt x="9" y="0"/>
                    <a:pt x="11" y="2"/>
                  </a:cubicBezTo>
                  <a:cubicBezTo>
                    <a:pt x="28" y="19"/>
                    <a:pt x="28" y="19"/>
                    <a:pt x="28" y="19"/>
                  </a:cubicBezTo>
                  <a:cubicBezTo>
                    <a:pt x="30" y="21"/>
                    <a:pt x="30" y="25"/>
                    <a:pt x="28" y="27"/>
                  </a:cubicBezTo>
                  <a:cubicBezTo>
                    <a:pt x="27" y="29"/>
                    <a:pt x="25" y="29"/>
                    <a:pt x="24"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 name="Freeform 89">
              <a:extLst>
                <a:ext uri="{FF2B5EF4-FFF2-40B4-BE49-F238E27FC236}">
                  <a16:creationId xmlns:a16="http://schemas.microsoft.com/office/drawing/2014/main" id="{7F03DCEC-2CE0-C73A-9EB6-8882AFBE4F8B}"/>
                </a:ext>
              </a:extLst>
            </p:cNvPr>
            <p:cNvSpPr>
              <a:spLocks/>
            </p:cNvSpPr>
            <p:nvPr/>
          </p:nvSpPr>
          <p:spPr bwMode="auto">
            <a:xfrm>
              <a:off x="3484" y="1922"/>
              <a:ext cx="54" cy="32"/>
            </a:xfrm>
            <a:custGeom>
              <a:avLst/>
              <a:gdLst>
                <a:gd name="T0" fmla="*/ 29 w 36"/>
                <a:gd name="T1" fmla="*/ 22 h 22"/>
                <a:gd name="T2" fmla="*/ 27 w 36"/>
                <a:gd name="T3" fmla="*/ 22 h 22"/>
                <a:gd name="T4" fmla="*/ 5 w 36"/>
                <a:gd name="T5" fmla="*/ 13 h 22"/>
                <a:gd name="T6" fmla="*/ 1 w 36"/>
                <a:gd name="T7" fmla="*/ 5 h 22"/>
                <a:gd name="T8" fmla="*/ 9 w 36"/>
                <a:gd name="T9" fmla="*/ 2 h 22"/>
                <a:gd name="T10" fmla="*/ 31 w 36"/>
                <a:gd name="T11" fmla="*/ 11 h 22"/>
                <a:gd name="T12" fmla="*/ 35 w 36"/>
                <a:gd name="T13" fmla="*/ 19 h 22"/>
                <a:gd name="T14" fmla="*/ 29 w 36"/>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2">
                  <a:moveTo>
                    <a:pt x="29" y="22"/>
                  </a:moveTo>
                  <a:cubicBezTo>
                    <a:pt x="28" y="22"/>
                    <a:pt x="28" y="22"/>
                    <a:pt x="27" y="22"/>
                  </a:cubicBezTo>
                  <a:cubicBezTo>
                    <a:pt x="5" y="13"/>
                    <a:pt x="5" y="13"/>
                    <a:pt x="5" y="13"/>
                  </a:cubicBezTo>
                  <a:cubicBezTo>
                    <a:pt x="2" y="11"/>
                    <a:pt x="0" y="8"/>
                    <a:pt x="1" y="5"/>
                  </a:cubicBezTo>
                  <a:cubicBezTo>
                    <a:pt x="3" y="2"/>
                    <a:pt x="6" y="0"/>
                    <a:pt x="9" y="2"/>
                  </a:cubicBezTo>
                  <a:cubicBezTo>
                    <a:pt x="31" y="11"/>
                    <a:pt x="31" y="11"/>
                    <a:pt x="31" y="11"/>
                  </a:cubicBezTo>
                  <a:cubicBezTo>
                    <a:pt x="34" y="12"/>
                    <a:pt x="36" y="16"/>
                    <a:pt x="35" y="19"/>
                  </a:cubicBezTo>
                  <a:cubicBezTo>
                    <a:pt x="34" y="21"/>
                    <a:pt x="31" y="22"/>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 name="Freeform 90">
              <a:extLst>
                <a:ext uri="{FF2B5EF4-FFF2-40B4-BE49-F238E27FC236}">
                  <a16:creationId xmlns:a16="http://schemas.microsoft.com/office/drawing/2014/main" id="{FCD5B323-71C3-7984-4CCD-556F69345A81}"/>
                </a:ext>
              </a:extLst>
            </p:cNvPr>
            <p:cNvSpPr>
              <a:spLocks noEditPoints="1"/>
            </p:cNvSpPr>
            <p:nvPr/>
          </p:nvSpPr>
          <p:spPr bwMode="auto">
            <a:xfrm>
              <a:off x="3437" y="1784"/>
              <a:ext cx="426" cy="302"/>
            </a:xfrm>
            <a:custGeom>
              <a:avLst/>
              <a:gdLst>
                <a:gd name="T0" fmla="*/ 282 w 288"/>
                <a:gd name="T1" fmla="*/ 204 h 204"/>
                <a:gd name="T2" fmla="*/ 6 w 288"/>
                <a:gd name="T3" fmla="*/ 204 h 204"/>
                <a:gd name="T4" fmla="*/ 0 w 288"/>
                <a:gd name="T5" fmla="*/ 198 h 204"/>
                <a:gd name="T6" fmla="*/ 0 w 288"/>
                <a:gd name="T7" fmla="*/ 144 h 204"/>
                <a:gd name="T8" fmla="*/ 144 w 288"/>
                <a:gd name="T9" fmla="*/ 0 h 204"/>
                <a:gd name="T10" fmla="*/ 288 w 288"/>
                <a:gd name="T11" fmla="*/ 144 h 204"/>
                <a:gd name="T12" fmla="*/ 288 w 288"/>
                <a:gd name="T13" fmla="*/ 198 h 204"/>
                <a:gd name="T14" fmla="*/ 282 w 288"/>
                <a:gd name="T15" fmla="*/ 204 h 204"/>
                <a:gd name="T16" fmla="*/ 12 w 288"/>
                <a:gd name="T17" fmla="*/ 192 h 204"/>
                <a:gd name="T18" fmla="*/ 276 w 288"/>
                <a:gd name="T19" fmla="*/ 192 h 204"/>
                <a:gd name="T20" fmla="*/ 276 w 288"/>
                <a:gd name="T21" fmla="*/ 144 h 204"/>
                <a:gd name="T22" fmla="*/ 144 w 288"/>
                <a:gd name="T23" fmla="*/ 12 h 204"/>
                <a:gd name="T24" fmla="*/ 12 w 288"/>
                <a:gd name="T25" fmla="*/ 144 h 204"/>
                <a:gd name="T26" fmla="*/ 12 w 288"/>
                <a:gd name="T27" fmla="*/ 19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04">
                  <a:moveTo>
                    <a:pt x="282" y="204"/>
                  </a:moveTo>
                  <a:cubicBezTo>
                    <a:pt x="6" y="204"/>
                    <a:pt x="6" y="204"/>
                    <a:pt x="6" y="204"/>
                  </a:cubicBezTo>
                  <a:cubicBezTo>
                    <a:pt x="3" y="204"/>
                    <a:pt x="0" y="201"/>
                    <a:pt x="0" y="198"/>
                  </a:cubicBezTo>
                  <a:cubicBezTo>
                    <a:pt x="0" y="144"/>
                    <a:pt x="0" y="144"/>
                    <a:pt x="0" y="144"/>
                  </a:cubicBezTo>
                  <a:cubicBezTo>
                    <a:pt x="0" y="64"/>
                    <a:pt x="65" y="0"/>
                    <a:pt x="144" y="0"/>
                  </a:cubicBezTo>
                  <a:cubicBezTo>
                    <a:pt x="224" y="0"/>
                    <a:pt x="288" y="64"/>
                    <a:pt x="288" y="144"/>
                  </a:cubicBezTo>
                  <a:cubicBezTo>
                    <a:pt x="288" y="198"/>
                    <a:pt x="288" y="198"/>
                    <a:pt x="288" y="198"/>
                  </a:cubicBezTo>
                  <a:cubicBezTo>
                    <a:pt x="288" y="201"/>
                    <a:pt x="286" y="204"/>
                    <a:pt x="282" y="204"/>
                  </a:cubicBezTo>
                  <a:close/>
                  <a:moveTo>
                    <a:pt x="12" y="192"/>
                  </a:moveTo>
                  <a:cubicBezTo>
                    <a:pt x="276" y="192"/>
                    <a:pt x="276" y="192"/>
                    <a:pt x="276" y="192"/>
                  </a:cubicBezTo>
                  <a:cubicBezTo>
                    <a:pt x="276" y="144"/>
                    <a:pt x="276" y="144"/>
                    <a:pt x="276" y="144"/>
                  </a:cubicBezTo>
                  <a:cubicBezTo>
                    <a:pt x="276" y="71"/>
                    <a:pt x="217" y="12"/>
                    <a:pt x="144" y="12"/>
                  </a:cubicBezTo>
                  <a:cubicBezTo>
                    <a:pt x="71" y="12"/>
                    <a:pt x="12" y="71"/>
                    <a:pt x="12" y="144"/>
                  </a:cubicBezTo>
                  <a:lnTo>
                    <a:pt x="1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22" name="Group 226">
            <a:extLst>
              <a:ext uri="{FF2B5EF4-FFF2-40B4-BE49-F238E27FC236}">
                <a16:creationId xmlns:a16="http://schemas.microsoft.com/office/drawing/2014/main" id="{77A15C62-02D5-3BBA-F5EE-3CAEB1F863DE}"/>
              </a:ext>
            </a:extLst>
          </p:cNvPr>
          <p:cNvGrpSpPr>
            <a:grpSpLocks noChangeAspect="1"/>
          </p:cNvGrpSpPr>
          <p:nvPr/>
        </p:nvGrpSpPr>
        <p:grpSpPr bwMode="auto">
          <a:xfrm>
            <a:off x="6839024" y="4548771"/>
            <a:ext cx="229537" cy="251460"/>
            <a:chOff x="2437" y="456"/>
            <a:chExt cx="356" cy="390"/>
          </a:xfrm>
          <a:solidFill>
            <a:srgbClr val="00B050"/>
          </a:solidFill>
        </p:grpSpPr>
        <p:sp>
          <p:nvSpPr>
            <p:cNvPr id="23" name="Freeform 227">
              <a:extLst>
                <a:ext uri="{FF2B5EF4-FFF2-40B4-BE49-F238E27FC236}">
                  <a16:creationId xmlns:a16="http://schemas.microsoft.com/office/drawing/2014/main" id="{675FD53C-A61E-C07D-957D-0916EE3BF9A6}"/>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 name="Freeform 228">
              <a:extLst>
                <a:ext uri="{FF2B5EF4-FFF2-40B4-BE49-F238E27FC236}">
                  <a16:creationId xmlns:a16="http://schemas.microsoft.com/office/drawing/2014/main" id="{12BFC06C-E2D1-1DB5-E786-CDD11C66D6CA}"/>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5" name="Freeform 229">
              <a:extLst>
                <a:ext uri="{FF2B5EF4-FFF2-40B4-BE49-F238E27FC236}">
                  <a16:creationId xmlns:a16="http://schemas.microsoft.com/office/drawing/2014/main" id="{F2132389-0422-DBA5-A1EF-B3BA144D6F32}"/>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6" name="Freeform 230">
              <a:extLst>
                <a:ext uri="{FF2B5EF4-FFF2-40B4-BE49-F238E27FC236}">
                  <a16:creationId xmlns:a16="http://schemas.microsoft.com/office/drawing/2014/main" id="{5BB5E104-6ADE-A579-1F0D-7D7D605BC958}"/>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27" name="TextBox 26">
            <a:extLst>
              <a:ext uri="{FF2B5EF4-FFF2-40B4-BE49-F238E27FC236}">
                <a16:creationId xmlns:a16="http://schemas.microsoft.com/office/drawing/2014/main" id="{FEB73F42-EB33-B1CF-CC17-2872C4357BE6}"/>
              </a:ext>
            </a:extLst>
          </p:cNvPr>
          <p:cNvSpPr txBox="1"/>
          <p:nvPr/>
        </p:nvSpPr>
        <p:spPr>
          <a:xfrm>
            <a:off x="6621818" y="4205746"/>
            <a:ext cx="1001380" cy="338554"/>
          </a:xfrm>
          <a:prstGeom prst="rect">
            <a:avLst/>
          </a:prstGeom>
          <a:noFill/>
        </p:spPr>
        <p:txBody>
          <a:bodyPr wrap="square">
            <a:spAutoFit/>
          </a:bodyPr>
          <a:lstStyle/>
          <a:p>
            <a:pPr algn="ctr"/>
            <a:r>
              <a:rPr lang="en-US" sz="800" b="1"/>
              <a:t>Evaluation Logs and Dashboards</a:t>
            </a:r>
          </a:p>
        </p:txBody>
      </p:sp>
      <p:cxnSp>
        <p:nvCxnSpPr>
          <p:cNvPr id="29" name="Straight Arrow Connector 28">
            <a:extLst>
              <a:ext uri="{FF2B5EF4-FFF2-40B4-BE49-F238E27FC236}">
                <a16:creationId xmlns:a16="http://schemas.microsoft.com/office/drawing/2014/main" id="{116A0508-0626-A155-0EE0-E2F15D73075A}"/>
              </a:ext>
            </a:extLst>
          </p:cNvPr>
          <p:cNvCxnSpPr>
            <a:cxnSpLocks/>
            <a:stCxn id="79" idx="3"/>
            <a:endCxn id="28" idx="1"/>
          </p:cNvCxnSpPr>
          <p:nvPr/>
        </p:nvCxnSpPr>
        <p:spPr>
          <a:xfrm flipV="1">
            <a:off x="6257470" y="4557882"/>
            <a:ext cx="366275" cy="2184"/>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sp>
        <p:nvSpPr>
          <p:cNvPr id="4" name="Arrow: Right 3">
            <a:extLst>
              <a:ext uri="{FF2B5EF4-FFF2-40B4-BE49-F238E27FC236}">
                <a16:creationId xmlns:a16="http://schemas.microsoft.com/office/drawing/2014/main" id="{EF623F2E-5ACE-06E1-280A-6A316BAC1DC8}"/>
              </a:ext>
            </a:extLst>
          </p:cNvPr>
          <p:cNvSpPr/>
          <p:nvPr/>
        </p:nvSpPr>
        <p:spPr>
          <a:xfrm rot="16200000">
            <a:off x="5710499" y="4922606"/>
            <a:ext cx="330889" cy="557357"/>
          </a:xfrm>
          <a:prstGeom prst="rightArrow">
            <a:avLst/>
          </a:prstGeom>
          <a:solidFill>
            <a:schemeClr val="accent1">
              <a:lumMod val="20000"/>
              <a:lumOff val="8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1000" b="1" err="1">
              <a:solidFill>
                <a:schemeClr val="tx1"/>
              </a:solidFill>
            </a:endParaRPr>
          </a:p>
        </p:txBody>
      </p:sp>
      <p:sp>
        <p:nvSpPr>
          <p:cNvPr id="96" name="TextBox 95">
            <a:extLst>
              <a:ext uri="{FF2B5EF4-FFF2-40B4-BE49-F238E27FC236}">
                <a16:creationId xmlns:a16="http://schemas.microsoft.com/office/drawing/2014/main" id="{2B0AE4F8-E237-FECA-6E49-93CAA56A151C}"/>
              </a:ext>
            </a:extLst>
          </p:cNvPr>
          <p:cNvSpPr txBox="1"/>
          <p:nvPr/>
        </p:nvSpPr>
        <p:spPr>
          <a:xfrm>
            <a:off x="6076889" y="5067534"/>
            <a:ext cx="1195560" cy="323165"/>
          </a:xfrm>
          <a:prstGeom prst="rect">
            <a:avLst/>
          </a:prstGeom>
          <a:noFill/>
        </p:spPr>
        <p:txBody>
          <a:bodyPr wrap="square">
            <a:spAutoFit/>
          </a:bodyPr>
          <a:lstStyle/>
          <a:p>
            <a:pPr>
              <a:lnSpc>
                <a:spcPts val="900"/>
              </a:lnSpc>
            </a:pPr>
            <a:r>
              <a:rPr lang="en-US" sz="900" b="1"/>
              <a:t>Produce outputs for evaluation</a:t>
            </a:r>
          </a:p>
        </p:txBody>
      </p:sp>
      <p:sp>
        <p:nvSpPr>
          <p:cNvPr id="62" name="Rectangle: Rounded Corners 61">
            <a:extLst>
              <a:ext uri="{FF2B5EF4-FFF2-40B4-BE49-F238E27FC236}">
                <a16:creationId xmlns:a16="http://schemas.microsoft.com/office/drawing/2014/main" id="{34D6A300-A0FE-CE55-C5B9-A27E13F1EB73}"/>
              </a:ext>
            </a:extLst>
          </p:cNvPr>
          <p:cNvSpPr/>
          <p:nvPr/>
        </p:nvSpPr>
        <p:spPr>
          <a:xfrm>
            <a:off x="2880294" y="5366730"/>
            <a:ext cx="5974690" cy="1097280"/>
          </a:xfrm>
          <a:prstGeom prst="roundRect">
            <a:avLst>
              <a:gd name="adj" fmla="val 9921"/>
            </a:avLst>
          </a:prstGeom>
          <a:solidFill>
            <a:schemeClr val="accent1">
              <a:lumMod val="20000"/>
              <a:lumOff val="8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sz="1000" b="1">
                <a:solidFill>
                  <a:schemeClr val="tx1"/>
                </a:solidFill>
              </a:rPr>
              <a:t>Task Performers and Tasks</a:t>
            </a:r>
          </a:p>
        </p:txBody>
      </p:sp>
      <p:sp>
        <p:nvSpPr>
          <p:cNvPr id="63" name="Rectangle: Rounded Corners 62">
            <a:extLst>
              <a:ext uri="{FF2B5EF4-FFF2-40B4-BE49-F238E27FC236}">
                <a16:creationId xmlns:a16="http://schemas.microsoft.com/office/drawing/2014/main" id="{F4D34668-777A-EB05-6AE1-95F6FE7037CF}"/>
              </a:ext>
            </a:extLst>
          </p:cNvPr>
          <p:cNvSpPr/>
          <p:nvPr/>
        </p:nvSpPr>
        <p:spPr>
          <a:xfrm>
            <a:off x="7383481" y="5614707"/>
            <a:ext cx="1371600" cy="73152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bg1"/>
                </a:solidFill>
              </a:rPr>
              <a:t>Multi-Agent System</a:t>
            </a:r>
          </a:p>
          <a:p>
            <a:pPr algn="ctr"/>
            <a:r>
              <a:rPr lang="en-US" sz="900">
                <a:solidFill>
                  <a:schemeClr val="bg1"/>
                </a:solidFill>
              </a:rPr>
              <a:t>Complete workflow, minimize steps, recover from error</a:t>
            </a:r>
          </a:p>
        </p:txBody>
      </p:sp>
      <p:sp>
        <p:nvSpPr>
          <p:cNvPr id="64" name="Rectangle: Rounded Corners 63">
            <a:extLst>
              <a:ext uri="{FF2B5EF4-FFF2-40B4-BE49-F238E27FC236}">
                <a16:creationId xmlns:a16="http://schemas.microsoft.com/office/drawing/2014/main" id="{D195A5A8-7715-78A6-D1B2-A63A64458529}"/>
              </a:ext>
            </a:extLst>
          </p:cNvPr>
          <p:cNvSpPr/>
          <p:nvPr/>
        </p:nvSpPr>
        <p:spPr>
          <a:xfrm>
            <a:off x="5924086" y="5614707"/>
            <a:ext cx="1371600" cy="73152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bg1"/>
                </a:solidFill>
              </a:rPr>
              <a:t>Agent</a:t>
            </a:r>
          </a:p>
          <a:p>
            <a:pPr algn="ctr"/>
            <a:r>
              <a:rPr lang="en-US" sz="900">
                <a:solidFill>
                  <a:schemeClr val="bg1"/>
                </a:solidFill>
              </a:rPr>
              <a:t>RAG, analyze docs, research, create content, gen code</a:t>
            </a:r>
          </a:p>
        </p:txBody>
      </p:sp>
      <p:sp>
        <p:nvSpPr>
          <p:cNvPr id="65" name="Rectangle: Rounded Corners 64">
            <a:extLst>
              <a:ext uri="{FF2B5EF4-FFF2-40B4-BE49-F238E27FC236}">
                <a16:creationId xmlns:a16="http://schemas.microsoft.com/office/drawing/2014/main" id="{E065F7BB-662B-0F1F-D470-0D10A0C0810D}"/>
              </a:ext>
            </a:extLst>
          </p:cNvPr>
          <p:cNvSpPr/>
          <p:nvPr/>
        </p:nvSpPr>
        <p:spPr>
          <a:xfrm>
            <a:off x="4464690" y="5614707"/>
            <a:ext cx="1371600" cy="73152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bg1"/>
                </a:solidFill>
              </a:rPr>
              <a:t>Model</a:t>
            </a:r>
          </a:p>
          <a:p>
            <a:pPr algn="ctr"/>
            <a:r>
              <a:rPr lang="en-US" sz="900">
                <a:solidFill>
                  <a:schemeClr val="bg1"/>
                </a:solidFill>
              </a:rPr>
              <a:t>Cognitive Capabilities: Perceive, Reason, Plan, Communicate</a:t>
            </a:r>
          </a:p>
        </p:txBody>
      </p:sp>
      <p:sp>
        <p:nvSpPr>
          <p:cNvPr id="66" name="Rectangle: Rounded Corners 65">
            <a:extLst>
              <a:ext uri="{FF2B5EF4-FFF2-40B4-BE49-F238E27FC236}">
                <a16:creationId xmlns:a16="http://schemas.microsoft.com/office/drawing/2014/main" id="{DA0171DC-64F2-C0F5-16AE-310C72CCB39C}"/>
              </a:ext>
            </a:extLst>
          </p:cNvPr>
          <p:cNvSpPr/>
          <p:nvPr/>
        </p:nvSpPr>
        <p:spPr>
          <a:xfrm>
            <a:off x="3005294" y="5614707"/>
            <a:ext cx="1371600" cy="73152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bg1"/>
                </a:solidFill>
              </a:rPr>
              <a:t>Tool</a:t>
            </a:r>
          </a:p>
          <a:p>
            <a:pPr algn="ctr"/>
            <a:r>
              <a:rPr lang="en-US" sz="900">
                <a:solidFill>
                  <a:schemeClr val="bg1"/>
                </a:solidFill>
              </a:rPr>
              <a:t>Search, perform calculations, invoke APIs</a:t>
            </a:r>
          </a:p>
        </p:txBody>
      </p:sp>
      <p:sp>
        <p:nvSpPr>
          <p:cNvPr id="5" name="Arrow: Right 4">
            <a:extLst>
              <a:ext uri="{FF2B5EF4-FFF2-40B4-BE49-F238E27FC236}">
                <a16:creationId xmlns:a16="http://schemas.microsoft.com/office/drawing/2014/main" id="{00B232FC-1841-4F98-2D13-CF5D0EB6F050}"/>
              </a:ext>
            </a:extLst>
          </p:cNvPr>
          <p:cNvSpPr/>
          <p:nvPr/>
        </p:nvSpPr>
        <p:spPr>
          <a:xfrm rot="5400000">
            <a:off x="5676733" y="3474786"/>
            <a:ext cx="398419" cy="557357"/>
          </a:xfrm>
          <a:prstGeom prst="rightArrow">
            <a:avLst/>
          </a:prstGeom>
          <a:solidFill>
            <a:srgbClr val="D9F2D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1000" b="1" err="1">
              <a:solidFill>
                <a:schemeClr val="tx1"/>
              </a:solidFill>
            </a:endParaRPr>
          </a:p>
        </p:txBody>
      </p:sp>
      <p:sp>
        <p:nvSpPr>
          <p:cNvPr id="57" name="Rectangle: Rounded Corners 56">
            <a:extLst>
              <a:ext uri="{FF2B5EF4-FFF2-40B4-BE49-F238E27FC236}">
                <a16:creationId xmlns:a16="http://schemas.microsoft.com/office/drawing/2014/main" id="{AE6504AC-9518-D9B9-0E89-8698BDB1B7F0}"/>
              </a:ext>
            </a:extLst>
          </p:cNvPr>
          <p:cNvSpPr/>
          <p:nvPr/>
        </p:nvSpPr>
        <p:spPr>
          <a:xfrm>
            <a:off x="3001982" y="1605845"/>
            <a:ext cx="1371600" cy="736325"/>
          </a:xfrm>
          <a:prstGeom prst="roundRect">
            <a:avLst/>
          </a:prstGeom>
          <a:solidFill>
            <a:srgbClr val="B3E5A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tx1"/>
                </a:solidFill>
              </a:rPr>
              <a:t>Human</a:t>
            </a:r>
          </a:p>
          <a:p>
            <a:pPr algn="ctr"/>
            <a:r>
              <a:rPr lang="en-US" sz="900">
                <a:solidFill>
                  <a:schemeClr val="tx1"/>
                </a:solidFill>
              </a:rPr>
              <a:t>Human performs evaluation</a:t>
            </a:r>
          </a:p>
        </p:txBody>
      </p:sp>
      <p:sp>
        <p:nvSpPr>
          <p:cNvPr id="58" name="Rectangle: Rounded Corners 57">
            <a:extLst>
              <a:ext uri="{FF2B5EF4-FFF2-40B4-BE49-F238E27FC236}">
                <a16:creationId xmlns:a16="http://schemas.microsoft.com/office/drawing/2014/main" id="{2FC63B31-445B-F11A-FDDA-CDE881318C77}"/>
              </a:ext>
            </a:extLst>
          </p:cNvPr>
          <p:cNvSpPr/>
          <p:nvPr/>
        </p:nvSpPr>
        <p:spPr>
          <a:xfrm>
            <a:off x="4461378" y="1607850"/>
            <a:ext cx="1371600" cy="736325"/>
          </a:xfrm>
          <a:prstGeom prst="roundRect">
            <a:avLst/>
          </a:prstGeom>
          <a:solidFill>
            <a:srgbClr val="B3E5A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solidFill>
                  <a:schemeClr val="tx1"/>
                </a:solidFill>
              </a:rPr>
              <a:t>Agent</a:t>
            </a:r>
          </a:p>
          <a:p>
            <a:pPr algn="ctr"/>
            <a:r>
              <a:rPr lang="en-US" sz="900" dirty="0">
                <a:solidFill>
                  <a:schemeClr val="tx1"/>
                </a:solidFill>
              </a:rPr>
              <a:t>Agents use research and tools to judge</a:t>
            </a:r>
          </a:p>
        </p:txBody>
      </p:sp>
      <p:sp>
        <p:nvSpPr>
          <p:cNvPr id="59" name="Rectangle: Rounded Corners 58">
            <a:extLst>
              <a:ext uri="{FF2B5EF4-FFF2-40B4-BE49-F238E27FC236}">
                <a16:creationId xmlns:a16="http://schemas.microsoft.com/office/drawing/2014/main" id="{54474782-5BB7-FEA4-C001-3276ABBC4BE2}"/>
              </a:ext>
            </a:extLst>
          </p:cNvPr>
          <p:cNvSpPr/>
          <p:nvPr/>
        </p:nvSpPr>
        <p:spPr>
          <a:xfrm>
            <a:off x="5920774" y="1605845"/>
            <a:ext cx="1371600" cy="736325"/>
          </a:xfrm>
          <a:prstGeom prst="roundRect">
            <a:avLst/>
          </a:prstGeom>
          <a:solidFill>
            <a:srgbClr val="B3E5A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tx1"/>
                </a:solidFill>
              </a:rPr>
              <a:t>LLM</a:t>
            </a:r>
          </a:p>
          <a:p>
            <a:pPr algn="ctr"/>
            <a:r>
              <a:rPr lang="en-US" sz="900">
                <a:solidFill>
                  <a:schemeClr val="tx1"/>
                </a:solidFill>
              </a:rPr>
              <a:t>LLM acts as judge to perform evaluation</a:t>
            </a:r>
          </a:p>
        </p:txBody>
      </p:sp>
      <p:sp>
        <p:nvSpPr>
          <p:cNvPr id="60" name="Rectangle: Rounded Corners 59">
            <a:extLst>
              <a:ext uri="{FF2B5EF4-FFF2-40B4-BE49-F238E27FC236}">
                <a16:creationId xmlns:a16="http://schemas.microsoft.com/office/drawing/2014/main" id="{DF5D3A3C-1810-0FEA-0395-566A809A3201}"/>
              </a:ext>
            </a:extLst>
          </p:cNvPr>
          <p:cNvSpPr/>
          <p:nvPr/>
        </p:nvSpPr>
        <p:spPr>
          <a:xfrm>
            <a:off x="7380169" y="1605845"/>
            <a:ext cx="1371600" cy="736325"/>
          </a:xfrm>
          <a:prstGeom prst="roundRect">
            <a:avLst/>
          </a:prstGeom>
          <a:solidFill>
            <a:srgbClr val="B3E5A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tx1"/>
                </a:solidFill>
              </a:rPr>
              <a:t>Code</a:t>
            </a:r>
          </a:p>
          <a:p>
            <a:pPr algn="ctr"/>
            <a:r>
              <a:rPr lang="en-US" sz="900">
                <a:solidFill>
                  <a:schemeClr val="tx1"/>
                </a:solidFill>
              </a:rPr>
              <a:t>Hard-coded rules judge performance</a:t>
            </a:r>
          </a:p>
        </p:txBody>
      </p:sp>
      <p:sp>
        <p:nvSpPr>
          <p:cNvPr id="87" name="TextBox 86">
            <a:extLst>
              <a:ext uri="{FF2B5EF4-FFF2-40B4-BE49-F238E27FC236}">
                <a16:creationId xmlns:a16="http://schemas.microsoft.com/office/drawing/2014/main" id="{9E0FC01A-1776-C473-7D10-A63A936E2827}"/>
              </a:ext>
            </a:extLst>
          </p:cNvPr>
          <p:cNvSpPr txBox="1"/>
          <p:nvPr/>
        </p:nvSpPr>
        <p:spPr>
          <a:xfrm>
            <a:off x="4095553" y="4393211"/>
            <a:ext cx="731520" cy="457200"/>
          </a:xfrm>
          <a:prstGeom prst="rect">
            <a:avLst/>
          </a:prstGeom>
          <a:noFill/>
        </p:spPr>
        <p:txBody>
          <a:bodyPr wrap="square">
            <a:spAutoFit/>
          </a:bodyPr>
          <a:lstStyle/>
          <a:p>
            <a:pPr algn="ctr"/>
            <a:r>
              <a:rPr lang="en-US" sz="800" b="1">
                <a:solidFill>
                  <a:srgbClr val="50C4F2"/>
                </a:solidFill>
              </a:rPr>
              <a:t>Example </a:t>
            </a:r>
          </a:p>
          <a:p>
            <a:pPr algn="ctr"/>
            <a:r>
              <a:rPr lang="en-US" sz="800" b="1">
                <a:solidFill>
                  <a:srgbClr val="50C4F2"/>
                </a:solidFill>
              </a:rPr>
              <a:t>Input / </a:t>
            </a:r>
          </a:p>
          <a:p>
            <a:pPr algn="ctr"/>
            <a:r>
              <a:rPr lang="en-US" sz="800" b="1">
                <a:solidFill>
                  <a:srgbClr val="50C4F2"/>
                </a:solidFill>
              </a:rPr>
              <a:t>Output</a:t>
            </a:r>
          </a:p>
        </p:txBody>
      </p:sp>
      <p:sp>
        <p:nvSpPr>
          <p:cNvPr id="91" name="TextBox 90">
            <a:extLst>
              <a:ext uri="{FF2B5EF4-FFF2-40B4-BE49-F238E27FC236}">
                <a16:creationId xmlns:a16="http://schemas.microsoft.com/office/drawing/2014/main" id="{CDE7E971-C5F7-741C-D279-10C12CBA5166}"/>
              </a:ext>
            </a:extLst>
          </p:cNvPr>
          <p:cNvSpPr txBox="1"/>
          <p:nvPr/>
        </p:nvSpPr>
        <p:spPr>
          <a:xfrm>
            <a:off x="5466370" y="4393211"/>
            <a:ext cx="731520" cy="457200"/>
          </a:xfrm>
          <a:prstGeom prst="rect">
            <a:avLst/>
          </a:prstGeom>
          <a:noFill/>
        </p:spPr>
        <p:txBody>
          <a:bodyPr wrap="square">
            <a:spAutoFit/>
          </a:bodyPr>
          <a:lstStyle/>
          <a:p>
            <a:pPr algn="ctr"/>
            <a:r>
              <a:rPr lang="en-US" sz="800" b="1">
                <a:solidFill>
                  <a:schemeClr val="accent1"/>
                </a:solidFill>
              </a:rPr>
              <a:t>Task Performer Output</a:t>
            </a:r>
          </a:p>
        </p:txBody>
      </p:sp>
      <p:sp>
        <p:nvSpPr>
          <p:cNvPr id="3" name="Arrow: Right 2">
            <a:extLst>
              <a:ext uri="{FF2B5EF4-FFF2-40B4-BE49-F238E27FC236}">
                <a16:creationId xmlns:a16="http://schemas.microsoft.com/office/drawing/2014/main" id="{7F7866E2-356F-F49A-56E5-BCCF78859B81}"/>
              </a:ext>
            </a:extLst>
          </p:cNvPr>
          <p:cNvSpPr/>
          <p:nvPr/>
        </p:nvSpPr>
        <p:spPr>
          <a:xfrm rot="10800000">
            <a:off x="7919384" y="4260188"/>
            <a:ext cx="1371600" cy="557357"/>
          </a:xfrm>
          <a:prstGeom prst="rightArrow">
            <a:avLst/>
          </a:prstGeom>
          <a:solidFill>
            <a:srgbClr val="FFFDEA"/>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1000" b="1" err="1">
              <a:solidFill>
                <a:schemeClr val="tx1"/>
              </a:solidFill>
            </a:endParaRPr>
          </a:p>
        </p:txBody>
      </p:sp>
      <p:sp>
        <p:nvSpPr>
          <p:cNvPr id="67" name="Rectangle: Rounded Corners 66">
            <a:extLst>
              <a:ext uri="{FF2B5EF4-FFF2-40B4-BE49-F238E27FC236}">
                <a16:creationId xmlns:a16="http://schemas.microsoft.com/office/drawing/2014/main" id="{098AD550-D7C0-EF7F-264A-1FE19B9AC38F}"/>
              </a:ext>
            </a:extLst>
          </p:cNvPr>
          <p:cNvSpPr/>
          <p:nvPr/>
        </p:nvSpPr>
        <p:spPr>
          <a:xfrm>
            <a:off x="9196781" y="2933611"/>
            <a:ext cx="1576202" cy="3108960"/>
          </a:xfrm>
          <a:prstGeom prst="roundRect">
            <a:avLst>
              <a:gd name="adj" fmla="val 8408"/>
            </a:avLst>
          </a:prstGeom>
          <a:solidFill>
            <a:srgbClr val="FFFDEA"/>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sz="1000" b="1">
                <a:solidFill>
                  <a:schemeClr val="tx1"/>
                </a:solidFill>
              </a:rPr>
              <a:t>Evaluation Timing</a:t>
            </a:r>
          </a:p>
        </p:txBody>
      </p:sp>
      <p:sp>
        <p:nvSpPr>
          <p:cNvPr id="72" name="Rectangle: Rounded Corners 71">
            <a:extLst>
              <a:ext uri="{FF2B5EF4-FFF2-40B4-BE49-F238E27FC236}">
                <a16:creationId xmlns:a16="http://schemas.microsoft.com/office/drawing/2014/main" id="{20CDDFDB-285E-CAA3-212B-BAB46FAACAAB}"/>
              </a:ext>
            </a:extLst>
          </p:cNvPr>
          <p:cNvSpPr/>
          <p:nvPr/>
        </p:nvSpPr>
        <p:spPr>
          <a:xfrm>
            <a:off x="9299082" y="3296995"/>
            <a:ext cx="1371600" cy="731520"/>
          </a:xfrm>
          <a:prstGeom prst="roundRect">
            <a:avLst/>
          </a:prstGeom>
          <a:solidFill>
            <a:srgbClr val="FFEB3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sz="900" b="1">
                <a:solidFill>
                  <a:schemeClr val="tx1"/>
                </a:solidFill>
              </a:rPr>
              <a:t>Offline</a:t>
            </a:r>
          </a:p>
          <a:p>
            <a:pPr algn="ctr"/>
            <a:r>
              <a:rPr lang="en-US" sz="900">
                <a:solidFill>
                  <a:schemeClr val="tx1"/>
                </a:solidFill>
              </a:rPr>
              <a:t>Evals are run offline during design and testing phases</a:t>
            </a:r>
          </a:p>
        </p:txBody>
      </p:sp>
      <p:sp>
        <p:nvSpPr>
          <p:cNvPr id="73" name="Rectangle: Rounded Corners 72">
            <a:extLst>
              <a:ext uri="{FF2B5EF4-FFF2-40B4-BE49-F238E27FC236}">
                <a16:creationId xmlns:a16="http://schemas.microsoft.com/office/drawing/2014/main" id="{6EAB8957-75B7-3059-F31F-D1563B4752A9}"/>
              </a:ext>
            </a:extLst>
          </p:cNvPr>
          <p:cNvSpPr/>
          <p:nvPr/>
        </p:nvSpPr>
        <p:spPr>
          <a:xfrm>
            <a:off x="9299082" y="4253538"/>
            <a:ext cx="1371600" cy="731520"/>
          </a:xfrm>
          <a:prstGeom prst="roundRect">
            <a:avLst/>
          </a:prstGeom>
          <a:solidFill>
            <a:srgbClr val="FFEB3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sz="900" b="1">
                <a:solidFill>
                  <a:schemeClr val="tx1"/>
                </a:solidFill>
              </a:rPr>
              <a:t>Online</a:t>
            </a:r>
          </a:p>
          <a:p>
            <a:pPr algn="ctr"/>
            <a:r>
              <a:rPr lang="en-US" sz="900">
                <a:solidFill>
                  <a:schemeClr val="tx1"/>
                </a:solidFill>
              </a:rPr>
              <a:t>Evals are run automatically in production against inputs and outputs</a:t>
            </a:r>
          </a:p>
        </p:txBody>
      </p:sp>
      <p:sp>
        <p:nvSpPr>
          <p:cNvPr id="74" name="Rectangle: Rounded Corners 73">
            <a:extLst>
              <a:ext uri="{FF2B5EF4-FFF2-40B4-BE49-F238E27FC236}">
                <a16:creationId xmlns:a16="http://schemas.microsoft.com/office/drawing/2014/main" id="{9C357B03-3F99-B773-F6A2-EE18D60348B2}"/>
              </a:ext>
            </a:extLst>
          </p:cNvPr>
          <p:cNvSpPr/>
          <p:nvPr/>
        </p:nvSpPr>
        <p:spPr>
          <a:xfrm>
            <a:off x="9299082" y="5210082"/>
            <a:ext cx="1371600" cy="731520"/>
          </a:xfrm>
          <a:prstGeom prst="roundRect">
            <a:avLst/>
          </a:prstGeom>
          <a:solidFill>
            <a:srgbClr val="FFEB3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tx1"/>
                </a:solidFill>
              </a:rPr>
              <a:t>In the Loop</a:t>
            </a:r>
          </a:p>
          <a:p>
            <a:pPr algn="ctr"/>
            <a:r>
              <a:rPr lang="en-US" sz="900">
                <a:solidFill>
                  <a:schemeClr val="tx1"/>
                </a:solidFill>
              </a:rPr>
              <a:t>Evals are run in the agent loop so agents can self-correct at runtime</a:t>
            </a:r>
          </a:p>
        </p:txBody>
      </p:sp>
      <p:sp>
        <p:nvSpPr>
          <p:cNvPr id="94" name="TextBox 93">
            <a:extLst>
              <a:ext uri="{FF2B5EF4-FFF2-40B4-BE49-F238E27FC236}">
                <a16:creationId xmlns:a16="http://schemas.microsoft.com/office/drawing/2014/main" id="{80C37DDC-3F8D-A504-9939-971A508865D5}"/>
              </a:ext>
            </a:extLst>
          </p:cNvPr>
          <p:cNvSpPr txBox="1"/>
          <p:nvPr/>
        </p:nvSpPr>
        <p:spPr>
          <a:xfrm>
            <a:off x="8117131" y="4384348"/>
            <a:ext cx="1211668" cy="323165"/>
          </a:xfrm>
          <a:prstGeom prst="rect">
            <a:avLst/>
          </a:prstGeom>
          <a:noFill/>
        </p:spPr>
        <p:txBody>
          <a:bodyPr wrap="square">
            <a:spAutoFit/>
          </a:bodyPr>
          <a:lstStyle/>
          <a:p>
            <a:pPr>
              <a:lnSpc>
                <a:spcPts val="900"/>
              </a:lnSpc>
            </a:pPr>
            <a:r>
              <a:rPr lang="en-US" sz="900" b="1"/>
              <a:t>Determine when to execute evals</a:t>
            </a:r>
          </a:p>
        </p:txBody>
      </p:sp>
      <p:sp>
        <p:nvSpPr>
          <p:cNvPr id="68" name="Rectangle: Rounded Corners 67">
            <a:extLst>
              <a:ext uri="{FF2B5EF4-FFF2-40B4-BE49-F238E27FC236}">
                <a16:creationId xmlns:a16="http://schemas.microsoft.com/office/drawing/2014/main" id="{771C9D98-D05E-BE41-A9B6-1E63AFC6C2DA}"/>
              </a:ext>
            </a:extLst>
          </p:cNvPr>
          <p:cNvSpPr/>
          <p:nvPr/>
        </p:nvSpPr>
        <p:spPr>
          <a:xfrm>
            <a:off x="844124" y="2933611"/>
            <a:ext cx="1625271" cy="3108960"/>
          </a:xfrm>
          <a:prstGeom prst="roundRect">
            <a:avLst>
              <a:gd name="adj" fmla="val 8011"/>
            </a:avLst>
          </a:prstGeom>
          <a:solidFill>
            <a:srgbClr val="CAEDFB"/>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r>
              <a:rPr lang="en-US" sz="1000" b="1">
                <a:solidFill>
                  <a:schemeClr val="tx1"/>
                </a:solidFill>
              </a:rPr>
              <a:t>Data Sets</a:t>
            </a:r>
          </a:p>
        </p:txBody>
      </p:sp>
      <p:sp>
        <p:nvSpPr>
          <p:cNvPr id="69" name="Rectangle: Rounded Corners 68">
            <a:extLst>
              <a:ext uri="{FF2B5EF4-FFF2-40B4-BE49-F238E27FC236}">
                <a16:creationId xmlns:a16="http://schemas.microsoft.com/office/drawing/2014/main" id="{32E522B8-4DF5-8423-76F4-ACDC643EDF7E}"/>
              </a:ext>
            </a:extLst>
          </p:cNvPr>
          <p:cNvSpPr/>
          <p:nvPr/>
        </p:nvSpPr>
        <p:spPr>
          <a:xfrm>
            <a:off x="970959" y="3296995"/>
            <a:ext cx="1371600" cy="731520"/>
          </a:xfrm>
          <a:prstGeom prst="roundRect">
            <a:avLst/>
          </a:prstGeom>
          <a:solidFill>
            <a:srgbClr val="95DCF7"/>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tx1"/>
                </a:solidFill>
              </a:rPr>
              <a:t>Manually Curated</a:t>
            </a:r>
          </a:p>
          <a:p>
            <a:pPr algn="ctr"/>
            <a:r>
              <a:rPr lang="en-US" sz="900">
                <a:solidFill>
                  <a:schemeClr val="tx1"/>
                </a:solidFill>
              </a:rPr>
              <a:t>Manually or automatically created examples</a:t>
            </a:r>
          </a:p>
        </p:txBody>
      </p:sp>
      <p:sp>
        <p:nvSpPr>
          <p:cNvPr id="70" name="Rectangle: Rounded Corners 69">
            <a:extLst>
              <a:ext uri="{FF2B5EF4-FFF2-40B4-BE49-F238E27FC236}">
                <a16:creationId xmlns:a16="http://schemas.microsoft.com/office/drawing/2014/main" id="{D5743EB2-7893-2148-B070-1C9A05CFFFF9}"/>
              </a:ext>
            </a:extLst>
          </p:cNvPr>
          <p:cNvSpPr/>
          <p:nvPr/>
        </p:nvSpPr>
        <p:spPr>
          <a:xfrm>
            <a:off x="970959" y="4253539"/>
            <a:ext cx="1371600" cy="731520"/>
          </a:xfrm>
          <a:prstGeom prst="roundRect">
            <a:avLst/>
          </a:prstGeom>
          <a:solidFill>
            <a:srgbClr val="95DCF7"/>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tx1"/>
                </a:solidFill>
              </a:rPr>
              <a:t>Harvested</a:t>
            </a:r>
          </a:p>
          <a:p>
            <a:pPr algn="ctr"/>
            <a:r>
              <a:rPr lang="en-US" sz="900">
                <a:solidFill>
                  <a:schemeClr val="tx1"/>
                </a:solidFill>
              </a:rPr>
              <a:t>Examples provided by observability tool from users, sys logs</a:t>
            </a:r>
          </a:p>
        </p:txBody>
      </p:sp>
      <p:sp>
        <p:nvSpPr>
          <p:cNvPr id="71" name="Rectangle: Rounded Corners 70">
            <a:extLst>
              <a:ext uri="{FF2B5EF4-FFF2-40B4-BE49-F238E27FC236}">
                <a16:creationId xmlns:a16="http://schemas.microsoft.com/office/drawing/2014/main" id="{E8FD546A-E9A3-3846-2663-911482668AAC}"/>
              </a:ext>
            </a:extLst>
          </p:cNvPr>
          <p:cNvSpPr/>
          <p:nvPr/>
        </p:nvSpPr>
        <p:spPr>
          <a:xfrm>
            <a:off x="970959" y="5210082"/>
            <a:ext cx="1371600" cy="731520"/>
          </a:xfrm>
          <a:prstGeom prst="roundRect">
            <a:avLst/>
          </a:prstGeom>
          <a:solidFill>
            <a:srgbClr val="95DCF7"/>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a:solidFill>
                  <a:schemeClr val="tx1"/>
                </a:solidFill>
              </a:rPr>
              <a:t>Synthetic</a:t>
            </a:r>
          </a:p>
          <a:p>
            <a:pPr algn="ctr"/>
            <a:r>
              <a:rPr lang="en-US" sz="900">
                <a:solidFill>
                  <a:schemeClr val="tx1"/>
                </a:solidFill>
              </a:rPr>
              <a:t>Generative model-created examples</a:t>
            </a:r>
          </a:p>
        </p:txBody>
      </p:sp>
      <p:sp>
        <p:nvSpPr>
          <p:cNvPr id="34" name="Arrow: Right 33">
            <a:extLst>
              <a:ext uri="{FF2B5EF4-FFF2-40B4-BE49-F238E27FC236}">
                <a16:creationId xmlns:a16="http://schemas.microsoft.com/office/drawing/2014/main" id="{37A472EB-0069-CAF2-3CF3-809DD7AB9F4F}"/>
              </a:ext>
            </a:extLst>
          </p:cNvPr>
          <p:cNvSpPr/>
          <p:nvPr/>
        </p:nvSpPr>
        <p:spPr>
          <a:xfrm>
            <a:off x="2463246" y="4232745"/>
            <a:ext cx="1371600" cy="557357"/>
          </a:xfrm>
          <a:prstGeom prst="rightArrow">
            <a:avLst/>
          </a:prstGeom>
          <a:solidFill>
            <a:srgbClr val="CAEDFB"/>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algn="ctr"/>
            <a:endParaRPr lang="en-US" sz="1000" b="1" err="1">
              <a:solidFill>
                <a:schemeClr val="tx1"/>
              </a:solidFill>
            </a:endParaRPr>
          </a:p>
        </p:txBody>
      </p:sp>
      <p:sp>
        <p:nvSpPr>
          <p:cNvPr id="93" name="TextBox 92">
            <a:extLst>
              <a:ext uri="{FF2B5EF4-FFF2-40B4-BE49-F238E27FC236}">
                <a16:creationId xmlns:a16="http://schemas.microsoft.com/office/drawing/2014/main" id="{2AC62488-6FB1-AA7D-DC10-E23145049173}"/>
              </a:ext>
            </a:extLst>
          </p:cNvPr>
          <p:cNvSpPr txBox="1"/>
          <p:nvPr/>
        </p:nvSpPr>
        <p:spPr>
          <a:xfrm>
            <a:off x="2499711" y="4358713"/>
            <a:ext cx="1332835" cy="323165"/>
          </a:xfrm>
          <a:prstGeom prst="rect">
            <a:avLst/>
          </a:prstGeom>
          <a:noFill/>
        </p:spPr>
        <p:txBody>
          <a:bodyPr wrap="square">
            <a:spAutoFit/>
          </a:bodyPr>
          <a:lstStyle/>
          <a:p>
            <a:pPr>
              <a:lnSpc>
                <a:spcPts val="900"/>
              </a:lnSpc>
            </a:pPr>
            <a:r>
              <a:rPr lang="en-US" sz="900" b="1">
                <a:solidFill>
                  <a:schemeClr val="tx1"/>
                </a:solidFill>
              </a:rPr>
              <a:t>Provide </a:t>
            </a:r>
            <a:r>
              <a:rPr lang="en-US" sz="900" b="1"/>
              <a:t>example inputs and outputs</a:t>
            </a:r>
          </a:p>
        </p:txBody>
      </p:sp>
      <p:grpSp>
        <p:nvGrpSpPr>
          <p:cNvPr id="1035" name="Group 1034">
            <a:extLst>
              <a:ext uri="{FF2B5EF4-FFF2-40B4-BE49-F238E27FC236}">
                <a16:creationId xmlns:a16="http://schemas.microsoft.com/office/drawing/2014/main" id="{7F4A237E-2B54-14E2-D30B-92893D56310C}"/>
              </a:ext>
            </a:extLst>
          </p:cNvPr>
          <p:cNvGrpSpPr/>
          <p:nvPr/>
        </p:nvGrpSpPr>
        <p:grpSpPr>
          <a:xfrm>
            <a:off x="4857796" y="4417910"/>
            <a:ext cx="556878" cy="413694"/>
            <a:chOff x="4603857" y="-640781"/>
            <a:chExt cx="556878" cy="413694"/>
          </a:xfrm>
        </p:grpSpPr>
        <p:grpSp>
          <p:nvGrpSpPr>
            <p:cNvPr id="99" name="Group 40">
              <a:extLst>
                <a:ext uri="{FF2B5EF4-FFF2-40B4-BE49-F238E27FC236}">
                  <a16:creationId xmlns:a16="http://schemas.microsoft.com/office/drawing/2014/main" id="{1B91D3F9-2969-CC52-F9E9-9FA48D668084}"/>
                </a:ext>
              </a:extLst>
            </p:cNvPr>
            <p:cNvGrpSpPr>
              <a:grpSpLocks noChangeAspect="1"/>
            </p:cNvGrpSpPr>
            <p:nvPr/>
          </p:nvGrpSpPr>
          <p:grpSpPr bwMode="auto">
            <a:xfrm>
              <a:off x="4603857" y="-520991"/>
              <a:ext cx="110981" cy="148207"/>
              <a:chOff x="4533" y="439"/>
              <a:chExt cx="319" cy="426"/>
            </a:xfrm>
            <a:solidFill>
              <a:srgbClr val="50C4F2"/>
            </a:solidFill>
          </p:grpSpPr>
          <p:sp>
            <p:nvSpPr>
              <p:cNvPr id="100" name="Freeform 41">
                <a:extLst>
                  <a:ext uri="{FF2B5EF4-FFF2-40B4-BE49-F238E27FC236}">
                    <a16:creationId xmlns:a16="http://schemas.microsoft.com/office/drawing/2014/main" id="{94CD20A8-8B43-F3F6-6062-DD9D88954012}"/>
                  </a:ext>
                </a:extLst>
              </p:cNvPr>
              <p:cNvSpPr>
                <a:spLocks noEditPoints="1"/>
              </p:cNvSpPr>
              <p:nvPr/>
            </p:nvSpPr>
            <p:spPr bwMode="auto">
              <a:xfrm>
                <a:off x="4533" y="439"/>
                <a:ext cx="319" cy="426"/>
              </a:xfrm>
              <a:custGeom>
                <a:avLst/>
                <a:gdLst>
                  <a:gd name="T0" fmla="*/ 210 w 216"/>
                  <a:gd name="T1" fmla="*/ 288 h 288"/>
                  <a:gd name="T2" fmla="*/ 6 w 216"/>
                  <a:gd name="T3" fmla="*/ 288 h 288"/>
                  <a:gd name="T4" fmla="*/ 0 w 216"/>
                  <a:gd name="T5" fmla="*/ 282 h 288"/>
                  <a:gd name="T6" fmla="*/ 0 w 216"/>
                  <a:gd name="T7" fmla="*/ 6 h 288"/>
                  <a:gd name="T8" fmla="*/ 6 w 216"/>
                  <a:gd name="T9" fmla="*/ 0 h 288"/>
                  <a:gd name="T10" fmla="*/ 138 w 216"/>
                  <a:gd name="T11" fmla="*/ 0 h 288"/>
                  <a:gd name="T12" fmla="*/ 143 w 216"/>
                  <a:gd name="T13" fmla="*/ 1 h 288"/>
                  <a:gd name="T14" fmla="*/ 215 w 216"/>
                  <a:gd name="T15" fmla="*/ 73 h 288"/>
                  <a:gd name="T16" fmla="*/ 216 w 216"/>
                  <a:gd name="T17" fmla="*/ 78 h 288"/>
                  <a:gd name="T18" fmla="*/ 216 w 216"/>
                  <a:gd name="T19" fmla="*/ 282 h 288"/>
                  <a:gd name="T20" fmla="*/ 210 w 216"/>
                  <a:gd name="T21" fmla="*/ 288 h 288"/>
                  <a:gd name="T22" fmla="*/ 12 w 216"/>
                  <a:gd name="T23" fmla="*/ 276 h 288"/>
                  <a:gd name="T24" fmla="*/ 204 w 216"/>
                  <a:gd name="T25" fmla="*/ 276 h 288"/>
                  <a:gd name="T26" fmla="*/ 204 w 216"/>
                  <a:gd name="T27" fmla="*/ 80 h 288"/>
                  <a:gd name="T28" fmla="*/ 136 w 216"/>
                  <a:gd name="T29" fmla="*/ 12 h 288"/>
                  <a:gd name="T30" fmla="*/ 12 w 216"/>
                  <a:gd name="T31" fmla="*/ 12 h 288"/>
                  <a:gd name="T32" fmla="*/ 12 w 216"/>
                  <a:gd name="T33"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288">
                    <a:moveTo>
                      <a:pt x="210" y="288"/>
                    </a:moveTo>
                    <a:cubicBezTo>
                      <a:pt x="6" y="288"/>
                      <a:pt x="6" y="288"/>
                      <a:pt x="6" y="288"/>
                    </a:cubicBezTo>
                    <a:cubicBezTo>
                      <a:pt x="3" y="288"/>
                      <a:pt x="0" y="285"/>
                      <a:pt x="0" y="282"/>
                    </a:cubicBezTo>
                    <a:cubicBezTo>
                      <a:pt x="0" y="6"/>
                      <a:pt x="0" y="6"/>
                      <a:pt x="0" y="6"/>
                    </a:cubicBezTo>
                    <a:cubicBezTo>
                      <a:pt x="0" y="2"/>
                      <a:pt x="3" y="0"/>
                      <a:pt x="6" y="0"/>
                    </a:cubicBezTo>
                    <a:cubicBezTo>
                      <a:pt x="138" y="0"/>
                      <a:pt x="138" y="0"/>
                      <a:pt x="138" y="0"/>
                    </a:cubicBezTo>
                    <a:cubicBezTo>
                      <a:pt x="140" y="0"/>
                      <a:pt x="142" y="0"/>
                      <a:pt x="143" y="1"/>
                    </a:cubicBezTo>
                    <a:cubicBezTo>
                      <a:pt x="215" y="73"/>
                      <a:pt x="215" y="73"/>
                      <a:pt x="215" y="73"/>
                    </a:cubicBezTo>
                    <a:cubicBezTo>
                      <a:pt x="216" y="75"/>
                      <a:pt x="216" y="76"/>
                      <a:pt x="216" y="78"/>
                    </a:cubicBezTo>
                    <a:cubicBezTo>
                      <a:pt x="216" y="282"/>
                      <a:pt x="216" y="282"/>
                      <a:pt x="216" y="282"/>
                    </a:cubicBezTo>
                    <a:cubicBezTo>
                      <a:pt x="216" y="285"/>
                      <a:pt x="214" y="288"/>
                      <a:pt x="210" y="288"/>
                    </a:cubicBezTo>
                    <a:close/>
                    <a:moveTo>
                      <a:pt x="12" y="276"/>
                    </a:moveTo>
                    <a:cubicBezTo>
                      <a:pt x="204" y="276"/>
                      <a:pt x="204" y="276"/>
                      <a:pt x="204" y="276"/>
                    </a:cubicBezTo>
                    <a:cubicBezTo>
                      <a:pt x="204" y="80"/>
                      <a:pt x="204" y="80"/>
                      <a:pt x="204" y="80"/>
                    </a:cubicBezTo>
                    <a:cubicBezTo>
                      <a:pt x="136" y="12"/>
                      <a:pt x="136" y="12"/>
                      <a:pt x="13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1" name="Freeform 42">
                <a:extLst>
                  <a:ext uri="{FF2B5EF4-FFF2-40B4-BE49-F238E27FC236}">
                    <a16:creationId xmlns:a16="http://schemas.microsoft.com/office/drawing/2014/main" id="{13E81C5F-37D7-7570-C210-060E83D200B3}"/>
                  </a:ext>
                </a:extLst>
              </p:cNvPr>
              <p:cNvSpPr>
                <a:spLocks/>
              </p:cNvSpPr>
              <p:nvPr/>
            </p:nvSpPr>
            <p:spPr bwMode="auto">
              <a:xfrm>
                <a:off x="4728" y="439"/>
                <a:ext cx="124" cy="124"/>
              </a:xfrm>
              <a:custGeom>
                <a:avLst/>
                <a:gdLst>
                  <a:gd name="T0" fmla="*/ 78 w 84"/>
                  <a:gd name="T1" fmla="*/ 84 h 84"/>
                  <a:gd name="T2" fmla="*/ 6 w 84"/>
                  <a:gd name="T3" fmla="*/ 84 h 84"/>
                  <a:gd name="T4" fmla="*/ 0 w 84"/>
                  <a:gd name="T5" fmla="*/ 78 h 84"/>
                  <a:gd name="T6" fmla="*/ 0 w 84"/>
                  <a:gd name="T7" fmla="*/ 6 h 84"/>
                  <a:gd name="T8" fmla="*/ 6 w 84"/>
                  <a:gd name="T9" fmla="*/ 0 h 84"/>
                  <a:gd name="T10" fmla="*/ 12 w 84"/>
                  <a:gd name="T11" fmla="*/ 6 h 84"/>
                  <a:gd name="T12" fmla="*/ 12 w 84"/>
                  <a:gd name="T13" fmla="*/ 72 h 84"/>
                  <a:gd name="T14" fmla="*/ 78 w 84"/>
                  <a:gd name="T15" fmla="*/ 72 h 84"/>
                  <a:gd name="T16" fmla="*/ 84 w 84"/>
                  <a:gd name="T17" fmla="*/ 78 h 84"/>
                  <a:gd name="T18" fmla="*/ 78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78" y="84"/>
                    </a:moveTo>
                    <a:cubicBezTo>
                      <a:pt x="6" y="84"/>
                      <a:pt x="6" y="84"/>
                      <a:pt x="6" y="84"/>
                    </a:cubicBezTo>
                    <a:cubicBezTo>
                      <a:pt x="3" y="84"/>
                      <a:pt x="0" y="81"/>
                      <a:pt x="0" y="78"/>
                    </a:cubicBezTo>
                    <a:cubicBezTo>
                      <a:pt x="0" y="6"/>
                      <a:pt x="0" y="6"/>
                      <a:pt x="0" y="6"/>
                    </a:cubicBezTo>
                    <a:cubicBezTo>
                      <a:pt x="0" y="2"/>
                      <a:pt x="3" y="0"/>
                      <a:pt x="6" y="0"/>
                    </a:cubicBezTo>
                    <a:cubicBezTo>
                      <a:pt x="10" y="0"/>
                      <a:pt x="12" y="2"/>
                      <a:pt x="12" y="6"/>
                    </a:cubicBezTo>
                    <a:cubicBezTo>
                      <a:pt x="12" y="72"/>
                      <a:pt x="12" y="72"/>
                      <a:pt x="12" y="72"/>
                    </a:cubicBezTo>
                    <a:cubicBezTo>
                      <a:pt x="78" y="72"/>
                      <a:pt x="78" y="72"/>
                      <a:pt x="78" y="72"/>
                    </a:cubicBezTo>
                    <a:cubicBezTo>
                      <a:pt x="82" y="72"/>
                      <a:pt x="84" y="74"/>
                      <a:pt x="84" y="78"/>
                    </a:cubicBezTo>
                    <a:cubicBezTo>
                      <a:pt x="84" y="81"/>
                      <a:pt x="82" y="84"/>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2" name="Freeform 43">
                <a:extLst>
                  <a:ext uri="{FF2B5EF4-FFF2-40B4-BE49-F238E27FC236}">
                    <a16:creationId xmlns:a16="http://schemas.microsoft.com/office/drawing/2014/main" id="{50F403C3-331F-E103-91FD-0AF8E114D106}"/>
                  </a:ext>
                </a:extLst>
              </p:cNvPr>
              <p:cNvSpPr>
                <a:spLocks/>
              </p:cNvSpPr>
              <p:nvPr/>
            </p:nvSpPr>
            <p:spPr bwMode="auto">
              <a:xfrm>
                <a:off x="4604" y="563"/>
                <a:ext cx="97" cy="18"/>
              </a:xfrm>
              <a:custGeom>
                <a:avLst/>
                <a:gdLst>
                  <a:gd name="T0" fmla="*/ 60 w 66"/>
                  <a:gd name="T1" fmla="*/ 12 h 12"/>
                  <a:gd name="T2" fmla="*/ 6 w 66"/>
                  <a:gd name="T3" fmla="*/ 12 h 12"/>
                  <a:gd name="T4" fmla="*/ 0 w 66"/>
                  <a:gd name="T5" fmla="*/ 6 h 12"/>
                  <a:gd name="T6" fmla="*/ 6 w 66"/>
                  <a:gd name="T7" fmla="*/ 0 h 12"/>
                  <a:gd name="T8" fmla="*/ 60 w 66"/>
                  <a:gd name="T9" fmla="*/ 0 h 12"/>
                  <a:gd name="T10" fmla="*/ 66 w 66"/>
                  <a:gd name="T11" fmla="*/ 6 h 12"/>
                  <a:gd name="T12" fmla="*/ 60 w 6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6" h="12">
                    <a:moveTo>
                      <a:pt x="60" y="12"/>
                    </a:moveTo>
                    <a:cubicBezTo>
                      <a:pt x="6" y="12"/>
                      <a:pt x="6" y="12"/>
                      <a:pt x="6" y="12"/>
                    </a:cubicBezTo>
                    <a:cubicBezTo>
                      <a:pt x="3" y="12"/>
                      <a:pt x="0" y="9"/>
                      <a:pt x="0" y="6"/>
                    </a:cubicBezTo>
                    <a:cubicBezTo>
                      <a:pt x="0" y="2"/>
                      <a:pt x="3" y="0"/>
                      <a:pt x="6" y="0"/>
                    </a:cubicBezTo>
                    <a:cubicBezTo>
                      <a:pt x="60" y="0"/>
                      <a:pt x="60" y="0"/>
                      <a:pt x="60" y="0"/>
                    </a:cubicBezTo>
                    <a:cubicBezTo>
                      <a:pt x="64" y="0"/>
                      <a:pt x="66" y="2"/>
                      <a:pt x="66" y="6"/>
                    </a:cubicBezTo>
                    <a:cubicBezTo>
                      <a:pt x="66" y="9"/>
                      <a:pt x="64"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3" name="Freeform 44">
                <a:extLst>
                  <a:ext uri="{FF2B5EF4-FFF2-40B4-BE49-F238E27FC236}">
                    <a16:creationId xmlns:a16="http://schemas.microsoft.com/office/drawing/2014/main" id="{2E877778-EAE3-F4C1-2CF9-52C3EB417012}"/>
                  </a:ext>
                </a:extLst>
              </p:cNvPr>
              <p:cNvSpPr>
                <a:spLocks/>
              </p:cNvSpPr>
              <p:nvPr/>
            </p:nvSpPr>
            <p:spPr bwMode="auto">
              <a:xfrm>
                <a:off x="4604" y="617"/>
                <a:ext cx="177" cy="17"/>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4" name="Freeform 45">
                <a:extLst>
                  <a:ext uri="{FF2B5EF4-FFF2-40B4-BE49-F238E27FC236}">
                    <a16:creationId xmlns:a16="http://schemas.microsoft.com/office/drawing/2014/main" id="{1D501969-CAE9-1487-8B90-A52A2BC80ECB}"/>
                  </a:ext>
                </a:extLst>
              </p:cNvPr>
              <p:cNvSpPr>
                <a:spLocks/>
              </p:cNvSpPr>
              <p:nvPr/>
            </p:nvSpPr>
            <p:spPr bwMode="auto">
              <a:xfrm>
                <a:off x="4604" y="670"/>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5" name="Freeform 46">
                <a:extLst>
                  <a:ext uri="{FF2B5EF4-FFF2-40B4-BE49-F238E27FC236}">
                    <a16:creationId xmlns:a16="http://schemas.microsoft.com/office/drawing/2014/main" id="{83DB692A-B363-BA67-23CD-1D0F984F7BD4}"/>
                  </a:ext>
                </a:extLst>
              </p:cNvPr>
              <p:cNvSpPr>
                <a:spLocks/>
              </p:cNvSpPr>
              <p:nvPr/>
            </p:nvSpPr>
            <p:spPr bwMode="auto">
              <a:xfrm>
                <a:off x="4604" y="723"/>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6" name="Freeform 47">
                <a:extLst>
                  <a:ext uri="{FF2B5EF4-FFF2-40B4-BE49-F238E27FC236}">
                    <a16:creationId xmlns:a16="http://schemas.microsoft.com/office/drawing/2014/main" id="{F2D5048B-74D7-0114-DA42-4ECAB4FBE559}"/>
                  </a:ext>
                </a:extLst>
              </p:cNvPr>
              <p:cNvSpPr>
                <a:spLocks/>
              </p:cNvSpPr>
              <p:nvPr/>
            </p:nvSpPr>
            <p:spPr bwMode="auto">
              <a:xfrm>
                <a:off x="4604" y="776"/>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07" name="Group 4">
              <a:extLst>
                <a:ext uri="{FF2B5EF4-FFF2-40B4-BE49-F238E27FC236}">
                  <a16:creationId xmlns:a16="http://schemas.microsoft.com/office/drawing/2014/main" id="{0FAA618A-B920-6359-659A-10E628BB515F}"/>
                </a:ext>
              </a:extLst>
            </p:cNvPr>
            <p:cNvGrpSpPr>
              <a:grpSpLocks noChangeAspect="1"/>
            </p:cNvGrpSpPr>
            <p:nvPr/>
          </p:nvGrpSpPr>
          <p:grpSpPr bwMode="auto">
            <a:xfrm>
              <a:off x="4712728" y="-492737"/>
              <a:ext cx="338313" cy="265650"/>
              <a:chOff x="526" y="708"/>
              <a:chExt cx="433" cy="340"/>
            </a:xfrm>
            <a:solidFill>
              <a:srgbClr val="00B050"/>
            </a:solidFill>
          </p:grpSpPr>
          <p:sp>
            <p:nvSpPr>
              <p:cNvPr id="108" name="Freeform 5">
                <a:extLst>
                  <a:ext uri="{FF2B5EF4-FFF2-40B4-BE49-F238E27FC236}">
                    <a16:creationId xmlns:a16="http://schemas.microsoft.com/office/drawing/2014/main" id="{9FF159D2-8468-1CFA-FD1A-43CCCA93069F}"/>
                  </a:ext>
                </a:extLst>
              </p:cNvPr>
              <p:cNvSpPr>
                <a:spLocks/>
              </p:cNvSpPr>
              <p:nvPr/>
            </p:nvSpPr>
            <p:spPr bwMode="auto">
              <a:xfrm>
                <a:off x="724" y="760"/>
                <a:ext cx="19" cy="288"/>
              </a:xfrm>
              <a:custGeom>
                <a:avLst/>
                <a:gdLst>
                  <a:gd name="T0" fmla="*/ 6 w 12"/>
                  <a:gd name="T1" fmla="*/ 193 h 193"/>
                  <a:gd name="T2" fmla="*/ 0 w 12"/>
                  <a:gd name="T3" fmla="*/ 187 h 193"/>
                  <a:gd name="T4" fmla="*/ 0 w 12"/>
                  <a:gd name="T5" fmla="*/ 6 h 193"/>
                  <a:gd name="T6" fmla="*/ 6 w 12"/>
                  <a:gd name="T7" fmla="*/ 0 h 193"/>
                  <a:gd name="T8" fmla="*/ 12 w 12"/>
                  <a:gd name="T9" fmla="*/ 6 h 193"/>
                  <a:gd name="T10" fmla="*/ 12 w 12"/>
                  <a:gd name="T11" fmla="*/ 187 h 193"/>
                  <a:gd name="T12" fmla="*/ 6 w 12"/>
                  <a:gd name="T13" fmla="*/ 193 h 193"/>
                </a:gdLst>
                <a:ahLst/>
                <a:cxnLst>
                  <a:cxn ang="0">
                    <a:pos x="T0" y="T1"/>
                  </a:cxn>
                  <a:cxn ang="0">
                    <a:pos x="T2" y="T3"/>
                  </a:cxn>
                  <a:cxn ang="0">
                    <a:pos x="T4" y="T5"/>
                  </a:cxn>
                  <a:cxn ang="0">
                    <a:pos x="T6" y="T7"/>
                  </a:cxn>
                  <a:cxn ang="0">
                    <a:pos x="T8" y="T9"/>
                  </a:cxn>
                  <a:cxn ang="0">
                    <a:pos x="T10" y="T11"/>
                  </a:cxn>
                  <a:cxn ang="0">
                    <a:pos x="T12" y="T13"/>
                  </a:cxn>
                </a:cxnLst>
                <a:rect l="0" t="0" r="r" b="b"/>
                <a:pathLst>
                  <a:path w="12" h="193">
                    <a:moveTo>
                      <a:pt x="6" y="193"/>
                    </a:moveTo>
                    <a:cubicBezTo>
                      <a:pt x="3" y="193"/>
                      <a:pt x="0" y="191"/>
                      <a:pt x="0" y="187"/>
                    </a:cubicBezTo>
                    <a:cubicBezTo>
                      <a:pt x="0" y="6"/>
                      <a:pt x="0" y="6"/>
                      <a:pt x="0" y="6"/>
                    </a:cubicBezTo>
                    <a:cubicBezTo>
                      <a:pt x="0" y="3"/>
                      <a:pt x="3" y="0"/>
                      <a:pt x="6" y="0"/>
                    </a:cubicBezTo>
                    <a:cubicBezTo>
                      <a:pt x="9" y="0"/>
                      <a:pt x="12" y="3"/>
                      <a:pt x="12" y="6"/>
                    </a:cubicBezTo>
                    <a:cubicBezTo>
                      <a:pt x="12" y="187"/>
                      <a:pt x="12" y="187"/>
                      <a:pt x="12" y="187"/>
                    </a:cubicBezTo>
                    <a:cubicBezTo>
                      <a:pt x="12" y="191"/>
                      <a:pt x="9" y="193"/>
                      <a:pt x="6" y="1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09" name="Freeform 6">
                <a:extLst>
                  <a:ext uri="{FF2B5EF4-FFF2-40B4-BE49-F238E27FC236}">
                    <a16:creationId xmlns:a16="http://schemas.microsoft.com/office/drawing/2014/main" id="{ABF8421D-63BC-3551-FFB5-90987FD23538}"/>
                  </a:ext>
                </a:extLst>
              </p:cNvPr>
              <p:cNvSpPr>
                <a:spLocks/>
              </p:cNvSpPr>
              <p:nvPr/>
            </p:nvSpPr>
            <p:spPr bwMode="auto">
              <a:xfrm>
                <a:off x="670" y="1030"/>
                <a:ext cx="126" cy="18"/>
              </a:xfrm>
              <a:custGeom>
                <a:avLst/>
                <a:gdLst>
                  <a:gd name="T0" fmla="*/ 76 w 82"/>
                  <a:gd name="T1" fmla="*/ 12 h 12"/>
                  <a:gd name="T2" fmla="*/ 6 w 82"/>
                  <a:gd name="T3" fmla="*/ 12 h 12"/>
                  <a:gd name="T4" fmla="*/ 0 w 82"/>
                  <a:gd name="T5" fmla="*/ 6 h 12"/>
                  <a:gd name="T6" fmla="*/ 6 w 82"/>
                  <a:gd name="T7" fmla="*/ 0 h 12"/>
                  <a:gd name="T8" fmla="*/ 76 w 82"/>
                  <a:gd name="T9" fmla="*/ 0 h 12"/>
                  <a:gd name="T10" fmla="*/ 82 w 82"/>
                  <a:gd name="T11" fmla="*/ 6 h 12"/>
                  <a:gd name="T12" fmla="*/ 76 w 8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82" h="12">
                    <a:moveTo>
                      <a:pt x="76" y="12"/>
                    </a:moveTo>
                    <a:cubicBezTo>
                      <a:pt x="6" y="12"/>
                      <a:pt x="6" y="12"/>
                      <a:pt x="6" y="12"/>
                    </a:cubicBezTo>
                    <a:cubicBezTo>
                      <a:pt x="3" y="12"/>
                      <a:pt x="0" y="10"/>
                      <a:pt x="0" y="6"/>
                    </a:cubicBezTo>
                    <a:cubicBezTo>
                      <a:pt x="0" y="3"/>
                      <a:pt x="3" y="0"/>
                      <a:pt x="6" y="0"/>
                    </a:cubicBezTo>
                    <a:cubicBezTo>
                      <a:pt x="76" y="0"/>
                      <a:pt x="76" y="0"/>
                      <a:pt x="76" y="0"/>
                    </a:cubicBezTo>
                    <a:cubicBezTo>
                      <a:pt x="79" y="0"/>
                      <a:pt x="82" y="3"/>
                      <a:pt x="82" y="6"/>
                    </a:cubicBezTo>
                    <a:cubicBezTo>
                      <a:pt x="82" y="10"/>
                      <a:pt x="79" y="12"/>
                      <a:pt x="7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0" name="Freeform 7">
                <a:extLst>
                  <a:ext uri="{FF2B5EF4-FFF2-40B4-BE49-F238E27FC236}">
                    <a16:creationId xmlns:a16="http://schemas.microsoft.com/office/drawing/2014/main" id="{99D68377-135B-3C2D-460E-6DE65275D11F}"/>
                  </a:ext>
                </a:extLst>
              </p:cNvPr>
              <p:cNvSpPr>
                <a:spLocks/>
              </p:cNvSpPr>
              <p:nvPr/>
            </p:nvSpPr>
            <p:spPr bwMode="auto">
              <a:xfrm>
                <a:off x="526" y="727"/>
                <a:ext cx="146" cy="161"/>
              </a:xfrm>
              <a:custGeom>
                <a:avLst/>
                <a:gdLst>
                  <a:gd name="T0" fmla="*/ 88 w 95"/>
                  <a:gd name="T1" fmla="*/ 107 h 108"/>
                  <a:gd name="T2" fmla="*/ 83 w 95"/>
                  <a:gd name="T3" fmla="*/ 104 h 108"/>
                  <a:gd name="T4" fmla="*/ 47 w 95"/>
                  <a:gd name="T5" fmla="*/ 21 h 108"/>
                  <a:gd name="T6" fmla="*/ 12 w 95"/>
                  <a:gd name="T7" fmla="*/ 104 h 108"/>
                  <a:gd name="T8" fmla="*/ 4 w 95"/>
                  <a:gd name="T9" fmla="*/ 107 h 108"/>
                  <a:gd name="T10" fmla="*/ 1 w 95"/>
                  <a:gd name="T11" fmla="*/ 99 h 108"/>
                  <a:gd name="T12" fmla="*/ 42 w 95"/>
                  <a:gd name="T13" fmla="*/ 3 h 108"/>
                  <a:gd name="T14" fmla="*/ 47 w 95"/>
                  <a:gd name="T15" fmla="*/ 0 h 108"/>
                  <a:gd name="T16" fmla="*/ 47 w 95"/>
                  <a:gd name="T17" fmla="*/ 0 h 108"/>
                  <a:gd name="T18" fmla="*/ 53 w 95"/>
                  <a:gd name="T19" fmla="*/ 3 h 108"/>
                  <a:gd name="T20" fmla="*/ 94 w 95"/>
                  <a:gd name="T21" fmla="*/ 99 h 108"/>
                  <a:gd name="T22" fmla="*/ 90 w 95"/>
                  <a:gd name="T23" fmla="*/ 107 h 108"/>
                  <a:gd name="T24" fmla="*/ 88 w 95"/>
                  <a:gd name="T25" fmla="*/ 10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08">
                    <a:moveTo>
                      <a:pt x="88" y="107"/>
                    </a:moveTo>
                    <a:cubicBezTo>
                      <a:pt x="86" y="107"/>
                      <a:pt x="84" y="106"/>
                      <a:pt x="83" y="104"/>
                    </a:cubicBezTo>
                    <a:cubicBezTo>
                      <a:pt x="47" y="21"/>
                      <a:pt x="47" y="21"/>
                      <a:pt x="47" y="21"/>
                    </a:cubicBezTo>
                    <a:cubicBezTo>
                      <a:pt x="12" y="104"/>
                      <a:pt x="12" y="104"/>
                      <a:pt x="12" y="104"/>
                    </a:cubicBezTo>
                    <a:cubicBezTo>
                      <a:pt x="11" y="107"/>
                      <a:pt x="7" y="108"/>
                      <a:pt x="4" y="107"/>
                    </a:cubicBezTo>
                    <a:cubicBezTo>
                      <a:pt x="1" y="105"/>
                      <a:pt x="0" y="102"/>
                      <a:pt x="1" y="99"/>
                    </a:cubicBezTo>
                    <a:cubicBezTo>
                      <a:pt x="42" y="3"/>
                      <a:pt x="42" y="3"/>
                      <a:pt x="42" y="3"/>
                    </a:cubicBezTo>
                    <a:cubicBezTo>
                      <a:pt x="43" y="1"/>
                      <a:pt x="45" y="0"/>
                      <a:pt x="47" y="0"/>
                    </a:cubicBezTo>
                    <a:cubicBezTo>
                      <a:pt x="47" y="0"/>
                      <a:pt x="47" y="0"/>
                      <a:pt x="47" y="0"/>
                    </a:cubicBezTo>
                    <a:cubicBezTo>
                      <a:pt x="50" y="0"/>
                      <a:pt x="52" y="1"/>
                      <a:pt x="53" y="3"/>
                    </a:cubicBezTo>
                    <a:cubicBezTo>
                      <a:pt x="94" y="99"/>
                      <a:pt x="94" y="99"/>
                      <a:pt x="94" y="99"/>
                    </a:cubicBezTo>
                    <a:cubicBezTo>
                      <a:pt x="95" y="102"/>
                      <a:pt x="94" y="105"/>
                      <a:pt x="90" y="107"/>
                    </a:cubicBezTo>
                    <a:cubicBezTo>
                      <a:pt x="90" y="107"/>
                      <a:pt x="89" y="107"/>
                      <a:pt x="88"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1" name="Freeform 8">
                <a:extLst>
                  <a:ext uri="{FF2B5EF4-FFF2-40B4-BE49-F238E27FC236}">
                    <a16:creationId xmlns:a16="http://schemas.microsoft.com/office/drawing/2014/main" id="{2AFF4E84-4043-4A16-3ADE-F4957C7A1B77}"/>
                  </a:ext>
                </a:extLst>
              </p:cNvPr>
              <p:cNvSpPr>
                <a:spLocks noEditPoints="1"/>
              </p:cNvSpPr>
              <p:nvPr/>
            </p:nvSpPr>
            <p:spPr bwMode="auto">
              <a:xfrm>
                <a:off x="697" y="708"/>
                <a:ext cx="73" cy="70"/>
              </a:xfrm>
              <a:custGeom>
                <a:avLst/>
                <a:gdLst>
                  <a:gd name="T0" fmla="*/ 24 w 48"/>
                  <a:gd name="T1" fmla="*/ 47 h 47"/>
                  <a:gd name="T2" fmla="*/ 0 w 48"/>
                  <a:gd name="T3" fmla="*/ 24 h 47"/>
                  <a:gd name="T4" fmla="*/ 24 w 48"/>
                  <a:gd name="T5" fmla="*/ 0 h 47"/>
                  <a:gd name="T6" fmla="*/ 48 w 48"/>
                  <a:gd name="T7" fmla="*/ 24 h 47"/>
                  <a:gd name="T8" fmla="*/ 24 w 48"/>
                  <a:gd name="T9" fmla="*/ 47 h 47"/>
                  <a:gd name="T10" fmla="*/ 24 w 48"/>
                  <a:gd name="T11" fmla="*/ 12 h 47"/>
                  <a:gd name="T12" fmla="*/ 12 w 48"/>
                  <a:gd name="T13" fmla="*/ 24 h 47"/>
                  <a:gd name="T14" fmla="*/ 24 w 48"/>
                  <a:gd name="T15" fmla="*/ 35 h 47"/>
                  <a:gd name="T16" fmla="*/ 36 w 48"/>
                  <a:gd name="T17" fmla="*/ 24 h 47"/>
                  <a:gd name="T18" fmla="*/ 24 w 48"/>
                  <a:gd name="T19"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7">
                    <a:moveTo>
                      <a:pt x="24" y="47"/>
                    </a:moveTo>
                    <a:cubicBezTo>
                      <a:pt x="11" y="47"/>
                      <a:pt x="0" y="37"/>
                      <a:pt x="0" y="24"/>
                    </a:cubicBezTo>
                    <a:cubicBezTo>
                      <a:pt x="0" y="11"/>
                      <a:pt x="11" y="0"/>
                      <a:pt x="24" y="0"/>
                    </a:cubicBezTo>
                    <a:cubicBezTo>
                      <a:pt x="37" y="0"/>
                      <a:pt x="48" y="11"/>
                      <a:pt x="48" y="24"/>
                    </a:cubicBezTo>
                    <a:cubicBezTo>
                      <a:pt x="48" y="37"/>
                      <a:pt x="37" y="47"/>
                      <a:pt x="24" y="47"/>
                    </a:cubicBezTo>
                    <a:close/>
                    <a:moveTo>
                      <a:pt x="24" y="12"/>
                    </a:moveTo>
                    <a:cubicBezTo>
                      <a:pt x="18" y="12"/>
                      <a:pt x="12" y="17"/>
                      <a:pt x="12" y="24"/>
                    </a:cubicBezTo>
                    <a:cubicBezTo>
                      <a:pt x="12" y="30"/>
                      <a:pt x="18" y="35"/>
                      <a:pt x="24" y="35"/>
                    </a:cubicBezTo>
                    <a:cubicBezTo>
                      <a:pt x="30" y="35"/>
                      <a:pt x="36" y="30"/>
                      <a:pt x="36" y="24"/>
                    </a:cubicBezTo>
                    <a:cubicBezTo>
                      <a:pt x="36" y="17"/>
                      <a:pt x="30"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2" name="Freeform 9">
                <a:extLst>
                  <a:ext uri="{FF2B5EF4-FFF2-40B4-BE49-F238E27FC236}">
                    <a16:creationId xmlns:a16="http://schemas.microsoft.com/office/drawing/2014/main" id="{1D9BCB18-3BE9-F992-58A3-F95D34940DC2}"/>
                  </a:ext>
                </a:extLst>
              </p:cNvPr>
              <p:cNvSpPr>
                <a:spLocks noEditPoints="1"/>
              </p:cNvSpPr>
              <p:nvPr/>
            </p:nvSpPr>
            <p:spPr bwMode="auto">
              <a:xfrm>
                <a:off x="528" y="869"/>
                <a:ext cx="142" cy="84"/>
              </a:xfrm>
              <a:custGeom>
                <a:avLst/>
                <a:gdLst>
                  <a:gd name="T0" fmla="*/ 46 w 93"/>
                  <a:gd name="T1" fmla="*/ 56 h 56"/>
                  <a:gd name="T2" fmla="*/ 0 w 93"/>
                  <a:gd name="T3" fmla="*/ 6 h 56"/>
                  <a:gd name="T4" fmla="*/ 6 w 93"/>
                  <a:gd name="T5" fmla="*/ 0 h 56"/>
                  <a:gd name="T6" fmla="*/ 87 w 93"/>
                  <a:gd name="T7" fmla="*/ 0 h 56"/>
                  <a:gd name="T8" fmla="*/ 93 w 93"/>
                  <a:gd name="T9" fmla="*/ 6 h 56"/>
                  <a:gd name="T10" fmla="*/ 46 w 93"/>
                  <a:gd name="T11" fmla="*/ 56 h 56"/>
                  <a:gd name="T12" fmla="*/ 12 w 93"/>
                  <a:gd name="T13" fmla="*/ 12 h 56"/>
                  <a:gd name="T14" fmla="*/ 46 w 93"/>
                  <a:gd name="T15" fmla="*/ 44 h 56"/>
                  <a:gd name="T16" fmla="*/ 81 w 93"/>
                  <a:gd name="T17" fmla="*/ 12 h 56"/>
                  <a:gd name="T18" fmla="*/ 12 w 93"/>
                  <a:gd name="T19" fmla="*/ 1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56">
                    <a:moveTo>
                      <a:pt x="46" y="56"/>
                    </a:moveTo>
                    <a:cubicBezTo>
                      <a:pt x="20" y="56"/>
                      <a:pt x="0" y="35"/>
                      <a:pt x="0" y="6"/>
                    </a:cubicBezTo>
                    <a:cubicBezTo>
                      <a:pt x="0" y="3"/>
                      <a:pt x="2" y="0"/>
                      <a:pt x="6" y="0"/>
                    </a:cubicBezTo>
                    <a:cubicBezTo>
                      <a:pt x="87" y="0"/>
                      <a:pt x="87" y="0"/>
                      <a:pt x="87" y="0"/>
                    </a:cubicBezTo>
                    <a:cubicBezTo>
                      <a:pt x="91" y="0"/>
                      <a:pt x="93" y="3"/>
                      <a:pt x="93" y="6"/>
                    </a:cubicBezTo>
                    <a:cubicBezTo>
                      <a:pt x="93" y="35"/>
                      <a:pt x="73" y="56"/>
                      <a:pt x="46" y="56"/>
                    </a:cubicBezTo>
                    <a:close/>
                    <a:moveTo>
                      <a:pt x="12" y="12"/>
                    </a:moveTo>
                    <a:cubicBezTo>
                      <a:pt x="14" y="31"/>
                      <a:pt x="28" y="44"/>
                      <a:pt x="46" y="44"/>
                    </a:cubicBezTo>
                    <a:cubicBezTo>
                      <a:pt x="64" y="44"/>
                      <a:pt x="78" y="31"/>
                      <a:pt x="81" y="12"/>
                    </a:cubicBezTo>
                    <a:lnTo>
                      <a:pt x="1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3" name="Freeform 10">
                <a:extLst>
                  <a:ext uri="{FF2B5EF4-FFF2-40B4-BE49-F238E27FC236}">
                    <a16:creationId xmlns:a16="http://schemas.microsoft.com/office/drawing/2014/main" id="{ED4C7633-220B-22CE-CFEC-B13D5670BD08}"/>
                  </a:ext>
                </a:extLst>
              </p:cNvPr>
              <p:cNvSpPr>
                <a:spLocks/>
              </p:cNvSpPr>
              <p:nvPr/>
            </p:nvSpPr>
            <p:spPr bwMode="auto">
              <a:xfrm>
                <a:off x="813" y="726"/>
                <a:ext cx="146" cy="162"/>
              </a:xfrm>
              <a:custGeom>
                <a:avLst/>
                <a:gdLst>
                  <a:gd name="T0" fmla="*/ 6 w 95"/>
                  <a:gd name="T1" fmla="*/ 108 h 109"/>
                  <a:gd name="T2" fmla="*/ 4 w 95"/>
                  <a:gd name="T3" fmla="*/ 108 h 109"/>
                  <a:gd name="T4" fmla="*/ 1 w 95"/>
                  <a:gd name="T5" fmla="*/ 100 h 109"/>
                  <a:gd name="T6" fmla="*/ 42 w 95"/>
                  <a:gd name="T7" fmla="*/ 4 h 109"/>
                  <a:gd name="T8" fmla="*/ 47 w 95"/>
                  <a:gd name="T9" fmla="*/ 0 h 109"/>
                  <a:gd name="T10" fmla="*/ 47 w 95"/>
                  <a:gd name="T11" fmla="*/ 0 h 109"/>
                  <a:gd name="T12" fmla="*/ 53 w 95"/>
                  <a:gd name="T13" fmla="*/ 4 h 109"/>
                  <a:gd name="T14" fmla="*/ 94 w 95"/>
                  <a:gd name="T15" fmla="*/ 100 h 109"/>
                  <a:gd name="T16" fmla="*/ 90 w 95"/>
                  <a:gd name="T17" fmla="*/ 108 h 109"/>
                  <a:gd name="T18" fmla="*/ 83 w 95"/>
                  <a:gd name="T19" fmla="*/ 105 h 109"/>
                  <a:gd name="T20" fmla="*/ 47 w 95"/>
                  <a:gd name="T21" fmla="*/ 22 h 109"/>
                  <a:gd name="T22" fmla="*/ 12 w 95"/>
                  <a:gd name="T23" fmla="*/ 105 h 109"/>
                  <a:gd name="T24" fmla="*/ 6 w 95"/>
                  <a:gd name="T25" fmla="*/ 10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09">
                    <a:moveTo>
                      <a:pt x="6" y="108"/>
                    </a:moveTo>
                    <a:cubicBezTo>
                      <a:pt x="6" y="108"/>
                      <a:pt x="5" y="108"/>
                      <a:pt x="4" y="108"/>
                    </a:cubicBezTo>
                    <a:cubicBezTo>
                      <a:pt x="1" y="106"/>
                      <a:pt x="0" y="103"/>
                      <a:pt x="1" y="100"/>
                    </a:cubicBezTo>
                    <a:cubicBezTo>
                      <a:pt x="42" y="4"/>
                      <a:pt x="42" y="4"/>
                      <a:pt x="42" y="4"/>
                    </a:cubicBezTo>
                    <a:cubicBezTo>
                      <a:pt x="43" y="2"/>
                      <a:pt x="45" y="0"/>
                      <a:pt x="47" y="0"/>
                    </a:cubicBezTo>
                    <a:cubicBezTo>
                      <a:pt x="47" y="0"/>
                      <a:pt x="47" y="0"/>
                      <a:pt x="47" y="0"/>
                    </a:cubicBezTo>
                    <a:cubicBezTo>
                      <a:pt x="50" y="0"/>
                      <a:pt x="52" y="2"/>
                      <a:pt x="53" y="4"/>
                    </a:cubicBezTo>
                    <a:cubicBezTo>
                      <a:pt x="94" y="100"/>
                      <a:pt x="94" y="100"/>
                      <a:pt x="94" y="100"/>
                    </a:cubicBezTo>
                    <a:cubicBezTo>
                      <a:pt x="95" y="103"/>
                      <a:pt x="93" y="106"/>
                      <a:pt x="90" y="108"/>
                    </a:cubicBezTo>
                    <a:cubicBezTo>
                      <a:pt x="87" y="109"/>
                      <a:pt x="84" y="108"/>
                      <a:pt x="83" y="105"/>
                    </a:cubicBezTo>
                    <a:cubicBezTo>
                      <a:pt x="47" y="22"/>
                      <a:pt x="47" y="22"/>
                      <a:pt x="47" y="22"/>
                    </a:cubicBezTo>
                    <a:cubicBezTo>
                      <a:pt x="12" y="105"/>
                      <a:pt x="12" y="105"/>
                      <a:pt x="12" y="105"/>
                    </a:cubicBezTo>
                    <a:cubicBezTo>
                      <a:pt x="11" y="107"/>
                      <a:pt x="9" y="108"/>
                      <a:pt x="6"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4" name="Freeform 11">
                <a:extLst>
                  <a:ext uri="{FF2B5EF4-FFF2-40B4-BE49-F238E27FC236}">
                    <a16:creationId xmlns:a16="http://schemas.microsoft.com/office/drawing/2014/main" id="{31FD349C-1B01-573A-F16C-15A77FA43861}"/>
                  </a:ext>
                </a:extLst>
              </p:cNvPr>
              <p:cNvSpPr>
                <a:spLocks noEditPoints="1"/>
              </p:cNvSpPr>
              <p:nvPr/>
            </p:nvSpPr>
            <p:spPr bwMode="auto">
              <a:xfrm>
                <a:off x="813" y="869"/>
                <a:ext cx="144" cy="84"/>
              </a:xfrm>
              <a:custGeom>
                <a:avLst/>
                <a:gdLst>
                  <a:gd name="T0" fmla="*/ 47 w 94"/>
                  <a:gd name="T1" fmla="*/ 56 h 56"/>
                  <a:gd name="T2" fmla="*/ 0 w 94"/>
                  <a:gd name="T3" fmla="*/ 6 h 56"/>
                  <a:gd name="T4" fmla="*/ 6 w 94"/>
                  <a:gd name="T5" fmla="*/ 0 h 56"/>
                  <a:gd name="T6" fmla="*/ 88 w 94"/>
                  <a:gd name="T7" fmla="*/ 0 h 56"/>
                  <a:gd name="T8" fmla="*/ 92 w 94"/>
                  <a:gd name="T9" fmla="*/ 2 h 56"/>
                  <a:gd name="T10" fmla="*/ 94 w 94"/>
                  <a:gd name="T11" fmla="*/ 6 h 56"/>
                  <a:gd name="T12" fmla="*/ 47 w 94"/>
                  <a:gd name="T13" fmla="*/ 56 h 56"/>
                  <a:gd name="T14" fmla="*/ 13 w 94"/>
                  <a:gd name="T15" fmla="*/ 12 h 56"/>
                  <a:gd name="T16" fmla="*/ 47 w 94"/>
                  <a:gd name="T17" fmla="*/ 44 h 56"/>
                  <a:gd name="T18" fmla="*/ 82 w 94"/>
                  <a:gd name="T19" fmla="*/ 12 h 56"/>
                  <a:gd name="T20" fmla="*/ 13 w 94"/>
                  <a:gd name="T21" fmla="*/ 1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56">
                    <a:moveTo>
                      <a:pt x="47" y="56"/>
                    </a:moveTo>
                    <a:cubicBezTo>
                      <a:pt x="21" y="56"/>
                      <a:pt x="0" y="35"/>
                      <a:pt x="0" y="6"/>
                    </a:cubicBezTo>
                    <a:cubicBezTo>
                      <a:pt x="0" y="3"/>
                      <a:pt x="3" y="0"/>
                      <a:pt x="6" y="0"/>
                    </a:cubicBezTo>
                    <a:cubicBezTo>
                      <a:pt x="88" y="0"/>
                      <a:pt x="88" y="0"/>
                      <a:pt x="88" y="0"/>
                    </a:cubicBezTo>
                    <a:cubicBezTo>
                      <a:pt x="90" y="0"/>
                      <a:pt x="91" y="1"/>
                      <a:pt x="92" y="2"/>
                    </a:cubicBezTo>
                    <a:cubicBezTo>
                      <a:pt x="93" y="3"/>
                      <a:pt x="94" y="5"/>
                      <a:pt x="94" y="6"/>
                    </a:cubicBezTo>
                    <a:cubicBezTo>
                      <a:pt x="94" y="34"/>
                      <a:pt x="74" y="56"/>
                      <a:pt x="47" y="56"/>
                    </a:cubicBezTo>
                    <a:close/>
                    <a:moveTo>
                      <a:pt x="13" y="12"/>
                    </a:moveTo>
                    <a:cubicBezTo>
                      <a:pt x="15" y="31"/>
                      <a:pt x="29" y="44"/>
                      <a:pt x="47" y="44"/>
                    </a:cubicBezTo>
                    <a:cubicBezTo>
                      <a:pt x="65" y="44"/>
                      <a:pt x="79" y="31"/>
                      <a:pt x="82" y="12"/>
                    </a:cubicBezTo>
                    <a:lnTo>
                      <a:pt x="13"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5" name="Freeform 12">
                <a:extLst>
                  <a:ext uri="{FF2B5EF4-FFF2-40B4-BE49-F238E27FC236}">
                    <a16:creationId xmlns:a16="http://schemas.microsoft.com/office/drawing/2014/main" id="{8B743F11-3357-DAB3-F183-FDAC01EE49B8}"/>
                  </a:ext>
                </a:extLst>
              </p:cNvPr>
              <p:cNvSpPr>
                <a:spLocks/>
              </p:cNvSpPr>
              <p:nvPr/>
            </p:nvSpPr>
            <p:spPr bwMode="auto">
              <a:xfrm>
                <a:off x="563" y="726"/>
                <a:ext cx="153" cy="18"/>
              </a:xfrm>
              <a:custGeom>
                <a:avLst/>
                <a:gdLst>
                  <a:gd name="T0" fmla="*/ 94 w 100"/>
                  <a:gd name="T1" fmla="*/ 12 h 12"/>
                  <a:gd name="T2" fmla="*/ 6 w 100"/>
                  <a:gd name="T3" fmla="*/ 12 h 12"/>
                  <a:gd name="T4" fmla="*/ 0 w 100"/>
                  <a:gd name="T5" fmla="*/ 6 h 12"/>
                  <a:gd name="T6" fmla="*/ 6 w 100"/>
                  <a:gd name="T7" fmla="*/ 0 h 12"/>
                  <a:gd name="T8" fmla="*/ 94 w 100"/>
                  <a:gd name="T9" fmla="*/ 0 h 12"/>
                  <a:gd name="T10" fmla="*/ 100 w 100"/>
                  <a:gd name="T11" fmla="*/ 6 h 12"/>
                  <a:gd name="T12" fmla="*/ 94 w 10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0" h="12">
                    <a:moveTo>
                      <a:pt x="94" y="12"/>
                    </a:moveTo>
                    <a:cubicBezTo>
                      <a:pt x="6" y="12"/>
                      <a:pt x="6" y="12"/>
                      <a:pt x="6" y="12"/>
                    </a:cubicBezTo>
                    <a:cubicBezTo>
                      <a:pt x="2" y="12"/>
                      <a:pt x="0" y="10"/>
                      <a:pt x="0" y="6"/>
                    </a:cubicBezTo>
                    <a:cubicBezTo>
                      <a:pt x="0" y="3"/>
                      <a:pt x="2" y="0"/>
                      <a:pt x="6" y="0"/>
                    </a:cubicBezTo>
                    <a:cubicBezTo>
                      <a:pt x="94" y="0"/>
                      <a:pt x="94" y="0"/>
                      <a:pt x="94" y="0"/>
                    </a:cubicBezTo>
                    <a:cubicBezTo>
                      <a:pt x="98" y="0"/>
                      <a:pt x="100" y="3"/>
                      <a:pt x="100" y="6"/>
                    </a:cubicBezTo>
                    <a:cubicBezTo>
                      <a:pt x="100" y="10"/>
                      <a:pt x="98" y="12"/>
                      <a:pt x="9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6" name="Freeform 13">
                <a:extLst>
                  <a:ext uri="{FF2B5EF4-FFF2-40B4-BE49-F238E27FC236}">
                    <a16:creationId xmlns:a16="http://schemas.microsoft.com/office/drawing/2014/main" id="{C57AB759-8150-B9DD-C999-1CF02C9BFB53}"/>
                  </a:ext>
                </a:extLst>
              </p:cNvPr>
              <p:cNvSpPr>
                <a:spLocks/>
              </p:cNvSpPr>
              <p:nvPr/>
            </p:nvSpPr>
            <p:spPr bwMode="auto">
              <a:xfrm>
                <a:off x="750" y="726"/>
                <a:ext cx="172" cy="18"/>
              </a:xfrm>
              <a:custGeom>
                <a:avLst/>
                <a:gdLst>
                  <a:gd name="T0" fmla="*/ 106 w 112"/>
                  <a:gd name="T1" fmla="*/ 12 h 12"/>
                  <a:gd name="T2" fmla="*/ 6 w 112"/>
                  <a:gd name="T3" fmla="*/ 12 h 12"/>
                  <a:gd name="T4" fmla="*/ 0 w 112"/>
                  <a:gd name="T5" fmla="*/ 6 h 12"/>
                  <a:gd name="T6" fmla="*/ 6 w 112"/>
                  <a:gd name="T7" fmla="*/ 0 h 12"/>
                  <a:gd name="T8" fmla="*/ 106 w 112"/>
                  <a:gd name="T9" fmla="*/ 0 h 12"/>
                  <a:gd name="T10" fmla="*/ 112 w 112"/>
                  <a:gd name="T11" fmla="*/ 6 h 12"/>
                  <a:gd name="T12" fmla="*/ 106 w 11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12" h="12">
                    <a:moveTo>
                      <a:pt x="106" y="12"/>
                    </a:moveTo>
                    <a:cubicBezTo>
                      <a:pt x="6" y="12"/>
                      <a:pt x="6" y="12"/>
                      <a:pt x="6" y="12"/>
                    </a:cubicBezTo>
                    <a:cubicBezTo>
                      <a:pt x="2" y="12"/>
                      <a:pt x="0" y="9"/>
                      <a:pt x="0" y="6"/>
                    </a:cubicBezTo>
                    <a:cubicBezTo>
                      <a:pt x="0" y="3"/>
                      <a:pt x="2" y="0"/>
                      <a:pt x="6" y="0"/>
                    </a:cubicBezTo>
                    <a:cubicBezTo>
                      <a:pt x="106" y="0"/>
                      <a:pt x="106" y="0"/>
                      <a:pt x="106" y="0"/>
                    </a:cubicBezTo>
                    <a:cubicBezTo>
                      <a:pt x="109" y="0"/>
                      <a:pt x="112" y="3"/>
                      <a:pt x="112" y="6"/>
                    </a:cubicBezTo>
                    <a:cubicBezTo>
                      <a:pt x="112" y="9"/>
                      <a:pt x="109" y="12"/>
                      <a:pt x="10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17" name="Group 40">
              <a:extLst>
                <a:ext uri="{FF2B5EF4-FFF2-40B4-BE49-F238E27FC236}">
                  <a16:creationId xmlns:a16="http://schemas.microsoft.com/office/drawing/2014/main" id="{22D5C296-885D-A23E-41D4-A40D6600B366}"/>
                </a:ext>
              </a:extLst>
            </p:cNvPr>
            <p:cNvGrpSpPr>
              <a:grpSpLocks noChangeAspect="1"/>
            </p:cNvGrpSpPr>
            <p:nvPr/>
          </p:nvGrpSpPr>
          <p:grpSpPr bwMode="auto">
            <a:xfrm>
              <a:off x="5049754" y="-520991"/>
              <a:ext cx="110981" cy="148207"/>
              <a:chOff x="4533" y="439"/>
              <a:chExt cx="319" cy="426"/>
            </a:xfrm>
            <a:solidFill>
              <a:schemeClr val="accent1"/>
            </a:solidFill>
          </p:grpSpPr>
          <p:sp>
            <p:nvSpPr>
              <p:cNvPr id="118" name="Freeform 41">
                <a:extLst>
                  <a:ext uri="{FF2B5EF4-FFF2-40B4-BE49-F238E27FC236}">
                    <a16:creationId xmlns:a16="http://schemas.microsoft.com/office/drawing/2014/main" id="{0C413E5F-3A3B-AFA1-16D2-E09A546A43DE}"/>
                  </a:ext>
                </a:extLst>
              </p:cNvPr>
              <p:cNvSpPr>
                <a:spLocks noEditPoints="1"/>
              </p:cNvSpPr>
              <p:nvPr/>
            </p:nvSpPr>
            <p:spPr bwMode="auto">
              <a:xfrm>
                <a:off x="4533" y="439"/>
                <a:ext cx="319" cy="426"/>
              </a:xfrm>
              <a:custGeom>
                <a:avLst/>
                <a:gdLst>
                  <a:gd name="T0" fmla="*/ 210 w 216"/>
                  <a:gd name="T1" fmla="*/ 288 h 288"/>
                  <a:gd name="T2" fmla="*/ 6 w 216"/>
                  <a:gd name="T3" fmla="*/ 288 h 288"/>
                  <a:gd name="T4" fmla="*/ 0 w 216"/>
                  <a:gd name="T5" fmla="*/ 282 h 288"/>
                  <a:gd name="T6" fmla="*/ 0 w 216"/>
                  <a:gd name="T7" fmla="*/ 6 h 288"/>
                  <a:gd name="T8" fmla="*/ 6 w 216"/>
                  <a:gd name="T9" fmla="*/ 0 h 288"/>
                  <a:gd name="T10" fmla="*/ 138 w 216"/>
                  <a:gd name="T11" fmla="*/ 0 h 288"/>
                  <a:gd name="T12" fmla="*/ 143 w 216"/>
                  <a:gd name="T13" fmla="*/ 1 h 288"/>
                  <a:gd name="T14" fmla="*/ 215 w 216"/>
                  <a:gd name="T15" fmla="*/ 73 h 288"/>
                  <a:gd name="T16" fmla="*/ 216 w 216"/>
                  <a:gd name="T17" fmla="*/ 78 h 288"/>
                  <a:gd name="T18" fmla="*/ 216 w 216"/>
                  <a:gd name="T19" fmla="*/ 282 h 288"/>
                  <a:gd name="T20" fmla="*/ 210 w 216"/>
                  <a:gd name="T21" fmla="*/ 288 h 288"/>
                  <a:gd name="T22" fmla="*/ 12 w 216"/>
                  <a:gd name="T23" fmla="*/ 276 h 288"/>
                  <a:gd name="T24" fmla="*/ 204 w 216"/>
                  <a:gd name="T25" fmla="*/ 276 h 288"/>
                  <a:gd name="T26" fmla="*/ 204 w 216"/>
                  <a:gd name="T27" fmla="*/ 80 h 288"/>
                  <a:gd name="T28" fmla="*/ 136 w 216"/>
                  <a:gd name="T29" fmla="*/ 12 h 288"/>
                  <a:gd name="T30" fmla="*/ 12 w 216"/>
                  <a:gd name="T31" fmla="*/ 12 h 288"/>
                  <a:gd name="T32" fmla="*/ 12 w 216"/>
                  <a:gd name="T33"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288">
                    <a:moveTo>
                      <a:pt x="210" y="288"/>
                    </a:moveTo>
                    <a:cubicBezTo>
                      <a:pt x="6" y="288"/>
                      <a:pt x="6" y="288"/>
                      <a:pt x="6" y="288"/>
                    </a:cubicBezTo>
                    <a:cubicBezTo>
                      <a:pt x="3" y="288"/>
                      <a:pt x="0" y="285"/>
                      <a:pt x="0" y="282"/>
                    </a:cubicBezTo>
                    <a:cubicBezTo>
                      <a:pt x="0" y="6"/>
                      <a:pt x="0" y="6"/>
                      <a:pt x="0" y="6"/>
                    </a:cubicBezTo>
                    <a:cubicBezTo>
                      <a:pt x="0" y="2"/>
                      <a:pt x="3" y="0"/>
                      <a:pt x="6" y="0"/>
                    </a:cubicBezTo>
                    <a:cubicBezTo>
                      <a:pt x="138" y="0"/>
                      <a:pt x="138" y="0"/>
                      <a:pt x="138" y="0"/>
                    </a:cubicBezTo>
                    <a:cubicBezTo>
                      <a:pt x="140" y="0"/>
                      <a:pt x="142" y="0"/>
                      <a:pt x="143" y="1"/>
                    </a:cubicBezTo>
                    <a:cubicBezTo>
                      <a:pt x="215" y="73"/>
                      <a:pt x="215" y="73"/>
                      <a:pt x="215" y="73"/>
                    </a:cubicBezTo>
                    <a:cubicBezTo>
                      <a:pt x="216" y="75"/>
                      <a:pt x="216" y="76"/>
                      <a:pt x="216" y="78"/>
                    </a:cubicBezTo>
                    <a:cubicBezTo>
                      <a:pt x="216" y="282"/>
                      <a:pt x="216" y="282"/>
                      <a:pt x="216" y="282"/>
                    </a:cubicBezTo>
                    <a:cubicBezTo>
                      <a:pt x="216" y="285"/>
                      <a:pt x="214" y="288"/>
                      <a:pt x="210" y="288"/>
                    </a:cubicBezTo>
                    <a:close/>
                    <a:moveTo>
                      <a:pt x="12" y="276"/>
                    </a:moveTo>
                    <a:cubicBezTo>
                      <a:pt x="204" y="276"/>
                      <a:pt x="204" y="276"/>
                      <a:pt x="204" y="276"/>
                    </a:cubicBezTo>
                    <a:cubicBezTo>
                      <a:pt x="204" y="80"/>
                      <a:pt x="204" y="80"/>
                      <a:pt x="204" y="80"/>
                    </a:cubicBezTo>
                    <a:cubicBezTo>
                      <a:pt x="136" y="12"/>
                      <a:pt x="136" y="12"/>
                      <a:pt x="13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9" name="Freeform 42">
                <a:extLst>
                  <a:ext uri="{FF2B5EF4-FFF2-40B4-BE49-F238E27FC236}">
                    <a16:creationId xmlns:a16="http://schemas.microsoft.com/office/drawing/2014/main" id="{EED9DE1E-F338-52F2-A791-C7FFAC2B5FC9}"/>
                  </a:ext>
                </a:extLst>
              </p:cNvPr>
              <p:cNvSpPr>
                <a:spLocks/>
              </p:cNvSpPr>
              <p:nvPr/>
            </p:nvSpPr>
            <p:spPr bwMode="auto">
              <a:xfrm>
                <a:off x="4728" y="439"/>
                <a:ext cx="124" cy="124"/>
              </a:xfrm>
              <a:custGeom>
                <a:avLst/>
                <a:gdLst>
                  <a:gd name="T0" fmla="*/ 78 w 84"/>
                  <a:gd name="T1" fmla="*/ 84 h 84"/>
                  <a:gd name="T2" fmla="*/ 6 w 84"/>
                  <a:gd name="T3" fmla="*/ 84 h 84"/>
                  <a:gd name="T4" fmla="*/ 0 w 84"/>
                  <a:gd name="T5" fmla="*/ 78 h 84"/>
                  <a:gd name="T6" fmla="*/ 0 w 84"/>
                  <a:gd name="T7" fmla="*/ 6 h 84"/>
                  <a:gd name="T8" fmla="*/ 6 w 84"/>
                  <a:gd name="T9" fmla="*/ 0 h 84"/>
                  <a:gd name="T10" fmla="*/ 12 w 84"/>
                  <a:gd name="T11" fmla="*/ 6 h 84"/>
                  <a:gd name="T12" fmla="*/ 12 w 84"/>
                  <a:gd name="T13" fmla="*/ 72 h 84"/>
                  <a:gd name="T14" fmla="*/ 78 w 84"/>
                  <a:gd name="T15" fmla="*/ 72 h 84"/>
                  <a:gd name="T16" fmla="*/ 84 w 84"/>
                  <a:gd name="T17" fmla="*/ 78 h 84"/>
                  <a:gd name="T18" fmla="*/ 78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78" y="84"/>
                    </a:moveTo>
                    <a:cubicBezTo>
                      <a:pt x="6" y="84"/>
                      <a:pt x="6" y="84"/>
                      <a:pt x="6" y="84"/>
                    </a:cubicBezTo>
                    <a:cubicBezTo>
                      <a:pt x="3" y="84"/>
                      <a:pt x="0" y="81"/>
                      <a:pt x="0" y="78"/>
                    </a:cubicBezTo>
                    <a:cubicBezTo>
                      <a:pt x="0" y="6"/>
                      <a:pt x="0" y="6"/>
                      <a:pt x="0" y="6"/>
                    </a:cubicBezTo>
                    <a:cubicBezTo>
                      <a:pt x="0" y="2"/>
                      <a:pt x="3" y="0"/>
                      <a:pt x="6" y="0"/>
                    </a:cubicBezTo>
                    <a:cubicBezTo>
                      <a:pt x="10" y="0"/>
                      <a:pt x="12" y="2"/>
                      <a:pt x="12" y="6"/>
                    </a:cubicBezTo>
                    <a:cubicBezTo>
                      <a:pt x="12" y="72"/>
                      <a:pt x="12" y="72"/>
                      <a:pt x="12" y="72"/>
                    </a:cubicBezTo>
                    <a:cubicBezTo>
                      <a:pt x="78" y="72"/>
                      <a:pt x="78" y="72"/>
                      <a:pt x="78" y="72"/>
                    </a:cubicBezTo>
                    <a:cubicBezTo>
                      <a:pt x="82" y="72"/>
                      <a:pt x="84" y="74"/>
                      <a:pt x="84" y="78"/>
                    </a:cubicBezTo>
                    <a:cubicBezTo>
                      <a:pt x="84" y="81"/>
                      <a:pt x="82" y="84"/>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20" name="Freeform 43">
                <a:extLst>
                  <a:ext uri="{FF2B5EF4-FFF2-40B4-BE49-F238E27FC236}">
                    <a16:creationId xmlns:a16="http://schemas.microsoft.com/office/drawing/2014/main" id="{103C5D4A-1111-E7D4-30E0-05A6F7186854}"/>
                  </a:ext>
                </a:extLst>
              </p:cNvPr>
              <p:cNvSpPr>
                <a:spLocks/>
              </p:cNvSpPr>
              <p:nvPr/>
            </p:nvSpPr>
            <p:spPr bwMode="auto">
              <a:xfrm>
                <a:off x="4604" y="563"/>
                <a:ext cx="97" cy="18"/>
              </a:xfrm>
              <a:custGeom>
                <a:avLst/>
                <a:gdLst>
                  <a:gd name="T0" fmla="*/ 60 w 66"/>
                  <a:gd name="T1" fmla="*/ 12 h 12"/>
                  <a:gd name="T2" fmla="*/ 6 w 66"/>
                  <a:gd name="T3" fmla="*/ 12 h 12"/>
                  <a:gd name="T4" fmla="*/ 0 w 66"/>
                  <a:gd name="T5" fmla="*/ 6 h 12"/>
                  <a:gd name="T6" fmla="*/ 6 w 66"/>
                  <a:gd name="T7" fmla="*/ 0 h 12"/>
                  <a:gd name="T8" fmla="*/ 60 w 66"/>
                  <a:gd name="T9" fmla="*/ 0 h 12"/>
                  <a:gd name="T10" fmla="*/ 66 w 66"/>
                  <a:gd name="T11" fmla="*/ 6 h 12"/>
                  <a:gd name="T12" fmla="*/ 60 w 6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6" h="12">
                    <a:moveTo>
                      <a:pt x="60" y="12"/>
                    </a:moveTo>
                    <a:cubicBezTo>
                      <a:pt x="6" y="12"/>
                      <a:pt x="6" y="12"/>
                      <a:pt x="6" y="12"/>
                    </a:cubicBezTo>
                    <a:cubicBezTo>
                      <a:pt x="3" y="12"/>
                      <a:pt x="0" y="9"/>
                      <a:pt x="0" y="6"/>
                    </a:cubicBezTo>
                    <a:cubicBezTo>
                      <a:pt x="0" y="2"/>
                      <a:pt x="3" y="0"/>
                      <a:pt x="6" y="0"/>
                    </a:cubicBezTo>
                    <a:cubicBezTo>
                      <a:pt x="60" y="0"/>
                      <a:pt x="60" y="0"/>
                      <a:pt x="60" y="0"/>
                    </a:cubicBezTo>
                    <a:cubicBezTo>
                      <a:pt x="64" y="0"/>
                      <a:pt x="66" y="2"/>
                      <a:pt x="66" y="6"/>
                    </a:cubicBezTo>
                    <a:cubicBezTo>
                      <a:pt x="66" y="9"/>
                      <a:pt x="64"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21" name="Freeform 44">
                <a:extLst>
                  <a:ext uri="{FF2B5EF4-FFF2-40B4-BE49-F238E27FC236}">
                    <a16:creationId xmlns:a16="http://schemas.microsoft.com/office/drawing/2014/main" id="{1E806DB6-0F5C-31CC-9F87-A876D86BD557}"/>
                  </a:ext>
                </a:extLst>
              </p:cNvPr>
              <p:cNvSpPr>
                <a:spLocks/>
              </p:cNvSpPr>
              <p:nvPr/>
            </p:nvSpPr>
            <p:spPr bwMode="auto">
              <a:xfrm>
                <a:off x="4604" y="617"/>
                <a:ext cx="177" cy="17"/>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22" name="Freeform 45">
                <a:extLst>
                  <a:ext uri="{FF2B5EF4-FFF2-40B4-BE49-F238E27FC236}">
                    <a16:creationId xmlns:a16="http://schemas.microsoft.com/office/drawing/2014/main" id="{E81B42E9-EF4A-3FAC-08A5-FF88F79DC0C6}"/>
                  </a:ext>
                </a:extLst>
              </p:cNvPr>
              <p:cNvSpPr>
                <a:spLocks/>
              </p:cNvSpPr>
              <p:nvPr/>
            </p:nvSpPr>
            <p:spPr bwMode="auto">
              <a:xfrm>
                <a:off x="4604" y="670"/>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23" name="Freeform 46">
                <a:extLst>
                  <a:ext uri="{FF2B5EF4-FFF2-40B4-BE49-F238E27FC236}">
                    <a16:creationId xmlns:a16="http://schemas.microsoft.com/office/drawing/2014/main" id="{C341C7D0-FD3A-D2FB-BADF-7CE1840B6262}"/>
                  </a:ext>
                </a:extLst>
              </p:cNvPr>
              <p:cNvSpPr>
                <a:spLocks/>
              </p:cNvSpPr>
              <p:nvPr/>
            </p:nvSpPr>
            <p:spPr bwMode="auto">
              <a:xfrm>
                <a:off x="4604" y="723"/>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24" name="Freeform 47">
                <a:extLst>
                  <a:ext uri="{FF2B5EF4-FFF2-40B4-BE49-F238E27FC236}">
                    <a16:creationId xmlns:a16="http://schemas.microsoft.com/office/drawing/2014/main" id="{B96F2FCE-5068-7760-F3D9-1C84FB72A0F4}"/>
                  </a:ext>
                </a:extLst>
              </p:cNvPr>
              <p:cNvSpPr>
                <a:spLocks/>
              </p:cNvSpPr>
              <p:nvPr/>
            </p:nvSpPr>
            <p:spPr bwMode="auto">
              <a:xfrm>
                <a:off x="4604" y="776"/>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033" name="Group 1032">
              <a:extLst>
                <a:ext uri="{FF2B5EF4-FFF2-40B4-BE49-F238E27FC236}">
                  <a16:creationId xmlns:a16="http://schemas.microsoft.com/office/drawing/2014/main" id="{DB583CBC-0497-8D54-FE6A-2F1EC316472F}"/>
                </a:ext>
              </a:extLst>
            </p:cNvPr>
            <p:cNvGrpSpPr/>
            <p:nvPr/>
          </p:nvGrpSpPr>
          <p:grpSpPr>
            <a:xfrm>
              <a:off x="4797120" y="-640781"/>
              <a:ext cx="152395" cy="153561"/>
              <a:chOff x="5419834" y="-690340"/>
              <a:chExt cx="395274" cy="398296"/>
            </a:xfrm>
            <a:solidFill>
              <a:srgbClr val="00B050"/>
            </a:solidFill>
          </p:grpSpPr>
          <p:sp>
            <p:nvSpPr>
              <p:cNvPr id="1029" name="Freeform 36">
                <a:extLst>
                  <a:ext uri="{FF2B5EF4-FFF2-40B4-BE49-F238E27FC236}">
                    <a16:creationId xmlns:a16="http://schemas.microsoft.com/office/drawing/2014/main" id="{CA2857DE-D0A7-EC52-1A7B-835CBD3AF347}"/>
                  </a:ext>
                </a:extLst>
              </p:cNvPr>
              <p:cNvSpPr>
                <a:spLocks noEditPoints="1"/>
              </p:cNvSpPr>
              <p:nvPr/>
            </p:nvSpPr>
            <p:spPr bwMode="auto">
              <a:xfrm>
                <a:off x="5477316" y="-632858"/>
                <a:ext cx="226180" cy="227429"/>
              </a:xfrm>
              <a:custGeom>
                <a:avLst/>
                <a:gdLst>
                  <a:gd name="T0" fmla="*/ 48 w 120"/>
                  <a:gd name="T1" fmla="*/ 120 h 120"/>
                  <a:gd name="T2" fmla="*/ 44 w 120"/>
                  <a:gd name="T3" fmla="*/ 118 h 120"/>
                  <a:gd name="T4" fmla="*/ 2 w 120"/>
                  <a:gd name="T5" fmla="*/ 76 h 120"/>
                  <a:gd name="T6" fmla="*/ 2 w 120"/>
                  <a:gd name="T7" fmla="*/ 68 h 120"/>
                  <a:gd name="T8" fmla="*/ 68 w 120"/>
                  <a:gd name="T9" fmla="*/ 2 h 120"/>
                  <a:gd name="T10" fmla="*/ 77 w 120"/>
                  <a:gd name="T11" fmla="*/ 2 h 120"/>
                  <a:gd name="T12" fmla="*/ 119 w 120"/>
                  <a:gd name="T13" fmla="*/ 44 h 120"/>
                  <a:gd name="T14" fmla="*/ 120 w 120"/>
                  <a:gd name="T15" fmla="*/ 48 h 120"/>
                  <a:gd name="T16" fmla="*/ 119 w 120"/>
                  <a:gd name="T17" fmla="*/ 52 h 120"/>
                  <a:gd name="T18" fmla="*/ 53 w 120"/>
                  <a:gd name="T19" fmla="*/ 118 h 120"/>
                  <a:gd name="T20" fmla="*/ 48 w 120"/>
                  <a:gd name="T21" fmla="*/ 120 h 120"/>
                  <a:gd name="T22" fmla="*/ 15 w 120"/>
                  <a:gd name="T23" fmla="*/ 72 h 120"/>
                  <a:gd name="T24" fmla="*/ 48 w 120"/>
                  <a:gd name="T25" fmla="*/ 106 h 120"/>
                  <a:gd name="T26" fmla="*/ 106 w 120"/>
                  <a:gd name="T27" fmla="*/ 48 h 120"/>
                  <a:gd name="T28" fmla="*/ 72 w 120"/>
                  <a:gd name="T29" fmla="*/ 15 h 120"/>
                  <a:gd name="T30" fmla="*/ 15 w 120"/>
                  <a:gd name="T31" fmla="*/ 7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0">
                    <a:moveTo>
                      <a:pt x="48" y="120"/>
                    </a:moveTo>
                    <a:cubicBezTo>
                      <a:pt x="47" y="120"/>
                      <a:pt x="45" y="120"/>
                      <a:pt x="44" y="118"/>
                    </a:cubicBezTo>
                    <a:cubicBezTo>
                      <a:pt x="2" y="76"/>
                      <a:pt x="2" y="76"/>
                      <a:pt x="2" y="76"/>
                    </a:cubicBezTo>
                    <a:cubicBezTo>
                      <a:pt x="0" y="74"/>
                      <a:pt x="0" y="70"/>
                      <a:pt x="2" y="68"/>
                    </a:cubicBezTo>
                    <a:cubicBezTo>
                      <a:pt x="68" y="2"/>
                      <a:pt x="68" y="2"/>
                      <a:pt x="68" y="2"/>
                    </a:cubicBezTo>
                    <a:cubicBezTo>
                      <a:pt x="71" y="0"/>
                      <a:pt x="74" y="0"/>
                      <a:pt x="77" y="2"/>
                    </a:cubicBezTo>
                    <a:cubicBezTo>
                      <a:pt x="119" y="44"/>
                      <a:pt x="119" y="44"/>
                      <a:pt x="119" y="44"/>
                    </a:cubicBezTo>
                    <a:cubicBezTo>
                      <a:pt x="120" y="45"/>
                      <a:pt x="120" y="47"/>
                      <a:pt x="120" y="48"/>
                    </a:cubicBezTo>
                    <a:cubicBezTo>
                      <a:pt x="120" y="50"/>
                      <a:pt x="120" y="51"/>
                      <a:pt x="119" y="52"/>
                    </a:cubicBezTo>
                    <a:cubicBezTo>
                      <a:pt x="53" y="118"/>
                      <a:pt x="53" y="118"/>
                      <a:pt x="53" y="118"/>
                    </a:cubicBezTo>
                    <a:cubicBezTo>
                      <a:pt x="52" y="120"/>
                      <a:pt x="50" y="120"/>
                      <a:pt x="48" y="120"/>
                    </a:cubicBezTo>
                    <a:close/>
                    <a:moveTo>
                      <a:pt x="15" y="72"/>
                    </a:moveTo>
                    <a:cubicBezTo>
                      <a:pt x="48" y="106"/>
                      <a:pt x="48" y="106"/>
                      <a:pt x="48" y="106"/>
                    </a:cubicBezTo>
                    <a:cubicBezTo>
                      <a:pt x="106" y="48"/>
                      <a:pt x="106" y="48"/>
                      <a:pt x="106" y="48"/>
                    </a:cubicBezTo>
                    <a:cubicBezTo>
                      <a:pt x="72" y="15"/>
                      <a:pt x="72" y="15"/>
                      <a:pt x="72" y="15"/>
                    </a:cubicBezTo>
                    <a:lnTo>
                      <a:pt x="15"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030" name="Freeform 37">
                <a:extLst>
                  <a:ext uri="{FF2B5EF4-FFF2-40B4-BE49-F238E27FC236}">
                    <a16:creationId xmlns:a16="http://schemas.microsoft.com/office/drawing/2014/main" id="{FBA950D1-54FF-6EC3-C708-1E06185DEFE3}"/>
                  </a:ext>
                </a:extLst>
              </p:cNvPr>
              <p:cNvSpPr>
                <a:spLocks/>
              </p:cNvSpPr>
              <p:nvPr/>
            </p:nvSpPr>
            <p:spPr bwMode="auto">
              <a:xfrm>
                <a:off x="5419834" y="-531640"/>
                <a:ext cx="183692" cy="178695"/>
              </a:xfrm>
              <a:custGeom>
                <a:avLst/>
                <a:gdLst>
                  <a:gd name="T0" fmla="*/ 75 w 97"/>
                  <a:gd name="T1" fmla="*/ 94 h 94"/>
                  <a:gd name="T2" fmla="*/ 62 w 97"/>
                  <a:gd name="T3" fmla="*/ 88 h 94"/>
                  <a:gd name="T4" fmla="*/ 8 w 97"/>
                  <a:gd name="T5" fmla="*/ 34 h 94"/>
                  <a:gd name="T6" fmla="*/ 9 w 97"/>
                  <a:gd name="T7" fmla="*/ 8 h 94"/>
                  <a:gd name="T8" fmla="*/ 35 w 97"/>
                  <a:gd name="T9" fmla="*/ 8 h 94"/>
                  <a:gd name="T10" fmla="*/ 41 w 97"/>
                  <a:gd name="T11" fmla="*/ 14 h 94"/>
                  <a:gd name="T12" fmla="*/ 41 w 97"/>
                  <a:gd name="T13" fmla="*/ 22 h 94"/>
                  <a:gd name="T14" fmla="*/ 32 w 97"/>
                  <a:gd name="T15" fmla="*/ 22 h 94"/>
                  <a:gd name="T16" fmla="*/ 26 w 97"/>
                  <a:gd name="T17" fmla="*/ 16 h 94"/>
                  <a:gd name="T18" fmla="*/ 17 w 97"/>
                  <a:gd name="T19" fmla="*/ 17 h 94"/>
                  <a:gd name="T20" fmla="*/ 17 w 97"/>
                  <a:gd name="T21" fmla="*/ 26 h 94"/>
                  <a:gd name="T22" fmla="*/ 71 w 97"/>
                  <a:gd name="T23" fmla="*/ 80 h 94"/>
                  <a:gd name="T24" fmla="*/ 80 w 97"/>
                  <a:gd name="T25" fmla="*/ 79 h 94"/>
                  <a:gd name="T26" fmla="*/ 80 w 97"/>
                  <a:gd name="T27" fmla="*/ 70 h 94"/>
                  <a:gd name="T28" fmla="*/ 74 w 97"/>
                  <a:gd name="T29" fmla="*/ 64 h 94"/>
                  <a:gd name="T30" fmla="*/ 74 w 97"/>
                  <a:gd name="T31" fmla="*/ 56 h 94"/>
                  <a:gd name="T32" fmla="*/ 83 w 97"/>
                  <a:gd name="T33" fmla="*/ 56 h 94"/>
                  <a:gd name="T34" fmla="*/ 89 w 97"/>
                  <a:gd name="T35" fmla="*/ 62 h 94"/>
                  <a:gd name="T36" fmla="*/ 88 w 97"/>
                  <a:gd name="T37" fmla="*/ 88 h 94"/>
                  <a:gd name="T38" fmla="*/ 75 w 97"/>
                  <a:gd name="T3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 h="94">
                    <a:moveTo>
                      <a:pt x="75" y="94"/>
                    </a:moveTo>
                    <a:cubicBezTo>
                      <a:pt x="70" y="94"/>
                      <a:pt x="66" y="92"/>
                      <a:pt x="62" y="88"/>
                    </a:cubicBezTo>
                    <a:cubicBezTo>
                      <a:pt x="8" y="34"/>
                      <a:pt x="8" y="34"/>
                      <a:pt x="8" y="34"/>
                    </a:cubicBezTo>
                    <a:cubicBezTo>
                      <a:pt x="0" y="26"/>
                      <a:pt x="2" y="15"/>
                      <a:pt x="9" y="8"/>
                    </a:cubicBezTo>
                    <a:cubicBezTo>
                      <a:pt x="15" y="2"/>
                      <a:pt x="26" y="0"/>
                      <a:pt x="35" y="8"/>
                    </a:cubicBezTo>
                    <a:cubicBezTo>
                      <a:pt x="41" y="14"/>
                      <a:pt x="41" y="14"/>
                      <a:pt x="41" y="14"/>
                    </a:cubicBezTo>
                    <a:cubicBezTo>
                      <a:pt x="43" y="16"/>
                      <a:pt x="43" y="20"/>
                      <a:pt x="41" y="22"/>
                    </a:cubicBezTo>
                    <a:cubicBezTo>
                      <a:pt x="38" y="25"/>
                      <a:pt x="35" y="25"/>
                      <a:pt x="32" y="22"/>
                    </a:cubicBezTo>
                    <a:cubicBezTo>
                      <a:pt x="26" y="16"/>
                      <a:pt x="26" y="16"/>
                      <a:pt x="26" y="16"/>
                    </a:cubicBezTo>
                    <a:cubicBezTo>
                      <a:pt x="22" y="12"/>
                      <a:pt x="18" y="16"/>
                      <a:pt x="17" y="17"/>
                    </a:cubicBezTo>
                    <a:cubicBezTo>
                      <a:pt x="16" y="18"/>
                      <a:pt x="13" y="22"/>
                      <a:pt x="17" y="26"/>
                    </a:cubicBezTo>
                    <a:cubicBezTo>
                      <a:pt x="71" y="80"/>
                      <a:pt x="71" y="80"/>
                      <a:pt x="71" y="80"/>
                    </a:cubicBezTo>
                    <a:cubicBezTo>
                      <a:pt x="75" y="84"/>
                      <a:pt x="79" y="80"/>
                      <a:pt x="80" y="79"/>
                    </a:cubicBezTo>
                    <a:cubicBezTo>
                      <a:pt x="81" y="79"/>
                      <a:pt x="84" y="74"/>
                      <a:pt x="80" y="70"/>
                    </a:cubicBezTo>
                    <a:cubicBezTo>
                      <a:pt x="74" y="64"/>
                      <a:pt x="74" y="64"/>
                      <a:pt x="74" y="64"/>
                    </a:cubicBezTo>
                    <a:cubicBezTo>
                      <a:pt x="72" y="62"/>
                      <a:pt x="72" y="58"/>
                      <a:pt x="74" y="56"/>
                    </a:cubicBezTo>
                    <a:cubicBezTo>
                      <a:pt x="77" y="54"/>
                      <a:pt x="80" y="54"/>
                      <a:pt x="83" y="56"/>
                    </a:cubicBezTo>
                    <a:cubicBezTo>
                      <a:pt x="89" y="62"/>
                      <a:pt x="89" y="62"/>
                      <a:pt x="89" y="62"/>
                    </a:cubicBezTo>
                    <a:cubicBezTo>
                      <a:pt x="97" y="70"/>
                      <a:pt x="95" y="81"/>
                      <a:pt x="88" y="88"/>
                    </a:cubicBezTo>
                    <a:cubicBezTo>
                      <a:pt x="85" y="92"/>
                      <a:pt x="80" y="94"/>
                      <a:pt x="7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031" name="Freeform 38">
                <a:extLst>
                  <a:ext uri="{FF2B5EF4-FFF2-40B4-BE49-F238E27FC236}">
                    <a16:creationId xmlns:a16="http://schemas.microsoft.com/office/drawing/2014/main" id="{78E62146-BF6C-8761-9CB8-31D54F0FD8D6}"/>
                  </a:ext>
                </a:extLst>
              </p:cNvPr>
              <p:cNvSpPr>
                <a:spLocks/>
              </p:cNvSpPr>
              <p:nvPr/>
            </p:nvSpPr>
            <p:spPr bwMode="auto">
              <a:xfrm>
                <a:off x="5578535" y="-690340"/>
                <a:ext cx="183693" cy="178695"/>
              </a:xfrm>
              <a:custGeom>
                <a:avLst/>
                <a:gdLst>
                  <a:gd name="T0" fmla="*/ 75 w 97"/>
                  <a:gd name="T1" fmla="*/ 94 h 94"/>
                  <a:gd name="T2" fmla="*/ 62 w 97"/>
                  <a:gd name="T3" fmla="*/ 88 h 94"/>
                  <a:gd name="T4" fmla="*/ 56 w 97"/>
                  <a:gd name="T5" fmla="*/ 82 h 94"/>
                  <a:gd name="T6" fmla="*/ 56 w 97"/>
                  <a:gd name="T7" fmla="*/ 74 h 94"/>
                  <a:gd name="T8" fmla="*/ 65 w 97"/>
                  <a:gd name="T9" fmla="*/ 74 h 94"/>
                  <a:gd name="T10" fmla="*/ 71 w 97"/>
                  <a:gd name="T11" fmla="*/ 80 h 94"/>
                  <a:gd name="T12" fmla="*/ 80 w 97"/>
                  <a:gd name="T13" fmla="*/ 79 h 94"/>
                  <a:gd name="T14" fmla="*/ 80 w 97"/>
                  <a:gd name="T15" fmla="*/ 70 h 94"/>
                  <a:gd name="T16" fmla="*/ 26 w 97"/>
                  <a:gd name="T17" fmla="*/ 16 h 94"/>
                  <a:gd name="T18" fmla="*/ 17 w 97"/>
                  <a:gd name="T19" fmla="*/ 17 h 94"/>
                  <a:gd name="T20" fmla="*/ 17 w 97"/>
                  <a:gd name="T21" fmla="*/ 26 h 94"/>
                  <a:gd name="T22" fmla="*/ 23 w 97"/>
                  <a:gd name="T23" fmla="*/ 32 h 94"/>
                  <a:gd name="T24" fmla="*/ 23 w 97"/>
                  <a:gd name="T25" fmla="*/ 40 h 94"/>
                  <a:gd name="T26" fmla="*/ 14 w 97"/>
                  <a:gd name="T27" fmla="*/ 40 h 94"/>
                  <a:gd name="T28" fmla="*/ 8 w 97"/>
                  <a:gd name="T29" fmla="*/ 34 h 94"/>
                  <a:gd name="T30" fmla="*/ 9 w 97"/>
                  <a:gd name="T31" fmla="*/ 8 h 94"/>
                  <a:gd name="T32" fmla="*/ 35 w 97"/>
                  <a:gd name="T33" fmla="*/ 8 h 94"/>
                  <a:gd name="T34" fmla="*/ 89 w 97"/>
                  <a:gd name="T35" fmla="*/ 62 h 94"/>
                  <a:gd name="T36" fmla="*/ 88 w 97"/>
                  <a:gd name="T37" fmla="*/ 88 h 94"/>
                  <a:gd name="T38" fmla="*/ 75 w 97"/>
                  <a:gd name="T3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 h="94">
                    <a:moveTo>
                      <a:pt x="75" y="94"/>
                    </a:moveTo>
                    <a:cubicBezTo>
                      <a:pt x="70" y="94"/>
                      <a:pt x="66" y="92"/>
                      <a:pt x="62" y="88"/>
                    </a:cubicBezTo>
                    <a:cubicBezTo>
                      <a:pt x="56" y="82"/>
                      <a:pt x="56" y="82"/>
                      <a:pt x="56" y="82"/>
                    </a:cubicBezTo>
                    <a:cubicBezTo>
                      <a:pt x="54" y="80"/>
                      <a:pt x="54" y="76"/>
                      <a:pt x="56" y="74"/>
                    </a:cubicBezTo>
                    <a:cubicBezTo>
                      <a:pt x="59" y="72"/>
                      <a:pt x="62" y="72"/>
                      <a:pt x="65" y="74"/>
                    </a:cubicBezTo>
                    <a:cubicBezTo>
                      <a:pt x="71" y="80"/>
                      <a:pt x="71" y="80"/>
                      <a:pt x="71" y="80"/>
                    </a:cubicBezTo>
                    <a:cubicBezTo>
                      <a:pt x="75" y="84"/>
                      <a:pt x="79" y="80"/>
                      <a:pt x="80" y="79"/>
                    </a:cubicBezTo>
                    <a:cubicBezTo>
                      <a:pt x="81" y="79"/>
                      <a:pt x="84" y="74"/>
                      <a:pt x="80" y="70"/>
                    </a:cubicBezTo>
                    <a:cubicBezTo>
                      <a:pt x="26" y="16"/>
                      <a:pt x="26" y="16"/>
                      <a:pt x="26" y="16"/>
                    </a:cubicBezTo>
                    <a:cubicBezTo>
                      <a:pt x="22" y="12"/>
                      <a:pt x="18" y="16"/>
                      <a:pt x="17" y="17"/>
                    </a:cubicBezTo>
                    <a:cubicBezTo>
                      <a:pt x="16" y="18"/>
                      <a:pt x="13" y="22"/>
                      <a:pt x="17" y="26"/>
                    </a:cubicBezTo>
                    <a:cubicBezTo>
                      <a:pt x="23" y="32"/>
                      <a:pt x="23" y="32"/>
                      <a:pt x="23" y="32"/>
                    </a:cubicBezTo>
                    <a:cubicBezTo>
                      <a:pt x="25" y="34"/>
                      <a:pt x="25" y="38"/>
                      <a:pt x="23" y="40"/>
                    </a:cubicBezTo>
                    <a:cubicBezTo>
                      <a:pt x="20" y="43"/>
                      <a:pt x="17" y="43"/>
                      <a:pt x="14" y="40"/>
                    </a:cubicBezTo>
                    <a:cubicBezTo>
                      <a:pt x="8" y="34"/>
                      <a:pt x="8" y="34"/>
                      <a:pt x="8" y="34"/>
                    </a:cubicBezTo>
                    <a:cubicBezTo>
                      <a:pt x="0" y="26"/>
                      <a:pt x="2" y="15"/>
                      <a:pt x="9" y="8"/>
                    </a:cubicBezTo>
                    <a:cubicBezTo>
                      <a:pt x="15" y="2"/>
                      <a:pt x="26" y="0"/>
                      <a:pt x="35" y="8"/>
                    </a:cubicBezTo>
                    <a:cubicBezTo>
                      <a:pt x="89" y="62"/>
                      <a:pt x="89" y="62"/>
                      <a:pt x="89" y="62"/>
                    </a:cubicBezTo>
                    <a:cubicBezTo>
                      <a:pt x="97" y="70"/>
                      <a:pt x="95" y="81"/>
                      <a:pt x="88" y="88"/>
                    </a:cubicBezTo>
                    <a:cubicBezTo>
                      <a:pt x="85" y="92"/>
                      <a:pt x="80" y="94"/>
                      <a:pt x="7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032" name="Freeform 39">
                <a:extLst>
                  <a:ext uri="{FF2B5EF4-FFF2-40B4-BE49-F238E27FC236}">
                    <a16:creationId xmlns:a16="http://schemas.microsoft.com/office/drawing/2014/main" id="{C2B12994-1588-C762-400D-D25FD49FF389}"/>
                  </a:ext>
                </a:extLst>
              </p:cNvPr>
              <p:cNvSpPr>
                <a:spLocks/>
              </p:cNvSpPr>
              <p:nvPr/>
            </p:nvSpPr>
            <p:spPr bwMode="auto">
              <a:xfrm>
                <a:off x="5621705" y="-484509"/>
                <a:ext cx="193403" cy="192465"/>
              </a:xfrm>
              <a:custGeom>
                <a:avLst/>
                <a:gdLst>
                  <a:gd name="T0" fmla="*/ 129 w 136"/>
                  <a:gd name="T1" fmla="*/ 135 h 135"/>
                  <a:gd name="T2" fmla="*/ 125 w 136"/>
                  <a:gd name="T3" fmla="*/ 133 h 135"/>
                  <a:gd name="T4" fmla="*/ 2 w 136"/>
                  <a:gd name="T5" fmla="*/ 10 h 135"/>
                  <a:gd name="T6" fmla="*/ 2 w 136"/>
                  <a:gd name="T7" fmla="*/ 2 h 135"/>
                  <a:gd name="T8" fmla="*/ 11 w 136"/>
                  <a:gd name="T9" fmla="*/ 2 h 135"/>
                  <a:gd name="T10" fmla="*/ 134 w 136"/>
                  <a:gd name="T11" fmla="*/ 125 h 135"/>
                  <a:gd name="T12" fmla="*/ 134 w 136"/>
                  <a:gd name="T13" fmla="*/ 133 h 135"/>
                  <a:gd name="T14" fmla="*/ 129 w 136"/>
                  <a:gd name="T15" fmla="*/ 135 h 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135">
                    <a:moveTo>
                      <a:pt x="129" y="135"/>
                    </a:moveTo>
                    <a:cubicBezTo>
                      <a:pt x="128" y="135"/>
                      <a:pt x="126" y="135"/>
                      <a:pt x="125" y="133"/>
                    </a:cubicBezTo>
                    <a:cubicBezTo>
                      <a:pt x="2" y="10"/>
                      <a:pt x="2" y="10"/>
                      <a:pt x="2" y="10"/>
                    </a:cubicBezTo>
                    <a:cubicBezTo>
                      <a:pt x="0" y="8"/>
                      <a:pt x="0" y="4"/>
                      <a:pt x="2" y="2"/>
                    </a:cubicBezTo>
                    <a:cubicBezTo>
                      <a:pt x="5" y="0"/>
                      <a:pt x="8" y="0"/>
                      <a:pt x="11" y="2"/>
                    </a:cubicBezTo>
                    <a:cubicBezTo>
                      <a:pt x="134" y="125"/>
                      <a:pt x="134" y="125"/>
                      <a:pt x="134" y="125"/>
                    </a:cubicBezTo>
                    <a:cubicBezTo>
                      <a:pt x="136" y="127"/>
                      <a:pt x="136" y="131"/>
                      <a:pt x="134" y="133"/>
                    </a:cubicBezTo>
                    <a:cubicBezTo>
                      <a:pt x="133" y="135"/>
                      <a:pt x="131" y="135"/>
                      <a:pt x="12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grpSp>
      </p:grpSp>
    </p:spTree>
    <p:extLst>
      <p:ext uri="{BB962C8B-B14F-4D97-AF65-F5344CB8AC3E}">
        <p14:creationId xmlns:p14="http://schemas.microsoft.com/office/powerpoint/2010/main" val="23225180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366C12-475C-A8B2-6A75-C9F84FE19DA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5868636-AE4F-038A-04C6-E1E7728520A3}"/>
              </a:ext>
            </a:extLst>
          </p:cNvPr>
          <p:cNvSpPr>
            <a:spLocks noGrp="1"/>
          </p:cNvSpPr>
          <p:nvPr>
            <p:ph type="title"/>
          </p:nvPr>
        </p:nvSpPr>
        <p:spPr/>
        <p:txBody>
          <a:bodyPr/>
          <a:lstStyle/>
          <a:p>
            <a:r>
              <a:rPr lang="en-US"/>
              <a:t>Metrics to Evaluate AI System Performance</a:t>
            </a:r>
          </a:p>
        </p:txBody>
      </p:sp>
      <p:sp>
        <p:nvSpPr>
          <p:cNvPr id="3" name="TextBox 2">
            <a:extLst>
              <a:ext uri="{FF2B5EF4-FFF2-40B4-BE49-F238E27FC236}">
                <a16:creationId xmlns:a16="http://schemas.microsoft.com/office/drawing/2014/main" id="{933BA76D-E6F7-43F4-0D51-674147E38A19}"/>
              </a:ext>
            </a:extLst>
          </p:cNvPr>
          <p:cNvSpPr txBox="1"/>
          <p:nvPr/>
        </p:nvSpPr>
        <p:spPr>
          <a:xfrm>
            <a:off x="7783028" y="884151"/>
            <a:ext cx="3856075" cy="5517816"/>
          </a:xfrm>
          <a:prstGeom prst="rect">
            <a:avLst/>
          </a:prstGeom>
          <a:noFill/>
        </p:spPr>
        <p:txBody>
          <a:bodyPr wrap="square" lIns="0" tIns="0" rIns="0" bIns="0" numCol="1" rtlCol="0">
            <a:noAutofit/>
          </a:bodyPr>
          <a:lstStyle/>
          <a:p>
            <a:pPr algn="l" defTabSz="228600"/>
            <a:r>
              <a:rPr lang="en-US" sz="1400" b="1" dirty="0">
                <a:solidFill>
                  <a:schemeClr val="accent1"/>
                </a:solidFill>
              </a:rPr>
              <a:t>Tool and Function Call Metrics</a:t>
            </a:r>
          </a:p>
          <a:p>
            <a:pPr marL="171450" indent="-171450" algn="l" defTabSz="228600">
              <a:buFont typeface="Arial" panose="020B0604020202020204" pitchFamily="34" charset="0"/>
              <a:buChar char="•"/>
            </a:pPr>
            <a:r>
              <a:rPr lang="en-US" sz="1200" dirty="0"/>
              <a:t>Function call success rates</a:t>
            </a:r>
          </a:p>
          <a:p>
            <a:pPr marL="171450" indent="-171450" algn="l" defTabSz="228600">
              <a:buFont typeface="Arial" panose="020B0604020202020204" pitchFamily="34" charset="0"/>
              <a:buChar char="•"/>
            </a:pPr>
            <a:r>
              <a:rPr lang="en-US" sz="1200" dirty="0"/>
              <a:t>Tool execution times</a:t>
            </a:r>
          </a:p>
          <a:p>
            <a:pPr marL="171450" indent="-171450" algn="l" defTabSz="228600">
              <a:buFont typeface="Arial" panose="020B0604020202020204" pitchFamily="34" charset="0"/>
              <a:buChar char="•"/>
            </a:pPr>
            <a:r>
              <a:rPr lang="en-US" sz="1200" dirty="0"/>
              <a:t>Error rates by tool type</a:t>
            </a:r>
          </a:p>
          <a:p>
            <a:pPr marL="171450" indent="-171450" algn="l" defTabSz="228600">
              <a:buFont typeface="Arial" panose="020B0604020202020204" pitchFamily="34" charset="0"/>
              <a:buChar char="•"/>
            </a:pPr>
            <a:r>
              <a:rPr lang="en-US" sz="1200" dirty="0"/>
              <a:t>Tool usage patterns</a:t>
            </a:r>
          </a:p>
          <a:p>
            <a:pPr marL="171450" indent="-171450" defTabSz="228600">
              <a:buFont typeface="Arial" panose="020B0604020202020204" pitchFamily="34" charset="0"/>
              <a:buChar char="•"/>
            </a:pPr>
            <a:endParaRPr lang="en-US" sz="1200" dirty="0"/>
          </a:p>
          <a:p>
            <a:pPr algn="l" defTabSz="228600"/>
            <a:r>
              <a:rPr lang="en-US" sz="1400" b="1" dirty="0">
                <a:solidFill>
                  <a:schemeClr val="accent1"/>
                </a:solidFill>
              </a:rPr>
              <a:t>RAG Metrics</a:t>
            </a:r>
            <a:endParaRPr lang="en-US" sz="1400" dirty="0">
              <a:solidFill>
                <a:schemeClr val="accent1"/>
              </a:solidFill>
            </a:endParaRPr>
          </a:p>
          <a:p>
            <a:pPr marL="171450" indent="-171450" algn="l" defTabSz="228600">
              <a:buFont typeface="Arial" panose="020B0604020202020204" pitchFamily="34" charset="0"/>
              <a:buChar char="•"/>
            </a:pPr>
            <a:r>
              <a:rPr lang="en-US" sz="1200" dirty="0"/>
              <a:t>Context relevance</a:t>
            </a:r>
          </a:p>
          <a:p>
            <a:pPr marL="171450" indent="-171450" algn="l" defTabSz="228600">
              <a:buFont typeface="Arial" panose="020B0604020202020204" pitchFamily="34" charset="0"/>
              <a:buChar char="•"/>
            </a:pPr>
            <a:r>
              <a:rPr lang="en-US" sz="1200" dirty="0"/>
              <a:t>Answer relevance</a:t>
            </a:r>
          </a:p>
          <a:p>
            <a:pPr marL="171450" indent="-171450" algn="l" defTabSz="228600">
              <a:buFont typeface="Arial" panose="020B0604020202020204" pitchFamily="34" charset="0"/>
              <a:buChar char="•"/>
            </a:pPr>
            <a:r>
              <a:rPr lang="en-US" sz="1200" dirty="0" err="1"/>
              <a:t>Groundedness</a:t>
            </a:r>
            <a:endParaRPr lang="en-US" sz="1200" dirty="0"/>
          </a:p>
          <a:p>
            <a:pPr marL="171450" indent="-171450" algn="l" defTabSz="228600">
              <a:buFont typeface="Arial" panose="020B0604020202020204" pitchFamily="34" charset="0"/>
              <a:buChar char="•"/>
            </a:pPr>
            <a:r>
              <a:rPr lang="en-US" sz="1200" dirty="0"/>
              <a:t>Query length, context length, response length</a:t>
            </a:r>
          </a:p>
          <a:p>
            <a:pPr marL="171450" indent="-171450" algn="l" defTabSz="228600">
              <a:buFont typeface="Arial" panose="020B0604020202020204" pitchFamily="34" charset="0"/>
              <a:buChar char="•"/>
            </a:pPr>
            <a:r>
              <a:rPr lang="en-US" sz="1200" dirty="0"/>
              <a:t>Vector database index size</a:t>
            </a:r>
          </a:p>
          <a:p>
            <a:pPr marL="171450" indent="-171450" algn="l" defTabSz="228600">
              <a:buFont typeface="Arial" panose="020B0604020202020204" pitchFamily="34" charset="0"/>
              <a:buChar char="•"/>
            </a:pPr>
            <a:r>
              <a:rPr lang="en-US" sz="1200" dirty="0"/>
              <a:t>Vector database query time</a:t>
            </a:r>
          </a:p>
          <a:p>
            <a:pPr marL="171450" indent="-171450" algn="l" defTabSz="228600">
              <a:buFont typeface="Arial" panose="020B0604020202020204" pitchFamily="34" charset="0"/>
              <a:buChar char="•"/>
            </a:pPr>
            <a:endParaRPr lang="en-US" sz="1200" i="1" dirty="0"/>
          </a:p>
          <a:p>
            <a:pPr defTabSz="228600"/>
            <a:r>
              <a:rPr lang="en-US" sz="1400" b="1" dirty="0">
                <a:solidFill>
                  <a:schemeClr val="accent1"/>
                </a:solidFill>
              </a:rPr>
              <a:t>Infrastructure Metrics</a:t>
            </a:r>
          </a:p>
          <a:p>
            <a:pPr marL="171450" indent="-171450" defTabSz="228600">
              <a:buFont typeface="Arial" panose="020B0604020202020204" pitchFamily="34" charset="0"/>
              <a:buChar char="•"/>
            </a:pPr>
            <a:r>
              <a:rPr lang="en-US" sz="1200" dirty="0"/>
              <a:t>CPU utilization</a:t>
            </a:r>
          </a:p>
          <a:p>
            <a:pPr marL="171450" indent="-171450" defTabSz="228600">
              <a:buFont typeface="Arial" panose="020B0604020202020204" pitchFamily="34" charset="0"/>
              <a:buChar char="•"/>
            </a:pPr>
            <a:r>
              <a:rPr lang="en-US" sz="1200" dirty="0"/>
              <a:t>Memory usage</a:t>
            </a:r>
          </a:p>
          <a:p>
            <a:pPr marL="171450" indent="-171450" defTabSz="228600">
              <a:buFont typeface="Arial" panose="020B0604020202020204" pitchFamily="34" charset="0"/>
              <a:buChar char="•"/>
            </a:pPr>
            <a:r>
              <a:rPr lang="en-US" sz="1200" dirty="0"/>
              <a:t>Network latency and throughput</a:t>
            </a:r>
          </a:p>
          <a:p>
            <a:pPr marL="171450" indent="-171450" defTabSz="228600">
              <a:buFont typeface="Arial" panose="020B0604020202020204" pitchFamily="34" charset="0"/>
              <a:buChar char="•"/>
            </a:pPr>
            <a:r>
              <a:rPr lang="en-US" sz="1200" dirty="0"/>
              <a:t>Queue lengths for task processing</a:t>
            </a:r>
          </a:p>
          <a:p>
            <a:pPr marL="171450" indent="-171450" defTabSz="228600">
              <a:buFont typeface="Arial" panose="020B0604020202020204" pitchFamily="34" charset="0"/>
              <a:buChar char="•"/>
            </a:pPr>
            <a:r>
              <a:rPr lang="en-US" sz="1200" dirty="0"/>
              <a:t>Error rates and types</a:t>
            </a:r>
          </a:p>
          <a:p>
            <a:pPr marL="171450" indent="-171450" defTabSz="228600">
              <a:buFont typeface="Arial" panose="020B0604020202020204" pitchFamily="34" charset="0"/>
              <a:buChar char="•"/>
            </a:pPr>
            <a:r>
              <a:rPr lang="en-US" sz="1200" dirty="0"/>
              <a:t>Service availability/uptime</a:t>
            </a:r>
          </a:p>
          <a:p>
            <a:pPr defTabSz="228600"/>
            <a:endParaRPr lang="en-US" sz="1200" dirty="0"/>
          </a:p>
          <a:p>
            <a:pPr defTabSz="228600"/>
            <a:r>
              <a:rPr lang="en-US" sz="1400" b="1" dirty="0">
                <a:solidFill>
                  <a:schemeClr val="accent1"/>
                </a:solidFill>
              </a:rPr>
              <a:t>Business Metrics</a:t>
            </a:r>
          </a:p>
          <a:p>
            <a:pPr marL="171450" indent="-171450" defTabSz="228600">
              <a:buFont typeface="Arial" panose="020B0604020202020204" pitchFamily="34" charset="0"/>
              <a:buChar char="•"/>
            </a:pPr>
            <a:r>
              <a:rPr lang="en-US" sz="1200" dirty="0"/>
              <a:t>Cost per successful outcome</a:t>
            </a:r>
          </a:p>
          <a:p>
            <a:pPr marL="171450" indent="-171450" defTabSz="228600">
              <a:buFont typeface="Arial" panose="020B0604020202020204" pitchFamily="34" charset="0"/>
              <a:buChar char="•"/>
            </a:pPr>
            <a:r>
              <a:rPr lang="en-US" sz="1200" dirty="0"/>
              <a:t>Task impact</a:t>
            </a:r>
          </a:p>
          <a:p>
            <a:pPr marL="171450" indent="-171450" defTabSz="228600">
              <a:buFont typeface="Arial" panose="020B0604020202020204" pitchFamily="34" charset="0"/>
              <a:buChar char="•"/>
            </a:pPr>
            <a:r>
              <a:rPr lang="en-US" sz="1200" dirty="0"/>
              <a:t>User satisfaction metrics</a:t>
            </a:r>
          </a:p>
          <a:p>
            <a:pPr marL="171450" indent="-171450" defTabSz="228600">
              <a:buFont typeface="Arial" panose="020B0604020202020204" pitchFamily="34" charset="0"/>
              <a:buChar char="•"/>
            </a:pPr>
            <a:r>
              <a:rPr lang="en-US" sz="1200" dirty="0"/>
              <a:t>Task complexity vs. success rate</a:t>
            </a:r>
          </a:p>
        </p:txBody>
      </p:sp>
      <p:sp>
        <p:nvSpPr>
          <p:cNvPr id="4" name="TextBox 3">
            <a:extLst>
              <a:ext uri="{FF2B5EF4-FFF2-40B4-BE49-F238E27FC236}">
                <a16:creationId xmlns:a16="http://schemas.microsoft.com/office/drawing/2014/main" id="{99E7C84C-0943-5EB4-2857-6AE796B3A985}"/>
              </a:ext>
            </a:extLst>
          </p:cNvPr>
          <p:cNvSpPr txBox="1"/>
          <p:nvPr/>
        </p:nvSpPr>
        <p:spPr>
          <a:xfrm>
            <a:off x="1168987" y="884151"/>
            <a:ext cx="5720911" cy="5517816"/>
          </a:xfrm>
          <a:prstGeom prst="rect">
            <a:avLst/>
          </a:prstGeom>
          <a:noFill/>
        </p:spPr>
        <p:txBody>
          <a:bodyPr wrap="square" lIns="0" tIns="0" rIns="0" bIns="0" numCol="1" rtlCol="0">
            <a:noAutofit/>
          </a:bodyPr>
          <a:lstStyle/>
          <a:p>
            <a:pPr defTabSz="228600"/>
            <a:r>
              <a:rPr lang="en-US" sz="1400" b="1" dirty="0">
                <a:solidFill>
                  <a:schemeClr val="accent1"/>
                </a:solidFill>
              </a:rPr>
              <a:t>Multi-Agent System Metrics</a:t>
            </a:r>
          </a:p>
          <a:p>
            <a:pPr marL="171450" indent="-171450" defTabSz="228600">
              <a:buFont typeface="Arial" panose="020B0604020202020204" pitchFamily="34" charset="0"/>
              <a:buChar char="•"/>
            </a:pPr>
            <a:r>
              <a:rPr lang="en-US" sz="1200" dirty="0"/>
              <a:t>Number of steps to complete a workflow</a:t>
            </a:r>
          </a:p>
          <a:p>
            <a:pPr marL="171450" indent="-171450" algn="l" defTabSz="228600">
              <a:buFont typeface="Arial" panose="020B0604020202020204" pitchFamily="34" charset="0"/>
              <a:buChar char="•"/>
            </a:pPr>
            <a:r>
              <a:rPr lang="en-US" sz="1200" dirty="0"/>
              <a:t>Conversation turn counts between agents</a:t>
            </a:r>
          </a:p>
          <a:p>
            <a:pPr marL="171450" indent="-171450" algn="l" defTabSz="228600">
              <a:buFont typeface="Arial" panose="020B0604020202020204" pitchFamily="34" charset="0"/>
              <a:buChar char="•"/>
            </a:pPr>
            <a:r>
              <a:rPr lang="en-US" sz="1200" dirty="0"/>
              <a:t>Number of messages sent between agents</a:t>
            </a:r>
          </a:p>
          <a:p>
            <a:pPr marL="171450" indent="-171450" defTabSz="228600">
              <a:buFont typeface="Arial" panose="020B0604020202020204" pitchFamily="34" charset="0"/>
              <a:buChar char="•"/>
            </a:pPr>
            <a:r>
              <a:rPr lang="en-US" sz="1200" dirty="0"/>
              <a:t>Inter-agent communication patterns</a:t>
            </a:r>
          </a:p>
          <a:p>
            <a:pPr marL="171450" indent="-171450" defTabSz="228600">
              <a:buFont typeface="Arial" panose="020B0604020202020204" pitchFamily="34" charset="0"/>
              <a:buChar char="•"/>
            </a:pPr>
            <a:r>
              <a:rPr lang="en-US" sz="1200" dirty="0"/>
              <a:t>Agent state transitions</a:t>
            </a:r>
          </a:p>
          <a:p>
            <a:pPr marL="171450" indent="-171450" defTabSz="228600">
              <a:buFont typeface="Arial" panose="020B0604020202020204" pitchFamily="34" charset="0"/>
              <a:buChar char="•"/>
            </a:pPr>
            <a:r>
              <a:rPr lang="en-US" sz="1200" dirty="0"/>
              <a:t>Decision-making paths taken</a:t>
            </a:r>
          </a:p>
          <a:p>
            <a:pPr marL="171450" indent="-171450" algn="l" defTabSz="228600">
              <a:buFont typeface="Arial" panose="020B0604020202020204" pitchFamily="34" charset="0"/>
              <a:buChar char="•"/>
            </a:pPr>
            <a:endParaRPr lang="en-US" sz="1200" dirty="0"/>
          </a:p>
          <a:p>
            <a:pPr algn="l" defTabSz="228600"/>
            <a:r>
              <a:rPr lang="en-US" sz="1400" b="1" dirty="0">
                <a:solidFill>
                  <a:schemeClr val="accent1"/>
                </a:solidFill>
              </a:rPr>
              <a:t>Agent Metrics</a:t>
            </a:r>
          </a:p>
          <a:p>
            <a:pPr marL="171450" indent="-171450" algn="l" defTabSz="228600">
              <a:buFont typeface="Arial" panose="020B0604020202020204" pitchFamily="34" charset="0"/>
              <a:buChar char="•"/>
            </a:pPr>
            <a:r>
              <a:rPr lang="en-US" sz="1200" dirty="0"/>
              <a:t>Task completion rates</a:t>
            </a:r>
          </a:p>
          <a:p>
            <a:pPr marL="171450" indent="-171450" algn="l" defTabSz="228600">
              <a:buFont typeface="Arial" panose="020B0604020202020204" pitchFamily="34" charset="0"/>
              <a:buChar char="•"/>
            </a:pPr>
            <a:r>
              <a:rPr lang="en-US" sz="1200" dirty="0"/>
              <a:t>Time to complete by task types</a:t>
            </a:r>
          </a:p>
          <a:p>
            <a:pPr marL="171450" indent="-171450" algn="l" defTabSz="228600">
              <a:buFont typeface="Arial" panose="020B0604020202020204" pitchFamily="34" charset="0"/>
              <a:buChar char="•"/>
            </a:pPr>
            <a:r>
              <a:rPr lang="en-US" sz="1200" dirty="0"/>
              <a:t>Number of attempts per task</a:t>
            </a:r>
          </a:p>
          <a:p>
            <a:pPr marL="171450" indent="-171450" algn="l" defTabSz="228600">
              <a:buFont typeface="Arial" panose="020B0604020202020204" pitchFamily="34" charset="0"/>
              <a:buChar char="•"/>
            </a:pPr>
            <a:r>
              <a:rPr lang="en-US" sz="1200" dirty="0"/>
              <a:t>Number of tool invocations</a:t>
            </a:r>
          </a:p>
          <a:p>
            <a:pPr marL="171450" indent="-171450" algn="l" defTabSz="228600">
              <a:buFont typeface="Arial" panose="020B0604020202020204" pitchFamily="34" charset="0"/>
              <a:buChar char="•"/>
            </a:pPr>
            <a:r>
              <a:rPr lang="en-US" sz="1200" dirty="0"/>
              <a:t>Number of steps to complete a task</a:t>
            </a:r>
          </a:p>
          <a:p>
            <a:pPr marL="171450" indent="-171450" algn="l" defTabSz="228600">
              <a:buFont typeface="Arial" panose="020B0604020202020204" pitchFamily="34" charset="0"/>
              <a:buChar char="•"/>
            </a:pPr>
            <a:endParaRPr lang="en-US" sz="1200" dirty="0"/>
          </a:p>
          <a:p>
            <a:pPr algn="l" defTabSz="228600"/>
            <a:r>
              <a:rPr lang="en-US" sz="1400" b="1" dirty="0">
                <a:solidFill>
                  <a:schemeClr val="accent1"/>
                </a:solidFill>
              </a:rPr>
              <a:t>Model Metrics</a:t>
            </a:r>
            <a:endParaRPr lang="en-US" sz="1400" dirty="0">
              <a:solidFill>
                <a:schemeClr val="accent1"/>
              </a:solidFill>
            </a:endParaRPr>
          </a:p>
          <a:p>
            <a:pPr marL="171450" indent="-171450" algn="l" defTabSz="228600">
              <a:buFont typeface="Arial" panose="020B0604020202020204" pitchFamily="34" charset="0"/>
              <a:buChar char="•"/>
            </a:pPr>
            <a:r>
              <a:rPr lang="en-US" sz="1200" dirty="0"/>
              <a:t>Accuracy (of reasoning, classification, planning, summarization, etc.)</a:t>
            </a:r>
            <a:endParaRPr lang="en-US" sz="1200" i="1" dirty="0"/>
          </a:p>
          <a:p>
            <a:pPr marL="171450" indent="-171450" algn="l" defTabSz="228600">
              <a:buFont typeface="Arial" panose="020B0604020202020204" pitchFamily="34" charset="0"/>
              <a:buChar char="•"/>
            </a:pPr>
            <a:r>
              <a:rPr lang="en-US" sz="1200" dirty="0"/>
              <a:t>Token usage per conversation/task</a:t>
            </a:r>
          </a:p>
          <a:p>
            <a:pPr marL="171450" indent="-171450" algn="l" defTabSz="228600">
              <a:buFont typeface="Arial" panose="020B0604020202020204" pitchFamily="34" charset="0"/>
              <a:buChar char="•"/>
            </a:pPr>
            <a:r>
              <a:rPr lang="en-US" sz="1200" dirty="0"/>
              <a:t>Cost per task completion</a:t>
            </a:r>
          </a:p>
          <a:p>
            <a:pPr marL="171450" indent="-171450" algn="l" defTabSz="228600">
              <a:buFont typeface="Arial" panose="020B0604020202020204" pitchFamily="34" charset="0"/>
              <a:buChar char="•"/>
            </a:pPr>
            <a:r>
              <a:rPr lang="en-US" sz="1200" dirty="0"/>
              <a:t>Honesty: Hallucination rate</a:t>
            </a:r>
          </a:p>
          <a:p>
            <a:pPr marL="171450" indent="-171450" algn="l" defTabSz="228600">
              <a:buFont typeface="Arial" panose="020B0604020202020204" pitchFamily="34" charset="0"/>
              <a:buChar char="•"/>
            </a:pPr>
            <a:r>
              <a:rPr lang="en-US" sz="1200" dirty="0"/>
              <a:t>Harmfulness: Hate speech, Insults, Sexual content, Violence, Misconduct</a:t>
            </a:r>
          </a:p>
          <a:p>
            <a:pPr marL="171450" indent="-171450" algn="l" defTabSz="228600">
              <a:buFont typeface="Arial" panose="020B0604020202020204" pitchFamily="34" charset="0"/>
              <a:buChar char="•"/>
            </a:pPr>
            <a:r>
              <a:rPr lang="en-US" sz="1200" dirty="0"/>
              <a:t>Timeout rate</a:t>
            </a:r>
          </a:p>
          <a:p>
            <a:pPr marL="171450" indent="-171450" algn="l" defTabSz="228600">
              <a:buFont typeface="Arial" panose="020B0604020202020204" pitchFamily="34" charset="0"/>
              <a:buChar char="•"/>
            </a:pPr>
            <a:r>
              <a:rPr lang="en-US" sz="1200" dirty="0"/>
              <a:t>Empty response rate </a:t>
            </a:r>
          </a:p>
          <a:p>
            <a:pPr marL="171450" indent="-171450" algn="l" defTabSz="228600">
              <a:buFont typeface="Arial" panose="020B0604020202020204" pitchFamily="34" charset="0"/>
              <a:buChar char="•"/>
            </a:pPr>
            <a:r>
              <a:rPr lang="en-US" sz="1200" dirty="0"/>
              <a:t>Formatting error rate</a:t>
            </a:r>
          </a:p>
          <a:p>
            <a:pPr marL="171450" indent="-171450" algn="l" defTabSz="228600">
              <a:buFont typeface="Arial" panose="020B0604020202020204" pitchFamily="34" charset="0"/>
              <a:buChar char="•"/>
            </a:pPr>
            <a:r>
              <a:rPr lang="en-US" sz="1200" dirty="0"/>
              <a:t>Time to First Token (TTFT): Time for the first token to be generated</a:t>
            </a:r>
          </a:p>
          <a:p>
            <a:pPr marL="171450" indent="-171450" algn="l" defTabSz="228600">
              <a:buFont typeface="Arial" panose="020B0604020202020204" pitchFamily="34" charset="0"/>
              <a:buChar char="•"/>
            </a:pPr>
            <a:r>
              <a:rPr lang="en-US" sz="1200" dirty="0"/>
              <a:t>Time Between Tokens (TBT): Interval between each token</a:t>
            </a:r>
          </a:p>
          <a:p>
            <a:pPr marL="171450" indent="-171450" algn="l" defTabSz="228600">
              <a:buFont typeface="Arial" panose="020B0604020202020204" pitchFamily="34" charset="0"/>
              <a:buChar char="•"/>
            </a:pPr>
            <a:r>
              <a:rPr lang="en-US" sz="1200" dirty="0"/>
              <a:t>Tokens Per Second (TPS): Token generation rate</a:t>
            </a:r>
          </a:p>
          <a:p>
            <a:pPr marL="171450" indent="-171450" algn="l" defTabSz="228600">
              <a:buFont typeface="Arial" panose="020B0604020202020204" pitchFamily="34" charset="0"/>
              <a:buChar char="•"/>
            </a:pPr>
            <a:r>
              <a:rPr lang="en-US" sz="1200" dirty="0"/>
              <a:t>Time Per Output Token (TPOT): Time to generate each token</a:t>
            </a:r>
          </a:p>
          <a:p>
            <a:pPr marL="171450" indent="-171450" algn="l" defTabSz="228600">
              <a:buFont typeface="Arial" panose="020B0604020202020204" pitchFamily="34" charset="0"/>
              <a:buChar char="•"/>
            </a:pPr>
            <a:r>
              <a:rPr lang="en-US" sz="1200" dirty="0"/>
              <a:t>Total Latency: Total time to complete a response.</a:t>
            </a:r>
          </a:p>
        </p:txBody>
      </p:sp>
      <p:grpSp>
        <p:nvGrpSpPr>
          <p:cNvPr id="5" name="Group 233">
            <a:extLst>
              <a:ext uri="{FF2B5EF4-FFF2-40B4-BE49-F238E27FC236}">
                <a16:creationId xmlns:a16="http://schemas.microsoft.com/office/drawing/2014/main" id="{50EA46B5-D4BC-98A9-2B00-B17EA87020BC}"/>
              </a:ext>
            </a:extLst>
          </p:cNvPr>
          <p:cNvGrpSpPr>
            <a:grpSpLocks noChangeAspect="1"/>
          </p:cNvGrpSpPr>
          <p:nvPr/>
        </p:nvGrpSpPr>
        <p:grpSpPr bwMode="auto">
          <a:xfrm>
            <a:off x="7244797" y="3579746"/>
            <a:ext cx="365760" cy="365760"/>
            <a:chOff x="1391" y="456"/>
            <a:chExt cx="390" cy="390"/>
          </a:xfrm>
          <a:solidFill>
            <a:schemeClr val="accent1"/>
          </a:solidFill>
          <a:effectLst/>
        </p:grpSpPr>
        <p:sp>
          <p:nvSpPr>
            <p:cNvPr id="6" name="Freeform 234">
              <a:extLst>
                <a:ext uri="{FF2B5EF4-FFF2-40B4-BE49-F238E27FC236}">
                  <a16:creationId xmlns:a16="http://schemas.microsoft.com/office/drawing/2014/main" id="{C65E93CE-D354-5FFF-6626-905B28CD15B7}"/>
                </a:ext>
              </a:extLst>
            </p:cNvPr>
            <p:cNvSpPr>
              <a:spLocks noEditPoints="1"/>
            </p:cNvSpPr>
            <p:nvPr/>
          </p:nvSpPr>
          <p:spPr bwMode="auto">
            <a:xfrm>
              <a:off x="1391" y="456"/>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 name="Freeform 235">
              <a:extLst>
                <a:ext uri="{FF2B5EF4-FFF2-40B4-BE49-F238E27FC236}">
                  <a16:creationId xmlns:a16="http://schemas.microsoft.com/office/drawing/2014/main" id="{F9DF0168-32E2-3E97-2D5E-C2DFECABAB28}"/>
                </a:ext>
              </a:extLst>
            </p:cNvPr>
            <p:cNvSpPr>
              <a:spLocks/>
            </p:cNvSpPr>
            <p:nvPr/>
          </p:nvSpPr>
          <p:spPr bwMode="auto">
            <a:xfrm>
              <a:off x="1524" y="544"/>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8" name="Freeform 236">
              <a:extLst>
                <a:ext uri="{FF2B5EF4-FFF2-40B4-BE49-F238E27FC236}">
                  <a16:creationId xmlns:a16="http://schemas.microsoft.com/office/drawing/2014/main" id="{0DB1EED5-6095-6F46-581D-7964EB2A40D2}"/>
                </a:ext>
              </a:extLst>
            </p:cNvPr>
            <p:cNvSpPr>
              <a:spLocks/>
            </p:cNvSpPr>
            <p:nvPr/>
          </p:nvSpPr>
          <p:spPr bwMode="auto">
            <a:xfrm>
              <a:off x="1524" y="50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9" name="Freeform 237">
              <a:extLst>
                <a:ext uri="{FF2B5EF4-FFF2-40B4-BE49-F238E27FC236}">
                  <a16:creationId xmlns:a16="http://schemas.microsoft.com/office/drawing/2014/main" id="{C3B3D010-5183-D181-F175-E8D762222454}"/>
                </a:ext>
              </a:extLst>
            </p:cNvPr>
            <p:cNvSpPr>
              <a:spLocks noEditPoints="1"/>
            </p:cNvSpPr>
            <p:nvPr/>
          </p:nvSpPr>
          <p:spPr bwMode="auto">
            <a:xfrm>
              <a:off x="1435" y="500"/>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 name="Freeform 238">
              <a:extLst>
                <a:ext uri="{FF2B5EF4-FFF2-40B4-BE49-F238E27FC236}">
                  <a16:creationId xmlns:a16="http://schemas.microsoft.com/office/drawing/2014/main" id="{58B84BBF-7507-AD10-1019-FBA1DC3E60EA}"/>
                </a:ext>
              </a:extLst>
            </p:cNvPr>
            <p:cNvSpPr>
              <a:spLocks noEditPoints="1"/>
            </p:cNvSpPr>
            <p:nvPr/>
          </p:nvSpPr>
          <p:spPr bwMode="auto">
            <a:xfrm>
              <a:off x="1391" y="580"/>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 name="Freeform 239">
              <a:extLst>
                <a:ext uri="{FF2B5EF4-FFF2-40B4-BE49-F238E27FC236}">
                  <a16:creationId xmlns:a16="http://schemas.microsoft.com/office/drawing/2014/main" id="{EFA1EA38-C5AB-2893-8E59-638F804F4B7B}"/>
                </a:ext>
              </a:extLst>
            </p:cNvPr>
            <p:cNvSpPr>
              <a:spLocks/>
            </p:cNvSpPr>
            <p:nvPr/>
          </p:nvSpPr>
          <p:spPr bwMode="auto">
            <a:xfrm>
              <a:off x="1524" y="66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2" name="Freeform 240">
              <a:extLst>
                <a:ext uri="{FF2B5EF4-FFF2-40B4-BE49-F238E27FC236}">
                  <a16:creationId xmlns:a16="http://schemas.microsoft.com/office/drawing/2014/main" id="{395FBFB3-119B-BE38-A17F-39AFAA968AD3}"/>
                </a:ext>
              </a:extLst>
            </p:cNvPr>
            <p:cNvSpPr>
              <a:spLocks/>
            </p:cNvSpPr>
            <p:nvPr/>
          </p:nvSpPr>
          <p:spPr bwMode="auto">
            <a:xfrm>
              <a:off x="1524" y="63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3" name="Freeform 241">
              <a:extLst>
                <a:ext uri="{FF2B5EF4-FFF2-40B4-BE49-F238E27FC236}">
                  <a16:creationId xmlns:a16="http://schemas.microsoft.com/office/drawing/2014/main" id="{70753287-918A-24FD-C839-8D71920FC7D4}"/>
                </a:ext>
              </a:extLst>
            </p:cNvPr>
            <p:cNvSpPr>
              <a:spLocks noEditPoints="1"/>
            </p:cNvSpPr>
            <p:nvPr/>
          </p:nvSpPr>
          <p:spPr bwMode="auto">
            <a:xfrm>
              <a:off x="1435" y="624"/>
              <a:ext cx="54" cy="54"/>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4" name="Freeform 242">
              <a:extLst>
                <a:ext uri="{FF2B5EF4-FFF2-40B4-BE49-F238E27FC236}">
                  <a16:creationId xmlns:a16="http://schemas.microsoft.com/office/drawing/2014/main" id="{A29688D5-C4FC-0F13-8046-8290E478E712}"/>
                </a:ext>
              </a:extLst>
            </p:cNvPr>
            <p:cNvSpPr>
              <a:spLocks noEditPoints="1"/>
            </p:cNvSpPr>
            <p:nvPr/>
          </p:nvSpPr>
          <p:spPr bwMode="auto">
            <a:xfrm>
              <a:off x="1391" y="704"/>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5" name="Freeform 243">
              <a:extLst>
                <a:ext uri="{FF2B5EF4-FFF2-40B4-BE49-F238E27FC236}">
                  <a16:creationId xmlns:a16="http://schemas.microsoft.com/office/drawing/2014/main" id="{B3D125DB-A2A5-74D5-8465-6D887D594CA8}"/>
                </a:ext>
              </a:extLst>
            </p:cNvPr>
            <p:cNvSpPr>
              <a:spLocks/>
            </p:cNvSpPr>
            <p:nvPr/>
          </p:nvSpPr>
          <p:spPr bwMode="auto">
            <a:xfrm>
              <a:off x="1524" y="79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6" name="Freeform 244">
              <a:extLst>
                <a:ext uri="{FF2B5EF4-FFF2-40B4-BE49-F238E27FC236}">
                  <a16:creationId xmlns:a16="http://schemas.microsoft.com/office/drawing/2014/main" id="{606FEEDF-80BD-B462-65FD-C033CB621282}"/>
                </a:ext>
              </a:extLst>
            </p:cNvPr>
            <p:cNvSpPr>
              <a:spLocks/>
            </p:cNvSpPr>
            <p:nvPr/>
          </p:nvSpPr>
          <p:spPr bwMode="auto">
            <a:xfrm>
              <a:off x="1524" y="758"/>
              <a:ext cx="195" cy="17"/>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 name="Freeform 245">
              <a:extLst>
                <a:ext uri="{FF2B5EF4-FFF2-40B4-BE49-F238E27FC236}">
                  <a16:creationId xmlns:a16="http://schemas.microsoft.com/office/drawing/2014/main" id="{4F97FD74-43C5-4C65-90B4-FCA269D5E07F}"/>
                </a:ext>
              </a:extLst>
            </p:cNvPr>
            <p:cNvSpPr>
              <a:spLocks noEditPoints="1"/>
            </p:cNvSpPr>
            <p:nvPr/>
          </p:nvSpPr>
          <p:spPr bwMode="auto">
            <a:xfrm>
              <a:off x="1435" y="749"/>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8" name="Group 17">
            <a:extLst>
              <a:ext uri="{FF2B5EF4-FFF2-40B4-BE49-F238E27FC236}">
                <a16:creationId xmlns:a16="http://schemas.microsoft.com/office/drawing/2014/main" id="{46D813CE-51F1-AB9E-D440-C8C406BBD328}"/>
              </a:ext>
            </a:extLst>
          </p:cNvPr>
          <p:cNvGrpSpPr>
            <a:grpSpLocks noChangeAspect="1"/>
          </p:cNvGrpSpPr>
          <p:nvPr/>
        </p:nvGrpSpPr>
        <p:grpSpPr>
          <a:xfrm>
            <a:off x="538989" y="2433312"/>
            <a:ext cx="365760" cy="365760"/>
            <a:chOff x="4646574" y="683058"/>
            <a:chExt cx="527830" cy="484233"/>
          </a:xfrm>
          <a:solidFill>
            <a:schemeClr val="accent1"/>
          </a:solidFill>
          <a:effectLst/>
        </p:grpSpPr>
        <p:sp>
          <p:nvSpPr>
            <p:cNvPr id="19" name="Freeform: Shape 18">
              <a:extLst>
                <a:ext uri="{FF2B5EF4-FFF2-40B4-BE49-F238E27FC236}">
                  <a16:creationId xmlns:a16="http://schemas.microsoft.com/office/drawing/2014/main" id="{EA262B7C-17B9-B140-7000-8C43E8786E0F}"/>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EA7B2F0C-3CD2-E25B-C979-B3CA328EE27B}"/>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22C7828D-EF5C-FA0C-E966-484EEF0F4968}"/>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22" name="Group 68">
            <a:extLst>
              <a:ext uri="{FF2B5EF4-FFF2-40B4-BE49-F238E27FC236}">
                <a16:creationId xmlns:a16="http://schemas.microsoft.com/office/drawing/2014/main" id="{4D60D401-922F-0F95-C150-325AC349D84D}"/>
              </a:ext>
            </a:extLst>
          </p:cNvPr>
          <p:cNvGrpSpPr>
            <a:grpSpLocks noChangeAspect="1"/>
          </p:cNvGrpSpPr>
          <p:nvPr/>
        </p:nvGrpSpPr>
        <p:grpSpPr bwMode="auto">
          <a:xfrm>
            <a:off x="538989" y="947943"/>
            <a:ext cx="365760" cy="365760"/>
            <a:chOff x="6718" y="647"/>
            <a:chExt cx="441" cy="430"/>
          </a:xfrm>
          <a:solidFill>
            <a:schemeClr val="accent1"/>
          </a:solidFill>
          <a:effectLst/>
        </p:grpSpPr>
        <p:sp>
          <p:nvSpPr>
            <p:cNvPr id="23" name="Rectangle 69">
              <a:extLst>
                <a:ext uri="{FF2B5EF4-FFF2-40B4-BE49-F238E27FC236}">
                  <a16:creationId xmlns:a16="http://schemas.microsoft.com/office/drawing/2014/main" id="{F8A14B20-F9BB-E40C-2630-A289B023A824}"/>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4" name="Freeform 70">
              <a:extLst>
                <a:ext uri="{FF2B5EF4-FFF2-40B4-BE49-F238E27FC236}">
                  <a16:creationId xmlns:a16="http://schemas.microsoft.com/office/drawing/2014/main" id="{2305FE84-7CDE-8D90-5D16-01FA8B08B248}"/>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5" name="Freeform 71">
              <a:extLst>
                <a:ext uri="{FF2B5EF4-FFF2-40B4-BE49-F238E27FC236}">
                  <a16:creationId xmlns:a16="http://schemas.microsoft.com/office/drawing/2014/main" id="{D2AF3708-CD36-2508-6A59-ED576B320433}"/>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6" name="Freeform 72">
              <a:extLst>
                <a:ext uri="{FF2B5EF4-FFF2-40B4-BE49-F238E27FC236}">
                  <a16:creationId xmlns:a16="http://schemas.microsoft.com/office/drawing/2014/main" id="{18AFD603-2C31-00CD-7F18-598BF166A535}"/>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7" name="Freeform 73">
              <a:extLst>
                <a:ext uri="{FF2B5EF4-FFF2-40B4-BE49-F238E27FC236}">
                  <a16:creationId xmlns:a16="http://schemas.microsoft.com/office/drawing/2014/main" id="{EF70B3E9-BCFF-DD64-675F-9EF85924245B}"/>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8" name="Freeform 74">
              <a:extLst>
                <a:ext uri="{FF2B5EF4-FFF2-40B4-BE49-F238E27FC236}">
                  <a16:creationId xmlns:a16="http://schemas.microsoft.com/office/drawing/2014/main" id="{ABABE384-7799-7382-030D-A4DFB870BA29}"/>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pic>
        <p:nvPicPr>
          <p:cNvPr id="29" name="Picture 28">
            <a:extLst>
              <a:ext uri="{FF2B5EF4-FFF2-40B4-BE49-F238E27FC236}">
                <a16:creationId xmlns:a16="http://schemas.microsoft.com/office/drawing/2014/main" id="{50403541-734B-EEB7-BA5B-C41026FB3FB9}"/>
              </a:ext>
            </a:extLst>
          </p:cNvPr>
          <p:cNvPicPr>
            <a:picLocks noChangeAspect="1"/>
          </p:cNvPicPr>
          <p:nvPr/>
        </p:nvPicPr>
        <p:blipFill>
          <a:blip r:embed="rId3">
            <a:duotone>
              <a:prstClr val="black"/>
              <a:schemeClr val="accent1">
                <a:tint val="45000"/>
                <a:satMod val="400000"/>
              </a:schemeClr>
            </a:duotone>
          </a:blip>
          <a:stretch>
            <a:fillRect/>
          </a:stretch>
        </p:blipFill>
        <p:spPr>
          <a:xfrm>
            <a:off x="538989" y="3756691"/>
            <a:ext cx="365760" cy="365760"/>
          </a:xfrm>
          <a:prstGeom prst="rect">
            <a:avLst/>
          </a:prstGeom>
          <a:effectLst/>
        </p:spPr>
      </p:pic>
      <p:grpSp>
        <p:nvGrpSpPr>
          <p:cNvPr id="30" name="Group 50">
            <a:extLst>
              <a:ext uri="{FF2B5EF4-FFF2-40B4-BE49-F238E27FC236}">
                <a16:creationId xmlns:a16="http://schemas.microsoft.com/office/drawing/2014/main" id="{5AB7F318-EBEE-3B81-1490-F7F72864E766}"/>
              </a:ext>
            </a:extLst>
          </p:cNvPr>
          <p:cNvGrpSpPr>
            <a:grpSpLocks noChangeAspect="1"/>
          </p:cNvGrpSpPr>
          <p:nvPr/>
        </p:nvGrpSpPr>
        <p:grpSpPr bwMode="auto">
          <a:xfrm>
            <a:off x="7244797" y="5107920"/>
            <a:ext cx="365760" cy="365760"/>
            <a:chOff x="5693" y="604"/>
            <a:chExt cx="427" cy="408"/>
          </a:xfrm>
          <a:solidFill>
            <a:schemeClr val="accent1"/>
          </a:solidFill>
        </p:grpSpPr>
        <p:sp>
          <p:nvSpPr>
            <p:cNvPr id="31" name="Freeform 51">
              <a:extLst>
                <a:ext uri="{FF2B5EF4-FFF2-40B4-BE49-F238E27FC236}">
                  <a16:creationId xmlns:a16="http://schemas.microsoft.com/office/drawing/2014/main" id="{7C04BC9A-FEBC-F3D7-6EFA-2F965EDBE89A}"/>
                </a:ext>
              </a:extLst>
            </p:cNvPr>
            <p:cNvSpPr>
              <a:spLocks/>
            </p:cNvSpPr>
            <p:nvPr/>
          </p:nvSpPr>
          <p:spPr bwMode="auto">
            <a:xfrm>
              <a:off x="5693" y="995"/>
              <a:ext cx="427" cy="17"/>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3" y="12"/>
                    <a:pt x="0" y="10"/>
                    <a:pt x="0" y="6"/>
                  </a:cubicBezTo>
                  <a:cubicBezTo>
                    <a:pt x="0" y="3"/>
                    <a:pt x="3" y="0"/>
                    <a:pt x="6" y="0"/>
                  </a:cubicBezTo>
                  <a:cubicBezTo>
                    <a:pt x="282" y="0"/>
                    <a:pt x="282" y="0"/>
                    <a:pt x="282" y="0"/>
                  </a:cubicBezTo>
                  <a:cubicBezTo>
                    <a:pt x="286" y="0"/>
                    <a:pt x="288" y="3"/>
                    <a:pt x="288" y="6"/>
                  </a:cubicBezTo>
                  <a:cubicBezTo>
                    <a:pt x="288" y="10"/>
                    <a:pt x="286"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32" name="Freeform 52">
              <a:extLst>
                <a:ext uri="{FF2B5EF4-FFF2-40B4-BE49-F238E27FC236}">
                  <a16:creationId xmlns:a16="http://schemas.microsoft.com/office/drawing/2014/main" id="{CEB552BD-C2E9-057A-6BF9-5D2493B164DD}"/>
                </a:ext>
              </a:extLst>
            </p:cNvPr>
            <p:cNvSpPr>
              <a:spLocks noEditPoints="1"/>
            </p:cNvSpPr>
            <p:nvPr/>
          </p:nvSpPr>
          <p:spPr bwMode="auto">
            <a:xfrm>
              <a:off x="5711" y="943"/>
              <a:ext cx="71" cy="69"/>
            </a:xfrm>
            <a:custGeom>
              <a:avLst/>
              <a:gdLst>
                <a:gd name="T0" fmla="*/ 42 w 48"/>
                <a:gd name="T1" fmla="*/ 48 h 48"/>
                <a:gd name="T2" fmla="*/ 6 w 48"/>
                <a:gd name="T3" fmla="*/ 48 h 48"/>
                <a:gd name="T4" fmla="*/ 0 w 48"/>
                <a:gd name="T5" fmla="*/ 42 h 48"/>
                <a:gd name="T6" fmla="*/ 0 w 48"/>
                <a:gd name="T7" fmla="*/ 6 h 48"/>
                <a:gd name="T8" fmla="*/ 6 w 48"/>
                <a:gd name="T9" fmla="*/ 0 h 48"/>
                <a:gd name="T10" fmla="*/ 42 w 48"/>
                <a:gd name="T11" fmla="*/ 0 h 48"/>
                <a:gd name="T12" fmla="*/ 48 w 48"/>
                <a:gd name="T13" fmla="*/ 6 h 48"/>
                <a:gd name="T14" fmla="*/ 48 w 48"/>
                <a:gd name="T15" fmla="*/ 42 h 48"/>
                <a:gd name="T16" fmla="*/ 42 w 48"/>
                <a:gd name="T17" fmla="*/ 48 h 48"/>
                <a:gd name="T18" fmla="*/ 12 w 48"/>
                <a:gd name="T19" fmla="*/ 36 h 48"/>
                <a:gd name="T20" fmla="*/ 36 w 48"/>
                <a:gd name="T21" fmla="*/ 36 h 48"/>
                <a:gd name="T22" fmla="*/ 36 w 48"/>
                <a:gd name="T23" fmla="*/ 12 h 48"/>
                <a:gd name="T24" fmla="*/ 12 w 48"/>
                <a:gd name="T25" fmla="*/ 12 h 48"/>
                <a:gd name="T26" fmla="*/ 12 w 48"/>
                <a:gd name="T27" fmla="*/ 3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48">
                  <a:moveTo>
                    <a:pt x="42" y="48"/>
                  </a:moveTo>
                  <a:cubicBezTo>
                    <a:pt x="6" y="48"/>
                    <a:pt x="6" y="48"/>
                    <a:pt x="6" y="48"/>
                  </a:cubicBezTo>
                  <a:cubicBezTo>
                    <a:pt x="3" y="48"/>
                    <a:pt x="0" y="46"/>
                    <a:pt x="0" y="42"/>
                  </a:cubicBezTo>
                  <a:cubicBezTo>
                    <a:pt x="0" y="6"/>
                    <a:pt x="0" y="6"/>
                    <a:pt x="0" y="6"/>
                  </a:cubicBezTo>
                  <a:cubicBezTo>
                    <a:pt x="0" y="3"/>
                    <a:pt x="3" y="0"/>
                    <a:pt x="6" y="0"/>
                  </a:cubicBezTo>
                  <a:cubicBezTo>
                    <a:pt x="42" y="0"/>
                    <a:pt x="42" y="0"/>
                    <a:pt x="42" y="0"/>
                  </a:cubicBezTo>
                  <a:cubicBezTo>
                    <a:pt x="46" y="0"/>
                    <a:pt x="48" y="3"/>
                    <a:pt x="48" y="6"/>
                  </a:cubicBezTo>
                  <a:cubicBezTo>
                    <a:pt x="48" y="42"/>
                    <a:pt x="48" y="42"/>
                    <a:pt x="48" y="42"/>
                  </a:cubicBezTo>
                  <a:cubicBezTo>
                    <a:pt x="48" y="46"/>
                    <a:pt x="46" y="48"/>
                    <a:pt x="42" y="48"/>
                  </a:cubicBezTo>
                  <a:close/>
                  <a:moveTo>
                    <a:pt x="12" y="36"/>
                  </a:moveTo>
                  <a:cubicBezTo>
                    <a:pt x="36" y="36"/>
                    <a:pt x="36" y="36"/>
                    <a:pt x="36" y="36"/>
                  </a:cubicBezTo>
                  <a:cubicBezTo>
                    <a:pt x="36" y="12"/>
                    <a:pt x="36" y="12"/>
                    <a:pt x="36" y="12"/>
                  </a:cubicBezTo>
                  <a:cubicBezTo>
                    <a:pt x="12" y="12"/>
                    <a:pt x="12" y="12"/>
                    <a:pt x="12" y="12"/>
                  </a:cubicBezTo>
                  <a:lnTo>
                    <a:pt x="12"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33" name="Freeform 53">
              <a:extLst>
                <a:ext uri="{FF2B5EF4-FFF2-40B4-BE49-F238E27FC236}">
                  <a16:creationId xmlns:a16="http://schemas.microsoft.com/office/drawing/2014/main" id="{449DC6DD-4FFF-AADE-A49B-9AFDE4A21125}"/>
                </a:ext>
              </a:extLst>
            </p:cNvPr>
            <p:cNvSpPr>
              <a:spLocks noEditPoints="1"/>
            </p:cNvSpPr>
            <p:nvPr/>
          </p:nvSpPr>
          <p:spPr bwMode="auto">
            <a:xfrm>
              <a:off x="5818" y="873"/>
              <a:ext cx="71" cy="139"/>
            </a:xfrm>
            <a:custGeom>
              <a:avLst/>
              <a:gdLst>
                <a:gd name="T0" fmla="*/ 42 w 48"/>
                <a:gd name="T1" fmla="*/ 96 h 96"/>
                <a:gd name="T2" fmla="*/ 6 w 48"/>
                <a:gd name="T3" fmla="*/ 96 h 96"/>
                <a:gd name="T4" fmla="*/ 0 w 48"/>
                <a:gd name="T5" fmla="*/ 90 h 96"/>
                <a:gd name="T6" fmla="*/ 0 w 48"/>
                <a:gd name="T7" fmla="*/ 6 h 96"/>
                <a:gd name="T8" fmla="*/ 6 w 48"/>
                <a:gd name="T9" fmla="*/ 0 h 96"/>
                <a:gd name="T10" fmla="*/ 42 w 48"/>
                <a:gd name="T11" fmla="*/ 0 h 96"/>
                <a:gd name="T12" fmla="*/ 48 w 48"/>
                <a:gd name="T13" fmla="*/ 6 h 96"/>
                <a:gd name="T14" fmla="*/ 48 w 48"/>
                <a:gd name="T15" fmla="*/ 90 h 96"/>
                <a:gd name="T16" fmla="*/ 42 w 48"/>
                <a:gd name="T17" fmla="*/ 96 h 96"/>
                <a:gd name="T18" fmla="*/ 12 w 48"/>
                <a:gd name="T19" fmla="*/ 84 h 96"/>
                <a:gd name="T20" fmla="*/ 36 w 48"/>
                <a:gd name="T21" fmla="*/ 84 h 96"/>
                <a:gd name="T22" fmla="*/ 36 w 48"/>
                <a:gd name="T23" fmla="*/ 12 h 96"/>
                <a:gd name="T24" fmla="*/ 12 w 48"/>
                <a:gd name="T25" fmla="*/ 12 h 96"/>
                <a:gd name="T26" fmla="*/ 12 w 48"/>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96">
                  <a:moveTo>
                    <a:pt x="42" y="96"/>
                  </a:moveTo>
                  <a:cubicBezTo>
                    <a:pt x="6" y="96"/>
                    <a:pt x="6" y="96"/>
                    <a:pt x="6" y="96"/>
                  </a:cubicBezTo>
                  <a:cubicBezTo>
                    <a:pt x="3" y="96"/>
                    <a:pt x="0" y="94"/>
                    <a:pt x="0" y="90"/>
                  </a:cubicBezTo>
                  <a:cubicBezTo>
                    <a:pt x="0" y="6"/>
                    <a:pt x="0" y="6"/>
                    <a:pt x="0" y="6"/>
                  </a:cubicBezTo>
                  <a:cubicBezTo>
                    <a:pt x="0" y="3"/>
                    <a:pt x="3" y="0"/>
                    <a:pt x="6" y="0"/>
                  </a:cubicBezTo>
                  <a:cubicBezTo>
                    <a:pt x="42" y="0"/>
                    <a:pt x="42" y="0"/>
                    <a:pt x="42" y="0"/>
                  </a:cubicBezTo>
                  <a:cubicBezTo>
                    <a:pt x="46" y="0"/>
                    <a:pt x="48" y="3"/>
                    <a:pt x="48" y="6"/>
                  </a:cubicBezTo>
                  <a:cubicBezTo>
                    <a:pt x="48" y="90"/>
                    <a:pt x="48" y="90"/>
                    <a:pt x="48" y="90"/>
                  </a:cubicBezTo>
                  <a:cubicBezTo>
                    <a:pt x="48" y="94"/>
                    <a:pt x="46" y="96"/>
                    <a:pt x="42" y="96"/>
                  </a:cubicBezTo>
                  <a:close/>
                  <a:moveTo>
                    <a:pt x="12" y="84"/>
                  </a:moveTo>
                  <a:cubicBezTo>
                    <a:pt x="36" y="84"/>
                    <a:pt x="36" y="84"/>
                    <a:pt x="36" y="84"/>
                  </a:cubicBezTo>
                  <a:cubicBezTo>
                    <a:pt x="36" y="12"/>
                    <a:pt x="36" y="12"/>
                    <a:pt x="36" y="12"/>
                  </a:cubicBezTo>
                  <a:cubicBezTo>
                    <a:pt x="12" y="12"/>
                    <a:pt x="12" y="12"/>
                    <a:pt x="12" y="1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34" name="Freeform 54">
              <a:extLst>
                <a:ext uri="{FF2B5EF4-FFF2-40B4-BE49-F238E27FC236}">
                  <a16:creationId xmlns:a16="http://schemas.microsoft.com/office/drawing/2014/main" id="{B553D828-5C8C-B868-908B-E37B7EF53A1E}"/>
                </a:ext>
              </a:extLst>
            </p:cNvPr>
            <p:cNvSpPr>
              <a:spLocks noEditPoints="1"/>
            </p:cNvSpPr>
            <p:nvPr/>
          </p:nvSpPr>
          <p:spPr bwMode="auto">
            <a:xfrm>
              <a:off x="5925" y="804"/>
              <a:ext cx="71" cy="208"/>
            </a:xfrm>
            <a:custGeom>
              <a:avLst/>
              <a:gdLst>
                <a:gd name="T0" fmla="*/ 42 w 48"/>
                <a:gd name="T1" fmla="*/ 144 h 144"/>
                <a:gd name="T2" fmla="*/ 6 w 48"/>
                <a:gd name="T3" fmla="*/ 144 h 144"/>
                <a:gd name="T4" fmla="*/ 0 w 48"/>
                <a:gd name="T5" fmla="*/ 138 h 144"/>
                <a:gd name="T6" fmla="*/ 0 w 48"/>
                <a:gd name="T7" fmla="*/ 6 h 144"/>
                <a:gd name="T8" fmla="*/ 6 w 48"/>
                <a:gd name="T9" fmla="*/ 0 h 144"/>
                <a:gd name="T10" fmla="*/ 42 w 48"/>
                <a:gd name="T11" fmla="*/ 0 h 144"/>
                <a:gd name="T12" fmla="*/ 48 w 48"/>
                <a:gd name="T13" fmla="*/ 6 h 144"/>
                <a:gd name="T14" fmla="*/ 48 w 48"/>
                <a:gd name="T15" fmla="*/ 138 h 144"/>
                <a:gd name="T16" fmla="*/ 42 w 48"/>
                <a:gd name="T17" fmla="*/ 144 h 144"/>
                <a:gd name="T18" fmla="*/ 12 w 48"/>
                <a:gd name="T19" fmla="*/ 132 h 144"/>
                <a:gd name="T20" fmla="*/ 36 w 48"/>
                <a:gd name="T21" fmla="*/ 132 h 144"/>
                <a:gd name="T22" fmla="*/ 36 w 48"/>
                <a:gd name="T23" fmla="*/ 12 h 144"/>
                <a:gd name="T24" fmla="*/ 12 w 48"/>
                <a:gd name="T25" fmla="*/ 12 h 144"/>
                <a:gd name="T26" fmla="*/ 12 w 48"/>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44">
                  <a:moveTo>
                    <a:pt x="42" y="144"/>
                  </a:moveTo>
                  <a:cubicBezTo>
                    <a:pt x="6" y="144"/>
                    <a:pt x="6" y="144"/>
                    <a:pt x="6" y="144"/>
                  </a:cubicBezTo>
                  <a:cubicBezTo>
                    <a:pt x="3" y="144"/>
                    <a:pt x="0" y="142"/>
                    <a:pt x="0" y="138"/>
                  </a:cubicBezTo>
                  <a:cubicBezTo>
                    <a:pt x="0" y="6"/>
                    <a:pt x="0" y="6"/>
                    <a:pt x="0" y="6"/>
                  </a:cubicBezTo>
                  <a:cubicBezTo>
                    <a:pt x="0" y="3"/>
                    <a:pt x="3" y="0"/>
                    <a:pt x="6" y="0"/>
                  </a:cubicBezTo>
                  <a:cubicBezTo>
                    <a:pt x="42" y="0"/>
                    <a:pt x="42" y="0"/>
                    <a:pt x="42" y="0"/>
                  </a:cubicBezTo>
                  <a:cubicBezTo>
                    <a:pt x="46" y="0"/>
                    <a:pt x="48" y="3"/>
                    <a:pt x="48" y="6"/>
                  </a:cubicBezTo>
                  <a:cubicBezTo>
                    <a:pt x="48" y="138"/>
                    <a:pt x="48" y="138"/>
                    <a:pt x="48" y="138"/>
                  </a:cubicBezTo>
                  <a:cubicBezTo>
                    <a:pt x="48" y="142"/>
                    <a:pt x="46" y="144"/>
                    <a:pt x="42" y="144"/>
                  </a:cubicBezTo>
                  <a:close/>
                  <a:moveTo>
                    <a:pt x="12" y="132"/>
                  </a:moveTo>
                  <a:cubicBezTo>
                    <a:pt x="36" y="132"/>
                    <a:pt x="36" y="132"/>
                    <a:pt x="36" y="132"/>
                  </a:cubicBezTo>
                  <a:cubicBezTo>
                    <a:pt x="36" y="12"/>
                    <a:pt x="36" y="12"/>
                    <a:pt x="36"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35" name="Freeform 55">
              <a:extLst>
                <a:ext uri="{FF2B5EF4-FFF2-40B4-BE49-F238E27FC236}">
                  <a16:creationId xmlns:a16="http://schemas.microsoft.com/office/drawing/2014/main" id="{98130F03-8212-5F86-C414-719013AD512B}"/>
                </a:ext>
              </a:extLst>
            </p:cNvPr>
            <p:cNvSpPr>
              <a:spLocks noEditPoints="1"/>
            </p:cNvSpPr>
            <p:nvPr/>
          </p:nvSpPr>
          <p:spPr bwMode="auto">
            <a:xfrm>
              <a:off x="6031" y="735"/>
              <a:ext cx="71" cy="277"/>
            </a:xfrm>
            <a:custGeom>
              <a:avLst/>
              <a:gdLst>
                <a:gd name="T0" fmla="*/ 42 w 48"/>
                <a:gd name="T1" fmla="*/ 192 h 192"/>
                <a:gd name="T2" fmla="*/ 6 w 48"/>
                <a:gd name="T3" fmla="*/ 192 h 192"/>
                <a:gd name="T4" fmla="*/ 0 w 48"/>
                <a:gd name="T5" fmla="*/ 186 h 192"/>
                <a:gd name="T6" fmla="*/ 0 w 48"/>
                <a:gd name="T7" fmla="*/ 6 h 192"/>
                <a:gd name="T8" fmla="*/ 6 w 48"/>
                <a:gd name="T9" fmla="*/ 0 h 192"/>
                <a:gd name="T10" fmla="*/ 42 w 48"/>
                <a:gd name="T11" fmla="*/ 0 h 192"/>
                <a:gd name="T12" fmla="*/ 48 w 48"/>
                <a:gd name="T13" fmla="*/ 6 h 192"/>
                <a:gd name="T14" fmla="*/ 48 w 48"/>
                <a:gd name="T15" fmla="*/ 186 h 192"/>
                <a:gd name="T16" fmla="*/ 42 w 48"/>
                <a:gd name="T17" fmla="*/ 192 h 192"/>
                <a:gd name="T18" fmla="*/ 12 w 48"/>
                <a:gd name="T19" fmla="*/ 180 h 192"/>
                <a:gd name="T20" fmla="*/ 36 w 48"/>
                <a:gd name="T21" fmla="*/ 180 h 192"/>
                <a:gd name="T22" fmla="*/ 36 w 48"/>
                <a:gd name="T23" fmla="*/ 12 h 192"/>
                <a:gd name="T24" fmla="*/ 12 w 48"/>
                <a:gd name="T25" fmla="*/ 12 h 192"/>
                <a:gd name="T26" fmla="*/ 12 w 48"/>
                <a:gd name="T27" fmla="*/ 18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92">
                  <a:moveTo>
                    <a:pt x="42" y="192"/>
                  </a:moveTo>
                  <a:cubicBezTo>
                    <a:pt x="6" y="192"/>
                    <a:pt x="6" y="192"/>
                    <a:pt x="6" y="192"/>
                  </a:cubicBezTo>
                  <a:cubicBezTo>
                    <a:pt x="3" y="192"/>
                    <a:pt x="0" y="190"/>
                    <a:pt x="0" y="186"/>
                  </a:cubicBezTo>
                  <a:cubicBezTo>
                    <a:pt x="0" y="6"/>
                    <a:pt x="0" y="6"/>
                    <a:pt x="0" y="6"/>
                  </a:cubicBezTo>
                  <a:cubicBezTo>
                    <a:pt x="0" y="3"/>
                    <a:pt x="3" y="0"/>
                    <a:pt x="6" y="0"/>
                  </a:cubicBezTo>
                  <a:cubicBezTo>
                    <a:pt x="42" y="0"/>
                    <a:pt x="42" y="0"/>
                    <a:pt x="42" y="0"/>
                  </a:cubicBezTo>
                  <a:cubicBezTo>
                    <a:pt x="46" y="0"/>
                    <a:pt x="48" y="3"/>
                    <a:pt x="48" y="6"/>
                  </a:cubicBezTo>
                  <a:cubicBezTo>
                    <a:pt x="48" y="186"/>
                    <a:pt x="48" y="186"/>
                    <a:pt x="48" y="186"/>
                  </a:cubicBezTo>
                  <a:cubicBezTo>
                    <a:pt x="48" y="190"/>
                    <a:pt x="46" y="192"/>
                    <a:pt x="42" y="192"/>
                  </a:cubicBezTo>
                  <a:close/>
                  <a:moveTo>
                    <a:pt x="12" y="180"/>
                  </a:moveTo>
                  <a:cubicBezTo>
                    <a:pt x="36" y="180"/>
                    <a:pt x="36" y="180"/>
                    <a:pt x="36" y="180"/>
                  </a:cubicBezTo>
                  <a:cubicBezTo>
                    <a:pt x="36" y="12"/>
                    <a:pt x="36" y="12"/>
                    <a:pt x="36" y="12"/>
                  </a:cubicBezTo>
                  <a:cubicBezTo>
                    <a:pt x="12" y="12"/>
                    <a:pt x="12" y="12"/>
                    <a:pt x="12" y="12"/>
                  </a:cubicBezTo>
                  <a:lnTo>
                    <a:pt x="1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36" name="Freeform 56">
              <a:extLst>
                <a:ext uri="{FF2B5EF4-FFF2-40B4-BE49-F238E27FC236}">
                  <a16:creationId xmlns:a16="http://schemas.microsoft.com/office/drawing/2014/main" id="{A2B8702C-3CFE-3E94-DD95-9CC8CAE022F8}"/>
                </a:ext>
              </a:extLst>
            </p:cNvPr>
            <p:cNvSpPr>
              <a:spLocks/>
            </p:cNvSpPr>
            <p:nvPr/>
          </p:nvSpPr>
          <p:spPr bwMode="auto">
            <a:xfrm>
              <a:off x="5738" y="612"/>
              <a:ext cx="339" cy="227"/>
            </a:xfrm>
            <a:custGeom>
              <a:avLst/>
              <a:gdLst>
                <a:gd name="T0" fmla="*/ 6 w 229"/>
                <a:gd name="T1" fmla="*/ 157 h 157"/>
                <a:gd name="T2" fmla="*/ 1 w 229"/>
                <a:gd name="T3" fmla="*/ 154 h 157"/>
                <a:gd name="T4" fmla="*/ 3 w 229"/>
                <a:gd name="T5" fmla="*/ 146 h 157"/>
                <a:gd name="T6" fmla="*/ 219 w 229"/>
                <a:gd name="T7" fmla="*/ 2 h 157"/>
                <a:gd name="T8" fmla="*/ 227 w 229"/>
                <a:gd name="T9" fmla="*/ 4 h 157"/>
                <a:gd name="T10" fmla="*/ 226 w 229"/>
                <a:gd name="T11" fmla="*/ 12 h 157"/>
                <a:gd name="T12" fmla="*/ 10 w 229"/>
                <a:gd name="T13" fmla="*/ 156 h 157"/>
                <a:gd name="T14" fmla="*/ 6 w 229"/>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157">
                  <a:moveTo>
                    <a:pt x="6" y="157"/>
                  </a:moveTo>
                  <a:cubicBezTo>
                    <a:pt x="5" y="157"/>
                    <a:pt x="3" y="156"/>
                    <a:pt x="1" y="154"/>
                  </a:cubicBezTo>
                  <a:cubicBezTo>
                    <a:pt x="0" y="152"/>
                    <a:pt x="0" y="148"/>
                    <a:pt x="3" y="146"/>
                  </a:cubicBezTo>
                  <a:cubicBezTo>
                    <a:pt x="219" y="2"/>
                    <a:pt x="219" y="2"/>
                    <a:pt x="219" y="2"/>
                  </a:cubicBezTo>
                  <a:cubicBezTo>
                    <a:pt x="222" y="0"/>
                    <a:pt x="226" y="1"/>
                    <a:pt x="227" y="4"/>
                  </a:cubicBezTo>
                  <a:cubicBezTo>
                    <a:pt x="229" y="7"/>
                    <a:pt x="229" y="10"/>
                    <a:pt x="226" y="12"/>
                  </a:cubicBezTo>
                  <a:cubicBezTo>
                    <a:pt x="10" y="156"/>
                    <a:pt x="10" y="156"/>
                    <a:pt x="10" y="156"/>
                  </a:cubicBezTo>
                  <a:cubicBezTo>
                    <a:pt x="9" y="157"/>
                    <a:pt x="8" y="157"/>
                    <a:pt x="6" y="1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37" name="Freeform 57">
              <a:extLst>
                <a:ext uri="{FF2B5EF4-FFF2-40B4-BE49-F238E27FC236}">
                  <a16:creationId xmlns:a16="http://schemas.microsoft.com/office/drawing/2014/main" id="{0B694ECF-F22C-3513-DAAD-655655450E61}"/>
                </a:ext>
              </a:extLst>
            </p:cNvPr>
            <p:cNvSpPr>
              <a:spLocks/>
            </p:cNvSpPr>
            <p:nvPr/>
          </p:nvSpPr>
          <p:spPr bwMode="auto">
            <a:xfrm>
              <a:off x="5987" y="604"/>
              <a:ext cx="90" cy="96"/>
            </a:xfrm>
            <a:custGeom>
              <a:avLst/>
              <a:gdLst>
                <a:gd name="T0" fmla="*/ 48 w 61"/>
                <a:gd name="T1" fmla="*/ 66 h 66"/>
                <a:gd name="T2" fmla="*/ 48 w 61"/>
                <a:gd name="T3" fmla="*/ 66 h 66"/>
                <a:gd name="T4" fmla="*/ 42 w 61"/>
                <a:gd name="T5" fmla="*/ 60 h 66"/>
                <a:gd name="T6" fmla="*/ 48 w 61"/>
                <a:gd name="T7" fmla="*/ 17 h 66"/>
                <a:gd name="T8" fmla="*/ 6 w 61"/>
                <a:gd name="T9" fmla="*/ 12 h 66"/>
                <a:gd name="T10" fmla="*/ 0 w 61"/>
                <a:gd name="T11" fmla="*/ 6 h 66"/>
                <a:gd name="T12" fmla="*/ 7 w 61"/>
                <a:gd name="T13" fmla="*/ 0 h 66"/>
                <a:gd name="T14" fmla="*/ 55 w 61"/>
                <a:gd name="T15" fmla="*/ 6 h 66"/>
                <a:gd name="T16" fmla="*/ 59 w 61"/>
                <a:gd name="T17" fmla="*/ 8 h 66"/>
                <a:gd name="T18" fmla="*/ 60 w 61"/>
                <a:gd name="T19" fmla="*/ 13 h 66"/>
                <a:gd name="T20" fmla="*/ 54 w 61"/>
                <a:gd name="T21" fmla="*/ 61 h 66"/>
                <a:gd name="T22" fmla="*/ 48 w 61"/>
                <a:gd name="T2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66">
                  <a:moveTo>
                    <a:pt x="48" y="66"/>
                  </a:moveTo>
                  <a:cubicBezTo>
                    <a:pt x="48" y="66"/>
                    <a:pt x="48" y="66"/>
                    <a:pt x="48" y="66"/>
                  </a:cubicBezTo>
                  <a:cubicBezTo>
                    <a:pt x="44" y="66"/>
                    <a:pt x="42" y="63"/>
                    <a:pt x="42" y="60"/>
                  </a:cubicBezTo>
                  <a:cubicBezTo>
                    <a:pt x="48" y="17"/>
                    <a:pt x="48" y="17"/>
                    <a:pt x="48" y="17"/>
                  </a:cubicBezTo>
                  <a:cubicBezTo>
                    <a:pt x="6" y="12"/>
                    <a:pt x="6" y="12"/>
                    <a:pt x="6" y="12"/>
                  </a:cubicBezTo>
                  <a:cubicBezTo>
                    <a:pt x="2" y="12"/>
                    <a:pt x="0" y="9"/>
                    <a:pt x="0" y="6"/>
                  </a:cubicBezTo>
                  <a:cubicBezTo>
                    <a:pt x="1" y="2"/>
                    <a:pt x="4" y="0"/>
                    <a:pt x="7" y="0"/>
                  </a:cubicBezTo>
                  <a:cubicBezTo>
                    <a:pt x="55" y="6"/>
                    <a:pt x="55" y="6"/>
                    <a:pt x="55" y="6"/>
                  </a:cubicBezTo>
                  <a:cubicBezTo>
                    <a:pt x="57" y="6"/>
                    <a:pt x="58" y="7"/>
                    <a:pt x="59" y="8"/>
                  </a:cubicBezTo>
                  <a:cubicBezTo>
                    <a:pt x="60" y="10"/>
                    <a:pt x="61" y="11"/>
                    <a:pt x="60" y="13"/>
                  </a:cubicBezTo>
                  <a:cubicBezTo>
                    <a:pt x="54" y="61"/>
                    <a:pt x="54" y="61"/>
                    <a:pt x="54" y="61"/>
                  </a:cubicBezTo>
                  <a:cubicBezTo>
                    <a:pt x="54" y="64"/>
                    <a:pt x="51" y="66"/>
                    <a:pt x="48"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38" name="Group 76">
            <a:extLst>
              <a:ext uri="{FF2B5EF4-FFF2-40B4-BE49-F238E27FC236}">
                <a16:creationId xmlns:a16="http://schemas.microsoft.com/office/drawing/2014/main" id="{1A97D36A-F40A-E94A-E96F-BBF650567509}"/>
              </a:ext>
            </a:extLst>
          </p:cNvPr>
          <p:cNvGrpSpPr>
            <a:grpSpLocks noChangeAspect="1"/>
          </p:cNvGrpSpPr>
          <p:nvPr/>
        </p:nvGrpSpPr>
        <p:grpSpPr bwMode="auto">
          <a:xfrm>
            <a:off x="7244797" y="944418"/>
            <a:ext cx="365760" cy="439902"/>
            <a:chOff x="1625" y="1889"/>
            <a:chExt cx="347" cy="438"/>
          </a:xfrm>
          <a:solidFill>
            <a:schemeClr val="accent1"/>
          </a:solidFill>
        </p:grpSpPr>
        <p:sp>
          <p:nvSpPr>
            <p:cNvPr id="39" name="Freeform 77">
              <a:extLst>
                <a:ext uri="{FF2B5EF4-FFF2-40B4-BE49-F238E27FC236}">
                  <a16:creationId xmlns:a16="http://schemas.microsoft.com/office/drawing/2014/main" id="{D627C9CE-ED22-CD66-D5A7-F4D72EFBB2FB}"/>
                </a:ext>
              </a:extLst>
            </p:cNvPr>
            <p:cNvSpPr>
              <a:spLocks noEditPoints="1"/>
            </p:cNvSpPr>
            <p:nvPr/>
          </p:nvSpPr>
          <p:spPr bwMode="auto">
            <a:xfrm>
              <a:off x="1625" y="1889"/>
              <a:ext cx="347" cy="438"/>
            </a:xfrm>
            <a:custGeom>
              <a:avLst/>
              <a:gdLst>
                <a:gd name="T0" fmla="*/ 192 w 228"/>
                <a:gd name="T1" fmla="*/ 288 h 288"/>
                <a:gd name="T2" fmla="*/ 36 w 228"/>
                <a:gd name="T3" fmla="*/ 288 h 288"/>
                <a:gd name="T4" fmla="*/ 0 w 228"/>
                <a:gd name="T5" fmla="*/ 252 h 288"/>
                <a:gd name="T6" fmla="*/ 0 w 228"/>
                <a:gd name="T7" fmla="*/ 36 h 288"/>
                <a:gd name="T8" fmla="*/ 36 w 228"/>
                <a:gd name="T9" fmla="*/ 0 h 288"/>
                <a:gd name="T10" fmla="*/ 192 w 228"/>
                <a:gd name="T11" fmla="*/ 0 h 288"/>
                <a:gd name="T12" fmla="*/ 228 w 228"/>
                <a:gd name="T13" fmla="*/ 36 h 288"/>
                <a:gd name="T14" fmla="*/ 228 w 228"/>
                <a:gd name="T15" fmla="*/ 252 h 288"/>
                <a:gd name="T16" fmla="*/ 192 w 228"/>
                <a:gd name="T17" fmla="*/ 288 h 288"/>
                <a:gd name="T18" fmla="*/ 36 w 228"/>
                <a:gd name="T19" fmla="*/ 12 h 288"/>
                <a:gd name="T20" fmla="*/ 12 w 228"/>
                <a:gd name="T21" fmla="*/ 36 h 288"/>
                <a:gd name="T22" fmla="*/ 12 w 228"/>
                <a:gd name="T23" fmla="*/ 252 h 288"/>
                <a:gd name="T24" fmla="*/ 36 w 228"/>
                <a:gd name="T25" fmla="*/ 276 h 288"/>
                <a:gd name="T26" fmla="*/ 192 w 228"/>
                <a:gd name="T27" fmla="*/ 276 h 288"/>
                <a:gd name="T28" fmla="*/ 216 w 228"/>
                <a:gd name="T29" fmla="*/ 252 h 288"/>
                <a:gd name="T30" fmla="*/ 216 w 228"/>
                <a:gd name="T31" fmla="*/ 36 h 288"/>
                <a:gd name="T32" fmla="*/ 192 w 228"/>
                <a:gd name="T33" fmla="*/ 12 h 288"/>
                <a:gd name="T34" fmla="*/ 36 w 228"/>
                <a:gd name="T35"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8" h="288">
                  <a:moveTo>
                    <a:pt x="192" y="288"/>
                  </a:moveTo>
                  <a:cubicBezTo>
                    <a:pt x="36" y="288"/>
                    <a:pt x="36" y="288"/>
                    <a:pt x="36" y="288"/>
                  </a:cubicBezTo>
                  <a:cubicBezTo>
                    <a:pt x="16" y="288"/>
                    <a:pt x="0" y="272"/>
                    <a:pt x="0" y="252"/>
                  </a:cubicBezTo>
                  <a:cubicBezTo>
                    <a:pt x="0" y="36"/>
                    <a:pt x="0" y="36"/>
                    <a:pt x="0" y="36"/>
                  </a:cubicBezTo>
                  <a:cubicBezTo>
                    <a:pt x="0" y="16"/>
                    <a:pt x="16" y="0"/>
                    <a:pt x="36" y="0"/>
                  </a:cubicBezTo>
                  <a:cubicBezTo>
                    <a:pt x="192" y="0"/>
                    <a:pt x="192" y="0"/>
                    <a:pt x="192" y="0"/>
                  </a:cubicBezTo>
                  <a:cubicBezTo>
                    <a:pt x="212" y="0"/>
                    <a:pt x="228" y="16"/>
                    <a:pt x="228" y="36"/>
                  </a:cubicBezTo>
                  <a:cubicBezTo>
                    <a:pt x="228" y="252"/>
                    <a:pt x="228" y="252"/>
                    <a:pt x="228" y="252"/>
                  </a:cubicBezTo>
                  <a:cubicBezTo>
                    <a:pt x="228" y="272"/>
                    <a:pt x="212" y="288"/>
                    <a:pt x="192" y="288"/>
                  </a:cubicBezTo>
                  <a:close/>
                  <a:moveTo>
                    <a:pt x="36" y="12"/>
                  </a:moveTo>
                  <a:cubicBezTo>
                    <a:pt x="23" y="12"/>
                    <a:pt x="12" y="23"/>
                    <a:pt x="12" y="36"/>
                  </a:cubicBezTo>
                  <a:cubicBezTo>
                    <a:pt x="12" y="252"/>
                    <a:pt x="12" y="252"/>
                    <a:pt x="12" y="252"/>
                  </a:cubicBezTo>
                  <a:cubicBezTo>
                    <a:pt x="12" y="265"/>
                    <a:pt x="23" y="276"/>
                    <a:pt x="36" y="276"/>
                  </a:cubicBezTo>
                  <a:cubicBezTo>
                    <a:pt x="192" y="276"/>
                    <a:pt x="192" y="276"/>
                    <a:pt x="192" y="276"/>
                  </a:cubicBezTo>
                  <a:cubicBezTo>
                    <a:pt x="205" y="276"/>
                    <a:pt x="216" y="265"/>
                    <a:pt x="216" y="252"/>
                  </a:cubicBezTo>
                  <a:cubicBezTo>
                    <a:pt x="216" y="36"/>
                    <a:pt x="216" y="36"/>
                    <a:pt x="216" y="36"/>
                  </a:cubicBezTo>
                  <a:cubicBezTo>
                    <a:pt x="216" y="23"/>
                    <a:pt x="205" y="12"/>
                    <a:pt x="192" y="12"/>
                  </a:cubicBez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0" name="Freeform 78">
              <a:extLst>
                <a:ext uri="{FF2B5EF4-FFF2-40B4-BE49-F238E27FC236}">
                  <a16:creationId xmlns:a16="http://schemas.microsoft.com/office/drawing/2014/main" id="{21B66F45-8DA5-F648-CAD2-FB291DC343F8}"/>
                </a:ext>
              </a:extLst>
            </p:cNvPr>
            <p:cNvSpPr>
              <a:spLocks noEditPoints="1"/>
            </p:cNvSpPr>
            <p:nvPr/>
          </p:nvSpPr>
          <p:spPr bwMode="auto">
            <a:xfrm>
              <a:off x="1662" y="1925"/>
              <a:ext cx="273" cy="91"/>
            </a:xfrm>
            <a:custGeom>
              <a:avLst/>
              <a:gdLst>
                <a:gd name="T0" fmla="*/ 163 w 180"/>
                <a:gd name="T1" fmla="*/ 60 h 60"/>
                <a:gd name="T2" fmla="*/ 17 w 180"/>
                <a:gd name="T3" fmla="*/ 60 h 60"/>
                <a:gd name="T4" fmla="*/ 0 w 180"/>
                <a:gd name="T5" fmla="*/ 43 h 60"/>
                <a:gd name="T6" fmla="*/ 0 w 180"/>
                <a:gd name="T7" fmla="*/ 17 h 60"/>
                <a:gd name="T8" fmla="*/ 17 w 180"/>
                <a:gd name="T9" fmla="*/ 0 h 60"/>
                <a:gd name="T10" fmla="*/ 163 w 180"/>
                <a:gd name="T11" fmla="*/ 0 h 60"/>
                <a:gd name="T12" fmla="*/ 180 w 180"/>
                <a:gd name="T13" fmla="*/ 17 h 60"/>
                <a:gd name="T14" fmla="*/ 180 w 180"/>
                <a:gd name="T15" fmla="*/ 43 h 60"/>
                <a:gd name="T16" fmla="*/ 163 w 180"/>
                <a:gd name="T17" fmla="*/ 60 h 60"/>
                <a:gd name="T18" fmla="*/ 17 w 180"/>
                <a:gd name="T19" fmla="*/ 12 h 60"/>
                <a:gd name="T20" fmla="*/ 12 w 180"/>
                <a:gd name="T21" fmla="*/ 17 h 60"/>
                <a:gd name="T22" fmla="*/ 12 w 180"/>
                <a:gd name="T23" fmla="*/ 43 h 60"/>
                <a:gd name="T24" fmla="*/ 17 w 180"/>
                <a:gd name="T25" fmla="*/ 48 h 60"/>
                <a:gd name="T26" fmla="*/ 163 w 180"/>
                <a:gd name="T27" fmla="*/ 48 h 60"/>
                <a:gd name="T28" fmla="*/ 168 w 180"/>
                <a:gd name="T29" fmla="*/ 43 h 60"/>
                <a:gd name="T30" fmla="*/ 168 w 180"/>
                <a:gd name="T31" fmla="*/ 17 h 60"/>
                <a:gd name="T32" fmla="*/ 163 w 180"/>
                <a:gd name="T33" fmla="*/ 12 h 60"/>
                <a:gd name="T34" fmla="*/ 17 w 180"/>
                <a:gd name="T3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60">
                  <a:moveTo>
                    <a:pt x="163" y="60"/>
                  </a:moveTo>
                  <a:cubicBezTo>
                    <a:pt x="17" y="60"/>
                    <a:pt x="17" y="60"/>
                    <a:pt x="17" y="60"/>
                  </a:cubicBezTo>
                  <a:cubicBezTo>
                    <a:pt x="7" y="60"/>
                    <a:pt x="0" y="53"/>
                    <a:pt x="0" y="43"/>
                  </a:cubicBezTo>
                  <a:cubicBezTo>
                    <a:pt x="0" y="17"/>
                    <a:pt x="0" y="17"/>
                    <a:pt x="0" y="17"/>
                  </a:cubicBezTo>
                  <a:cubicBezTo>
                    <a:pt x="0" y="8"/>
                    <a:pt x="7" y="0"/>
                    <a:pt x="17" y="0"/>
                  </a:cubicBezTo>
                  <a:cubicBezTo>
                    <a:pt x="163" y="0"/>
                    <a:pt x="163" y="0"/>
                    <a:pt x="163" y="0"/>
                  </a:cubicBezTo>
                  <a:cubicBezTo>
                    <a:pt x="172" y="0"/>
                    <a:pt x="180" y="8"/>
                    <a:pt x="180" y="17"/>
                  </a:cubicBezTo>
                  <a:cubicBezTo>
                    <a:pt x="180" y="43"/>
                    <a:pt x="180" y="43"/>
                    <a:pt x="180" y="43"/>
                  </a:cubicBezTo>
                  <a:cubicBezTo>
                    <a:pt x="180" y="53"/>
                    <a:pt x="172" y="60"/>
                    <a:pt x="163" y="60"/>
                  </a:cubicBezTo>
                  <a:close/>
                  <a:moveTo>
                    <a:pt x="17" y="12"/>
                  </a:moveTo>
                  <a:cubicBezTo>
                    <a:pt x="14" y="12"/>
                    <a:pt x="12" y="14"/>
                    <a:pt x="12" y="17"/>
                  </a:cubicBezTo>
                  <a:cubicBezTo>
                    <a:pt x="12" y="43"/>
                    <a:pt x="12" y="43"/>
                    <a:pt x="12" y="43"/>
                  </a:cubicBezTo>
                  <a:cubicBezTo>
                    <a:pt x="12" y="46"/>
                    <a:pt x="14" y="48"/>
                    <a:pt x="17" y="48"/>
                  </a:cubicBezTo>
                  <a:cubicBezTo>
                    <a:pt x="163" y="48"/>
                    <a:pt x="163" y="48"/>
                    <a:pt x="163" y="48"/>
                  </a:cubicBezTo>
                  <a:cubicBezTo>
                    <a:pt x="166" y="48"/>
                    <a:pt x="168" y="46"/>
                    <a:pt x="168" y="43"/>
                  </a:cubicBezTo>
                  <a:cubicBezTo>
                    <a:pt x="168" y="17"/>
                    <a:pt x="168" y="17"/>
                    <a:pt x="168" y="17"/>
                  </a:cubicBezTo>
                  <a:cubicBezTo>
                    <a:pt x="168" y="14"/>
                    <a:pt x="166" y="12"/>
                    <a:pt x="163" y="12"/>
                  </a:cubicBezTo>
                  <a:lnTo>
                    <a:pt x="1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1" name="Rectangle 79">
              <a:extLst>
                <a:ext uri="{FF2B5EF4-FFF2-40B4-BE49-F238E27FC236}">
                  <a16:creationId xmlns:a16="http://schemas.microsoft.com/office/drawing/2014/main" id="{BC449535-C1C2-6B55-2148-6BC9F923C671}"/>
                </a:ext>
              </a:extLst>
            </p:cNvPr>
            <p:cNvSpPr>
              <a:spLocks noChangeArrowheads="1"/>
            </p:cNvSpPr>
            <p:nvPr/>
          </p:nvSpPr>
          <p:spPr bwMode="auto">
            <a:xfrm>
              <a:off x="1634" y="2163"/>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2" name="Rectangle 80">
              <a:extLst>
                <a:ext uri="{FF2B5EF4-FFF2-40B4-BE49-F238E27FC236}">
                  <a16:creationId xmlns:a16="http://schemas.microsoft.com/office/drawing/2014/main" id="{1387D923-2A68-0FDC-E3EB-63A6F3B3BCE2}"/>
                </a:ext>
              </a:extLst>
            </p:cNvPr>
            <p:cNvSpPr>
              <a:spLocks noChangeArrowheads="1"/>
            </p:cNvSpPr>
            <p:nvPr/>
          </p:nvSpPr>
          <p:spPr bwMode="auto">
            <a:xfrm>
              <a:off x="1634" y="2035"/>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3" name="Rectangle 81">
              <a:extLst>
                <a:ext uri="{FF2B5EF4-FFF2-40B4-BE49-F238E27FC236}">
                  <a16:creationId xmlns:a16="http://schemas.microsoft.com/office/drawing/2014/main" id="{92D4C4E2-00BA-38A3-89EC-66B603FE8CD7}"/>
                </a:ext>
              </a:extLst>
            </p:cNvPr>
            <p:cNvSpPr>
              <a:spLocks noChangeArrowheads="1"/>
            </p:cNvSpPr>
            <p:nvPr/>
          </p:nvSpPr>
          <p:spPr bwMode="auto">
            <a:xfrm>
              <a:off x="1789" y="2044"/>
              <a:ext cx="19" cy="2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4" name="Rectangle 82">
              <a:extLst>
                <a:ext uri="{FF2B5EF4-FFF2-40B4-BE49-F238E27FC236}">
                  <a16:creationId xmlns:a16="http://schemas.microsoft.com/office/drawing/2014/main" id="{879D9ADD-8563-7F6E-DF4A-F4F31D62E247}"/>
                </a:ext>
              </a:extLst>
            </p:cNvPr>
            <p:cNvSpPr>
              <a:spLocks noChangeArrowheads="1"/>
            </p:cNvSpPr>
            <p:nvPr/>
          </p:nvSpPr>
          <p:spPr bwMode="auto">
            <a:xfrm>
              <a:off x="1671"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5" name="Rectangle 83">
              <a:extLst>
                <a:ext uri="{FF2B5EF4-FFF2-40B4-BE49-F238E27FC236}">
                  <a16:creationId xmlns:a16="http://schemas.microsoft.com/office/drawing/2014/main" id="{42C10AFC-DC87-B94D-9A50-C82EA901897F}"/>
                </a:ext>
              </a:extLst>
            </p:cNvPr>
            <p:cNvSpPr>
              <a:spLocks noChangeArrowheads="1"/>
            </p:cNvSpPr>
            <p:nvPr/>
          </p:nvSpPr>
          <p:spPr bwMode="auto">
            <a:xfrm>
              <a:off x="1844"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6" name="Freeform 84">
              <a:extLst>
                <a:ext uri="{FF2B5EF4-FFF2-40B4-BE49-F238E27FC236}">
                  <a16:creationId xmlns:a16="http://schemas.microsoft.com/office/drawing/2014/main" id="{BCDAC7C2-209F-8AF9-A7BC-111E5B1BE9D3}"/>
                </a:ext>
              </a:extLst>
            </p:cNvPr>
            <p:cNvSpPr>
              <a:spLocks/>
            </p:cNvSpPr>
            <p:nvPr/>
          </p:nvSpPr>
          <p:spPr bwMode="auto">
            <a:xfrm>
              <a:off x="1681" y="2208"/>
              <a:ext cx="70" cy="71"/>
            </a:xfrm>
            <a:custGeom>
              <a:avLst/>
              <a:gdLst>
                <a:gd name="T0" fmla="*/ 58 w 70"/>
                <a:gd name="T1" fmla="*/ 71 h 71"/>
                <a:gd name="T2" fmla="*/ 0 w 70"/>
                <a:gd name="T3" fmla="*/ 13 h 71"/>
                <a:gd name="T4" fmla="*/ 13 w 70"/>
                <a:gd name="T5" fmla="*/ 0 h 71"/>
                <a:gd name="T6" fmla="*/ 70 w 70"/>
                <a:gd name="T7" fmla="*/ 58 h 71"/>
                <a:gd name="T8" fmla="*/ 58 w 70"/>
                <a:gd name="T9" fmla="*/ 71 h 71"/>
              </a:gdLst>
              <a:ahLst/>
              <a:cxnLst>
                <a:cxn ang="0">
                  <a:pos x="T0" y="T1"/>
                </a:cxn>
                <a:cxn ang="0">
                  <a:pos x="T2" y="T3"/>
                </a:cxn>
                <a:cxn ang="0">
                  <a:pos x="T4" y="T5"/>
                </a:cxn>
                <a:cxn ang="0">
                  <a:pos x="T6" y="T7"/>
                </a:cxn>
                <a:cxn ang="0">
                  <a:pos x="T8" y="T9"/>
                </a:cxn>
              </a:cxnLst>
              <a:rect l="0" t="0" r="r" b="b"/>
              <a:pathLst>
                <a:path w="70" h="71">
                  <a:moveTo>
                    <a:pt x="58" y="71"/>
                  </a:moveTo>
                  <a:lnTo>
                    <a:pt x="0" y="13"/>
                  </a:lnTo>
                  <a:lnTo>
                    <a:pt x="13" y="0"/>
                  </a:lnTo>
                  <a:lnTo>
                    <a:pt x="70" y="58"/>
                  </a:lnTo>
                  <a:lnTo>
                    <a:pt x="58"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7" name="Freeform 85">
              <a:extLst>
                <a:ext uri="{FF2B5EF4-FFF2-40B4-BE49-F238E27FC236}">
                  <a16:creationId xmlns:a16="http://schemas.microsoft.com/office/drawing/2014/main" id="{BB226F67-74EA-D2DA-EEBE-0C2D189A949B}"/>
                </a:ext>
              </a:extLst>
            </p:cNvPr>
            <p:cNvSpPr>
              <a:spLocks/>
            </p:cNvSpPr>
            <p:nvPr/>
          </p:nvSpPr>
          <p:spPr bwMode="auto">
            <a:xfrm>
              <a:off x="1681" y="2208"/>
              <a:ext cx="70" cy="71"/>
            </a:xfrm>
            <a:custGeom>
              <a:avLst/>
              <a:gdLst>
                <a:gd name="T0" fmla="*/ 13 w 70"/>
                <a:gd name="T1" fmla="*/ 71 h 71"/>
                <a:gd name="T2" fmla="*/ 0 w 70"/>
                <a:gd name="T3" fmla="*/ 58 h 71"/>
                <a:gd name="T4" fmla="*/ 58 w 70"/>
                <a:gd name="T5" fmla="*/ 0 h 71"/>
                <a:gd name="T6" fmla="*/ 70 w 70"/>
                <a:gd name="T7" fmla="*/ 13 h 71"/>
                <a:gd name="T8" fmla="*/ 13 w 70"/>
                <a:gd name="T9" fmla="*/ 71 h 71"/>
              </a:gdLst>
              <a:ahLst/>
              <a:cxnLst>
                <a:cxn ang="0">
                  <a:pos x="T0" y="T1"/>
                </a:cxn>
                <a:cxn ang="0">
                  <a:pos x="T2" y="T3"/>
                </a:cxn>
                <a:cxn ang="0">
                  <a:pos x="T4" y="T5"/>
                </a:cxn>
                <a:cxn ang="0">
                  <a:pos x="T6" y="T7"/>
                </a:cxn>
                <a:cxn ang="0">
                  <a:pos x="T8" y="T9"/>
                </a:cxn>
              </a:cxnLst>
              <a:rect l="0" t="0" r="r" b="b"/>
              <a:pathLst>
                <a:path w="70" h="71">
                  <a:moveTo>
                    <a:pt x="13" y="71"/>
                  </a:moveTo>
                  <a:lnTo>
                    <a:pt x="0" y="58"/>
                  </a:lnTo>
                  <a:lnTo>
                    <a:pt x="58" y="0"/>
                  </a:lnTo>
                  <a:lnTo>
                    <a:pt x="70" y="13"/>
                  </a:lnTo>
                  <a:lnTo>
                    <a:pt x="13"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8" name="Rectangle 86">
              <a:extLst>
                <a:ext uri="{FF2B5EF4-FFF2-40B4-BE49-F238E27FC236}">
                  <a16:creationId xmlns:a16="http://schemas.microsoft.com/office/drawing/2014/main" id="{FD2C9C08-A99F-9E3F-5531-14FE5EBDBBB2}"/>
                </a:ext>
              </a:extLst>
            </p:cNvPr>
            <p:cNvSpPr>
              <a:spLocks noChangeArrowheads="1"/>
            </p:cNvSpPr>
            <p:nvPr/>
          </p:nvSpPr>
          <p:spPr bwMode="auto">
            <a:xfrm>
              <a:off x="1844" y="2254"/>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9" name="Rectangle 87">
              <a:extLst>
                <a:ext uri="{FF2B5EF4-FFF2-40B4-BE49-F238E27FC236}">
                  <a16:creationId xmlns:a16="http://schemas.microsoft.com/office/drawing/2014/main" id="{B2B3EAD9-E1DB-329D-7FB8-89FCE2789BB9}"/>
                </a:ext>
              </a:extLst>
            </p:cNvPr>
            <p:cNvSpPr>
              <a:spLocks noChangeArrowheads="1"/>
            </p:cNvSpPr>
            <p:nvPr/>
          </p:nvSpPr>
          <p:spPr bwMode="auto">
            <a:xfrm>
              <a:off x="1844" y="221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50" name="Rectangle 88">
              <a:extLst>
                <a:ext uri="{FF2B5EF4-FFF2-40B4-BE49-F238E27FC236}">
                  <a16:creationId xmlns:a16="http://schemas.microsoft.com/office/drawing/2014/main" id="{C0BA2D58-8A58-D09E-5ACF-200BC4C482C7}"/>
                </a:ext>
              </a:extLst>
            </p:cNvPr>
            <p:cNvSpPr>
              <a:spLocks noChangeArrowheads="1"/>
            </p:cNvSpPr>
            <p:nvPr/>
          </p:nvSpPr>
          <p:spPr bwMode="auto">
            <a:xfrm>
              <a:off x="1698" y="2080"/>
              <a:ext cx="18"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grpSp>
      <p:grpSp>
        <p:nvGrpSpPr>
          <p:cNvPr id="53" name="Group 115">
            <a:extLst>
              <a:ext uri="{FF2B5EF4-FFF2-40B4-BE49-F238E27FC236}">
                <a16:creationId xmlns:a16="http://schemas.microsoft.com/office/drawing/2014/main" id="{11F65A5A-0053-EBB9-7C52-83EF193FB3F2}"/>
              </a:ext>
            </a:extLst>
          </p:cNvPr>
          <p:cNvGrpSpPr>
            <a:grpSpLocks noChangeAspect="1"/>
          </p:cNvGrpSpPr>
          <p:nvPr/>
        </p:nvGrpSpPr>
        <p:grpSpPr bwMode="auto">
          <a:xfrm>
            <a:off x="7244797" y="2056459"/>
            <a:ext cx="365760" cy="365760"/>
            <a:chOff x="1374" y="3001"/>
            <a:chExt cx="428" cy="427"/>
          </a:xfrm>
          <a:solidFill>
            <a:schemeClr val="accent1"/>
          </a:solidFill>
        </p:grpSpPr>
        <p:sp>
          <p:nvSpPr>
            <p:cNvPr id="54" name="Freeform 116">
              <a:extLst>
                <a:ext uri="{FF2B5EF4-FFF2-40B4-BE49-F238E27FC236}">
                  <a16:creationId xmlns:a16="http://schemas.microsoft.com/office/drawing/2014/main" id="{5AAF4318-EED0-E225-192D-DAB0D73B099C}"/>
                </a:ext>
              </a:extLst>
            </p:cNvPr>
            <p:cNvSpPr>
              <a:spLocks noEditPoints="1"/>
            </p:cNvSpPr>
            <p:nvPr/>
          </p:nvSpPr>
          <p:spPr bwMode="auto">
            <a:xfrm>
              <a:off x="1374" y="3001"/>
              <a:ext cx="302" cy="302"/>
            </a:xfrm>
            <a:custGeom>
              <a:avLst/>
              <a:gdLst>
                <a:gd name="T0" fmla="*/ 102 w 204"/>
                <a:gd name="T1" fmla="*/ 204 h 204"/>
                <a:gd name="T2" fmla="*/ 0 w 204"/>
                <a:gd name="T3" fmla="*/ 102 h 204"/>
                <a:gd name="T4" fmla="*/ 102 w 204"/>
                <a:gd name="T5" fmla="*/ 0 h 204"/>
                <a:gd name="T6" fmla="*/ 204 w 204"/>
                <a:gd name="T7" fmla="*/ 102 h 204"/>
                <a:gd name="T8" fmla="*/ 102 w 204"/>
                <a:gd name="T9" fmla="*/ 204 h 204"/>
                <a:gd name="T10" fmla="*/ 102 w 204"/>
                <a:gd name="T11" fmla="*/ 12 h 204"/>
                <a:gd name="T12" fmla="*/ 12 w 204"/>
                <a:gd name="T13" fmla="*/ 102 h 204"/>
                <a:gd name="T14" fmla="*/ 102 w 204"/>
                <a:gd name="T15" fmla="*/ 192 h 204"/>
                <a:gd name="T16" fmla="*/ 192 w 204"/>
                <a:gd name="T17" fmla="*/ 102 h 204"/>
                <a:gd name="T18" fmla="*/ 102 w 204"/>
                <a:gd name="T19" fmla="*/ 1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204">
                  <a:moveTo>
                    <a:pt x="102" y="204"/>
                  </a:moveTo>
                  <a:cubicBezTo>
                    <a:pt x="46" y="204"/>
                    <a:pt x="0" y="158"/>
                    <a:pt x="0" y="102"/>
                  </a:cubicBezTo>
                  <a:cubicBezTo>
                    <a:pt x="0" y="46"/>
                    <a:pt x="46" y="0"/>
                    <a:pt x="102" y="0"/>
                  </a:cubicBezTo>
                  <a:cubicBezTo>
                    <a:pt x="159" y="0"/>
                    <a:pt x="204" y="46"/>
                    <a:pt x="204" y="102"/>
                  </a:cubicBezTo>
                  <a:cubicBezTo>
                    <a:pt x="204" y="158"/>
                    <a:pt x="159" y="204"/>
                    <a:pt x="102" y="204"/>
                  </a:cubicBezTo>
                  <a:close/>
                  <a:moveTo>
                    <a:pt x="102" y="12"/>
                  </a:moveTo>
                  <a:cubicBezTo>
                    <a:pt x="53" y="12"/>
                    <a:pt x="12" y="52"/>
                    <a:pt x="12" y="102"/>
                  </a:cubicBezTo>
                  <a:cubicBezTo>
                    <a:pt x="12" y="151"/>
                    <a:pt x="53" y="192"/>
                    <a:pt x="102" y="192"/>
                  </a:cubicBezTo>
                  <a:cubicBezTo>
                    <a:pt x="152" y="192"/>
                    <a:pt x="192" y="151"/>
                    <a:pt x="192" y="102"/>
                  </a:cubicBezTo>
                  <a:cubicBezTo>
                    <a:pt x="192" y="52"/>
                    <a:pt x="152"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5" name="Freeform 117">
              <a:extLst>
                <a:ext uri="{FF2B5EF4-FFF2-40B4-BE49-F238E27FC236}">
                  <a16:creationId xmlns:a16="http://schemas.microsoft.com/office/drawing/2014/main" id="{8935136F-8B99-A162-BF79-D1A437A02566}"/>
                </a:ext>
              </a:extLst>
            </p:cNvPr>
            <p:cNvSpPr>
              <a:spLocks/>
            </p:cNvSpPr>
            <p:nvPr/>
          </p:nvSpPr>
          <p:spPr bwMode="auto">
            <a:xfrm>
              <a:off x="1617" y="3243"/>
              <a:ext cx="185" cy="185"/>
            </a:xfrm>
            <a:custGeom>
              <a:avLst/>
              <a:gdLst>
                <a:gd name="T0" fmla="*/ 118 w 125"/>
                <a:gd name="T1" fmla="*/ 125 h 125"/>
                <a:gd name="T2" fmla="*/ 114 w 125"/>
                <a:gd name="T3" fmla="*/ 123 h 125"/>
                <a:gd name="T4" fmla="*/ 2 w 125"/>
                <a:gd name="T5" fmla="*/ 11 h 125"/>
                <a:gd name="T6" fmla="*/ 2 w 125"/>
                <a:gd name="T7" fmla="*/ 2 h 125"/>
                <a:gd name="T8" fmla="*/ 11 w 125"/>
                <a:gd name="T9" fmla="*/ 2 h 125"/>
                <a:gd name="T10" fmla="*/ 123 w 125"/>
                <a:gd name="T11" fmla="*/ 115 h 125"/>
                <a:gd name="T12" fmla="*/ 123 w 125"/>
                <a:gd name="T13" fmla="*/ 123 h 125"/>
                <a:gd name="T14" fmla="*/ 118 w 125"/>
                <a:gd name="T15" fmla="*/ 125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125">
                  <a:moveTo>
                    <a:pt x="118" y="125"/>
                  </a:moveTo>
                  <a:cubicBezTo>
                    <a:pt x="117" y="125"/>
                    <a:pt x="115" y="124"/>
                    <a:pt x="114" y="123"/>
                  </a:cubicBezTo>
                  <a:cubicBezTo>
                    <a:pt x="2" y="11"/>
                    <a:pt x="2" y="11"/>
                    <a:pt x="2" y="11"/>
                  </a:cubicBezTo>
                  <a:cubicBezTo>
                    <a:pt x="0" y="9"/>
                    <a:pt x="0" y="5"/>
                    <a:pt x="2" y="2"/>
                  </a:cubicBezTo>
                  <a:cubicBezTo>
                    <a:pt x="4" y="0"/>
                    <a:pt x="8" y="0"/>
                    <a:pt x="11" y="2"/>
                  </a:cubicBezTo>
                  <a:cubicBezTo>
                    <a:pt x="123" y="115"/>
                    <a:pt x="123" y="115"/>
                    <a:pt x="123" y="115"/>
                  </a:cubicBezTo>
                  <a:cubicBezTo>
                    <a:pt x="125" y="117"/>
                    <a:pt x="125" y="121"/>
                    <a:pt x="123" y="123"/>
                  </a:cubicBezTo>
                  <a:cubicBezTo>
                    <a:pt x="122" y="124"/>
                    <a:pt x="120" y="125"/>
                    <a:pt x="118" y="1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Tree>
    <p:extLst>
      <p:ext uri="{BB962C8B-B14F-4D97-AF65-F5344CB8AC3E}">
        <p14:creationId xmlns:p14="http://schemas.microsoft.com/office/powerpoint/2010/main" val="195819254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41765C-3B17-90C0-0857-FB874CBBB89D}"/>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B42514D5-20E7-9A82-F4C7-A70AA12B8044}"/>
              </a:ext>
            </a:extLst>
          </p:cNvPr>
          <p:cNvSpPr>
            <a:spLocks noGrp="1"/>
          </p:cNvSpPr>
          <p:nvPr>
            <p:ph type="title"/>
          </p:nvPr>
        </p:nvSpPr>
        <p:spPr>
          <a:xfrm>
            <a:off x="381000" y="317940"/>
            <a:ext cx="11430000" cy="365760"/>
          </a:xfrm>
        </p:spPr>
        <p:txBody>
          <a:bodyPr lIns="91440" tIns="45720" rIns="91440" bIns="45720" anchor="t"/>
          <a:lstStyle/>
          <a:p>
            <a:r>
              <a:rPr lang="en-US"/>
              <a:t>Evaluation Framework</a:t>
            </a:r>
          </a:p>
        </p:txBody>
      </p:sp>
      <p:sp>
        <p:nvSpPr>
          <p:cNvPr id="9" name="TextBox 8">
            <a:extLst>
              <a:ext uri="{FF2B5EF4-FFF2-40B4-BE49-F238E27FC236}">
                <a16:creationId xmlns:a16="http://schemas.microsoft.com/office/drawing/2014/main" id="{C1B8E61C-F155-ECB4-4140-65FD6C20FDDD}"/>
              </a:ext>
            </a:extLst>
          </p:cNvPr>
          <p:cNvSpPr txBox="1"/>
          <p:nvPr/>
        </p:nvSpPr>
        <p:spPr>
          <a:xfrm>
            <a:off x="246025" y="918601"/>
            <a:ext cx="4136194" cy="5632311"/>
          </a:xfrm>
          <a:prstGeom prst="rect">
            <a:avLst/>
          </a:prstGeom>
          <a:noFill/>
        </p:spPr>
        <p:txBody>
          <a:bodyPr wrap="square">
            <a:spAutoFit/>
          </a:bodyPr>
          <a:lstStyle/>
          <a:p>
            <a:r>
              <a:rPr lang="en-US" sz="1200" b="1">
                <a:solidFill>
                  <a:schemeClr val="accent1"/>
                </a:solidFill>
              </a:rPr>
              <a:t>Evaluation Techniques</a:t>
            </a:r>
          </a:p>
          <a:p>
            <a:r>
              <a:rPr lang="en-US" sz="1200"/>
              <a:t>Given the metrics that will be used to assess the performance of the system, we will perform the evaluations with a combination of humans, LLMs, and Agents as judges. The AI Refinery SDK can automatically evaluate utility agents by:</a:t>
            </a:r>
          </a:p>
          <a:p>
            <a:pPr marL="171450" indent="-171450">
              <a:buFont typeface="Arial" panose="020B0604020202020204" pitchFamily="34" charset="0"/>
              <a:buChar char="•"/>
            </a:pPr>
            <a:r>
              <a:rPr lang="en-US" sz="1200"/>
              <a:t>Generating or using predefined test queries tailored to the agent being evaluated</a:t>
            </a:r>
          </a:p>
          <a:p>
            <a:pPr marL="171450" indent="-171450">
              <a:buFont typeface="Arial" panose="020B0604020202020204" pitchFamily="34" charset="0"/>
              <a:buChar char="•"/>
            </a:pPr>
            <a:r>
              <a:rPr lang="en-US" sz="1200"/>
              <a:t>Collecting responses from the agent for each query</a:t>
            </a:r>
          </a:p>
          <a:p>
            <a:pPr marL="171450" indent="-171450">
              <a:buFont typeface="Arial" panose="020B0604020202020204" pitchFamily="34" charset="0"/>
              <a:buChar char="•"/>
            </a:pPr>
            <a:r>
              <a:rPr lang="en-US" sz="1200"/>
              <a:t>Evaluating those responses based on configurable metrics</a:t>
            </a:r>
          </a:p>
          <a:p>
            <a:pPr marL="171450" indent="-171450">
              <a:buFont typeface="Arial" panose="020B0604020202020204" pitchFamily="34" charset="0"/>
              <a:buChar char="•"/>
            </a:pPr>
            <a:r>
              <a:rPr lang="en-US" sz="1200"/>
              <a:t>Providing evaluation reports with scores, and recommendations</a:t>
            </a:r>
          </a:p>
          <a:p>
            <a:endParaRPr lang="en-US" sz="1200"/>
          </a:p>
          <a:p>
            <a:r>
              <a:rPr lang="en-US" sz="1200" b="1">
                <a:solidFill>
                  <a:schemeClr val="accent1"/>
                </a:solidFill>
              </a:rPr>
              <a:t>Evaluation Data Sets</a:t>
            </a:r>
          </a:p>
          <a:p>
            <a:r>
              <a:rPr lang="en-US" sz="1200"/>
              <a:t>Evaluation data will be harvested where initially already available, hand-crafted when necessary, and automatically generated as needed to provide ground truth for system evaluation prior to production deployment. Once in production, ongoing operation of the agents will produce telemetry that will be used to evaluate performance offline without impacting the production system.</a:t>
            </a:r>
          </a:p>
          <a:p>
            <a:endParaRPr lang="en-US" sz="1200" b="1"/>
          </a:p>
          <a:p>
            <a:r>
              <a:rPr lang="en-US" sz="1200" b="1">
                <a:solidFill>
                  <a:schemeClr val="accent1"/>
                </a:solidFill>
              </a:rPr>
              <a:t>Evaluation Timing</a:t>
            </a:r>
          </a:p>
          <a:p>
            <a:r>
              <a:rPr lang="en-US" sz="1200"/>
              <a:t>Evaluations will be performed offline during testing to confirm system performance meets targets. Evaluations can also be performed at runtime by agents themselves in their execution path to help them step through processes in optimal trajectories.</a:t>
            </a:r>
          </a:p>
        </p:txBody>
      </p:sp>
      <p:sp>
        <p:nvSpPr>
          <p:cNvPr id="12" name="TextBox 11">
            <a:extLst>
              <a:ext uri="{FF2B5EF4-FFF2-40B4-BE49-F238E27FC236}">
                <a16:creationId xmlns:a16="http://schemas.microsoft.com/office/drawing/2014/main" id="{1256ADBC-465D-E371-1734-9E9E9A42DB5C}"/>
              </a:ext>
            </a:extLst>
          </p:cNvPr>
          <p:cNvSpPr txBox="1"/>
          <p:nvPr/>
        </p:nvSpPr>
        <p:spPr>
          <a:xfrm>
            <a:off x="6983117" y="1392728"/>
            <a:ext cx="2844397" cy="276999"/>
          </a:xfrm>
          <a:prstGeom prst="rect">
            <a:avLst/>
          </a:prstGeom>
          <a:noFill/>
        </p:spPr>
        <p:txBody>
          <a:bodyPr wrap="square">
            <a:spAutoFit/>
          </a:bodyPr>
          <a:lstStyle/>
          <a:p>
            <a:pPr algn="ctr"/>
            <a:r>
              <a:rPr lang="en-US" sz="1200" b="1">
                <a:solidFill>
                  <a:schemeClr val="accent1"/>
                </a:solidFill>
              </a:rPr>
              <a:t>AI System Evaluation Framework</a:t>
            </a:r>
          </a:p>
        </p:txBody>
      </p:sp>
      <p:pic>
        <p:nvPicPr>
          <p:cNvPr id="7" name="Picture 6">
            <a:extLst>
              <a:ext uri="{FF2B5EF4-FFF2-40B4-BE49-F238E27FC236}">
                <a16:creationId xmlns:a16="http://schemas.microsoft.com/office/drawing/2014/main" id="{18B9DC18-81CD-527B-E8F6-E5CF0B6F81C1}"/>
              </a:ext>
            </a:extLst>
          </p:cNvPr>
          <p:cNvPicPr>
            <a:picLocks noChangeAspect="1"/>
          </p:cNvPicPr>
          <p:nvPr/>
        </p:nvPicPr>
        <p:blipFill>
          <a:blip r:embed="rId2"/>
          <a:stretch>
            <a:fillRect/>
          </a:stretch>
        </p:blipFill>
        <p:spPr>
          <a:xfrm>
            <a:off x="4453593" y="1709984"/>
            <a:ext cx="7539359" cy="3925414"/>
          </a:xfrm>
          <a:prstGeom prst="rect">
            <a:avLst/>
          </a:prstGeom>
        </p:spPr>
      </p:pic>
    </p:spTree>
    <p:extLst>
      <p:ext uri="{BB962C8B-B14F-4D97-AF65-F5344CB8AC3E}">
        <p14:creationId xmlns:p14="http://schemas.microsoft.com/office/powerpoint/2010/main" val="3062173665"/>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944D45-F1BB-0A3F-D40A-1A409152953B}"/>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EA158EEF-15E6-A0B7-3A77-423315120E1E}"/>
              </a:ext>
            </a:extLst>
          </p:cNvPr>
          <p:cNvSpPr>
            <a:spLocks noGrp="1"/>
          </p:cNvSpPr>
          <p:nvPr>
            <p:ph type="title"/>
          </p:nvPr>
        </p:nvSpPr>
        <p:spPr>
          <a:xfrm>
            <a:off x="381000" y="317940"/>
            <a:ext cx="11430000" cy="365760"/>
          </a:xfrm>
        </p:spPr>
        <p:txBody>
          <a:bodyPr lIns="91440" tIns="45720" rIns="91440" bIns="45720" anchor="t"/>
          <a:lstStyle/>
          <a:p>
            <a:r>
              <a:rPr lang="en-US"/>
              <a:t>Metrics to Evaluate AI System Performance</a:t>
            </a:r>
          </a:p>
        </p:txBody>
      </p:sp>
      <p:sp>
        <p:nvSpPr>
          <p:cNvPr id="9" name="TextBox 8">
            <a:extLst>
              <a:ext uri="{FF2B5EF4-FFF2-40B4-BE49-F238E27FC236}">
                <a16:creationId xmlns:a16="http://schemas.microsoft.com/office/drawing/2014/main" id="{4AECDF67-9C8B-7128-8F07-33274DC992D7}"/>
              </a:ext>
            </a:extLst>
          </p:cNvPr>
          <p:cNvSpPr txBox="1"/>
          <p:nvPr/>
        </p:nvSpPr>
        <p:spPr>
          <a:xfrm>
            <a:off x="429006" y="1504184"/>
            <a:ext cx="3199840" cy="4465558"/>
          </a:xfrm>
          <a:prstGeom prst="roundRect">
            <a:avLst>
              <a:gd name="adj" fmla="val 7142"/>
            </a:avLst>
          </a:prstGeom>
          <a:solidFill>
            <a:schemeClr val="bg1">
              <a:lumMod val="95000"/>
            </a:schemeClr>
          </a:solidFill>
        </p:spPr>
        <p:txBody>
          <a:bodyPr wrap="square">
            <a:spAutoFit/>
          </a:bodyPr>
          <a:lstStyle/>
          <a:p>
            <a:r>
              <a:rPr lang="en-US" sz="1200" b="1">
                <a:solidFill>
                  <a:schemeClr val="accent1"/>
                </a:solidFill>
              </a:rPr>
              <a:t>System Evaluation</a:t>
            </a:r>
          </a:p>
          <a:p>
            <a:endParaRPr lang="en-US" sz="1200" b="1"/>
          </a:p>
          <a:p>
            <a:r>
              <a:rPr lang="en-US" sz="1200"/>
              <a:t>To develop trust in the system prior to deployment and maintain trust during operation in production, we first need to define how to measure successful performance of the system.</a:t>
            </a:r>
          </a:p>
          <a:p>
            <a:endParaRPr lang="en-US" sz="1200" b="1"/>
          </a:p>
          <a:p>
            <a:r>
              <a:rPr lang="en-US" sz="1200"/>
              <a:t>During system design, we will work with you to tailor our system performance metrics to meet your requirements. The metrics will span all dimensions of the system necessary to determine whether it is performing at target levels.</a:t>
            </a:r>
          </a:p>
          <a:p>
            <a:endParaRPr lang="en-US" sz="1200" b="1"/>
          </a:p>
          <a:p>
            <a:r>
              <a:rPr lang="en-US" sz="1200"/>
              <a:t>Metrics will be defined to measure the performance of agent teams, individual agents, models, prompts, tools, infrastructure, and business metric levels. These metrics will guide our system evaluation.</a:t>
            </a:r>
          </a:p>
          <a:p>
            <a:endParaRPr lang="en-US" sz="1200" b="1"/>
          </a:p>
        </p:txBody>
      </p:sp>
      <p:sp>
        <p:nvSpPr>
          <p:cNvPr id="7" name="TextBox 6">
            <a:extLst>
              <a:ext uri="{FF2B5EF4-FFF2-40B4-BE49-F238E27FC236}">
                <a16:creationId xmlns:a16="http://schemas.microsoft.com/office/drawing/2014/main" id="{148350FE-9920-8747-A6EF-3E84CA2C7487}"/>
              </a:ext>
            </a:extLst>
          </p:cNvPr>
          <p:cNvSpPr txBox="1"/>
          <p:nvPr/>
        </p:nvSpPr>
        <p:spPr>
          <a:xfrm>
            <a:off x="6456524" y="1474234"/>
            <a:ext cx="2350741" cy="260597"/>
          </a:xfrm>
          <a:prstGeom prst="rect">
            <a:avLst/>
          </a:prstGeom>
          <a:noFill/>
        </p:spPr>
        <p:txBody>
          <a:bodyPr wrap="square">
            <a:spAutoFit/>
          </a:bodyPr>
          <a:lstStyle/>
          <a:p>
            <a:pPr algn="ctr"/>
            <a:r>
              <a:rPr lang="en-US" sz="1200" b="1">
                <a:solidFill>
                  <a:schemeClr val="accent1"/>
                </a:solidFill>
              </a:rPr>
              <a:t>Example Evaluation Metrics</a:t>
            </a:r>
          </a:p>
        </p:txBody>
      </p:sp>
      <p:pic>
        <p:nvPicPr>
          <p:cNvPr id="4" name="Picture 3">
            <a:extLst>
              <a:ext uri="{FF2B5EF4-FFF2-40B4-BE49-F238E27FC236}">
                <a16:creationId xmlns:a16="http://schemas.microsoft.com/office/drawing/2014/main" id="{358E117C-3A65-0F14-E15D-C3226F8B441D}"/>
              </a:ext>
            </a:extLst>
          </p:cNvPr>
          <p:cNvPicPr>
            <a:picLocks noChangeAspect="1"/>
          </p:cNvPicPr>
          <p:nvPr/>
        </p:nvPicPr>
        <p:blipFill>
          <a:blip r:embed="rId2"/>
          <a:stretch>
            <a:fillRect/>
          </a:stretch>
        </p:blipFill>
        <p:spPr>
          <a:xfrm>
            <a:off x="3851070" y="1783246"/>
            <a:ext cx="8340930" cy="4186496"/>
          </a:xfrm>
          <a:prstGeom prst="rect">
            <a:avLst/>
          </a:prstGeom>
        </p:spPr>
      </p:pic>
    </p:spTree>
    <p:extLst>
      <p:ext uri="{BB962C8B-B14F-4D97-AF65-F5344CB8AC3E}">
        <p14:creationId xmlns:p14="http://schemas.microsoft.com/office/powerpoint/2010/main" val="2131592400"/>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72A0D4-AF5E-EEE5-987D-E8556729CC9C}"/>
              </a:ext>
            </a:extLst>
          </p:cNvPr>
          <p:cNvSpPr>
            <a:spLocks noGrp="1"/>
          </p:cNvSpPr>
          <p:nvPr>
            <p:ph type="title"/>
          </p:nvPr>
        </p:nvSpPr>
        <p:spPr/>
        <p:txBody>
          <a:bodyPr/>
          <a:lstStyle/>
          <a:p>
            <a:r>
              <a:rPr lang="en-US"/>
              <a:t>In the Agent Loop Evaluations</a:t>
            </a:r>
          </a:p>
        </p:txBody>
      </p:sp>
      <p:sp>
        <p:nvSpPr>
          <p:cNvPr id="3" name="Text Placeholder 2">
            <a:extLst>
              <a:ext uri="{FF2B5EF4-FFF2-40B4-BE49-F238E27FC236}">
                <a16:creationId xmlns:a16="http://schemas.microsoft.com/office/drawing/2014/main" id="{EB7E3602-DE37-AD39-CC9F-C66CE5D5BCF9}"/>
              </a:ext>
            </a:extLst>
          </p:cNvPr>
          <p:cNvSpPr>
            <a:spLocks noGrp="1"/>
          </p:cNvSpPr>
          <p:nvPr>
            <p:ph type="body" sz="quarter" idx="11"/>
          </p:nvPr>
        </p:nvSpPr>
        <p:spPr/>
        <p:txBody>
          <a:bodyPr/>
          <a:lstStyle/>
          <a:p>
            <a:r>
              <a:rPr lang="en-US"/>
              <a:t>In addition to offline evaluations where system components are tested in a non-production environment, in-the-agent-loop evaluations take place in production. They can improve performance in exchange for more processing time and cost.</a:t>
            </a:r>
          </a:p>
        </p:txBody>
      </p:sp>
      <p:pic>
        <p:nvPicPr>
          <p:cNvPr id="4" name="Picture 3">
            <a:extLst>
              <a:ext uri="{FF2B5EF4-FFF2-40B4-BE49-F238E27FC236}">
                <a16:creationId xmlns:a16="http://schemas.microsoft.com/office/drawing/2014/main" id="{ECEEF187-4186-7547-459A-196492D83F1B}"/>
              </a:ext>
            </a:extLst>
          </p:cNvPr>
          <p:cNvPicPr>
            <a:picLocks noChangeAspect="1"/>
          </p:cNvPicPr>
          <p:nvPr/>
        </p:nvPicPr>
        <p:blipFill>
          <a:blip r:embed="rId3"/>
          <a:stretch>
            <a:fillRect/>
          </a:stretch>
        </p:blipFill>
        <p:spPr>
          <a:xfrm>
            <a:off x="421257" y="1798429"/>
            <a:ext cx="7570273" cy="2930942"/>
          </a:xfrm>
          <a:prstGeom prst="rect">
            <a:avLst/>
          </a:prstGeom>
        </p:spPr>
      </p:pic>
      <p:sp>
        <p:nvSpPr>
          <p:cNvPr id="6" name="TextBox 5">
            <a:extLst>
              <a:ext uri="{FF2B5EF4-FFF2-40B4-BE49-F238E27FC236}">
                <a16:creationId xmlns:a16="http://schemas.microsoft.com/office/drawing/2014/main" id="{27979145-D18E-B573-7E70-88E241AEBC05}"/>
              </a:ext>
            </a:extLst>
          </p:cNvPr>
          <p:cNvSpPr txBox="1"/>
          <p:nvPr/>
        </p:nvSpPr>
        <p:spPr>
          <a:xfrm>
            <a:off x="934447" y="6416949"/>
            <a:ext cx="4049307" cy="246221"/>
          </a:xfrm>
          <a:prstGeom prst="rect">
            <a:avLst/>
          </a:prstGeom>
          <a:noFill/>
        </p:spPr>
        <p:txBody>
          <a:bodyPr wrap="square">
            <a:spAutoFit/>
          </a:bodyPr>
          <a:lstStyle/>
          <a:p>
            <a:r>
              <a:rPr lang="en-US" sz="1000"/>
              <a:t>Source: </a:t>
            </a:r>
            <a:r>
              <a:rPr lang="en-US" sz="1000">
                <a:hlinkClick r:id="rId4"/>
              </a:rPr>
              <a:t>How to Solve the #1 Blocker for Getting AI Agents in Production | </a:t>
            </a:r>
            <a:r>
              <a:rPr lang="en-US" sz="1000" err="1">
                <a:hlinkClick r:id="rId4"/>
              </a:rPr>
              <a:t>LangChain</a:t>
            </a:r>
            <a:r>
              <a:rPr lang="en-US" sz="1000">
                <a:hlinkClick r:id="rId4"/>
              </a:rPr>
              <a:t> Interrupt – YouTube</a:t>
            </a:r>
            <a:endParaRPr lang="en-US" sz="1000"/>
          </a:p>
        </p:txBody>
      </p:sp>
      <p:pic>
        <p:nvPicPr>
          <p:cNvPr id="8" name="Picture 7">
            <a:extLst>
              <a:ext uri="{FF2B5EF4-FFF2-40B4-BE49-F238E27FC236}">
                <a16:creationId xmlns:a16="http://schemas.microsoft.com/office/drawing/2014/main" id="{63C6EF9D-47EB-75DC-6F9F-D4E4634CA34B}"/>
              </a:ext>
            </a:extLst>
          </p:cNvPr>
          <p:cNvPicPr>
            <a:picLocks noChangeAspect="1"/>
          </p:cNvPicPr>
          <p:nvPr/>
        </p:nvPicPr>
        <p:blipFill>
          <a:blip r:embed="rId5"/>
          <a:stretch>
            <a:fillRect/>
          </a:stretch>
        </p:blipFill>
        <p:spPr>
          <a:xfrm>
            <a:off x="8084584" y="1798429"/>
            <a:ext cx="3806920" cy="2930942"/>
          </a:xfrm>
          <a:prstGeom prst="rect">
            <a:avLst/>
          </a:prstGeom>
        </p:spPr>
      </p:pic>
    </p:spTree>
    <p:extLst>
      <p:ext uri="{BB962C8B-B14F-4D97-AF65-F5344CB8AC3E}">
        <p14:creationId xmlns:p14="http://schemas.microsoft.com/office/powerpoint/2010/main" val="1225009219"/>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13F630-B0A6-8C93-6B94-EAF2AE924604}"/>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CF2727C1-B8F3-6DF7-A190-B31F64AB2FC9}"/>
              </a:ext>
            </a:extLst>
          </p:cNvPr>
          <p:cNvSpPr>
            <a:spLocks noGrp="1"/>
          </p:cNvSpPr>
          <p:nvPr>
            <p:ph type="title"/>
          </p:nvPr>
        </p:nvSpPr>
        <p:spPr>
          <a:xfrm>
            <a:off x="509365" y="381000"/>
            <a:ext cx="11301634" cy="3915092"/>
          </a:xfrm>
        </p:spPr>
        <p:txBody>
          <a:bodyPr/>
          <a:lstStyle/>
          <a:p>
            <a:r>
              <a:rPr lang="en-US"/>
              <a:t>LLM Evaluation</a:t>
            </a:r>
          </a:p>
        </p:txBody>
      </p:sp>
    </p:spTree>
    <p:extLst>
      <p:ext uri="{BB962C8B-B14F-4D97-AF65-F5344CB8AC3E}">
        <p14:creationId xmlns:p14="http://schemas.microsoft.com/office/powerpoint/2010/main" val="4027837132"/>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7614C2-0353-23D5-D10B-79B4E72A44F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941D797-7B05-ABC2-9B08-EE89A7D8B97B}"/>
              </a:ext>
            </a:extLst>
          </p:cNvPr>
          <p:cNvSpPr>
            <a:spLocks noGrp="1"/>
          </p:cNvSpPr>
          <p:nvPr>
            <p:ph type="title"/>
          </p:nvPr>
        </p:nvSpPr>
        <p:spPr>
          <a:xfrm>
            <a:off x="381000" y="317940"/>
            <a:ext cx="11430000" cy="365760"/>
          </a:xfrm>
        </p:spPr>
        <p:txBody>
          <a:bodyPr/>
          <a:lstStyle/>
          <a:p>
            <a:r>
              <a:rPr lang="en-US"/>
              <a:t>LLM Evaluation and Selection Criteria</a:t>
            </a:r>
          </a:p>
        </p:txBody>
      </p:sp>
      <p:graphicFrame>
        <p:nvGraphicFramePr>
          <p:cNvPr id="4" name="Table 3">
            <a:extLst>
              <a:ext uri="{FF2B5EF4-FFF2-40B4-BE49-F238E27FC236}">
                <a16:creationId xmlns:a16="http://schemas.microsoft.com/office/drawing/2014/main" id="{54E1D236-2F1B-DA07-B745-0CA12C00BA03}"/>
              </a:ext>
            </a:extLst>
          </p:cNvPr>
          <p:cNvGraphicFramePr>
            <a:graphicFrameLocks noGrp="1"/>
          </p:cNvGraphicFramePr>
          <p:nvPr>
            <p:extLst>
              <p:ext uri="{D42A27DB-BD31-4B8C-83A1-F6EECF244321}">
                <p14:modId xmlns:p14="http://schemas.microsoft.com/office/powerpoint/2010/main" val="2869945913"/>
              </p:ext>
            </p:extLst>
          </p:nvPr>
        </p:nvGraphicFramePr>
        <p:xfrm>
          <a:off x="381000" y="1115959"/>
          <a:ext cx="11179196" cy="5384805"/>
        </p:xfrm>
        <a:graphic>
          <a:graphicData uri="http://schemas.openxmlformats.org/drawingml/2006/table">
            <a:tbl>
              <a:tblPr firstRow="1" firstCol="1">
                <a:tableStyleId>{9DCAF9ED-07DC-4A11-8D7F-57B35C25682E}</a:tableStyleId>
              </a:tblPr>
              <a:tblGrid>
                <a:gridCol w="1415323">
                  <a:extLst>
                    <a:ext uri="{9D8B030D-6E8A-4147-A177-3AD203B41FA5}">
                      <a16:colId xmlns:a16="http://schemas.microsoft.com/office/drawing/2014/main" val="370591254"/>
                    </a:ext>
                  </a:extLst>
                </a:gridCol>
                <a:gridCol w="2401027">
                  <a:extLst>
                    <a:ext uri="{9D8B030D-6E8A-4147-A177-3AD203B41FA5}">
                      <a16:colId xmlns:a16="http://schemas.microsoft.com/office/drawing/2014/main" val="4024623779"/>
                    </a:ext>
                  </a:extLst>
                </a:gridCol>
                <a:gridCol w="7362846">
                  <a:extLst>
                    <a:ext uri="{9D8B030D-6E8A-4147-A177-3AD203B41FA5}">
                      <a16:colId xmlns:a16="http://schemas.microsoft.com/office/drawing/2014/main" val="8804515"/>
                    </a:ext>
                  </a:extLst>
                </a:gridCol>
              </a:tblGrid>
              <a:tr h="293607">
                <a:tc>
                  <a:txBody>
                    <a:bodyPr/>
                    <a:lstStyle/>
                    <a:p>
                      <a:pPr algn="ctr"/>
                      <a:r>
                        <a:rPr lang="en-US" sz="1400"/>
                        <a:t>Domain</a:t>
                      </a:r>
                    </a:p>
                  </a:txBody>
                  <a:tcPr/>
                </a:tc>
                <a:tc>
                  <a:txBody>
                    <a:bodyPr/>
                    <a:lstStyle/>
                    <a:p>
                      <a:r>
                        <a:rPr lang="en-US" sz="1400"/>
                        <a:t>Criterion</a:t>
                      </a:r>
                    </a:p>
                  </a:txBody>
                  <a:tcPr/>
                </a:tc>
                <a:tc>
                  <a:txBody>
                    <a:bodyPr/>
                    <a:lstStyle/>
                    <a:p>
                      <a:r>
                        <a:rPr lang="en-US" sz="1400"/>
                        <a:t>Description</a:t>
                      </a:r>
                    </a:p>
                  </a:txBody>
                  <a:tcPr/>
                </a:tc>
                <a:extLst>
                  <a:ext uri="{0D108BD9-81ED-4DB2-BD59-A6C34878D82A}">
                    <a16:rowId xmlns:a16="http://schemas.microsoft.com/office/drawing/2014/main" val="85234458"/>
                  </a:ext>
                </a:extLst>
              </a:tr>
              <a:tr h="499131">
                <a:tc rowSpan="3">
                  <a:txBody>
                    <a:bodyPr/>
                    <a:lstStyle/>
                    <a:p>
                      <a:pPr algn="ctr"/>
                      <a:r>
                        <a:rPr lang="en-US" sz="1400"/>
                        <a:t>Functional</a:t>
                      </a:r>
                    </a:p>
                  </a:txBody>
                  <a:tcPr anchor="b">
                    <a:noFill/>
                  </a:tcPr>
                </a:tc>
                <a:tc>
                  <a:txBody>
                    <a:bodyPr/>
                    <a:lstStyle/>
                    <a:p>
                      <a:r>
                        <a:rPr lang="en-US" sz="1400" b="1"/>
                        <a:t>Cognitive Capabilities</a:t>
                      </a:r>
                    </a:p>
                  </a:txBody>
                  <a:tcPr anchor="ctr">
                    <a:noFill/>
                  </a:tcPr>
                </a:tc>
                <a:tc>
                  <a:txBody>
                    <a:bodyPr/>
                    <a:lstStyle/>
                    <a:p>
                      <a:pPr marL="114300" indent="-114300">
                        <a:buFont typeface="Arial" panose="020B0604020202020204" pitchFamily="34" charset="0"/>
                        <a:buChar char="•"/>
                      </a:pPr>
                      <a:r>
                        <a:rPr kumimoji="0" lang="en-US" sz="1400" b="0" u="none" strike="noStrike" kern="1200" cap="none" spc="0" normalizeH="0" baseline="0" noProof="0">
                          <a:ln>
                            <a:noFill/>
                          </a:ln>
                          <a:solidFill>
                            <a:srgbClr val="000000"/>
                          </a:solidFill>
                          <a:effectLst/>
                          <a:uLnTx/>
                          <a:uFillTx/>
                        </a:rPr>
                        <a:t>The capabilities the model has such as reasoning, planning, code generation, summarization that can be measured by benchmarks</a:t>
                      </a:r>
                      <a:endParaRPr lang="en-US" sz="1400"/>
                    </a:p>
                  </a:txBody>
                  <a:tcPr anchor="ctr">
                    <a:noFill/>
                  </a:tcPr>
                </a:tc>
                <a:extLst>
                  <a:ext uri="{0D108BD9-81ED-4DB2-BD59-A6C34878D82A}">
                    <a16:rowId xmlns:a16="http://schemas.microsoft.com/office/drawing/2014/main" val="4014741393"/>
                  </a:ext>
                </a:extLst>
              </a:tr>
              <a:tr h="394209">
                <a:tc vMerge="1">
                  <a:txBody>
                    <a:bodyPr/>
                    <a:lstStyle/>
                    <a:p>
                      <a:endParaRPr lang="en-US" sz="900"/>
                    </a:p>
                  </a:txBody>
                  <a:tcPr/>
                </a:tc>
                <a:tc>
                  <a:txBody>
                    <a:bodyPr/>
                    <a:lstStyle/>
                    <a:p>
                      <a:r>
                        <a:rPr lang="en-US" sz="1400" b="1"/>
                        <a:t>Modalities Supported</a:t>
                      </a:r>
                    </a:p>
                  </a:txBody>
                  <a:tcPr anchor="ctr">
                    <a:noFill/>
                  </a:tcPr>
                </a:tc>
                <a:tc>
                  <a:txBody>
                    <a:bodyPr/>
                    <a:lstStyle/>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noProof="0">
                          <a:ln>
                            <a:noFill/>
                          </a:ln>
                          <a:solidFill>
                            <a:srgbClr val="000000"/>
                          </a:solidFill>
                          <a:effectLst/>
                          <a:uLnTx/>
                          <a:uFillTx/>
                        </a:rPr>
                        <a:t>The modes of information the model can take as input and generate as output</a:t>
                      </a:r>
                      <a:endParaRPr kumimoji="0" lang="en-US" sz="1400" b="0" i="0" u="none" strike="noStrike" kern="1200" cap="none" spc="0" normalizeH="0" baseline="0">
                        <a:ln>
                          <a:noFill/>
                        </a:ln>
                        <a:solidFill>
                          <a:srgbClr val="000000"/>
                        </a:solidFill>
                        <a:effectLst/>
                        <a:uLnTx/>
                        <a:uFillTx/>
                        <a:latin typeface="Graphik"/>
                        <a:ea typeface="+mn-ea"/>
                        <a:cs typeface="+mn-cs"/>
                      </a:endParaRPr>
                    </a:p>
                  </a:txBody>
                  <a:tcPr anchor="ctr">
                    <a:noFill/>
                  </a:tcPr>
                </a:tc>
                <a:extLst>
                  <a:ext uri="{0D108BD9-81ED-4DB2-BD59-A6C34878D82A}">
                    <a16:rowId xmlns:a16="http://schemas.microsoft.com/office/drawing/2014/main" val="1064270232"/>
                  </a:ext>
                </a:extLst>
              </a:tr>
              <a:tr h="394209">
                <a:tc vMerge="1">
                  <a:txBody>
                    <a:bodyPr/>
                    <a:lstStyle/>
                    <a:p>
                      <a:endParaRPr lang="en-US" sz="900"/>
                    </a:p>
                  </a:txBody>
                  <a:tcPr/>
                </a:tc>
                <a:tc>
                  <a:txBody>
                    <a:bodyPr/>
                    <a:lstStyle/>
                    <a:p>
                      <a:r>
                        <a:rPr lang="en-US" sz="1400" b="1"/>
                        <a:t>Languages Supported</a:t>
                      </a:r>
                    </a:p>
                  </a:txBody>
                  <a:tcPr anchor="ctr">
                    <a:noFill/>
                  </a:tcPr>
                </a:tc>
                <a:tc>
                  <a:txBody>
                    <a:bodyPr/>
                    <a:lstStyle/>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noProof="0">
                          <a:ln>
                            <a:noFill/>
                          </a:ln>
                          <a:solidFill>
                            <a:srgbClr val="000000"/>
                          </a:solidFill>
                          <a:effectLst/>
                          <a:uLnTx/>
                          <a:uFillTx/>
                        </a:rPr>
                        <a:t>The languages the model supports</a:t>
                      </a:r>
                      <a:endParaRPr kumimoji="0" lang="en-US" sz="1400" b="0" i="0" u="none" strike="noStrike" kern="1200" cap="none" spc="0" normalizeH="0" baseline="0">
                        <a:ln>
                          <a:noFill/>
                        </a:ln>
                        <a:solidFill>
                          <a:srgbClr val="000000"/>
                        </a:solidFill>
                        <a:effectLst/>
                        <a:uLnTx/>
                        <a:uFillTx/>
                        <a:latin typeface="Graphik"/>
                        <a:ea typeface="+mn-ea"/>
                        <a:cs typeface="+mn-cs"/>
                      </a:endParaRPr>
                    </a:p>
                  </a:txBody>
                  <a:tcPr anchor="ctr">
                    <a:noFill/>
                  </a:tcPr>
                </a:tc>
                <a:extLst>
                  <a:ext uri="{0D108BD9-81ED-4DB2-BD59-A6C34878D82A}">
                    <a16:rowId xmlns:a16="http://schemas.microsoft.com/office/drawing/2014/main" val="432406547"/>
                  </a:ext>
                </a:extLst>
              </a:tr>
              <a:tr h="499131">
                <a:tc rowSpan="5">
                  <a:txBody>
                    <a:bodyPr/>
                    <a:lstStyle/>
                    <a:p>
                      <a:pPr algn="ctr"/>
                      <a:r>
                        <a:rPr lang="en-US" sz="1400"/>
                        <a:t>Technical</a:t>
                      </a:r>
                    </a:p>
                    <a:p>
                      <a:pPr algn="ctr"/>
                      <a:endParaRPr lang="en-US" sz="1400"/>
                    </a:p>
                    <a:p>
                      <a:pPr algn="ctr"/>
                      <a:endParaRPr lang="en-US" sz="1400"/>
                    </a:p>
                    <a:p>
                      <a:pPr algn="ctr"/>
                      <a:endParaRPr lang="en-US" sz="1400"/>
                    </a:p>
                  </a:txBody>
                  <a:tcPr anchor="b">
                    <a:noFill/>
                  </a:tcPr>
                </a:tc>
                <a:tc>
                  <a:txBody>
                    <a:bodyPr/>
                    <a:lstStyle/>
                    <a:p>
                      <a:r>
                        <a:rPr lang="en-US" sz="1400" b="1"/>
                        <a:t>Deployment Options</a:t>
                      </a:r>
                    </a:p>
                  </a:txBody>
                  <a:tcPr anchor="ctr">
                    <a:noFill/>
                  </a:tcPr>
                </a:tc>
                <a:tc>
                  <a:txBody>
                    <a:bodyPr/>
                    <a:lstStyle/>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a:ln>
                            <a:noFill/>
                          </a:ln>
                          <a:solidFill>
                            <a:srgbClr val="000000"/>
                          </a:solidFill>
                          <a:effectLst/>
                          <a:uLnTx/>
                          <a:uFillTx/>
                        </a:rPr>
                        <a:t>Whether the model is offered as a service, can be deployed on a leading CSP, can be deployed in a private cloud or on prem</a:t>
                      </a:r>
                      <a:endParaRPr kumimoji="0" lang="en-US" sz="1400" b="0" i="0" u="none" strike="noStrike" kern="1200" cap="none" spc="0" normalizeH="0" baseline="0">
                        <a:ln>
                          <a:noFill/>
                        </a:ln>
                        <a:solidFill>
                          <a:srgbClr val="000000"/>
                        </a:solidFill>
                        <a:effectLst/>
                        <a:uLnTx/>
                        <a:uFillTx/>
                        <a:latin typeface="Graphik"/>
                        <a:ea typeface="+mn-ea"/>
                        <a:cs typeface="+mn-cs"/>
                      </a:endParaRPr>
                    </a:p>
                  </a:txBody>
                  <a:tcPr anchor="ctr">
                    <a:noFill/>
                  </a:tcPr>
                </a:tc>
                <a:extLst>
                  <a:ext uri="{0D108BD9-81ED-4DB2-BD59-A6C34878D82A}">
                    <a16:rowId xmlns:a16="http://schemas.microsoft.com/office/drawing/2014/main" val="2245362168"/>
                  </a:ext>
                </a:extLst>
              </a:tr>
              <a:tr h="394209">
                <a:tc vMerge="1">
                  <a:txBody>
                    <a:bodyPr/>
                    <a:lstStyle/>
                    <a:p>
                      <a:endParaRPr lang="en-US" sz="90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a:t>Context Length</a:t>
                      </a:r>
                    </a:p>
                  </a:txBody>
                  <a:tcPr anchor="ctr">
                    <a:noFill/>
                  </a:tcPr>
                </a:tc>
                <a:tc>
                  <a:txBody>
                    <a:bodyPr/>
                    <a:lstStyle/>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noProof="0">
                          <a:ln>
                            <a:noFill/>
                          </a:ln>
                          <a:solidFill>
                            <a:srgbClr val="000000"/>
                          </a:solidFill>
                          <a:effectLst/>
                          <a:uLnTx/>
                          <a:uFillTx/>
                        </a:rPr>
                        <a:t>The number of tokens the model can process at a time</a:t>
                      </a:r>
                      <a:endParaRPr kumimoji="0" lang="en-US" sz="1400" b="0" i="0" u="none" strike="noStrike" kern="1200" cap="none" spc="0" normalizeH="0" baseline="0">
                        <a:ln>
                          <a:noFill/>
                        </a:ln>
                        <a:solidFill>
                          <a:srgbClr val="000000"/>
                        </a:solidFill>
                        <a:effectLst/>
                        <a:uLnTx/>
                        <a:uFillTx/>
                        <a:latin typeface="Graphik"/>
                        <a:ea typeface="+mn-ea"/>
                        <a:cs typeface="+mn-cs"/>
                      </a:endParaRPr>
                    </a:p>
                  </a:txBody>
                  <a:tcPr anchor="ctr">
                    <a:noFill/>
                  </a:tcPr>
                </a:tc>
                <a:extLst>
                  <a:ext uri="{0D108BD9-81ED-4DB2-BD59-A6C34878D82A}">
                    <a16:rowId xmlns:a16="http://schemas.microsoft.com/office/drawing/2014/main" val="1780802148"/>
                  </a:ext>
                </a:extLst>
              </a:tr>
              <a:tr h="499131">
                <a:tc vMerge="1">
                  <a:txBody>
                    <a:bodyPr/>
                    <a:lstStyle/>
                    <a:p>
                      <a:endParaRPr lang="en-US" sz="900"/>
                    </a:p>
                  </a:txBody>
                  <a:tcPr/>
                </a:tc>
                <a:tc>
                  <a:txBody>
                    <a:bodyPr/>
                    <a:lstStyle/>
                    <a:p>
                      <a:r>
                        <a:rPr lang="en-US" sz="1400" b="1"/>
                        <a:t>Latency and Throughput</a:t>
                      </a:r>
                    </a:p>
                  </a:txBody>
                  <a:tcPr anchor="ctr">
                    <a:noFill/>
                  </a:tcPr>
                </a:tc>
                <a:tc>
                  <a:txBody>
                    <a:bodyPr/>
                    <a:lstStyle/>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noProof="0">
                          <a:ln>
                            <a:noFill/>
                          </a:ln>
                          <a:solidFill>
                            <a:srgbClr val="000000"/>
                          </a:solidFill>
                          <a:effectLst/>
                          <a:uLnTx/>
                          <a:uFillTx/>
                        </a:rPr>
                        <a:t>Average time taken to produce a token</a:t>
                      </a:r>
                    </a:p>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noProof="0">
                          <a:ln>
                            <a:noFill/>
                          </a:ln>
                          <a:solidFill>
                            <a:srgbClr val="000000"/>
                          </a:solidFill>
                          <a:effectLst/>
                          <a:uLnTx/>
                          <a:uFillTx/>
                        </a:rPr>
                        <a:t>Average number of tokens generated per unit time</a:t>
                      </a:r>
                      <a:endParaRPr kumimoji="0" lang="en-US" sz="1400" b="0" i="0" u="none" strike="noStrike" kern="1200" cap="none" spc="0" normalizeH="0" baseline="0">
                        <a:ln>
                          <a:noFill/>
                        </a:ln>
                        <a:solidFill>
                          <a:srgbClr val="000000"/>
                        </a:solidFill>
                        <a:effectLst/>
                        <a:uLnTx/>
                        <a:uFillTx/>
                        <a:latin typeface="Graphik"/>
                        <a:ea typeface="+mn-ea"/>
                        <a:cs typeface="+mn-cs"/>
                      </a:endParaRPr>
                    </a:p>
                  </a:txBody>
                  <a:tcPr anchor="ctr">
                    <a:noFill/>
                  </a:tcPr>
                </a:tc>
                <a:extLst>
                  <a:ext uri="{0D108BD9-81ED-4DB2-BD59-A6C34878D82A}">
                    <a16:rowId xmlns:a16="http://schemas.microsoft.com/office/drawing/2014/main" val="1208327543"/>
                  </a:ext>
                </a:extLst>
              </a:tr>
              <a:tr h="499131">
                <a:tc vMerge="1">
                  <a:txBody>
                    <a:bodyPr/>
                    <a:lstStyle/>
                    <a:p>
                      <a:endParaRPr lang="en-US" sz="900"/>
                    </a:p>
                  </a:txBody>
                  <a:tcPr/>
                </a:tc>
                <a:tc>
                  <a:txBody>
                    <a:bodyPr/>
                    <a:lstStyle/>
                    <a:p>
                      <a:r>
                        <a:rPr lang="en-US" sz="1400" b="1"/>
                        <a:t>Size: Parameters and Memory</a:t>
                      </a:r>
                    </a:p>
                  </a:txBody>
                  <a:tcPr anchor="ctr">
                    <a:noFill/>
                  </a:tcPr>
                </a:tc>
                <a:tc>
                  <a:txBody>
                    <a:bodyPr/>
                    <a:lstStyle/>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noProof="0">
                          <a:ln>
                            <a:noFill/>
                          </a:ln>
                          <a:solidFill>
                            <a:srgbClr val="000000"/>
                          </a:solidFill>
                          <a:effectLst/>
                          <a:uLnTx/>
                          <a:uFillTx/>
                        </a:rPr>
                        <a:t>Number of parameters</a:t>
                      </a:r>
                    </a:p>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noProof="0">
                          <a:ln>
                            <a:noFill/>
                          </a:ln>
                          <a:solidFill>
                            <a:srgbClr val="000000"/>
                          </a:solidFill>
                          <a:effectLst/>
                          <a:uLnTx/>
                          <a:uFillTx/>
                        </a:rPr>
                        <a:t>Memory required for inference</a:t>
                      </a:r>
                      <a:endParaRPr kumimoji="0" lang="en-US" sz="1400" b="0" i="0" u="none" strike="noStrike" kern="1200" cap="none" spc="0" normalizeH="0" baseline="0">
                        <a:ln>
                          <a:noFill/>
                        </a:ln>
                        <a:solidFill>
                          <a:srgbClr val="000000"/>
                        </a:solidFill>
                        <a:effectLst/>
                        <a:uLnTx/>
                        <a:uFillTx/>
                        <a:latin typeface="Graphik"/>
                        <a:ea typeface="+mn-ea"/>
                        <a:cs typeface="+mn-cs"/>
                      </a:endParaRPr>
                    </a:p>
                  </a:txBody>
                  <a:tcPr anchor="ctr">
                    <a:noFill/>
                  </a:tcPr>
                </a:tc>
                <a:extLst>
                  <a:ext uri="{0D108BD9-81ED-4DB2-BD59-A6C34878D82A}">
                    <a16:rowId xmlns:a16="http://schemas.microsoft.com/office/drawing/2014/main" val="1083067114"/>
                  </a:ext>
                </a:extLst>
              </a:tr>
              <a:tr h="394209">
                <a:tc vMerge="1">
                  <a:txBody>
                    <a:bodyPr/>
                    <a:lstStyle/>
                    <a:p>
                      <a:endParaRPr lang="en-US" sz="900"/>
                    </a:p>
                  </a:txBody>
                  <a:tcPr/>
                </a:tc>
                <a:tc>
                  <a:txBody>
                    <a:bodyPr/>
                    <a:lstStyle/>
                    <a:p>
                      <a:r>
                        <a:rPr lang="en-US" sz="1400" b="1"/>
                        <a:t>Ability to Fine-Tune</a:t>
                      </a:r>
                    </a:p>
                  </a:txBody>
                  <a:tcPr anchor="ctr">
                    <a:noFill/>
                  </a:tcPr>
                </a:tc>
                <a:tc>
                  <a:txBody>
                    <a:bodyPr/>
                    <a:lstStyle/>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noProof="0">
                          <a:ln>
                            <a:noFill/>
                          </a:ln>
                          <a:solidFill>
                            <a:srgbClr val="000000"/>
                          </a:solidFill>
                          <a:effectLst/>
                          <a:uLnTx/>
                          <a:uFillTx/>
                        </a:rPr>
                        <a:t>Whether the model allows for continued pre-training and fine-tuning</a:t>
                      </a:r>
                      <a:endParaRPr kumimoji="0" lang="en-US" sz="1400" b="0" i="0" u="none" strike="noStrike" kern="1200" cap="none" spc="0" normalizeH="0" baseline="0">
                        <a:ln>
                          <a:noFill/>
                        </a:ln>
                        <a:solidFill>
                          <a:srgbClr val="000000"/>
                        </a:solidFill>
                        <a:effectLst/>
                        <a:uLnTx/>
                        <a:uFillTx/>
                        <a:latin typeface="Graphik"/>
                        <a:ea typeface="+mn-ea"/>
                        <a:cs typeface="+mn-cs"/>
                      </a:endParaRPr>
                    </a:p>
                  </a:txBody>
                  <a:tcPr anchor="ctr">
                    <a:noFill/>
                  </a:tcPr>
                </a:tc>
                <a:extLst>
                  <a:ext uri="{0D108BD9-81ED-4DB2-BD59-A6C34878D82A}">
                    <a16:rowId xmlns:a16="http://schemas.microsoft.com/office/drawing/2014/main" val="3092472428"/>
                  </a:ext>
                </a:extLst>
              </a:tr>
              <a:tr h="394209">
                <a:tc rowSpan="3">
                  <a:txBody>
                    <a:bodyPr/>
                    <a:lstStyle/>
                    <a:p>
                      <a:pPr algn="ctr"/>
                      <a:r>
                        <a:rPr lang="en-US" sz="1400"/>
                        <a:t>Business</a:t>
                      </a:r>
                    </a:p>
                    <a:p>
                      <a:pPr algn="ctr"/>
                      <a:endParaRPr lang="en-US" sz="1400"/>
                    </a:p>
                  </a:txBody>
                  <a:tcPr anchor="b">
                    <a:noFill/>
                  </a:tcPr>
                </a:tc>
                <a:tc>
                  <a:txBody>
                    <a:bodyPr/>
                    <a:lstStyle/>
                    <a:p>
                      <a:r>
                        <a:rPr lang="en-US" sz="1400" b="1"/>
                        <a:t>Cost</a:t>
                      </a:r>
                    </a:p>
                  </a:txBody>
                  <a:tcPr anchor="ctr">
                    <a:noFill/>
                  </a:tcPr>
                </a:tc>
                <a:tc>
                  <a:txBody>
                    <a:bodyPr/>
                    <a:lstStyle/>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noProof="0">
                          <a:ln>
                            <a:noFill/>
                          </a:ln>
                          <a:solidFill>
                            <a:srgbClr val="000000"/>
                          </a:solidFill>
                          <a:effectLst/>
                          <a:uLnTx/>
                          <a:uFillTx/>
                        </a:rPr>
                        <a:t>If offered as-a-service, cost per 1M tokens</a:t>
                      </a:r>
                      <a:endParaRPr kumimoji="0" lang="en-US" sz="1400" b="0" i="0" u="none" strike="noStrike" kern="1200" cap="none" spc="0" normalizeH="0" baseline="0">
                        <a:ln>
                          <a:noFill/>
                        </a:ln>
                        <a:solidFill>
                          <a:srgbClr val="000000"/>
                        </a:solidFill>
                        <a:effectLst/>
                        <a:uLnTx/>
                        <a:uFillTx/>
                        <a:latin typeface="Graphik"/>
                        <a:ea typeface="+mn-ea"/>
                        <a:cs typeface="+mn-cs"/>
                      </a:endParaRPr>
                    </a:p>
                  </a:txBody>
                  <a:tcPr anchor="ctr">
                    <a:noFill/>
                  </a:tcPr>
                </a:tc>
                <a:extLst>
                  <a:ext uri="{0D108BD9-81ED-4DB2-BD59-A6C34878D82A}">
                    <a16:rowId xmlns:a16="http://schemas.microsoft.com/office/drawing/2014/main" val="3183732380"/>
                  </a:ext>
                </a:extLst>
              </a:tr>
              <a:tr h="499131">
                <a:tc vMerge="1">
                  <a:txBody>
                    <a:bodyPr/>
                    <a:lstStyle/>
                    <a:p>
                      <a:endParaRPr lang="en-US" sz="900"/>
                    </a:p>
                  </a:txBody>
                  <a:tcPr/>
                </a:tc>
                <a:tc>
                  <a:txBody>
                    <a:bodyPr/>
                    <a:lstStyle/>
                    <a:p>
                      <a:r>
                        <a:rPr lang="en-US" sz="1400" b="1"/>
                        <a:t>Indemnification</a:t>
                      </a:r>
                    </a:p>
                  </a:txBody>
                  <a:tcPr anchor="ctr">
                    <a:noFill/>
                  </a:tcPr>
                </a:tc>
                <a:tc>
                  <a:txBody>
                    <a:bodyPr/>
                    <a:lstStyle/>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noProof="0">
                          <a:ln>
                            <a:noFill/>
                          </a:ln>
                          <a:solidFill>
                            <a:srgbClr val="000000"/>
                          </a:solidFill>
                          <a:effectLst/>
                          <a:uLnTx/>
                          <a:uFillTx/>
                        </a:rPr>
                        <a:t>Whether or not the model provider or hosting provider offers indemnification for content created by the model</a:t>
                      </a:r>
                      <a:endParaRPr kumimoji="0" lang="en-US" sz="1400" b="0" i="0" u="none" strike="noStrike" kern="1200" cap="none" spc="0" normalizeH="0" baseline="0">
                        <a:ln>
                          <a:noFill/>
                        </a:ln>
                        <a:solidFill>
                          <a:srgbClr val="000000"/>
                        </a:solidFill>
                        <a:effectLst/>
                        <a:uLnTx/>
                        <a:uFillTx/>
                        <a:latin typeface="Graphik"/>
                        <a:ea typeface="+mn-ea"/>
                        <a:cs typeface="+mn-cs"/>
                      </a:endParaRPr>
                    </a:p>
                  </a:txBody>
                  <a:tcPr anchor="ctr">
                    <a:noFill/>
                  </a:tcPr>
                </a:tc>
                <a:extLst>
                  <a:ext uri="{0D108BD9-81ED-4DB2-BD59-A6C34878D82A}">
                    <a16:rowId xmlns:a16="http://schemas.microsoft.com/office/drawing/2014/main" val="4019370111"/>
                  </a:ext>
                </a:extLst>
              </a:tr>
              <a:tr h="499131">
                <a:tc vMerge="1">
                  <a:txBody>
                    <a:bodyPr/>
                    <a:lstStyle/>
                    <a:p>
                      <a:endParaRPr lang="en-US" sz="900"/>
                    </a:p>
                  </a:txBody>
                  <a:tcPr/>
                </a:tc>
                <a:tc>
                  <a:txBody>
                    <a:bodyPr/>
                    <a:lstStyle/>
                    <a:p>
                      <a:r>
                        <a:rPr lang="en-US" sz="1400" b="1"/>
                        <a:t>Available on Primary CSP</a:t>
                      </a:r>
                    </a:p>
                  </a:txBody>
                  <a:tcPr anchor="ctr">
                    <a:noFill/>
                  </a:tcPr>
                </a:tc>
                <a:tc>
                  <a:txBody>
                    <a:bodyPr/>
                    <a:lstStyle/>
                    <a:p>
                      <a:pPr marL="114300" indent="-114300" algn="l" defTabSz="914400" rtl="0" eaLnBrk="1" latinLnBrk="0" hangingPunct="1">
                        <a:buFont typeface="Arial" panose="020B0604020202020204" pitchFamily="34" charset="0"/>
                        <a:buChar char="•"/>
                      </a:pPr>
                      <a:r>
                        <a:rPr kumimoji="0" lang="en-US" sz="1400" b="0" u="none" strike="noStrike" kern="1200" cap="none" spc="0" normalizeH="0" baseline="0" noProof="0" dirty="0">
                          <a:ln>
                            <a:noFill/>
                          </a:ln>
                          <a:solidFill>
                            <a:srgbClr val="000000"/>
                          </a:solidFill>
                          <a:effectLst/>
                          <a:uLnTx/>
                          <a:uFillTx/>
                        </a:rPr>
                        <a:t>Whether the model is available on an organization’s primary cloud service provider</a:t>
                      </a:r>
                      <a:endParaRPr kumimoji="0" lang="en-US" sz="1400" b="0" i="0" u="none" strike="noStrike" kern="1200" cap="none" spc="0" normalizeH="0" baseline="0" dirty="0">
                        <a:ln>
                          <a:noFill/>
                        </a:ln>
                        <a:solidFill>
                          <a:srgbClr val="000000"/>
                        </a:solidFill>
                        <a:effectLst/>
                        <a:uLnTx/>
                        <a:uFillTx/>
                        <a:latin typeface="Graphik"/>
                        <a:ea typeface="+mn-ea"/>
                        <a:cs typeface="+mn-cs"/>
                      </a:endParaRPr>
                    </a:p>
                  </a:txBody>
                  <a:tcPr anchor="ctr">
                    <a:noFill/>
                  </a:tcPr>
                </a:tc>
                <a:extLst>
                  <a:ext uri="{0D108BD9-81ED-4DB2-BD59-A6C34878D82A}">
                    <a16:rowId xmlns:a16="http://schemas.microsoft.com/office/drawing/2014/main" val="553030062"/>
                  </a:ext>
                </a:extLst>
              </a:tr>
            </a:tbl>
          </a:graphicData>
        </a:graphic>
      </p:graphicFrame>
      <p:pic>
        <p:nvPicPr>
          <p:cNvPr id="6" name="Picture 5">
            <a:extLst>
              <a:ext uri="{FF2B5EF4-FFF2-40B4-BE49-F238E27FC236}">
                <a16:creationId xmlns:a16="http://schemas.microsoft.com/office/drawing/2014/main" id="{3F81A47D-2D53-449F-4EF6-F117DFB9277F}"/>
              </a:ext>
            </a:extLst>
          </p:cNvPr>
          <p:cNvPicPr>
            <a:picLocks noChangeAspect="1"/>
          </p:cNvPicPr>
          <p:nvPr/>
        </p:nvPicPr>
        <p:blipFill>
          <a:blip r:embed="rId3"/>
          <a:stretch>
            <a:fillRect/>
          </a:stretch>
        </p:blipFill>
        <p:spPr>
          <a:xfrm>
            <a:off x="773271" y="3571877"/>
            <a:ext cx="618175" cy="542959"/>
          </a:xfrm>
          <a:prstGeom prst="rect">
            <a:avLst/>
          </a:prstGeom>
        </p:spPr>
      </p:pic>
      <p:grpSp>
        <p:nvGrpSpPr>
          <p:cNvPr id="7" name="Group 6">
            <a:extLst>
              <a:ext uri="{FF2B5EF4-FFF2-40B4-BE49-F238E27FC236}">
                <a16:creationId xmlns:a16="http://schemas.microsoft.com/office/drawing/2014/main" id="{33AF3909-D24A-46BA-8450-DA92E38B367A}"/>
              </a:ext>
            </a:extLst>
          </p:cNvPr>
          <p:cNvGrpSpPr>
            <a:grpSpLocks noChangeAspect="1"/>
          </p:cNvGrpSpPr>
          <p:nvPr/>
        </p:nvGrpSpPr>
        <p:grpSpPr bwMode="auto">
          <a:xfrm>
            <a:off x="808693" y="5451147"/>
            <a:ext cx="547331" cy="546083"/>
            <a:chOff x="3615" y="605"/>
            <a:chExt cx="438" cy="437"/>
          </a:xfrm>
          <a:solidFill>
            <a:srgbClr val="A100FF"/>
          </a:solidFill>
        </p:grpSpPr>
        <p:sp>
          <p:nvSpPr>
            <p:cNvPr id="8" name="Rectangle 7">
              <a:extLst>
                <a:ext uri="{FF2B5EF4-FFF2-40B4-BE49-F238E27FC236}">
                  <a16:creationId xmlns:a16="http://schemas.microsoft.com/office/drawing/2014/main" id="{4B730251-2033-4CC1-96C7-B5C0822A2324}"/>
                </a:ext>
              </a:extLst>
            </p:cNvPr>
            <p:cNvSpPr>
              <a:spLocks noChangeArrowheads="1"/>
            </p:cNvSpPr>
            <p:nvPr/>
          </p:nvSpPr>
          <p:spPr bwMode="auto">
            <a:xfrm>
              <a:off x="3653" y="815"/>
              <a:ext cx="18" cy="14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9" name="Freeform 64">
              <a:extLst>
                <a:ext uri="{FF2B5EF4-FFF2-40B4-BE49-F238E27FC236}">
                  <a16:creationId xmlns:a16="http://schemas.microsoft.com/office/drawing/2014/main" id="{385BEC55-9DA3-451E-98E8-5F390C713CBF}"/>
                </a:ext>
              </a:extLst>
            </p:cNvPr>
            <p:cNvSpPr>
              <a:spLocks/>
            </p:cNvSpPr>
            <p:nvPr/>
          </p:nvSpPr>
          <p:spPr bwMode="auto">
            <a:xfrm>
              <a:off x="3635" y="951"/>
              <a:ext cx="109" cy="18"/>
            </a:xfrm>
            <a:custGeom>
              <a:avLst/>
              <a:gdLst>
                <a:gd name="T0" fmla="*/ 66 w 72"/>
                <a:gd name="T1" fmla="*/ 12 h 12"/>
                <a:gd name="T2" fmla="*/ 6 w 72"/>
                <a:gd name="T3" fmla="*/ 12 h 12"/>
                <a:gd name="T4" fmla="*/ 0 w 72"/>
                <a:gd name="T5" fmla="*/ 6 h 12"/>
                <a:gd name="T6" fmla="*/ 6 w 72"/>
                <a:gd name="T7" fmla="*/ 0 h 12"/>
                <a:gd name="T8" fmla="*/ 66 w 72"/>
                <a:gd name="T9" fmla="*/ 0 h 12"/>
                <a:gd name="T10" fmla="*/ 72 w 72"/>
                <a:gd name="T11" fmla="*/ 6 h 12"/>
                <a:gd name="T12" fmla="*/ 66 w 7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2" h="12">
                  <a:moveTo>
                    <a:pt x="66" y="12"/>
                  </a:moveTo>
                  <a:cubicBezTo>
                    <a:pt x="6" y="12"/>
                    <a:pt x="6" y="12"/>
                    <a:pt x="6" y="12"/>
                  </a:cubicBezTo>
                  <a:cubicBezTo>
                    <a:pt x="3" y="12"/>
                    <a:pt x="0" y="9"/>
                    <a:pt x="0" y="6"/>
                  </a:cubicBezTo>
                  <a:cubicBezTo>
                    <a:pt x="0" y="3"/>
                    <a:pt x="3" y="0"/>
                    <a:pt x="6" y="0"/>
                  </a:cubicBezTo>
                  <a:cubicBezTo>
                    <a:pt x="66" y="0"/>
                    <a:pt x="66" y="0"/>
                    <a:pt x="66" y="0"/>
                  </a:cubicBezTo>
                  <a:cubicBezTo>
                    <a:pt x="69" y="0"/>
                    <a:pt x="72" y="3"/>
                    <a:pt x="72" y="6"/>
                  </a:cubicBezTo>
                  <a:cubicBezTo>
                    <a:pt x="72" y="9"/>
                    <a:pt x="69" y="12"/>
                    <a:pt x="6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0" name="Freeform 65">
              <a:extLst>
                <a:ext uri="{FF2B5EF4-FFF2-40B4-BE49-F238E27FC236}">
                  <a16:creationId xmlns:a16="http://schemas.microsoft.com/office/drawing/2014/main" id="{737DDD46-C2AF-4B5B-8E92-C3FBCAFCDAE0}"/>
                </a:ext>
              </a:extLst>
            </p:cNvPr>
            <p:cNvSpPr>
              <a:spLocks/>
            </p:cNvSpPr>
            <p:nvPr/>
          </p:nvSpPr>
          <p:spPr bwMode="auto">
            <a:xfrm>
              <a:off x="3617" y="1024"/>
              <a:ext cx="43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3" y="12"/>
                    <a:pt x="0" y="9"/>
                    <a:pt x="0" y="6"/>
                  </a:cubicBezTo>
                  <a:cubicBezTo>
                    <a:pt x="0" y="3"/>
                    <a:pt x="3" y="0"/>
                    <a:pt x="6" y="0"/>
                  </a:cubicBezTo>
                  <a:cubicBezTo>
                    <a:pt x="282" y="0"/>
                    <a:pt x="282" y="0"/>
                    <a:pt x="282" y="0"/>
                  </a:cubicBezTo>
                  <a:cubicBezTo>
                    <a:pt x="285" y="0"/>
                    <a:pt x="288" y="3"/>
                    <a:pt x="288" y="6"/>
                  </a:cubicBezTo>
                  <a:cubicBezTo>
                    <a:pt x="288" y="9"/>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1" name="Freeform 66">
              <a:extLst>
                <a:ext uri="{FF2B5EF4-FFF2-40B4-BE49-F238E27FC236}">
                  <a16:creationId xmlns:a16="http://schemas.microsoft.com/office/drawing/2014/main" id="{97D098B4-3156-40B1-A0EB-2A9BED816BFE}"/>
                </a:ext>
              </a:extLst>
            </p:cNvPr>
            <p:cNvSpPr>
              <a:spLocks/>
            </p:cNvSpPr>
            <p:nvPr/>
          </p:nvSpPr>
          <p:spPr bwMode="auto">
            <a:xfrm>
              <a:off x="3617" y="988"/>
              <a:ext cx="43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3" y="12"/>
                    <a:pt x="0" y="9"/>
                    <a:pt x="0" y="6"/>
                  </a:cubicBezTo>
                  <a:cubicBezTo>
                    <a:pt x="0" y="3"/>
                    <a:pt x="3" y="0"/>
                    <a:pt x="6" y="0"/>
                  </a:cubicBezTo>
                  <a:cubicBezTo>
                    <a:pt x="282" y="0"/>
                    <a:pt x="282" y="0"/>
                    <a:pt x="282" y="0"/>
                  </a:cubicBezTo>
                  <a:cubicBezTo>
                    <a:pt x="285" y="0"/>
                    <a:pt x="288" y="3"/>
                    <a:pt x="288" y="6"/>
                  </a:cubicBezTo>
                  <a:cubicBezTo>
                    <a:pt x="288" y="9"/>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2" name="Freeform 67">
              <a:extLst>
                <a:ext uri="{FF2B5EF4-FFF2-40B4-BE49-F238E27FC236}">
                  <a16:creationId xmlns:a16="http://schemas.microsoft.com/office/drawing/2014/main" id="{B5578FA1-9EDD-437C-803A-A93FB8F480D3}"/>
                </a:ext>
              </a:extLst>
            </p:cNvPr>
            <p:cNvSpPr>
              <a:spLocks/>
            </p:cNvSpPr>
            <p:nvPr/>
          </p:nvSpPr>
          <p:spPr bwMode="auto">
            <a:xfrm>
              <a:off x="3635" y="806"/>
              <a:ext cx="109" cy="18"/>
            </a:xfrm>
            <a:custGeom>
              <a:avLst/>
              <a:gdLst>
                <a:gd name="T0" fmla="*/ 66 w 72"/>
                <a:gd name="T1" fmla="*/ 12 h 12"/>
                <a:gd name="T2" fmla="*/ 6 w 72"/>
                <a:gd name="T3" fmla="*/ 12 h 12"/>
                <a:gd name="T4" fmla="*/ 0 w 72"/>
                <a:gd name="T5" fmla="*/ 6 h 12"/>
                <a:gd name="T6" fmla="*/ 6 w 72"/>
                <a:gd name="T7" fmla="*/ 0 h 12"/>
                <a:gd name="T8" fmla="*/ 66 w 72"/>
                <a:gd name="T9" fmla="*/ 0 h 12"/>
                <a:gd name="T10" fmla="*/ 72 w 72"/>
                <a:gd name="T11" fmla="*/ 6 h 12"/>
                <a:gd name="T12" fmla="*/ 66 w 7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2" h="12">
                  <a:moveTo>
                    <a:pt x="66" y="12"/>
                  </a:moveTo>
                  <a:cubicBezTo>
                    <a:pt x="6" y="12"/>
                    <a:pt x="6" y="12"/>
                    <a:pt x="6" y="12"/>
                  </a:cubicBezTo>
                  <a:cubicBezTo>
                    <a:pt x="3" y="12"/>
                    <a:pt x="0" y="9"/>
                    <a:pt x="0" y="6"/>
                  </a:cubicBezTo>
                  <a:cubicBezTo>
                    <a:pt x="0" y="3"/>
                    <a:pt x="3" y="0"/>
                    <a:pt x="6" y="0"/>
                  </a:cubicBezTo>
                  <a:cubicBezTo>
                    <a:pt x="66" y="0"/>
                    <a:pt x="66" y="0"/>
                    <a:pt x="66" y="0"/>
                  </a:cubicBezTo>
                  <a:cubicBezTo>
                    <a:pt x="69" y="0"/>
                    <a:pt x="72" y="3"/>
                    <a:pt x="72" y="6"/>
                  </a:cubicBezTo>
                  <a:cubicBezTo>
                    <a:pt x="72" y="9"/>
                    <a:pt x="69" y="12"/>
                    <a:pt x="6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3" name="Freeform 68">
              <a:extLst>
                <a:ext uri="{FF2B5EF4-FFF2-40B4-BE49-F238E27FC236}">
                  <a16:creationId xmlns:a16="http://schemas.microsoft.com/office/drawing/2014/main" id="{B60311E2-9A80-4732-BF2E-02FDF7ACE4AE}"/>
                </a:ext>
              </a:extLst>
            </p:cNvPr>
            <p:cNvSpPr>
              <a:spLocks/>
            </p:cNvSpPr>
            <p:nvPr/>
          </p:nvSpPr>
          <p:spPr bwMode="auto">
            <a:xfrm>
              <a:off x="3780" y="951"/>
              <a:ext cx="110" cy="18"/>
            </a:xfrm>
            <a:custGeom>
              <a:avLst/>
              <a:gdLst>
                <a:gd name="T0" fmla="*/ 66 w 72"/>
                <a:gd name="T1" fmla="*/ 12 h 12"/>
                <a:gd name="T2" fmla="*/ 6 w 72"/>
                <a:gd name="T3" fmla="*/ 12 h 12"/>
                <a:gd name="T4" fmla="*/ 0 w 72"/>
                <a:gd name="T5" fmla="*/ 6 h 12"/>
                <a:gd name="T6" fmla="*/ 6 w 72"/>
                <a:gd name="T7" fmla="*/ 0 h 12"/>
                <a:gd name="T8" fmla="*/ 66 w 72"/>
                <a:gd name="T9" fmla="*/ 0 h 12"/>
                <a:gd name="T10" fmla="*/ 72 w 72"/>
                <a:gd name="T11" fmla="*/ 6 h 12"/>
                <a:gd name="T12" fmla="*/ 66 w 7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2" h="12">
                  <a:moveTo>
                    <a:pt x="66" y="12"/>
                  </a:moveTo>
                  <a:cubicBezTo>
                    <a:pt x="6" y="12"/>
                    <a:pt x="6" y="12"/>
                    <a:pt x="6" y="12"/>
                  </a:cubicBezTo>
                  <a:cubicBezTo>
                    <a:pt x="3" y="12"/>
                    <a:pt x="0" y="9"/>
                    <a:pt x="0" y="6"/>
                  </a:cubicBezTo>
                  <a:cubicBezTo>
                    <a:pt x="0" y="3"/>
                    <a:pt x="3" y="0"/>
                    <a:pt x="6" y="0"/>
                  </a:cubicBezTo>
                  <a:cubicBezTo>
                    <a:pt x="66" y="0"/>
                    <a:pt x="66" y="0"/>
                    <a:pt x="66" y="0"/>
                  </a:cubicBezTo>
                  <a:cubicBezTo>
                    <a:pt x="69" y="0"/>
                    <a:pt x="72" y="3"/>
                    <a:pt x="72" y="6"/>
                  </a:cubicBezTo>
                  <a:cubicBezTo>
                    <a:pt x="72" y="9"/>
                    <a:pt x="69" y="12"/>
                    <a:pt x="6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4" name="Freeform 69">
              <a:extLst>
                <a:ext uri="{FF2B5EF4-FFF2-40B4-BE49-F238E27FC236}">
                  <a16:creationId xmlns:a16="http://schemas.microsoft.com/office/drawing/2014/main" id="{03195D2B-6163-42F8-800A-04F869590E68}"/>
                </a:ext>
              </a:extLst>
            </p:cNvPr>
            <p:cNvSpPr>
              <a:spLocks/>
            </p:cNvSpPr>
            <p:nvPr/>
          </p:nvSpPr>
          <p:spPr bwMode="auto">
            <a:xfrm>
              <a:off x="3780" y="806"/>
              <a:ext cx="110" cy="18"/>
            </a:xfrm>
            <a:custGeom>
              <a:avLst/>
              <a:gdLst>
                <a:gd name="T0" fmla="*/ 66 w 72"/>
                <a:gd name="T1" fmla="*/ 12 h 12"/>
                <a:gd name="T2" fmla="*/ 6 w 72"/>
                <a:gd name="T3" fmla="*/ 12 h 12"/>
                <a:gd name="T4" fmla="*/ 0 w 72"/>
                <a:gd name="T5" fmla="*/ 6 h 12"/>
                <a:gd name="T6" fmla="*/ 6 w 72"/>
                <a:gd name="T7" fmla="*/ 0 h 12"/>
                <a:gd name="T8" fmla="*/ 66 w 72"/>
                <a:gd name="T9" fmla="*/ 0 h 12"/>
                <a:gd name="T10" fmla="*/ 72 w 72"/>
                <a:gd name="T11" fmla="*/ 6 h 12"/>
                <a:gd name="T12" fmla="*/ 66 w 7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2" h="12">
                  <a:moveTo>
                    <a:pt x="66" y="12"/>
                  </a:moveTo>
                  <a:cubicBezTo>
                    <a:pt x="6" y="12"/>
                    <a:pt x="6" y="12"/>
                    <a:pt x="6" y="12"/>
                  </a:cubicBezTo>
                  <a:cubicBezTo>
                    <a:pt x="3" y="12"/>
                    <a:pt x="0" y="9"/>
                    <a:pt x="0" y="6"/>
                  </a:cubicBezTo>
                  <a:cubicBezTo>
                    <a:pt x="0" y="3"/>
                    <a:pt x="3" y="0"/>
                    <a:pt x="6" y="0"/>
                  </a:cubicBezTo>
                  <a:cubicBezTo>
                    <a:pt x="66" y="0"/>
                    <a:pt x="66" y="0"/>
                    <a:pt x="66" y="0"/>
                  </a:cubicBezTo>
                  <a:cubicBezTo>
                    <a:pt x="69" y="0"/>
                    <a:pt x="72" y="3"/>
                    <a:pt x="72" y="6"/>
                  </a:cubicBezTo>
                  <a:cubicBezTo>
                    <a:pt x="72" y="9"/>
                    <a:pt x="69" y="12"/>
                    <a:pt x="6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5" name="Rectangle 14">
              <a:extLst>
                <a:ext uri="{FF2B5EF4-FFF2-40B4-BE49-F238E27FC236}">
                  <a16:creationId xmlns:a16="http://schemas.microsoft.com/office/drawing/2014/main" id="{047EBB49-FCBB-4BC3-BA80-44004F816F0F}"/>
                </a:ext>
              </a:extLst>
            </p:cNvPr>
            <p:cNvSpPr>
              <a:spLocks noChangeArrowheads="1"/>
            </p:cNvSpPr>
            <p:nvPr/>
          </p:nvSpPr>
          <p:spPr bwMode="auto">
            <a:xfrm>
              <a:off x="3708" y="815"/>
              <a:ext cx="18" cy="14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6" name="Rectangle 15">
              <a:extLst>
                <a:ext uri="{FF2B5EF4-FFF2-40B4-BE49-F238E27FC236}">
                  <a16:creationId xmlns:a16="http://schemas.microsoft.com/office/drawing/2014/main" id="{03D07385-6B08-44E0-8F4B-00A4997749AF}"/>
                </a:ext>
              </a:extLst>
            </p:cNvPr>
            <p:cNvSpPr>
              <a:spLocks noChangeArrowheads="1"/>
            </p:cNvSpPr>
            <p:nvPr/>
          </p:nvSpPr>
          <p:spPr bwMode="auto">
            <a:xfrm>
              <a:off x="3799" y="815"/>
              <a:ext cx="18" cy="14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7" name="Rectangle 16">
              <a:extLst>
                <a:ext uri="{FF2B5EF4-FFF2-40B4-BE49-F238E27FC236}">
                  <a16:creationId xmlns:a16="http://schemas.microsoft.com/office/drawing/2014/main" id="{ACF0599E-9DDD-4B7D-BF16-34B701E2EA08}"/>
                </a:ext>
              </a:extLst>
            </p:cNvPr>
            <p:cNvSpPr>
              <a:spLocks noChangeArrowheads="1"/>
            </p:cNvSpPr>
            <p:nvPr/>
          </p:nvSpPr>
          <p:spPr bwMode="auto">
            <a:xfrm>
              <a:off x="3853" y="815"/>
              <a:ext cx="18" cy="14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8" name="Freeform 73">
              <a:extLst>
                <a:ext uri="{FF2B5EF4-FFF2-40B4-BE49-F238E27FC236}">
                  <a16:creationId xmlns:a16="http://schemas.microsoft.com/office/drawing/2014/main" id="{7142DD45-3AFF-4526-923D-C82EC82F5960}"/>
                </a:ext>
              </a:extLst>
            </p:cNvPr>
            <p:cNvSpPr>
              <a:spLocks/>
            </p:cNvSpPr>
            <p:nvPr/>
          </p:nvSpPr>
          <p:spPr bwMode="auto">
            <a:xfrm>
              <a:off x="3926" y="951"/>
              <a:ext cx="109" cy="18"/>
            </a:xfrm>
            <a:custGeom>
              <a:avLst/>
              <a:gdLst>
                <a:gd name="T0" fmla="*/ 66 w 72"/>
                <a:gd name="T1" fmla="*/ 12 h 12"/>
                <a:gd name="T2" fmla="*/ 6 w 72"/>
                <a:gd name="T3" fmla="*/ 12 h 12"/>
                <a:gd name="T4" fmla="*/ 0 w 72"/>
                <a:gd name="T5" fmla="*/ 6 h 12"/>
                <a:gd name="T6" fmla="*/ 6 w 72"/>
                <a:gd name="T7" fmla="*/ 0 h 12"/>
                <a:gd name="T8" fmla="*/ 66 w 72"/>
                <a:gd name="T9" fmla="*/ 0 h 12"/>
                <a:gd name="T10" fmla="*/ 72 w 72"/>
                <a:gd name="T11" fmla="*/ 6 h 12"/>
                <a:gd name="T12" fmla="*/ 66 w 7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2" h="12">
                  <a:moveTo>
                    <a:pt x="66" y="12"/>
                  </a:moveTo>
                  <a:cubicBezTo>
                    <a:pt x="6" y="12"/>
                    <a:pt x="6" y="12"/>
                    <a:pt x="6" y="12"/>
                  </a:cubicBezTo>
                  <a:cubicBezTo>
                    <a:pt x="3" y="12"/>
                    <a:pt x="0" y="9"/>
                    <a:pt x="0" y="6"/>
                  </a:cubicBezTo>
                  <a:cubicBezTo>
                    <a:pt x="0" y="3"/>
                    <a:pt x="3" y="0"/>
                    <a:pt x="6" y="0"/>
                  </a:cubicBezTo>
                  <a:cubicBezTo>
                    <a:pt x="66" y="0"/>
                    <a:pt x="66" y="0"/>
                    <a:pt x="66" y="0"/>
                  </a:cubicBezTo>
                  <a:cubicBezTo>
                    <a:pt x="69" y="0"/>
                    <a:pt x="72" y="3"/>
                    <a:pt x="72" y="6"/>
                  </a:cubicBezTo>
                  <a:cubicBezTo>
                    <a:pt x="72" y="9"/>
                    <a:pt x="69" y="12"/>
                    <a:pt x="6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19" name="Freeform 74">
              <a:extLst>
                <a:ext uri="{FF2B5EF4-FFF2-40B4-BE49-F238E27FC236}">
                  <a16:creationId xmlns:a16="http://schemas.microsoft.com/office/drawing/2014/main" id="{CF46D8AC-F8C6-41CC-86B7-7F9F3138D72E}"/>
                </a:ext>
              </a:extLst>
            </p:cNvPr>
            <p:cNvSpPr>
              <a:spLocks/>
            </p:cNvSpPr>
            <p:nvPr/>
          </p:nvSpPr>
          <p:spPr bwMode="auto">
            <a:xfrm>
              <a:off x="3926" y="806"/>
              <a:ext cx="109" cy="18"/>
            </a:xfrm>
            <a:custGeom>
              <a:avLst/>
              <a:gdLst>
                <a:gd name="T0" fmla="*/ 66 w 72"/>
                <a:gd name="T1" fmla="*/ 12 h 12"/>
                <a:gd name="T2" fmla="*/ 6 w 72"/>
                <a:gd name="T3" fmla="*/ 12 h 12"/>
                <a:gd name="T4" fmla="*/ 0 w 72"/>
                <a:gd name="T5" fmla="*/ 6 h 12"/>
                <a:gd name="T6" fmla="*/ 6 w 72"/>
                <a:gd name="T7" fmla="*/ 0 h 12"/>
                <a:gd name="T8" fmla="*/ 66 w 72"/>
                <a:gd name="T9" fmla="*/ 0 h 12"/>
                <a:gd name="T10" fmla="*/ 72 w 72"/>
                <a:gd name="T11" fmla="*/ 6 h 12"/>
                <a:gd name="T12" fmla="*/ 66 w 7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2" h="12">
                  <a:moveTo>
                    <a:pt x="66" y="12"/>
                  </a:moveTo>
                  <a:cubicBezTo>
                    <a:pt x="6" y="12"/>
                    <a:pt x="6" y="12"/>
                    <a:pt x="6" y="12"/>
                  </a:cubicBezTo>
                  <a:cubicBezTo>
                    <a:pt x="3" y="12"/>
                    <a:pt x="0" y="9"/>
                    <a:pt x="0" y="6"/>
                  </a:cubicBezTo>
                  <a:cubicBezTo>
                    <a:pt x="0" y="3"/>
                    <a:pt x="3" y="0"/>
                    <a:pt x="6" y="0"/>
                  </a:cubicBezTo>
                  <a:cubicBezTo>
                    <a:pt x="66" y="0"/>
                    <a:pt x="66" y="0"/>
                    <a:pt x="66" y="0"/>
                  </a:cubicBezTo>
                  <a:cubicBezTo>
                    <a:pt x="69" y="0"/>
                    <a:pt x="72" y="3"/>
                    <a:pt x="72" y="6"/>
                  </a:cubicBezTo>
                  <a:cubicBezTo>
                    <a:pt x="72" y="9"/>
                    <a:pt x="69" y="12"/>
                    <a:pt x="6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20" name="Rectangle 19">
              <a:extLst>
                <a:ext uri="{FF2B5EF4-FFF2-40B4-BE49-F238E27FC236}">
                  <a16:creationId xmlns:a16="http://schemas.microsoft.com/office/drawing/2014/main" id="{A38F0015-F473-4D19-AA3B-7CC9C04F6067}"/>
                </a:ext>
              </a:extLst>
            </p:cNvPr>
            <p:cNvSpPr>
              <a:spLocks noChangeArrowheads="1"/>
            </p:cNvSpPr>
            <p:nvPr/>
          </p:nvSpPr>
          <p:spPr bwMode="auto">
            <a:xfrm>
              <a:off x="3944" y="815"/>
              <a:ext cx="18" cy="14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21" name="Rectangle 20">
              <a:extLst>
                <a:ext uri="{FF2B5EF4-FFF2-40B4-BE49-F238E27FC236}">
                  <a16:creationId xmlns:a16="http://schemas.microsoft.com/office/drawing/2014/main" id="{B0FC60FE-E3F1-4890-BDB4-3BD4BBF1E301}"/>
                </a:ext>
              </a:extLst>
            </p:cNvPr>
            <p:cNvSpPr>
              <a:spLocks noChangeArrowheads="1"/>
            </p:cNvSpPr>
            <p:nvPr/>
          </p:nvSpPr>
          <p:spPr bwMode="auto">
            <a:xfrm>
              <a:off x="3999" y="815"/>
              <a:ext cx="18" cy="14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sp>
          <p:nvSpPr>
            <p:cNvPr id="22" name="Freeform 77">
              <a:extLst>
                <a:ext uri="{FF2B5EF4-FFF2-40B4-BE49-F238E27FC236}">
                  <a16:creationId xmlns:a16="http://schemas.microsoft.com/office/drawing/2014/main" id="{120725B8-3154-47C7-B655-34C64A560216}"/>
                </a:ext>
              </a:extLst>
            </p:cNvPr>
            <p:cNvSpPr>
              <a:spLocks noEditPoints="1"/>
            </p:cNvSpPr>
            <p:nvPr/>
          </p:nvSpPr>
          <p:spPr bwMode="auto">
            <a:xfrm>
              <a:off x="3615" y="605"/>
              <a:ext cx="438" cy="182"/>
            </a:xfrm>
            <a:custGeom>
              <a:avLst/>
              <a:gdLst>
                <a:gd name="T0" fmla="*/ 283 w 289"/>
                <a:gd name="T1" fmla="*/ 120 h 120"/>
                <a:gd name="T2" fmla="*/ 7 w 289"/>
                <a:gd name="T3" fmla="*/ 120 h 120"/>
                <a:gd name="T4" fmla="*/ 1 w 289"/>
                <a:gd name="T5" fmla="*/ 116 h 120"/>
                <a:gd name="T6" fmla="*/ 3 w 289"/>
                <a:gd name="T7" fmla="*/ 109 h 120"/>
                <a:gd name="T8" fmla="*/ 142 w 289"/>
                <a:gd name="T9" fmla="*/ 1 h 120"/>
                <a:gd name="T10" fmla="*/ 149 w 289"/>
                <a:gd name="T11" fmla="*/ 1 h 120"/>
                <a:gd name="T12" fmla="*/ 287 w 289"/>
                <a:gd name="T13" fmla="*/ 109 h 120"/>
                <a:gd name="T14" fmla="*/ 289 w 289"/>
                <a:gd name="T15" fmla="*/ 116 h 120"/>
                <a:gd name="T16" fmla="*/ 283 w 289"/>
                <a:gd name="T17" fmla="*/ 120 h 120"/>
                <a:gd name="T18" fmla="*/ 24 w 289"/>
                <a:gd name="T19" fmla="*/ 108 h 120"/>
                <a:gd name="T20" fmla="*/ 265 w 289"/>
                <a:gd name="T21" fmla="*/ 108 h 120"/>
                <a:gd name="T22" fmla="*/ 145 w 289"/>
                <a:gd name="T23" fmla="*/ 14 h 120"/>
                <a:gd name="T24" fmla="*/ 24 w 289"/>
                <a:gd name="T25" fmla="*/ 10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9" h="120">
                  <a:moveTo>
                    <a:pt x="283" y="120"/>
                  </a:moveTo>
                  <a:cubicBezTo>
                    <a:pt x="7" y="120"/>
                    <a:pt x="7" y="120"/>
                    <a:pt x="7" y="120"/>
                  </a:cubicBezTo>
                  <a:cubicBezTo>
                    <a:pt x="4" y="120"/>
                    <a:pt x="2" y="118"/>
                    <a:pt x="1" y="116"/>
                  </a:cubicBezTo>
                  <a:cubicBezTo>
                    <a:pt x="0" y="114"/>
                    <a:pt x="1" y="111"/>
                    <a:pt x="3" y="109"/>
                  </a:cubicBezTo>
                  <a:cubicBezTo>
                    <a:pt x="142" y="1"/>
                    <a:pt x="142" y="1"/>
                    <a:pt x="142" y="1"/>
                  </a:cubicBezTo>
                  <a:cubicBezTo>
                    <a:pt x="144" y="0"/>
                    <a:pt x="147" y="0"/>
                    <a:pt x="149" y="1"/>
                  </a:cubicBezTo>
                  <a:cubicBezTo>
                    <a:pt x="287" y="109"/>
                    <a:pt x="287" y="109"/>
                    <a:pt x="287" y="109"/>
                  </a:cubicBezTo>
                  <a:cubicBezTo>
                    <a:pt x="289" y="111"/>
                    <a:pt x="289" y="114"/>
                    <a:pt x="289" y="116"/>
                  </a:cubicBezTo>
                  <a:cubicBezTo>
                    <a:pt x="288" y="118"/>
                    <a:pt x="285" y="120"/>
                    <a:pt x="283" y="120"/>
                  </a:cubicBezTo>
                  <a:close/>
                  <a:moveTo>
                    <a:pt x="24" y="108"/>
                  </a:moveTo>
                  <a:cubicBezTo>
                    <a:pt x="265" y="108"/>
                    <a:pt x="265" y="108"/>
                    <a:pt x="265" y="108"/>
                  </a:cubicBezTo>
                  <a:cubicBezTo>
                    <a:pt x="145" y="14"/>
                    <a:pt x="145" y="14"/>
                    <a:pt x="145" y="14"/>
                  </a:cubicBezTo>
                  <a:lnTo>
                    <a:pt x="24"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charset="0"/>
                <a:cs typeface="Arial" charset="0"/>
              </a:endParaRPr>
            </a:p>
          </p:txBody>
        </p:sp>
      </p:grpSp>
      <p:pic>
        <p:nvPicPr>
          <p:cNvPr id="91" name="Picture 90">
            <a:extLst>
              <a:ext uri="{FF2B5EF4-FFF2-40B4-BE49-F238E27FC236}">
                <a16:creationId xmlns:a16="http://schemas.microsoft.com/office/drawing/2014/main" id="{81407D53-6657-4F5F-2A42-FA7F962EE905}"/>
              </a:ext>
            </a:extLst>
          </p:cNvPr>
          <p:cNvPicPr>
            <a:picLocks noChangeAspect="1"/>
          </p:cNvPicPr>
          <p:nvPr/>
        </p:nvPicPr>
        <p:blipFill>
          <a:blip r:embed="rId4"/>
          <a:stretch>
            <a:fillRect/>
          </a:stretch>
        </p:blipFill>
        <p:spPr>
          <a:xfrm>
            <a:off x="623427" y="1554941"/>
            <a:ext cx="917861" cy="897177"/>
          </a:xfrm>
          <a:prstGeom prst="rect">
            <a:avLst/>
          </a:prstGeom>
        </p:spPr>
      </p:pic>
    </p:spTree>
    <p:extLst>
      <p:ext uri="{BB962C8B-B14F-4D97-AF65-F5344CB8AC3E}">
        <p14:creationId xmlns:p14="http://schemas.microsoft.com/office/powerpoint/2010/main" val="1630504774"/>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9B304D-7568-0C02-9E3C-14DD76294B14}"/>
              </a:ext>
            </a:extLst>
          </p:cNvPr>
          <p:cNvSpPr>
            <a:spLocks noGrp="1"/>
          </p:cNvSpPr>
          <p:nvPr>
            <p:ph type="title"/>
          </p:nvPr>
        </p:nvSpPr>
        <p:spPr/>
        <p:txBody>
          <a:bodyPr/>
          <a:lstStyle/>
          <a:p>
            <a:r>
              <a:rPr lang="en-US"/>
              <a:t>Example Model Evaluation Tools</a:t>
            </a:r>
          </a:p>
        </p:txBody>
      </p:sp>
      <p:sp>
        <p:nvSpPr>
          <p:cNvPr id="3" name="Text Placeholder 2">
            <a:extLst>
              <a:ext uri="{FF2B5EF4-FFF2-40B4-BE49-F238E27FC236}">
                <a16:creationId xmlns:a16="http://schemas.microsoft.com/office/drawing/2014/main" id="{D5F7F06E-A1FD-0DD4-67AA-44D9F7F9BEAC}"/>
              </a:ext>
            </a:extLst>
          </p:cNvPr>
          <p:cNvSpPr>
            <a:spLocks noGrp="1"/>
          </p:cNvSpPr>
          <p:nvPr>
            <p:ph type="body" sz="quarter" idx="11"/>
          </p:nvPr>
        </p:nvSpPr>
        <p:spPr/>
        <p:txBody>
          <a:bodyPr/>
          <a:lstStyle/>
          <a:p>
            <a:r>
              <a:rPr lang="en-US"/>
              <a:t>Numerous evaluations exist for LLMs. Executing them requires evaluation-specific data sets, infrastructure for model hosting or access to model APIs, and calculation of performance metrics. Several tools exist to accelerate model evals.</a:t>
            </a:r>
          </a:p>
        </p:txBody>
      </p:sp>
      <p:graphicFrame>
        <p:nvGraphicFramePr>
          <p:cNvPr id="4" name="Table 3">
            <a:extLst>
              <a:ext uri="{FF2B5EF4-FFF2-40B4-BE49-F238E27FC236}">
                <a16:creationId xmlns:a16="http://schemas.microsoft.com/office/drawing/2014/main" id="{FB4EE665-8B6E-9FA3-F4C1-43F6750C9612}"/>
              </a:ext>
            </a:extLst>
          </p:cNvPr>
          <p:cNvGraphicFramePr>
            <a:graphicFrameLocks noGrp="1"/>
          </p:cNvGraphicFramePr>
          <p:nvPr>
            <p:extLst>
              <p:ext uri="{D42A27DB-BD31-4B8C-83A1-F6EECF244321}">
                <p14:modId xmlns:p14="http://schemas.microsoft.com/office/powerpoint/2010/main" val="151693602"/>
              </p:ext>
            </p:extLst>
          </p:nvPr>
        </p:nvGraphicFramePr>
        <p:xfrm>
          <a:off x="381000" y="1383923"/>
          <a:ext cx="11430000" cy="4965880"/>
        </p:xfrm>
        <a:graphic>
          <a:graphicData uri="http://schemas.openxmlformats.org/drawingml/2006/table">
            <a:tbl>
              <a:tblPr firstRow="1" firstCol="1" bandRow="1">
                <a:tableStyleId>{A0BC3CC4-8867-4C89-9D3F-A6A6B9ED4035}</a:tableStyleId>
              </a:tblPr>
              <a:tblGrid>
                <a:gridCol w="2127250">
                  <a:extLst>
                    <a:ext uri="{9D8B030D-6E8A-4147-A177-3AD203B41FA5}">
                      <a16:colId xmlns:a16="http://schemas.microsoft.com/office/drawing/2014/main" val="358009442"/>
                    </a:ext>
                  </a:extLst>
                </a:gridCol>
                <a:gridCol w="3600450">
                  <a:extLst>
                    <a:ext uri="{9D8B030D-6E8A-4147-A177-3AD203B41FA5}">
                      <a16:colId xmlns:a16="http://schemas.microsoft.com/office/drawing/2014/main" val="1183284006"/>
                    </a:ext>
                  </a:extLst>
                </a:gridCol>
                <a:gridCol w="5702300">
                  <a:extLst>
                    <a:ext uri="{9D8B030D-6E8A-4147-A177-3AD203B41FA5}">
                      <a16:colId xmlns:a16="http://schemas.microsoft.com/office/drawing/2014/main" val="3692548756"/>
                    </a:ext>
                  </a:extLst>
                </a:gridCol>
              </a:tblGrid>
              <a:tr h="259260">
                <a:tc>
                  <a:txBody>
                    <a:bodyPr/>
                    <a:lstStyle/>
                    <a:p>
                      <a:pPr marL="0" marR="0">
                        <a:lnSpc>
                          <a:spcPct val="115000"/>
                        </a:lnSpc>
                        <a:spcAft>
                          <a:spcPts val="800"/>
                        </a:spcAft>
                        <a:buNone/>
                      </a:pPr>
                      <a:r>
                        <a:rPr lang="en-US" sz="1000" kern="100">
                          <a:effectLst/>
                        </a:rPr>
                        <a:t>Tool Name</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Description</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Benefits</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3689377490"/>
                  </a:ext>
                </a:extLst>
              </a:tr>
              <a:tr h="887836">
                <a:tc>
                  <a:txBody>
                    <a:bodyPr/>
                    <a:lstStyle/>
                    <a:p>
                      <a:pPr marL="0" marR="0">
                        <a:lnSpc>
                          <a:spcPct val="115000"/>
                        </a:lnSpc>
                        <a:spcAft>
                          <a:spcPts val="800"/>
                        </a:spcAft>
                        <a:buNone/>
                      </a:pPr>
                      <a:r>
                        <a:rPr lang="en-US" sz="1000" u="sng" kern="100">
                          <a:effectLst/>
                          <a:hlinkClick r:id="rId3"/>
                        </a:rPr>
                        <a:t>EleutherAI LM Evaluation Harness</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A unified framework for few-shot evaluation of language models supporting 200+ benchmarks including MMLU, HellaSwag, TruthfulQA, GSM8K, ARC, and more.</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 Industry standard used by NVIDIA, Cohere, </a:t>
                      </a:r>
                      <a:r>
                        <a:rPr lang="en-US" sz="1000" kern="100" err="1">
                          <a:effectLst/>
                        </a:rPr>
                        <a:t>BigScience</a:t>
                      </a:r>
                      <a:r>
                        <a:rPr lang="en-US" sz="1000" kern="100">
                          <a:effectLst/>
                        </a:rPr>
                        <a:t>, Mosaic ML</a:t>
                      </a:r>
                      <a:br>
                        <a:rPr lang="en-US" sz="1000" kern="100">
                          <a:effectLst/>
                        </a:rPr>
                      </a:br>
                      <a:r>
                        <a:rPr lang="en-US" sz="1000" kern="100">
                          <a:effectLst/>
                        </a:rPr>
                        <a:t>• Backend for </a:t>
                      </a:r>
                      <a:r>
                        <a:rPr lang="en-US" sz="1000" kern="100" err="1">
                          <a:effectLst/>
                        </a:rPr>
                        <a:t>HuggingFace's</a:t>
                      </a:r>
                      <a:r>
                        <a:rPr lang="en-US" sz="1000" kern="100">
                          <a:effectLst/>
                        </a:rPr>
                        <a:t> Open LLM Leaderboard</a:t>
                      </a:r>
                      <a:br>
                        <a:rPr lang="en-US" sz="1000" kern="100">
                          <a:effectLst/>
                        </a:rPr>
                      </a:br>
                      <a:r>
                        <a:rPr lang="en-US" sz="1000" kern="100">
                          <a:effectLst/>
                        </a:rPr>
                        <a:t>• Supports multiple APIs (</a:t>
                      </a:r>
                      <a:r>
                        <a:rPr lang="en-US" sz="1000" kern="100" err="1">
                          <a:effectLst/>
                        </a:rPr>
                        <a:t>HuggingFace</a:t>
                      </a:r>
                      <a:r>
                        <a:rPr lang="en-US" sz="1000" kern="100">
                          <a:effectLst/>
                        </a:rPr>
                        <a:t>, OpenAI, Anthropic, </a:t>
                      </a:r>
                      <a:r>
                        <a:rPr lang="en-US" sz="1000" kern="100" err="1">
                          <a:effectLst/>
                        </a:rPr>
                        <a:t>vLLM</a:t>
                      </a:r>
                      <a:r>
                        <a:rPr lang="en-US" sz="1000" kern="100">
                          <a:effectLst/>
                        </a:rPr>
                        <a:t>)</a:t>
                      </a:r>
                      <a:br>
                        <a:rPr lang="en-US" sz="1000" kern="100">
                          <a:effectLst/>
                        </a:rPr>
                      </a:br>
                      <a:r>
                        <a:rPr lang="en-US" sz="1000" kern="100">
                          <a:effectLst/>
                        </a:rPr>
                        <a:t>• Highly standardized for fair comparisons</a:t>
                      </a:r>
                      <a:br>
                        <a:rPr lang="en-US" sz="1000" kern="100">
                          <a:effectLst/>
                        </a:rPr>
                      </a:br>
                      <a:r>
                        <a:rPr lang="en-US" sz="1000" kern="100">
                          <a:effectLst/>
                        </a:rPr>
                        <a:t>• Large active community and regular updates</a:t>
                      </a:r>
                      <a:br>
                        <a:rPr lang="en-US" sz="1000" kern="100">
                          <a:effectLst/>
                        </a:rPr>
                      </a:br>
                      <a:r>
                        <a:rPr lang="en-US" sz="1000" kern="100">
                          <a:effectLst/>
                        </a:rPr>
                        <a:t>• Extensive documentation and examples</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3187072058"/>
                  </a:ext>
                </a:extLst>
              </a:tr>
              <a:tr h="1124903">
                <a:tc>
                  <a:txBody>
                    <a:bodyPr/>
                    <a:lstStyle/>
                    <a:p>
                      <a:pPr marL="0" marR="0">
                        <a:lnSpc>
                          <a:spcPct val="115000"/>
                        </a:lnSpc>
                        <a:spcAft>
                          <a:spcPts val="800"/>
                        </a:spcAft>
                        <a:buNone/>
                      </a:pPr>
                      <a:r>
                        <a:rPr lang="en-US" sz="1000" u="sng" kern="100">
                          <a:effectLst/>
                          <a:hlinkClick r:id="rId4"/>
                        </a:rPr>
                        <a:t>HELM (Holistic Evaluation of Language Models)</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Stanford CRFM's comprehensive benchmarking framework that evaluates models across 7 metrics (accuracy, calibration, robustness, fairness, bias, toxicity, efficiency) and 42+ scenarios.</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 Holistic multi-metric approach beyond just accuracy</a:t>
                      </a:r>
                      <a:br>
                        <a:rPr lang="en-US" sz="1000" kern="100">
                          <a:effectLst/>
                        </a:rPr>
                      </a:br>
                      <a:r>
                        <a:rPr lang="en-US" sz="1000" kern="100">
                          <a:effectLst/>
                        </a:rPr>
                        <a:t>• Evaluates ethical and operational dimensions</a:t>
                      </a:r>
                      <a:br>
                        <a:rPr lang="en-US" sz="1000" kern="100">
                          <a:effectLst/>
                        </a:rPr>
                      </a:br>
                      <a:r>
                        <a:rPr lang="en-US" sz="1000" kern="100">
                          <a:effectLst/>
                        </a:rPr>
                        <a:t>• Transparent with all raw prompts/completions released</a:t>
                      </a:r>
                      <a:br>
                        <a:rPr lang="en-US" sz="1000" kern="100">
                          <a:effectLst/>
                        </a:rPr>
                      </a:br>
                      <a:r>
                        <a:rPr lang="en-US" sz="1000" kern="100">
                          <a:effectLst/>
                        </a:rPr>
                        <a:t>• Living benchmark continuously updated</a:t>
                      </a:r>
                      <a:br>
                        <a:rPr lang="en-US" sz="1000" kern="100">
                          <a:effectLst/>
                        </a:rPr>
                      </a:br>
                      <a:r>
                        <a:rPr lang="en-US" sz="1000" kern="100">
                          <a:effectLst/>
                        </a:rPr>
                        <a:t>• Strong academic foundation</a:t>
                      </a:r>
                      <a:br>
                        <a:rPr lang="en-US" sz="1000" kern="100">
                          <a:effectLst/>
                        </a:rPr>
                      </a:br>
                      <a:r>
                        <a:rPr lang="en-US" sz="1000" kern="100">
                          <a:effectLst/>
                        </a:rPr>
                        <a:t>• Ideal for comprehensive model auditing</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1649446242"/>
                  </a:ext>
                </a:extLst>
              </a:tr>
              <a:tr h="887836">
                <a:tc>
                  <a:txBody>
                    <a:bodyPr/>
                    <a:lstStyle/>
                    <a:p>
                      <a:pPr marL="0" marR="0">
                        <a:lnSpc>
                          <a:spcPct val="115000"/>
                        </a:lnSpc>
                        <a:spcAft>
                          <a:spcPts val="800"/>
                        </a:spcAft>
                        <a:buNone/>
                      </a:pPr>
                      <a:r>
                        <a:rPr lang="en-US" sz="1000" u="sng" kern="100">
                          <a:effectLst/>
                          <a:hlinkClick r:id="rId5"/>
                        </a:rPr>
                        <a:t>OpenAI Evals</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Framework for evaluating LLMs and LLM systems via API with open-source benchmark registry and support for custom evaluations.</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 Seamless integration with OpenAI API</a:t>
                      </a:r>
                      <a:br>
                        <a:rPr lang="en-US" sz="1000" kern="100">
                          <a:effectLst/>
                        </a:rPr>
                      </a:br>
                      <a:r>
                        <a:rPr lang="en-US" sz="1000" kern="100">
                          <a:effectLst/>
                        </a:rPr>
                        <a:t>• Now offers hosted evals product with API</a:t>
                      </a:r>
                      <a:br>
                        <a:rPr lang="en-US" sz="1000" kern="100">
                          <a:effectLst/>
                        </a:rPr>
                      </a:br>
                      <a:r>
                        <a:rPr lang="en-US" sz="1000" kern="100">
                          <a:effectLst/>
                        </a:rPr>
                        <a:t>• Model-graded evaluation templates</a:t>
                      </a:r>
                      <a:br>
                        <a:rPr lang="en-US" sz="1000" kern="100">
                          <a:effectLst/>
                        </a:rPr>
                      </a:br>
                      <a:r>
                        <a:rPr lang="en-US" sz="1000" kern="100">
                          <a:effectLst/>
                        </a:rPr>
                        <a:t>• Easy to create custom evals for specific use cases</a:t>
                      </a:r>
                      <a:br>
                        <a:rPr lang="en-US" sz="1000" kern="100">
                          <a:effectLst/>
                        </a:rPr>
                      </a:br>
                      <a:r>
                        <a:rPr lang="en-US" sz="1000" kern="100">
                          <a:effectLst/>
                        </a:rPr>
                        <a:t>• Good for rapid iteration during development</a:t>
                      </a:r>
                      <a:br>
                        <a:rPr lang="en-US" sz="1000" kern="100">
                          <a:effectLst/>
                        </a:rPr>
                      </a:br>
                      <a:r>
                        <a:rPr lang="en-US" sz="1000" kern="100">
                          <a:effectLst/>
                        </a:rPr>
                        <a:t>• Well-documented with </a:t>
                      </a:r>
                      <a:r>
                        <a:rPr lang="en-US" sz="1000" kern="100" err="1">
                          <a:effectLst/>
                        </a:rPr>
                        <a:t>Jupyter</a:t>
                      </a:r>
                      <a:r>
                        <a:rPr lang="en-US" sz="1000" kern="100">
                          <a:effectLst/>
                        </a:rPr>
                        <a:t> notebook examples</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1306177659"/>
                  </a:ext>
                </a:extLst>
              </a:tr>
              <a:tr h="1025192">
                <a:tc>
                  <a:txBody>
                    <a:bodyPr/>
                    <a:lstStyle/>
                    <a:p>
                      <a:pPr marL="0" marR="0">
                        <a:lnSpc>
                          <a:spcPct val="115000"/>
                        </a:lnSpc>
                        <a:spcAft>
                          <a:spcPts val="800"/>
                        </a:spcAft>
                        <a:buNone/>
                      </a:pPr>
                      <a:r>
                        <a:rPr lang="en-US" sz="1000" err="1">
                          <a:hlinkClick r:id="rId6"/>
                        </a:rPr>
                        <a:t>HuggingFace</a:t>
                      </a:r>
                      <a:r>
                        <a:rPr lang="en-US" sz="1000">
                          <a:hlinkClick r:id="rId6"/>
                        </a:rPr>
                        <a:t> </a:t>
                      </a:r>
                      <a:r>
                        <a:rPr lang="en-US" sz="1000" err="1">
                          <a:hlinkClick r:id="rId6"/>
                        </a:rPr>
                        <a:t>Lighteval</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err="1">
                          <a:effectLst/>
                          <a:latin typeface="Aptos" panose="020B0004020202020204" pitchFamily="34" charset="0"/>
                          <a:ea typeface="Aptos" panose="020B0004020202020204" pitchFamily="34" charset="0"/>
                          <a:cs typeface="Times New Roman" panose="02020603050405020304" pitchFamily="18" charset="0"/>
                        </a:rPr>
                        <a:t>HuggingFace's</a:t>
                      </a:r>
                      <a:r>
                        <a:rPr lang="en-US" sz="1000" kern="100">
                          <a:effectLst/>
                          <a:latin typeface="Aptos" panose="020B0004020202020204" pitchFamily="34" charset="0"/>
                          <a:ea typeface="Aptos" panose="020B0004020202020204" pitchFamily="34" charset="0"/>
                          <a:cs typeface="Times New Roman" panose="02020603050405020304" pitchFamily="18" charset="0"/>
                        </a:rPr>
                        <a:t> all-in-one lightweight toolkit for evaluating LLMs across multiple backends (Transformers, </a:t>
                      </a:r>
                      <a:r>
                        <a:rPr lang="en-US" sz="1000" kern="100" err="1">
                          <a:effectLst/>
                          <a:latin typeface="Aptos" panose="020B0004020202020204" pitchFamily="34" charset="0"/>
                          <a:ea typeface="Aptos" panose="020B0004020202020204" pitchFamily="34" charset="0"/>
                          <a:cs typeface="Times New Roman" panose="02020603050405020304" pitchFamily="18" charset="0"/>
                        </a:rPr>
                        <a:t>vLLM</a:t>
                      </a:r>
                      <a:r>
                        <a:rPr lang="en-US" sz="1000" kern="100">
                          <a:effectLst/>
                          <a:latin typeface="Aptos" panose="020B0004020202020204" pitchFamily="34" charset="0"/>
                          <a:ea typeface="Aptos" panose="020B0004020202020204" pitchFamily="34" charset="0"/>
                          <a:cs typeface="Times New Roman" panose="02020603050405020304" pitchFamily="18" charset="0"/>
                        </a:rPr>
                        <a:t>, </a:t>
                      </a:r>
                      <a:r>
                        <a:rPr lang="en-US" sz="1000" kern="100" err="1">
                          <a:effectLst/>
                          <a:latin typeface="Aptos" panose="020B0004020202020204" pitchFamily="34" charset="0"/>
                          <a:ea typeface="Aptos" panose="020B0004020202020204" pitchFamily="34" charset="0"/>
                          <a:cs typeface="Times New Roman" panose="02020603050405020304" pitchFamily="18" charset="0"/>
                        </a:rPr>
                        <a:t>Nanotron</a:t>
                      </a:r>
                      <a:r>
                        <a:rPr lang="en-US" sz="1000" kern="100">
                          <a:effectLst/>
                          <a:latin typeface="Aptos" panose="020B0004020202020204" pitchFamily="34" charset="0"/>
                          <a:ea typeface="Aptos" panose="020B0004020202020204" pitchFamily="34" charset="0"/>
                          <a:cs typeface="Times New Roman" panose="02020603050405020304" pitchFamily="18" charset="0"/>
                        </a:rPr>
                        <a:t>, TGI, APIs) with 1000+ pre-built tasks.</a:t>
                      </a:r>
                    </a:p>
                  </a:txBody>
                  <a:tcPr marL="45720" marR="45720" anchor="ctr"/>
                </a:tc>
                <a:tc>
                  <a:txBody>
                    <a:bodyPr/>
                    <a:lstStyle/>
                    <a:p>
                      <a:pPr marL="0" marR="0" lvl="0" indent="0" algn="l" defTabSz="914400" rtl="0" eaLnBrk="1" fontAlgn="auto" latinLnBrk="0" hangingPunct="1">
                        <a:lnSpc>
                          <a:spcPct val="115000"/>
                        </a:lnSpc>
                        <a:spcBef>
                          <a:spcPts val="0"/>
                        </a:spcBef>
                        <a:spcAft>
                          <a:spcPts val="800"/>
                        </a:spcAft>
                        <a:buClrTx/>
                        <a:buSzTx/>
                        <a:buFontTx/>
                        <a:buNone/>
                        <a:tabLst/>
                        <a:defRPr/>
                      </a:pPr>
                      <a:r>
                        <a:rPr lang="en-US" sz="1000" kern="100">
                          <a:solidFill>
                            <a:schemeClr val="dk1"/>
                          </a:solidFill>
                          <a:effectLst/>
                          <a:latin typeface="+mn-lt"/>
                          <a:ea typeface="+mn-ea"/>
                          <a:cs typeface="+mn-cs"/>
                        </a:rPr>
                        <a:t>• Powers </a:t>
                      </a:r>
                      <a:r>
                        <a:rPr lang="en-US" sz="1000" kern="100" err="1">
                          <a:solidFill>
                            <a:schemeClr val="dk1"/>
                          </a:solidFill>
                          <a:effectLst/>
                          <a:latin typeface="+mn-lt"/>
                          <a:ea typeface="+mn-ea"/>
                          <a:cs typeface="+mn-cs"/>
                        </a:rPr>
                        <a:t>HuggingFace's</a:t>
                      </a:r>
                      <a:r>
                        <a:rPr lang="en-US" sz="1000" kern="100">
                          <a:solidFill>
                            <a:schemeClr val="dk1"/>
                          </a:solidFill>
                          <a:effectLst/>
                          <a:latin typeface="+mn-lt"/>
                          <a:ea typeface="+mn-ea"/>
                          <a:cs typeface="+mn-cs"/>
                        </a:rPr>
                        <a:t> Open LLM Leaderboard</a:t>
                      </a:r>
                      <a:br>
                        <a:rPr lang="en-US" sz="1000" kern="100">
                          <a:solidFill>
                            <a:schemeClr val="dk1"/>
                          </a:solidFill>
                          <a:effectLst/>
                          <a:latin typeface="+mn-lt"/>
                          <a:ea typeface="+mn-ea"/>
                          <a:cs typeface="+mn-cs"/>
                        </a:rPr>
                      </a:br>
                      <a:r>
                        <a:rPr lang="en-US" sz="1000" kern="100">
                          <a:solidFill>
                            <a:schemeClr val="dk1"/>
                          </a:solidFill>
                          <a:effectLst/>
                          <a:latin typeface="+mn-lt"/>
                          <a:ea typeface="+mn-ea"/>
                          <a:cs typeface="+mn-cs"/>
                        </a:rPr>
                        <a:t>• Lightning-fast with multiple backend support</a:t>
                      </a:r>
                      <a:br>
                        <a:rPr lang="en-US" sz="1000" kern="100">
                          <a:solidFill>
                            <a:schemeClr val="dk1"/>
                          </a:solidFill>
                          <a:effectLst/>
                          <a:latin typeface="+mn-lt"/>
                          <a:ea typeface="+mn-ea"/>
                          <a:cs typeface="+mn-cs"/>
                        </a:rPr>
                      </a:br>
                      <a:r>
                        <a:rPr lang="en-US" sz="1000" kern="100">
                          <a:solidFill>
                            <a:schemeClr val="dk1"/>
                          </a:solidFill>
                          <a:effectLst/>
                          <a:latin typeface="+mn-lt"/>
                          <a:ea typeface="+mn-ea"/>
                          <a:cs typeface="+mn-cs"/>
                        </a:rPr>
                        <a:t>• Sample-by-sample result saving for debugging</a:t>
                      </a:r>
                      <a:br>
                        <a:rPr lang="en-US" sz="1000" kern="100">
                          <a:solidFill>
                            <a:schemeClr val="dk1"/>
                          </a:solidFill>
                          <a:effectLst/>
                          <a:latin typeface="+mn-lt"/>
                          <a:ea typeface="+mn-ea"/>
                          <a:cs typeface="+mn-cs"/>
                        </a:rPr>
                      </a:br>
                      <a:r>
                        <a:rPr lang="en-US" sz="1000" kern="100">
                          <a:solidFill>
                            <a:schemeClr val="dk1"/>
                          </a:solidFill>
                          <a:effectLst/>
                          <a:latin typeface="+mn-lt"/>
                          <a:ea typeface="+mn-ea"/>
                          <a:cs typeface="+mn-cs"/>
                        </a:rPr>
                        <a:t>• Easy custom task and metric creation</a:t>
                      </a:r>
                      <a:br>
                        <a:rPr lang="en-US" sz="1000" kern="100">
                          <a:solidFill>
                            <a:schemeClr val="dk1"/>
                          </a:solidFill>
                          <a:effectLst/>
                          <a:latin typeface="+mn-lt"/>
                          <a:ea typeface="+mn-ea"/>
                          <a:cs typeface="+mn-cs"/>
                        </a:rPr>
                      </a:br>
                      <a:r>
                        <a:rPr lang="en-US" sz="1000" kern="100">
                          <a:solidFill>
                            <a:schemeClr val="dk1"/>
                          </a:solidFill>
                          <a:effectLst/>
                          <a:latin typeface="+mn-lt"/>
                          <a:ea typeface="+mn-ea"/>
                          <a:cs typeface="+mn-cs"/>
                        </a:rPr>
                        <a:t>• Seamless </a:t>
                      </a:r>
                      <a:r>
                        <a:rPr lang="en-US" sz="1000" kern="100" err="1">
                          <a:solidFill>
                            <a:schemeClr val="dk1"/>
                          </a:solidFill>
                          <a:effectLst/>
                          <a:latin typeface="+mn-lt"/>
                          <a:ea typeface="+mn-ea"/>
                          <a:cs typeface="+mn-cs"/>
                        </a:rPr>
                        <a:t>HuggingFace</a:t>
                      </a:r>
                      <a:r>
                        <a:rPr lang="en-US" sz="1000" kern="100">
                          <a:solidFill>
                            <a:schemeClr val="dk1"/>
                          </a:solidFill>
                          <a:effectLst/>
                          <a:latin typeface="+mn-lt"/>
                          <a:ea typeface="+mn-ea"/>
                          <a:cs typeface="+mn-cs"/>
                        </a:rPr>
                        <a:t> ecosystem integration</a:t>
                      </a:r>
                      <a:br>
                        <a:rPr lang="en-US" sz="1000" kern="100">
                          <a:solidFill>
                            <a:schemeClr val="dk1"/>
                          </a:solidFill>
                          <a:effectLst/>
                          <a:latin typeface="+mn-lt"/>
                          <a:ea typeface="+mn-ea"/>
                          <a:cs typeface="+mn-cs"/>
                        </a:rPr>
                      </a:br>
                      <a:r>
                        <a:rPr lang="en-US" sz="1000" kern="100">
                          <a:solidFill>
                            <a:schemeClr val="dk1"/>
                          </a:solidFill>
                          <a:effectLst/>
                          <a:latin typeface="+mn-lt"/>
                          <a:ea typeface="+mn-ea"/>
                          <a:cs typeface="+mn-cs"/>
                        </a:rPr>
                        <a:t>• Supports distributed evaluation</a:t>
                      </a:r>
                      <a:br>
                        <a:rPr lang="en-US" sz="1000" kern="100">
                          <a:solidFill>
                            <a:schemeClr val="dk1"/>
                          </a:solidFill>
                          <a:effectLst/>
                          <a:latin typeface="+mn-lt"/>
                          <a:ea typeface="+mn-ea"/>
                          <a:cs typeface="+mn-cs"/>
                        </a:rPr>
                      </a:br>
                      <a:r>
                        <a:rPr lang="en-US" sz="1000" kern="100">
                          <a:solidFill>
                            <a:schemeClr val="dk1"/>
                          </a:solidFill>
                          <a:effectLst/>
                          <a:latin typeface="+mn-lt"/>
                          <a:ea typeface="+mn-ea"/>
                          <a:cs typeface="+mn-cs"/>
                        </a:rPr>
                        <a:t>• Stores detailed results locally, on Hub, or S3</a:t>
                      </a:r>
                      <a:endParaRPr lang="en-US" sz="10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3084532119"/>
                  </a:ext>
                </a:extLst>
              </a:tr>
            </a:tbl>
          </a:graphicData>
        </a:graphic>
      </p:graphicFrame>
    </p:spTree>
    <p:extLst>
      <p:ext uri="{BB962C8B-B14F-4D97-AF65-F5344CB8AC3E}">
        <p14:creationId xmlns:p14="http://schemas.microsoft.com/office/powerpoint/2010/main" val="143185890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6121E751-1B5A-6575-9661-A5B3099C80A2}"/>
              </a:ext>
            </a:extLst>
          </p:cNvPr>
          <p:cNvSpPr/>
          <p:nvPr/>
        </p:nvSpPr>
        <p:spPr>
          <a:xfrm>
            <a:off x="9312473" y="3211824"/>
            <a:ext cx="2207941" cy="1513640"/>
          </a:xfrm>
          <a:prstGeom prst="roundRect">
            <a:avLst>
              <a:gd name="adj" fmla="val 1741"/>
            </a:avLst>
          </a:prstGeom>
          <a:solidFill>
            <a:schemeClr val="bg1">
              <a:lumMod val="95000"/>
            </a:schemeClr>
          </a:solidFill>
          <a:ln>
            <a:solidFill>
              <a:schemeClr val="bg1">
                <a:lumMod val="85000"/>
              </a:schemeClr>
            </a:solidFill>
          </a:ln>
          <a:effectLst>
            <a:outerShdw blurRad="50800" dist="38100" dir="2700000" algn="tl" rotWithShape="0">
              <a:prstClr val="black">
                <a:alpha val="40000"/>
              </a:prstClr>
            </a:outerShdw>
          </a:effectLst>
        </p:spPr>
        <p:style>
          <a:lnRef idx="2">
            <a:schemeClr val="accent3"/>
          </a:lnRef>
          <a:fillRef idx="1">
            <a:schemeClr val="lt1"/>
          </a:fillRef>
          <a:effectRef idx="0">
            <a:schemeClr val="accent3"/>
          </a:effectRef>
          <a:fontRef idx="minor">
            <a:schemeClr val="dk1"/>
          </a:fontRef>
        </p:style>
        <p:txBody>
          <a:bodyPr tIns="91440" bIns="91440" rtlCol="0" anchor="ctr"/>
          <a:lstStyle/>
          <a:p>
            <a:pPr algn="ctr"/>
            <a:r>
              <a:rPr lang="en-US" sz="1200" b="1"/>
              <a:t>Embedded File</a:t>
            </a:r>
          </a:p>
          <a:p>
            <a:pPr algn="ctr"/>
            <a:r>
              <a:rPr lang="en-US" sz="1200"/>
              <a:t>Tech Arch Specification</a:t>
            </a:r>
          </a:p>
          <a:p>
            <a:pPr algn="ctr"/>
            <a:endParaRPr lang="en-US" sz="1200" b="1"/>
          </a:p>
          <a:p>
            <a:pPr algn="ctr"/>
            <a:endParaRPr lang="en-US" sz="1200" b="1"/>
          </a:p>
          <a:p>
            <a:pPr algn="ctr"/>
            <a:endParaRPr lang="en-US" sz="1200" b="1"/>
          </a:p>
          <a:p>
            <a:pPr algn="ctr"/>
            <a:endParaRPr lang="en-US" sz="1200" b="1"/>
          </a:p>
          <a:p>
            <a:pPr algn="ctr"/>
            <a:endParaRPr lang="en-US" sz="1200" b="1"/>
          </a:p>
        </p:txBody>
      </p:sp>
      <p:sp>
        <p:nvSpPr>
          <p:cNvPr id="2" name="Title 1">
            <a:extLst>
              <a:ext uri="{FF2B5EF4-FFF2-40B4-BE49-F238E27FC236}">
                <a16:creationId xmlns:a16="http://schemas.microsoft.com/office/drawing/2014/main" id="{CCF8397C-61C9-3E97-83B5-CCDDBDBA2436}"/>
              </a:ext>
            </a:extLst>
          </p:cNvPr>
          <p:cNvSpPr>
            <a:spLocks noGrp="1"/>
          </p:cNvSpPr>
          <p:nvPr>
            <p:ph type="title"/>
          </p:nvPr>
        </p:nvSpPr>
        <p:spPr/>
        <p:txBody>
          <a:bodyPr/>
          <a:lstStyle/>
          <a:p>
            <a:r>
              <a:rPr lang="en-US"/>
              <a:t>Intelligent Agent Tech Arch Specification Worksheet</a:t>
            </a:r>
          </a:p>
        </p:txBody>
      </p:sp>
      <p:sp>
        <p:nvSpPr>
          <p:cNvPr id="9" name="Text Placeholder 8">
            <a:extLst>
              <a:ext uri="{FF2B5EF4-FFF2-40B4-BE49-F238E27FC236}">
                <a16:creationId xmlns:a16="http://schemas.microsoft.com/office/drawing/2014/main" id="{F9B32706-A517-6400-4CFF-26848F008362}"/>
              </a:ext>
            </a:extLst>
          </p:cNvPr>
          <p:cNvSpPr>
            <a:spLocks noGrp="1"/>
          </p:cNvSpPr>
          <p:nvPr>
            <p:ph type="body" sz="quarter" idx="11"/>
          </p:nvPr>
        </p:nvSpPr>
        <p:spPr/>
        <p:txBody>
          <a:bodyPr/>
          <a:lstStyle/>
          <a:p>
            <a:r>
              <a:rPr lang="en-US"/>
              <a:t>Architects can utilize the </a:t>
            </a:r>
            <a:r>
              <a:rPr lang="en-US" b="1"/>
              <a:t>Intelligent Agent Technology Architecture Specification </a:t>
            </a:r>
            <a:r>
              <a:rPr lang="en-US"/>
              <a:t>worksheet to assess the state of current AI system architectures and specify the components needed to build new systems. The worksheet has a record for each of the components in all domains of the Intelligent Agent Reference Architecture.</a:t>
            </a:r>
          </a:p>
        </p:txBody>
      </p:sp>
      <p:sp>
        <p:nvSpPr>
          <p:cNvPr id="10" name="TextBox 9">
            <a:extLst>
              <a:ext uri="{FF2B5EF4-FFF2-40B4-BE49-F238E27FC236}">
                <a16:creationId xmlns:a16="http://schemas.microsoft.com/office/drawing/2014/main" id="{F7C40EDD-95B5-E01C-389A-059BBC81C412}"/>
              </a:ext>
            </a:extLst>
          </p:cNvPr>
          <p:cNvSpPr txBox="1"/>
          <p:nvPr/>
        </p:nvSpPr>
        <p:spPr>
          <a:xfrm>
            <a:off x="657163" y="1826314"/>
            <a:ext cx="8327300" cy="274320"/>
          </a:xfrm>
          <a:prstGeom prst="snip2Diag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Technology Architecture Specification Worksheet</a:t>
            </a:r>
          </a:p>
        </p:txBody>
      </p:sp>
      <p:grpSp>
        <p:nvGrpSpPr>
          <p:cNvPr id="11" name="Group 130">
            <a:extLst>
              <a:ext uri="{FF2B5EF4-FFF2-40B4-BE49-F238E27FC236}">
                <a16:creationId xmlns:a16="http://schemas.microsoft.com/office/drawing/2014/main" id="{092A6F1E-A1E8-305C-23CA-E48D1E192CFA}"/>
              </a:ext>
            </a:extLst>
          </p:cNvPr>
          <p:cNvGrpSpPr>
            <a:grpSpLocks noChangeAspect="1"/>
          </p:cNvGrpSpPr>
          <p:nvPr/>
        </p:nvGrpSpPr>
        <p:grpSpPr bwMode="auto">
          <a:xfrm>
            <a:off x="2272902" y="1837527"/>
            <a:ext cx="245390" cy="245390"/>
            <a:chOff x="1373" y="3000"/>
            <a:chExt cx="426" cy="426"/>
          </a:xfrm>
          <a:solidFill>
            <a:schemeClr val="bg1"/>
          </a:solidFill>
        </p:grpSpPr>
        <p:sp>
          <p:nvSpPr>
            <p:cNvPr id="12" name="Freeform 131">
              <a:extLst>
                <a:ext uri="{FF2B5EF4-FFF2-40B4-BE49-F238E27FC236}">
                  <a16:creationId xmlns:a16="http://schemas.microsoft.com/office/drawing/2014/main" id="{59C28F46-5DB6-5543-1E24-ED75DA9230CC}"/>
                </a:ext>
              </a:extLst>
            </p:cNvPr>
            <p:cNvSpPr>
              <a:spLocks noEditPoints="1"/>
            </p:cNvSpPr>
            <p:nvPr/>
          </p:nvSpPr>
          <p:spPr bwMode="auto">
            <a:xfrm>
              <a:off x="1408" y="3337"/>
              <a:ext cx="356" cy="54"/>
            </a:xfrm>
            <a:custGeom>
              <a:avLst/>
              <a:gdLst>
                <a:gd name="T0" fmla="*/ 234 w 240"/>
                <a:gd name="T1" fmla="*/ 36 h 36"/>
                <a:gd name="T2" fmla="*/ 6 w 240"/>
                <a:gd name="T3" fmla="*/ 36 h 36"/>
                <a:gd name="T4" fmla="*/ 0 w 240"/>
                <a:gd name="T5" fmla="*/ 30 h 36"/>
                <a:gd name="T6" fmla="*/ 0 w 240"/>
                <a:gd name="T7" fmla="*/ 6 h 36"/>
                <a:gd name="T8" fmla="*/ 6 w 240"/>
                <a:gd name="T9" fmla="*/ 0 h 36"/>
                <a:gd name="T10" fmla="*/ 234 w 240"/>
                <a:gd name="T11" fmla="*/ 0 h 36"/>
                <a:gd name="T12" fmla="*/ 240 w 240"/>
                <a:gd name="T13" fmla="*/ 6 h 36"/>
                <a:gd name="T14" fmla="*/ 240 w 240"/>
                <a:gd name="T15" fmla="*/ 30 h 36"/>
                <a:gd name="T16" fmla="*/ 234 w 240"/>
                <a:gd name="T17" fmla="*/ 36 h 36"/>
                <a:gd name="T18" fmla="*/ 12 w 240"/>
                <a:gd name="T19" fmla="*/ 24 h 36"/>
                <a:gd name="T20" fmla="*/ 228 w 240"/>
                <a:gd name="T21" fmla="*/ 24 h 36"/>
                <a:gd name="T22" fmla="*/ 228 w 240"/>
                <a:gd name="T23" fmla="*/ 12 h 36"/>
                <a:gd name="T24" fmla="*/ 12 w 240"/>
                <a:gd name="T25" fmla="*/ 12 h 36"/>
                <a:gd name="T26" fmla="*/ 12 w 24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36">
                  <a:moveTo>
                    <a:pt x="234" y="36"/>
                  </a:moveTo>
                  <a:cubicBezTo>
                    <a:pt x="6" y="36"/>
                    <a:pt x="6" y="36"/>
                    <a:pt x="6" y="36"/>
                  </a:cubicBezTo>
                  <a:cubicBezTo>
                    <a:pt x="2" y="36"/>
                    <a:pt x="0" y="34"/>
                    <a:pt x="0" y="30"/>
                  </a:cubicBezTo>
                  <a:cubicBezTo>
                    <a:pt x="0" y="6"/>
                    <a:pt x="0" y="6"/>
                    <a:pt x="0" y="6"/>
                  </a:cubicBezTo>
                  <a:cubicBezTo>
                    <a:pt x="0" y="3"/>
                    <a:pt x="2" y="0"/>
                    <a:pt x="6" y="0"/>
                  </a:cubicBezTo>
                  <a:cubicBezTo>
                    <a:pt x="234" y="0"/>
                    <a:pt x="234" y="0"/>
                    <a:pt x="234" y="0"/>
                  </a:cubicBezTo>
                  <a:cubicBezTo>
                    <a:pt x="237" y="0"/>
                    <a:pt x="240" y="3"/>
                    <a:pt x="240" y="6"/>
                  </a:cubicBezTo>
                  <a:cubicBezTo>
                    <a:pt x="240" y="30"/>
                    <a:pt x="240" y="30"/>
                    <a:pt x="240" y="30"/>
                  </a:cubicBezTo>
                  <a:cubicBezTo>
                    <a:pt x="240" y="34"/>
                    <a:pt x="237" y="36"/>
                    <a:pt x="234" y="36"/>
                  </a:cubicBezTo>
                  <a:close/>
                  <a:moveTo>
                    <a:pt x="12" y="24"/>
                  </a:moveTo>
                  <a:cubicBezTo>
                    <a:pt x="228" y="24"/>
                    <a:pt x="228" y="24"/>
                    <a:pt x="228" y="24"/>
                  </a:cubicBezTo>
                  <a:cubicBezTo>
                    <a:pt x="228" y="12"/>
                    <a:pt x="228" y="12"/>
                    <a:pt x="22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 name="Freeform 132">
              <a:extLst>
                <a:ext uri="{FF2B5EF4-FFF2-40B4-BE49-F238E27FC236}">
                  <a16:creationId xmlns:a16="http://schemas.microsoft.com/office/drawing/2014/main" id="{5518E5A7-82B3-D437-A07A-1F0C881DD99C}"/>
                </a:ext>
              </a:extLst>
            </p:cNvPr>
            <p:cNvSpPr>
              <a:spLocks noEditPoints="1"/>
            </p:cNvSpPr>
            <p:nvPr/>
          </p:nvSpPr>
          <p:spPr bwMode="auto">
            <a:xfrm>
              <a:off x="1426" y="3142"/>
              <a:ext cx="320" cy="213"/>
            </a:xfrm>
            <a:custGeom>
              <a:avLst/>
              <a:gdLst>
                <a:gd name="T0" fmla="*/ 210 w 216"/>
                <a:gd name="T1" fmla="*/ 144 h 144"/>
                <a:gd name="T2" fmla="*/ 6 w 216"/>
                <a:gd name="T3" fmla="*/ 144 h 144"/>
                <a:gd name="T4" fmla="*/ 0 w 216"/>
                <a:gd name="T5" fmla="*/ 138 h 144"/>
                <a:gd name="T6" fmla="*/ 0 w 216"/>
                <a:gd name="T7" fmla="*/ 6 h 144"/>
                <a:gd name="T8" fmla="*/ 6 w 216"/>
                <a:gd name="T9" fmla="*/ 0 h 144"/>
                <a:gd name="T10" fmla="*/ 210 w 216"/>
                <a:gd name="T11" fmla="*/ 0 h 144"/>
                <a:gd name="T12" fmla="*/ 216 w 216"/>
                <a:gd name="T13" fmla="*/ 6 h 144"/>
                <a:gd name="T14" fmla="*/ 216 w 216"/>
                <a:gd name="T15" fmla="*/ 138 h 144"/>
                <a:gd name="T16" fmla="*/ 210 w 216"/>
                <a:gd name="T17" fmla="*/ 144 h 144"/>
                <a:gd name="T18" fmla="*/ 12 w 216"/>
                <a:gd name="T19" fmla="*/ 132 h 144"/>
                <a:gd name="T20" fmla="*/ 204 w 216"/>
                <a:gd name="T21" fmla="*/ 132 h 144"/>
                <a:gd name="T22" fmla="*/ 204 w 216"/>
                <a:gd name="T23" fmla="*/ 12 h 144"/>
                <a:gd name="T24" fmla="*/ 12 w 216"/>
                <a:gd name="T25" fmla="*/ 12 h 144"/>
                <a:gd name="T26" fmla="*/ 12 w 216"/>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144">
                  <a:moveTo>
                    <a:pt x="210" y="144"/>
                  </a:moveTo>
                  <a:cubicBezTo>
                    <a:pt x="6" y="144"/>
                    <a:pt x="6" y="144"/>
                    <a:pt x="6" y="144"/>
                  </a:cubicBezTo>
                  <a:cubicBezTo>
                    <a:pt x="2" y="144"/>
                    <a:pt x="0" y="142"/>
                    <a:pt x="0" y="138"/>
                  </a:cubicBezTo>
                  <a:cubicBezTo>
                    <a:pt x="0" y="6"/>
                    <a:pt x="0" y="6"/>
                    <a:pt x="0" y="6"/>
                  </a:cubicBezTo>
                  <a:cubicBezTo>
                    <a:pt x="0" y="3"/>
                    <a:pt x="2" y="0"/>
                    <a:pt x="6" y="0"/>
                  </a:cubicBezTo>
                  <a:cubicBezTo>
                    <a:pt x="210" y="0"/>
                    <a:pt x="210" y="0"/>
                    <a:pt x="210" y="0"/>
                  </a:cubicBezTo>
                  <a:cubicBezTo>
                    <a:pt x="213" y="0"/>
                    <a:pt x="216" y="3"/>
                    <a:pt x="216" y="6"/>
                  </a:cubicBezTo>
                  <a:cubicBezTo>
                    <a:pt x="216" y="138"/>
                    <a:pt x="216" y="138"/>
                    <a:pt x="216" y="138"/>
                  </a:cubicBezTo>
                  <a:cubicBezTo>
                    <a:pt x="216" y="142"/>
                    <a:pt x="213" y="144"/>
                    <a:pt x="210" y="144"/>
                  </a:cubicBezTo>
                  <a:close/>
                  <a:moveTo>
                    <a:pt x="12" y="132"/>
                  </a:moveTo>
                  <a:cubicBezTo>
                    <a:pt x="204" y="132"/>
                    <a:pt x="204" y="132"/>
                    <a:pt x="204" y="132"/>
                  </a:cubicBezTo>
                  <a:cubicBezTo>
                    <a:pt x="204" y="12"/>
                    <a:pt x="204" y="12"/>
                    <a:pt x="204"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 name="Freeform 133">
              <a:extLst>
                <a:ext uri="{FF2B5EF4-FFF2-40B4-BE49-F238E27FC236}">
                  <a16:creationId xmlns:a16="http://schemas.microsoft.com/office/drawing/2014/main" id="{72B00DB2-3B66-4D03-17D6-ED2E485790FF}"/>
                </a:ext>
              </a:extLst>
            </p:cNvPr>
            <p:cNvSpPr>
              <a:spLocks/>
            </p:cNvSpPr>
            <p:nvPr/>
          </p:nvSpPr>
          <p:spPr bwMode="auto">
            <a:xfrm>
              <a:off x="1373" y="3408"/>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5" name="Freeform 134">
              <a:extLst>
                <a:ext uri="{FF2B5EF4-FFF2-40B4-BE49-F238E27FC236}">
                  <a16:creationId xmlns:a16="http://schemas.microsoft.com/office/drawing/2014/main" id="{D05B6DE0-415D-AB47-F4A2-AD8B76393C69}"/>
                </a:ext>
              </a:extLst>
            </p:cNvPr>
            <p:cNvSpPr>
              <a:spLocks/>
            </p:cNvSpPr>
            <p:nvPr/>
          </p:nvSpPr>
          <p:spPr bwMode="auto">
            <a:xfrm>
              <a:off x="1373" y="3373"/>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6" name="Freeform 135">
              <a:extLst>
                <a:ext uri="{FF2B5EF4-FFF2-40B4-BE49-F238E27FC236}">
                  <a16:creationId xmlns:a16="http://schemas.microsoft.com/office/drawing/2014/main" id="{7444B39F-D847-5A2F-4460-13837077B6BD}"/>
                </a:ext>
              </a:extLst>
            </p:cNvPr>
            <p:cNvSpPr>
              <a:spLocks/>
            </p:cNvSpPr>
            <p:nvPr/>
          </p:nvSpPr>
          <p:spPr bwMode="auto">
            <a:xfrm>
              <a:off x="1462"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 name="Freeform 136">
              <a:extLst>
                <a:ext uri="{FF2B5EF4-FFF2-40B4-BE49-F238E27FC236}">
                  <a16:creationId xmlns:a16="http://schemas.microsoft.com/office/drawing/2014/main" id="{A9DF0D51-3984-2085-D4C1-0AA331DE025F}"/>
                </a:ext>
              </a:extLst>
            </p:cNvPr>
            <p:cNvSpPr>
              <a:spLocks/>
            </p:cNvSpPr>
            <p:nvPr/>
          </p:nvSpPr>
          <p:spPr bwMode="auto">
            <a:xfrm>
              <a:off x="1551"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 name="Freeform 137">
              <a:extLst>
                <a:ext uri="{FF2B5EF4-FFF2-40B4-BE49-F238E27FC236}">
                  <a16:creationId xmlns:a16="http://schemas.microsoft.com/office/drawing/2014/main" id="{374CC386-ABA5-3C90-C26B-8873FFD2DA22}"/>
                </a:ext>
              </a:extLst>
            </p:cNvPr>
            <p:cNvSpPr>
              <a:spLocks/>
            </p:cNvSpPr>
            <p:nvPr/>
          </p:nvSpPr>
          <p:spPr bwMode="auto">
            <a:xfrm>
              <a:off x="1515"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 name="Freeform 138">
              <a:extLst>
                <a:ext uri="{FF2B5EF4-FFF2-40B4-BE49-F238E27FC236}">
                  <a16:creationId xmlns:a16="http://schemas.microsoft.com/office/drawing/2014/main" id="{45AEFAFC-30DF-B990-73F9-92E6CBC261E4}"/>
                </a:ext>
              </a:extLst>
            </p:cNvPr>
            <p:cNvSpPr>
              <a:spLocks/>
            </p:cNvSpPr>
            <p:nvPr/>
          </p:nvSpPr>
          <p:spPr bwMode="auto">
            <a:xfrm>
              <a:off x="1604"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 name="Freeform 139">
              <a:extLst>
                <a:ext uri="{FF2B5EF4-FFF2-40B4-BE49-F238E27FC236}">
                  <a16:creationId xmlns:a16="http://schemas.microsoft.com/office/drawing/2014/main" id="{92AB276C-5901-C210-5D3F-4FABD5ED002B}"/>
                </a:ext>
              </a:extLst>
            </p:cNvPr>
            <p:cNvSpPr>
              <a:spLocks/>
            </p:cNvSpPr>
            <p:nvPr/>
          </p:nvSpPr>
          <p:spPr bwMode="auto">
            <a:xfrm>
              <a:off x="1639"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 name="Freeform 140">
              <a:extLst>
                <a:ext uri="{FF2B5EF4-FFF2-40B4-BE49-F238E27FC236}">
                  <a16:creationId xmlns:a16="http://schemas.microsoft.com/office/drawing/2014/main" id="{5E6BFA7E-D55A-9079-6686-1A41E3A917B6}"/>
                </a:ext>
              </a:extLst>
            </p:cNvPr>
            <p:cNvSpPr>
              <a:spLocks/>
            </p:cNvSpPr>
            <p:nvPr/>
          </p:nvSpPr>
          <p:spPr bwMode="auto">
            <a:xfrm>
              <a:off x="1693"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 name="Freeform 141">
              <a:extLst>
                <a:ext uri="{FF2B5EF4-FFF2-40B4-BE49-F238E27FC236}">
                  <a16:creationId xmlns:a16="http://schemas.microsoft.com/office/drawing/2014/main" id="{2197B176-82AB-E71B-68A9-1A0028097E3A}"/>
                </a:ext>
              </a:extLst>
            </p:cNvPr>
            <p:cNvSpPr>
              <a:spLocks noEditPoints="1"/>
            </p:cNvSpPr>
            <p:nvPr/>
          </p:nvSpPr>
          <p:spPr bwMode="auto">
            <a:xfrm>
              <a:off x="1391" y="3107"/>
              <a:ext cx="390" cy="53"/>
            </a:xfrm>
            <a:custGeom>
              <a:avLst/>
              <a:gdLst>
                <a:gd name="T0" fmla="*/ 258 w 264"/>
                <a:gd name="T1" fmla="*/ 36 h 36"/>
                <a:gd name="T2" fmla="*/ 6 w 264"/>
                <a:gd name="T3" fmla="*/ 36 h 36"/>
                <a:gd name="T4" fmla="*/ 0 w 264"/>
                <a:gd name="T5" fmla="*/ 30 h 36"/>
                <a:gd name="T6" fmla="*/ 0 w 264"/>
                <a:gd name="T7" fmla="*/ 6 h 36"/>
                <a:gd name="T8" fmla="*/ 6 w 264"/>
                <a:gd name="T9" fmla="*/ 0 h 36"/>
                <a:gd name="T10" fmla="*/ 258 w 264"/>
                <a:gd name="T11" fmla="*/ 0 h 36"/>
                <a:gd name="T12" fmla="*/ 264 w 264"/>
                <a:gd name="T13" fmla="*/ 6 h 36"/>
                <a:gd name="T14" fmla="*/ 264 w 264"/>
                <a:gd name="T15" fmla="*/ 30 h 36"/>
                <a:gd name="T16" fmla="*/ 258 w 264"/>
                <a:gd name="T17" fmla="*/ 36 h 36"/>
                <a:gd name="T18" fmla="*/ 12 w 264"/>
                <a:gd name="T19" fmla="*/ 24 h 36"/>
                <a:gd name="T20" fmla="*/ 252 w 264"/>
                <a:gd name="T21" fmla="*/ 24 h 36"/>
                <a:gd name="T22" fmla="*/ 252 w 264"/>
                <a:gd name="T23" fmla="*/ 12 h 36"/>
                <a:gd name="T24" fmla="*/ 12 w 264"/>
                <a:gd name="T25" fmla="*/ 12 h 36"/>
                <a:gd name="T26" fmla="*/ 12 w 264"/>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4" h="36">
                  <a:moveTo>
                    <a:pt x="258" y="36"/>
                  </a:moveTo>
                  <a:cubicBezTo>
                    <a:pt x="6" y="36"/>
                    <a:pt x="6" y="36"/>
                    <a:pt x="6" y="36"/>
                  </a:cubicBezTo>
                  <a:cubicBezTo>
                    <a:pt x="2" y="36"/>
                    <a:pt x="0" y="34"/>
                    <a:pt x="0" y="30"/>
                  </a:cubicBezTo>
                  <a:cubicBezTo>
                    <a:pt x="0" y="6"/>
                    <a:pt x="0" y="6"/>
                    <a:pt x="0" y="6"/>
                  </a:cubicBezTo>
                  <a:cubicBezTo>
                    <a:pt x="0" y="3"/>
                    <a:pt x="2" y="0"/>
                    <a:pt x="6" y="0"/>
                  </a:cubicBezTo>
                  <a:cubicBezTo>
                    <a:pt x="258" y="0"/>
                    <a:pt x="258" y="0"/>
                    <a:pt x="258" y="0"/>
                  </a:cubicBezTo>
                  <a:cubicBezTo>
                    <a:pt x="261" y="0"/>
                    <a:pt x="264" y="3"/>
                    <a:pt x="264" y="6"/>
                  </a:cubicBezTo>
                  <a:cubicBezTo>
                    <a:pt x="264" y="30"/>
                    <a:pt x="264" y="30"/>
                    <a:pt x="264" y="30"/>
                  </a:cubicBezTo>
                  <a:cubicBezTo>
                    <a:pt x="264" y="34"/>
                    <a:pt x="261" y="36"/>
                    <a:pt x="258" y="36"/>
                  </a:cubicBezTo>
                  <a:close/>
                  <a:moveTo>
                    <a:pt x="12" y="24"/>
                  </a:moveTo>
                  <a:cubicBezTo>
                    <a:pt x="252" y="24"/>
                    <a:pt x="252" y="24"/>
                    <a:pt x="252" y="24"/>
                  </a:cubicBezTo>
                  <a:cubicBezTo>
                    <a:pt x="252" y="12"/>
                    <a:pt x="252" y="12"/>
                    <a:pt x="252"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 name="Freeform 142">
              <a:extLst>
                <a:ext uri="{FF2B5EF4-FFF2-40B4-BE49-F238E27FC236}">
                  <a16:creationId xmlns:a16="http://schemas.microsoft.com/office/drawing/2014/main" id="{FEABFB84-F76C-9E93-CBA4-C6D445D4EB0C}"/>
                </a:ext>
              </a:extLst>
            </p:cNvPr>
            <p:cNvSpPr>
              <a:spLocks noEditPoints="1"/>
            </p:cNvSpPr>
            <p:nvPr/>
          </p:nvSpPr>
          <p:spPr bwMode="auto">
            <a:xfrm>
              <a:off x="1389" y="3000"/>
              <a:ext cx="392" cy="125"/>
            </a:xfrm>
            <a:custGeom>
              <a:avLst/>
              <a:gdLst>
                <a:gd name="T0" fmla="*/ 259 w 265"/>
                <a:gd name="T1" fmla="*/ 84 h 84"/>
                <a:gd name="T2" fmla="*/ 7 w 265"/>
                <a:gd name="T3" fmla="*/ 84 h 84"/>
                <a:gd name="T4" fmla="*/ 1 w 265"/>
                <a:gd name="T5" fmla="*/ 80 h 84"/>
                <a:gd name="T6" fmla="*/ 4 w 265"/>
                <a:gd name="T7" fmla="*/ 73 h 84"/>
                <a:gd name="T8" fmla="*/ 130 w 265"/>
                <a:gd name="T9" fmla="*/ 1 h 84"/>
                <a:gd name="T10" fmla="*/ 136 w 265"/>
                <a:gd name="T11" fmla="*/ 1 h 84"/>
                <a:gd name="T12" fmla="*/ 262 w 265"/>
                <a:gd name="T13" fmla="*/ 73 h 84"/>
                <a:gd name="T14" fmla="*/ 264 w 265"/>
                <a:gd name="T15" fmla="*/ 80 h 84"/>
                <a:gd name="T16" fmla="*/ 259 w 265"/>
                <a:gd name="T17" fmla="*/ 84 h 84"/>
                <a:gd name="T18" fmla="*/ 29 w 265"/>
                <a:gd name="T19" fmla="*/ 72 h 84"/>
                <a:gd name="T20" fmla="*/ 236 w 265"/>
                <a:gd name="T21" fmla="*/ 72 h 84"/>
                <a:gd name="T22" fmla="*/ 133 w 265"/>
                <a:gd name="T23" fmla="*/ 13 h 84"/>
                <a:gd name="T24" fmla="*/ 29 w 265"/>
                <a:gd name="T25"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84">
                  <a:moveTo>
                    <a:pt x="259" y="84"/>
                  </a:moveTo>
                  <a:cubicBezTo>
                    <a:pt x="7" y="84"/>
                    <a:pt x="7" y="84"/>
                    <a:pt x="7" y="84"/>
                  </a:cubicBezTo>
                  <a:cubicBezTo>
                    <a:pt x="4" y="84"/>
                    <a:pt x="2" y="83"/>
                    <a:pt x="1" y="80"/>
                  </a:cubicBezTo>
                  <a:cubicBezTo>
                    <a:pt x="0" y="77"/>
                    <a:pt x="1" y="75"/>
                    <a:pt x="4" y="73"/>
                  </a:cubicBezTo>
                  <a:cubicBezTo>
                    <a:pt x="130" y="1"/>
                    <a:pt x="130" y="1"/>
                    <a:pt x="130" y="1"/>
                  </a:cubicBezTo>
                  <a:cubicBezTo>
                    <a:pt x="132" y="0"/>
                    <a:pt x="134" y="0"/>
                    <a:pt x="136" y="1"/>
                  </a:cubicBezTo>
                  <a:cubicBezTo>
                    <a:pt x="262" y="73"/>
                    <a:pt x="262" y="73"/>
                    <a:pt x="262" y="73"/>
                  </a:cubicBezTo>
                  <a:cubicBezTo>
                    <a:pt x="264" y="75"/>
                    <a:pt x="265" y="77"/>
                    <a:pt x="264" y="80"/>
                  </a:cubicBezTo>
                  <a:cubicBezTo>
                    <a:pt x="264" y="83"/>
                    <a:pt x="261" y="84"/>
                    <a:pt x="259" y="84"/>
                  </a:cubicBezTo>
                  <a:close/>
                  <a:moveTo>
                    <a:pt x="29" y="72"/>
                  </a:moveTo>
                  <a:cubicBezTo>
                    <a:pt x="236" y="72"/>
                    <a:pt x="236" y="72"/>
                    <a:pt x="236" y="72"/>
                  </a:cubicBezTo>
                  <a:cubicBezTo>
                    <a:pt x="133" y="13"/>
                    <a:pt x="133" y="13"/>
                    <a:pt x="133" y="13"/>
                  </a:cubicBezTo>
                  <a:lnTo>
                    <a:pt x="29"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pic>
        <p:nvPicPr>
          <p:cNvPr id="4" name="Picture 3">
            <a:extLst>
              <a:ext uri="{FF2B5EF4-FFF2-40B4-BE49-F238E27FC236}">
                <a16:creationId xmlns:a16="http://schemas.microsoft.com/office/drawing/2014/main" id="{58486A27-B71B-7030-7BBA-24E8DE227CF9}"/>
              </a:ext>
            </a:extLst>
          </p:cNvPr>
          <p:cNvPicPr>
            <a:picLocks noChangeAspect="1"/>
          </p:cNvPicPr>
          <p:nvPr/>
        </p:nvPicPr>
        <p:blipFill>
          <a:blip r:embed="rId3"/>
          <a:stretch>
            <a:fillRect/>
          </a:stretch>
        </p:blipFill>
        <p:spPr>
          <a:xfrm>
            <a:off x="648441" y="2187934"/>
            <a:ext cx="8327300" cy="3906910"/>
          </a:xfrm>
          <a:prstGeom prst="rect">
            <a:avLst/>
          </a:prstGeom>
          <a:effectLst>
            <a:outerShdw blurRad="50800" dist="38100" dir="2700000" algn="tl" rotWithShape="0">
              <a:prstClr val="black">
                <a:alpha val="40000"/>
              </a:prstClr>
            </a:outerShdw>
          </a:effectLst>
        </p:spPr>
      </p:pic>
      <p:graphicFrame>
        <p:nvGraphicFramePr>
          <p:cNvPr id="7" name="Object 6">
            <a:extLst>
              <a:ext uri="{FF2B5EF4-FFF2-40B4-BE49-F238E27FC236}">
                <a16:creationId xmlns:a16="http://schemas.microsoft.com/office/drawing/2014/main" id="{2334D30B-D024-E685-1443-9F8A0F9B935C}"/>
              </a:ext>
            </a:extLst>
          </p:cNvPr>
          <p:cNvGraphicFramePr>
            <a:graphicFrameLocks noChangeAspect="1"/>
          </p:cNvGraphicFramePr>
          <p:nvPr>
            <p:extLst>
              <p:ext uri="{D42A27DB-BD31-4B8C-83A1-F6EECF244321}">
                <p14:modId xmlns:p14="http://schemas.microsoft.com/office/powerpoint/2010/main" val="1917163802"/>
              </p:ext>
            </p:extLst>
          </p:nvPr>
        </p:nvGraphicFramePr>
        <p:xfrm>
          <a:off x="9959243" y="3844198"/>
          <a:ext cx="914400" cy="806450"/>
        </p:xfrm>
        <a:graphic>
          <a:graphicData uri="http://schemas.openxmlformats.org/presentationml/2006/ole">
            <mc:AlternateContent xmlns:mc="http://schemas.openxmlformats.org/markup-compatibility/2006">
              <mc:Choice xmlns:v="urn:schemas-microsoft-com:vml" Requires="v">
                <p:oleObj name="Worksheet" showAsIcon="1" r:id="rId4" imgW="914466" imgH="806515" progId="Excel.Sheet.12">
                  <p:embed/>
                </p:oleObj>
              </mc:Choice>
              <mc:Fallback>
                <p:oleObj name="Worksheet" showAsIcon="1" r:id="rId4" imgW="914466" imgH="806515" progId="Excel.Sheet.12">
                  <p:embed/>
                  <p:pic>
                    <p:nvPicPr>
                      <p:cNvPr id="7" name="Object 6">
                        <a:extLst>
                          <a:ext uri="{FF2B5EF4-FFF2-40B4-BE49-F238E27FC236}">
                            <a16:creationId xmlns:a16="http://schemas.microsoft.com/office/drawing/2014/main" id="{2334D30B-D024-E685-1443-9F8A0F9B935C}"/>
                          </a:ext>
                        </a:extLst>
                      </p:cNvPr>
                      <p:cNvPicPr/>
                      <p:nvPr/>
                    </p:nvPicPr>
                    <p:blipFill>
                      <a:blip r:embed="rId5"/>
                      <a:stretch>
                        <a:fillRect/>
                      </a:stretch>
                    </p:blipFill>
                    <p:spPr>
                      <a:xfrm>
                        <a:off x="9959243" y="3844198"/>
                        <a:ext cx="914400" cy="806450"/>
                      </a:xfrm>
                      <a:prstGeom prst="rect">
                        <a:avLst/>
                      </a:prstGeom>
                    </p:spPr>
                  </p:pic>
                </p:oleObj>
              </mc:Fallback>
            </mc:AlternateContent>
          </a:graphicData>
        </a:graphic>
      </p:graphicFrame>
    </p:spTree>
    <p:extLst>
      <p:ext uri="{BB962C8B-B14F-4D97-AF65-F5344CB8AC3E}">
        <p14:creationId xmlns:p14="http://schemas.microsoft.com/office/powerpoint/2010/main" val="865380983"/>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C8B0C8-DC6F-5214-E760-2AF0C282AC9C}"/>
              </a:ext>
            </a:extLst>
          </p:cNvPr>
          <p:cNvSpPr>
            <a:spLocks noGrp="1"/>
          </p:cNvSpPr>
          <p:nvPr>
            <p:ph type="title"/>
          </p:nvPr>
        </p:nvSpPr>
        <p:spPr/>
        <p:txBody>
          <a:bodyPr/>
          <a:lstStyle/>
          <a:p>
            <a:r>
              <a:rPr lang="en-US"/>
              <a:t>Model Leaderboards</a:t>
            </a:r>
          </a:p>
        </p:txBody>
      </p:sp>
      <p:sp>
        <p:nvSpPr>
          <p:cNvPr id="14" name="Text Placeholder 13">
            <a:extLst>
              <a:ext uri="{FF2B5EF4-FFF2-40B4-BE49-F238E27FC236}">
                <a16:creationId xmlns:a16="http://schemas.microsoft.com/office/drawing/2014/main" id="{450A5DFB-8141-BC98-7A21-03AA4F5E0E8C}"/>
              </a:ext>
            </a:extLst>
          </p:cNvPr>
          <p:cNvSpPr>
            <a:spLocks noGrp="1"/>
          </p:cNvSpPr>
          <p:nvPr>
            <p:ph type="body" sz="quarter" idx="11"/>
          </p:nvPr>
        </p:nvSpPr>
        <p:spPr/>
        <p:txBody>
          <a:bodyPr/>
          <a:lstStyle/>
          <a:p>
            <a:r>
              <a:rPr lang="en-US"/>
              <a:t>Numerous model leaderboards exist that compare models along various dimensions such as intelligence, price, and benchmark performance.</a:t>
            </a:r>
          </a:p>
        </p:txBody>
      </p:sp>
      <p:graphicFrame>
        <p:nvGraphicFramePr>
          <p:cNvPr id="3" name="Table 2">
            <a:extLst>
              <a:ext uri="{FF2B5EF4-FFF2-40B4-BE49-F238E27FC236}">
                <a16:creationId xmlns:a16="http://schemas.microsoft.com/office/drawing/2014/main" id="{85277AC3-9C78-5F4F-5C71-DD777803EED3}"/>
              </a:ext>
            </a:extLst>
          </p:cNvPr>
          <p:cNvGraphicFramePr>
            <a:graphicFrameLocks noGrp="1"/>
          </p:cNvGraphicFramePr>
          <p:nvPr>
            <p:extLst>
              <p:ext uri="{D42A27DB-BD31-4B8C-83A1-F6EECF244321}">
                <p14:modId xmlns:p14="http://schemas.microsoft.com/office/powerpoint/2010/main" val="2968528433"/>
              </p:ext>
            </p:extLst>
          </p:nvPr>
        </p:nvGraphicFramePr>
        <p:xfrm>
          <a:off x="381000" y="1517901"/>
          <a:ext cx="5600700" cy="4352750"/>
        </p:xfrm>
        <a:graphic>
          <a:graphicData uri="http://schemas.openxmlformats.org/drawingml/2006/table">
            <a:tbl>
              <a:tblPr firstRow="1" firstCol="1" bandRow="1">
                <a:tableStyleId>{A0BC3CC4-8867-4C89-9D3F-A6A6B9ED4035}</a:tableStyleId>
              </a:tblPr>
              <a:tblGrid>
                <a:gridCol w="1483013">
                  <a:extLst>
                    <a:ext uri="{9D8B030D-6E8A-4147-A177-3AD203B41FA5}">
                      <a16:colId xmlns:a16="http://schemas.microsoft.com/office/drawing/2014/main" val="59962288"/>
                    </a:ext>
                  </a:extLst>
                </a:gridCol>
                <a:gridCol w="4117687">
                  <a:extLst>
                    <a:ext uri="{9D8B030D-6E8A-4147-A177-3AD203B41FA5}">
                      <a16:colId xmlns:a16="http://schemas.microsoft.com/office/drawing/2014/main" val="1882969733"/>
                    </a:ext>
                  </a:extLst>
                </a:gridCol>
              </a:tblGrid>
              <a:tr h="0">
                <a:tc>
                  <a:txBody>
                    <a:bodyPr/>
                    <a:lstStyle/>
                    <a:p>
                      <a:pPr marL="0" marR="0">
                        <a:lnSpc>
                          <a:spcPct val="115000"/>
                        </a:lnSpc>
                        <a:spcAft>
                          <a:spcPts val="800"/>
                        </a:spcAft>
                        <a:buNone/>
                      </a:pPr>
                      <a:r>
                        <a:rPr lang="en-US" sz="1000" kern="100">
                          <a:effectLst/>
                          <a:latin typeface="+mn-lt"/>
                        </a:rPr>
                        <a:t>Leaderboard</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latin typeface="+mn-lt"/>
                        </a:rPr>
                        <a:t>Key Features</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780039432"/>
                  </a:ext>
                </a:extLst>
              </a:tr>
              <a:tr h="473332">
                <a:tc>
                  <a:txBody>
                    <a:bodyPr/>
                    <a:lstStyle/>
                    <a:p>
                      <a:pPr marL="0" marR="0">
                        <a:lnSpc>
                          <a:spcPct val="115000"/>
                        </a:lnSpc>
                        <a:spcAft>
                          <a:spcPts val="800"/>
                        </a:spcAft>
                        <a:buNone/>
                      </a:pPr>
                      <a:r>
                        <a:rPr lang="en-US" sz="1000" u="sng" kern="100">
                          <a:effectLst/>
                          <a:latin typeface="+mn-lt"/>
                          <a:hlinkClick r:id="rId3"/>
                        </a:rPr>
                        <a:t>Artificial Analysis</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Independent benchmarking of 100+ models</a:t>
                      </a:r>
                    </a:p>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Comprehensive metrics: intelligence, speed, price</a:t>
                      </a:r>
                    </a:p>
                  </a:txBody>
                  <a:tcPr marL="45720" marR="45720" anchor="ctr"/>
                </a:tc>
                <a:extLst>
                  <a:ext uri="{0D108BD9-81ED-4DB2-BD59-A6C34878D82A}">
                    <a16:rowId xmlns:a16="http://schemas.microsoft.com/office/drawing/2014/main" val="358708681"/>
                  </a:ext>
                </a:extLst>
              </a:tr>
              <a:tr h="473332">
                <a:tc>
                  <a:txBody>
                    <a:bodyPr/>
                    <a:lstStyle/>
                    <a:p>
                      <a:pPr marL="0" marR="0">
                        <a:lnSpc>
                          <a:spcPct val="115000"/>
                        </a:lnSpc>
                        <a:spcAft>
                          <a:spcPts val="800"/>
                        </a:spcAft>
                        <a:buNone/>
                      </a:pPr>
                      <a:r>
                        <a:rPr lang="en-US" sz="1000" u="sng" kern="100">
                          <a:effectLst/>
                          <a:latin typeface="+mn-lt"/>
                          <a:hlinkClick r:id="rId4"/>
                        </a:rPr>
                        <a:t>Chatbot Arena (LMSYS)</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5M+ crowdsourced user votes</a:t>
                      </a:r>
                    </a:p>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Anonymous head-to-head battles with Elo rating system</a:t>
                      </a:r>
                    </a:p>
                  </a:txBody>
                  <a:tcPr marL="45720" marR="45720" anchor="ctr"/>
                </a:tc>
                <a:extLst>
                  <a:ext uri="{0D108BD9-81ED-4DB2-BD59-A6C34878D82A}">
                    <a16:rowId xmlns:a16="http://schemas.microsoft.com/office/drawing/2014/main" val="3571823961"/>
                  </a:ext>
                </a:extLst>
              </a:tr>
              <a:tr h="473332">
                <a:tc>
                  <a:txBody>
                    <a:bodyPr/>
                    <a:lstStyle/>
                    <a:p>
                      <a:pPr marL="0" marR="0">
                        <a:lnSpc>
                          <a:spcPct val="115000"/>
                        </a:lnSpc>
                        <a:spcAft>
                          <a:spcPts val="800"/>
                        </a:spcAft>
                        <a:buNone/>
                      </a:pPr>
                      <a:r>
                        <a:rPr lang="en-US" sz="1000" u="sng" kern="100">
                          <a:effectLst/>
                          <a:latin typeface="+mn-lt"/>
                          <a:hlinkClick r:id="rId5"/>
                        </a:rPr>
                        <a:t>HuggingFace Open LLM Leaderboard</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Evaluates open-source LLMs with </a:t>
                      </a:r>
                      <a:r>
                        <a:rPr lang="en-US" sz="1000" kern="100" err="1">
                          <a:solidFill>
                            <a:schemeClr val="dk1"/>
                          </a:solidFill>
                          <a:effectLst/>
                          <a:latin typeface="+mn-lt"/>
                          <a:ea typeface="+mn-ea"/>
                          <a:cs typeface="+mn-cs"/>
                        </a:rPr>
                        <a:t>EleutherAI</a:t>
                      </a:r>
                      <a:r>
                        <a:rPr lang="en-US" sz="1000" kern="100">
                          <a:solidFill>
                            <a:schemeClr val="dk1"/>
                          </a:solidFill>
                          <a:effectLst/>
                          <a:latin typeface="+mn-lt"/>
                          <a:ea typeface="+mn-ea"/>
                          <a:cs typeface="+mn-cs"/>
                        </a:rPr>
                        <a:t> evaluation harness</a:t>
                      </a:r>
                    </a:p>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Benchmarks: </a:t>
                      </a:r>
                      <a:r>
                        <a:rPr lang="en-US" sz="1000" kern="100" err="1">
                          <a:solidFill>
                            <a:schemeClr val="dk1"/>
                          </a:solidFill>
                          <a:effectLst/>
                          <a:latin typeface="+mn-lt"/>
                          <a:ea typeface="+mn-ea"/>
                          <a:cs typeface="+mn-cs"/>
                        </a:rPr>
                        <a:t>IFEval</a:t>
                      </a:r>
                      <a:r>
                        <a:rPr lang="en-US" sz="1000" kern="100">
                          <a:solidFill>
                            <a:schemeClr val="dk1"/>
                          </a:solidFill>
                          <a:effectLst/>
                          <a:latin typeface="+mn-lt"/>
                          <a:ea typeface="+mn-ea"/>
                          <a:cs typeface="+mn-cs"/>
                        </a:rPr>
                        <a:t>, BBH, MATH, GPQA, MUSR, MMLU-PRO</a:t>
                      </a:r>
                    </a:p>
                  </a:txBody>
                  <a:tcPr marL="45720" marR="45720" anchor="ctr"/>
                </a:tc>
                <a:extLst>
                  <a:ext uri="{0D108BD9-81ED-4DB2-BD59-A6C34878D82A}">
                    <a16:rowId xmlns:a16="http://schemas.microsoft.com/office/drawing/2014/main" val="1074948704"/>
                  </a:ext>
                </a:extLst>
              </a:tr>
              <a:tr h="473332">
                <a:tc>
                  <a:txBody>
                    <a:bodyPr/>
                    <a:lstStyle/>
                    <a:p>
                      <a:pPr marL="0" marR="0">
                        <a:lnSpc>
                          <a:spcPct val="115000"/>
                        </a:lnSpc>
                        <a:spcAft>
                          <a:spcPts val="800"/>
                        </a:spcAft>
                        <a:buNone/>
                      </a:pPr>
                      <a:r>
                        <a:rPr lang="en-US" sz="1000" u="sng" kern="100">
                          <a:effectLst/>
                          <a:latin typeface="+mn-lt"/>
                          <a:hlinkClick r:id="rId6"/>
                        </a:rPr>
                        <a:t>LiveBench</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Based on recent sources (</a:t>
                      </a:r>
                      <a:r>
                        <a:rPr lang="en-US" sz="1000" kern="100" err="1">
                          <a:solidFill>
                            <a:schemeClr val="dk1"/>
                          </a:solidFill>
                          <a:effectLst/>
                          <a:latin typeface="+mn-lt"/>
                          <a:ea typeface="+mn-ea"/>
                          <a:cs typeface="+mn-cs"/>
                        </a:rPr>
                        <a:t>arXiv</a:t>
                      </a:r>
                      <a:r>
                        <a:rPr lang="en-US" sz="1000" kern="100">
                          <a:solidFill>
                            <a:schemeClr val="dk1"/>
                          </a:solidFill>
                          <a:effectLst/>
                          <a:latin typeface="+mn-lt"/>
                          <a:ea typeface="+mn-ea"/>
                          <a:cs typeface="+mn-cs"/>
                        </a:rPr>
                        <a:t>, news, competitions)</a:t>
                      </a:r>
                    </a:p>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Objective ground-truth scoring prevents test set contamination</a:t>
                      </a:r>
                    </a:p>
                  </a:txBody>
                  <a:tcPr marL="45720" marR="45720" anchor="ctr"/>
                </a:tc>
                <a:extLst>
                  <a:ext uri="{0D108BD9-81ED-4DB2-BD59-A6C34878D82A}">
                    <a16:rowId xmlns:a16="http://schemas.microsoft.com/office/drawing/2014/main" val="314898417"/>
                  </a:ext>
                </a:extLst>
              </a:tr>
              <a:tr h="380276">
                <a:tc>
                  <a:txBody>
                    <a:bodyPr/>
                    <a:lstStyle/>
                    <a:p>
                      <a:pPr marL="0" marR="0">
                        <a:lnSpc>
                          <a:spcPct val="115000"/>
                        </a:lnSpc>
                        <a:spcAft>
                          <a:spcPts val="800"/>
                        </a:spcAft>
                        <a:buNone/>
                      </a:pPr>
                      <a:r>
                        <a:rPr lang="en-US" sz="1000" u="sng" kern="100">
                          <a:effectLst/>
                          <a:latin typeface="+mn-lt"/>
                          <a:hlinkClick r:id="rId7"/>
                        </a:rPr>
                        <a:t>Scale AI SEAL Leaderboard</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Private datasets with expert reviews</a:t>
                      </a:r>
                    </a:p>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Professional human evaluation</a:t>
                      </a:r>
                    </a:p>
                  </a:txBody>
                  <a:tcPr marL="45720" marR="45720" anchor="ctr"/>
                </a:tc>
                <a:extLst>
                  <a:ext uri="{0D108BD9-81ED-4DB2-BD59-A6C34878D82A}">
                    <a16:rowId xmlns:a16="http://schemas.microsoft.com/office/drawing/2014/main" val="4062332833"/>
                  </a:ext>
                </a:extLst>
              </a:tr>
              <a:tr h="473332">
                <a:tc>
                  <a:txBody>
                    <a:bodyPr/>
                    <a:lstStyle/>
                    <a:p>
                      <a:pPr marL="0" marR="0">
                        <a:lnSpc>
                          <a:spcPct val="115000"/>
                        </a:lnSpc>
                        <a:spcAft>
                          <a:spcPts val="800"/>
                        </a:spcAft>
                        <a:buNone/>
                      </a:pPr>
                      <a:r>
                        <a:rPr lang="en-US" sz="1000" u="sng" kern="100">
                          <a:effectLst/>
                          <a:latin typeface="+mn-lt"/>
                          <a:hlinkClick r:id="rId8"/>
                        </a:rPr>
                        <a:t>LLM-Stats</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Specialized categories: research, reasoning, coding, math</a:t>
                      </a:r>
                    </a:p>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Context window tracking with speed and pricing data</a:t>
                      </a:r>
                    </a:p>
                  </a:txBody>
                  <a:tcPr marL="45720" marR="45720" anchor="ctr"/>
                </a:tc>
                <a:extLst>
                  <a:ext uri="{0D108BD9-81ED-4DB2-BD59-A6C34878D82A}">
                    <a16:rowId xmlns:a16="http://schemas.microsoft.com/office/drawing/2014/main" val="762546417"/>
                  </a:ext>
                </a:extLst>
              </a:tr>
              <a:tr h="380276">
                <a:tc>
                  <a:txBody>
                    <a:bodyPr/>
                    <a:lstStyle/>
                    <a:p>
                      <a:pPr marL="0" marR="0">
                        <a:lnSpc>
                          <a:spcPct val="115000"/>
                        </a:lnSpc>
                        <a:spcAft>
                          <a:spcPts val="800"/>
                        </a:spcAft>
                        <a:buNone/>
                      </a:pPr>
                      <a:r>
                        <a:rPr lang="en-US" sz="1000" u="sng" kern="100">
                          <a:effectLst/>
                          <a:latin typeface="+mn-lt"/>
                          <a:hlinkClick r:id="rId9"/>
                        </a:rPr>
                        <a:t>BigCodeBench</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1,140 coding tasks with Hard Set (150 challenging tasks)</a:t>
                      </a:r>
                    </a:p>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Tests real-world coding ability</a:t>
                      </a:r>
                    </a:p>
                  </a:txBody>
                  <a:tcPr marL="45720" marR="45720" anchor="ctr"/>
                </a:tc>
                <a:extLst>
                  <a:ext uri="{0D108BD9-81ED-4DB2-BD59-A6C34878D82A}">
                    <a16:rowId xmlns:a16="http://schemas.microsoft.com/office/drawing/2014/main" val="2472244579"/>
                  </a:ext>
                </a:extLst>
              </a:tr>
              <a:tr h="380276">
                <a:tc>
                  <a:txBody>
                    <a:bodyPr/>
                    <a:lstStyle/>
                    <a:p>
                      <a:pPr marL="0" marR="0">
                        <a:lnSpc>
                          <a:spcPct val="115000"/>
                        </a:lnSpc>
                        <a:spcAft>
                          <a:spcPts val="800"/>
                        </a:spcAft>
                        <a:buNone/>
                      </a:pPr>
                      <a:r>
                        <a:rPr lang="en-US" sz="1000" u="sng" kern="100" err="1">
                          <a:effectLst/>
                          <a:latin typeface="+mn-lt"/>
                          <a:hlinkClick r:id="rId10"/>
                        </a:rPr>
                        <a:t>LiveCodeBench</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Release-date annotation prevents contamination</a:t>
                      </a:r>
                    </a:p>
                    <a:p>
                      <a:pPr marL="114300" marR="0" indent="-114300" algn="l" defTabSz="914400" rtl="0" eaLnBrk="1" latinLnBrk="0" hangingPunct="1">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Tests code generation, self-repair, test prediction</a:t>
                      </a:r>
                    </a:p>
                  </a:txBody>
                  <a:tcPr marL="45720" marR="45720" anchor="ctr"/>
                </a:tc>
                <a:extLst>
                  <a:ext uri="{0D108BD9-81ED-4DB2-BD59-A6C34878D82A}">
                    <a16:rowId xmlns:a16="http://schemas.microsoft.com/office/drawing/2014/main" val="2905017670"/>
                  </a:ext>
                </a:extLst>
              </a:tr>
              <a:tr h="380276">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hlinkClick r:id="rId11"/>
                        </a:rPr>
                        <a:t>Open Router</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114300" marR="0" indent="-114300">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Market share of models consumed through </a:t>
                      </a:r>
                      <a:r>
                        <a:rPr lang="en-US" sz="1000" kern="100" err="1">
                          <a:solidFill>
                            <a:schemeClr val="dk1"/>
                          </a:solidFill>
                          <a:effectLst/>
                          <a:latin typeface="+mn-lt"/>
                          <a:ea typeface="+mn-ea"/>
                          <a:cs typeface="+mn-cs"/>
                        </a:rPr>
                        <a:t>OpenRouter</a:t>
                      </a:r>
                      <a:endParaRPr lang="en-US" sz="1000" kern="100">
                        <a:solidFill>
                          <a:schemeClr val="dk1"/>
                        </a:solidFill>
                        <a:effectLst/>
                        <a:latin typeface="+mn-lt"/>
                        <a:ea typeface="+mn-ea"/>
                        <a:cs typeface="+mn-cs"/>
                      </a:endParaRPr>
                    </a:p>
                    <a:p>
                      <a:pPr marL="114300" marR="0" indent="-114300">
                        <a:lnSpc>
                          <a:spcPct val="100000"/>
                        </a:lnSpc>
                        <a:spcAft>
                          <a:spcPts val="300"/>
                        </a:spcAft>
                        <a:buFont typeface="Arial" panose="020B0604020202020204" pitchFamily="34" charset="0"/>
                        <a:buChar char="•"/>
                      </a:pPr>
                      <a:r>
                        <a:rPr lang="en-US" sz="1000" kern="100">
                          <a:solidFill>
                            <a:schemeClr val="dk1"/>
                          </a:solidFill>
                          <a:effectLst/>
                          <a:latin typeface="+mn-lt"/>
                          <a:ea typeface="+mn-ea"/>
                          <a:cs typeface="+mn-cs"/>
                        </a:rPr>
                        <a:t>Token consumption by model and provider</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3239541451"/>
                  </a:ext>
                </a:extLst>
              </a:tr>
            </a:tbl>
          </a:graphicData>
        </a:graphic>
      </p:graphicFrame>
      <p:pic>
        <p:nvPicPr>
          <p:cNvPr id="11" name="Picture 10">
            <a:extLst>
              <a:ext uri="{FF2B5EF4-FFF2-40B4-BE49-F238E27FC236}">
                <a16:creationId xmlns:a16="http://schemas.microsoft.com/office/drawing/2014/main" id="{DAA47819-141C-7C00-9839-429CCF3045D6}"/>
              </a:ext>
            </a:extLst>
          </p:cNvPr>
          <p:cNvPicPr>
            <a:picLocks noChangeAspect="1"/>
          </p:cNvPicPr>
          <p:nvPr/>
        </p:nvPicPr>
        <p:blipFill>
          <a:blip r:embed="rId12"/>
          <a:stretch>
            <a:fillRect/>
          </a:stretch>
        </p:blipFill>
        <p:spPr>
          <a:xfrm>
            <a:off x="6123342" y="1497201"/>
            <a:ext cx="5687658" cy="2473406"/>
          </a:xfrm>
          <a:prstGeom prst="rect">
            <a:avLst/>
          </a:prstGeom>
        </p:spPr>
      </p:pic>
      <p:pic>
        <p:nvPicPr>
          <p:cNvPr id="13" name="Picture 12">
            <a:extLst>
              <a:ext uri="{FF2B5EF4-FFF2-40B4-BE49-F238E27FC236}">
                <a16:creationId xmlns:a16="http://schemas.microsoft.com/office/drawing/2014/main" id="{670FE1F7-B2D6-EDD7-8D60-86F7DB15DBBF}"/>
              </a:ext>
            </a:extLst>
          </p:cNvPr>
          <p:cNvPicPr>
            <a:picLocks noChangeAspect="1"/>
          </p:cNvPicPr>
          <p:nvPr/>
        </p:nvPicPr>
        <p:blipFill>
          <a:blip r:embed="rId13"/>
          <a:stretch>
            <a:fillRect/>
          </a:stretch>
        </p:blipFill>
        <p:spPr>
          <a:xfrm>
            <a:off x="6095999" y="4032500"/>
            <a:ext cx="5677903" cy="1879600"/>
          </a:xfrm>
          <a:prstGeom prst="rect">
            <a:avLst/>
          </a:prstGeom>
        </p:spPr>
      </p:pic>
    </p:spTree>
    <p:extLst>
      <p:ext uri="{BB962C8B-B14F-4D97-AF65-F5344CB8AC3E}">
        <p14:creationId xmlns:p14="http://schemas.microsoft.com/office/powerpoint/2010/main" val="3499056472"/>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82D493-F2F8-3A35-DE46-4159A0C86CFC}"/>
              </a:ext>
            </a:extLst>
          </p:cNvPr>
          <p:cNvSpPr>
            <a:spLocks noGrp="1"/>
          </p:cNvSpPr>
          <p:nvPr>
            <p:ph type="title"/>
          </p:nvPr>
        </p:nvSpPr>
        <p:spPr/>
        <p:txBody>
          <a:bodyPr/>
          <a:lstStyle/>
          <a:p>
            <a:r>
              <a:rPr lang="en-US"/>
              <a:t>Evaluation Research</a:t>
            </a:r>
          </a:p>
        </p:txBody>
      </p:sp>
      <p:sp>
        <p:nvSpPr>
          <p:cNvPr id="10" name="TextBox 9">
            <a:extLst>
              <a:ext uri="{FF2B5EF4-FFF2-40B4-BE49-F238E27FC236}">
                <a16:creationId xmlns:a16="http://schemas.microsoft.com/office/drawing/2014/main" id="{34F2EC81-7D2F-5856-E239-A7763C64FA75}"/>
              </a:ext>
            </a:extLst>
          </p:cNvPr>
          <p:cNvSpPr txBox="1"/>
          <p:nvPr/>
        </p:nvSpPr>
        <p:spPr>
          <a:xfrm>
            <a:off x="861400" y="6468160"/>
            <a:ext cx="4163650" cy="246221"/>
          </a:xfrm>
          <a:prstGeom prst="rect">
            <a:avLst/>
          </a:prstGeom>
          <a:noFill/>
        </p:spPr>
        <p:txBody>
          <a:bodyPr wrap="square">
            <a:spAutoFit/>
          </a:bodyPr>
          <a:lstStyle/>
          <a:p>
            <a:r>
              <a:rPr lang="en-US" sz="1000"/>
              <a:t>Source: </a:t>
            </a:r>
            <a:r>
              <a:rPr lang="en-US" sz="1000">
                <a:hlinkClick r:id="rId2"/>
              </a:rPr>
              <a:t>[2503.16416] Survey on Evaluation of LLM-based Agents</a:t>
            </a:r>
            <a:endParaRPr lang="en-US" sz="1000"/>
          </a:p>
        </p:txBody>
      </p:sp>
      <p:graphicFrame>
        <p:nvGraphicFramePr>
          <p:cNvPr id="11" name="Table 10">
            <a:extLst>
              <a:ext uri="{FF2B5EF4-FFF2-40B4-BE49-F238E27FC236}">
                <a16:creationId xmlns:a16="http://schemas.microsoft.com/office/drawing/2014/main" id="{AAED8F8C-8113-6DAE-EF46-A3C890893CBA}"/>
              </a:ext>
            </a:extLst>
          </p:cNvPr>
          <p:cNvGraphicFramePr>
            <a:graphicFrameLocks noGrp="1"/>
          </p:cNvGraphicFramePr>
          <p:nvPr>
            <p:extLst>
              <p:ext uri="{D42A27DB-BD31-4B8C-83A1-F6EECF244321}">
                <p14:modId xmlns:p14="http://schemas.microsoft.com/office/powerpoint/2010/main" val="2204049219"/>
              </p:ext>
            </p:extLst>
          </p:nvPr>
        </p:nvGraphicFramePr>
        <p:xfrm>
          <a:off x="485774" y="790575"/>
          <a:ext cx="11210927" cy="5544726"/>
        </p:xfrm>
        <a:graphic>
          <a:graphicData uri="http://schemas.openxmlformats.org/drawingml/2006/table">
            <a:tbl>
              <a:tblPr firstRow="1" bandRow="1">
                <a:tableStyleId>{69012ECD-51FC-41F1-AA8D-1B2483CD663E}</a:tableStyleId>
              </a:tblPr>
              <a:tblGrid>
                <a:gridCol w="2366753">
                  <a:extLst>
                    <a:ext uri="{9D8B030D-6E8A-4147-A177-3AD203B41FA5}">
                      <a16:colId xmlns:a16="http://schemas.microsoft.com/office/drawing/2014/main" val="549262504"/>
                    </a:ext>
                  </a:extLst>
                </a:gridCol>
                <a:gridCol w="1993053">
                  <a:extLst>
                    <a:ext uri="{9D8B030D-6E8A-4147-A177-3AD203B41FA5}">
                      <a16:colId xmlns:a16="http://schemas.microsoft.com/office/drawing/2014/main" val="2395775232"/>
                    </a:ext>
                  </a:extLst>
                </a:gridCol>
                <a:gridCol w="2039767">
                  <a:extLst>
                    <a:ext uri="{9D8B030D-6E8A-4147-A177-3AD203B41FA5}">
                      <a16:colId xmlns:a16="http://schemas.microsoft.com/office/drawing/2014/main" val="2596383638"/>
                    </a:ext>
                  </a:extLst>
                </a:gridCol>
                <a:gridCol w="1759492">
                  <a:extLst>
                    <a:ext uri="{9D8B030D-6E8A-4147-A177-3AD203B41FA5}">
                      <a16:colId xmlns:a16="http://schemas.microsoft.com/office/drawing/2014/main" val="1456734583"/>
                    </a:ext>
                  </a:extLst>
                </a:gridCol>
                <a:gridCol w="2086477">
                  <a:extLst>
                    <a:ext uri="{9D8B030D-6E8A-4147-A177-3AD203B41FA5}">
                      <a16:colId xmlns:a16="http://schemas.microsoft.com/office/drawing/2014/main" val="3602668749"/>
                    </a:ext>
                  </a:extLst>
                </a:gridCol>
                <a:gridCol w="965385">
                  <a:extLst>
                    <a:ext uri="{9D8B030D-6E8A-4147-A177-3AD203B41FA5}">
                      <a16:colId xmlns:a16="http://schemas.microsoft.com/office/drawing/2014/main" val="3631594469"/>
                    </a:ext>
                  </a:extLst>
                </a:gridCol>
              </a:tblGrid>
              <a:tr h="164345">
                <a:tc>
                  <a:txBody>
                    <a:bodyPr/>
                    <a:lstStyle/>
                    <a:p>
                      <a:pPr algn="l" fontAlgn="t"/>
                      <a:r>
                        <a:rPr lang="en-US" sz="1000" b="1" u="none" strike="noStrike">
                          <a:solidFill>
                            <a:schemeClr val="bg1"/>
                          </a:solidFill>
                          <a:effectLst/>
                        </a:rPr>
                        <a:t>Domain</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Sub Domain</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Evaluation Name</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Paper</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Leaderboard</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Date Created</a:t>
                      </a:r>
                      <a:endParaRPr lang="en-US" sz="1000" b="1" i="0" u="none" strike="noStrike">
                        <a:solidFill>
                          <a:schemeClr val="bg1"/>
                        </a:solidFill>
                        <a:effectLst/>
                        <a:latin typeface="+mn-lt"/>
                      </a:endParaRPr>
                    </a:p>
                  </a:txBody>
                  <a:tcPr marL="1474" marR="1474" marT="1474" marB="14148"/>
                </a:tc>
                <a:extLst>
                  <a:ext uri="{0D108BD9-81ED-4DB2-BD59-A6C34878D82A}">
                    <a16:rowId xmlns:a16="http://schemas.microsoft.com/office/drawing/2014/main" val="1280183774"/>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Mathematical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AQUA-RAT</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
                        </a:rPr>
                        <a:t>Ling et al., 2017</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2017</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479538045"/>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Multi-hop QA</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HotpotQA</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
                        </a:rPr>
                        <a:t>Yang et al., 2018</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5"/>
                        </a:rPr>
                        <a:t>HotpotQA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2018</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778181185"/>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Scientific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ARC</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6"/>
                        </a:rPr>
                        <a:t>Clark et al., 2018</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7"/>
                        </a:rPr>
                        <a:t>ARC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2018</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981681427"/>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Multi-hop QA</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StrategyQA</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8"/>
                        </a:rPr>
                        <a:t>Geva et al., 2021</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9"/>
                        </a:rPr>
                        <a:t>StrategyQA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2021</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65408867"/>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Mathematical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GSM8K</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0"/>
                        </a:rPr>
                        <a:t>Cobbe et al., 2021</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1"/>
                        </a:rPr>
                        <a:t>GSM8K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2021</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254187332"/>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Mathematical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MATH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2"/>
                        </a:rPr>
                        <a:t>Hendrycks et al., 2021</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3"/>
                        </a:rPr>
                        <a:t>MATH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2021</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557033271"/>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Logical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FOLIO</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4"/>
                        </a:rPr>
                        <a:t>Han et al., 2022</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2022</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571160797"/>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Multi-hop QA</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MultiRC</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5"/>
                        </a:rPr>
                        <a:t>Khashabi et al., 2018</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6"/>
                        </a:rPr>
                        <a:t>MultiRC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2018</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183728491"/>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Challenging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BBH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7"/>
                        </a:rPr>
                        <a:t>Suzgun et al., 2022</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8"/>
                        </a:rPr>
                        <a:t>BBH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2022</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142185702"/>
                  </a:ext>
                </a:extLst>
              </a:tr>
              <a:tr h="164345">
                <a:tc>
                  <a:txBody>
                    <a:bodyPr/>
                    <a:lstStyle/>
                    <a:p>
                      <a:pPr algn="l" fontAlgn="t"/>
                      <a:r>
                        <a:rPr lang="en-US" sz="1000" b="0" u="none" strike="noStrike">
                          <a:solidFill>
                            <a:srgbClr val="000000"/>
                          </a:solidFill>
                          <a:effectLst/>
                        </a:rPr>
                        <a:t>Function Calling &amp; Tool Use</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Function Calling Leaderboard</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BFCL</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9"/>
                        </a:rPr>
                        <a:t>Yan et al., 2024</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0"/>
                        </a:rPr>
                        <a:t>BFCL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320357802"/>
                  </a:ext>
                </a:extLst>
              </a:tr>
              <a:tr h="164345">
                <a:tc>
                  <a:txBody>
                    <a:bodyPr/>
                    <a:lstStyle/>
                    <a:p>
                      <a:pPr algn="l" fontAlgn="t"/>
                      <a:r>
                        <a:rPr lang="en-US" sz="1000" b="0" u="none" strike="noStrike">
                          <a:solidFill>
                            <a:srgbClr val="000000"/>
                          </a:solidFill>
                          <a:effectLst/>
                        </a:rPr>
                        <a:t>Function Calling &amp; Tool Use</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Tool Learning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ToolBench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1"/>
                        </a:rPr>
                        <a:t>Qin et al., 2023</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835879142"/>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Real-world Environments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WebArena</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2"/>
                        </a:rPr>
                        <a:t>Zhou et al., 2023</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3"/>
                        </a:rPr>
                        <a:t>WebArena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942703986"/>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Visual Web Tasks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VisualWebArena</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4"/>
                        </a:rPr>
                        <a:t>Koh et al., 2024</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5"/>
                        </a:rPr>
                        <a:t>VisualWebArena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909911409"/>
                  </a:ext>
                </a:extLst>
              </a:tr>
              <a:tr h="164345">
                <a:tc>
                  <a:txBody>
                    <a:bodyPr/>
                    <a:lstStyle/>
                    <a:p>
                      <a:pPr algn="l" fontAlgn="t"/>
                      <a:r>
                        <a:rPr lang="en-US" sz="1000" b="0" u="none" strike="noStrike">
                          <a:solidFill>
                            <a:srgbClr val="000000"/>
                          </a:solidFill>
                          <a:effectLst/>
                        </a:rPr>
                        <a:t>Software Engineering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Code Generation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HumanEval</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6"/>
                        </a:rPr>
                        <a:t>Chen et al., 2021</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7"/>
                        </a:rPr>
                        <a:t>HumanEval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2021</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589323003"/>
                  </a:ext>
                </a:extLst>
              </a:tr>
              <a:tr h="164345">
                <a:tc>
                  <a:txBody>
                    <a:bodyPr/>
                    <a:lstStyle/>
                    <a:p>
                      <a:pPr algn="l" fontAlgn="t"/>
                      <a:r>
                        <a:rPr lang="en-US" sz="1000" b="0" u="none" strike="noStrike">
                          <a:solidFill>
                            <a:srgbClr val="000000"/>
                          </a:solidFill>
                          <a:effectLst/>
                        </a:rPr>
                        <a:t>Software Engineering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Real-world GitHub Issues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SWE-bench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8"/>
                        </a:rPr>
                        <a:t>Jimenez et al., 2023</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9"/>
                        </a:rPr>
                        <a:t>SWE-bench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794856961"/>
                  </a:ext>
                </a:extLst>
              </a:tr>
              <a:tr h="164345">
                <a:tc>
                  <a:txBody>
                    <a:bodyPr/>
                    <a:lstStyle/>
                    <a:p>
                      <a:pPr algn="l" fontAlgn="t"/>
                      <a:r>
                        <a:rPr lang="en-US" sz="1000" b="0" u="none" strike="noStrike">
                          <a:solidFill>
                            <a:srgbClr val="000000"/>
                          </a:solidFill>
                          <a:effectLst/>
                        </a:rPr>
                        <a:t>General Capabilities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Real-world Questions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GAIA</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err="1">
                          <a:solidFill>
                            <a:srgbClr val="0563C1"/>
                          </a:solidFill>
                          <a:effectLst/>
                          <a:hlinkClick r:id="rId30"/>
                        </a:rPr>
                        <a:t>Mialon</a:t>
                      </a:r>
                      <a:r>
                        <a:rPr lang="en-US" sz="1000" b="0" u="sng" strike="noStrike">
                          <a:solidFill>
                            <a:srgbClr val="0563C1"/>
                          </a:solidFill>
                          <a:effectLst/>
                          <a:hlinkClick r:id="rId30"/>
                        </a:rPr>
                        <a:t> et al., 2023</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1"/>
                        </a:rPr>
                        <a:t>GAIA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684988536"/>
                  </a:ext>
                </a:extLst>
              </a:tr>
              <a:tr h="164345">
                <a:tc>
                  <a:txBody>
                    <a:bodyPr/>
                    <a:lstStyle/>
                    <a:p>
                      <a:pPr algn="l" fontAlgn="t"/>
                      <a:r>
                        <a:rPr lang="en-US" sz="1000" b="0" u="none" strike="noStrike">
                          <a:solidFill>
                            <a:srgbClr val="000000"/>
                          </a:solidFill>
                          <a:effectLst/>
                        </a:rPr>
                        <a:t>Interactive Environments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Multi-domain Tasks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AgentBench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2"/>
                        </a:rPr>
                        <a:t>Liu et al., 2023</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3"/>
                        </a:rPr>
                        <a:t>AgentBench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460407857"/>
                  </a:ext>
                </a:extLst>
              </a:tr>
              <a:tr h="164345">
                <a:tc>
                  <a:txBody>
                    <a:bodyPr/>
                    <a:lstStyle/>
                    <a:p>
                      <a:pPr algn="l" fontAlgn="t"/>
                      <a:r>
                        <a:rPr lang="en-US" sz="1000" b="0" u="none" strike="noStrike">
                          <a:solidFill>
                            <a:srgbClr val="000000"/>
                          </a:solidFill>
                          <a:effectLst/>
                        </a:rPr>
                        <a:t>Function Calling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API Invocations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Galileo's Agent Leaderboard</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Bhavsar, 2025</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4"/>
                        </a:rPr>
                        <a:t>Galileo Agent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2025</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4112334403"/>
                  </a:ext>
                </a:extLst>
              </a:tr>
              <a:tr h="164345">
                <a:tc>
                  <a:txBody>
                    <a:bodyPr/>
                    <a:lstStyle/>
                    <a:p>
                      <a:pPr algn="l" fontAlgn="t"/>
                      <a:r>
                        <a:rPr lang="en-US" sz="1000" b="0" u="none" strike="noStrike">
                          <a:solidFill>
                            <a:srgbClr val="000000"/>
                          </a:solidFill>
                          <a:effectLst/>
                        </a:rPr>
                        <a:t>Operating Systems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Computer Environment</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OSWorld</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5"/>
                        </a:rPr>
                        <a:t>Xie et al., 2024</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6"/>
                        </a:rPr>
                        <a:t>OSWorld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4143252425"/>
                  </a:ext>
                </a:extLst>
              </a:tr>
              <a:tr h="164345">
                <a:tc>
                  <a:txBody>
                    <a:bodyPr/>
                    <a:lstStyle/>
                    <a:p>
                      <a:pPr algn="l" fontAlgn="t"/>
                      <a:r>
                        <a:rPr lang="en-US" sz="1000" b="0" u="none" strike="noStrike">
                          <a:solidFill>
                            <a:srgbClr val="000000"/>
                          </a:solidFill>
                          <a:effectLst/>
                        </a:rPr>
                        <a:t>Development Frameworks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Evaluation Platform</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LangSmith</a:t>
                      </a:r>
                      <a:endParaRPr lang="en-US" sz="1000" b="1" i="0" u="none" strike="noStrike">
                        <a:solidFill>
                          <a:srgbClr val="000000"/>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896722032"/>
                  </a:ext>
                </a:extLst>
              </a:tr>
              <a:tr h="164345">
                <a:tc>
                  <a:txBody>
                    <a:bodyPr/>
                    <a:lstStyle/>
                    <a:p>
                      <a:pPr algn="l" fontAlgn="t"/>
                      <a:r>
                        <a:rPr lang="en-US" sz="1000" b="0" u="none" strike="noStrike">
                          <a:solidFill>
                            <a:srgbClr val="000000"/>
                          </a:solidFill>
                          <a:effectLst/>
                        </a:rPr>
                        <a:t>Development Frameworks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Observability</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Langfuse</a:t>
                      </a:r>
                      <a:endParaRPr lang="en-US" sz="1000" b="1" i="0" u="none" strike="noStrike">
                        <a:solidFill>
                          <a:srgbClr val="000000"/>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125588337"/>
                  </a:ext>
                </a:extLst>
              </a:tr>
              <a:tr h="164345">
                <a:tc>
                  <a:txBody>
                    <a:bodyPr/>
                    <a:lstStyle/>
                    <a:p>
                      <a:pPr algn="l" fontAlgn="t"/>
                      <a:r>
                        <a:rPr lang="en-US" sz="1000" b="0" u="none" strike="noStrike">
                          <a:solidFill>
                            <a:srgbClr val="000000"/>
                          </a:solidFill>
                          <a:effectLst/>
                        </a:rPr>
                        <a:t>Development Frameworks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Cloud Evaluation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Vertex AI Gen AI</a:t>
                      </a:r>
                      <a:endParaRPr lang="en-US" sz="1000" b="1" i="0" u="none" strike="noStrike">
                        <a:solidFill>
                          <a:srgbClr val="000000"/>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2025</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646062748"/>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Scientific QA</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ScienceQA</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7"/>
                        </a:rPr>
                        <a:t>Lu et al., 2022</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8"/>
                        </a:rPr>
                        <a:t>ScienceQA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2022</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444034647"/>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Research Environment</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ScienceWorld</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9"/>
                        </a:rPr>
                        <a:t>Wang et al., 2022</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2022</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169206515"/>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Multi-task Research</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AAAR-1.0</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0"/>
                        </a:rPr>
                        <a:t>Lou et al., 2025</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2025</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443956468"/>
                  </a:ext>
                </a:extLst>
              </a:tr>
              <a:tr h="164345">
                <a:tc>
                  <a:txBody>
                    <a:bodyPr/>
                    <a:lstStyle/>
                    <a:p>
                      <a:pPr algn="l" fontAlgn="t"/>
                      <a:r>
                        <a:rPr lang="en-US" sz="1000" b="0" u="none" strike="noStrike">
                          <a:solidFill>
                            <a:srgbClr val="000000"/>
                          </a:solidFill>
                          <a:effectLst/>
                        </a:rPr>
                        <a:t>Conversational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Customer Service</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ABCD</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1"/>
                        </a:rPr>
                        <a:t>Chen et al., 2021</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2021</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260019755"/>
                  </a:ext>
                </a:extLst>
              </a:tr>
              <a:tr h="164345">
                <a:tc>
                  <a:txBody>
                    <a:bodyPr/>
                    <a:lstStyle/>
                    <a:p>
                      <a:pPr algn="l" fontAlgn="t"/>
                      <a:r>
                        <a:rPr lang="en-US" sz="1000" b="0" u="none" strike="noStrike">
                          <a:solidFill>
                            <a:srgbClr val="000000"/>
                          </a:solidFill>
                          <a:effectLst/>
                        </a:rPr>
                        <a:t>Conversational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Task-oriented Dialogue</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MultiWOZ</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2"/>
                        </a:rPr>
                        <a:t>Budzianowski et al., 2018</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3"/>
                        </a:rPr>
                        <a:t>MultiWOZ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2018</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92598137"/>
                  </a:ext>
                </a:extLst>
              </a:tr>
              <a:tr h="164345">
                <a:tc>
                  <a:txBody>
                    <a:bodyPr/>
                    <a:lstStyle/>
                    <a:p>
                      <a:pPr algn="l" fontAlgn="t"/>
                      <a:r>
                        <a:rPr lang="en-US" sz="1000" b="0" u="none" strike="noStrike">
                          <a:solidFill>
                            <a:srgbClr val="000000"/>
                          </a:solidFill>
                          <a:effectLst/>
                        </a:rPr>
                        <a:t>Conversational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Semantic Parsing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SMCalFlow</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4"/>
                        </a:rPr>
                        <a:t>Andreas et al., 2020</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2020</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987762220"/>
                  </a:ext>
                </a:extLst>
              </a:tr>
              <a:tr h="164345">
                <a:tc>
                  <a:txBody>
                    <a:bodyPr/>
                    <a:lstStyle/>
                    <a:p>
                      <a:pPr algn="l" fontAlgn="t"/>
                      <a:r>
                        <a:rPr lang="en-US" sz="1000" b="0" u="none" strike="noStrike">
                          <a:solidFill>
                            <a:srgbClr val="000000"/>
                          </a:solidFill>
                          <a:effectLst/>
                        </a:rPr>
                        <a:t>Conversational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Automated Generation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ALMITA</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5"/>
                        </a:rPr>
                        <a:t>Arcadinho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149994494"/>
                  </a:ext>
                </a:extLst>
              </a:tr>
              <a:tr h="164345">
                <a:tc>
                  <a:txBody>
                    <a:bodyPr/>
                    <a:lstStyle/>
                    <a:p>
                      <a:pPr algn="l" fontAlgn="t"/>
                      <a:r>
                        <a:rPr lang="en-US" sz="1000" b="0" u="none" strike="noStrike">
                          <a:solidFill>
                            <a:srgbClr val="000000"/>
                          </a:solidFill>
                          <a:effectLst/>
                        </a:rPr>
                        <a:t>Conversational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Customer Service</a:t>
                      </a:r>
                      <a:endParaRPr lang="en-US" sz="1000" b="0" i="0" u="none" strike="noStrike">
                        <a:solidFill>
                          <a:srgbClr val="000000"/>
                        </a:solidFill>
                        <a:effectLst/>
                        <a:latin typeface="+mn-lt"/>
                      </a:endParaRPr>
                    </a:p>
                  </a:txBody>
                  <a:tcPr marL="1474" marR="1474" marT="1474" marB="14148"/>
                </a:tc>
                <a:tc>
                  <a:txBody>
                    <a:bodyPr/>
                    <a:lstStyle/>
                    <a:p>
                      <a:pPr algn="l" fontAlgn="t"/>
                      <a:r>
                        <a:rPr lang="el-GR" sz="1000" b="1" u="none" strike="noStrike">
                          <a:solidFill>
                            <a:srgbClr val="000000"/>
                          </a:solidFill>
                          <a:effectLst/>
                        </a:rPr>
                        <a:t>τ-</a:t>
                      </a:r>
                      <a:r>
                        <a:rPr lang="en-US" sz="1000" b="1" u="none" strike="noStrike">
                          <a:solidFill>
                            <a:srgbClr val="000000"/>
                          </a:solidFill>
                          <a:effectLst/>
                        </a:rPr>
                        <a:t>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6"/>
                        </a:rPr>
                        <a:t>Yao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993720266"/>
                  </a:ext>
                </a:extLst>
              </a:tr>
              <a:tr h="164345">
                <a:tc>
                  <a:txBody>
                    <a:bodyPr/>
                    <a:lstStyle/>
                    <a:p>
                      <a:pPr algn="l" fontAlgn="t"/>
                      <a:r>
                        <a:rPr lang="en-US" sz="1000" b="0" u="none" strike="noStrike">
                          <a:solidFill>
                            <a:srgbClr val="000000"/>
                          </a:solidFill>
                          <a:effectLst/>
                        </a:rPr>
                        <a:t>Conversational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Automatic Benchmarking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IntellAgent</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7"/>
                        </a:rPr>
                        <a:t>Levi and Kadar, 2025</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2025</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4232020146"/>
                  </a:ext>
                </a:extLst>
              </a:tr>
              <a:tr h="164345">
                <a:tc>
                  <a:txBody>
                    <a:bodyPr/>
                    <a:lstStyle/>
                    <a:p>
                      <a:pPr algn="l" fontAlgn="t"/>
                      <a:r>
                        <a:rPr lang="en-US" sz="1000" b="0" u="none" strike="noStrike">
                          <a:solidFill>
                            <a:srgbClr val="000000"/>
                          </a:solidFill>
                          <a:effectLst/>
                        </a:rPr>
                        <a:t>Conversational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Long-term Memory</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LTM</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8"/>
                        </a:rPr>
                        <a:t>Castillo-Bolado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871083950"/>
                  </a:ext>
                </a:extLst>
              </a:tr>
            </a:tbl>
          </a:graphicData>
        </a:graphic>
      </p:graphicFrame>
    </p:spTree>
    <p:extLst>
      <p:ext uri="{BB962C8B-B14F-4D97-AF65-F5344CB8AC3E}">
        <p14:creationId xmlns:p14="http://schemas.microsoft.com/office/powerpoint/2010/main" val="1678292145"/>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BBA9F3-410E-9621-D8C0-1C9D33E32F6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D1E3151-D127-F439-22AF-6A21F6CA104A}"/>
              </a:ext>
            </a:extLst>
          </p:cNvPr>
          <p:cNvSpPr>
            <a:spLocks noGrp="1"/>
          </p:cNvSpPr>
          <p:nvPr>
            <p:ph type="title"/>
          </p:nvPr>
        </p:nvSpPr>
        <p:spPr/>
        <p:txBody>
          <a:bodyPr/>
          <a:lstStyle/>
          <a:p>
            <a:r>
              <a:rPr lang="en-US"/>
              <a:t>Evaluation Research</a:t>
            </a:r>
          </a:p>
        </p:txBody>
      </p:sp>
      <p:sp>
        <p:nvSpPr>
          <p:cNvPr id="10" name="TextBox 9">
            <a:extLst>
              <a:ext uri="{FF2B5EF4-FFF2-40B4-BE49-F238E27FC236}">
                <a16:creationId xmlns:a16="http://schemas.microsoft.com/office/drawing/2014/main" id="{B25F6368-9CBE-CC77-2C47-D92518A38A76}"/>
              </a:ext>
            </a:extLst>
          </p:cNvPr>
          <p:cNvSpPr txBox="1"/>
          <p:nvPr/>
        </p:nvSpPr>
        <p:spPr>
          <a:xfrm>
            <a:off x="861400" y="6468160"/>
            <a:ext cx="4163650" cy="246221"/>
          </a:xfrm>
          <a:prstGeom prst="rect">
            <a:avLst/>
          </a:prstGeom>
          <a:noFill/>
        </p:spPr>
        <p:txBody>
          <a:bodyPr wrap="square">
            <a:spAutoFit/>
          </a:bodyPr>
          <a:lstStyle/>
          <a:p>
            <a:r>
              <a:rPr lang="en-US" sz="1000"/>
              <a:t>Source: </a:t>
            </a:r>
            <a:r>
              <a:rPr lang="en-US" sz="1000">
                <a:hlinkClick r:id="rId2"/>
              </a:rPr>
              <a:t>[2503.16416] Survey on Evaluation of LLM-based Agents</a:t>
            </a:r>
            <a:endParaRPr lang="en-US" sz="1000"/>
          </a:p>
        </p:txBody>
      </p:sp>
      <p:graphicFrame>
        <p:nvGraphicFramePr>
          <p:cNvPr id="11" name="Table 10">
            <a:extLst>
              <a:ext uri="{FF2B5EF4-FFF2-40B4-BE49-F238E27FC236}">
                <a16:creationId xmlns:a16="http://schemas.microsoft.com/office/drawing/2014/main" id="{FCD64E46-4CA4-7D78-CBC5-E882AE5D27F1}"/>
              </a:ext>
            </a:extLst>
          </p:cNvPr>
          <p:cNvGraphicFramePr>
            <a:graphicFrameLocks noGrp="1"/>
          </p:cNvGraphicFramePr>
          <p:nvPr>
            <p:extLst>
              <p:ext uri="{D42A27DB-BD31-4B8C-83A1-F6EECF244321}">
                <p14:modId xmlns:p14="http://schemas.microsoft.com/office/powerpoint/2010/main" val="2155223225"/>
              </p:ext>
            </p:extLst>
          </p:nvPr>
        </p:nvGraphicFramePr>
        <p:xfrm>
          <a:off x="485774" y="790575"/>
          <a:ext cx="11210927" cy="5712748"/>
        </p:xfrm>
        <a:graphic>
          <a:graphicData uri="http://schemas.openxmlformats.org/drawingml/2006/table">
            <a:tbl>
              <a:tblPr firstRow="1" bandRow="1">
                <a:tableStyleId>{69012ECD-51FC-41F1-AA8D-1B2483CD663E}</a:tableStyleId>
              </a:tblPr>
              <a:tblGrid>
                <a:gridCol w="2366753">
                  <a:extLst>
                    <a:ext uri="{9D8B030D-6E8A-4147-A177-3AD203B41FA5}">
                      <a16:colId xmlns:a16="http://schemas.microsoft.com/office/drawing/2014/main" val="549262504"/>
                    </a:ext>
                  </a:extLst>
                </a:gridCol>
                <a:gridCol w="1993053">
                  <a:extLst>
                    <a:ext uri="{9D8B030D-6E8A-4147-A177-3AD203B41FA5}">
                      <a16:colId xmlns:a16="http://schemas.microsoft.com/office/drawing/2014/main" val="2395775232"/>
                    </a:ext>
                  </a:extLst>
                </a:gridCol>
                <a:gridCol w="2039767">
                  <a:extLst>
                    <a:ext uri="{9D8B030D-6E8A-4147-A177-3AD203B41FA5}">
                      <a16:colId xmlns:a16="http://schemas.microsoft.com/office/drawing/2014/main" val="2596383638"/>
                    </a:ext>
                  </a:extLst>
                </a:gridCol>
                <a:gridCol w="1759492">
                  <a:extLst>
                    <a:ext uri="{9D8B030D-6E8A-4147-A177-3AD203B41FA5}">
                      <a16:colId xmlns:a16="http://schemas.microsoft.com/office/drawing/2014/main" val="1456734583"/>
                    </a:ext>
                  </a:extLst>
                </a:gridCol>
                <a:gridCol w="2086477">
                  <a:extLst>
                    <a:ext uri="{9D8B030D-6E8A-4147-A177-3AD203B41FA5}">
                      <a16:colId xmlns:a16="http://schemas.microsoft.com/office/drawing/2014/main" val="3602668749"/>
                    </a:ext>
                  </a:extLst>
                </a:gridCol>
                <a:gridCol w="965385">
                  <a:extLst>
                    <a:ext uri="{9D8B030D-6E8A-4147-A177-3AD203B41FA5}">
                      <a16:colId xmlns:a16="http://schemas.microsoft.com/office/drawing/2014/main" val="3631594469"/>
                    </a:ext>
                  </a:extLst>
                </a:gridCol>
              </a:tblGrid>
              <a:tr h="164345">
                <a:tc>
                  <a:txBody>
                    <a:bodyPr/>
                    <a:lstStyle/>
                    <a:p>
                      <a:pPr algn="l" fontAlgn="t"/>
                      <a:r>
                        <a:rPr lang="en-US" sz="1000" b="1" u="none" strike="noStrike">
                          <a:solidFill>
                            <a:schemeClr val="bg1"/>
                          </a:solidFill>
                          <a:effectLst/>
                        </a:rPr>
                        <a:t>Domain</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Sub Domain</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Evaluation Name</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Paper</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Leaderboard</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Date Created</a:t>
                      </a:r>
                      <a:endParaRPr lang="en-US" sz="1000" b="1" i="0" u="none" strike="noStrike">
                        <a:solidFill>
                          <a:schemeClr val="bg1"/>
                        </a:solidFill>
                        <a:effectLst/>
                        <a:latin typeface="+mn-lt"/>
                      </a:endParaRPr>
                    </a:p>
                  </a:txBody>
                  <a:tcPr marL="1474" marR="1474" marT="1474" marB="14148"/>
                </a:tc>
                <a:extLst>
                  <a:ext uri="{0D108BD9-81ED-4DB2-BD59-A6C34878D82A}">
                    <a16:rowId xmlns:a16="http://schemas.microsoft.com/office/drawing/2014/main" val="1280183774"/>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E-commerce</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WebShop</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
                        </a:rPr>
                        <a:t>Yao et al., 2022</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2022</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751476439"/>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Real Website Navigation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Mind2Web</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
                        </a:rPr>
                        <a:t>Deng et al., 2023</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517378048"/>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Web Navigation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WebVoyager</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5"/>
                        </a:rPr>
                        <a:t>He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610417079"/>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Dynamic Interaction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WebLinX</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6"/>
                        </a:rPr>
                        <a:t>Lù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631863447"/>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Multimodal Web Tasks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MMInA</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7"/>
                        </a:rPr>
                        <a:t>Zhang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721167856"/>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Realistic Tasks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AssistantBench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8"/>
                        </a:rPr>
                        <a:t>Yoran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729817959"/>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Dynamic Evaluation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WebCanvas</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9"/>
                        </a:rPr>
                        <a:t>Pan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950801564"/>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Safety &amp; Trust</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ST-WebAgentBench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0"/>
                        </a:rPr>
                        <a:t>Levy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958684884"/>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Office Environment</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WorkArena</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1"/>
                        </a:rPr>
                        <a:t>Drouin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627423344"/>
                  </a:ext>
                </a:extLst>
              </a:tr>
              <a:tr h="164345">
                <a:tc>
                  <a:txBody>
                    <a:bodyPr/>
                    <a:lstStyle/>
                    <a:p>
                      <a:pPr algn="l" fontAlgn="t"/>
                      <a:r>
                        <a:rPr lang="en-US" sz="1000" b="0" u="none" strike="noStrike">
                          <a:solidFill>
                            <a:srgbClr val="000000"/>
                          </a:solidFill>
                          <a:effectLst/>
                        </a:rPr>
                        <a:t>Web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Enhanced Office Tasks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WorkArena++</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2"/>
                        </a:rPr>
                        <a:t>Boisvert et al., 2025</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2025</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861227147"/>
                  </a:ext>
                </a:extLst>
              </a:tr>
              <a:tr h="164345">
                <a:tc>
                  <a:txBody>
                    <a:bodyPr/>
                    <a:lstStyle/>
                    <a:p>
                      <a:pPr algn="l" fontAlgn="t"/>
                      <a:r>
                        <a:rPr lang="en-US" sz="1000" b="0" u="none" strike="noStrike">
                          <a:solidFill>
                            <a:srgbClr val="000000"/>
                          </a:solidFill>
                          <a:effectLst/>
                        </a:rPr>
                        <a:t>Software Engineering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Verified Issues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SWE-bench Verified</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3"/>
                        </a:rPr>
                        <a:t>OpenAI, 2024</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4"/>
                        </a:rPr>
                        <a:t>SWE-bench Verified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512164778"/>
                  </a:ext>
                </a:extLst>
              </a:tr>
              <a:tr h="164345">
                <a:tc>
                  <a:txBody>
                    <a:bodyPr/>
                    <a:lstStyle/>
                    <a:p>
                      <a:pPr algn="l" fontAlgn="t"/>
                      <a:r>
                        <a:rPr lang="en-US" sz="1000" b="0" u="none" strike="noStrike">
                          <a:solidFill>
                            <a:srgbClr val="000000"/>
                          </a:solidFill>
                          <a:effectLst/>
                        </a:rPr>
                        <a:t>Software Engineering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Filtered Subset</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SWE-bench Lite</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5"/>
                        </a:rPr>
                        <a:t>SWE-bench Lite, 2024</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5"/>
                        </a:rPr>
                        <a:t>SWE-bench Lite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283617306"/>
                  </a:ext>
                </a:extLst>
              </a:tr>
              <a:tr h="164345">
                <a:tc>
                  <a:txBody>
                    <a:bodyPr/>
                    <a:lstStyle/>
                    <a:p>
                      <a:pPr algn="l" fontAlgn="t"/>
                      <a:r>
                        <a:rPr lang="en-US" sz="1000" b="0" u="none" strike="noStrike">
                          <a:solidFill>
                            <a:srgbClr val="000000"/>
                          </a:solidFill>
                          <a:effectLst/>
                        </a:rPr>
                        <a:t>Software Engineering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Enhanced Benchmark</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SWE-bench+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6"/>
                        </a:rPr>
                        <a:t>Aleithan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177433676"/>
                  </a:ext>
                </a:extLst>
              </a:tr>
              <a:tr h="164345">
                <a:tc>
                  <a:txBody>
                    <a:bodyPr/>
                    <a:lstStyle/>
                    <a:p>
                      <a:pPr algn="l" fontAlgn="t"/>
                      <a:r>
                        <a:rPr lang="en-US" sz="1000" b="0" u="none" strike="noStrike">
                          <a:solidFill>
                            <a:srgbClr val="000000"/>
                          </a:solidFill>
                          <a:effectLst/>
                        </a:rPr>
                        <a:t>Software Engineering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Visual Software</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SWE-bench Multimodal</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7"/>
                        </a:rPr>
                        <a:t>Yang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329346816"/>
                  </a:ext>
                </a:extLst>
              </a:tr>
              <a:tr h="164345">
                <a:tc>
                  <a:txBody>
                    <a:bodyPr/>
                    <a:lstStyle/>
                    <a:p>
                      <a:pPr algn="l" fontAlgn="t"/>
                      <a:r>
                        <a:rPr lang="en-US" sz="1000" b="0" u="none" strike="noStrike">
                          <a:solidFill>
                            <a:srgbClr val="000000"/>
                          </a:solidFill>
                          <a:effectLst/>
                        </a:rPr>
                        <a:t>Software Engineering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Test Generation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TDD-Bench Verified</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8"/>
                        </a:rPr>
                        <a:t>Ahmed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265403640"/>
                  </a:ext>
                </a:extLst>
              </a:tr>
              <a:tr h="164345">
                <a:tc>
                  <a:txBody>
                    <a:bodyPr/>
                    <a:lstStyle/>
                    <a:p>
                      <a:pPr algn="l" fontAlgn="t"/>
                      <a:r>
                        <a:rPr lang="en-US" sz="1000" b="0" u="none" strike="noStrike">
                          <a:solidFill>
                            <a:srgbClr val="000000"/>
                          </a:solidFill>
                          <a:effectLst/>
                        </a:rPr>
                        <a:t>Software Engineering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Test Generation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SWT-Bench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9"/>
                        </a:rPr>
                        <a:t>Mündler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520766559"/>
                  </a:ext>
                </a:extLst>
              </a:tr>
              <a:tr h="164345">
                <a:tc>
                  <a:txBody>
                    <a:bodyPr/>
                    <a:lstStyle/>
                    <a:p>
                      <a:pPr algn="l" fontAlgn="t"/>
                      <a:r>
                        <a:rPr lang="en-US" sz="1000" b="0" u="none" strike="noStrike">
                          <a:solidFill>
                            <a:srgbClr val="000000"/>
                          </a:solidFill>
                          <a:effectLst/>
                        </a:rPr>
                        <a:t>Software Engineering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IT Automation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ITBench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0"/>
                        </a:rPr>
                        <a:t>Jha et al., 2025</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2025</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658533535"/>
                  </a:ext>
                </a:extLst>
              </a:tr>
              <a:tr h="164345">
                <a:tc>
                  <a:txBody>
                    <a:bodyPr/>
                    <a:lstStyle/>
                    <a:p>
                      <a:pPr algn="l" fontAlgn="t"/>
                      <a:r>
                        <a:rPr lang="en-US" sz="1000" b="0" u="none" strike="noStrike">
                          <a:solidFill>
                            <a:srgbClr val="000000"/>
                          </a:solidFill>
                          <a:effectLst/>
                        </a:rPr>
                        <a:t>Software Engineering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Freelance Coding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SWELancer</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1"/>
                        </a:rPr>
                        <a:t>Miserendino et al., 2025</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2025</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812106773"/>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Research Papers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QASPER</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2"/>
                        </a:rPr>
                        <a:t>Dasigi et al., 2021</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3"/>
                        </a:rPr>
                        <a:t>QASPER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2021</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167775619"/>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Multi-document Summarization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MS2</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4"/>
                        </a:rPr>
                        <a:t>DeYoung et al., 2021</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2021</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102572553"/>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Research Tasks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SUPER</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5"/>
                        </a:rPr>
                        <a:t>Bogin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315645487"/>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Research Ideation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Ideation</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6"/>
                        </a:rPr>
                        <a:t>Si et al., 2025</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2025</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802054425"/>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Data-driven Discovery</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ScienceAgentBench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7"/>
                        </a:rPr>
                        <a:t>Chen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966090438"/>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Computational Reproducibility</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CORE-Bench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8"/>
                        </a:rPr>
                        <a:t>Siegel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731452496"/>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Research Coding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SciCode</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29"/>
                        </a:rPr>
                        <a:t>Tian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763106898"/>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AI Research Tasks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MLGym-Bench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0"/>
                        </a:rPr>
                        <a:t>Nathani et al., 2025</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2025</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699788651"/>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Scientific Discovery</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DiscoveryWorld</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1"/>
                        </a:rPr>
                        <a:t>Jansen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808330796"/>
                  </a:ext>
                </a:extLst>
              </a:tr>
              <a:tr h="164345">
                <a:tc>
                  <a:txBody>
                    <a:bodyPr/>
                    <a:lstStyle/>
                    <a:p>
                      <a:pPr algn="l" fontAlgn="t"/>
                      <a:r>
                        <a:rPr lang="en-US" sz="1000" b="0" u="none" strike="noStrike">
                          <a:solidFill>
                            <a:srgbClr val="000000"/>
                          </a:solidFill>
                          <a:effectLst/>
                        </a:rPr>
                        <a:t>Scientific Agents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Biology Research</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LAB-Bench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2"/>
                        </a:rPr>
                        <a:t>Laurent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596158248"/>
                  </a:ext>
                </a:extLst>
              </a:tr>
              <a:tr h="164345">
                <a:tc>
                  <a:txBody>
                    <a:bodyPr/>
                    <a:lstStyle/>
                    <a:p>
                      <a:pPr algn="l" fontAlgn="t"/>
                      <a:r>
                        <a:rPr lang="en-US" sz="1000" b="0" u="none" strike="noStrike">
                          <a:solidFill>
                            <a:srgbClr val="000000"/>
                          </a:solidFill>
                          <a:effectLst/>
                        </a:rPr>
                        <a:t>Apps and Applications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Controllable Environment</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AppWorld</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3"/>
                        </a:rPr>
                        <a:t>Trivedi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881019177"/>
                  </a:ext>
                </a:extLst>
              </a:tr>
              <a:tr h="164345">
                <a:tc>
                  <a:txBody>
                    <a:bodyPr/>
                    <a:lstStyle/>
                    <a:p>
                      <a:pPr algn="l" fontAlgn="t"/>
                      <a:r>
                        <a:rPr lang="en-US" sz="1000" b="0" u="none" strike="noStrike">
                          <a:solidFill>
                            <a:srgbClr val="000000"/>
                          </a:solidFill>
                          <a:effectLst/>
                        </a:rPr>
                        <a:t>Multimodal Actions</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Desktop and Web</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OmniACT</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4"/>
                        </a:rPr>
                        <a:t>Kapoor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4194986160"/>
                  </a:ext>
                </a:extLst>
              </a:tr>
              <a:tr h="164345">
                <a:tc>
                  <a:txBody>
                    <a:bodyPr/>
                    <a:lstStyle/>
                    <a:p>
                      <a:pPr algn="l" fontAlgn="t"/>
                      <a:r>
                        <a:rPr lang="en-US" sz="1000" b="0" u="none" strike="noStrike">
                          <a:solidFill>
                            <a:srgbClr val="000000"/>
                          </a:solidFill>
                          <a:effectLst/>
                        </a:rPr>
                        <a:t>Company Environment</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Software Company</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TheAgentCompany</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5"/>
                        </a:rPr>
                        <a:t>Xu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807360682"/>
                  </a:ext>
                </a:extLst>
              </a:tr>
              <a:tr h="164345">
                <a:tc>
                  <a:txBody>
                    <a:bodyPr/>
                    <a:lstStyle/>
                    <a:p>
                      <a:pPr algn="l" fontAlgn="t"/>
                      <a:r>
                        <a:rPr lang="en-US" sz="1000" b="0" u="none" strike="noStrike">
                          <a:solidFill>
                            <a:srgbClr val="000000"/>
                          </a:solidFill>
                          <a:effectLst/>
                        </a:rPr>
                        <a:t>Customer Relationship Management</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CRM Environment</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CRMArena</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6"/>
                        </a:rPr>
                        <a:t>Huang et al., 2025</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2025</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026525286"/>
                  </a:ext>
                </a:extLst>
              </a:tr>
              <a:tr h="164345">
                <a:tc>
                  <a:txBody>
                    <a:bodyPr/>
                    <a:lstStyle/>
                    <a:p>
                      <a:pPr algn="l" fontAlgn="t"/>
                      <a:r>
                        <a:rPr lang="en-US" sz="1000" b="0" u="none" strike="noStrike">
                          <a:solidFill>
                            <a:srgbClr val="000000"/>
                          </a:solidFill>
                          <a:effectLst/>
                        </a:rPr>
                        <a:t>Standardized Platform</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Multi-benchmark</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HAL</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7"/>
                        </a:rPr>
                        <a:t>Stroebl et al., 2025</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8"/>
                        </a:rPr>
                        <a:t>HAL Leaderboard</a:t>
                      </a:r>
                      <a:endParaRPr lang="en-US" sz="1000" b="0" i="0" u="sng" strike="noStrike">
                        <a:solidFill>
                          <a:srgbClr val="0563C1"/>
                        </a:solidFill>
                        <a:effectLst/>
                        <a:latin typeface="+mn-lt"/>
                      </a:endParaRPr>
                    </a:p>
                  </a:txBody>
                  <a:tcPr marL="1474" marR="1474" marT="1474" marB="14148"/>
                </a:tc>
                <a:tc>
                  <a:txBody>
                    <a:bodyPr/>
                    <a:lstStyle/>
                    <a:p>
                      <a:pPr algn="l" fontAlgn="t"/>
                      <a:r>
                        <a:rPr lang="en-US" sz="1000" b="0" u="none" strike="noStrike">
                          <a:solidFill>
                            <a:srgbClr val="000000"/>
                          </a:solidFill>
                          <a:effectLst/>
                        </a:rPr>
                        <a:t>2025</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375044013"/>
                  </a:ext>
                </a:extLst>
              </a:tr>
            </a:tbl>
          </a:graphicData>
        </a:graphic>
      </p:graphicFrame>
    </p:spTree>
    <p:extLst>
      <p:ext uri="{BB962C8B-B14F-4D97-AF65-F5344CB8AC3E}">
        <p14:creationId xmlns:p14="http://schemas.microsoft.com/office/powerpoint/2010/main" val="1925105187"/>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67CD6A-6C43-EA96-90AF-AF150E408E3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0F12406-1FF1-89EE-E48A-B74113D11E3E}"/>
              </a:ext>
            </a:extLst>
          </p:cNvPr>
          <p:cNvSpPr>
            <a:spLocks noGrp="1"/>
          </p:cNvSpPr>
          <p:nvPr>
            <p:ph type="title"/>
          </p:nvPr>
        </p:nvSpPr>
        <p:spPr/>
        <p:txBody>
          <a:bodyPr/>
          <a:lstStyle/>
          <a:p>
            <a:r>
              <a:rPr lang="en-US"/>
              <a:t>Evaluation Research</a:t>
            </a:r>
          </a:p>
        </p:txBody>
      </p:sp>
      <p:sp>
        <p:nvSpPr>
          <p:cNvPr id="10" name="TextBox 9">
            <a:extLst>
              <a:ext uri="{FF2B5EF4-FFF2-40B4-BE49-F238E27FC236}">
                <a16:creationId xmlns:a16="http://schemas.microsoft.com/office/drawing/2014/main" id="{692C7B95-9D40-4ED0-34E0-27B06AE8D553}"/>
              </a:ext>
            </a:extLst>
          </p:cNvPr>
          <p:cNvSpPr txBox="1"/>
          <p:nvPr/>
        </p:nvSpPr>
        <p:spPr>
          <a:xfrm>
            <a:off x="861400" y="6468160"/>
            <a:ext cx="4163650" cy="246221"/>
          </a:xfrm>
          <a:prstGeom prst="rect">
            <a:avLst/>
          </a:prstGeom>
          <a:noFill/>
        </p:spPr>
        <p:txBody>
          <a:bodyPr wrap="square">
            <a:spAutoFit/>
          </a:bodyPr>
          <a:lstStyle/>
          <a:p>
            <a:r>
              <a:rPr lang="en-US" sz="1000"/>
              <a:t>Source: </a:t>
            </a:r>
            <a:r>
              <a:rPr lang="en-US" sz="1000">
                <a:hlinkClick r:id="rId2"/>
              </a:rPr>
              <a:t>[2503.16416] Survey on Evaluation of LLM-based Agents</a:t>
            </a:r>
            <a:endParaRPr lang="en-US" sz="1000"/>
          </a:p>
        </p:txBody>
      </p:sp>
      <p:graphicFrame>
        <p:nvGraphicFramePr>
          <p:cNvPr id="11" name="Table 10">
            <a:extLst>
              <a:ext uri="{FF2B5EF4-FFF2-40B4-BE49-F238E27FC236}">
                <a16:creationId xmlns:a16="http://schemas.microsoft.com/office/drawing/2014/main" id="{B614E81D-3E5B-F57F-57D8-1D7DCB66C0D7}"/>
              </a:ext>
            </a:extLst>
          </p:cNvPr>
          <p:cNvGraphicFramePr>
            <a:graphicFrameLocks noGrp="1"/>
          </p:cNvGraphicFramePr>
          <p:nvPr>
            <p:extLst>
              <p:ext uri="{D42A27DB-BD31-4B8C-83A1-F6EECF244321}">
                <p14:modId xmlns:p14="http://schemas.microsoft.com/office/powerpoint/2010/main" val="3590666197"/>
              </p:ext>
            </p:extLst>
          </p:nvPr>
        </p:nvGraphicFramePr>
        <p:xfrm>
          <a:off x="485774" y="790575"/>
          <a:ext cx="11210927" cy="1512198"/>
        </p:xfrm>
        <a:graphic>
          <a:graphicData uri="http://schemas.openxmlformats.org/drawingml/2006/table">
            <a:tbl>
              <a:tblPr firstRow="1" bandRow="1">
                <a:tableStyleId>{69012ECD-51FC-41F1-AA8D-1B2483CD663E}</a:tableStyleId>
              </a:tblPr>
              <a:tblGrid>
                <a:gridCol w="2366753">
                  <a:extLst>
                    <a:ext uri="{9D8B030D-6E8A-4147-A177-3AD203B41FA5}">
                      <a16:colId xmlns:a16="http://schemas.microsoft.com/office/drawing/2014/main" val="549262504"/>
                    </a:ext>
                  </a:extLst>
                </a:gridCol>
                <a:gridCol w="1993053">
                  <a:extLst>
                    <a:ext uri="{9D8B030D-6E8A-4147-A177-3AD203B41FA5}">
                      <a16:colId xmlns:a16="http://schemas.microsoft.com/office/drawing/2014/main" val="2395775232"/>
                    </a:ext>
                  </a:extLst>
                </a:gridCol>
                <a:gridCol w="2039767">
                  <a:extLst>
                    <a:ext uri="{9D8B030D-6E8A-4147-A177-3AD203B41FA5}">
                      <a16:colId xmlns:a16="http://schemas.microsoft.com/office/drawing/2014/main" val="2596383638"/>
                    </a:ext>
                  </a:extLst>
                </a:gridCol>
                <a:gridCol w="1759492">
                  <a:extLst>
                    <a:ext uri="{9D8B030D-6E8A-4147-A177-3AD203B41FA5}">
                      <a16:colId xmlns:a16="http://schemas.microsoft.com/office/drawing/2014/main" val="1456734583"/>
                    </a:ext>
                  </a:extLst>
                </a:gridCol>
                <a:gridCol w="2086477">
                  <a:extLst>
                    <a:ext uri="{9D8B030D-6E8A-4147-A177-3AD203B41FA5}">
                      <a16:colId xmlns:a16="http://schemas.microsoft.com/office/drawing/2014/main" val="3602668749"/>
                    </a:ext>
                  </a:extLst>
                </a:gridCol>
                <a:gridCol w="965385">
                  <a:extLst>
                    <a:ext uri="{9D8B030D-6E8A-4147-A177-3AD203B41FA5}">
                      <a16:colId xmlns:a16="http://schemas.microsoft.com/office/drawing/2014/main" val="3631594469"/>
                    </a:ext>
                  </a:extLst>
                </a:gridCol>
              </a:tblGrid>
              <a:tr h="164345">
                <a:tc>
                  <a:txBody>
                    <a:bodyPr/>
                    <a:lstStyle/>
                    <a:p>
                      <a:pPr algn="l" fontAlgn="t"/>
                      <a:r>
                        <a:rPr lang="en-US" sz="1000" b="1" u="none" strike="noStrike">
                          <a:solidFill>
                            <a:schemeClr val="bg1"/>
                          </a:solidFill>
                          <a:effectLst/>
                        </a:rPr>
                        <a:t>Domain</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Sub Domain</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Evaluation Name</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Paper</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Leaderboard</a:t>
                      </a:r>
                      <a:endParaRPr lang="en-US" sz="1000" b="1" i="0" u="none" strike="noStrike">
                        <a:solidFill>
                          <a:schemeClr val="bg1"/>
                        </a:solidFill>
                        <a:effectLst/>
                        <a:latin typeface="+mn-lt"/>
                      </a:endParaRPr>
                    </a:p>
                  </a:txBody>
                  <a:tcPr marL="1474" marR="1474" marT="1474" marB="14148"/>
                </a:tc>
                <a:tc>
                  <a:txBody>
                    <a:bodyPr/>
                    <a:lstStyle/>
                    <a:p>
                      <a:pPr algn="l" fontAlgn="t"/>
                      <a:r>
                        <a:rPr lang="en-US" sz="1000" b="1" u="none" strike="noStrike">
                          <a:solidFill>
                            <a:schemeClr val="bg1"/>
                          </a:solidFill>
                          <a:effectLst/>
                        </a:rPr>
                        <a:t>Date Created</a:t>
                      </a:r>
                      <a:endParaRPr lang="en-US" sz="1000" b="1" i="0" u="none" strike="noStrike">
                        <a:solidFill>
                          <a:schemeClr val="bg1"/>
                        </a:solidFill>
                        <a:effectLst/>
                        <a:latin typeface="+mn-lt"/>
                      </a:endParaRPr>
                    </a:p>
                  </a:txBody>
                  <a:tcPr marL="1474" marR="1474" marT="1474" marB="14148"/>
                </a:tc>
                <a:extLst>
                  <a:ext uri="{0D108BD9-81ED-4DB2-BD59-A6C34878D82A}">
                    <a16:rowId xmlns:a16="http://schemas.microsoft.com/office/drawing/2014/main" val="1280183774"/>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Constraint Satisfaction</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Game of 24</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3"/>
                        </a:rPr>
                        <a:t>Yao et al., 2023</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564375298"/>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Interactive Planning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MINT</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4"/>
                        </a:rPr>
                        <a:t>Wang et al., 2023</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097526346"/>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Planning Framework</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PlanBench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5"/>
                        </a:rPr>
                        <a:t>Valmeekam et al., 2023</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758003629"/>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Workflow Planning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FlowBench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6"/>
                        </a:rPr>
                        <a:t>Xiao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084832387"/>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Logical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P-FOLIO</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7"/>
                        </a:rPr>
                        <a:t>Han et al., 2024</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2024</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625091327"/>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Common Sense</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MUSR</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8"/>
                        </a:rPr>
                        <a:t>Sprague et al., 2023</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1412225183"/>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Tool-Using Planning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ToolEmu</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9"/>
                        </a:rPr>
                        <a:t>Ruan et al., 2023</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3459318374"/>
                  </a:ext>
                </a:extLst>
              </a:tr>
              <a:tr h="164345">
                <a:tc>
                  <a:txBody>
                    <a:bodyPr/>
                    <a:lstStyle/>
                    <a:p>
                      <a:pPr algn="l" fontAlgn="t"/>
                      <a:r>
                        <a:rPr lang="en-US" sz="1000" b="0" u="none" strike="noStrike">
                          <a:solidFill>
                            <a:srgbClr val="000000"/>
                          </a:solidFill>
                          <a:effectLst/>
                        </a:rPr>
                        <a:t>Planning and Multi-Step Reasoning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Everyday Planning</a:t>
                      </a:r>
                      <a:endParaRPr lang="en-US" sz="1000" b="0" i="0" u="none" strike="noStrike">
                        <a:solidFill>
                          <a:srgbClr val="000000"/>
                        </a:solidFill>
                        <a:effectLst/>
                        <a:latin typeface="+mn-lt"/>
                      </a:endParaRPr>
                    </a:p>
                  </a:txBody>
                  <a:tcPr marL="1474" marR="1474" marT="1474" marB="14148"/>
                </a:tc>
                <a:tc>
                  <a:txBody>
                    <a:bodyPr/>
                    <a:lstStyle/>
                    <a:p>
                      <a:pPr algn="l" fontAlgn="t"/>
                      <a:r>
                        <a:rPr lang="en-US" sz="1000" b="1" u="none" strike="noStrike">
                          <a:solidFill>
                            <a:srgbClr val="000000"/>
                          </a:solidFill>
                          <a:effectLst/>
                        </a:rPr>
                        <a:t>AutoPlanBench</a:t>
                      </a:r>
                      <a:endParaRPr lang="en-US" sz="1000" b="1" i="0" u="none" strike="noStrike">
                        <a:solidFill>
                          <a:srgbClr val="000000"/>
                        </a:solidFill>
                        <a:effectLst/>
                        <a:latin typeface="+mn-lt"/>
                      </a:endParaRPr>
                    </a:p>
                  </a:txBody>
                  <a:tcPr marL="1474" marR="1474" marT="1474" marB="14148"/>
                </a:tc>
                <a:tc>
                  <a:txBody>
                    <a:bodyPr/>
                    <a:lstStyle/>
                    <a:p>
                      <a:pPr algn="l" fontAlgn="t"/>
                      <a:r>
                        <a:rPr lang="en-US" sz="1000" b="0" u="sng" strike="noStrike">
                          <a:solidFill>
                            <a:srgbClr val="0563C1"/>
                          </a:solidFill>
                          <a:effectLst/>
                          <a:hlinkClick r:id="rId10"/>
                        </a:rPr>
                        <a:t>Stein et al., 2023</a:t>
                      </a:r>
                      <a:endParaRPr lang="en-US" sz="1000" b="0" i="0" u="sng" strike="noStrike">
                        <a:solidFill>
                          <a:srgbClr val="0563C1"/>
                        </a:solidFill>
                        <a:effectLst/>
                        <a:latin typeface="+mn-lt"/>
                      </a:endParaRPr>
                    </a:p>
                  </a:txBody>
                  <a:tcPr marL="1474" marR="1474" marT="1474" marB="14148"/>
                </a:tc>
                <a:tc>
                  <a:txBody>
                    <a:bodyPr/>
                    <a:lstStyle/>
                    <a:p>
                      <a:pPr algn="l" fontAlgn="t"/>
                      <a:endParaRPr lang="en-US" sz="1000" b="0" i="0" u="none" strike="noStrike">
                        <a:solidFill>
                          <a:srgbClr val="000000"/>
                        </a:solidFill>
                        <a:effectLst/>
                        <a:latin typeface="+mn-lt"/>
                      </a:endParaRPr>
                    </a:p>
                  </a:txBody>
                  <a:tcPr marL="1474" marR="1474" marT="1474" marB="14148"/>
                </a:tc>
                <a:tc>
                  <a:txBody>
                    <a:bodyPr/>
                    <a:lstStyle/>
                    <a:p>
                      <a:pPr algn="l" fontAlgn="t"/>
                      <a:r>
                        <a:rPr lang="en-US" sz="1000" b="0" u="none" strike="noStrike">
                          <a:solidFill>
                            <a:srgbClr val="000000"/>
                          </a:solidFill>
                          <a:effectLst/>
                        </a:rPr>
                        <a:t>2023</a:t>
                      </a:r>
                      <a:endParaRPr lang="en-US" sz="1000" b="0" i="0" u="none" strike="noStrike">
                        <a:solidFill>
                          <a:srgbClr val="000000"/>
                        </a:solidFill>
                        <a:effectLst/>
                        <a:latin typeface="+mn-lt"/>
                      </a:endParaRPr>
                    </a:p>
                  </a:txBody>
                  <a:tcPr marL="1474" marR="1474" marT="1474" marB="14148"/>
                </a:tc>
                <a:extLst>
                  <a:ext uri="{0D108BD9-81ED-4DB2-BD59-A6C34878D82A}">
                    <a16:rowId xmlns:a16="http://schemas.microsoft.com/office/drawing/2014/main" val="2810030142"/>
                  </a:ext>
                </a:extLst>
              </a:tr>
            </a:tbl>
          </a:graphicData>
        </a:graphic>
      </p:graphicFrame>
    </p:spTree>
    <p:extLst>
      <p:ext uri="{BB962C8B-B14F-4D97-AF65-F5344CB8AC3E}">
        <p14:creationId xmlns:p14="http://schemas.microsoft.com/office/powerpoint/2010/main" val="250121444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C746B1-7B44-9CBC-53F2-91C0EBB3DC89}"/>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B605742B-8140-B103-3136-0E33EA04C6F3}"/>
              </a:ext>
            </a:extLst>
          </p:cNvPr>
          <p:cNvSpPr>
            <a:spLocks noGrp="1"/>
          </p:cNvSpPr>
          <p:nvPr>
            <p:ph type="title"/>
          </p:nvPr>
        </p:nvSpPr>
        <p:spPr>
          <a:xfrm>
            <a:off x="509365" y="381000"/>
            <a:ext cx="11301634" cy="3915092"/>
          </a:xfrm>
        </p:spPr>
        <p:txBody>
          <a:bodyPr/>
          <a:lstStyle/>
          <a:p>
            <a:r>
              <a:rPr lang="en-US"/>
              <a:t>RAG Evaluation</a:t>
            </a:r>
          </a:p>
        </p:txBody>
      </p:sp>
    </p:spTree>
    <p:extLst>
      <p:ext uri="{BB962C8B-B14F-4D97-AF65-F5344CB8AC3E}">
        <p14:creationId xmlns:p14="http://schemas.microsoft.com/office/powerpoint/2010/main" val="120502934"/>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D73DD6-8A4F-AF3E-CC36-0C4897B3F76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C277A2A-422E-A1B0-C46D-40AD1ADDB7FA}"/>
              </a:ext>
            </a:extLst>
          </p:cNvPr>
          <p:cNvSpPr>
            <a:spLocks noGrp="1"/>
          </p:cNvSpPr>
          <p:nvPr>
            <p:ph type="title"/>
          </p:nvPr>
        </p:nvSpPr>
        <p:spPr/>
        <p:txBody>
          <a:bodyPr/>
          <a:lstStyle/>
          <a:p>
            <a:r>
              <a:rPr lang="en-US"/>
              <a:t>RAG Evaluation</a:t>
            </a:r>
          </a:p>
        </p:txBody>
      </p:sp>
      <p:sp>
        <p:nvSpPr>
          <p:cNvPr id="10" name="Text Placeholder 9">
            <a:extLst>
              <a:ext uri="{FF2B5EF4-FFF2-40B4-BE49-F238E27FC236}">
                <a16:creationId xmlns:a16="http://schemas.microsoft.com/office/drawing/2014/main" id="{1CD02739-1401-08F1-BE52-BE4867F17C9A}"/>
              </a:ext>
            </a:extLst>
          </p:cNvPr>
          <p:cNvSpPr>
            <a:spLocks noGrp="1"/>
          </p:cNvSpPr>
          <p:nvPr>
            <p:ph type="body" sz="quarter" idx="11"/>
          </p:nvPr>
        </p:nvSpPr>
        <p:spPr/>
        <p:txBody>
          <a:bodyPr/>
          <a:lstStyle/>
          <a:p>
            <a:r>
              <a:rPr lang="en-US"/>
              <a:t>Retrieval Augmented Generation systems must be evaluated from multiple dimensions: search effectiveness, whether the answer is grounded in the context, and whether the answer actually answers the question</a:t>
            </a:r>
          </a:p>
        </p:txBody>
      </p:sp>
      <p:sp>
        <p:nvSpPr>
          <p:cNvPr id="3" name="Rectangle: Rounded Corners 2">
            <a:extLst>
              <a:ext uri="{FF2B5EF4-FFF2-40B4-BE49-F238E27FC236}">
                <a16:creationId xmlns:a16="http://schemas.microsoft.com/office/drawing/2014/main" id="{816AA95C-01F8-59CC-D4B1-62E2930E55BF}"/>
              </a:ext>
            </a:extLst>
          </p:cNvPr>
          <p:cNvSpPr/>
          <p:nvPr/>
        </p:nvSpPr>
        <p:spPr>
          <a:xfrm>
            <a:off x="735259" y="1915814"/>
            <a:ext cx="4931860" cy="3350845"/>
          </a:xfrm>
          <a:prstGeom prst="roundRect">
            <a:avLst>
              <a:gd name="adj" fmla="val 2901"/>
            </a:avLst>
          </a:prstGeom>
          <a:noFill/>
          <a:ln>
            <a:noFill/>
          </a:ln>
          <a:effectLst/>
        </p:spPr>
        <p:style>
          <a:lnRef idx="2">
            <a:schemeClr val="accent1"/>
          </a:lnRef>
          <a:fillRef idx="1">
            <a:schemeClr val="lt1"/>
          </a:fillRef>
          <a:effectRef idx="0">
            <a:schemeClr val="accent1"/>
          </a:effectRef>
          <a:fontRef idx="minor">
            <a:schemeClr val="dk1"/>
          </a:fontRef>
        </p:style>
        <p:txBody>
          <a:bodyPr tIns="91440" bIns="91440" rtlCol="0" anchor="t"/>
          <a:lstStyle/>
          <a:p>
            <a:pPr>
              <a:spcBef>
                <a:spcPts val="600"/>
              </a:spcBef>
              <a:spcAft>
                <a:spcPts val="600"/>
              </a:spcAft>
            </a:pPr>
            <a:r>
              <a:rPr lang="en-US" sz="1400" b="1">
                <a:solidFill>
                  <a:schemeClr val="accent1"/>
                </a:solidFill>
              </a:rPr>
              <a:t>The RAG Triad</a:t>
            </a:r>
          </a:p>
          <a:p>
            <a:pPr marL="171450" indent="-171450">
              <a:buFont typeface="Arial" panose="020B0604020202020204" pitchFamily="34" charset="0"/>
              <a:buChar char="•"/>
            </a:pPr>
            <a:r>
              <a:rPr lang="en-US" sz="1200" b="1"/>
              <a:t>Context Relevance</a:t>
            </a:r>
            <a:r>
              <a:rPr lang="en-US" sz="1200"/>
              <a:t>: how effective is search at retrieving relevant context? This may involve metadata search, keyword search, semantic/vector search, and re-ranking search results.</a:t>
            </a:r>
          </a:p>
          <a:p>
            <a:pPr marL="171450" indent="-171450">
              <a:buFont typeface="Arial" panose="020B0604020202020204" pitchFamily="34" charset="0"/>
              <a:buChar char="•"/>
            </a:pPr>
            <a:r>
              <a:rPr lang="en-US" sz="1200" b="1" err="1"/>
              <a:t>Groundedness</a:t>
            </a:r>
            <a:r>
              <a:rPr lang="en-US" sz="1200"/>
              <a:t>: given the query and context, is each sentence in the generated output based upon the context or was it produced from the model’s prior knowledge or hallucinated?</a:t>
            </a:r>
          </a:p>
          <a:p>
            <a:pPr marL="171450" indent="-171450">
              <a:buFont typeface="Arial" panose="020B0604020202020204" pitchFamily="34" charset="0"/>
              <a:buChar char="•"/>
            </a:pPr>
            <a:r>
              <a:rPr lang="en-US" sz="1200" b="1"/>
              <a:t>Answer Relevance</a:t>
            </a:r>
            <a:r>
              <a:rPr lang="en-US" sz="1200"/>
              <a:t>: given the query and context, how well did the model actually answer the question?</a:t>
            </a:r>
          </a:p>
          <a:p>
            <a:endParaRPr lang="en-US" sz="1200"/>
          </a:p>
          <a:p>
            <a:pPr>
              <a:spcBef>
                <a:spcPts val="600"/>
              </a:spcBef>
              <a:spcAft>
                <a:spcPts val="600"/>
              </a:spcAft>
            </a:pPr>
            <a:r>
              <a:rPr lang="en-US" sz="1400" b="1">
                <a:solidFill>
                  <a:schemeClr val="accent1"/>
                </a:solidFill>
              </a:rPr>
              <a:t>RAG Evaluation Tools</a:t>
            </a:r>
          </a:p>
          <a:p>
            <a:pPr marL="114300" indent="-114300">
              <a:buFont typeface="Arial" panose="020B0604020202020204" pitchFamily="34" charset="0"/>
              <a:buChar char="•"/>
            </a:pPr>
            <a:r>
              <a:rPr lang="en-US" sz="1200" err="1">
                <a:hlinkClick r:id="rId3"/>
              </a:rPr>
              <a:t>TruLens</a:t>
            </a:r>
            <a:r>
              <a:rPr lang="en-US" sz="1200">
                <a:hlinkClick r:id="rId3"/>
              </a:rPr>
              <a:t>: Evals and Tracing for Agents</a:t>
            </a:r>
            <a:endParaRPr lang="en-US" sz="1200"/>
          </a:p>
          <a:p>
            <a:pPr marL="114300" indent="-114300">
              <a:buFont typeface="Arial" panose="020B0604020202020204" pitchFamily="34" charset="0"/>
              <a:buChar char="•"/>
            </a:pPr>
            <a:r>
              <a:rPr lang="en-US" sz="1200">
                <a:hlinkClick r:id="rId4"/>
              </a:rPr>
              <a:t>Ragas</a:t>
            </a:r>
            <a:endParaRPr lang="en-US" sz="1200"/>
          </a:p>
          <a:p>
            <a:pPr marL="114300" indent="-114300">
              <a:buFont typeface="Arial" panose="020B0604020202020204" pitchFamily="34" charset="0"/>
              <a:buChar char="•"/>
            </a:pPr>
            <a:endParaRPr lang="en-US" sz="1200"/>
          </a:p>
        </p:txBody>
      </p:sp>
      <p:pic>
        <p:nvPicPr>
          <p:cNvPr id="5" name="Picture 4">
            <a:extLst>
              <a:ext uri="{FF2B5EF4-FFF2-40B4-BE49-F238E27FC236}">
                <a16:creationId xmlns:a16="http://schemas.microsoft.com/office/drawing/2014/main" id="{FE958445-C03A-37E1-152D-52A8E7244838}"/>
              </a:ext>
            </a:extLst>
          </p:cNvPr>
          <p:cNvPicPr>
            <a:picLocks noChangeAspect="1"/>
          </p:cNvPicPr>
          <p:nvPr/>
        </p:nvPicPr>
        <p:blipFill>
          <a:blip r:embed="rId5">
            <a:clrChange>
              <a:clrFrom>
                <a:srgbClr val="FFFFFF"/>
              </a:clrFrom>
              <a:clrTo>
                <a:srgbClr val="FFFFFF">
                  <a:alpha val="0"/>
                </a:srgbClr>
              </a:clrTo>
            </a:clrChange>
          </a:blip>
          <a:stretch>
            <a:fillRect/>
          </a:stretch>
        </p:blipFill>
        <p:spPr>
          <a:xfrm>
            <a:off x="6341609" y="1416190"/>
            <a:ext cx="4981395" cy="2693571"/>
          </a:xfrm>
          <a:prstGeom prst="rect">
            <a:avLst/>
          </a:prstGeom>
        </p:spPr>
      </p:pic>
      <p:pic>
        <p:nvPicPr>
          <p:cNvPr id="7" name="Picture 6">
            <a:extLst>
              <a:ext uri="{FF2B5EF4-FFF2-40B4-BE49-F238E27FC236}">
                <a16:creationId xmlns:a16="http://schemas.microsoft.com/office/drawing/2014/main" id="{CC8599F9-D4B8-1CB7-DCB4-100DB1F2771C}"/>
              </a:ext>
            </a:extLst>
          </p:cNvPr>
          <p:cNvPicPr>
            <a:picLocks noChangeAspect="1"/>
          </p:cNvPicPr>
          <p:nvPr/>
        </p:nvPicPr>
        <p:blipFill>
          <a:blip r:embed="rId6">
            <a:clrChange>
              <a:clrFrom>
                <a:srgbClr val="FFFFFF"/>
              </a:clrFrom>
              <a:clrTo>
                <a:srgbClr val="FFFFFF">
                  <a:alpha val="0"/>
                </a:srgbClr>
              </a:clrTo>
            </a:clrChange>
          </a:blip>
          <a:stretch>
            <a:fillRect/>
          </a:stretch>
        </p:blipFill>
        <p:spPr>
          <a:xfrm>
            <a:off x="6304248" y="4099949"/>
            <a:ext cx="5152493" cy="1921185"/>
          </a:xfrm>
          <a:prstGeom prst="rect">
            <a:avLst/>
          </a:prstGeom>
        </p:spPr>
      </p:pic>
      <p:sp>
        <p:nvSpPr>
          <p:cNvPr id="9" name="TextBox 8">
            <a:extLst>
              <a:ext uri="{FF2B5EF4-FFF2-40B4-BE49-F238E27FC236}">
                <a16:creationId xmlns:a16="http://schemas.microsoft.com/office/drawing/2014/main" id="{C3C760B4-DE36-41BA-C8CA-8717BE02EE05}"/>
              </a:ext>
            </a:extLst>
          </p:cNvPr>
          <p:cNvSpPr txBox="1"/>
          <p:nvPr/>
        </p:nvSpPr>
        <p:spPr>
          <a:xfrm>
            <a:off x="8233777" y="5929510"/>
            <a:ext cx="1293433" cy="246221"/>
          </a:xfrm>
          <a:prstGeom prst="rect">
            <a:avLst/>
          </a:prstGeom>
          <a:noFill/>
        </p:spPr>
        <p:txBody>
          <a:bodyPr wrap="square">
            <a:spAutoFit/>
          </a:bodyPr>
          <a:lstStyle/>
          <a:p>
            <a:r>
              <a:rPr lang="en-US" sz="1000"/>
              <a:t>Source: </a:t>
            </a:r>
            <a:r>
              <a:rPr lang="en-US" sz="1000" err="1">
                <a:hlinkClick r:id="rId3"/>
              </a:rPr>
              <a:t>TruLens</a:t>
            </a:r>
            <a:endParaRPr lang="en-US" sz="1000"/>
          </a:p>
        </p:txBody>
      </p:sp>
    </p:spTree>
    <p:extLst>
      <p:ext uri="{BB962C8B-B14F-4D97-AF65-F5344CB8AC3E}">
        <p14:creationId xmlns:p14="http://schemas.microsoft.com/office/powerpoint/2010/main" val="253917609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4DF341-462D-4AB4-A446-42CD57B49DE7}"/>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E4FCB6F4-B3AA-F79C-AD26-0D8E51B5726D}"/>
              </a:ext>
            </a:extLst>
          </p:cNvPr>
          <p:cNvSpPr>
            <a:spLocks noGrp="1"/>
          </p:cNvSpPr>
          <p:nvPr>
            <p:ph type="title"/>
          </p:nvPr>
        </p:nvSpPr>
        <p:spPr>
          <a:xfrm>
            <a:off x="509365" y="381000"/>
            <a:ext cx="11301634" cy="3915092"/>
          </a:xfrm>
        </p:spPr>
        <p:txBody>
          <a:bodyPr/>
          <a:lstStyle/>
          <a:p>
            <a:r>
              <a:rPr lang="en-US"/>
              <a:t>Prompt Evaluation</a:t>
            </a:r>
          </a:p>
        </p:txBody>
      </p:sp>
    </p:spTree>
    <p:extLst>
      <p:ext uri="{BB962C8B-B14F-4D97-AF65-F5344CB8AC3E}">
        <p14:creationId xmlns:p14="http://schemas.microsoft.com/office/powerpoint/2010/main" val="3704177392"/>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5C5C2E-04F2-99FB-93B2-6AC5C07C58D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6145845-06B8-6B45-EA40-D320E5B2A323}"/>
              </a:ext>
            </a:extLst>
          </p:cNvPr>
          <p:cNvSpPr>
            <a:spLocks noGrp="1"/>
          </p:cNvSpPr>
          <p:nvPr>
            <p:ph type="title"/>
          </p:nvPr>
        </p:nvSpPr>
        <p:spPr/>
        <p:txBody>
          <a:bodyPr/>
          <a:lstStyle/>
          <a:p>
            <a:r>
              <a:rPr lang="en-US"/>
              <a:t>Prompt Evaluation Tools</a:t>
            </a:r>
          </a:p>
        </p:txBody>
      </p:sp>
      <p:graphicFrame>
        <p:nvGraphicFramePr>
          <p:cNvPr id="4" name="Table 3">
            <a:extLst>
              <a:ext uri="{FF2B5EF4-FFF2-40B4-BE49-F238E27FC236}">
                <a16:creationId xmlns:a16="http://schemas.microsoft.com/office/drawing/2014/main" id="{1EA1DDD6-7396-930B-B892-484D61790D16}"/>
              </a:ext>
            </a:extLst>
          </p:cNvPr>
          <p:cNvGraphicFramePr>
            <a:graphicFrameLocks noGrp="1"/>
          </p:cNvGraphicFramePr>
          <p:nvPr>
            <p:extLst>
              <p:ext uri="{D42A27DB-BD31-4B8C-83A1-F6EECF244321}">
                <p14:modId xmlns:p14="http://schemas.microsoft.com/office/powerpoint/2010/main" val="2726915324"/>
              </p:ext>
            </p:extLst>
          </p:nvPr>
        </p:nvGraphicFramePr>
        <p:xfrm>
          <a:off x="467731" y="683699"/>
          <a:ext cx="11343269" cy="5715000"/>
        </p:xfrm>
        <a:graphic>
          <a:graphicData uri="http://schemas.openxmlformats.org/drawingml/2006/table">
            <a:tbl>
              <a:tblPr firstRow="1">
                <a:tableStyleId>{A0BC3CC4-8867-4C89-9D3F-A6A6B9ED4035}</a:tableStyleId>
              </a:tblPr>
              <a:tblGrid>
                <a:gridCol w="1526926">
                  <a:extLst>
                    <a:ext uri="{9D8B030D-6E8A-4147-A177-3AD203B41FA5}">
                      <a16:colId xmlns:a16="http://schemas.microsoft.com/office/drawing/2014/main" val="1447226720"/>
                    </a:ext>
                  </a:extLst>
                </a:gridCol>
                <a:gridCol w="9816343">
                  <a:extLst>
                    <a:ext uri="{9D8B030D-6E8A-4147-A177-3AD203B41FA5}">
                      <a16:colId xmlns:a16="http://schemas.microsoft.com/office/drawing/2014/main" val="1618801559"/>
                    </a:ext>
                  </a:extLst>
                </a:gridCol>
              </a:tblGrid>
              <a:tr h="183945">
                <a:tc>
                  <a:txBody>
                    <a:bodyPr/>
                    <a:lstStyle/>
                    <a:p>
                      <a:pPr>
                        <a:buNone/>
                      </a:pPr>
                      <a:r>
                        <a:rPr lang="en-US" sz="900"/>
                        <a:t>Tool</a:t>
                      </a:r>
                    </a:p>
                  </a:txBody>
                  <a:tcPr marL="45720" marR="45720" anchor="ctr"/>
                </a:tc>
                <a:tc>
                  <a:txBody>
                    <a:bodyPr/>
                    <a:lstStyle/>
                    <a:p>
                      <a:pPr>
                        <a:buNone/>
                      </a:pPr>
                      <a:r>
                        <a:rPr lang="en-US" sz="900"/>
                        <a:t>Description</a:t>
                      </a:r>
                    </a:p>
                  </a:txBody>
                  <a:tcPr marL="45720" marR="45720" anchor="ctr"/>
                </a:tc>
                <a:extLst>
                  <a:ext uri="{0D108BD9-81ED-4DB2-BD59-A6C34878D82A}">
                    <a16:rowId xmlns:a16="http://schemas.microsoft.com/office/drawing/2014/main" val="4149057752"/>
                  </a:ext>
                </a:extLst>
              </a:tr>
              <a:tr h="404679">
                <a:tc>
                  <a:txBody>
                    <a:bodyPr/>
                    <a:lstStyle/>
                    <a:p>
                      <a:pPr>
                        <a:buNone/>
                      </a:pPr>
                      <a:r>
                        <a:rPr lang="en-US" sz="900" b="1">
                          <a:hlinkClick r:id="rId3"/>
                        </a:rPr>
                        <a:t>OpenAI Evals</a:t>
                      </a:r>
                      <a:endParaRPr lang="en-US" sz="900" b="1"/>
                    </a:p>
                  </a:txBody>
                  <a:tcPr marL="45720" marR="45720" anchor="ctr"/>
                </a:tc>
                <a:tc>
                  <a:txBody>
                    <a:bodyPr/>
                    <a:lstStyle/>
                    <a:p>
                      <a:pPr>
                        <a:buNone/>
                      </a:pPr>
                      <a:r>
                        <a:rPr lang="en-US" sz="900"/>
                        <a:t>Open-source framework for evaluating LLMs and LLM systems with existing registry of benchmarks. Supports custom eval creation via YAML/JSON (no code required for basic evals), model-graded evaluations, completion function protocol for advanced use cases (prompt chains, tool-using agents), and integration with the OpenAI Dashboard for configuration and execution. Includes registry of public benchmarks and supports private evals with user data.</a:t>
                      </a:r>
                    </a:p>
                  </a:txBody>
                  <a:tcPr marL="45720" marR="45720" anchor="ctr"/>
                </a:tc>
                <a:extLst>
                  <a:ext uri="{0D108BD9-81ED-4DB2-BD59-A6C34878D82A}">
                    <a16:rowId xmlns:a16="http://schemas.microsoft.com/office/drawing/2014/main" val="4128062170"/>
                  </a:ext>
                </a:extLst>
              </a:tr>
              <a:tr h="404679">
                <a:tc>
                  <a:txBody>
                    <a:bodyPr/>
                    <a:lstStyle/>
                    <a:p>
                      <a:pPr>
                        <a:buNone/>
                      </a:pPr>
                      <a:r>
                        <a:rPr lang="en-US" sz="900" b="1">
                          <a:hlinkClick r:id="rId4"/>
                        </a:rPr>
                        <a:t>Anthropic Console Evaluations</a:t>
                      </a:r>
                      <a:endParaRPr lang="en-US" sz="900" b="1"/>
                    </a:p>
                  </a:txBody>
                  <a:tcPr marL="45720" marR="45720" anchor="ctr"/>
                </a:tc>
                <a:tc>
                  <a:txBody>
                    <a:bodyPr/>
                    <a:lstStyle/>
                    <a:p>
                      <a:pPr>
                        <a:buNone/>
                      </a:pPr>
                      <a:r>
                        <a:rPr lang="en-US" sz="900"/>
                        <a:t>Built-in prompt evaluation within the Anthropic Console featuring automatic test case generation, side-by-side output comparison, and 5-point scale grading by subject matter experts. Includes Prompt Generator (auto-generates prompts from task descriptions), Prompt Improver (automatically refines prompts using chain-of-thought reasoning and example standardization), and Evaluate feature for running test suites with CSV import or manual test cases. Enables rapid iteration and prompt versioning.</a:t>
                      </a:r>
                    </a:p>
                  </a:txBody>
                  <a:tcPr marL="45720" marR="45720" anchor="ctr"/>
                </a:tc>
                <a:extLst>
                  <a:ext uri="{0D108BD9-81ED-4DB2-BD59-A6C34878D82A}">
                    <a16:rowId xmlns:a16="http://schemas.microsoft.com/office/drawing/2014/main" val="479938128"/>
                  </a:ext>
                </a:extLst>
              </a:tr>
              <a:tr h="404679">
                <a:tc>
                  <a:txBody>
                    <a:bodyPr/>
                    <a:lstStyle/>
                    <a:p>
                      <a:pPr>
                        <a:buNone/>
                      </a:pPr>
                      <a:r>
                        <a:rPr lang="en-US" sz="900" b="1">
                          <a:hlinkClick r:id="rId5"/>
                        </a:rPr>
                        <a:t>Amazon Bedrock Evaluations</a:t>
                      </a:r>
                      <a:endParaRPr lang="en-US" sz="900" b="1"/>
                    </a:p>
                  </a:txBody>
                  <a:tcPr marL="45720" marR="45720" anchor="ctr"/>
                </a:tc>
                <a:tc>
                  <a:txBody>
                    <a:bodyPr/>
                    <a:lstStyle/>
                    <a:p>
                      <a:pPr>
                        <a:buNone/>
                      </a:pPr>
                      <a:r>
                        <a:rPr lang="en-US" sz="900"/>
                        <a:t>Comprehensive model and RAG evaluation platform with automatic and human evaluations. Supports LLM-as-a-judge, built-in metrics (accuracy, robustness, toxicity, correctness, completeness, faithfulness), and custom datasets. Enables comparison of foundation models and evaluation of end-to-end RAG workflows from Bedrock Knowledge Bases or custom systems.</a:t>
                      </a:r>
                    </a:p>
                  </a:txBody>
                  <a:tcPr marL="45720" marR="45720" anchor="ctr"/>
                </a:tc>
                <a:extLst>
                  <a:ext uri="{0D108BD9-81ED-4DB2-BD59-A6C34878D82A}">
                    <a16:rowId xmlns:a16="http://schemas.microsoft.com/office/drawing/2014/main" val="173441296"/>
                  </a:ext>
                </a:extLst>
              </a:tr>
              <a:tr h="294312">
                <a:tc>
                  <a:txBody>
                    <a:bodyPr/>
                    <a:lstStyle/>
                    <a:p>
                      <a:pPr>
                        <a:buNone/>
                      </a:pPr>
                      <a:r>
                        <a:rPr lang="en-US" sz="900" b="1">
                          <a:hlinkClick r:id="rId6"/>
                        </a:rPr>
                        <a:t>Amazon Bedrock Prompt Management</a:t>
                      </a:r>
                      <a:endParaRPr lang="en-US" sz="900" b="1"/>
                    </a:p>
                  </a:txBody>
                  <a:tcPr marL="45720" marR="45720" anchor="ctr"/>
                </a:tc>
                <a:tc>
                  <a:txBody>
                    <a:bodyPr/>
                    <a:lstStyle/>
                    <a:p>
                      <a:pPr>
                        <a:buNone/>
                      </a:pPr>
                      <a:r>
                        <a:rPr lang="en-US" sz="900"/>
                        <a:t>Simplifies creation, evaluation, versioning, and deployment of prompts. Features side-by-side comparison of up to 3 prompt variants, prompt optimization to automatically rewrite prompts for better accuracy, and metadata tracking for enterprise management. Integrated with Bedrock Runtime APIs for serverless execution.</a:t>
                      </a:r>
                    </a:p>
                  </a:txBody>
                  <a:tcPr marL="45720" marR="45720" anchor="ctr"/>
                </a:tc>
                <a:extLst>
                  <a:ext uri="{0D108BD9-81ED-4DB2-BD59-A6C34878D82A}">
                    <a16:rowId xmlns:a16="http://schemas.microsoft.com/office/drawing/2014/main" val="2884977675"/>
                  </a:ext>
                </a:extLst>
              </a:tr>
              <a:tr h="404679">
                <a:tc>
                  <a:txBody>
                    <a:bodyPr/>
                    <a:lstStyle/>
                    <a:p>
                      <a:pPr>
                        <a:buNone/>
                      </a:pPr>
                      <a:r>
                        <a:rPr lang="it-IT" sz="900" b="1">
                          <a:hlinkClick r:id="rId7"/>
                        </a:rPr>
                        <a:t>Vertex AI Gen AI Evaluation Service</a:t>
                      </a:r>
                      <a:endParaRPr lang="it-IT" sz="900" b="1"/>
                    </a:p>
                  </a:txBody>
                  <a:tcPr marL="45720" marR="45720" anchor="ctr"/>
                </a:tc>
                <a:tc>
                  <a:txBody>
                    <a:bodyPr/>
                    <a:lstStyle/>
                    <a:p>
                      <a:pPr>
                        <a:buNone/>
                      </a:pPr>
                      <a:r>
                        <a:rPr lang="en-US" sz="900"/>
                        <a:t>Enterprise-grade evaluation platform supporting adaptive rubrics (unique pass/fail tests per prompt), static rubrics, computation-based metrics (ROUGE, BLEU), and custom Python functions. Enables model migrations, head-to-head comparisons, prompt improvement testing, and agent evaluation with trajectory analysis. Integrated with Vertex AI Experiments for tracking.</a:t>
                      </a:r>
                    </a:p>
                  </a:txBody>
                  <a:tcPr marL="45720" marR="45720" anchor="ctr"/>
                </a:tc>
                <a:extLst>
                  <a:ext uri="{0D108BD9-81ED-4DB2-BD59-A6C34878D82A}">
                    <a16:rowId xmlns:a16="http://schemas.microsoft.com/office/drawing/2014/main" val="1488538945"/>
                  </a:ext>
                </a:extLst>
              </a:tr>
              <a:tr h="294312">
                <a:tc>
                  <a:txBody>
                    <a:bodyPr/>
                    <a:lstStyle/>
                    <a:p>
                      <a:pPr>
                        <a:buNone/>
                      </a:pPr>
                      <a:r>
                        <a:rPr lang="en-US" sz="900" b="1">
                          <a:hlinkClick r:id="rId8"/>
                        </a:rPr>
                        <a:t>Vertex AI Prompt Optimizer</a:t>
                      </a:r>
                      <a:endParaRPr lang="en-US" sz="900" b="1"/>
                    </a:p>
                  </a:txBody>
                  <a:tcPr marL="45720" marR="45720" anchor="ctr"/>
                </a:tc>
                <a:tc>
                  <a:txBody>
                    <a:bodyPr/>
                    <a:lstStyle/>
                    <a:p>
                      <a:pPr>
                        <a:buNone/>
                      </a:pPr>
                      <a:r>
                        <a:rPr lang="en-US" sz="900"/>
                        <a:t>Automated prompt engineering service with zero-shot (fast, real-time optimization) and data-driven (iterative batch optimization) methods. Uses LLM-based optimization algorithm where optimizer and evaluator models work together to find best prompts based on specified evaluation metrics. Built specifically for Gemini and Google models.</a:t>
                      </a:r>
                    </a:p>
                  </a:txBody>
                  <a:tcPr marL="45720" marR="45720" anchor="ctr"/>
                </a:tc>
                <a:extLst>
                  <a:ext uri="{0D108BD9-81ED-4DB2-BD59-A6C34878D82A}">
                    <a16:rowId xmlns:a16="http://schemas.microsoft.com/office/drawing/2014/main" val="1812789824"/>
                  </a:ext>
                </a:extLst>
              </a:tr>
              <a:tr h="404679">
                <a:tc>
                  <a:txBody>
                    <a:bodyPr/>
                    <a:lstStyle/>
                    <a:p>
                      <a:pPr>
                        <a:buNone/>
                      </a:pPr>
                      <a:r>
                        <a:rPr lang="en-US" sz="900" b="1">
                          <a:hlinkClick r:id="rId9"/>
                        </a:rPr>
                        <a:t>Azure AI Foundry Evaluations</a:t>
                      </a:r>
                      <a:endParaRPr lang="en-US" sz="900" b="1"/>
                    </a:p>
                  </a:txBody>
                  <a:tcPr marL="45720" marR="45720" anchor="ctr"/>
                </a:tc>
                <a:tc>
                  <a:txBody>
                    <a:bodyPr/>
                    <a:lstStyle/>
                    <a:p>
                      <a:pPr>
                        <a:buNone/>
                      </a:pPr>
                      <a:r>
                        <a:rPr lang="en-US" sz="900"/>
                        <a:t>Unified platform for evaluating generative AI models and applications against substantial datasets. Provides built-in quality evaluators (</a:t>
                      </a:r>
                      <a:r>
                        <a:rPr lang="en-US" sz="900" err="1"/>
                        <a:t>groundedness</a:t>
                      </a:r>
                      <a:r>
                        <a:rPr lang="en-US" sz="900"/>
                        <a:t>, relevance, coherence, fluency), risk and safety evaluators (hate, violence, self-harm, sexual content), and custom evaluation flows. Includes evaluator library with Microsoft-curated metrics and human evaluation workflows.</a:t>
                      </a:r>
                    </a:p>
                  </a:txBody>
                  <a:tcPr marL="45720" marR="45720" anchor="ctr"/>
                </a:tc>
                <a:extLst>
                  <a:ext uri="{0D108BD9-81ED-4DB2-BD59-A6C34878D82A}">
                    <a16:rowId xmlns:a16="http://schemas.microsoft.com/office/drawing/2014/main" val="1406246084"/>
                  </a:ext>
                </a:extLst>
              </a:tr>
              <a:tr h="294312">
                <a:tc>
                  <a:txBody>
                    <a:bodyPr/>
                    <a:lstStyle/>
                    <a:p>
                      <a:pPr>
                        <a:buNone/>
                      </a:pPr>
                      <a:r>
                        <a:rPr lang="en-US" sz="900" b="1">
                          <a:hlinkClick r:id="rId10"/>
                        </a:rPr>
                        <a:t>Azure AI Prompt Flow</a:t>
                      </a:r>
                      <a:endParaRPr lang="en-US" sz="900" b="1"/>
                    </a:p>
                  </a:txBody>
                  <a:tcPr marL="45720" marR="45720" anchor="ctr"/>
                </a:tc>
                <a:tc>
                  <a:txBody>
                    <a:bodyPr/>
                    <a:lstStyle/>
                    <a:p>
                      <a:pPr>
                        <a:buNone/>
                      </a:pPr>
                      <a:r>
                        <a:rPr lang="en-US" sz="900"/>
                        <a:t>Visual workflow orchestration tool for LLM-based applications. Features interactive authoring experience, prompt variant creation and comparison, built-in evaluation flows, comprehensive resource library, and enterprise-ready deployment. Enables development, testing, tuning, and production deployment of flows with team collaboration.</a:t>
                      </a:r>
                    </a:p>
                  </a:txBody>
                  <a:tcPr marL="45720" marR="45720" anchor="ctr"/>
                </a:tc>
                <a:extLst>
                  <a:ext uri="{0D108BD9-81ED-4DB2-BD59-A6C34878D82A}">
                    <a16:rowId xmlns:a16="http://schemas.microsoft.com/office/drawing/2014/main" val="3394745605"/>
                  </a:ext>
                </a:extLst>
              </a:tr>
              <a:tr h="404679">
                <a:tc>
                  <a:txBody>
                    <a:bodyPr/>
                    <a:lstStyle/>
                    <a:p>
                      <a:pPr>
                        <a:buNone/>
                      </a:pPr>
                      <a:r>
                        <a:rPr lang="en-US" sz="900" b="1" err="1">
                          <a:hlinkClick r:id="rId11"/>
                        </a:rPr>
                        <a:t>LangSmith</a:t>
                      </a:r>
                      <a:endParaRPr lang="en-US" sz="900" b="1"/>
                    </a:p>
                  </a:txBody>
                  <a:tcPr marL="45720" marR="45720" anchor="ctr"/>
                </a:tc>
                <a:tc>
                  <a:txBody>
                    <a:bodyPr/>
                    <a:lstStyle/>
                    <a:p>
                      <a:pPr>
                        <a:buNone/>
                      </a:pPr>
                      <a:r>
                        <a:rPr lang="en-US" sz="900"/>
                        <a:t>Unified observability and evaluation platform for LLM applications. Provides full trace logging with step-by-step visibility, instant evaluations with LLM-as-Judge and human feedback, prompt engineering via Playground and Prompt Canvas, and production monitoring with dashboards for costs, latency, and quality. Framework-agnostic and works with any LLM app via OpenTelemetry.</a:t>
                      </a:r>
                    </a:p>
                  </a:txBody>
                  <a:tcPr marL="45720" marR="45720" anchor="ctr"/>
                </a:tc>
                <a:extLst>
                  <a:ext uri="{0D108BD9-81ED-4DB2-BD59-A6C34878D82A}">
                    <a16:rowId xmlns:a16="http://schemas.microsoft.com/office/drawing/2014/main" val="1903534311"/>
                  </a:ext>
                </a:extLst>
              </a:tr>
              <a:tr h="404679">
                <a:tc>
                  <a:txBody>
                    <a:bodyPr/>
                    <a:lstStyle/>
                    <a:p>
                      <a:pPr>
                        <a:buNone/>
                      </a:pPr>
                      <a:r>
                        <a:rPr lang="en-US" sz="900" b="1">
                          <a:hlinkClick r:id="rId12"/>
                        </a:rPr>
                        <a:t>W&amp;B Weave</a:t>
                      </a:r>
                      <a:endParaRPr lang="en-US" sz="900" b="1"/>
                    </a:p>
                  </a:txBody>
                  <a:tcPr marL="45720" marR="45720" anchor="ctr"/>
                </a:tc>
                <a:tc>
                  <a:txBody>
                    <a:bodyPr/>
                    <a:lstStyle/>
                    <a:p>
                      <a:pPr>
                        <a:buNone/>
                      </a:pPr>
                      <a:r>
                        <a:rPr lang="en-US" sz="900"/>
                        <a:t>Comprehensive toolkit for tracking, evaluating, and deploying LLM applications. Features automatic tracing of inputs/outputs/metadata, evaluation framework with custom and pre-built scorers, LLM Playground for experimentation, leaderboard aggregation, and multi-modal support (text, code, documents, images, audio). Integrates with numerous LLM providers and frameworks.</a:t>
                      </a:r>
                    </a:p>
                  </a:txBody>
                  <a:tcPr marL="45720" marR="45720" anchor="ctr"/>
                </a:tc>
                <a:extLst>
                  <a:ext uri="{0D108BD9-81ED-4DB2-BD59-A6C34878D82A}">
                    <a16:rowId xmlns:a16="http://schemas.microsoft.com/office/drawing/2014/main" val="1973782847"/>
                  </a:ext>
                </a:extLst>
              </a:tr>
              <a:tr h="404679">
                <a:tc>
                  <a:txBody>
                    <a:bodyPr/>
                    <a:lstStyle/>
                    <a:p>
                      <a:pPr>
                        <a:buNone/>
                      </a:pPr>
                      <a:r>
                        <a:rPr lang="en-US" sz="900" b="1" err="1">
                          <a:hlinkClick r:id="rId13"/>
                        </a:rPr>
                        <a:t>Helicone</a:t>
                      </a:r>
                      <a:endParaRPr lang="en-US" sz="900" b="1"/>
                    </a:p>
                  </a:txBody>
                  <a:tcPr marL="45720" marR="45720" anchor="ctr"/>
                </a:tc>
                <a:tc>
                  <a:txBody>
                    <a:bodyPr/>
                    <a:lstStyle/>
                    <a:p>
                      <a:pPr>
                        <a:buNone/>
                      </a:pPr>
                      <a:r>
                        <a:rPr lang="en-US" sz="900"/>
                        <a:t>Open-source LLM observability platform with one-line integration. Offers prompt versioning and experiments with production data, LLM-as-a-judge and custom evaluators, datasets for testing, prompt management via UI, and AI Gateway with caching and rate limiting. Provides 100k free requests monthly. Supports OpenAI, Anthropic, Azure, Google, and open-source models.</a:t>
                      </a:r>
                    </a:p>
                  </a:txBody>
                  <a:tcPr marL="45720" marR="45720" anchor="ctr"/>
                </a:tc>
                <a:extLst>
                  <a:ext uri="{0D108BD9-81ED-4DB2-BD59-A6C34878D82A}">
                    <a16:rowId xmlns:a16="http://schemas.microsoft.com/office/drawing/2014/main" val="1228575488"/>
                  </a:ext>
                </a:extLst>
              </a:tr>
              <a:tr h="294312">
                <a:tc>
                  <a:txBody>
                    <a:bodyPr/>
                    <a:lstStyle/>
                    <a:p>
                      <a:pPr>
                        <a:buNone/>
                      </a:pPr>
                      <a:r>
                        <a:rPr lang="en-US" sz="900" b="1" err="1">
                          <a:hlinkClick r:id="rId14"/>
                        </a:rPr>
                        <a:t>Langfuse</a:t>
                      </a:r>
                      <a:endParaRPr lang="en-US" sz="900" b="1"/>
                    </a:p>
                  </a:txBody>
                  <a:tcPr marL="45720" marR="45720" anchor="ctr"/>
                </a:tc>
                <a:tc>
                  <a:txBody>
                    <a:bodyPr/>
                    <a:lstStyle/>
                    <a:p>
                      <a:pPr>
                        <a:buNone/>
                      </a:pPr>
                      <a:r>
                        <a:rPr lang="en-US" sz="900"/>
                        <a:t>Open-source LLM engineering platform for observability, metrics, evaluations, and prompt management. Provides detailed tracing, dataset creation and versioning, evaluation capabilities with custom scoring, prompt management with versioning, and production monitoring. Integrates with </a:t>
                      </a:r>
                      <a:r>
                        <a:rPr lang="en-US" sz="900" err="1"/>
                        <a:t>LangChain</a:t>
                      </a:r>
                      <a:r>
                        <a:rPr lang="en-US" sz="900"/>
                        <a:t>, </a:t>
                      </a:r>
                      <a:r>
                        <a:rPr lang="en-US" sz="900" err="1"/>
                        <a:t>LlamaIndex</a:t>
                      </a:r>
                      <a:r>
                        <a:rPr lang="en-US" sz="900"/>
                        <a:t>, OpenAI, and other frameworks.</a:t>
                      </a:r>
                    </a:p>
                  </a:txBody>
                  <a:tcPr marL="45720" marR="45720" anchor="ctr"/>
                </a:tc>
                <a:extLst>
                  <a:ext uri="{0D108BD9-81ED-4DB2-BD59-A6C34878D82A}">
                    <a16:rowId xmlns:a16="http://schemas.microsoft.com/office/drawing/2014/main" val="3817409340"/>
                  </a:ext>
                </a:extLst>
              </a:tr>
            </a:tbl>
          </a:graphicData>
        </a:graphic>
      </p:graphicFrame>
    </p:spTree>
    <p:extLst>
      <p:ext uri="{BB962C8B-B14F-4D97-AF65-F5344CB8AC3E}">
        <p14:creationId xmlns:p14="http://schemas.microsoft.com/office/powerpoint/2010/main" val="1135980753"/>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F6D778-1DCA-E7AF-F49E-93ED4635AF8C}"/>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22BF09AF-06E8-3103-AEA7-7B3FF80BA19D}"/>
              </a:ext>
            </a:extLst>
          </p:cNvPr>
          <p:cNvSpPr>
            <a:spLocks noGrp="1"/>
          </p:cNvSpPr>
          <p:nvPr>
            <p:ph type="title"/>
          </p:nvPr>
        </p:nvSpPr>
        <p:spPr>
          <a:xfrm>
            <a:off x="509365" y="381000"/>
            <a:ext cx="11301634" cy="3915092"/>
          </a:xfrm>
        </p:spPr>
        <p:txBody>
          <a:bodyPr/>
          <a:lstStyle/>
          <a:p>
            <a:r>
              <a:rPr lang="en-US"/>
              <a:t>Agent Evaluation</a:t>
            </a:r>
          </a:p>
        </p:txBody>
      </p:sp>
    </p:spTree>
    <p:extLst>
      <p:ext uri="{BB962C8B-B14F-4D97-AF65-F5344CB8AC3E}">
        <p14:creationId xmlns:p14="http://schemas.microsoft.com/office/powerpoint/2010/main" val="3654809642"/>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61B814-64CC-96C9-2FEF-C64DE654700C}"/>
              </a:ext>
            </a:extLst>
          </p:cNvPr>
          <p:cNvSpPr>
            <a:spLocks noGrp="1"/>
          </p:cNvSpPr>
          <p:nvPr>
            <p:ph type="title"/>
          </p:nvPr>
        </p:nvSpPr>
        <p:spPr/>
        <p:txBody>
          <a:bodyPr/>
          <a:lstStyle/>
          <a:p>
            <a:r>
              <a:rPr lang="en-US"/>
              <a:t>Agent Evaluation Tools</a:t>
            </a:r>
          </a:p>
        </p:txBody>
      </p:sp>
      <p:graphicFrame>
        <p:nvGraphicFramePr>
          <p:cNvPr id="4" name="Table 3">
            <a:extLst>
              <a:ext uri="{FF2B5EF4-FFF2-40B4-BE49-F238E27FC236}">
                <a16:creationId xmlns:a16="http://schemas.microsoft.com/office/drawing/2014/main" id="{281176C2-EEA1-A650-33DF-50A6F6708621}"/>
              </a:ext>
            </a:extLst>
          </p:cNvPr>
          <p:cNvGraphicFramePr>
            <a:graphicFrameLocks noGrp="1"/>
          </p:cNvGraphicFramePr>
          <p:nvPr>
            <p:extLst>
              <p:ext uri="{D42A27DB-BD31-4B8C-83A1-F6EECF244321}">
                <p14:modId xmlns:p14="http://schemas.microsoft.com/office/powerpoint/2010/main" val="467078709"/>
              </p:ext>
            </p:extLst>
          </p:nvPr>
        </p:nvGraphicFramePr>
        <p:xfrm>
          <a:off x="381000" y="948715"/>
          <a:ext cx="11430000" cy="5394452"/>
        </p:xfrm>
        <a:graphic>
          <a:graphicData uri="http://schemas.openxmlformats.org/drawingml/2006/table">
            <a:tbl>
              <a:tblPr firstRow="1" firstCol="1" bandRow="1">
                <a:tableStyleId>{A0BC3CC4-8867-4C89-9D3F-A6A6B9ED4035}</a:tableStyleId>
              </a:tblPr>
              <a:tblGrid>
                <a:gridCol w="1087939">
                  <a:extLst>
                    <a:ext uri="{9D8B030D-6E8A-4147-A177-3AD203B41FA5}">
                      <a16:colId xmlns:a16="http://schemas.microsoft.com/office/drawing/2014/main" val="4052860816"/>
                    </a:ext>
                  </a:extLst>
                </a:gridCol>
                <a:gridCol w="1457141">
                  <a:extLst>
                    <a:ext uri="{9D8B030D-6E8A-4147-A177-3AD203B41FA5}">
                      <a16:colId xmlns:a16="http://schemas.microsoft.com/office/drawing/2014/main" val="408379991"/>
                    </a:ext>
                  </a:extLst>
                </a:gridCol>
                <a:gridCol w="3970266">
                  <a:extLst>
                    <a:ext uri="{9D8B030D-6E8A-4147-A177-3AD203B41FA5}">
                      <a16:colId xmlns:a16="http://schemas.microsoft.com/office/drawing/2014/main" val="90879696"/>
                    </a:ext>
                  </a:extLst>
                </a:gridCol>
                <a:gridCol w="4914654">
                  <a:extLst>
                    <a:ext uri="{9D8B030D-6E8A-4147-A177-3AD203B41FA5}">
                      <a16:colId xmlns:a16="http://schemas.microsoft.com/office/drawing/2014/main" val="2948304659"/>
                    </a:ext>
                  </a:extLst>
                </a:gridCol>
              </a:tblGrid>
              <a:tr h="0">
                <a:tc>
                  <a:txBody>
                    <a:bodyPr/>
                    <a:lstStyle/>
                    <a:p>
                      <a:pPr marL="0" marR="0">
                        <a:lnSpc>
                          <a:spcPct val="115000"/>
                        </a:lnSpc>
                        <a:spcAft>
                          <a:spcPts val="800"/>
                        </a:spcAft>
                        <a:buNone/>
                      </a:pPr>
                      <a:r>
                        <a:rPr lang="en-US" sz="1000" kern="100">
                          <a:effectLst/>
                        </a:rPr>
                        <a:t>Provider Name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Tool</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Key Agent Metrics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Description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635354032"/>
                  </a:ext>
                </a:extLst>
              </a:tr>
              <a:tr h="0">
                <a:tc>
                  <a:txBody>
                    <a:bodyPr/>
                    <a:lstStyle/>
                    <a:p>
                      <a:pPr marL="0" marR="0">
                        <a:lnSpc>
                          <a:spcPct val="115000"/>
                        </a:lnSpc>
                        <a:spcAft>
                          <a:spcPts val="800"/>
                        </a:spcAft>
                        <a:buNone/>
                      </a:pPr>
                      <a:r>
                        <a:rPr lang="en-US" sz="1000" kern="100">
                          <a:effectLst/>
                        </a:rPr>
                        <a:t>Amazon (AWS)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u="sng" kern="100">
                          <a:effectLst/>
                          <a:hlinkClick r:id="rId3"/>
                        </a:rPr>
                        <a:t>Amazon Bedrock AgentCore Observability</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Monitoring Metrics: Session count, latency, duration, token usage, error rates, time-to-first-token (TTFT)</a:t>
                      </a:r>
                      <a:br>
                        <a:rPr lang="en-US" sz="1000" kern="100">
                          <a:effectLst/>
                        </a:rPr>
                      </a:br>
                      <a:r>
                        <a:rPr lang="en-US" sz="1000" kern="100">
                          <a:effectLst/>
                        </a:rPr>
                        <a:t>Trace Visualization: Step-by-step execution path, intermediate outputs, tool selection patterns</a:t>
                      </a:r>
                      <a:br>
                        <a:rPr lang="en-US" sz="1000" kern="100">
                          <a:effectLst/>
                        </a:rPr>
                      </a:br>
                      <a:r>
                        <a:rPr lang="en-US" sz="1000" kern="100">
                          <a:effectLst/>
                        </a:rPr>
                        <a:t>Performance: End-to-end latency across workflows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Note: Primarily observability/monitoring focused, NOT comprehensive evaluation. Preview release (announced July 2025). Provides detailed visualizations of agent workflow steps with OpenTelemetry-compatible telemetry. CloudWatch integration with GenAI Observability dashboards. Works for agents on AgentCore Runtime, EC2, EKS, Lambda. AWS acknowledges it "lacks metrics specifically designed for Amazon Bedrock Agents" - community uses Ragas + Langfuse for actual evaluation.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3386373502"/>
                  </a:ext>
                </a:extLst>
              </a:tr>
              <a:tr h="0">
                <a:tc>
                  <a:txBody>
                    <a:bodyPr/>
                    <a:lstStyle/>
                    <a:p>
                      <a:pPr marL="0" marR="0">
                        <a:lnSpc>
                          <a:spcPct val="115000"/>
                        </a:lnSpc>
                        <a:spcAft>
                          <a:spcPts val="800"/>
                        </a:spcAft>
                        <a:buNone/>
                      </a:pPr>
                      <a:r>
                        <a:rPr lang="en-US" sz="1000" kern="100">
                          <a:effectLst/>
                        </a:rPr>
                        <a:t>Google Cloud</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u="sng" kern="100">
                          <a:effectLst/>
                          <a:hlinkClick r:id="rId4"/>
                        </a:rPr>
                        <a:t>Vertex AI Gen AI Evaluation Service (Agent Eval)</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Trajectory Evaluation: Exact match, in-order match, any-order match, Jaccard similarity, subsequence match, single-tool use</a:t>
                      </a:r>
                      <a:br>
                        <a:rPr lang="en-US" sz="1000" kern="100">
                          <a:effectLst/>
                        </a:rPr>
                      </a:br>
                      <a:r>
                        <a:rPr lang="en-US" sz="1000" kern="100">
                          <a:effectLst/>
                        </a:rPr>
                        <a:t>Final Response: Goal achievement, response quality</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Public preview feature for comprehensive agent evaluation with both trajectory analysis (examining decision-making process and tool sequence) and final response evaluation. Supports agents built with Reasoning Engine (LangChain on Vertex AI), LangChain, LangGraph, CrewAI. Native agent inference with automatic logging to Vertex AI Experiments.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2041317562"/>
                  </a:ext>
                </a:extLst>
              </a:tr>
              <a:tr h="0">
                <a:tc>
                  <a:txBody>
                    <a:bodyPr/>
                    <a:lstStyle/>
                    <a:p>
                      <a:pPr marL="0" marR="0">
                        <a:lnSpc>
                          <a:spcPct val="115000"/>
                        </a:lnSpc>
                        <a:spcAft>
                          <a:spcPts val="800"/>
                        </a:spcAft>
                        <a:buNone/>
                      </a:pPr>
                      <a:r>
                        <a:rPr lang="en-US" sz="1000" kern="100">
                          <a:effectLst/>
                        </a:rPr>
                        <a:t>Microsoft Azure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u="sng" kern="100">
                          <a:effectLst/>
                          <a:hlinkClick r:id="rId5"/>
                        </a:rPr>
                        <a:t>Azure AI Foundry Agent Evaluations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Task Adherence: Goal alignment, completeness, relevance</a:t>
                      </a:r>
                      <a:br>
                        <a:rPr lang="en-US" sz="1000" kern="100">
                          <a:effectLst/>
                        </a:rPr>
                      </a:br>
                      <a:r>
                        <a:rPr lang="en-US" sz="1000" kern="100">
                          <a:effectLst/>
                        </a:rPr>
                        <a:t>Tool Call Accuracy: Correct tool selection, proper arguments, logical consistency</a:t>
                      </a:r>
                      <a:br>
                        <a:rPr lang="en-US" sz="1000" kern="100">
                          <a:effectLst/>
                        </a:rPr>
                      </a:br>
                      <a:r>
                        <a:rPr lang="en-US" sz="1000" kern="100">
                          <a:effectLst/>
                        </a:rPr>
                        <a:t>Intent Resolution: User goal accomplishment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Agentic metrics integrated into Azure AI Evaluation library. Evaluates agent reasoning, tool selection, and goal accomplishment using LLM-as-a-judge. Includes automated evaluations in CI/CD pipelines, confidence intervals, and significance tests. Part of unified Agent Observability solution with governance integration.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3433634181"/>
                  </a:ext>
                </a:extLst>
              </a:tr>
              <a:tr h="0">
                <a:tc>
                  <a:txBody>
                    <a:bodyPr/>
                    <a:lstStyle/>
                    <a:p>
                      <a:pPr marL="0" marR="0">
                        <a:lnSpc>
                          <a:spcPct val="115000"/>
                        </a:lnSpc>
                        <a:spcAft>
                          <a:spcPts val="800"/>
                        </a:spcAft>
                        <a:buNone/>
                      </a:pPr>
                      <a:r>
                        <a:rPr lang="en-US" sz="1000" kern="100">
                          <a:effectLst/>
                        </a:rPr>
                        <a:t>LangChain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u="sng" kern="100">
                          <a:effectLst/>
                          <a:hlinkClick r:id="rId6"/>
                        </a:rPr>
                        <a:t>LangSmith + AgentEvals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Trajectory Match: Strict, unordered, subset, superset modes</a:t>
                      </a:r>
                      <a:br>
                        <a:rPr lang="en-US" sz="1000" kern="100">
                          <a:effectLst/>
                        </a:rPr>
                      </a:br>
                      <a:r>
                        <a:rPr lang="en-US" sz="1000" kern="100">
                          <a:effectLst/>
                        </a:rPr>
                        <a:t>Tool Call Evaluation: Tool name accuracy, argument correctness</a:t>
                      </a:r>
                      <a:br>
                        <a:rPr lang="en-US" sz="1000" kern="100">
                          <a:effectLst/>
                        </a:rPr>
                      </a:br>
                      <a:r>
                        <a:rPr lang="en-US" sz="1000" kern="100">
                          <a:effectLst/>
                        </a:rPr>
                        <a:t>Step-by-Step Analysis: Per-action scoring, path efficiency</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Framework-agnostic platform with dedicated AgentEvals library for trajectory evaluation. Supports pytest and Vitest/Jest integration. Evaluates agent trajectories against expected paths using multiple comparison modes. LLM-as-a-judge for trajectory accuracy. Tracks costs, latency, and response quality with production monitoring.</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1220678972"/>
                  </a:ext>
                </a:extLst>
              </a:tr>
              <a:tr h="0">
                <a:tc>
                  <a:txBody>
                    <a:bodyPr/>
                    <a:lstStyle/>
                    <a:p>
                      <a:pPr marL="0" marR="0">
                        <a:lnSpc>
                          <a:spcPct val="115000"/>
                        </a:lnSpc>
                        <a:spcAft>
                          <a:spcPts val="800"/>
                        </a:spcAft>
                        <a:buNone/>
                      </a:pPr>
                      <a:r>
                        <a:rPr lang="en-US" sz="1000" kern="100">
                          <a:effectLst/>
                        </a:rPr>
                        <a:t>Weights &amp; Biases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u="sng" kern="100">
                          <a:effectLst/>
                          <a:hlinkClick r:id="rId7"/>
                        </a:rPr>
                        <a:t>W&amp;B Weave (Agent Support)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Trace Analysis: Multi-step workflow tracking, tool call sequences</a:t>
                      </a:r>
                      <a:br>
                        <a:rPr lang="en-US" sz="1000" kern="100">
                          <a:effectLst/>
                        </a:rPr>
                      </a:br>
                      <a:r>
                        <a:rPr lang="en-US" sz="1000" kern="100">
                          <a:effectLst/>
                        </a:rPr>
                        <a:t>Performance Metrics: Latency per step, token usage, cost per action</a:t>
                      </a:r>
                      <a:br>
                        <a:rPr lang="en-US" sz="1000" kern="100">
                          <a:effectLst/>
                        </a:rPr>
                      </a:br>
                      <a:r>
                        <a:rPr lang="en-US" sz="1000" kern="100">
                          <a:effectLst/>
                        </a:rPr>
                        <a:t>Custom Scorers: User-defined agent-specific metrics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Comprehensive toolkit with automatic tracing of agent inputs/outputs/metadata in trace trees. Supports evaluation of multi-step agent workflows with custom and pre-built scorers. Leaderboard aggregation for comparing agent performance. Integrates with numerous agent frameworks and LLM providers.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4251853817"/>
                  </a:ext>
                </a:extLst>
              </a:tr>
            </a:tbl>
          </a:graphicData>
        </a:graphic>
      </p:graphicFrame>
    </p:spTree>
    <p:extLst>
      <p:ext uri="{BB962C8B-B14F-4D97-AF65-F5344CB8AC3E}">
        <p14:creationId xmlns:p14="http://schemas.microsoft.com/office/powerpoint/2010/main" val="337890592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44D465-8460-62F0-3F7F-D8B9A32864CD}"/>
              </a:ext>
            </a:extLst>
          </p:cNvPr>
          <p:cNvSpPr>
            <a:spLocks noGrp="1"/>
          </p:cNvSpPr>
          <p:nvPr>
            <p:ph type="title"/>
          </p:nvPr>
        </p:nvSpPr>
        <p:spPr/>
        <p:txBody>
          <a:bodyPr/>
          <a:lstStyle/>
          <a:p>
            <a:r>
              <a:rPr lang="en-US"/>
              <a:t>AI Technology Stacks</a:t>
            </a:r>
          </a:p>
        </p:txBody>
      </p:sp>
      <p:sp>
        <p:nvSpPr>
          <p:cNvPr id="21" name="Text Placeholder 20">
            <a:extLst>
              <a:ext uri="{FF2B5EF4-FFF2-40B4-BE49-F238E27FC236}">
                <a16:creationId xmlns:a16="http://schemas.microsoft.com/office/drawing/2014/main" id="{7BDF21B4-2E9A-246E-F034-33191CE552EA}"/>
              </a:ext>
            </a:extLst>
          </p:cNvPr>
          <p:cNvSpPr>
            <a:spLocks noGrp="1"/>
          </p:cNvSpPr>
          <p:nvPr>
            <p:ph type="body" sz="quarter" idx="11"/>
          </p:nvPr>
        </p:nvSpPr>
        <p:spPr/>
        <p:txBody>
          <a:bodyPr/>
          <a:lstStyle/>
          <a:p>
            <a:r>
              <a:rPr lang="en-US"/>
              <a:t>AI applications can be divided into two stacks: The application stack consists of traditional web, app, database servers that run agent programs which consume models. The model tech stack consists of [GT]PUs for model training and inference. </a:t>
            </a:r>
          </a:p>
          <a:p>
            <a:endParaRPr lang="en-US"/>
          </a:p>
        </p:txBody>
      </p:sp>
      <p:sp>
        <p:nvSpPr>
          <p:cNvPr id="7" name="Rectangle: Rounded Corners 6">
            <a:extLst>
              <a:ext uri="{FF2B5EF4-FFF2-40B4-BE49-F238E27FC236}">
                <a16:creationId xmlns:a16="http://schemas.microsoft.com/office/drawing/2014/main" id="{2C9DA3E7-14C2-E29E-3169-3927294EB05D}"/>
              </a:ext>
            </a:extLst>
          </p:cNvPr>
          <p:cNvSpPr/>
          <p:nvPr/>
        </p:nvSpPr>
        <p:spPr>
          <a:xfrm>
            <a:off x="4781180" y="5907767"/>
            <a:ext cx="6411898" cy="3778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40080" tIns="91440" bIns="91440" rtlCol="0" anchor="ctr"/>
          <a:lstStyle/>
          <a:p>
            <a:r>
              <a:rPr lang="en-US" sz="1200" b="1">
                <a:solidFill>
                  <a:schemeClr val="tx1"/>
                </a:solidFill>
              </a:rPr>
              <a:t>Infrastructure for Model Training and Inference: GPUs, TPUs</a:t>
            </a:r>
          </a:p>
        </p:txBody>
      </p:sp>
      <p:sp>
        <p:nvSpPr>
          <p:cNvPr id="44" name="Rectangle: Rounded Corners 43">
            <a:extLst>
              <a:ext uri="{FF2B5EF4-FFF2-40B4-BE49-F238E27FC236}">
                <a16:creationId xmlns:a16="http://schemas.microsoft.com/office/drawing/2014/main" id="{096A51F0-2C45-3F3E-68CB-D7C43E848B56}"/>
              </a:ext>
            </a:extLst>
          </p:cNvPr>
          <p:cNvSpPr/>
          <p:nvPr/>
        </p:nvSpPr>
        <p:spPr>
          <a:xfrm>
            <a:off x="4781180" y="5502724"/>
            <a:ext cx="6411898" cy="377851"/>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lIns="640080" tIns="91440" bIns="91440" rtlCol="0" anchor="ctr"/>
          <a:lstStyle/>
          <a:p>
            <a:r>
              <a:rPr lang="en-US" sz="1200" b="1">
                <a:solidFill>
                  <a:schemeClr val="bg1"/>
                </a:solidFill>
              </a:rPr>
              <a:t>Model Training and Inference Tools</a:t>
            </a:r>
          </a:p>
        </p:txBody>
      </p:sp>
      <p:sp>
        <p:nvSpPr>
          <p:cNvPr id="45" name="Rectangle: Rounded Corners 44">
            <a:extLst>
              <a:ext uri="{FF2B5EF4-FFF2-40B4-BE49-F238E27FC236}">
                <a16:creationId xmlns:a16="http://schemas.microsoft.com/office/drawing/2014/main" id="{E5A54BDA-9E25-D7D8-B721-66EBB4194CC3}"/>
              </a:ext>
            </a:extLst>
          </p:cNvPr>
          <p:cNvSpPr/>
          <p:nvPr/>
        </p:nvSpPr>
        <p:spPr>
          <a:xfrm>
            <a:off x="4781180" y="3996164"/>
            <a:ext cx="6411898" cy="3778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40080" tIns="91440" bIns="91440" rtlCol="0" anchor="ctr"/>
          <a:lstStyle/>
          <a:p>
            <a:r>
              <a:rPr lang="en-US" sz="1200" b="1">
                <a:solidFill>
                  <a:schemeClr val="tx1"/>
                </a:solidFill>
              </a:rPr>
              <a:t>Infrastructure for Agents: Compute, Storage, Network</a:t>
            </a:r>
          </a:p>
        </p:txBody>
      </p:sp>
      <p:sp>
        <p:nvSpPr>
          <p:cNvPr id="46" name="Rectangle: Rounded Corners 45">
            <a:extLst>
              <a:ext uri="{FF2B5EF4-FFF2-40B4-BE49-F238E27FC236}">
                <a16:creationId xmlns:a16="http://schemas.microsoft.com/office/drawing/2014/main" id="{75C37282-86D5-14BA-180E-4A466B55A8A2}"/>
              </a:ext>
            </a:extLst>
          </p:cNvPr>
          <p:cNvSpPr/>
          <p:nvPr/>
        </p:nvSpPr>
        <p:spPr>
          <a:xfrm>
            <a:off x="4781180" y="5103581"/>
            <a:ext cx="6411898" cy="377851"/>
          </a:xfrm>
          <a:prstGeom prst="roundRec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lIns="640080" tIns="91440" bIns="91440" rtlCol="0" anchor="ctr"/>
          <a:lstStyle/>
          <a:p>
            <a:r>
              <a:rPr lang="en-US" sz="1200" b="1">
                <a:solidFill>
                  <a:schemeClr val="bg1"/>
                </a:solidFill>
              </a:rPr>
              <a:t>Training Data: Pre-Training, Instruction Fine-Tuning, Preference</a:t>
            </a:r>
          </a:p>
        </p:txBody>
      </p:sp>
      <p:sp>
        <p:nvSpPr>
          <p:cNvPr id="47" name="Rectangle: Rounded Corners 46">
            <a:extLst>
              <a:ext uri="{FF2B5EF4-FFF2-40B4-BE49-F238E27FC236}">
                <a16:creationId xmlns:a16="http://schemas.microsoft.com/office/drawing/2014/main" id="{4286CB2D-A2AD-D1CC-E2ED-8E2ABADBB12B}"/>
              </a:ext>
            </a:extLst>
          </p:cNvPr>
          <p:cNvSpPr/>
          <p:nvPr/>
        </p:nvSpPr>
        <p:spPr>
          <a:xfrm>
            <a:off x="4781180" y="4698543"/>
            <a:ext cx="6411898" cy="377851"/>
          </a:xfrm>
          <a:prstGeom prst="round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lIns="640080" tIns="91440" bIns="91440" rtlCol="0" anchor="ctr"/>
          <a:lstStyle/>
          <a:p>
            <a:r>
              <a:rPr lang="en-US" sz="1200" b="1">
                <a:solidFill>
                  <a:schemeClr val="bg1"/>
                </a:solidFill>
              </a:rPr>
              <a:t>ML Models: LLMs, Cross-Encoders, Bi-Encoders, Etc.</a:t>
            </a:r>
          </a:p>
        </p:txBody>
      </p:sp>
      <p:sp>
        <p:nvSpPr>
          <p:cNvPr id="48" name="Rectangle: Rounded Corners 47">
            <a:extLst>
              <a:ext uri="{FF2B5EF4-FFF2-40B4-BE49-F238E27FC236}">
                <a16:creationId xmlns:a16="http://schemas.microsoft.com/office/drawing/2014/main" id="{BF5DD649-9086-7603-AAD1-CB09DBA89C59}"/>
              </a:ext>
            </a:extLst>
          </p:cNvPr>
          <p:cNvSpPr/>
          <p:nvPr/>
        </p:nvSpPr>
        <p:spPr>
          <a:xfrm>
            <a:off x="4781180" y="3180183"/>
            <a:ext cx="6411898" cy="377851"/>
          </a:xfrm>
          <a:prstGeom prst="roundRec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lIns="640080" tIns="91440" bIns="91440" rtlCol="0" anchor="ctr"/>
          <a:lstStyle/>
          <a:p>
            <a:r>
              <a:rPr lang="en-US" sz="1200" b="1">
                <a:solidFill>
                  <a:schemeClr val="bg1"/>
                </a:solidFill>
              </a:rPr>
              <a:t>Contextual Data: Text, Images, Videos, Audio</a:t>
            </a:r>
          </a:p>
        </p:txBody>
      </p:sp>
      <p:sp>
        <p:nvSpPr>
          <p:cNvPr id="49" name="Rectangle: Rounded Corners 48">
            <a:extLst>
              <a:ext uri="{FF2B5EF4-FFF2-40B4-BE49-F238E27FC236}">
                <a16:creationId xmlns:a16="http://schemas.microsoft.com/office/drawing/2014/main" id="{A13C20D9-59E2-9862-1E4D-329D12E9D120}"/>
              </a:ext>
            </a:extLst>
          </p:cNvPr>
          <p:cNvSpPr/>
          <p:nvPr/>
        </p:nvSpPr>
        <p:spPr>
          <a:xfrm>
            <a:off x="4781180" y="3585186"/>
            <a:ext cx="6411898" cy="377851"/>
          </a:xfrm>
          <a:prstGeom prst="roundRect">
            <a:avLst/>
          </a:prstGeom>
          <a:solidFill>
            <a:srgbClr val="4EA72E"/>
          </a:solidFill>
          <a:ln>
            <a:noFill/>
          </a:ln>
        </p:spPr>
        <p:style>
          <a:lnRef idx="2">
            <a:schemeClr val="accent1">
              <a:shade val="50000"/>
            </a:schemeClr>
          </a:lnRef>
          <a:fillRef idx="1">
            <a:schemeClr val="accent1"/>
          </a:fillRef>
          <a:effectRef idx="0">
            <a:schemeClr val="accent1"/>
          </a:effectRef>
          <a:fontRef idx="minor">
            <a:schemeClr val="lt1"/>
          </a:fontRef>
        </p:style>
        <p:txBody>
          <a:bodyPr lIns="640080" tIns="91440" bIns="91440" rtlCol="0" anchor="ctr"/>
          <a:lstStyle/>
          <a:p>
            <a:r>
              <a:rPr lang="en-US" sz="1200" b="1"/>
              <a:t>Runtime: Intra-Agent Execution and Orchestration Services</a:t>
            </a:r>
          </a:p>
        </p:txBody>
      </p:sp>
      <p:sp>
        <p:nvSpPr>
          <p:cNvPr id="50" name="Rectangle: Rounded Corners 49">
            <a:extLst>
              <a:ext uri="{FF2B5EF4-FFF2-40B4-BE49-F238E27FC236}">
                <a16:creationId xmlns:a16="http://schemas.microsoft.com/office/drawing/2014/main" id="{FB11D76B-BEC7-79B7-DE4A-6E337CDE967E}"/>
              </a:ext>
            </a:extLst>
          </p:cNvPr>
          <p:cNvSpPr/>
          <p:nvPr/>
        </p:nvSpPr>
        <p:spPr>
          <a:xfrm>
            <a:off x="4781180" y="1406653"/>
            <a:ext cx="6411898" cy="1305383"/>
          </a:xfrm>
          <a:prstGeom prst="roundRect">
            <a:avLst>
              <a:gd name="adj" fmla="val 511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45720" bIns="91440" rtlCol="0" anchor="t"/>
          <a:lstStyle/>
          <a:p>
            <a:pPr algn="ctr"/>
            <a:r>
              <a:rPr lang="en-US" sz="1200" b="1"/>
              <a:t>Intelligent Agents</a:t>
            </a:r>
          </a:p>
        </p:txBody>
      </p:sp>
      <p:pic>
        <p:nvPicPr>
          <p:cNvPr id="3" name="Picture 2" descr="A robot sitting at a desk reading a paper&#10;&#10;Description automatically generated">
            <a:extLst>
              <a:ext uri="{FF2B5EF4-FFF2-40B4-BE49-F238E27FC236}">
                <a16:creationId xmlns:a16="http://schemas.microsoft.com/office/drawing/2014/main" id="{AA026653-AA92-6101-6EDC-E7330C7281AB}"/>
              </a:ext>
            </a:extLst>
          </p:cNvPr>
          <p:cNvPicPr>
            <a:picLocks noChangeAspect="1"/>
          </p:cNvPicPr>
          <p:nvPr/>
        </p:nvPicPr>
        <p:blipFill>
          <a:blip r:embed="rId3"/>
          <a:srcRect l="10354" t="7870" r="6324" b="1803"/>
          <a:stretch/>
        </p:blipFill>
        <p:spPr>
          <a:xfrm>
            <a:off x="5833784" y="1733009"/>
            <a:ext cx="615751" cy="667512"/>
          </a:xfrm>
          <a:prstGeom prst="roundRect">
            <a:avLst>
              <a:gd name="adj" fmla="val 2668"/>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4" name="Picture 3" descr="A robot sitting at a desk&#10;&#10;Description automatically generated">
            <a:extLst>
              <a:ext uri="{FF2B5EF4-FFF2-40B4-BE49-F238E27FC236}">
                <a16:creationId xmlns:a16="http://schemas.microsoft.com/office/drawing/2014/main" id="{1D9F7652-0215-719E-7F24-FDF5F56EF60C}"/>
              </a:ext>
            </a:extLst>
          </p:cNvPr>
          <p:cNvPicPr>
            <a:picLocks noChangeAspect="1"/>
          </p:cNvPicPr>
          <p:nvPr/>
        </p:nvPicPr>
        <p:blipFill>
          <a:blip r:embed="rId4"/>
          <a:srcRect l="14090" t="1334" r="1491" b="11843"/>
          <a:stretch/>
        </p:blipFill>
        <p:spPr>
          <a:xfrm>
            <a:off x="7530395" y="1741463"/>
            <a:ext cx="649085" cy="667512"/>
          </a:xfrm>
          <a:prstGeom prst="roundRect">
            <a:avLst>
              <a:gd name="adj" fmla="val 396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5" name="Picture 4" descr="A robot sitting at a desk&#10;&#10;Description automatically generated">
            <a:extLst>
              <a:ext uri="{FF2B5EF4-FFF2-40B4-BE49-F238E27FC236}">
                <a16:creationId xmlns:a16="http://schemas.microsoft.com/office/drawing/2014/main" id="{0BEBEDBB-649B-3281-416A-FF347B1F0236}"/>
              </a:ext>
            </a:extLst>
          </p:cNvPr>
          <p:cNvPicPr>
            <a:picLocks noChangeAspect="1"/>
          </p:cNvPicPr>
          <p:nvPr/>
        </p:nvPicPr>
        <p:blipFill>
          <a:blip r:embed="rId5"/>
          <a:srcRect l="34205" t="6461" r="26037" b="53137"/>
          <a:stretch/>
        </p:blipFill>
        <p:spPr>
          <a:xfrm>
            <a:off x="4945461" y="1723033"/>
            <a:ext cx="656876" cy="667512"/>
          </a:xfrm>
          <a:prstGeom prst="roundRect">
            <a:avLst>
              <a:gd name="adj" fmla="val 859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6" name="Picture 5" descr="A robot sitting at a desk with a computer&#10;&#10;Description automatically generated">
            <a:extLst>
              <a:ext uri="{FF2B5EF4-FFF2-40B4-BE49-F238E27FC236}">
                <a16:creationId xmlns:a16="http://schemas.microsoft.com/office/drawing/2014/main" id="{F9B218B5-7805-5423-008E-79AFCCDD055E}"/>
              </a:ext>
            </a:extLst>
          </p:cNvPr>
          <p:cNvPicPr>
            <a:picLocks noChangeAspect="1"/>
          </p:cNvPicPr>
          <p:nvPr/>
        </p:nvPicPr>
        <p:blipFill>
          <a:blip r:embed="rId6"/>
          <a:srcRect l="20088" t="10994" r="6335" b="9530"/>
          <a:stretch/>
        </p:blipFill>
        <p:spPr>
          <a:xfrm>
            <a:off x="6680982" y="1733009"/>
            <a:ext cx="617966" cy="667512"/>
          </a:xfrm>
          <a:prstGeom prst="roundRect">
            <a:avLst>
              <a:gd name="adj" fmla="val 444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8" name="Picture 7" descr="A robot sitting at a desk&#10;&#10;Description automatically generated">
            <a:extLst>
              <a:ext uri="{FF2B5EF4-FFF2-40B4-BE49-F238E27FC236}">
                <a16:creationId xmlns:a16="http://schemas.microsoft.com/office/drawing/2014/main" id="{223C80F1-7F8B-B624-AEF8-1C6F0ECBC56A}"/>
              </a:ext>
            </a:extLst>
          </p:cNvPr>
          <p:cNvPicPr>
            <a:picLocks noChangeAspect="1"/>
          </p:cNvPicPr>
          <p:nvPr/>
        </p:nvPicPr>
        <p:blipFill>
          <a:blip r:embed="rId7"/>
          <a:srcRect l="6491" t="14058" r="23323" b="16433"/>
          <a:stretch/>
        </p:blipFill>
        <p:spPr>
          <a:xfrm>
            <a:off x="10328485" y="1728971"/>
            <a:ext cx="674045" cy="667512"/>
          </a:xfrm>
          <a:prstGeom prst="roundRect">
            <a:avLst>
              <a:gd name="adj" fmla="val 3131"/>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9" name="Picture 8" descr="A robot in a control room&#10;&#10;Description automatically generated">
            <a:extLst>
              <a:ext uri="{FF2B5EF4-FFF2-40B4-BE49-F238E27FC236}">
                <a16:creationId xmlns:a16="http://schemas.microsoft.com/office/drawing/2014/main" id="{C4BC2B5D-4AA9-87A4-B222-BDA87A5F2992}"/>
              </a:ext>
            </a:extLst>
          </p:cNvPr>
          <p:cNvPicPr>
            <a:picLocks noChangeAspect="1"/>
          </p:cNvPicPr>
          <p:nvPr/>
        </p:nvPicPr>
        <p:blipFill>
          <a:blip r:embed="rId8"/>
          <a:srcRect r="11192" b="20761"/>
          <a:stretch/>
        </p:blipFill>
        <p:spPr>
          <a:xfrm>
            <a:off x="8410927" y="1740312"/>
            <a:ext cx="748121" cy="667512"/>
          </a:xfrm>
          <a:prstGeom prst="roundRect">
            <a:avLst>
              <a:gd name="adj" fmla="val 859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10" name="Picture 9" descr="A robot sitting at a desk with a computer screen&#10;&#10;Description automatically generated">
            <a:extLst>
              <a:ext uri="{FF2B5EF4-FFF2-40B4-BE49-F238E27FC236}">
                <a16:creationId xmlns:a16="http://schemas.microsoft.com/office/drawing/2014/main" id="{9D0E10D8-3E8E-5ED2-1537-A3887F13D061}"/>
              </a:ext>
            </a:extLst>
          </p:cNvPr>
          <p:cNvPicPr>
            <a:picLocks noChangeAspect="1"/>
          </p:cNvPicPr>
          <p:nvPr/>
        </p:nvPicPr>
        <p:blipFill>
          <a:blip r:embed="rId9"/>
          <a:srcRect l="17685" t="4149" r="186" b="18259"/>
          <a:stretch/>
        </p:blipFill>
        <p:spPr>
          <a:xfrm>
            <a:off x="9390495" y="1740312"/>
            <a:ext cx="706543" cy="667512"/>
          </a:xfrm>
          <a:prstGeom prst="roundRect">
            <a:avLst>
              <a:gd name="adj" fmla="val 3343"/>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sp>
        <p:nvSpPr>
          <p:cNvPr id="13" name="TextBox 12">
            <a:extLst>
              <a:ext uri="{FF2B5EF4-FFF2-40B4-BE49-F238E27FC236}">
                <a16:creationId xmlns:a16="http://schemas.microsoft.com/office/drawing/2014/main" id="{FFB1C71E-569C-B7C4-0FA7-EA73686D86F2}"/>
              </a:ext>
            </a:extLst>
          </p:cNvPr>
          <p:cNvSpPr txBox="1"/>
          <p:nvPr/>
        </p:nvSpPr>
        <p:spPr>
          <a:xfrm>
            <a:off x="4878935" y="2431140"/>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Conversational</a:t>
            </a:r>
          </a:p>
          <a:p>
            <a:pPr algn="ctr" defTabSz="228600">
              <a:lnSpc>
                <a:spcPts val="800"/>
              </a:lnSpc>
            </a:pPr>
            <a:r>
              <a:rPr lang="en-US" sz="800" b="1" noProof="0">
                <a:solidFill>
                  <a:schemeClr val="bg1"/>
                </a:solidFill>
              </a:rPr>
              <a:t>Agent</a:t>
            </a:r>
          </a:p>
        </p:txBody>
      </p:sp>
      <p:sp>
        <p:nvSpPr>
          <p:cNvPr id="14" name="TextBox 13">
            <a:extLst>
              <a:ext uri="{FF2B5EF4-FFF2-40B4-BE49-F238E27FC236}">
                <a16:creationId xmlns:a16="http://schemas.microsoft.com/office/drawing/2014/main" id="{E24B4D84-657F-FD21-10AC-0E3A6DF6D19F}"/>
              </a:ext>
            </a:extLst>
          </p:cNvPr>
          <p:cNvSpPr txBox="1"/>
          <p:nvPr/>
        </p:nvSpPr>
        <p:spPr>
          <a:xfrm>
            <a:off x="5777536" y="2423222"/>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Content</a:t>
            </a:r>
            <a:br>
              <a:rPr lang="en-US" sz="800" b="1">
                <a:solidFill>
                  <a:schemeClr val="bg1"/>
                </a:solidFill>
              </a:rPr>
            </a:br>
            <a:r>
              <a:rPr lang="en-US" sz="800" b="1">
                <a:solidFill>
                  <a:schemeClr val="bg1"/>
                </a:solidFill>
              </a:rPr>
              <a:t>Analyst</a:t>
            </a:r>
            <a:endParaRPr lang="en-US" sz="800" b="1" noProof="0">
              <a:solidFill>
                <a:schemeClr val="bg1"/>
              </a:solidFill>
            </a:endParaRPr>
          </a:p>
        </p:txBody>
      </p:sp>
      <p:sp>
        <p:nvSpPr>
          <p:cNvPr id="15" name="TextBox 14">
            <a:extLst>
              <a:ext uri="{FF2B5EF4-FFF2-40B4-BE49-F238E27FC236}">
                <a16:creationId xmlns:a16="http://schemas.microsoft.com/office/drawing/2014/main" id="{2E361A98-69C1-78D2-5F7F-C09227888081}"/>
              </a:ext>
            </a:extLst>
          </p:cNvPr>
          <p:cNvSpPr txBox="1"/>
          <p:nvPr/>
        </p:nvSpPr>
        <p:spPr>
          <a:xfrm>
            <a:off x="6617520" y="2437862"/>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Content Creator</a:t>
            </a:r>
            <a:endParaRPr lang="en-US" sz="800" b="1" noProof="0">
              <a:solidFill>
                <a:schemeClr val="bg1"/>
              </a:solidFill>
            </a:endParaRPr>
          </a:p>
        </p:txBody>
      </p:sp>
      <p:sp>
        <p:nvSpPr>
          <p:cNvPr id="16" name="TextBox 15">
            <a:extLst>
              <a:ext uri="{FF2B5EF4-FFF2-40B4-BE49-F238E27FC236}">
                <a16:creationId xmlns:a16="http://schemas.microsoft.com/office/drawing/2014/main" id="{4B8A1D9A-CF1C-003D-67B6-BBEC97FC9176}"/>
              </a:ext>
            </a:extLst>
          </p:cNvPr>
          <p:cNvSpPr txBox="1"/>
          <p:nvPr/>
        </p:nvSpPr>
        <p:spPr>
          <a:xfrm>
            <a:off x="7475089" y="2429944"/>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Data</a:t>
            </a:r>
          </a:p>
          <a:p>
            <a:pPr algn="ctr" defTabSz="228600">
              <a:lnSpc>
                <a:spcPts val="800"/>
              </a:lnSpc>
            </a:pPr>
            <a:r>
              <a:rPr lang="en-US" sz="800" b="1">
                <a:solidFill>
                  <a:schemeClr val="bg1"/>
                </a:solidFill>
              </a:rPr>
              <a:t>Analyst</a:t>
            </a:r>
            <a:endParaRPr lang="en-US" sz="800" b="1" noProof="0">
              <a:solidFill>
                <a:schemeClr val="bg1"/>
              </a:solidFill>
            </a:endParaRPr>
          </a:p>
        </p:txBody>
      </p:sp>
      <p:sp>
        <p:nvSpPr>
          <p:cNvPr id="17" name="TextBox 16">
            <a:extLst>
              <a:ext uri="{FF2B5EF4-FFF2-40B4-BE49-F238E27FC236}">
                <a16:creationId xmlns:a16="http://schemas.microsoft.com/office/drawing/2014/main" id="{566B4857-FCA3-3BDE-F22E-BD2A9283A2E3}"/>
              </a:ext>
            </a:extLst>
          </p:cNvPr>
          <p:cNvSpPr txBox="1"/>
          <p:nvPr/>
        </p:nvSpPr>
        <p:spPr>
          <a:xfrm>
            <a:off x="8414721" y="2446978"/>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Monitoring Agent</a:t>
            </a:r>
            <a:endParaRPr lang="en-US" sz="800" b="1" noProof="0">
              <a:solidFill>
                <a:schemeClr val="bg1"/>
              </a:solidFill>
            </a:endParaRPr>
          </a:p>
        </p:txBody>
      </p:sp>
      <p:sp>
        <p:nvSpPr>
          <p:cNvPr id="18" name="TextBox 17">
            <a:extLst>
              <a:ext uri="{FF2B5EF4-FFF2-40B4-BE49-F238E27FC236}">
                <a16:creationId xmlns:a16="http://schemas.microsoft.com/office/drawing/2014/main" id="{A8979E8E-3C1D-856E-9CF4-BA241F3FA8AC}"/>
              </a:ext>
            </a:extLst>
          </p:cNvPr>
          <p:cNvSpPr txBox="1"/>
          <p:nvPr/>
        </p:nvSpPr>
        <p:spPr>
          <a:xfrm>
            <a:off x="9360216" y="2439060"/>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Software</a:t>
            </a:r>
            <a:br>
              <a:rPr lang="en-US" sz="800" b="1">
                <a:solidFill>
                  <a:schemeClr val="bg1"/>
                </a:solidFill>
              </a:rPr>
            </a:br>
            <a:r>
              <a:rPr lang="en-US" sz="800" b="1">
                <a:solidFill>
                  <a:schemeClr val="bg1"/>
                </a:solidFill>
              </a:rPr>
              <a:t>Engineer</a:t>
            </a:r>
            <a:endParaRPr lang="en-US" sz="800" b="1" noProof="0">
              <a:solidFill>
                <a:schemeClr val="bg1"/>
              </a:solidFill>
            </a:endParaRPr>
          </a:p>
        </p:txBody>
      </p:sp>
      <p:sp>
        <p:nvSpPr>
          <p:cNvPr id="19" name="TextBox 18">
            <a:extLst>
              <a:ext uri="{FF2B5EF4-FFF2-40B4-BE49-F238E27FC236}">
                <a16:creationId xmlns:a16="http://schemas.microsoft.com/office/drawing/2014/main" id="{2DBE4B8F-EDF7-C33E-C93F-DBCED42F1D1F}"/>
              </a:ext>
            </a:extLst>
          </p:cNvPr>
          <p:cNvSpPr txBox="1"/>
          <p:nvPr/>
        </p:nvSpPr>
        <p:spPr>
          <a:xfrm>
            <a:off x="10270543" y="2453700"/>
            <a:ext cx="789928" cy="220381"/>
          </a:xfrm>
          <a:prstGeom prst="rect">
            <a:avLst/>
          </a:prstGeom>
          <a:noFill/>
        </p:spPr>
        <p:txBody>
          <a:bodyPr wrap="square" lIns="0" tIns="0" rIns="0" bIns="0" rtlCol="0" anchor="ctr">
            <a:noAutofit/>
          </a:bodyPr>
          <a:lstStyle/>
          <a:p>
            <a:pPr algn="ctr" defTabSz="228600">
              <a:lnSpc>
                <a:spcPts val="800"/>
              </a:lnSpc>
            </a:pPr>
            <a:r>
              <a:rPr lang="en-US" sz="800" b="1">
                <a:solidFill>
                  <a:schemeClr val="bg1"/>
                </a:solidFill>
              </a:rPr>
              <a:t>Manager</a:t>
            </a:r>
          </a:p>
          <a:p>
            <a:pPr algn="ctr" defTabSz="228600">
              <a:lnSpc>
                <a:spcPts val="800"/>
              </a:lnSpc>
            </a:pPr>
            <a:r>
              <a:rPr lang="en-US" sz="800" b="1" noProof="0">
                <a:solidFill>
                  <a:schemeClr val="bg1"/>
                </a:solidFill>
              </a:rPr>
              <a:t>Agent</a:t>
            </a:r>
          </a:p>
        </p:txBody>
      </p:sp>
      <p:sp>
        <p:nvSpPr>
          <p:cNvPr id="23" name="Rectangle: Rounded Corners 22">
            <a:extLst>
              <a:ext uri="{FF2B5EF4-FFF2-40B4-BE49-F238E27FC236}">
                <a16:creationId xmlns:a16="http://schemas.microsoft.com/office/drawing/2014/main" id="{D248D52B-027E-219C-64AA-E478B9C048A2}"/>
              </a:ext>
            </a:extLst>
          </p:cNvPr>
          <p:cNvSpPr/>
          <p:nvPr/>
        </p:nvSpPr>
        <p:spPr>
          <a:xfrm>
            <a:off x="4781180" y="2774998"/>
            <a:ext cx="6411898" cy="377851"/>
          </a:xfrm>
          <a:prstGeom prst="roundRect">
            <a:avLst/>
          </a:prstGeom>
          <a:solidFill>
            <a:srgbClr val="0033CC"/>
          </a:solidFill>
          <a:ln>
            <a:noFill/>
          </a:ln>
        </p:spPr>
        <p:style>
          <a:lnRef idx="2">
            <a:schemeClr val="accent1">
              <a:shade val="50000"/>
            </a:schemeClr>
          </a:lnRef>
          <a:fillRef idx="1">
            <a:schemeClr val="accent1"/>
          </a:fillRef>
          <a:effectRef idx="0">
            <a:schemeClr val="accent1"/>
          </a:effectRef>
          <a:fontRef idx="minor">
            <a:schemeClr val="lt1"/>
          </a:fontRef>
        </p:style>
        <p:txBody>
          <a:bodyPr lIns="640080" tIns="91440" bIns="91440" rtlCol="0" anchor="ctr"/>
          <a:lstStyle/>
          <a:p>
            <a:r>
              <a:rPr lang="en-US" sz="1200" b="1">
                <a:solidFill>
                  <a:schemeClr val="bg1"/>
                </a:solidFill>
              </a:rPr>
              <a:t>Agent Management: Multi-Agent Task Coordination</a:t>
            </a:r>
          </a:p>
        </p:txBody>
      </p:sp>
      <p:sp>
        <p:nvSpPr>
          <p:cNvPr id="20" name="Rectangle: Rounded Corners 19">
            <a:extLst>
              <a:ext uri="{FF2B5EF4-FFF2-40B4-BE49-F238E27FC236}">
                <a16:creationId xmlns:a16="http://schemas.microsoft.com/office/drawing/2014/main" id="{338B3DD4-69D8-88F5-A9D9-D01FC87F8FAB}"/>
              </a:ext>
            </a:extLst>
          </p:cNvPr>
          <p:cNvSpPr/>
          <p:nvPr/>
        </p:nvSpPr>
        <p:spPr>
          <a:xfrm>
            <a:off x="481289" y="4620030"/>
            <a:ext cx="3858563" cy="1729059"/>
          </a:xfrm>
          <a:prstGeom prst="roundRect">
            <a:avLst>
              <a:gd name="adj" fmla="val 4039"/>
            </a:avLst>
          </a:prstGeom>
          <a:solidFill>
            <a:schemeClr val="bg1">
              <a:lumMod val="95000"/>
            </a:schemeClr>
          </a:solidFill>
          <a:ln w="28575">
            <a:solidFill>
              <a:srgbClr val="FFC000"/>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spcAft>
                <a:spcPts val="600"/>
              </a:spcAft>
            </a:pPr>
            <a:r>
              <a:rPr lang="en-US" sz="1400" b="1">
                <a:solidFill>
                  <a:srgbClr val="EEB500"/>
                </a:solidFill>
              </a:rPr>
              <a:t>Model Technology Stack</a:t>
            </a:r>
          </a:p>
          <a:p>
            <a:pPr marL="171450" indent="-171450">
              <a:spcAft>
                <a:spcPts val="600"/>
              </a:spcAft>
              <a:buFont typeface="Arial" panose="020B0604020202020204" pitchFamily="34" charset="0"/>
              <a:buChar char="•"/>
            </a:pPr>
            <a:r>
              <a:rPr lang="en-US" sz="1400">
                <a:solidFill>
                  <a:schemeClr val="tx1"/>
                </a:solidFill>
              </a:rPr>
              <a:t>Web-scale data sets for model training</a:t>
            </a:r>
          </a:p>
          <a:p>
            <a:pPr marL="171450" indent="-171450">
              <a:spcAft>
                <a:spcPts val="600"/>
              </a:spcAft>
              <a:buFont typeface="Arial" panose="020B0604020202020204" pitchFamily="34" charset="0"/>
              <a:buChar char="•"/>
            </a:pPr>
            <a:r>
              <a:rPr lang="en-US" sz="1400">
                <a:solidFill>
                  <a:schemeClr val="tx1"/>
                </a:solidFill>
              </a:rPr>
              <a:t>Specialized software and techniques for training models and optimized inference</a:t>
            </a:r>
          </a:p>
          <a:p>
            <a:pPr marL="171450" indent="-171450">
              <a:spcAft>
                <a:spcPts val="600"/>
              </a:spcAft>
              <a:buFont typeface="Arial" panose="020B0604020202020204" pitchFamily="34" charset="0"/>
              <a:buChar char="•"/>
            </a:pPr>
            <a:r>
              <a:rPr lang="en-US" sz="1400">
                <a:solidFill>
                  <a:schemeClr val="tx1"/>
                </a:solidFill>
              </a:rPr>
              <a:t>Specialized hardware (GPUs) for training and hosting models</a:t>
            </a:r>
          </a:p>
        </p:txBody>
      </p:sp>
      <p:sp>
        <p:nvSpPr>
          <p:cNvPr id="22" name="Rectangle: Rounded Corners 21">
            <a:extLst>
              <a:ext uri="{FF2B5EF4-FFF2-40B4-BE49-F238E27FC236}">
                <a16:creationId xmlns:a16="http://schemas.microsoft.com/office/drawing/2014/main" id="{9D7B79EF-D3BA-6F0D-4F77-9B72FAFEB216}"/>
              </a:ext>
            </a:extLst>
          </p:cNvPr>
          <p:cNvSpPr/>
          <p:nvPr/>
        </p:nvSpPr>
        <p:spPr>
          <a:xfrm>
            <a:off x="481289" y="2011853"/>
            <a:ext cx="3858563" cy="1788371"/>
          </a:xfrm>
          <a:prstGeom prst="roundRect">
            <a:avLst>
              <a:gd name="adj" fmla="val 4039"/>
            </a:avLst>
          </a:prstGeom>
          <a:solidFill>
            <a:schemeClr val="bg1">
              <a:lumMod val="95000"/>
            </a:schemeClr>
          </a:solidFill>
          <a:ln w="28575">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spcAft>
                <a:spcPts val="600"/>
              </a:spcAft>
            </a:pPr>
            <a:r>
              <a:rPr lang="en-US" sz="1400" b="1">
                <a:solidFill>
                  <a:schemeClr val="accent1"/>
                </a:solidFill>
              </a:rPr>
              <a:t>Agent Application Technology Stack</a:t>
            </a:r>
          </a:p>
          <a:p>
            <a:pPr marL="171450" indent="-171450">
              <a:spcAft>
                <a:spcPts val="600"/>
              </a:spcAft>
              <a:buFont typeface="Arial" panose="020B0604020202020204" pitchFamily="34" charset="0"/>
              <a:buChar char="•"/>
            </a:pPr>
            <a:r>
              <a:rPr lang="en-US" sz="1400">
                <a:solidFill>
                  <a:schemeClr val="tx1"/>
                </a:solidFill>
              </a:rPr>
              <a:t>Agent orchestration frameworks</a:t>
            </a:r>
          </a:p>
          <a:p>
            <a:pPr marL="171450" indent="-171450">
              <a:spcAft>
                <a:spcPts val="600"/>
              </a:spcAft>
              <a:buFont typeface="Arial" panose="020B0604020202020204" pitchFamily="34" charset="0"/>
              <a:buChar char="•"/>
            </a:pPr>
            <a:r>
              <a:rPr lang="en-US" sz="1400">
                <a:solidFill>
                  <a:schemeClr val="tx1"/>
                </a:solidFill>
              </a:rPr>
              <a:t>Data transformed into searchable knowledge for agents</a:t>
            </a:r>
          </a:p>
          <a:p>
            <a:pPr marL="171450" indent="-171450">
              <a:spcAft>
                <a:spcPts val="600"/>
              </a:spcAft>
              <a:buFont typeface="Arial" panose="020B0604020202020204" pitchFamily="34" charset="0"/>
              <a:buChar char="•"/>
            </a:pPr>
            <a:r>
              <a:rPr lang="en-US" sz="1400">
                <a:solidFill>
                  <a:schemeClr val="tx1"/>
                </a:solidFill>
              </a:rPr>
              <a:t>Vector and graph databases populated with data ingestion pipelines</a:t>
            </a:r>
          </a:p>
        </p:txBody>
      </p:sp>
      <p:grpSp>
        <p:nvGrpSpPr>
          <p:cNvPr id="71" name="Group 233">
            <a:extLst>
              <a:ext uri="{FF2B5EF4-FFF2-40B4-BE49-F238E27FC236}">
                <a16:creationId xmlns:a16="http://schemas.microsoft.com/office/drawing/2014/main" id="{69AD2893-7EDD-C1D8-F56A-A625687FE347}"/>
              </a:ext>
            </a:extLst>
          </p:cNvPr>
          <p:cNvGrpSpPr>
            <a:grpSpLocks noChangeAspect="1"/>
          </p:cNvGrpSpPr>
          <p:nvPr/>
        </p:nvGrpSpPr>
        <p:grpSpPr bwMode="auto">
          <a:xfrm>
            <a:off x="4954290" y="5962815"/>
            <a:ext cx="267755" cy="267755"/>
            <a:chOff x="1391" y="456"/>
            <a:chExt cx="390" cy="390"/>
          </a:xfrm>
          <a:solidFill>
            <a:schemeClr val="tx1"/>
          </a:solidFill>
        </p:grpSpPr>
        <p:sp>
          <p:nvSpPr>
            <p:cNvPr id="72" name="Freeform 234">
              <a:extLst>
                <a:ext uri="{FF2B5EF4-FFF2-40B4-BE49-F238E27FC236}">
                  <a16:creationId xmlns:a16="http://schemas.microsoft.com/office/drawing/2014/main" id="{707B4707-F80B-D130-C989-53A012FA97FB}"/>
                </a:ext>
              </a:extLst>
            </p:cNvPr>
            <p:cNvSpPr>
              <a:spLocks noEditPoints="1"/>
            </p:cNvSpPr>
            <p:nvPr/>
          </p:nvSpPr>
          <p:spPr bwMode="auto">
            <a:xfrm>
              <a:off x="1391" y="456"/>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73" name="Freeform 235">
              <a:extLst>
                <a:ext uri="{FF2B5EF4-FFF2-40B4-BE49-F238E27FC236}">
                  <a16:creationId xmlns:a16="http://schemas.microsoft.com/office/drawing/2014/main" id="{84D4D26E-C480-BE4A-760B-D63BCF40DC56}"/>
                </a:ext>
              </a:extLst>
            </p:cNvPr>
            <p:cNvSpPr>
              <a:spLocks/>
            </p:cNvSpPr>
            <p:nvPr/>
          </p:nvSpPr>
          <p:spPr bwMode="auto">
            <a:xfrm>
              <a:off x="1524" y="544"/>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74" name="Freeform 236">
              <a:extLst>
                <a:ext uri="{FF2B5EF4-FFF2-40B4-BE49-F238E27FC236}">
                  <a16:creationId xmlns:a16="http://schemas.microsoft.com/office/drawing/2014/main" id="{0A912E0C-D652-8A99-DF0A-A385456F9E4D}"/>
                </a:ext>
              </a:extLst>
            </p:cNvPr>
            <p:cNvSpPr>
              <a:spLocks/>
            </p:cNvSpPr>
            <p:nvPr/>
          </p:nvSpPr>
          <p:spPr bwMode="auto">
            <a:xfrm>
              <a:off x="1524" y="50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75" name="Freeform 237">
              <a:extLst>
                <a:ext uri="{FF2B5EF4-FFF2-40B4-BE49-F238E27FC236}">
                  <a16:creationId xmlns:a16="http://schemas.microsoft.com/office/drawing/2014/main" id="{9DC4AF33-7C3B-B6D3-7875-4B3370D34F17}"/>
                </a:ext>
              </a:extLst>
            </p:cNvPr>
            <p:cNvSpPr>
              <a:spLocks noEditPoints="1"/>
            </p:cNvSpPr>
            <p:nvPr/>
          </p:nvSpPr>
          <p:spPr bwMode="auto">
            <a:xfrm>
              <a:off x="1435" y="500"/>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76" name="Freeform 238">
              <a:extLst>
                <a:ext uri="{FF2B5EF4-FFF2-40B4-BE49-F238E27FC236}">
                  <a16:creationId xmlns:a16="http://schemas.microsoft.com/office/drawing/2014/main" id="{5BA4DCA8-1991-1089-63CD-576D456383DF}"/>
                </a:ext>
              </a:extLst>
            </p:cNvPr>
            <p:cNvSpPr>
              <a:spLocks noEditPoints="1"/>
            </p:cNvSpPr>
            <p:nvPr/>
          </p:nvSpPr>
          <p:spPr bwMode="auto">
            <a:xfrm>
              <a:off x="1391" y="580"/>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77" name="Freeform 239">
              <a:extLst>
                <a:ext uri="{FF2B5EF4-FFF2-40B4-BE49-F238E27FC236}">
                  <a16:creationId xmlns:a16="http://schemas.microsoft.com/office/drawing/2014/main" id="{6EF0F858-E9AF-078D-4BE0-E2930881BD32}"/>
                </a:ext>
              </a:extLst>
            </p:cNvPr>
            <p:cNvSpPr>
              <a:spLocks/>
            </p:cNvSpPr>
            <p:nvPr/>
          </p:nvSpPr>
          <p:spPr bwMode="auto">
            <a:xfrm>
              <a:off x="1524" y="66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78" name="Freeform 240">
              <a:extLst>
                <a:ext uri="{FF2B5EF4-FFF2-40B4-BE49-F238E27FC236}">
                  <a16:creationId xmlns:a16="http://schemas.microsoft.com/office/drawing/2014/main" id="{6388A5CB-685E-52EB-0EB9-28F4B1C9866A}"/>
                </a:ext>
              </a:extLst>
            </p:cNvPr>
            <p:cNvSpPr>
              <a:spLocks/>
            </p:cNvSpPr>
            <p:nvPr/>
          </p:nvSpPr>
          <p:spPr bwMode="auto">
            <a:xfrm>
              <a:off x="1524" y="63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79" name="Freeform 241">
              <a:extLst>
                <a:ext uri="{FF2B5EF4-FFF2-40B4-BE49-F238E27FC236}">
                  <a16:creationId xmlns:a16="http://schemas.microsoft.com/office/drawing/2014/main" id="{B13650E7-3F06-CFA6-2536-0CC9F4DB8E05}"/>
                </a:ext>
              </a:extLst>
            </p:cNvPr>
            <p:cNvSpPr>
              <a:spLocks noEditPoints="1"/>
            </p:cNvSpPr>
            <p:nvPr/>
          </p:nvSpPr>
          <p:spPr bwMode="auto">
            <a:xfrm>
              <a:off x="1435" y="624"/>
              <a:ext cx="54" cy="54"/>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80" name="Freeform 242">
              <a:extLst>
                <a:ext uri="{FF2B5EF4-FFF2-40B4-BE49-F238E27FC236}">
                  <a16:creationId xmlns:a16="http://schemas.microsoft.com/office/drawing/2014/main" id="{74B69DF4-4AC6-007D-ADF2-F62D6036F9B7}"/>
                </a:ext>
              </a:extLst>
            </p:cNvPr>
            <p:cNvSpPr>
              <a:spLocks noEditPoints="1"/>
            </p:cNvSpPr>
            <p:nvPr/>
          </p:nvSpPr>
          <p:spPr bwMode="auto">
            <a:xfrm>
              <a:off x="1391" y="704"/>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81" name="Freeform 243">
              <a:extLst>
                <a:ext uri="{FF2B5EF4-FFF2-40B4-BE49-F238E27FC236}">
                  <a16:creationId xmlns:a16="http://schemas.microsoft.com/office/drawing/2014/main" id="{71ADFC45-F144-690D-C0BC-89C531F68781}"/>
                </a:ext>
              </a:extLst>
            </p:cNvPr>
            <p:cNvSpPr>
              <a:spLocks/>
            </p:cNvSpPr>
            <p:nvPr/>
          </p:nvSpPr>
          <p:spPr bwMode="auto">
            <a:xfrm>
              <a:off x="1524" y="79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82" name="Freeform 244">
              <a:extLst>
                <a:ext uri="{FF2B5EF4-FFF2-40B4-BE49-F238E27FC236}">
                  <a16:creationId xmlns:a16="http://schemas.microsoft.com/office/drawing/2014/main" id="{18540028-6A35-9346-D9D9-9DDE2FE81E88}"/>
                </a:ext>
              </a:extLst>
            </p:cNvPr>
            <p:cNvSpPr>
              <a:spLocks/>
            </p:cNvSpPr>
            <p:nvPr/>
          </p:nvSpPr>
          <p:spPr bwMode="auto">
            <a:xfrm>
              <a:off x="1524" y="758"/>
              <a:ext cx="195" cy="17"/>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83" name="Freeform 245">
              <a:extLst>
                <a:ext uri="{FF2B5EF4-FFF2-40B4-BE49-F238E27FC236}">
                  <a16:creationId xmlns:a16="http://schemas.microsoft.com/office/drawing/2014/main" id="{9350172D-A10C-03C2-9B78-9E663A23A544}"/>
                </a:ext>
              </a:extLst>
            </p:cNvPr>
            <p:cNvSpPr>
              <a:spLocks noEditPoints="1"/>
            </p:cNvSpPr>
            <p:nvPr/>
          </p:nvSpPr>
          <p:spPr bwMode="auto">
            <a:xfrm>
              <a:off x="1435" y="749"/>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grpSp>
      <p:grpSp>
        <p:nvGrpSpPr>
          <p:cNvPr id="93" name="Group 118">
            <a:extLst>
              <a:ext uri="{FF2B5EF4-FFF2-40B4-BE49-F238E27FC236}">
                <a16:creationId xmlns:a16="http://schemas.microsoft.com/office/drawing/2014/main" id="{147DF29C-D751-5554-6D19-494AEB5D1BDA}"/>
              </a:ext>
            </a:extLst>
          </p:cNvPr>
          <p:cNvGrpSpPr>
            <a:grpSpLocks noChangeAspect="1"/>
          </p:cNvGrpSpPr>
          <p:nvPr/>
        </p:nvGrpSpPr>
        <p:grpSpPr bwMode="auto">
          <a:xfrm>
            <a:off x="4953047" y="5555167"/>
            <a:ext cx="270241" cy="267755"/>
            <a:chOff x="2399" y="2994"/>
            <a:chExt cx="435" cy="431"/>
          </a:xfrm>
          <a:solidFill>
            <a:schemeClr val="bg1"/>
          </a:solidFill>
        </p:grpSpPr>
        <p:sp>
          <p:nvSpPr>
            <p:cNvPr id="94" name="Freeform 119">
              <a:extLst>
                <a:ext uri="{FF2B5EF4-FFF2-40B4-BE49-F238E27FC236}">
                  <a16:creationId xmlns:a16="http://schemas.microsoft.com/office/drawing/2014/main" id="{008DDBE5-95F1-EFB4-332D-CFC0F923CA37}"/>
                </a:ext>
              </a:extLst>
            </p:cNvPr>
            <p:cNvSpPr>
              <a:spLocks noEditPoints="1"/>
            </p:cNvSpPr>
            <p:nvPr/>
          </p:nvSpPr>
          <p:spPr bwMode="auto">
            <a:xfrm>
              <a:off x="2412" y="3237"/>
              <a:ext cx="181" cy="180"/>
            </a:xfrm>
            <a:custGeom>
              <a:avLst/>
              <a:gdLst>
                <a:gd name="T0" fmla="*/ 26 w 123"/>
                <a:gd name="T1" fmla="*/ 122 h 122"/>
                <a:gd name="T2" fmla="*/ 26 w 123"/>
                <a:gd name="T3" fmla="*/ 122 h 122"/>
                <a:gd name="T4" fmla="*/ 9 w 123"/>
                <a:gd name="T5" fmla="*/ 115 h 122"/>
                <a:gd name="T6" fmla="*/ 9 w 123"/>
                <a:gd name="T7" fmla="*/ 81 h 122"/>
                <a:gd name="T8" fmla="*/ 88 w 123"/>
                <a:gd name="T9" fmla="*/ 3 h 122"/>
                <a:gd name="T10" fmla="*/ 96 w 123"/>
                <a:gd name="T11" fmla="*/ 3 h 122"/>
                <a:gd name="T12" fmla="*/ 122 w 123"/>
                <a:gd name="T13" fmla="*/ 28 h 122"/>
                <a:gd name="T14" fmla="*/ 123 w 123"/>
                <a:gd name="T15" fmla="*/ 32 h 122"/>
                <a:gd name="T16" fmla="*/ 122 w 123"/>
                <a:gd name="T17" fmla="*/ 37 h 122"/>
                <a:gd name="T18" fmla="*/ 43 w 123"/>
                <a:gd name="T19" fmla="*/ 115 h 122"/>
                <a:gd name="T20" fmla="*/ 43 w 123"/>
                <a:gd name="T21" fmla="*/ 115 h 122"/>
                <a:gd name="T22" fmla="*/ 26 w 123"/>
                <a:gd name="T23" fmla="*/ 122 h 122"/>
                <a:gd name="T24" fmla="*/ 92 w 123"/>
                <a:gd name="T25" fmla="*/ 15 h 122"/>
                <a:gd name="T26" fmla="*/ 17 w 123"/>
                <a:gd name="T27" fmla="*/ 90 h 122"/>
                <a:gd name="T28" fmla="*/ 17 w 123"/>
                <a:gd name="T29" fmla="*/ 107 h 122"/>
                <a:gd name="T30" fmla="*/ 26 w 123"/>
                <a:gd name="T31" fmla="*/ 110 h 122"/>
                <a:gd name="T32" fmla="*/ 34 w 123"/>
                <a:gd name="T33" fmla="*/ 107 h 122"/>
                <a:gd name="T34" fmla="*/ 109 w 123"/>
                <a:gd name="T35" fmla="*/ 32 h 122"/>
                <a:gd name="T36" fmla="*/ 92 w 123"/>
                <a:gd name="T37"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22">
                  <a:moveTo>
                    <a:pt x="26" y="122"/>
                  </a:moveTo>
                  <a:cubicBezTo>
                    <a:pt x="26" y="122"/>
                    <a:pt x="26" y="122"/>
                    <a:pt x="26" y="122"/>
                  </a:cubicBezTo>
                  <a:cubicBezTo>
                    <a:pt x="19" y="122"/>
                    <a:pt x="13" y="120"/>
                    <a:pt x="9" y="115"/>
                  </a:cubicBezTo>
                  <a:cubicBezTo>
                    <a:pt x="0" y="106"/>
                    <a:pt x="0" y="91"/>
                    <a:pt x="9" y="81"/>
                  </a:cubicBezTo>
                  <a:cubicBezTo>
                    <a:pt x="88" y="3"/>
                    <a:pt x="88" y="3"/>
                    <a:pt x="88" y="3"/>
                  </a:cubicBezTo>
                  <a:cubicBezTo>
                    <a:pt x="90" y="0"/>
                    <a:pt x="94" y="0"/>
                    <a:pt x="96" y="3"/>
                  </a:cubicBezTo>
                  <a:cubicBezTo>
                    <a:pt x="122" y="28"/>
                    <a:pt x="122" y="28"/>
                    <a:pt x="122" y="28"/>
                  </a:cubicBezTo>
                  <a:cubicBezTo>
                    <a:pt x="123" y="29"/>
                    <a:pt x="123" y="31"/>
                    <a:pt x="123" y="32"/>
                  </a:cubicBezTo>
                  <a:cubicBezTo>
                    <a:pt x="123" y="34"/>
                    <a:pt x="123" y="35"/>
                    <a:pt x="122" y="37"/>
                  </a:cubicBezTo>
                  <a:cubicBezTo>
                    <a:pt x="43" y="115"/>
                    <a:pt x="43" y="115"/>
                    <a:pt x="43" y="115"/>
                  </a:cubicBezTo>
                  <a:cubicBezTo>
                    <a:pt x="43" y="115"/>
                    <a:pt x="43" y="115"/>
                    <a:pt x="43" y="115"/>
                  </a:cubicBezTo>
                  <a:cubicBezTo>
                    <a:pt x="38" y="120"/>
                    <a:pt x="32" y="122"/>
                    <a:pt x="26" y="122"/>
                  </a:cubicBezTo>
                  <a:close/>
                  <a:moveTo>
                    <a:pt x="92" y="15"/>
                  </a:moveTo>
                  <a:cubicBezTo>
                    <a:pt x="17" y="90"/>
                    <a:pt x="17" y="90"/>
                    <a:pt x="17" y="90"/>
                  </a:cubicBezTo>
                  <a:cubicBezTo>
                    <a:pt x="13" y="95"/>
                    <a:pt x="13" y="102"/>
                    <a:pt x="17" y="107"/>
                  </a:cubicBezTo>
                  <a:cubicBezTo>
                    <a:pt x="20" y="109"/>
                    <a:pt x="23" y="111"/>
                    <a:pt x="26" y="110"/>
                  </a:cubicBezTo>
                  <a:cubicBezTo>
                    <a:pt x="29" y="110"/>
                    <a:pt x="32" y="109"/>
                    <a:pt x="34" y="107"/>
                  </a:cubicBezTo>
                  <a:cubicBezTo>
                    <a:pt x="109" y="32"/>
                    <a:pt x="109" y="32"/>
                    <a:pt x="109" y="32"/>
                  </a:cubicBezTo>
                  <a:lnTo>
                    <a:pt x="9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95" name="Freeform 120">
              <a:extLst>
                <a:ext uri="{FF2B5EF4-FFF2-40B4-BE49-F238E27FC236}">
                  <a16:creationId xmlns:a16="http://schemas.microsoft.com/office/drawing/2014/main" id="{95AB92C7-D618-BD1F-F54D-EE3D3181BE0A}"/>
                </a:ext>
              </a:extLst>
            </p:cNvPr>
            <p:cNvSpPr>
              <a:spLocks/>
            </p:cNvSpPr>
            <p:nvPr/>
          </p:nvSpPr>
          <p:spPr bwMode="auto">
            <a:xfrm>
              <a:off x="2520" y="3219"/>
              <a:ext cx="94" cy="93"/>
            </a:xfrm>
            <a:custGeom>
              <a:avLst/>
              <a:gdLst>
                <a:gd name="T0" fmla="*/ 57 w 64"/>
                <a:gd name="T1" fmla="*/ 63 h 63"/>
                <a:gd name="T2" fmla="*/ 53 w 64"/>
                <a:gd name="T3" fmla="*/ 61 h 63"/>
                <a:gd name="T4" fmla="*/ 2 w 64"/>
                <a:gd name="T5" fmla="*/ 10 h 63"/>
                <a:gd name="T6" fmla="*/ 2 w 64"/>
                <a:gd name="T7" fmla="*/ 2 h 63"/>
                <a:gd name="T8" fmla="*/ 11 w 64"/>
                <a:gd name="T9" fmla="*/ 2 h 63"/>
                <a:gd name="T10" fmla="*/ 61 w 64"/>
                <a:gd name="T11" fmla="*/ 53 h 63"/>
                <a:gd name="T12" fmla="*/ 61 w 64"/>
                <a:gd name="T13" fmla="*/ 61 h 63"/>
                <a:gd name="T14" fmla="*/ 57 w 64"/>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3">
                  <a:moveTo>
                    <a:pt x="57" y="63"/>
                  </a:moveTo>
                  <a:cubicBezTo>
                    <a:pt x="56" y="63"/>
                    <a:pt x="54" y="62"/>
                    <a:pt x="53" y="61"/>
                  </a:cubicBezTo>
                  <a:cubicBezTo>
                    <a:pt x="2" y="10"/>
                    <a:pt x="2" y="10"/>
                    <a:pt x="2" y="10"/>
                  </a:cubicBezTo>
                  <a:cubicBezTo>
                    <a:pt x="0" y="8"/>
                    <a:pt x="0" y="4"/>
                    <a:pt x="2" y="2"/>
                  </a:cubicBezTo>
                  <a:cubicBezTo>
                    <a:pt x="4" y="0"/>
                    <a:pt x="8" y="0"/>
                    <a:pt x="11" y="2"/>
                  </a:cubicBezTo>
                  <a:cubicBezTo>
                    <a:pt x="61" y="53"/>
                    <a:pt x="61" y="53"/>
                    <a:pt x="61" y="53"/>
                  </a:cubicBezTo>
                  <a:cubicBezTo>
                    <a:pt x="64" y="55"/>
                    <a:pt x="64" y="59"/>
                    <a:pt x="61" y="61"/>
                  </a:cubicBezTo>
                  <a:cubicBezTo>
                    <a:pt x="60" y="62"/>
                    <a:pt x="59" y="63"/>
                    <a:pt x="57"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96" name="Freeform 121">
              <a:extLst>
                <a:ext uri="{FF2B5EF4-FFF2-40B4-BE49-F238E27FC236}">
                  <a16:creationId xmlns:a16="http://schemas.microsoft.com/office/drawing/2014/main" id="{6C687BCC-E2CD-27E4-1A59-4187DFC9D847}"/>
                </a:ext>
              </a:extLst>
            </p:cNvPr>
            <p:cNvSpPr>
              <a:spLocks/>
            </p:cNvSpPr>
            <p:nvPr/>
          </p:nvSpPr>
          <p:spPr bwMode="auto">
            <a:xfrm>
              <a:off x="2559" y="3069"/>
              <a:ext cx="203" cy="203"/>
            </a:xfrm>
            <a:custGeom>
              <a:avLst/>
              <a:gdLst>
                <a:gd name="T0" fmla="*/ 14 w 203"/>
                <a:gd name="T1" fmla="*/ 203 h 203"/>
                <a:gd name="T2" fmla="*/ 0 w 203"/>
                <a:gd name="T3" fmla="*/ 190 h 203"/>
                <a:gd name="T4" fmla="*/ 191 w 203"/>
                <a:gd name="T5" fmla="*/ 0 h 203"/>
                <a:gd name="T6" fmla="*/ 203 w 203"/>
                <a:gd name="T7" fmla="*/ 14 h 203"/>
                <a:gd name="T8" fmla="*/ 14 w 203"/>
                <a:gd name="T9" fmla="*/ 203 h 203"/>
              </a:gdLst>
              <a:ahLst/>
              <a:cxnLst>
                <a:cxn ang="0">
                  <a:pos x="T0" y="T1"/>
                </a:cxn>
                <a:cxn ang="0">
                  <a:pos x="T2" y="T3"/>
                </a:cxn>
                <a:cxn ang="0">
                  <a:pos x="T4" y="T5"/>
                </a:cxn>
                <a:cxn ang="0">
                  <a:pos x="T6" y="T7"/>
                </a:cxn>
                <a:cxn ang="0">
                  <a:pos x="T8" y="T9"/>
                </a:cxn>
              </a:cxnLst>
              <a:rect l="0" t="0" r="r" b="b"/>
              <a:pathLst>
                <a:path w="203" h="203">
                  <a:moveTo>
                    <a:pt x="14" y="203"/>
                  </a:moveTo>
                  <a:lnTo>
                    <a:pt x="0" y="190"/>
                  </a:lnTo>
                  <a:lnTo>
                    <a:pt x="191" y="0"/>
                  </a:lnTo>
                  <a:lnTo>
                    <a:pt x="203" y="14"/>
                  </a:lnTo>
                  <a:lnTo>
                    <a:pt x="14"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97" name="Freeform 122">
              <a:extLst>
                <a:ext uri="{FF2B5EF4-FFF2-40B4-BE49-F238E27FC236}">
                  <a16:creationId xmlns:a16="http://schemas.microsoft.com/office/drawing/2014/main" id="{6D2365AA-C37B-AF41-FB2E-FC04D86C6A4D}"/>
                </a:ext>
              </a:extLst>
            </p:cNvPr>
            <p:cNvSpPr>
              <a:spLocks noEditPoints="1"/>
            </p:cNvSpPr>
            <p:nvPr/>
          </p:nvSpPr>
          <p:spPr bwMode="auto">
            <a:xfrm>
              <a:off x="2723" y="3000"/>
              <a:ext cx="108" cy="106"/>
            </a:xfrm>
            <a:custGeom>
              <a:avLst/>
              <a:gdLst>
                <a:gd name="T0" fmla="*/ 36 w 73"/>
                <a:gd name="T1" fmla="*/ 72 h 72"/>
                <a:gd name="T2" fmla="*/ 32 w 73"/>
                <a:gd name="T3" fmla="*/ 70 h 72"/>
                <a:gd name="T4" fmla="*/ 2 w 73"/>
                <a:gd name="T5" fmla="*/ 40 h 72"/>
                <a:gd name="T6" fmla="*/ 0 w 73"/>
                <a:gd name="T7" fmla="*/ 35 h 72"/>
                <a:gd name="T8" fmla="*/ 3 w 73"/>
                <a:gd name="T9" fmla="*/ 31 h 72"/>
                <a:gd name="T10" fmla="*/ 45 w 73"/>
                <a:gd name="T11" fmla="*/ 2 h 72"/>
                <a:gd name="T12" fmla="*/ 53 w 73"/>
                <a:gd name="T13" fmla="*/ 2 h 72"/>
                <a:gd name="T14" fmla="*/ 71 w 73"/>
                <a:gd name="T15" fmla="*/ 20 h 72"/>
                <a:gd name="T16" fmla="*/ 72 w 73"/>
                <a:gd name="T17" fmla="*/ 28 h 72"/>
                <a:gd name="T18" fmla="*/ 41 w 73"/>
                <a:gd name="T19" fmla="*/ 69 h 72"/>
                <a:gd name="T20" fmla="*/ 36 w 73"/>
                <a:gd name="T21" fmla="*/ 72 h 72"/>
                <a:gd name="T22" fmla="*/ 36 w 73"/>
                <a:gd name="T23" fmla="*/ 72 h 72"/>
                <a:gd name="T24" fmla="*/ 16 w 73"/>
                <a:gd name="T25" fmla="*/ 37 h 72"/>
                <a:gd name="T26" fmla="*/ 35 w 73"/>
                <a:gd name="T27" fmla="*/ 57 h 72"/>
                <a:gd name="T28" fmla="*/ 59 w 73"/>
                <a:gd name="T29" fmla="*/ 25 h 72"/>
                <a:gd name="T30" fmla="*/ 48 w 73"/>
                <a:gd name="T31" fmla="*/ 14 h 72"/>
                <a:gd name="T32" fmla="*/ 16 w 73"/>
                <a:gd name="T33"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72">
                  <a:moveTo>
                    <a:pt x="36" y="72"/>
                  </a:moveTo>
                  <a:cubicBezTo>
                    <a:pt x="34" y="72"/>
                    <a:pt x="33" y="71"/>
                    <a:pt x="32" y="70"/>
                  </a:cubicBezTo>
                  <a:cubicBezTo>
                    <a:pt x="2" y="40"/>
                    <a:pt x="2" y="40"/>
                    <a:pt x="2" y="40"/>
                  </a:cubicBezTo>
                  <a:cubicBezTo>
                    <a:pt x="1" y="39"/>
                    <a:pt x="0" y="37"/>
                    <a:pt x="0" y="35"/>
                  </a:cubicBezTo>
                  <a:cubicBezTo>
                    <a:pt x="1" y="34"/>
                    <a:pt x="1" y="32"/>
                    <a:pt x="3" y="31"/>
                  </a:cubicBezTo>
                  <a:cubicBezTo>
                    <a:pt x="45" y="2"/>
                    <a:pt x="45" y="2"/>
                    <a:pt x="45" y="2"/>
                  </a:cubicBezTo>
                  <a:cubicBezTo>
                    <a:pt x="48" y="0"/>
                    <a:pt x="51" y="0"/>
                    <a:pt x="53" y="2"/>
                  </a:cubicBezTo>
                  <a:cubicBezTo>
                    <a:pt x="71" y="20"/>
                    <a:pt x="71" y="20"/>
                    <a:pt x="71" y="20"/>
                  </a:cubicBezTo>
                  <a:cubicBezTo>
                    <a:pt x="73" y="22"/>
                    <a:pt x="73" y="26"/>
                    <a:pt x="72" y="28"/>
                  </a:cubicBezTo>
                  <a:cubicBezTo>
                    <a:pt x="41" y="69"/>
                    <a:pt x="41" y="69"/>
                    <a:pt x="41" y="69"/>
                  </a:cubicBezTo>
                  <a:cubicBezTo>
                    <a:pt x="40" y="71"/>
                    <a:pt x="38" y="72"/>
                    <a:pt x="36" y="72"/>
                  </a:cubicBezTo>
                  <a:cubicBezTo>
                    <a:pt x="36" y="72"/>
                    <a:pt x="36" y="72"/>
                    <a:pt x="36" y="72"/>
                  </a:cubicBezTo>
                  <a:close/>
                  <a:moveTo>
                    <a:pt x="16" y="37"/>
                  </a:moveTo>
                  <a:cubicBezTo>
                    <a:pt x="35" y="57"/>
                    <a:pt x="35" y="57"/>
                    <a:pt x="35" y="57"/>
                  </a:cubicBezTo>
                  <a:cubicBezTo>
                    <a:pt x="59" y="25"/>
                    <a:pt x="59" y="25"/>
                    <a:pt x="59" y="25"/>
                  </a:cubicBezTo>
                  <a:cubicBezTo>
                    <a:pt x="48" y="14"/>
                    <a:pt x="48" y="14"/>
                    <a:pt x="48" y="14"/>
                  </a:cubicBezTo>
                  <a:lnTo>
                    <a:pt x="1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98" name="Freeform 123">
              <a:extLst>
                <a:ext uri="{FF2B5EF4-FFF2-40B4-BE49-F238E27FC236}">
                  <a16:creationId xmlns:a16="http://schemas.microsoft.com/office/drawing/2014/main" id="{D129AEC3-6F17-48C8-C60A-1B4C5DC2BE6D}"/>
                </a:ext>
              </a:extLst>
            </p:cNvPr>
            <p:cNvSpPr>
              <a:spLocks/>
            </p:cNvSpPr>
            <p:nvPr/>
          </p:nvSpPr>
          <p:spPr bwMode="auto">
            <a:xfrm>
              <a:off x="2399" y="2994"/>
              <a:ext cx="224" cy="225"/>
            </a:xfrm>
            <a:custGeom>
              <a:avLst/>
              <a:gdLst>
                <a:gd name="T0" fmla="*/ 118 w 152"/>
                <a:gd name="T1" fmla="*/ 152 h 152"/>
                <a:gd name="T2" fmla="*/ 76 w 152"/>
                <a:gd name="T3" fmla="*/ 110 h 152"/>
                <a:gd name="T4" fmla="*/ 20 w 152"/>
                <a:gd name="T5" fmla="*/ 97 h 152"/>
                <a:gd name="T6" fmla="*/ 9 w 152"/>
                <a:gd name="T7" fmla="*/ 38 h 152"/>
                <a:gd name="T8" fmla="*/ 13 w 152"/>
                <a:gd name="T9" fmla="*/ 35 h 152"/>
                <a:gd name="T10" fmla="*/ 18 w 152"/>
                <a:gd name="T11" fmla="*/ 36 h 152"/>
                <a:gd name="T12" fmla="*/ 41 w 152"/>
                <a:gd name="T13" fmla="*/ 58 h 152"/>
                <a:gd name="T14" fmla="*/ 57 w 152"/>
                <a:gd name="T15" fmla="*/ 58 h 152"/>
                <a:gd name="T16" fmla="*/ 57 w 152"/>
                <a:gd name="T17" fmla="*/ 42 h 152"/>
                <a:gd name="T18" fmla="*/ 36 w 152"/>
                <a:gd name="T19" fmla="*/ 18 h 152"/>
                <a:gd name="T20" fmla="*/ 35 w 152"/>
                <a:gd name="T21" fmla="*/ 13 h 152"/>
                <a:gd name="T22" fmla="*/ 38 w 152"/>
                <a:gd name="T23" fmla="*/ 9 h 152"/>
                <a:gd name="T24" fmla="*/ 97 w 152"/>
                <a:gd name="T25" fmla="*/ 20 h 152"/>
                <a:gd name="T26" fmla="*/ 110 w 152"/>
                <a:gd name="T27" fmla="*/ 76 h 152"/>
                <a:gd name="T28" fmla="*/ 152 w 152"/>
                <a:gd name="T29" fmla="*/ 118 h 152"/>
                <a:gd name="T30" fmla="*/ 143 w 152"/>
                <a:gd name="T31" fmla="*/ 126 h 152"/>
                <a:gd name="T32" fmla="*/ 98 w 152"/>
                <a:gd name="T33" fmla="*/ 82 h 152"/>
                <a:gd name="T34" fmla="*/ 97 w 152"/>
                <a:gd name="T35" fmla="*/ 75 h 152"/>
                <a:gd name="T36" fmla="*/ 88 w 152"/>
                <a:gd name="T37" fmla="*/ 29 h 152"/>
                <a:gd name="T38" fmla="*/ 51 w 152"/>
                <a:gd name="T39" fmla="*/ 17 h 152"/>
                <a:gd name="T40" fmla="*/ 67 w 152"/>
                <a:gd name="T41" fmla="*/ 36 h 152"/>
                <a:gd name="T42" fmla="*/ 69 w 152"/>
                <a:gd name="T43" fmla="*/ 40 h 152"/>
                <a:gd name="T44" fmla="*/ 69 w 152"/>
                <a:gd name="T45" fmla="*/ 64 h 152"/>
                <a:gd name="T46" fmla="*/ 63 w 152"/>
                <a:gd name="T47" fmla="*/ 70 h 152"/>
                <a:gd name="T48" fmla="*/ 39 w 152"/>
                <a:gd name="T49" fmla="*/ 70 h 152"/>
                <a:gd name="T50" fmla="*/ 35 w 152"/>
                <a:gd name="T51" fmla="*/ 68 h 152"/>
                <a:gd name="T52" fmla="*/ 17 w 152"/>
                <a:gd name="T53" fmla="*/ 52 h 152"/>
                <a:gd name="T54" fmla="*/ 29 w 152"/>
                <a:gd name="T55" fmla="*/ 89 h 152"/>
                <a:gd name="T56" fmla="*/ 75 w 152"/>
                <a:gd name="T57" fmla="*/ 97 h 152"/>
                <a:gd name="T58" fmla="*/ 81 w 152"/>
                <a:gd name="T59" fmla="*/ 99 h 152"/>
                <a:gd name="T60" fmla="*/ 126 w 152"/>
                <a:gd name="T61" fmla="*/ 144 h 152"/>
                <a:gd name="T62" fmla="*/ 118 w 152"/>
                <a:gd name="T6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52">
                  <a:moveTo>
                    <a:pt x="118" y="152"/>
                  </a:moveTo>
                  <a:cubicBezTo>
                    <a:pt x="76" y="110"/>
                    <a:pt x="76" y="110"/>
                    <a:pt x="76" y="110"/>
                  </a:cubicBezTo>
                  <a:cubicBezTo>
                    <a:pt x="56" y="117"/>
                    <a:pt x="35" y="112"/>
                    <a:pt x="20" y="97"/>
                  </a:cubicBezTo>
                  <a:cubicBezTo>
                    <a:pt x="5" y="82"/>
                    <a:pt x="0" y="59"/>
                    <a:pt x="9" y="38"/>
                  </a:cubicBezTo>
                  <a:cubicBezTo>
                    <a:pt x="9" y="37"/>
                    <a:pt x="11" y="35"/>
                    <a:pt x="13" y="35"/>
                  </a:cubicBezTo>
                  <a:cubicBezTo>
                    <a:pt x="15" y="34"/>
                    <a:pt x="17" y="35"/>
                    <a:pt x="18" y="36"/>
                  </a:cubicBezTo>
                  <a:cubicBezTo>
                    <a:pt x="41" y="58"/>
                    <a:pt x="41" y="58"/>
                    <a:pt x="41" y="58"/>
                  </a:cubicBezTo>
                  <a:cubicBezTo>
                    <a:pt x="57" y="58"/>
                    <a:pt x="57" y="58"/>
                    <a:pt x="57" y="58"/>
                  </a:cubicBezTo>
                  <a:cubicBezTo>
                    <a:pt x="57" y="42"/>
                    <a:pt x="57" y="42"/>
                    <a:pt x="57" y="42"/>
                  </a:cubicBezTo>
                  <a:cubicBezTo>
                    <a:pt x="36" y="18"/>
                    <a:pt x="36" y="18"/>
                    <a:pt x="36" y="18"/>
                  </a:cubicBezTo>
                  <a:cubicBezTo>
                    <a:pt x="35" y="17"/>
                    <a:pt x="34" y="15"/>
                    <a:pt x="35" y="13"/>
                  </a:cubicBezTo>
                  <a:cubicBezTo>
                    <a:pt x="35" y="11"/>
                    <a:pt x="36" y="10"/>
                    <a:pt x="38" y="9"/>
                  </a:cubicBezTo>
                  <a:cubicBezTo>
                    <a:pt x="59" y="0"/>
                    <a:pt x="81" y="5"/>
                    <a:pt x="97" y="20"/>
                  </a:cubicBezTo>
                  <a:cubicBezTo>
                    <a:pt x="111" y="35"/>
                    <a:pt x="116" y="56"/>
                    <a:pt x="110" y="76"/>
                  </a:cubicBezTo>
                  <a:cubicBezTo>
                    <a:pt x="152" y="118"/>
                    <a:pt x="152" y="118"/>
                    <a:pt x="152" y="118"/>
                  </a:cubicBezTo>
                  <a:cubicBezTo>
                    <a:pt x="143" y="126"/>
                    <a:pt x="143" y="126"/>
                    <a:pt x="143" y="126"/>
                  </a:cubicBezTo>
                  <a:cubicBezTo>
                    <a:pt x="98" y="82"/>
                    <a:pt x="98" y="82"/>
                    <a:pt x="98" y="82"/>
                  </a:cubicBezTo>
                  <a:cubicBezTo>
                    <a:pt x="97" y="80"/>
                    <a:pt x="96" y="77"/>
                    <a:pt x="97" y="75"/>
                  </a:cubicBezTo>
                  <a:cubicBezTo>
                    <a:pt x="104" y="59"/>
                    <a:pt x="100" y="41"/>
                    <a:pt x="88" y="29"/>
                  </a:cubicBezTo>
                  <a:cubicBezTo>
                    <a:pt x="78" y="19"/>
                    <a:pt x="64" y="15"/>
                    <a:pt x="51" y="17"/>
                  </a:cubicBezTo>
                  <a:cubicBezTo>
                    <a:pt x="67" y="36"/>
                    <a:pt x="67" y="36"/>
                    <a:pt x="67" y="36"/>
                  </a:cubicBezTo>
                  <a:cubicBezTo>
                    <a:pt x="68" y="37"/>
                    <a:pt x="69" y="38"/>
                    <a:pt x="69" y="40"/>
                  </a:cubicBezTo>
                  <a:cubicBezTo>
                    <a:pt x="69" y="64"/>
                    <a:pt x="69" y="64"/>
                    <a:pt x="69" y="64"/>
                  </a:cubicBezTo>
                  <a:cubicBezTo>
                    <a:pt x="69" y="67"/>
                    <a:pt x="66" y="70"/>
                    <a:pt x="63" y="70"/>
                  </a:cubicBezTo>
                  <a:cubicBezTo>
                    <a:pt x="39" y="70"/>
                    <a:pt x="39" y="70"/>
                    <a:pt x="39" y="70"/>
                  </a:cubicBezTo>
                  <a:cubicBezTo>
                    <a:pt x="37" y="70"/>
                    <a:pt x="36" y="69"/>
                    <a:pt x="35" y="68"/>
                  </a:cubicBezTo>
                  <a:cubicBezTo>
                    <a:pt x="17" y="52"/>
                    <a:pt x="17" y="52"/>
                    <a:pt x="17" y="52"/>
                  </a:cubicBezTo>
                  <a:cubicBezTo>
                    <a:pt x="15" y="65"/>
                    <a:pt x="19" y="79"/>
                    <a:pt x="29" y="89"/>
                  </a:cubicBezTo>
                  <a:cubicBezTo>
                    <a:pt x="41" y="101"/>
                    <a:pt x="59" y="104"/>
                    <a:pt x="75" y="97"/>
                  </a:cubicBezTo>
                  <a:cubicBezTo>
                    <a:pt x="77" y="96"/>
                    <a:pt x="80" y="97"/>
                    <a:pt x="81" y="99"/>
                  </a:cubicBezTo>
                  <a:cubicBezTo>
                    <a:pt x="126" y="144"/>
                    <a:pt x="126" y="144"/>
                    <a:pt x="126" y="144"/>
                  </a:cubicBezTo>
                  <a:lnTo>
                    <a:pt x="118"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99" name="Freeform 124">
              <a:extLst>
                <a:ext uri="{FF2B5EF4-FFF2-40B4-BE49-F238E27FC236}">
                  <a16:creationId xmlns:a16="http://schemas.microsoft.com/office/drawing/2014/main" id="{80A63511-176A-859A-A4FF-C00FAB31F445}"/>
                </a:ext>
              </a:extLst>
            </p:cNvPr>
            <p:cNvSpPr>
              <a:spLocks/>
            </p:cNvSpPr>
            <p:nvPr/>
          </p:nvSpPr>
          <p:spPr bwMode="auto">
            <a:xfrm>
              <a:off x="2610" y="3206"/>
              <a:ext cx="224" cy="219"/>
            </a:xfrm>
            <a:custGeom>
              <a:avLst/>
              <a:gdLst>
                <a:gd name="T0" fmla="*/ 94 w 152"/>
                <a:gd name="T1" fmla="*/ 148 h 148"/>
                <a:gd name="T2" fmla="*/ 55 w 152"/>
                <a:gd name="T3" fmla="*/ 132 h 148"/>
                <a:gd name="T4" fmla="*/ 43 w 152"/>
                <a:gd name="T5" fmla="*/ 77 h 148"/>
                <a:gd name="T6" fmla="*/ 0 w 152"/>
                <a:gd name="T7" fmla="*/ 34 h 148"/>
                <a:gd name="T8" fmla="*/ 9 w 152"/>
                <a:gd name="T9" fmla="*/ 26 h 148"/>
                <a:gd name="T10" fmla="*/ 54 w 152"/>
                <a:gd name="T11" fmla="*/ 71 h 148"/>
                <a:gd name="T12" fmla="*/ 55 w 152"/>
                <a:gd name="T13" fmla="*/ 77 h 148"/>
                <a:gd name="T14" fmla="*/ 64 w 152"/>
                <a:gd name="T15" fmla="*/ 124 h 148"/>
                <a:gd name="T16" fmla="*/ 101 w 152"/>
                <a:gd name="T17" fmla="*/ 135 h 148"/>
                <a:gd name="T18" fmla="*/ 84 w 152"/>
                <a:gd name="T19" fmla="*/ 117 h 148"/>
                <a:gd name="T20" fmla="*/ 82 w 152"/>
                <a:gd name="T21" fmla="*/ 113 h 148"/>
                <a:gd name="T22" fmla="*/ 82 w 152"/>
                <a:gd name="T23" fmla="*/ 89 h 148"/>
                <a:gd name="T24" fmla="*/ 88 w 152"/>
                <a:gd name="T25" fmla="*/ 83 h 148"/>
                <a:gd name="T26" fmla="*/ 112 w 152"/>
                <a:gd name="T27" fmla="*/ 83 h 148"/>
                <a:gd name="T28" fmla="*/ 116 w 152"/>
                <a:gd name="T29" fmla="*/ 84 h 148"/>
                <a:gd name="T30" fmla="*/ 135 w 152"/>
                <a:gd name="T31" fmla="*/ 102 h 148"/>
                <a:gd name="T32" fmla="*/ 123 w 152"/>
                <a:gd name="T33" fmla="*/ 64 h 148"/>
                <a:gd name="T34" fmla="*/ 77 w 152"/>
                <a:gd name="T35" fmla="*/ 55 h 148"/>
                <a:gd name="T36" fmla="*/ 71 w 152"/>
                <a:gd name="T37" fmla="*/ 54 h 148"/>
                <a:gd name="T38" fmla="*/ 26 w 152"/>
                <a:gd name="T39" fmla="*/ 9 h 148"/>
                <a:gd name="T40" fmla="*/ 34 w 152"/>
                <a:gd name="T41" fmla="*/ 0 h 148"/>
                <a:gd name="T42" fmla="*/ 76 w 152"/>
                <a:gd name="T43" fmla="*/ 43 h 148"/>
                <a:gd name="T44" fmla="*/ 132 w 152"/>
                <a:gd name="T45" fmla="*/ 56 h 148"/>
                <a:gd name="T46" fmla="*/ 143 w 152"/>
                <a:gd name="T47" fmla="*/ 115 h 148"/>
                <a:gd name="T48" fmla="*/ 139 w 152"/>
                <a:gd name="T49" fmla="*/ 118 h 148"/>
                <a:gd name="T50" fmla="*/ 134 w 152"/>
                <a:gd name="T51" fmla="*/ 117 h 148"/>
                <a:gd name="T52" fmla="*/ 110 w 152"/>
                <a:gd name="T53" fmla="*/ 95 h 148"/>
                <a:gd name="T54" fmla="*/ 94 w 152"/>
                <a:gd name="T55" fmla="*/ 95 h 148"/>
                <a:gd name="T56" fmla="*/ 94 w 152"/>
                <a:gd name="T57" fmla="*/ 110 h 148"/>
                <a:gd name="T58" fmla="*/ 117 w 152"/>
                <a:gd name="T59" fmla="*/ 134 h 148"/>
                <a:gd name="T60" fmla="*/ 118 w 152"/>
                <a:gd name="T61" fmla="*/ 139 h 148"/>
                <a:gd name="T62" fmla="*/ 115 w 152"/>
                <a:gd name="T63" fmla="*/ 144 h 148"/>
                <a:gd name="T64" fmla="*/ 94 w 152"/>
                <a:gd name="T6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8">
                  <a:moveTo>
                    <a:pt x="94" y="148"/>
                  </a:moveTo>
                  <a:cubicBezTo>
                    <a:pt x="80" y="148"/>
                    <a:pt x="66" y="142"/>
                    <a:pt x="55" y="132"/>
                  </a:cubicBezTo>
                  <a:cubicBezTo>
                    <a:pt x="41" y="117"/>
                    <a:pt x="36" y="96"/>
                    <a:pt x="43" y="77"/>
                  </a:cubicBezTo>
                  <a:cubicBezTo>
                    <a:pt x="0" y="34"/>
                    <a:pt x="0" y="34"/>
                    <a:pt x="0" y="34"/>
                  </a:cubicBezTo>
                  <a:cubicBezTo>
                    <a:pt x="9" y="26"/>
                    <a:pt x="9" y="26"/>
                    <a:pt x="9" y="26"/>
                  </a:cubicBezTo>
                  <a:cubicBezTo>
                    <a:pt x="54" y="71"/>
                    <a:pt x="54" y="71"/>
                    <a:pt x="54" y="71"/>
                  </a:cubicBezTo>
                  <a:cubicBezTo>
                    <a:pt x="55" y="73"/>
                    <a:pt x="56" y="75"/>
                    <a:pt x="55" y="77"/>
                  </a:cubicBezTo>
                  <a:cubicBezTo>
                    <a:pt x="48" y="93"/>
                    <a:pt x="52" y="111"/>
                    <a:pt x="64" y="124"/>
                  </a:cubicBezTo>
                  <a:cubicBezTo>
                    <a:pt x="74" y="133"/>
                    <a:pt x="88" y="138"/>
                    <a:pt x="101" y="135"/>
                  </a:cubicBezTo>
                  <a:cubicBezTo>
                    <a:pt x="84" y="117"/>
                    <a:pt x="84" y="117"/>
                    <a:pt x="84" y="117"/>
                  </a:cubicBezTo>
                  <a:cubicBezTo>
                    <a:pt x="83" y="116"/>
                    <a:pt x="82" y="114"/>
                    <a:pt x="82" y="113"/>
                  </a:cubicBezTo>
                  <a:cubicBezTo>
                    <a:pt x="82" y="89"/>
                    <a:pt x="82" y="89"/>
                    <a:pt x="82" y="89"/>
                  </a:cubicBezTo>
                  <a:cubicBezTo>
                    <a:pt x="82" y="85"/>
                    <a:pt x="85" y="83"/>
                    <a:pt x="88" y="83"/>
                  </a:cubicBezTo>
                  <a:cubicBezTo>
                    <a:pt x="112" y="83"/>
                    <a:pt x="112" y="83"/>
                    <a:pt x="112" y="83"/>
                  </a:cubicBezTo>
                  <a:cubicBezTo>
                    <a:pt x="114" y="83"/>
                    <a:pt x="115" y="83"/>
                    <a:pt x="116" y="84"/>
                  </a:cubicBezTo>
                  <a:cubicBezTo>
                    <a:pt x="135" y="102"/>
                    <a:pt x="135" y="102"/>
                    <a:pt x="135" y="102"/>
                  </a:cubicBezTo>
                  <a:cubicBezTo>
                    <a:pt x="138" y="88"/>
                    <a:pt x="133" y="74"/>
                    <a:pt x="123" y="64"/>
                  </a:cubicBezTo>
                  <a:cubicBezTo>
                    <a:pt x="111" y="52"/>
                    <a:pt x="93" y="48"/>
                    <a:pt x="77" y="55"/>
                  </a:cubicBezTo>
                  <a:cubicBezTo>
                    <a:pt x="75" y="56"/>
                    <a:pt x="72" y="56"/>
                    <a:pt x="71" y="54"/>
                  </a:cubicBezTo>
                  <a:cubicBezTo>
                    <a:pt x="26" y="9"/>
                    <a:pt x="26" y="9"/>
                    <a:pt x="26" y="9"/>
                  </a:cubicBezTo>
                  <a:cubicBezTo>
                    <a:pt x="34" y="0"/>
                    <a:pt x="34" y="0"/>
                    <a:pt x="34" y="0"/>
                  </a:cubicBezTo>
                  <a:cubicBezTo>
                    <a:pt x="76" y="43"/>
                    <a:pt x="76" y="43"/>
                    <a:pt x="76" y="43"/>
                  </a:cubicBezTo>
                  <a:cubicBezTo>
                    <a:pt x="96" y="36"/>
                    <a:pt x="117" y="41"/>
                    <a:pt x="132" y="56"/>
                  </a:cubicBezTo>
                  <a:cubicBezTo>
                    <a:pt x="147" y="71"/>
                    <a:pt x="152" y="94"/>
                    <a:pt x="143" y="115"/>
                  </a:cubicBezTo>
                  <a:cubicBezTo>
                    <a:pt x="143" y="117"/>
                    <a:pt x="141" y="118"/>
                    <a:pt x="139" y="118"/>
                  </a:cubicBezTo>
                  <a:cubicBezTo>
                    <a:pt x="137" y="119"/>
                    <a:pt x="135" y="118"/>
                    <a:pt x="134" y="117"/>
                  </a:cubicBezTo>
                  <a:cubicBezTo>
                    <a:pt x="110" y="95"/>
                    <a:pt x="110" y="95"/>
                    <a:pt x="110" y="95"/>
                  </a:cubicBezTo>
                  <a:cubicBezTo>
                    <a:pt x="94" y="95"/>
                    <a:pt x="94" y="95"/>
                    <a:pt x="94" y="95"/>
                  </a:cubicBezTo>
                  <a:cubicBezTo>
                    <a:pt x="94" y="110"/>
                    <a:pt x="94" y="110"/>
                    <a:pt x="94" y="110"/>
                  </a:cubicBezTo>
                  <a:cubicBezTo>
                    <a:pt x="117" y="134"/>
                    <a:pt x="117" y="134"/>
                    <a:pt x="117" y="134"/>
                  </a:cubicBezTo>
                  <a:cubicBezTo>
                    <a:pt x="118" y="135"/>
                    <a:pt x="119" y="137"/>
                    <a:pt x="118" y="139"/>
                  </a:cubicBezTo>
                  <a:cubicBezTo>
                    <a:pt x="118" y="141"/>
                    <a:pt x="117" y="143"/>
                    <a:pt x="115" y="144"/>
                  </a:cubicBezTo>
                  <a:cubicBezTo>
                    <a:pt x="108" y="146"/>
                    <a:pt x="101" y="148"/>
                    <a:pt x="9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grpSp>
      <p:grpSp>
        <p:nvGrpSpPr>
          <p:cNvPr id="100" name="Group 28">
            <a:extLst>
              <a:ext uri="{FF2B5EF4-FFF2-40B4-BE49-F238E27FC236}">
                <a16:creationId xmlns:a16="http://schemas.microsoft.com/office/drawing/2014/main" id="{3741FBF5-67B3-2309-5A80-66758A43F1AF}"/>
              </a:ext>
            </a:extLst>
          </p:cNvPr>
          <p:cNvGrpSpPr>
            <a:grpSpLocks noChangeAspect="1"/>
          </p:cNvGrpSpPr>
          <p:nvPr/>
        </p:nvGrpSpPr>
        <p:grpSpPr bwMode="auto">
          <a:xfrm>
            <a:off x="4954290" y="3642858"/>
            <a:ext cx="267755" cy="267755"/>
            <a:chOff x="2402" y="439"/>
            <a:chExt cx="426" cy="426"/>
          </a:xfrm>
          <a:solidFill>
            <a:schemeClr val="bg1"/>
          </a:solidFill>
        </p:grpSpPr>
        <p:sp>
          <p:nvSpPr>
            <p:cNvPr id="101" name="Freeform 29">
              <a:extLst>
                <a:ext uri="{FF2B5EF4-FFF2-40B4-BE49-F238E27FC236}">
                  <a16:creationId xmlns:a16="http://schemas.microsoft.com/office/drawing/2014/main" id="{1D7E364F-566F-20C0-3CFF-2BB4BBAD92CA}"/>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02" name="Freeform 30">
              <a:extLst>
                <a:ext uri="{FF2B5EF4-FFF2-40B4-BE49-F238E27FC236}">
                  <a16:creationId xmlns:a16="http://schemas.microsoft.com/office/drawing/2014/main" id="{BEF51AE0-AD93-F2D8-9B6E-B7CF7FC369C8}"/>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grpSp>
      <p:pic>
        <p:nvPicPr>
          <p:cNvPr id="108" name="Picture 107">
            <a:extLst>
              <a:ext uri="{FF2B5EF4-FFF2-40B4-BE49-F238E27FC236}">
                <a16:creationId xmlns:a16="http://schemas.microsoft.com/office/drawing/2014/main" id="{009DF2A3-F78C-7521-1E52-139F4F943276}"/>
              </a:ext>
            </a:extLst>
          </p:cNvPr>
          <p:cNvPicPr>
            <a:picLocks noChangeAspect="1"/>
          </p:cNvPicPr>
          <p:nvPr/>
        </p:nvPicPr>
        <p:blipFill>
          <a:blip r:embed="rId10"/>
          <a:stretch>
            <a:fillRect/>
          </a:stretch>
        </p:blipFill>
        <p:spPr>
          <a:xfrm>
            <a:off x="4935903" y="4753591"/>
            <a:ext cx="304528" cy="267755"/>
          </a:xfrm>
          <a:prstGeom prst="rect">
            <a:avLst/>
          </a:prstGeom>
        </p:spPr>
      </p:pic>
      <p:grpSp>
        <p:nvGrpSpPr>
          <p:cNvPr id="109" name="Group 226">
            <a:extLst>
              <a:ext uri="{FF2B5EF4-FFF2-40B4-BE49-F238E27FC236}">
                <a16:creationId xmlns:a16="http://schemas.microsoft.com/office/drawing/2014/main" id="{0B2E74D9-3E5A-B93A-148A-53E107389716}"/>
              </a:ext>
            </a:extLst>
          </p:cNvPr>
          <p:cNvGrpSpPr>
            <a:grpSpLocks noChangeAspect="1"/>
          </p:cNvGrpSpPr>
          <p:nvPr/>
        </p:nvGrpSpPr>
        <p:grpSpPr bwMode="auto">
          <a:xfrm>
            <a:off x="4965962" y="3225422"/>
            <a:ext cx="244411" cy="267755"/>
            <a:chOff x="2437" y="456"/>
            <a:chExt cx="356" cy="390"/>
          </a:xfrm>
          <a:solidFill>
            <a:srgbClr val="FFFFFF"/>
          </a:solidFill>
        </p:grpSpPr>
        <p:sp>
          <p:nvSpPr>
            <p:cNvPr id="110" name="Freeform 227">
              <a:extLst>
                <a:ext uri="{FF2B5EF4-FFF2-40B4-BE49-F238E27FC236}">
                  <a16:creationId xmlns:a16="http://schemas.microsoft.com/office/drawing/2014/main" id="{124C1942-D970-AC34-CCDC-CBAD367EC2E0}"/>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11" name="Freeform 228">
              <a:extLst>
                <a:ext uri="{FF2B5EF4-FFF2-40B4-BE49-F238E27FC236}">
                  <a16:creationId xmlns:a16="http://schemas.microsoft.com/office/drawing/2014/main" id="{55940BAB-1660-E0CE-4BF3-8A4A997B0C1D}"/>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12" name="Freeform 229">
              <a:extLst>
                <a:ext uri="{FF2B5EF4-FFF2-40B4-BE49-F238E27FC236}">
                  <a16:creationId xmlns:a16="http://schemas.microsoft.com/office/drawing/2014/main" id="{E0D7AD46-E68F-BB89-5F6F-08F19E2D7D59}"/>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13" name="Freeform 230">
              <a:extLst>
                <a:ext uri="{FF2B5EF4-FFF2-40B4-BE49-F238E27FC236}">
                  <a16:creationId xmlns:a16="http://schemas.microsoft.com/office/drawing/2014/main" id="{1C826B2B-6B6E-DE47-0CC1-8233B6AAF885}"/>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grpSp>
      <p:grpSp>
        <p:nvGrpSpPr>
          <p:cNvPr id="116" name="Group 226">
            <a:extLst>
              <a:ext uri="{FF2B5EF4-FFF2-40B4-BE49-F238E27FC236}">
                <a16:creationId xmlns:a16="http://schemas.microsoft.com/office/drawing/2014/main" id="{7B8CF752-0B41-9BD8-8ADF-0071F0E705B7}"/>
              </a:ext>
            </a:extLst>
          </p:cNvPr>
          <p:cNvGrpSpPr>
            <a:grpSpLocks noChangeAspect="1"/>
          </p:cNvGrpSpPr>
          <p:nvPr/>
        </p:nvGrpSpPr>
        <p:grpSpPr bwMode="auto">
          <a:xfrm>
            <a:off x="4965962" y="5158629"/>
            <a:ext cx="244411" cy="267755"/>
            <a:chOff x="2437" y="456"/>
            <a:chExt cx="356" cy="390"/>
          </a:xfrm>
          <a:solidFill>
            <a:srgbClr val="FFFFFF"/>
          </a:solidFill>
        </p:grpSpPr>
        <p:sp>
          <p:nvSpPr>
            <p:cNvPr id="117" name="Freeform 227">
              <a:extLst>
                <a:ext uri="{FF2B5EF4-FFF2-40B4-BE49-F238E27FC236}">
                  <a16:creationId xmlns:a16="http://schemas.microsoft.com/office/drawing/2014/main" id="{6B3CC0DE-968E-19AA-F180-C6F60E2CDA99}"/>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18" name="Freeform 228">
              <a:extLst>
                <a:ext uri="{FF2B5EF4-FFF2-40B4-BE49-F238E27FC236}">
                  <a16:creationId xmlns:a16="http://schemas.microsoft.com/office/drawing/2014/main" id="{4463202D-EE72-4083-DB3A-163924265184}"/>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19" name="Freeform 229">
              <a:extLst>
                <a:ext uri="{FF2B5EF4-FFF2-40B4-BE49-F238E27FC236}">
                  <a16:creationId xmlns:a16="http://schemas.microsoft.com/office/drawing/2014/main" id="{241AD594-D2D3-0052-672D-DBEE4F68EE97}"/>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20" name="Freeform 230">
              <a:extLst>
                <a:ext uri="{FF2B5EF4-FFF2-40B4-BE49-F238E27FC236}">
                  <a16:creationId xmlns:a16="http://schemas.microsoft.com/office/drawing/2014/main" id="{F8CF9013-1C54-3ECC-DFAD-3F791D75C88D}"/>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grpSp>
      <p:grpSp>
        <p:nvGrpSpPr>
          <p:cNvPr id="121" name="Group 233">
            <a:extLst>
              <a:ext uri="{FF2B5EF4-FFF2-40B4-BE49-F238E27FC236}">
                <a16:creationId xmlns:a16="http://schemas.microsoft.com/office/drawing/2014/main" id="{E013B0DD-BADB-F9A5-CE6E-A6C5872DBAA4}"/>
              </a:ext>
            </a:extLst>
          </p:cNvPr>
          <p:cNvGrpSpPr>
            <a:grpSpLocks noChangeAspect="1"/>
          </p:cNvGrpSpPr>
          <p:nvPr/>
        </p:nvGrpSpPr>
        <p:grpSpPr bwMode="auto">
          <a:xfrm>
            <a:off x="4954290" y="4057639"/>
            <a:ext cx="267755" cy="267755"/>
            <a:chOff x="1391" y="456"/>
            <a:chExt cx="390" cy="390"/>
          </a:xfrm>
          <a:solidFill>
            <a:schemeClr val="tx1"/>
          </a:solidFill>
        </p:grpSpPr>
        <p:sp>
          <p:nvSpPr>
            <p:cNvPr id="122" name="Freeform 234">
              <a:extLst>
                <a:ext uri="{FF2B5EF4-FFF2-40B4-BE49-F238E27FC236}">
                  <a16:creationId xmlns:a16="http://schemas.microsoft.com/office/drawing/2014/main" id="{1DDDE7DD-2108-401C-2ED8-45D771F1229E}"/>
                </a:ext>
              </a:extLst>
            </p:cNvPr>
            <p:cNvSpPr>
              <a:spLocks noEditPoints="1"/>
            </p:cNvSpPr>
            <p:nvPr/>
          </p:nvSpPr>
          <p:spPr bwMode="auto">
            <a:xfrm>
              <a:off x="1391" y="456"/>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23" name="Freeform 235">
              <a:extLst>
                <a:ext uri="{FF2B5EF4-FFF2-40B4-BE49-F238E27FC236}">
                  <a16:creationId xmlns:a16="http://schemas.microsoft.com/office/drawing/2014/main" id="{CB923FDC-0043-0402-3BA2-5ED7B57EF324}"/>
                </a:ext>
              </a:extLst>
            </p:cNvPr>
            <p:cNvSpPr>
              <a:spLocks/>
            </p:cNvSpPr>
            <p:nvPr/>
          </p:nvSpPr>
          <p:spPr bwMode="auto">
            <a:xfrm>
              <a:off x="1524" y="544"/>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24" name="Freeform 236">
              <a:extLst>
                <a:ext uri="{FF2B5EF4-FFF2-40B4-BE49-F238E27FC236}">
                  <a16:creationId xmlns:a16="http://schemas.microsoft.com/office/drawing/2014/main" id="{CDE7A415-3C27-3A26-33B0-3659B73951AB}"/>
                </a:ext>
              </a:extLst>
            </p:cNvPr>
            <p:cNvSpPr>
              <a:spLocks/>
            </p:cNvSpPr>
            <p:nvPr/>
          </p:nvSpPr>
          <p:spPr bwMode="auto">
            <a:xfrm>
              <a:off x="1524" y="50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25" name="Freeform 237">
              <a:extLst>
                <a:ext uri="{FF2B5EF4-FFF2-40B4-BE49-F238E27FC236}">
                  <a16:creationId xmlns:a16="http://schemas.microsoft.com/office/drawing/2014/main" id="{324FEB44-224E-400F-B898-291C31128568}"/>
                </a:ext>
              </a:extLst>
            </p:cNvPr>
            <p:cNvSpPr>
              <a:spLocks noEditPoints="1"/>
            </p:cNvSpPr>
            <p:nvPr/>
          </p:nvSpPr>
          <p:spPr bwMode="auto">
            <a:xfrm>
              <a:off x="1435" y="500"/>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26" name="Freeform 238">
              <a:extLst>
                <a:ext uri="{FF2B5EF4-FFF2-40B4-BE49-F238E27FC236}">
                  <a16:creationId xmlns:a16="http://schemas.microsoft.com/office/drawing/2014/main" id="{D05145BD-F39F-6141-FEB8-9181C78B374D}"/>
                </a:ext>
              </a:extLst>
            </p:cNvPr>
            <p:cNvSpPr>
              <a:spLocks noEditPoints="1"/>
            </p:cNvSpPr>
            <p:nvPr/>
          </p:nvSpPr>
          <p:spPr bwMode="auto">
            <a:xfrm>
              <a:off x="1391" y="580"/>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27" name="Freeform 239">
              <a:extLst>
                <a:ext uri="{FF2B5EF4-FFF2-40B4-BE49-F238E27FC236}">
                  <a16:creationId xmlns:a16="http://schemas.microsoft.com/office/drawing/2014/main" id="{B5A3D12A-6FAF-43C2-7CEE-2FCD7926C373}"/>
                </a:ext>
              </a:extLst>
            </p:cNvPr>
            <p:cNvSpPr>
              <a:spLocks/>
            </p:cNvSpPr>
            <p:nvPr/>
          </p:nvSpPr>
          <p:spPr bwMode="auto">
            <a:xfrm>
              <a:off x="1524" y="66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28" name="Freeform 240">
              <a:extLst>
                <a:ext uri="{FF2B5EF4-FFF2-40B4-BE49-F238E27FC236}">
                  <a16:creationId xmlns:a16="http://schemas.microsoft.com/office/drawing/2014/main" id="{0F6A44D9-B61F-3374-E57C-E9C64558A1CD}"/>
                </a:ext>
              </a:extLst>
            </p:cNvPr>
            <p:cNvSpPr>
              <a:spLocks/>
            </p:cNvSpPr>
            <p:nvPr/>
          </p:nvSpPr>
          <p:spPr bwMode="auto">
            <a:xfrm>
              <a:off x="1524" y="63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29" name="Freeform 241">
              <a:extLst>
                <a:ext uri="{FF2B5EF4-FFF2-40B4-BE49-F238E27FC236}">
                  <a16:creationId xmlns:a16="http://schemas.microsoft.com/office/drawing/2014/main" id="{D8092996-A480-2F23-764C-AF39E3A18043}"/>
                </a:ext>
              </a:extLst>
            </p:cNvPr>
            <p:cNvSpPr>
              <a:spLocks noEditPoints="1"/>
            </p:cNvSpPr>
            <p:nvPr/>
          </p:nvSpPr>
          <p:spPr bwMode="auto">
            <a:xfrm>
              <a:off x="1435" y="624"/>
              <a:ext cx="54" cy="54"/>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30" name="Freeform 242">
              <a:extLst>
                <a:ext uri="{FF2B5EF4-FFF2-40B4-BE49-F238E27FC236}">
                  <a16:creationId xmlns:a16="http://schemas.microsoft.com/office/drawing/2014/main" id="{84E68D84-CE48-57C6-D407-E3504689FF4C}"/>
                </a:ext>
              </a:extLst>
            </p:cNvPr>
            <p:cNvSpPr>
              <a:spLocks noEditPoints="1"/>
            </p:cNvSpPr>
            <p:nvPr/>
          </p:nvSpPr>
          <p:spPr bwMode="auto">
            <a:xfrm>
              <a:off x="1391" y="704"/>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31" name="Freeform 243">
              <a:extLst>
                <a:ext uri="{FF2B5EF4-FFF2-40B4-BE49-F238E27FC236}">
                  <a16:creationId xmlns:a16="http://schemas.microsoft.com/office/drawing/2014/main" id="{33E9E316-AEB1-90A8-7FCC-FA2D88132CD3}"/>
                </a:ext>
              </a:extLst>
            </p:cNvPr>
            <p:cNvSpPr>
              <a:spLocks/>
            </p:cNvSpPr>
            <p:nvPr/>
          </p:nvSpPr>
          <p:spPr bwMode="auto">
            <a:xfrm>
              <a:off x="1524" y="79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32" name="Freeform 244">
              <a:extLst>
                <a:ext uri="{FF2B5EF4-FFF2-40B4-BE49-F238E27FC236}">
                  <a16:creationId xmlns:a16="http://schemas.microsoft.com/office/drawing/2014/main" id="{815EB386-9DF4-B1C2-5B9E-02BA25A064E0}"/>
                </a:ext>
              </a:extLst>
            </p:cNvPr>
            <p:cNvSpPr>
              <a:spLocks/>
            </p:cNvSpPr>
            <p:nvPr/>
          </p:nvSpPr>
          <p:spPr bwMode="auto">
            <a:xfrm>
              <a:off x="1524" y="758"/>
              <a:ext cx="195" cy="17"/>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sp>
          <p:nvSpPr>
            <p:cNvPr id="133" name="Freeform 245">
              <a:extLst>
                <a:ext uri="{FF2B5EF4-FFF2-40B4-BE49-F238E27FC236}">
                  <a16:creationId xmlns:a16="http://schemas.microsoft.com/office/drawing/2014/main" id="{996C311D-244E-75BA-26BD-BD5EA943DD4F}"/>
                </a:ext>
              </a:extLst>
            </p:cNvPr>
            <p:cNvSpPr>
              <a:spLocks noEditPoints="1"/>
            </p:cNvSpPr>
            <p:nvPr/>
          </p:nvSpPr>
          <p:spPr bwMode="auto">
            <a:xfrm>
              <a:off x="1435" y="749"/>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chemeClr val="tx2"/>
                </a:solidFill>
                <a:effectLst/>
                <a:uLnTx/>
                <a:uFillTx/>
                <a:cs typeface="Arial" charset="0"/>
              </a:endParaRPr>
            </a:p>
          </p:txBody>
        </p:sp>
      </p:grpSp>
      <p:sp>
        <p:nvSpPr>
          <p:cNvPr id="11" name="Left Bracket 10">
            <a:extLst>
              <a:ext uri="{FF2B5EF4-FFF2-40B4-BE49-F238E27FC236}">
                <a16:creationId xmlns:a16="http://schemas.microsoft.com/office/drawing/2014/main" id="{456C2CF1-4677-9100-9506-43ED5466C748}"/>
              </a:ext>
            </a:extLst>
          </p:cNvPr>
          <p:cNvSpPr/>
          <p:nvPr/>
        </p:nvSpPr>
        <p:spPr>
          <a:xfrm>
            <a:off x="4595597" y="1362751"/>
            <a:ext cx="116045" cy="3091262"/>
          </a:xfrm>
          <a:prstGeom prst="leftBracket">
            <a:avLst/>
          </a:prstGeom>
          <a:ln w="28575">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24" name="Straight Connector 23">
            <a:extLst>
              <a:ext uri="{FF2B5EF4-FFF2-40B4-BE49-F238E27FC236}">
                <a16:creationId xmlns:a16="http://schemas.microsoft.com/office/drawing/2014/main" id="{E4D5A1BF-7959-C179-BA63-3EE72CE12E76}"/>
              </a:ext>
            </a:extLst>
          </p:cNvPr>
          <p:cNvCxnSpPr>
            <a:stCxn id="11" idx="1"/>
            <a:endCxn id="22" idx="3"/>
          </p:cNvCxnSpPr>
          <p:nvPr/>
        </p:nvCxnSpPr>
        <p:spPr>
          <a:xfrm flipH="1" flipV="1">
            <a:off x="4339852" y="2906039"/>
            <a:ext cx="255745" cy="2343"/>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25" name="Left Bracket 24">
            <a:extLst>
              <a:ext uri="{FF2B5EF4-FFF2-40B4-BE49-F238E27FC236}">
                <a16:creationId xmlns:a16="http://schemas.microsoft.com/office/drawing/2014/main" id="{9E631BD9-4C90-8B0E-E541-E47B9DA8E150}"/>
              </a:ext>
            </a:extLst>
          </p:cNvPr>
          <p:cNvSpPr/>
          <p:nvPr/>
        </p:nvSpPr>
        <p:spPr>
          <a:xfrm>
            <a:off x="4588307" y="4612967"/>
            <a:ext cx="116045" cy="1744937"/>
          </a:xfrm>
          <a:prstGeom prst="leftBracket">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26" name="Straight Connector 25">
            <a:extLst>
              <a:ext uri="{FF2B5EF4-FFF2-40B4-BE49-F238E27FC236}">
                <a16:creationId xmlns:a16="http://schemas.microsoft.com/office/drawing/2014/main" id="{C2DE5CBB-E8E7-F900-317E-310F0A333269}"/>
              </a:ext>
            </a:extLst>
          </p:cNvPr>
          <p:cNvCxnSpPr>
            <a:cxnSpLocks/>
            <a:stCxn id="25" idx="1"/>
            <a:endCxn id="20" idx="3"/>
          </p:cNvCxnSpPr>
          <p:nvPr/>
        </p:nvCxnSpPr>
        <p:spPr>
          <a:xfrm flipH="1" flipV="1">
            <a:off x="4339852" y="5484560"/>
            <a:ext cx="248455" cy="876"/>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grpSp>
        <p:nvGrpSpPr>
          <p:cNvPr id="28" name="Group 68">
            <a:extLst>
              <a:ext uri="{FF2B5EF4-FFF2-40B4-BE49-F238E27FC236}">
                <a16:creationId xmlns:a16="http://schemas.microsoft.com/office/drawing/2014/main" id="{652706A2-622D-CDA9-CFAA-84F800C3E55F}"/>
              </a:ext>
            </a:extLst>
          </p:cNvPr>
          <p:cNvGrpSpPr>
            <a:grpSpLocks noChangeAspect="1"/>
          </p:cNvGrpSpPr>
          <p:nvPr/>
        </p:nvGrpSpPr>
        <p:grpSpPr bwMode="auto">
          <a:xfrm>
            <a:off x="4972121" y="2855835"/>
            <a:ext cx="234449" cy="228600"/>
            <a:chOff x="6718" y="647"/>
            <a:chExt cx="441" cy="430"/>
          </a:xfrm>
          <a:solidFill>
            <a:schemeClr val="bg1"/>
          </a:solidFill>
          <a:effectLst/>
        </p:grpSpPr>
        <p:sp>
          <p:nvSpPr>
            <p:cNvPr id="29" name="Rectangle 69">
              <a:extLst>
                <a:ext uri="{FF2B5EF4-FFF2-40B4-BE49-F238E27FC236}">
                  <a16:creationId xmlns:a16="http://schemas.microsoft.com/office/drawing/2014/main" id="{8CEF2511-A4D1-3BA0-A27B-2C9D8AFE6920}"/>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0" name="Freeform 70">
              <a:extLst>
                <a:ext uri="{FF2B5EF4-FFF2-40B4-BE49-F238E27FC236}">
                  <a16:creationId xmlns:a16="http://schemas.microsoft.com/office/drawing/2014/main" id="{EED7F542-8E0E-2C73-7E97-0B97EA64C3E7}"/>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1" name="Freeform 71">
              <a:extLst>
                <a:ext uri="{FF2B5EF4-FFF2-40B4-BE49-F238E27FC236}">
                  <a16:creationId xmlns:a16="http://schemas.microsoft.com/office/drawing/2014/main" id="{F6392ECA-634B-BAE2-F529-7428500EBE69}"/>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2" name="Freeform 72">
              <a:extLst>
                <a:ext uri="{FF2B5EF4-FFF2-40B4-BE49-F238E27FC236}">
                  <a16:creationId xmlns:a16="http://schemas.microsoft.com/office/drawing/2014/main" id="{97A95847-2B26-30E2-1CC8-FCBBCA8A2ED3}"/>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3" name="Freeform 73">
              <a:extLst>
                <a:ext uri="{FF2B5EF4-FFF2-40B4-BE49-F238E27FC236}">
                  <a16:creationId xmlns:a16="http://schemas.microsoft.com/office/drawing/2014/main" id="{31CD9108-4263-CEC1-A1F6-FA9F4BC071DF}"/>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4" name="Freeform 74">
              <a:extLst>
                <a:ext uri="{FF2B5EF4-FFF2-40B4-BE49-F238E27FC236}">
                  <a16:creationId xmlns:a16="http://schemas.microsoft.com/office/drawing/2014/main" id="{25A3BF84-3F66-F8CC-D3A7-CB3CEF20B435}"/>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189381975"/>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668EB6-A3C3-AE66-A24B-38BACBF90948}"/>
              </a:ext>
            </a:extLst>
          </p:cNvPr>
          <p:cNvSpPr>
            <a:spLocks noGrp="1"/>
          </p:cNvSpPr>
          <p:nvPr>
            <p:ph type="title"/>
          </p:nvPr>
        </p:nvSpPr>
        <p:spPr/>
        <p:txBody>
          <a:bodyPr/>
          <a:lstStyle/>
          <a:p>
            <a:r>
              <a:rPr lang="en-US"/>
              <a:t>Agent Evaluation - Duration of Tasks Completed</a:t>
            </a:r>
          </a:p>
        </p:txBody>
      </p:sp>
      <p:sp>
        <p:nvSpPr>
          <p:cNvPr id="4" name="TextBox 3">
            <a:extLst>
              <a:ext uri="{FF2B5EF4-FFF2-40B4-BE49-F238E27FC236}">
                <a16:creationId xmlns:a16="http://schemas.microsoft.com/office/drawing/2014/main" id="{E00438A3-E8F9-B3A2-87AB-DC528426FFF9}"/>
              </a:ext>
            </a:extLst>
          </p:cNvPr>
          <p:cNvSpPr txBox="1"/>
          <p:nvPr/>
        </p:nvSpPr>
        <p:spPr>
          <a:xfrm>
            <a:off x="419101" y="1097279"/>
            <a:ext cx="4803980" cy="4795521"/>
          </a:xfrm>
          <a:prstGeom prst="roundRect">
            <a:avLst>
              <a:gd name="adj" fmla="val 2477"/>
            </a:avLst>
          </a:prstGeom>
          <a:solidFill>
            <a:schemeClr val="accent1"/>
          </a:solidFill>
        </p:spPr>
        <p:txBody>
          <a:bodyPr wrap="square" lIns="182880" tIns="182880" rIns="182880" bIns="182880" anchor="ctr" anchorCtr="0">
            <a:noAutofit/>
          </a:bodyPr>
          <a:lstStyle/>
          <a:p>
            <a:r>
              <a:rPr lang="en-US" i="0">
                <a:solidFill>
                  <a:schemeClr val="bg1"/>
                </a:solidFill>
                <a:effectLst/>
              </a:rPr>
              <a:t>Researchers at METR recently measured AI </a:t>
            </a:r>
            <a:r>
              <a:rPr lang="en-US" b="0" i="0">
                <a:solidFill>
                  <a:schemeClr val="bg1"/>
                </a:solidFill>
                <a:effectLst/>
              </a:rPr>
              <a:t>performance in terms of the </a:t>
            </a:r>
            <a:r>
              <a:rPr lang="en-US">
                <a:solidFill>
                  <a:schemeClr val="bg1"/>
                </a:solidFill>
              </a:rPr>
              <a:t>length of tasks (measured by how long they take human professionals) AI Agents can complete. </a:t>
            </a:r>
          </a:p>
          <a:p>
            <a:endParaRPr lang="en-US">
              <a:solidFill>
                <a:schemeClr val="bg1"/>
              </a:solidFill>
            </a:endParaRPr>
          </a:p>
          <a:p>
            <a:r>
              <a:rPr lang="en-US">
                <a:solidFill>
                  <a:schemeClr val="bg1"/>
                </a:solidFill>
              </a:rPr>
              <a:t>They found that the length of tasks AI agents can complete has been consistently increasing exponentially over the past 6 years, doubling every 7 months</a:t>
            </a:r>
          </a:p>
          <a:p>
            <a:endParaRPr lang="en-US">
              <a:solidFill>
                <a:schemeClr val="bg1"/>
              </a:solidFill>
            </a:endParaRPr>
          </a:p>
          <a:p>
            <a:r>
              <a:rPr lang="en-US">
                <a:solidFill>
                  <a:schemeClr val="bg1"/>
                </a:solidFill>
              </a:rPr>
              <a:t>Extrapolating this trend, in under a decade, AI agents will be able to independently complete a large fraction of software tasks that currently take humans days or weeks.</a:t>
            </a:r>
          </a:p>
        </p:txBody>
      </p:sp>
      <p:pic>
        <p:nvPicPr>
          <p:cNvPr id="8" name="Picture 7">
            <a:extLst>
              <a:ext uri="{FF2B5EF4-FFF2-40B4-BE49-F238E27FC236}">
                <a16:creationId xmlns:a16="http://schemas.microsoft.com/office/drawing/2014/main" id="{6BEDCA13-CF84-73CE-FF72-2B63B47FBE55}"/>
              </a:ext>
            </a:extLst>
          </p:cNvPr>
          <p:cNvPicPr>
            <a:picLocks noChangeAspect="1"/>
          </p:cNvPicPr>
          <p:nvPr/>
        </p:nvPicPr>
        <p:blipFill>
          <a:blip r:embed="rId3"/>
          <a:srcRect t="2796"/>
          <a:stretch/>
        </p:blipFill>
        <p:spPr>
          <a:xfrm>
            <a:off x="5472188" y="1097279"/>
            <a:ext cx="6242292" cy="4416280"/>
          </a:xfrm>
          <a:prstGeom prst="rect">
            <a:avLst/>
          </a:prstGeom>
        </p:spPr>
      </p:pic>
      <p:sp>
        <p:nvSpPr>
          <p:cNvPr id="10" name="TextBox 9">
            <a:extLst>
              <a:ext uri="{FF2B5EF4-FFF2-40B4-BE49-F238E27FC236}">
                <a16:creationId xmlns:a16="http://schemas.microsoft.com/office/drawing/2014/main" id="{60808AFA-E458-0CA8-3A81-004E0B2859B8}"/>
              </a:ext>
            </a:extLst>
          </p:cNvPr>
          <p:cNvSpPr txBox="1"/>
          <p:nvPr/>
        </p:nvSpPr>
        <p:spPr>
          <a:xfrm>
            <a:off x="6716952" y="5645148"/>
            <a:ext cx="4095627" cy="246221"/>
          </a:xfrm>
          <a:prstGeom prst="rect">
            <a:avLst/>
          </a:prstGeom>
          <a:noFill/>
        </p:spPr>
        <p:txBody>
          <a:bodyPr wrap="square">
            <a:spAutoFit/>
          </a:bodyPr>
          <a:lstStyle/>
          <a:p>
            <a:r>
              <a:rPr lang="en-US" sz="1000"/>
              <a:t>Source: </a:t>
            </a:r>
            <a:r>
              <a:rPr lang="en-US" sz="1000">
                <a:hlinkClick r:id="rId4"/>
              </a:rPr>
              <a:t>Measuring AI Ability to Complete Long Tasks – METR</a:t>
            </a:r>
            <a:endParaRPr lang="en-US" sz="1000"/>
          </a:p>
        </p:txBody>
      </p:sp>
    </p:spTree>
    <p:extLst>
      <p:ext uri="{BB962C8B-B14F-4D97-AF65-F5344CB8AC3E}">
        <p14:creationId xmlns:p14="http://schemas.microsoft.com/office/powerpoint/2010/main" val="2842780732"/>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2174CB-8F9E-0922-5CC2-7EF2081D5AAB}"/>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2D1A4ED7-75E7-C59D-E286-77A1AD2496CF}"/>
              </a:ext>
            </a:extLst>
          </p:cNvPr>
          <p:cNvSpPr>
            <a:spLocks noGrp="1"/>
          </p:cNvSpPr>
          <p:nvPr>
            <p:ph type="title"/>
          </p:nvPr>
        </p:nvSpPr>
        <p:spPr>
          <a:xfrm>
            <a:off x="509365" y="381000"/>
            <a:ext cx="11301634" cy="3915092"/>
          </a:xfrm>
        </p:spPr>
        <p:txBody>
          <a:bodyPr/>
          <a:lstStyle/>
          <a:p>
            <a:r>
              <a:rPr lang="en-US"/>
              <a:t>Observability</a:t>
            </a:r>
          </a:p>
        </p:txBody>
      </p:sp>
    </p:spTree>
    <p:extLst>
      <p:ext uri="{BB962C8B-B14F-4D97-AF65-F5344CB8AC3E}">
        <p14:creationId xmlns:p14="http://schemas.microsoft.com/office/powerpoint/2010/main" val="84493587"/>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E54A93-A9F0-61F5-D277-12B6B5520B5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53DBACA-D25D-0595-6A40-EDC39C79D53E}"/>
              </a:ext>
            </a:extLst>
          </p:cNvPr>
          <p:cNvSpPr>
            <a:spLocks noGrp="1"/>
          </p:cNvSpPr>
          <p:nvPr>
            <p:ph type="title"/>
          </p:nvPr>
        </p:nvSpPr>
        <p:spPr>
          <a:xfrm>
            <a:off x="381000" y="380999"/>
            <a:ext cx="11430000" cy="990601"/>
          </a:xfrm>
        </p:spPr>
        <p:txBody>
          <a:bodyPr anchor="ctr">
            <a:normAutofit/>
          </a:bodyPr>
          <a:lstStyle/>
          <a:p>
            <a:r>
              <a:rPr lang="en-US" dirty="0"/>
              <a:t>AI Observability</a:t>
            </a:r>
          </a:p>
        </p:txBody>
      </p:sp>
      <p:pic>
        <p:nvPicPr>
          <p:cNvPr id="9" name="Picture 8">
            <a:extLst>
              <a:ext uri="{FF2B5EF4-FFF2-40B4-BE49-F238E27FC236}">
                <a16:creationId xmlns:a16="http://schemas.microsoft.com/office/drawing/2014/main" id="{A6D9345F-4895-B13F-0632-E42F51565683}"/>
              </a:ext>
            </a:extLst>
          </p:cNvPr>
          <p:cNvPicPr>
            <a:picLocks noChangeAspect="1"/>
          </p:cNvPicPr>
          <p:nvPr/>
        </p:nvPicPr>
        <p:blipFill>
          <a:blip r:embed="rId3"/>
          <a:srcRect l="-200" r="2375" b="-1"/>
          <a:stretch>
            <a:fillRect/>
          </a:stretch>
        </p:blipFill>
        <p:spPr>
          <a:xfrm>
            <a:off x="6569798" y="2388228"/>
            <a:ext cx="4083050" cy="2702587"/>
          </a:xfrm>
          <a:prstGeom prst="roundRect">
            <a:avLst>
              <a:gd name="adj" fmla="val 7739"/>
            </a:avLst>
          </a:prstGeom>
          <a:noFill/>
          <a:effectLst>
            <a:glow rad="101600">
              <a:srgbClr val="12C9CB">
                <a:alpha val="60000"/>
              </a:srgbClr>
            </a:glow>
          </a:effectLst>
        </p:spPr>
      </p:pic>
      <p:sp>
        <p:nvSpPr>
          <p:cNvPr id="4" name="Rectangle: Rounded Corners 3">
            <a:extLst>
              <a:ext uri="{FF2B5EF4-FFF2-40B4-BE49-F238E27FC236}">
                <a16:creationId xmlns:a16="http://schemas.microsoft.com/office/drawing/2014/main" id="{31464F61-2E29-0488-EC2D-D693E667BDED}"/>
              </a:ext>
            </a:extLst>
          </p:cNvPr>
          <p:cNvSpPr/>
          <p:nvPr/>
        </p:nvSpPr>
        <p:spPr>
          <a:xfrm>
            <a:off x="1074931" y="1511299"/>
            <a:ext cx="5494867" cy="4516967"/>
          </a:xfrm>
          <a:prstGeom prst="roundRect">
            <a:avLst>
              <a:gd name="adj" fmla="val 5795"/>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228600" indent="-228600">
              <a:spcBef>
                <a:spcPts val="300"/>
              </a:spcBef>
              <a:spcAft>
                <a:spcPts val="300"/>
              </a:spcAft>
              <a:buFont typeface="Arial" panose="020B0604020202020204" pitchFamily="34" charset="0"/>
              <a:buChar char="•"/>
            </a:pPr>
            <a:r>
              <a:rPr lang="en-US" sz="2000" b="1" dirty="0"/>
              <a:t>Stakeholders, Dashboards, Metrics</a:t>
            </a:r>
          </a:p>
          <a:p>
            <a:pPr marL="228600" indent="-228600">
              <a:spcBef>
                <a:spcPts val="300"/>
              </a:spcBef>
              <a:spcAft>
                <a:spcPts val="300"/>
              </a:spcAft>
              <a:buFont typeface="Arial" panose="020B0604020202020204" pitchFamily="34" charset="0"/>
              <a:buChar char="•"/>
            </a:pPr>
            <a:r>
              <a:rPr lang="en-US" sz="2000" b="1" dirty="0"/>
              <a:t>Observability Concepts</a:t>
            </a:r>
          </a:p>
          <a:p>
            <a:pPr marL="228600" indent="-228600">
              <a:spcBef>
                <a:spcPts val="300"/>
              </a:spcBef>
              <a:spcAft>
                <a:spcPts val="300"/>
              </a:spcAft>
              <a:buFont typeface="Arial" panose="020B0604020202020204" pitchFamily="34" charset="0"/>
              <a:buChar char="•"/>
            </a:pPr>
            <a:r>
              <a:rPr lang="en-US" sz="2000" b="1" dirty="0"/>
              <a:t>High-Level Architecture</a:t>
            </a:r>
          </a:p>
          <a:p>
            <a:pPr marL="228600" indent="-228600">
              <a:spcBef>
                <a:spcPts val="300"/>
              </a:spcBef>
              <a:spcAft>
                <a:spcPts val="300"/>
              </a:spcAft>
              <a:buFont typeface="Arial" panose="020B0604020202020204" pitchFamily="34" charset="0"/>
              <a:buChar char="•"/>
            </a:pPr>
            <a:r>
              <a:rPr lang="en-US" sz="2000" b="1" dirty="0"/>
              <a:t>Open Telemetry Overview</a:t>
            </a:r>
          </a:p>
          <a:p>
            <a:pPr marL="228600" indent="-228600">
              <a:spcBef>
                <a:spcPts val="300"/>
              </a:spcBef>
              <a:spcAft>
                <a:spcPts val="300"/>
              </a:spcAft>
              <a:buFont typeface="Arial" panose="020B0604020202020204" pitchFamily="34" charset="0"/>
              <a:buChar char="•"/>
            </a:pPr>
            <a:r>
              <a:rPr lang="en-US" sz="2000" b="1" dirty="0"/>
              <a:t>Tracing Standards</a:t>
            </a:r>
          </a:p>
          <a:p>
            <a:pPr marL="228600" indent="-228600">
              <a:spcBef>
                <a:spcPts val="300"/>
              </a:spcBef>
              <a:spcAft>
                <a:spcPts val="300"/>
              </a:spcAft>
              <a:buFont typeface="Arial" panose="020B0604020202020204" pitchFamily="34" charset="0"/>
              <a:buChar char="•"/>
            </a:pPr>
            <a:r>
              <a:rPr lang="en-US" sz="2000" b="1" dirty="0"/>
              <a:t>Instrumentation</a:t>
            </a:r>
          </a:p>
          <a:p>
            <a:pPr marL="228600" indent="-228600">
              <a:spcBef>
                <a:spcPts val="300"/>
              </a:spcBef>
              <a:spcAft>
                <a:spcPts val="300"/>
              </a:spcAft>
              <a:buFont typeface="Arial" panose="020B0604020202020204" pitchFamily="34" charset="0"/>
              <a:buChar char="•"/>
            </a:pPr>
            <a:r>
              <a:rPr lang="en-US" sz="2000" b="1" dirty="0"/>
              <a:t>Storage Architecture and Sampling</a:t>
            </a:r>
          </a:p>
          <a:p>
            <a:pPr marL="228600" indent="-228600">
              <a:spcBef>
                <a:spcPts val="300"/>
              </a:spcBef>
              <a:spcAft>
                <a:spcPts val="300"/>
              </a:spcAft>
              <a:buFont typeface="Arial" panose="020B0604020202020204" pitchFamily="34" charset="0"/>
              <a:buChar char="•"/>
            </a:pPr>
            <a:r>
              <a:rPr lang="en-US" sz="2000" b="1" dirty="0"/>
              <a:t>Example End-to-End Tracing</a:t>
            </a:r>
          </a:p>
          <a:p>
            <a:pPr marL="228600" indent="-228600">
              <a:spcBef>
                <a:spcPts val="300"/>
              </a:spcBef>
              <a:spcAft>
                <a:spcPts val="300"/>
              </a:spcAft>
              <a:buFont typeface="Arial" panose="020B0604020202020204" pitchFamily="34" charset="0"/>
              <a:buChar char="•"/>
            </a:pPr>
            <a:r>
              <a:rPr lang="en-US" sz="2000" b="1" dirty="0"/>
              <a:t>Observability Platforms</a:t>
            </a:r>
          </a:p>
          <a:p>
            <a:pPr marL="228600" indent="-228600">
              <a:spcBef>
                <a:spcPts val="300"/>
              </a:spcBef>
              <a:spcAft>
                <a:spcPts val="300"/>
              </a:spcAft>
              <a:buFont typeface="Arial" panose="020B0604020202020204" pitchFamily="34" charset="0"/>
              <a:buChar char="•"/>
            </a:pPr>
            <a:r>
              <a:rPr lang="en-US" sz="2000" b="1" dirty="0"/>
              <a:t>Reference Material</a:t>
            </a:r>
          </a:p>
        </p:txBody>
      </p:sp>
    </p:spTree>
    <p:extLst>
      <p:ext uri="{BB962C8B-B14F-4D97-AF65-F5344CB8AC3E}">
        <p14:creationId xmlns:p14="http://schemas.microsoft.com/office/powerpoint/2010/main" val="3690207052"/>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5D3F4D-F585-57F0-C668-4E80D70A7756}"/>
              </a:ext>
            </a:extLst>
          </p:cNvPr>
          <p:cNvSpPr>
            <a:spLocks noGrp="1"/>
          </p:cNvSpPr>
          <p:nvPr>
            <p:ph type="title"/>
          </p:nvPr>
        </p:nvSpPr>
        <p:spPr/>
        <p:txBody>
          <a:bodyPr/>
          <a:lstStyle/>
          <a:p>
            <a:r>
              <a:rPr lang="en-US" dirty="0"/>
              <a:t>Observability Stakeholders, Dashboards, and Metrics</a:t>
            </a:r>
          </a:p>
        </p:txBody>
      </p:sp>
      <p:sp>
        <p:nvSpPr>
          <p:cNvPr id="4" name="Text Placeholder 3">
            <a:extLst>
              <a:ext uri="{FF2B5EF4-FFF2-40B4-BE49-F238E27FC236}">
                <a16:creationId xmlns:a16="http://schemas.microsoft.com/office/drawing/2014/main" id="{CC1A556B-DF50-122D-653C-8049C1D7045A}"/>
              </a:ext>
            </a:extLst>
          </p:cNvPr>
          <p:cNvSpPr>
            <a:spLocks noGrp="1"/>
          </p:cNvSpPr>
          <p:nvPr>
            <p:ph type="body" sz="quarter" idx="11"/>
          </p:nvPr>
        </p:nvSpPr>
        <p:spPr/>
        <p:txBody>
          <a:bodyPr/>
          <a:lstStyle/>
          <a:p>
            <a:r>
              <a:rPr lang="en-US" dirty="0"/>
              <a:t>Observability dashboards enable diverse stakeholders to see the key AI application performance metrics that are most important to their role. The metrics enable proactive and reactive decision making to optimize system performance.</a:t>
            </a:r>
          </a:p>
        </p:txBody>
      </p:sp>
      <p:graphicFrame>
        <p:nvGraphicFramePr>
          <p:cNvPr id="3" name="Table 2">
            <a:extLst>
              <a:ext uri="{FF2B5EF4-FFF2-40B4-BE49-F238E27FC236}">
                <a16:creationId xmlns:a16="http://schemas.microsoft.com/office/drawing/2014/main" id="{1CB3DD34-859A-BC06-8794-A06DEC45C181}"/>
              </a:ext>
            </a:extLst>
          </p:cNvPr>
          <p:cNvGraphicFramePr>
            <a:graphicFrameLocks noGrp="1"/>
          </p:cNvGraphicFramePr>
          <p:nvPr>
            <p:extLst>
              <p:ext uri="{D42A27DB-BD31-4B8C-83A1-F6EECF244321}">
                <p14:modId xmlns:p14="http://schemas.microsoft.com/office/powerpoint/2010/main" val="3127717452"/>
              </p:ext>
            </p:extLst>
          </p:nvPr>
        </p:nvGraphicFramePr>
        <p:xfrm>
          <a:off x="381000" y="1467461"/>
          <a:ext cx="11487149" cy="4587240"/>
        </p:xfrm>
        <a:graphic>
          <a:graphicData uri="http://schemas.openxmlformats.org/drawingml/2006/table">
            <a:tbl>
              <a:tblPr firstRow="1" firstCol="1" bandRow="1" bandCol="1">
                <a:tableStyleId>{69012ECD-51FC-41F1-AA8D-1B2483CD663E}</a:tableStyleId>
              </a:tblPr>
              <a:tblGrid>
                <a:gridCol w="1562100">
                  <a:extLst>
                    <a:ext uri="{9D8B030D-6E8A-4147-A177-3AD203B41FA5}">
                      <a16:colId xmlns:a16="http://schemas.microsoft.com/office/drawing/2014/main" val="1437781816"/>
                    </a:ext>
                  </a:extLst>
                </a:gridCol>
                <a:gridCol w="1682750">
                  <a:extLst>
                    <a:ext uri="{9D8B030D-6E8A-4147-A177-3AD203B41FA5}">
                      <a16:colId xmlns:a16="http://schemas.microsoft.com/office/drawing/2014/main" val="435068324"/>
                    </a:ext>
                  </a:extLst>
                </a:gridCol>
                <a:gridCol w="1974850">
                  <a:extLst>
                    <a:ext uri="{9D8B030D-6E8A-4147-A177-3AD203B41FA5}">
                      <a16:colId xmlns:a16="http://schemas.microsoft.com/office/drawing/2014/main" val="3953422196"/>
                    </a:ext>
                  </a:extLst>
                </a:gridCol>
                <a:gridCol w="3803650">
                  <a:extLst>
                    <a:ext uri="{9D8B030D-6E8A-4147-A177-3AD203B41FA5}">
                      <a16:colId xmlns:a16="http://schemas.microsoft.com/office/drawing/2014/main" val="3665998436"/>
                    </a:ext>
                  </a:extLst>
                </a:gridCol>
                <a:gridCol w="2463799">
                  <a:extLst>
                    <a:ext uri="{9D8B030D-6E8A-4147-A177-3AD203B41FA5}">
                      <a16:colId xmlns:a16="http://schemas.microsoft.com/office/drawing/2014/main" val="3505353521"/>
                    </a:ext>
                  </a:extLst>
                </a:gridCol>
              </a:tblGrid>
              <a:tr h="267064">
                <a:tc>
                  <a:txBody>
                    <a:bodyPr/>
                    <a:lstStyle/>
                    <a:p>
                      <a:pPr algn="l">
                        <a:buNone/>
                      </a:pPr>
                      <a:r>
                        <a:rPr lang="en-US" sz="1100" dirty="0">
                          <a:effectLst/>
                        </a:rPr>
                        <a:t>Primary Stakeholders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lgn="l">
                        <a:buNone/>
                      </a:pPr>
                      <a:r>
                        <a:rPr lang="en-US" sz="1100" dirty="0">
                          <a:effectLst/>
                        </a:rPr>
                        <a:t>Secondary Stakeholders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lgn="l">
                        <a:buNone/>
                      </a:pPr>
                      <a:r>
                        <a:rPr lang="en-US" sz="1100" dirty="0">
                          <a:effectLst/>
                        </a:rPr>
                        <a:t>Dashboard</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lgn="l">
                        <a:buNone/>
                      </a:pPr>
                      <a:r>
                        <a:rPr lang="en-US" sz="1100" dirty="0">
                          <a:effectLst/>
                        </a:rPr>
                        <a:t>Content Summary</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lgn="l">
                        <a:buNone/>
                      </a:pPr>
                      <a:r>
                        <a:rPr lang="en-US" sz="1100" dirty="0">
                          <a:effectLst/>
                        </a:rPr>
                        <a:t>Key Metrics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extLst>
                  <a:ext uri="{0D108BD9-81ED-4DB2-BD59-A6C34878D82A}">
                    <a16:rowId xmlns:a16="http://schemas.microsoft.com/office/drawing/2014/main" val="3542109552"/>
                  </a:ext>
                </a:extLst>
              </a:tr>
              <a:tr h="511679">
                <a:tc>
                  <a:txBody>
                    <a:bodyPr/>
                    <a:lstStyle/>
                    <a:p>
                      <a:pPr>
                        <a:buNone/>
                      </a:pPr>
                      <a:r>
                        <a:rPr lang="en-US" sz="1100" dirty="0">
                          <a:effectLst/>
                        </a:rPr>
                        <a:t>Executives</a:t>
                      </a:r>
                    </a:p>
                    <a:p>
                      <a:pPr>
                        <a:buNone/>
                      </a:pPr>
                      <a:r>
                        <a:rPr lang="en-US" sz="1100" dirty="0">
                          <a:effectLst/>
                        </a:rPr>
                        <a:t>Finance</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Product Managers</a:t>
                      </a:r>
                    </a:p>
                    <a:p>
                      <a:pPr>
                        <a:buNone/>
                      </a:pPr>
                      <a:r>
                        <a:rPr lang="en-US" sz="1100" dirty="0">
                          <a:effectLst/>
                        </a:rPr>
                        <a:t>Customer Success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b="1" dirty="0">
                          <a:effectLst/>
                        </a:rPr>
                        <a:t>Executive Dashboard</a:t>
                      </a:r>
                      <a:endParaRPr lang="en-US" sz="1100" dirty="0">
                        <a:effectLst/>
                      </a:endParaRP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High-level business impact, financial performance, and strategic KPIs; focuses on value delivered, costs, and user satisfaction trends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 ROI (Return on Investment)</a:t>
                      </a:r>
                      <a:br>
                        <a:rPr lang="en-US" sz="1100" dirty="0">
                          <a:effectLst/>
                        </a:rPr>
                      </a:br>
                      <a:r>
                        <a:rPr lang="en-US" sz="1100" dirty="0">
                          <a:effectLst/>
                        </a:rPr>
                        <a:t>• Cost per successful outcome</a:t>
                      </a:r>
                      <a:br>
                        <a:rPr lang="en-US" sz="1100" dirty="0">
                          <a:effectLst/>
                        </a:rPr>
                      </a:br>
                      <a:r>
                        <a:rPr lang="en-US" sz="1100" dirty="0">
                          <a:effectLst/>
                        </a:rPr>
                        <a:t>• User satisfaction metrics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2632727344"/>
                  </a:ext>
                </a:extLst>
              </a:tr>
              <a:tr h="441563">
                <a:tc>
                  <a:txBody>
                    <a:bodyPr/>
                    <a:lstStyle/>
                    <a:p>
                      <a:pPr>
                        <a:buNone/>
                      </a:pPr>
                      <a:r>
                        <a:rPr lang="en-US" sz="1100" dirty="0">
                          <a:effectLst/>
                        </a:rPr>
                        <a:t>Operations</a:t>
                      </a:r>
                    </a:p>
                    <a:p>
                      <a:pPr>
                        <a:buNone/>
                      </a:pPr>
                      <a:r>
                        <a:rPr lang="en-US" sz="1100" dirty="0">
                          <a:effectLst/>
                        </a:rPr>
                        <a:t>SRE</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DevOps</a:t>
                      </a:r>
                    </a:p>
                    <a:p>
                      <a:pPr>
                        <a:buNone/>
                      </a:pPr>
                      <a:r>
                        <a:rPr lang="en-US" sz="1100" dirty="0">
                          <a:effectLst/>
                        </a:rPr>
                        <a:t>Platform Architects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b="1" dirty="0">
                          <a:effectLst/>
                        </a:rPr>
                        <a:t>Operations Dashboard</a:t>
                      </a:r>
                      <a:endParaRPr lang="en-US" sz="1100" dirty="0">
                        <a:effectLst/>
                      </a:endParaRP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Real-time system health, incident detection, and operational status; monitors availability, latency, errors, and queue depths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 Service availability/uptime</a:t>
                      </a:r>
                      <a:br>
                        <a:rPr lang="en-US" sz="1100" dirty="0">
                          <a:effectLst/>
                        </a:rPr>
                      </a:br>
                      <a:r>
                        <a:rPr lang="en-US" sz="1100" dirty="0">
                          <a:effectLst/>
                        </a:rPr>
                        <a:t>• Error rates and types</a:t>
                      </a:r>
                      <a:br>
                        <a:rPr lang="en-US" sz="1100" dirty="0">
                          <a:effectLst/>
                        </a:rPr>
                      </a:br>
                      <a:r>
                        <a:rPr lang="en-US" sz="1100" dirty="0">
                          <a:effectLst/>
                        </a:rPr>
                        <a:t>• Total latency</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653780605"/>
                  </a:ext>
                </a:extLst>
              </a:tr>
              <a:tr h="441563">
                <a:tc>
                  <a:txBody>
                    <a:bodyPr/>
                    <a:lstStyle/>
                    <a:p>
                      <a:pPr>
                        <a:buNone/>
                      </a:pPr>
                      <a:r>
                        <a:rPr lang="en-US" sz="1100" dirty="0">
                          <a:effectLst/>
                        </a:rPr>
                        <a:t>ML Engineers</a:t>
                      </a:r>
                    </a:p>
                    <a:p>
                      <a:pPr>
                        <a:buNone/>
                      </a:pPr>
                      <a:r>
                        <a:rPr lang="en-US" sz="1100" dirty="0">
                          <a:effectLst/>
                        </a:rPr>
                        <a:t>Data Scientists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Quality Assurance</a:t>
                      </a:r>
                    </a:p>
                    <a:p>
                      <a:pPr>
                        <a:buNone/>
                      </a:pPr>
                      <a:r>
                        <a:rPr lang="en-US" sz="1100" dirty="0">
                          <a:effectLst/>
                        </a:rPr>
                        <a:t>Product Managers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b="1" dirty="0">
                          <a:effectLst/>
                        </a:rPr>
                        <a:t>Agent and ML Engineering Dashboard</a:t>
                      </a:r>
                      <a:endParaRPr lang="en-US" sz="1100" dirty="0">
                        <a:effectLst/>
                      </a:endParaRP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Model performance, agent behavior, and quality metrics; tracks accuracy, drift, completion rates, and reasoning quality</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 Model accuracy</a:t>
                      </a:r>
                      <a:br>
                        <a:rPr lang="en-US" sz="1100" dirty="0">
                          <a:effectLst/>
                        </a:rPr>
                      </a:br>
                      <a:r>
                        <a:rPr lang="en-US" sz="1100" dirty="0">
                          <a:effectLst/>
                        </a:rPr>
                        <a:t>• Task completion rate</a:t>
                      </a:r>
                      <a:br>
                        <a:rPr lang="en-US" sz="1100" dirty="0">
                          <a:effectLst/>
                        </a:rPr>
                      </a:br>
                      <a:r>
                        <a:rPr lang="en-US" sz="1100" dirty="0">
                          <a:effectLst/>
                        </a:rPr>
                        <a:t>• Output distribution shift</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1873564749"/>
                  </a:ext>
                </a:extLst>
              </a:tr>
              <a:tr h="511679">
                <a:tc>
                  <a:txBody>
                    <a:bodyPr/>
                    <a:lstStyle/>
                    <a:p>
                      <a:pPr>
                        <a:buNone/>
                      </a:pPr>
                      <a:r>
                        <a:rPr lang="en-US" sz="1100" dirty="0">
                          <a:effectLst/>
                        </a:rPr>
                        <a:t>Security</a:t>
                      </a:r>
                    </a:p>
                    <a:p>
                      <a:pPr>
                        <a:buNone/>
                      </a:pPr>
                      <a:r>
                        <a:rPr lang="en-US" sz="1100" dirty="0">
                          <a:effectLst/>
                        </a:rPr>
                        <a:t>Compliance</a:t>
                      </a:r>
                    </a:p>
                    <a:p>
                      <a:pPr>
                        <a:buNone/>
                      </a:pPr>
                      <a:r>
                        <a:rPr lang="en-US" sz="1100" dirty="0">
                          <a:effectLst/>
                        </a:rPr>
                        <a:t>Risk</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Legal</a:t>
                      </a:r>
                    </a:p>
                    <a:p>
                      <a:pPr>
                        <a:buNone/>
                      </a:pPr>
                      <a:r>
                        <a:rPr lang="en-US" sz="1100" dirty="0">
                          <a:effectLst/>
                        </a:rPr>
                        <a:t>Audit</a:t>
                      </a:r>
                    </a:p>
                    <a:p>
                      <a:pPr>
                        <a:buNone/>
                      </a:pPr>
                      <a:r>
                        <a:rPr lang="en-US" sz="1100" dirty="0">
                          <a:effectLst/>
                        </a:rPr>
                        <a:t>Trust &amp; Safety</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b="1" dirty="0">
                          <a:effectLst/>
                        </a:rPr>
                        <a:t>Security &amp; Compliance Dashboard</a:t>
                      </a:r>
                      <a:endParaRPr lang="en-US" sz="1100" dirty="0">
                        <a:effectLst/>
                      </a:endParaRP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Security posture, policy violations, and compliance status; monitors PII handling, guardrails, access anomalies, and audit trails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a:effectLst/>
                        </a:rPr>
                        <a:t>• PII detection rate</a:t>
                      </a:r>
                      <a:br>
                        <a:rPr lang="en-US" sz="1100">
                          <a:effectLst/>
                        </a:rPr>
                      </a:br>
                      <a:r>
                        <a:rPr lang="en-US" sz="1100">
                          <a:effectLst/>
                        </a:rPr>
                        <a:t>• Guardrail trigger rate</a:t>
                      </a:r>
                      <a:br>
                        <a:rPr lang="en-US" sz="1100">
                          <a:effectLst/>
                        </a:rPr>
                      </a:br>
                      <a:r>
                        <a:rPr lang="en-US" sz="1100">
                          <a:effectLst/>
                        </a:rPr>
                        <a:t>• Audit trail completeness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2791080331"/>
                  </a:ext>
                </a:extLst>
              </a:tr>
              <a:tr h="441563">
                <a:tc>
                  <a:txBody>
                    <a:bodyPr/>
                    <a:lstStyle/>
                    <a:p>
                      <a:pPr>
                        <a:buNone/>
                      </a:pPr>
                      <a:r>
                        <a:rPr lang="en-US" sz="1100" dirty="0">
                          <a:effectLst/>
                        </a:rPr>
                        <a:t>Product Managers</a:t>
                      </a:r>
                    </a:p>
                    <a:p>
                      <a:pPr>
                        <a:buNone/>
                      </a:pPr>
                      <a:r>
                        <a:rPr lang="en-US" sz="1100" dirty="0">
                          <a:effectLst/>
                        </a:rPr>
                        <a:t>Customer Success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Operations</a:t>
                      </a:r>
                    </a:p>
                    <a:p>
                      <a:pPr>
                        <a:buNone/>
                      </a:pPr>
                      <a:r>
                        <a:rPr lang="en-US" sz="1100" dirty="0">
                          <a:effectLst/>
                        </a:rPr>
                        <a:t>Quality Assurance</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b="1" dirty="0">
                          <a:effectLst/>
                        </a:rPr>
                        <a:t>User Experience Dashboard</a:t>
                      </a:r>
                      <a:endParaRPr lang="en-US" sz="1100" dirty="0">
                        <a:effectLst/>
                      </a:endParaRP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User interaction quality, satisfaction, and engagement; tracks session outcomes, feedback, escalations, and resolution times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 User satisfaction score (CSAT)</a:t>
                      </a:r>
                      <a:br>
                        <a:rPr lang="en-US" sz="1100" dirty="0">
                          <a:effectLst/>
                        </a:rPr>
                      </a:br>
                      <a:r>
                        <a:rPr lang="en-US" sz="1100" dirty="0">
                          <a:effectLst/>
                        </a:rPr>
                        <a:t>• Time to resolution</a:t>
                      </a:r>
                      <a:br>
                        <a:rPr lang="en-US" sz="1100" dirty="0">
                          <a:effectLst/>
                        </a:rPr>
                      </a:br>
                      <a:r>
                        <a:rPr lang="en-US" sz="1100" dirty="0">
                          <a:effectLst/>
                        </a:rPr>
                        <a:t>• First contact resolution rate</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4280405791"/>
                  </a:ext>
                </a:extLst>
              </a:tr>
              <a:tr h="441563">
                <a:tc>
                  <a:txBody>
                    <a:bodyPr/>
                    <a:lstStyle/>
                    <a:p>
                      <a:pPr>
                        <a:buNone/>
                      </a:pPr>
                      <a:r>
                        <a:rPr lang="en-US" sz="1100" dirty="0">
                          <a:effectLst/>
                        </a:rPr>
                        <a:t>Finance</a:t>
                      </a:r>
                    </a:p>
                    <a:p>
                      <a:pPr>
                        <a:buNone/>
                      </a:pPr>
                      <a:r>
                        <a:rPr lang="en-US" sz="1100" dirty="0">
                          <a:effectLst/>
                        </a:rPr>
                        <a:t>Capacity Planning</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Executives</a:t>
                      </a:r>
                    </a:p>
                    <a:p>
                      <a:pPr>
                        <a:buNone/>
                      </a:pPr>
                      <a:r>
                        <a:rPr lang="en-US" sz="1100" dirty="0">
                          <a:effectLst/>
                        </a:rPr>
                        <a:t>Operations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b="1" dirty="0">
                          <a:effectLst/>
                        </a:rPr>
                        <a:t>Cost &amp; Capacity Dashboard</a:t>
                      </a:r>
                      <a:endParaRPr lang="en-US" sz="1100" dirty="0">
                        <a:effectLst/>
                      </a:endParaRP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Resource utilization, cost tracking, and capacity forecasting; monitors token usage, compute costs, and scaling patterns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 Cost per token/inference</a:t>
                      </a:r>
                      <a:br>
                        <a:rPr lang="en-US" sz="1100" dirty="0">
                          <a:effectLst/>
                        </a:rPr>
                      </a:br>
                      <a:r>
                        <a:rPr lang="en-US" sz="1100" dirty="0">
                          <a:effectLst/>
                        </a:rPr>
                        <a:t>• GPU utilization</a:t>
                      </a:r>
                      <a:br>
                        <a:rPr lang="en-US" sz="1100" dirty="0">
                          <a:effectLst/>
                        </a:rPr>
                      </a:br>
                      <a:r>
                        <a:rPr lang="en-US" sz="1100" dirty="0">
                          <a:effectLst/>
                        </a:rPr>
                        <a:t>• Token usage per task</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2090424705"/>
                  </a:ext>
                </a:extLst>
              </a:tr>
              <a:tr h="441563">
                <a:tc>
                  <a:txBody>
                    <a:bodyPr/>
                    <a:lstStyle/>
                    <a:p>
                      <a:pPr>
                        <a:buNone/>
                      </a:pPr>
                      <a:r>
                        <a:rPr lang="en-US" sz="1100" dirty="0">
                          <a:effectLst/>
                        </a:rPr>
                        <a:t>Data Engineering</a:t>
                      </a:r>
                    </a:p>
                    <a:p>
                      <a:pPr>
                        <a:buNone/>
                      </a:pPr>
                      <a:r>
                        <a:rPr lang="en-US" sz="1100" dirty="0">
                          <a:effectLst/>
                        </a:rPr>
                        <a:t>Data Scientists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ML Engineers</a:t>
                      </a:r>
                    </a:p>
                    <a:p>
                      <a:pPr>
                        <a:buNone/>
                      </a:pPr>
                      <a:r>
                        <a:rPr lang="en-US" sz="1100" dirty="0">
                          <a:effectLst/>
                        </a:rPr>
                        <a:t>Quality Assurance</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b="1" dirty="0">
                          <a:effectLst/>
                        </a:rPr>
                        <a:t>Data Quality Dashboard</a:t>
                      </a:r>
                      <a:endParaRPr lang="en-US" sz="1100" dirty="0">
                        <a:effectLst/>
                      </a:endParaRP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Data pipeline health, freshness, and integrity; tracks embedding quality, index status, labeling accuracy, and lineage</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100" dirty="0">
                          <a:effectLst/>
                        </a:rPr>
                        <a:t>• Index freshness</a:t>
                      </a:r>
                      <a:br>
                        <a:rPr lang="en-US" sz="1100" dirty="0">
                          <a:effectLst/>
                        </a:rPr>
                      </a:br>
                      <a:r>
                        <a:rPr lang="en-US" sz="1100" dirty="0">
                          <a:effectLst/>
                        </a:rPr>
                        <a:t>• Data lineage completeness</a:t>
                      </a:r>
                      <a:br>
                        <a:rPr lang="en-US" sz="1100" dirty="0">
                          <a:effectLst/>
                        </a:rPr>
                      </a:br>
                      <a:r>
                        <a:rPr lang="en-US" sz="1100" dirty="0">
                          <a:effectLst/>
                        </a:rPr>
                        <a:t>• Embedding freshness</a:t>
                      </a:r>
                    </a:p>
                  </a:txBody>
                  <a:tcPr marL="45720" marR="4572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3183353461"/>
                  </a:ext>
                </a:extLst>
              </a:tr>
            </a:tbl>
          </a:graphicData>
        </a:graphic>
      </p:graphicFrame>
    </p:spTree>
    <p:extLst>
      <p:ext uri="{BB962C8B-B14F-4D97-AF65-F5344CB8AC3E}">
        <p14:creationId xmlns:p14="http://schemas.microsoft.com/office/powerpoint/2010/main" val="200384338"/>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46DA65-9DAF-0A45-0A12-1FEB51D14855}"/>
              </a:ext>
            </a:extLst>
          </p:cNvPr>
          <p:cNvSpPr>
            <a:spLocks noGrp="1"/>
          </p:cNvSpPr>
          <p:nvPr>
            <p:ph type="title"/>
          </p:nvPr>
        </p:nvSpPr>
        <p:spPr/>
        <p:txBody>
          <a:bodyPr/>
          <a:lstStyle/>
          <a:p>
            <a:r>
              <a:rPr lang="en-US" dirty="0"/>
              <a:t>AI Human in the Loop Review Metrics Dashboard</a:t>
            </a:r>
          </a:p>
        </p:txBody>
      </p:sp>
      <p:sp>
        <p:nvSpPr>
          <p:cNvPr id="72" name="Text Placeholder 71">
            <a:extLst>
              <a:ext uri="{FF2B5EF4-FFF2-40B4-BE49-F238E27FC236}">
                <a16:creationId xmlns:a16="http://schemas.microsoft.com/office/drawing/2014/main" id="{7DE7540F-91C7-C6F2-C232-D7EF01D78586}"/>
              </a:ext>
            </a:extLst>
          </p:cNvPr>
          <p:cNvSpPr>
            <a:spLocks noGrp="1"/>
          </p:cNvSpPr>
          <p:nvPr>
            <p:ph type="body" sz="quarter" idx="11"/>
          </p:nvPr>
        </p:nvSpPr>
        <p:spPr/>
        <p:txBody>
          <a:bodyPr/>
          <a:lstStyle/>
          <a:p>
            <a:r>
              <a:rPr lang="en-US" dirty="0"/>
              <a:t>Purpose: Detect, quantify, and explain whether human reviewers are exercising independent judgment, and identify conditions under which reviews degrade into rubber‑stamping.</a:t>
            </a:r>
          </a:p>
          <a:p>
            <a:endParaRPr lang="en-US" dirty="0"/>
          </a:p>
        </p:txBody>
      </p:sp>
      <p:sp>
        <p:nvSpPr>
          <p:cNvPr id="25" name="Rectangle 2">
            <a:extLst>
              <a:ext uri="{FF2B5EF4-FFF2-40B4-BE49-F238E27FC236}">
                <a16:creationId xmlns:a16="http://schemas.microsoft.com/office/drawing/2014/main" id="{2ADE2519-8729-71B9-8A61-E6F9781118B6}"/>
              </a:ext>
            </a:extLst>
          </p:cNvPr>
          <p:cNvSpPr>
            <a:spLocks noChangeArrowheads="1"/>
          </p:cNvSpPr>
          <p:nvPr/>
        </p:nvSpPr>
        <p:spPr bwMode="auto">
          <a:xfrm>
            <a:off x="381000" y="1289008"/>
            <a:ext cx="5575300" cy="5226369"/>
          </a:xfrm>
          <a:prstGeom prst="roundRect">
            <a:avLst>
              <a:gd name="adj" fmla="val 1823"/>
            </a:avLst>
          </a:prstGeom>
          <a:solidFill>
            <a:srgbClr val="CAEDFB"/>
          </a:solidFill>
          <a:ln>
            <a:noFill/>
          </a:ln>
          <a:effectLst/>
        </p:spPr>
        <p:txBody>
          <a:bodyPr vert="horz" wrap="square" lIns="182880" tIns="45720" rIns="182880" bIns="45720" numCol="1" anchor="t" anchorCtr="0" compatLnSpc="1">
            <a:prstTxWarp prst="textNoShape">
              <a:avLst/>
            </a:prstTxWarp>
            <a:noAutofit/>
          </a:bodyPr>
          <a:lstStyle/>
          <a:p>
            <a:pPr marR="0" lvl="0" algn="l" defTabSz="914400" rtl="0" eaLnBrk="0" fontAlgn="base" latinLnBrk="0" hangingPunct="0">
              <a:lnSpc>
                <a:spcPct val="100000"/>
              </a:lnSpc>
              <a:spcBef>
                <a:spcPts val="600"/>
              </a:spcBef>
              <a:spcAft>
                <a:spcPct val="0"/>
              </a:spcAft>
              <a:buClrTx/>
              <a:buSzTx/>
              <a:tabLst/>
            </a:pPr>
            <a:r>
              <a:rPr lang="en-US" altLang="en-US" sz="1000" b="1" dirty="0">
                <a:latin typeface="+mj-lt"/>
              </a:rPr>
              <a:t>Volume </a:t>
            </a:r>
            <a:r>
              <a:rPr kumimoji="0" lang="en-US" altLang="en-US" sz="1000" b="1" i="0" u="none" strike="noStrike" cap="none" normalizeH="0" baseline="0" dirty="0">
                <a:ln>
                  <a:noFill/>
                </a:ln>
                <a:solidFill>
                  <a:schemeClr val="tx1"/>
                </a:solidFill>
                <a:effectLst/>
                <a:latin typeface="+mj-lt"/>
              </a:rPr>
              <a:t>Metrics</a:t>
            </a:r>
          </a:p>
          <a:p>
            <a:pPr eaLnBrk="0" fontAlgn="base" hangingPunct="0">
              <a:spcBef>
                <a:spcPct val="0"/>
              </a:spcBef>
              <a:spcAft>
                <a:spcPct val="0"/>
              </a:spcAft>
            </a:pPr>
            <a:r>
              <a:rPr lang="en-US" altLang="en-US" sz="1000" dirty="0">
                <a:latin typeface="+mj-lt"/>
              </a:rPr>
              <a:t>High approval rates in high-confidence, low-risk cases are expected.</a:t>
            </a:r>
            <a:br>
              <a:rPr lang="en-US" altLang="en-US" sz="1000" dirty="0">
                <a:latin typeface="+mj-lt"/>
              </a:rPr>
            </a:br>
            <a:r>
              <a:rPr lang="en-US" altLang="en-US" sz="1000" dirty="0">
                <a:latin typeface="+mj-lt"/>
              </a:rPr>
              <a:t>The same rates in low-confidence, high-risk cases are a red flag.</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Number of human reviews over time segmented by</a:t>
            </a:r>
          </a:p>
          <a:p>
            <a:pPr marL="628650" lvl="1" indent="-171450" eaLnBrk="0" fontAlgn="base" hangingPunct="0">
              <a:spcBef>
                <a:spcPct val="0"/>
              </a:spcBef>
              <a:spcAft>
                <a:spcPct val="0"/>
              </a:spcAft>
              <a:buFont typeface="Arial" panose="020B0604020202020204" pitchFamily="34" charset="0"/>
              <a:buChar char="•"/>
            </a:pPr>
            <a:r>
              <a:rPr lang="en-US" altLang="en-US" sz="1000" dirty="0">
                <a:latin typeface="+mj-lt"/>
              </a:rPr>
              <a:t>Decision risk tier (low, medium, high)</a:t>
            </a:r>
          </a:p>
          <a:p>
            <a:pPr marL="628650" lvl="1" indent="-171450" eaLnBrk="0" fontAlgn="base" hangingPunct="0">
              <a:spcBef>
                <a:spcPct val="0"/>
              </a:spcBef>
              <a:spcAft>
                <a:spcPct val="0"/>
              </a:spcAft>
              <a:buFont typeface="Arial" panose="020B0604020202020204" pitchFamily="34" charset="0"/>
              <a:buChar char="•"/>
            </a:pPr>
            <a:r>
              <a:rPr lang="en-US" altLang="en-US" sz="1000" dirty="0">
                <a:latin typeface="+mj-lt"/>
              </a:rPr>
              <a:t>AI confidence band (low, medium, high)</a:t>
            </a:r>
          </a:p>
          <a:p>
            <a:pPr marL="628650" lvl="1" indent="-171450" eaLnBrk="0" fontAlgn="base" hangingPunct="0">
              <a:spcBef>
                <a:spcPct val="0"/>
              </a:spcBef>
              <a:spcAft>
                <a:spcPct val="0"/>
              </a:spcAft>
              <a:buFont typeface="Arial" panose="020B0604020202020204" pitchFamily="34" charset="0"/>
              <a:buChar char="•"/>
            </a:pPr>
            <a:r>
              <a:rPr lang="en-US" altLang="en-US" sz="1000" dirty="0">
                <a:latin typeface="+mj-lt"/>
              </a:rPr>
              <a:t>Workflow type</a:t>
            </a:r>
          </a:p>
          <a:p>
            <a:pPr eaLnBrk="0" fontAlgn="base" hangingPunct="0">
              <a:spcBef>
                <a:spcPts val="600"/>
              </a:spcBef>
              <a:spcAft>
                <a:spcPct val="0"/>
              </a:spcAft>
            </a:pPr>
            <a:r>
              <a:rPr lang="en-US" altLang="en-US" sz="1000" b="1" dirty="0">
                <a:latin typeface="+mj-lt"/>
              </a:rPr>
              <a:t>Approval vs Override Metrics</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Approval and Override rates</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Expected override rate (derived from historical data, audits, or evals)</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Approval Delta vs Expected (actual approvals – expected)</a:t>
            </a:r>
          </a:p>
          <a:p>
            <a:pPr eaLnBrk="0" fontAlgn="base" hangingPunct="0">
              <a:spcBef>
                <a:spcPts val="600"/>
              </a:spcBef>
              <a:spcAft>
                <a:spcPct val="0"/>
              </a:spcAft>
            </a:pPr>
            <a:r>
              <a:rPr lang="en-US" altLang="en-US" sz="1000" b="1" dirty="0">
                <a:latin typeface="+mj-lt"/>
              </a:rPr>
              <a:t>Engagement Quality Metrics</a:t>
            </a:r>
          </a:p>
          <a:p>
            <a:pPr eaLnBrk="0" fontAlgn="base" hangingPunct="0">
              <a:spcBef>
                <a:spcPct val="0"/>
              </a:spcBef>
              <a:spcAft>
                <a:spcPct val="0"/>
              </a:spcAft>
            </a:pPr>
            <a:r>
              <a:rPr lang="en-US" altLang="en-US" sz="1000" dirty="0">
                <a:latin typeface="+mj-lt"/>
              </a:rPr>
              <a:t>Extremely fast approvals at scale are an indicator of rubber-stamping</a:t>
            </a:r>
            <a:endParaRPr kumimoji="0" lang="en-US" altLang="en-US" sz="1000" b="0" i="0" u="none" strike="noStrike" cap="none" normalizeH="0" baseline="0" dirty="0">
              <a:ln>
                <a:noFill/>
              </a:ln>
              <a:solidFill>
                <a:schemeClr val="tx1"/>
              </a:solidFill>
              <a:effectLst/>
              <a:latin typeface="+mj-lt"/>
            </a:endParaRPr>
          </a:p>
          <a:p>
            <a:pPr marL="171450" indent="-171450" eaLnBrk="0" fontAlgn="base" hangingPunct="0">
              <a:spcBef>
                <a:spcPct val="0"/>
              </a:spcBef>
              <a:spcAft>
                <a:spcPct val="0"/>
              </a:spcAft>
              <a:buFont typeface="Arial" panose="020B0604020202020204" pitchFamily="34" charset="0"/>
              <a:buChar char="•"/>
            </a:pPr>
            <a:r>
              <a:rPr kumimoji="0" lang="en-US" altLang="en-US" sz="1000" b="0" i="0" u="none" strike="noStrike" cap="none" normalizeH="0" baseline="0" dirty="0">
                <a:ln>
                  <a:noFill/>
                </a:ln>
                <a:solidFill>
                  <a:schemeClr val="tx1"/>
                </a:solidFill>
                <a:effectLst/>
                <a:latin typeface="+mj-lt"/>
              </a:rPr>
              <a:t>Review latency distribution</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Median, P90, and minimum review time</a:t>
            </a:r>
          </a:p>
          <a:p>
            <a:pPr marL="171450" indent="-171450" eaLnBrk="0" fontAlgn="base" hangingPunct="0">
              <a:spcBef>
                <a:spcPct val="0"/>
              </a:spcBef>
              <a:spcAft>
                <a:spcPct val="0"/>
              </a:spcAft>
              <a:buFont typeface="Arial" panose="020B0604020202020204" pitchFamily="34" charset="0"/>
              <a:buChar char="•"/>
            </a:pPr>
            <a:r>
              <a:rPr kumimoji="0" lang="en-US" altLang="en-US" sz="1000" b="0" i="0" u="none" strike="noStrike" cap="none" normalizeH="0" baseline="0" dirty="0">
                <a:ln>
                  <a:noFill/>
                </a:ln>
                <a:solidFill>
                  <a:schemeClr val="tx1"/>
                </a:solidFill>
                <a:effectLst/>
                <a:latin typeface="+mj-lt"/>
              </a:rPr>
              <a:t>% of approvals under an implausibly short threshold</a:t>
            </a:r>
          </a:p>
          <a:p>
            <a:pPr eaLnBrk="0" fontAlgn="base" hangingPunct="0">
              <a:spcBef>
                <a:spcPts val="600"/>
              </a:spcBef>
              <a:spcAft>
                <a:spcPct val="0"/>
              </a:spcAft>
            </a:pPr>
            <a:r>
              <a:rPr lang="en-US" altLang="en-US" sz="1000" b="1" dirty="0">
                <a:latin typeface="+mj-lt"/>
              </a:rPr>
              <a:t>Reviewer Interaction Depth</a:t>
            </a:r>
          </a:p>
          <a:p>
            <a:pPr eaLnBrk="0" fontAlgn="base" hangingPunct="0">
              <a:spcBef>
                <a:spcPct val="0"/>
              </a:spcBef>
              <a:spcAft>
                <a:spcPct val="0"/>
              </a:spcAft>
            </a:pPr>
            <a:r>
              <a:rPr lang="en-US" altLang="en-US" sz="1000" dirty="0">
                <a:latin typeface="+mj-lt"/>
              </a:rPr>
              <a:t>Low interaction combined with high approval strongly signals disengagement rather than confidence</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 of reviews where</a:t>
            </a:r>
          </a:p>
          <a:p>
            <a:pPr marL="628650" lvl="1" indent="-171450" eaLnBrk="0" fontAlgn="base" hangingPunct="0">
              <a:spcBef>
                <a:spcPct val="0"/>
              </a:spcBef>
              <a:spcAft>
                <a:spcPct val="0"/>
              </a:spcAft>
              <a:buFont typeface="Arial" panose="020B0604020202020204" pitchFamily="34" charset="0"/>
              <a:buChar char="•"/>
            </a:pPr>
            <a:r>
              <a:rPr kumimoji="0" lang="en-US" altLang="en-US" sz="1000" b="0" i="0" u="none" strike="noStrike" cap="none" normalizeH="0" baseline="0" dirty="0">
                <a:ln>
                  <a:noFill/>
                </a:ln>
                <a:solidFill>
                  <a:schemeClr val="tx1"/>
                </a:solidFill>
                <a:effectLst/>
                <a:latin typeface="+mj-lt"/>
              </a:rPr>
              <a:t>AI explanation was opened</a:t>
            </a:r>
          </a:p>
          <a:p>
            <a:pPr marL="628650" lvl="1" indent="-171450" eaLnBrk="0" fontAlgn="base" hangingPunct="0">
              <a:spcBef>
                <a:spcPct val="0"/>
              </a:spcBef>
              <a:spcAft>
                <a:spcPct val="0"/>
              </a:spcAft>
              <a:buFont typeface="Arial" panose="020B0604020202020204" pitchFamily="34" charset="0"/>
              <a:buChar char="•"/>
            </a:pPr>
            <a:r>
              <a:rPr lang="en-US" altLang="en-US" sz="1000" dirty="0">
                <a:latin typeface="+mj-lt"/>
              </a:rPr>
              <a:t>Supporting evidence (retrieved data, model rationale) was viewed</a:t>
            </a:r>
          </a:p>
          <a:p>
            <a:pPr marL="628650" lvl="1" indent="-171450" eaLnBrk="0" fontAlgn="base" hangingPunct="0">
              <a:spcBef>
                <a:spcPct val="0"/>
              </a:spcBef>
              <a:spcAft>
                <a:spcPct val="0"/>
              </a:spcAft>
              <a:buFont typeface="Arial" panose="020B0604020202020204" pitchFamily="34" charset="0"/>
              <a:buChar char="•"/>
            </a:pPr>
            <a:r>
              <a:rPr kumimoji="0" lang="en-US" altLang="en-US" sz="1000" b="0" i="0" u="none" strike="noStrike" cap="none" normalizeH="0" baseline="0" dirty="0">
                <a:ln>
                  <a:noFill/>
                </a:ln>
                <a:solidFill>
                  <a:schemeClr val="tx1"/>
                </a:solidFill>
                <a:effectLst/>
                <a:latin typeface="+mj-lt"/>
              </a:rPr>
              <a:t>Additional context was requested</a:t>
            </a:r>
            <a:endParaRPr lang="en-US" altLang="en-US" sz="1000" dirty="0">
              <a:latin typeface="+mj-lt"/>
            </a:endParaRPr>
          </a:p>
          <a:p>
            <a:pPr eaLnBrk="0" fontAlgn="base" hangingPunct="0">
              <a:spcBef>
                <a:spcPts val="600"/>
              </a:spcBef>
              <a:spcAft>
                <a:spcPct val="0"/>
              </a:spcAft>
            </a:pPr>
            <a:r>
              <a:rPr lang="en-US" altLang="en-US" sz="1000" b="1" dirty="0">
                <a:latin typeface="+mj-lt"/>
              </a:rPr>
              <a:t>Justification Richness</a:t>
            </a:r>
            <a:br>
              <a:rPr lang="en-US" altLang="en-US" sz="1000" b="1" dirty="0"/>
            </a:br>
            <a:r>
              <a:rPr lang="en-US" altLang="en-US" sz="1000" dirty="0"/>
              <a:t>Repetitive or empty justifications are a symptom of rubber-stamping. </a:t>
            </a:r>
          </a:p>
          <a:p>
            <a:pPr eaLnBrk="0" fontAlgn="base" hangingPunct="0">
              <a:spcBef>
                <a:spcPct val="0"/>
              </a:spcBef>
              <a:spcAft>
                <a:spcPct val="0"/>
              </a:spcAft>
            </a:pPr>
            <a:r>
              <a:rPr lang="en-US" altLang="en-US" sz="1000" dirty="0"/>
              <a:t>If reviewers must provide a reason:</a:t>
            </a:r>
          </a:p>
          <a:p>
            <a:pPr marL="171450" indent="-171450" eaLnBrk="0" fontAlgn="base" hangingPunct="0">
              <a:spcBef>
                <a:spcPct val="0"/>
              </a:spcBef>
              <a:spcAft>
                <a:spcPct val="0"/>
              </a:spcAft>
              <a:buFont typeface="Arial" panose="020B0604020202020204" pitchFamily="34" charset="0"/>
              <a:buChar char="•"/>
            </a:pPr>
            <a:r>
              <a:rPr lang="en-US" altLang="en-US" sz="1000" dirty="0"/>
              <a:t>% of approvals with</a:t>
            </a:r>
          </a:p>
          <a:p>
            <a:pPr marL="628650" lvl="1" indent="-171450" eaLnBrk="0" fontAlgn="base" hangingPunct="0">
              <a:spcBef>
                <a:spcPct val="0"/>
              </a:spcBef>
              <a:spcAft>
                <a:spcPct val="0"/>
              </a:spcAft>
              <a:buFont typeface="Arial" panose="020B0604020202020204" pitchFamily="34" charset="0"/>
              <a:buChar char="•"/>
            </a:pPr>
            <a:r>
              <a:rPr lang="en-US" altLang="en-US" sz="1000" dirty="0"/>
              <a:t>Free-text justification above N characters</a:t>
            </a:r>
          </a:p>
          <a:p>
            <a:pPr marL="628650" lvl="1" indent="-171450" eaLnBrk="0" fontAlgn="base" hangingPunct="0">
              <a:spcBef>
                <a:spcPct val="0"/>
              </a:spcBef>
              <a:spcAft>
                <a:spcPct val="0"/>
              </a:spcAft>
              <a:buFont typeface="Arial" panose="020B0604020202020204" pitchFamily="34" charset="0"/>
              <a:buChar char="•"/>
            </a:pPr>
            <a:r>
              <a:rPr lang="en-US" altLang="en-US" sz="1000" dirty="0"/>
              <a:t>Structured rational selected (vs default “agree”)</a:t>
            </a:r>
          </a:p>
          <a:p>
            <a:pPr marL="171450" indent="-171450" eaLnBrk="0" fontAlgn="base" hangingPunct="0">
              <a:spcBef>
                <a:spcPct val="0"/>
              </a:spcBef>
              <a:spcAft>
                <a:spcPct val="0"/>
              </a:spcAft>
              <a:buFont typeface="Arial" panose="020B0604020202020204" pitchFamily="34" charset="0"/>
              <a:buChar char="•"/>
            </a:pPr>
            <a:r>
              <a:rPr lang="en-US" altLang="en-US" sz="1000" dirty="0"/>
              <a:t>Reuse rate of identical justifications (copy-paste signal)</a:t>
            </a:r>
          </a:p>
          <a:p>
            <a:pPr marL="628650" lvl="1" indent="-171450" eaLnBrk="0" fontAlgn="base" hangingPunct="0">
              <a:spcBef>
                <a:spcPct val="0"/>
              </a:spcBef>
              <a:spcAft>
                <a:spcPct val="0"/>
              </a:spcAft>
              <a:buFont typeface="Arial" panose="020B0604020202020204" pitchFamily="34" charset="0"/>
              <a:buChar char="•"/>
            </a:pPr>
            <a:endParaRPr kumimoji="0" lang="en-US" altLang="en-US" sz="1000" b="0" i="0" u="none" strike="noStrike" cap="none" normalizeH="0" baseline="0" dirty="0">
              <a:ln>
                <a:noFill/>
              </a:ln>
              <a:solidFill>
                <a:schemeClr val="tx1"/>
              </a:solidFill>
              <a:effectLst/>
              <a:latin typeface="+mj-lt"/>
            </a:endParaRPr>
          </a:p>
        </p:txBody>
      </p:sp>
      <p:sp>
        <p:nvSpPr>
          <p:cNvPr id="73" name="Rectangle 2">
            <a:extLst>
              <a:ext uri="{FF2B5EF4-FFF2-40B4-BE49-F238E27FC236}">
                <a16:creationId xmlns:a16="http://schemas.microsoft.com/office/drawing/2014/main" id="{B8345747-D624-EF8D-C796-66503E8A5A3B}"/>
              </a:ext>
            </a:extLst>
          </p:cNvPr>
          <p:cNvSpPr>
            <a:spLocks noChangeArrowheads="1"/>
          </p:cNvSpPr>
          <p:nvPr/>
        </p:nvSpPr>
        <p:spPr bwMode="auto">
          <a:xfrm>
            <a:off x="6096000" y="1289008"/>
            <a:ext cx="5575300" cy="5226369"/>
          </a:xfrm>
          <a:prstGeom prst="roundRect">
            <a:avLst>
              <a:gd name="adj" fmla="val 1823"/>
            </a:avLst>
          </a:prstGeom>
          <a:solidFill>
            <a:srgbClr val="CAEDFB"/>
          </a:solidFill>
          <a:ln>
            <a:noFill/>
          </a:ln>
          <a:effectLst/>
        </p:spPr>
        <p:txBody>
          <a:bodyPr vert="horz" wrap="square" lIns="182880" tIns="45720" rIns="182880" bIns="45720" numCol="1" anchor="t" anchorCtr="0" compatLnSpc="1">
            <a:prstTxWarp prst="textNoShape">
              <a:avLst/>
            </a:prstTxWarp>
            <a:noAutofit/>
          </a:bodyPr>
          <a:lstStyle/>
          <a:p>
            <a:pPr eaLnBrk="0" fontAlgn="base" hangingPunct="0">
              <a:spcBef>
                <a:spcPts val="600"/>
              </a:spcBef>
              <a:spcAft>
                <a:spcPct val="0"/>
              </a:spcAft>
            </a:pPr>
            <a:r>
              <a:rPr lang="en-US" altLang="en-US" sz="1000" b="1" dirty="0">
                <a:latin typeface="+mj-lt"/>
              </a:rPr>
              <a:t>Disagreement Quality Metrics</a:t>
            </a:r>
          </a:p>
          <a:p>
            <a:pPr eaLnBrk="0" fontAlgn="base" hangingPunct="0">
              <a:spcBef>
                <a:spcPct val="0"/>
              </a:spcBef>
              <a:spcAft>
                <a:spcPct val="0"/>
              </a:spcAft>
            </a:pPr>
            <a:r>
              <a:rPr lang="en-US" altLang="en-US" sz="1000" dirty="0">
                <a:latin typeface="+mj-lt"/>
              </a:rPr>
              <a:t>Protect against humans overriding too often without justification</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Override correctness: % of overrides later validated as </a:t>
            </a:r>
          </a:p>
          <a:p>
            <a:pPr marL="628650" lvl="1" indent="-171450" eaLnBrk="0" fontAlgn="base" hangingPunct="0">
              <a:spcBef>
                <a:spcPct val="0"/>
              </a:spcBef>
              <a:spcAft>
                <a:spcPct val="0"/>
              </a:spcAft>
              <a:buFont typeface="Arial" panose="020B0604020202020204" pitchFamily="34" charset="0"/>
              <a:buChar char="•"/>
            </a:pPr>
            <a:r>
              <a:rPr lang="en-US" altLang="en-US" sz="1000" dirty="0">
                <a:latin typeface="+mj-lt"/>
              </a:rPr>
              <a:t>Correct improvement</a:t>
            </a:r>
          </a:p>
          <a:p>
            <a:pPr marL="628650" lvl="1" indent="-171450" eaLnBrk="0" fontAlgn="base" hangingPunct="0">
              <a:spcBef>
                <a:spcPct val="0"/>
              </a:spcBef>
              <a:spcAft>
                <a:spcPct val="0"/>
              </a:spcAft>
              <a:buFont typeface="Arial" panose="020B0604020202020204" pitchFamily="34" charset="0"/>
              <a:buChar char="•"/>
            </a:pPr>
            <a:r>
              <a:rPr lang="en-US" altLang="en-US" sz="1000" dirty="0">
                <a:latin typeface="+mj-lt"/>
              </a:rPr>
              <a:t>Neutral</a:t>
            </a:r>
          </a:p>
          <a:p>
            <a:pPr marL="628650" lvl="1" indent="-171450" eaLnBrk="0" fontAlgn="base" hangingPunct="0">
              <a:spcBef>
                <a:spcPct val="0"/>
              </a:spcBef>
              <a:spcAft>
                <a:spcPct val="0"/>
              </a:spcAft>
              <a:buFont typeface="Arial" panose="020B0604020202020204" pitchFamily="34" charset="0"/>
              <a:buChar char="•"/>
            </a:pPr>
            <a:r>
              <a:rPr lang="en-US" altLang="en-US" sz="1000" dirty="0">
                <a:latin typeface="+mj-lt"/>
              </a:rPr>
              <a:t>Incorrect degradation</a:t>
            </a:r>
          </a:p>
          <a:p>
            <a:pPr eaLnBrk="0" fontAlgn="base" hangingPunct="0">
              <a:spcBef>
                <a:spcPts val="600"/>
              </a:spcBef>
              <a:spcAft>
                <a:spcPct val="0"/>
              </a:spcAft>
            </a:pPr>
            <a:r>
              <a:rPr lang="en-US" altLang="en-US" sz="1000" b="1" dirty="0">
                <a:latin typeface="+mj-lt"/>
              </a:rPr>
              <a:t>Human-AI Disagreement Clustering</a:t>
            </a:r>
          </a:p>
          <a:p>
            <a:pPr eaLnBrk="0" fontAlgn="base" hangingPunct="0">
              <a:spcBef>
                <a:spcPct val="0"/>
              </a:spcBef>
              <a:spcAft>
                <a:spcPct val="0"/>
              </a:spcAft>
            </a:pPr>
            <a:r>
              <a:rPr lang="en-US" altLang="en-US" sz="1000" dirty="0">
                <a:latin typeface="+mj-lt"/>
              </a:rPr>
              <a:t>Clusters often indicate model blind spots, reviewer misunderstanding, workflow design flaws</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Where do disagreement cluster?</a:t>
            </a:r>
          </a:p>
          <a:p>
            <a:pPr marL="628650" lvl="1" indent="-171450" eaLnBrk="0" fontAlgn="base" hangingPunct="0">
              <a:spcBef>
                <a:spcPct val="0"/>
              </a:spcBef>
              <a:spcAft>
                <a:spcPct val="0"/>
              </a:spcAft>
              <a:buFont typeface="Arial" panose="020B0604020202020204" pitchFamily="34" charset="0"/>
              <a:buChar char="•"/>
            </a:pPr>
            <a:r>
              <a:rPr lang="en-US" altLang="en-US" sz="1000" dirty="0">
                <a:latin typeface="+mj-lt"/>
              </a:rPr>
              <a:t>Specific reviewers</a:t>
            </a:r>
          </a:p>
          <a:p>
            <a:pPr marL="628650" lvl="1" indent="-171450" eaLnBrk="0" fontAlgn="base" hangingPunct="0">
              <a:spcBef>
                <a:spcPct val="0"/>
              </a:spcBef>
              <a:spcAft>
                <a:spcPct val="0"/>
              </a:spcAft>
              <a:buFont typeface="Arial" panose="020B0604020202020204" pitchFamily="34" charset="0"/>
              <a:buChar char="•"/>
            </a:pPr>
            <a:r>
              <a:rPr lang="en-US" altLang="en-US" sz="1000" dirty="0">
                <a:latin typeface="+mj-lt"/>
              </a:rPr>
              <a:t>Certain model versions</a:t>
            </a:r>
          </a:p>
          <a:p>
            <a:pPr marL="628650" lvl="1" indent="-171450" eaLnBrk="0" fontAlgn="base" hangingPunct="0">
              <a:spcBef>
                <a:spcPct val="0"/>
              </a:spcBef>
              <a:spcAft>
                <a:spcPct val="0"/>
              </a:spcAft>
              <a:buFont typeface="Arial" panose="020B0604020202020204" pitchFamily="34" charset="0"/>
              <a:buChar char="•"/>
            </a:pPr>
            <a:r>
              <a:rPr lang="en-US" altLang="en-US" sz="1000" dirty="0">
                <a:latin typeface="+mj-lt"/>
              </a:rPr>
              <a:t>Certain confidence bands</a:t>
            </a:r>
          </a:p>
          <a:p>
            <a:pPr eaLnBrk="0" fontAlgn="base" hangingPunct="0">
              <a:spcBef>
                <a:spcPts val="600"/>
              </a:spcBef>
              <a:spcAft>
                <a:spcPct val="0"/>
              </a:spcAft>
            </a:pPr>
            <a:r>
              <a:rPr lang="en-US" altLang="en-US" sz="1000" b="1" dirty="0">
                <a:latin typeface="+mj-lt"/>
              </a:rPr>
              <a:t>Reviewer-Level Health Signals</a:t>
            </a:r>
          </a:p>
          <a:p>
            <a:pPr eaLnBrk="0" fontAlgn="base" hangingPunct="0">
              <a:spcBef>
                <a:spcPct val="0"/>
              </a:spcBef>
              <a:spcAft>
                <a:spcPct val="0"/>
              </a:spcAft>
            </a:pPr>
            <a:r>
              <a:rPr lang="en-US" altLang="en-US" sz="1000" dirty="0">
                <a:latin typeface="+mj-lt"/>
              </a:rPr>
              <a:t>Meant to be system-health indicators, not performance scores, and help surface structural risk rather than blame individuals</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Intra-reviewer variance – does a reviewer approve 99% of everything?</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Peer divergence: does one reviewer’s approval rate differ drastically from peers on the same cases?</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Drift over time: does engagement drop as volume increases?</a:t>
            </a:r>
          </a:p>
          <a:p>
            <a:pPr eaLnBrk="0" fontAlgn="base" hangingPunct="0">
              <a:spcBef>
                <a:spcPts val="600"/>
              </a:spcBef>
              <a:spcAft>
                <a:spcPct val="0"/>
              </a:spcAft>
            </a:pPr>
            <a:r>
              <a:rPr lang="en-US" altLang="en-US" sz="1000" b="1" dirty="0">
                <a:latin typeface="+mj-lt"/>
              </a:rPr>
              <a:t>HITL Metrics Impact on Quality</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Error rate with HITL vs without HITL</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Incidents traced to Approved AI decisions and Overridden AI decisions</a:t>
            </a:r>
          </a:p>
          <a:p>
            <a:pPr marL="171450" indent="-171450" eaLnBrk="0" fontAlgn="base" hangingPunct="0">
              <a:spcBef>
                <a:spcPct val="0"/>
              </a:spcBef>
              <a:spcAft>
                <a:spcPct val="0"/>
              </a:spcAft>
              <a:buFont typeface="Arial" panose="020B0604020202020204" pitchFamily="34" charset="0"/>
              <a:buChar char="•"/>
            </a:pPr>
            <a:r>
              <a:rPr lang="en-US" altLang="en-US" sz="1000" dirty="0">
                <a:latin typeface="+mj-lt"/>
              </a:rPr>
              <a:t>Feedback incorporation rate: % of human overrides that feed system updates</a:t>
            </a:r>
          </a:p>
        </p:txBody>
      </p:sp>
    </p:spTree>
    <p:extLst>
      <p:ext uri="{BB962C8B-B14F-4D97-AF65-F5344CB8AC3E}">
        <p14:creationId xmlns:p14="http://schemas.microsoft.com/office/powerpoint/2010/main" val="3865153671"/>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AE6970-2826-92DB-D7F9-BF83D2542C31}"/>
            </a:ext>
          </a:extLst>
        </p:cNvPr>
        <p:cNvGrpSpPr/>
        <p:nvPr/>
      </p:nvGrpSpPr>
      <p:grpSpPr>
        <a:xfrm>
          <a:off x="0" y="0"/>
          <a:ext cx="0" cy="0"/>
          <a:chOff x="0" y="0"/>
          <a:chExt cx="0" cy="0"/>
        </a:xfrm>
      </p:grpSpPr>
      <p:sp>
        <p:nvSpPr>
          <p:cNvPr id="40" name="Rectangle: Rounded Corners 39">
            <a:extLst>
              <a:ext uri="{FF2B5EF4-FFF2-40B4-BE49-F238E27FC236}">
                <a16:creationId xmlns:a16="http://schemas.microsoft.com/office/drawing/2014/main" id="{52434372-2402-6BD4-D131-B0EF887A08E7}"/>
              </a:ext>
            </a:extLst>
          </p:cNvPr>
          <p:cNvSpPr/>
          <p:nvPr/>
        </p:nvSpPr>
        <p:spPr>
          <a:xfrm>
            <a:off x="359641" y="2223959"/>
            <a:ext cx="3108960" cy="3580864"/>
          </a:xfrm>
          <a:prstGeom prst="roundRect">
            <a:avLst>
              <a:gd name="adj" fmla="val 31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2880" bIns="91440" rtlCol="0" anchor="t"/>
          <a:lstStyle/>
          <a:p>
            <a:r>
              <a:rPr lang="en-US" sz="1400" b="1" dirty="0">
                <a:solidFill>
                  <a:schemeClr val="tx1"/>
                </a:solidFill>
              </a:rPr>
              <a:t>Instrumentation </a:t>
            </a:r>
            <a:r>
              <a:rPr lang="en-US" sz="1400" dirty="0">
                <a:solidFill>
                  <a:schemeClr val="tx1"/>
                </a:solidFill>
              </a:rPr>
              <a:t>is code that generates </a:t>
            </a:r>
            <a:r>
              <a:rPr lang="en-US" sz="1400" b="1" dirty="0">
                <a:solidFill>
                  <a:schemeClr val="tx1"/>
                </a:solidFill>
              </a:rPr>
              <a:t>telemetry</a:t>
            </a:r>
            <a:r>
              <a:rPr lang="en-US" sz="1400" dirty="0">
                <a:solidFill>
                  <a:schemeClr val="tx1"/>
                </a:solidFill>
              </a:rPr>
              <a:t>, information about a system’s behavior that enables understanding of its performance from the outside. </a:t>
            </a:r>
          </a:p>
          <a:p>
            <a:endParaRPr lang="en-US" sz="1400" dirty="0">
              <a:solidFill>
                <a:schemeClr val="tx1"/>
              </a:solidFill>
            </a:endParaRPr>
          </a:p>
          <a:p>
            <a:r>
              <a:rPr lang="en-US" sz="1400" dirty="0">
                <a:solidFill>
                  <a:schemeClr val="tx1"/>
                </a:solidFill>
              </a:rPr>
              <a:t>Instrumentation can be </a:t>
            </a:r>
            <a:r>
              <a:rPr lang="en-US" sz="1400" b="1" dirty="0" err="1">
                <a:solidFill>
                  <a:schemeClr val="tx1"/>
                </a:solidFill>
              </a:rPr>
              <a:t>maunal</a:t>
            </a:r>
            <a:r>
              <a:rPr lang="en-US" sz="1400" dirty="0">
                <a:solidFill>
                  <a:schemeClr val="tx1"/>
                </a:solidFill>
              </a:rPr>
              <a:t> or </a:t>
            </a:r>
            <a:r>
              <a:rPr lang="en-US" sz="1400" b="1" dirty="0">
                <a:solidFill>
                  <a:schemeClr val="tx1"/>
                </a:solidFill>
              </a:rPr>
              <a:t>automatic</a:t>
            </a:r>
            <a:r>
              <a:rPr lang="en-US" sz="1400" dirty="0">
                <a:solidFill>
                  <a:schemeClr val="tx1"/>
                </a:solidFill>
              </a:rPr>
              <a:t>. Manual instrumentation requires developers to manually log events. Automatic instrumentation can involve wrappers around existing apps or injecting instrumentation code into apps.</a:t>
            </a:r>
          </a:p>
        </p:txBody>
      </p:sp>
      <p:sp>
        <p:nvSpPr>
          <p:cNvPr id="41" name="Rectangle: Rounded Corners 40">
            <a:extLst>
              <a:ext uri="{FF2B5EF4-FFF2-40B4-BE49-F238E27FC236}">
                <a16:creationId xmlns:a16="http://schemas.microsoft.com/office/drawing/2014/main" id="{093E1A67-DC6F-687B-51F5-92FD7ACFB292}"/>
              </a:ext>
            </a:extLst>
          </p:cNvPr>
          <p:cNvSpPr/>
          <p:nvPr/>
        </p:nvSpPr>
        <p:spPr>
          <a:xfrm>
            <a:off x="4180893" y="2223959"/>
            <a:ext cx="3761842" cy="3580864"/>
          </a:xfrm>
          <a:prstGeom prst="roundRect">
            <a:avLst>
              <a:gd name="adj" fmla="val 31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2880" bIns="91440" rtlCol="0" anchor="t"/>
          <a:lstStyle/>
          <a:p>
            <a:pPr>
              <a:spcAft>
                <a:spcPts val="600"/>
              </a:spcAft>
            </a:pPr>
            <a:r>
              <a:rPr lang="en-US" sz="1400" b="1" dirty="0">
                <a:solidFill>
                  <a:schemeClr val="tx1"/>
                </a:solidFill>
              </a:rPr>
              <a:t>Metrics</a:t>
            </a:r>
            <a:r>
              <a:rPr lang="en-US" sz="1400" dirty="0">
                <a:solidFill>
                  <a:schemeClr val="tx1"/>
                </a:solidFill>
              </a:rPr>
              <a:t>: numerical measurements collected over time: </a:t>
            </a:r>
            <a:r>
              <a:rPr lang="en-US" sz="1400" b="1" i="1" dirty="0">
                <a:solidFill>
                  <a:schemeClr val="bg1">
                    <a:lumMod val="50000"/>
                  </a:schemeClr>
                </a:solidFill>
              </a:rPr>
              <a:t>CPU utilization was 90% at 7:00</a:t>
            </a:r>
          </a:p>
          <a:p>
            <a:pPr>
              <a:spcAft>
                <a:spcPts val="600"/>
              </a:spcAft>
            </a:pPr>
            <a:r>
              <a:rPr lang="en-US" sz="1400" b="1" dirty="0">
                <a:solidFill>
                  <a:schemeClr val="tx1"/>
                </a:solidFill>
              </a:rPr>
              <a:t>Events</a:t>
            </a:r>
            <a:r>
              <a:rPr lang="en-US" sz="1400" dirty="0">
                <a:solidFill>
                  <a:schemeClr val="tx1"/>
                </a:solidFill>
              </a:rPr>
              <a:t>: discrete signals representing changes in system state: </a:t>
            </a:r>
            <a:r>
              <a:rPr lang="en-US" sz="1400" b="1" i="1" dirty="0">
                <a:solidFill>
                  <a:schemeClr val="tx1">
                    <a:lumMod val="50000"/>
                    <a:lumOff val="50000"/>
                  </a:schemeClr>
                </a:solidFill>
              </a:rPr>
              <a:t>Database offline</a:t>
            </a:r>
          </a:p>
          <a:p>
            <a:pPr>
              <a:spcAft>
                <a:spcPts val="600"/>
              </a:spcAft>
            </a:pPr>
            <a:r>
              <a:rPr lang="en-US" sz="1400" b="1" dirty="0">
                <a:solidFill>
                  <a:schemeClr val="tx1"/>
                </a:solidFill>
              </a:rPr>
              <a:t>Traces</a:t>
            </a:r>
            <a:r>
              <a:rPr lang="en-US" sz="1400" dirty="0">
                <a:solidFill>
                  <a:schemeClr val="tx1"/>
                </a:solidFill>
              </a:rPr>
              <a:t>: end-to-end records of system processing: </a:t>
            </a:r>
            <a:r>
              <a:rPr lang="en-US" sz="1400" b="1" i="1" dirty="0">
                <a:solidFill>
                  <a:schemeClr val="tx1">
                    <a:lumMod val="50000"/>
                    <a:lumOff val="50000"/>
                  </a:schemeClr>
                </a:solidFill>
              </a:rPr>
              <a:t>Request took 450ms total</a:t>
            </a:r>
          </a:p>
          <a:p>
            <a:pPr>
              <a:spcAft>
                <a:spcPts val="600"/>
              </a:spcAft>
            </a:pPr>
            <a:r>
              <a:rPr lang="en-US" sz="1400" b="1" dirty="0">
                <a:solidFill>
                  <a:schemeClr val="tx1"/>
                </a:solidFill>
              </a:rPr>
              <a:t>Logs</a:t>
            </a:r>
            <a:r>
              <a:rPr lang="en-US" sz="1400" dirty="0">
                <a:solidFill>
                  <a:schemeClr val="tx1"/>
                </a:solidFill>
              </a:rPr>
              <a:t>: records of events or state changes: </a:t>
            </a:r>
            <a:r>
              <a:rPr lang="en-US" sz="1400" b="1" i="1" dirty="0">
                <a:solidFill>
                  <a:schemeClr val="tx1">
                    <a:lumMod val="50000"/>
                    <a:lumOff val="50000"/>
                  </a:schemeClr>
                </a:solidFill>
              </a:rPr>
              <a:t>Transaction complete</a:t>
            </a:r>
          </a:p>
          <a:p>
            <a:pPr>
              <a:spcAft>
                <a:spcPts val="600"/>
              </a:spcAft>
            </a:pPr>
            <a:r>
              <a:rPr lang="en-US" sz="1400" b="1" dirty="0">
                <a:solidFill>
                  <a:schemeClr val="tx1"/>
                </a:solidFill>
              </a:rPr>
              <a:t>Profiles</a:t>
            </a:r>
            <a:r>
              <a:rPr lang="en-US" sz="1400" dirty="0">
                <a:solidFill>
                  <a:schemeClr val="tx1"/>
                </a:solidFill>
              </a:rPr>
              <a:t>: insights from metrics, logs, and traces: </a:t>
            </a:r>
            <a:r>
              <a:rPr lang="en-US" sz="1400" b="1" i="1" dirty="0">
                <a:solidFill>
                  <a:schemeClr val="tx1">
                    <a:lumMod val="50000"/>
                    <a:lumOff val="50000"/>
                  </a:schemeClr>
                </a:solidFill>
              </a:rPr>
              <a:t>25% of request spent thinking in </a:t>
            </a:r>
            <a:r>
              <a:rPr lang="en-US" sz="1400" b="1" i="1" dirty="0" err="1">
                <a:solidFill>
                  <a:schemeClr val="tx1">
                    <a:lumMod val="50000"/>
                    <a:lumOff val="50000"/>
                  </a:schemeClr>
                </a:solidFill>
              </a:rPr>
              <a:t>invokeLM</a:t>
            </a:r>
            <a:r>
              <a:rPr lang="en-US" sz="1400" b="1" i="1" dirty="0">
                <a:solidFill>
                  <a:schemeClr val="tx1">
                    <a:lumMod val="50000"/>
                    <a:lumOff val="50000"/>
                  </a:schemeClr>
                </a:solidFill>
              </a:rPr>
              <a:t>()</a:t>
            </a:r>
          </a:p>
          <a:p>
            <a:endParaRPr lang="en-US" sz="1400" dirty="0">
              <a:solidFill>
                <a:schemeClr val="tx1"/>
              </a:solidFill>
            </a:endParaRPr>
          </a:p>
          <a:p>
            <a:endParaRPr lang="en-US" sz="1400" b="1" dirty="0">
              <a:solidFill>
                <a:schemeClr val="tx1"/>
              </a:solidFill>
            </a:endParaRPr>
          </a:p>
        </p:txBody>
      </p:sp>
      <p:sp>
        <p:nvSpPr>
          <p:cNvPr id="42" name="Rectangle: Rounded Corners 41">
            <a:extLst>
              <a:ext uri="{FF2B5EF4-FFF2-40B4-BE49-F238E27FC236}">
                <a16:creationId xmlns:a16="http://schemas.microsoft.com/office/drawing/2014/main" id="{E6272BAF-AF3E-6F29-298E-F82897120457}"/>
              </a:ext>
            </a:extLst>
          </p:cNvPr>
          <p:cNvSpPr/>
          <p:nvPr/>
        </p:nvSpPr>
        <p:spPr>
          <a:xfrm>
            <a:off x="8608291" y="2236660"/>
            <a:ext cx="3108960" cy="3580864"/>
          </a:xfrm>
          <a:prstGeom prst="roundRect">
            <a:avLst>
              <a:gd name="adj" fmla="val 315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182880" bIns="91440" rtlCol="0" anchor="t"/>
          <a:lstStyle/>
          <a:p>
            <a:r>
              <a:rPr lang="en-US" sz="1400" b="1" dirty="0">
                <a:solidFill>
                  <a:schemeClr val="tx1"/>
                </a:solidFill>
              </a:rPr>
              <a:t>Dashboards</a:t>
            </a:r>
            <a:r>
              <a:rPr lang="en-US" sz="1400" dirty="0">
                <a:solidFill>
                  <a:schemeClr val="tx1"/>
                </a:solidFill>
              </a:rPr>
              <a:t> enable visualization of role-specific metrics over time. </a:t>
            </a:r>
          </a:p>
          <a:p>
            <a:endParaRPr lang="en-US" sz="1400" dirty="0">
              <a:solidFill>
                <a:schemeClr val="tx1"/>
              </a:solidFill>
            </a:endParaRPr>
          </a:p>
          <a:p>
            <a:r>
              <a:rPr lang="en-US" sz="1400" b="1" dirty="0">
                <a:solidFill>
                  <a:schemeClr val="tx1"/>
                </a:solidFill>
              </a:rPr>
              <a:t>Alerts</a:t>
            </a:r>
            <a:r>
              <a:rPr lang="en-US" sz="1400" dirty="0">
                <a:solidFill>
                  <a:schemeClr val="tx1"/>
                </a:solidFill>
              </a:rPr>
              <a:t> enable notification of system operators of any important events such as critical application errors.</a:t>
            </a:r>
            <a:endParaRPr lang="en-US" sz="1400" b="1" dirty="0">
              <a:solidFill>
                <a:schemeClr val="tx1"/>
              </a:solidFill>
            </a:endParaRPr>
          </a:p>
        </p:txBody>
      </p:sp>
      <p:sp>
        <p:nvSpPr>
          <p:cNvPr id="2" name="Title 1">
            <a:extLst>
              <a:ext uri="{FF2B5EF4-FFF2-40B4-BE49-F238E27FC236}">
                <a16:creationId xmlns:a16="http://schemas.microsoft.com/office/drawing/2014/main" id="{FEE4A49C-0313-2A2D-DB34-F7711513971A}"/>
              </a:ext>
            </a:extLst>
          </p:cNvPr>
          <p:cNvSpPr>
            <a:spLocks noGrp="1"/>
          </p:cNvSpPr>
          <p:nvPr>
            <p:ph type="title"/>
          </p:nvPr>
        </p:nvSpPr>
        <p:spPr/>
        <p:txBody>
          <a:bodyPr/>
          <a:lstStyle/>
          <a:p>
            <a:r>
              <a:rPr lang="en-US" dirty="0"/>
              <a:t>Observability Core Concepts</a:t>
            </a:r>
          </a:p>
        </p:txBody>
      </p:sp>
      <p:sp>
        <p:nvSpPr>
          <p:cNvPr id="43" name="Text Placeholder 42">
            <a:extLst>
              <a:ext uri="{FF2B5EF4-FFF2-40B4-BE49-F238E27FC236}">
                <a16:creationId xmlns:a16="http://schemas.microsoft.com/office/drawing/2014/main" id="{2624D8DA-A63F-6F3B-B6A1-3755835647F8}"/>
              </a:ext>
            </a:extLst>
          </p:cNvPr>
          <p:cNvSpPr>
            <a:spLocks noGrp="1"/>
          </p:cNvSpPr>
          <p:nvPr>
            <p:ph type="body" sz="quarter" idx="11"/>
          </p:nvPr>
        </p:nvSpPr>
        <p:spPr/>
        <p:txBody>
          <a:bodyPr/>
          <a:lstStyle/>
          <a:p>
            <a:r>
              <a:rPr lang="en-US" dirty="0"/>
              <a:t>Observability starts with instrumentation, code that emits telemetry data as metrics, events, traces, and logs. These data are then captured in repositories that enable end-to-end traceability and insights through analytics. </a:t>
            </a:r>
          </a:p>
        </p:txBody>
      </p:sp>
      <p:sp>
        <p:nvSpPr>
          <p:cNvPr id="3" name="TextBox 2">
            <a:extLst>
              <a:ext uri="{FF2B5EF4-FFF2-40B4-BE49-F238E27FC236}">
                <a16:creationId xmlns:a16="http://schemas.microsoft.com/office/drawing/2014/main" id="{E3AD7E12-6CFE-8A6F-BA91-988BFA99FFB1}"/>
              </a:ext>
            </a:extLst>
          </p:cNvPr>
          <p:cNvSpPr txBox="1"/>
          <p:nvPr/>
        </p:nvSpPr>
        <p:spPr>
          <a:xfrm>
            <a:off x="359641" y="1581886"/>
            <a:ext cx="3108960" cy="689568"/>
          </a:xfrm>
          <a:prstGeom prst="round2SameRect">
            <a:avLst/>
          </a:prstGeom>
          <a:solidFill>
            <a:srgbClr val="0F9ED5"/>
          </a:solidFill>
        </p:spPr>
        <p:txBody>
          <a:bodyPr wrap="square" lIns="640080" tIns="0" rIns="0" bIns="0" rtlCol="0">
            <a:noAutofit/>
          </a:bodyPr>
          <a:lstStyle/>
          <a:p>
            <a:pPr defTabSz="228600">
              <a:spcAft>
                <a:spcPts val="1200"/>
              </a:spcAft>
            </a:pPr>
            <a:r>
              <a:rPr lang="en-US" b="1" dirty="0">
                <a:solidFill>
                  <a:schemeClr val="bg1"/>
                </a:solidFill>
              </a:rPr>
              <a:t>Instrumentation and </a:t>
            </a:r>
            <a:r>
              <a:rPr lang="en-US" b="1" noProof="0" dirty="0">
                <a:solidFill>
                  <a:schemeClr val="bg1"/>
                </a:solidFill>
              </a:rPr>
              <a:t>Telemetry</a:t>
            </a:r>
          </a:p>
        </p:txBody>
      </p:sp>
      <p:sp>
        <p:nvSpPr>
          <p:cNvPr id="4" name="TextBox 3">
            <a:extLst>
              <a:ext uri="{FF2B5EF4-FFF2-40B4-BE49-F238E27FC236}">
                <a16:creationId xmlns:a16="http://schemas.microsoft.com/office/drawing/2014/main" id="{AC3D9996-0F04-14F9-73A9-D3CEE2446131}"/>
              </a:ext>
            </a:extLst>
          </p:cNvPr>
          <p:cNvSpPr txBox="1"/>
          <p:nvPr/>
        </p:nvSpPr>
        <p:spPr>
          <a:xfrm>
            <a:off x="4180893" y="1581886"/>
            <a:ext cx="3761842" cy="689568"/>
          </a:xfrm>
          <a:prstGeom prst="round2SameRect">
            <a:avLst/>
          </a:prstGeom>
          <a:solidFill>
            <a:srgbClr val="0F9ED5"/>
          </a:solidFill>
        </p:spPr>
        <p:txBody>
          <a:bodyPr wrap="square" lIns="640080" tIns="0" rIns="0" bIns="0" rtlCol="0">
            <a:noAutofit/>
          </a:bodyPr>
          <a:lstStyle/>
          <a:p>
            <a:pPr defTabSz="228600">
              <a:spcAft>
                <a:spcPts val="1200"/>
              </a:spcAft>
            </a:pPr>
            <a:r>
              <a:rPr lang="en-US" b="1" noProof="0" dirty="0">
                <a:solidFill>
                  <a:schemeClr val="bg1"/>
                </a:solidFill>
              </a:rPr>
              <a:t>Metrics, Events, Logs, Traces (MELT), Profiles</a:t>
            </a:r>
          </a:p>
        </p:txBody>
      </p:sp>
      <p:sp>
        <p:nvSpPr>
          <p:cNvPr id="5" name="TextBox 4">
            <a:extLst>
              <a:ext uri="{FF2B5EF4-FFF2-40B4-BE49-F238E27FC236}">
                <a16:creationId xmlns:a16="http://schemas.microsoft.com/office/drawing/2014/main" id="{B8519658-BECE-44D0-F6DC-128D0128C195}"/>
              </a:ext>
            </a:extLst>
          </p:cNvPr>
          <p:cNvSpPr txBox="1"/>
          <p:nvPr/>
        </p:nvSpPr>
        <p:spPr>
          <a:xfrm>
            <a:off x="8608291" y="1581886"/>
            <a:ext cx="3108960" cy="689568"/>
          </a:xfrm>
          <a:prstGeom prst="round2SameRect">
            <a:avLst/>
          </a:prstGeom>
          <a:solidFill>
            <a:srgbClr val="0F9ED5"/>
          </a:solidFill>
        </p:spPr>
        <p:txBody>
          <a:bodyPr wrap="square" lIns="640080" tIns="0" rIns="0" bIns="0" rtlCol="0">
            <a:noAutofit/>
          </a:bodyPr>
          <a:lstStyle/>
          <a:p>
            <a:pPr defTabSz="228600">
              <a:spcAft>
                <a:spcPts val="1200"/>
              </a:spcAft>
            </a:pPr>
            <a:r>
              <a:rPr lang="en-US" b="1" noProof="0">
                <a:solidFill>
                  <a:schemeClr val="bg1"/>
                </a:solidFill>
              </a:rPr>
              <a:t>Dashboards </a:t>
            </a:r>
            <a:br>
              <a:rPr lang="en-US" b="1">
                <a:solidFill>
                  <a:schemeClr val="bg1"/>
                </a:solidFill>
              </a:rPr>
            </a:br>
            <a:r>
              <a:rPr lang="en-US" b="1" noProof="0">
                <a:solidFill>
                  <a:schemeClr val="bg1"/>
                </a:solidFill>
              </a:rPr>
              <a:t>and Alerts</a:t>
            </a:r>
          </a:p>
        </p:txBody>
      </p:sp>
      <p:grpSp>
        <p:nvGrpSpPr>
          <p:cNvPr id="10" name="Group 9">
            <a:extLst>
              <a:ext uri="{FF2B5EF4-FFF2-40B4-BE49-F238E27FC236}">
                <a16:creationId xmlns:a16="http://schemas.microsoft.com/office/drawing/2014/main" id="{5BF92A60-C6E8-4DB4-97F7-1A54934315C0}"/>
              </a:ext>
            </a:extLst>
          </p:cNvPr>
          <p:cNvGrpSpPr>
            <a:grpSpLocks noChangeAspect="1"/>
          </p:cNvGrpSpPr>
          <p:nvPr/>
        </p:nvGrpSpPr>
        <p:grpSpPr bwMode="auto">
          <a:xfrm>
            <a:off x="4372017" y="1760420"/>
            <a:ext cx="277174" cy="332615"/>
            <a:chOff x="2439" y="2997"/>
            <a:chExt cx="355" cy="426"/>
          </a:xfrm>
          <a:solidFill>
            <a:schemeClr val="bg1"/>
          </a:solidFill>
        </p:grpSpPr>
        <p:sp>
          <p:nvSpPr>
            <p:cNvPr id="11" name="Freeform 213">
              <a:extLst>
                <a:ext uri="{FF2B5EF4-FFF2-40B4-BE49-F238E27FC236}">
                  <a16:creationId xmlns:a16="http://schemas.microsoft.com/office/drawing/2014/main" id="{DCEE3E2D-AE9F-4F52-8C0E-AA62C17F0A28}"/>
                </a:ext>
              </a:extLst>
            </p:cNvPr>
            <p:cNvSpPr>
              <a:spLocks/>
            </p:cNvSpPr>
            <p:nvPr/>
          </p:nvSpPr>
          <p:spPr bwMode="auto">
            <a:xfrm>
              <a:off x="2510" y="3121"/>
              <a:ext cx="213" cy="18"/>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9"/>
                    <a:pt x="0" y="6"/>
                  </a:cubicBezTo>
                  <a:cubicBezTo>
                    <a:pt x="0" y="2"/>
                    <a:pt x="3" y="0"/>
                    <a:pt x="6" y="0"/>
                  </a:cubicBezTo>
                  <a:cubicBezTo>
                    <a:pt x="138" y="0"/>
                    <a:pt x="138" y="0"/>
                    <a:pt x="138" y="0"/>
                  </a:cubicBezTo>
                  <a:cubicBezTo>
                    <a:pt x="142" y="0"/>
                    <a:pt x="144" y="2"/>
                    <a:pt x="144" y="6"/>
                  </a:cubicBezTo>
                  <a:cubicBezTo>
                    <a:pt x="144" y="9"/>
                    <a:pt x="142"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 name="Freeform 214">
              <a:extLst>
                <a:ext uri="{FF2B5EF4-FFF2-40B4-BE49-F238E27FC236}">
                  <a16:creationId xmlns:a16="http://schemas.microsoft.com/office/drawing/2014/main" id="{11A0F557-C0D2-45B9-97BA-593780D99B3F}"/>
                </a:ext>
              </a:extLst>
            </p:cNvPr>
            <p:cNvSpPr>
              <a:spLocks/>
            </p:cNvSpPr>
            <p:nvPr/>
          </p:nvSpPr>
          <p:spPr bwMode="auto">
            <a:xfrm>
              <a:off x="2510" y="3175"/>
              <a:ext cx="213" cy="17"/>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9"/>
                    <a:pt x="0" y="6"/>
                  </a:cubicBezTo>
                  <a:cubicBezTo>
                    <a:pt x="0" y="2"/>
                    <a:pt x="3" y="0"/>
                    <a:pt x="6" y="0"/>
                  </a:cubicBezTo>
                  <a:cubicBezTo>
                    <a:pt x="138" y="0"/>
                    <a:pt x="138" y="0"/>
                    <a:pt x="138" y="0"/>
                  </a:cubicBezTo>
                  <a:cubicBezTo>
                    <a:pt x="142" y="0"/>
                    <a:pt x="144" y="2"/>
                    <a:pt x="144" y="6"/>
                  </a:cubicBezTo>
                  <a:cubicBezTo>
                    <a:pt x="144" y="9"/>
                    <a:pt x="142"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 name="Freeform 215">
              <a:extLst>
                <a:ext uri="{FF2B5EF4-FFF2-40B4-BE49-F238E27FC236}">
                  <a16:creationId xmlns:a16="http://schemas.microsoft.com/office/drawing/2014/main" id="{2D675839-35DF-4A37-811A-69EE43238163}"/>
                </a:ext>
              </a:extLst>
            </p:cNvPr>
            <p:cNvSpPr>
              <a:spLocks/>
            </p:cNvSpPr>
            <p:nvPr/>
          </p:nvSpPr>
          <p:spPr bwMode="auto">
            <a:xfrm>
              <a:off x="2510" y="3228"/>
              <a:ext cx="213" cy="18"/>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9"/>
                    <a:pt x="0" y="6"/>
                  </a:cubicBezTo>
                  <a:cubicBezTo>
                    <a:pt x="0" y="2"/>
                    <a:pt x="3" y="0"/>
                    <a:pt x="6" y="0"/>
                  </a:cubicBezTo>
                  <a:cubicBezTo>
                    <a:pt x="138" y="0"/>
                    <a:pt x="138" y="0"/>
                    <a:pt x="138" y="0"/>
                  </a:cubicBezTo>
                  <a:cubicBezTo>
                    <a:pt x="142" y="0"/>
                    <a:pt x="144" y="2"/>
                    <a:pt x="144" y="6"/>
                  </a:cubicBezTo>
                  <a:cubicBezTo>
                    <a:pt x="144" y="9"/>
                    <a:pt x="142"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 name="Freeform 216">
              <a:extLst>
                <a:ext uri="{FF2B5EF4-FFF2-40B4-BE49-F238E27FC236}">
                  <a16:creationId xmlns:a16="http://schemas.microsoft.com/office/drawing/2014/main" id="{060BA57F-4C56-4A5B-B758-96CD65AF01F0}"/>
                </a:ext>
              </a:extLst>
            </p:cNvPr>
            <p:cNvSpPr>
              <a:spLocks/>
            </p:cNvSpPr>
            <p:nvPr/>
          </p:nvSpPr>
          <p:spPr bwMode="auto">
            <a:xfrm>
              <a:off x="2510" y="3281"/>
              <a:ext cx="213" cy="18"/>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9"/>
                    <a:pt x="0" y="6"/>
                  </a:cubicBezTo>
                  <a:cubicBezTo>
                    <a:pt x="0" y="2"/>
                    <a:pt x="3" y="0"/>
                    <a:pt x="6" y="0"/>
                  </a:cubicBezTo>
                  <a:cubicBezTo>
                    <a:pt x="138" y="0"/>
                    <a:pt x="138" y="0"/>
                    <a:pt x="138" y="0"/>
                  </a:cubicBezTo>
                  <a:cubicBezTo>
                    <a:pt x="142" y="0"/>
                    <a:pt x="144" y="2"/>
                    <a:pt x="144" y="6"/>
                  </a:cubicBezTo>
                  <a:cubicBezTo>
                    <a:pt x="144" y="9"/>
                    <a:pt x="142"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5" name="Freeform 217">
              <a:extLst>
                <a:ext uri="{FF2B5EF4-FFF2-40B4-BE49-F238E27FC236}">
                  <a16:creationId xmlns:a16="http://schemas.microsoft.com/office/drawing/2014/main" id="{C0DF0405-9324-4F13-9EC3-411A083E4457}"/>
                </a:ext>
              </a:extLst>
            </p:cNvPr>
            <p:cNvSpPr>
              <a:spLocks/>
            </p:cNvSpPr>
            <p:nvPr/>
          </p:nvSpPr>
          <p:spPr bwMode="auto">
            <a:xfrm>
              <a:off x="2510" y="3334"/>
              <a:ext cx="213" cy="18"/>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9"/>
                    <a:pt x="0" y="6"/>
                  </a:cubicBezTo>
                  <a:cubicBezTo>
                    <a:pt x="0" y="2"/>
                    <a:pt x="3" y="0"/>
                    <a:pt x="6" y="0"/>
                  </a:cubicBezTo>
                  <a:cubicBezTo>
                    <a:pt x="138" y="0"/>
                    <a:pt x="138" y="0"/>
                    <a:pt x="138" y="0"/>
                  </a:cubicBezTo>
                  <a:cubicBezTo>
                    <a:pt x="142" y="0"/>
                    <a:pt x="144" y="2"/>
                    <a:pt x="144" y="6"/>
                  </a:cubicBezTo>
                  <a:cubicBezTo>
                    <a:pt x="144" y="9"/>
                    <a:pt x="142"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6" name="Freeform 218">
              <a:extLst>
                <a:ext uri="{FF2B5EF4-FFF2-40B4-BE49-F238E27FC236}">
                  <a16:creationId xmlns:a16="http://schemas.microsoft.com/office/drawing/2014/main" id="{6E7CBEC2-4AC8-460A-9E13-A1B7951E24DB}"/>
                </a:ext>
              </a:extLst>
            </p:cNvPr>
            <p:cNvSpPr>
              <a:spLocks noEditPoints="1"/>
            </p:cNvSpPr>
            <p:nvPr/>
          </p:nvSpPr>
          <p:spPr bwMode="auto">
            <a:xfrm>
              <a:off x="2439" y="2997"/>
              <a:ext cx="355" cy="426"/>
            </a:xfrm>
            <a:custGeom>
              <a:avLst/>
              <a:gdLst>
                <a:gd name="T0" fmla="*/ 234 w 240"/>
                <a:gd name="T1" fmla="*/ 288 h 288"/>
                <a:gd name="T2" fmla="*/ 6 w 240"/>
                <a:gd name="T3" fmla="*/ 288 h 288"/>
                <a:gd name="T4" fmla="*/ 0 w 240"/>
                <a:gd name="T5" fmla="*/ 282 h 288"/>
                <a:gd name="T6" fmla="*/ 0 w 240"/>
                <a:gd name="T7" fmla="*/ 6 h 288"/>
                <a:gd name="T8" fmla="*/ 6 w 240"/>
                <a:gd name="T9" fmla="*/ 0 h 288"/>
                <a:gd name="T10" fmla="*/ 234 w 240"/>
                <a:gd name="T11" fmla="*/ 0 h 288"/>
                <a:gd name="T12" fmla="*/ 240 w 240"/>
                <a:gd name="T13" fmla="*/ 6 h 288"/>
                <a:gd name="T14" fmla="*/ 240 w 240"/>
                <a:gd name="T15" fmla="*/ 282 h 288"/>
                <a:gd name="T16" fmla="*/ 234 w 240"/>
                <a:gd name="T17" fmla="*/ 288 h 288"/>
                <a:gd name="T18" fmla="*/ 12 w 240"/>
                <a:gd name="T19" fmla="*/ 276 h 288"/>
                <a:gd name="T20" fmla="*/ 228 w 240"/>
                <a:gd name="T21" fmla="*/ 276 h 288"/>
                <a:gd name="T22" fmla="*/ 228 w 240"/>
                <a:gd name="T23" fmla="*/ 12 h 288"/>
                <a:gd name="T24" fmla="*/ 12 w 240"/>
                <a:gd name="T25" fmla="*/ 12 h 288"/>
                <a:gd name="T26" fmla="*/ 12 w 240"/>
                <a:gd name="T27"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288">
                  <a:moveTo>
                    <a:pt x="234" y="288"/>
                  </a:moveTo>
                  <a:cubicBezTo>
                    <a:pt x="6" y="288"/>
                    <a:pt x="6" y="288"/>
                    <a:pt x="6" y="288"/>
                  </a:cubicBezTo>
                  <a:cubicBezTo>
                    <a:pt x="3" y="288"/>
                    <a:pt x="0" y="285"/>
                    <a:pt x="0" y="282"/>
                  </a:cubicBezTo>
                  <a:cubicBezTo>
                    <a:pt x="0" y="6"/>
                    <a:pt x="0" y="6"/>
                    <a:pt x="0" y="6"/>
                  </a:cubicBezTo>
                  <a:cubicBezTo>
                    <a:pt x="0" y="2"/>
                    <a:pt x="3" y="0"/>
                    <a:pt x="6" y="0"/>
                  </a:cubicBezTo>
                  <a:cubicBezTo>
                    <a:pt x="234" y="0"/>
                    <a:pt x="234" y="0"/>
                    <a:pt x="234" y="0"/>
                  </a:cubicBezTo>
                  <a:cubicBezTo>
                    <a:pt x="238" y="0"/>
                    <a:pt x="240" y="2"/>
                    <a:pt x="240" y="6"/>
                  </a:cubicBezTo>
                  <a:cubicBezTo>
                    <a:pt x="240" y="282"/>
                    <a:pt x="240" y="282"/>
                    <a:pt x="240" y="282"/>
                  </a:cubicBezTo>
                  <a:cubicBezTo>
                    <a:pt x="240" y="285"/>
                    <a:pt x="238" y="288"/>
                    <a:pt x="234" y="288"/>
                  </a:cubicBezTo>
                  <a:close/>
                  <a:moveTo>
                    <a:pt x="12" y="276"/>
                  </a:moveTo>
                  <a:cubicBezTo>
                    <a:pt x="228" y="276"/>
                    <a:pt x="228" y="276"/>
                    <a:pt x="228" y="276"/>
                  </a:cubicBezTo>
                  <a:cubicBezTo>
                    <a:pt x="228" y="12"/>
                    <a:pt x="228" y="12"/>
                    <a:pt x="228"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 name="Freeform 219">
              <a:extLst>
                <a:ext uri="{FF2B5EF4-FFF2-40B4-BE49-F238E27FC236}">
                  <a16:creationId xmlns:a16="http://schemas.microsoft.com/office/drawing/2014/main" id="{D554226D-C40C-44B3-AA61-958721DCCC8E}"/>
                </a:ext>
              </a:extLst>
            </p:cNvPr>
            <p:cNvSpPr>
              <a:spLocks noEditPoints="1"/>
            </p:cNvSpPr>
            <p:nvPr/>
          </p:nvSpPr>
          <p:spPr bwMode="auto">
            <a:xfrm>
              <a:off x="2492"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close/>
                  <a:moveTo>
                    <a:pt x="35" y="0"/>
                  </a:moveTo>
                  <a:lnTo>
                    <a:pt x="0" y="0"/>
                  </a:lnTo>
                  <a:lnTo>
                    <a:pt x="0" y="62"/>
                  </a:lnTo>
                  <a:lnTo>
                    <a:pt x="35" y="62"/>
                  </a:lnTo>
                  <a:lnTo>
                    <a:pt x="35" y="0"/>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 name="Freeform 220">
              <a:extLst>
                <a:ext uri="{FF2B5EF4-FFF2-40B4-BE49-F238E27FC236}">
                  <a16:creationId xmlns:a16="http://schemas.microsoft.com/office/drawing/2014/main" id="{1F71A511-4153-488B-A90F-EE303AA6F273}"/>
                </a:ext>
              </a:extLst>
            </p:cNvPr>
            <p:cNvSpPr>
              <a:spLocks noEditPoints="1"/>
            </p:cNvSpPr>
            <p:nvPr/>
          </p:nvSpPr>
          <p:spPr bwMode="auto">
            <a:xfrm>
              <a:off x="2492"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moveTo>
                    <a:pt x="35" y="0"/>
                  </a:moveTo>
                  <a:lnTo>
                    <a:pt x="0" y="0"/>
                  </a:lnTo>
                  <a:lnTo>
                    <a:pt x="0" y="62"/>
                  </a:lnTo>
                  <a:lnTo>
                    <a:pt x="35" y="62"/>
                  </a:lnTo>
                  <a:lnTo>
                    <a:pt x="35" y="0"/>
                  </a:lnTo>
                  <a:lnTo>
                    <a:pt x="3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 name="Freeform 221">
              <a:extLst>
                <a:ext uri="{FF2B5EF4-FFF2-40B4-BE49-F238E27FC236}">
                  <a16:creationId xmlns:a16="http://schemas.microsoft.com/office/drawing/2014/main" id="{289F247D-B09F-4E58-B7A0-63779E870F09}"/>
                </a:ext>
              </a:extLst>
            </p:cNvPr>
            <p:cNvSpPr>
              <a:spLocks noEditPoints="1"/>
            </p:cNvSpPr>
            <p:nvPr/>
          </p:nvSpPr>
          <p:spPr bwMode="auto">
            <a:xfrm>
              <a:off x="2563"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close/>
                  <a:moveTo>
                    <a:pt x="35" y="0"/>
                  </a:moveTo>
                  <a:lnTo>
                    <a:pt x="0" y="0"/>
                  </a:lnTo>
                  <a:lnTo>
                    <a:pt x="0" y="62"/>
                  </a:lnTo>
                  <a:lnTo>
                    <a:pt x="35" y="62"/>
                  </a:lnTo>
                  <a:lnTo>
                    <a:pt x="35" y="0"/>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 name="Freeform 222">
              <a:extLst>
                <a:ext uri="{FF2B5EF4-FFF2-40B4-BE49-F238E27FC236}">
                  <a16:creationId xmlns:a16="http://schemas.microsoft.com/office/drawing/2014/main" id="{58F6F996-F813-4E47-A521-B8EAC41E3959}"/>
                </a:ext>
              </a:extLst>
            </p:cNvPr>
            <p:cNvSpPr>
              <a:spLocks noEditPoints="1"/>
            </p:cNvSpPr>
            <p:nvPr/>
          </p:nvSpPr>
          <p:spPr bwMode="auto">
            <a:xfrm>
              <a:off x="2563"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moveTo>
                    <a:pt x="35" y="0"/>
                  </a:moveTo>
                  <a:lnTo>
                    <a:pt x="0" y="0"/>
                  </a:lnTo>
                  <a:lnTo>
                    <a:pt x="0" y="62"/>
                  </a:lnTo>
                  <a:lnTo>
                    <a:pt x="35" y="62"/>
                  </a:lnTo>
                  <a:lnTo>
                    <a:pt x="35" y="0"/>
                  </a:lnTo>
                  <a:lnTo>
                    <a:pt x="3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 name="Freeform 223">
              <a:extLst>
                <a:ext uri="{FF2B5EF4-FFF2-40B4-BE49-F238E27FC236}">
                  <a16:creationId xmlns:a16="http://schemas.microsoft.com/office/drawing/2014/main" id="{4EB71F86-ED62-46B1-BCFB-DFA2E797AA96}"/>
                </a:ext>
              </a:extLst>
            </p:cNvPr>
            <p:cNvSpPr>
              <a:spLocks noEditPoints="1"/>
            </p:cNvSpPr>
            <p:nvPr/>
          </p:nvSpPr>
          <p:spPr bwMode="auto">
            <a:xfrm>
              <a:off x="2705"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close/>
                  <a:moveTo>
                    <a:pt x="35" y="0"/>
                  </a:moveTo>
                  <a:lnTo>
                    <a:pt x="0" y="0"/>
                  </a:lnTo>
                  <a:lnTo>
                    <a:pt x="0" y="62"/>
                  </a:lnTo>
                  <a:lnTo>
                    <a:pt x="35" y="62"/>
                  </a:lnTo>
                  <a:lnTo>
                    <a:pt x="35" y="0"/>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 name="Freeform 224">
              <a:extLst>
                <a:ext uri="{FF2B5EF4-FFF2-40B4-BE49-F238E27FC236}">
                  <a16:creationId xmlns:a16="http://schemas.microsoft.com/office/drawing/2014/main" id="{7BFABD9D-1C59-468F-9C98-DCEF16CD178D}"/>
                </a:ext>
              </a:extLst>
            </p:cNvPr>
            <p:cNvSpPr>
              <a:spLocks noEditPoints="1"/>
            </p:cNvSpPr>
            <p:nvPr/>
          </p:nvSpPr>
          <p:spPr bwMode="auto">
            <a:xfrm>
              <a:off x="2705"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moveTo>
                    <a:pt x="35" y="0"/>
                  </a:moveTo>
                  <a:lnTo>
                    <a:pt x="0" y="0"/>
                  </a:lnTo>
                  <a:lnTo>
                    <a:pt x="0" y="62"/>
                  </a:lnTo>
                  <a:lnTo>
                    <a:pt x="35" y="62"/>
                  </a:lnTo>
                  <a:lnTo>
                    <a:pt x="35" y="0"/>
                  </a:lnTo>
                  <a:lnTo>
                    <a:pt x="3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 name="Freeform 225">
              <a:extLst>
                <a:ext uri="{FF2B5EF4-FFF2-40B4-BE49-F238E27FC236}">
                  <a16:creationId xmlns:a16="http://schemas.microsoft.com/office/drawing/2014/main" id="{B14604B2-9BA6-4BCD-9E8F-C9550FD566C2}"/>
                </a:ext>
              </a:extLst>
            </p:cNvPr>
            <p:cNvSpPr>
              <a:spLocks noEditPoints="1"/>
            </p:cNvSpPr>
            <p:nvPr/>
          </p:nvSpPr>
          <p:spPr bwMode="auto">
            <a:xfrm>
              <a:off x="2634"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close/>
                  <a:moveTo>
                    <a:pt x="35" y="0"/>
                  </a:moveTo>
                  <a:lnTo>
                    <a:pt x="0" y="0"/>
                  </a:lnTo>
                  <a:lnTo>
                    <a:pt x="0" y="62"/>
                  </a:lnTo>
                  <a:lnTo>
                    <a:pt x="35" y="62"/>
                  </a:lnTo>
                  <a:lnTo>
                    <a:pt x="35" y="0"/>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 name="Freeform 226">
              <a:extLst>
                <a:ext uri="{FF2B5EF4-FFF2-40B4-BE49-F238E27FC236}">
                  <a16:creationId xmlns:a16="http://schemas.microsoft.com/office/drawing/2014/main" id="{92429A78-63E2-49F8-87B0-0C1B31957FC3}"/>
                </a:ext>
              </a:extLst>
            </p:cNvPr>
            <p:cNvSpPr>
              <a:spLocks noEditPoints="1"/>
            </p:cNvSpPr>
            <p:nvPr/>
          </p:nvSpPr>
          <p:spPr bwMode="auto">
            <a:xfrm>
              <a:off x="2634" y="3006"/>
              <a:ext cx="35" cy="62"/>
            </a:xfrm>
            <a:custGeom>
              <a:avLst/>
              <a:gdLst>
                <a:gd name="T0" fmla="*/ 18 w 35"/>
                <a:gd name="T1" fmla="*/ 18 h 62"/>
                <a:gd name="T2" fmla="*/ 18 w 35"/>
                <a:gd name="T3" fmla="*/ 44 h 62"/>
                <a:gd name="T4" fmla="*/ 18 w 35"/>
                <a:gd name="T5" fmla="*/ 18 h 62"/>
                <a:gd name="T6" fmla="*/ 35 w 35"/>
                <a:gd name="T7" fmla="*/ 0 h 62"/>
                <a:gd name="T8" fmla="*/ 0 w 35"/>
                <a:gd name="T9" fmla="*/ 0 h 62"/>
                <a:gd name="T10" fmla="*/ 0 w 35"/>
                <a:gd name="T11" fmla="*/ 62 h 62"/>
                <a:gd name="T12" fmla="*/ 35 w 35"/>
                <a:gd name="T13" fmla="*/ 62 h 62"/>
                <a:gd name="T14" fmla="*/ 35 w 35"/>
                <a:gd name="T15" fmla="*/ 0 h 62"/>
                <a:gd name="T16" fmla="*/ 35 w 35"/>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2">
                  <a:moveTo>
                    <a:pt x="18" y="18"/>
                  </a:moveTo>
                  <a:lnTo>
                    <a:pt x="18" y="44"/>
                  </a:lnTo>
                  <a:lnTo>
                    <a:pt x="18" y="18"/>
                  </a:lnTo>
                  <a:moveTo>
                    <a:pt x="35" y="0"/>
                  </a:moveTo>
                  <a:lnTo>
                    <a:pt x="0" y="0"/>
                  </a:lnTo>
                  <a:lnTo>
                    <a:pt x="0" y="62"/>
                  </a:lnTo>
                  <a:lnTo>
                    <a:pt x="35" y="62"/>
                  </a:lnTo>
                  <a:lnTo>
                    <a:pt x="35" y="0"/>
                  </a:lnTo>
                  <a:lnTo>
                    <a:pt x="35"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25" name="Group 24">
            <a:extLst>
              <a:ext uri="{FF2B5EF4-FFF2-40B4-BE49-F238E27FC236}">
                <a16:creationId xmlns:a16="http://schemas.microsoft.com/office/drawing/2014/main" id="{06D3A99C-F883-4249-8D6A-46493923CE60}"/>
              </a:ext>
            </a:extLst>
          </p:cNvPr>
          <p:cNvGrpSpPr>
            <a:grpSpLocks noChangeAspect="1"/>
          </p:cNvGrpSpPr>
          <p:nvPr/>
        </p:nvGrpSpPr>
        <p:grpSpPr bwMode="auto">
          <a:xfrm>
            <a:off x="8744299" y="1746305"/>
            <a:ext cx="369524" cy="360844"/>
            <a:chOff x="6726" y="600"/>
            <a:chExt cx="426" cy="416"/>
          </a:xfrm>
          <a:solidFill>
            <a:schemeClr val="bg1"/>
          </a:solidFill>
        </p:grpSpPr>
        <p:sp>
          <p:nvSpPr>
            <p:cNvPr id="26" name="Freeform 61">
              <a:extLst>
                <a:ext uri="{FF2B5EF4-FFF2-40B4-BE49-F238E27FC236}">
                  <a16:creationId xmlns:a16="http://schemas.microsoft.com/office/drawing/2014/main" id="{972838E3-38CE-4C34-B8FA-9E7D20BDCF2B}"/>
                </a:ext>
              </a:extLst>
            </p:cNvPr>
            <p:cNvSpPr>
              <a:spLocks/>
            </p:cNvSpPr>
            <p:nvPr/>
          </p:nvSpPr>
          <p:spPr bwMode="auto">
            <a:xfrm>
              <a:off x="6726" y="999"/>
              <a:ext cx="426" cy="17"/>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7" name="Freeform 62">
              <a:extLst>
                <a:ext uri="{FF2B5EF4-FFF2-40B4-BE49-F238E27FC236}">
                  <a16:creationId xmlns:a16="http://schemas.microsoft.com/office/drawing/2014/main" id="{C3114AE0-97F3-41BA-AB97-2A141B609269}"/>
                </a:ext>
              </a:extLst>
            </p:cNvPr>
            <p:cNvSpPr>
              <a:spLocks noEditPoints="1"/>
            </p:cNvSpPr>
            <p:nvPr/>
          </p:nvSpPr>
          <p:spPr bwMode="auto">
            <a:xfrm>
              <a:off x="6744" y="912"/>
              <a:ext cx="71" cy="104"/>
            </a:xfrm>
            <a:custGeom>
              <a:avLst/>
              <a:gdLst>
                <a:gd name="T0" fmla="*/ 42 w 48"/>
                <a:gd name="T1" fmla="*/ 72 h 72"/>
                <a:gd name="T2" fmla="*/ 6 w 48"/>
                <a:gd name="T3" fmla="*/ 72 h 72"/>
                <a:gd name="T4" fmla="*/ 0 w 48"/>
                <a:gd name="T5" fmla="*/ 66 h 72"/>
                <a:gd name="T6" fmla="*/ 0 w 48"/>
                <a:gd name="T7" fmla="*/ 6 h 72"/>
                <a:gd name="T8" fmla="*/ 6 w 48"/>
                <a:gd name="T9" fmla="*/ 0 h 72"/>
                <a:gd name="T10" fmla="*/ 42 w 48"/>
                <a:gd name="T11" fmla="*/ 0 h 72"/>
                <a:gd name="T12" fmla="*/ 48 w 48"/>
                <a:gd name="T13" fmla="*/ 6 h 72"/>
                <a:gd name="T14" fmla="*/ 48 w 48"/>
                <a:gd name="T15" fmla="*/ 66 h 72"/>
                <a:gd name="T16" fmla="*/ 42 w 48"/>
                <a:gd name="T17" fmla="*/ 72 h 72"/>
                <a:gd name="T18" fmla="*/ 12 w 48"/>
                <a:gd name="T19" fmla="*/ 60 h 72"/>
                <a:gd name="T20" fmla="*/ 36 w 48"/>
                <a:gd name="T21" fmla="*/ 60 h 72"/>
                <a:gd name="T22" fmla="*/ 36 w 48"/>
                <a:gd name="T23" fmla="*/ 12 h 72"/>
                <a:gd name="T24" fmla="*/ 12 w 48"/>
                <a:gd name="T25" fmla="*/ 12 h 72"/>
                <a:gd name="T26" fmla="*/ 12 w 48"/>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72">
                  <a:moveTo>
                    <a:pt x="42" y="72"/>
                  </a:moveTo>
                  <a:cubicBezTo>
                    <a:pt x="6" y="72"/>
                    <a:pt x="6" y="72"/>
                    <a:pt x="6" y="72"/>
                  </a:cubicBezTo>
                  <a:cubicBezTo>
                    <a:pt x="2" y="72"/>
                    <a:pt x="0" y="70"/>
                    <a:pt x="0" y="66"/>
                  </a:cubicBezTo>
                  <a:cubicBezTo>
                    <a:pt x="0" y="6"/>
                    <a:pt x="0" y="6"/>
                    <a:pt x="0" y="6"/>
                  </a:cubicBezTo>
                  <a:cubicBezTo>
                    <a:pt x="0" y="3"/>
                    <a:pt x="2" y="0"/>
                    <a:pt x="6" y="0"/>
                  </a:cubicBezTo>
                  <a:cubicBezTo>
                    <a:pt x="42" y="0"/>
                    <a:pt x="42" y="0"/>
                    <a:pt x="42" y="0"/>
                  </a:cubicBezTo>
                  <a:cubicBezTo>
                    <a:pt x="45" y="0"/>
                    <a:pt x="48" y="3"/>
                    <a:pt x="48" y="6"/>
                  </a:cubicBezTo>
                  <a:cubicBezTo>
                    <a:pt x="48" y="66"/>
                    <a:pt x="48" y="66"/>
                    <a:pt x="48" y="66"/>
                  </a:cubicBezTo>
                  <a:cubicBezTo>
                    <a:pt x="48" y="70"/>
                    <a:pt x="45" y="72"/>
                    <a:pt x="42" y="72"/>
                  </a:cubicBezTo>
                  <a:close/>
                  <a:moveTo>
                    <a:pt x="12" y="60"/>
                  </a:moveTo>
                  <a:cubicBezTo>
                    <a:pt x="36" y="60"/>
                    <a:pt x="36" y="60"/>
                    <a:pt x="36" y="60"/>
                  </a:cubicBezTo>
                  <a:cubicBezTo>
                    <a:pt x="36" y="12"/>
                    <a:pt x="36" y="12"/>
                    <a:pt x="36"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8" name="Freeform 63">
              <a:extLst>
                <a:ext uri="{FF2B5EF4-FFF2-40B4-BE49-F238E27FC236}">
                  <a16:creationId xmlns:a16="http://schemas.microsoft.com/office/drawing/2014/main" id="{7FC1043F-23E8-4540-9B74-FEEDCAC3FE0F}"/>
                </a:ext>
              </a:extLst>
            </p:cNvPr>
            <p:cNvSpPr>
              <a:spLocks noEditPoints="1"/>
            </p:cNvSpPr>
            <p:nvPr/>
          </p:nvSpPr>
          <p:spPr bwMode="auto">
            <a:xfrm>
              <a:off x="6850" y="826"/>
              <a:ext cx="71" cy="190"/>
            </a:xfrm>
            <a:custGeom>
              <a:avLst/>
              <a:gdLst>
                <a:gd name="T0" fmla="*/ 42 w 48"/>
                <a:gd name="T1" fmla="*/ 132 h 132"/>
                <a:gd name="T2" fmla="*/ 6 w 48"/>
                <a:gd name="T3" fmla="*/ 132 h 132"/>
                <a:gd name="T4" fmla="*/ 0 w 48"/>
                <a:gd name="T5" fmla="*/ 126 h 132"/>
                <a:gd name="T6" fmla="*/ 0 w 48"/>
                <a:gd name="T7" fmla="*/ 6 h 132"/>
                <a:gd name="T8" fmla="*/ 6 w 48"/>
                <a:gd name="T9" fmla="*/ 0 h 132"/>
                <a:gd name="T10" fmla="*/ 42 w 48"/>
                <a:gd name="T11" fmla="*/ 0 h 132"/>
                <a:gd name="T12" fmla="*/ 48 w 48"/>
                <a:gd name="T13" fmla="*/ 6 h 132"/>
                <a:gd name="T14" fmla="*/ 48 w 48"/>
                <a:gd name="T15" fmla="*/ 126 h 132"/>
                <a:gd name="T16" fmla="*/ 42 w 48"/>
                <a:gd name="T17" fmla="*/ 132 h 132"/>
                <a:gd name="T18" fmla="*/ 12 w 48"/>
                <a:gd name="T19" fmla="*/ 120 h 132"/>
                <a:gd name="T20" fmla="*/ 36 w 48"/>
                <a:gd name="T21" fmla="*/ 120 h 132"/>
                <a:gd name="T22" fmla="*/ 36 w 48"/>
                <a:gd name="T23" fmla="*/ 12 h 132"/>
                <a:gd name="T24" fmla="*/ 12 w 48"/>
                <a:gd name="T25" fmla="*/ 12 h 132"/>
                <a:gd name="T26" fmla="*/ 12 w 48"/>
                <a:gd name="T27" fmla="*/ 12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32">
                  <a:moveTo>
                    <a:pt x="42" y="132"/>
                  </a:moveTo>
                  <a:cubicBezTo>
                    <a:pt x="6" y="132"/>
                    <a:pt x="6" y="132"/>
                    <a:pt x="6" y="132"/>
                  </a:cubicBezTo>
                  <a:cubicBezTo>
                    <a:pt x="2" y="132"/>
                    <a:pt x="0" y="130"/>
                    <a:pt x="0" y="126"/>
                  </a:cubicBezTo>
                  <a:cubicBezTo>
                    <a:pt x="0" y="6"/>
                    <a:pt x="0" y="6"/>
                    <a:pt x="0" y="6"/>
                  </a:cubicBezTo>
                  <a:cubicBezTo>
                    <a:pt x="0" y="3"/>
                    <a:pt x="2" y="0"/>
                    <a:pt x="6" y="0"/>
                  </a:cubicBezTo>
                  <a:cubicBezTo>
                    <a:pt x="42" y="0"/>
                    <a:pt x="42" y="0"/>
                    <a:pt x="42" y="0"/>
                  </a:cubicBezTo>
                  <a:cubicBezTo>
                    <a:pt x="45" y="0"/>
                    <a:pt x="48" y="3"/>
                    <a:pt x="48" y="6"/>
                  </a:cubicBezTo>
                  <a:cubicBezTo>
                    <a:pt x="48" y="126"/>
                    <a:pt x="48" y="126"/>
                    <a:pt x="48" y="126"/>
                  </a:cubicBezTo>
                  <a:cubicBezTo>
                    <a:pt x="48" y="130"/>
                    <a:pt x="45" y="132"/>
                    <a:pt x="42" y="132"/>
                  </a:cubicBezTo>
                  <a:close/>
                  <a:moveTo>
                    <a:pt x="12" y="120"/>
                  </a:moveTo>
                  <a:cubicBezTo>
                    <a:pt x="36" y="120"/>
                    <a:pt x="36" y="120"/>
                    <a:pt x="36" y="120"/>
                  </a:cubicBezTo>
                  <a:cubicBezTo>
                    <a:pt x="36" y="12"/>
                    <a:pt x="36" y="12"/>
                    <a:pt x="36" y="12"/>
                  </a:cubicBezTo>
                  <a:cubicBezTo>
                    <a:pt x="12" y="12"/>
                    <a:pt x="12" y="12"/>
                    <a:pt x="12" y="12"/>
                  </a:cubicBezTo>
                  <a:lnTo>
                    <a:pt x="12"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9" name="Freeform 64">
              <a:extLst>
                <a:ext uri="{FF2B5EF4-FFF2-40B4-BE49-F238E27FC236}">
                  <a16:creationId xmlns:a16="http://schemas.microsoft.com/office/drawing/2014/main" id="{19AE62E3-EB60-4BB7-9B38-C6507227B464}"/>
                </a:ext>
              </a:extLst>
            </p:cNvPr>
            <p:cNvSpPr>
              <a:spLocks noEditPoints="1"/>
            </p:cNvSpPr>
            <p:nvPr/>
          </p:nvSpPr>
          <p:spPr bwMode="auto">
            <a:xfrm>
              <a:off x="6957" y="860"/>
              <a:ext cx="71" cy="156"/>
            </a:xfrm>
            <a:custGeom>
              <a:avLst/>
              <a:gdLst>
                <a:gd name="T0" fmla="*/ 42 w 48"/>
                <a:gd name="T1" fmla="*/ 108 h 108"/>
                <a:gd name="T2" fmla="*/ 6 w 48"/>
                <a:gd name="T3" fmla="*/ 108 h 108"/>
                <a:gd name="T4" fmla="*/ 0 w 48"/>
                <a:gd name="T5" fmla="*/ 102 h 108"/>
                <a:gd name="T6" fmla="*/ 0 w 48"/>
                <a:gd name="T7" fmla="*/ 6 h 108"/>
                <a:gd name="T8" fmla="*/ 6 w 48"/>
                <a:gd name="T9" fmla="*/ 0 h 108"/>
                <a:gd name="T10" fmla="*/ 42 w 48"/>
                <a:gd name="T11" fmla="*/ 0 h 108"/>
                <a:gd name="T12" fmla="*/ 48 w 48"/>
                <a:gd name="T13" fmla="*/ 6 h 108"/>
                <a:gd name="T14" fmla="*/ 48 w 48"/>
                <a:gd name="T15" fmla="*/ 102 h 108"/>
                <a:gd name="T16" fmla="*/ 42 w 48"/>
                <a:gd name="T17" fmla="*/ 108 h 108"/>
                <a:gd name="T18" fmla="*/ 12 w 48"/>
                <a:gd name="T19" fmla="*/ 96 h 108"/>
                <a:gd name="T20" fmla="*/ 36 w 48"/>
                <a:gd name="T21" fmla="*/ 96 h 108"/>
                <a:gd name="T22" fmla="*/ 36 w 48"/>
                <a:gd name="T23" fmla="*/ 12 h 108"/>
                <a:gd name="T24" fmla="*/ 12 w 48"/>
                <a:gd name="T25" fmla="*/ 12 h 108"/>
                <a:gd name="T26" fmla="*/ 12 w 48"/>
                <a:gd name="T27" fmla="*/ 9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08">
                  <a:moveTo>
                    <a:pt x="42" y="108"/>
                  </a:moveTo>
                  <a:cubicBezTo>
                    <a:pt x="6" y="108"/>
                    <a:pt x="6" y="108"/>
                    <a:pt x="6" y="108"/>
                  </a:cubicBezTo>
                  <a:cubicBezTo>
                    <a:pt x="2" y="108"/>
                    <a:pt x="0" y="106"/>
                    <a:pt x="0" y="102"/>
                  </a:cubicBezTo>
                  <a:cubicBezTo>
                    <a:pt x="0" y="6"/>
                    <a:pt x="0" y="6"/>
                    <a:pt x="0" y="6"/>
                  </a:cubicBezTo>
                  <a:cubicBezTo>
                    <a:pt x="0" y="3"/>
                    <a:pt x="2" y="0"/>
                    <a:pt x="6" y="0"/>
                  </a:cubicBezTo>
                  <a:cubicBezTo>
                    <a:pt x="42" y="0"/>
                    <a:pt x="42" y="0"/>
                    <a:pt x="42" y="0"/>
                  </a:cubicBezTo>
                  <a:cubicBezTo>
                    <a:pt x="45" y="0"/>
                    <a:pt x="48" y="3"/>
                    <a:pt x="48" y="6"/>
                  </a:cubicBezTo>
                  <a:cubicBezTo>
                    <a:pt x="48" y="102"/>
                    <a:pt x="48" y="102"/>
                    <a:pt x="48" y="102"/>
                  </a:cubicBezTo>
                  <a:cubicBezTo>
                    <a:pt x="48" y="106"/>
                    <a:pt x="45" y="108"/>
                    <a:pt x="42" y="108"/>
                  </a:cubicBezTo>
                  <a:close/>
                  <a:moveTo>
                    <a:pt x="12" y="96"/>
                  </a:moveTo>
                  <a:cubicBezTo>
                    <a:pt x="36" y="96"/>
                    <a:pt x="36" y="96"/>
                    <a:pt x="36" y="96"/>
                  </a:cubicBezTo>
                  <a:cubicBezTo>
                    <a:pt x="36" y="12"/>
                    <a:pt x="36" y="12"/>
                    <a:pt x="36" y="12"/>
                  </a:cubicBezTo>
                  <a:cubicBezTo>
                    <a:pt x="12" y="12"/>
                    <a:pt x="12" y="12"/>
                    <a:pt x="12" y="12"/>
                  </a:cubicBezTo>
                  <a:lnTo>
                    <a:pt x="12"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0" name="Freeform 65">
              <a:extLst>
                <a:ext uri="{FF2B5EF4-FFF2-40B4-BE49-F238E27FC236}">
                  <a16:creationId xmlns:a16="http://schemas.microsoft.com/office/drawing/2014/main" id="{BE8FA214-5C6D-4778-BF2A-FB36F80F970F}"/>
                </a:ext>
              </a:extLst>
            </p:cNvPr>
            <p:cNvSpPr>
              <a:spLocks noEditPoints="1"/>
            </p:cNvSpPr>
            <p:nvPr/>
          </p:nvSpPr>
          <p:spPr bwMode="auto">
            <a:xfrm>
              <a:off x="7063" y="739"/>
              <a:ext cx="71" cy="277"/>
            </a:xfrm>
            <a:custGeom>
              <a:avLst/>
              <a:gdLst>
                <a:gd name="T0" fmla="*/ 42 w 48"/>
                <a:gd name="T1" fmla="*/ 192 h 192"/>
                <a:gd name="T2" fmla="*/ 6 w 48"/>
                <a:gd name="T3" fmla="*/ 192 h 192"/>
                <a:gd name="T4" fmla="*/ 0 w 48"/>
                <a:gd name="T5" fmla="*/ 186 h 192"/>
                <a:gd name="T6" fmla="*/ 0 w 48"/>
                <a:gd name="T7" fmla="*/ 6 h 192"/>
                <a:gd name="T8" fmla="*/ 6 w 48"/>
                <a:gd name="T9" fmla="*/ 0 h 192"/>
                <a:gd name="T10" fmla="*/ 42 w 48"/>
                <a:gd name="T11" fmla="*/ 0 h 192"/>
                <a:gd name="T12" fmla="*/ 48 w 48"/>
                <a:gd name="T13" fmla="*/ 6 h 192"/>
                <a:gd name="T14" fmla="*/ 48 w 48"/>
                <a:gd name="T15" fmla="*/ 186 h 192"/>
                <a:gd name="T16" fmla="*/ 42 w 48"/>
                <a:gd name="T17" fmla="*/ 192 h 192"/>
                <a:gd name="T18" fmla="*/ 12 w 48"/>
                <a:gd name="T19" fmla="*/ 180 h 192"/>
                <a:gd name="T20" fmla="*/ 36 w 48"/>
                <a:gd name="T21" fmla="*/ 180 h 192"/>
                <a:gd name="T22" fmla="*/ 36 w 48"/>
                <a:gd name="T23" fmla="*/ 12 h 192"/>
                <a:gd name="T24" fmla="*/ 12 w 48"/>
                <a:gd name="T25" fmla="*/ 12 h 192"/>
                <a:gd name="T26" fmla="*/ 12 w 48"/>
                <a:gd name="T27" fmla="*/ 18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92">
                  <a:moveTo>
                    <a:pt x="42" y="192"/>
                  </a:moveTo>
                  <a:cubicBezTo>
                    <a:pt x="6" y="192"/>
                    <a:pt x="6" y="192"/>
                    <a:pt x="6" y="192"/>
                  </a:cubicBezTo>
                  <a:cubicBezTo>
                    <a:pt x="2" y="192"/>
                    <a:pt x="0" y="190"/>
                    <a:pt x="0" y="186"/>
                  </a:cubicBezTo>
                  <a:cubicBezTo>
                    <a:pt x="0" y="6"/>
                    <a:pt x="0" y="6"/>
                    <a:pt x="0" y="6"/>
                  </a:cubicBezTo>
                  <a:cubicBezTo>
                    <a:pt x="0" y="3"/>
                    <a:pt x="2" y="0"/>
                    <a:pt x="6" y="0"/>
                  </a:cubicBezTo>
                  <a:cubicBezTo>
                    <a:pt x="42" y="0"/>
                    <a:pt x="42" y="0"/>
                    <a:pt x="42" y="0"/>
                  </a:cubicBezTo>
                  <a:cubicBezTo>
                    <a:pt x="45" y="0"/>
                    <a:pt x="48" y="3"/>
                    <a:pt x="48" y="6"/>
                  </a:cubicBezTo>
                  <a:cubicBezTo>
                    <a:pt x="48" y="186"/>
                    <a:pt x="48" y="186"/>
                    <a:pt x="48" y="186"/>
                  </a:cubicBezTo>
                  <a:cubicBezTo>
                    <a:pt x="48" y="190"/>
                    <a:pt x="45" y="192"/>
                    <a:pt x="42" y="192"/>
                  </a:cubicBezTo>
                  <a:close/>
                  <a:moveTo>
                    <a:pt x="12" y="180"/>
                  </a:moveTo>
                  <a:cubicBezTo>
                    <a:pt x="36" y="180"/>
                    <a:pt x="36" y="180"/>
                    <a:pt x="36" y="180"/>
                  </a:cubicBezTo>
                  <a:cubicBezTo>
                    <a:pt x="36" y="12"/>
                    <a:pt x="36" y="12"/>
                    <a:pt x="36" y="12"/>
                  </a:cubicBezTo>
                  <a:cubicBezTo>
                    <a:pt x="12" y="12"/>
                    <a:pt x="12" y="12"/>
                    <a:pt x="12" y="12"/>
                  </a:cubicBezTo>
                  <a:lnTo>
                    <a:pt x="1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1" name="Freeform 66">
              <a:extLst>
                <a:ext uri="{FF2B5EF4-FFF2-40B4-BE49-F238E27FC236}">
                  <a16:creationId xmlns:a16="http://schemas.microsoft.com/office/drawing/2014/main" id="{C71CB076-528B-45C4-8FC0-AEDCE9885D37}"/>
                </a:ext>
              </a:extLst>
            </p:cNvPr>
            <p:cNvSpPr>
              <a:spLocks noEditPoints="1"/>
            </p:cNvSpPr>
            <p:nvPr/>
          </p:nvSpPr>
          <p:spPr bwMode="auto">
            <a:xfrm>
              <a:off x="6753" y="774"/>
              <a:ext cx="53" cy="52"/>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9"/>
                    <a:pt x="8" y="0"/>
                    <a:pt x="18" y="0"/>
                  </a:cubicBezTo>
                  <a:cubicBezTo>
                    <a:pt x="28" y="0"/>
                    <a:pt x="36" y="9"/>
                    <a:pt x="36" y="18"/>
                  </a:cubicBezTo>
                  <a:cubicBezTo>
                    <a:pt x="36" y="28"/>
                    <a:pt x="28" y="36"/>
                    <a:pt x="18" y="36"/>
                  </a:cubicBezTo>
                  <a:close/>
                  <a:moveTo>
                    <a:pt x="18" y="12"/>
                  </a:moveTo>
                  <a:cubicBezTo>
                    <a:pt x="14" y="12"/>
                    <a:pt x="12" y="15"/>
                    <a:pt x="12" y="18"/>
                  </a:cubicBezTo>
                  <a:cubicBezTo>
                    <a:pt x="12" y="22"/>
                    <a:pt x="14" y="24"/>
                    <a:pt x="18" y="24"/>
                  </a:cubicBezTo>
                  <a:cubicBezTo>
                    <a:pt x="21" y="24"/>
                    <a:pt x="24" y="22"/>
                    <a:pt x="24" y="18"/>
                  </a:cubicBezTo>
                  <a:cubicBezTo>
                    <a:pt x="24" y="15"/>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2" name="Freeform 67">
              <a:extLst>
                <a:ext uri="{FF2B5EF4-FFF2-40B4-BE49-F238E27FC236}">
                  <a16:creationId xmlns:a16="http://schemas.microsoft.com/office/drawing/2014/main" id="{4B9CF60E-E81B-4E13-B461-1FE42A7ED72C}"/>
                </a:ext>
              </a:extLst>
            </p:cNvPr>
            <p:cNvSpPr>
              <a:spLocks noEditPoints="1"/>
            </p:cNvSpPr>
            <p:nvPr/>
          </p:nvSpPr>
          <p:spPr bwMode="auto">
            <a:xfrm>
              <a:off x="6859" y="687"/>
              <a:ext cx="53" cy="52"/>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9"/>
                    <a:pt x="8" y="0"/>
                    <a:pt x="18" y="0"/>
                  </a:cubicBezTo>
                  <a:cubicBezTo>
                    <a:pt x="28" y="0"/>
                    <a:pt x="36" y="9"/>
                    <a:pt x="36" y="18"/>
                  </a:cubicBezTo>
                  <a:cubicBezTo>
                    <a:pt x="36" y="28"/>
                    <a:pt x="28" y="36"/>
                    <a:pt x="18" y="36"/>
                  </a:cubicBezTo>
                  <a:close/>
                  <a:moveTo>
                    <a:pt x="18" y="12"/>
                  </a:moveTo>
                  <a:cubicBezTo>
                    <a:pt x="14" y="12"/>
                    <a:pt x="12" y="15"/>
                    <a:pt x="12" y="18"/>
                  </a:cubicBezTo>
                  <a:cubicBezTo>
                    <a:pt x="12" y="22"/>
                    <a:pt x="14" y="24"/>
                    <a:pt x="18" y="24"/>
                  </a:cubicBezTo>
                  <a:cubicBezTo>
                    <a:pt x="21" y="24"/>
                    <a:pt x="24" y="22"/>
                    <a:pt x="24" y="18"/>
                  </a:cubicBezTo>
                  <a:cubicBezTo>
                    <a:pt x="24" y="15"/>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3" name="Freeform 68">
              <a:extLst>
                <a:ext uri="{FF2B5EF4-FFF2-40B4-BE49-F238E27FC236}">
                  <a16:creationId xmlns:a16="http://schemas.microsoft.com/office/drawing/2014/main" id="{11987081-D2DB-4C08-B9EB-855F8A5806C9}"/>
                </a:ext>
              </a:extLst>
            </p:cNvPr>
            <p:cNvSpPr>
              <a:spLocks noEditPoints="1"/>
            </p:cNvSpPr>
            <p:nvPr/>
          </p:nvSpPr>
          <p:spPr bwMode="auto">
            <a:xfrm>
              <a:off x="6966" y="722"/>
              <a:ext cx="53" cy="52"/>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9"/>
                    <a:pt x="8" y="0"/>
                    <a:pt x="18" y="0"/>
                  </a:cubicBezTo>
                  <a:cubicBezTo>
                    <a:pt x="28" y="0"/>
                    <a:pt x="36" y="9"/>
                    <a:pt x="36" y="18"/>
                  </a:cubicBezTo>
                  <a:cubicBezTo>
                    <a:pt x="36" y="28"/>
                    <a:pt x="28" y="36"/>
                    <a:pt x="18" y="36"/>
                  </a:cubicBezTo>
                  <a:close/>
                  <a:moveTo>
                    <a:pt x="18" y="12"/>
                  </a:moveTo>
                  <a:cubicBezTo>
                    <a:pt x="14" y="12"/>
                    <a:pt x="12" y="15"/>
                    <a:pt x="12" y="18"/>
                  </a:cubicBezTo>
                  <a:cubicBezTo>
                    <a:pt x="12" y="22"/>
                    <a:pt x="14" y="24"/>
                    <a:pt x="18" y="24"/>
                  </a:cubicBezTo>
                  <a:cubicBezTo>
                    <a:pt x="21" y="24"/>
                    <a:pt x="24" y="22"/>
                    <a:pt x="24" y="18"/>
                  </a:cubicBezTo>
                  <a:cubicBezTo>
                    <a:pt x="24" y="15"/>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4" name="Freeform 69">
              <a:extLst>
                <a:ext uri="{FF2B5EF4-FFF2-40B4-BE49-F238E27FC236}">
                  <a16:creationId xmlns:a16="http://schemas.microsoft.com/office/drawing/2014/main" id="{22763999-DA21-4E8B-94CF-B412BE659EF8}"/>
                </a:ext>
              </a:extLst>
            </p:cNvPr>
            <p:cNvSpPr>
              <a:spLocks noEditPoints="1"/>
            </p:cNvSpPr>
            <p:nvPr/>
          </p:nvSpPr>
          <p:spPr bwMode="auto">
            <a:xfrm>
              <a:off x="7072" y="600"/>
              <a:ext cx="54" cy="52"/>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9"/>
                    <a:pt x="8" y="0"/>
                    <a:pt x="18" y="0"/>
                  </a:cubicBezTo>
                  <a:cubicBezTo>
                    <a:pt x="28" y="0"/>
                    <a:pt x="36" y="9"/>
                    <a:pt x="36" y="18"/>
                  </a:cubicBezTo>
                  <a:cubicBezTo>
                    <a:pt x="36" y="28"/>
                    <a:pt x="28" y="36"/>
                    <a:pt x="18" y="36"/>
                  </a:cubicBezTo>
                  <a:close/>
                  <a:moveTo>
                    <a:pt x="18" y="12"/>
                  </a:moveTo>
                  <a:cubicBezTo>
                    <a:pt x="14" y="12"/>
                    <a:pt x="12" y="15"/>
                    <a:pt x="12" y="18"/>
                  </a:cubicBezTo>
                  <a:cubicBezTo>
                    <a:pt x="12" y="22"/>
                    <a:pt x="14" y="24"/>
                    <a:pt x="18" y="24"/>
                  </a:cubicBezTo>
                  <a:cubicBezTo>
                    <a:pt x="21" y="24"/>
                    <a:pt x="24" y="22"/>
                    <a:pt x="24" y="18"/>
                  </a:cubicBezTo>
                  <a:cubicBezTo>
                    <a:pt x="24" y="15"/>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5" name="Freeform 70">
              <a:extLst>
                <a:ext uri="{FF2B5EF4-FFF2-40B4-BE49-F238E27FC236}">
                  <a16:creationId xmlns:a16="http://schemas.microsoft.com/office/drawing/2014/main" id="{97C2D838-55CF-4943-933B-1248E5E53BB5}"/>
                </a:ext>
              </a:extLst>
            </p:cNvPr>
            <p:cNvSpPr>
              <a:spLocks/>
            </p:cNvSpPr>
            <p:nvPr/>
          </p:nvSpPr>
          <p:spPr bwMode="auto">
            <a:xfrm>
              <a:off x="6782" y="714"/>
              <a:ext cx="99" cy="84"/>
            </a:xfrm>
            <a:custGeom>
              <a:avLst/>
              <a:gdLst>
                <a:gd name="T0" fmla="*/ 7 w 67"/>
                <a:gd name="T1" fmla="*/ 58 h 58"/>
                <a:gd name="T2" fmla="*/ 2 w 67"/>
                <a:gd name="T3" fmla="*/ 56 h 58"/>
                <a:gd name="T4" fmla="*/ 3 w 67"/>
                <a:gd name="T5" fmla="*/ 47 h 58"/>
                <a:gd name="T6" fmla="*/ 57 w 67"/>
                <a:gd name="T7" fmla="*/ 3 h 58"/>
                <a:gd name="T8" fmla="*/ 65 w 67"/>
                <a:gd name="T9" fmla="*/ 3 h 58"/>
                <a:gd name="T10" fmla="*/ 64 w 67"/>
                <a:gd name="T11" fmla="*/ 12 h 58"/>
                <a:gd name="T12" fmla="*/ 11 w 67"/>
                <a:gd name="T13" fmla="*/ 56 h 58"/>
                <a:gd name="T14" fmla="*/ 7 w 67"/>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58">
                  <a:moveTo>
                    <a:pt x="7" y="58"/>
                  </a:moveTo>
                  <a:cubicBezTo>
                    <a:pt x="5" y="58"/>
                    <a:pt x="3" y="57"/>
                    <a:pt x="2" y="56"/>
                  </a:cubicBezTo>
                  <a:cubicBezTo>
                    <a:pt x="0" y="53"/>
                    <a:pt x="0" y="49"/>
                    <a:pt x="3" y="47"/>
                  </a:cubicBezTo>
                  <a:cubicBezTo>
                    <a:pt x="57" y="3"/>
                    <a:pt x="57" y="3"/>
                    <a:pt x="57" y="3"/>
                  </a:cubicBezTo>
                  <a:cubicBezTo>
                    <a:pt x="59" y="0"/>
                    <a:pt x="63" y="1"/>
                    <a:pt x="65" y="3"/>
                  </a:cubicBezTo>
                  <a:cubicBezTo>
                    <a:pt x="67" y="6"/>
                    <a:pt x="67" y="10"/>
                    <a:pt x="64" y="12"/>
                  </a:cubicBezTo>
                  <a:cubicBezTo>
                    <a:pt x="11" y="56"/>
                    <a:pt x="11" y="56"/>
                    <a:pt x="11" y="56"/>
                  </a:cubicBezTo>
                  <a:cubicBezTo>
                    <a:pt x="10" y="57"/>
                    <a:pt x="8" y="58"/>
                    <a:pt x="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6" name="Freeform 71">
              <a:extLst>
                <a:ext uri="{FF2B5EF4-FFF2-40B4-BE49-F238E27FC236}">
                  <a16:creationId xmlns:a16="http://schemas.microsoft.com/office/drawing/2014/main" id="{583B7633-A9DF-4F55-8330-F0E9A1975C99}"/>
                </a:ext>
              </a:extLst>
            </p:cNvPr>
            <p:cNvSpPr>
              <a:spLocks/>
            </p:cNvSpPr>
            <p:nvPr/>
          </p:nvSpPr>
          <p:spPr bwMode="auto">
            <a:xfrm>
              <a:off x="6892" y="708"/>
              <a:ext cx="93" cy="44"/>
            </a:xfrm>
            <a:custGeom>
              <a:avLst/>
              <a:gdLst>
                <a:gd name="T0" fmla="*/ 57 w 63"/>
                <a:gd name="T1" fmla="*/ 30 h 30"/>
                <a:gd name="T2" fmla="*/ 55 w 63"/>
                <a:gd name="T3" fmla="*/ 29 h 30"/>
                <a:gd name="T4" fmla="*/ 5 w 63"/>
                <a:gd name="T5" fmla="*/ 13 h 30"/>
                <a:gd name="T6" fmla="*/ 1 w 63"/>
                <a:gd name="T7" fmla="*/ 5 h 30"/>
                <a:gd name="T8" fmla="*/ 9 w 63"/>
                <a:gd name="T9" fmla="*/ 2 h 30"/>
                <a:gd name="T10" fmla="*/ 58 w 63"/>
                <a:gd name="T11" fmla="*/ 18 h 30"/>
                <a:gd name="T12" fmla="*/ 62 w 63"/>
                <a:gd name="T13" fmla="*/ 26 h 30"/>
                <a:gd name="T14" fmla="*/ 57 w 63"/>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0">
                  <a:moveTo>
                    <a:pt x="57" y="30"/>
                  </a:moveTo>
                  <a:cubicBezTo>
                    <a:pt x="56" y="30"/>
                    <a:pt x="55" y="30"/>
                    <a:pt x="55" y="29"/>
                  </a:cubicBezTo>
                  <a:cubicBezTo>
                    <a:pt x="5" y="13"/>
                    <a:pt x="5" y="13"/>
                    <a:pt x="5" y="13"/>
                  </a:cubicBezTo>
                  <a:cubicBezTo>
                    <a:pt x="2" y="12"/>
                    <a:pt x="0" y="8"/>
                    <a:pt x="1" y="5"/>
                  </a:cubicBezTo>
                  <a:cubicBezTo>
                    <a:pt x="2" y="2"/>
                    <a:pt x="6" y="0"/>
                    <a:pt x="9" y="2"/>
                  </a:cubicBezTo>
                  <a:cubicBezTo>
                    <a:pt x="58" y="18"/>
                    <a:pt x="58" y="18"/>
                    <a:pt x="58" y="18"/>
                  </a:cubicBezTo>
                  <a:cubicBezTo>
                    <a:pt x="62" y="19"/>
                    <a:pt x="63" y="23"/>
                    <a:pt x="62" y="26"/>
                  </a:cubicBezTo>
                  <a:cubicBezTo>
                    <a:pt x="61" y="28"/>
                    <a:pt x="59" y="30"/>
                    <a:pt x="5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7" name="Freeform 72">
              <a:extLst>
                <a:ext uri="{FF2B5EF4-FFF2-40B4-BE49-F238E27FC236}">
                  <a16:creationId xmlns:a16="http://schemas.microsoft.com/office/drawing/2014/main" id="{839AB69B-501F-4BA3-8AE2-ADEC7598F588}"/>
                </a:ext>
              </a:extLst>
            </p:cNvPr>
            <p:cNvSpPr>
              <a:spLocks/>
            </p:cNvSpPr>
            <p:nvPr/>
          </p:nvSpPr>
          <p:spPr bwMode="auto">
            <a:xfrm>
              <a:off x="6994" y="630"/>
              <a:ext cx="103" cy="113"/>
            </a:xfrm>
            <a:custGeom>
              <a:avLst/>
              <a:gdLst>
                <a:gd name="T0" fmla="*/ 6 w 70"/>
                <a:gd name="T1" fmla="*/ 78 h 78"/>
                <a:gd name="T2" fmla="*/ 3 w 70"/>
                <a:gd name="T3" fmla="*/ 77 h 78"/>
                <a:gd name="T4" fmla="*/ 2 w 70"/>
                <a:gd name="T5" fmla="*/ 68 h 78"/>
                <a:gd name="T6" fmla="*/ 58 w 70"/>
                <a:gd name="T7" fmla="*/ 3 h 78"/>
                <a:gd name="T8" fmla="*/ 67 w 70"/>
                <a:gd name="T9" fmla="*/ 2 h 78"/>
                <a:gd name="T10" fmla="*/ 67 w 70"/>
                <a:gd name="T11" fmla="*/ 10 h 78"/>
                <a:gd name="T12" fmla="*/ 11 w 70"/>
                <a:gd name="T13" fmla="*/ 76 h 78"/>
                <a:gd name="T14" fmla="*/ 6 w 70"/>
                <a:gd name="T15" fmla="*/ 78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78">
                  <a:moveTo>
                    <a:pt x="6" y="78"/>
                  </a:moveTo>
                  <a:cubicBezTo>
                    <a:pt x="5" y="78"/>
                    <a:pt x="4" y="78"/>
                    <a:pt x="3" y="77"/>
                  </a:cubicBezTo>
                  <a:cubicBezTo>
                    <a:pt x="0" y="75"/>
                    <a:pt x="0" y="71"/>
                    <a:pt x="2" y="68"/>
                  </a:cubicBezTo>
                  <a:cubicBezTo>
                    <a:pt x="58" y="3"/>
                    <a:pt x="58" y="3"/>
                    <a:pt x="58" y="3"/>
                  </a:cubicBezTo>
                  <a:cubicBezTo>
                    <a:pt x="60" y="0"/>
                    <a:pt x="64" y="0"/>
                    <a:pt x="67" y="2"/>
                  </a:cubicBezTo>
                  <a:cubicBezTo>
                    <a:pt x="69" y="4"/>
                    <a:pt x="70" y="8"/>
                    <a:pt x="67" y="10"/>
                  </a:cubicBezTo>
                  <a:cubicBezTo>
                    <a:pt x="11" y="76"/>
                    <a:pt x="11" y="76"/>
                    <a:pt x="11" y="76"/>
                  </a:cubicBezTo>
                  <a:cubicBezTo>
                    <a:pt x="10" y="78"/>
                    <a:pt x="8" y="78"/>
                    <a:pt x="6"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38" name="Arrow: Right 37">
            <a:extLst>
              <a:ext uri="{FF2B5EF4-FFF2-40B4-BE49-F238E27FC236}">
                <a16:creationId xmlns:a16="http://schemas.microsoft.com/office/drawing/2014/main" id="{AE22563A-6783-BF8F-031D-7C7F68BA19AF}"/>
              </a:ext>
            </a:extLst>
          </p:cNvPr>
          <p:cNvSpPr/>
          <p:nvPr/>
        </p:nvSpPr>
        <p:spPr>
          <a:xfrm>
            <a:off x="3525917" y="3565196"/>
            <a:ext cx="641350" cy="781050"/>
          </a:xfrm>
          <a:prstGeom prst="rightArrow">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9" name="Arrow: Right 38">
            <a:extLst>
              <a:ext uri="{FF2B5EF4-FFF2-40B4-BE49-F238E27FC236}">
                <a16:creationId xmlns:a16="http://schemas.microsoft.com/office/drawing/2014/main" id="{B2201AF3-CA26-0001-B43D-3FFD76D57CD6}"/>
              </a:ext>
            </a:extLst>
          </p:cNvPr>
          <p:cNvSpPr/>
          <p:nvPr/>
        </p:nvSpPr>
        <p:spPr>
          <a:xfrm>
            <a:off x="7975600" y="3565196"/>
            <a:ext cx="641350" cy="781050"/>
          </a:xfrm>
          <a:prstGeom prst="rightArrow">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grpSp>
        <p:nvGrpSpPr>
          <p:cNvPr id="44" name="Group 223">
            <a:extLst>
              <a:ext uri="{FF2B5EF4-FFF2-40B4-BE49-F238E27FC236}">
                <a16:creationId xmlns:a16="http://schemas.microsoft.com/office/drawing/2014/main" id="{68DF78F6-176B-F4E3-51F5-5BA719729AFB}"/>
              </a:ext>
            </a:extLst>
          </p:cNvPr>
          <p:cNvGrpSpPr>
            <a:grpSpLocks noChangeAspect="1"/>
          </p:cNvGrpSpPr>
          <p:nvPr/>
        </p:nvGrpSpPr>
        <p:grpSpPr bwMode="auto">
          <a:xfrm>
            <a:off x="489736" y="1742896"/>
            <a:ext cx="402571" cy="401632"/>
            <a:chOff x="5505" y="2992"/>
            <a:chExt cx="428" cy="427"/>
          </a:xfrm>
          <a:solidFill>
            <a:schemeClr val="bg1"/>
          </a:solidFill>
        </p:grpSpPr>
        <p:sp>
          <p:nvSpPr>
            <p:cNvPr id="45" name="Freeform 224">
              <a:extLst>
                <a:ext uri="{FF2B5EF4-FFF2-40B4-BE49-F238E27FC236}">
                  <a16:creationId xmlns:a16="http://schemas.microsoft.com/office/drawing/2014/main" id="{49658335-95F5-4433-868A-0818D5AD7C74}"/>
                </a:ext>
              </a:extLst>
            </p:cNvPr>
            <p:cNvSpPr>
              <a:spLocks/>
            </p:cNvSpPr>
            <p:nvPr/>
          </p:nvSpPr>
          <p:spPr bwMode="auto">
            <a:xfrm>
              <a:off x="5505" y="3063"/>
              <a:ext cx="373" cy="18"/>
            </a:xfrm>
            <a:custGeom>
              <a:avLst/>
              <a:gdLst>
                <a:gd name="T0" fmla="*/ 246 w 252"/>
                <a:gd name="T1" fmla="*/ 12 h 12"/>
                <a:gd name="T2" fmla="*/ 6 w 252"/>
                <a:gd name="T3" fmla="*/ 12 h 12"/>
                <a:gd name="T4" fmla="*/ 0 w 252"/>
                <a:gd name="T5" fmla="*/ 6 h 12"/>
                <a:gd name="T6" fmla="*/ 6 w 252"/>
                <a:gd name="T7" fmla="*/ 0 h 12"/>
                <a:gd name="T8" fmla="*/ 246 w 252"/>
                <a:gd name="T9" fmla="*/ 0 h 12"/>
                <a:gd name="T10" fmla="*/ 252 w 252"/>
                <a:gd name="T11" fmla="*/ 6 h 12"/>
                <a:gd name="T12" fmla="*/ 246 w 25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52" h="12">
                  <a:moveTo>
                    <a:pt x="246" y="12"/>
                  </a:moveTo>
                  <a:cubicBezTo>
                    <a:pt x="6" y="12"/>
                    <a:pt x="6" y="12"/>
                    <a:pt x="6" y="12"/>
                  </a:cubicBezTo>
                  <a:cubicBezTo>
                    <a:pt x="3" y="12"/>
                    <a:pt x="0" y="9"/>
                    <a:pt x="0" y="6"/>
                  </a:cubicBezTo>
                  <a:cubicBezTo>
                    <a:pt x="0" y="3"/>
                    <a:pt x="3" y="0"/>
                    <a:pt x="6" y="0"/>
                  </a:cubicBezTo>
                  <a:cubicBezTo>
                    <a:pt x="246" y="0"/>
                    <a:pt x="246" y="0"/>
                    <a:pt x="246" y="0"/>
                  </a:cubicBezTo>
                  <a:cubicBezTo>
                    <a:pt x="249" y="0"/>
                    <a:pt x="252" y="3"/>
                    <a:pt x="252" y="6"/>
                  </a:cubicBezTo>
                  <a:cubicBezTo>
                    <a:pt x="252" y="9"/>
                    <a:pt x="249" y="12"/>
                    <a:pt x="24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6" name="Oval 225">
              <a:extLst>
                <a:ext uri="{FF2B5EF4-FFF2-40B4-BE49-F238E27FC236}">
                  <a16:creationId xmlns:a16="http://schemas.microsoft.com/office/drawing/2014/main" id="{601BAF95-475C-1762-48F5-1B04CD70AD0A}"/>
                </a:ext>
              </a:extLst>
            </p:cNvPr>
            <p:cNvSpPr>
              <a:spLocks noChangeArrowheads="1"/>
            </p:cNvSpPr>
            <p:nvPr/>
          </p:nvSpPr>
          <p:spPr bwMode="auto">
            <a:xfrm>
              <a:off x="5559" y="3028"/>
              <a:ext cx="17" cy="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7" name="Oval 226">
              <a:extLst>
                <a:ext uri="{FF2B5EF4-FFF2-40B4-BE49-F238E27FC236}">
                  <a16:creationId xmlns:a16="http://schemas.microsoft.com/office/drawing/2014/main" id="{A8B5CB92-9EE9-757B-F183-A9C473C3DF43}"/>
                </a:ext>
              </a:extLst>
            </p:cNvPr>
            <p:cNvSpPr>
              <a:spLocks noChangeArrowheads="1"/>
            </p:cNvSpPr>
            <p:nvPr/>
          </p:nvSpPr>
          <p:spPr bwMode="auto">
            <a:xfrm>
              <a:off x="5594" y="3028"/>
              <a:ext cx="18" cy="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8" name="Oval 227">
              <a:extLst>
                <a:ext uri="{FF2B5EF4-FFF2-40B4-BE49-F238E27FC236}">
                  <a16:creationId xmlns:a16="http://schemas.microsoft.com/office/drawing/2014/main" id="{07CC171F-AF91-610D-1BFA-C46EDB5A55F7}"/>
                </a:ext>
              </a:extLst>
            </p:cNvPr>
            <p:cNvSpPr>
              <a:spLocks noChangeArrowheads="1"/>
            </p:cNvSpPr>
            <p:nvPr/>
          </p:nvSpPr>
          <p:spPr bwMode="auto">
            <a:xfrm>
              <a:off x="5630" y="3028"/>
              <a:ext cx="17" cy="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9" name="Freeform 228">
              <a:extLst>
                <a:ext uri="{FF2B5EF4-FFF2-40B4-BE49-F238E27FC236}">
                  <a16:creationId xmlns:a16="http://schemas.microsoft.com/office/drawing/2014/main" id="{E17835FF-9647-9704-95B8-F119FA19D40F}"/>
                </a:ext>
              </a:extLst>
            </p:cNvPr>
            <p:cNvSpPr>
              <a:spLocks/>
            </p:cNvSpPr>
            <p:nvPr/>
          </p:nvSpPr>
          <p:spPr bwMode="auto">
            <a:xfrm>
              <a:off x="5505" y="2992"/>
              <a:ext cx="373" cy="302"/>
            </a:xfrm>
            <a:custGeom>
              <a:avLst/>
              <a:gdLst>
                <a:gd name="T0" fmla="*/ 114 w 252"/>
                <a:gd name="T1" fmla="*/ 204 h 204"/>
                <a:gd name="T2" fmla="*/ 30 w 252"/>
                <a:gd name="T3" fmla="*/ 204 h 204"/>
                <a:gd name="T4" fmla="*/ 0 w 252"/>
                <a:gd name="T5" fmla="*/ 174 h 204"/>
                <a:gd name="T6" fmla="*/ 0 w 252"/>
                <a:gd name="T7" fmla="*/ 30 h 204"/>
                <a:gd name="T8" fmla="*/ 30 w 252"/>
                <a:gd name="T9" fmla="*/ 0 h 204"/>
                <a:gd name="T10" fmla="*/ 222 w 252"/>
                <a:gd name="T11" fmla="*/ 0 h 204"/>
                <a:gd name="T12" fmla="*/ 252 w 252"/>
                <a:gd name="T13" fmla="*/ 30 h 204"/>
                <a:gd name="T14" fmla="*/ 252 w 252"/>
                <a:gd name="T15" fmla="*/ 126 h 204"/>
                <a:gd name="T16" fmla="*/ 246 w 252"/>
                <a:gd name="T17" fmla="*/ 132 h 204"/>
                <a:gd name="T18" fmla="*/ 240 w 252"/>
                <a:gd name="T19" fmla="*/ 126 h 204"/>
                <a:gd name="T20" fmla="*/ 240 w 252"/>
                <a:gd name="T21" fmla="*/ 30 h 204"/>
                <a:gd name="T22" fmla="*/ 222 w 252"/>
                <a:gd name="T23" fmla="*/ 12 h 204"/>
                <a:gd name="T24" fmla="*/ 30 w 252"/>
                <a:gd name="T25" fmla="*/ 12 h 204"/>
                <a:gd name="T26" fmla="*/ 12 w 252"/>
                <a:gd name="T27" fmla="*/ 30 h 204"/>
                <a:gd name="T28" fmla="*/ 12 w 252"/>
                <a:gd name="T29" fmla="*/ 174 h 204"/>
                <a:gd name="T30" fmla="*/ 30 w 252"/>
                <a:gd name="T31" fmla="*/ 192 h 204"/>
                <a:gd name="T32" fmla="*/ 114 w 252"/>
                <a:gd name="T33" fmla="*/ 192 h 204"/>
                <a:gd name="T34" fmla="*/ 120 w 252"/>
                <a:gd name="T35" fmla="*/ 198 h 204"/>
                <a:gd name="T36" fmla="*/ 114 w 252"/>
                <a:gd name="T3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04">
                  <a:moveTo>
                    <a:pt x="114" y="204"/>
                  </a:moveTo>
                  <a:cubicBezTo>
                    <a:pt x="30" y="204"/>
                    <a:pt x="30" y="204"/>
                    <a:pt x="30" y="204"/>
                  </a:cubicBezTo>
                  <a:cubicBezTo>
                    <a:pt x="13" y="204"/>
                    <a:pt x="0" y="191"/>
                    <a:pt x="0" y="174"/>
                  </a:cubicBezTo>
                  <a:cubicBezTo>
                    <a:pt x="0" y="30"/>
                    <a:pt x="0" y="30"/>
                    <a:pt x="0" y="30"/>
                  </a:cubicBezTo>
                  <a:cubicBezTo>
                    <a:pt x="0" y="13"/>
                    <a:pt x="13" y="0"/>
                    <a:pt x="30" y="0"/>
                  </a:cubicBezTo>
                  <a:cubicBezTo>
                    <a:pt x="222" y="0"/>
                    <a:pt x="222" y="0"/>
                    <a:pt x="222" y="0"/>
                  </a:cubicBezTo>
                  <a:cubicBezTo>
                    <a:pt x="238" y="0"/>
                    <a:pt x="252" y="13"/>
                    <a:pt x="252" y="30"/>
                  </a:cubicBezTo>
                  <a:cubicBezTo>
                    <a:pt x="252" y="126"/>
                    <a:pt x="252" y="126"/>
                    <a:pt x="252" y="126"/>
                  </a:cubicBezTo>
                  <a:cubicBezTo>
                    <a:pt x="252" y="129"/>
                    <a:pt x="249" y="132"/>
                    <a:pt x="246" y="132"/>
                  </a:cubicBezTo>
                  <a:cubicBezTo>
                    <a:pt x="243" y="132"/>
                    <a:pt x="240" y="129"/>
                    <a:pt x="240" y="126"/>
                  </a:cubicBezTo>
                  <a:cubicBezTo>
                    <a:pt x="240" y="30"/>
                    <a:pt x="240" y="30"/>
                    <a:pt x="240" y="30"/>
                  </a:cubicBezTo>
                  <a:cubicBezTo>
                    <a:pt x="240" y="20"/>
                    <a:pt x="232" y="12"/>
                    <a:pt x="222" y="12"/>
                  </a:cubicBezTo>
                  <a:cubicBezTo>
                    <a:pt x="30" y="12"/>
                    <a:pt x="30" y="12"/>
                    <a:pt x="30" y="12"/>
                  </a:cubicBezTo>
                  <a:cubicBezTo>
                    <a:pt x="20" y="12"/>
                    <a:pt x="12" y="20"/>
                    <a:pt x="12" y="30"/>
                  </a:cubicBezTo>
                  <a:cubicBezTo>
                    <a:pt x="12" y="174"/>
                    <a:pt x="12" y="174"/>
                    <a:pt x="12" y="174"/>
                  </a:cubicBezTo>
                  <a:cubicBezTo>
                    <a:pt x="12" y="184"/>
                    <a:pt x="20" y="192"/>
                    <a:pt x="30" y="192"/>
                  </a:cubicBezTo>
                  <a:cubicBezTo>
                    <a:pt x="114" y="192"/>
                    <a:pt x="114" y="192"/>
                    <a:pt x="114" y="192"/>
                  </a:cubicBezTo>
                  <a:cubicBezTo>
                    <a:pt x="117" y="192"/>
                    <a:pt x="120" y="195"/>
                    <a:pt x="120" y="198"/>
                  </a:cubicBezTo>
                  <a:cubicBezTo>
                    <a:pt x="120" y="201"/>
                    <a:pt x="117" y="204"/>
                    <a:pt x="114" y="2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0" name="Freeform 229">
              <a:extLst>
                <a:ext uri="{FF2B5EF4-FFF2-40B4-BE49-F238E27FC236}">
                  <a16:creationId xmlns:a16="http://schemas.microsoft.com/office/drawing/2014/main" id="{44BB25AA-13FE-C388-B3A9-6374096B1BF6}"/>
                </a:ext>
              </a:extLst>
            </p:cNvPr>
            <p:cNvSpPr>
              <a:spLocks noEditPoints="1"/>
            </p:cNvSpPr>
            <p:nvPr/>
          </p:nvSpPr>
          <p:spPr bwMode="auto">
            <a:xfrm>
              <a:off x="5717" y="3205"/>
              <a:ext cx="216" cy="214"/>
            </a:xfrm>
            <a:custGeom>
              <a:avLst/>
              <a:gdLst>
                <a:gd name="T0" fmla="*/ 55 w 146"/>
                <a:gd name="T1" fmla="*/ 144 h 144"/>
                <a:gd name="T2" fmla="*/ 49 w 146"/>
                <a:gd name="T3" fmla="*/ 127 h 144"/>
                <a:gd name="T4" fmla="*/ 27 w 146"/>
                <a:gd name="T5" fmla="*/ 126 h 144"/>
                <a:gd name="T6" fmla="*/ 1 w 146"/>
                <a:gd name="T7" fmla="*/ 92 h 144"/>
                <a:gd name="T8" fmla="*/ 13 w 146"/>
                <a:gd name="T9" fmla="*/ 79 h 144"/>
                <a:gd name="T10" fmla="*/ 13 w 146"/>
                <a:gd name="T11" fmla="*/ 65 h 144"/>
                <a:gd name="T12" fmla="*/ 1 w 146"/>
                <a:gd name="T13" fmla="*/ 52 h 144"/>
                <a:gd name="T14" fmla="*/ 28 w 146"/>
                <a:gd name="T15" fmla="*/ 18 h 144"/>
                <a:gd name="T16" fmla="*/ 49 w 146"/>
                <a:gd name="T17" fmla="*/ 17 h 144"/>
                <a:gd name="T18" fmla="*/ 55 w 146"/>
                <a:gd name="T19" fmla="*/ 0 h 144"/>
                <a:gd name="T20" fmla="*/ 97 w 146"/>
                <a:gd name="T21" fmla="*/ 6 h 144"/>
                <a:gd name="T22" fmla="*/ 108 w 146"/>
                <a:gd name="T23" fmla="*/ 24 h 144"/>
                <a:gd name="T24" fmla="*/ 122 w 146"/>
                <a:gd name="T25" fmla="*/ 18 h 144"/>
                <a:gd name="T26" fmla="*/ 144 w 146"/>
                <a:gd name="T27" fmla="*/ 52 h 144"/>
                <a:gd name="T28" fmla="*/ 132 w 146"/>
                <a:gd name="T29" fmla="*/ 65 h 144"/>
                <a:gd name="T30" fmla="*/ 132 w 146"/>
                <a:gd name="T31" fmla="*/ 79 h 144"/>
                <a:gd name="T32" fmla="*/ 144 w 146"/>
                <a:gd name="T33" fmla="*/ 92 h 144"/>
                <a:gd name="T34" fmla="*/ 122 w 146"/>
                <a:gd name="T35" fmla="*/ 126 h 144"/>
                <a:gd name="T36" fmla="*/ 108 w 146"/>
                <a:gd name="T37" fmla="*/ 120 h 144"/>
                <a:gd name="T38" fmla="*/ 97 w 146"/>
                <a:gd name="T39" fmla="*/ 138 h 144"/>
                <a:gd name="T40" fmla="*/ 61 w 146"/>
                <a:gd name="T41" fmla="*/ 132 h 144"/>
                <a:gd name="T42" fmla="*/ 85 w 146"/>
                <a:gd name="T43" fmla="*/ 123 h 144"/>
                <a:gd name="T44" fmla="*/ 104 w 146"/>
                <a:gd name="T45" fmla="*/ 109 h 144"/>
                <a:gd name="T46" fmla="*/ 119 w 146"/>
                <a:gd name="T47" fmla="*/ 112 h 144"/>
                <a:gd name="T48" fmla="*/ 123 w 146"/>
                <a:gd name="T49" fmla="*/ 87 h 144"/>
                <a:gd name="T50" fmla="*/ 121 w 146"/>
                <a:gd name="T51" fmla="*/ 72 h 144"/>
                <a:gd name="T52" fmla="*/ 123 w 146"/>
                <a:gd name="T53" fmla="*/ 57 h 144"/>
                <a:gd name="T54" fmla="*/ 119 w 146"/>
                <a:gd name="T55" fmla="*/ 32 h 144"/>
                <a:gd name="T56" fmla="*/ 104 w 146"/>
                <a:gd name="T57" fmla="*/ 36 h 144"/>
                <a:gd name="T58" fmla="*/ 85 w 146"/>
                <a:gd name="T59" fmla="*/ 21 h 144"/>
                <a:gd name="T60" fmla="*/ 61 w 146"/>
                <a:gd name="T61" fmla="*/ 12 h 144"/>
                <a:gd name="T62" fmla="*/ 57 w 146"/>
                <a:gd name="T63" fmla="*/ 27 h 144"/>
                <a:gd name="T64" fmla="*/ 35 w 146"/>
                <a:gd name="T65" fmla="*/ 36 h 144"/>
                <a:gd name="T66" fmla="*/ 15 w 146"/>
                <a:gd name="T67" fmla="*/ 52 h 144"/>
                <a:gd name="T68" fmla="*/ 26 w 146"/>
                <a:gd name="T69" fmla="*/ 63 h 144"/>
                <a:gd name="T70" fmla="*/ 25 w 146"/>
                <a:gd name="T71" fmla="*/ 81 h 144"/>
                <a:gd name="T72" fmla="*/ 15 w 146"/>
                <a:gd name="T73" fmla="*/ 92 h 144"/>
                <a:gd name="T74" fmla="*/ 35 w 146"/>
                <a:gd name="T75" fmla="*/ 108 h 144"/>
                <a:gd name="T76" fmla="*/ 57 w 146"/>
                <a:gd name="T77" fmla="*/ 117 h 144"/>
                <a:gd name="T78" fmla="*/ 61 w 146"/>
                <a:gd name="T79"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6" h="144">
                  <a:moveTo>
                    <a:pt x="91" y="144"/>
                  </a:moveTo>
                  <a:cubicBezTo>
                    <a:pt x="55" y="144"/>
                    <a:pt x="55" y="144"/>
                    <a:pt x="55" y="144"/>
                  </a:cubicBezTo>
                  <a:cubicBezTo>
                    <a:pt x="52" y="144"/>
                    <a:pt x="49" y="141"/>
                    <a:pt x="49" y="138"/>
                  </a:cubicBezTo>
                  <a:cubicBezTo>
                    <a:pt x="49" y="127"/>
                    <a:pt x="49" y="127"/>
                    <a:pt x="49" y="127"/>
                  </a:cubicBezTo>
                  <a:cubicBezTo>
                    <a:pt x="45" y="125"/>
                    <a:pt x="41" y="123"/>
                    <a:pt x="37" y="120"/>
                  </a:cubicBezTo>
                  <a:cubicBezTo>
                    <a:pt x="27" y="126"/>
                    <a:pt x="27" y="126"/>
                    <a:pt x="27" y="126"/>
                  </a:cubicBezTo>
                  <a:cubicBezTo>
                    <a:pt x="25" y="127"/>
                    <a:pt x="21" y="126"/>
                    <a:pt x="19" y="124"/>
                  </a:cubicBezTo>
                  <a:cubicBezTo>
                    <a:pt x="1" y="92"/>
                    <a:pt x="1" y="92"/>
                    <a:pt x="1" y="92"/>
                  </a:cubicBezTo>
                  <a:cubicBezTo>
                    <a:pt x="0" y="90"/>
                    <a:pt x="1" y="86"/>
                    <a:pt x="3" y="84"/>
                  </a:cubicBezTo>
                  <a:cubicBezTo>
                    <a:pt x="13" y="79"/>
                    <a:pt x="13" y="79"/>
                    <a:pt x="13" y="79"/>
                  </a:cubicBezTo>
                  <a:cubicBezTo>
                    <a:pt x="13" y="76"/>
                    <a:pt x="13" y="74"/>
                    <a:pt x="13" y="72"/>
                  </a:cubicBezTo>
                  <a:cubicBezTo>
                    <a:pt x="13" y="70"/>
                    <a:pt x="13" y="68"/>
                    <a:pt x="13" y="65"/>
                  </a:cubicBezTo>
                  <a:cubicBezTo>
                    <a:pt x="4" y="60"/>
                    <a:pt x="4" y="60"/>
                    <a:pt x="4" y="60"/>
                  </a:cubicBezTo>
                  <a:cubicBezTo>
                    <a:pt x="1" y="58"/>
                    <a:pt x="0" y="54"/>
                    <a:pt x="1" y="52"/>
                  </a:cubicBezTo>
                  <a:cubicBezTo>
                    <a:pt x="19" y="20"/>
                    <a:pt x="19" y="20"/>
                    <a:pt x="19" y="20"/>
                  </a:cubicBezTo>
                  <a:cubicBezTo>
                    <a:pt x="21" y="18"/>
                    <a:pt x="25" y="17"/>
                    <a:pt x="28" y="18"/>
                  </a:cubicBezTo>
                  <a:cubicBezTo>
                    <a:pt x="37" y="24"/>
                    <a:pt x="37" y="24"/>
                    <a:pt x="37" y="24"/>
                  </a:cubicBezTo>
                  <a:cubicBezTo>
                    <a:pt x="41" y="21"/>
                    <a:pt x="45" y="19"/>
                    <a:pt x="49" y="17"/>
                  </a:cubicBezTo>
                  <a:cubicBezTo>
                    <a:pt x="49" y="6"/>
                    <a:pt x="49" y="6"/>
                    <a:pt x="49" y="6"/>
                  </a:cubicBezTo>
                  <a:cubicBezTo>
                    <a:pt x="49" y="3"/>
                    <a:pt x="52" y="0"/>
                    <a:pt x="55" y="0"/>
                  </a:cubicBezTo>
                  <a:cubicBezTo>
                    <a:pt x="91" y="0"/>
                    <a:pt x="91" y="0"/>
                    <a:pt x="91" y="0"/>
                  </a:cubicBezTo>
                  <a:cubicBezTo>
                    <a:pt x="94" y="0"/>
                    <a:pt x="97" y="3"/>
                    <a:pt x="97" y="6"/>
                  </a:cubicBezTo>
                  <a:cubicBezTo>
                    <a:pt x="97" y="17"/>
                    <a:pt x="97" y="17"/>
                    <a:pt x="97" y="17"/>
                  </a:cubicBezTo>
                  <a:cubicBezTo>
                    <a:pt x="101" y="19"/>
                    <a:pt x="105" y="21"/>
                    <a:pt x="108" y="24"/>
                  </a:cubicBezTo>
                  <a:cubicBezTo>
                    <a:pt x="118" y="18"/>
                    <a:pt x="118" y="18"/>
                    <a:pt x="118" y="18"/>
                  </a:cubicBezTo>
                  <a:cubicBezTo>
                    <a:pt x="119" y="17"/>
                    <a:pt x="121" y="17"/>
                    <a:pt x="122" y="18"/>
                  </a:cubicBezTo>
                  <a:cubicBezTo>
                    <a:pt x="124" y="18"/>
                    <a:pt x="125" y="19"/>
                    <a:pt x="126" y="20"/>
                  </a:cubicBezTo>
                  <a:cubicBezTo>
                    <a:pt x="144" y="52"/>
                    <a:pt x="144" y="52"/>
                    <a:pt x="144" y="52"/>
                  </a:cubicBezTo>
                  <a:cubicBezTo>
                    <a:pt x="146" y="54"/>
                    <a:pt x="145" y="58"/>
                    <a:pt x="142" y="60"/>
                  </a:cubicBezTo>
                  <a:cubicBezTo>
                    <a:pt x="132" y="65"/>
                    <a:pt x="132" y="65"/>
                    <a:pt x="132" y="65"/>
                  </a:cubicBezTo>
                  <a:cubicBezTo>
                    <a:pt x="133" y="68"/>
                    <a:pt x="133" y="70"/>
                    <a:pt x="133" y="72"/>
                  </a:cubicBezTo>
                  <a:cubicBezTo>
                    <a:pt x="133" y="74"/>
                    <a:pt x="133" y="76"/>
                    <a:pt x="132" y="79"/>
                  </a:cubicBezTo>
                  <a:cubicBezTo>
                    <a:pt x="142" y="84"/>
                    <a:pt x="142" y="84"/>
                    <a:pt x="142" y="84"/>
                  </a:cubicBezTo>
                  <a:cubicBezTo>
                    <a:pt x="145" y="86"/>
                    <a:pt x="146" y="90"/>
                    <a:pt x="144" y="92"/>
                  </a:cubicBezTo>
                  <a:cubicBezTo>
                    <a:pt x="126" y="124"/>
                    <a:pt x="126" y="124"/>
                    <a:pt x="126" y="124"/>
                  </a:cubicBezTo>
                  <a:cubicBezTo>
                    <a:pt x="125" y="125"/>
                    <a:pt x="124" y="126"/>
                    <a:pt x="122" y="126"/>
                  </a:cubicBezTo>
                  <a:cubicBezTo>
                    <a:pt x="121" y="127"/>
                    <a:pt x="119" y="127"/>
                    <a:pt x="118" y="126"/>
                  </a:cubicBezTo>
                  <a:cubicBezTo>
                    <a:pt x="108" y="120"/>
                    <a:pt x="108" y="120"/>
                    <a:pt x="108" y="120"/>
                  </a:cubicBezTo>
                  <a:cubicBezTo>
                    <a:pt x="105" y="123"/>
                    <a:pt x="101" y="125"/>
                    <a:pt x="97" y="127"/>
                  </a:cubicBezTo>
                  <a:cubicBezTo>
                    <a:pt x="97" y="138"/>
                    <a:pt x="97" y="138"/>
                    <a:pt x="97" y="138"/>
                  </a:cubicBezTo>
                  <a:cubicBezTo>
                    <a:pt x="97" y="141"/>
                    <a:pt x="94" y="144"/>
                    <a:pt x="91" y="144"/>
                  </a:cubicBezTo>
                  <a:close/>
                  <a:moveTo>
                    <a:pt x="61" y="132"/>
                  </a:moveTo>
                  <a:cubicBezTo>
                    <a:pt x="85" y="132"/>
                    <a:pt x="85" y="132"/>
                    <a:pt x="85" y="132"/>
                  </a:cubicBezTo>
                  <a:cubicBezTo>
                    <a:pt x="85" y="123"/>
                    <a:pt x="85" y="123"/>
                    <a:pt x="85" y="123"/>
                  </a:cubicBezTo>
                  <a:cubicBezTo>
                    <a:pt x="85" y="120"/>
                    <a:pt x="86" y="118"/>
                    <a:pt x="89" y="117"/>
                  </a:cubicBezTo>
                  <a:cubicBezTo>
                    <a:pt x="94" y="115"/>
                    <a:pt x="100" y="112"/>
                    <a:pt x="104" y="109"/>
                  </a:cubicBezTo>
                  <a:cubicBezTo>
                    <a:pt x="106" y="107"/>
                    <a:pt x="109" y="107"/>
                    <a:pt x="111" y="108"/>
                  </a:cubicBezTo>
                  <a:cubicBezTo>
                    <a:pt x="119" y="112"/>
                    <a:pt x="119" y="112"/>
                    <a:pt x="119" y="112"/>
                  </a:cubicBezTo>
                  <a:cubicBezTo>
                    <a:pt x="131" y="92"/>
                    <a:pt x="131" y="92"/>
                    <a:pt x="131" y="92"/>
                  </a:cubicBezTo>
                  <a:cubicBezTo>
                    <a:pt x="123" y="87"/>
                    <a:pt x="123" y="87"/>
                    <a:pt x="123" y="87"/>
                  </a:cubicBezTo>
                  <a:cubicBezTo>
                    <a:pt x="121" y="86"/>
                    <a:pt x="119" y="83"/>
                    <a:pt x="120" y="81"/>
                  </a:cubicBezTo>
                  <a:cubicBezTo>
                    <a:pt x="120" y="78"/>
                    <a:pt x="121" y="75"/>
                    <a:pt x="121" y="72"/>
                  </a:cubicBezTo>
                  <a:cubicBezTo>
                    <a:pt x="121" y="69"/>
                    <a:pt x="120" y="66"/>
                    <a:pt x="120" y="63"/>
                  </a:cubicBezTo>
                  <a:cubicBezTo>
                    <a:pt x="119" y="61"/>
                    <a:pt x="121" y="58"/>
                    <a:pt x="123" y="57"/>
                  </a:cubicBezTo>
                  <a:cubicBezTo>
                    <a:pt x="131" y="52"/>
                    <a:pt x="131" y="52"/>
                    <a:pt x="131" y="52"/>
                  </a:cubicBezTo>
                  <a:cubicBezTo>
                    <a:pt x="119" y="32"/>
                    <a:pt x="119" y="32"/>
                    <a:pt x="119" y="32"/>
                  </a:cubicBezTo>
                  <a:cubicBezTo>
                    <a:pt x="111" y="36"/>
                    <a:pt x="111" y="36"/>
                    <a:pt x="111" y="36"/>
                  </a:cubicBezTo>
                  <a:cubicBezTo>
                    <a:pt x="109" y="37"/>
                    <a:pt x="106" y="37"/>
                    <a:pt x="104" y="36"/>
                  </a:cubicBezTo>
                  <a:cubicBezTo>
                    <a:pt x="100" y="32"/>
                    <a:pt x="94" y="29"/>
                    <a:pt x="89" y="27"/>
                  </a:cubicBezTo>
                  <a:cubicBezTo>
                    <a:pt x="86" y="26"/>
                    <a:pt x="85" y="24"/>
                    <a:pt x="85" y="21"/>
                  </a:cubicBezTo>
                  <a:cubicBezTo>
                    <a:pt x="85" y="12"/>
                    <a:pt x="85" y="12"/>
                    <a:pt x="85" y="12"/>
                  </a:cubicBezTo>
                  <a:cubicBezTo>
                    <a:pt x="61" y="12"/>
                    <a:pt x="61" y="12"/>
                    <a:pt x="61" y="12"/>
                  </a:cubicBezTo>
                  <a:cubicBezTo>
                    <a:pt x="61" y="21"/>
                    <a:pt x="61" y="21"/>
                    <a:pt x="61" y="21"/>
                  </a:cubicBezTo>
                  <a:cubicBezTo>
                    <a:pt x="61" y="24"/>
                    <a:pt x="59" y="26"/>
                    <a:pt x="57" y="27"/>
                  </a:cubicBezTo>
                  <a:cubicBezTo>
                    <a:pt x="51" y="29"/>
                    <a:pt x="46" y="32"/>
                    <a:pt x="42" y="36"/>
                  </a:cubicBezTo>
                  <a:cubicBezTo>
                    <a:pt x="40" y="37"/>
                    <a:pt x="37" y="37"/>
                    <a:pt x="35" y="36"/>
                  </a:cubicBezTo>
                  <a:cubicBezTo>
                    <a:pt x="27" y="32"/>
                    <a:pt x="27" y="32"/>
                    <a:pt x="27" y="32"/>
                  </a:cubicBezTo>
                  <a:cubicBezTo>
                    <a:pt x="15" y="52"/>
                    <a:pt x="15" y="52"/>
                    <a:pt x="15" y="52"/>
                  </a:cubicBezTo>
                  <a:cubicBezTo>
                    <a:pt x="23" y="57"/>
                    <a:pt x="23" y="57"/>
                    <a:pt x="23" y="57"/>
                  </a:cubicBezTo>
                  <a:cubicBezTo>
                    <a:pt x="25" y="58"/>
                    <a:pt x="26" y="61"/>
                    <a:pt x="26" y="63"/>
                  </a:cubicBezTo>
                  <a:cubicBezTo>
                    <a:pt x="25" y="66"/>
                    <a:pt x="25" y="69"/>
                    <a:pt x="25" y="72"/>
                  </a:cubicBezTo>
                  <a:cubicBezTo>
                    <a:pt x="25" y="75"/>
                    <a:pt x="25" y="78"/>
                    <a:pt x="25" y="81"/>
                  </a:cubicBezTo>
                  <a:cubicBezTo>
                    <a:pt x="26" y="83"/>
                    <a:pt x="25" y="86"/>
                    <a:pt x="23" y="87"/>
                  </a:cubicBezTo>
                  <a:cubicBezTo>
                    <a:pt x="15" y="92"/>
                    <a:pt x="15" y="92"/>
                    <a:pt x="15" y="92"/>
                  </a:cubicBezTo>
                  <a:cubicBezTo>
                    <a:pt x="27" y="112"/>
                    <a:pt x="27" y="112"/>
                    <a:pt x="27" y="112"/>
                  </a:cubicBezTo>
                  <a:cubicBezTo>
                    <a:pt x="35" y="108"/>
                    <a:pt x="35" y="108"/>
                    <a:pt x="35" y="108"/>
                  </a:cubicBezTo>
                  <a:cubicBezTo>
                    <a:pt x="37" y="107"/>
                    <a:pt x="40" y="107"/>
                    <a:pt x="42" y="109"/>
                  </a:cubicBezTo>
                  <a:cubicBezTo>
                    <a:pt x="46" y="112"/>
                    <a:pt x="51" y="115"/>
                    <a:pt x="57" y="117"/>
                  </a:cubicBezTo>
                  <a:cubicBezTo>
                    <a:pt x="59" y="118"/>
                    <a:pt x="61" y="120"/>
                    <a:pt x="61" y="123"/>
                  </a:cubicBezTo>
                  <a:lnTo>
                    <a:pt x="61"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1" name="Freeform 230">
              <a:extLst>
                <a:ext uri="{FF2B5EF4-FFF2-40B4-BE49-F238E27FC236}">
                  <a16:creationId xmlns:a16="http://schemas.microsoft.com/office/drawing/2014/main" id="{8B06EF58-346D-254B-FC45-0FCFDDC56A7F}"/>
                </a:ext>
              </a:extLst>
            </p:cNvPr>
            <p:cNvSpPr>
              <a:spLocks noEditPoints="1"/>
            </p:cNvSpPr>
            <p:nvPr/>
          </p:nvSpPr>
          <p:spPr bwMode="auto">
            <a:xfrm>
              <a:off x="5781" y="3268"/>
              <a:ext cx="88" cy="88"/>
            </a:xfrm>
            <a:custGeom>
              <a:avLst/>
              <a:gdLst>
                <a:gd name="T0" fmla="*/ 30 w 60"/>
                <a:gd name="T1" fmla="*/ 60 h 60"/>
                <a:gd name="T2" fmla="*/ 0 w 60"/>
                <a:gd name="T3" fmla="*/ 30 h 60"/>
                <a:gd name="T4" fmla="*/ 30 w 60"/>
                <a:gd name="T5" fmla="*/ 0 h 60"/>
                <a:gd name="T6" fmla="*/ 60 w 60"/>
                <a:gd name="T7" fmla="*/ 30 h 60"/>
                <a:gd name="T8" fmla="*/ 30 w 60"/>
                <a:gd name="T9" fmla="*/ 60 h 60"/>
                <a:gd name="T10" fmla="*/ 30 w 60"/>
                <a:gd name="T11" fmla="*/ 12 h 60"/>
                <a:gd name="T12" fmla="*/ 12 w 60"/>
                <a:gd name="T13" fmla="*/ 30 h 60"/>
                <a:gd name="T14" fmla="*/ 30 w 60"/>
                <a:gd name="T15" fmla="*/ 48 h 60"/>
                <a:gd name="T16" fmla="*/ 48 w 60"/>
                <a:gd name="T17" fmla="*/ 30 h 60"/>
                <a:gd name="T18" fmla="*/ 30 w 60"/>
                <a:gd name="T19"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60"/>
                  </a:moveTo>
                  <a:cubicBezTo>
                    <a:pt x="13" y="60"/>
                    <a:pt x="0" y="47"/>
                    <a:pt x="0" y="30"/>
                  </a:cubicBezTo>
                  <a:cubicBezTo>
                    <a:pt x="0" y="13"/>
                    <a:pt x="13" y="0"/>
                    <a:pt x="30" y="0"/>
                  </a:cubicBezTo>
                  <a:cubicBezTo>
                    <a:pt x="46" y="0"/>
                    <a:pt x="60" y="13"/>
                    <a:pt x="60" y="30"/>
                  </a:cubicBezTo>
                  <a:cubicBezTo>
                    <a:pt x="60" y="47"/>
                    <a:pt x="46" y="60"/>
                    <a:pt x="30" y="60"/>
                  </a:cubicBezTo>
                  <a:close/>
                  <a:moveTo>
                    <a:pt x="30" y="12"/>
                  </a:moveTo>
                  <a:cubicBezTo>
                    <a:pt x="20" y="12"/>
                    <a:pt x="12" y="20"/>
                    <a:pt x="12" y="30"/>
                  </a:cubicBezTo>
                  <a:cubicBezTo>
                    <a:pt x="12" y="40"/>
                    <a:pt x="20" y="48"/>
                    <a:pt x="30" y="48"/>
                  </a:cubicBezTo>
                  <a:cubicBezTo>
                    <a:pt x="40" y="48"/>
                    <a:pt x="48" y="40"/>
                    <a:pt x="48" y="30"/>
                  </a:cubicBezTo>
                  <a:cubicBezTo>
                    <a:pt x="48" y="20"/>
                    <a:pt x="40"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Tree>
    <p:extLst>
      <p:ext uri="{BB962C8B-B14F-4D97-AF65-F5344CB8AC3E}">
        <p14:creationId xmlns:p14="http://schemas.microsoft.com/office/powerpoint/2010/main" val="3069106909"/>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AB8683-7C37-8E7A-B322-5CD4E8DB9DA3}"/>
            </a:ext>
          </a:extLst>
        </p:cNvPr>
        <p:cNvGrpSpPr/>
        <p:nvPr/>
      </p:nvGrpSpPr>
      <p:grpSpPr>
        <a:xfrm>
          <a:off x="0" y="0"/>
          <a:ext cx="0" cy="0"/>
          <a:chOff x="0" y="0"/>
          <a:chExt cx="0" cy="0"/>
        </a:xfrm>
      </p:grpSpPr>
      <p:sp>
        <p:nvSpPr>
          <p:cNvPr id="27" name="Rectangle: Rounded Corners 26">
            <a:extLst>
              <a:ext uri="{FF2B5EF4-FFF2-40B4-BE49-F238E27FC236}">
                <a16:creationId xmlns:a16="http://schemas.microsoft.com/office/drawing/2014/main" id="{119EB33B-0FD9-4AFB-A239-F118926E0685}"/>
              </a:ext>
            </a:extLst>
          </p:cNvPr>
          <p:cNvSpPr/>
          <p:nvPr/>
        </p:nvSpPr>
        <p:spPr>
          <a:xfrm>
            <a:off x="1732134" y="1271586"/>
            <a:ext cx="1825600" cy="1350206"/>
          </a:xfrm>
          <a:prstGeom prst="roundRect">
            <a:avLst>
              <a:gd name="adj" fmla="val 4396"/>
            </a:avLst>
          </a:prstGeom>
          <a:solidFill>
            <a:srgbClr val="0F9ED5"/>
          </a:solidFill>
          <a:ln w="6350">
            <a:noFill/>
          </a:ln>
        </p:spPr>
        <p:style>
          <a:lnRef idx="2">
            <a:schemeClr val="accent1">
              <a:shade val="50000"/>
            </a:schemeClr>
          </a:lnRef>
          <a:fillRef idx="1">
            <a:schemeClr val="accent1"/>
          </a:fillRef>
          <a:effectRef idx="0">
            <a:schemeClr val="accent1"/>
          </a:effectRef>
          <a:fontRef idx="minor">
            <a:schemeClr val="lt1"/>
          </a:fontRef>
        </p:style>
        <p:txBody>
          <a:bodyPr lIns="0" tIns="45720" rIns="0" bIns="0" rtlCol="0" anchor="t"/>
          <a:lstStyle/>
          <a:p>
            <a:pPr algn="ctr"/>
            <a:r>
              <a:rPr lang="en-US" sz="1000" dirty="0">
                <a:solidFill>
                  <a:schemeClr val="bg1"/>
                </a:solidFill>
              </a:rPr>
              <a:t>Automatic Instrumentation</a:t>
            </a:r>
          </a:p>
        </p:txBody>
      </p:sp>
      <p:sp>
        <p:nvSpPr>
          <p:cNvPr id="83" name="Rectangle 2">
            <a:extLst>
              <a:ext uri="{FF2B5EF4-FFF2-40B4-BE49-F238E27FC236}">
                <a16:creationId xmlns:a16="http://schemas.microsoft.com/office/drawing/2014/main" id="{487EDD08-6FAC-78F4-0984-DA732A2BE5C3}"/>
              </a:ext>
            </a:extLst>
          </p:cNvPr>
          <p:cNvSpPr>
            <a:spLocks noChangeArrowheads="1"/>
          </p:cNvSpPr>
          <p:nvPr/>
        </p:nvSpPr>
        <p:spPr bwMode="auto">
          <a:xfrm>
            <a:off x="777286" y="982324"/>
            <a:ext cx="3563258" cy="5418476"/>
          </a:xfrm>
          <a:prstGeom prst="roundRect">
            <a:avLst>
              <a:gd name="adj" fmla="val 3589"/>
            </a:avLst>
          </a:prstGeom>
          <a:noFill/>
          <a:ln>
            <a:solidFill>
              <a:srgbClr val="0F9ED5"/>
            </a:solidFill>
          </a:ln>
          <a:effectLst/>
        </p:spPr>
        <p:txBody>
          <a:bodyPr vert="horz" wrap="square" lIns="91440" tIns="45720" rIns="91440" bIns="45720" numCol="1" anchor="ctr" anchorCtr="0" compatLnSpc="1">
            <a:prstTxWarp prst="textNoShape">
              <a:avLst/>
            </a:prstTxWarp>
            <a:noAutofit/>
          </a:bodyPr>
          <a:lstStyle/>
          <a:p>
            <a:pPr eaLnBrk="0" fontAlgn="base" hangingPunct="0">
              <a:spcBef>
                <a:spcPts val="600"/>
              </a:spcBef>
              <a:spcAft>
                <a:spcPts val="300"/>
              </a:spcAft>
            </a:pPr>
            <a:endParaRPr kumimoji="0" lang="en-US" altLang="en-US" sz="1200" b="0" i="0" u="none" strike="noStrike" cap="none" normalizeH="0" baseline="0" dirty="0">
              <a:ln>
                <a:noFill/>
              </a:ln>
              <a:solidFill>
                <a:schemeClr val="tx1"/>
              </a:solidFill>
              <a:effectLst/>
              <a:latin typeface="+mj-lt"/>
            </a:endParaRPr>
          </a:p>
        </p:txBody>
      </p:sp>
      <p:sp>
        <p:nvSpPr>
          <p:cNvPr id="2" name="Title 1">
            <a:extLst>
              <a:ext uri="{FF2B5EF4-FFF2-40B4-BE49-F238E27FC236}">
                <a16:creationId xmlns:a16="http://schemas.microsoft.com/office/drawing/2014/main" id="{AC2006C5-0D9E-6390-669D-57D4321919F6}"/>
              </a:ext>
            </a:extLst>
          </p:cNvPr>
          <p:cNvSpPr>
            <a:spLocks noGrp="1"/>
          </p:cNvSpPr>
          <p:nvPr>
            <p:ph type="title"/>
          </p:nvPr>
        </p:nvSpPr>
        <p:spPr/>
        <p:txBody>
          <a:bodyPr/>
          <a:lstStyle/>
          <a:p>
            <a:r>
              <a:rPr lang="en-US" dirty="0"/>
              <a:t>Observability Architecture Components</a:t>
            </a:r>
          </a:p>
        </p:txBody>
      </p:sp>
      <p:sp>
        <p:nvSpPr>
          <p:cNvPr id="3" name="Rectangle: Rounded Corners 2">
            <a:extLst>
              <a:ext uri="{FF2B5EF4-FFF2-40B4-BE49-F238E27FC236}">
                <a16:creationId xmlns:a16="http://schemas.microsoft.com/office/drawing/2014/main" id="{A245D0EE-55F0-F90C-1290-B51282CB8CF9}"/>
              </a:ext>
            </a:extLst>
          </p:cNvPr>
          <p:cNvSpPr/>
          <p:nvPr/>
        </p:nvSpPr>
        <p:spPr>
          <a:xfrm>
            <a:off x="1890551" y="1596568"/>
            <a:ext cx="1508760" cy="938772"/>
          </a:xfrm>
          <a:prstGeom prst="roundRect">
            <a:avLst>
              <a:gd name="adj" fmla="val 4396"/>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0" bIns="91440" rtlCol="0" anchor="t"/>
          <a:lstStyle/>
          <a:p>
            <a:pPr algn="ctr"/>
            <a:r>
              <a:rPr lang="en-US" sz="1000" dirty="0">
                <a:solidFill>
                  <a:schemeClr val="bg1"/>
                </a:solidFill>
              </a:rPr>
              <a:t>Applications</a:t>
            </a:r>
          </a:p>
        </p:txBody>
      </p:sp>
      <p:sp>
        <p:nvSpPr>
          <p:cNvPr id="4" name="Rectangle: Rounded Corners 3">
            <a:extLst>
              <a:ext uri="{FF2B5EF4-FFF2-40B4-BE49-F238E27FC236}">
                <a16:creationId xmlns:a16="http://schemas.microsoft.com/office/drawing/2014/main" id="{49109232-091C-AB62-090D-B87ED4984664}"/>
              </a:ext>
            </a:extLst>
          </p:cNvPr>
          <p:cNvSpPr/>
          <p:nvPr/>
        </p:nvSpPr>
        <p:spPr>
          <a:xfrm>
            <a:off x="2007687" y="2127857"/>
            <a:ext cx="1246909" cy="343501"/>
          </a:xfrm>
          <a:prstGeom prst="roundRect">
            <a:avLst>
              <a:gd name="adj" fmla="val 4396"/>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dirty="0">
                <a:solidFill>
                  <a:schemeClr val="bg1"/>
                </a:solidFill>
              </a:rPr>
              <a:t>Manual Instrumentation</a:t>
            </a:r>
          </a:p>
        </p:txBody>
      </p:sp>
      <p:sp>
        <p:nvSpPr>
          <p:cNvPr id="5" name="Rectangle: Rounded Corners 4">
            <a:extLst>
              <a:ext uri="{FF2B5EF4-FFF2-40B4-BE49-F238E27FC236}">
                <a16:creationId xmlns:a16="http://schemas.microsoft.com/office/drawing/2014/main" id="{A14A9333-9E20-1406-90F0-989204B3DFD3}"/>
              </a:ext>
            </a:extLst>
          </p:cNvPr>
          <p:cNvSpPr/>
          <p:nvPr/>
        </p:nvSpPr>
        <p:spPr>
          <a:xfrm>
            <a:off x="1890551" y="2815551"/>
            <a:ext cx="1508760" cy="457200"/>
          </a:xfrm>
          <a:prstGeom prst="roundRect">
            <a:avLst>
              <a:gd name="adj" fmla="val 4396"/>
            </a:avLst>
          </a:prstGeom>
          <a:solidFill>
            <a:srgbClr val="0F9ED5"/>
          </a:solidFill>
          <a:ln w="6350">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dirty="0">
                <a:solidFill>
                  <a:schemeClr val="bg1"/>
                </a:solidFill>
              </a:rPr>
              <a:t>“Agents” / Collectors</a:t>
            </a:r>
          </a:p>
          <a:p>
            <a:pPr algn="ctr"/>
            <a:r>
              <a:rPr lang="en-US" sz="1000" dirty="0">
                <a:solidFill>
                  <a:schemeClr val="bg1"/>
                </a:solidFill>
              </a:rPr>
              <a:t>(push and pull)</a:t>
            </a:r>
          </a:p>
        </p:txBody>
      </p:sp>
      <p:sp>
        <p:nvSpPr>
          <p:cNvPr id="6" name="Rectangle: Rounded Corners 5">
            <a:extLst>
              <a:ext uri="{FF2B5EF4-FFF2-40B4-BE49-F238E27FC236}">
                <a16:creationId xmlns:a16="http://schemas.microsoft.com/office/drawing/2014/main" id="{E98D8621-7C06-BCC1-330D-DA79FA79D89A}"/>
              </a:ext>
            </a:extLst>
          </p:cNvPr>
          <p:cNvSpPr/>
          <p:nvPr/>
        </p:nvSpPr>
        <p:spPr>
          <a:xfrm>
            <a:off x="1890551" y="3441288"/>
            <a:ext cx="1508760" cy="782263"/>
          </a:xfrm>
          <a:prstGeom prst="roundRect">
            <a:avLst>
              <a:gd name="adj" fmla="val 4396"/>
            </a:avLst>
          </a:prstGeom>
          <a:solidFill>
            <a:srgbClr val="0F9ED5"/>
          </a:solidFill>
          <a:ln w="6350">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dirty="0">
                <a:solidFill>
                  <a:schemeClr val="bg1"/>
                </a:solidFill>
              </a:rPr>
              <a:t>Telemetry Pipeline</a:t>
            </a:r>
          </a:p>
          <a:p>
            <a:pPr marL="342900" indent="-114300">
              <a:buFont typeface="Arial" panose="020B0604020202020204" pitchFamily="34" charset="0"/>
              <a:buChar char="•"/>
            </a:pPr>
            <a:r>
              <a:rPr lang="en-US" sz="1000" dirty="0">
                <a:solidFill>
                  <a:schemeClr val="bg1"/>
                </a:solidFill>
              </a:rPr>
              <a:t>Enrichment</a:t>
            </a:r>
          </a:p>
          <a:p>
            <a:pPr marL="342900" indent="-114300">
              <a:buFont typeface="Arial" panose="020B0604020202020204" pitchFamily="34" charset="0"/>
              <a:buChar char="•"/>
            </a:pPr>
            <a:r>
              <a:rPr lang="en-US" sz="1000" dirty="0">
                <a:solidFill>
                  <a:schemeClr val="bg1"/>
                </a:solidFill>
              </a:rPr>
              <a:t>Sampling</a:t>
            </a:r>
          </a:p>
          <a:p>
            <a:pPr marL="342900" indent="-114300">
              <a:buFont typeface="Arial" panose="020B0604020202020204" pitchFamily="34" charset="0"/>
              <a:buChar char="•"/>
            </a:pPr>
            <a:r>
              <a:rPr lang="en-US" sz="1000" dirty="0">
                <a:solidFill>
                  <a:schemeClr val="bg1"/>
                </a:solidFill>
              </a:rPr>
              <a:t>Routing</a:t>
            </a:r>
          </a:p>
        </p:txBody>
      </p:sp>
      <p:sp>
        <p:nvSpPr>
          <p:cNvPr id="7" name="Rectangle: Rounded Corners 6">
            <a:extLst>
              <a:ext uri="{FF2B5EF4-FFF2-40B4-BE49-F238E27FC236}">
                <a16:creationId xmlns:a16="http://schemas.microsoft.com/office/drawing/2014/main" id="{EA385075-449D-582A-A27B-3B3D2ACA8C92}"/>
              </a:ext>
            </a:extLst>
          </p:cNvPr>
          <p:cNvSpPr/>
          <p:nvPr/>
        </p:nvSpPr>
        <p:spPr>
          <a:xfrm>
            <a:off x="1328174" y="4484355"/>
            <a:ext cx="774233" cy="457200"/>
          </a:xfrm>
          <a:prstGeom prst="roundRect">
            <a:avLst>
              <a:gd name="adj" fmla="val 4396"/>
            </a:avLst>
          </a:prstGeom>
          <a:solidFill>
            <a:srgbClr val="0F9ED5"/>
          </a:solidFill>
          <a:ln w="6350">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dirty="0">
                <a:solidFill>
                  <a:schemeClr val="bg1"/>
                </a:solidFill>
              </a:rPr>
              <a:t>Metrics Store</a:t>
            </a:r>
          </a:p>
        </p:txBody>
      </p:sp>
      <p:sp>
        <p:nvSpPr>
          <p:cNvPr id="8" name="Rectangle: Rounded Corners 7">
            <a:extLst>
              <a:ext uri="{FF2B5EF4-FFF2-40B4-BE49-F238E27FC236}">
                <a16:creationId xmlns:a16="http://schemas.microsoft.com/office/drawing/2014/main" id="{1489FE36-D725-E1C7-25C2-9E9DCBEC2D91}"/>
              </a:ext>
            </a:extLst>
          </p:cNvPr>
          <p:cNvSpPr/>
          <p:nvPr/>
        </p:nvSpPr>
        <p:spPr>
          <a:xfrm>
            <a:off x="3184608" y="4484355"/>
            <a:ext cx="774233" cy="457200"/>
          </a:xfrm>
          <a:prstGeom prst="roundRect">
            <a:avLst>
              <a:gd name="adj" fmla="val 4396"/>
            </a:avLst>
          </a:prstGeom>
          <a:solidFill>
            <a:srgbClr val="0F9ED5"/>
          </a:solidFill>
          <a:ln w="6350">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dirty="0">
                <a:solidFill>
                  <a:schemeClr val="bg1"/>
                </a:solidFill>
              </a:rPr>
              <a:t>Traces</a:t>
            </a:r>
          </a:p>
          <a:p>
            <a:pPr algn="ctr"/>
            <a:r>
              <a:rPr lang="en-US" sz="1000" dirty="0">
                <a:solidFill>
                  <a:schemeClr val="bg1"/>
                </a:solidFill>
              </a:rPr>
              <a:t>Store</a:t>
            </a:r>
          </a:p>
        </p:txBody>
      </p:sp>
      <p:sp>
        <p:nvSpPr>
          <p:cNvPr id="9" name="Rectangle: Rounded Corners 8">
            <a:extLst>
              <a:ext uri="{FF2B5EF4-FFF2-40B4-BE49-F238E27FC236}">
                <a16:creationId xmlns:a16="http://schemas.microsoft.com/office/drawing/2014/main" id="{1EECAF40-9D7C-5816-FAA1-CB2048986EA4}"/>
              </a:ext>
            </a:extLst>
          </p:cNvPr>
          <p:cNvSpPr/>
          <p:nvPr/>
        </p:nvSpPr>
        <p:spPr>
          <a:xfrm>
            <a:off x="2259566" y="4484355"/>
            <a:ext cx="774233" cy="457200"/>
          </a:xfrm>
          <a:prstGeom prst="roundRect">
            <a:avLst>
              <a:gd name="adj" fmla="val 4396"/>
            </a:avLst>
          </a:prstGeom>
          <a:solidFill>
            <a:srgbClr val="0F9ED5"/>
          </a:solidFill>
          <a:ln w="6350">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dirty="0">
                <a:solidFill>
                  <a:schemeClr val="bg1"/>
                </a:solidFill>
              </a:rPr>
              <a:t>Logs</a:t>
            </a:r>
          </a:p>
          <a:p>
            <a:pPr algn="ctr"/>
            <a:r>
              <a:rPr lang="en-US" sz="1000" dirty="0">
                <a:solidFill>
                  <a:schemeClr val="bg1"/>
                </a:solidFill>
              </a:rPr>
              <a:t>Store</a:t>
            </a:r>
          </a:p>
        </p:txBody>
      </p:sp>
      <p:sp>
        <p:nvSpPr>
          <p:cNvPr id="10" name="Rectangle: Rounded Corners 9">
            <a:extLst>
              <a:ext uri="{FF2B5EF4-FFF2-40B4-BE49-F238E27FC236}">
                <a16:creationId xmlns:a16="http://schemas.microsoft.com/office/drawing/2014/main" id="{A8F618B7-74C5-2EA1-2AD0-0E514F183DA4}"/>
              </a:ext>
            </a:extLst>
          </p:cNvPr>
          <p:cNvSpPr/>
          <p:nvPr/>
        </p:nvSpPr>
        <p:spPr>
          <a:xfrm>
            <a:off x="1959131" y="5147971"/>
            <a:ext cx="1371600" cy="457200"/>
          </a:xfrm>
          <a:prstGeom prst="roundRect">
            <a:avLst>
              <a:gd name="adj" fmla="val 4396"/>
            </a:avLst>
          </a:prstGeom>
          <a:solidFill>
            <a:srgbClr val="0F9ED5"/>
          </a:solidFill>
          <a:ln w="6350">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dirty="0">
                <a:solidFill>
                  <a:schemeClr val="bg1"/>
                </a:solidFill>
              </a:rPr>
              <a:t>Correlation and Queries</a:t>
            </a:r>
          </a:p>
        </p:txBody>
      </p:sp>
      <p:sp>
        <p:nvSpPr>
          <p:cNvPr id="11" name="Rectangle: Rounded Corners 10">
            <a:extLst>
              <a:ext uri="{FF2B5EF4-FFF2-40B4-BE49-F238E27FC236}">
                <a16:creationId xmlns:a16="http://schemas.microsoft.com/office/drawing/2014/main" id="{302BE673-68DA-4986-1DCB-0B899C424ADE}"/>
              </a:ext>
            </a:extLst>
          </p:cNvPr>
          <p:cNvSpPr/>
          <p:nvPr/>
        </p:nvSpPr>
        <p:spPr>
          <a:xfrm>
            <a:off x="1959131" y="5767355"/>
            <a:ext cx="1371600" cy="457200"/>
          </a:xfrm>
          <a:prstGeom prst="roundRect">
            <a:avLst>
              <a:gd name="adj" fmla="val 4396"/>
            </a:avLst>
          </a:prstGeom>
          <a:solidFill>
            <a:srgbClr val="0F9ED5"/>
          </a:solidFill>
          <a:ln w="6350">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dirty="0">
                <a:solidFill>
                  <a:schemeClr val="bg1"/>
                </a:solidFill>
              </a:rPr>
              <a:t>Dashboards and Alerts</a:t>
            </a:r>
          </a:p>
        </p:txBody>
      </p:sp>
      <p:cxnSp>
        <p:nvCxnSpPr>
          <p:cNvPr id="12" name="Straight Arrow Connector 10">
            <a:extLst>
              <a:ext uri="{FF2B5EF4-FFF2-40B4-BE49-F238E27FC236}">
                <a16:creationId xmlns:a16="http://schemas.microsoft.com/office/drawing/2014/main" id="{9CA267D1-7746-1A8D-8FCD-B2A9973FCA39}"/>
              </a:ext>
            </a:extLst>
          </p:cNvPr>
          <p:cNvCxnSpPr>
            <a:cxnSpLocks/>
            <a:stCxn id="6" idx="2"/>
            <a:endCxn id="7" idx="0"/>
          </p:cNvCxnSpPr>
          <p:nvPr/>
        </p:nvCxnSpPr>
        <p:spPr>
          <a:xfrm rot="5400000">
            <a:off x="2049709" y="3889133"/>
            <a:ext cx="260804" cy="929640"/>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16" name="Straight Arrow Connector 10">
            <a:extLst>
              <a:ext uri="{FF2B5EF4-FFF2-40B4-BE49-F238E27FC236}">
                <a16:creationId xmlns:a16="http://schemas.microsoft.com/office/drawing/2014/main" id="{14A12565-B527-F93F-4E01-F82BEBC96F77}"/>
              </a:ext>
            </a:extLst>
          </p:cNvPr>
          <p:cNvCxnSpPr>
            <a:cxnSpLocks/>
            <a:stCxn id="6" idx="2"/>
            <a:endCxn id="9" idx="0"/>
          </p:cNvCxnSpPr>
          <p:nvPr/>
        </p:nvCxnSpPr>
        <p:spPr>
          <a:xfrm>
            <a:off x="2644931" y="4223551"/>
            <a:ext cx="1752" cy="26080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7" name="Straight Arrow Connector 10">
            <a:extLst>
              <a:ext uri="{FF2B5EF4-FFF2-40B4-BE49-F238E27FC236}">
                <a16:creationId xmlns:a16="http://schemas.microsoft.com/office/drawing/2014/main" id="{CA7A2357-8837-301E-CEB9-ED0A21E3F9A8}"/>
              </a:ext>
            </a:extLst>
          </p:cNvPr>
          <p:cNvCxnSpPr>
            <a:cxnSpLocks/>
            <a:stCxn id="6" idx="2"/>
            <a:endCxn id="8" idx="0"/>
          </p:cNvCxnSpPr>
          <p:nvPr/>
        </p:nvCxnSpPr>
        <p:spPr>
          <a:xfrm rot="16200000" flipH="1">
            <a:off x="2977926" y="3890556"/>
            <a:ext cx="260804" cy="926794"/>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0">
            <a:extLst>
              <a:ext uri="{FF2B5EF4-FFF2-40B4-BE49-F238E27FC236}">
                <a16:creationId xmlns:a16="http://schemas.microsoft.com/office/drawing/2014/main" id="{8B38614D-F81D-A864-7BCA-1090B23C3816}"/>
              </a:ext>
            </a:extLst>
          </p:cNvPr>
          <p:cNvCxnSpPr>
            <a:cxnSpLocks/>
            <a:stCxn id="10" idx="2"/>
            <a:endCxn id="11" idx="0"/>
          </p:cNvCxnSpPr>
          <p:nvPr/>
        </p:nvCxnSpPr>
        <p:spPr>
          <a:xfrm>
            <a:off x="2644931" y="5605171"/>
            <a:ext cx="0" cy="16218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8" name="Straight Arrow Connector 10">
            <a:extLst>
              <a:ext uri="{FF2B5EF4-FFF2-40B4-BE49-F238E27FC236}">
                <a16:creationId xmlns:a16="http://schemas.microsoft.com/office/drawing/2014/main" id="{ADB0FF0C-E84D-45B2-0D06-7CE451DED8FF}"/>
              </a:ext>
            </a:extLst>
          </p:cNvPr>
          <p:cNvCxnSpPr>
            <a:cxnSpLocks/>
            <a:stCxn id="9" idx="2"/>
            <a:endCxn id="10" idx="0"/>
          </p:cNvCxnSpPr>
          <p:nvPr/>
        </p:nvCxnSpPr>
        <p:spPr>
          <a:xfrm flipH="1">
            <a:off x="2644931" y="4941555"/>
            <a:ext cx="1752" cy="20641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34" name="Straight Arrow Connector 10">
            <a:extLst>
              <a:ext uri="{FF2B5EF4-FFF2-40B4-BE49-F238E27FC236}">
                <a16:creationId xmlns:a16="http://schemas.microsoft.com/office/drawing/2014/main" id="{F6404AFD-2430-FE10-63CC-BEFD0E4F3C06}"/>
              </a:ext>
            </a:extLst>
          </p:cNvPr>
          <p:cNvCxnSpPr>
            <a:cxnSpLocks/>
            <a:stCxn id="27" idx="2"/>
            <a:endCxn id="5" idx="0"/>
          </p:cNvCxnSpPr>
          <p:nvPr/>
        </p:nvCxnSpPr>
        <p:spPr>
          <a:xfrm flipH="1">
            <a:off x="2644931" y="2621792"/>
            <a:ext cx="3" cy="19375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1" name="Straight Arrow Connector 10">
            <a:extLst>
              <a:ext uri="{FF2B5EF4-FFF2-40B4-BE49-F238E27FC236}">
                <a16:creationId xmlns:a16="http://schemas.microsoft.com/office/drawing/2014/main" id="{F4BB1AE4-E9FE-EB4B-07F7-2741FB6813E5}"/>
              </a:ext>
            </a:extLst>
          </p:cNvPr>
          <p:cNvCxnSpPr>
            <a:cxnSpLocks/>
            <a:stCxn id="5" idx="2"/>
            <a:endCxn id="6" idx="0"/>
          </p:cNvCxnSpPr>
          <p:nvPr/>
        </p:nvCxnSpPr>
        <p:spPr>
          <a:xfrm>
            <a:off x="2644931" y="3272751"/>
            <a:ext cx="0" cy="16853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5" name="TextBox 44">
            <a:extLst>
              <a:ext uri="{FF2B5EF4-FFF2-40B4-BE49-F238E27FC236}">
                <a16:creationId xmlns:a16="http://schemas.microsoft.com/office/drawing/2014/main" id="{3AADC204-0EE7-93DE-EAAA-DADA5FCEF214}"/>
              </a:ext>
            </a:extLst>
          </p:cNvPr>
          <p:cNvSpPr txBox="1"/>
          <p:nvPr/>
        </p:nvSpPr>
        <p:spPr>
          <a:xfrm>
            <a:off x="804831" y="6462377"/>
            <a:ext cx="4443395" cy="246221"/>
          </a:xfrm>
          <a:prstGeom prst="rect">
            <a:avLst/>
          </a:prstGeom>
          <a:noFill/>
        </p:spPr>
        <p:txBody>
          <a:bodyPr wrap="square">
            <a:spAutoFit/>
          </a:bodyPr>
          <a:lstStyle/>
          <a:p>
            <a:r>
              <a:rPr lang="en-US" sz="1000" dirty="0"/>
              <a:t>Inspiration: </a:t>
            </a:r>
            <a:r>
              <a:rPr lang="en-US" sz="1000" dirty="0">
                <a:hlinkClick r:id="rId3"/>
              </a:rPr>
              <a:t>Modern Observability: From Telemetry to Understanding</a:t>
            </a:r>
            <a:endParaRPr lang="en-US" sz="1000" dirty="0"/>
          </a:p>
        </p:txBody>
      </p:sp>
      <p:cxnSp>
        <p:nvCxnSpPr>
          <p:cNvPr id="46" name="Straight Arrow Connector 10">
            <a:extLst>
              <a:ext uri="{FF2B5EF4-FFF2-40B4-BE49-F238E27FC236}">
                <a16:creationId xmlns:a16="http://schemas.microsoft.com/office/drawing/2014/main" id="{E766F51E-5785-2E7A-03F6-F86272FAD0BA}"/>
              </a:ext>
            </a:extLst>
          </p:cNvPr>
          <p:cNvCxnSpPr>
            <a:cxnSpLocks/>
            <a:stCxn id="8" idx="2"/>
            <a:endCxn id="10" idx="0"/>
          </p:cNvCxnSpPr>
          <p:nvPr/>
        </p:nvCxnSpPr>
        <p:spPr>
          <a:xfrm rot="5400000">
            <a:off x="3005120" y="4581366"/>
            <a:ext cx="206416" cy="926794"/>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49" name="Straight Arrow Connector 10">
            <a:extLst>
              <a:ext uri="{FF2B5EF4-FFF2-40B4-BE49-F238E27FC236}">
                <a16:creationId xmlns:a16="http://schemas.microsoft.com/office/drawing/2014/main" id="{BF9A798F-712A-88C5-D824-CBC94CE6B66A}"/>
              </a:ext>
            </a:extLst>
          </p:cNvPr>
          <p:cNvCxnSpPr>
            <a:cxnSpLocks/>
            <a:stCxn id="7" idx="2"/>
            <a:endCxn id="10" idx="0"/>
          </p:cNvCxnSpPr>
          <p:nvPr/>
        </p:nvCxnSpPr>
        <p:spPr>
          <a:xfrm rot="16200000" flipH="1">
            <a:off x="2076903" y="4579943"/>
            <a:ext cx="206416" cy="929640"/>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sp>
        <p:nvSpPr>
          <p:cNvPr id="14" name="Rectangle 2">
            <a:extLst>
              <a:ext uri="{FF2B5EF4-FFF2-40B4-BE49-F238E27FC236}">
                <a16:creationId xmlns:a16="http://schemas.microsoft.com/office/drawing/2014/main" id="{2DC026FA-FD2F-A3AB-143A-1A2CE3474407}"/>
              </a:ext>
            </a:extLst>
          </p:cNvPr>
          <p:cNvSpPr>
            <a:spLocks noChangeArrowheads="1"/>
          </p:cNvSpPr>
          <p:nvPr/>
        </p:nvSpPr>
        <p:spPr bwMode="auto">
          <a:xfrm>
            <a:off x="4598476" y="982324"/>
            <a:ext cx="6594816" cy="5418476"/>
          </a:xfrm>
          <a:prstGeom prst="roundRect">
            <a:avLst>
              <a:gd name="adj" fmla="val 1823"/>
            </a:avLst>
          </a:prstGeom>
          <a:solidFill>
            <a:srgbClr val="CAEDFB"/>
          </a:solidFill>
          <a:ln>
            <a:noFill/>
          </a:ln>
          <a:effectLst/>
        </p:spPr>
        <p:txBody>
          <a:bodyPr vert="horz" wrap="square" lIns="182880" tIns="45720" rIns="182880" bIns="45720" numCol="1" anchor="ctr" anchorCtr="0" compatLnSpc="1">
            <a:prstTxWarp prst="textNoShape">
              <a:avLst/>
            </a:prstTxWarp>
            <a:noAutofit/>
          </a:bodyPr>
          <a:lstStyle/>
          <a:p>
            <a:pPr eaLnBrk="0" fontAlgn="base" hangingPunct="0">
              <a:spcBef>
                <a:spcPts val="600"/>
              </a:spcBef>
              <a:spcAft>
                <a:spcPts val="300"/>
              </a:spcAft>
            </a:pPr>
            <a:r>
              <a:rPr lang="en-US" altLang="en-US" sz="1200" b="1" dirty="0">
                <a:latin typeface="+mj-lt"/>
              </a:rPr>
              <a:t>Application Instrumentation - Automatic and Manual</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Manual: Applications invoke </a:t>
            </a:r>
            <a:r>
              <a:rPr kumimoji="0" lang="en-US" altLang="en-US" sz="1200" b="0" i="0" u="none" strike="noStrike" cap="none" normalizeH="0" baseline="0" dirty="0" err="1">
                <a:ln>
                  <a:noFill/>
                </a:ln>
                <a:solidFill>
                  <a:schemeClr val="tx1"/>
                </a:solidFill>
                <a:effectLst/>
                <a:latin typeface="+mj-lt"/>
              </a:rPr>
              <a:t>OpenTelemetry</a:t>
            </a:r>
            <a:r>
              <a:rPr kumimoji="0" lang="en-US" altLang="en-US" sz="1200" b="0" i="0" u="none" strike="noStrike" cap="none" normalizeH="0" baseline="0" dirty="0">
                <a:ln>
                  <a:noFill/>
                </a:ln>
                <a:solidFill>
                  <a:schemeClr val="tx1"/>
                </a:solidFill>
                <a:effectLst/>
                <a:latin typeface="+mj-lt"/>
              </a:rPr>
              <a:t> APIs to log traces and spans</a:t>
            </a:r>
          </a:p>
          <a:p>
            <a:pPr marL="171450" lvl="0" indent="-171450" eaLnBrk="0" fontAlgn="base" hangingPunct="0">
              <a:spcBef>
                <a:spcPct val="0"/>
              </a:spcBef>
              <a:spcAft>
                <a:spcPct val="0"/>
              </a:spcAft>
              <a:buFont typeface="Arial" panose="020B0604020202020204" pitchFamily="34" charset="0"/>
              <a:buChar char="•"/>
            </a:pPr>
            <a:r>
              <a:rPr kumimoji="0" lang="en-US" altLang="en-US" sz="1200" b="0" i="0" u="none" strike="noStrike" cap="none" normalizeH="0" baseline="0" dirty="0">
                <a:ln>
                  <a:noFill/>
                </a:ln>
                <a:solidFill>
                  <a:schemeClr val="tx1"/>
                </a:solidFill>
                <a:effectLst/>
                <a:latin typeface="+mj-lt"/>
              </a:rPr>
              <a:t>Automatic: </a:t>
            </a:r>
            <a:r>
              <a:rPr kumimoji="0" lang="en-US" altLang="en-US" sz="1200" b="0" i="0" u="none" strike="noStrike" cap="none" normalizeH="0" baseline="0" dirty="0" err="1">
                <a:ln>
                  <a:noFill/>
                </a:ln>
                <a:solidFill>
                  <a:schemeClr val="tx1"/>
                </a:solidFill>
                <a:effectLst/>
                <a:latin typeface="+mj-lt"/>
              </a:rPr>
              <a:t>OpenTelemetry</a:t>
            </a:r>
            <a:r>
              <a:rPr kumimoji="0" lang="en-US" altLang="en-US" sz="1200" b="0" i="0" u="none" strike="noStrike" cap="none" normalizeH="0" baseline="0" dirty="0">
                <a:ln>
                  <a:noFill/>
                </a:ln>
                <a:solidFill>
                  <a:schemeClr val="tx1"/>
                </a:solidFill>
                <a:effectLst/>
                <a:latin typeface="+mj-lt"/>
              </a:rPr>
              <a:t> “Agent” runs app and automatically instruments common packages via monkey patching. See: </a:t>
            </a:r>
            <a:r>
              <a:rPr lang="en-US" sz="1200" dirty="0">
                <a:hlinkClick r:id="rId4"/>
              </a:rPr>
              <a:t>Registry | </a:t>
            </a:r>
            <a:r>
              <a:rPr lang="en-US" sz="1200" dirty="0" err="1">
                <a:hlinkClick r:id="rId4"/>
              </a:rPr>
              <a:t>OpenTelemetry</a:t>
            </a:r>
            <a:r>
              <a:rPr lang="en-US" sz="1200" dirty="0"/>
              <a:t>, </a:t>
            </a:r>
            <a:r>
              <a:rPr lang="en-US" sz="1200" dirty="0">
                <a:hlinkClick r:id="rId5"/>
              </a:rPr>
              <a:t>Python zero-code instrumentation | </a:t>
            </a:r>
            <a:r>
              <a:rPr lang="en-US" sz="1200" dirty="0" err="1">
                <a:hlinkClick r:id="rId5"/>
              </a:rPr>
              <a:t>OpenTelemetry</a:t>
            </a:r>
            <a:endParaRPr kumimoji="0" lang="en-US" altLang="en-US" sz="1200" b="0" i="0" u="none" strike="noStrike" cap="none" normalizeH="0" baseline="0" dirty="0">
              <a:ln>
                <a:noFill/>
              </a:ln>
              <a:solidFill>
                <a:schemeClr val="tx1"/>
              </a:solidFill>
              <a:effectLst/>
              <a:latin typeface="+mj-lt"/>
            </a:endParaRP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Standards-based approach ensures vendor neutrality and minimal code changes </a:t>
            </a:r>
          </a:p>
          <a:p>
            <a:pPr marR="0" lvl="0" indent="0" eaLnBrk="0" fontAlgn="base" hangingPunct="0">
              <a:lnSpc>
                <a:spcPct val="100000"/>
              </a:lnSpc>
              <a:spcBef>
                <a:spcPts val="600"/>
              </a:spcBef>
              <a:spcAft>
                <a:spcPts val="300"/>
              </a:spcAft>
              <a:buClrTx/>
              <a:buSzTx/>
              <a:buFontTx/>
              <a:buNone/>
              <a:tabLst/>
            </a:pPr>
            <a:r>
              <a:rPr lang="en-US" altLang="en-US" sz="1200" b="1" dirty="0">
                <a:latin typeface="+mj-lt"/>
              </a:rPr>
              <a:t>Telemetry Collection Strategy</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Hybrid push-pull model via distributed “agents” and collectors </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Supports diverse application patterns from cloud-native to legacy systems </a:t>
            </a:r>
          </a:p>
          <a:p>
            <a:pPr marL="0" marR="0" lvl="0" indent="0" algn="l" defTabSz="914400" rtl="0" eaLnBrk="0" fontAlgn="base" latinLnBrk="0" hangingPunct="0">
              <a:lnSpc>
                <a:spcPct val="100000"/>
              </a:lnSpc>
              <a:spcBef>
                <a:spcPts val="600"/>
              </a:spcBef>
              <a:spcAft>
                <a:spcPts val="300"/>
              </a:spcAft>
              <a:buClrTx/>
              <a:buSzTx/>
              <a:buFontTx/>
              <a:buNone/>
              <a:tabLst/>
            </a:pPr>
            <a:r>
              <a:rPr kumimoji="0" lang="en-US" altLang="en-US" sz="1200" b="1" i="0" u="none" strike="noStrike" cap="none" normalizeH="0" baseline="0" dirty="0">
                <a:ln>
                  <a:noFill/>
                </a:ln>
                <a:solidFill>
                  <a:schemeClr val="tx1"/>
                </a:solidFill>
                <a:effectLst/>
                <a:latin typeface="+mj-lt"/>
              </a:rPr>
              <a:t>Telemetry Pipeline</a:t>
            </a:r>
            <a:endParaRPr kumimoji="0" lang="en-US" altLang="en-US" sz="1200" b="0" i="0" u="none" strike="noStrike" cap="none" normalizeH="0" baseline="0" dirty="0">
              <a:ln>
                <a:noFill/>
              </a:ln>
              <a:solidFill>
                <a:schemeClr val="tx1"/>
              </a:solidFill>
              <a:effectLst/>
              <a:latin typeface="+mj-lt"/>
            </a:endParaRP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Enrichment: adds business context (environment, region, cost tags) </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Sampling: intelligent volume reduction while preserving statistical significance </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Routing: dynamic data flow to appropriate storage backends </a:t>
            </a:r>
          </a:p>
          <a:p>
            <a:pPr eaLnBrk="0" fontAlgn="base" hangingPunct="0">
              <a:spcBef>
                <a:spcPts val="600"/>
              </a:spcBef>
              <a:spcAft>
                <a:spcPts val="300"/>
              </a:spcAft>
            </a:pPr>
            <a:r>
              <a:rPr lang="en-US" altLang="en-US" sz="1200" b="1" dirty="0">
                <a:latin typeface="+mj-lt"/>
              </a:rPr>
              <a:t>Specialized Storage for MELT</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Time-series databases for high-throughput metrics and aggregations </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Log stores optimized for full-text search and pattern matching </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Trace databases for distributed request flow reconstruction </a:t>
            </a:r>
          </a:p>
          <a:p>
            <a:pPr marR="0" lvl="0" indent="0" eaLnBrk="0" fontAlgn="base" hangingPunct="0">
              <a:lnSpc>
                <a:spcPct val="100000"/>
              </a:lnSpc>
              <a:spcBef>
                <a:spcPts val="600"/>
              </a:spcBef>
              <a:spcAft>
                <a:spcPts val="300"/>
              </a:spcAft>
              <a:buClrTx/>
              <a:buSzTx/>
              <a:buFontTx/>
              <a:buNone/>
              <a:tabLst/>
            </a:pPr>
            <a:r>
              <a:rPr lang="en-US" altLang="en-US" sz="1200" b="1" dirty="0">
                <a:latin typeface="+mj-lt"/>
              </a:rPr>
              <a:t>Correlation &amp; Analysis</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Cross-telemetry queries link metrics, logs, and traces temporally </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Supports both ad-hoc investigation and automated anomaly detection </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Transforms fragmented signals into actionable system narratives </a:t>
            </a:r>
          </a:p>
          <a:p>
            <a:pPr eaLnBrk="0" fontAlgn="base" hangingPunct="0">
              <a:spcBef>
                <a:spcPts val="600"/>
              </a:spcBef>
              <a:spcAft>
                <a:spcPts val="300"/>
              </a:spcAft>
            </a:pPr>
            <a:r>
              <a:rPr lang="en-US" altLang="en-US" sz="1200" b="1" dirty="0">
                <a:latin typeface="+mj-lt"/>
              </a:rPr>
              <a:t>Insights &amp; Action</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Role-based dashboards from executive KPIs to engineering </a:t>
            </a:r>
            <a:r>
              <a:rPr kumimoji="0" lang="en-US" altLang="en-US" sz="1200" b="0" i="0" u="none" strike="noStrike" cap="none" normalizeH="0" baseline="0" dirty="0">
                <a:ln>
                  <a:noFill/>
                </a:ln>
                <a:solidFill>
                  <a:schemeClr val="tx1"/>
                </a:solidFill>
                <a:effectLst/>
                <a:latin typeface="+mj-lt"/>
                <a:hlinkClick r:id="rId6"/>
              </a:rPr>
              <a:t>flame graphs </a:t>
            </a:r>
            <a:endParaRPr kumimoji="0" lang="en-US" altLang="en-US" sz="1200" b="0" i="0" u="none" strike="noStrike" cap="none" normalizeH="0" baseline="0" dirty="0">
              <a:ln>
                <a:noFill/>
              </a:ln>
              <a:solidFill>
                <a:schemeClr val="tx1"/>
              </a:solidFill>
              <a:effectLst/>
              <a:latin typeface="+mj-lt"/>
            </a:endParaRP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Real-time alerting against thresholds and dynamic baselines </a:t>
            </a:r>
          </a:p>
          <a:p>
            <a:pPr marL="171450" marR="0" lvl="0" indent="-1714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en-US" altLang="en-US" sz="1200" b="0" i="0" u="none" strike="noStrike" cap="none" normalizeH="0" baseline="0" dirty="0">
                <a:ln>
                  <a:noFill/>
                </a:ln>
                <a:solidFill>
                  <a:schemeClr val="tx1"/>
                </a:solidFill>
                <a:effectLst/>
                <a:latin typeface="+mj-lt"/>
              </a:rPr>
              <a:t>Shifts observability from reactive troubleshooting to proactive intelligence </a:t>
            </a:r>
          </a:p>
        </p:txBody>
      </p:sp>
      <p:grpSp>
        <p:nvGrpSpPr>
          <p:cNvPr id="42" name="Group 41">
            <a:extLst>
              <a:ext uri="{FF2B5EF4-FFF2-40B4-BE49-F238E27FC236}">
                <a16:creationId xmlns:a16="http://schemas.microsoft.com/office/drawing/2014/main" id="{E8AB3751-A32F-4062-FB78-29C93140FCC8}"/>
              </a:ext>
            </a:extLst>
          </p:cNvPr>
          <p:cNvGrpSpPr>
            <a:grpSpLocks noChangeAspect="1"/>
          </p:cNvGrpSpPr>
          <p:nvPr/>
        </p:nvGrpSpPr>
        <p:grpSpPr bwMode="auto">
          <a:xfrm>
            <a:off x="1561958" y="5873898"/>
            <a:ext cx="280920" cy="274320"/>
            <a:chOff x="6726" y="600"/>
            <a:chExt cx="426" cy="416"/>
          </a:xfrm>
          <a:solidFill>
            <a:srgbClr val="0F9ED5"/>
          </a:solidFill>
        </p:grpSpPr>
        <p:sp>
          <p:nvSpPr>
            <p:cNvPr id="43" name="Freeform 61">
              <a:extLst>
                <a:ext uri="{FF2B5EF4-FFF2-40B4-BE49-F238E27FC236}">
                  <a16:creationId xmlns:a16="http://schemas.microsoft.com/office/drawing/2014/main" id="{AF17301F-2AF0-5269-2103-074B8B6ED823}"/>
                </a:ext>
              </a:extLst>
            </p:cNvPr>
            <p:cNvSpPr>
              <a:spLocks/>
            </p:cNvSpPr>
            <p:nvPr/>
          </p:nvSpPr>
          <p:spPr bwMode="auto">
            <a:xfrm>
              <a:off x="6726" y="999"/>
              <a:ext cx="426" cy="17"/>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44" name="Freeform 62">
              <a:extLst>
                <a:ext uri="{FF2B5EF4-FFF2-40B4-BE49-F238E27FC236}">
                  <a16:creationId xmlns:a16="http://schemas.microsoft.com/office/drawing/2014/main" id="{ED47105C-D435-74E3-2625-613FD5156B7D}"/>
                </a:ext>
              </a:extLst>
            </p:cNvPr>
            <p:cNvSpPr>
              <a:spLocks noEditPoints="1"/>
            </p:cNvSpPr>
            <p:nvPr/>
          </p:nvSpPr>
          <p:spPr bwMode="auto">
            <a:xfrm>
              <a:off x="6744" y="912"/>
              <a:ext cx="71" cy="104"/>
            </a:xfrm>
            <a:custGeom>
              <a:avLst/>
              <a:gdLst>
                <a:gd name="T0" fmla="*/ 42 w 48"/>
                <a:gd name="T1" fmla="*/ 72 h 72"/>
                <a:gd name="T2" fmla="*/ 6 w 48"/>
                <a:gd name="T3" fmla="*/ 72 h 72"/>
                <a:gd name="T4" fmla="*/ 0 w 48"/>
                <a:gd name="T5" fmla="*/ 66 h 72"/>
                <a:gd name="T6" fmla="*/ 0 w 48"/>
                <a:gd name="T7" fmla="*/ 6 h 72"/>
                <a:gd name="T8" fmla="*/ 6 w 48"/>
                <a:gd name="T9" fmla="*/ 0 h 72"/>
                <a:gd name="T10" fmla="*/ 42 w 48"/>
                <a:gd name="T11" fmla="*/ 0 h 72"/>
                <a:gd name="T12" fmla="*/ 48 w 48"/>
                <a:gd name="T13" fmla="*/ 6 h 72"/>
                <a:gd name="T14" fmla="*/ 48 w 48"/>
                <a:gd name="T15" fmla="*/ 66 h 72"/>
                <a:gd name="T16" fmla="*/ 42 w 48"/>
                <a:gd name="T17" fmla="*/ 72 h 72"/>
                <a:gd name="T18" fmla="*/ 12 w 48"/>
                <a:gd name="T19" fmla="*/ 60 h 72"/>
                <a:gd name="T20" fmla="*/ 36 w 48"/>
                <a:gd name="T21" fmla="*/ 60 h 72"/>
                <a:gd name="T22" fmla="*/ 36 w 48"/>
                <a:gd name="T23" fmla="*/ 12 h 72"/>
                <a:gd name="T24" fmla="*/ 12 w 48"/>
                <a:gd name="T25" fmla="*/ 12 h 72"/>
                <a:gd name="T26" fmla="*/ 12 w 48"/>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72">
                  <a:moveTo>
                    <a:pt x="42" y="72"/>
                  </a:moveTo>
                  <a:cubicBezTo>
                    <a:pt x="6" y="72"/>
                    <a:pt x="6" y="72"/>
                    <a:pt x="6" y="72"/>
                  </a:cubicBezTo>
                  <a:cubicBezTo>
                    <a:pt x="2" y="72"/>
                    <a:pt x="0" y="70"/>
                    <a:pt x="0" y="66"/>
                  </a:cubicBezTo>
                  <a:cubicBezTo>
                    <a:pt x="0" y="6"/>
                    <a:pt x="0" y="6"/>
                    <a:pt x="0" y="6"/>
                  </a:cubicBezTo>
                  <a:cubicBezTo>
                    <a:pt x="0" y="3"/>
                    <a:pt x="2" y="0"/>
                    <a:pt x="6" y="0"/>
                  </a:cubicBezTo>
                  <a:cubicBezTo>
                    <a:pt x="42" y="0"/>
                    <a:pt x="42" y="0"/>
                    <a:pt x="42" y="0"/>
                  </a:cubicBezTo>
                  <a:cubicBezTo>
                    <a:pt x="45" y="0"/>
                    <a:pt x="48" y="3"/>
                    <a:pt x="48" y="6"/>
                  </a:cubicBezTo>
                  <a:cubicBezTo>
                    <a:pt x="48" y="66"/>
                    <a:pt x="48" y="66"/>
                    <a:pt x="48" y="66"/>
                  </a:cubicBezTo>
                  <a:cubicBezTo>
                    <a:pt x="48" y="70"/>
                    <a:pt x="45" y="72"/>
                    <a:pt x="42" y="72"/>
                  </a:cubicBezTo>
                  <a:close/>
                  <a:moveTo>
                    <a:pt x="12" y="60"/>
                  </a:moveTo>
                  <a:cubicBezTo>
                    <a:pt x="36" y="60"/>
                    <a:pt x="36" y="60"/>
                    <a:pt x="36" y="60"/>
                  </a:cubicBezTo>
                  <a:cubicBezTo>
                    <a:pt x="36" y="12"/>
                    <a:pt x="36" y="12"/>
                    <a:pt x="36"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47" name="Freeform 63">
              <a:extLst>
                <a:ext uri="{FF2B5EF4-FFF2-40B4-BE49-F238E27FC236}">
                  <a16:creationId xmlns:a16="http://schemas.microsoft.com/office/drawing/2014/main" id="{0E541CAF-34A6-9ED5-77F5-996719DB792A}"/>
                </a:ext>
              </a:extLst>
            </p:cNvPr>
            <p:cNvSpPr>
              <a:spLocks noEditPoints="1"/>
            </p:cNvSpPr>
            <p:nvPr/>
          </p:nvSpPr>
          <p:spPr bwMode="auto">
            <a:xfrm>
              <a:off x="6850" y="826"/>
              <a:ext cx="71" cy="190"/>
            </a:xfrm>
            <a:custGeom>
              <a:avLst/>
              <a:gdLst>
                <a:gd name="T0" fmla="*/ 42 w 48"/>
                <a:gd name="T1" fmla="*/ 132 h 132"/>
                <a:gd name="T2" fmla="*/ 6 w 48"/>
                <a:gd name="T3" fmla="*/ 132 h 132"/>
                <a:gd name="T4" fmla="*/ 0 w 48"/>
                <a:gd name="T5" fmla="*/ 126 h 132"/>
                <a:gd name="T6" fmla="*/ 0 w 48"/>
                <a:gd name="T7" fmla="*/ 6 h 132"/>
                <a:gd name="T8" fmla="*/ 6 w 48"/>
                <a:gd name="T9" fmla="*/ 0 h 132"/>
                <a:gd name="T10" fmla="*/ 42 w 48"/>
                <a:gd name="T11" fmla="*/ 0 h 132"/>
                <a:gd name="T12" fmla="*/ 48 w 48"/>
                <a:gd name="T13" fmla="*/ 6 h 132"/>
                <a:gd name="T14" fmla="*/ 48 w 48"/>
                <a:gd name="T15" fmla="*/ 126 h 132"/>
                <a:gd name="T16" fmla="*/ 42 w 48"/>
                <a:gd name="T17" fmla="*/ 132 h 132"/>
                <a:gd name="T18" fmla="*/ 12 w 48"/>
                <a:gd name="T19" fmla="*/ 120 h 132"/>
                <a:gd name="T20" fmla="*/ 36 w 48"/>
                <a:gd name="T21" fmla="*/ 120 h 132"/>
                <a:gd name="T22" fmla="*/ 36 w 48"/>
                <a:gd name="T23" fmla="*/ 12 h 132"/>
                <a:gd name="T24" fmla="*/ 12 w 48"/>
                <a:gd name="T25" fmla="*/ 12 h 132"/>
                <a:gd name="T26" fmla="*/ 12 w 48"/>
                <a:gd name="T27" fmla="*/ 12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32">
                  <a:moveTo>
                    <a:pt x="42" y="132"/>
                  </a:moveTo>
                  <a:cubicBezTo>
                    <a:pt x="6" y="132"/>
                    <a:pt x="6" y="132"/>
                    <a:pt x="6" y="132"/>
                  </a:cubicBezTo>
                  <a:cubicBezTo>
                    <a:pt x="2" y="132"/>
                    <a:pt x="0" y="130"/>
                    <a:pt x="0" y="126"/>
                  </a:cubicBezTo>
                  <a:cubicBezTo>
                    <a:pt x="0" y="6"/>
                    <a:pt x="0" y="6"/>
                    <a:pt x="0" y="6"/>
                  </a:cubicBezTo>
                  <a:cubicBezTo>
                    <a:pt x="0" y="3"/>
                    <a:pt x="2" y="0"/>
                    <a:pt x="6" y="0"/>
                  </a:cubicBezTo>
                  <a:cubicBezTo>
                    <a:pt x="42" y="0"/>
                    <a:pt x="42" y="0"/>
                    <a:pt x="42" y="0"/>
                  </a:cubicBezTo>
                  <a:cubicBezTo>
                    <a:pt x="45" y="0"/>
                    <a:pt x="48" y="3"/>
                    <a:pt x="48" y="6"/>
                  </a:cubicBezTo>
                  <a:cubicBezTo>
                    <a:pt x="48" y="126"/>
                    <a:pt x="48" y="126"/>
                    <a:pt x="48" y="126"/>
                  </a:cubicBezTo>
                  <a:cubicBezTo>
                    <a:pt x="48" y="130"/>
                    <a:pt x="45" y="132"/>
                    <a:pt x="42" y="132"/>
                  </a:cubicBezTo>
                  <a:close/>
                  <a:moveTo>
                    <a:pt x="12" y="120"/>
                  </a:moveTo>
                  <a:cubicBezTo>
                    <a:pt x="36" y="120"/>
                    <a:pt x="36" y="120"/>
                    <a:pt x="36" y="120"/>
                  </a:cubicBezTo>
                  <a:cubicBezTo>
                    <a:pt x="36" y="12"/>
                    <a:pt x="36" y="12"/>
                    <a:pt x="36" y="12"/>
                  </a:cubicBezTo>
                  <a:cubicBezTo>
                    <a:pt x="12" y="12"/>
                    <a:pt x="12" y="12"/>
                    <a:pt x="12" y="12"/>
                  </a:cubicBezTo>
                  <a:lnTo>
                    <a:pt x="12"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48" name="Freeform 64">
              <a:extLst>
                <a:ext uri="{FF2B5EF4-FFF2-40B4-BE49-F238E27FC236}">
                  <a16:creationId xmlns:a16="http://schemas.microsoft.com/office/drawing/2014/main" id="{2907CAB5-7D42-F978-D127-5E76B480BF86}"/>
                </a:ext>
              </a:extLst>
            </p:cNvPr>
            <p:cNvSpPr>
              <a:spLocks noEditPoints="1"/>
            </p:cNvSpPr>
            <p:nvPr/>
          </p:nvSpPr>
          <p:spPr bwMode="auto">
            <a:xfrm>
              <a:off x="6957" y="860"/>
              <a:ext cx="71" cy="156"/>
            </a:xfrm>
            <a:custGeom>
              <a:avLst/>
              <a:gdLst>
                <a:gd name="T0" fmla="*/ 42 w 48"/>
                <a:gd name="T1" fmla="*/ 108 h 108"/>
                <a:gd name="T2" fmla="*/ 6 w 48"/>
                <a:gd name="T3" fmla="*/ 108 h 108"/>
                <a:gd name="T4" fmla="*/ 0 w 48"/>
                <a:gd name="T5" fmla="*/ 102 h 108"/>
                <a:gd name="T6" fmla="*/ 0 w 48"/>
                <a:gd name="T7" fmla="*/ 6 h 108"/>
                <a:gd name="T8" fmla="*/ 6 w 48"/>
                <a:gd name="T9" fmla="*/ 0 h 108"/>
                <a:gd name="T10" fmla="*/ 42 w 48"/>
                <a:gd name="T11" fmla="*/ 0 h 108"/>
                <a:gd name="T12" fmla="*/ 48 w 48"/>
                <a:gd name="T13" fmla="*/ 6 h 108"/>
                <a:gd name="T14" fmla="*/ 48 w 48"/>
                <a:gd name="T15" fmla="*/ 102 h 108"/>
                <a:gd name="T16" fmla="*/ 42 w 48"/>
                <a:gd name="T17" fmla="*/ 108 h 108"/>
                <a:gd name="T18" fmla="*/ 12 w 48"/>
                <a:gd name="T19" fmla="*/ 96 h 108"/>
                <a:gd name="T20" fmla="*/ 36 w 48"/>
                <a:gd name="T21" fmla="*/ 96 h 108"/>
                <a:gd name="T22" fmla="*/ 36 w 48"/>
                <a:gd name="T23" fmla="*/ 12 h 108"/>
                <a:gd name="T24" fmla="*/ 12 w 48"/>
                <a:gd name="T25" fmla="*/ 12 h 108"/>
                <a:gd name="T26" fmla="*/ 12 w 48"/>
                <a:gd name="T27" fmla="*/ 9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08">
                  <a:moveTo>
                    <a:pt x="42" y="108"/>
                  </a:moveTo>
                  <a:cubicBezTo>
                    <a:pt x="6" y="108"/>
                    <a:pt x="6" y="108"/>
                    <a:pt x="6" y="108"/>
                  </a:cubicBezTo>
                  <a:cubicBezTo>
                    <a:pt x="2" y="108"/>
                    <a:pt x="0" y="106"/>
                    <a:pt x="0" y="102"/>
                  </a:cubicBezTo>
                  <a:cubicBezTo>
                    <a:pt x="0" y="6"/>
                    <a:pt x="0" y="6"/>
                    <a:pt x="0" y="6"/>
                  </a:cubicBezTo>
                  <a:cubicBezTo>
                    <a:pt x="0" y="3"/>
                    <a:pt x="2" y="0"/>
                    <a:pt x="6" y="0"/>
                  </a:cubicBezTo>
                  <a:cubicBezTo>
                    <a:pt x="42" y="0"/>
                    <a:pt x="42" y="0"/>
                    <a:pt x="42" y="0"/>
                  </a:cubicBezTo>
                  <a:cubicBezTo>
                    <a:pt x="45" y="0"/>
                    <a:pt x="48" y="3"/>
                    <a:pt x="48" y="6"/>
                  </a:cubicBezTo>
                  <a:cubicBezTo>
                    <a:pt x="48" y="102"/>
                    <a:pt x="48" y="102"/>
                    <a:pt x="48" y="102"/>
                  </a:cubicBezTo>
                  <a:cubicBezTo>
                    <a:pt x="48" y="106"/>
                    <a:pt x="45" y="108"/>
                    <a:pt x="42" y="108"/>
                  </a:cubicBezTo>
                  <a:close/>
                  <a:moveTo>
                    <a:pt x="12" y="96"/>
                  </a:moveTo>
                  <a:cubicBezTo>
                    <a:pt x="36" y="96"/>
                    <a:pt x="36" y="96"/>
                    <a:pt x="36" y="96"/>
                  </a:cubicBezTo>
                  <a:cubicBezTo>
                    <a:pt x="36" y="12"/>
                    <a:pt x="36" y="12"/>
                    <a:pt x="36" y="12"/>
                  </a:cubicBezTo>
                  <a:cubicBezTo>
                    <a:pt x="12" y="12"/>
                    <a:pt x="12" y="12"/>
                    <a:pt x="12" y="12"/>
                  </a:cubicBezTo>
                  <a:lnTo>
                    <a:pt x="12"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50" name="Freeform 65">
              <a:extLst>
                <a:ext uri="{FF2B5EF4-FFF2-40B4-BE49-F238E27FC236}">
                  <a16:creationId xmlns:a16="http://schemas.microsoft.com/office/drawing/2014/main" id="{A588F9F8-74FD-7478-E8B5-FCA6A66BE700}"/>
                </a:ext>
              </a:extLst>
            </p:cNvPr>
            <p:cNvSpPr>
              <a:spLocks noEditPoints="1"/>
            </p:cNvSpPr>
            <p:nvPr/>
          </p:nvSpPr>
          <p:spPr bwMode="auto">
            <a:xfrm>
              <a:off x="7063" y="739"/>
              <a:ext cx="71" cy="277"/>
            </a:xfrm>
            <a:custGeom>
              <a:avLst/>
              <a:gdLst>
                <a:gd name="T0" fmla="*/ 42 w 48"/>
                <a:gd name="T1" fmla="*/ 192 h 192"/>
                <a:gd name="T2" fmla="*/ 6 w 48"/>
                <a:gd name="T3" fmla="*/ 192 h 192"/>
                <a:gd name="T4" fmla="*/ 0 w 48"/>
                <a:gd name="T5" fmla="*/ 186 h 192"/>
                <a:gd name="T6" fmla="*/ 0 w 48"/>
                <a:gd name="T7" fmla="*/ 6 h 192"/>
                <a:gd name="T8" fmla="*/ 6 w 48"/>
                <a:gd name="T9" fmla="*/ 0 h 192"/>
                <a:gd name="T10" fmla="*/ 42 w 48"/>
                <a:gd name="T11" fmla="*/ 0 h 192"/>
                <a:gd name="T12" fmla="*/ 48 w 48"/>
                <a:gd name="T13" fmla="*/ 6 h 192"/>
                <a:gd name="T14" fmla="*/ 48 w 48"/>
                <a:gd name="T15" fmla="*/ 186 h 192"/>
                <a:gd name="T16" fmla="*/ 42 w 48"/>
                <a:gd name="T17" fmla="*/ 192 h 192"/>
                <a:gd name="T18" fmla="*/ 12 w 48"/>
                <a:gd name="T19" fmla="*/ 180 h 192"/>
                <a:gd name="T20" fmla="*/ 36 w 48"/>
                <a:gd name="T21" fmla="*/ 180 h 192"/>
                <a:gd name="T22" fmla="*/ 36 w 48"/>
                <a:gd name="T23" fmla="*/ 12 h 192"/>
                <a:gd name="T24" fmla="*/ 12 w 48"/>
                <a:gd name="T25" fmla="*/ 12 h 192"/>
                <a:gd name="T26" fmla="*/ 12 w 48"/>
                <a:gd name="T27" fmla="*/ 18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92">
                  <a:moveTo>
                    <a:pt x="42" y="192"/>
                  </a:moveTo>
                  <a:cubicBezTo>
                    <a:pt x="6" y="192"/>
                    <a:pt x="6" y="192"/>
                    <a:pt x="6" y="192"/>
                  </a:cubicBezTo>
                  <a:cubicBezTo>
                    <a:pt x="2" y="192"/>
                    <a:pt x="0" y="190"/>
                    <a:pt x="0" y="186"/>
                  </a:cubicBezTo>
                  <a:cubicBezTo>
                    <a:pt x="0" y="6"/>
                    <a:pt x="0" y="6"/>
                    <a:pt x="0" y="6"/>
                  </a:cubicBezTo>
                  <a:cubicBezTo>
                    <a:pt x="0" y="3"/>
                    <a:pt x="2" y="0"/>
                    <a:pt x="6" y="0"/>
                  </a:cubicBezTo>
                  <a:cubicBezTo>
                    <a:pt x="42" y="0"/>
                    <a:pt x="42" y="0"/>
                    <a:pt x="42" y="0"/>
                  </a:cubicBezTo>
                  <a:cubicBezTo>
                    <a:pt x="45" y="0"/>
                    <a:pt x="48" y="3"/>
                    <a:pt x="48" y="6"/>
                  </a:cubicBezTo>
                  <a:cubicBezTo>
                    <a:pt x="48" y="186"/>
                    <a:pt x="48" y="186"/>
                    <a:pt x="48" y="186"/>
                  </a:cubicBezTo>
                  <a:cubicBezTo>
                    <a:pt x="48" y="190"/>
                    <a:pt x="45" y="192"/>
                    <a:pt x="42" y="192"/>
                  </a:cubicBezTo>
                  <a:close/>
                  <a:moveTo>
                    <a:pt x="12" y="180"/>
                  </a:moveTo>
                  <a:cubicBezTo>
                    <a:pt x="36" y="180"/>
                    <a:pt x="36" y="180"/>
                    <a:pt x="36" y="180"/>
                  </a:cubicBezTo>
                  <a:cubicBezTo>
                    <a:pt x="36" y="12"/>
                    <a:pt x="36" y="12"/>
                    <a:pt x="36" y="12"/>
                  </a:cubicBezTo>
                  <a:cubicBezTo>
                    <a:pt x="12" y="12"/>
                    <a:pt x="12" y="12"/>
                    <a:pt x="12" y="12"/>
                  </a:cubicBezTo>
                  <a:lnTo>
                    <a:pt x="1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51" name="Freeform 66">
              <a:extLst>
                <a:ext uri="{FF2B5EF4-FFF2-40B4-BE49-F238E27FC236}">
                  <a16:creationId xmlns:a16="http://schemas.microsoft.com/office/drawing/2014/main" id="{085B3ABB-1F7F-C568-B415-5D243D22B5E6}"/>
                </a:ext>
              </a:extLst>
            </p:cNvPr>
            <p:cNvSpPr>
              <a:spLocks noEditPoints="1"/>
            </p:cNvSpPr>
            <p:nvPr/>
          </p:nvSpPr>
          <p:spPr bwMode="auto">
            <a:xfrm>
              <a:off x="6753" y="774"/>
              <a:ext cx="53" cy="52"/>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9"/>
                    <a:pt x="8" y="0"/>
                    <a:pt x="18" y="0"/>
                  </a:cubicBezTo>
                  <a:cubicBezTo>
                    <a:pt x="28" y="0"/>
                    <a:pt x="36" y="9"/>
                    <a:pt x="36" y="18"/>
                  </a:cubicBezTo>
                  <a:cubicBezTo>
                    <a:pt x="36" y="28"/>
                    <a:pt x="28" y="36"/>
                    <a:pt x="18" y="36"/>
                  </a:cubicBezTo>
                  <a:close/>
                  <a:moveTo>
                    <a:pt x="18" y="12"/>
                  </a:moveTo>
                  <a:cubicBezTo>
                    <a:pt x="14" y="12"/>
                    <a:pt x="12" y="15"/>
                    <a:pt x="12" y="18"/>
                  </a:cubicBezTo>
                  <a:cubicBezTo>
                    <a:pt x="12" y="22"/>
                    <a:pt x="14" y="24"/>
                    <a:pt x="18" y="24"/>
                  </a:cubicBezTo>
                  <a:cubicBezTo>
                    <a:pt x="21" y="24"/>
                    <a:pt x="24" y="22"/>
                    <a:pt x="24" y="18"/>
                  </a:cubicBezTo>
                  <a:cubicBezTo>
                    <a:pt x="24" y="15"/>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53" name="Freeform 67">
              <a:extLst>
                <a:ext uri="{FF2B5EF4-FFF2-40B4-BE49-F238E27FC236}">
                  <a16:creationId xmlns:a16="http://schemas.microsoft.com/office/drawing/2014/main" id="{96DA640C-A8B4-3BD4-FEF0-6051231FFBA6}"/>
                </a:ext>
              </a:extLst>
            </p:cNvPr>
            <p:cNvSpPr>
              <a:spLocks noEditPoints="1"/>
            </p:cNvSpPr>
            <p:nvPr/>
          </p:nvSpPr>
          <p:spPr bwMode="auto">
            <a:xfrm>
              <a:off x="6859" y="687"/>
              <a:ext cx="53" cy="52"/>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9"/>
                    <a:pt x="8" y="0"/>
                    <a:pt x="18" y="0"/>
                  </a:cubicBezTo>
                  <a:cubicBezTo>
                    <a:pt x="28" y="0"/>
                    <a:pt x="36" y="9"/>
                    <a:pt x="36" y="18"/>
                  </a:cubicBezTo>
                  <a:cubicBezTo>
                    <a:pt x="36" y="28"/>
                    <a:pt x="28" y="36"/>
                    <a:pt x="18" y="36"/>
                  </a:cubicBezTo>
                  <a:close/>
                  <a:moveTo>
                    <a:pt x="18" y="12"/>
                  </a:moveTo>
                  <a:cubicBezTo>
                    <a:pt x="14" y="12"/>
                    <a:pt x="12" y="15"/>
                    <a:pt x="12" y="18"/>
                  </a:cubicBezTo>
                  <a:cubicBezTo>
                    <a:pt x="12" y="22"/>
                    <a:pt x="14" y="24"/>
                    <a:pt x="18" y="24"/>
                  </a:cubicBezTo>
                  <a:cubicBezTo>
                    <a:pt x="21" y="24"/>
                    <a:pt x="24" y="22"/>
                    <a:pt x="24" y="18"/>
                  </a:cubicBezTo>
                  <a:cubicBezTo>
                    <a:pt x="24" y="15"/>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54" name="Freeform 68">
              <a:extLst>
                <a:ext uri="{FF2B5EF4-FFF2-40B4-BE49-F238E27FC236}">
                  <a16:creationId xmlns:a16="http://schemas.microsoft.com/office/drawing/2014/main" id="{F20594D3-C0E3-61E0-B65E-7352705F25AF}"/>
                </a:ext>
              </a:extLst>
            </p:cNvPr>
            <p:cNvSpPr>
              <a:spLocks noEditPoints="1"/>
            </p:cNvSpPr>
            <p:nvPr/>
          </p:nvSpPr>
          <p:spPr bwMode="auto">
            <a:xfrm>
              <a:off x="6966" y="722"/>
              <a:ext cx="53" cy="52"/>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9"/>
                    <a:pt x="8" y="0"/>
                    <a:pt x="18" y="0"/>
                  </a:cubicBezTo>
                  <a:cubicBezTo>
                    <a:pt x="28" y="0"/>
                    <a:pt x="36" y="9"/>
                    <a:pt x="36" y="18"/>
                  </a:cubicBezTo>
                  <a:cubicBezTo>
                    <a:pt x="36" y="28"/>
                    <a:pt x="28" y="36"/>
                    <a:pt x="18" y="36"/>
                  </a:cubicBezTo>
                  <a:close/>
                  <a:moveTo>
                    <a:pt x="18" y="12"/>
                  </a:moveTo>
                  <a:cubicBezTo>
                    <a:pt x="14" y="12"/>
                    <a:pt x="12" y="15"/>
                    <a:pt x="12" y="18"/>
                  </a:cubicBezTo>
                  <a:cubicBezTo>
                    <a:pt x="12" y="22"/>
                    <a:pt x="14" y="24"/>
                    <a:pt x="18" y="24"/>
                  </a:cubicBezTo>
                  <a:cubicBezTo>
                    <a:pt x="21" y="24"/>
                    <a:pt x="24" y="22"/>
                    <a:pt x="24" y="18"/>
                  </a:cubicBezTo>
                  <a:cubicBezTo>
                    <a:pt x="24" y="15"/>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55" name="Freeform 69">
              <a:extLst>
                <a:ext uri="{FF2B5EF4-FFF2-40B4-BE49-F238E27FC236}">
                  <a16:creationId xmlns:a16="http://schemas.microsoft.com/office/drawing/2014/main" id="{28869E77-2B6B-628B-FA53-1F8CA24D453F}"/>
                </a:ext>
              </a:extLst>
            </p:cNvPr>
            <p:cNvSpPr>
              <a:spLocks noEditPoints="1"/>
            </p:cNvSpPr>
            <p:nvPr/>
          </p:nvSpPr>
          <p:spPr bwMode="auto">
            <a:xfrm>
              <a:off x="7072" y="600"/>
              <a:ext cx="54" cy="52"/>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9"/>
                    <a:pt x="8" y="0"/>
                    <a:pt x="18" y="0"/>
                  </a:cubicBezTo>
                  <a:cubicBezTo>
                    <a:pt x="28" y="0"/>
                    <a:pt x="36" y="9"/>
                    <a:pt x="36" y="18"/>
                  </a:cubicBezTo>
                  <a:cubicBezTo>
                    <a:pt x="36" y="28"/>
                    <a:pt x="28" y="36"/>
                    <a:pt x="18" y="36"/>
                  </a:cubicBezTo>
                  <a:close/>
                  <a:moveTo>
                    <a:pt x="18" y="12"/>
                  </a:moveTo>
                  <a:cubicBezTo>
                    <a:pt x="14" y="12"/>
                    <a:pt x="12" y="15"/>
                    <a:pt x="12" y="18"/>
                  </a:cubicBezTo>
                  <a:cubicBezTo>
                    <a:pt x="12" y="22"/>
                    <a:pt x="14" y="24"/>
                    <a:pt x="18" y="24"/>
                  </a:cubicBezTo>
                  <a:cubicBezTo>
                    <a:pt x="21" y="24"/>
                    <a:pt x="24" y="22"/>
                    <a:pt x="24" y="18"/>
                  </a:cubicBezTo>
                  <a:cubicBezTo>
                    <a:pt x="24" y="15"/>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56" name="Freeform 70">
              <a:extLst>
                <a:ext uri="{FF2B5EF4-FFF2-40B4-BE49-F238E27FC236}">
                  <a16:creationId xmlns:a16="http://schemas.microsoft.com/office/drawing/2014/main" id="{DD26A7A5-1C7C-331C-9153-5F72C1B86B3F}"/>
                </a:ext>
              </a:extLst>
            </p:cNvPr>
            <p:cNvSpPr>
              <a:spLocks/>
            </p:cNvSpPr>
            <p:nvPr/>
          </p:nvSpPr>
          <p:spPr bwMode="auto">
            <a:xfrm>
              <a:off x="6782" y="714"/>
              <a:ext cx="99" cy="84"/>
            </a:xfrm>
            <a:custGeom>
              <a:avLst/>
              <a:gdLst>
                <a:gd name="T0" fmla="*/ 7 w 67"/>
                <a:gd name="T1" fmla="*/ 58 h 58"/>
                <a:gd name="T2" fmla="*/ 2 w 67"/>
                <a:gd name="T3" fmla="*/ 56 h 58"/>
                <a:gd name="T4" fmla="*/ 3 w 67"/>
                <a:gd name="T5" fmla="*/ 47 h 58"/>
                <a:gd name="T6" fmla="*/ 57 w 67"/>
                <a:gd name="T7" fmla="*/ 3 h 58"/>
                <a:gd name="T8" fmla="*/ 65 w 67"/>
                <a:gd name="T9" fmla="*/ 3 h 58"/>
                <a:gd name="T10" fmla="*/ 64 w 67"/>
                <a:gd name="T11" fmla="*/ 12 h 58"/>
                <a:gd name="T12" fmla="*/ 11 w 67"/>
                <a:gd name="T13" fmla="*/ 56 h 58"/>
                <a:gd name="T14" fmla="*/ 7 w 67"/>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58">
                  <a:moveTo>
                    <a:pt x="7" y="58"/>
                  </a:moveTo>
                  <a:cubicBezTo>
                    <a:pt x="5" y="58"/>
                    <a:pt x="3" y="57"/>
                    <a:pt x="2" y="56"/>
                  </a:cubicBezTo>
                  <a:cubicBezTo>
                    <a:pt x="0" y="53"/>
                    <a:pt x="0" y="49"/>
                    <a:pt x="3" y="47"/>
                  </a:cubicBezTo>
                  <a:cubicBezTo>
                    <a:pt x="57" y="3"/>
                    <a:pt x="57" y="3"/>
                    <a:pt x="57" y="3"/>
                  </a:cubicBezTo>
                  <a:cubicBezTo>
                    <a:pt x="59" y="0"/>
                    <a:pt x="63" y="1"/>
                    <a:pt x="65" y="3"/>
                  </a:cubicBezTo>
                  <a:cubicBezTo>
                    <a:pt x="67" y="6"/>
                    <a:pt x="67" y="10"/>
                    <a:pt x="64" y="12"/>
                  </a:cubicBezTo>
                  <a:cubicBezTo>
                    <a:pt x="11" y="56"/>
                    <a:pt x="11" y="56"/>
                    <a:pt x="11" y="56"/>
                  </a:cubicBezTo>
                  <a:cubicBezTo>
                    <a:pt x="10" y="57"/>
                    <a:pt x="8" y="58"/>
                    <a:pt x="7"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57" name="Freeform 71">
              <a:extLst>
                <a:ext uri="{FF2B5EF4-FFF2-40B4-BE49-F238E27FC236}">
                  <a16:creationId xmlns:a16="http://schemas.microsoft.com/office/drawing/2014/main" id="{585E407F-329D-3552-1346-416D31172E36}"/>
                </a:ext>
              </a:extLst>
            </p:cNvPr>
            <p:cNvSpPr>
              <a:spLocks/>
            </p:cNvSpPr>
            <p:nvPr/>
          </p:nvSpPr>
          <p:spPr bwMode="auto">
            <a:xfrm>
              <a:off x="6892" y="708"/>
              <a:ext cx="93" cy="44"/>
            </a:xfrm>
            <a:custGeom>
              <a:avLst/>
              <a:gdLst>
                <a:gd name="T0" fmla="*/ 57 w 63"/>
                <a:gd name="T1" fmla="*/ 30 h 30"/>
                <a:gd name="T2" fmla="*/ 55 w 63"/>
                <a:gd name="T3" fmla="*/ 29 h 30"/>
                <a:gd name="T4" fmla="*/ 5 w 63"/>
                <a:gd name="T5" fmla="*/ 13 h 30"/>
                <a:gd name="T6" fmla="*/ 1 w 63"/>
                <a:gd name="T7" fmla="*/ 5 h 30"/>
                <a:gd name="T8" fmla="*/ 9 w 63"/>
                <a:gd name="T9" fmla="*/ 2 h 30"/>
                <a:gd name="T10" fmla="*/ 58 w 63"/>
                <a:gd name="T11" fmla="*/ 18 h 30"/>
                <a:gd name="T12" fmla="*/ 62 w 63"/>
                <a:gd name="T13" fmla="*/ 26 h 30"/>
                <a:gd name="T14" fmla="*/ 57 w 63"/>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30">
                  <a:moveTo>
                    <a:pt x="57" y="30"/>
                  </a:moveTo>
                  <a:cubicBezTo>
                    <a:pt x="56" y="30"/>
                    <a:pt x="55" y="30"/>
                    <a:pt x="55" y="29"/>
                  </a:cubicBezTo>
                  <a:cubicBezTo>
                    <a:pt x="5" y="13"/>
                    <a:pt x="5" y="13"/>
                    <a:pt x="5" y="13"/>
                  </a:cubicBezTo>
                  <a:cubicBezTo>
                    <a:pt x="2" y="12"/>
                    <a:pt x="0" y="8"/>
                    <a:pt x="1" y="5"/>
                  </a:cubicBezTo>
                  <a:cubicBezTo>
                    <a:pt x="2" y="2"/>
                    <a:pt x="6" y="0"/>
                    <a:pt x="9" y="2"/>
                  </a:cubicBezTo>
                  <a:cubicBezTo>
                    <a:pt x="58" y="18"/>
                    <a:pt x="58" y="18"/>
                    <a:pt x="58" y="18"/>
                  </a:cubicBezTo>
                  <a:cubicBezTo>
                    <a:pt x="62" y="19"/>
                    <a:pt x="63" y="23"/>
                    <a:pt x="62" y="26"/>
                  </a:cubicBezTo>
                  <a:cubicBezTo>
                    <a:pt x="61" y="28"/>
                    <a:pt x="59" y="30"/>
                    <a:pt x="5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58" name="Freeform 72">
              <a:extLst>
                <a:ext uri="{FF2B5EF4-FFF2-40B4-BE49-F238E27FC236}">
                  <a16:creationId xmlns:a16="http://schemas.microsoft.com/office/drawing/2014/main" id="{09F750C4-DF1C-CCE1-E6F6-8C4D8930A7EB}"/>
                </a:ext>
              </a:extLst>
            </p:cNvPr>
            <p:cNvSpPr>
              <a:spLocks/>
            </p:cNvSpPr>
            <p:nvPr/>
          </p:nvSpPr>
          <p:spPr bwMode="auto">
            <a:xfrm>
              <a:off x="6994" y="630"/>
              <a:ext cx="103" cy="113"/>
            </a:xfrm>
            <a:custGeom>
              <a:avLst/>
              <a:gdLst>
                <a:gd name="T0" fmla="*/ 6 w 70"/>
                <a:gd name="T1" fmla="*/ 78 h 78"/>
                <a:gd name="T2" fmla="*/ 3 w 70"/>
                <a:gd name="T3" fmla="*/ 77 h 78"/>
                <a:gd name="T4" fmla="*/ 2 w 70"/>
                <a:gd name="T5" fmla="*/ 68 h 78"/>
                <a:gd name="T6" fmla="*/ 58 w 70"/>
                <a:gd name="T7" fmla="*/ 3 h 78"/>
                <a:gd name="T8" fmla="*/ 67 w 70"/>
                <a:gd name="T9" fmla="*/ 2 h 78"/>
                <a:gd name="T10" fmla="*/ 67 w 70"/>
                <a:gd name="T11" fmla="*/ 10 h 78"/>
                <a:gd name="T12" fmla="*/ 11 w 70"/>
                <a:gd name="T13" fmla="*/ 76 h 78"/>
                <a:gd name="T14" fmla="*/ 6 w 70"/>
                <a:gd name="T15" fmla="*/ 78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78">
                  <a:moveTo>
                    <a:pt x="6" y="78"/>
                  </a:moveTo>
                  <a:cubicBezTo>
                    <a:pt x="5" y="78"/>
                    <a:pt x="4" y="78"/>
                    <a:pt x="3" y="77"/>
                  </a:cubicBezTo>
                  <a:cubicBezTo>
                    <a:pt x="0" y="75"/>
                    <a:pt x="0" y="71"/>
                    <a:pt x="2" y="68"/>
                  </a:cubicBezTo>
                  <a:cubicBezTo>
                    <a:pt x="58" y="3"/>
                    <a:pt x="58" y="3"/>
                    <a:pt x="58" y="3"/>
                  </a:cubicBezTo>
                  <a:cubicBezTo>
                    <a:pt x="60" y="0"/>
                    <a:pt x="64" y="0"/>
                    <a:pt x="67" y="2"/>
                  </a:cubicBezTo>
                  <a:cubicBezTo>
                    <a:pt x="69" y="4"/>
                    <a:pt x="70" y="8"/>
                    <a:pt x="67" y="10"/>
                  </a:cubicBezTo>
                  <a:cubicBezTo>
                    <a:pt x="11" y="76"/>
                    <a:pt x="11" y="76"/>
                    <a:pt x="11" y="76"/>
                  </a:cubicBezTo>
                  <a:cubicBezTo>
                    <a:pt x="10" y="78"/>
                    <a:pt x="8" y="78"/>
                    <a:pt x="6"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59" name="Group 223">
            <a:extLst>
              <a:ext uri="{FF2B5EF4-FFF2-40B4-BE49-F238E27FC236}">
                <a16:creationId xmlns:a16="http://schemas.microsoft.com/office/drawing/2014/main" id="{F8637D2A-411D-3B81-25E3-A12175615D94}"/>
              </a:ext>
            </a:extLst>
          </p:cNvPr>
          <p:cNvGrpSpPr>
            <a:grpSpLocks noChangeAspect="1"/>
          </p:cNvGrpSpPr>
          <p:nvPr/>
        </p:nvGrpSpPr>
        <p:grpSpPr bwMode="auto">
          <a:xfrm>
            <a:off x="1285847" y="1861605"/>
            <a:ext cx="365974" cy="365120"/>
            <a:chOff x="5505" y="2992"/>
            <a:chExt cx="428" cy="427"/>
          </a:xfrm>
          <a:solidFill>
            <a:srgbClr val="0F9ED5"/>
          </a:solidFill>
        </p:grpSpPr>
        <p:sp>
          <p:nvSpPr>
            <p:cNvPr id="60" name="Freeform 224">
              <a:extLst>
                <a:ext uri="{FF2B5EF4-FFF2-40B4-BE49-F238E27FC236}">
                  <a16:creationId xmlns:a16="http://schemas.microsoft.com/office/drawing/2014/main" id="{762FC956-C221-0FBA-EAB0-B8B766CCB3AB}"/>
                </a:ext>
              </a:extLst>
            </p:cNvPr>
            <p:cNvSpPr>
              <a:spLocks/>
            </p:cNvSpPr>
            <p:nvPr/>
          </p:nvSpPr>
          <p:spPr bwMode="auto">
            <a:xfrm>
              <a:off x="5505" y="3063"/>
              <a:ext cx="373" cy="18"/>
            </a:xfrm>
            <a:custGeom>
              <a:avLst/>
              <a:gdLst>
                <a:gd name="T0" fmla="*/ 246 w 252"/>
                <a:gd name="T1" fmla="*/ 12 h 12"/>
                <a:gd name="T2" fmla="*/ 6 w 252"/>
                <a:gd name="T3" fmla="*/ 12 h 12"/>
                <a:gd name="T4" fmla="*/ 0 w 252"/>
                <a:gd name="T5" fmla="*/ 6 h 12"/>
                <a:gd name="T6" fmla="*/ 6 w 252"/>
                <a:gd name="T7" fmla="*/ 0 h 12"/>
                <a:gd name="T8" fmla="*/ 246 w 252"/>
                <a:gd name="T9" fmla="*/ 0 h 12"/>
                <a:gd name="T10" fmla="*/ 252 w 252"/>
                <a:gd name="T11" fmla="*/ 6 h 12"/>
                <a:gd name="T12" fmla="*/ 246 w 25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52" h="12">
                  <a:moveTo>
                    <a:pt x="246" y="12"/>
                  </a:moveTo>
                  <a:cubicBezTo>
                    <a:pt x="6" y="12"/>
                    <a:pt x="6" y="12"/>
                    <a:pt x="6" y="12"/>
                  </a:cubicBezTo>
                  <a:cubicBezTo>
                    <a:pt x="3" y="12"/>
                    <a:pt x="0" y="9"/>
                    <a:pt x="0" y="6"/>
                  </a:cubicBezTo>
                  <a:cubicBezTo>
                    <a:pt x="0" y="3"/>
                    <a:pt x="3" y="0"/>
                    <a:pt x="6" y="0"/>
                  </a:cubicBezTo>
                  <a:cubicBezTo>
                    <a:pt x="246" y="0"/>
                    <a:pt x="246" y="0"/>
                    <a:pt x="246" y="0"/>
                  </a:cubicBezTo>
                  <a:cubicBezTo>
                    <a:pt x="249" y="0"/>
                    <a:pt x="252" y="3"/>
                    <a:pt x="252" y="6"/>
                  </a:cubicBezTo>
                  <a:cubicBezTo>
                    <a:pt x="252" y="9"/>
                    <a:pt x="249" y="12"/>
                    <a:pt x="24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1" name="Oval 225">
              <a:extLst>
                <a:ext uri="{FF2B5EF4-FFF2-40B4-BE49-F238E27FC236}">
                  <a16:creationId xmlns:a16="http://schemas.microsoft.com/office/drawing/2014/main" id="{F06E8C87-7510-3385-0B8B-EDB0F8F8C9A9}"/>
                </a:ext>
              </a:extLst>
            </p:cNvPr>
            <p:cNvSpPr>
              <a:spLocks noChangeArrowheads="1"/>
            </p:cNvSpPr>
            <p:nvPr/>
          </p:nvSpPr>
          <p:spPr bwMode="auto">
            <a:xfrm>
              <a:off x="5559" y="3028"/>
              <a:ext cx="17" cy="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2" name="Oval 226">
              <a:extLst>
                <a:ext uri="{FF2B5EF4-FFF2-40B4-BE49-F238E27FC236}">
                  <a16:creationId xmlns:a16="http://schemas.microsoft.com/office/drawing/2014/main" id="{71890735-1B9A-1EFD-60BF-9E896E9F72CE}"/>
                </a:ext>
              </a:extLst>
            </p:cNvPr>
            <p:cNvSpPr>
              <a:spLocks noChangeArrowheads="1"/>
            </p:cNvSpPr>
            <p:nvPr/>
          </p:nvSpPr>
          <p:spPr bwMode="auto">
            <a:xfrm>
              <a:off x="5594" y="3028"/>
              <a:ext cx="18" cy="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3" name="Oval 227">
              <a:extLst>
                <a:ext uri="{FF2B5EF4-FFF2-40B4-BE49-F238E27FC236}">
                  <a16:creationId xmlns:a16="http://schemas.microsoft.com/office/drawing/2014/main" id="{6BEE04D9-B949-44F9-B801-DE3B54EA1C8B}"/>
                </a:ext>
              </a:extLst>
            </p:cNvPr>
            <p:cNvSpPr>
              <a:spLocks noChangeArrowheads="1"/>
            </p:cNvSpPr>
            <p:nvPr/>
          </p:nvSpPr>
          <p:spPr bwMode="auto">
            <a:xfrm>
              <a:off x="5630" y="3028"/>
              <a:ext cx="17" cy="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4" name="Freeform 228">
              <a:extLst>
                <a:ext uri="{FF2B5EF4-FFF2-40B4-BE49-F238E27FC236}">
                  <a16:creationId xmlns:a16="http://schemas.microsoft.com/office/drawing/2014/main" id="{8B0A6A91-1EA5-09D3-1731-48C1833CBAE9}"/>
                </a:ext>
              </a:extLst>
            </p:cNvPr>
            <p:cNvSpPr>
              <a:spLocks/>
            </p:cNvSpPr>
            <p:nvPr/>
          </p:nvSpPr>
          <p:spPr bwMode="auto">
            <a:xfrm>
              <a:off x="5505" y="2992"/>
              <a:ext cx="373" cy="302"/>
            </a:xfrm>
            <a:custGeom>
              <a:avLst/>
              <a:gdLst>
                <a:gd name="T0" fmla="*/ 114 w 252"/>
                <a:gd name="T1" fmla="*/ 204 h 204"/>
                <a:gd name="T2" fmla="*/ 30 w 252"/>
                <a:gd name="T3" fmla="*/ 204 h 204"/>
                <a:gd name="T4" fmla="*/ 0 w 252"/>
                <a:gd name="T5" fmla="*/ 174 h 204"/>
                <a:gd name="T6" fmla="*/ 0 w 252"/>
                <a:gd name="T7" fmla="*/ 30 h 204"/>
                <a:gd name="T8" fmla="*/ 30 w 252"/>
                <a:gd name="T9" fmla="*/ 0 h 204"/>
                <a:gd name="T10" fmla="*/ 222 w 252"/>
                <a:gd name="T11" fmla="*/ 0 h 204"/>
                <a:gd name="T12" fmla="*/ 252 w 252"/>
                <a:gd name="T13" fmla="*/ 30 h 204"/>
                <a:gd name="T14" fmla="*/ 252 w 252"/>
                <a:gd name="T15" fmla="*/ 126 h 204"/>
                <a:gd name="T16" fmla="*/ 246 w 252"/>
                <a:gd name="T17" fmla="*/ 132 h 204"/>
                <a:gd name="T18" fmla="*/ 240 w 252"/>
                <a:gd name="T19" fmla="*/ 126 h 204"/>
                <a:gd name="T20" fmla="*/ 240 w 252"/>
                <a:gd name="T21" fmla="*/ 30 h 204"/>
                <a:gd name="T22" fmla="*/ 222 w 252"/>
                <a:gd name="T23" fmla="*/ 12 h 204"/>
                <a:gd name="T24" fmla="*/ 30 w 252"/>
                <a:gd name="T25" fmla="*/ 12 h 204"/>
                <a:gd name="T26" fmla="*/ 12 w 252"/>
                <a:gd name="T27" fmla="*/ 30 h 204"/>
                <a:gd name="T28" fmla="*/ 12 w 252"/>
                <a:gd name="T29" fmla="*/ 174 h 204"/>
                <a:gd name="T30" fmla="*/ 30 w 252"/>
                <a:gd name="T31" fmla="*/ 192 h 204"/>
                <a:gd name="T32" fmla="*/ 114 w 252"/>
                <a:gd name="T33" fmla="*/ 192 h 204"/>
                <a:gd name="T34" fmla="*/ 120 w 252"/>
                <a:gd name="T35" fmla="*/ 198 h 204"/>
                <a:gd name="T36" fmla="*/ 114 w 252"/>
                <a:gd name="T3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04">
                  <a:moveTo>
                    <a:pt x="114" y="204"/>
                  </a:moveTo>
                  <a:cubicBezTo>
                    <a:pt x="30" y="204"/>
                    <a:pt x="30" y="204"/>
                    <a:pt x="30" y="204"/>
                  </a:cubicBezTo>
                  <a:cubicBezTo>
                    <a:pt x="13" y="204"/>
                    <a:pt x="0" y="191"/>
                    <a:pt x="0" y="174"/>
                  </a:cubicBezTo>
                  <a:cubicBezTo>
                    <a:pt x="0" y="30"/>
                    <a:pt x="0" y="30"/>
                    <a:pt x="0" y="30"/>
                  </a:cubicBezTo>
                  <a:cubicBezTo>
                    <a:pt x="0" y="13"/>
                    <a:pt x="13" y="0"/>
                    <a:pt x="30" y="0"/>
                  </a:cubicBezTo>
                  <a:cubicBezTo>
                    <a:pt x="222" y="0"/>
                    <a:pt x="222" y="0"/>
                    <a:pt x="222" y="0"/>
                  </a:cubicBezTo>
                  <a:cubicBezTo>
                    <a:pt x="238" y="0"/>
                    <a:pt x="252" y="13"/>
                    <a:pt x="252" y="30"/>
                  </a:cubicBezTo>
                  <a:cubicBezTo>
                    <a:pt x="252" y="126"/>
                    <a:pt x="252" y="126"/>
                    <a:pt x="252" y="126"/>
                  </a:cubicBezTo>
                  <a:cubicBezTo>
                    <a:pt x="252" y="129"/>
                    <a:pt x="249" y="132"/>
                    <a:pt x="246" y="132"/>
                  </a:cubicBezTo>
                  <a:cubicBezTo>
                    <a:pt x="243" y="132"/>
                    <a:pt x="240" y="129"/>
                    <a:pt x="240" y="126"/>
                  </a:cubicBezTo>
                  <a:cubicBezTo>
                    <a:pt x="240" y="30"/>
                    <a:pt x="240" y="30"/>
                    <a:pt x="240" y="30"/>
                  </a:cubicBezTo>
                  <a:cubicBezTo>
                    <a:pt x="240" y="20"/>
                    <a:pt x="232" y="12"/>
                    <a:pt x="222" y="12"/>
                  </a:cubicBezTo>
                  <a:cubicBezTo>
                    <a:pt x="30" y="12"/>
                    <a:pt x="30" y="12"/>
                    <a:pt x="30" y="12"/>
                  </a:cubicBezTo>
                  <a:cubicBezTo>
                    <a:pt x="20" y="12"/>
                    <a:pt x="12" y="20"/>
                    <a:pt x="12" y="30"/>
                  </a:cubicBezTo>
                  <a:cubicBezTo>
                    <a:pt x="12" y="174"/>
                    <a:pt x="12" y="174"/>
                    <a:pt x="12" y="174"/>
                  </a:cubicBezTo>
                  <a:cubicBezTo>
                    <a:pt x="12" y="184"/>
                    <a:pt x="20" y="192"/>
                    <a:pt x="30" y="192"/>
                  </a:cubicBezTo>
                  <a:cubicBezTo>
                    <a:pt x="114" y="192"/>
                    <a:pt x="114" y="192"/>
                    <a:pt x="114" y="192"/>
                  </a:cubicBezTo>
                  <a:cubicBezTo>
                    <a:pt x="117" y="192"/>
                    <a:pt x="120" y="195"/>
                    <a:pt x="120" y="198"/>
                  </a:cubicBezTo>
                  <a:cubicBezTo>
                    <a:pt x="120" y="201"/>
                    <a:pt x="117" y="204"/>
                    <a:pt x="114" y="2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5" name="Freeform 229">
              <a:extLst>
                <a:ext uri="{FF2B5EF4-FFF2-40B4-BE49-F238E27FC236}">
                  <a16:creationId xmlns:a16="http://schemas.microsoft.com/office/drawing/2014/main" id="{BC24717E-BBD4-BA96-51AB-2A1E4744CFCB}"/>
                </a:ext>
              </a:extLst>
            </p:cNvPr>
            <p:cNvSpPr>
              <a:spLocks noEditPoints="1"/>
            </p:cNvSpPr>
            <p:nvPr/>
          </p:nvSpPr>
          <p:spPr bwMode="auto">
            <a:xfrm>
              <a:off x="5717" y="3205"/>
              <a:ext cx="216" cy="214"/>
            </a:xfrm>
            <a:custGeom>
              <a:avLst/>
              <a:gdLst>
                <a:gd name="T0" fmla="*/ 55 w 146"/>
                <a:gd name="T1" fmla="*/ 144 h 144"/>
                <a:gd name="T2" fmla="*/ 49 w 146"/>
                <a:gd name="T3" fmla="*/ 127 h 144"/>
                <a:gd name="T4" fmla="*/ 27 w 146"/>
                <a:gd name="T5" fmla="*/ 126 h 144"/>
                <a:gd name="T6" fmla="*/ 1 w 146"/>
                <a:gd name="T7" fmla="*/ 92 h 144"/>
                <a:gd name="T8" fmla="*/ 13 w 146"/>
                <a:gd name="T9" fmla="*/ 79 h 144"/>
                <a:gd name="T10" fmla="*/ 13 w 146"/>
                <a:gd name="T11" fmla="*/ 65 h 144"/>
                <a:gd name="T12" fmla="*/ 1 w 146"/>
                <a:gd name="T13" fmla="*/ 52 h 144"/>
                <a:gd name="T14" fmla="*/ 28 w 146"/>
                <a:gd name="T15" fmla="*/ 18 h 144"/>
                <a:gd name="T16" fmla="*/ 49 w 146"/>
                <a:gd name="T17" fmla="*/ 17 h 144"/>
                <a:gd name="T18" fmla="*/ 55 w 146"/>
                <a:gd name="T19" fmla="*/ 0 h 144"/>
                <a:gd name="T20" fmla="*/ 97 w 146"/>
                <a:gd name="T21" fmla="*/ 6 h 144"/>
                <a:gd name="T22" fmla="*/ 108 w 146"/>
                <a:gd name="T23" fmla="*/ 24 h 144"/>
                <a:gd name="T24" fmla="*/ 122 w 146"/>
                <a:gd name="T25" fmla="*/ 18 h 144"/>
                <a:gd name="T26" fmla="*/ 144 w 146"/>
                <a:gd name="T27" fmla="*/ 52 h 144"/>
                <a:gd name="T28" fmla="*/ 132 w 146"/>
                <a:gd name="T29" fmla="*/ 65 h 144"/>
                <a:gd name="T30" fmla="*/ 132 w 146"/>
                <a:gd name="T31" fmla="*/ 79 h 144"/>
                <a:gd name="T32" fmla="*/ 144 w 146"/>
                <a:gd name="T33" fmla="*/ 92 h 144"/>
                <a:gd name="T34" fmla="*/ 122 w 146"/>
                <a:gd name="T35" fmla="*/ 126 h 144"/>
                <a:gd name="T36" fmla="*/ 108 w 146"/>
                <a:gd name="T37" fmla="*/ 120 h 144"/>
                <a:gd name="T38" fmla="*/ 97 w 146"/>
                <a:gd name="T39" fmla="*/ 138 h 144"/>
                <a:gd name="T40" fmla="*/ 61 w 146"/>
                <a:gd name="T41" fmla="*/ 132 h 144"/>
                <a:gd name="T42" fmla="*/ 85 w 146"/>
                <a:gd name="T43" fmla="*/ 123 h 144"/>
                <a:gd name="T44" fmla="*/ 104 w 146"/>
                <a:gd name="T45" fmla="*/ 109 h 144"/>
                <a:gd name="T46" fmla="*/ 119 w 146"/>
                <a:gd name="T47" fmla="*/ 112 h 144"/>
                <a:gd name="T48" fmla="*/ 123 w 146"/>
                <a:gd name="T49" fmla="*/ 87 h 144"/>
                <a:gd name="T50" fmla="*/ 121 w 146"/>
                <a:gd name="T51" fmla="*/ 72 h 144"/>
                <a:gd name="T52" fmla="*/ 123 w 146"/>
                <a:gd name="T53" fmla="*/ 57 h 144"/>
                <a:gd name="T54" fmla="*/ 119 w 146"/>
                <a:gd name="T55" fmla="*/ 32 h 144"/>
                <a:gd name="T56" fmla="*/ 104 w 146"/>
                <a:gd name="T57" fmla="*/ 36 h 144"/>
                <a:gd name="T58" fmla="*/ 85 w 146"/>
                <a:gd name="T59" fmla="*/ 21 h 144"/>
                <a:gd name="T60" fmla="*/ 61 w 146"/>
                <a:gd name="T61" fmla="*/ 12 h 144"/>
                <a:gd name="T62" fmla="*/ 57 w 146"/>
                <a:gd name="T63" fmla="*/ 27 h 144"/>
                <a:gd name="T64" fmla="*/ 35 w 146"/>
                <a:gd name="T65" fmla="*/ 36 h 144"/>
                <a:gd name="T66" fmla="*/ 15 w 146"/>
                <a:gd name="T67" fmla="*/ 52 h 144"/>
                <a:gd name="T68" fmla="*/ 26 w 146"/>
                <a:gd name="T69" fmla="*/ 63 h 144"/>
                <a:gd name="T70" fmla="*/ 25 w 146"/>
                <a:gd name="T71" fmla="*/ 81 h 144"/>
                <a:gd name="T72" fmla="*/ 15 w 146"/>
                <a:gd name="T73" fmla="*/ 92 h 144"/>
                <a:gd name="T74" fmla="*/ 35 w 146"/>
                <a:gd name="T75" fmla="*/ 108 h 144"/>
                <a:gd name="T76" fmla="*/ 57 w 146"/>
                <a:gd name="T77" fmla="*/ 117 h 144"/>
                <a:gd name="T78" fmla="*/ 61 w 146"/>
                <a:gd name="T79"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6" h="144">
                  <a:moveTo>
                    <a:pt x="91" y="144"/>
                  </a:moveTo>
                  <a:cubicBezTo>
                    <a:pt x="55" y="144"/>
                    <a:pt x="55" y="144"/>
                    <a:pt x="55" y="144"/>
                  </a:cubicBezTo>
                  <a:cubicBezTo>
                    <a:pt x="52" y="144"/>
                    <a:pt x="49" y="141"/>
                    <a:pt x="49" y="138"/>
                  </a:cubicBezTo>
                  <a:cubicBezTo>
                    <a:pt x="49" y="127"/>
                    <a:pt x="49" y="127"/>
                    <a:pt x="49" y="127"/>
                  </a:cubicBezTo>
                  <a:cubicBezTo>
                    <a:pt x="45" y="125"/>
                    <a:pt x="41" y="123"/>
                    <a:pt x="37" y="120"/>
                  </a:cubicBezTo>
                  <a:cubicBezTo>
                    <a:pt x="27" y="126"/>
                    <a:pt x="27" y="126"/>
                    <a:pt x="27" y="126"/>
                  </a:cubicBezTo>
                  <a:cubicBezTo>
                    <a:pt x="25" y="127"/>
                    <a:pt x="21" y="126"/>
                    <a:pt x="19" y="124"/>
                  </a:cubicBezTo>
                  <a:cubicBezTo>
                    <a:pt x="1" y="92"/>
                    <a:pt x="1" y="92"/>
                    <a:pt x="1" y="92"/>
                  </a:cubicBezTo>
                  <a:cubicBezTo>
                    <a:pt x="0" y="90"/>
                    <a:pt x="1" y="86"/>
                    <a:pt x="3" y="84"/>
                  </a:cubicBezTo>
                  <a:cubicBezTo>
                    <a:pt x="13" y="79"/>
                    <a:pt x="13" y="79"/>
                    <a:pt x="13" y="79"/>
                  </a:cubicBezTo>
                  <a:cubicBezTo>
                    <a:pt x="13" y="76"/>
                    <a:pt x="13" y="74"/>
                    <a:pt x="13" y="72"/>
                  </a:cubicBezTo>
                  <a:cubicBezTo>
                    <a:pt x="13" y="70"/>
                    <a:pt x="13" y="68"/>
                    <a:pt x="13" y="65"/>
                  </a:cubicBezTo>
                  <a:cubicBezTo>
                    <a:pt x="4" y="60"/>
                    <a:pt x="4" y="60"/>
                    <a:pt x="4" y="60"/>
                  </a:cubicBezTo>
                  <a:cubicBezTo>
                    <a:pt x="1" y="58"/>
                    <a:pt x="0" y="54"/>
                    <a:pt x="1" y="52"/>
                  </a:cubicBezTo>
                  <a:cubicBezTo>
                    <a:pt x="19" y="20"/>
                    <a:pt x="19" y="20"/>
                    <a:pt x="19" y="20"/>
                  </a:cubicBezTo>
                  <a:cubicBezTo>
                    <a:pt x="21" y="18"/>
                    <a:pt x="25" y="17"/>
                    <a:pt x="28" y="18"/>
                  </a:cubicBezTo>
                  <a:cubicBezTo>
                    <a:pt x="37" y="24"/>
                    <a:pt x="37" y="24"/>
                    <a:pt x="37" y="24"/>
                  </a:cubicBezTo>
                  <a:cubicBezTo>
                    <a:pt x="41" y="21"/>
                    <a:pt x="45" y="19"/>
                    <a:pt x="49" y="17"/>
                  </a:cubicBezTo>
                  <a:cubicBezTo>
                    <a:pt x="49" y="6"/>
                    <a:pt x="49" y="6"/>
                    <a:pt x="49" y="6"/>
                  </a:cubicBezTo>
                  <a:cubicBezTo>
                    <a:pt x="49" y="3"/>
                    <a:pt x="52" y="0"/>
                    <a:pt x="55" y="0"/>
                  </a:cubicBezTo>
                  <a:cubicBezTo>
                    <a:pt x="91" y="0"/>
                    <a:pt x="91" y="0"/>
                    <a:pt x="91" y="0"/>
                  </a:cubicBezTo>
                  <a:cubicBezTo>
                    <a:pt x="94" y="0"/>
                    <a:pt x="97" y="3"/>
                    <a:pt x="97" y="6"/>
                  </a:cubicBezTo>
                  <a:cubicBezTo>
                    <a:pt x="97" y="17"/>
                    <a:pt x="97" y="17"/>
                    <a:pt x="97" y="17"/>
                  </a:cubicBezTo>
                  <a:cubicBezTo>
                    <a:pt x="101" y="19"/>
                    <a:pt x="105" y="21"/>
                    <a:pt x="108" y="24"/>
                  </a:cubicBezTo>
                  <a:cubicBezTo>
                    <a:pt x="118" y="18"/>
                    <a:pt x="118" y="18"/>
                    <a:pt x="118" y="18"/>
                  </a:cubicBezTo>
                  <a:cubicBezTo>
                    <a:pt x="119" y="17"/>
                    <a:pt x="121" y="17"/>
                    <a:pt x="122" y="18"/>
                  </a:cubicBezTo>
                  <a:cubicBezTo>
                    <a:pt x="124" y="18"/>
                    <a:pt x="125" y="19"/>
                    <a:pt x="126" y="20"/>
                  </a:cubicBezTo>
                  <a:cubicBezTo>
                    <a:pt x="144" y="52"/>
                    <a:pt x="144" y="52"/>
                    <a:pt x="144" y="52"/>
                  </a:cubicBezTo>
                  <a:cubicBezTo>
                    <a:pt x="146" y="54"/>
                    <a:pt x="145" y="58"/>
                    <a:pt x="142" y="60"/>
                  </a:cubicBezTo>
                  <a:cubicBezTo>
                    <a:pt x="132" y="65"/>
                    <a:pt x="132" y="65"/>
                    <a:pt x="132" y="65"/>
                  </a:cubicBezTo>
                  <a:cubicBezTo>
                    <a:pt x="133" y="68"/>
                    <a:pt x="133" y="70"/>
                    <a:pt x="133" y="72"/>
                  </a:cubicBezTo>
                  <a:cubicBezTo>
                    <a:pt x="133" y="74"/>
                    <a:pt x="133" y="76"/>
                    <a:pt x="132" y="79"/>
                  </a:cubicBezTo>
                  <a:cubicBezTo>
                    <a:pt x="142" y="84"/>
                    <a:pt x="142" y="84"/>
                    <a:pt x="142" y="84"/>
                  </a:cubicBezTo>
                  <a:cubicBezTo>
                    <a:pt x="145" y="86"/>
                    <a:pt x="146" y="90"/>
                    <a:pt x="144" y="92"/>
                  </a:cubicBezTo>
                  <a:cubicBezTo>
                    <a:pt x="126" y="124"/>
                    <a:pt x="126" y="124"/>
                    <a:pt x="126" y="124"/>
                  </a:cubicBezTo>
                  <a:cubicBezTo>
                    <a:pt x="125" y="125"/>
                    <a:pt x="124" y="126"/>
                    <a:pt x="122" y="126"/>
                  </a:cubicBezTo>
                  <a:cubicBezTo>
                    <a:pt x="121" y="127"/>
                    <a:pt x="119" y="127"/>
                    <a:pt x="118" y="126"/>
                  </a:cubicBezTo>
                  <a:cubicBezTo>
                    <a:pt x="108" y="120"/>
                    <a:pt x="108" y="120"/>
                    <a:pt x="108" y="120"/>
                  </a:cubicBezTo>
                  <a:cubicBezTo>
                    <a:pt x="105" y="123"/>
                    <a:pt x="101" y="125"/>
                    <a:pt x="97" y="127"/>
                  </a:cubicBezTo>
                  <a:cubicBezTo>
                    <a:pt x="97" y="138"/>
                    <a:pt x="97" y="138"/>
                    <a:pt x="97" y="138"/>
                  </a:cubicBezTo>
                  <a:cubicBezTo>
                    <a:pt x="97" y="141"/>
                    <a:pt x="94" y="144"/>
                    <a:pt x="91" y="144"/>
                  </a:cubicBezTo>
                  <a:close/>
                  <a:moveTo>
                    <a:pt x="61" y="132"/>
                  </a:moveTo>
                  <a:cubicBezTo>
                    <a:pt x="85" y="132"/>
                    <a:pt x="85" y="132"/>
                    <a:pt x="85" y="132"/>
                  </a:cubicBezTo>
                  <a:cubicBezTo>
                    <a:pt x="85" y="123"/>
                    <a:pt x="85" y="123"/>
                    <a:pt x="85" y="123"/>
                  </a:cubicBezTo>
                  <a:cubicBezTo>
                    <a:pt x="85" y="120"/>
                    <a:pt x="86" y="118"/>
                    <a:pt x="89" y="117"/>
                  </a:cubicBezTo>
                  <a:cubicBezTo>
                    <a:pt x="94" y="115"/>
                    <a:pt x="100" y="112"/>
                    <a:pt x="104" y="109"/>
                  </a:cubicBezTo>
                  <a:cubicBezTo>
                    <a:pt x="106" y="107"/>
                    <a:pt x="109" y="107"/>
                    <a:pt x="111" y="108"/>
                  </a:cubicBezTo>
                  <a:cubicBezTo>
                    <a:pt x="119" y="112"/>
                    <a:pt x="119" y="112"/>
                    <a:pt x="119" y="112"/>
                  </a:cubicBezTo>
                  <a:cubicBezTo>
                    <a:pt x="131" y="92"/>
                    <a:pt x="131" y="92"/>
                    <a:pt x="131" y="92"/>
                  </a:cubicBezTo>
                  <a:cubicBezTo>
                    <a:pt x="123" y="87"/>
                    <a:pt x="123" y="87"/>
                    <a:pt x="123" y="87"/>
                  </a:cubicBezTo>
                  <a:cubicBezTo>
                    <a:pt x="121" y="86"/>
                    <a:pt x="119" y="83"/>
                    <a:pt x="120" y="81"/>
                  </a:cubicBezTo>
                  <a:cubicBezTo>
                    <a:pt x="120" y="78"/>
                    <a:pt x="121" y="75"/>
                    <a:pt x="121" y="72"/>
                  </a:cubicBezTo>
                  <a:cubicBezTo>
                    <a:pt x="121" y="69"/>
                    <a:pt x="120" y="66"/>
                    <a:pt x="120" y="63"/>
                  </a:cubicBezTo>
                  <a:cubicBezTo>
                    <a:pt x="119" y="61"/>
                    <a:pt x="121" y="58"/>
                    <a:pt x="123" y="57"/>
                  </a:cubicBezTo>
                  <a:cubicBezTo>
                    <a:pt x="131" y="52"/>
                    <a:pt x="131" y="52"/>
                    <a:pt x="131" y="52"/>
                  </a:cubicBezTo>
                  <a:cubicBezTo>
                    <a:pt x="119" y="32"/>
                    <a:pt x="119" y="32"/>
                    <a:pt x="119" y="32"/>
                  </a:cubicBezTo>
                  <a:cubicBezTo>
                    <a:pt x="111" y="36"/>
                    <a:pt x="111" y="36"/>
                    <a:pt x="111" y="36"/>
                  </a:cubicBezTo>
                  <a:cubicBezTo>
                    <a:pt x="109" y="37"/>
                    <a:pt x="106" y="37"/>
                    <a:pt x="104" y="36"/>
                  </a:cubicBezTo>
                  <a:cubicBezTo>
                    <a:pt x="100" y="32"/>
                    <a:pt x="94" y="29"/>
                    <a:pt x="89" y="27"/>
                  </a:cubicBezTo>
                  <a:cubicBezTo>
                    <a:pt x="86" y="26"/>
                    <a:pt x="85" y="24"/>
                    <a:pt x="85" y="21"/>
                  </a:cubicBezTo>
                  <a:cubicBezTo>
                    <a:pt x="85" y="12"/>
                    <a:pt x="85" y="12"/>
                    <a:pt x="85" y="12"/>
                  </a:cubicBezTo>
                  <a:cubicBezTo>
                    <a:pt x="61" y="12"/>
                    <a:pt x="61" y="12"/>
                    <a:pt x="61" y="12"/>
                  </a:cubicBezTo>
                  <a:cubicBezTo>
                    <a:pt x="61" y="21"/>
                    <a:pt x="61" y="21"/>
                    <a:pt x="61" y="21"/>
                  </a:cubicBezTo>
                  <a:cubicBezTo>
                    <a:pt x="61" y="24"/>
                    <a:pt x="59" y="26"/>
                    <a:pt x="57" y="27"/>
                  </a:cubicBezTo>
                  <a:cubicBezTo>
                    <a:pt x="51" y="29"/>
                    <a:pt x="46" y="32"/>
                    <a:pt x="42" y="36"/>
                  </a:cubicBezTo>
                  <a:cubicBezTo>
                    <a:pt x="40" y="37"/>
                    <a:pt x="37" y="37"/>
                    <a:pt x="35" y="36"/>
                  </a:cubicBezTo>
                  <a:cubicBezTo>
                    <a:pt x="27" y="32"/>
                    <a:pt x="27" y="32"/>
                    <a:pt x="27" y="32"/>
                  </a:cubicBezTo>
                  <a:cubicBezTo>
                    <a:pt x="15" y="52"/>
                    <a:pt x="15" y="52"/>
                    <a:pt x="15" y="52"/>
                  </a:cubicBezTo>
                  <a:cubicBezTo>
                    <a:pt x="23" y="57"/>
                    <a:pt x="23" y="57"/>
                    <a:pt x="23" y="57"/>
                  </a:cubicBezTo>
                  <a:cubicBezTo>
                    <a:pt x="25" y="58"/>
                    <a:pt x="26" y="61"/>
                    <a:pt x="26" y="63"/>
                  </a:cubicBezTo>
                  <a:cubicBezTo>
                    <a:pt x="25" y="66"/>
                    <a:pt x="25" y="69"/>
                    <a:pt x="25" y="72"/>
                  </a:cubicBezTo>
                  <a:cubicBezTo>
                    <a:pt x="25" y="75"/>
                    <a:pt x="25" y="78"/>
                    <a:pt x="25" y="81"/>
                  </a:cubicBezTo>
                  <a:cubicBezTo>
                    <a:pt x="26" y="83"/>
                    <a:pt x="25" y="86"/>
                    <a:pt x="23" y="87"/>
                  </a:cubicBezTo>
                  <a:cubicBezTo>
                    <a:pt x="15" y="92"/>
                    <a:pt x="15" y="92"/>
                    <a:pt x="15" y="92"/>
                  </a:cubicBezTo>
                  <a:cubicBezTo>
                    <a:pt x="27" y="112"/>
                    <a:pt x="27" y="112"/>
                    <a:pt x="27" y="112"/>
                  </a:cubicBezTo>
                  <a:cubicBezTo>
                    <a:pt x="35" y="108"/>
                    <a:pt x="35" y="108"/>
                    <a:pt x="35" y="108"/>
                  </a:cubicBezTo>
                  <a:cubicBezTo>
                    <a:pt x="37" y="107"/>
                    <a:pt x="40" y="107"/>
                    <a:pt x="42" y="109"/>
                  </a:cubicBezTo>
                  <a:cubicBezTo>
                    <a:pt x="46" y="112"/>
                    <a:pt x="51" y="115"/>
                    <a:pt x="57" y="117"/>
                  </a:cubicBezTo>
                  <a:cubicBezTo>
                    <a:pt x="59" y="118"/>
                    <a:pt x="61" y="120"/>
                    <a:pt x="61" y="123"/>
                  </a:cubicBezTo>
                  <a:lnTo>
                    <a:pt x="61"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6" name="Freeform 230">
              <a:extLst>
                <a:ext uri="{FF2B5EF4-FFF2-40B4-BE49-F238E27FC236}">
                  <a16:creationId xmlns:a16="http://schemas.microsoft.com/office/drawing/2014/main" id="{B1724800-D125-83FB-4BD1-F6EEDD9CE9BC}"/>
                </a:ext>
              </a:extLst>
            </p:cNvPr>
            <p:cNvSpPr>
              <a:spLocks noEditPoints="1"/>
            </p:cNvSpPr>
            <p:nvPr/>
          </p:nvSpPr>
          <p:spPr bwMode="auto">
            <a:xfrm>
              <a:off x="5781" y="3268"/>
              <a:ext cx="88" cy="88"/>
            </a:xfrm>
            <a:custGeom>
              <a:avLst/>
              <a:gdLst>
                <a:gd name="T0" fmla="*/ 30 w 60"/>
                <a:gd name="T1" fmla="*/ 60 h 60"/>
                <a:gd name="T2" fmla="*/ 0 w 60"/>
                <a:gd name="T3" fmla="*/ 30 h 60"/>
                <a:gd name="T4" fmla="*/ 30 w 60"/>
                <a:gd name="T5" fmla="*/ 0 h 60"/>
                <a:gd name="T6" fmla="*/ 60 w 60"/>
                <a:gd name="T7" fmla="*/ 30 h 60"/>
                <a:gd name="T8" fmla="*/ 30 w 60"/>
                <a:gd name="T9" fmla="*/ 60 h 60"/>
                <a:gd name="T10" fmla="*/ 30 w 60"/>
                <a:gd name="T11" fmla="*/ 12 h 60"/>
                <a:gd name="T12" fmla="*/ 12 w 60"/>
                <a:gd name="T13" fmla="*/ 30 h 60"/>
                <a:gd name="T14" fmla="*/ 30 w 60"/>
                <a:gd name="T15" fmla="*/ 48 h 60"/>
                <a:gd name="T16" fmla="*/ 48 w 60"/>
                <a:gd name="T17" fmla="*/ 30 h 60"/>
                <a:gd name="T18" fmla="*/ 30 w 60"/>
                <a:gd name="T19"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60"/>
                  </a:moveTo>
                  <a:cubicBezTo>
                    <a:pt x="13" y="60"/>
                    <a:pt x="0" y="47"/>
                    <a:pt x="0" y="30"/>
                  </a:cubicBezTo>
                  <a:cubicBezTo>
                    <a:pt x="0" y="13"/>
                    <a:pt x="13" y="0"/>
                    <a:pt x="30" y="0"/>
                  </a:cubicBezTo>
                  <a:cubicBezTo>
                    <a:pt x="46" y="0"/>
                    <a:pt x="60" y="13"/>
                    <a:pt x="60" y="30"/>
                  </a:cubicBezTo>
                  <a:cubicBezTo>
                    <a:pt x="60" y="47"/>
                    <a:pt x="46" y="60"/>
                    <a:pt x="30" y="60"/>
                  </a:cubicBezTo>
                  <a:close/>
                  <a:moveTo>
                    <a:pt x="30" y="12"/>
                  </a:moveTo>
                  <a:cubicBezTo>
                    <a:pt x="20" y="12"/>
                    <a:pt x="12" y="20"/>
                    <a:pt x="12" y="30"/>
                  </a:cubicBezTo>
                  <a:cubicBezTo>
                    <a:pt x="12" y="40"/>
                    <a:pt x="20" y="48"/>
                    <a:pt x="30" y="48"/>
                  </a:cubicBezTo>
                  <a:cubicBezTo>
                    <a:pt x="40" y="48"/>
                    <a:pt x="48" y="40"/>
                    <a:pt x="48" y="30"/>
                  </a:cubicBezTo>
                  <a:cubicBezTo>
                    <a:pt x="48" y="20"/>
                    <a:pt x="40"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79" name="Group 55">
            <a:extLst>
              <a:ext uri="{FF2B5EF4-FFF2-40B4-BE49-F238E27FC236}">
                <a16:creationId xmlns:a16="http://schemas.microsoft.com/office/drawing/2014/main" id="{9EBE31D6-E8DE-C315-30AE-675344040591}"/>
              </a:ext>
            </a:extLst>
          </p:cNvPr>
          <p:cNvGrpSpPr>
            <a:grpSpLocks noChangeAspect="1"/>
          </p:cNvGrpSpPr>
          <p:nvPr/>
        </p:nvGrpSpPr>
        <p:grpSpPr bwMode="auto">
          <a:xfrm>
            <a:off x="1502290" y="2926250"/>
            <a:ext cx="269323" cy="269321"/>
            <a:chOff x="3445" y="446"/>
            <a:chExt cx="409" cy="409"/>
          </a:xfrm>
          <a:solidFill>
            <a:srgbClr val="0F9ED5"/>
          </a:solidFill>
        </p:grpSpPr>
        <p:sp>
          <p:nvSpPr>
            <p:cNvPr id="80" name="Freeform 56">
              <a:extLst>
                <a:ext uri="{FF2B5EF4-FFF2-40B4-BE49-F238E27FC236}">
                  <a16:creationId xmlns:a16="http://schemas.microsoft.com/office/drawing/2014/main" id="{D4069788-0296-26FA-6495-18A6623F4B57}"/>
                </a:ext>
              </a:extLst>
            </p:cNvPr>
            <p:cNvSpPr>
              <a:spLocks/>
            </p:cNvSpPr>
            <p:nvPr/>
          </p:nvSpPr>
          <p:spPr bwMode="auto">
            <a:xfrm>
              <a:off x="3445" y="753"/>
              <a:ext cx="409" cy="102"/>
            </a:xfrm>
            <a:custGeom>
              <a:avLst/>
              <a:gdLst>
                <a:gd name="T0" fmla="*/ 235 w 276"/>
                <a:gd name="T1" fmla="*/ 69 h 69"/>
                <a:gd name="T2" fmla="*/ 40 w 276"/>
                <a:gd name="T3" fmla="*/ 69 h 69"/>
                <a:gd name="T4" fmla="*/ 0 w 276"/>
                <a:gd name="T5" fmla="*/ 29 h 69"/>
                <a:gd name="T6" fmla="*/ 0 w 276"/>
                <a:gd name="T7" fmla="*/ 6 h 69"/>
                <a:gd name="T8" fmla="*/ 6 w 276"/>
                <a:gd name="T9" fmla="*/ 0 h 69"/>
                <a:gd name="T10" fmla="*/ 12 w 276"/>
                <a:gd name="T11" fmla="*/ 6 h 69"/>
                <a:gd name="T12" fmla="*/ 12 w 276"/>
                <a:gd name="T13" fmla="*/ 29 h 69"/>
                <a:gd name="T14" fmla="*/ 40 w 276"/>
                <a:gd name="T15" fmla="*/ 57 h 69"/>
                <a:gd name="T16" fmla="*/ 235 w 276"/>
                <a:gd name="T17" fmla="*/ 57 h 69"/>
                <a:gd name="T18" fmla="*/ 264 w 276"/>
                <a:gd name="T19" fmla="*/ 29 h 69"/>
                <a:gd name="T20" fmla="*/ 264 w 276"/>
                <a:gd name="T21" fmla="*/ 6 h 69"/>
                <a:gd name="T22" fmla="*/ 270 w 276"/>
                <a:gd name="T23" fmla="*/ 0 h 69"/>
                <a:gd name="T24" fmla="*/ 276 w 276"/>
                <a:gd name="T25" fmla="*/ 6 h 69"/>
                <a:gd name="T26" fmla="*/ 276 w 276"/>
                <a:gd name="T27" fmla="*/ 29 h 69"/>
                <a:gd name="T28" fmla="*/ 235 w 276"/>
                <a:gd name="T2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6" h="69">
                  <a:moveTo>
                    <a:pt x="235" y="69"/>
                  </a:moveTo>
                  <a:cubicBezTo>
                    <a:pt x="40" y="69"/>
                    <a:pt x="40" y="69"/>
                    <a:pt x="40" y="69"/>
                  </a:cubicBezTo>
                  <a:cubicBezTo>
                    <a:pt x="18" y="69"/>
                    <a:pt x="0" y="51"/>
                    <a:pt x="0" y="29"/>
                  </a:cubicBezTo>
                  <a:cubicBezTo>
                    <a:pt x="0" y="6"/>
                    <a:pt x="0" y="6"/>
                    <a:pt x="0" y="6"/>
                  </a:cubicBezTo>
                  <a:cubicBezTo>
                    <a:pt x="0" y="2"/>
                    <a:pt x="3" y="0"/>
                    <a:pt x="6" y="0"/>
                  </a:cubicBezTo>
                  <a:cubicBezTo>
                    <a:pt x="9" y="0"/>
                    <a:pt x="12" y="2"/>
                    <a:pt x="12" y="6"/>
                  </a:cubicBezTo>
                  <a:cubicBezTo>
                    <a:pt x="12" y="29"/>
                    <a:pt x="12" y="29"/>
                    <a:pt x="12" y="29"/>
                  </a:cubicBezTo>
                  <a:cubicBezTo>
                    <a:pt x="12" y="44"/>
                    <a:pt x="25" y="57"/>
                    <a:pt x="40" y="57"/>
                  </a:cubicBezTo>
                  <a:cubicBezTo>
                    <a:pt x="235" y="57"/>
                    <a:pt x="235" y="57"/>
                    <a:pt x="235" y="57"/>
                  </a:cubicBezTo>
                  <a:cubicBezTo>
                    <a:pt x="251" y="57"/>
                    <a:pt x="264" y="44"/>
                    <a:pt x="264" y="29"/>
                  </a:cubicBezTo>
                  <a:cubicBezTo>
                    <a:pt x="264" y="6"/>
                    <a:pt x="264" y="6"/>
                    <a:pt x="264" y="6"/>
                  </a:cubicBezTo>
                  <a:cubicBezTo>
                    <a:pt x="264" y="2"/>
                    <a:pt x="267" y="0"/>
                    <a:pt x="270" y="0"/>
                  </a:cubicBezTo>
                  <a:cubicBezTo>
                    <a:pt x="273" y="0"/>
                    <a:pt x="276" y="2"/>
                    <a:pt x="276" y="6"/>
                  </a:cubicBezTo>
                  <a:cubicBezTo>
                    <a:pt x="276" y="29"/>
                    <a:pt x="276" y="29"/>
                    <a:pt x="276" y="29"/>
                  </a:cubicBezTo>
                  <a:cubicBezTo>
                    <a:pt x="276" y="51"/>
                    <a:pt x="258" y="69"/>
                    <a:pt x="235"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81" name="Freeform 57">
              <a:extLst>
                <a:ext uri="{FF2B5EF4-FFF2-40B4-BE49-F238E27FC236}">
                  <a16:creationId xmlns:a16="http://schemas.microsoft.com/office/drawing/2014/main" id="{856093FE-4A85-F0AD-9B4C-F85832AF3A7F}"/>
                </a:ext>
              </a:extLst>
            </p:cNvPr>
            <p:cNvSpPr>
              <a:spLocks/>
            </p:cNvSpPr>
            <p:nvPr/>
          </p:nvSpPr>
          <p:spPr bwMode="auto">
            <a:xfrm>
              <a:off x="3641" y="446"/>
              <a:ext cx="17" cy="321"/>
            </a:xfrm>
            <a:custGeom>
              <a:avLst/>
              <a:gdLst>
                <a:gd name="T0" fmla="*/ 6 w 12"/>
                <a:gd name="T1" fmla="*/ 217 h 217"/>
                <a:gd name="T2" fmla="*/ 0 w 12"/>
                <a:gd name="T3" fmla="*/ 211 h 217"/>
                <a:gd name="T4" fmla="*/ 0 w 12"/>
                <a:gd name="T5" fmla="*/ 6 h 217"/>
                <a:gd name="T6" fmla="*/ 6 w 12"/>
                <a:gd name="T7" fmla="*/ 0 h 217"/>
                <a:gd name="T8" fmla="*/ 12 w 12"/>
                <a:gd name="T9" fmla="*/ 6 h 217"/>
                <a:gd name="T10" fmla="*/ 12 w 12"/>
                <a:gd name="T11" fmla="*/ 211 h 217"/>
                <a:gd name="T12" fmla="*/ 6 w 12"/>
                <a:gd name="T13" fmla="*/ 217 h 217"/>
              </a:gdLst>
              <a:ahLst/>
              <a:cxnLst>
                <a:cxn ang="0">
                  <a:pos x="T0" y="T1"/>
                </a:cxn>
                <a:cxn ang="0">
                  <a:pos x="T2" y="T3"/>
                </a:cxn>
                <a:cxn ang="0">
                  <a:pos x="T4" y="T5"/>
                </a:cxn>
                <a:cxn ang="0">
                  <a:pos x="T6" y="T7"/>
                </a:cxn>
                <a:cxn ang="0">
                  <a:pos x="T8" y="T9"/>
                </a:cxn>
                <a:cxn ang="0">
                  <a:pos x="T10" y="T11"/>
                </a:cxn>
                <a:cxn ang="0">
                  <a:pos x="T12" y="T13"/>
                </a:cxn>
              </a:cxnLst>
              <a:rect l="0" t="0" r="r" b="b"/>
              <a:pathLst>
                <a:path w="12" h="217">
                  <a:moveTo>
                    <a:pt x="6" y="217"/>
                  </a:moveTo>
                  <a:cubicBezTo>
                    <a:pt x="3" y="217"/>
                    <a:pt x="0" y="215"/>
                    <a:pt x="0" y="211"/>
                  </a:cubicBezTo>
                  <a:cubicBezTo>
                    <a:pt x="0" y="6"/>
                    <a:pt x="0" y="6"/>
                    <a:pt x="0" y="6"/>
                  </a:cubicBezTo>
                  <a:cubicBezTo>
                    <a:pt x="0" y="3"/>
                    <a:pt x="3" y="0"/>
                    <a:pt x="6" y="0"/>
                  </a:cubicBezTo>
                  <a:cubicBezTo>
                    <a:pt x="9" y="0"/>
                    <a:pt x="12" y="3"/>
                    <a:pt x="12" y="6"/>
                  </a:cubicBezTo>
                  <a:cubicBezTo>
                    <a:pt x="12" y="211"/>
                    <a:pt x="12" y="211"/>
                    <a:pt x="12" y="211"/>
                  </a:cubicBezTo>
                  <a:cubicBezTo>
                    <a:pt x="12" y="215"/>
                    <a:pt x="9" y="217"/>
                    <a:pt x="6" y="2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82" name="Freeform 58">
              <a:extLst>
                <a:ext uri="{FF2B5EF4-FFF2-40B4-BE49-F238E27FC236}">
                  <a16:creationId xmlns:a16="http://schemas.microsoft.com/office/drawing/2014/main" id="{9EE546A9-2A9A-CBB6-70E1-7C28E07C3D0F}"/>
                </a:ext>
              </a:extLst>
            </p:cNvPr>
            <p:cNvSpPr>
              <a:spLocks/>
            </p:cNvSpPr>
            <p:nvPr/>
          </p:nvSpPr>
          <p:spPr bwMode="auto">
            <a:xfrm>
              <a:off x="3515" y="625"/>
              <a:ext cx="268" cy="142"/>
            </a:xfrm>
            <a:custGeom>
              <a:avLst/>
              <a:gdLst>
                <a:gd name="T0" fmla="*/ 91 w 181"/>
                <a:gd name="T1" fmla="*/ 96 h 96"/>
                <a:gd name="T2" fmla="*/ 87 w 181"/>
                <a:gd name="T3" fmla="*/ 95 h 96"/>
                <a:gd name="T4" fmla="*/ 3 w 181"/>
                <a:gd name="T5" fmla="*/ 11 h 96"/>
                <a:gd name="T6" fmla="*/ 3 w 181"/>
                <a:gd name="T7" fmla="*/ 2 h 96"/>
                <a:gd name="T8" fmla="*/ 11 w 181"/>
                <a:gd name="T9" fmla="*/ 2 h 96"/>
                <a:gd name="T10" fmla="*/ 91 w 181"/>
                <a:gd name="T11" fmla="*/ 82 h 96"/>
                <a:gd name="T12" fmla="*/ 171 w 181"/>
                <a:gd name="T13" fmla="*/ 2 h 96"/>
                <a:gd name="T14" fmla="*/ 179 w 181"/>
                <a:gd name="T15" fmla="*/ 2 h 96"/>
                <a:gd name="T16" fmla="*/ 179 w 181"/>
                <a:gd name="T17" fmla="*/ 11 h 96"/>
                <a:gd name="T18" fmla="*/ 95 w 181"/>
                <a:gd name="T19" fmla="*/ 95 h 96"/>
                <a:gd name="T20" fmla="*/ 91 w 181"/>
                <a:gd name="T21"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1" h="96">
                  <a:moveTo>
                    <a:pt x="91" y="96"/>
                  </a:moveTo>
                  <a:cubicBezTo>
                    <a:pt x="89" y="96"/>
                    <a:pt x="88" y="96"/>
                    <a:pt x="87" y="95"/>
                  </a:cubicBezTo>
                  <a:cubicBezTo>
                    <a:pt x="3" y="11"/>
                    <a:pt x="3" y="11"/>
                    <a:pt x="3" y="11"/>
                  </a:cubicBezTo>
                  <a:cubicBezTo>
                    <a:pt x="0" y="8"/>
                    <a:pt x="0" y="4"/>
                    <a:pt x="3" y="2"/>
                  </a:cubicBezTo>
                  <a:cubicBezTo>
                    <a:pt x="5" y="0"/>
                    <a:pt x="9" y="0"/>
                    <a:pt x="11" y="2"/>
                  </a:cubicBezTo>
                  <a:cubicBezTo>
                    <a:pt x="91" y="82"/>
                    <a:pt x="91" y="82"/>
                    <a:pt x="91" y="82"/>
                  </a:cubicBezTo>
                  <a:cubicBezTo>
                    <a:pt x="171" y="2"/>
                    <a:pt x="171" y="2"/>
                    <a:pt x="171" y="2"/>
                  </a:cubicBezTo>
                  <a:cubicBezTo>
                    <a:pt x="173" y="0"/>
                    <a:pt x="177" y="0"/>
                    <a:pt x="179" y="2"/>
                  </a:cubicBezTo>
                  <a:cubicBezTo>
                    <a:pt x="181" y="4"/>
                    <a:pt x="181" y="8"/>
                    <a:pt x="179" y="11"/>
                  </a:cubicBezTo>
                  <a:cubicBezTo>
                    <a:pt x="95" y="95"/>
                    <a:pt x="95" y="95"/>
                    <a:pt x="95" y="95"/>
                  </a:cubicBezTo>
                  <a:cubicBezTo>
                    <a:pt x="94" y="96"/>
                    <a:pt x="92" y="96"/>
                    <a:pt x="91"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85" name="Group 4">
            <a:extLst>
              <a:ext uri="{FF2B5EF4-FFF2-40B4-BE49-F238E27FC236}">
                <a16:creationId xmlns:a16="http://schemas.microsoft.com/office/drawing/2014/main" id="{91DDDBAF-915D-7C68-DA6F-33A9CDC60211}"/>
              </a:ext>
            </a:extLst>
          </p:cNvPr>
          <p:cNvGrpSpPr>
            <a:grpSpLocks noChangeAspect="1"/>
          </p:cNvGrpSpPr>
          <p:nvPr/>
        </p:nvGrpSpPr>
        <p:grpSpPr bwMode="auto">
          <a:xfrm>
            <a:off x="1554541" y="5247426"/>
            <a:ext cx="295755" cy="296481"/>
            <a:chOff x="359" y="448"/>
            <a:chExt cx="408" cy="409"/>
          </a:xfrm>
          <a:solidFill>
            <a:srgbClr val="0F9ED5"/>
          </a:solidFill>
        </p:grpSpPr>
        <p:sp>
          <p:nvSpPr>
            <p:cNvPr id="86" name="Freeform 5">
              <a:extLst>
                <a:ext uri="{FF2B5EF4-FFF2-40B4-BE49-F238E27FC236}">
                  <a16:creationId xmlns:a16="http://schemas.microsoft.com/office/drawing/2014/main" id="{EB109411-44ED-F851-B37C-0E050B289351}"/>
                </a:ext>
              </a:extLst>
            </p:cNvPr>
            <p:cNvSpPr>
              <a:spLocks noEditPoints="1"/>
            </p:cNvSpPr>
            <p:nvPr/>
          </p:nvSpPr>
          <p:spPr bwMode="auto">
            <a:xfrm>
              <a:off x="359" y="448"/>
              <a:ext cx="408" cy="409"/>
            </a:xfrm>
            <a:custGeom>
              <a:avLst/>
              <a:gdLst>
                <a:gd name="T0" fmla="*/ 138 w 276"/>
                <a:gd name="T1" fmla="*/ 276 h 276"/>
                <a:gd name="T2" fmla="*/ 0 w 276"/>
                <a:gd name="T3" fmla="*/ 138 h 276"/>
                <a:gd name="T4" fmla="*/ 138 w 276"/>
                <a:gd name="T5" fmla="*/ 0 h 276"/>
                <a:gd name="T6" fmla="*/ 276 w 276"/>
                <a:gd name="T7" fmla="*/ 138 h 276"/>
                <a:gd name="T8" fmla="*/ 138 w 276"/>
                <a:gd name="T9" fmla="*/ 276 h 276"/>
                <a:gd name="T10" fmla="*/ 138 w 276"/>
                <a:gd name="T11" fmla="*/ 12 h 276"/>
                <a:gd name="T12" fmla="*/ 12 w 276"/>
                <a:gd name="T13" fmla="*/ 138 h 276"/>
                <a:gd name="T14" fmla="*/ 138 w 276"/>
                <a:gd name="T15" fmla="*/ 264 h 276"/>
                <a:gd name="T16" fmla="*/ 264 w 276"/>
                <a:gd name="T17" fmla="*/ 138 h 276"/>
                <a:gd name="T18" fmla="*/ 138 w 276"/>
                <a:gd name="T19" fmla="*/ 12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 h="276">
                  <a:moveTo>
                    <a:pt x="138" y="276"/>
                  </a:moveTo>
                  <a:cubicBezTo>
                    <a:pt x="62" y="276"/>
                    <a:pt x="0" y="214"/>
                    <a:pt x="0" y="138"/>
                  </a:cubicBezTo>
                  <a:cubicBezTo>
                    <a:pt x="0" y="62"/>
                    <a:pt x="62" y="0"/>
                    <a:pt x="138" y="0"/>
                  </a:cubicBezTo>
                  <a:cubicBezTo>
                    <a:pt x="214" y="0"/>
                    <a:pt x="276" y="62"/>
                    <a:pt x="276" y="138"/>
                  </a:cubicBezTo>
                  <a:cubicBezTo>
                    <a:pt x="276" y="214"/>
                    <a:pt x="214" y="276"/>
                    <a:pt x="138" y="276"/>
                  </a:cubicBezTo>
                  <a:close/>
                  <a:moveTo>
                    <a:pt x="138" y="12"/>
                  </a:moveTo>
                  <a:cubicBezTo>
                    <a:pt x="69" y="12"/>
                    <a:pt x="12" y="68"/>
                    <a:pt x="12" y="138"/>
                  </a:cubicBezTo>
                  <a:cubicBezTo>
                    <a:pt x="12" y="207"/>
                    <a:pt x="69" y="264"/>
                    <a:pt x="138" y="264"/>
                  </a:cubicBezTo>
                  <a:cubicBezTo>
                    <a:pt x="208" y="264"/>
                    <a:pt x="264" y="207"/>
                    <a:pt x="264" y="138"/>
                  </a:cubicBezTo>
                  <a:cubicBezTo>
                    <a:pt x="264" y="68"/>
                    <a:pt x="208"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87" name="Freeform 6">
              <a:extLst>
                <a:ext uri="{FF2B5EF4-FFF2-40B4-BE49-F238E27FC236}">
                  <a16:creationId xmlns:a16="http://schemas.microsoft.com/office/drawing/2014/main" id="{62B665AB-8721-4F59-6617-E0DDF68CFD51}"/>
                </a:ext>
              </a:extLst>
            </p:cNvPr>
            <p:cNvSpPr>
              <a:spLocks/>
            </p:cNvSpPr>
            <p:nvPr/>
          </p:nvSpPr>
          <p:spPr bwMode="auto">
            <a:xfrm>
              <a:off x="501" y="546"/>
              <a:ext cx="124" cy="177"/>
            </a:xfrm>
            <a:custGeom>
              <a:avLst/>
              <a:gdLst>
                <a:gd name="T0" fmla="*/ 42 w 84"/>
                <a:gd name="T1" fmla="*/ 120 h 120"/>
                <a:gd name="T2" fmla="*/ 36 w 84"/>
                <a:gd name="T3" fmla="*/ 114 h 120"/>
                <a:gd name="T4" fmla="*/ 36 w 84"/>
                <a:gd name="T5" fmla="*/ 78 h 120"/>
                <a:gd name="T6" fmla="*/ 42 w 84"/>
                <a:gd name="T7" fmla="*/ 72 h 120"/>
                <a:gd name="T8" fmla="*/ 72 w 84"/>
                <a:gd name="T9" fmla="*/ 42 h 120"/>
                <a:gd name="T10" fmla="*/ 42 w 84"/>
                <a:gd name="T11" fmla="*/ 12 h 120"/>
                <a:gd name="T12" fmla="*/ 12 w 84"/>
                <a:gd name="T13" fmla="*/ 42 h 120"/>
                <a:gd name="T14" fmla="*/ 6 w 84"/>
                <a:gd name="T15" fmla="*/ 48 h 120"/>
                <a:gd name="T16" fmla="*/ 0 w 84"/>
                <a:gd name="T17" fmla="*/ 42 h 120"/>
                <a:gd name="T18" fmla="*/ 42 w 84"/>
                <a:gd name="T19" fmla="*/ 0 h 120"/>
                <a:gd name="T20" fmla="*/ 84 w 84"/>
                <a:gd name="T21" fmla="*/ 42 h 120"/>
                <a:gd name="T22" fmla="*/ 48 w 84"/>
                <a:gd name="T23" fmla="*/ 83 h 120"/>
                <a:gd name="T24" fmla="*/ 48 w 84"/>
                <a:gd name="T25" fmla="*/ 114 h 120"/>
                <a:gd name="T26" fmla="*/ 42 w 84"/>
                <a:gd name="T2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4" h="120">
                  <a:moveTo>
                    <a:pt x="42" y="120"/>
                  </a:moveTo>
                  <a:cubicBezTo>
                    <a:pt x="39" y="120"/>
                    <a:pt x="36" y="117"/>
                    <a:pt x="36" y="114"/>
                  </a:cubicBezTo>
                  <a:cubicBezTo>
                    <a:pt x="36" y="78"/>
                    <a:pt x="36" y="78"/>
                    <a:pt x="36" y="78"/>
                  </a:cubicBezTo>
                  <a:cubicBezTo>
                    <a:pt x="36" y="75"/>
                    <a:pt x="39" y="72"/>
                    <a:pt x="42" y="72"/>
                  </a:cubicBezTo>
                  <a:cubicBezTo>
                    <a:pt x="59" y="72"/>
                    <a:pt x="72" y="58"/>
                    <a:pt x="72" y="42"/>
                  </a:cubicBezTo>
                  <a:cubicBezTo>
                    <a:pt x="72" y="25"/>
                    <a:pt x="59" y="12"/>
                    <a:pt x="42" y="12"/>
                  </a:cubicBezTo>
                  <a:cubicBezTo>
                    <a:pt x="26" y="12"/>
                    <a:pt x="12" y="25"/>
                    <a:pt x="12" y="42"/>
                  </a:cubicBezTo>
                  <a:cubicBezTo>
                    <a:pt x="12" y="45"/>
                    <a:pt x="10" y="48"/>
                    <a:pt x="6" y="48"/>
                  </a:cubicBezTo>
                  <a:cubicBezTo>
                    <a:pt x="3" y="48"/>
                    <a:pt x="0" y="45"/>
                    <a:pt x="0" y="42"/>
                  </a:cubicBezTo>
                  <a:cubicBezTo>
                    <a:pt x="0" y="19"/>
                    <a:pt x="19" y="0"/>
                    <a:pt x="42" y="0"/>
                  </a:cubicBezTo>
                  <a:cubicBezTo>
                    <a:pt x="65" y="0"/>
                    <a:pt x="84" y="19"/>
                    <a:pt x="84" y="42"/>
                  </a:cubicBezTo>
                  <a:cubicBezTo>
                    <a:pt x="84" y="63"/>
                    <a:pt x="69" y="80"/>
                    <a:pt x="48" y="83"/>
                  </a:cubicBezTo>
                  <a:cubicBezTo>
                    <a:pt x="48" y="114"/>
                    <a:pt x="48" y="114"/>
                    <a:pt x="48" y="114"/>
                  </a:cubicBezTo>
                  <a:cubicBezTo>
                    <a:pt x="48" y="117"/>
                    <a:pt x="46" y="120"/>
                    <a:pt x="42"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88" name="Freeform 7">
              <a:extLst>
                <a:ext uri="{FF2B5EF4-FFF2-40B4-BE49-F238E27FC236}">
                  <a16:creationId xmlns:a16="http://schemas.microsoft.com/office/drawing/2014/main" id="{26CDCB45-7679-8763-4A29-9E44718CDA2C}"/>
                </a:ext>
              </a:extLst>
            </p:cNvPr>
            <p:cNvSpPr>
              <a:spLocks noEditPoints="1"/>
            </p:cNvSpPr>
            <p:nvPr/>
          </p:nvSpPr>
          <p:spPr bwMode="auto">
            <a:xfrm>
              <a:off x="545" y="741"/>
              <a:ext cx="36" cy="36"/>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 name="T14" fmla="*/ 18 w 24"/>
                <a:gd name="T15" fmla="*/ 12 h 24"/>
                <a:gd name="T16" fmla="*/ 12 w 24"/>
                <a:gd name="T1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4">
                  <a:moveTo>
                    <a:pt x="12" y="24"/>
                  </a:moveTo>
                  <a:cubicBezTo>
                    <a:pt x="6" y="24"/>
                    <a:pt x="0" y="18"/>
                    <a:pt x="0" y="12"/>
                  </a:cubicBezTo>
                  <a:cubicBezTo>
                    <a:pt x="0" y="5"/>
                    <a:pt x="6" y="0"/>
                    <a:pt x="12" y="0"/>
                  </a:cubicBezTo>
                  <a:cubicBezTo>
                    <a:pt x="19" y="0"/>
                    <a:pt x="24" y="5"/>
                    <a:pt x="24" y="12"/>
                  </a:cubicBezTo>
                  <a:cubicBezTo>
                    <a:pt x="24" y="18"/>
                    <a:pt x="19" y="24"/>
                    <a:pt x="12" y="24"/>
                  </a:cubicBezTo>
                  <a:close/>
                  <a:moveTo>
                    <a:pt x="12" y="12"/>
                  </a:moveTo>
                  <a:cubicBezTo>
                    <a:pt x="12" y="12"/>
                    <a:pt x="12" y="12"/>
                    <a:pt x="12" y="12"/>
                  </a:cubicBezTo>
                  <a:cubicBezTo>
                    <a:pt x="18" y="12"/>
                    <a:pt x="18" y="12"/>
                    <a:pt x="18" y="12"/>
                  </a:cubicBezTo>
                  <a:lnTo>
                    <a:pt x="1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89" name="Group 77">
            <a:extLst>
              <a:ext uri="{FF2B5EF4-FFF2-40B4-BE49-F238E27FC236}">
                <a16:creationId xmlns:a16="http://schemas.microsoft.com/office/drawing/2014/main" id="{1124444E-279E-00BC-795D-F80BFD09F5AB}"/>
              </a:ext>
            </a:extLst>
          </p:cNvPr>
          <p:cNvGrpSpPr>
            <a:grpSpLocks noChangeAspect="1"/>
          </p:cNvGrpSpPr>
          <p:nvPr/>
        </p:nvGrpSpPr>
        <p:grpSpPr bwMode="auto">
          <a:xfrm>
            <a:off x="1472397" y="3681891"/>
            <a:ext cx="346089" cy="295851"/>
            <a:chOff x="3613" y="1954"/>
            <a:chExt cx="434" cy="371"/>
          </a:xfrm>
          <a:solidFill>
            <a:srgbClr val="0F9ED5"/>
          </a:solidFill>
        </p:grpSpPr>
        <p:sp>
          <p:nvSpPr>
            <p:cNvPr id="90" name="Freeform 78">
              <a:extLst>
                <a:ext uri="{FF2B5EF4-FFF2-40B4-BE49-F238E27FC236}">
                  <a16:creationId xmlns:a16="http://schemas.microsoft.com/office/drawing/2014/main" id="{7A7C562F-1D83-FFB8-F619-C366EFA072EB}"/>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91" name="Freeform 79">
              <a:extLst>
                <a:ext uri="{FF2B5EF4-FFF2-40B4-BE49-F238E27FC236}">
                  <a16:creationId xmlns:a16="http://schemas.microsoft.com/office/drawing/2014/main" id="{12939CBC-74BE-2FA7-8577-90D04D1417D4}"/>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92" name="Freeform 80">
              <a:extLst>
                <a:ext uri="{FF2B5EF4-FFF2-40B4-BE49-F238E27FC236}">
                  <a16:creationId xmlns:a16="http://schemas.microsoft.com/office/drawing/2014/main" id="{C9193535-903A-CFBC-AF8A-F4A9C161F09B}"/>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sp>
        <p:nvSpPr>
          <p:cNvPr id="94" name="TextBox 93">
            <a:extLst>
              <a:ext uri="{FF2B5EF4-FFF2-40B4-BE49-F238E27FC236}">
                <a16:creationId xmlns:a16="http://schemas.microsoft.com/office/drawing/2014/main" id="{3EAE881B-FAD2-DAC6-10F2-FEF3D3250D91}"/>
              </a:ext>
            </a:extLst>
          </p:cNvPr>
          <p:cNvSpPr txBox="1"/>
          <p:nvPr/>
        </p:nvSpPr>
        <p:spPr>
          <a:xfrm>
            <a:off x="1367500" y="815439"/>
            <a:ext cx="2367023" cy="307777"/>
          </a:xfrm>
          <a:prstGeom prst="rect">
            <a:avLst/>
          </a:prstGeom>
          <a:solidFill>
            <a:schemeClr val="bg1"/>
          </a:solidFill>
        </p:spPr>
        <p:txBody>
          <a:bodyPr wrap="square">
            <a:spAutoFit/>
          </a:bodyPr>
          <a:lstStyle/>
          <a:p>
            <a:pPr algn="ctr" eaLnBrk="0" fontAlgn="base" hangingPunct="0">
              <a:spcBef>
                <a:spcPts val="600"/>
              </a:spcBef>
              <a:spcAft>
                <a:spcPts val="300"/>
              </a:spcAft>
            </a:pPr>
            <a:r>
              <a:rPr lang="en-US" altLang="en-US" sz="1400" b="1" dirty="0">
                <a:latin typeface="+mj-lt"/>
              </a:rPr>
              <a:t>Observability Data Flow</a:t>
            </a:r>
          </a:p>
        </p:txBody>
      </p:sp>
      <p:grpSp>
        <p:nvGrpSpPr>
          <p:cNvPr id="15" name="Group 226">
            <a:extLst>
              <a:ext uri="{FF2B5EF4-FFF2-40B4-BE49-F238E27FC236}">
                <a16:creationId xmlns:a16="http://schemas.microsoft.com/office/drawing/2014/main" id="{F18F2E63-2169-E59B-C779-7D3BFB332625}"/>
              </a:ext>
            </a:extLst>
          </p:cNvPr>
          <p:cNvGrpSpPr>
            <a:grpSpLocks noChangeAspect="1"/>
          </p:cNvGrpSpPr>
          <p:nvPr/>
        </p:nvGrpSpPr>
        <p:grpSpPr bwMode="auto">
          <a:xfrm>
            <a:off x="980509" y="4589625"/>
            <a:ext cx="252491" cy="276606"/>
            <a:chOff x="2437" y="456"/>
            <a:chExt cx="356" cy="390"/>
          </a:xfrm>
          <a:solidFill>
            <a:srgbClr val="0F9ED5"/>
          </a:solidFill>
          <a:effectLst/>
        </p:grpSpPr>
        <p:sp>
          <p:nvSpPr>
            <p:cNvPr id="18" name="Freeform 227">
              <a:extLst>
                <a:ext uri="{FF2B5EF4-FFF2-40B4-BE49-F238E27FC236}">
                  <a16:creationId xmlns:a16="http://schemas.microsoft.com/office/drawing/2014/main" id="{17ED9121-E832-78C3-44F8-26A292FA74AD}"/>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 name="Freeform 228">
              <a:extLst>
                <a:ext uri="{FF2B5EF4-FFF2-40B4-BE49-F238E27FC236}">
                  <a16:creationId xmlns:a16="http://schemas.microsoft.com/office/drawing/2014/main" id="{95DF26D6-08A9-C77B-6A72-0FED992C1C70}"/>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 name="Freeform 229">
              <a:extLst>
                <a:ext uri="{FF2B5EF4-FFF2-40B4-BE49-F238E27FC236}">
                  <a16:creationId xmlns:a16="http://schemas.microsoft.com/office/drawing/2014/main" id="{5D4F5AA8-AAAB-C065-40E3-EAE422966306}"/>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8" name="Freeform 230">
              <a:extLst>
                <a:ext uri="{FF2B5EF4-FFF2-40B4-BE49-F238E27FC236}">
                  <a16:creationId xmlns:a16="http://schemas.microsoft.com/office/drawing/2014/main" id="{1888E171-132A-735C-42D2-A41598209A73}"/>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21" name="Rectangle: Rounded Corners 20">
            <a:extLst>
              <a:ext uri="{FF2B5EF4-FFF2-40B4-BE49-F238E27FC236}">
                <a16:creationId xmlns:a16="http://schemas.microsoft.com/office/drawing/2014/main" id="{90ACFA35-56FB-022A-7BCE-BFE773776FDD}"/>
              </a:ext>
            </a:extLst>
          </p:cNvPr>
          <p:cNvSpPr/>
          <p:nvPr/>
        </p:nvSpPr>
        <p:spPr>
          <a:xfrm>
            <a:off x="2007486" y="1817056"/>
            <a:ext cx="1246908" cy="234615"/>
          </a:xfrm>
          <a:prstGeom prst="roundRect">
            <a:avLst>
              <a:gd name="adj" fmla="val 4396"/>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1000" dirty="0">
                <a:solidFill>
                  <a:schemeClr val="bg1"/>
                </a:solidFill>
              </a:rPr>
              <a:t>Libraries/Packages</a:t>
            </a:r>
          </a:p>
        </p:txBody>
      </p:sp>
    </p:spTree>
    <p:extLst>
      <p:ext uri="{BB962C8B-B14F-4D97-AF65-F5344CB8AC3E}">
        <p14:creationId xmlns:p14="http://schemas.microsoft.com/office/powerpoint/2010/main" val="2455830220"/>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C5704B-7506-6988-C7F2-6B2B2DAFBDD5}"/>
              </a:ext>
            </a:extLst>
          </p:cNvPr>
          <p:cNvSpPr>
            <a:spLocks noGrp="1"/>
          </p:cNvSpPr>
          <p:nvPr>
            <p:ph type="title"/>
          </p:nvPr>
        </p:nvSpPr>
        <p:spPr/>
        <p:txBody>
          <a:bodyPr/>
          <a:lstStyle/>
          <a:p>
            <a:r>
              <a:rPr lang="en-US" dirty="0" err="1"/>
              <a:t>OpenTelemetry</a:t>
            </a:r>
            <a:r>
              <a:rPr lang="en-US" dirty="0"/>
              <a:t> (</a:t>
            </a:r>
            <a:r>
              <a:rPr lang="en-US" dirty="0" err="1"/>
              <a:t>OTel</a:t>
            </a:r>
            <a:r>
              <a:rPr lang="en-US" dirty="0"/>
              <a:t>) Introduction</a:t>
            </a:r>
          </a:p>
        </p:txBody>
      </p:sp>
      <p:sp>
        <p:nvSpPr>
          <p:cNvPr id="3" name="Text Placeholder 2">
            <a:extLst>
              <a:ext uri="{FF2B5EF4-FFF2-40B4-BE49-F238E27FC236}">
                <a16:creationId xmlns:a16="http://schemas.microsoft.com/office/drawing/2014/main" id="{2E9595EF-E832-1BCF-E0AF-1FC0BF82BF1B}"/>
              </a:ext>
            </a:extLst>
          </p:cNvPr>
          <p:cNvSpPr>
            <a:spLocks noGrp="1"/>
          </p:cNvSpPr>
          <p:nvPr>
            <p:ph type="body" sz="quarter" idx="11"/>
          </p:nvPr>
        </p:nvSpPr>
        <p:spPr/>
        <p:txBody>
          <a:bodyPr/>
          <a:lstStyle/>
          <a:p>
            <a:r>
              <a:rPr lang="en-US" dirty="0" err="1"/>
              <a:t>OpenTelemetry</a:t>
            </a:r>
            <a:r>
              <a:rPr lang="en-US" dirty="0"/>
              <a:t> (</a:t>
            </a:r>
            <a:r>
              <a:rPr lang="en-US" dirty="0" err="1"/>
              <a:t>OTel</a:t>
            </a:r>
            <a:r>
              <a:rPr lang="en-US" dirty="0"/>
              <a:t>) is a vendor-neutral, open-source observability framework that unifies the collection, processing, and export of telemetry data (traces, metrics, and logs) through a single SDK and set of APIs. </a:t>
            </a:r>
            <a:r>
              <a:rPr lang="en-US" dirty="0" err="1"/>
              <a:t>OTel</a:t>
            </a:r>
            <a:r>
              <a:rPr lang="en-US" dirty="0"/>
              <a:t> separates instrumentation from backend analysis. Applications instrument once using </a:t>
            </a:r>
            <a:r>
              <a:rPr lang="en-US" dirty="0" err="1"/>
              <a:t>OTel</a:t>
            </a:r>
            <a:r>
              <a:rPr lang="en-US" dirty="0"/>
              <a:t> APIs/SDKs, then export to any compatible backend (Jaeger, Zipkin, Prometheus, Datadog, AWS X-Ray, etc.) without code changes. </a:t>
            </a:r>
          </a:p>
          <a:p>
            <a:endParaRPr lang="en-US" dirty="0"/>
          </a:p>
        </p:txBody>
      </p:sp>
      <p:sp>
        <p:nvSpPr>
          <p:cNvPr id="6" name="TextBox 5">
            <a:extLst>
              <a:ext uri="{FF2B5EF4-FFF2-40B4-BE49-F238E27FC236}">
                <a16:creationId xmlns:a16="http://schemas.microsoft.com/office/drawing/2014/main" id="{F651088A-E971-22E1-8DFE-2E7E26A7A1B2}"/>
              </a:ext>
            </a:extLst>
          </p:cNvPr>
          <p:cNvSpPr txBox="1"/>
          <p:nvPr/>
        </p:nvSpPr>
        <p:spPr>
          <a:xfrm>
            <a:off x="330855" y="1820960"/>
            <a:ext cx="11530289" cy="4572000"/>
          </a:xfrm>
          <a:prstGeom prst="rect">
            <a:avLst/>
          </a:prstGeom>
          <a:noFill/>
        </p:spPr>
        <p:txBody>
          <a:bodyPr wrap="square" numCol="2" spcCol="182880">
            <a:noAutofit/>
          </a:bodyPr>
          <a:lstStyle/>
          <a:p>
            <a:pPr>
              <a:spcBef>
                <a:spcPts val="600"/>
              </a:spcBef>
            </a:pPr>
            <a:r>
              <a:rPr lang="en-US" sz="1400" b="1" dirty="0">
                <a:solidFill>
                  <a:srgbClr val="0F9ED5"/>
                </a:solidFill>
              </a:rPr>
              <a:t>Core Value Proposition</a:t>
            </a:r>
          </a:p>
          <a:p>
            <a:pPr marL="171450" indent="-171450">
              <a:buFont typeface="Arial" panose="020B0604020202020204" pitchFamily="34" charset="0"/>
              <a:buChar char="•"/>
            </a:pPr>
            <a:r>
              <a:rPr lang="en-US" sz="1200" b="1" dirty="0"/>
              <a:t>Standardization:</a:t>
            </a:r>
            <a:r>
              <a:rPr lang="en-US" sz="1200" dirty="0"/>
              <a:t> Single instrumentation approach across languages and vendors.</a:t>
            </a:r>
          </a:p>
          <a:p>
            <a:pPr marL="171450" indent="-171450">
              <a:buFont typeface="Arial" panose="020B0604020202020204" pitchFamily="34" charset="0"/>
              <a:buChar char="•"/>
            </a:pPr>
            <a:r>
              <a:rPr lang="en-US" sz="1200" b="1" dirty="0"/>
              <a:t>Context propagation:</a:t>
            </a:r>
            <a:r>
              <a:rPr lang="en-US" sz="1200" dirty="0"/>
              <a:t> Automatic correlation of traces, metrics, and logs through shared context.</a:t>
            </a:r>
          </a:p>
          <a:p>
            <a:pPr marL="171450" indent="-171450">
              <a:buFont typeface="Arial" panose="020B0604020202020204" pitchFamily="34" charset="0"/>
              <a:buChar char="•"/>
            </a:pPr>
            <a:r>
              <a:rPr lang="en-US" sz="1200" b="1" dirty="0"/>
              <a:t>Flexibility:</a:t>
            </a:r>
            <a:r>
              <a:rPr lang="en-US" sz="1200" dirty="0"/>
              <a:t> Switch observability backends without changing application code.</a:t>
            </a:r>
          </a:p>
          <a:p>
            <a:pPr marL="171450" indent="-171450">
              <a:buFont typeface="Arial" panose="020B0604020202020204" pitchFamily="34" charset="0"/>
              <a:buChar char="•"/>
            </a:pPr>
            <a:r>
              <a:rPr lang="en-US" sz="1200" b="1" dirty="0"/>
              <a:t>Rich ecosystem:</a:t>
            </a:r>
            <a:r>
              <a:rPr lang="en-US" sz="1200" dirty="0"/>
              <a:t> Auto-instrumentation for popular frameworks (Flask, </a:t>
            </a:r>
            <a:r>
              <a:rPr lang="en-US" sz="1200" dirty="0" err="1"/>
              <a:t>FastAPI</a:t>
            </a:r>
            <a:r>
              <a:rPr lang="en-US" sz="1200" dirty="0"/>
              <a:t>, boto3, </a:t>
            </a:r>
            <a:r>
              <a:rPr lang="en-US" sz="1200" dirty="0" err="1"/>
              <a:t>LangChain</a:t>
            </a:r>
            <a:r>
              <a:rPr lang="en-US" sz="1200" dirty="0"/>
              <a:t>, etc.).</a:t>
            </a:r>
          </a:p>
          <a:p>
            <a:pPr marL="171450" indent="-171450">
              <a:buFont typeface="Arial" panose="020B0604020202020204" pitchFamily="34" charset="0"/>
              <a:buChar char="•"/>
            </a:pPr>
            <a:r>
              <a:rPr lang="en-US" sz="1200" b="1" dirty="0"/>
              <a:t>Performance:</a:t>
            </a:r>
            <a:r>
              <a:rPr lang="en-US" sz="1200" dirty="0"/>
              <a:t> Efficient batching, sampling, and async export with minimal overhead.</a:t>
            </a:r>
            <a:endParaRPr lang="en-US" sz="1200" b="1" dirty="0">
              <a:solidFill>
                <a:schemeClr val="accent1"/>
              </a:solidFill>
            </a:endParaRPr>
          </a:p>
          <a:p>
            <a:pPr>
              <a:spcBef>
                <a:spcPts val="600"/>
              </a:spcBef>
              <a:buNone/>
            </a:pPr>
            <a:r>
              <a:rPr lang="en-US" sz="1400" b="1" dirty="0">
                <a:solidFill>
                  <a:srgbClr val="0F9ED5"/>
                </a:solidFill>
              </a:rPr>
              <a:t>Context Propagation</a:t>
            </a:r>
          </a:p>
          <a:p>
            <a:pPr>
              <a:spcBef>
                <a:spcPts val="300"/>
              </a:spcBef>
              <a:spcAft>
                <a:spcPts val="300"/>
              </a:spcAft>
              <a:buNone/>
            </a:pPr>
            <a:r>
              <a:rPr lang="en-US" sz="1200" dirty="0" err="1"/>
              <a:t>OTel</a:t>
            </a:r>
            <a:r>
              <a:rPr lang="en-US" sz="1200" dirty="0"/>
              <a:t> automatically injects trace/span IDs into:</a:t>
            </a:r>
          </a:p>
          <a:p>
            <a:pPr marL="171450" indent="-171450" algn="l">
              <a:buFont typeface="Arial" panose="020B0604020202020204" pitchFamily="34" charset="0"/>
              <a:buChar char="•"/>
            </a:pPr>
            <a:r>
              <a:rPr lang="en-US" sz="1200" b="0" i="0" dirty="0">
                <a:effectLst/>
              </a:rPr>
              <a:t>HTTP headers for cross-service calls.</a:t>
            </a:r>
          </a:p>
          <a:p>
            <a:pPr marL="171450" indent="-171450" algn="l">
              <a:buFont typeface="Arial" panose="020B0604020202020204" pitchFamily="34" charset="0"/>
              <a:buChar char="•"/>
            </a:pPr>
            <a:r>
              <a:rPr lang="en-US" sz="1200" b="0" i="0" dirty="0">
                <a:effectLst/>
              </a:rPr>
              <a:t>Message queue attributes (SQS, Kafka).</a:t>
            </a:r>
          </a:p>
          <a:p>
            <a:pPr marL="171450" indent="-171450" algn="l">
              <a:buFont typeface="Arial" panose="020B0604020202020204" pitchFamily="34" charset="0"/>
              <a:buChar char="•"/>
            </a:pPr>
            <a:r>
              <a:rPr lang="en-US" sz="1200" b="0" i="0" dirty="0">
                <a:effectLst/>
              </a:rPr>
              <a:t>Database queries via instrumentation.</a:t>
            </a:r>
          </a:p>
          <a:p>
            <a:pPr marL="171450" indent="-171450" algn="l">
              <a:buFont typeface="Arial" panose="020B0604020202020204" pitchFamily="34" charset="0"/>
              <a:buChar char="•"/>
            </a:pPr>
            <a:r>
              <a:rPr lang="en-US" sz="1200" b="0" i="0" dirty="0">
                <a:effectLst/>
              </a:rPr>
              <a:t>This creates end-to-end request flow visibility without manual correlation.</a:t>
            </a:r>
          </a:p>
          <a:p>
            <a:pPr>
              <a:spcBef>
                <a:spcPts val="600"/>
              </a:spcBef>
            </a:pPr>
            <a:r>
              <a:rPr lang="en-US" sz="1400" b="1" dirty="0">
                <a:solidFill>
                  <a:srgbClr val="0F9ED5"/>
                </a:solidFill>
              </a:rPr>
              <a:t>Sampling</a:t>
            </a:r>
          </a:p>
          <a:p>
            <a:pPr>
              <a:spcBef>
                <a:spcPts val="300"/>
              </a:spcBef>
              <a:spcAft>
                <a:spcPts val="300"/>
              </a:spcAft>
            </a:pPr>
            <a:r>
              <a:rPr lang="en-US" sz="1200" dirty="0"/>
              <a:t>Controls telemetry volume and cost:</a:t>
            </a:r>
          </a:p>
          <a:p>
            <a:pPr marL="171450" indent="-171450">
              <a:buFont typeface="Arial" panose="020B0604020202020204" pitchFamily="34" charset="0"/>
              <a:buChar char="•"/>
            </a:pPr>
            <a:r>
              <a:rPr lang="en-US" sz="1200" b="1" dirty="0"/>
              <a:t>Head-based:</a:t>
            </a:r>
            <a:r>
              <a:rPr lang="en-US" sz="1200" dirty="0"/>
              <a:t> Decide at trace start (e.g., sample 10% of requests).</a:t>
            </a:r>
          </a:p>
          <a:p>
            <a:pPr marL="171450" indent="-171450">
              <a:buFont typeface="Arial" panose="020B0604020202020204" pitchFamily="34" charset="0"/>
              <a:buChar char="•"/>
            </a:pPr>
            <a:r>
              <a:rPr lang="en-US" sz="1200" b="1" dirty="0"/>
              <a:t>Tail-based:</a:t>
            </a:r>
            <a:r>
              <a:rPr lang="en-US" sz="1200" dirty="0"/>
              <a:t> Decide after trace completion (e.g., keep all errors, sample successes).</a:t>
            </a:r>
          </a:p>
          <a:p>
            <a:pPr>
              <a:spcBef>
                <a:spcPts val="600"/>
              </a:spcBef>
            </a:pPr>
            <a:r>
              <a:rPr lang="en-US" sz="1400" b="1" dirty="0">
                <a:solidFill>
                  <a:srgbClr val="0F9ED5"/>
                </a:solidFill>
              </a:rPr>
              <a:t>Auto-Instrumentation</a:t>
            </a:r>
          </a:p>
          <a:p>
            <a:pPr>
              <a:spcBef>
                <a:spcPts val="300"/>
              </a:spcBef>
              <a:spcAft>
                <a:spcPts val="300"/>
              </a:spcAft>
            </a:pPr>
            <a:r>
              <a:rPr lang="en-US" sz="1200" dirty="0"/>
              <a:t>Libraries exist to automatically instrument popular frameworks:</a:t>
            </a:r>
          </a:p>
          <a:p>
            <a:pPr marL="171450" indent="-171450">
              <a:buFont typeface="Arial" panose="020B0604020202020204" pitchFamily="34" charset="0"/>
              <a:buChar char="•"/>
            </a:pPr>
            <a:r>
              <a:rPr lang="en-US" sz="1200" b="1" dirty="0"/>
              <a:t>HTTP:</a:t>
            </a:r>
            <a:r>
              <a:rPr lang="en-US" sz="1200" dirty="0"/>
              <a:t> requests, </a:t>
            </a:r>
            <a:r>
              <a:rPr lang="en-US" sz="1200" dirty="0" err="1"/>
              <a:t>httpx</a:t>
            </a:r>
            <a:r>
              <a:rPr lang="en-US" sz="1200" dirty="0"/>
              <a:t>, </a:t>
            </a:r>
            <a:r>
              <a:rPr lang="en-US" sz="1200" dirty="0" err="1"/>
              <a:t>aiohttp</a:t>
            </a:r>
            <a:r>
              <a:rPr lang="en-US" sz="1200" dirty="0"/>
              <a:t>.</a:t>
            </a:r>
          </a:p>
          <a:p>
            <a:pPr marL="171450" indent="-171450">
              <a:buFont typeface="Arial" panose="020B0604020202020204" pitchFamily="34" charset="0"/>
              <a:buChar char="•"/>
            </a:pPr>
            <a:r>
              <a:rPr lang="en-US" sz="1200" b="1" dirty="0"/>
              <a:t>AWS SDK:</a:t>
            </a:r>
            <a:r>
              <a:rPr lang="en-US" sz="1200" dirty="0"/>
              <a:t> boto3 (automatically traces S3, DynamoDB, and Bedrock calls).</a:t>
            </a:r>
          </a:p>
          <a:p>
            <a:pPr marL="171450" indent="-171450">
              <a:buFont typeface="Arial" panose="020B0604020202020204" pitchFamily="34" charset="0"/>
              <a:buChar char="•"/>
            </a:pPr>
            <a:r>
              <a:rPr lang="en-US" sz="1200" b="1" dirty="0"/>
              <a:t>Databases:</a:t>
            </a:r>
            <a:r>
              <a:rPr lang="en-US" sz="1200" dirty="0"/>
              <a:t> psycopg2, </a:t>
            </a:r>
            <a:r>
              <a:rPr lang="en-US" sz="1200" dirty="0" err="1"/>
              <a:t>SQLAlchemy</a:t>
            </a:r>
            <a:r>
              <a:rPr lang="en-US" sz="1200" dirty="0"/>
              <a:t>, </a:t>
            </a:r>
            <a:r>
              <a:rPr lang="en-US" sz="1200" dirty="0" err="1"/>
              <a:t>pymongo</a:t>
            </a:r>
            <a:r>
              <a:rPr lang="en-US" sz="1200" dirty="0"/>
              <a:t>.</a:t>
            </a:r>
          </a:p>
          <a:p>
            <a:pPr marL="171450" indent="-171450">
              <a:buFont typeface="Arial" panose="020B0604020202020204" pitchFamily="34" charset="0"/>
              <a:buChar char="•"/>
            </a:pPr>
            <a:r>
              <a:rPr lang="en-US" sz="1200" b="1" dirty="0"/>
              <a:t>AI/ML:</a:t>
            </a:r>
            <a:r>
              <a:rPr lang="en-US" sz="1200" dirty="0"/>
              <a:t> </a:t>
            </a:r>
            <a:r>
              <a:rPr lang="en-US" sz="1200" dirty="0" err="1"/>
              <a:t>LangChain</a:t>
            </a:r>
            <a:r>
              <a:rPr lang="en-US" sz="1200" dirty="0"/>
              <a:t>, </a:t>
            </a:r>
            <a:r>
              <a:rPr lang="en-US" sz="1200" dirty="0" err="1"/>
              <a:t>LlamaIndex</a:t>
            </a:r>
            <a:r>
              <a:rPr lang="en-US" sz="1200" dirty="0"/>
              <a:t>.</a:t>
            </a:r>
          </a:p>
          <a:p>
            <a:pPr marL="171450" indent="-171450">
              <a:buFont typeface="Arial" panose="020B0604020202020204" pitchFamily="34" charset="0"/>
              <a:buChar char="•"/>
            </a:pPr>
            <a:r>
              <a:rPr lang="en-US" sz="1200" b="1" dirty="0"/>
              <a:t>Messaging:</a:t>
            </a:r>
            <a:r>
              <a:rPr lang="en-US" sz="1200" dirty="0"/>
              <a:t> Celery, Kafka, SQS.</a:t>
            </a:r>
          </a:p>
          <a:p>
            <a:pPr>
              <a:spcBef>
                <a:spcPts val="600"/>
              </a:spcBef>
              <a:buNone/>
            </a:pPr>
            <a:r>
              <a:rPr lang="en-US" sz="1400" b="1" dirty="0">
                <a:solidFill>
                  <a:srgbClr val="0F9ED5"/>
                </a:solidFill>
              </a:rPr>
              <a:t>The </a:t>
            </a:r>
            <a:r>
              <a:rPr lang="en-US" sz="1400" b="1" dirty="0" err="1">
                <a:solidFill>
                  <a:srgbClr val="0F9ED5"/>
                </a:solidFill>
              </a:rPr>
              <a:t>OTel</a:t>
            </a:r>
            <a:r>
              <a:rPr lang="en-US" sz="1400" b="1" dirty="0">
                <a:solidFill>
                  <a:srgbClr val="0F9ED5"/>
                </a:solidFill>
              </a:rPr>
              <a:t> Collector</a:t>
            </a:r>
          </a:p>
          <a:p>
            <a:pPr>
              <a:spcBef>
                <a:spcPts val="300"/>
              </a:spcBef>
              <a:spcAft>
                <a:spcPts val="300"/>
              </a:spcAft>
              <a:buNone/>
            </a:pPr>
            <a:r>
              <a:rPr lang="en-US" sz="1200" dirty="0"/>
              <a:t>A standalone agent or gateway designed for:</a:t>
            </a:r>
          </a:p>
          <a:p>
            <a:pPr marL="228600" indent="-228600" algn="l">
              <a:buFont typeface="+mj-lt"/>
              <a:buAutoNum type="arabicPeriod"/>
            </a:pPr>
            <a:r>
              <a:rPr lang="en-US" sz="1200" b="1" i="0" dirty="0">
                <a:effectLst/>
              </a:rPr>
              <a:t>Receiving</a:t>
            </a:r>
            <a:r>
              <a:rPr lang="en-US" sz="1200" b="0" i="0" dirty="0">
                <a:effectLst/>
              </a:rPr>
              <a:t> telemetry from applications.</a:t>
            </a:r>
          </a:p>
          <a:p>
            <a:pPr marL="228600" indent="-228600" algn="l">
              <a:buFont typeface="+mj-lt"/>
              <a:buAutoNum type="arabicPeriod"/>
            </a:pPr>
            <a:r>
              <a:rPr lang="en-US" sz="1200" b="1" i="0" dirty="0">
                <a:effectLst/>
              </a:rPr>
              <a:t>Processing</a:t>
            </a:r>
            <a:r>
              <a:rPr lang="en-US" sz="1200" b="0" i="0" dirty="0">
                <a:effectLst/>
              </a:rPr>
              <a:t> data (filtering, sampling, enrichment).</a:t>
            </a:r>
          </a:p>
          <a:p>
            <a:pPr marL="228600" indent="-228600" algn="l">
              <a:buFont typeface="+mj-lt"/>
              <a:buAutoNum type="arabicPeriod"/>
            </a:pPr>
            <a:r>
              <a:rPr lang="en-US" sz="1200" b="1" i="0" dirty="0">
                <a:effectLst/>
              </a:rPr>
              <a:t>Exporting</a:t>
            </a:r>
            <a:r>
              <a:rPr lang="en-US" sz="1200" b="0" i="0" dirty="0">
                <a:effectLst/>
              </a:rPr>
              <a:t> to multiple backends simultaneously (e.g., CloudWatch + </a:t>
            </a:r>
            <a:r>
              <a:rPr lang="en-US" sz="1200" b="0" i="0" dirty="0" err="1">
                <a:effectLst/>
              </a:rPr>
              <a:t>DataDog</a:t>
            </a:r>
            <a:r>
              <a:rPr lang="en-US" sz="1200" b="0" i="0" dirty="0">
                <a:effectLst/>
              </a:rPr>
              <a:t> + S3).</a:t>
            </a:r>
          </a:p>
          <a:p>
            <a:pPr marL="228600" indent="-228600" algn="l">
              <a:buFont typeface="+mj-lt"/>
              <a:buAutoNum type="arabicPeriod"/>
            </a:pPr>
            <a:r>
              <a:rPr lang="en-US" sz="1200" b="1" i="0" dirty="0">
                <a:effectLst/>
              </a:rPr>
              <a:t>Protocol Translation</a:t>
            </a:r>
            <a:r>
              <a:rPr lang="en-US" sz="1200" b="0" i="0" dirty="0">
                <a:effectLst/>
              </a:rPr>
              <a:t> and buffering.</a:t>
            </a:r>
          </a:p>
          <a:p>
            <a:pPr algn="l">
              <a:spcBef>
                <a:spcPts val="600"/>
              </a:spcBef>
              <a:buNone/>
            </a:pPr>
            <a:r>
              <a:rPr lang="en-US" sz="1400" b="1" i="0" dirty="0">
                <a:solidFill>
                  <a:srgbClr val="0F9ED5"/>
                </a:solidFill>
                <a:effectLst/>
              </a:rPr>
              <a:t>Semantic Conventions</a:t>
            </a:r>
          </a:p>
          <a:p>
            <a:pPr algn="l">
              <a:spcBef>
                <a:spcPts val="300"/>
              </a:spcBef>
              <a:spcAft>
                <a:spcPts val="300"/>
              </a:spcAft>
              <a:buNone/>
            </a:pPr>
            <a:r>
              <a:rPr lang="en-US" sz="1200" b="0" i="0" dirty="0" err="1">
                <a:effectLst/>
              </a:rPr>
              <a:t>OTel</a:t>
            </a:r>
            <a:r>
              <a:rPr lang="en-US" sz="1200" b="0" i="0" dirty="0">
                <a:effectLst/>
              </a:rPr>
              <a:t> enforces </a:t>
            </a:r>
            <a:r>
              <a:rPr lang="en-US" sz="1200" b="1" i="0" dirty="0">
                <a:effectLst/>
              </a:rPr>
              <a:t>standardized attribute names </a:t>
            </a:r>
            <a:r>
              <a:rPr lang="en-US" sz="1200" b="0" i="0" dirty="0">
                <a:effectLst/>
              </a:rPr>
              <a:t>for common scenarios to ensure consistency:</a:t>
            </a:r>
          </a:p>
          <a:p>
            <a:pPr marL="171450" indent="-171450" algn="l">
              <a:buFont typeface="Arial" panose="020B0604020202020204" pitchFamily="34" charset="0"/>
              <a:buChar char="•"/>
            </a:pPr>
            <a:r>
              <a:rPr lang="en-US" sz="1200" b="1" i="0" dirty="0">
                <a:effectLst/>
              </a:rPr>
              <a:t>HTTP:</a:t>
            </a:r>
            <a:r>
              <a:rPr lang="en-US" sz="1200" b="0" i="0" dirty="0">
                <a:effectLst/>
              </a:rPr>
              <a:t> </a:t>
            </a:r>
            <a:r>
              <a:rPr lang="en-US" sz="1200" b="0" i="0" dirty="0" err="1">
                <a:effectLst/>
              </a:rPr>
              <a:t>http.method</a:t>
            </a:r>
            <a:r>
              <a:rPr lang="en-US" sz="1200" b="0" i="0" dirty="0">
                <a:effectLst/>
              </a:rPr>
              <a:t>, </a:t>
            </a:r>
            <a:r>
              <a:rPr lang="en-US" sz="1200" b="0" i="0" dirty="0" err="1">
                <a:effectLst/>
              </a:rPr>
              <a:t>http.status_code</a:t>
            </a:r>
            <a:r>
              <a:rPr lang="en-US" sz="1200" b="0" i="0" dirty="0">
                <a:effectLst/>
              </a:rPr>
              <a:t>, http.url.</a:t>
            </a:r>
          </a:p>
          <a:p>
            <a:pPr marL="171450" indent="-171450" algn="l">
              <a:buFont typeface="Arial" panose="020B0604020202020204" pitchFamily="34" charset="0"/>
              <a:buChar char="•"/>
            </a:pPr>
            <a:r>
              <a:rPr lang="en-US" sz="1200" b="1" i="0" dirty="0">
                <a:effectLst/>
              </a:rPr>
              <a:t>Database:</a:t>
            </a:r>
            <a:r>
              <a:rPr lang="en-US" sz="1200" b="0" i="0" dirty="0">
                <a:effectLst/>
              </a:rPr>
              <a:t> </a:t>
            </a:r>
            <a:r>
              <a:rPr lang="en-US" sz="1200" b="0" i="0" dirty="0" err="1">
                <a:effectLst/>
              </a:rPr>
              <a:t>db.system</a:t>
            </a:r>
            <a:r>
              <a:rPr lang="en-US" sz="1200" b="0" i="0" dirty="0">
                <a:effectLst/>
              </a:rPr>
              <a:t>, </a:t>
            </a:r>
            <a:r>
              <a:rPr lang="en-US" sz="1200" b="0" i="0" dirty="0" err="1">
                <a:effectLst/>
              </a:rPr>
              <a:t>db.statement</a:t>
            </a:r>
            <a:r>
              <a:rPr lang="en-US" sz="1200" b="0" i="0" dirty="0">
                <a:effectLst/>
              </a:rPr>
              <a:t>.</a:t>
            </a:r>
          </a:p>
          <a:p>
            <a:pPr marL="171450" indent="-171450" algn="l">
              <a:buFont typeface="Arial" panose="020B0604020202020204" pitchFamily="34" charset="0"/>
              <a:buChar char="•"/>
            </a:pPr>
            <a:r>
              <a:rPr lang="en-US" sz="1200" b="1" i="0" dirty="0">
                <a:effectLst/>
              </a:rPr>
              <a:t>Messaging:</a:t>
            </a:r>
            <a:r>
              <a:rPr lang="en-US" sz="1200" b="0" i="0" dirty="0">
                <a:effectLst/>
              </a:rPr>
              <a:t> </a:t>
            </a:r>
            <a:r>
              <a:rPr lang="en-US" sz="1200" b="0" i="0" dirty="0" err="1">
                <a:effectLst/>
              </a:rPr>
              <a:t>messaging.system</a:t>
            </a:r>
            <a:r>
              <a:rPr lang="en-US" sz="1200" b="0" i="0" dirty="0">
                <a:effectLst/>
              </a:rPr>
              <a:t>, </a:t>
            </a:r>
            <a:r>
              <a:rPr lang="en-US" sz="1200" b="0" i="0" dirty="0" err="1">
                <a:effectLst/>
              </a:rPr>
              <a:t>messaging.destination</a:t>
            </a:r>
            <a:r>
              <a:rPr lang="en-US" sz="1200" b="0" i="0" dirty="0">
                <a:effectLst/>
              </a:rPr>
              <a:t>.</a:t>
            </a:r>
          </a:p>
        </p:txBody>
      </p:sp>
    </p:spTree>
    <p:extLst>
      <p:ext uri="{BB962C8B-B14F-4D97-AF65-F5344CB8AC3E}">
        <p14:creationId xmlns:p14="http://schemas.microsoft.com/office/powerpoint/2010/main" val="3826203397"/>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82C976-663F-A5C8-66D9-BB1C37A259ED}"/>
            </a:ext>
          </a:extLst>
        </p:cNvPr>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CDCFC3EB-B330-B217-5B6B-990B551F984D}"/>
              </a:ext>
            </a:extLst>
          </p:cNvPr>
          <p:cNvSpPr/>
          <p:nvPr/>
        </p:nvSpPr>
        <p:spPr>
          <a:xfrm>
            <a:off x="7440770" y="1422007"/>
            <a:ext cx="2725963" cy="717550"/>
          </a:xfrm>
          <a:prstGeom prst="roundRect">
            <a:avLst>
              <a:gd name="adj" fmla="val 7817"/>
            </a:avLst>
          </a:prstGeom>
          <a:solidFill>
            <a:srgbClr val="93DAF7"/>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91440" rtlCol="0" anchor="t"/>
          <a:lstStyle/>
          <a:p>
            <a:pPr algn="ctr"/>
            <a:r>
              <a:rPr lang="en-US" sz="1000" b="1" dirty="0">
                <a:solidFill>
                  <a:schemeClr val="tx1"/>
                </a:solidFill>
              </a:rPr>
              <a:t>Observability Backend</a:t>
            </a:r>
          </a:p>
        </p:txBody>
      </p:sp>
      <p:sp>
        <p:nvSpPr>
          <p:cNvPr id="11" name="Rectangle: Rounded Corners 10">
            <a:extLst>
              <a:ext uri="{FF2B5EF4-FFF2-40B4-BE49-F238E27FC236}">
                <a16:creationId xmlns:a16="http://schemas.microsoft.com/office/drawing/2014/main" id="{EE41E404-324A-11AE-524F-9767C250BC76}"/>
              </a:ext>
            </a:extLst>
          </p:cNvPr>
          <p:cNvSpPr/>
          <p:nvPr/>
        </p:nvSpPr>
        <p:spPr>
          <a:xfrm>
            <a:off x="4137111" y="1413891"/>
            <a:ext cx="3178091" cy="717550"/>
          </a:xfrm>
          <a:prstGeom prst="roundRect">
            <a:avLst>
              <a:gd name="adj" fmla="val 7817"/>
            </a:avLst>
          </a:prstGeom>
          <a:solidFill>
            <a:srgbClr val="93DAF7"/>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91440" rtlCol="0" anchor="t"/>
          <a:lstStyle/>
          <a:p>
            <a:pPr algn="ctr"/>
            <a:r>
              <a:rPr lang="en-US" sz="1000" b="1" dirty="0" err="1">
                <a:solidFill>
                  <a:schemeClr val="tx1"/>
                </a:solidFill>
              </a:rPr>
              <a:t>OTel</a:t>
            </a:r>
            <a:r>
              <a:rPr lang="en-US" sz="1000" b="1" dirty="0">
                <a:solidFill>
                  <a:schemeClr val="tx1"/>
                </a:solidFill>
              </a:rPr>
              <a:t> Collector</a:t>
            </a:r>
          </a:p>
        </p:txBody>
      </p:sp>
      <p:sp>
        <p:nvSpPr>
          <p:cNvPr id="10" name="Rectangle: Rounded Corners 9">
            <a:extLst>
              <a:ext uri="{FF2B5EF4-FFF2-40B4-BE49-F238E27FC236}">
                <a16:creationId xmlns:a16="http://schemas.microsoft.com/office/drawing/2014/main" id="{1EAEC1E4-D909-CB05-47FA-8B0C478317FF}"/>
              </a:ext>
            </a:extLst>
          </p:cNvPr>
          <p:cNvSpPr/>
          <p:nvPr/>
        </p:nvSpPr>
        <p:spPr>
          <a:xfrm>
            <a:off x="2082804" y="1403350"/>
            <a:ext cx="1896533" cy="717550"/>
          </a:xfrm>
          <a:prstGeom prst="roundRect">
            <a:avLst>
              <a:gd name="adj" fmla="val 7817"/>
            </a:avLst>
          </a:prstGeom>
          <a:solidFill>
            <a:srgbClr val="93DAF7"/>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91440" rtlCol="0" anchor="t"/>
          <a:lstStyle/>
          <a:p>
            <a:pPr algn="ctr"/>
            <a:r>
              <a:rPr lang="en-US" sz="1000" b="1" dirty="0">
                <a:solidFill>
                  <a:schemeClr val="tx1"/>
                </a:solidFill>
              </a:rPr>
              <a:t>Application</a:t>
            </a:r>
          </a:p>
        </p:txBody>
      </p:sp>
      <p:sp>
        <p:nvSpPr>
          <p:cNvPr id="9" name="Arrow: Pentagon 8">
            <a:extLst>
              <a:ext uri="{FF2B5EF4-FFF2-40B4-BE49-F238E27FC236}">
                <a16:creationId xmlns:a16="http://schemas.microsoft.com/office/drawing/2014/main" id="{45C977D3-9242-2112-E7AD-D5724F24B861}"/>
              </a:ext>
            </a:extLst>
          </p:cNvPr>
          <p:cNvSpPr/>
          <p:nvPr/>
        </p:nvSpPr>
        <p:spPr>
          <a:xfrm>
            <a:off x="6407474" y="1657229"/>
            <a:ext cx="1231733" cy="372778"/>
          </a:xfrm>
          <a:prstGeom prst="homePlate">
            <a:avLst/>
          </a:prstGeom>
          <a:solidFill>
            <a:srgbClr val="CAEDF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b="1" dirty="0">
                <a:solidFill>
                  <a:schemeClr val="tx1"/>
                </a:solidFill>
              </a:rPr>
              <a:t>Export</a:t>
            </a:r>
          </a:p>
        </p:txBody>
      </p:sp>
      <p:sp>
        <p:nvSpPr>
          <p:cNvPr id="8" name="Arrow: Pentagon 7">
            <a:extLst>
              <a:ext uri="{FF2B5EF4-FFF2-40B4-BE49-F238E27FC236}">
                <a16:creationId xmlns:a16="http://schemas.microsoft.com/office/drawing/2014/main" id="{CF188EFE-EBEB-A4E5-401D-43ED2E54A5A6}"/>
              </a:ext>
            </a:extLst>
          </p:cNvPr>
          <p:cNvSpPr/>
          <p:nvPr/>
        </p:nvSpPr>
        <p:spPr>
          <a:xfrm>
            <a:off x="5377124" y="1657229"/>
            <a:ext cx="1231733" cy="372778"/>
          </a:xfrm>
          <a:prstGeom prst="homePlate">
            <a:avLst/>
          </a:prstGeom>
          <a:solidFill>
            <a:srgbClr val="CAEDF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b="1" dirty="0">
                <a:solidFill>
                  <a:schemeClr val="tx1"/>
                </a:solidFill>
              </a:rPr>
              <a:t>Process</a:t>
            </a:r>
          </a:p>
        </p:txBody>
      </p:sp>
      <p:sp>
        <p:nvSpPr>
          <p:cNvPr id="7" name="Arrow: Pentagon 6">
            <a:extLst>
              <a:ext uri="{FF2B5EF4-FFF2-40B4-BE49-F238E27FC236}">
                <a16:creationId xmlns:a16="http://schemas.microsoft.com/office/drawing/2014/main" id="{F3706AC9-1CCB-9430-2375-892366E1A77E}"/>
              </a:ext>
            </a:extLst>
          </p:cNvPr>
          <p:cNvSpPr/>
          <p:nvPr/>
        </p:nvSpPr>
        <p:spPr>
          <a:xfrm>
            <a:off x="4321379" y="1657229"/>
            <a:ext cx="1231733" cy="372778"/>
          </a:xfrm>
          <a:prstGeom prst="homePlate">
            <a:avLst/>
          </a:prstGeom>
          <a:solidFill>
            <a:srgbClr val="CAEDF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b="1" dirty="0">
                <a:solidFill>
                  <a:schemeClr val="tx1"/>
                </a:solidFill>
              </a:rPr>
              <a:t>Receive</a:t>
            </a:r>
          </a:p>
        </p:txBody>
      </p:sp>
      <p:sp>
        <p:nvSpPr>
          <p:cNvPr id="5" name="Arrow: Pentagon 4">
            <a:extLst>
              <a:ext uri="{FF2B5EF4-FFF2-40B4-BE49-F238E27FC236}">
                <a16:creationId xmlns:a16="http://schemas.microsoft.com/office/drawing/2014/main" id="{26406B76-ACF8-41CC-E1F9-0511CEA65449}"/>
              </a:ext>
            </a:extLst>
          </p:cNvPr>
          <p:cNvSpPr/>
          <p:nvPr/>
        </p:nvSpPr>
        <p:spPr>
          <a:xfrm>
            <a:off x="3141706" y="1657229"/>
            <a:ext cx="1119757" cy="372778"/>
          </a:xfrm>
          <a:prstGeom prst="homePlate">
            <a:avLst/>
          </a:prstGeom>
          <a:solidFill>
            <a:srgbClr val="CAEDF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b="1" dirty="0">
                <a:solidFill>
                  <a:schemeClr val="tx1"/>
                </a:solidFill>
              </a:rPr>
              <a:t>Emit</a:t>
            </a:r>
          </a:p>
          <a:p>
            <a:pPr algn="ctr"/>
            <a:r>
              <a:rPr lang="en-US" sz="1000" b="1" dirty="0">
                <a:solidFill>
                  <a:schemeClr val="tx1"/>
                </a:solidFill>
              </a:rPr>
              <a:t>(OTLP)</a:t>
            </a:r>
          </a:p>
        </p:txBody>
      </p:sp>
      <p:sp>
        <p:nvSpPr>
          <p:cNvPr id="2" name="Title 1">
            <a:extLst>
              <a:ext uri="{FF2B5EF4-FFF2-40B4-BE49-F238E27FC236}">
                <a16:creationId xmlns:a16="http://schemas.microsoft.com/office/drawing/2014/main" id="{32DDFDEF-2A5E-1CB8-C7F3-9D78DADA4EA9}"/>
              </a:ext>
            </a:extLst>
          </p:cNvPr>
          <p:cNvSpPr>
            <a:spLocks noGrp="1"/>
          </p:cNvSpPr>
          <p:nvPr>
            <p:ph type="title"/>
          </p:nvPr>
        </p:nvSpPr>
        <p:spPr/>
        <p:txBody>
          <a:bodyPr/>
          <a:lstStyle/>
          <a:p>
            <a:r>
              <a:rPr lang="en-US" dirty="0" err="1"/>
              <a:t>OTel</a:t>
            </a:r>
            <a:r>
              <a:rPr lang="en-US" dirty="0"/>
              <a:t> Components</a:t>
            </a:r>
          </a:p>
        </p:txBody>
      </p:sp>
      <p:sp>
        <p:nvSpPr>
          <p:cNvPr id="17" name="Text Placeholder 16">
            <a:extLst>
              <a:ext uri="{FF2B5EF4-FFF2-40B4-BE49-F238E27FC236}">
                <a16:creationId xmlns:a16="http://schemas.microsoft.com/office/drawing/2014/main" id="{8848C650-3D7D-FB51-5BF2-9866EF5F5CB9}"/>
              </a:ext>
            </a:extLst>
          </p:cNvPr>
          <p:cNvSpPr>
            <a:spLocks noGrp="1"/>
          </p:cNvSpPr>
          <p:nvPr>
            <p:ph type="body" sz="quarter" idx="11"/>
          </p:nvPr>
        </p:nvSpPr>
        <p:spPr/>
        <p:txBody>
          <a:bodyPr/>
          <a:lstStyle/>
          <a:p>
            <a:r>
              <a:rPr lang="en-US" dirty="0" err="1"/>
              <a:t>OpenTelemetry</a:t>
            </a:r>
            <a:r>
              <a:rPr lang="en-US" dirty="0"/>
              <a:t> provides an </a:t>
            </a:r>
            <a:r>
              <a:rPr lang="en-US" b="1" dirty="0"/>
              <a:t>API </a:t>
            </a:r>
            <a:r>
              <a:rPr lang="en-US" dirty="0"/>
              <a:t>and an </a:t>
            </a:r>
            <a:r>
              <a:rPr lang="en-US" b="1" dirty="0"/>
              <a:t>SDK </a:t>
            </a:r>
            <a:r>
              <a:rPr lang="en-US" dirty="0"/>
              <a:t>that can be used to instrument code. It also provides </a:t>
            </a:r>
            <a:r>
              <a:rPr lang="en-US" b="1" dirty="0"/>
              <a:t>tracing standards </a:t>
            </a:r>
            <a:r>
              <a:rPr lang="en-US" dirty="0"/>
              <a:t>and a </a:t>
            </a:r>
            <a:r>
              <a:rPr lang="en-US" b="1" dirty="0"/>
              <a:t>protocol </a:t>
            </a:r>
            <a:r>
              <a:rPr lang="en-US" dirty="0"/>
              <a:t>for transmitting telemetry. The </a:t>
            </a:r>
            <a:r>
              <a:rPr lang="en-US" dirty="0" err="1"/>
              <a:t>Otel</a:t>
            </a:r>
            <a:r>
              <a:rPr lang="en-US" dirty="0"/>
              <a:t> </a:t>
            </a:r>
            <a:r>
              <a:rPr lang="en-US" b="1" dirty="0"/>
              <a:t>Collector </a:t>
            </a:r>
            <a:r>
              <a:rPr lang="en-US" dirty="0"/>
              <a:t>is a proxy for capturing, processing and exporting telemetry.</a:t>
            </a:r>
          </a:p>
        </p:txBody>
      </p:sp>
      <p:sp>
        <p:nvSpPr>
          <p:cNvPr id="4" name="TextBox 3">
            <a:extLst>
              <a:ext uri="{FF2B5EF4-FFF2-40B4-BE49-F238E27FC236}">
                <a16:creationId xmlns:a16="http://schemas.microsoft.com/office/drawing/2014/main" id="{2B7AC2C0-705F-73C9-D233-EBE684FF62F0}"/>
              </a:ext>
            </a:extLst>
          </p:cNvPr>
          <p:cNvSpPr txBox="1"/>
          <p:nvPr/>
        </p:nvSpPr>
        <p:spPr>
          <a:xfrm>
            <a:off x="381000" y="2293968"/>
            <a:ext cx="3657600" cy="2377440"/>
          </a:xfrm>
          <a:prstGeom prst="roundRect">
            <a:avLst>
              <a:gd name="adj" fmla="val 8186"/>
            </a:avLst>
          </a:prstGeom>
          <a:solidFill>
            <a:schemeClr val="bg1">
              <a:lumMod val="95000"/>
            </a:schemeClr>
          </a:solidFill>
          <a:ln>
            <a:solidFill>
              <a:schemeClr val="bg1">
                <a:lumMod val="85000"/>
              </a:schemeClr>
            </a:solidFill>
          </a:ln>
        </p:spPr>
        <p:txBody>
          <a:bodyPr wrap="square">
            <a:noAutofit/>
          </a:bodyPr>
          <a:lstStyle/>
          <a:p>
            <a:pPr algn="l">
              <a:spcBef>
                <a:spcPts val="1200"/>
              </a:spcBef>
              <a:spcAft>
                <a:spcPts val="600"/>
              </a:spcAft>
              <a:buNone/>
            </a:pPr>
            <a:r>
              <a:rPr lang="en-US" sz="1400" b="1" i="0" dirty="0">
                <a:solidFill>
                  <a:srgbClr val="0F9ED5"/>
                </a:solidFill>
                <a:effectLst/>
              </a:rPr>
              <a:t>1. API</a:t>
            </a:r>
            <a:br>
              <a:rPr lang="en-US" sz="1200" b="1" i="0" dirty="0">
                <a:solidFill>
                  <a:schemeClr val="accent1"/>
                </a:solidFill>
                <a:effectLst/>
              </a:rPr>
            </a:br>
            <a:br>
              <a:rPr lang="en-US" sz="1000" b="1" i="0" dirty="0">
                <a:effectLst/>
              </a:rPr>
            </a:br>
            <a:r>
              <a:rPr lang="en-US" sz="1000" b="0" i="0" dirty="0">
                <a:effectLst/>
              </a:rPr>
              <a:t>The </a:t>
            </a:r>
            <a:r>
              <a:rPr lang="en-US" sz="1000" b="1" i="0" dirty="0">
                <a:effectLst/>
              </a:rPr>
              <a:t>API</a:t>
            </a:r>
            <a:r>
              <a:rPr lang="en-US" sz="1000" b="0" i="0" dirty="0">
                <a:effectLst/>
              </a:rPr>
              <a:t> is the instrumentation interface—a set of abstract types and no-op implementations. Key characteristics:</a:t>
            </a:r>
          </a:p>
          <a:p>
            <a:pPr marL="171450" indent="-171450" algn="l">
              <a:buFont typeface="Arial" panose="020B0604020202020204" pitchFamily="34" charset="0"/>
              <a:buChar char="•"/>
            </a:pPr>
            <a:r>
              <a:rPr lang="en-US" sz="1000" b="1" i="0" dirty="0">
                <a:effectLst/>
              </a:rPr>
              <a:t>Zero dependencies</a:t>
            </a:r>
            <a:r>
              <a:rPr lang="en-US" sz="1000" b="0" i="0" dirty="0">
                <a:effectLst/>
              </a:rPr>
              <a:t>: Can be included in libraries without pulling in SDK weight</a:t>
            </a:r>
          </a:p>
          <a:p>
            <a:pPr marL="171450" indent="-171450" algn="l">
              <a:buFont typeface="Arial" panose="020B0604020202020204" pitchFamily="34" charset="0"/>
              <a:buChar char="•"/>
            </a:pPr>
            <a:r>
              <a:rPr lang="en-US" sz="1000" b="1" i="0" dirty="0">
                <a:effectLst/>
              </a:rPr>
              <a:t>Safe by default</a:t>
            </a:r>
            <a:r>
              <a:rPr lang="en-US" sz="1000" b="0" i="0" dirty="0">
                <a:effectLst/>
              </a:rPr>
              <a:t>: No-op implementations mean instrumented libraries work even without an SDK configured</a:t>
            </a:r>
          </a:p>
          <a:p>
            <a:pPr marL="171450" indent="-171450" algn="l">
              <a:buFont typeface="Arial" panose="020B0604020202020204" pitchFamily="34" charset="0"/>
              <a:buChar char="•"/>
            </a:pPr>
            <a:r>
              <a:rPr lang="en-US" sz="1000" b="1" i="0" dirty="0">
                <a:effectLst/>
              </a:rPr>
              <a:t>Stable contracts</a:t>
            </a:r>
            <a:r>
              <a:rPr lang="en-US" sz="1000" b="0" i="0" dirty="0">
                <a:effectLst/>
              </a:rPr>
              <a:t>: API stability guarantees prevent breaking instrumented code</a:t>
            </a:r>
          </a:p>
          <a:p>
            <a:pPr algn="l">
              <a:buNone/>
            </a:pPr>
            <a:endParaRPr lang="en-US" sz="1000" b="0" i="1" dirty="0">
              <a:effectLst/>
            </a:endParaRPr>
          </a:p>
        </p:txBody>
      </p:sp>
      <p:sp>
        <p:nvSpPr>
          <p:cNvPr id="6" name="TextBox 5">
            <a:extLst>
              <a:ext uri="{FF2B5EF4-FFF2-40B4-BE49-F238E27FC236}">
                <a16:creationId xmlns:a16="http://schemas.microsoft.com/office/drawing/2014/main" id="{6EAA61E5-96A7-525A-FEA5-83B09A446DFC}"/>
              </a:ext>
            </a:extLst>
          </p:cNvPr>
          <p:cNvSpPr txBox="1"/>
          <p:nvPr/>
        </p:nvSpPr>
        <p:spPr>
          <a:xfrm>
            <a:off x="4185837" y="2293968"/>
            <a:ext cx="3657600" cy="2377440"/>
          </a:xfrm>
          <a:prstGeom prst="roundRect">
            <a:avLst>
              <a:gd name="adj" fmla="val 5898"/>
            </a:avLst>
          </a:prstGeom>
          <a:solidFill>
            <a:schemeClr val="bg1">
              <a:lumMod val="95000"/>
            </a:schemeClr>
          </a:solidFill>
          <a:ln>
            <a:solidFill>
              <a:schemeClr val="bg1">
                <a:lumMod val="85000"/>
              </a:schemeClr>
            </a:solidFill>
          </a:ln>
        </p:spPr>
        <p:txBody>
          <a:bodyPr wrap="square">
            <a:noAutofit/>
          </a:bodyPr>
          <a:lstStyle/>
          <a:p>
            <a:pPr algn="l">
              <a:spcBef>
                <a:spcPts val="1800"/>
              </a:spcBef>
              <a:spcAft>
                <a:spcPts val="1200"/>
              </a:spcAft>
              <a:buNone/>
            </a:pPr>
            <a:r>
              <a:rPr lang="en-US" sz="1400" b="1" dirty="0">
                <a:solidFill>
                  <a:srgbClr val="0F9ED5"/>
                </a:solidFill>
              </a:rPr>
              <a:t>2. SDK</a:t>
            </a:r>
            <a:br>
              <a:rPr lang="en-US" sz="1200" b="1" dirty="0">
                <a:solidFill>
                  <a:schemeClr val="accent1"/>
                </a:solidFill>
              </a:rPr>
            </a:br>
            <a:br>
              <a:rPr lang="en-US" sz="1000" b="1" i="0" dirty="0">
                <a:effectLst/>
                <a:latin typeface="+mj-lt"/>
              </a:rPr>
            </a:br>
            <a:r>
              <a:rPr lang="en-US" sz="1000" b="0" i="0" dirty="0">
                <a:effectLst/>
                <a:latin typeface="+mj-lt"/>
              </a:rPr>
              <a:t>The </a:t>
            </a:r>
            <a:r>
              <a:rPr lang="en-US" sz="1000" b="1" i="0" dirty="0">
                <a:effectLst/>
                <a:latin typeface="+mj-lt"/>
              </a:rPr>
              <a:t>SDK</a:t>
            </a:r>
            <a:r>
              <a:rPr lang="en-US" sz="1000" b="0" i="0" dirty="0">
                <a:effectLst/>
                <a:latin typeface="+mj-lt"/>
              </a:rPr>
              <a:t> is the implementation of the API—where telemetry is created, processed, and exported. It's configured at application startup.</a:t>
            </a:r>
          </a:p>
          <a:p>
            <a:pPr algn="l">
              <a:spcAft>
                <a:spcPts val="600"/>
              </a:spcAft>
            </a:pPr>
            <a:r>
              <a:rPr lang="en-US" sz="1000" b="1" i="0" dirty="0">
                <a:effectLst/>
                <a:latin typeface="+mj-lt"/>
              </a:rPr>
              <a:t>SDK Responsibilities:</a:t>
            </a:r>
          </a:p>
          <a:p>
            <a:pPr marL="171450" indent="-171450" algn="l">
              <a:buFont typeface="Arial" panose="020B0604020202020204" pitchFamily="34" charset="0"/>
              <a:buChar char="•"/>
            </a:pPr>
            <a:r>
              <a:rPr lang="en-US" sz="1000" b="0" i="0" dirty="0">
                <a:effectLst/>
                <a:latin typeface="+mj-lt"/>
              </a:rPr>
              <a:t>Span/metric/log creation and lifecycle management</a:t>
            </a:r>
          </a:p>
          <a:p>
            <a:pPr marL="171450" indent="-171450" algn="l">
              <a:buFont typeface="Arial" panose="020B0604020202020204" pitchFamily="34" charset="0"/>
              <a:buChar char="•"/>
            </a:pPr>
            <a:r>
              <a:rPr lang="en-US" sz="1000" b="0" i="0" dirty="0">
                <a:effectLst/>
                <a:latin typeface="+mj-lt"/>
              </a:rPr>
              <a:t>Sampling decisions</a:t>
            </a:r>
          </a:p>
          <a:p>
            <a:pPr marL="171450" indent="-171450" algn="l">
              <a:buFont typeface="Arial" panose="020B0604020202020204" pitchFamily="34" charset="0"/>
              <a:buChar char="•"/>
            </a:pPr>
            <a:r>
              <a:rPr lang="en-US" sz="1000" b="0" i="0" dirty="0">
                <a:effectLst/>
                <a:latin typeface="+mj-lt"/>
              </a:rPr>
              <a:t>Resource attribution (service name, version, host, etc.)</a:t>
            </a:r>
          </a:p>
          <a:p>
            <a:pPr marL="171450" indent="-171450" algn="l">
              <a:buFont typeface="Arial" panose="020B0604020202020204" pitchFamily="34" charset="0"/>
              <a:buChar char="•"/>
            </a:pPr>
            <a:r>
              <a:rPr lang="en-US" sz="1000" b="0" i="0" dirty="0">
                <a:effectLst/>
                <a:latin typeface="+mj-lt"/>
              </a:rPr>
              <a:t>Batch processing and export scheduling</a:t>
            </a:r>
          </a:p>
          <a:p>
            <a:pPr marL="171450" indent="-171450" algn="l">
              <a:buFont typeface="Arial" panose="020B0604020202020204" pitchFamily="34" charset="0"/>
              <a:buChar char="•"/>
            </a:pPr>
            <a:r>
              <a:rPr lang="en-US" sz="1000" b="0" i="0" dirty="0">
                <a:effectLst/>
                <a:latin typeface="+mj-lt"/>
              </a:rPr>
              <a:t>Context propagation integration</a:t>
            </a:r>
          </a:p>
        </p:txBody>
      </p:sp>
      <p:sp>
        <p:nvSpPr>
          <p:cNvPr id="12" name="TextBox 11">
            <a:extLst>
              <a:ext uri="{FF2B5EF4-FFF2-40B4-BE49-F238E27FC236}">
                <a16:creationId xmlns:a16="http://schemas.microsoft.com/office/drawing/2014/main" id="{9C7EA82F-CDB3-C677-3E4B-E6C54C89B1D7}"/>
              </a:ext>
            </a:extLst>
          </p:cNvPr>
          <p:cNvSpPr txBox="1"/>
          <p:nvPr/>
        </p:nvSpPr>
        <p:spPr>
          <a:xfrm>
            <a:off x="7990674" y="2293968"/>
            <a:ext cx="3657600" cy="2377440"/>
          </a:xfrm>
          <a:prstGeom prst="roundRect">
            <a:avLst>
              <a:gd name="adj" fmla="val 8582"/>
            </a:avLst>
          </a:prstGeom>
          <a:solidFill>
            <a:schemeClr val="bg1">
              <a:lumMod val="95000"/>
            </a:schemeClr>
          </a:solidFill>
          <a:ln>
            <a:solidFill>
              <a:schemeClr val="bg1">
                <a:lumMod val="85000"/>
              </a:schemeClr>
            </a:solidFill>
          </a:ln>
        </p:spPr>
        <p:txBody>
          <a:bodyPr wrap="square">
            <a:noAutofit/>
          </a:bodyPr>
          <a:lstStyle/>
          <a:p>
            <a:r>
              <a:rPr lang="en-US" sz="1400" b="1" dirty="0">
                <a:solidFill>
                  <a:srgbClr val="0F9ED5"/>
                </a:solidFill>
              </a:rPr>
              <a:t>3. Context Propagation &amp; Tracing Standards</a:t>
            </a:r>
            <a:br>
              <a:rPr lang="en-US" sz="1400" b="1" dirty="0">
                <a:solidFill>
                  <a:srgbClr val="0F9ED5"/>
                </a:solidFill>
              </a:rPr>
            </a:br>
            <a:endParaRPr lang="en-US" sz="1400" b="1" dirty="0">
              <a:solidFill>
                <a:srgbClr val="0F9ED5"/>
              </a:solidFill>
            </a:endParaRPr>
          </a:p>
          <a:p>
            <a:r>
              <a:rPr lang="en-US" sz="1000" dirty="0"/>
              <a:t>Context propagation enables distributed tracing by passing trace context across process boundaries (HTTP headers, message queues, etc.).</a:t>
            </a:r>
          </a:p>
          <a:p>
            <a:endParaRPr lang="en-US" sz="1000" dirty="0"/>
          </a:p>
          <a:p>
            <a:r>
              <a:rPr lang="en-US" sz="1000" dirty="0"/>
              <a:t>W3C Trace Context the the recommended standard.</a:t>
            </a:r>
          </a:p>
          <a:p>
            <a:endParaRPr lang="en-US" sz="1000" dirty="0"/>
          </a:p>
        </p:txBody>
      </p:sp>
      <p:sp>
        <p:nvSpPr>
          <p:cNvPr id="14" name="TextBox 13">
            <a:extLst>
              <a:ext uri="{FF2B5EF4-FFF2-40B4-BE49-F238E27FC236}">
                <a16:creationId xmlns:a16="http://schemas.microsoft.com/office/drawing/2014/main" id="{1BD286B0-D946-E7F2-F0D9-965A62EBF171}"/>
              </a:ext>
            </a:extLst>
          </p:cNvPr>
          <p:cNvSpPr txBox="1"/>
          <p:nvPr/>
        </p:nvSpPr>
        <p:spPr>
          <a:xfrm>
            <a:off x="381000" y="4735596"/>
            <a:ext cx="5577840" cy="1737360"/>
          </a:xfrm>
          <a:prstGeom prst="roundRect">
            <a:avLst>
              <a:gd name="adj" fmla="val 9352"/>
            </a:avLst>
          </a:prstGeom>
          <a:solidFill>
            <a:schemeClr val="bg1">
              <a:lumMod val="95000"/>
            </a:schemeClr>
          </a:solidFill>
          <a:ln>
            <a:solidFill>
              <a:schemeClr val="bg1">
                <a:lumMod val="85000"/>
              </a:schemeClr>
            </a:solidFill>
          </a:ln>
        </p:spPr>
        <p:txBody>
          <a:bodyPr wrap="square">
            <a:noAutofit/>
          </a:bodyPr>
          <a:lstStyle/>
          <a:p>
            <a:r>
              <a:rPr lang="en-US" sz="1400" b="1" dirty="0">
                <a:solidFill>
                  <a:srgbClr val="0F9ED5"/>
                </a:solidFill>
              </a:rPr>
              <a:t>4. OTLP (</a:t>
            </a:r>
            <a:r>
              <a:rPr lang="en-US" sz="1400" b="1" dirty="0" err="1">
                <a:solidFill>
                  <a:srgbClr val="0F9ED5"/>
                </a:solidFill>
              </a:rPr>
              <a:t>OpenTelemetry</a:t>
            </a:r>
            <a:r>
              <a:rPr lang="en-US" sz="1400" b="1" dirty="0">
                <a:solidFill>
                  <a:srgbClr val="0F9ED5"/>
                </a:solidFill>
              </a:rPr>
              <a:t> Protocol)</a:t>
            </a:r>
            <a:br>
              <a:rPr lang="en-US" sz="1200" b="1" dirty="0">
                <a:solidFill>
                  <a:schemeClr val="accent1"/>
                </a:solidFill>
              </a:rPr>
            </a:br>
            <a:endParaRPr lang="en-US" sz="1200" b="1" dirty="0">
              <a:solidFill>
                <a:schemeClr val="accent1"/>
              </a:solidFill>
            </a:endParaRPr>
          </a:p>
          <a:p>
            <a:r>
              <a:rPr lang="en-US" sz="1000" dirty="0"/>
              <a:t>OTLP is the native wire protocol for transmitting telemetry. It's designed for efficiency and full fidelity (no data loss in translation).</a:t>
            </a:r>
          </a:p>
          <a:p>
            <a:endParaRPr lang="en-US" sz="1000" dirty="0"/>
          </a:p>
          <a:p>
            <a:r>
              <a:rPr lang="en-US" sz="1000" b="1" dirty="0"/>
              <a:t>Transport	Port	Use Case		Characteristics</a:t>
            </a:r>
          </a:p>
          <a:p>
            <a:r>
              <a:rPr lang="en-US" sz="1000" dirty="0" err="1"/>
              <a:t>gRPC</a:t>
            </a:r>
            <a:r>
              <a:rPr lang="en-US" sz="1000" dirty="0"/>
              <a:t>	4317	High-throughput	Binary </a:t>
            </a:r>
            <a:r>
              <a:rPr lang="en-US" sz="1000" dirty="0" err="1"/>
              <a:t>protobuf</a:t>
            </a:r>
            <a:r>
              <a:rPr lang="en-US" sz="1000" dirty="0"/>
              <a:t>, streaming</a:t>
            </a:r>
          </a:p>
          <a:p>
            <a:r>
              <a:rPr lang="en-US" sz="1000" dirty="0"/>
              <a:t>HTTP/1.1	4318	Firewall-friendly	</a:t>
            </a:r>
            <a:r>
              <a:rPr lang="en-US" sz="1000" dirty="0" err="1"/>
              <a:t>Protobuf</a:t>
            </a:r>
            <a:r>
              <a:rPr lang="en-US" sz="1000" dirty="0"/>
              <a:t> or JSON body</a:t>
            </a:r>
          </a:p>
        </p:txBody>
      </p:sp>
      <p:sp>
        <p:nvSpPr>
          <p:cNvPr id="16" name="TextBox 15">
            <a:extLst>
              <a:ext uri="{FF2B5EF4-FFF2-40B4-BE49-F238E27FC236}">
                <a16:creationId xmlns:a16="http://schemas.microsoft.com/office/drawing/2014/main" id="{0207CCDE-9B74-FFA8-C038-7D0AE312D9B7}"/>
              </a:ext>
            </a:extLst>
          </p:cNvPr>
          <p:cNvSpPr txBox="1"/>
          <p:nvPr/>
        </p:nvSpPr>
        <p:spPr>
          <a:xfrm>
            <a:off x="6070434" y="4735596"/>
            <a:ext cx="5577840" cy="1737360"/>
          </a:xfrm>
          <a:prstGeom prst="roundRect">
            <a:avLst>
              <a:gd name="adj" fmla="val 8005"/>
            </a:avLst>
          </a:prstGeom>
          <a:solidFill>
            <a:schemeClr val="bg1">
              <a:lumMod val="95000"/>
            </a:schemeClr>
          </a:solidFill>
          <a:ln>
            <a:solidFill>
              <a:schemeClr val="bg1">
                <a:lumMod val="85000"/>
              </a:schemeClr>
            </a:solidFill>
          </a:ln>
        </p:spPr>
        <p:txBody>
          <a:bodyPr wrap="square">
            <a:noAutofit/>
          </a:bodyPr>
          <a:lstStyle/>
          <a:p>
            <a:r>
              <a:rPr lang="en-US" sz="1400" b="1" dirty="0">
                <a:solidFill>
                  <a:srgbClr val="0F9ED5"/>
                </a:solidFill>
              </a:rPr>
              <a:t>5. </a:t>
            </a:r>
            <a:r>
              <a:rPr lang="en-US" sz="1400" b="1" dirty="0" err="1">
                <a:solidFill>
                  <a:srgbClr val="0F9ED5"/>
                </a:solidFill>
              </a:rPr>
              <a:t>OTel</a:t>
            </a:r>
            <a:r>
              <a:rPr lang="en-US" sz="1400" b="1" dirty="0">
                <a:solidFill>
                  <a:srgbClr val="0F9ED5"/>
                </a:solidFill>
              </a:rPr>
              <a:t> Collector</a:t>
            </a:r>
            <a:br>
              <a:rPr lang="en-US" sz="1200" b="1" dirty="0">
                <a:solidFill>
                  <a:schemeClr val="accent1"/>
                </a:solidFill>
              </a:rPr>
            </a:br>
            <a:endParaRPr lang="en-US" sz="1200" b="1" dirty="0">
              <a:solidFill>
                <a:schemeClr val="accent1"/>
              </a:solidFill>
            </a:endParaRPr>
          </a:p>
          <a:p>
            <a:r>
              <a:rPr lang="en-US" sz="1000" dirty="0"/>
              <a:t>The Collector is a vendor-agnostic proxy that receives, processes, and exports telemetry. It decouples applications from backends. </a:t>
            </a:r>
          </a:p>
          <a:p>
            <a:endParaRPr lang="en-US" sz="1000" b="1" dirty="0"/>
          </a:p>
          <a:p>
            <a:r>
              <a:rPr lang="en-US" sz="1000" b="1" dirty="0"/>
              <a:t>Deployment Pattern	Description</a:t>
            </a:r>
          </a:p>
          <a:p>
            <a:r>
              <a:rPr lang="en-US" sz="1000" dirty="0"/>
              <a:t>Agent		Sidecar/daemon per host, local buffering</a:t>
            </a:r>
          </a:p>
          <a:p>
            <a:r>
              <a:rPr lang="en-US" sz="1000" dirty="0"/>
              <a:t>Gateway		Centralized cluster, aggregation point</a:t>
            </a:r>
          </a:p>
          <a:p>
            <a:r>
              <a:rPr lang="en-US" sz="1000" dirty="0"/>
              <a:t>Agent + Gateway	Two-tier: agents forward to gateways</a:t>
            </a:r>
          </a:p>
        </p:txBody>
      </p:sp>
      <p:sp>
        <p:nvSpPr>
          <p:cNvPr id="3" name="Arrow: Pentagon 2">
            <a:extLst>
              <a:ext uri="{FF2B5EF4-FFF2-40B4-BE49-F238E27FC236}">
                <a16:creationId xmlns:a16="http://schemas.microsoft.com/office/drawing/2014/main" id="{A9060C9B-CA34-3C65-9AE5-ADED5F34D39E}"/>
              </a:ext>
            </a:extLst>
          </p:cNvPr>
          <p:cNvSpPr/>
          <p:nvPr/>
        </p:nvSpPr>
        <p:spPr>
          <a:xfrm>
            <a:off x="2198141" y="1657229"/>
            <a:ext cx="1119757" cy="372778"/>
          </a:xfrm>
          <a:prstGeom prst="homePlate">
            <a:avLst/>
          </a:prstGeom>
          <a:solidFill>
            <a:srgbClr val="CAEDF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b="1" dirty="0">
                <a:solidFill>
                  <a:schemeClr val="tx1"/>
                </a:solidFill>
              </a:rPr>
              <a:t>Generate (</a:t>
            </a:r>
            <a:r>
              <a:rPr lang="en-US" sz="1000" b="1" dirty="0" err="1">
                <a:solidFill>
                  <a:schemeClr val="tx1"/>
                </a:solidFill>
              </a:rPr>
              <a:t>OTel</a:t>
            </a:r>
            <a:r>
              <a:rPr lang="en-US" sz="1000" b="1" dirty="0">
                <a:solidFill>
                  <a:schemeClr val="tx1"/>
                </a:solidFill>
              </a:rPr>
              <a:t> API)</a:t>
            </a:r>
          </a:p>
        </p:txBody>
      </p:sp>
      <p:sp>
        <p:nvSpPr>
          <p:cNvPr id="15" name="Cylinder 14">
            <a:extLst>
              <a:ext uri="{FF2B5EF4-FFF2-40B4-BE49-F238E27FC236}">
                <a16:creationId xmlns:a16="http://schemas.microsoft.com/office/drawing/2014/main" id="{B242C497-4C05-3D28-35CC-A58CEBC7B56B}"/>
              </a:ext>
            </a:extLst>
          </p:cNvPr>
          <p:cNvSpPr/>
          <p:nvPr/>
        </p:nvSpPr>
        <p:spPr>
          <a:xfrm>
            <a:off x="7684796" y="1657229"/>
            <a:ext cx="1119757" cy="372778"/>
          </a:xfrm>
          <a:prstGeom prst="can">
            <a:avLst/>
          </a:prstGeom>
          <a:solidFill>
            <a:srgbClr val="CAEDF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b="1" dirty="0">
                <a:solidFill>
                  <a:schemeClr val="tx1"/>
                </a:solidFill>
              </a:rPr>
              <a:t>Data Stores</a:t>
            </a:r>
          </a:p>
        </p:txBody>
      </p:sp>
      <p:sp>
        <p:nvSpPr>
          <p:cNvPr id="18" name="Rectangle: Rounded Corners 17">
            <a:extLst>
              <a:ext uri="{FF2B5EF4-FFF2-40B4-BE49-F238E27FC236}">
                <a16:creationId xmlns:a16="http://schemas.microsoft.com/office/drawing/2014/main" id="{7C4B5AC1-CECF-1DBF-F635-A10801FC7FD0}"/>
              </a:ext>
            </a:extLst>
          </p:cNvPr>
          <p:cNvSpPr/>
          <p:nvPr/>
        </p:nvSpPr>
        <p:spPr>
          <a:xfrm>
            <a:off x="8886108" y="1657229"/>
            <a:ext cx="1119757" cy="372778"/>
          </a:xfrm>
          <a:prstGeom prst="roundRect">
            <a:avLst/>
          </a:prstGeom>
          <a:solidFill>
            <a:srgbClr val="CAEDF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b="1" dirty="0">
                <a:solidFill>
                  <a:schemeClr val="tx1"/>
                </a:solidFill>
              </a:rPr>
              <a:t>Dashboards</a:t>
            </a:r>
          </a:p>
        </p:txBody>
      </p:sp>
      <p:grpSp>
        <p:nvGrpSpPr>
          <p:cNvPr id="19" name="Group 147">
            <a:extLst>
              <a:ext uri="{FF2B5EF4-FFF2-40B4-BE49-F238E27FC236}">
                <a16:creationId xmlns:a16="http://schemas.microsoft.com/office/drawing/2014/main" id="{AA841618-DA42-30E4-B8C2-E53E1464F73C}"/>
              </a:ext>
            </a:extLst>
          </p:cNvPr>
          <p:cNvGrpSpPr>
            <a:grpSpLocks noChangeAspect="1"/>
          </p:cNvGrpSpPr>
          <p:nvPr/>
        </p:nvGrpSpPr>
        <p:grpSpPr bwMode="auto">
          <a:xfrm>
            <a:off x="4976155" y="2387749"/>
            <a:ext cx="252650" cy="210542"/>
            <a:chOff x="6541" y="1755"/>
            <a:chExt cx="426" cy="355"/>
          </a:xfrm>
          <a:solidFill>
            <a:srgbClr val="0F9ED5"/>
          </a:solidFill>
        </p:grpSpPr>
        <p:sp>
          <p:nvSpPr>
            <p:cNvPr id="20" name="Freeform 148">
              <a:extLst>
                <a:ext uri="{FF2B5EF4-FFF2-40B4-BE49-F238E27FC236}">
                  <a16:creationId xmlns:a16="http://schemas.microsoft.com/office/drawing/2014/main" id="{807B22C9-A24F-2926-8992-1B631FC20F40}"/>
                </a:ext>
              </a:extLst>
            </p:cNvPr>
            <p:cNvSpPr>
              <a:spLocks/>
            </p:cNvSpPr>
            <p:nvPr/>
          </p:nvSpPr>
          <p:spPr bwMode="auto">
            <a:xfrm>
              <a:off x="6648" y="1895"/>
              <a:ext cx="63" cy="108"/>
            </a:xfrm>
            <a:custGeom>
              <a:avLst/>
              <a:gdLst>
                <a:gd name="T0" fmla="*/ 6 w 43"/>
                <a:gd name="T1" fmla="*/ 73 h 73"/>
                <a:gd name="T2" fmla="*/ 2 w 43"/>
                <a:gd name="T3" fmla="*/ 71 h 73"/>
                <a:gd name="T4" fmla="*/ 2 w 43"/>
                <a:gd name="T5" fmla="*/ 63 h 73"/>
                <a:gd name="T6" fmla="*/ 28 w 43"/>
                <a:gd name="T7" fmla="*/ 37 h 73"/>
                <a:gd name="T8" fmla="*/ 2 w 43"/>
                <a:gd name="T9" fmla="*/ 11 h 73"/>
                <a:gd name="T10" fmla="*/ 2 w 43"/>
                <a:gd name="T11" fmla="*/ 3 h 73"/>
                <a:gd name="T12" fmla="*/ 11 w 43"/>
                <a:gd name="T13" fmla="*/ 3 h 73"/>
                <a:gd name="T14" fmla="*/ 41 w 43"/>
                <a:gd name="T15" fmla="*/ 33 h 73"/>
                <a:gd name="T16" fmla="*/ 41 w 43"/>
                <a:gd name="T17" fmla="*/ 41 h 73"/>
                <a:gd name="T18" fmla="*/ 11 w 43"/>
                <a:gd name="T19" fmla="*/ 71 h 73"/>
                <a:gd name="T20" fmla="*/ 6 w 43"/>
                <a:gd name="T2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73">
                  <a:moveTo>
                    <a:pt x="6" y="73"/>
                  </a:moveTo>
                  <a:cubicBezTo>
                    <a:pt x="5" y="73"/>
                    <a:pt x="3" y="72"/>
                    <a:pt x="2" y="71"/>
                  </a:cubicBezTo>
                  <a:cubicBezTo>
                    <a:pt x="0" y="69"/>
                    <a:pt x="0" y="65"/>
                    <a:pt x="2" y="63"/>
                  </a:cubicBezTo>
                  <a:cubicBezTo>
                    <a:pt x="28" y="37"/>
                    <a:pt x="28" y="37"/>
                    <a:pt x="28" y="37"/>
                  </a:cubicBezTo>
                  <a:cubicBezTo>
                    <a:pt x="2" y="11"/>
                    <a:pt x="2" y="11"/>
                    <a:pt x="2" y="11"/>
                  </a:cubicBezTo>
                  <a:cubicBezTo>
                    <a:pt x="0" y="9"/>
                    <a:pt x="0" y="5"/>
                    <a:pt x="2" y="3"/>
                  </a:cubicBezTo>
                  <a:cubicBezTo>
                    <a:pt x="5" y="0"/>
                    <a:pt x="8" y="0"/>
                    <a:pt x="11" y="3"/>
                  </a:cubicBezTo>
                  <a:cubicBezTo>
                    <a:pt x="41" y="33"/>
                    <a:pt x="41" y="33"/>
                    <a:pt x="41" y="33"/>
                  </a:cubicBezTo>
                  <a:cubicBezTo>
                    <a:pt x="43" y="35"/>
                    <a:pt x="43" y="39"/>
                    <a:pt x="41" y="41"/>
                  </a:cubicBezTo>
                  <a:cubicBezTo>
                    <a:pt x="11" y="71"/>
                    <a:pt x="11" y="71"/>
                    <a:pt x="11" y="71"/>
                  </a:cubicBezTo>
                  <a:cubicBezTo>
                    <a:pt x="10" y="72"/>
                    <a:pt x="8" y="73"/>
                    <a:pt x="6"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 name="Freeform 149">
              <a:extLst>
                <a:ext uri="{FF2B5EF4-FFF2-40B4-BE49-F238E27FC236}">
                  <a16:creationId xmlns:a16="http://schemas.microsoft.com/office/drawing/2014/main" id="{E5369915-69DE-3859-E423-151FC031334E}"/>
                </a:ext>
              </a:extLst>
            </p:cNvPr>
            <p:cNvSpPr>
              <a:spLocks/>
            </p:cNvSpPr>
            <p:nvPr/>
          </p:nvSpPr>
          <p:spPr bwMode="auto">
            <a:xfrm>
              <a:off x="6754" y="1950"/>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3"/>
                    <a:pt x="3" y="0"/>
                    <a:pt x="6" y="0"/>
                  </a:cubicBezTo>
                  <a:cubicBezTo>
                    <a:pt x="54" y="0"/>
                    <a:pt x="54" y="0"/>
                    <a:pt x="54" y="0"/>
                  </a:cubicBezTo>
                  <a:cubicBezTo>
                    <a:pt x="58" y="0"/>
                    <a:pt x="60" y="3"/>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 name="Freeform 150">
              <a:extLst>
                <a:ext uri="{FF2B5EF4-FFF2-40B4-BE49-F238E27FC236}">
                  <a16:creationId xmlns:a16="http://schemas.microsoft.com/office/drawing/2014/main" id="{C25E734E-F145-29A3-9873-A63720A041C0}"/>
                </a:ext>
              </a:extLst>
            </p:cNvPr>
            <p:cNvSpPr>
              <a:spLocks noEditPoints="1"/>
            </p:cNvSpPr>
            <p:nvPr/>
          </p:nvSpPr>
          <p:spPr bwMode="auto">
            <a:xfrm>
              <a:off x="6772" y="1790"/>
              <a:ext cx="35" cy="36"/>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 name="T14" fmla="*/ 12 w 24"/>
                <a:gd name="T15" fmla="*/ 12 h 24"/>
                <a:gd name="T16" fmla="*/ 12 w 24"/>
                <a:gd name="T17" fmla="*/ 12 h 24"/>
                <a:gd name="T18" fmla="*/ 12 w 24"/>
                <a:gd name="T19" fmla="*/ 12 h 24"/>
                <a:gd name="T20" fmla="*/ 12 w 24"/>
                <a:gd name="T21" fmla="*/ 12 h 24"/>
                <a:gd name="T22" fmla="*/ 12 w 24"/>
                <a:gd name="T23" fmla="*/ 12 h 24"/>
                <a:gd name="T24" fmla="*/ 12 w 24"/>
                <a:gd name="T25" fmla="*/ 12 h 24"/>
                <a:gd name="T26" fmla="*/ 12 w 24"/>
                <a:gd name="T27" fmla="*/ 12 h 24"/>
                <a:gd name="T28" fmla="*/ 12 w 24"/>
                <a:gd name="T29" fmla="*/ 12 h 24"/>
                <a:gd name="T30" fmla="*/ 12 w 24"/>
                <a:gd name="T31" fmla="*/ 12 h 24"/>
                <a:gd name="T32" fmla="*/ 12 w 24"/>
                <a:gd name="T33"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12" y="24"/>
                  </a:moveTo>
                  <a:cubicBezTo>
                    <a:pt x="6" y="24"/>
                    <a:pt x="0" y="18"/>
                    <a:pt x="0" y="12"/>
                  </a:cubicBezTo>
                  <a:cubicBezTo>
                    <a:pt x="0" y="5"/>
                    <a:pt x="6" y="0"/>
                    <a:pt x="12" y="0"/>
                  </a:cubicBezTo>
                  <a:cubicBezTo>
                    <a:pt x="19" y="0"/>
                    <a:pt x="24" y="5"/>
                    <a:pt x="24" y="12"/>
                  </a:cubicBezTo>
                  <a:cubicBezTo>
                    <a:pt x="24" y="18"/>
                    <a:pt x="19" y="24"/>
                    <a:pt x="12" y="24"/>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 name="Freeform 151">
              <a:extLst>
                <a:ext uri="{FF2B5EF4-FFF2-40B4-BE49-F238E27FC236}">
                  <a16:creationId xmlns:a16="http://schemas.microsoft.com/office/drawing/2014/main" id="{C8282810-A063-FE74-5B0C-4C5BD0467E5D}"/>
                </a:ext>
              </a:extLst>
            </p:cNvPr>
            <p:cNvSpPr>
              <a:spLocks noEditPoints="1"/>
            </p:cNvSpPr>
            <p:nvPr/>
          </p:nvSpPr>
          <p:spPr bwMode="auto">
            <a:xfrm>
              <a:off x="6825" y="1790"/>
              <a:ext cx="36" cy="36"/>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 name="T14" fmla="*/ 12 w 24"/>
                <a:gd name="T15" fmla="*/ 12 h 24"/>
                <a:gd name="T16" fmla="*/ 12 w 24"/>
                <a:gd name="T17" fmla="*/ 12 h 24"/>
                <a:gd name="T18" fmla="*/ 12 w 24"/>
                <a:gd name="T19" fmla="*/ 12 h 24"/>
                <a:gd name="T20" fmla="*/ 12 w 24"/>
                <a:gd name="T21" fmla="*/ 12 h 24"/>
                <a:gd name="T22" fmla="*/ 12 w 24"/>
                <a:gd name="T23" fmla="*/ 12 h 24"/>
                <a:gd name="T24" fmla="*/ 12 w 24"/>
                <a:gd name="T25" fmla="*/ 12 h 24"/>
                <a:gd name="T26" fmla="*/ 12 w 24"/>
                <a:gd name="T27" fmla="*/ 12 h 24"/>
                <a:gd name="T28" fmla="*/ 12 w 24"/>
                <a:gd name="T29" fmla="*/ 12 h 24"/>
                <a:gd name="T30" fmla="*/ 12 w 24"/>
                <a:gd name="T31" fmla="*/ 12 h 24"/>
                <a:gd name="T32" fmla="*/ 12 w 24"/>
                <a:gd name="T33"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12" y="24"/>
                  </a:moveTo>
                  <a:cubicBezTo>
                    <a:pt x="6" y="24"/>
                    <a:pt x="0" y="18"/>
                    <a:pt x="0" y="12"/>
                  </a:cubicBezTo>
                  <a:cubicBezTo>
                    <a:pt x="0" y="5"/>
                    <a:pt x="6" y="0"/>
                    <a:pt x="12" y="0"/>
                  </a:cubicBezTo>
                  <a:cubicBezTo>
                    <a:pt x="19" y="0"/>
                    <a:pt x="24" y="5"/>
                    <a:pt x="24" y="12"/>
                  </a:cubicBezTo>
                  <a:cubicBezTo>
                    <a:pt x="24" y="18"/>
                    <a:pt x="19" y="24"/>
                    <a:pt x="12" y="24"/>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 name="Freeform 152">
              <a:extLst>
                <a:ext uri="{FF2B5EF4-FFF2-40B4-BE49-F238E27FC236}">
                  <a16:creationId xmlns:a16="http://schemas.microsoft.com/office/drawing/2014/main" id="{1B153060-492B-1888-B124-9FB091808D04}"/>
                </a:ext>
              </a:extLst>
            </p:cNvPr>
            <p:cNvSpPr>
              <a:spLocks noEditPoints="1"/>
            </p:cNvSpPr>
            <p:nvPr/>
          </p:nvSpPr>
          <p:spPr bwMode="auto">
            <a:xfrm>
              <a:off x="6878" y="1790"/>
              <a:ext cx="36" cy="36"/>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 name="T14" fmla="*/ 12 w 24"/>
                <a:gd name="T15" fmla="*/ 12 h 24"/>
                <a:gd name="T16" fmla="*/ 12 w 24"/>
                <a:gd name="T17" fmla="*/ 12 h 24"/>
                <a:gd name="T18" fmla="*/ 12 w 24"/>
                <a:gd name="T19" fmla="*/ 12 h 24"/>
                <a:gd name="T20" fmla="*/ 12 w 24"/>
                <a:gd name="T21" fmla="*/ 12 h 24"/>
                <a:gd name="T22" fmla="*/ 12 w 24"/>
                <a:gd name="T23" fmla="*/ 12 h 24"/>
                <a:gd name="T24" fmla="*/ 12 w 24"/>
                <a:gd name="T25" fmla="*/ 12 h 24"/>
                <a:gd name="T26" fmla="*/ 12 w 24"/>
                <a:gd name="T27" fmla="*/ 12 h 24"/>
                <a:gd name="T28" fmla="*/ 12 w 24"/>
                <a:gd name="T29" fmla="*/ 12 h 24"/>
                <a:gd name="T30" fmla="*/ 12 w 24"/>
                <a:gd name="T31" fmla="*/ 12 h 24"/>
                <a:gd name="T32" fmla="*/ 12 w 24"/>
                <a:gd name="T33"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24">
                  <a:moveTo>
                    <a:pt x="12" y="24"/>
                  </a:moveTo>
                  <a:cubicBezTo>
                    <a:pt x="6" y="24"/>
                    <a:pt x="0" y="18"/>
                    <a:pt x="0" y="12"/>
                  </a:cubicBezTo>
                  <a:cubicBezTo>
                    <a:pt x="0" y="5"/>
                    <a:pt x="6" y="0"/>
                    <a:pt x="12" y="0"/>
                  </a:cubicBezTo>
                  <a:cubicBezTo>
                    <a:pt x="19" y="0"/>
                    <a:pt x="24" y="5"/>
                    <a:pt x="24" y="12"/>
                  </a:cubicBezTo>
                  <a:cubicBezTo>
                    <a:pt x="24" y="18"/>
                    <a:pt x="19" y="24"/>
                    <a:pt x="12" y="24"/>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moveTo>
                    <a:pt x="12" y="12"/>
                  </a:moveTo>
                  <a:cubicBezTo>
                    <a:pt x="12" y="12"/>
                    <a:pt x="12" y="12"/>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5" name="Freeform 153">
              <a:extLst>
                <a:ext uri="{FF2B5EF4-FFF2-40B4-BE49-F238E27FC236}">
                  <a16:creationId xmlns:a16="http://schemas.microsoft.com/office/drawing/2014/main" id="{71673DE7-407F-9EE9-155E-9A1761C6335D}"/>
                </a:ext>
              </a:extLst>
            </p:cNvPr>
            <p:cNvSpPr>
              <a:spLocks noEditPoints="1"/>
            </p:cNvSpPr>
            <p:nvPr/>
          </p:nvSpPr>
          <p:spPr bwMode="auto">
            <a:xfrm>
              <a:off x="6541" y="1755"/>
              <a:ext cx="426" cy="355"/>
            </a:xfrm>
            <a:custGeom>
              <a:avLst/>
              <a:gdLst>
                <a:gd name="T0" fmla="*/ 282 w 288"/>
                <a:gd name="T1" fmla="*/ 240 h 240"/>
                <a:gd name="T2" fmla="*/ 6 w 288"/>
                <a:gd name="T3" fmla="*/ 240 h 240"/>
                <a:gd name="T4" fmla="*/ 0 w 288"/>
                <a:gd name="T5" fmla="*/ 234 h 240"/>
                <a:gd name="T6" fmla="*/ 0 w 288"/>
                <a:gd name="T7" fmla="*/ 6 h 240"/>
                <a:gd name="T8" fmla="*/ 6 w 288"/>
                <a:gd name="T9" fmla="*/ 0 h 240"/>
                <a:gd name="T10" fmla="*/ 282 w 288"/>
                <a:gd name="T11" fmla="*/ 0 h 240"/>
                <a:gd name="T12" fmla="*/ 288 w 288"/>
                <a:gd name="T13" fmla="*/ 6 h 240"/>
                <a:gd name="T14" fmla="*/ 288 w 288"/>
                <a:gd name="T15" fmla="*/ 234 h 240"/>
                <a:gd name="T16" fmla="*/ 282 w 288"/>
                <a:gd name="T17" fmla="*/ 240 h 240"/>
                <a:gd name="T18" fmla="*/ 12 w 288"/>
                <a:gd name="T19" fmla="*/ 228 h 240"/>
                <a:gd name="T20" fmla="*/ 276 w 288"/>
                <a:gd name="T21" fmla="*/ 228 h 240"/>
                <a:gd name="T22" fmla="*/ 276 w 288"/>
                <a:gd name="T23" fmla="*/ 12 h 240"/>
                <a:gd name="T24" fmla="*/ 12 w 288"/>
                <a:gd name="T25" fmla="*/ 12 h 240"/>
                <a:gd name="T26" fmla="*/ 12 w 288"/>
                <a:gd name="T27" fmla="*/ 22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40">
                  <a:moveTo>
                    <a:pt x="282" y="240"/>
                  </a:moveTo>
                  <a:cubicBezTo>
                    <a:pt x="6" y="240"/>
                    <a:pt x="6" y="240"/>
                    <a:pt x="6" y="240"/>
                  </a:cubicBezTo>
                  <a:cubicBezTo>
                    <a:pt x="3" y="240"/>
                    <a:pt x="0" y="237"/>
                    <a:pt x="0" y="234"/>
                  </a:cubicBezTo>
                  <a:cubicBezTo>
                    <a:pt x="0" y="6"/>
                    <a:pt x="0" y="6"/>
                    <a:pt x="0" y="6"/>
                  </a:cubicBezTo>
                  <a:cubicBezTo>
                    <a:pt x="0" y="3"/>
                    <a:pt x="3" y="0"/>
                    <a:pt x="6" y="0"/>
                  </a:cubicBezTo>
                  <a:cubicBezTo>
                    <a:pt x="282" y="0"/>
                    <a:pt x="282" y="0"/>
                    <a:pt x="282" y="0"/>
                  </a:cubicBezTo>
                  <a:cubicBezTo>
                    <a:pt x="286" y="0"/>
                    <a:pt x="288" y="3"/>
                    <a:pt x="288" y="6"/>
                  </a:cubicBezTo>
                  <a:cubicBezTo>
                    <a:pt x="288" y="234"/>
                    <a:pt x="288" y="234"/>
                    <a:pt x="288" y="234"/>
                  </a:cubicBezTo>
                  <a:cubicBezTo>
                    <a:pt x="288" y="237"/>
                    <a:pt x="286" y="240"/>
                    <a:pt x="282" y="240"/>
                  </a:cubicBezTo>
                  <a:close/>
                  <a:moveTo>
                    <a:pt x="12" y="228"/>
                  </a:moveTo>
                  <a:cubicBezTo>
                    <a:pt x="276" y="228"/>
                    <a:pt x="276" y="228"/>
                    <a:pt x="276" y="228"/>
                  </a:cubicBezTo>
                  <a:cubicBezTo>
                    <a:pt x="276" y="12"/>
                    <a:pt x="276" y="12"/>
                    <a:pt x="276" y="12"/>
                  </a:cubicBezTo>
                  <a:cubicBezTo>
                    <a:pt x="12" y="12"/>
                    <a:pt x="12" y="12"/>
                    <a:pt x="12" y="12"/>
                  </a:cubicBezTo>
                  <a:lnTo>
                    <a:pt x="12" y="2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6" name="Freeform 154">
              <a:extLst>
                <a:ext uri="{FF2B5EF4-FFF2-40B4-BE49-F238E27FC236}">
                  <a16:creationId xmlns:a16="http://schemas.microsoft.com/office/drawing/2014/main" id="{9F2F21C3-D92E-3E7D-3E5B-659E9678D2D4}"/>
                </a:ext>
              </a:extLst>
            </p:cNvPr>
            <p:cNvSpPr>
              <a:spLocks/>
            </p:cNvSpPr>
            <p:nvPr/>
          </p:nvSpPr>
          <p:spPr bwMode="auto">
            <a:xfrm>
              <a:off x="6541" y="1844"/>
              <a:ext cx="426" cy="17"/>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3" y="12"/>
                    <a:pt x="0" y="9"/>
                    <a:pt x="0" y="6"/>
                  </a:cubicBezTo>
                  <a:cubicBezTo>
                    <a:pt x="0" y="3"/>
                    <a:pt x="3" y="0"/>
                    <a:pt x="6" y="0"/>
                  </a:cubicBezTo>
                  <a:cubicBezTo>
                    <a:pt x="282" y="0"/>
                    <a:pt x="282" y="0"/>
                    <a:pt x="282" y="0"/>
                  </a:cubicBezTo>
                  <a:cubicBezTo>
                    <a:pt x="286" y="0"/>
                    <a:pt x="288" y="3"/>
                    <a:pt x="288" y="6"/>
                  </a:cubicBezTo>
                  <a:cubicBezTo>
                    <a:pt x="288" y="9"/>
                    <a:pt x="286"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27" name="Group 167">
            <a:extLst>
              <a:ext uri="{FF2B5EF4-FFF2-40B4-BE49-F238E27FC236}">
                <a16:creationId xmlns:a16="http://schemas.microsoft.com/office/drawing/2014/main" id="{14A48337-A6D8-84E8-D3E5-4D14496D1128}"/>
              </a:ext>
            </a:extLst>
          </p:cNvPr>
          <p:cNvGrpSpPr>
            <a:grpSpLocks noChangeAspect="1"/>
          </p:cNvGrpSpPr>
          <p:nvPr/>
        </p:nvGrpSpPr>
        <p:grpSpPr bwMode="auto">
          <a:xfrm>
            <a:off x="3691046" y="4815951"/>
            <a:ext cx="231831" cy="231831"/>
            <a:chOff x="2403" y="2999"/>
            <a:chExt cx="426" cy="426"/>
          </a:xfrm>
          <a:solidFill>
            <a:srgbClr val="0F9ED5"/>
          </a:solidFill>
        </p:grpSpPr>
        <p:sp>
          <p:nvSpPr>
            <p:cNvPr id="28" name="Freeform 168">
              <a:extLst>
                <a:ext uri="{FF2B5EF4-FFF2-40B4-BE49-F238E27FC236}">
                  <a16:creationId xmlns:a16="http://schemas.microsoft.com/office/drawing/2014/main" id="{81B6D427-03B8-80EA-29D3-32E7DFD9E830}"/>
                </a:ext>
              </a:extLst>
            </p:cNvPr>
            <p:cNvSpPr>
              <a:spLocks/>
            </p:cNvSpPr>
            <p:nvPr/>
          </p:nvSpPr>
          <p:spPr bwMode="auto">
            <a:xfrm>
              <a:off x="2581" y="3141"/>
              <a:ext cx="159"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6" y="0"/>
                    <a:pt x="108" y="3"/>
                    <a:pt x="108" y="6"/>
                  </a:cubicBezTo>
                  <a:cubicBezTo>
                    <a:pt x="108" y="10"/>
                    <a:pt x="106"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9" name="Freeform 169">
              <a:extLst>
                <a:ext uri="{FF2B5EF4-FFF2-40B4-BE49-F238E27FC236}">
                  <a16:creationId xmlns:a16="http://schemas.microsoft.com/office/drawing/2014/main" id="{CFF17C99-0559-393C-AC6F-9E90156C7508}"/>
                </a:ext>
              </a:extLst>
            </p:cNvPr>
            <p:cNvSpPr>
              <a:spLocks/>
            </p:cNvSpPr>
            <p:nvPr/>
          </p:nvSpPr>
          <p:spPr bwMode="auto">
            <a:xfrm>
              <a:off x="2492" y="3265"/>
              <a:ext cx="160"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6" y="0"/>
                    <a:pt x="108" y="3"/>
                    <a:pt x="108" y="6"/>
                  </a:cubicBezTo>
                  <a:cubicBezTo>
                    <a:pt x="108" y="10"/>
                    <a:pt x="106"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0" name="Freeform 170">
              <a:extLst>
                <a:ext uri="{FF2B5EF4-FFF2-40B4-BE49-F238E27FC236}">
                  <a16:creationId xmlns:a16="http://schemas.microsoft.com/office/drawing/2014/main" id="{7D3B4B6A-215E-A4A0-0CF4-A0D5C4B4F583}"/>
                </a:ext>
              </a:extLst>
            </p:cNvPr>
            <p:cNvSpPr>
              <a:spLocks/>
            </p:cNvSpPr>
            <p:nvPr/>
          </p:nvSpPr>
          <p:spPr bwMode="auto">
            <a:xfrm>
              <a:off x="2669" y="3088"/>
              <a:ext cx="73" cy="124"/>
            </a:xfrm>
            <a:custGeom>
              <a:avLst/>
              <a:gdLst>
                <a:gd name="T0" fmla="*/ 6 w 49"/>
                <a:gd name="T1" fmla="*/ 84 h 84"/>
                <a:gd name="T2" fmla="*/ 2 w 49"/>
                <a:gd name="T3" fmla="*/ 82 h 84"/>
                <a:gd name="T4" fmla="*/ 2 w 49"/>
                <a:gd name="T5" fmla="*/ 74 h 84"/>
                <a:gd name="T6" fmla="*/ 34 w 49"/>
                <a:gd name="T7" fmla="*/ 42 h 84"/>
                <a:gd name="T8" fmla="*/ 2 w 49"/>
                <a:gd name="T9" fmla="*/ 10 h 84"/>
                <a:gd name="T10" fmla="*/ 2 w 49"/>
                <a:gd name="T11" fmla="*/ 2 h 84"/>
                <a:gd name="T12" fmla="*/ 11 w 49"/>
                <a:gd name="T13" fmla="*/ 2 h 84"/>
                <a:gd name="T14" fmla="*/ 47 w 49"/>
                <a:gd name="T15" fmla="*/ 38 h 84"/>
                <a:gd name="T16" fmla="*/ 47 w 49"/>
                <a:gd name="T17" fmla="*/ 46 h 84"/>
                <a:gd name="T18" fmla="*/ 11 w 49"/>
                <a:gd name="T19" fmla="*/ 82 h 84"/>
                <a:gd name="T20" fmla="*/ 6 w 49"/>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4">
                  <a:moveTo>
                    <a:pt x="6" y="84"/>
                  </a:moveTo>
                  <a:cubicBezTo>
                    <a:pt x="5" y="84"/>
                    <a:pt x="3" y="84"/>
                    <a:pt x="2" y="82"/>
                  </a:cubicBezTo>
                  <a:cubicBezTo>
                    <a:pt x="0" y="80"/>
                    <a:pt x="0" y="76"/>
                    <a:pt x="2" y="74"/>
                  </a:cubicBezTo>
                  <a:cubicBezTo>
                    <a:pt x="34" y="42"/>
                    <a:pt x="34" y="42"/>
                    <a:pt x="34" y="42"/>
                  </a:cubicBezTo>
                  <a:cubicBezTo>
                    <a:pt x="2" y="10"/>
                    <a:pt x="2" y="10"/>
                    <a:pt x="2" y="10"/>
                  </a:cubicBezTo>
                  <a:cubicBezTo>
                    <a:pt x="0" y="8"/>
                    <a:pt x="0" y="4"/>
                    <a:pt x="2" y="2"/>
                  </a:cubicBezTo>
                  <a:cubicBezTo>
                    <a:pt x="5" y="0"/>
                    <a:pt x="8" y="0"/>
                    <a:pt x="11" y="2"/>
                  </a:cubicBezTo>
                  <a:cubicBezTo>
                    <a:pt x="47" y="38"/>
                    <a:pt x="47" y="38"/>
                    <a:pt x="47" y="38"/>
                  </a:cubicBezTo>
                  <a:cubicBezTo>
                    <a:pt x="49" y="40"/>
                    <a:pt x="49" y="44"/>
                    <a:pt x="47" y="46"/>
                  </a:cubicBezTo>
                  <a:cubicBezTo>
                    <a:pt x="11" y="82"/>
                    <a:pt x="11" y="82"/>
                    <a:pt x="11" y="82"/>
                  </a:cubicBezTo>
                  <a:cubicBezTo>
                    <a:pt x="10" y="84"/>
                    <a:pt x="8" y="84"/>
                    <a:pt x="6"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1" name="Freeform 171">
              <a:extLst>
                <a:ext uri="{FF2B5EF4-FFF2-40B4-BE49-F238E27FC236}">
                  <a16:creationId xmlns:a16="http://schemas.microsoft.com/office/drawing/2014/main" id="{A1AA9B6A-1FF1-5190-DFA8-CDFF7845002D}"/>
                </a:ext>
              </a:extLst>
            </p:cNvPr>
            <p:cNvSpPr>
              <a:spLocks/>
            </p:cNvSpPr>
            <p:nvPr/>
          </p:nvSpPr>
          <p:spPr bwMode="auto">
            <a:xfrm>
              <a:off x="2492" y="3212"/>
              <a:ext cx="72" cy="124"/>
            </a:xfrm>
            <a:custGeom>
              <a:avLst/>
              <a:gdLst>
                <a:gd name="T0" fmla="*/ 42 w 49"/>
                <a:gd name="T1" fmla="*/ 84 h 84"/>
                <a:gd name="T2" fmla="*/ 38 w 49"/>
                <a:gd name="T3" fmla="*/ 82 h 84"/>
                <a:gd name="T4" fmla="*/ 2 w 49"/>
                <a:gd name="T5" fmla="*/ 46 h 84"/>
                <a:gd name="T6" fmla="*/ 2 w 49"/>
                <a:gd name="T7" fmla="*/ 38 h 84"/>
                <a:gd name="T8" fmla="*/ 38 w 49"/>
                <a:gd name="T9" fmla="*/ 2 h 84"/>
                <a:gd name="T10" fmla="*/ 47 w 49"/>
                <a:gd name="T11" fmla="*/ 2 h 84"/>
                <a:gd name="T12" fmla="*/ 47 w 49"/>
                <a:gd name="T13" fmla="*/ 10 h 84"/>
                <a:gd name="T14" fmla="*/ 15 w 49"/>
                <a:gd name="T15" fmla="*/ 42 h 84"/>
                <a:gd name="T16" fmla="*/ 47 w 49"/>
                <a:gd name="T17" fmla="*/ 74 h 84"/>
                <a:gd name="T18" fmla="*/ 47 w 49"/>
                <a:gd name="T19" fmla="*/ 82 h 84"/>
                <a:gd name="T20" fmla="*/ 42 w 49"/>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4">
                  <a:moveTo>
                    <a:pt x="42" y="84"/>
                  </a:moveTo>
                  <a:cubicBezTo>
                    <a:pt x="41" y="84"/>
                    <a:pt x="39" y="84"/>
                    <a:pt x="38" y="82"/>
                  </a:cubicBezTo>
                  <a:cubicBezTo>
                    <a:pt x="2" y="46"/>
                    <a:pt x="2" y="46"/>
                    <a:pt x="2" y="46"/>
                  </a:cubicBezTo>
                  <a:cubicBezTo>
                    <a:pt x="0" y="44"/>
                    <a:pt x="0" y="40"/>
                    <a:pt x="2" y="38"/>
                  </a:cubicBezTo>
                  <a:cubicBezTo>
                    <a:pt x="38" y="2"/>
                    <a:pt x="38" y="2"/>
                    <a:pt x="38" y="2"/>
                  </a:cubicBezTo>
                  <a:cubicBezTo>
                    <a:pt x="41" y="0"/>
                    <a:pt x="44" y="0"/>
                    <a:pt x="47" y="2"/>
                  </a:cubicBezTo>
                  <a:cubicBezTo>
                    <a:pt x="49" y="4"/>
                    <a:pt x="49" y="8"/>
                    <a:pt x="47" y="10"/>
                  </a:cubicBezTo>
                  <a:cubicBezTo>
                    <a:pt x="15" y="42"/>
                    <a:pt x="15" y="42"/>
                    <a:pt x="15" y="42"/>
                  </a:cubicBezTo>
                  <a:cubicBezTo>
                    <a:pt x="47" y="74"/>
                    <a:pt x="47" y="74"/>
                    <a:pt x="47" y="74"/>
                  </a:cubicBezTo>
                  <a:cubicBezTo>
                    <a:pt x="49" y="76"/>
                    <a:pt x="49" y="80"/>
                    <a:pt x="47" y="82"/>
                  </a:cubicBezTo>
                  <a:cubicBezTo>
                    <a:pt x="46" y="84"/>
                    <a:pt x="44" y="84"/>
                    <a:pt x="42"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2" name="Freeform 172">
              <a:extLst>
                <a:ext uri="{FF2B5EF4-FFF2-40B4-BE49-F238E27FC236}">
                  <a16:creationId xmlns:a16="http://schemas.microsoft.com/office/drawing/2014/main" id="{3A7C55E4-F691-CBF7-EA35-F54DEA8F383D}"/>
                </a:ext>
              </a:extLst>
            </p:cNvPr>
            <p:cNvSpPr>
              <a:spLocks noEditPoints="1"/>
            </p:cNvSpPr>
            <p:nvPr/>
          </p:nvSpPr>
          <p:spPr bwMode="auto">
            <a:xfrm>
              <a:off x="2403" y="2999"/>
              <a:ext cx="426" cy="426"/>
            </a:xfrm>
            <a:custGeom>
              <a:avLst/>
              <a:gdLst>
                <a:gd name="T0" fmla="*/ 144 w 288"/>
                <a:gd name="T1" fmla="*/ 288 h 288"/>
                <a:gd name="T2" fmla="*/ 0 w 288"/>
                <a:gd name="T3" fmla="*/ 144 h 288"/>
                <a:gd name="T4" fmla="*/ 144 w 288"/>
                <a:gd name="T5" fmla="*/ 0 h 288"/>
                <a:gd name="T6" fmla="*/ 288 w 288"/>
                <a:gd name="T7" fmla="*/ 144 h 288"/>
                <a:gd name="T8" fmla="*/ 144 w 288"/>
                <a:gd name="T9" fmla="*/ 288 h 288"/>
                <a:gd name="T10" fmla="*/ 144 w 288"/>
                <a:gd name="T11" fmla="*/ 12 h 288"/>
                <a:gd name="T12" fmla="*/ 12 w 288"/>
                <a:gd name="T13" fmla="*/ 144 h 288"/>
                <a:gd name="T14" fmla="*/ 144 w 288"/>
                <a:gd name="T15" fmla="*/ 276 h 288"/>
                <a:gd name="T16" fmla="*/ 276 w 288"/>
                <a:gd name="T17" fmla="*/ 144 h 288"/>
                <a:gd name="T18" fmla="*/ 144 w 288"/>
                <a:gd name="T1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8">
                  <a:moveTo>
                    <a:pt x="144" y="288"/>
                  </a:moveTo>
                  <a:cubicBezTo>
                    <a:pt x="65" y="288"/>
                    <a:pt x="0" y="224"/>
                    <a:pt x="0" y="144"/>
                  </a:cubicBezTo>
                  <a:cubicBezTo>
                    <a:pt x="0" y="65"/>
                    <a:pt x="65" y="0"/>
                    <a:pt x="144" y="0"/>
                  </a:cubicBezTo>
                  <a:cubicBezTo>
                    <a:pt x="224" y="0"/>
                    <a:pt x="288" y="65"/>
                    <a:pt x="288" y="144"/>
                  </a:cubicBezTo>
                  <a:cubicBezTo>
                    <a:pt x="288" y="224"/>
                    <a:pt x="224" y="288"/>
                    <a:pt x="144" y="288"/>
                  </a:cubicBezTo>
                  <a:close/>
                  <a:moveTo>
                    <a:pt x="144" y="12"/>
                  </a:moveTo>
                  <a:cubicBezTo>
                    <a:pt x="72" y="12"/>
                    <a:pt x="12" y="71"/>
                    <a:pt x="12" y="144"/>
                  </a:cubicBezTo>
                  <a:cubicBezTo>
                    <a:pt x="12" y="217"/>
                    <a:pt x="72" y="276"/>
                    <a:pt x="144" y="276"/>
                  </a:cubicBezTo>
                  <a:cubicBezTo>
                    <a:pt x="217" y="276"/>
                    <a:pt x="276" y="217"/>
                    <a:pt x="276" y="144"/>
                  </a:cubicBezTo>
                  <a:cubicBezTo>
                    <a:pt x="276" y="71"/>
                    <a:pt x="217" y="12"/>
                    <a:pt x="14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33" name="Group 55">
            <a:extLst>
              <a:ext uri="{FF2B5EF4-FFF2-40B4-BE49-F238E27FC236}">
                <a16:creationId xmlns:a16="http://schemas.microsoft.com/office/drawing/2014/main" id="{4E1F61A2-AEEC-6868-0C1C-C37F724B8FB5}"/>
              </a:ext>
            </a:extLst>
          </p:cNvPr>
          <p:cNvGrpSpPr>
            <a:grpSpLocks noChangeAspect="1"/>
          </p:cNvGrpSpPr>
          <p:nvPr/>
        </p:nvGrpSpPr>
        <p:grpSpPr bwMode="auto">
          <a:xfrm>
            <a:off x="7772309" y="4780605"/>
            <a:ext cx="244839" cy="244837"/>
            <a:chOff x="3445" y="446"/>
            <a:chExt cx="409" cy="409"/>
          </a:xfrm>
          <a:solidFill>
            <a:srgbClr val="0F9ED5"/>
          </a:solidFill>
        </p:grpSpPr>
        <p:sp>
          <p:nvSpPr>
            <p:cNvPr id="34" name="Freeform 56">
              <a:extLst>
                <a:ext uri="{FF2B5EF4-FFF2-40B4-BE49-F238E27FC236}">
                  <a16:creationId xmlns:a16="http://schemas.microsoft.com/office/drawing/2014/main" id="{0FAD634C-E68F-0B9C-25E5-2F2C3C1CC47E}"/>
                </a:ext>
              </a:extLst>
            </p:cNvPr>
            <p:cNvSpPr>
              <a:spLocks/>
            </p:cNvSpPr>
            <p:nvPr/>
          </p:nvSpPr>
          <p:spPr bwMode="auto">
            <a:xfrm>
              <a:off x="3445" y="753"/>
              <a:ext cx="409" cy="102"/>
            </a:xfrm>
            <a:custGeom>
              <a:avLst/>
              <a:gdLst>
                <a:gd name="T0" fmla="*/ 235 w 276"/>
                <a:gd name="T1" fmla="*/ 69 h 69"/>
                <a:gd name="T2" fmla="*/ 40 w 276"/>
                <a:gd name="T3" fmla="*/ 69 h 69"/>
                <a:gd name="T4" fmla="*/ 0 w 276"/>
                <a:gd name="T5" fmla="*/ 29 h 69"/>
                <a:gd name="T6" fmla="*/ 0 w 276"/>
                <a:gd name="T7" fmla="*/ 6 h 69"/>
                <a:gd name="T8" fmla="*/ 6 w 276"/>
                <a:gd name="T9" fmla="*/ 0 h 69"/>
                <a:gd name="T10" fmla="*/ 12 w 276"/>
                <a:gd name="T11" fmla="*/ 6 h 69"/>
                <a:gd name="T12" fmla="*/ 12 w 276"/>
                <a:gd name="T13" fmla="*/ 29 h 69"/>
                <a:gd name="T14" fmla="*/ 40 w 276"/>
                <a:gd name="T15" fmla="*/ 57 h 69"/>
                <a:gd name="T16" fmla="*/ 235 w 276"/>
                <a:gd name="T17" fmla="*/ 57 h 69"/>
                <a:gd name="T18" fmla="*/ 264 w 276"/>
                <a:gd name="T19" fmla="*/ 29 h 69"/>
                <a:gd name="T20" fmla="*/ 264 w 276"/>
                <a:gd name="T21" fmla="*/ 6 h 69"/>
                <a:gd name="T22" fmla="*/ 270 w 276"/>
                <a:gd name="T23" fmla="*/ 0 h 69"/>
                <a:gd name="T24" fmla="*/ 276 w 276"/>
                <a:gd name="T25" fmla="*/ 6 h 69"/>
                <a:gd name="T26" fmla="*/ 276 w 276"/>
                <a:gd name="T27" fmla="*/ 29 h 69"/>
                <a:gd name="T28" fmla="*/ 235 w 276"/>
                <a:gd name="T2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6" h="69">
                  <a:moveTo>
                    <a:pt x="235" y="69"/>
                  </a:moveTo>
                  <a:cubicBezTo>
                    <a:pt x="40" y="69"/>
                    <a:pt x="40" y="69"/>
                    <a:pt x="40" y="69"/>
                  </a:cubicBezTo>
                  <a:cubicBezTo>
                    <a:pt x="18" y="69"/>
                    <a:pt x="0" y="51"/>
                    <a:pt x="0" y="29"/>
                  </a:cubicBezTo>
                  <a:cubicBezTo>
                    <a:pt x="0" y="6"/>
                    <a:pt x="0" y="6"/>
                    <a:pt x="0" y="6"/>
                  </a:cubicBezTo>
                  <a:cubicBezTo>
                    <a:pt x="0" y="2"/>
                    <a:pt x="3" y="0"/>
                    <a:pt x="6" y="0"/>
                  </a:cubicBezTo>
                  <a:cubicBezTo>
                    <a:pt x="9" y="0"/>
                    <a:pt x="12" y="2"/>
                    <a:pt x="12" y="6"/>
                  </a:cubicBezTo>
                  <a:cubicBezTo>
                    <a:pt x="12" y="29"/>
                    <a:pt x="12" y="29"/>
                    <a:pt x="12" y="29"/>
                  </a:cubicBezTo>
                  <a:cubicBezTo>
                    <a:pt x="12" y="44"/>
                    <a:pt x="25" y="57"/>
                    <a:pt x="40" y="57"/>
                  </a:cubicBezTo>
                  <a:cubicBezTo>
                    <a:pt x="235" y="57"/>
                    <a:pt x="235" y="57"/>
                    <a:pt x="235" y="57"/>
                  </a:cubicBezTo>
                  <a:cubicBezTo>
                    <a:pt x="251" y="57"/>
                    <a:pt x="264" y="44"/>
                    <a:pt x="264" y="29"/>
                  </a:cubicBezTo>
                  <a:cubicBezTo>
                    <a:pt x="264" y="6"/>
                    <a:pt x="264" y="6"/>
                    <a:pt x="264" y="6"/>
                  </a:cubicBezTo>
                  <a:cubicBezTo>
                    <a:pt x="264" y="2"/>
                    <a:pt x="267" y="0"/>
                    <a:pt x="270" y="0"/>
                  </a:cubicBezTo>
                  <a:cubicBezTo>
                    <a:pt x="273" y="0"/>
                    <a:pt x="276" y="2"/>
                    <a:pt x="276" y="6"/>
                  </a:cubicBezTo>
                  <a:cubicBezTo>
                    <a:pt x="276" y="29"/>
                    <a:pt x="276" y="29"/>
                    <a:pt x="276" y="29"/>
                  </a:cubicBezTo>
                  <a:cubicBezTo>
                    <a:pt x="276" y="51"/>
                    <a:pt x="258" y="69"/>
                    <a:pt x="235"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5" name="Freeform 57">
              <a:extLst>
                <a:ext uri="{FF2B5EF4-FFF2-40B4-BE49-F238E27FC236}">
                  <a16:creationId xmlns:a16="http://schemas.microsoft.com/office/drawing/2014/main" id="{64EDD165-6ACE-14DE-342A-02B563E82047}"/>
                </a:ext>
              </a:extLst>
            </p:cNvPr>
            <p:cNvSpPr>
              <a:spLocks/>
            </p:cNvSpPr>
            <p:nvPr/>
          </p:nvSpPr>
          <p:spPr bwMode="auto">
            <a:xfrm>
              <a:off x="3641" y="446"/>
              <a:ext cx="17" cy="321"/>
            </a:xfrm>
            <a:custGeom>
              <a:avLst/>
              <a:gdLst>
                <a:gd name="T0" fmla="*/ 6 w 12"/>
                <a:gd name="T1" fmla="*/ 217 h 217"/>
                <a:gd name="T2" fmla="*/ 0 w 12"/>
                <a:gd name="T3" fmla="*/ 211 h 217"/>
                <a:gd name="T4" fmla="*/ 0 w 12"/>
                <a:gd name="T5" fmla="*/ 6 h 217"/>
                <a:gd name="T6" fmla="*/ 6 w 12"/>
                <a:gd name="T7" fmla="*/ 0 h 217"/>
                <a:gd name="T8" fmla="*/ 12 w 12"/>
                <a:gd name="T9" fmla="*/ 6 h 217"/>
                <a:gd name="T10" fmla="*/ 12 w 12"/>
                <a:gd name="T11" fmla="*/ 211 h 217"/>
                <a:gd name="T12" fmla="*/ 6 w 12"/>
                <a:gd name="T13" fmla="*/ 217 h 217"/>
              </a:gdLst>
              <a:ahLst/>
              <a:cxnLst>
                <a:cxn ang="0">
                  <a:pos x="T0" y="T1"/>
                </a:cxn>
                <a:cxn ang="0">
                  <a:pos x="T2" y="T3"/>
                </a:cxn>
                <a:cxn ang="0">
                  <a:pos x="T4" y="T5"/>
                </a:cxn>
                <a:cxn ang="0">
                  <a:pos x="T6" y="T7"/>
                </a:cxn>
                <a:cxn ang="0">
                  <a:pos x="T8" y="T9"/>
                </a:cxn>
                <a:cxn ang="0">
                  <a:pos x="T10" y="T11"/>
                </a:cxn>
                <a:cxn ang="0">
                  <a:pos x="T12" y="T13"/>
                </a:cxn>
              </a:cxnLst>
              <a:rect l="0" t="0" r="r" b="b"/>
              <a:pathLst>
                <a:path w="12" h="217">
                  <a:moveTo>
                    <a:pt x="6" y="217"/>
                  </a:moveTo>
                  <a:cubicBezTo>
                    <a:pt x="3" y="217"/>
                    <a:pt x="0" y="215"/>
                    <a:pt x="0" y="211"/>
                  </a:cubicBezTo>
                  <a:cubicBezTo>
                    <a:pt x="0" y="6"/>
                    <a:pt x="0" y="6"/>
                    <a:pt x="0" y="6"/>
                  </a:cubicBezTo>
                  <a:cubicBezTo>
                    <a:pt x="0" y="3"/>
                    <a:pt x="3" y="0"/>
                    <a:pt x="6" y="0"/>
                  </a:cubicBezTo>
                  <a:cubicBezTo>
                    <a:pt x="9" y="0"/>
                    <a:pt x="12" y="3"/>
                    <a:pt x="12" y="6"/>
                  </a:cubicBezTo>
                  <a:cubicBezTo>
                    <a:pt x="12" y="211"/>
                    <a:pt x="12" y="211"/>
                    <a:pt x="12" y="211"/>
                  </a:cubicBezTo>
                  <a:cubicBezTo>
                    <a:pt x="12" y="215"/>
                    <a:pt x="9" y="217"/>
                    <a:pt x="6" y="2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6" name="Freeform 58">
              <a:extLst>
                <a:ext uri="{FF2B5EF4-FFF2-40B4-BE49-F238E27FC236}">
                  <a16:creationId xmlns:a16="http://schemas.microsoft.com/office/drawing/2014/main" id="{DEE3C3F5-8828-A44E-240D-7296819E1F45}"/>
                </a:ext>
              </a:extLst>
            </p:cNvPr>
            <p:cNvSpPr>
              <a:spLocks/>
            </p:cNvSpPr>
            <p:nvPr/>
          </p:nvSpPr>
          <p:spPr bwMode="auto">
            <a:xfrm>
              <a:off x="3515" y="625"/>
              <a:ext cx="268" cy="142"/>
            </a:xfrm>
            <a:custGeom>
              <a:avLst/>
              <a:gdLst>
                <a:gd name="T0" fmla="*/ 91 w 181"/>
                <a:gd name="T1" fmla="*/ 96 h 96"/>
                <a:gd name="T2" fmla="*/ 87 w 181"/>
                <a:gd name="T3" fmla="*/ 95 h 96"/>
                <a:gd name="T4" fmla="*/ 3 w 181"/>
                <a:gd name="T5" fmla="*/ 11 h 96"/>
                <a:gd name="T6" fmla="*/ 3 w 181"/>
                <a:gd name="T7" fmla="*/ 2 h 96"/>
                <a:gd name="T8" fmla="*/ 11 w 181"/>
                <a:gd name="T9" fmla="*/ 2 h 96"/>
                <a:gd name="T10" fmla="*/ 91 w 181"/>
                <a:gd name="T11" fmla="*/ 82 h 96"/>
                <a:gd name="T12" fmla="*/ 171 w 181"/>
                <a:gd name="T13" fmla="*/ 2 h 96"/>
                <a:gd name="T14" fmla="*/ 179 w 181"/>
                <a:gd name="T15" fmla="*/ 2 h 96"/>
                <a:gd name="T16" fmla="*/ 179 w 181"/>
                <a:gd name="T17" fmla="*/ 11 h 96"/>
                <a:gd name="T18" fmla="*/ 95 w 181"/>
                <a:gd name="T19" fmla="*/ 95 h 96"/>
                <a:gd name="T20" fmla="*/ 91 w 181"/>
                <a:gd name="T21"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1" h="96">
                  <a:moveTo>
                    <a:pt x="91" y="96"/>
                  </a:moveTo>
                  <a:cubicBezTo>
                    <a:pt x="89" y="96"/>
                    <a:pt x="88" y="96"/>
                    <a:pt x="87" y="95"/>
                  </a:cubicBezTo>
                  <a:cubicBezTo>
                    <a:pt x="3" y="11"/>
                    <a:pt x="3" y="11"/>
                    <a:pt x="3" y="11"/>
                  </a:cubicBezTo>
                  <a:cubicBezTo>
                    <a:pt x="0" y="8"/>
                    <a:pt x="0" y="4"/>
                    <a:pt x="3" y="2"/>
                  </a:cubicBezTo>
                  <a:cubicBezTo>
                    <a:pt x="5" y="0"/>
                    <a:pt x="9" y="0"/>
                    <a:pt x="11" y="2"/>
                  </a:cubicBezTo>
                  <a:cubicBezTo>
                    <a:pt x="91" y="82"/>
                    <a:pt x="91" y="82"/>
                    <a:pt x="91" y="82"/>
                  </a:cubicBezTo>
                  <a:cubicBezTo>
                    <a:pt x="171" y="2"/>
                    <a:pt x="171" y="2"/>
                    <a:pt x="171" y="2"/>
                  </a:cubicBezTo>
                  <a:cubicBezTo>
                    <a:pt x="173" y="0"/>
                    <a:pt x="177" y="0"/>
                    <a:pt x="179" y="2"/>
                  </a:cubicBezTo>
                  <a:cubicBezTo>
                    <a:pt x="181" y="4"/>
                    <a:pt x="181" y="8"/>
                    <a:pt x="179" y="11"/>
                  </a:cubicBezTo>
                  <a:cubicBezTo>
                    <a:pt x="95" y="95"/>
                    <a:pt x="95" y="95"/>
                    <a:pt x="95" y="95"/>
                  </a:cubicBezTo>
                  <a:cubicBezTo>
                    <a:pt x="94" y="96"/>
                    <a:pt x="92" y="96"/>
                    <a:pt x="91"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37" name="Freeform 127">
            <a:extLst>
              <a:ext uri="{FF2B5EF4-FFF2-40B4-BE49-F238E27FC236}">
                <a16:creationId xmlns:a16="http://schemas.microsoft.com/office/drawing/2014/main" id="{5AED8F0F-EB77-DEA2-F646-748D92151C82}"/>
              </a:ext>
            </a:extLst>
          </p:cNvPr>
          <p:cNvSpPr>
            <a:spLocks noChangeAspect="1" noEditPoints="1"/>
          </p:cNvSpPr>
          <p:nvPr/>
        </p:nvSpPr>
        <p:spPr bwMode="auto">
          <a:xfrm>
            <a:off x="11197005" y="2416888"/>
            <a:ext cx="290110" cy="223869"/>
          </a:xfrm>
          <a:custGeom>
            <a:avLst/>
            <a:gdLst>
              <a:gd name="T0" fmla="*/ 199 w 309"/>
              <a:gd name="T1" fmla="*/ 232 h 244"/>
              <a:gd name="T2" fmla="*/ 222 w 309"/>
              <a:gd name="T3" fmla="*/ 225 h 244"/>
              <a:gd name="T4" fmla="*/ 248 w 309"/>
              <a:gd name="T5" fmla="*/ 202 h 244"/>
              <a:gd name="T6" fmla="*/ 273 w 309"/>
              <a:gd name="T7" fmla="*/ 177 h 244"/>
              <a:gd name="T8" fmla="*/ 308 w 309"/>
              <a:gd name="T9" fmla="*/ 128 h 244"/>
              <a:gd name="T10" fmla="*/ 216 w 309"/>
              <a:gd name="T11" fmla="*/ 12 h 244"/>
              <a:gd name="T12" fmla="*/ 115 w 309"/>
              <a:gd name="T13" fmla="*/ 19 h 244"/>
              <a:gd name="T14" fmla="*/ 3 w 309"/>
              <a:gd name="T15" fmla="*/ 136 h 244"/>
              <a:gd name="T16" fmla="*/ 44 w 309"/>
              <a:gd name="T17" fmla="*/ 199 h 244"/>
              <a:gd name="T18" fmla="*/ 60 w 309"/>
              <a:gd name="T19" fmla="*/ 217 h 244"/>
              <a:gd name="T20" fmla="*/ 82 w 309"/>
              <a:gd name="T21" fmla="*/ 228 h 244"/>
              <a:gd name="T22" fmla="*/ 128 w 309"/>
              <a:gd name="T23" fmla="*/ 244 h 244"/>
              <a:gd name="T24" fmla="*/ 147 w 309"/>
              <a:gd name="T25" fmla="*/ 233 h 244"/>
              <a:gd name="T26" fmla="*/ 122 w 309"/>
              <a:gd name="T27" fmla="*/ 30 h 244"/>
              <a:gd name="T28" fmla="*/ 194 w 309"/>
              <a:gd name="T29" fmla="*/ 20 h 244"/>
              <a:gd name="T30" fmla="*/ 263 w 309"/>
              <a:gd name="T31" fmla="*/ 31 h 244"/>
              <a:gd name="T32" fmla="*/ 278 w 309"/>
              <a:gd name="T33" fmla="*/ 143 h 244"/>
              <a:gd name="T34" fmla="*/ 136 w 309"/>
              <a:gd name="T35" fmla="*/ 85 h 244"/>
              <a:gd name="T36" fmla="*/ 122 w 309"/>
              <a:gd name="T37" fmla="*/ 30 h 244"/>
              <a:gd name="T38" fmla="*/ 45 w 309"/>
              <a:gd name="T39" fmla="*/ 186 h 244"/>
              <a:gd name="T40" fmla="*/ 32 w 309"/>
              <a:gd name="T41" fmla="*/ 155 h 244"/>
              <a:gd name="T42" fmla="*/ 73 w 309"/>
              <a:gd name="T43" fmla="*/ 206 h 244"/>
              <a:gd name="T44" fmla="*/ 57 w 309"/>
              <a:gd name="T45" fmla="*/ 195 h 244"/>
              <a:gd name="T46" fmla="*/ 67 w 309"/>
              <a:gd name="T47" fmla="*/ 172 h 244"/>
              <a:gd name="T48" fmla="*/ 85 w 309"/>
              <a:gd name="T49" fmla="*/ 171 h 244"/>
              <a:gd name="T50" fmla="*/ 73 w 309"/>
              <a:gd name="T51" fmla="*/ 206 h 244"/>
              <a:gd name="T52" fmla="*/ 102 w 309"/>
              <a:gd name="T53" fmla="*/ 221 h 244"/>
              <a:gd name="T54" fmla="*/ 97 w 309"/>
              <a:gd name="T55" fmla="*/ 181 h 244"/>
              <a:gd name="T56" fmla="*/ 110 w 309"/>
              <a:gd name="T57" fmla="*/ 197 h 244"/>
              <a:gd name="T58" fmla="*/ 137 w 309"/>
              <a:gd name="T59" fmla="*/ 219 h 244"/>
              <a:gd name="T60" fmla="*/ 132 w 309"/>
              <a:gd name="T61" fmla="*/ 230 h 244"/>
              <a:gd name="T62" fmla="*/ 115 w 309"/>
              <a:gd name="T63" fmla="*/ 225 h 244"/>
              <a:gd name="T64" fmla="*/ 138 w 309"/>
              <a:gd name="T65" fmla="*/ 205 h 244"/>
              <a:gd name="T66" fmla="*/ 123 w 309"/>
              <a:gd name="T67" fmla="*/ 187 h 244"/>
              <a:gd name="T68" fmla="*/ 98 w 309"/>
              <a:gd name="T69" fmla="*/ 168 h 244"/>
              <a:gd name="T70" fmla="*/ 68 w 309"/>
              <a:gd name="T71" fmla="*/ 152 h 244"/>
              <a:gd name="T72" fmla="*/ 15 w 309"/>
              <a:gd name="T73" fmla="*/ 128 h 244"/>
              <a:gd name="T74" fmla="*/ 107 w 309"/>
              <a:gd name="T75" fmla="*/ 32 h 244"/>
              <a:gd name="T76" fmla="*/ 113 w 309"/>
              <a:gd name="T77" fmla="*/ 116 h 244"/>
              <a:gd name="T78" fmla="*/ 231 w 309"/>
              <a:gd name="T79" fmla="*/ 115 h 244"/>
              <a:gd name="T80" fmla="*/ 264 w 309"/>
              <a:gd name="T81" fmla="*/ 167 h 244"/>
              <a:gd name="T82" fmla="*/ 220 w 309"/>
              <a:gd name="T83" fmla="*/ 145 h 244"/>
              <a:gd name="T84" fmla="*/ 199 w 309"/>
              <a:gd name="T85" fmla="*/ 133 h 244"/>
              <a:gd name="T86" fmla="*/ 246 w 309"/>
              <a:gd name="T87" fmla="*/ 183 h 244"/>
              <a:gd name="T88" fmla="*/ 228 w 309"/>
              <a:gd name="T89" fmla="*/ 197 h 244"/>
              <a:gd name="T90" fmla="*/ 188 w 309"/>
              <a:gd name="T91" fmla="*/ 167 h 244"/>
              <a:gd name="T92" fmla="*/ 219 w 309"/>
              <a:gd name="T93" fmla="*/ 206 h 244"/>
              <a:gd name="T94" fmla="*/ 204 w 309"/>
              <a:gd name="T95" fmla="*/ 219 h 244"/>
              <a:gd name="T96" fmla="*/ 162 w 309"/>
              <a:gd name="T97" fmla="*/ 196 h 244"/>
              <a:gd name="T98" fmla="*/ 188 w 309"/>
              <a:gd name="T99" fmla="*/ 224 h 244"/>
              <a:gd name="T100" fmla="*/ 151 w 309"/>
              <a:gd name="T101" fmla="*/ 22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9" h="244">
                <a:moveTo>
                  <a:pt x="176" y="239"/>
                </a:moveTo>
                <a:cubicBezTo>
                  <a:pt x="181" y="239"/>
                  <a:pt x="184" y="238"/>
                  <a:pt x="188" y="238"/>
                </a:cubicBezTo>
                <a:cubicBezTo>
                  <a:pt x="192" y="236"/>
                  <a:pt x="196" y="235"/>
                  <a:pt x="199" y="232"/>
                </a:cubicBezTo>
                <a:cubicBezTo>
                  <a:pt x="199" y="232"/>
                  <a:pt x="199" y="232"/>
                  <a:pt x="199" y="232"/>
                </a:cubicBezTo>
                <a:cubicBezTo>
                  <a:pt x="199" y="232"/>
                  <a:pt x="199" y="232"/>
                  <a:pt x="199" y="232"/>
                </a:cubicBezTo>
                <a:cubicBezTo>
                  <a:pt x="200" y="232"/>
                  <a:pt x="201" y="232"/>
                  <a:pt x="201" y="232"/>
                </a:cubicBezTo>
                <a:cubicBezTo>
                  <a:pt x="202" y="232"/>
                  <a:pt x="203" y="233"/>
                  <a:pt x="204" y="233"/>
                </a:cubicBezTo>
                <a:cubicBezTo>
                  <a:pt x="210" y="233"/>
                  <a:pt x="217" y="230"/>
                  <a:pt x="222" y="225"/>
                </a:cubicBezTo>
                <a:cubicBezTo>
                  <a:pt x="227" y="221"/>
                  <a:pt x="230" y="216"/>
                  <a:pt x="232" y="210"/>
                </a:cubicBezTo>
                <a:cubicBezTo>
                  <a:pt x="232" y="210"/>
                  <a:pt x="232" y="210"/>
                  <a:pt x="232" y="210"/>
                </a:cubicBezTo>
                <a:cubicBezTo>
                  <a:pt x="232" y="210"/>
                  <a:pt x="232" y="210"/>
                  <a:pt x="232" y="210"/>
                </a:cubicBezTo>
                <a:cubicBezTo>
                  <a:pt x="238" y="209"/>
                  <a:pt x="243" y="206"/>
                  <a:pt x="248" y="202"/>
                </a:cubicBezTo>
                <a:cubicBezTo>
                  <a:pt x="254" y="197"/>
                  <a:pt x="257" y="191"/>
                  <a:pt x="259" y="185"/>
                </a:cubicBezTo>
                <a:cubicBezTo>
                  <a:pt x="259" y="185"/>
                  <a:pt x="259" y="185"/>
                  <a:pt x="259" y="185"/>
                </a:cubicBezTo>
                <a:cubicBezTo>
                  <a:pt x="259" y="185"/>
                  <a:pt x="259" y="185"/>
                  <a:pt x="259" y="185"/>
                </a:cubicBezTo>
                <a:cubicBezTo>
                  <a:pt x="264" y="184"/>
                  <a:pt x="269" y="181"/>
                  <a:pt x="273" y="177"/>
                </a:cubicBezTo>
                <a:cubicBezTo>
                  <a:pt x="280" y="171"/>
                  <a:pt x="284" y="164"/>
                  <a:pt x="285" y="155"/>
                </a:cubicBezTo>
                <a:cubicBezTo>
                  <a:pt x="285" y="155"/>
                  <a:pt x="285" y="155"/>
                  <a:pt x="285" y="155"/>
                </a:cubicBezTo>
                <a:cubicBezTo>
                  <a:pt x="307" y="135"/>
                  <a:pt x="307" y="135"/>
                  <a:pt x="307" y="135"/>
                </a:cubicBezTo>
                <a:cubicBezTo>
                  <a:pt x="308" y="134"/>
                  <a:pt x="309" y="131"/>
                  <a:pt x="308" y="128"/>
                </a:cubicBezTo>
                <a:cubicBezTo>
                  <a:pt x="274" y="23"/>
                  <a:pt x="274" y="23"/>
                  <a:pt x="274" y="23"/>
                </a:cubicBezTo>
                <a:cubicBezTo>
                  <a:pt x="273" y="21"/>
                  <a:pt x="271" y="19"/>
                  <a:pt x="269" y="19"/>
                </a:cubicBezTo>
                <a:cubicBezTo>
                  <a:pt x="269" y="19"/>
                  <a:pt x="269" y="19"/>
                  <a:pt x="269" y="19"/>
                </a:cubicBezTo>
                <a:cubicBezTo>
                  <a:pt x="264" y="18"/>
                  <a:pt x="226" y="12"/>
                  <a:pt x="216" y="12"/>
                </a:cubicBezTo>
                <a:cubicBezTo>
                  <a:pt x="213" y="12"/>
                  <a:pt x="205" y="10"/>
                  <a:pt x="198" y="7"/>
                </a:cubicBezTo>
                <a:cubicBezTo>
                  <a:pt x="185" y="4"/>
                  <a:pt x="171" y="0"/>
                  <a:pt x="162" y="1"/>
                </a:cubicBezTo>
                <a:cubicBezTo>
                  <a:pt x="148" y="2"/>
                  <a:pt x="123" y="15"/>
                  <a:pt x="115" y="19"/>
                </a:cubicBezTo>
                <a:cubicBezTo>
                  <a:pt x="115" y="19"/>
                  <a:pt x="115" y="19"/>
                  <a:pt x="115" y="19"/>
                </a:cubicBezTo>
                <a:cubicBezTo>
                  <a:pt x="45" y="19"/>
                  <a:pt x="45" y="19"/>
                  <a:pt x="45" y="19"/>
                </a:cubicBezTo>
                <a:cubicBezTo>
                  <a:pt x="42" y="19"/>
                  <a:pt x="40" y="21"/>
                  <a:pt x="39" y="23"/>
                </a:cubicBezTo>
                <a:cubicBezTo>
                  <a:pt x="1" y="128"/>
                  <a:pt x="1" y="128"/>
                  <a:pt x="1" y="128"/>
                </a:cubicBezTo>
                <a:cubicBezTo>
                  <a:pt x="0" y="131"/>
                  <a:pt x="1" y="134"/>
                  <a:pt x="3" y="136"/>
                </a:cubicBezTo>
                <a:cubicBezTo>
                  <a:pt x="21" y="148"/>
                  <a:pt x="21" y="148"/>
                  <a:pt x="21" y="148"/>
                </a:cubicBezTo>
                <a:cubicBezTo>
                  <a:pt x="21" y="148"/>
                  <a:pt x="21" y="148"/>
                  <a:pt x="21" y="148"/>
                </a:cubicBezTo>
                <a:cubicBezTo>
                  <a:pt x="16" y="156"/>
                  <a:pt x="11" y="168"/>
                  <a:pt x="14" y="175"/>
                </a:cubicBezTo>
                <a:cubicBezTo>
                  <a:pt x="17" y="184"/>
                  <a:pt x="33" y="196"/>
                  <a:pt x="44" y="199"/>
                </a:cubicBezTo>
                <a:cubicBezTo>
                  <a:pt x="44" y="199"/>
                  <a:pt x="44" y="199"/>
                  <a:pt x="44" y="199"/>
                </a:cubicBezTo>
                <a:cubicBezTo>
                  <a:pt x="44" y="199"/>
                  <a:pt x="44" y="199"/>
                  <a:pt x="44" y="199"/>
                </a:cubicBezTo>
                <a:cubicBezTo>
                  <a:pt x="44" y="200"/>
                  <a:pt x="44" y="201"/>
                  <a:pt x="44" y="201"/>
                </a:cubicBezTo>
                <a:cubicBezTo>
                  <a:pt x="46" y="208"/>
                  <a:pt x="51" y="213"/>
                  <a:pt x="60" y="217"/>
                </a:cubicBezTo>
                <a:cubicBezTo>
                  <a:pt x="65" y="219"/>
                  <a:pt x="70" y="220"/>
                  <a:pt x="74" y="220"/>
                </a:cubicBezTo>
                <a:cubicBezTo>
                  <a:pt x="74" y="220"/>
                  <a:pt x="74" y="220"/>
                  <a:pt x="74" y="220"/>
                </a:cubicBezTo>
                <a:cubicBezTo>
                  <a:pt x="74" y="220"/>
                  <a:pt x="74" y="220"/>
                  <a:pt x="74" y="220"/>
                </a:cubicBezTo>
                <a:cubicBezTo>
                  <a:pt x="76" y="223"/>
                  <a:pt x="79" y="225"/>
                  <a:pt x="82" y="228"/>
                </a:cubicBezTo>
                <a:cubicBezTo>
                  <a:pt x="89" y="233"/>
                  <a:pt x="99" y="235"/>
                  <a:pt x="106" y="234"/>
                </a:cubicBezTo>
                <a:cubicBezTo>
                  <a:pt x="106" y="234"/>
                  <a:pt x="106" y="234"/>
                  <a:pt x="106" y="234"/>
                </a:cubicBezTo>
                <a:cubicBezTo>
                  <a:pt x="106" y="234"/>
                  <a:pt x="106" y="234"/>
                  <a:pt x="106" y="234"/>
                </a:cubicBezTo>
                <a:cubicBezTo>
                  <a:pt x="111" y="239"/>
                  <a:pt x="119" y="244"/>
                  <a:pt x="128" y="244"/>
                </a:cubicBezTo>
                <a:cubicBezTo>
                  <a:pt x="128" y="244"/>
                  <a:pt x="128" y="244"/>
                  <a:pt x="128" y="244"/>
                </a:cubicBezTo>
                <a:cubicBezTo>
                  <a:pt x="132" y="244"/>
                  <a:pt x="136" y="243"/>
                  <a:pt x="139" y="241"/>
                </a:cubicBezTo>
                <a:cubicBezTo>
                  <a:pt x="142" y="239"/>
                  <a:pt x="145" y="237"/>
                  <a:pt x="147" y="233"/>
                </a:cubicBezTo>
                <a:cubicBezTo>
                  <a:pt x="147" y="233"/>
                  <a:pt x="147" y="233"/>
                  <a:pt x="147" y="233"/>
                </a:cubicBezTo>
                <a:cubicBezTo>
                  <a:pt x="147" y="233"/>
                  <a:pt x="147" y="233"/>
                  <a:pt x="147" y="233"/>
                </a:cubicBezTo>
                <a:cubicBezTo>
                  <a:pt x="156" y="237"/>
                  <a:pt x="167" y="239"/>
                  <a:pt x="176" y="239"/>
                </a:cubicBezTo>
                <a:close/>
                <a:moveTo>
                  <a:pt x="122" y="30"/>
                </a:moveTo>
                <a:cubicBezTo>
                  <a:pt x="122" y="30"/>
                  <a:pt x="122" y="30"/>
                  <a:pt x="122" y="30"/>
                </a:cubicBezTo>
                <a:cubicBezTo>
                  <a:pt x="132" y="25"/>
                  <a:pt x="153" y="14"/>
                  <a:pt x="163" y="14"/>
                </a:cubicBezTo>
                <a:cubicBezTo>
                  <a:pt x="163" y="14"/>
                  <a:pt x="164" y="14"/>
                  <a:pt x="164" y="14"/>
                </a:cubicBezTo>
                <a:cubicBezTo>
                  <a:pt x="171" y="14"/>
                  <a:pt x="184" y="17"/>
                  <a:pt x="194" y="20"/>
                </a:cubicBezTo>
                <a:cubicBezTo>
                  <a:pt x="194" y="20"/>
                  <a:pt x="194" y="20"/>
                  <a:pt x="194" y="20"/>
                </a:cubicBezTo>
                <a:cubicBezTo>
                  <a:pt x="203" y="23"/>
                  <a:pt x="211" y="25"/>
                  <a:pt x="216" y="25"/>
                </a:cubicBezTo>
                <a:cubicBezTo>
                  <a:pt x="222" y="25"/>
                  <a:pt x="245" y="29"/>
                  <a:pt x="262" y="31"/>
                </a:cubicBezTo>
                <a:cubicBezTo>
                  <a:pt x="263" y="31"/>
                  <a:pt x="263" y="31"/>
                  <a:pt x="263" y="31"/>
                </a:cubicBezTo>
                <a:cubicBezTo>
                  <a:pt x="263" y="31"/>
                  <a:pt x="263" y="31"/>
                  <a:pt x="263" y="31"/>
                </a:cubicBezTo>
                <a:cubicBezTo>
                  <a:pt x="295" y="129"/>
                  <a:pt x="295" y="129"/>
                  <a:pt x="295" y="129"/>
                </a:cubicBezTo>
                <a:cubicBezTo>
                  <a:pt x="294" y="129"/>
                  <a:pt x="294" y="129"/>
                  <a:pt x="294" y="129"/>
                </a:cubicBezTo>
                <a:cubicBezTo>
                  <a:pt x="279" y="143"/>
                  <a:pt x="279" y="143"/>
                  <a:pt x="279" y="143"/>
                </a:cubicBezTo>
                <a:cubicBezTo>
                  <a:pt x="278" y="143"/>
                  <a:pt x="278" y="143"/>
                  <a:pt x="278" y="143"/>
                </a:cubicBezTo>
                <a:cubicBezTo>
                  <a:pt x="241" y="106"/>
                  <a:pt x="241" y="106"/>
                  <a:pt x="241" y="106"/>
                </a:cubicBezTo>
                <a:cubicBezTo>
                  <a:pt x="232" y="96"/>
                  <a:pt x="202" y="64"/>
                  <a:pt x="191" y="61"/>
                </a:cubicBezTo>
                <a:cubicBezTo>
                  <a:pt x="174" y="56"/>
                  <a:pt x="159" y="59"/>
                  <a:pt x="147" y="69"/>
                </a:cubicBezTo>
                <a:cubicBezTo>
                  <a:pt x="142" y="74"/>
                  <a:pt x="139" y="79"/>
                  <a:pt x="136" y="85"/>
                </a:cubicBezTo>
                <a:cubicBezTo>
                  <a:pt x="131" y="94"/>
                  <a:pt x="127" y="102"/>
                  <a:pt x="111" y="103"/>
                </a:cubicBezTo>
                <a:cubicBezTo>
                  <a:pt x="104" y="104"/>
                  <a:pt x="98" y="103"/>
                  <a:pt x="96" y="100"/>
                </a:cubicBezTo>
                <a:cubicBezTo>
                  <a:pt x="94" y="98"/>
                  <a:pt x="94" y="96"/>
                  <a:pt x="95" y="95"/>
                </a:cubicBezTo>
                <a:lnTo>
                  <a:pt x="122" y="30"/>
                </a:lnTo>
                <a:close/>
                <a:moveTo>
                  <a:pt x="52" y="170"/>
                </a:moveTo>
                <a:cubicBezTo>
                  <a:pt x="50" y="175"/>
                  <a:pt x="47" y="180"/>
                  <a:pt x="46" y="186"/>
                </a:cubicBezTo>
                <a:cubicBezTo>
                  <a:pt x="46" y="186"/>
                  <a:pt x="46" y="186"/>
                  <a:pt x="46" y="186"/>
                </a:cubicBezTo>
                <a:cubicBezTo>
                  <a:pt x="45" y="186"/>
                  <a:pt x="45" y="186"/>
                  <a:pt x="45" y="186"/>
                </a:cubicBezTo>
                <a:cubicBezTo>
                  <a:pt x="39" y="183"/>
                  <a:pt x="28" y="176"/>
                  <a:pt x="26" y="171"/>
                </a:cubicBezTo>
                <a:cubicBezTo>
                  <a:pt x="26" y="171"/>
                  <a:pt x="26" y="171"/>
                  <a:pt x="26" y="171"/>
                </a:cubicBezTo>
                <a:cubicBezTo>
                  <a:pt x="25" y="169"/>
                  <a:pt x="28" y="161"/>
                  <a:pt x="31" y="156"/>
                </a:cubicBezTo>
                <a:cubicBezTo>
                  <a:pt x="32" y="155"/>
                  <a:pt x="32" y="155"/>
                  <a:pt x="32" y="155"/>
                </a:cubicBezTo>
                <a:cubicBezTo>
                  <a:pt x="32" y="155"/>
                  <a:pt x="32" y="155"/>
                  <a:pt x="32" y="155"/>
                </a:cubicBezTo>
                <a:cubicBezTo>
                  <a:pt x="52" y="170"/>
                  <a:pt x="52" y="170"/>
                  <a:pt x="52" y="170"/>
                </a:cubicBezTo>
                <a:close/>
                <a:moveTo>
                  <a:pt x="73" y="206"/>
                </a:moveTo>
                <a:cubicBezTo>
                  <a:pt x="73" y="206"/>
                  <a:pt x="73" y="206"/>
                  <a:pt x="73" y="206"/>
                </a:cubicBezTo>
                <a:cubicBezTo>
                  <a:pt x="73" y="206"/>
                  <a:pt x="72" y="206"/>
                  <a:pt x="72" y="206"/>
                </a:cubicBezTo>
                <a:cubicBezTo>
                  <a:pt x="71" y="206"/>
                  <a:pt x="68" y="206"/>
                  <a:pt x="65" y="205"/>
                </a:cubicBezTo>
                <a:cubicBezTo>
                  <a:pt x="60" y="203"/>
                  <a:pt x="57" y="200"/>
                  <a:pt x="57" y="198"/>
                </a:cubicBezTo>
                <a:cubicBezTo>
                  <a:pt x="57" y="197"/>
                  <a:pt x="57" y="196"/>
                  <a:pt x="57" y="195"/>
                </a:cubicBezTo>
                <a:cubicBezTo>
                  <a:pt x="57" y="195"/>
                  <a:pt x="57" y="194"/>
                  <a:pt x="57" y="194"/>
                </a:cubicBezTo>
                <a:cubicBezTo>
                  <a:pt x="58" y="188"/>
                  <a:pt x="62" y="179"/>
                  <a:pt x="65" y="173"/>
                </a:cubicBezTo>
                <a:cubicBezTo>
                  <a:pt x="65" y="173"/>
                  <a:pt x="65" y="173"/>
                  <a:pt x="65" y="173"/>
                </a:cubicBezTo>
                <a:cubicBezTo>
                  <a:pt x="66" y="173"/>
                  <a:pt x="67" y="172"/>
                  <a:pt x="67" y="172"/>
                </a:cubicBezTo>
                <a:cubicBezTo>
                  <a:pt x="67" y="171"/>
                  <a:pt x="68" y="170"/>
                  <a:pt x="68" y="169"/>
                </a:cubicBezTo>
                <a:cubicBezTo>
                  <a:pt x="68" y="169"/>
                  <a:pt x="68" y="169"/>
                  <a:pt x="68" y="169"/>
                </a:cubicBezTo>
                <a:cubicBezTo>
                  <a:pt x="70" y="166"/>
                  <a:pt x="71" y="165"/>
                  <a:pt x="72" y="164"/>
                </a:cubicBezTo>
                <a:cubicBezTo>
                  <a:pt x="76" y="163"/>
                  <a:pt x="84" y="169"/>
                  <a:pt x="85" y="171"/>
                </a:cubicBezTo>
                <a:cubicBezTo>
                  <a:pt x="85" y="172"/>
                  <a:pt x="85" y="172"/>
                  <a:pt x="85" y="172"/>
                </a:cubicBezTo>
                <a:cubicBezTo>
                  <a:pt x="86" y="172"/>
                  <a:pt x="86" y="173"/>
                  <a:pt x="85" y="175"/>
                </a:cubicBezTo>
                <a:cubicBezTo>
                  <a:pt x="85" y="175"/>
                  <a:pt x="85" y="175"/>
                  <a:pt x="85" y="175"/>
                </a:cubicBezTo>
                <a:lnTo>
                  <a:pt x="73" y="206"/>
                </a:lnTo>
                <a:close/>
                <a:moveTo>
                  <a:pt x="110" y="197"/>
                </a:moveTo>
                <a:cubicBezTo>
                  <a:pt x="110" y="197"/>
                  <a:pt x="110" y="197"/>
                  <a:pt x="110" y="197"/>
                </a:cubicBezTo>
                <a:cubicBezTo>
                  <a:pt x="102" y="221"/>
                  <a:pt x="102" y="221"/>
                  <a:pt x="102" y="221"/>
                </a:cubicBezTo>
                <a:cubicBezTo>
                  <a:pt x="102" y="221"/>
                  <a:pt x="102" y="221"/>
                  <a:pt x="102" y="221"/>
                </a:cubicBezTo>
                <a:cubicBezTo>
                  <a:pt x="99" y="221"/>
                  <a:pt x="94" y="220"/>
                  <a:pt x="90" y="217"/>
                </a:cubicBezTo>
                <a:cubicBezTo>
                  <a:pt x="87" y="215"/>
                  <a:pt x="86" y="214"/>
                  <a:pt x="85" y="212"/>
                </a:cubicBezTo>
                <a:cubicBezTo>
                  <a:pt x="85" y="212"/>
                  <a:pt x="85" y="212"/>
                  <a:pt x="85" y="212"/>
                </a:cubicBezTo>
                <a:cubicBezTo>
                  <a:pt x="97" y="181"/>
                  <a:pt x="97" y="181"/>
                  <a:pt x="97" y="181"/>
                </a:cubicBezTo>
                <a:cubicBezTo>
                  <a:pt x="97" y="181"/>
                  <a:pt x="97" y="181"/>
                  <a:pt x="97" y="181"/>
                </a:cubicBezTo>
                <a:cubicBezTo>
                  <a:pt x="103" y="182"/>
                  <a:pt x="109" y="185"/>
                  <a:pt x="110" y="187"/>
                </a:cubicBezTo>
                <a:cubicBezTo>
                  <a:pt x="110" y="187"/>
                  <a:pt x="110" y="187"/>
                  <a:pt x="110" y="187"/>
                </a:cubicBezTo>
                <a:cubicBezTo>
                  <a:pt x="110" y="188"/>
                  <a:pt x="111" y="191"/>
                  <a:pt x="110" y="197"/>
                </a:cubicBezTo>
                <a:close/>
                <a:moveTo>
                  <a:pt x="138" y="218"/>
                </a:moveTo>
                <a:cubicBezTo>
                  <a:pt x="138" y="218"/>
                  <a:pt x="138" y="218"/>
                  <a:pt x="138" y="218"/>
                </a:cubicBezTo>
                <a:cubicBezTo>
                  <a:pt x="138" y="218"/>
                  <a:pt x="138" y="218"/>
                  <a:pt x="138" y="218"/>
                </a:cubicBezTo>
                <a:cubicBezTo>
                  <a:pt x="138" y="219"/>
                  <a:pt x="137" y="219"/>
                  <a:pt x="137" y="219"/>
                </a:cubicBezTo>
                <a:cubicBezTo>
                  <a:pt x="136" y="221"/>
                  <a:pt x="136" y="223"/>
                  <a:pt x="136" y="225"/>
                </a:cubicBezTo>
                <a:cubicBezTo>
                  <a:pt x="136" y="225"/>
                  <a:pt x="136" y="225"/>
                  <a:pt x="136" y="225"/>
                </a:cubicBezTo>
                <a:cubicBezTo>
                  <a:pt x="136" y="225"/>
                  <a:pt x="136" y="225"/>
                  <a:pt x="136" y="225"/>
                </a:cubicBezTo>
                <a:cubicBezTo>
                  <a:pt x="135" y="227"/>
                  <a:pt x="134" y="229"/>
                  <a:pt x="132" y="230"/>
                </a:cubicBezTo>
                <a:cubicBezTo>
                  <a:pt x="131" y="231"/>
                  <a:pt x="130" y="231"/>
                  <a:pt x="128" y="231"/>
                </a:cubicBezTo>
                <a:cubicBezTo>
                  <a:pt x="124" y="231"/>
                  <a:pt x="118" y="228"/>
                  <a:pt x="115" y="225"/>
                </a:cubicBezTo>
                <a:cubicBezTo>
                  <a:pt x="115" y="225"/>
                  <a:pt x="115" y="225"/>
                  <a:pt x="115" y="225"/>
                </a:cubicBezTo>
                <a:cubicBezTo>
                  <a:pt x="115" y="225"/>
                  <a:pt x="115" y="225"/>
                  <a:pt x="115" y="225"/>
                </a:cubicBezTo>
                <a:cubicBezTo>
                  <a:pt x="122" y="201"/>
                  <a:pt x="122" y="201"/>
                  <a:pt x="122" y="201"/>
                </a:cubicBezTo>
                <a:cubicBezTo>
                  <a:pt x="122" y="201"/>
                  <a:pt x="122" y="201"/>
                  <a:pt x="122" y="201"/>
                </a:cubicBezTo>
                <a:cubicBezTo>
                  <a:pt x="124" y="200"/>
                  <a:pt x="127" y="199"/>
                  <a:pt x="129" y="200"/>
                </a:cubicBezTo>
                <a:cubicBezTo>
                  <a:pt x="132" y="200"/>
                  <a:pt x="137" y="201"/>
                  <a:pt x="138" y="205"/>
                </a:cubicBezTo>
                <a:cubicBezTo>
                  <a:pt x="139" y="208"/>
                  <a:pt x="139" y="213"/>
                  <a:pt x="138" y="218"/>
                </a:cubicBezTo>
                <a:close/>
                <a:moveTo>
                  <a:pt x="131" y="187"/>
                </a:moveTo>
                <a:cubicBezTo>
                  <a:pt x="129" y="187"/>
                  <a:pt x="126" y="187"/>
                  <a:pt x="124" y="187"/>
                </a:cubicBezTo>
                <a:cubicBezTo>
                  <a:pt x="123" y="187"/>
                  <a:pt x="123" y="187"/>
                  <a:pt x="123" y="187"/>
                </a:cubicBezTo>
                <a:cubicBezTo>
                  <a:pt x="123" y="187"/>
                  <a:pt x="123" y="187"/>
                  <a:pt x="123" y="187"/>
                </a:cubicBezTo>
                <a:cubicBezTo>
                  <a:pt x="123" y="185"/>
                  <a:pt x="123" y="184"/>
                  <a:pt x="123" y="184"/>
                </a:cubicBezTo>
                <a:cubicBezTo>
                  <a:pt x="121" y="175"/>
                  <a:pt x="109" y="169"/>
                  <a:pt x="98" y="168"/>
                </a:cubicBezTo>
                <a:cubicBezTo>
                  <a:pt x="98" y="168"/>
                  <a:pt x="98" y="168"/>
                  <a:pt x="98" y="168"/>
                </a:cubicBezTo>
                <a:cubicBezTo>
                  <a:pt x="98" y="168"/>
                  <a:pt x="98" y="168"/>
                  <a:pt x="98" y="168"/>
                </a:cubicBezTo>
                <a:cubicBezTo>
                  <a:pt x="98" y="168"/>
                  <a:pt x="98" y="168"/>
                  <a:pt x="98" y="167"/>
                </a:cubicBezTo>
                <a:cubicBezTo>
                  <a:pt x="96" y="162"/>
                  <a:pt x="90" y="156"/>
                  <a:pt x="84" y="154"/>
                </a:cubicBezTo>
                <a:cubicBezTo>
                  <a:pt x="78" y="151"/>
                  <a:pt x="73" y="150"/>
                  <a:pt x="68" y="152"/>
                </a:cubicBezTo>
                <a:cubicBezTo>
                  <a:pt x="65" y="153"/>
                  <a:pt x="63" y="155"/>
                  <a:pt x="60" y="158"/>
                </a:cubicBezTo>
                <a:cubicBezTo>
                  <a:pt x="60" y="159"/>
                  <a:pt x="60" y="159"/>
                  <a:pt x="60" y="159"/>
                </a:cubicBezTo>
                <a:cubicBezTo>
                  <a:pt x="59" y="158"/>
                  <a:pt x="59" y="158"/>
                  <a:pt x="59" y="158"/>
                </a:cubicBezTo>
                <a:cubicBezTo>
                  <a:pt x="15" y="128"/>
                  <a:pt x="15" y="128"/>
                  <a:pt x="15" y="128"/>
                </a:cubicBezTo>
                <a:cubicBezTo>
                  <a:pt x="15" y="128"/>
                  <a:pt x="15" y="128"/>
                  <a:pt x="15" y="128"/>
                </a:cubicBezTo>
                <a:cubicBezTo>
                  <a:pt x="50" y="32"/>
                  <a:pt x="50" y="32"/>
                  <a:pt x="50" y="32"/>
                </a:cubicBezTo>
                <a:cubicBezTo>
                  <a:pt x="107" y="32"/>
                  <a:pt x="107" y="32"/>
                  <a:pt x="107" y="32"/>
                </a:cubicBezTo>
                <a:cubicBezTo>
                  <a:pt x="107" y="32"/>
                  <a:pt x="107" y="32"/>
                  <a:pt x="107" y="32"/>
                </a:cubicBezTo>
                <a:cubicBezTo>
                  <a:pt x="82" y="90"/>
                  <a:pt x="82" y="90"/>
                  <a:pt x="82" y="90"/>
                </a:cubicBezTo>
                <a:cubicBezTo>
                  <a:pt x="82" y="90"/>
                  <a:pt x="82" y="91"/>
                  <a:pt x="82" y="91"/>
                </a:cubicBezTo>
                <a:cubicBezTo>
                  <a:pt x="82" y="92"/>
                  <a:pt x="79" y="101"/>
                  <a:pt x="86" y="108"/>
                </a:cubicBezTo>
                <a:cubicBezTo>
                  <a:pt x="91" y="115"/>
                  <a:pt x="100" y="117"/>
                  <a:pt x="113" y="116"/>
                </a:cubicBezTo>
                <a:cubicBezTo>
                  <a:pt x="135" y="114"/>
                  <a:pt x="142" y="101"/>
                  <a:pt x="148" y="91"/>
                </a:cubicBezTo>
                <a:cubicBezTo>
                  <a:pt x="150" y="86"/>
                  <a:pt x="152" y="82"/>
                  <a:pt x="155" y="79"/>
                </a:cubicBezTo>
                <a:cubicBezTo>
                  <a:pt x="164" y="72"/>
                  <a:pt x="174" y="70"/>
                  <a:pt x="187" y="74"/>
                </a:cubicBezTo>
                <a:cubicBezTo>
                  <a:pt x="193" y="75"/>
                  <a:pt x="214" y="96"/>
                  <a:pt x="231" y="115"/>
                </a:cubicBezTo>
                <a:cubicBezTo>
                  <a:pt x="231" y="115"/>
                  <a:pt x="231" y="115"/>
                  <a:pt x="231" y="115"/>
                </a:cubicBezTo>
                <a:cubicBezTo>
                  <a:pt x="272" y="155"/>
                  <a:pt x="272" y="155"/>
                  <a:pt x="272" y="155"/>
                </a:cubicBezTo>
                <a:cubicBezTo>
                  <a:pt x="272" y="155"/>
                  <a:pt x="272" y="155"/>
                  <a:pt x="272" y="155"/>
                </a:cubicBezTo>
                <a:cubicBezTo>
                  <a:pt x="271" y="159"/>
                  <a:pt x="268" y="164"/>
                  <a:pt x="264" y="167"/>
                </a:cubicBezTo>
                <a:cubicBezTo>
                  <a:pt x="261" y="170"/>
                  <a:pt x="257" y="172"/>
                  <a:pt x="254" y="172"/>
                </a:cubicBezTo>
                <a:cubicBezTo>
                  <a:pt x="254" y="172"/>
                  <a:pt x="254" y="172"/>
                  <a:pt x="254" y="172"/>
                </a:cubicBezTo>
                <a:cubicBezTo>
                  <a:pt x="253" y="172"/>
                  <a:pt x="253" y="172"/>
                  <a:pt x="253" y="172"/>
                </a:cubicBezTo>
                <a:cubicBezTo>
                  <a:pt x="220" y="145"/>
                  <a:pt x="220" y="145"/>
                  <a:pt x="220" y="145"/>
                </a:cubicBezTo>
                <a:cubicBezTo>
                  <a:pt x="217" y="142"/>
                  <a:pt x="212" y="135"/>
                  <a:pt x="212" y="132"/>
                </a:cubicBezTo>
                <a:cubicBezTo>
                  <a:pt x="212" y="128"/>
                  <a:pt x="209" y="126"/>
                  <a:pt x="205" y="126"/>
                </a:cubicBezTo>
                <a:cubicBezTo>
                  <a:pt x="205" y="126"/>
                  <a:pt x="205" y="126"/>
                  <a:pt x="205" y="126"/>
                </a:cubicBezTo>
                <a:cubicBezTo>
                  <a:pt x="201" y="126"/>
                  <a:pt x="199" y="129"/>
                  <a:pt x="199" y="133"/>
                </a:cubicBezTo>
                <a:cubicBezTo>
                  <a:pt x="200" y="142"/>
                  <a:pt x="209" y="152"/>
                  <a:pt x="211" y="154"/>
                </a:cubicBezTo>
                <a:cubicBezTo>
                  <a:pt x="211" y="155"/>
                  <a:pt x="211" y="155"/>
                  <a:pt x="212" y="155"/>
                </a:cubicBezTo>
                <a:cubicBezTo>
                  <a:pt x="245" y="182"/>
                  <a:pt x="245" y="182"/>
                  <a:pt x="245" y="182"/>
                </a:cubicBezTo>
                <a:cubicBezTo>
                  <a:pt x="245" y="182"/>
                  <a:pt x="245" y="183"/>
                  <a:pt x="246" y="183"/>
                </a:cubicBezTo>
                <a:cubicBezTo>
                  <a:pt x="246" y="183"/>
                  <a:pt x="246" y="183"/>
                  <a:pt x="246" y="183"/>
                </a:cubicBezTo>
                <a:cubicBezTo>
                  <a:pt x="246" y="183"/>
                  <a:pt x="246" y="183"/>
                  <a:pt x="246" y="183"/>
                </a:cubicBezTo>
                <a:cubicBezTo>
                  <a:pt x="245" y="186"/>
                  <a:pt x="243" y="189"/>
                  <a:pt x="240" y="192"/>
                </a:cubicBezTo>
                <a:cubicBezTo>
                  <a:pt x="236" y="195"/>
                  <a:pt x="232" y="197"/>
                  <a:pt x="228" y="197"/>
                </a:cubicBezTo>
                <a:cubicBezTo>
                  <a:pt x="228" y="197"/>
                  <a:pt x="228" y="197"/>
                  <a:pt x="228" y="197"/>
                </a:cubicBezTo>
                <a:cubicBezTo>
                  <a:pt x="228" y="197"/>
                  <a:pt x="228" y="197"/>
                  <a:pt x="228" y="197"/>
                </a:cubicBezTo>
                <a:cubicBezTo>
                  <a:pt x="193" y="168"/>
                  <a:pt x="193" y="168"/>
                  <a:pt x="193" y="168"/>
                </a:cubicBezTo>
                <a:cubicBezTo>
                  <a:pt x="192" y="167"/>
                  <a:pt x="190" y="167"/>
                  <a:pt x="188" y="167"/>
                </a:cubicBezTo>
                <a:cubicBezTo>
                  <a:pt x="186" y="167"/>
                  <a:pt x="185" y="168"/>
                  <a:pt x="184" y="169"/>
                </a:cubicBezTo>
                <a:cubicBezTo>
                  <a:pt x="183" y="171"/>
                  <a:pt x="182" y="172"/>
                  <a:pt x="182" y="174"/>
                </a:cubicBezTo>
                <a:cubicBezTo>
                  <a:pt x="182" y="176"/>
                  <a:pt x="183" y="177"/>
                  <a:pt x="185" y="178"/>
                </a:cubicBezTo>
                <a:cubicBezTo>
                  <a:pt x="219" y="206"/>
                  <a:pt x="219" y="206"/>
                  <a:pt x="219" y="206"/>
                </a:cubicBezTo>
                <a:cubicBezTo>
                  <a:pt x="219" y="206"/>
                  <a:pt x="219" y="206"/>
                  <a:pt x="219" y="206"/>
                </a:cubicBezTo>
                <a:cubicBezTo>
                  <a:pt x="218" y="210"/>
                  <a:pt x="216" y="213"/>
                  <a:pt x="213" y="215"/>
                </a:cubicBezTo>
                <a:cubicBezTo>
                  <a:pt x="211" y="218"/>
                  <a:pt x="207" y="219"/>
                  <a:pt x="204" y="219"/>
                </a:cubicBezTo>
                <a:cubicBezTo>
                  <a:pt x="204" y="219"/>
                  <a:pt x="204" y="219"/>
                  <a:pt x="204" y="219"/>
                </a:cubicBezTo>
                <a:cubicBezTo>
                  <a:pt x="204" y="219"/>
                  <a:pt x="204" y="219"/>
                  <a:pt x="204" y="219"/>
                </a:cubicBezTo>
                <a:cubicBezTo>
                  <a:pt x="171" y="194"/>
                  <a:pt x="171" y="194"/>
                  <a:pt x="171" y="194"/>
                </a:cubicBezTo>
                <a:cubicBezTo>
                  <a:pt x="170" y="193"/>
                  <a:pt x="168" y="193"/>
                  <a:pt x="166" y="193"/>
                </a:cubicBezTo>
                <a:cubicBezTo>
                  <a:pt x="165" y="193"/>
                  <a:pt x="163" y="194"/>
                  <a:pt x="162" y="196"/>
                </a:cubicBezTo>
                <a:cubicBezTo>
                  <a:pt x="161" y="197"/>
                  <a:pt x="161" y="199"/>
                  <a:pt x="161" y="201"/>
                </a:cubicBezTo>
                <a:cubicBezTo>
                  <a:pt x="161" y="202"/>
                  <a:pt x="162" y="204"/>
                  <a:pt x="163" y="205"/>
                </a:cubicBezTo>
                <a:cubicBezTo>
                  <a:pt x="188" y="224"/>
                  <a:pt x="188" y="224"/>
                  <a:pt x="188" y="224"/>
                </a:cubicBezTo>
                <a:cubicBezTo>
                  <a:pt x="188" y="224"/>
                  <a:pt x="188" y="224"/>
                  <a:pt x="188" y="224"/>
                </a:cubicBezTo>
                <a:cubicBezTo>
                  <a:pt x="187" y="224"/>
                  <a:pt x="186" y="225"/>
                  <a:pt x="185" y="225"/>
                </a:cubicBezTo>
                <a:cubicBezTo>
                  <a:pt x="182" y="225"/>
                  <a:pt x="179" y="226"/>
                  <a:pt x="176" y="226"/>
                </a:cubicBezTo>
                <a:cubicBezTo>
                  <a:pt x="168" y="226"/>
                  <a:pt x="158" y="223"/>
                  <a:pt x="151" y="220"/>
                </a:cubicBezTo>
                <a:cubicBezTo>
                  <a:pt x="151" y="220"/>
                  <a:pt x="151" y="220"/>
                  <a:pt x="151" y="220"/>
                </a:cubicBezTo>
                <a:cubicBezTo>
                  <a:pt x="151" y="220"/>
                  <a:pt x="151" y="220"/>
                  <a:pt x="151" y="220"/>
                </a:cubicBezTo>
                <a:cubicBezTo>
                  <a:pt x="153" y="212"/>
                  <a:pt x="152" y="205"/>
                  <a:pt x="151" y="201"/>
                </a:cubicBezTo>
                <a:cubicBezTo>
                  <a:pt x="149" y="193"/>
                  <a:pt x="141" y="188"/>
                  <a:pt x="131" y="187"/>
                </a:cubicBezTo>
                <a:close/>
              </a:path>
            </a:pathLst>
          </a:custGeom>
          <a:solidFill>
            <a:srgbClr val="0F9ED5"/>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nvGrpSpPr>
          <p:cNvPr id="38" name="Group 73">
            <a:extLst>
              <a:ext uri="{FF2B5EF4-FFF2-40B4-BE49-F238E27FC236}">
                <a16:creationId xmlns:a16="http://schemas.microsoft.com/office/drawing/2014/main" id="{CA28ECF5-EE26-6967-2659-69D1D0BB8986}"/>
              </a:ext>
            </a:extLst>
          </p:cNvPr>
          <p:cNvGrpSpPr>
            <a:grpSpLocks noChangeAspect="1"/>
          </p:cNvGrpSpPr>
          <p:nvPr/>
        </p:nvGrpSpPr>
        <p:grpSpPr bwMode="auto">
          <a:xfrm>
            <a:off x="1149195" y="2387749"/>
            <a:ext cx="228600" cy="228600"/>
            <a:chOff x="2400" y="1721"/>
            <a:chExt cx="427" cy="425"/>
          </a:xfrm>
          <a:solidFill>
            <a:srgbClr val="0F9ED5"/>
          </a:solidFill>
        </p:grpSpPr>
        <p:sp>
          <p:nvSpPr>
            <p:cNvPr id="39" name="Freeform 74">
              <a:extLst>
                <a:ext uri="{FF2B5EF4-FFF2-40B4-BE49-F238E27FC236}">
                  <a16:creationId xmlns:a16="http://schemas.microsoft.com/office/drawing/2014/main" id="{74276F74-7AE6-451F-05BC-7FBBD272C951}"/>
                </a:ext>
              </a:extLst>
            </p:cNvPr>
            <p:cNvSpPr>
              <a:spLocks noEditPoints="1"/>
            </p:cNvSpPr>
            <p:nvPr/>
          </p:nvSpPr>
          <p:spPr bwMode="auto">
            <a:xfrm>
              <a:off x="2400" y="1721"/>
              <a:ext cx="427" cy="425"/>
            </a:xfrm>
            <a:custGeom>
              <a:avLst/>
              <a:gdLst>
                <a:gd name="T0" fmla="*/ 234 w 288"/>
                <a:gd name="T1" fmla="*/ 288 h 288"/>
                <a:gd name="T2" fmla="*/ 54 w 288"/>
                <a:gd name="T3" fmla="*/ 288 h 288"/>
                <a:gd name="T4" fmla="*/ 0 w 288"/>
                <a:gd name="T5" fmla="*/ 234 h 288"/>
                <a:gd name="T6" fmla="*/ 0 w 288"/>
                <a:gd name="T7" fmla="*/ 54 h 288"/>
                <a:gd name="T8" fmla="*/ 54 w 288"/>
                <a:gd name="T9" fmla="*/ 0 h 288"/>
                <a:gd name="T10" fmla="*/ 234 w 288"/>
                <a:gd name="T11" fmla="*/ 0 h 288"/>
                <a:gd name="T12" fmla="*/ 288 w 288"/>
                <a:gd name="T13" fmla="*/ 54 h 288"/>
                <a:gd name="T14" fmla="*/ 288 w 288"/>
                <a:gd name="T15" fmla="*/ 234 h 288"/>
                <a:gd name="T16" fmla="*/ 234 w 288"/>
                <a:gd name="T17" fmla="*/ 288 h 288"/>
                <a:gd name="T18" fmla="*/ 54 w 288"/>
                <a:gd name="T19" fmla="*/ 12 h 288"/>
                <a:gd name="T20" fmla="*/ 12 w 288"/>
                <a:gd name="T21" fmla="*/ 54 h 288"/>
                <a:gd name="T22" fmla="*/ 12 w 288"/>
                <a:gd name="T23" fmla="*/ 234 h 288"/>
                <a:gd name="T24" fmla="*/ 54 w 288"/>
                <a:gd name="T25" fmla="*/ 276 h 288"/>
                <a:gd name="T26" fmla="*/ 234 w 288"/>
                <a:gd name="T27" fmla="*/ 276 h 288"/>
                <a:gd name="T28" fmla="*/ 276 w 288"/>
                <a:gd name="T29" fmla="*/ 234 h 288"/>
                <a:gd name="T30" fmla="*/ 276 w 288"/>
                <a:gd name="T31" fmla="*/ 54 h 288"/>
                <a:gd name="T32" fmla="*/ 234 w 288"/>
                <a:gd name="T33" fmla="*/ 12 h 288"/>
                <a:gd name="T34" fmla="*/ 54 w 288"/>
                <a:gd name="T35"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8" h="288">
                  <a:moveTo>
                    <a:pt x="234" y="288"/>
                  </a:moveTo>
                  <a:cubicBezTo>
                    <a:pt x="54" y="288"/>
                    <a:pt x="54" y="288"/>
                    <a:pt x="54" y="288"/>
                  </a:cubicBezTo>
                  <a:cubicBezTo>
                    <a:pt x="24" y="288"/>
                    <a:pt x="0" y="263"/>
                    <a:pt x="0" y="234"/>
                  </a:cubicBezTo>
                  <a:cubicBezTo>
                    <a:pt x="0" y="54"/>
                    <a:pt x="0" y="54"/>
                    <a:pt x="0" y="54"/>
                  </a:cubicBezTo>
                  <a:cubicBezTo>
                    <a:pt x="0" y="24"/>
                    <a:pt x="24" y="0"/>
                    <a:pt x="54" y="0"/>
                  </a:cubicBezTo>
                  <a:cubicBezTo>
                    <a:pt x="234" y="0"/>
                    <a:pt x="234" y="0"/>
                    <a:pt x="234" y="0"/>
                  </a:cubicBezTo>
                  <a:cubicBezTo>
                    <a:pt x="264" y="0"/>
                    <a:pt x="288" y="24"/>
                    <a:pt x="288" y="54"/>
                  </a:cubicBezTo>
                  <a:cubicBezTo>
                    <a:pt x="288" y="234"/>
                    <a:pt x="288" y="234"/>
                    <a:pt x="288" y="234"/>
                  </a:cubicBezTo>
                  <a:cubicBezTo>
                    <a:pt x="288" y="263"/>
                    <a:pt x="264" y="288"/>
                    <a:pt x="234" y="288"/>
                  </a:cubicBezTo>
                  <a:close/>
                  <a:moveTo>
                    <a:pt x="54" y="12"/>
                  </a:moveTo>
                  <a:cubicBezTo>
                    <a:pt x="31" y="12"/>
                    <a:pt x="12" y="30"/>
                    <a:pt x="12" y="54"/>
                  </a:cubicBezTo>
                  <a:cubicBezTo>
                    <a:pt x="12" y="234"/>
                    <a:pt x="12" y="234"/>
                    <a:pt x="12" y="234"/>
                  </a:cubicBezTo>
                  <a:cubicBezTo>
                    <a:pt x="12" y="257"/>
                    <a:pt x="31" y="276"/>
                    <a:pt x="54" y="276"/>
                  </a:cubicBezTo>
                  <a:cubicBezTo>
                    <a:pt x="234" y="276"/>
                    <a:pt x="234" y="276"/>
                    <a:pt x="234" y="276"/>
                  </a:cubicBezTo>
                  <a:cubicBezTo>
                    <a:pt x="257" y="276"/>
                    <a:pt x="276" y="257"/>
                    <a:pt x="276" y="234"/>
                  </a:cubicBezTo>
                  <a:cubicBezTo>
                    <a:pt x="276" y="54"/>
                    <a:pt x="276" y="54"/>
                    <a:pt x="276" y="54"/>
                  </a:cubicBezTo>
                  <a:cubicBezTo>
                    <a:pt x="276" y="30"/>
                    <a:pt x="257" y="12"/>
                    <a:pt x="234" y="12"/>
                  </a:cubicBezTo>
                  <a:lnTo>
                    <a:pt x="5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0" name="Freeform 75">
              <a:extLst>
                <a:ext uri="{FF2B5EF4-FFF2-40B4-BE49-F238E27FC236}">
                  <a16:creationId xmlns:a16="http://schemas.microsoft.com/office/drawing/2014/main" id="{90A93047-FCF6-D82E-964B-86B2E9DF4F2E}"/>
                </a:ext>
              </a:extLst>
            </p:cNvPr>
            <p:cNvSpPr>
              <a:spLocks noEditPoints="1"/>
            </p:cNvSpPr>
            <p:nvPr/>
          </p:nvSpPr>
          <p:spPr bwMode="auto">
            <a:xfrm>
              <a:off x="2557" y="1886"/>
              <a:ext cx="111" cy="111"/>
            </a:xfrm>
            <a:custGeom>
              <a:avLst/>
              <a:gdLst>
                <a:gd name="T0" fmla="*/ 38 w 75"/>
                <a:gd name="T1" fmla="*/ 75 h 75"/>
                <a:gd name="T2" fmla="*/ 0 w 75"/>
                <a:gd name="T3" fmla="*/ 38 h 75"/>
                <a:gd name="T4" fmla="*/ 38 w 75"/>
                <a:gd name="T5" fmla="*/ 0 h 75"/>
                <a:gd name="T6" fmla="*/ 75 w 75"/>
                <a:gd name="T7" fmla="*/ 38 h 75"/>
                <a:gd name="T8" fmla="*/ 38 w 75"/>
                <a:gd name="T9" fmla="*/ 75 h 75"/>
                <a:gd name="T10" fmla="*/ 38 w 75"/>
                <a:gd name="T11" fmla="*/ 12 h 75"/>
                <a:gd name="T12" fmla="*/ 12 w 75"/>
                <a:gd name="T13" fmla="*/ 38 h 75"/>
                <a:gd name="T14" fmla="*/ 38 w 75"/>
                <a:gd name="T15" fmla="*/ 63 h 75"/>
                <a:gd name="T16" fmla="*/ 63 w 75"/>
                <a:gd name="T17" fmla="*/ 38 h 75"/>
                <a:gd name="T18" fmla="*/ 38 w 75"/>
                <a:gd name="T19"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75">
                  <a:moveTo>
                    <a:pt x="38" y="75"/>
                  </a:moveTo>
                  <a:cubicBezTo>
                    <a:pt x="17" y="75"/>
                    <a:pt x="0" y="58"/>
                    <a:pt x="0" y="38"/>
                  </a:cubicBezTo>
                  <a:cubicBezTo>
                    <a:pt x="0" y="17"/>
                    <a:pt x="17" y="0"/>
                    <a:pt x="38" y="0"/>
                  </a:cubicBezTo>
                  <a:cubicBezTo>
                    <a:pt x="59" y="0"/>
                    <a:pt x="75" y="17"/>
                    <a:pt x="75" y="38"/>
                  </a:cubicBezTo>
                  <a:cubicBezTo>
                    <a:pt x="75" y="58"/>
                    <a:pt x="59" y="75"/>
                    <a:pt x="38" y="75"/>
                  </a:cubicBezTo>
                  <a:close/>
                  <a:moveTo>
                    <a:pt x="38" y="12"/>
                  </a:moveTo>
                  <a:cubicBezTo>
                    <a:pt x="24" y="12"/>
                    <a:pt x="12" y="24"/>
                    <a:pt x="12" y="38"/>
                  </a:cubicBezTo>
                  <a:cubicBezTo>
                    <a:pt x="12" y="52"/>
                    <a:pt x="24" y="63"/>
                    <a:pt x="38" y="63"/>
                  </a:cubicBezTo>
                  <a:cubicBezTo>
                    <a:pt x="52" y="63"/>
                    <a:pt x="63" y="52"/>
                    <a:pt x="63" y="38"/>
                  </a:cubicBezTo>
                  <a:cubicBezTo>
                    <a:pt x="63" y="24"/>
                    <a:pt x="52" y="12"/>
                    <a:pt x="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1" name="Freeform 76">
              <a:extLst>
                <a:ext uri="{FF2B5EF4-FFF2-40B4-BE49-F238E27FC236}">
                  <a16:creationId xmlns:a16="http://schemas.microsoft.com/office/drawing/2014/main" id="{ACF71B55-8BEB-B6E2-5714-0CC16B3850C3}"/>
                </a:ext>
              </a:extLst>
            </p:cNvPr>
            <p:cNvSpPr>
              <a:spLocks noEditPoints="1"/>
            </p:cNvSpPr>
            <p:nvPr/>
          </p:nvSpPr>
          <p:spPr bwMode="auto">
            <a:xfrm>
              <a:off x="2482" y="1809"/>
              <a:ext cx="265" cy="266"/>
            </a:xfrm>
            <a:custGeom>
              <a:avLst/>
              <a:gdLst>
                <a:gd name="T0" fmla="*/ 69 w 179"/>
                <a:gd name="T1" fmla="*/ 180 h 180"/>
                <a:gd name="T2" fmla="*/ 63 w 179"/>
                <a:gd name="T3" fmla="*/ 159 h 180"/>
                <a:gd name="T4" fmla="*/ 30 w 179"/>
                <a:gd name="T5" fmla="*/ 155 h 180"/>
                <a:gd name="T6" fmla="*/ 1 w 179"/>
                <a:gd name="T7" fmla="*/ 116 h 180"/>
                <a:gd name="T8" fmla="*/ 3 w 179"/>
                <a:gd name="T9" fmla="*/ 108 h 180"/>
                <a:gd name="T10" fmla="*/ 15 w 179"/>
                <a:gd name="T11" fmla="*/ 90 h 180"/>
                <a:gd name="T12" fmla="*/ 3 w 179"/>
                <a:gd name="T13" fmla="*/ 71 h 180"/>
                <a:gd name="T14" fmla="*/ 1 w 179"/>
                <a:gd name="T15" fmla="*/ 63 h 180"/>
                <a:gd name="T16" fmla="*/ 30 w 179"/>
                <a:gd name="T17" fmla="*/ 24 h 180"/>
                <a:gd name="T18" fmla="*/ 63 w 179"/>
                <a:gd name="T19" fmla="*/ 20 h 180"/>
                <a:gd name="T20" fmla="*/ 69 w 179"/>
                <a:gd name="T21" fmla="*/ 0 h 180"/>
                <a:gd name="T22" fmla="*/ 117 w 179"/>
                <a:gd name="T23" fmla="*/ 6 h 180"/>
                <a:gd name="T24" fmla="*/ 136 w 179"/>
                <a:gd name="T25" fmla="*/ 32 h 180"/>
                <a:gd name="T26" fmla="*/ 153 w 179"/>
                <a:gd name="T27" fmla="*/ 24 h 180"/>
                <a:gd name="T28" fmla="*/ 177 w 179"/>
                <a:gd name="T29" fmla="*/ 63 h 180"/>
                <a:gd name="T30" fmla="*/ 175 w 179"/>
                <a:gd name="T31" fmla="*/ 71 h 180"/>
                <a:gd name="T32" fmla="*/ 163 w 179"/>
                <a:gd name="T33" fmla="*/ 90 h 180"/>
                <a:gd name="T34" fmla="*/ 175 w 179"/>
                <a:gd name="T35" fmla="*/ 108 h 180"/>
                <a:gd name="T36" fmla="*/ 157 w 179"/>
                <a:gd name="T37" fmla="*/ 153 h 180"/>
                <a:gd name="T38" fmla="*/ 148 w 179"/>
                <a:gd name="T39" fmla="*/ 155 h 180"/>
                <a:gd name="T40" fmla="*/ 117 w 179"/>
                <a:gd name="T41" fmla="*/ 159 h 180"/>
                <a:gd name="T42" fmla="*/ 111 w 179"/>
                <a:gd name="T43" fmla="*/ 180 h 180"/>
                <a:gd name="T44" fmla="*/ 105 w 179"/>
                <a:gd name="T45" fmla="*/ 168 h 180"/>
                <a:gd name="T46" fmla="*/ 109 w 179"/>
                <a:gd name="T47" fmla="*/ 149 h 180"/>
                <a:gd name="T48" fmla="*/ 138 w 179"/>
                <a:gd name="T49" fmla="*/ 135 h 180"/>
                <a:gd name="T50" fmla="*/ 164 w 179"/>
                <a:gd name="T51" fmla="*/ 116 h 180"/>
                <a:gd name="T52" fmla="*/ 150 w 179"/>
                <a:gd name="T53" fmla="*/ 103 h 180"/>
                <a:gd name="T54" fmla="*/ 150 w 179"/>
                <a:gd name="T55" fmla="*/ 77 h 180"/>
                <a:gd name="T56" fmla="*/ 164 w 179"/>
                <a:gd name="T57" fmla="*/ 64 h 180"/>
                <a:gd name="T58" fmla="*/ 138 w 179"/>
                <a:gd name="T59" fmla="*/ 44 h 180"/>
                <a:gd name="T60" fmla="*/ 109 w 179"/>
                <a:gd name="T61" fmla="*/ 30 h 180"/>
                <a:gd name="T62" fmla="*/ 105 w 179"/>
                <a:gd name="T63" fmla="*/ 12 h 180"/>
                <a:gd name="T64" fmla="*/ 75 w 179"/>
                <a:gd name="T65" fmla="*/ 25 h 180"/>
                <a:gd name="T66" fmla="*/ 48 w 179"/>
                <a:gd name="T67" fmla="*/ 43 h 180"/>
                <a:gd name="T68" fmla="*/ 29 w 179"/>
                <a:gd name="T69" fmla="*/ 38 h 180"/>
                <a:gd name="T70" fmla="*/ 25 w 179"/>
                <a:gd name="T71" fmla="*/ 70 h 180"/>
                <a:gd name="T72" fmla="*/ 27 w 179"/>
                <a:gd name="T73" fmla="*/ 90 h 180"/>
                <a:gd name="T74" fmla="*/ 25 w 179"/>
                <a:gd name="T75" fmla="*/ 109 h 180"/>
                <a:gd name="T76" fmla="*/ 29 w 179"/>
                <a:gd name="T77" fmla="*/ 142 h 180"/>
                <a:gd name="T78" fmla="*/ 48 w 179"/>
                <a:gd name="T79" fmla="*/ 136 h 180"/>
                <a:gd name="T80" fmla="*/ 75 w 179"/>
                <a:gd name="T81" fmla="*/ 15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9" h="180">
                  <a:moveTo>
                    <a:pt x="111" y="180"/>
                  </a:moveTo>
                  <a:cubicBezTo>
                    <a:pt x="69" y="180"/>
                    <a:pt x="69" y="180"/>
                    <a:pt x="69" y="180"/>
                  </a:cubicBezTo>
                  <a:cubicBezTo>
                    <a:pt x="65" y="180"/>
                    <a:pt x="63" y="177"/>
                    <a:pt x="63" y="174"/>
                  </a:cubicBezTo>
                  <a:cubicBezTo>
                    <a:pt x="63" y="159"/>
                    <a:pt x="63" y="159"/>
                    <a:pt x="63" y="159"/>
                  </a:cubicBezTo>
                  <a:cubicBezTo>
                    <a:pt x="56" y="156"/>
                    <a:pt x="49" y="153"/>
                    <a:pt x="43" y="148"/>
                  </a:cubicBezTo>
                  <a:cubicBezTo>
                    <a:pt x="30" y="155"/>
                    <a:pt x="30" y="155"/>
                    <a:pt x="30" y="155"/>
                  </a:cubicBezTo>
                  <a:cubicBezTo>
                    <a:pt x="27" y="157"/>
                    <a:pt x="23" y="156"/>
                    <a:pt x="22" y="153"/>
                  </a:cubicBezTo>
                  <a:cubicBezTo>
                    <a:pt x="1" y="116"/>
                    <a:pt x="1" y="116"/>
                    <a:pt x="1" y="116"/>
                  </a:cubicBezTo>
                  <a:cubicBezTo>
                    <a:pt x="0" y="115"/>
                    <a:pt x="0" y="113"/>
                    <a:pt x="0" y="112"/>
                  </a:cubicBezTo>
                  <a:cubicBezTo>
                    <a:pt x="0" y="110"/>
                    <a:pt x="1" y="109"/>
                    <a:pt x="3" y="108"/>
                  </a:cubicBezTo>
                  <a:cubicBezTo>
                    <a:pt x="16" y="101"/>
                    <a:pt x="16" y="101"/>
                    <a:pt x="16" y="101"/>
                  </a:cubicBezTo>
                  <a:cubicBezTo>
                    <a:pt x="15" y="97"/>
                    <a:pt x="15" y="93"/>
                    <a:pt x="15" y="90"/>
                  </a:cubicBezTo>
                  <a:cubicBezTo>
                    <a:pt x="15" y="86"/>
                    <a:pt x="15" y="82"/>
                    <a:pt x="16" y="78"/>
                  </a:cubicBezTo>
                  <a:cubicBezTo>
                    <a:pt x="3" y="71"/>
                    <a:pt x="3" y="71"/>
                    <a:pt x="3" y="71"/>
                  </a:cubicBezTo>
                  <a:cubicBezTo>
                    <a:pt x="1" y="70"/>
                    <a:pt x="0" y="69"/>
                    <a:pt x="0" y="67"/>
                  </a:cubicBezTo>
                  <a:cubicBezTo>
                    <a:pt x="0" y="66"/>
                    <a:pt x="0" y="64"/>
                    <a:pt x="1" y="63"/>
                  </a:cubicBezTo>
                  <a:cubicBezTo>
                    <a:pt x="22" y="26"/>
                    <a:pt x="22" y="26"/>
                    <a:pt x="22" y="26"/>
                  </a:cubicBezTo>
                  <a:cubicBezTo>
                    <a:pt x="23" y="24"/>
                    <a:pt x="27" y="23"/>
                    <a:pt x="30" y="24"/>
                  </a:cubicBezTo>
                  <a:cubicBezTo>
                    <a:pt x="43" y="32"/>
                    <a:pt x="43" y="32"/>
                    <a:pt x="43" y="32"/>
                  </a:cubicBezTo>
                  <a:cubicBezTo>
                    <a:pt x="49" y="27"/>
                    <a:pt x="56" y="23"/>
                    <a:pt x="63" y="20"/>
                  </a:cubicBezTo>
                  <a:cubicBezTo>
                    <a:pt x="63" y="6"/>
                    <a:pt x="63" y="6"/>
                    <a:pt x="63" y="6"/>
                  </a:cubicBezTo>
                  <a:cubicBezTo>
                    <a:pt x="63" y="2"/>
                    <a:pt x="65" y="0"/>
                    <a:pt x="69" y="0"/>
                  </a:cubicBezTo>
                  <a:cubicBezTo>
                    <a:pt x="111" y="0"/>
                    <a:pt x="111" y="0"/>
                    <a:pt x="111" y="0"/>
                  </a:cubicBezTo>
                  <a:cubicBezTo>
                    <a:pt x="114" y="0"/>
                    <a:pt x="117" y="2"/>
                    <a:pt x="117" y="6"/>
                  </a:cubicBezTo>
                  <a:cubicBezTo>
                    <a:pt x="117" y="20"/>
                    <a:pt x="117" y="20"/>
                    <a:pt x="117" y="20"/>
                  </a:cubicBezTo>
                  <a:cubicBezTo>
                    <a:pt x="124" y="23"/>
                    <a:pt x="130" y="27"/>
                    <a:pt x="136" y="32"/>
                  </a:cubicBezTo>
                  <a:cubicBezTo>
                    <a:pt x="148" y="24"/>
                    <a:pt x="148" y="24"/>
                    <a:pt x="148" y="24"/>
                  </a:cubicBezTo>
                  <a:cubicBezTo>
                    <a:pt x="150" y="23"/>
                    <a:pt x="151" y="23"/>
                    <a:pt x="153" y="24"/>
                  </a:cubicBezTo>
                  <a:cubicBezTo>
                    <a:pt x="154" y="24"/>
                    <a:pt x="156" y="25"/>
                    <a:pt x="156" y="26"/>
                  </a:cubicBezTo>
                  <a:cubicBezTo>
                    <a:pt x="177" y="63"/>
                    <a:pt x="177" y="63"/>
                    <a:pt x="177" y="63"/>
                  </a:cubicBezTo>
                  <a:cubicBezTo>
                    <a:pt x="178" y="64"/>
                    <a:pt x="178" y="66"/>
                    <a:pt x="178" y="67"/>
                  </a:cubicBezTo>
                  <a:cubicBezTo>
                    <a:pt x="178" y="69"/>
                    <a:pt x="177" y="70"/>
                    <a:pt x="175" y="71"/>
                  </a:cubicBezTo>
                  <a:cubicBezTo>
                    <a:pt x="162" y="78"/>
                    <a:pt x="162" y="78"/>
                    <a:pt x="162" y="78"/>
                  </a:cubicBezTo>
                  <a:cubicBezTo>
                    <a:pt x="163" y="82"/>
                    <a:pt x="163" y="86"/>
                    <a:pt x="163" y="90"/>
                  </a:cubicBezTo>
                  <a:cubicBezTo>
                    <a:pt x="163" y="93"/>
                    <a:pt x="163" y="97"/>
                    <a:pt x="162" y="101"/>
                  </a:cubicBezTo>
                  <a:cubicBezTo>
                    <a:pt x="175" y="108"/>
                    <a:pt x="175" y="108"/>
                    <a:pt x="175" y="108"/>
                  </a:cubicBezTo>
                  <a:cubicBezTo>
                    <a:pt x="178" y="110"/>
                    <a:pt x="179" y="114"/>
                    <a:pt x="178" y="116"/>
                  </a:cubicBezTo>
                  <a:cubicBezTo>
                    <a:pt x="157" y="153"/>
                    <a:pt x="157" y="153"/>
                    <a:pt x="157" y="153"/>
                  </a:cubicBezTo>
                  <a:cubicBezTo>
                    <a:pt x="156" y="154"/>
                    <a:pt x="154" y="155"/>
                    <a:pt x="153" y="156"/>
                  </a:cubicBezTo>
                  <a:cubicBezTo>
                    <a:pt x="151" y="156"/>
                    <a:pt x="150" y="156"/>
                    <a:pt x="148" y="155"/>
                  </a:cubicBezTo>
                  <a:cubicBezTo>
                    <a:pt x="136" y="148"/>
                    <a:pt x="136" y="148"/>
                    <a:pt x="136" y="148"/>
                  </a:cubicBezTo>
                  <a:cubicBezTo>
                    <a:pt x="130" y="152"/>
                    <a:pt x="124" y="156"/>
                    <a:pt x="117" y="159"/>
                  </a:cubicBezTo>
                  <a:cubicBezTo>
                    <a:pt x="117" y="174"/>
                    <a:pt x="117" y="174"/>
                    <a:pt x="117" y="174"/>
                  </a:cubicBezTo>
                  <a:cubicBezTo>
                    <a:pt x="117" y="177"/>
                    <a:pt x="114" y="180"/>
                    <a:pt x="111" y="180"/>
                  </a:cubicBezTo>
                  <a:close/>
                  <a:moveTo>
                    <a:pt x="75" y="168"/>
                  </a:moveTo>
                  <a:cubicBezTo>
                    <a:pt x="105" y="168"/>
                    <a:pt x="105" y="168"/>
                    <a:pt x="105" y="168"/>
                  </a:cubicBezTo>
                  <a:cubicBezTo>
                    <a:pt x="105" y="155"/>
                    <a:pt x="105" y="155"/>
                    <a:pt x="105" y="155"/>
                  </a:cubicBezTo>
                  <a:cubicBezTo>
                    <a:pt x="105" y="152"/>
                    <a:pt x="107" y="150"/>
                    <a:pt x="109" y="149"/>
                  </a:cubicBezTo>
                  <a:cubicBezTo>
                    <a:pt x="118" y="146"/>
                    <a:pt x="124" y="142"/>
                    <a:pt x="131" y="136"/>
                  </a:cubicBezTo>
                  <a:cubicBezTo>
                    <a:pt x="133" y="134"/>
                    <a:pt x="136" y="134"/>
                    <a:pt x="138" y="135"/>
                  </a:cubicBezTo>
                  <a:cubicBezTo>
                    <a:pt x="149" y="142"/>
                    <a:pt x="149" y="142"/>
                    <a:pt x="149" y="142"/>
                  </a:cubicBezTo>
                  <a:cubicBezTo>
                    <a:pt x="164" y="116"/>
                    <a:pt x="164" y="116"/>
                    <a:pt x="164" y="116"/>
                  </a:cubicBezTo>
                  <a:cubicBezTo>
                    <a:pt x="153" y="109"/>
                    <a:pt x="153" y="109"/>
                    <a:pt x="153" y="109"/>
                  </a:cubicBezTo>
                  <a:cubicBezTo>
                    <a:pt x="151" y="108"/>
                    <a:pt x="149" y="105"/>
                    <a:pt x="150" y="103"/>
                  </a:cubicBezTo>
                  <a:cubicBezTo>
                    <a:pt x="151" y="99"/>
                    <a:pt x="151" y="94"/>
                    <a:pt x="151" y="90"/>
                  </a:cubicBezTo>
                  <a:cubicBezTo>
                    <a:pt x="151" y="85"/>
                    <a:pt x="151" y="81"/>
                    <a:pt x="150" y="77"/>
                  </a:cubicBezTo>
                  <a:cubicBezTo>
                    <a:pt x="149" y="74"/>
                    <a:pt x="150" y="71"/>
                    <a:pt x="153" y="70"/>
                  </a:cubicBezTo>
                  <a:cubicBezTo>
                    <a:pt x="164" y="64"/>
                    <a:pt x="164" y="64"/>
                    <a:pt x="164" y="64"/>
                  </a:cubicBezTo>
                  <a:cubicBezTo>
                    <a:pt x="149" y="38"/>
                    <a:pt x="149" y="38"/>
                    <a:pt x="149" y="38"/>
                  </a:cubicBezTo>
                  <a:cubicBezTo>
                    <a:pt x="138" y="44"/>
                    <a:pt x="138" y="44"/>
                    <a:pt x="138" y="44"/>
                  </a:cubicBezTo>
                  <a:cubicBezTo>
                    <a:pt x="136" y="46"/>
                    <a:pt x="133" y="45"/>
                    <a:pt x="131" y="43"/>
                  </a:cubicBezTo>
                  <a:cubicBezTo>
                    <a:pt x="124" y="37"/>
                    <a:pt x="118" y="33"/>
                    <a:pt x="109" y="30"/>
                  </a:cubicBezTo>
                  <a:cubicBezTo>
                    <a:pt x="107" y="30"/>
                    <a:pt x="105" y="27"/>
                    <a:pt x="105" y="25"/>
                  </a:cubicBezTo>
                  <a:cubicBezTo>
                    <a:pt x="105" y="12"/>
                    <a:pt x="105" y="12"/>
                    <a:pt x="105" y="12"/>
                  </a:cubicBezTo>
                  <a:cubicBezTo>
                    <a:pt x="75" y="12"/>
                    <a:pt x="75" y="12"/>
                    <a:pt x="75" y="12"/>
                  </a:cubicBezTo>
                  <a:cubicBezTo>
                    <a:pt x="75" y="25"/>
                    <a:pt x="75" y="25"/>
                    <a:pt x="75" y="25"/>
                  </a:cubicBezTo>
                  <a:cubicBezTo>
                    <a:pt x="75" y="27"/>
                    <a:pt x="73" y="30"/>
                    <a:pt x="70" y="30"/>
                  </a:cubicBezTo>
                  <a:cubicBezTo>
                    <a:pt x="62" y="33"/>
                    <a:pt x="55" y="37"/>
                    <a:pt x="48" y="43"/>
                  </a:cubicBezTo>
                  <a:cubicBezTo>
                    <a:pt x="46" y="45"/>
                    <a:pt x="43" y="46"/>
                    <a:pt x="41" y="44"/>
                  </a:cubicBezTo>
                  <a:cubicBezTo>
                    <a:pt x="29" y="38"/>
                    <a:pt x="29" y="38"/>
                    <a:pt x="29" y="38"/>
                  </a:cubicBezTo>
                  <a:cubicBezTo>
                    <a:pt x="14" y="64"/>
                    <a:pt x="14" y="64"/>
                    <a:pt x="14" y="64"/>
                  </a:cubicBezTo>
                  <a:cubicBezTo>
                    <a:pt x="25" y="70"/>
                    <a:pt x="25" y="70"/>
                    <a:pt x="25" y="70"/>
                  </a:cubicBezTo>
                  <a:cubicBezTo>
                    <a:pt x="28" y="71"/>
                    <a:pt x="29" y="74"/>
                    <a:pt x="28" y="77"/>
                  </a:cubicBezTo>
                  <a:cubicBezTo>
                    <a:pt x="27" y="81"/>
                    <a:pt x="27" y="85"/>
                    <a:pt x="27" y="90"/>
                  </a:cubicBezTo>
                  <a:cubicBezTo>
                    <a:pt x="27" y="94"/>
                    <a:pt x="27" y="98"/>
                    <a:pt x="28" y="103"/>
                  </a:cubicBezTo>
                  <a:cubicBezTo>
                    <a:pt x="29" y="105"/>
                    <a:pt x="28" y="108"/>
                    <a:pt x="25" y="109"/>
                  </a:cubicBezTo>
                  <a:cubicBezTo>
                    <a:pt x="14" y="116"/>
                    <a:pt x="14" y="116"/>
                    <a:pt x="14" y="116"/>
                  </a:cubicBezTo>
                  <a:cubicBezTo>
                    <a:pt x="29" y="142"/>
                    <a:pt x="29" y="142"/>
                    <a:pt x="29" y="142"/>
                  </a:cubicBezTo>
                  <a:cubicBezTo>
                    <a:pt x="41" y="135"/>
                    <a:pt x="41" y="135"/>
                    <a:pt x="41" y="135"/>
                  </a:cubicBezTo>
                  <a:cubicBezTo>
                    <a:pt x="43" y="134"/>
                    <a:pt x="46" y="134"/>
                    <a:pt x="48" y="136"/>
                  </a:cubicBezTo>
                  <a:cubicBezTo>
                    <a:pt x="55" y="142"/>
                    <a:pt x="62" y="146"/>
                    <a:pt x="70" y="149"/>
                  </a:cubicBezTo>
                  <a:cubicBezTo>
                    <a:pt x="73" y="150"/>
                    <a:pt x="75" y="152"/>
                    <a:pt x="75" y="155"/>
                  </a:cubicBezTo>
                  <a:lnTo>
                    <a:pt x="75" y="1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Tree>
    <p:extLst>
      <p:ext uri="{BB962C8B-B14F-4D97-AF65-F5344CB8AC3E}">
        <p14:creationId xmlns:p14="http://schemas.microsoft.com/office/powerpoint/2010/main" val="1545399359"/>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515B7D-4862-74C9-91EA-B9FE2C368345}"/>
              </a:ext>
            </a:extLst>
          </p:cNvPr>
          <p:cNvSpPr>
            <a:spLocks noGrp="1"/>
          </p:cNvSpPr>
          <p:nvPr>
            <p:ph type="title"/>
          </p:nvPr>
        </p:nvSpPr>
        <p:spPr/>
        <p:txBody>
          <a:bodyPr/>
          <a:lstStyle/>
          <a:p>
            <a:r>
              <a:rPr lang="en-US" dirty="0" err="1"/>
              <a:t>OpenTelementry</a:t>
            </a:r>
            <a:r>
              <a:rPr lang="en-US" dirty="0"/>
              <a:t> Distro</a:t>
            </a:r>
          </a:p>
        </p:txBody>
      </p:sp>
      <p:sp>
        <p:nvSpPr>
          <p:cNvPr id="3" name="Text Placeholder 2">
            <a:extLst>
              <a:ext uri="{FF2B5EF4-FFF2-40B4-BE49-F238E27FC236}">
                <a16:creationId xmlns:a16="http://schemas.microsoft.com/office/drawing/2014/main" id="{84C004C7-779D-D4AC-9C50-429E08F0304D}"/>
              </a:ext>
            </a:extLst>
          </p:cNvPr>
          <p:cNvSpPr>
            <a:spLocks noGrp="1"/>
          </p:cNvSpPr>
          <p:nvPr>
            <p:ph type="body" sz="quarter" idx="11"/>
          </p:nvPr>
        </p:nvSpPr>
        <p:spPr/>
        <p:txBody>
          <a:bodyPr/>
          <a:lstStyle/>
          <a:p>
            <a:r>
              <a:rPr lang="en-US" dirty="0"/>
              <a:t>The </a:t>
            </a:r>
            <a:r>
              <a:rPr lang="en-US" dirty="0" err="1">
                <a:latin typeface="Consolas" panose="020B0609020204030204" pitchFamily="49" charset="0"/>
              </a:rPr>
              <a:t>opentelemetry</a:t>
            </a:r>
            <a:r>
              <a:rPr lang="en-US" dirty="0">
                <a:latin typeface="Consolas" panose="020B0609020204030204" pitchFamily="49" charset="0"/>
              </a:rPr>
              <a:t>-distro</a:t>
            </a:r>
            <a:r>
              <a:rPr lang="en-US" dirty="0"/>
              <a:t> is a distribution package that bundles </a:t>
            </a:r>
            <a:r>
              <a:rPr lang="en-US" dirty="0" err="1"/>
              <a:t>OpenTelemetry</a:t>
            </a:r>
            <a:r>
              <a:rPr lang="en-US" dirty="0"/>
              <a:t> components and provides command-line tools for automatic instrumentation.</a:t>
            </a:r>
          </a:p>
          <a:p>
            <a:endParaRPr lang="en-US" dirty="0"/>
          </a:p>
        </p:txBody>
      </p:sp>
      <p:sp>
        <p:nvSpPr>
          <p:cNvPr id="5" name="TextBox 4">
            <a:extLst>
              <a:ext uri="{FF2B5EF4-FFF2-40B4-BE49-F238E27FC236}">
                <a16:creationId xmlns:a16="http://schemas.microsoft.com/office/drawing/2014/main" id="{A1D590E3-D8E3-11F3-CCC5-57D4D4A50E19}"/>
              </a:ext>
            </a:extLst>
          </p:cNvPr>
          <p:cNvSpPr txBox="1"/>
          <p:nvPr/>
        </p:nvSpPr>
        <p:spPr>
          <a:xfrm>
            <a:off x="381000" y="1301967"/>
            <a:ext cx="4935842" cy="4956593"/>
          </a:xfrm>
          <a:prstGeom prst="roundRect">
            <a:avLst>
              <a:gd name="adj" fmla="val 3180"/>
            </a:avLst>
          </a:prstGeom>
          <a:solidFill>
            <a:schemeClr val="bg1">
              <a:lumMod val="95000"/>
            </a:schemeClr>
          </a:solidFill>
        </p:spPr>
        <p:txBody>
          <a:bodyPr wrap="square">
            <a:noAutofit/>
          </a:bodyPr>
          <a:lstStyle/>
          <a:p>
            <a:pPr>
              <a:spcBef>
                <a:spcPts val="1200"/>
              </a:spcBef>
              <a:spcAft>
                <a:spcPts val="600"/>
              </a:spcAft>
            </a:pPr>
            <a:r>
              <a:rPr lang="en-US" sz="1400" b="1" dirty="0">
                <a:solidFill>
                  <a:srgbClr val="0F9ED5"/>
                </a:solidFill>
              </a:rPr>
              <a:t>Installation</a:t>
            </a:r>
          </a:p>
          <a:p>
            <a:pPr>
              <a:spcBef>
                <a:spcPts val="600"/>
              </a:spcBef>
              <a:spcAft>
                <a:spcPts val="600"/>
              </a:spcAft>
            </a:pPr>
            <a:r>
              <a:rPr lang="en-US" sz="1000" dirty="0">
                <a:latin typeface="Consolas" panose="020B0609020204030204" pitchFamily="49" charset="0"/>
              </a:rPr>
              <a:t>pip install </a:t>
            </a:r>
            <a:r>
              <a:rPr lang="en-US" sz="1000" dirty="0" err="1">
                <a:latin typeface="Consolas" panose="020B0609020204030204" pitchFamily="49" charset="0"/>
              </a:rPr>
              <a:t>opentelemetry</a:t>
            </a:r>
            <a:r>
              <a:rPr lang="en-US" sz="1000" dirty="0">
                <a:latin typeface="Consolas" panose="020B0609020204030204" pitchFamily="49" charset="0"/>
              </a:rPr>
              <a:t>-distro[</a:t>
            </a:r>
            <a:r>
              <a:rPr lang="en-US" sz="1000" dirty="0" err="1">
                <a:latin typeface="Consolas" panose="020B0609020204030204" pitchFamily="49" charset="0"/>
              </a:rPr>
              <a:t>otlp</a:t>
            </a:r>
            <a:r>
              <a:rPr lang="en-US" sz="1000" dirty="0">
                <a:latin typeface="Consolas" panose="020B0609020204030204" pitchFamily="49" charset="0"/>
              </a:rPr>
              <a:t>] </a:t>
            </a:r>
            <a:r>
              <a:rPr lang="en-US" sz="1000" dirty="0" err="1">
                <a:latin typeface="Consolas" panose="020B0609020204030204" pitchFamily="49" charset="0"/>
              </a:rPr>
              <a:t>opentelemetry</a:t>
            </a:r>
            <a:r>
              <a:rPr lang="en-US" sz="1000" dirty="0">
                <a:latin typeface="Consolas" panose="020B0609020204030204" pitchFamily="49" charset="0"/>
              </a:rPr>
              <a:t>-instrumentation</a:t>
            </a:r>
          </a:p>
          <a:p>
            <a:pPr>
              <a:spcBef>
                <a:spcPts val="1200"/>
              </a:spcBef>
              <a:spcAft>
                <a:spcPts val="600"/>
              </a:spcAft>
            </a:pPr>
            <a:r>
              <a:rPr lang="en-US" sz="1400" b="1" dirty="0">
                <a:solidFill>
                  <a:srgbClr val="0F9ED5"/>
                </a:solidFill>
              </a:rPr>
              <a:t>Core Dependencies</a:t>
            </a:r>
          </a:p>
          <a:p>
            <a:pPr algn="l">
              <a:buNone/>
            </a:pPr>
            <a:r>
              <a:rPr lang="en-US" sz="1200" b="0" i="0" dirty="0">
                <a:effectLst/>
              </a:rPr>
              <a:t>Essential </a:t>
            </a:r>
            <a:r>
              <a:rPr lang="en-US" sz="1200" b="0" i="0" dirty="0" err="1">
                <a:effectLst/>
              </a:rPr>
              <a:t>OpenTelemetry</a:t>
            </a:r>
            <a:r>
              <a:rPr lang="en-US" sz="1200" b="0" i="0" dirty="0">
                <a:effectLst/>
              </a:rPr>
              <a:t> packages:</a:t>
            </a:r>
          </a:p>
          <a:p>
            <a:pPr marL="171450" indent="-171450" algn="l">
              <a:buFont typeface="Arial" panose="020B0604020202020204" pitchFamily="34" charset="0"/>
              <a:buChar char="•"/>
            </a:pPr>
            <a:r>
              <a:rPr lang="en-US" sz="1200" b="1" i="0" dirty="0" err="1">
                <a:effectLst/>
              </a:rPr>
              <a:t>opentelemetry-api</a:t>
            </a:r>
            <a:r>
              <a:rPr lang="en-US" sz="1200" b="0" i="0" dirty="0">
                <a:effectLst/>
              </a:rPr>
              <a:t> - Core API for traces, metrics, logs</a:t>
            </a:r>
          </a:p>
          <a:p>
            <a:pPr marL="171450" indent="-171450" algn="l">
              <a:buFont typeface="Arial" panose="020B0604020202020204" pitchFamily="34" charset="0"/>
              <a:buChar char="•"/>
            </a:pPr>
            <a:r>
              <a:rPr lang="en-US" sz="1200" b="1" i="0" dirty="0" err="1">
                <a:effectLst/>
              </a:rPr>
              <a:t>opentelemetry-sdk</a:t>
            </a:r>
            <a:r>
              <a:rPr lang="en-US" sz="1200" b="0" i="0" dirty="0">
                <a:effectLst/>
              </a:rPr>
              <a:t> - Reference implementation of the API</a:t>
            </a:r>
          </a:p>
          <a:p>
            <a:pPr marL="171450" indent="-171450" algn="l">
              <a:buFont typeface="Arial" panose="020B0604020202020204" pitchFamily="34" charset="0"/>
              <a:buChar char="•"/>
            </a:pPr>
            <a:r>
              <a:rPr lang="en-US" sz="1200" b="1" i="0" dirty="0" err="1">
                <a:effectLst/>
              </a:rPr>
              <a:t>opentelemetry</a:t>
            </a:r>
            <a:r>
              <a:rPr lang="en-US" sz="1200" b="1" i="0" dirty="0">
                <a:effectLst/>
              </a:rPr>
              <a:t>-instrumentation</a:t>
            </a:r>
            <a:r>
              <a:rPr lang="en-US" sz="1200" b="0" i="0" dirty="0">
                <a:effectLst/>
              </a:rPr>
              <a:t> - Base for instrumentation libraries</a:t>
            </a:r>
          </a:p>
          <a:p>
            <a:pPr algn="l"/>
            <a:endParaRPr lang="en-US" sz="1200" dirty="0"/>
          </a:p>
          <a:p>
            <a:pPr>
              <a:spcBef>
                <a:spcPts val="1200"/>
              </a:spcBef>
              <a:spcAft>
                <a:spcPts val="600"/>
              </a:spcAft>
              <a:buNone/>
            </a:pPr>
            <a:r>
              <a:rPr lang="en-US" sz="1400" b="1" dirty="0">
                <a:solidFill>
                  <a:srgbClr val="0F9ED5"/>
                </a:solidFill>
              </a:rPr>
              <a:t>Example Distros</a:t>
            </a:r>
          </a:p>
          <a:p>
            <a:pPr marL="171450" indent="-171450">
              <a:buFont typeface="Arial" panose="020B0604020202020204" pitchFamily="34" charset="0"/>
              <a:buChar char="•"/>
            </a:pPr>
            <a:r>
              <a:rPr lang="en-US" sz="1200" dirty="0" err="1">
                <a:hlinkClick r:id="rId2"/>
              </a:rPr>
              <a:t>OpenTelemetry</a:t>
            </a:r>
            <a:r>
              <a:rPr lang="en-US" sz="1200" dirty="0">
                <a:hlinkClick r:id="rId2"/>
              </a:rPr>
              <a:t> Distro | </a:t>
            </a:r>
            <a:r>
              <a:rPr lang="en-US" sz="1200" dirty="0" err="1">
                <a:hlinkClick r:id="rId2"/>
              </a:rPr>
              <a:t>OpenTelemetry</a:t>
            </a:r>
            <a:endParaRPr lang="en-US" sz="1200" dirty="0">
              <a:hlinkClick r:id="rId3"/>
            </a:endParaRPr>
          </a:p>
          <a:p>
            <a:pPr marL="171450" indent="-171450">
              <a:buFont typeface="Arial" panose="020B0604020202020204" pitchFamily="34" charset="0"/>
              <a:buChar char="•"/>
            </a:pPr>
            <a:r>
              <a:rPr lang="en-US" sz="1200" dirty="0">
                <a:hlinkClick r:id="rId3"/>
              </a:rPr>
              <a:t>AWS Distro for </a:t>
            </a:r>
            <a:r>
              <a:rPr lang="en-US" sz="1200" dirty="0" err="1">
                <a:hlinkClick r:id="rId3"/>
              </a:rPr>
              <a:t>OpenTelemetry</a:t>
            </a:r>
            <a:r>
              <a:rPr lang="en-US" sz="1200" dirty="0">
                <a:hlinkClick r:id="rId3"/>
              </a:rPr>
              <a:t> and AWS X-Ray - AWS X-Ray</a:t>
            </a:r>
            <a:endParaRPr lang="en-US" sz="1200" dirty="0"/>
          </a:p>
          <a:p>
            <a:endParaRPr lang="en-US" sz="1200" b="0" i="0" dirty="0">
              <a:effectLst/>
            </a:endParaRPr>
          </a:p>
          <a:p>
            <a:pPr>
              <a:spcBef>
                <a:spcPts val="1200"/>
              </a:spcBef>
              <a:spcAft>
                <a:spcPts val="600"/>
              </a:spcAft>
            </a:pPr>
            <a:r>
              <a:rPr lang="en-US" sz="1400" b="1" dirty="0">
                <a:solidFill>
                  <a:srgbClr val="0F9ED5"/>
                </a:solidFill>
              </a:rPr>
              <a:t>Getting Started and Tutorials</a:t>
            </a:r>
          </a:p>
          <a:p>
            <a:pPr marL="171450" indent="-171450">
              <a:buFont typeface="Arial" panose="020B0604020202020204" pitchFamily="34" charset="0"/>
              <a:buChar char="•"/>
            </a:pPr>
            <a:r>
              <a:rPr lang="en-US" sz="1200" dirty="0">
                <a:hlinkClick r:id="rId4"/>
              </a:rPr>
              <a:t>Getting Started | </a:t>
            </a:r>
            <a:r>
              <a:rPr lang="en-US" sz="1200" dirty="0" err="1">
                <a:hlinkClick r:id="rId4"/>
              </a:rPr>
              <a:t>OpenTelemetry</a:t>
            </a:r>
            <a:endParaRPr lang="en-US" sz="1200" dirty="0"/>
          </a:p>
          <a:p>
            <a:pPr marL="171450" indent="-171450">
              <a:buFont typeface="Arial" panose="020B0604020202020204" pitchFamily="34" charset="0"/>
              <a:buChar char="•"/>
            </a:pPr>
            <a:r>
              <a:rPr lang="en-US" sz="1200" dirty="0">
                <a:hlinkClick r:id="rId5"/>
              </a:rPr>
              <a:t>Python zero-code instrumentation | </a:t>
            </a:r>
            <a:r>
              <a:rPr lang="en-US" sz="1200" dirty="0" err="1">
                <a:hlinkClick r:id="rId5"/>
              </a:rPr>
              <a:t>OpenTelemetry</a:t>
            </a:r>
            <a:endParaRPr lang="en-US" sz="1200" dirty="0"/>
          </a:p>
          <a:p>
            <a:pPr marL="171450" indent="-171450">
              <a:buFont typeface="Arial" panose="020B0604020202020204" pitchFamily="34" charset="0"/>
              <a:buChar char="•"/>
            </a:pPr>
            <a:endParaRPr lang="en-US" sz="1200" b="0" i="0" dirty="0">
              <a:effectLst/>
            </a:endParaRPr>
          </a:p>
        </p:txBody>
      </p:sp>
      <p:sp>
        <p:nvSpPr>
          <p:cNvPr id="7" name="TextBox 6">
            <a:extLst>
              <a:ext uri="{FF2B5EF4-FFF2-40B4-BE49-F238E27FC236}">
                <a16:creationId xmlns:a16="http://schemas.microsoft.com/office/drawing/2014/main" id="{CDBE351A-4022-6DFE-4FF6-8722EF22272F}"/>
              </a:ext>
            </a:extLst>
          </p:cNvPr>
          <p:cNvSpPr txBox="1"/>
          <p:nvPr/>
        </p:nvSpPr>
        <p:spPr>
          <a:xfrm>
            <a:off x="5445525" y="1301968"/>
            <a:ext cx="6441675" cy="4956593"/>
          </a:xfrm>
          <a:prstGeom prst="roundRect">
            <a:avLst>
              <a:gd name="adj" fmla="val 2497"/>
            </a:avLst>
          </a:prstGeom>
          <a:solidFill>
            <a:schemeClr val="bg1">
              <a:lumMod val="95000"/>
            </a:schemeClr>
          </a:solidFill>
        </p:spPr>
        <p:txBody>
          <a:bodyPr wrap="square">
            <a:noAutofit/>
          </a:bodyPr>
          <a:lstStyle/>
          <a:p>
            <a:pPr>
              <a:spcBef>
                <a:spcPts val="1200"/>
              </a:spcBef>
              <a:spcAft>
                <a:spcPts val="600"/>
              </a:spcAft>
              <a:buNone/>
            </a:pPr>
            <a:r>
              <a:rPr lang="en-US" sz="1400" b="1" dirty="0">
                <a:solidFill>
                  <a:srgbClr val="0F9ED5"/>
                </a:solidFill>
              </a:rPr>
              <a:t>CLI Tools Provided for Auto Instrumentation</a:t>
            </a:r>
          </a:p>
          <a:p>
            <a:pPr>
              <a:spcBef>
                <a:spcPts val="1200"/>
              </a:spcBef>
              <a:spcAft>
                <a:spcPts val="600"/>
              </a:spcAft>
            </a:pPr>
            <a:r>
              <a:rPr lang="en-US" sz="1200" b="1" dirty="0"/>
              <a:t>1. </a:t>
            </a:r>
            <a:r>
              <a:rPr lang="en-US" sz="1200" b="1" dirty="0" err="1"/>
              <a:t>opentelemetry</a:t>
            </a:r>
            <a:r>
              <a:rPr lang="en-US" sz="1200" b="1" dirty="0"/>
              <a:t>-bootstrap</a:t>
            </a:r>
          </a:p>
          <a:p>
            <a:pPr algn="l">
              <a:spcBef>
                <a:spcPts val="600"/>
              </a:spcBef>
              <a:spcAft>
                <a:spcPts val="600"/>
              </a:spcAft>
              <a:buNone/>
            </a:pPr>
            <a:r>
              <a:rPr lang="en-US" sz="1200" b="0" i="0" dirty="0">
                <a:effectLst/>
              </a:rPr>
              <a:t>Auto-detects installed libraries and installs their instrumentation packages:</a:t>
            </a:r>
          </a:p>
          <a:p>
            <a:pPr algn="l">
              <a:spcBef>
                <a:spcPts val="600"/>
              </a:spcBef>
              <a:spcAft>
                <a:spcPts val="600"/>
              </a:spcAft>
              <a:buNone/>
            </a:pPr>
            <a:r>
              <a:rPr lang="en-US" sz="1000" b="0" i="0" dirty="0" err="1">
                <a:effectLst/>
                <a:latin typeface="Consolas" panose="020B0609020204030204" pitchFamily="49" charset="0"/>
              </a:rPr>
              <a:t>opentelemetry</a:t>
            </a:r>
            <a:r>
              <a:rPr lang="en-US" sz="1000" b="0" i="0" dirty="0">
                <a:effectLst/>
                <a:latin typeface="Consolas" panose="020B0609020204030204" pitchFamily="49" charset="0"/>
              </a:rPr>
              <a:t>-bootstrap -a install</a:t>
            </a:r>
          </a:p>
          <a:p>
            <a:pPr marL="171450" indent="-171450">
              <a:buFont typeface="Arial" panose="020B0604020202020204" pitchFamily="34" charset="0"/>
              <a:buChar char="•"/>
            </a:pPr>
            <a:r>
              <a:rPr lang="en-US" sz="1200" dirty="0"/>
              <a:t>The </a:t>
            </a:r>
            <a:r>
              <a:rPr lang="en-US" sz="1200" dirty="0" err="1"/>
              <a:t>opentelemetry</a:t>
            </a:r>
            <a:r>
              <a:rPr lang="en-US" sz="1200" dirty="0"/>
              <a:t>-bootstrap -a install command reads through the list of packages installed in your active site-packages folder, and installs the corresponding instrumentation libraries for these packages, if applicable. </a:t>
            </a:r>
          </a:p>
          <a:p>
            <a:pPr marL="171450" indent="-171450">
              <a:buFont typeface="Arial" panose="020B0604020202020204" pitchFamily="34" charset="0"/>
              <a:buChar char="•"/>
            </a:pPr>
            <a:r>
              <a:rPr lang="en-US" sz="1200" dirty="0"/>
              <a:t>For example, if you already installed the flask package, running </a:t>
            </a:r>
            <a:r>
              <a:rPr lang="en-US" sz="1100" dirty="0" err="1">
                <a:latin typeface="Consolas" panose="020B0609020204030204" pitchFamily="49" charset="0"/>
              </a:rPr>
              <a:t>opentelemetry</a:t>
            </a:r>
            <a:r>
              <a:rPr lang="en-US" sz="1100" dirty="0">
                <a:latin typeface="Consolas" panose="020B0609020204030204" pitchFamily="49" charset="0"/>
              </a:rPr>
              <a:t>-bootstrap -a install</a:t>
            </a:r>
            <a:r>
              <a:rPr lang="en-US" sz="1200" dirty="0">
                <a:latin typeface="Consolas" panose="020B0609020204030204" pitchFamily="49" charset="0"/>
              </a:rPr>
              <a:t> </a:t>
            </a:r>
            <a:r>
              <a:rPr lang="en-US" sz="1200" dirty="0"/>
              <a:t>will install </a:t>
            </a:r>
            <a:r>
              <a:rPr lang="en-US" sz="1100" dirty="0" err="1">
                <a:latin typeface="Consolas" panose="020B0609020204030204" pitchFamily="49" charset="0"/>
              </a:rPr>
              <a:t>opentelemetry</a:t>
            </a:r>
            <a:r>
              <a:rPr lang="en-US" sz="1100" dirty="0">
                <a:latin typeface="Consolas" panose="020B0609020204030204" pitchFamily="49" charset="0"/>
              </a:rPr>
              <a:t>-instrumentation-flask</a:t>
            </a:r>
            <a:r>
              <a:rPr lang="en-US" sz="1200" dirty="0"/>
              <a:t> for you. </a:t>
            </a:r>
          </a:p>
          <a:p>
            <a:pPr marL="171450" indent="-171450">
              <a:buFont typeface="Arial" panose="020B0604020202020204" pitchFamily="34" charset="0"/>
              <a:buChar char="•"/>
            </a:pPr>
            <a:r>
              <a:rPr lang="en-US" sz="1200" dirty="0"/>
              <a:t>The </a:t>
            </a:r>
            <a:r>
              <a:rPr lang="en-US" sz="1200" dirty="0" err="1"/>
              <a:t>OpenTelemetry</a:t>
            </a:r>
            <a:r>
              <a:rPr lang="en-US" sz="1200" dirty="0"/>
              <a:t> Python agent will use monkey patching to modify functions in these libraries at runtime.</a:t>
            </a:r>
          </a:p>
          <a:p>
            <a:pPr>
              <a:spcBef>
                <a:spcPts val="1200"/>
              </a:spcBef>
              <a:spcAft>
                <a:spcPts val="600"/>
              </a:spcAft>
            </a:pPr>
            <a:r>
              <a:rPr lang="en-US" sz="1200" b="1" dirty="0"/>
              <a:t>2. </a:t>
            </a:r>
            <a:r>
              <a:rPr lang="en-US" sz="1200" b="1" dirty="0" err="1"/>
              <a:t>opentelemetry</a:t>
            </a:r>
            <a:r>
              <a:rPr lang="en-US" sz="1200" b="1" dirty="0"/>
              <a:t>-instrument</a:t>
            </a:r>
          </a:p>
          <a:p>
            <a:pPr algn="l">
              <a:spcAft>
                <a:spcPts val="1200"/>
              </a:spcAft>
              <a:buNone/>
            </a:pPr>
            <a:r>
              <a:rPr lang="en-US" sz="1200" b="0" i="0" dirty="0">
                <a:effectLst/>
              </a:rPr>
              <a:t>The “agent” wrapper that adds automatic instrumentation to your app:</a:t>
            </a:r>
            <a:br>
              <a:rPr lang="en-US" sz="1200" b="0" i="0" dirty="0">
                <a:effectLst/>
              </a:rPr>
            </a:br>
            <a:r>
              <a:rPr lang="en-US" sz="1000" b="0" i="0" dirty="0" err="1">
                <a:effectLst/>
                <a:latin typeface="Consolas" panose="020B0609020204030204" pitchFamily="49" charset="0"/>
              </a:rPr>
              <a:t>opentelemetry</a:t>
            </a:r>
            <a:r>
              <a:rPr lang="en-US" sz="1000" b="0" i="0" dirty="0">
                <a:effectLst/>
                <a:latin typeface="Consolas" panose="020B0609020204030204" pitchFamily="49" charset="0"/>
              </a:rPr>
              <a:t>-instrument flask run</a:t>
            </a:r>
          </a:p>
          <a:p>
            <a:pPr algn="l">
              <a:spcAft>
                <a:spcPts val="1200"/>
              </a:spcAft>
              <a:buNone/>
            </a:pPr>
            <a:r>
              <a:rPr lang="en-US" sz="1200" b="0" i="0" dirty="0">
                <a:effectLst/>
              </a:rPr>
              <a:t>Enables </a:t>
            </a:r>
            <a:r>
              <a:rPr lang="en-US" sz="1200" b="1" i="0" dirty="0">
                <a:effectLst/>
              </a:rPr>
              <a:t>zero-code instrumentation</a:t>
            </a:r>
            <a:r>
              <a:rPr lang="en-US" sz="1200" b="0" i="0" dirty="0">
                <a:effectLst/>
              </a:rPr>
              <a:t> by monkey-patching libraries at runtime. The agent:</a:t>
            </a:r>
          </a:p>
          <a:p>
            <a:pPr marL="228600" indent="-228600" algn="l">
              <a:buFont typeface="+mj-lt"/>
              <a:buAutoNum type="arabicPeriod"/>
            </a:pPr>
            <a:r>
              <a:rPr lang="en-US" sz="1200" b="0" i="0" dirty="0">
                <a:effectLst/>
              </a:rPr>
              <a:t>Intercepts Python process startup</a:t>
            </a:r>
          </a:p>
          <a:p>
            <a:pPr marL="228600" indent="-228600" algn="l">
              <a:buFont typeface="+mj-lt"/>
              <a:buAutoNum type="arabicPeriod"/>
            </a:pPr>
            <a:r>
              <a:rPr lang="en-US" sz="1200" b="0" i="0" dirty="0">
                <a:effectLst/>
              </a:rPr>
              <a:t>Injects instrumentation into libraries (Flask, requests, etc.)</a:t>
            </a:r>
          </a:p>
          <a:p>
            <a:pPr marL="228600" indent="-228600" algn="l">
              <a:buFont typeface="+mj-lt"/>
              <a:buAutoNum type="arabicPeriod"/>
            </a:pPr>
            <a:r>
              <a:rPr lang="en-US" sz="1200" b="0" i="0" dirty="0">
                <a:effectLst/>
              </a:rPr>
              <a:t>Automatically creates spans for HTTP requests, database calls, etc.</a:t>
            </a:r>
          </a:p>
          <a:p>
            <a:pPr marL="228600" indent="-228600" algn="l">
              <a:buFont typeface="+mj-lt"/>
              <a:buAutoNum type="arabicPeriod"/>
            </a:pPr>
            <a:r>
              <a:rPr lang="en-US" sz="1200" b="0" i="0" dirty="0">
                <a:effectLst/>
              </a:rPr>
              <a:t>Starts your application with telemetry enabled</a:t>
            </a:r>
            <a:endParaRPr lang="en-US" sz="1200" dirty="0"/>
          </a:p>
        </p:txBody>
      </p:sp>
    </p:spTree>
    <p:extLst>
      <p:ext uri="{BB962C8B-B14F-4D97-AF65-F5344CB8AC3E}">
        <p14:creationId xmlns:p14="http://schemas.microsoft.com/office/powerpoint/2010/main" val="274640231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832E71-E39A-94B1-AA51-3D923079E2D4}"/>
            </a:ext>
          </a:extLst>
        </p:cNvPr>
        <p:cNvGrpSpPr/>
        <p:nvPr/>
      </p:nvGrpSpPr>
      <p:grpSpPr>
        <a:xfrm>
          <a:off x="0" y="0"/>
          <a:ext cx="0" cy="0"/>
          <a:chOff x="0" y="0"/>
          <a:chExt cx="0" cy="0"/>
        </a:xfrm>
      </p:grpSpPr>
      <p:sp>
        <p:nvSpPr>
          <p:cNvPr id="106" name="Rectangle: Rounded Corners 105">
            <a:extLst>
              <a:ext uri="{FF2B5EF4-FFF2-40B4-BE49-F238E27FC236}">
                <a16:creationId xmlns:a16="http://schemas.microsoft.com/office/drawing/2014/main" id="{1F33DF0C-17F5-04F1-F4D5-9509BA223378}"/>
              </a:ext>
            </a:extLst>
          </p:cNvPr>
          <p:cNvSpPr/>
          <p:nvPr/>
        </p:nvSpPr>
        <p:spPr>
          <a:xfrm>
            <a:off x="9092258" y="4991191"/>
            <a:ext cx="2609317" cy="1455317"/>
          </a:xfrm>
          <a:prstGeom prst="roundRect">
            <a:avLst>
              <a:gd name="adj" fmla="val 205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u="sng">
              <a:solidFill>
                <a:schemeClr val="tx1"/>
              </a:solidFill>
            </a:endParaRPr>
          </a:p>
        </p:txBody>
      </p:sp>
      <p:sp>
        <p:nvSpPr>
          <p:cNvPr id="4" name="Rectangle: Rounded Corners 3">
            <a:extLst>
              <a:ext uri="{FF2B5EF4-FFF2-40B4-BE49-F238E27FC236}">
                <a16:creationId xmlns:a16="http://schemas.microsoft.com/office/drawing/2014/main" id="{9B88A177-2BCE-E9BA-E837-72A0908BF713}"/>
              </a:ext>
            </a:extLst>
          </p:cNvPr>
          <p:cNvSpPr/>
          <p:nvPr/>
        </p:nvSpPr>
        <p:spPr>
          <a:xfrm>
            <a:off x="9222637" y="5169581"/>
            <a:ext cx="2326144" cy="1201188"/>
          </a:xfrm>
          <a:prstGeom prst="roundRect">
            <a:avLst>
              <a:gd name="adj" fmla="val 548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05" name="Rectangle: Rounded Corners 104">
            <a:extLst>
              <a:ext uri="{FF2B5EF4-FFF2-40B4-BE49-F238E27FC236}">
                <a16:creationId xmlns:a16="http://schemas.microsoft.com/office/drawing/2014/main" id="{F2A8A183-F62E-BE3B-5B8D-6C82769EB4E9}"/>
              </a:ext>
            </a:extLst>
          </p:cNvPr>
          <p:cNvSpPr/>
          <p:nvPr/>
        </p:nvSpPr>
        <p:spPr>
          <a:xfrm>
            <a:off x="9085872" y="3233964"/>
            <a:ext cx="2609317" cy="1539824"/>
          </a:xfrm>
          <a:prstGeom prst="roundRect">
            <a:avLst>
              <a:gd name="adj" fmla="val 205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a:solidFill>
                <a:schemeClr val="tx1"/>
              </a:solidFill>
            </a:endParaRPr>
          </a:p>
        </p:txBody>
      </p:sp>
      <p:sp>
        <p:nvSpPr>
          <p:cNvPr id="104" name="Rectangle: Rounded Corners 103">
            <a:extLst>
              <a:ext uri="{FF2B5EF4-FFF2-40B4-BE49-F238E27FC236}">
                <a16:creationId xmlns:a16="http://schemas.microsoft.com/office/drawing/2014/main" id="{8AAA4EA3-749B-C0C6-3489-A6781483D7EF}"/>
              </a:ext>
            </a:extLst>
          </p:cNvPr>
          <p:cNvSpPr/>
          <p:nvPr/>
        </p:nvSpPr>
        <p:spPr>
          <a:xfrm>
            <a:off x="9085872" y="1190496"/>
            <a:ext cx="2609317" cy="1827086"/>
          </a:xfrm>
          <a:prstGeom prst="roundRect">
            <a:avLst>
              <a:gd name="adj" fmla="val 205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a:solidFill>
                <a:schemeClr val="tx1"/>
              </a:solidFill>
            </a:endParaRPr>
          </a:p>
        </p:txBody>
      </p:sp>
      <p:sp>
        <p:nvSpPr>
          <p:cNvPr id="103" name="Rectangle: Rounded Corners 102">
            <a:extLst>
              <a:ext uri="{FF2B5EF4-FFF2-40B4-BE49-F238E27FC236}">
                <a16:creationId xmlns:a16="http://schemas.microsoft.com/office/drawing/2014/main" id="{89590531-AAFC-E731-A3C1-ADEB869EE252}"/>
              </a:ext>
            </a:extLst>
          </p:cNvPr>
          <p:cNvSpPr/>
          <p:nvPr/>
        </p:nvSpPr>
        <p:spPr>
          <a:xfrm>
            <a:off x="581407" y="5041624"/>
            <a:ext cx="2609317" cy="1404884"/>
          </a:xfrm>
          <a:prstGeom prst="roundRect">
            <a:avLst>
              <a:gd name="adj" fmla="val 205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u="sng">
              <a:solidFill>
                <a:schemeClr val="tx1"/>
              </a:solidFill>
            </a:endParaRPr>
          </a:p>
        </p:txBody>
      </p:sp>
      <p:sp>
        <p:nvSpPr>
          <p:cNvPr id="102" name="Rectangle: Rounded Corners 101">
            <a:extLst>
              <a:ext uri="{FF2B5EF4-FFF2-40B4-BE49-F238E27FC236}">
                <a16:creationId xmlns:a16="http://schemas.microsoft.com/office/drawing/2014/main" id="{75659643-D5CC-BE2E-D921-5772343E28F2}"/>
              </a:ext>
            </a:extLst>
          </p:cNvPr>
          <p:cNvSpPr/>
          <p:nvPr/>
        </p:nvSpPr>
        <p:spPr>
          <a:xfrm>
            <a:off x="588640" y="3273914"/>
            <a:ext cx="2609317" cy="1487025"/>
          </a:xfrm>
          <a:prstGeom prst="roundRect">
            <a:avLst>
              <a:gd name="adj" fmla="val 205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a:solidFill>
                <a:schemeClr val="tx1"/>
              </a:solidFill>
            </a:endParaRPr>
          </a:p>
        </p:txBody>
      </p:sp>
      <p:sp>
        <p:nvSpPr>
          <p:cNvPr id="101" name="Rectangle: Rounded Corners 100">
            <a:extLst>
              <a:ext uri="{FF2B5EF4-FFF2-40B4-BE49-F238E27FC236}">
                <a16:creationId xmlns:a16="http://schemas.microsoft.com/office/drawing/2014/main" id="{CA0ACAE8-1DA5-142B-5E98-F76F53FDA602}"/>
              </a:ext>
            </a:extLst>
          </p:cNvPr>
          <p:cNvSpPr/>
          <p:nvPr/>
        </p:nvSpPr>
        <p:spPr>
          <a:xfrm>
            <a:off x="587438" y="1185788"/>
            <a:ext cx="2609317" cy="1826964"/>
          </a:xfrm>
          <a:prstGeom prst="roundRect">
            <a:avLst>
              <a:gd name="adj" fmla="val 205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a:solidFill>
                <a:schemeClr val="tx1"/>
              </a:solidFill>
            </a:endParaRPr>
          </a:p>
        </p:txBody>
      </p:sp>
      <p:sp>
        <p:nvSpPr>
          <p:cNvPr id="2" name="Title 1">
            <a:extLst>
              <a:ext uri="{FF2B5EF4-FFF2-40B4-BE49-F238E27FC236}">
                <a16:creationId xmlns:a16="http://schemas.microsoft.com/office/drawing/2014/main" id="{393FB2F3-3CE0-6922-1AF6-F59D27DD3EF2}"/>
              </a:ext>
            </a:extLst>
          </p:cNvPr>
          <p:cNvSpPr>
            <a:spLocks noGrp="1"/>
          </p:cNvSpPr>
          <p:nvPr>
            <p:ph type="title"/>
          </p:nvPr>
        </p:nvSpPr>
        <p:spPr/>
        <p:txBody>
          <a:bodyPr/>
          <a:lstStyle/>
          <a:p>
            <a:r>
              <a:rPr lang="en-US"/>
              <a:t>Intelligent Agent Technology Architecture</a:t>
            </a:r>
          </a:p>
        </p:txBody>
      </p:sp>
      <p:sp>
        <p:nvSpPr>
          <p:cNvPr id="57" name="Text Placeholder 56">
            <a:extLst>
              <a:ext uri="{FF2B5EF4-FFF2-40B4-BE49-F238E27FC236}">
                <a16:creationId xmlns:a16="http://schemas.microsoft.com/office/drawing/2014/main" id="{4E5C79C9-22A9-DEF4-68AF-181913443E4C}"/>
              </a:ext>
            </a:extLst>
          </p:cNvPr>
          <p:cNvSpPr>
            <a:spLocks noGrp="1"/>
          </p:cNvSpPr>
          <p:nvPr>
            <p:ph type="body" sz="quarter" idx="11"/>
          </p:nvPr>
        </p:nvSpPr>
        <p:spPr/>
        <p:txBody>
          <a:bodyPr/>
          <a:lstStyle/>
          <a:p>
            <a:r>
              <a:rPr lang="en-US"/>
              <a:t>Architecture for Intelligent Agents can be decomposed into multiple complementary domains </a:t>
            </a:r>
          </a:p>
        </p:txBody>
      </p:sp>
      <p:pic>
        <p:nvPicPr>
          <p:cNvPr id="8" name="Picture 7">
            <a:extLst>
              <a:ext uri="{FF2B5EF4-FFF2-40B4-BE49-F238E27FC236}">
                <a16:creationId xmlns:a16="http://schemas.microsoft.com/office/drawing/2014/main" id="{105799C1-F755-8B48-EADE-1193BF470520}"/>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865086" y="1294912"/>
            <a:ext cx="2207143" cy="1670975"/>
          </a:xfrm>
          <a:prstGeom prst="rect">
            <a:avLst/>
          </a:prstGeom>
        </p:spPr>
      </p:pic>
      <p:pic>
        <p:nvPicPr>
          <p:cNvPr id="9" name="Picture 8">
            <a:extLst>
              <a:ext uri="{FF2B5EF4-FFF2-40B4-BE49-F238E27FC236}">
                <a16:creationId xmlns:a16="http://schemas.microsoft.com/office/drawing/2014/main" id="{28A0B975-949F-E1F8-759C-6A1402167229}"/>
              </a:ext>
            </a:extLst>
          </p:cNvPr>
          <p:cNvPicPr>
            <a:picLocks noChangeAspect="1"/>
          </p:cNvPicPr>
          <p:nvPr/>
        </p:nvPicPr>
        <p:blipFill>
          <a:blip r:embed="rId4"/>
          <a:stretch>
            <a:fillRect/>
          </a:stretch>
        </p:blipFill>
        <p:spPr>
          <a:xfrm>
            <a:off x="752936" y="3402212"/>
            <a:ext cx="2270203" cy="1282720"/>
          </a:xfrm>
          <a:prstGeom prst="rect">
            <a:avLst/>
          </a:prstGeom>
        </p:spPr>
      </p:pic>
      <p:pic>
        <p:nvPicPr>
          <p:cNvPr id="93" name="Picture 92">
            <a:extLst>
              <a:ext uri="{FF2B5EF4-FFF2-40B4-BE49-F238E27FC236}">
                <a16:creationId xmlns:a16="http://schemas.microsoft.com/office/drawing/2014/main" id="{C494A0DA-995E-4697-EE13-4133AD5DBCD5}"/>
              </a:ext>
            </a:extLst>
          </p:cNvPr>
          <p:cNvPicPr>
            <a:picLocks noChangeAspect="1"/>
          </p:cNvPicPr>
          <p:nvPr/>
        </p:nvPicPr>
        <p:blipFill>
          <a:blip r:embed="rId5"/>
          <a:stretch>
            <a:fillRect/>
          </a:stretch>
        </p:blipFill>
        <p:spPr>
          <a:xfrm>
            <a:off x="9358586" y="1287222"/>
            <a:ext cx="2137621" cy="1660874"/>
          </a:xfrm>
          <a:prstGeom prst="rect">
            <a:avLst/>
          </a:prstGeom>
        </p:spPr>
      </p:pic>
      <p:sp>
        <p:nvSpPr>
          <p:cNvPr id="94" name="TextBox 93">
            <a:extLst>
              <a:ext uri="{FF2B5EF4-FFF2-40B4-BE49-F238E27FC236}">
                <a16:creationId xmlns:a16="http://schemas.microsoft.com/office/drawing/2014/main" id="{62B45886-F19F-E6EE-370F-DFC0C8D5F520}"/>
              </a:ext>
            </a:extLst>
          </p:cNvPr>
          <p:cNvSpPr txBox="1"/>
          <p:nvPr/>
        </p:nvSpPr>
        <p:spPr>
          <a:xfrm>
            <a:off x="9090268" y="1077062"/>
            <a:ext cx="2609318" cy="187365"/>
          </a:xfrm>
          <a:prstGeom prst="snip2DiagRect">
            <a:avLst/>
          </a:prstGeom>
          <a:solidFill>
            <a:srgbClr val="0033CC"/>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800" b="1">
                <a:solidFill>
                  <a:schemeClr val="bg1"/>
                </a:solidFill>
              </a:rPr>
              <a:t>Multi-Agent Orchestration Architecture</a:t>
            </a:r>
          </a:p>
        </p:txBody>
      </p:sp>
      <p:sp>
        <p:nvSpPr>
          <p:cNvPr id="95" name="TextBox 94">
            <a:extLst>
              <a:ext uri="{FF2B5EF4-FFF2-40B4-BE49-F238E27FC236}">
                <a16:creationId xmlns:a16="http://schemas.microsoft.com/office/drawing/2014/main" id="{1E352577-0EBF-60B3-E929-18F63F5AFED1}"/>
              </a:ext>
            </a:extLst>
          </p:cNvPr>
          <p:cNvSpPr txBox="1"/>
          <p:nvPr/>
        </p:nvSpPr>
        <p:spPr>
          <a:xfrm>
            <a:off x="9090268" y="3148676"/>
            <a:ext cx="2609318" cy="187365"/>
          </a:xfrm>
          <a:prstGeom prst="snip2DiagRect">
            <a:avLst/>
          </a:prstGeom>
          <a:solidFill>
            <a:srgbClr val="4EA72E"/>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800" b="1">
                <a:solidFill>
                  <a:schemeClr val="bg1"/>
                </a:solidFill>
              </a:rPr>
              <a:t>Runtime Architecture</a:t>
            </a:r>
          </a:p>
        </p:txBody>
      </p:sp>
      <p:sp>
        <p:nvSpPr>
          <p:cNvPr id="96" name="TextBox 95">
            <a:extLst>
              <a:ext uri="{FF2B5EF4-FFF2-40B4-BE49-F238E27FC236}">
                <a16:creationId xmlns:a16="http://schemas.microsoft.com/office/drawing/2014/main" id="{33891B6D-DDD3-AB4D-B650-2AAF47A532CE}"/>
              </a:ext>
            </a:extLst>
          </p:cNvPr>
          <p:cNvSpPr txBox="1"/>
          <p:nvPr/>
        </p:nvSpPr>
        <p:spPr>
          <a:xfrm>
            <a:off x="9090268" y="4901779"/>
            <a:ext cx="2609318" cy="187365"/>
          </a:xfrm>
          <a:prstGeom prst="snip2DiagRect">
            <a:avLst/>
          </a:prstGeom>
          <a:solidFill>
            <a:srgbClr val="D9D9D9"/>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800" b="1"/>
              <a:t>Infrastructure Architecture</a:t>
            </a:r>
          </a:p>
        </p:txBody>
      </p:sp>
      <p:sp>
        <p:nvSpPr>
          <p:cNvPr id="97" name="TextBox 96">
            <a:extLst>
              <a:ext uri="{FF2B5EF4-FFF2-40B4-BE49-F238E27FC236}">
                <a16:creationId xmlns:a16="http://schemas.microsoft.com/office/drawing/2014/main" id="{BA5A9BAC-9AD0-BE99-C3AC-9A5D929DBFA0}"/>
              </a:ext>
            </a:extLst>
          </p:cNvPr>
          <p:cNvSpPr txBox="1"/>
          <p:nvPr/>
        </p:nvSpPr>
        <p:spPr>
          <a:xfrm>
            <a:off x="588641" y="1077062"/>
            <a:ext cx="2609318" cy="187365"/>
          </a:xfrm>
          <a:prstGeom prst="snip2DiagRect">
            <a:avLst/>
          </a:prstGeom>
          <a:solidFill>
            <a:srgbClr val="7500C0"/>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800" b="1">
                <a:solidFill>
                  <a:schemeClr val="bg1"/>
                </a:solidFill>
              </a:rPr>
              <a:t>Intelligent Agent Specification</a:t>
            </a:r>
          </a:p>
        </p:txBody>
      </p:sp>
      <p:sp>
        <p:nvSpPr>
          <p:cNvPr id="98" name="TextBox 97">
            <a:extLst>
              <a:ext uri="{FF2B5EF4-FFF2-40B4-BE49-F238E27FC236}">
                <a16:creationId xmlns:a16="http://schemas.microsoft.com/office/drawing/2014/main" id="{AE51EBCB-A470-845C-F86A-F196A6F9E6B1}"/>
              </a:ext>
            </a:extLst>
          </p:cNvPr>
          <p:cNvSpPr txBox="1"/>
          <p:nvPr/>
        </p:nvSpPr>
        <p:spPr>
          <a:xfrm>
            <a:off x="588641" y="3148676"/>
            <a:ext cx="2609318" cy="187365"/>
          </a:xfrm>
          <a:prstGeom prst="snip2DiagRect">
            <a:avLst/>
          </a:prstGeom>
          <a:solidFill>
            <a:srgbClr val="A000FD"/>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800" b="1">
                <a:solidFill>
                  <a:schemeClr val="bg1"/>
                </a:solidFill>
              </a:rPr>
              <a:t>Cognitive Architecture</a:t>
            </a:r>
          </a:p>
        </p:txBody>
      </p:sp>
      <p:sp>
        <p:nvSpPr>
          <p:cNvPr id="99" name="TextBox 98">
            <a:extLst>
              <a:ext uri="{FF2B5EF4-FFF2-40B4-BE49-F238E27FC236}">
                <a16:creationId xmlns:a16="http://schemas.microsoft.com/office/drawing/2014/main" id="{8E749B68-3660-57C6-1965-99856B00B2EE}"/>
              </a:ext>
            </a:extLst>
          </p:cNvPr>
          <p:cNvSpPr txBox="1"/>
          <p:nvPr/>
        </p:nvSpPr>
        <p:spPr>
          <a:xfrm>
            <a:off x="588641" y="4901779"/>
            <a:ext cx="2609318" cy="187365"/>
          </a:xfrm>
          <a:prstGeom prst="snip2DiagRect">
            <a:avLst/>
          </a:prstGeom>
          <a:solidFill>
            <a:srgbClr val="E9713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800" b="1">
                <a:solidFill>
                  <a:schemeClr val="bg1"/>
                </a:solidFill>
              </a:rPr>
              <a:t>Security Architecture</a:t>
            </a:r>
          </a:p>
        </p:txBody>
      </p:sp>
      <p:pic>
        <p:nvPicPr>
          <p:cNvPr id="107" name="Picture 106">
            <a:extLst>
              <a:ext uri="{FF2B5EF4-FFF2-40B4-BE49-F238E27FC236}">
                <a16:creationId xmlns:a16="http://schemas.microsoft.com/office/drawing/2014/main" id="{0840A564-36DD-BEFF-A4FB-06FE91392F5F}"/>
              </a:ext>
            </a:extLst>
          </p:cNvPr>
          <p:cNvPicPr>
            <a:picLocks noChangeAspect="1"/>
          </p:cNvPicPr>
          <p:nvPr/>
        </p:nvPicPr>
        <p:blipFill>
          <a:blip r:embed="rId6"/>
          <a:stretch>
            <a:fillRect/>
          </a:stretch>
        </p:blipFill>
        <p:spPr>
          <a:xfrm>
            <a:off x="9232279" y="3402212"/>
            <a:ext cx="2316502" cy="1323731"/>
          </a:xfrm>
          <a:prstGeom prst="rect">
            <a:avLst/>
          </a:prstGeom>
        </p:spPr>
      </p:pic>
      <p:pic>
        <p:nvPicPr>
          <p:cNvPr id="10" name="Picture 9">
            <a:extLst>
              <a:ext uri="{FF2B5EF4-FFF2-40B4-BE49-F238E27FC236}">
                <a16:creationId xmlns:a16="http://schemas.microsoft.com/office/drawing/2014/main" id="{7A9FDEC6-B4E7-EE24-C800-58709DEE0B44}"/>
              </a:ext>
            </a:extLst>
          </p:cNvPr>
          <p:cNvPicPr>
            <a:picLocks noChangeAspect="1"/>
          </p:cNvPicPr>
          <p:nvPr/>
        </p:nvPicPr>
        <p:blipFill>
          <a:blip r:embed="rId7"/>
          <a:stretch>
            <a:fillRect/>
          </a:stretch>
        </p:blipFill>
        <p:spPr>
          <a:xfrm>
            <a:off x="657400" y="5224500"/>
            <a:ext cx="2471795" cy="1051943"/>
          </a:xfrm>
          <a:prstGeom prst="rect">
            <a:avLst/>
          </a:prstGeom>
        </p:spPr>
      </p:pic>
      <p:pic>
        <p:nvPicPr>
          <p:cNvPr id="5" name="Picture 4">
            <a:extLst>
              <a:ext uri="{FF2B5EF4-FFF2-40B4-BE49-F238E27FC236}">
                <a16:creationId xmlns:a16="http://schemas.microsoft.com/office/drawing/2014/main" id="{DC30186B-D51F-B750-CE59-11D79B232581}"/>
              </a:ext>
            </a:extLst>
          </p:cNvPr>
          <p:cNvPicPr>
            <a:picLocks noChangeAspect="1"/>
          </p:cNvPicPr>
          <p:nvPr/>
        </p:nvPicPr>
        <p:blipFill>
          <a:blip r:embed="rId8"/>
          <a:stretch>
            <a:fillRect/>
          </a:stretch>
        </p:blipFill>
        <p:spPr>
          <a:xfrm>
            <a:off x="3915426" y="1060041"/>
            <a:ext cx="4491253" cy="3780339"/>
          </a:xfrm>
          <a:prstGeom prst="rect">
            <a:avLst/>
          </a:prstGeom>
        </p:spPr>
      </p:pic>
      <p:sp>
        <p:nvSpPr>
          <p:cNvPr id="6" name="Rectangle: Rounded Corners 5">
            <a:extLst>
              <a:ext uri="{FF2B5EF4-FFF2-40B4-BE49-F238E27FC236}">
                <a16:creationId xmlns:a16="http://schemas.microsoft.com/office/drawing/2014/main" id="{CAAEBE3B-B30D-EF11-D699-56423B290C8E}"/>
              </a:ext>
            </a:extLst>
          </p:cNvPr>
          <p:cNvSpPr/>
          <p:nvPr/>
        </p:nvSpPr>
        <p:spPr>
          <a:xfrm>
            <a:off x="6271683" y="5041624"/>
            <a:ext cx="2609317" cy="1404884"/>
          </a:xfrm>
          <a:prstGeom prst="roundRect">
            <a:avLst>
              <a:gd name="adj" fmla="val 205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u="sng">
              <a:solidFill>
                <a:schemeClr val="tx1"/>
              </a:solidFill>
            </a:endParaRPr>
          </a:p>
        </p:txBody>
      </p:sp>
      <p:sp>
        <p:nvSpPr>
          <p:cNvPr id="7" name="TextBox 6">
            <a:extLst>
              <a:ext uri="{FF2B5EF4-FFF2-40B4-BE49-F238E27FC236}">
                <a16:creationId xmlns:a16="http://schemas.microsoft.com/office/drawing/2014/main" id="{3BC93414-6018-B3D1-C11D-1EE2A6312951}"/>
              </a:ext>
            </a:extLst>
          </p:cNvPr>
          <p:cNvSpPr txBox="1"/>
          <p:nvPr/>
        </p:nvSpPr>
        <p:spPr>
          <a:xfrm>
            <a:off x="6278917" y="4901779"/>
            <a:ext cx="2609318" cy="187365"/>
          </a:xfrm>
          <a:prstGeom prst="snip2DiagRect">
            <a:avLst/>
          </a:prstGeom>
          <a:solidFill>
            <a:srgbClr val="15608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800" b="1">
                <a:solidFill>
                  <a:schemeClr val="bg1"/>
                </a:solidFill>
              </a:rPr>
              <a:t>Data Architecture</a:t>
            </a:r>
          </a:p>
        </p:txBody>
      </p:sp>
      <p:sp>
        <p:nvSpPr>
          <p:cNvPr id="25" name="Rectangle: Rounded Corners 24">
            <a:extLst>
              <a:ext uri="{FF2B5EF4-FFF2-40B4-BE49-F238E27FC236}">
                <a16:creationId xmlns:a16="http://schemas.microsoft.com/office/drawing/2014/main" id="{2E268AF6-E11A-1177-14E2-B89ACA7F32F1}"/>
              </a:ext>
            </a:extLst>
          </p:cNvPr>
          <p:cNvSpPr/>
          <p:nvPr/>
        </p:nvSpPr>
        <p:spPr>
          <a:xfrm>
            <a:off x="3451239" y="5041624"/>
            <a:ext cx="2609317" cy="1404884"/>
          </a:xfrm>
          <a:prstGeom prst="roundRect">
            <a:avLst>
              <a:gd name="adj" fmla="val 205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u="sng">
              <a:solidFill>
                <a:schemeClr val="tx1"/>
              </a:solidFill>
            </a:endParaRPr>
          </a:p>
        </p:txBody>
      </p:sp>
      <p:sp>
        <p:nvSpPr>
          <p:cNvPr id="26" name="TextBox 25">
            <a:extLst>
              <a:ext uri="{FF2B5EF4-FFF2-40B4-BE49-F238E27FC236}">
                <a16:creationId xmlns:a16="http://schemas.microsoft.com/office/drawing/2014/main" id="{35B3C6E4-5C2C-FD9B-264B-4C56AFDC1B4C}"/>
              </a:ext>
            </a:extLst>
          </p:cNvPr>
          <p:cNvSpPr txBox="1"/>
          <p:nvPr/>
        </p:nvSpPr>
        <p:spPr>
          <a:xfrm>
            <a:off x="3458473" y="4901779"/>
            <a:ext cx="2609318" cy="187365"/>
          </a:xfrm>
          <a:prstGeom prst="snip2DiagRect">
            <a:avLst/>
          </a:prstGeom>
          <a:solidFill>
            <a:srgbClr val="0F9ED5"/>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800" b="1" err="1">
                <a:solidFill>
                  <a:schemeClr val="bg1"/>
                </a:solidFill>
              </a:rPr>
              <a:t>DevMLOps</a:t>
            </a:r>
            <a:r>
              <a:rPr lang="en-US" sz="800" b="1">
                <a:solidFill>
                  <a:schemeClr val="bg1"/>
                </a:solidFill>
              </a:rPr>
              <a:t> Architecture</a:t>
            </a:r>
          </a:p>
        </p:txBody>
      </p:sp>
      <p:pic>
        <p:nvPicPr>
          <p:cNvPr id="27" name="Picture 26">
            <a:extLst>
              <a:ext uri="{FF2B5EF4-FFF2-40B4-BE49-F238E27FC236}">
                <a16:creationId xmlns:a16="http://schemas.microsoft.com/office/drawing/2014/main" id="{137965D2-A5F8-6BAF-1767-A9D891BEF2AE}"/>
              </a:ext>
            </a:extLst>
          </p:cNvPr>
          <p:cNvPicPr>
            <a:picLocks noChangeAspect="1"/>
          </p:cNvPicPr>
          <p:nvPr/>
        </p:nvPicPr>
        <p:blipFill>
          <a:blip r:embed="rId9"/>
          <a:stretch>
            <a:fillRect/>
          </a:stretch>
        </p:blipFill>
        <p:spPr>
          <a:xfrm>
            <a:off x="6381633" y="5148996"/>
            <a:ext cx="2396610" cy="1205320"/>
          </a:xfrm>
          <a:prstGeom prst="rect">
            <a:avLst/>
          </a:prstGeom>
        </p:spPr>
      </p:pic>
      <p:pic>
        <p:nvPicPr>
          <p:cNvPr id="28" name="Picture 27">
            <a:extLst>
              <a:ext uri="{FF2B5EF4-FFF2-40B4-BE49-F238E27FC236}">
                <a16:creationId xmlns:a16="http://schemas.microsoft.com/office/drawing/2014/main" id="{5E4F038A-95D9-5C08-CDD8-D30AE4F631E6}"/>
              </a:ext>
            </a:extLst>
          </p:cNvPr>
          <p:cNvPicPr>
            <a:picLocks noChangeAspect="1"/>
          </p:cNvPicPr>
          <p:nvPr/>
        </p:nvPicPr>
        <p:blipFill>
          <a:blip r:embed="rId10"/>
          <a:srcRect t="7115"/>
          <a:stretch>
            <a:fillRect/>
          </a:stretch>
        </p:blipFill>
        <p:spPr>
          <a:xfrm>
            <a:off x="3561001" y="5139286"/>
            <a:ext cx="2455768" cy="1215029"/>
          </a:xfrm>
          <a:prstGeom prst="rect">
            <a:avLst/>
          </a:prstGeom>
        </p:spPr>
      </p:pic>
      <p:pic>
        <p:nvPicPr>
          <p:cNvPr id="11" name="Picture 10">
            <a:extLst>
              <a:ext uri="{FF2B5EF4-FFF2-40B4-BE49-F238E27FC236}">
                <a16:creationId xmlns:a16="http://schemas.microsoft.com/office/drawing/2014/main" id="{54170C92-BA9F-D8C9-40B6-0FD7ADE66AB4}"/>
              </a:ext>
            </a:extLst>
          </p:cNvPr>
          <p:cNvPicPr>
            <a:picLocks noChangeAspect="1"/>
          </p:cNvPicPr>
          <p:nvPr/>
        </p:nvPicPr>
        <p:blipFill>
          <a:blip r:embed="rId11"/>
          <a:stretch>
            <a:fillRect/>
          </a:stretch>
        </p:blipFill>
        <p:spPr>
          <a:xfrm>
            <a:off x="9232278" y="5169581"/>
            <a:ext cx="2326143" cy="1204548"/>
          </a:xfrm>
          <a:prstGeom prst="rect">
            <a:avLst/>
          </a:prstGeom>
        </p:spPr>
      </p:pic>
    </p:spTree>
    <p:extLst>
      <p:ext uri="{BB962C8B-B14F-4D97-AF65-F5344CB8AC3E}">
        <p14:creationId xmlns:p14="http://schemas.microsoft.com/office/powerpoint/2010/main" val="2951158470"/>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36C364-7501-7080-CD8F-A2C84D6A4244}"/>
              </a:ext>
            </a:extLst>
          </p:cNvPr>
          <p:cNvSpPr>
            <a:spLocks noGrp="1"/>
          </p:cNvSpPr>
          <p:nvPr>
            <p:ph type="title"/>
          </p:nvPr>
        </p:nvSpPr>
        <p:spPr/>
        <p:txBody>
          <a:bodyPr/>
          <a:lstStyle/>
          <a:p>
            <a:r>
              <a:rPr lang="en-US" dirty="0"/>
              <a:t>Tracing Standards: </a:t>
            </a:r>
            <a:r>
              <a:rPr lang="en-US" dirty="0" err="1"/>
              <a:t>OTel</a:t>
            </a:r>
            <a:r>
              <a:rPr lang="en-US" dirty="0"/>
              <a:t> Span Attributes</a:t>
            </a:r>
          </a:p>
        </p:txBody>
      </p:sp>
      <p:sp>
        <p:nvSpPr>
          <p:cNvPr id="11" name="Text Placeholder 10">
            <a:extLst>
              <a:ext uri="{FF2B5EF4-FFF2-40B4-BE49-F238E27FC236}">
                <a16:creationId xmlns:a16="http://schemas.microsoft.com/office/drawing/2014/main" id="{EAD58A36-A583-F382-6FE7-8A1C32A6B4CB}"/>
              </a:ext>
            </a:extLst>
          </p:cNvPr>
          <p:cNvSpPr>
            <a:spLocks noGrp="1"/>
          </p:cNvSpPr>
          <p:nvPr>
            <p:ph type="body" sz="quarter" idx="11"/>
          </p:nvPr>
        </p:nvSpPr>
        <p:spPr/>
        <p:txBody>
          <a:bodyPr/>
          <a:lstStyle/>
          <a:p>
            <a:r>
              <a:rPr lang="en-US" dirty="0" err="1"/>
              <a:t>OpenTelemetry</a:t>
            </a:r>
            <a:r>
              <a:rPr lang="en-US" dirty="0"/>
              <a:t> provides a set of span attributes that can be used to standardize identification of types of application activities in traces.</a:t>
            </a:r>
          </a:p>
        </p:txBody>
      </p:sp>
      <p:graphicFrame>
        <p:nvGraphicFramePr>
          <p:cNvPr id="7" name="Table 6">
            <a:extLst>
              <a:ext uri="{FF2B5EF4-FFF2-40B4-BE49-F238E27FC236}">
                <a16:creationId xmlns:a16="http://schemas.microsoft.com/office/drawing/2014/main" id="{8C7CDE1E-9B0B-D045-F38C-44A119A69A4B}"/>
              </a:ext>
            </a:extLst>
          </p:cNvPr>
          <p:cNvGraphicFramePr>
            <a:graphicFrameLocks noGrp="1"/>
          </p:cNvGraphicFramePr>
          <p:nvPr>
            <p:extLst>
              <p:ext uri="{D42A27DB-BD31-4B8C-83A1-F6EECF244321}">
                <p14:modId xmlns:p14="http://schemas.microsoft.com/office/powerpoint/2010/main" val="2088008544"/>
              </p:ext>
            </p:extLst>
          </p:nvPr>
        </p:nvGraphicFramePr>
        <p:xfrm>
          <a:off x="400050" y="2326795"/>
          <a:ext cx="5715000" cy="1828800"/>
        </p:xfrm>
        <a:graphic>
          <a:graphicData uri="http://schemas.openxmlformats.org/drawingml/2006/table">
            <a:tbl>
              <a:tblPr firstRow="1" bandRow="1" bandCol="1">
                <a:tableStyleId>{69012ECD-51FC-41F1-AA8D-1B2483CD663E}</a:tableStyleId>
              </a:tblPr>
              <a:tblGrid>
                <a:gridCol w="1091979">
                  <a:extLst>
                    <a:ext uri="{9D8B030D-6E8A-4147-A177-3AD203B41FA5}">
                      <a16:colId xmlns:a16="http://schemas.microsoft.com/office/drawing/2014/main" val="3079860371"/>
                    </a:ext>
                  </a:extLst>
                </a:gridCol>
                <a:gridCol w="1216550">
                  <a:extLst>
                    <a:ext uri="{9D8B030D-6E8A-4147-A177-3AD203B41FA5}">
                      <a16:colId xmlns:a16="http://schemas.microsoft.com/office/drawing/2014/main" val="2965060644"/>
                    </a:ext>
                  </a:extLst>
                </a:gridCol>
                <a:gridCol w="3406471">
                  <a:extLst>
                    <a:ext uri="{9D8B030D-6E8A-4147-A177-3AD203B41FA5}">
                      <a16:colId xmlns:a16="http://schemas.microsoft.com/office/drawing/2014/main" val="2326611896"/>
                    </a:ext>
                  </a:extLst>
                </a:gridCol>
              </a:tblGrid>
              <a:tr h="0">
                <a:tc>
                  <a:txBody>
                    <a:bodyPr/>
                    <a:lstStyle/>
                    <a:p>
                      <a:pPr>
                        <a:buNone/>
                      </a:pPr>
                      <a:r>
                        <a:rPr lang="en-US" sz="1000" dirty="0"/>
                        <a:t>Domain</a:t>
                      </a:r>
                      <a:endParaRPr lang="en-US" sz="1000" dirty="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buNone/>
                      </a:pPr>
                      <a:r>
                        <a:rPr lang="en-US" sz="1000"/>
                        <a:t>Primary Namespace</a:t>
                      </a:r>
                      <a:endParaRPr lang="en-US" sz="100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buNone/>
                      </a:pPr>
                      <a:r>
                        <a:rPr lang="en-US" sz="1000" dirty="0"/>
                        <a:t>Key Prefixes</a:t>
                      </a:r>
                      <a:endParaRPr lang="en-US" sz="1000" dirty="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extLst>
                  <a:ext uri="{0D108BD9-81ED-4DB2-BD59-A6C34878D82A}">
                    <a16:rowId xmlns:a16="http://schemas.microsoft.com/office/drawing/2014/main" val="106161190"/>
                  </a:ext>
                </a:extLst>
              </a:tr>
              <a:tr h="0">
                <a:tc>
                  <a:txBody>
                    <a:bodyPr/>
                    <a:lstStyle/>
                    <a:p>
                      <a:pPr>
                        <a:buNone/>
                      </a:pPr>
                      <a:r>
                        <a:rPr lang="en-US" sz="1000"/>
                        <a:t>GenAI</a:t>
                      </a:r>
                      <a:endParaRPr lang="en-US" sz="100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dirty="0"/>
                        <a:t>gen_ai.*</a:t>
                      </a:r>
                      <a:endParaRPr lang="en-US" sz="1000" dirty="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dirty="0" err="1"/>
                        <a:t>gen_ai.request</a:t>
                      </a:r>
                      <a:r>
                        <a:rPr lang="en-US" sz="1000" dirty="0"/>
                        <a:t>.*, </a:t>
                      </a:r>
                      <a:r>
                        <a:rPr lang="en-US" sz="1000" dirty="0" err="1"/>
                        <a:t>gen_ai.response</a:t>
                      </a:r>
                      <a:r>
                        <a:rPr lang="en-US" sz="1000" dirty="0"/>
                        <a:t>.*, </a:t>
                      </a:r>
                      <a:r>
                        <a:rPr lang="en-US" sz="1000" dirty="0" err="1"/>
                        <a:t>gen_ai.usage</a:t>
                      </a:r>
                      <a:r>
                        <a:rPr lang="en-US" sz="1000" dirty="0"/>
                        <a:t>.*, gen_ai.tool.*</a:t>
                      </a:r>
                      <a:endParaRPr lang="en-US" sz="1000" dirty="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3013446022"/>
                  </a:ext>
                </a:extLst>
              </a:tr>
              <a:tr h="0">
                <a:tc>
                  <a:txBody>
                    <a:bodyPr/>
                    <a:lstStyle/>
                    <a:p>
                      <a:pPr>
                        <a:buNone/>
                      </a:pPr>
                      <a:r>
                        <a:rPr lang="en-US" sz="1000"/>
                        <a:t>HTTP</a:t>
                      </a:r>
                      <a:endParaRPr lang="en-US" sz="100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http.*, url.*</a:t>
                      </a:r>
                      <a:endParaRPr lang="en-US" sz="100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http.request.*, http.response.*, url.path, url.full</a:t>
                      </a:r>
                      <a:endParaRPr lang="en-US" sz="100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2008205515"/>
                  </a:ext>
                </a:extLst>
              </a:tr>
              <a:tr h="0">
                <a:tc>
                  <a:txBody>
                    <a:bodyPr/>
                    <a:lstStyle/>
                    <a:p>
                      <a:pPr>
                        <a:buNone/>
                      </a:pPr>
                      <a:r>
                        <a:rPr lang="en-US" sz="1000"/>
                        <a:t>Messaging</a:t>
                      </a:r>
                      <a:endParaRPr lang="en-US" sz="100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messaging.*</a:t>
                      </a:r>
                      <a:endParaRPr lang="en-US" sz="100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it-IT" sz="1000" dirty="0"/>
                        <a:t>messaging.destination.*, messaging.message.*, messaging.consumer.*</a:t>
                      </a:r>
                      <a:endParaRPr lang="it-IT" sz="1000" dirty="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2963433194"/>
                  </a:ext>
                </a:extLst>
              </a:tr>
              <a:tr h="0">
                <a:tc>
                  <a:txBody>
                    <a:bodyPr/>
                    <a:lstStyle/>
                    <a:p>
                      <a:pPr>
                        <a:buNone/>
                      </a:pPr>
                      <a:r>
                        <a:rPr lang="en-US" sz="1000"/>
                        <a:t>Network</a:t>
                      </a:r>
                      <a:endParaRPr lang="en-US" sz="100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network.*, server.*, client.*</a:t>
                      </a:r>
                      <a:endParaRPr lang="en-US" sz="100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dirty="0" err="1"/>
                        <a:t>network.protocol</a:t>
                      </a:r>
                      <a:r>
                        <a:rPr lang="en-US" sz="1000" dirty="0"/>
                        <a:t>.*, </a:t>
                      </a:r>
                      <a:r>
                        <a:rPr lang="en-US" sz="1000" dirty="0" err="1"/>
                        <a:t>server.address</a:t>
                      </a:r>
                      <a:r>
                        <a:rPr lang="en-US" sz="1000" dirty="0"/>
                        <a:t>, </a:t>
                      </a:r>
                      <a:r>
                        <a:rPr lang="en-US" sz="1000" dirty="0" err="1"/>
                        <a:t>client.address</a:t>
                      </a:r>
                      <a:endParaRPr lang="en-US" sz="1000" dirty="0">
                        <a:latin typeface="+mn-lt"/>
                      </a:endParaRPr>
                    </a:p>
                  </a:txBody>
                  <a:tcPr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3829131550"/>
                  </a:ext>
                </a:extLst>
              </a:tr>
            </a:tbl>
          </a:graphicData>
        </a:graphic>
      </p:graphicFrame>
      <p:sp>
        <p:nvSpPr>
          <p:cNvPr id="9" name="TextBox 8">
            <a:extLst>
              <a:ext uri="{FF2B5EF4-FFF2-40B4-BE49-F238E27FC236}">
                <a16:creationId xmlns:a16="http://schemas.microsoft.com/office/drawing/2014/main" id="{F39EB915-450C-A938-5552-DBB503157EA0}"/>
              </a:ext>
            </a:extLst>
          </p:cNvPr>
          <p:cNvSpPr txBox="1"/>
          <p:nvPr/>
        </p:nvSpPr>
        <p:spPr>
          <a:xfrm>
            <a:off x="384509" y="1273464"/>
            <a:ext cx="5715000" cy="987504"/>
          </a:xfrm>
          <a:prstGeom prst="roundRect">
            <a:avLst>
              <a:gd name="adj" fmla="val 7021"/>
            </a:avLst>
          </a:prstGeom>
          <a:solidFill>
            <a:schemeClr val="bg1">
              <a:lumMod val="95000"/>
            </a:schemeClr>
          </a:solidFill>
        </p:spPr>
        <p:txBody>
          <a:bodyPr wrap="square">
            <a:spAutoFit/>
          </a:bodyPr>
          <a:lstStyle/>
          <a:p>
            <a:pPr>
              <a:buNone/>
            </a:pPr>
            <a:r>
              <a:rPr lang="en-US" sz="1400" b="1" dirty="0" err="1">
                <a:solidFill>
                  <a:srgbClr val="0F9ED5"/>
                </a:solidFill>
              </a:rPr>
              <a:t>OpenTelemetry</a:t>
            </a:r>
            <a:r>
              <a:rPr lang="en-US" sz="1400" b="1" dirty="0">
                <a:solidFill>
                  <a:srgbClr val="0F9ED5"/>
                </a:solidFill>
              </a:rPr>
              <a:t> Semantic Conventions</a:t>
            </a:r>
          </a:p>
          <a:p>
            <a:pPr>
              <a:buNone/>
            </a:pPr>
            <a:endParaRPr lang="en-US" sz="1400" b="1" dirty="0">
              <a:solidFill>
                <a:schemeClr val="accent1"/>
              </a:solidFill>
            </a:endParaRPr>
          </a:p>
          <a:p>
            <a:pPr>
              <a:buNone/>
            </a:pPr>
            <a:r>
              <a:rPr lang="en-US" sz="1200" dirty="0" err="1"/>
              <a:t>OTel</a:t>
            </a:r>
            <a:r>
              <a:rPr lang="en-US" sz="1200" dirty="0"/>
              <a:t> defines a set of span attributes, some under active development, to help standardize spans of application activities.</a:t>
            </a:r>
            <a:endParaRPr lang="en-US" sz="1200" b="1" dirty="0">
              <a:solidFill>
                <a:schemeClr val="accent1"/>
              </a:solidFill>
            </a:endParaRPr>
          </a:p>
        </p:txBody>
      </p:sp>
      <p:graphicFrame>
        <p:nvGraphicFramePr>
          <p:cNvPr id="10" name="Table 9">
            <a:extLst>
              <a:ext uri="{FF2B5EF4-FFF2-40B4-BE49-F238E27FC236}">
                <a16:creationId xmlns:a16="http://schemas.microsoft.com/office/drawing/2014/main" id="{B8380F19-758C-5D86-CEDB-F2E1C17101EB}"/>
              </a:ext>
            </a:extLst>
          </p:cNvPr>
          <p:cNvGraphicFramePr>
            <a:graphicFrameLocks noGrp="1"/>
          </p:cNvGraphicFramePr>
          <p:nvPr>
            <p:extLst>
              <p:ext uri="{D42A27DB-BD31-4B8C-83A1-F6EECF244321}">
                <p14:modId xmlns:p14="http://schemas.microsoft.com/office/powerpoint/2010/main" val="2612958120"/>
              </p:ext>
            </p:extLst>
          </p:nvPr>
        </p:nvGraphicFramePr>
        <p:xfrm>
          <a:off x="400050" y="4249333"/>
          <a:ext cx="5715000" cy="1949424"/>
        </p:xfrm>
        <a:graphic>
          <a:graphicData uri="http://schemas.openxmlformats.org/drawingml/2006/table">
            <a:tbl>
              <a:tblPr firstRow="1" bandRow="1" bandCol="1">
                <a:tableStyleId>{69012ECD-51FC-41F1-AA8D-1B2483CD663E}</a:tableStyleId>
              </a:tblPr>
              <a:tblGrid>
                <a:gridCol w="1860550">
                  <a:extLst>
                    <a:ext uri="{9D8B030D-6E8A-4147-A177-3AD203B41FA5}">
                      <a16:colId xmlns:a16="http://schemas.microsoft.com/office/drawing/2014/main" val="4177674975"/>
                    </a:ext>
                  </a:extLst>
                </a:gridCol>
                <a:gridCol w="1625600">
                  <a:extLst>
                    <a:ext uri="{9D8B030D-6E8A-4147-A177-3AD203B41FA5}">
                      <a16:colId xmlns:a16="http://schemas.microsoft.com/office/drawing/2014/main" val="2818206885"/>
                    </a:ext>
                  </a:extLst>
                </a:gridCol>
                <a:gridCol w="2228850">
                  <a:extLst>
                    <a:ext uri="{9D8B030D-6E8A-4147-A177-3AD203B41FA5}">
                      <a16:colId xmlns:a16="http://schemas.microsoft.com/office/drawing/2014/main" val="769605904"/>
                    </a:ext>
                  </a:extLst>
                </a:gridCol>
              </a:tblGrid>
              <a:tr h="110206">
                <a:tc>
                  <a:txBody>
                    <a:bodyPr/>
                    <a:lstStyle/>
                    <a:p>
                      <a:pPr>
                        <a:buNone/>
                      </a:pPr>
                      <a:r>
                        <a:rPr lang="en-US" sz="1000" b="1" kern="1200" dirty="0">
                          <a:solidFill>
                            <a:schemeClr val="bg1"/>
                          </a:solidFill>
                        </a:rPr>
                        <a:t>Attribute</a:t>
                      </a:r>
                      <a:endParaRPr lang="en-US" sz="1000" b="1" kern="1200" dirty="0">
                        <a:solidFill>
                          <a:schemeClr val="bg1"/>
                        </a:solidFill>
                        <a:latin typeface="+mn-lt"/>
                        <a:ea typeface="+mn-ea"/>
                        <a:cs typeface="+mn-cs"/>
                      </a:endParaRP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buNone/>
                      </a:pPr>
                      <a:r>
                        <a:rPr lang="en-US" sz="1000" dirty="0"/>
                        <a:t>Description</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buNone/>
                      </a:pPr>
                      <a:r>
                        <a:rPr lang="en-US" sz="1000" dirty="0"/>
                        <a:t>Example</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extLst>
                  <a:ext uri="{0D108BD9-81ED-4DB2-BD59-A6C34878D82A}">
                    <a16:rowId xmlns:a16="http://schemas.microsoft.com/office/drawing/2014/main" val="3435933874"/>
                  </a:ext>
                </a:extLst>
              </a:tr>
              <a:tr h="187351">
                <a:tc>
                  <a:txBody>
                    <a:bodyPr/>
                    <a:lstStyle/>
                    <a:p>
                      <a:pPr>
                        <a:buNone/>
                      </a:pPr>
                      <a:r>
                        <a:rPr lang="en-US" sz="1000"/>
                        <a:t>gen_ai.operation.name</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dirty="0"/>
                        <a:t>Operation type</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dirty="0"/>
                        <a:t>chat, embeddings, </a:t>
                      </a:r>
                      <a:r>
                        <a:rPr lang="en-US" sz="1000" dirty="0" err="1"/>
                        <a:t>text_completion</a:t>
                      </a:r>
                      <a:endParaRPr lang="en-US" sz="1000" dirty="0"/>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44243345"/>
                  </a:ext>
                </a:extLst>
              </a:tr>
              <a:tr h="187351">
                <a:tc>
                  <a:txBody>
                    <a:bodyPr/>
                    <a:lstStyle/>
                    <a:p>
                      <a:pPr>
                        <a:buNone/>
                      </a:pPr>
                      <a:r>
                        <a:rPr lang="en-US" sz="1000"/>
                        <a:t>gen_ai.provider.name</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Provider identifier</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openai, anthropic, aws.bedrock</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2508406579"/>
                  </a:ext>
                </a:extLst>
              </a:tr>
              <a:tr h="110206">
                <a:tc>
                  <a:txBody>
                    <a:bodyPr/>
                    <a:lstStyle/>
                    <a:p>
                      <a:pPr>
                        <a:buNone/>
                      </a:pPr>
                      <a:r>
                        <a:rPr lang="en-US" sz="1000"/>
                        <a:t>gen_ai.request.model</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Model requested</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gpt-4</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3017813879"/>
                  </a:ext>
                </a:extLst>
              </a:tr>
              <a:tr h="110206">
                <a:tc>
                  <a:txBody>
                    <a:bodyPr/>
                    <a:lstStyle/>
                    <a:p>
                      <a:pPr>
                        <a:buNone/>
                      </a:pPr>
                      <a:r>
                        <a:rPr lang="en-US" sz="1000"/>
                        <a:t>gen_ai.response.model</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Model that responded</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dirty="0"/>
                        <a:t>gpt-4-0613</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4006415939"/>
                  </a:ext>
                </a:extLst>
              </a:tr>
              <a:tr h="110206">
                <a:tc>
                  <a:txBody>
                    <a:bodyPr/>
                    <a:lstStyle/>
                    <a:p>
                      <a:pPr>
                        <a:buNone/>
                      </a:pPr>
                      <a:r>
                        <a:rPr lang="en-US" sz="1000" dirty="0" err="1"/>
                        <a:t>gen_ai.usage.input_tokens</a:t>
                      </a:r>
                      <a:endParaRPr lang="en-US" sz="1000" dirty="0"/>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Prompt tokens</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dirty="0"/>
                        <a:t>100</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2783875648"/>
                  </a:ext>
                </a:extLst>
              </a:tr>
              <a:tr h="187351">
                <a:tc>
                  <a:txBody>
                    <a:bodyPr/>
                    <a:lstStyle/>
                    <a:p>
                      <a:pPr>
                        <a:buNone/>
                      </a:pPr>
                      <a:r>
                        <a:rPr lang="en-US" sz="1000" dirty="0" err="1"/>
                        <a:t>gen_ai.usage.output_tokens</a:t>
                      </a:r>
                      <a:endParaRPr lang="en-US" sz="1000" dirty="0"/>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Completion tokens</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a:t>180</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3054829866"/>
                  </a:ext>
                </a:extLst>
              </a:tr>
              <a:tr h="110206">
                <a:tc>
                  <a:txBody>
                    <a:bodyPr/>
                    <a:lstStyle/>
                    <a:p>
                      <a:pPr>
                        <a:buNone/>
                      </a:pPr>
                      <a:r>
                        <a:rPr lang="en-US" sz="1000"/>
                        <a:t>gen_ai.input.messages</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dirty="0"/>
                        <a:t>Chat history (sensitive)</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tc>
                  <a:txBody>
                    <a:bodyPr/>
                    <a:lstStyle/>
                    <a:p>
                      <a:pPr>
                        <a:buNone/>
                      </a:pPr>
                      <a:r>
                        <a:rPr lang="en-US" sz="1000" dirty="0"/>
                        <a:t>JSON array</a:t>
                      </a:r>
                    </a:p>
                  </a:txBody>
                  <a:tcPr marL="72227" marR="72227" marT="36114" marB="36114"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tcPr>
                </a:tc>
                <a:extLst>
                  <a:ext uri="{0D108BD9-81ED-4DB2-BD59-A6C34878D82A}">
                    <a16:rowId xmlns:a16="http://schemas.microsoft.com/office/drawing/2014/main" val="3231621395"/>
                  </a:ext>
                </a:extLst>
              </a:tr>
            </a:tbl>
          </a:graphicData>
        </a:graphic>
      </p:graphicFrame>
      <p:sp>
        <p:nvSpPr>
          <p:cNvPr id="13" name="TextBox 12">
            <a:extLst>
              <a:ext uri="{FF2B5EF4-FFF2-40B4-BE49-F238E27FC236}">
                <a16:creationId xmlns:a16="http://schemas.microsoft.com/office/drawing/2014/main" id="{3F9732D3-4BF5-3688-3A92-A74CE70CC23C}"/>
              </a:ext>
            </a:extLst>
          </p:cNvPr>
          <p:cNvSpPr txBox="1"/>
          <p:nvPr/>
        </p:nvSpPr>
        <p:spPr>
          <a:xfrm>
            <a:off x="670997" y="6434250"/>
            <a:ext cx="4670676" cy="400110"/>
          </a:xfrm>
          <a:prstGeom prst="rect">
            <a:avLst/>
          </a:prstGeom>
          <a:noFill/>
        </p:spPr>
        <p:txBody>
          <a:bodyPr wrap="square">
            <a:spAutoFit/>
          </a:bodyPr>
          <a:lstStyle/>
          <a:p>
            <a:r>
              <a:rPr lang="en-US" sz="1000" dirty="0"/>
              <a:t>Sources: </a:t>
            </a:r>
            <a:r>
              <a:rPr lang="en-US" sz="1000" dirty="0">
                <a:hlinkClick r:id="rId3"/>
              </a:rPr>
              <a:t>Trace Semantic Conventions | </a:t>
            </a:r>
            <a:r>
              <a:rPr lang="en-US" sz="1000" dirty="0" err="1">
                <a:hlinkClick r:id="rId3"/>
              </a:rPr>
              <a:t>OpenTelemetry</a:t>
            </a:r>
            <a:br>
              <a:rPr lang="en-US" sz="1000" dirty="0"/>
            </a:br>
            <a:r>
              <a:rPr lang="en-US" sz="1000" dirty="0">
                <a:hlinkClick r:id="rId4"/>
              </a:rPr>
              <a:t>Semantic Conventions for GenAI agent | </a:t>
            </a:r>
            <a:r>
              <a:rPr lang="en-US" sz="1000" dirty="0" err="1">
                <a:hlinkClick r:id="rId4"/>
              </a:rPr>
              <a:t>OpenTelemetry</a:t>
            </a:r>
            <a:endParaRPr lang="en-US" sz="1000" dirty="0"/>
          </a:p>
        </p:txBody>
      </p:sp>
      <p:sp>
        <p:nvSpPr>
          <p:cNvPr id="16" name="TextBox 15">
            <a:extLst>
              <a:ext uri="{FF2B5EF4-FFF2-40B4-BE49-F238E27FC236}">
                <a16:creationId xmlns:a16="http://schemas.microsoft.com/office/drawing/2014/main" id="{D8D936E1-D3A8-F3DA-07EB-00ED784D8E9B}"/>
              </a:ext>
            </a:extLst>
          </p:cNvPr>
          <p:cNvSpPr txBox="1"/>
          <p:nvPr/>
        </p:nvSpPr>
        <p:spPr>
          <a:xfrm>
            <a:off x="397209" y="1292163"/>
            <a:ext cx="5702300" cy="322659"/>
          </a:xfrm>
          <a:prstGeom prst="round2SameRect">
            <a:avLst/>
          </a:prstGeom>
          <a:solidFill>
            <a:srgbClr val="0F9ED5"/>
          </a:solidFill>
        </p:spPr>
        <p:txBody>
          <a:bodyPr wrap="square">
            <a:spAutoFit/>
          </a:bodyPr>
          <a:lstStyle/>
          <a:p>
            <a:pPr>
              <a:buNone/>
            </a:pPr>
            <a:r>
              <a:rPr lang="en-US" sz="1400" b="1" dirty="0" err="1">
                <a:solidFill>
                  <a:schemeClr val="bg1"/>
                </a:solidFill>
              </a:rPr>
              <a:t>OpenTelemetry</a:t>
            </a:r>
            <a:r>
              <a:rPr lang="en-US" sz="1400" b="1" dirty="0">
                <a:solidFill>
                  <a:schemeClr val="bg1"/>
                </a:solidFill>
              </a:rPr>
              <a:t> Semantic Conventions</a:t>
            </a:r>
          </a:p>
        </p:txBody>
      </p:sp>
      <p:pic>
        <p:nvPicPr>
          <p:cNvPr id="4" name="Picture 3">
            <a:extLst>
              <a:ext uri="{FF2B5EF4-FFF2-40B4-BE49-F238E27FC236}">
                <a16:creationId xmlns:a16="http://schemas.microsoft.com/office/drawing/2014/main" id="{42508F7E-A958-AAAC-7706-228B3D62D76A}"/>
              </a:ext>
            </a:extLst>
          </p:cNvPr>
          <p:cNvPicPr>
            <a:picLocks noChangeAspect="1"/>
          </p:cNvPicPr>
          <p:nvPr/>
        </p:nvPicPr>
        <p:blipFill>
          <a:blip r:embed="rId5"/>
          <a:stretch>
            <a:fillRect/>
          </a:stretch>
        </p:blipFill>
        <p:spPr>
          <a:xfrm>
            <a:off x="6465368" y="1174931"/>
            <a:ext cx="5059630" cy="5152516"/>
          </a:xfrm>
          <a:prstGeom prst="rect">
            <a:avLst/>
          </a:prstGeom>
        </p:spPr>
      </p:pic>
    </p:spTree>
    <p:extLst>
      <p:ext uri="{BB962C8B-B14F-4D97-AF65-F5344CB8AC3E}">
        <p14:creationId xmlns:p14="http://schemas.microsoft.com/office/powerpoint/2010/main" val="1819245195"/>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4AA1E6-7A89-BECB-A402-5847D2AE271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20D30CE-1E6F-3EA1-FDAF-C2B71F1A2B03}"/>
              </a:ext>
            </a:extLst>
          </p:cNvPr>
          <p:cNvSpPr>
            <a:spLocks noGrp="1"/>
          </p:cNvSpPr>
          <p:nvPr>
            <p:ph type="title"/>
          </p:nvPr>
        </p:nvSpPr>
        <p:spPr/>
        <p:txBody>
          <a:bodyPr/>
          <a:lstStyle/>
          <a:p>
            <a:r>
              <a:rPr lang="en-US" dirty="0"/>
              <a:t>Tracing Standards: W3C Trace Context</a:t>
            </a:r>
          </a:p>
        </p:txBody>
      </p:sp>
      <p:sp>
        <p:nvSpPr>
          <p:cNvPr id="11" name="Text Placeholder 10">
            <a:extLst>
              <a:ext uri="{FF2B5EF4-FFF2-40B4-BE49-F238E27FC236}">
                <a16:creationId xmlns:a16="http://schemas.microsoft.com/office/drawing/2014/main" id="{6DC481CD-D460-B7D2-7841-7A9712EC168E}"/>
              </a:ext>
            </a:extLst>
          </p:cNvPr>
          <p:cNvSpPr>
            <a:spLocks noGrp="1"/>
          </p:cNvSpPr>
          <p:nvPr>
            <p:ph type="body" sz="quarter" idx="11"/>
          </p:nvPr>
        </p:nvSpPr>
        <p:spPr/>
        <p:txBody>
          <a:bodyPr/>
          <a:lstStyle/>
          <a:p>
            <a:r>
              <a:rPr lang="en-US" dirty="0"/>
              <a:t>The W3C Trace Context provides a standard header format for tracing invocations across domains and vendor boundaries. </a:t>
            </a:r>
          </a:p>
        </p:txBody>
      </p:sp>
      <p:sp>
        <p:nvSpPr>
          <p:cNvPr id="4" name="TextBox 3">
            <a:extLst>
              <a:ext uri="{FF2B5EF4-FFF2-40B4-BE49-F238E27FC236}">
                <a16:creationId xmlns:a16="http://schemas.microsoft.com/office/drawing/2014/main" id="{786B3924-784C-F134-2025-C0926313508C}"/>
              </a:ext>
            </a:extLst>
          </p:cNvPr>
          <p:cNvSpPr txBox="1"/>
          <p:nvPr/>
        </p:nvSpPr>
        <p:spPr>
          <a:xfrm>
            <a:off x="449911" y="1370331"/>
            <a:ext cx="5513567" cy="4922406"/>
          </a:xfrm>
          <a:prstGeom prst="roundRect">
            <a:avLst>
              <a:gd name="adj" fmla="val 2946"/>
            </a:avLst>
          </a:prstGeom>
          <a:solidFill>
            <a:schemeClr val="bg1">
              <a:lumMod val="95000"/>
            </a:schemeClr>
          </a:solidFill>
        </p:spPr>
        <p:txBody>
          <a:bodyPr wrap="square">
            <a:noAutofit/>
          </a:bodyPr>
          <a:lstStyle/>
          <a:p>
            <a:pPr>
              <a:buNone/>
            </a:pPr>
            <a:endParaRPr lang="en-US" sz="1200" b="1" dirty="0">
              <a:solidFill>
                <a:srgbClr val="0F9ED5"/>
              </a:solidFill>
            </a:endParaRPr>
          </a:p>
          <a:p>
            <a:pPr>
              <a:buNone/>
            </a:pPr>
            <a:r>
              <a:rPr lang="en-US" sz="1200" b="1" dirty="0">
                <a:solidFill>
                  <a:srgbClr val="0F9ED5"/>
                </a:solidFill>
              </a:rPr>
              <a:t>The Distributed Tracing Problem</a:t>
            </a:r>
          </a:p>
          <a:p>
            <a:pPr>
              <a:buNone/>
            </a:pPr>
            <a:r>
              <a:rPr lang="en-US" sz="1200" dirty="0"/>
              <a:t>Distributed tracing follows transactions across multiple services, but historically each tracing vendor implemented context propagation differently. This causes several interoperability issues:</a:t>
            </a:r>
          </a:p>
          <a:p>
            <a:pPr marL="228600" indent="-228600">
              <a:buFont typeface="+mj-lt"/>
              <a:buAutoNum type="arabicPeriod"/>
            </a:pPr>
            <a:r>
              <a:rPr lang="en-US" sz="1200" b="1" dirty="0"/>
              <a:t>No correlation</a:t>
            </a:r>
            <a:r>
              <a:rPr lang="en-US" sz="1200" dirty="0"/>
              <a:t>: Traces from different vendors can't be linked since there's no shared identifier</a:t>
            </a:r>
          </a:p>
          <a:p>
            <a:pPr marL="228600" indent="-228600">
              <a:buFont typeface="+mj-lt"/>
              <a:buAutoNum type="arabicPeriod"/>
            </a:pPr>
            <a:r>
              <a:rPr lang="en-US" sz="1200" b="1" dirty="0"/>
              <a:t>Broken traces</a:t>
            </a:r>
            <a:r>
              <a:rPr lang="en-US" sz="1200" dirty="0"/>
              <a:t>: Context can't propagate across vendor boundaries</a:t>
            </a:r>
          </a:p>
          <a:p>
            <a:pPr marL="228600" indent="-228600">
              <a:buFont typeface="+mj-lt"/>
              <a:buAutoNum type="arabicPeriod"/>
            </a:pPr>
            <a:r>
              <a:rPr lang="en-US" sz="1200" b="1" dirty="0"/>
              <a:t>Lost metadata</a:t>
            </a:r>
            <a:r>
              <a:rPr lang="en-US" sz="1200" dirty="0"/>
              <a:t>: Vendor-specific data gets dropped by intermediaries</a:t>
            </a:r>
          </a:p>
          <a:p>
            <a:pPr marL="228600" indent="-228600">
              <a:buFont typeface="+mj-lt"/>
              <a:buAutoNum type="arabicPeriod"/>
            </a:pPr>
            <a:r>
              <a:rPr lang="en-US" sz="1200" b="1" dirty="0"/>
              <a:t>No standard for platforms</a:t>
            </a:r>
            <a:r>
              <a:rPr lang="en-US" sz="1200" dirty="0"/>
              <a:t> : Cloud providers and middleware have no specification to follow</a:t>
            </a:r>
          </a:p>
          <a:p>
            <a:pPr>
              <a:buNone/>
            </a:pPr>
            <a:endParaRPr lang="en-US" sz="1200" b="1" dirty="0"/>
          </a:p>
          <a:p>
            <a:pPr>
              <a:buNone/>
            </a:pPr>
            <a:r>
              <a:rPr lang="en-US" sz="1200" b="1" dirty="0">
                <a:solidFill>
                  <a:srgbClr val="0F9ED5"/>
                </a:solidFill>
              </a:rPr>
              <a:t>The Solution</a:t>
            </a:r>
          </a:p>
          <a:p>
            <a:pPr>
              <a:buNone/>
            </a:pPr>
            <a:r>
              <a:rPr lang="en-US" sz="1200" dirty="0"/>
              <a:t>The specification defines a </a:t>
            </a:r>
            <a:r>
              <a:rPr lang="en-US" sz="1200" b="1" dirty="0"/>
              <a:t>universally agreed-upon format</a:t>
            </a:r>
            <a:r>
              <a:rPr lang="en-US" sz="1200" dirty="0"/>
              <a:t> for trace context propagation that:</a:t>
            </a:r>
          </a:p>
          <a:p>
            <a:pPr marL="171450" indent="-171450">
              <a:buFont typeface="Arial" panose="020B0604020202020204" pitchFamily="34" charset="0"/>
              <a:buChar char="•"/>
            </a:pPr>
            <a:r>
              <a:rPr lang="en-US" sz="1200" dirty="0"/>
              <a:t>Provides a </a:t>
            </a:r>
            <a:r>
              <a:rPr lang="en-US" sz="1200" b="1" dirty="0"/>
              <a:t>unique identifier</a:t>
            </a:r>
            <a:r>
              <a:rPr lang="en-US" sz="1200" dirty="0"/>
              <a:t> for traces and requests, enabling correlation across vendors</a:t>
            </a:r>
          </a:p>
          <a:p>
            <a:pPr marL="171450" indent="-171450">
              <a:buFont typeface="Arial" panose="020B0604020202020204" pitchFamily="34" charset="0"/>
              <a:buChar char="•"/>
            </a:pPr>
            <a:r>
              <a:rPr lang="en-US" sz="1200" dirty="0"/>
              <a:t>Establishes a </a:t>
            </a:r>
            <a:r>
              <a:rPr lang="en-US" sz="1200" b="1" dirty="0"/>
              <a:t>mechanism for vendor-specific data</a:t>
            </a:r>
            <a:r>
              <a:rPr lang="en-US" sz="1200" dirty="0"/>
              <a:t> that survives multi-vendor transactions</a:t>
            </a:r>
          </a:p>
          <a:p>
            <a:pPr marL="171450" indent="-171450">
              <a:buFont typeface="Arial" panose="020B0604020202020204" pitchFamily="34" charset="0"/>
              <a:buChar char="•"/>
            </a:pPr>
            <a:r>
              <a:rPr lang="en-US" sz="1200" dirty="0"/>
              <a:t>Creates an </a:t>
            </a:r>
            <a:r>
              <a:rPr lang="en-US" sz="1200" b="1" dirty="0"/>
              <a:t>industry standard</a:t>
            </a:r>
            <a:r>
              <a:rPr lang="en-US" sz="1200" dirty="0"/>
              <a:t> that intermediaries and platforms can support</a:t>
            </a:r>
          </a:p>
          <a:p>
            <a:pPr marL="171450" indent="-171450">
              <a:buFont typeface="Arial" panose="020B0604020202020204" pitchFamily="34" charset="0"/>
              <a:buChar char="•"/>
            </a:pPr>
            <a:endParaRPr lang="en-US" sz="1200" dirty="0"/>
          </a:p>
          <a:p>
            <a:r>
              <a:rPr lang="en-US" sz="1200" b="1" dirty="0">
                <a:solidFill>
                  <a:srgbClr val="0F9ED5"/>
                </a:solidFill>
              </a:rPr>
              <a:t>Standard Trace Headers</a:t>
            </a:r>
          </a:p>
          <a:p>
            <a:r>
              <a:rPr lang="en-US" sz="1200" b="1" dirty="0" err="1"/>
              <a:t>traceparent</a:t>
            </a:r>
            <a:r>
              <a:rPr lang="en-US" sz="1200" dirty="0"/>
              <a:t>: Required. Fixed-length, portable trace identification</a:t>
            </a:r>
          </a:p>
          <a:p>
            <a:r>
              <a:rPr lang="en-US" sz="1200" b="1" dirty="0" err="1"/>
              <a:t>tracestate</a:t>
            </a:r>
            <a:r>
              <a:rPr lang="en-US" sz="1200" dirty="0"/>
              <a:t>: Optional. Vendor-specific key/value pairs</a:t>
            </a:r>
          </a:p>
        </p:txBody>
      </p:sp>
      <p:sp>
        <p:nvSpPr>
          <p:cNvPr id="13" name="TextBox 12">
            <a:extLst>
              <a:ext uri="{FF2B5EF4-FFF2-40B4-BE49-F238E27FC236}">
                <a16:creationId xmlns:a16="http://schemas.microsoft.com/office/drawing/2014/main" id="{7F5C3767-CD20-5A55-BAFD-C3191B59631B}"/>
              </a:ext>
            </a:extLst>
          </p:cNvPr>
          <p:cNvSpPr txBox="1"/>
          <p:nvPr/>
        </p:nvSpPr>
        <p:spPr>
          <a:xfrm>
            <a:off x="670997" y="6442506"/>
            <a:ext cx="4670676" cy="246221"/>
          </a:xfrm>
          <a:prstGeom prst="rect">
            <a:avLst/>
          </a:prstGeom>
          <a:noFill/>
        </p:spPr>
        <p:txBody>
          <a:bodyPr wrap="square">
            <a:spAutoFit/>
          </a:bodyPr>
          <a:lstStyle/>
          <a:p>
            <a:r>
              <a:rPr lang="en-US" sz="1000" dirty="0"/>
              <a:t>Sources: </a:t>
            </a:r>
            <a:r>
              <a:rPr lang="en-US" sz="1000" dirty="0">
                <a:hlinkClick r:id="rId2"/>
              </a:rPr>
              <a:t>Trace Context</a:t>
            </a:r>
            <a:endParaRPr lang="en-US" sz="1000" dirty="0"/>
          </a:p>
        </p:txBody>
      </p:sp>
      <p:sp>
        <p:nvSpPr>
          <p:cNvPr id="6" name="Rectangle 1">
            <a:extLst>
              <a:ext uri="{FF2B5EF4-FFF2-40B4-BE49-F238E27FC236}">
                <a16:creationId xmlns:a16="http://schemas.microsoft.com/office/drawing/2014/main" id="{5AD89AF0-2B16-ECC7-CE68-53ED36600353}"/>
              </a:ext>
            </a:extLst>
          </p:cNvPr>
          <p:cNvSpPr>
            <a:spLocks noChangeArrowheads="1"/>
          </p:cNvSpPr>
          <p:nvPr/>
        </p:nvSpPr>
        <p:spPr bwMode="auto">
          <a:xfrm>
            <a:off x="6529274" y="1236938"/>
            <a:ext cx="5027726" cy="2939266"/>
          </a:xfrm>
          <a:prstGeom prst="rect">
            <a:avLst/>
          </a:prstGeom>
          <a:solidFill>
            <a:schemeClr val="bg1">
              <a:lumMod val="95000"/>
            </a:schemeClr>
          </a:solidFill>
          <a:ln>
            <a:noFill/>
          </a:ln>
          <a:effectLst/>
        </p:spPr>
        <p:txBody>
          <a:bodyPr vert="horz" wrap="square" lIns="91440" tIns="45720" rIns="91440" bIns="45720" numCol="1" anchor="ctr" anchorCtr="0" compatLnSpc="1">
            <a:prstTxWarp prst="textNoShape">
              <a:avLst/>
            </a:prstTxWarp>
            <a:spAutoFit/>
          </a:bodyPr>
          <a:lstStyle/>
          <a:p>
            <a:pPr marR="0" lvl="0" indent="0" fontAlgn="base">
              <a:lnSpc>
                <a:spcPct val="100000"/>
              </a:lnSpc>
              <a:spcBef>
                <a:spcPct val="0"/>
              </a:spcBef>
              <a:spcAft>
                <a:spcPts val="600"/>
              </a:spcAft>
              <a:buClrTx/>
              <a:buSzTx/>
              <a:tabLst/>
            </a:pPr>
            <a:r>
              <a:rPr lang="en-US" altLang="en-US" sz="1200" b="1" dirty="0">
                <a:solidFill>
                  <a:srgbClr val="0F9ED5"/>
                </a:solidFill>
              </a:rPr>
              <a:t>W3C Trace Context Header Syntax and Example</a:t>
            </a:r>
            <a:endParaRPr kumimoji="0" lang="en-US" altLang="en-US" sz="1100" b="1" i="0" u="none" strike="noStrike" cap="none" normalizeH="0" baseline="0" dirty="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dirty="0" err="1">
                <a:ln>
                  <a:noFill/>
                </a:ln>
                <a:solidFill>
                  <a:schemeClr val="tx1"/>
                </a:solidFill>
                <a:effectLst/>
              </a:rPr>
              <a:t>traceparent</a:t>
            </a:r>
            <a:r>
              <a:rPr kumimoji="0" lang="en-US" altLang="en-US" sz="1100" b="1" i="0" u="none" strike="noStrike" cap="none" normalizeH="0" baseline="0" dirty="0">
                <a:ln>
                  <a:noFill/>
                </a:ln>
                <a:solidFill>
                  <a:schemeClr val="tx1"/>
                </a:solidFill>
                <a:effectLst/>
              </a:rPr>
              <a:t> (Required)</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chemeClr val="tx1"/>
                </a:solidFill>
                <a:effectLst/>
              </a:rPr>
              <a:t>{version}-{trace-id}-{parent-id}-{trace-flags}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dirty="0" err="1">
                <a:ln>
                  <a:noFill/>
                </a:ln>
                <a:solidFill>
                  <a:schemeClr val="tx1"/>
                </a:solidFill>
                <a:effectLst/>
              </a:rPr>
              <a:t>tracestate</a:t>
            </a:r>
            <a:r>
              <a:rPr kumimoji="0" lang="en-US" altLang="en-US" sz="1100" b="1" i="0" u="none" strike="noStrike" cap="none" normalizeH="0" baseline="0" dirty="0">
                <a:ln>
                  <a:noFill/>
                </a:ln>
                <a:solidFill>
                  <a:schemeClr val="tx1"/>
                </a:solidFill>
                <a:effectLst/>
              </a:rPr>
              <a:t> (Optional)</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chemeClr val="tx1"/>
                </a:solidFill>
                <a:effectLst/>
              </a:rPr>
              <a:t>{vendor}={value},{vendor}={value}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chemeClr val="tx1"/>
                </a:solidFill>
                <a:effectLst/>
              </a:rPr>
              <a:t>Comma-separated list of vendor-specific key-value pairs.</a:t>
            </a:r>
          </a:p>
          <a:p>
            <a:pPr marL="0" marR="0" lvl="0" indent="0" algn="l" defTabSz="914400" rtl="0" eaLnBrk="0" fontAlgn="base" latinLnBrk="0" hangingPunct="0">
              <a:lnSpc>
                <a:spcPct val="100000"/>
              </a:lnSpc>
              <a:spcBef>
                <a:spcPct val="0"/>
              </a:spcBef>
              <a:spcAft>
                <a:spcPct val="0"/>
              </a:spcAft>
              <a:buClrTx/>
              <a:buSzTx/>
              <a:buFontTx/>
              <a:buNone/>
              <a:tabLst/>
            </a:pPr>
            <a:endParaRPr lang="en-US" altLang="en-US" sz="1100" dirty="0"/>
          </a:p>
          <a:p>
            <a:pPr lvl="0" eaLnBrk="0" fontAlgn="base" hangingPunct="0">
              <a:spcBef>
                <a:spcPct val="0"/>
              </a:spcBef>
              <a:spcAft>
                <a:spcPct val="0"/>
              </a:spcAft>
            </a:pPr>
            <a:r>
              <a:rPr lang="en-US" altLang="en-US" sz="1100" b="1" dirty="0">
                <a:solidFill>
                  <a:srgbClr val="0F9ED5"/>
                </a:solidFill>
              </a:rPr>
              <a:t>Example</a:t>
            </a:r>
            <a:endParaRPr lang="en-US" altLang="en-US" sz="1100" dirty="0"/>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dirty="0" err="1">
                <a:ln>
                  <a:noFill/>
                </a:ln>
                <a:solidFill>
                  <a:schemeClr val="tx1"/>
                </a:solidFill>
                <a:effectLst/>
                <a:latin typeface="Consolas" panose="020B0609020204030204" pitchFamily="49" charset="0"/>
              </a:rPr>
              <a:t>traceparent</a:t>
            </a:r>
            <a:r>
              <a:rPr kumimoji="0" lang="en-US" altLang="en-US" sz="800" b="0" i="0" u="none" strike="noStrike" cap="none" normalizeH="0" baseline="0" dirty="0">
                <a:ln>
                  <a:noFill/>
                </a:ln>
                <a:solidFill>
                  <a:schemeClr val="tx1"/>
                </a:solidFill>
                <a:effectLst/>
                <a:latin typeface="Consolas" panose="020B0609020204030204" pitchFamily="49" charset="0"/>
              </a:rPr>
              <a:t>: 00-4bf92f3577b34da6a3ce929d0e0e4736-00f067aa0ba902b7-01</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dirty="0" err="1">
                <a:ln>
                  <a:noFill/>
                </a:ln>
                <a:solidFill>
                  <a:schemeClr val="tx1"/>
                </a:solidFill>
                <a:effectLst/>
                <a:latin typeface="Consolas" panose="020B0609020204030204" pitchFamily="49" charset="0"/>
              </a:rPr>
              <a:t>tracestate</a:t>
            </a:r>
            <a:r>
              <a:rPr kumimoji="0" lang="en-US" altLang="en-US" sz="800" b="0" i="0" u="none" strike="noStrike" cap="none" normalizeH="0" baseline="0" dirty="0">
                <a:ln>
                  <a:noFill/>
                </a:ln>
                <a:solidFill>
                  <a:schemeClr val="tx1"/>
                </a:solidFill>
                <a:effectLst/>
                <a:latin typeface="Consolas" panose="020B0609020204030204" pitchFamily="49" charset="0"/>
              </a:rPr>
              <a:t>: </a:t>
            </a:r>
            <a:r>
              <a:rPr kumimoji="0" lang="en-US" altLang="en-US" sz="800" b="0" i="0" u="none" strike="noStrike" cap="none" normalizeH="0" baseline="0" dirty="0" err="1">
                <a:ln>
                  <a:noFill/>
                </a:ln>
                <a:solidFill>
                  <a:schemeClr val="tx1"/>
                </a:solidFill>
                <a:effectLst/>
                <a:latin typeface="Consolas" panose="020B0609020204030204" pitchFamily="49" charset="0"/>
              </a:rPr>
              <a:t>aws</a:t>
            </a:r>
            <a:r>
              <a:rPr kumimoji="0" lang="en-US" altLang="en-US" sz="800" b="0" i="0" u="none" strike="noStrike" cap="none" normalizeH="0" baseline="0" dirty="0">
                <a:ln>
                  <a:noFill/>
                </a:ln>
                <a:solidFill>
                  <a:schemeClr val="tx1"/>
                </a:solidFill>
                <a:effectLst/>
                <a:latin typeface="Consolas" panose="020B0609020204030204" pitchFamily="49" charset="0"/>
              </a:rPr>
              <a:t>=Root=1-abc123;Parent=def456,dd=s:1;o:rum</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800" b="0" i="0" u="none" strike="noStrike" cap="none" normalizeH="0" baseline="0" dirty="0">
              <a:ln>
                <a:noFill/>
              </a:ln>
              <a:solidFill>
                <a:schemeClr val="tx1"/>
              </a:solidFill>
              <a:effectLst/>
              <a:latin typeface="Consolas" panose="020B0609020204030204" pitchFamily="49"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1" i="0" u="none" strike="noStrike" cap="none" normalizeH="0" baseline="0" dirty="0" err="1">
                <a:ln>
                  <a:noFill/>
                </a:ln>
                <a:solidFill>
                  <a:schemeClr val="tx1"/>
                </a:solidFill>
                <a:effectLst/>
                <a:latin typeface="Consolas" panose="020B0609020204030204" pitchFamily="49" charset="0"/>
              </a:rPr>
              <a:t>traceparent</a:t>
            </a:r>
            <a:r>
              <a:rPr kumimoji="0" lang="en-US" altLang="en-US" sz="800" b="1" i="0" u="none" strike="noStrike" cap="none" normalizeH="0" baseline="0" dirty="0">
                <a:ln>
                  <a:noFill/>
                </a:ln>
                <a:solidFill>
                  <a:schemeClr val="tx1"/>
                </a:solidFill>
                <a:effectLst/>
                <a:latin typeface="Consolas" panose="020B0609020204030204" pitchFamily="49" charset="0"/>
              </a:rPr>
              <a:t> decomposition:</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chemeClr val="tx1"/>
                </a:solidFill>
                <a:effectLst/>
                <a:latin typeface="Consolas" panose="020B0609020204030204" pitchFamily="49" charset="0"/>
              </a:rPr>
              <a:t>00-4bf92f3577b34da6a3ce929d0e0e4736-00f067aa0ba902b7-01</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chemeClr val="tx1"/>
                </a:solidFill>
                <a:effectLst/>
                <a:latin typeface="Consolas" panose="020B0609020204030204" pitchFamily="49" charset="0"/>
              </a:rPr>
              <a:t>│  │                                │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chemeClr val="tx1"/>
                </a:solidFill>
                <a:effectLst/>
                <a:latin typeface="Consolas" panose="020B0609020204030204" pitchFamily="49" charset="0"/>
              </a:rPr>
              <a:t>│  │                                │                └─ trace-flags: 01 (sampled)</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chemeClr val="tx1"/>
                </a:solidFill>
                <a:effectLst/>
                <a:latin typeface="Consolas" panose="020B0609020204030204" pitchFamily="49" charset="0"/>
              </a:rPr>
              <a:t>│  │                                └─ parent-id: 00f067aa0ba902b7</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chemeClr val="tx1"/>
                </a:solidFill>
                <a:effectLst/>
                <a:latin typeface="Consolas" panose="020B0609020204030204" pitchFamily="49" charset="0"/>
              </a:rPr>
              <a:t>│  └─ trace-id: 4bf92f3577b34da6a3ce929d0e0e4736</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800" b="0" i="0" u="none" strike="noStrike" cap="none" normalizeH="0" baseline="0" dirty="0">
                <a:ln>
                  <a:noFill/>
                </a:ln>
                <a:solidFill>
                  <a:schemeClr val="tx1"/>
                </a:solidFill>
                <a:effectLst/>
                <a:latin typeface="Consolas" panose="020B0609020204030204" pitchFamily="49" charset="0"/>
              </a:rPr>
              <a:t>└─ version: 00</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100" b="0" i="0" u="none" strike="noStrike" cap="none" normalizeH="0" baseline="0" dirty="0">
              <a:ln>
                <a:noFill/>
              </a:ln>
              <a:solidFill>
                <a:schemeClr val="tx1"/>
              </a:solidFill>
              <a:effectLst/>
            </a:endParaRPr>
          </a:p>
        </p:txBody>
      </p:sp>
      <p:sp>
        <p:nvSpPr>
          <p:cNvPr id="15" name="TextBox 14">
            <a:extLst>
              <a:ext uri="{FF2B5EF4-FFF2-40B4-BE49-F238E27FC236}">
                <a16:creationId xmlns:a16="http://schemas.microsoft.com/office/drawing/2014/main" id="{83CBB41E-9405-5308-893C-4B689CCACF23}"/>
              </a:ext>
            </a:extLst>
          </p:cNvPr>
          <p:cNvSpPr txBox="1"/>
          <p:nvPr/>
        </p:nvSpPr>
        <p:spPr>
          <a:xfrm>
            <a:off x="467528" y="1236938"/>
            <a:ext cx="5483250" cy="322659"/>
          </a:xfrm>
          <a:prstGeom prst="round2SameRect">
            <a:avLst/>
          </a:prstGeom>
          <a:solidFill>
            <a:srgbClr val="0F9ED5"/>
          </a:solidFill>
        </p:spPr>
        <p:txBody>
          <a:bodyPr wrap="square">
            <a:spAutoFit/>
          </a:bodyPr>
          <a:lstStyle/>
          <a:p>
            <a:pPr>
              <a:buNone/>
            </a:pPr>
            <a:r>
              <a:rPr lang="en-US" sz="1400" b="1" dirty="0">
                <a:solidFill>
                  <a:schemeClr val="bg1"/>
                </a:solidFill>
              </a:rPr>
              <a:t>W3C Trace Context</a:t>
            </a:r>
          </a:p>
        </p:txBody>
      </p:sp>
      <p:graphicFrame>
        <p:nvGraphicFramePr>
          <p:cNvPr id="3" name="Table 2">
            <a:extLst>
              <a:ext uri="{FF2B5EF4-FFF2-40B4-BE49-F238E27FC236}">
                <a16:creationId xmlns:a16="http://schemas.microsoft.com/office/drawing/2014/main" id="{64E04505-C071-A736-FF19-641020F78B6C}"/>
              </a:ext>
            </a:extLst>
          </p:cNvPr>
          <p:cNvGraphicFramePr>
            <a:graphicFrameLocks noGrp="1"/>
          </p:cNvGraphicFramePr>
          <p:nvPr>
            <p:extLst>
              <p:ext uri="{D42A27DB-BD31-4B8C-83A1-F6EECF244321}">
                <p14:modId xmlns:p14="http://schemas.microsoft.com/office/powerpoint/2010/main" val="4288814846"/>
              </p:ext>
            </p:extLst>
          </p:nvPr>
        </p:nvGraphicFramePr>
        <p:xfrm>
          <a:off x="6529274" y="4442957"/>
          <a:ext cx="4951526" cy="1706880"/>
        </p:xfrm>
        <a:graphic>
          <a:graphicData uri="http://schemas.openxmlformats.org/drawingml/2006/table">
            <a:tbl>
              <a:tblPr/>
              <a:tblGrid>
                <a:gridCol w="1338376">
                  <a:extLst>
                    <a:ext uri="{9D8B030D-6E8A-4147-A177-3AD203B41FA5}">
                      <a16:colId xmlns:a16="http://schemas.microsoft.com/office/drawing/2014/main" val="381400251"/>
                    </a:ext>
                  </a:extLst>
                </a:gridCol>
                <a:gridCol w="3613150">
                  <a:extLst>
                    <a:ext uri="{9D8B030D-6E8A-4147-A177-3AD203B41FA5}">
                      <a16:colId xmlns:a16="http://schemas.microsoft.com/office/drawing/2014/main" val="3770053773"/>
                    </a:ext>
                  </a:extLst>
                </a:gridCol>
              </a:tblGrid>
              <a:tr h="0">
                <a:tc>
                  <a:txBody>
                    <a:bodyPr/>
                    <a:lstStyle/>
                    <a:p>
                      <a:pPr rtl="0">
                        <a:buNone/>
                      </a:pPr>
                      <a:r>
                        <a:rPr lang="en-US" sz="1200" b="1" dirty="0">
                          <a:solidFill>
                            <a:schemeClr val="bg1"/>
                          </a:solidFill>
                          <a:effectLst/>
                          <a:latin typeface="Google Sans Text"/>
                        </a:rPr>
                        <a:t>Transport</a:t>
                      </a:r>
                      <a:endParaRPr lang="en-US" sz="1200" dirty="0">
                        <a:solidFill>
                          <a:schemeClr val="bg1"/>
                        </a:solidFill>
                        <a:effectLst/>
                        <a:latin typeface="Google Sans Text"/>
                      </a:endParaRP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rtl="0">
                        <a:buNone/>
                      </a:pPr>
                      <a:r>
                        <a:rPr lang="en-US" sz="1200" b="1" dirty="0">
                          <a:solidFill>
                            <a:schemeClr val="bg1"/>
                          </a:solidFill>
                          <a:effectLst/>
                          <a:latin typeface="Google Sans Text"/>
                        </a:rPr>
                        <a:t>Implementation Detail</a:t>
                      </a:r>
                      <a:endParaRPr lang="en-US" sz="1200" dirty="0">
                        <a:solidFill>
                          <a:schemeClr val="bg1"/>
                        </a:solidFill>
                        <a:effectLst/>
                        <a:latin typeface="Google Sans Text"/>
                      </a:endParaRP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extLst>
                  <a:ext uri="{0D108BD9-81ED-4DB2-BD59-A6C34878D82A}">
                    <a16:rowId xmlns:a16="http://schemas.microsoft.com/office/drawing/2014/main" val="3209499038"/>
                  </a:ext>
                </a:extLst>
              </a:tr>
              <a:tr h="0">
                <a:tc>
                  <a:txBody>
                    <a:bodyPr/>
                    <a:lstStyle/>
                    <a:p>
                      <a:pPr rtl="0">
                        <a:buNone/>
                      </a:pPr>
                      <a:r>
                        <a:rPr lang="en-US" sz="1200" b="1" dirty="0">
                          <a:solidFill>
                            <a:srgbClr val="1F1F1F"/>
                          </a:solidFill>
                          <a:effectLst/>
                          <a:latin typeface="Google Sans Text"/>
                        </a:rPr>
                        <a:t>HTTP</a:t>
                      </a:r>
                      <a:endParaRPr lang="en-US" sz="1200" dirty="0">
                        <a:solidFill>
                          <a:srgbClr val="1F1F1F"/>
                        </a:solidFill>
                        <a:effectLst/>
                        <a:latin typeface="Google Sans Text"/>
                      </a:endParaRP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rtl="0">
                        <a:buNone/>
                      </a:pPr>
                      <a:r>
                        <a:rPr lang="en-US" sz="1200" dirty="0">
                          <a:solidFill>
                            <a:srgbClr val="1F1F1F"/>
                          </a:solidFill>
                          <a:effectLst/>
                          <a:latin typeface="Google Sans Text"/>
                        </a:rPr>
                        <a:t>Standard Request Headers</a:t>
                      </a: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3014826096"/>
                  </a:ext>
                </a:extLst>
              </a:tr>
              <a:tr h="0">
                <a:tc>
                  <a:txBody>
                    <a:bodyPr/>
                    <a:lstStyle/>
                    <a:p>
                      <a:pPr rtl="0">
                        <a:buNone/>
                      </a:pPr>
                      <a:r>
                        <a:rPr lang="en-US" sz="1200" b="1" dirty="0">
                          <a:solidFill>
                            <a:srgbClr val="1F1F1F"/>
                          </a:solidFill>
                          <a:effectLst/>
                          <a:latin typeface="Google Sans Text"/>
                        </a:rPr>
                        <a:t>Kafka</a:t>
                      </a:r>
                      <a:endParaRPr lang="en-US" sz="1200" dirty="0">
                        <a:solidFill>
                          <a:srgbClr val="1F1F1F"/>
                        </a:solidFill>
                        <a:effectLst/>
                        <a:latin typeface="Google Sans Text"/>
                      </a:endParaRP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rtl="0">
                        <a:buNone/>
                      </a:pPr>
                      <a:r>
                        <a:rPr lang="en-US" sz="1200" dirty="0">
                          <a:solidFill>
                            <a:srgbClr val="1F1F1F"/>
                          </a:solidFill>
                          <a:effectLst/>
                          <a:latin typeface="Google Sans Text"/>
                        </a:rPr>
                        <a:t>Message Headers (Record Headers)</a:t>
                      </a: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2902139676"/>
                  </a:ext>
                </a:extLst>
              </a:tr>
              <a:tr h="0">
                <a:tc>
                  <a:txBody>
                    <a:bodyPr/>
                    <a:lstStyle/>
                    <a:p>
                      <a:pPr rtl="0">
                        <a:buNone/>
                      </a:pPr>
                      <a:r>
                        <a:rPr lang="en-US" sz="1200" b="1">
                          <a:solidFill>
                            <a:srgbClr val="1F1F1F"/>
                          </a:solidFill>
                          <a:effectLst/>
                          <a:latin typeface="Google Sans Text"/>
                        </a:rPr>
                        <a:t>RabbitMQ</a:t>
                      </a:r>
                      <a:endParaRPr lang="en-US" sz="1200">
                        <a:solidFill>
                          <a:srgbClr val="1F1F1F"/>
                        </a:solidFill>
                        <a:effectLst/>
                        <a:latin typeface="Google Sans Text"/>
                      </a:endParaRP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rtl="0">
                        <a:buNone/>
                      </a:pPr>
                      <a:r>
                        <a:rPr lang="en-US" sz="1200" dirty="0">
                          <a:solidFill>
                            <a:srgbClr val="1F1F1F"/>
                          </a:solidFill>
                          <a:effectLst/>
                          <a:latin typeface="Google Sans Text"/>
                        </a:rPr>
                        <a:t>Message Properties / Arguments</a:t>
                      </a: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3909304346"/>
                  </a:ext>
                </a:extLst>
              </a:tr>
              <a:tr h="0">
                <a:tc>
                  <a:txBody>
                    <a:bodyPr/>
                    <a:lstStyle/>
                    <a:p>
                      <a:pPr rtl="0">
                        <a:buNone/>
                      </a:pPr>
                      <a:r>
                        <a:rPr lang="en-US" sz="1200" b="1">
                          <a:solidFill>
                            <a:srgbClr val="1F1F1F"/>
                          </a:solidFill>
                          <a:effectLst/>
                          <a:latin typeface="Google Sans Text"/>
                        </a:rPr>
                        <a:t>gRPC</a:t>
                      </a:r>
                      <a:endParaRPr lang="en-US" sz="1200">
                        <a:solidFill>
                          <a:srgbClr val="1F1F1F"/>
                        </a:solidFill>
                        <a:effectLst/>
                        <a:latin typeface="Google Sans Text"/>
                      </a:endParaRP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rtl="0">
                        <a:buNone/>
                      </a:pPr>
                      <a:r>
                        <a:rPr lang="en-US" sz="1200" dirty="0">
                          <a:solidFill>
                            <a:srgbClr val="1F1F1F"/>
                          </a:solidFill>
                          <a:effectLst/>
                          <a:latin typeface="Google Sans Text"/>
                        </a:rPr>
                        <a:t>Metadata / Context</a:t>
                      </a: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434369802"/>
                  </a:ext>
                </a:extLst>
              </a:tr>
              <a:tr h="0">
                <a:tc>
                  <a:txBody>
                    <a:bodyPr/>
                    <a:lstStyle/>
                    <a:p>
                      <a:pPr rtl="0">
                        <a:buNone/>
                      </a:pPr>
                      <a:r>
                        <a:rPr lang="en-US" sz="1200" b="1" dirty="0" err="1">
                          <a:solidFill>
                            <a:srgbClr val="1F1F1F"/>
                          </a:solidFill>
                          <a:effectLst/>
                          <a:latin typeface="Google Sans Text"/>
                        </a:rPr>
                        <a:t>WebSockets</a:t>
                      </a:r>
                      <a:endParaRPr lang="en-US" sz="1200" dirty="0">
                        <a:solidFill>
                          <a:srgbClr val="1F1F1F"/>
                        </a:solidFill>
                        <a:effectLst/>
                        <a:latin typeface="Google Sans Text"/>
                      </a:endParaRP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rtl="0">
                        <a:buNone/>
                      </a:pPr>
                      <a:r>
                        <a:rPr lang="en-US" sz="1200" dirty="0">
                          <a:solidFill>
                            <a:srgbClr val="1F1F1F"/>
                          </a:solidFill>
                          <a:effectLst/>
                          <a:latin typeface="Google Sans Text"/>
                        </a:rPr>
                        <a:t>Usually sent in the initial "Handshake" or the first frame</a:t>
                      </a:r>
                    </a:p>
                  </a:txBody>
                  <a:tcPr marL="24279" marR="24279" marT="50800" marB="5080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2899961595"/>
                  </a:ext>
                </a:extLst>
              </a:tr>
            </a:tbl>
          </a:graphicData>
        </a:graphic>
      </p:graphicFrame>
    </p:spTree>
    <p:extLst>
      <p:ext uri="{BB962C8B-B14F-4D97-AF65-F5344CB8AC3E}">
        <p14:creationId xmlns:p14="http://schemas.microsoft.com/office/powerpoint/2010/main" val="731883963"/>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FFEDFB-E373-0FDB-2DE8-61BDB69E56B0}"/>
              </a:ext>
            </a:extLst>
          </p:cNvPr>
          <p:cNvSpPr>
            <a:spLocks noGrp="1"/>
          </p:cNvSpPr>
          <p:nvPr>
            <p:ph type="title"/>
          </p:nvPr>
        </p:nvSpPr>
        <p:spPr/>
        <p:txBody>
          <a:bodyPr/>
          <a:lstStyle/>
          <a:p>
            <a:r>
              <a:rPr lang="en-US" dirty="0"/>
              <a:t>Auto vs Manual Instrumentation</a:t>
            </a:r>
          </a:p>
        </p:txBody>
      </p:sp>
      <p:sp>
        <p:nvSpPr>
          <p:cNvPr id="3" name="Text Placeholder 2">
            <a:extLst>
              <a:ext uri="{FF2B5EF4-FFF2-40B4-BE49-F238E27FC236}">
                <a16:creationId xmlns:a16="http://schemas.microsoft.com/office/drawing/2014/main" id="{8F3E6354-4FE2-E0E0-888B-6AB32428A8FC}"/>
              </a:ext>
            </a:extLst>
          </p:cNvPr>
          <p:cNvSpPr>
            <a:spLocks noGrp="1"/>
          </p:cNvSpPr>
          <p:nvPr>
            <p:ph type="body" sz="quarter" idx="11"/>
          </p:nvPr>
        </p:nvSpPr>
        <p:spPr/>
        <p:txBody>
          <a:bodyPr/>
          <a:lstStyle/>
          <a:p>
            <a:r>
              <a:rPr lang="en-US" dirty="0"/>
              <a:t>Auto-Instrumentation is powered by the </a:t>
            </a:r>
            <a:r>
              <a:rPr lang="en-US" dirty="0" err="1"/>
              <a:t>OpenTelemetry</a:t>
            </a:r>
            <a:r>
              <a:rPr lang="en-US" dirty="0"/>
              <a:t> “agent” wrapper that adds code via monkey patching. Manual instrumentation requires use of the </a:t>
            </a:r>
            <a:r>
              <a:rPr lang="en-US" dirty="0" err="1"/>
              <a:t>OpenTelemetry</a:t>
            </a:r>
            <a:r>
              <a:rPr lang="en-US" dirty="0"/>
              <a:t> SDK to log traces and metrics.</a:t>
            </a:r>
          </a:p>
        </p:txBody>
      </p:sp>
      <p:sp>
        <p:nvSpPr>
          <p:cNvPr id="9" name="TextBox 8">
            <a:extLst>
              <a:ext uri="{FF2B5EF4-FFF2-40B4-BE49-F238E27FC236}">
                <a16:creationId xmlns:a16="http://schemas.microsoft.com/office/drawing/2014/main" id="{C9C1427D-2FC1-4C64-AE90-83F9C3060D3F}"/>
              </a:ext>
            </a:extLst>
          </p:cNvPr>
          <p:cNvSpPr txBox="1"/>
          <p:nvPr/>
        </p:nvSpPr>
        <p:spPr>
          <a:xfrm>
            <a:off x="381000" y="1490847"/>
            <a:ext cx="5480849" cy="3626525"/>
          </a:xfrm>
          <a:prstGeom prst="roundRect">
            <a:avLst>
              <a:gd name="adj" fmla="val 4059"/>
            </a:avLst>
          </a:prstGeom>
          <a:solidFill>
            <a:schemeClr val="bg1">
              <a:lumMod val="95000"/>
            </a:schemeClr>
          </a:solidFill>
        </p:spPr>
        <p:txBody>
          <a:bodyPr wrap="square">
            <a:spAutoFit/>
          </a:bodyPr>
          <a:lstStyle/>
          <a:p>
            <a:pPr algn="l">
              <a:spcBef>
                <a:spcPts val="1800"/>
              </a:spcBef>
              <a:spcAft>
                <a:spcPts val="600"/>
              </a:spcAft>
              <a:buNone/>
            </a:pPr>
            <a:r>
              <a:rPr lang="en-US" sz="1200" b="1" i="0" dirty="0">
                <a:effectLst/>
              </a:rPr>
              <a:t>Auto-Instrumentation (via </a:t>
            </a:r>
            <a:r>
              <a:rPr lang="en-US" sz="1200" b="1" i="0" dirty="0" err="1">
                <a:effectLst/>
              </a:rPr>
              <a:t>opentelemetry</a:t>
            </a:r>
            <a:r>
              <a:rPr lang="en-US" sz="1200" b="1" i="0" dirty="0">
                <a:effectLst/>
              </a:rPr>
              <a:t>-instrument)</a:t>
            </a:r>
          </a:p>
          <a:p>
            <a:pPr marL="171450" indent="-171450" algn="l">
              <a:buFont typeface="Arial" panose="020B0604020202020204" pitchFamily="34" charset="0"/>
              <a:buChar char="•"/>
            </a:pPr>
            <a:r>
              <a:rPr lang="en-US" sz="1200" b="0" i="0" dirty="0">
                <a:effectLst/>
              </a:rPr>
              <a:t>No code changes needed for basic observability</a:t>
            </a:r>
          </a:p>
          <a:p>
            <a:pPr marL="171450" indent="-171450" algn="l">
              <a:buFont typeface="Arial" panose="020B0604020202020204" pitchFamily="34" charset="0"/>
              <a:buChar char="•"/>
            </a:pPr>
            <a:r>
              <a:rPr lang="en-US" sz="1200" b="0" i="0" dirty="0">
                <a:effectLst/>
              </a:rPr>
              <a:t>Provided by the </a:t>
            </a:r>
            <a:r>
              <a:rPr lang="en-US" sz="1200" b="0" i="0" dirty="0" err="1">
                <a:effectLst/>
                <a:latin typeface="Consolas" panose="020B0609020204030204" pitchFamily="49" charset="0"/>
              </a:rPr>
              <a:t>opentelemetry</a:t>
            </a:r>
            <a:r>
              <a:rPr lang="en-US" sz="1200" b="0" i="0" dirty="0">
                <a:effectLst/>
                <a:latin typeface="Consolas" panose="020B0609020204030204" pitchFamily="49" charset="0"/>
              </a:rPr>
              <a:t>-instrument</a:t>
            </a:r>
            <a:r>
              <a:rPr lang="en-US" sz="1200" b="0" i="0" dirty="0">
                <a:effectLst/>
              </a:rPr>
              <a:t> ”agent”</a:t>
            </a:r>
          </a:p>
          <a:p>
            <a:pPr marL="171450" indent="-171450" algn="l">
              <a:buFont typeface="Arial" panose="020B0604020202020204" pitchFamily="34" charset="0"/>
              <a:buChar char="•"/>
            </a:pPr>
            <a:r>
              <a:rPr lang="en-US" sz="1200" b="0" i="0" dirty="0">
                <a:effectLst/>
              </a:rPr>
              <a:t>Example: Instruments Flask framework automatically (HTTP requests, route handling)</a:t>
            </a:r>
          </a:p>
          <a:p>
            <a:pPr algn="l">
              <a:spcBef>
                <a:spcPts val="1800"/>
              </a:spcBef>
              <a:spcAft>
                <a:spcPts val="1200"/>
              </a:spcAft>
              <a:buNone/>
            </a:pPr>
            <a:endParaRPr lang="en-US" sz="1200" b="1" i="0" dirty="0">
              <a:effectLst/>
            </a:endParaRPr>
          </a:p>
          <a:p>
            <a:pPr algn="l">
              <a:spcBef>
                <a:spcPts val="1800"/>
              </a:spcBef>
              <a:spcAft>
                <a:spcPts val="1200"/>
              </a:spcAft>
              <a:buNone/>
            </a:pPr>
            <a:endParaRPr lang="en-US" sz="1200" b="1" dirty="0"/>
          </a:p>
          <a:p>
            <a:pPr>
              <a:spcBef>
                <a:spcPts val="1800"/>
              </a:spcBef>
              <a:spcAft>
                <a:spcPts val="600"/>
              </a:spcAft>
            </a:pPr>
            <a:r>
              <a:rPr lang="en-US" sz="1200" b="1" dirty="0"/>
              <a:t>Manual Instrumentation (in app code)</a:t>
            </a:r>
          </a:p>
          <a:p>
            <a:pPr marL="171450" indent="-171450" algn="l">
              <a:buFont typeface="Arial" panose="020B0604020202020204" pitchFamily="34" charset="0"/>
              <a:buChar char="•"/>
            </a:pPr>
            <a:r>
              <a:rPr lang="en-US" sz="1200" b="0" i="0" dirty="0">
                <a:effectLst/>
              </a:rPr>
              <a:t>Custom spans for business logic: </a:t>
            </a:r>
            <a:r>
              <a:rPr lang="en-US" sz="1200" b="0" i="0" dirty="0" err="1">
                <a:effectLst/>
              </a:rPr>
              <a:t>tracer.start_as_current_span</a:t>
            </a:r>
            <a:r>
              <a:rPr lang="en-US" sz="1200" b="0" i="0" dirty="0">
                <a:effectLst/>
              </a:rPr>
              <a:t>()</a:t>
            </a:r>
          </a:p>
          <a:p>
            <a:pPr marL="171450" indent="-171450" algn="l">
              <a:buFont typeface="Arial" panose="020B0604020202020204" pitchFamily="34" charset="0"/>
              <a:buChar char="•"/>
            </a:pPr>
            <a:r>
              <a:rPr lang="en-US" sz="1200" b="0" i="0" dirty="0">
                <a:effectLst/>
              </a:rPr>
              <a:t>Custom metrics for domain events: </a:t>
            </a:r>
            <a:r>
              <a:rPr lang="en-US" sz="1200" b="0" i="0" dirty="0" err="1">
                <a:effectLst/>
              </a:rPr>
              <a:t>meter.create_counter</a:t>
            </a:r>
            <a:r>
              <a:rPr lang="en-US" sz="1200" b="0" i="0" dirty="0">
                <a:effectLst/>
              </a:rPr>
              <a:t>()</a:t>
            </a:r>
          </a:p>
          <a:p>
            <a:pPr marL="171450" indent="-171450" algn="l">
              <a:buFont typeface="Arial" panose="020B0604020202020204" pitchFamily="34" charset="0"/>
              <a:buChar char="•"/>
            </a:pPr>
            <a:r>
              <a:rPr lang="en-US" sz="1200" b="0" i="0" dirty="0">
                <a:effectLst/>
              </a:rPr>
              <a:t>Provides deeper, application-specific insights</a:t>
            </a:r>
          </a:p>
        </p:txBody>
      </p:sp>
      <p:sp>
        <p:nvSpPr>
          <p:cNvPr id="12" name="TextBox 11">
            <a:extLst>
              <a:ext uri="{FF2B5EF4-FFF2-40B4-BE49-F238E27FC236}">
                <a16:creationId xmlns:a16="http://schemas.microsoft.com/office/drawing/2014/main" id="{7850502C-B207-6F0B-0109-DC774BA3AEF8}"/>
              </a:ext>
            </a:extLst>
          </p:cNvPr>
          <p:cNvSpPr txBox="1"/>
          <p:nvPr/>
        </p:nvSpPr>
        <p:spPr>
          <a:xfrm>
            <a:off x="6380951" y="1409772"/>
            <a:ext cx="5480849" cy="5078313"/>
          </a:xfrm>
          <a:prstGeom prst="rect">
            <a:avLst/>
          </a:prstGeom>
          <a:solidFill>
            <a:schemeClr val="tx1">
              <a:lumMod val="85000"/>
              <a:lumOff val="15000"/>
            </a:schemeClr>
          </a:solidFill>
        </p:spPr>
        <p:txBody>
          <a:bodyPr wrap="square">
            <a:spAutoFit/>
          </a:bodyPr>
          <a:lstStyle/>
          <a:p>
            <a:pPr>
              <a:buNone/>
            </a:pPr>
            <a:r>
              <a:rPr lang="en-US" sz="900" b="0" dirty="0">
                <a:solidFill>
                  <a:srgbClr val="C586C0"/>
                </a:solidFill>
                <a:effectLst/>
                <a:latin typeface="Consolas" panose="020B0609020204030204" pitchFamily="49" charset="0"/>
              </a:rPr>
              <a:t>from</a:t>
            </a:r>
            <a:r>
              <a:rPr lang="en-US" sz="900" b="0" dirty="0">
                <a:solidFill>
                  <a:srgbClr val="CCCCCC"/>
                </a:solidFill>
                <a:effectLst/>
                <a:latin typeface="Consolas" panose="020B0609020204030204" pitchFamily="49" charset="0"/>
              </a:rPr>
              <a:t> </a:t>
            </a:r>
            <a:r>
              <a:rPr lang="en-US" sz="900" b="0" dirty="0" err="1">
                <a:solidFill>
                  <a:srgbClr val="4EC9B0"/>
                </a:solidFill>
                <a:effectLst/>
                <a:latin typeface="Consolas" panose="020B0609020204030204" pitchFamily="49" charset="0"/>
              </a:rPr>
              <a:t>opentelemetry</a:t>
            </a: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import</a:t>
            </a:r>
            <a:r>
              <a:rPr lang="en-US" sz="900" b="0" dirty="0">
                <a:solidFill>
                  <a:srgbClr val="CCCCCC"/>
                </a:solidFill>
                <a:effectLst/>
                <a:latin typeface="Consolas" panose="020B0609020204030204" pitchFamily="49" charset="0"/>
              </a:rPr>
              <a:t> </a:t>
            </a:r>
            <a:r>
              <a:rPr lang="en-US" sz="900" b="0" dirty="0">
                <a:solidFill>
                  <a:srgbClr val="4EC9B0"/>
                </a:solidFill>
                <a:effectLst/>
                <a:latin typeface="Consolas" panose="020B0609020204030204" pitchFamily="49" charset="0"/>
              </a:rPr>
              <a:t>trace</a:t>
            </a:r>
            <a:endParaRPr lang="en-US" sz="900" b="0" dirty="0">
              <a:solidFill>
                <a:srgbClr val="CCCCCC"/>
              </a:solidFill>
              <a:effectLst/>
              <a:latin typeface="Consolas" panose="020B0609020204030204" pitchFamily="49" charset="0"/>
            </a:endParaRPr>
          </a:p>
          <a:p>
            <a:pPr>
              <a:buNone/>
            </a:pPr>
            <a:r>
              <a:rPr lang="en-US" sz="900" b="0" dirty="0">
                <a:solidFill>
                  <a:srgbClr val="C586C0"/>
                </a:solidFill>
                <a:effectLst/>
                <a:latin typeface="Consolas" panose="020B0609020204030204" pitchFamily="49" charset="0"/>
              </a:rPr>
              <a:t>from</a:t>
            </a:r>
            <a:r>
              <a:rPr lang="en-US" sz="900" b="0" dirty="0">
                <a:solidFill>
                  <a:srgbClr val="CCCCCC"/>
                </a:solidFill>
                <a:effectLst/>
                <a:latin typeface="Consolas" panose="020B0609020204030204" pitchFamily="49" charset="0"/>
              </a:rPr>
              <a:t> </a:t>
            </a:r>
            <a:r>
              <a:rPr lang="en-US" sz="900" b="0" dirty="0" err="1">
                <a:solidFill>
                  <a:srgbClr val="4EC9B0"/>
                </a:solidFill>
                <a:effectLst/>
                <a:latin typeface="Consolas" panose="020B0609020204030204" pitchFamily="49" charset="0"/>
              </a:rPr>
              <a:t>opentelemetry</a:t>
            </a: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import</a:t>
            </a:r>
            <a:r>
              <a:rPr lang="en-US" sz="900" b="0" dirty="0">
                <a:solidFill>
                  <a:srgbClr val="CCCCCC"/>
                </a:solidFill>
                <a:effectLst/>
                <a:latin typeface="Consolas" panose="020B0609020204030204" pitchFamily="49" charset="0"/>
              </a:rPr>
              <a:t> </a:t>
            </a:r>
            <a:r>
              <a:rPr lang="en-US" sz="900" b="0" dirty="0">
                <a:solidFill>
                  <a:srgbClr val="4EC9B0"/>
                </a:solidFill>
                <a:effectLst/>
                <a:latin typeface="Consolas" panose="020B0609020204030204" pitchFamily="49" charset="0"/>
              </a:rPr>
              <a:t>metrics</a:t>
            </a:r>
            <a:endParaRPr lang="en-US" sz="900" b="0" dirty="0">
              <a:solidFill>
                <a:srgbClr val="CCCCCC"/>
              </a:solidFill>
              <a:effectLst/>
              <a:latin typeface="Consolas" panose="020B0609020204030204" pitchFamily="49" charset="0"/>
            </a:endParaRPr>
          </a:p>
          <a:p>
            <a:pPr>
              <a:buNone/>
            </a:pPr>
            <a:r>
              <a:rPr lang="en-US" sz="900" b="0" dirty="0">
                <a:solidFill>
                  <a:srgbClr val="C586C0"/>
                </a:solidFill>
                <a:effectLst/>
                <a:latin typeface="Consolas" panose="020B0609020204030204" pitchFamily="49" charset="0"/>
              </a:rPr>
              <a:t>from</a:t>
            </a:r>
            <a:r>
              <a:rPr lang="en-US" sz="900" b="0" dirty="0">
                <a:solidFill>
                  <a:srgbClr val="CCCCCC"/>
                </a:solidFill>
                <a:effectLst/>
                <a:latin typeface="Consolas" panose="020B0609020204030204" pitchFamily="49" charset="0"/>
              </a:rPr>
              <a:t> </a:t>
            </a:r>
            <a:r>
              <a:rPr lang="en-US" sz="900" b="0" dirty="0">
                <a:solidFill>
                  <a:srgbClr val="4EC9B0"/>
                </a:solidFill>
                <a:effectLst/>
                <a:latin typeface="Consolas" panose="020B0609020204030204" pitchFamily="49" charset="0"/>
              </a:rPr>
              <a:t>random</a:t>
            </a: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import</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randint</a:t>
            </a:r>
            <a:endParaRPr lang="en-US" sz="900" b="0" dirty="0">
              <a:solidFill>
                <a:srgbClr val="CCCCCC"/>
              </a:solidFill>
              <a:effectLst/>
              <a:latin typeface="Consolas" panose="020B0609020204030204" pitchFamily="49" charset="0"/>
            </a:endParaRPr>
          </a:p>
          <a:p>
            <a:pPr>
              <a:buNone/>
            </a:pPr>
            <a:r>
              <a:rPr lang="en-US" sz="900" b="0" dirty="0">
                <a:solidFill>
                  <a:srgbClr val="C586C0"/>
                </a:solidFill>
                <a:effectLst/>
                <a:latin typeface="Consolas" panose="020B0609020204030204" pitchFamily="49" charset="0"/>
              </a:rPr>
              <a:t>from</a:t>
            </a:r>
            <a:r>
              <a:rPr lang="en-US" sz="900" b="0" dirty="0">
                <a:solidFill>
                  <a:srgbClr val="CCCCCC"/>
                </a:solidFill>
                <a:effectLst/>
                <a:latin typeface="Consolas" panose="020B0609020204030204" pitchFamily="49" charset="0"/>
              </a:rPr>
              <a:t> </a:t>
            </a:r>
            <a:r>
              <a:rPr lang="en-US" sz="900" b="0" dirty="0">
                <a:solidFill>
                  <a:srgbClr val="4EC9B0"/>
                </a:solidFill>
                <a:effectLst/>
                <a:latin typeface="Consolas" panose="020B0609020204030204" pitchFamily="49" charset="0"/>
              </a:rPr>
              <a:t>flask</a:t>
            </a: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import</a:t>
            </a:r>
            <a:r>
              <a:rPr lang="en-US" sz="900" b="0" dirty="0">
                <a:solidFill>
                  <a:srgbClr val="CCCCCC"/>
                </a:solidFill>
                <a:effectLst/>
                <a:latin typeface="Consolas" panose="020B0609020204030204" pitchFamily="49" charset="0"/>
              </a:rPr>
              <a:t> </a:t>
            </a:r>
            <a:r>
              <a:rPr lang="en-US" sz="900" b="0" dirty="0">
                <a:solidFill>
                  <a:srgbClr val="4EC9B0"/>
                </a:solidFill>
                <a:effectLst/>
                <a:latin typeface="Consolas" panose="020B0609020204030204" pitchFamily="49" charset="0"/>
              </a:rPr>
              <a:t>Flask</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request</a:t>
            </a:r>
            <a:endParaRPr lang="en-US" sz="900" b="0" dirty="0">
              <a:solidFill>
                <a:srgbClr val="CCCCCC"/>
              </a:solidFill>
              <a:effectLst/>
              <a:latin typeface="Consolas" panose="020B0609020204030204" pitchFamily="49" charset="0"/>
            </a:endParaRPr>
          </a:p>
          <a:p>
            <a:pPr>
              <a:buNone/>
            </a:pPr>
            <a:r>
              <a:rPr lang="en-US" sz="900" b="0" dirty="0">
                <a:solidFill>
                  <a:srgbClr val="C586C0"/>
                </a:solidFill>
                <a:effectLst/>
                <a:latin typeface="Consolas" panose="020B0609020204030204" pitchFamily="49" charset="0"/>
              </a:rPr>
              <a:t>import</a:t>
            </a:r>
            <a:r>
              <a:rPr lang="en-US" sz="900" b="0" dirty="0">
                <a:solidFill>
                  <a:srgbClr val="CCCCCC"/>
                </a:solidFill>
                <a:effectLst/>
                <a:latin typeface="Consolas" panose="020B0609020204030204" pitchFamily="49" charset="0"/>
              </a:rPr>
              <a:t> </a:t>
            </a:r>
            <a:r>
              <a:rPr lang="en-US" sz="900" b="0" dirty="0">
                <a:solidFill>
                  <a:srgbClr val="4EC9B0"/>
                </a:solidFill>
                <a:effectLst/>
                <a:latin typeface="Consolas" panose="020B0609020204030204" pitchFamily="49" charset="0"/>
              </a:rPr>
              <a:t>logging</a:t>
            </a:r>
            <a:endParaRPr lang="en-US" sz="900" b="0" dirty="0">
              <a:solidFill>
                <a:srgbClr val="CCCCCC"/>
              </a:solidFill>
              <a:effectLst/>
              <a:latin typeface="Consolas" panose="020B0609020204030204" pitchFamily="49" charset="0"/>
            </a:endParaRPr>
          </a:p>
          <a:p>
            <a:pPr>
              <a:buNone/>
            </a:pPr>
            <a:endParaRPr lang="en-US" sz="900" b="0" dirty="0">
              <a:solidFill>
                <a:srgbClr val="CCCCCC"/>
              </a:solidFill>
              <a:effectLst/>
              <a:latin typeface="Consolas" panose="020B0609020204030204" pitchFamily="49" charset="0"/>
            </a:endParaRPr>
          </a:p>
          <a:p>
            <a:pPr>
              <a:buNone/>
            </a:pPr>
            <a:r>
              <a:rPr lang="en-US" sz="900" b="0" dirty="0">
                <a:solidFill>
                  <a:srgbClr val="9CDCFE"/>
                </a:solidFill>
                <a:effectLst/>
                <a:latin typeface="Consolas" panose="020B0609020204030204" pitchFamily="49" charset="0"/>
              </a:rPr>
              <a:t>tracer</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err="1">
                <a:solidFill>
                  <a:srgbClr val="4EC9B0"/>
                </a:solidFill>
                <a:effectLst/>
                <a:latin typeface="Consolas" panose="020B0609020204030204" pitchFamily="49" charset="0"/>
              </a:rPr>
              <a:t>trace</a:t>
            </a:r>
            <a:r>
              <a:rPr lang="en-US" sz="900" b="0" dirty="0" err="1">
                <a:solidFill>
                  <a:srgbClr val="CCCCCC"/>
                </a:solidFill>
                <a:effectLst/>
                <a:latin typeface="Consolas" panose="020B0609020204030204" pitchFamily="49" charset="0"/>
              </a:rPr>
              <a:t>.</a:t>
            </a:r>
            <a:r>
              <a:rPr lang="en-US" sz="900" b="0" dirty="0" err="1">
                <a:solidFill>
                  <a:srgbClr val="DCDCAA"/>
                </a:solidFill>
                <a:effectLst/>
                <a:latin typeface="Consolas" panose="020B0609020204030204" pitchFamily="49" charset="0"/>
              </a:rPr>
              <a:t>get_tracer</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diceroller.tracer</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a:t>
            </a:r>
          </a:p>
          <a:p>
            <a:pPr>
              <a:buNone/>
            </a:pPr>
            <a:r>
              <a:rPr lang="en-US" sz="900" b="0" dirty="0">
                <a:solidFill>
                  <a:srgbClr val="9CDCFE"/>
                </a:solidFill>
                <a:effectLst/>
                <a:latin typeface="Consolas" panose="020B0609020204030204" pitchFamily="49" charset="0"/>
              </a:rPr>
              <a:t>meter</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err="1">
                <a:solidFill>
                  <a:srgbClr val="4EC9B0"/>
                </a:solidFill>
                <a:effectLst/>
                <a:latin typeface="Consolas" panose="020B0609020204030204" pitchFamily="49" charset="0"/>
              </a:rPr>
              <a:t>metrics</a:t>
            </a:r>
            <a:r>
              <a:rPr lang="en-US" sz="900" b="0" dirty="0" err="1">
                <a:solidFill>
                  <a:srgbClr val="CCCCCC"/>
                </a:solidFill>
                <a:effectLst/>
                <a:latin typeface="Consolas" panose="020B0609020204030204" pitchFamily="49" charset="0"/>
              </a:rPr>
              <a:t>.</a:t>
            </a:r>
            <a:r>
              <a:rPr lang="en-US" sz="900" b="0" dirty="0" err="1">
                <a:solidFill>
                  <a:srgbClr val="DCDCAA"/>
                </a:solidFill>
                <a:effectLst/>
                <a:latin typeface="Consolas" panose="020B0609020204030204" pitchFamily="49" charset="0"/>
              </a:rPr>
              <a:t>get_meter</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diceroller.meter</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a:t>
            </a:r>
          </a:p>
          <a:p>
            <a:pPr>
              <a:buNone/>
            </a:pPr>
            <a:br>
              <a:rPr lang="en-US" sz="900" b="0" dirty="0">
                <a:solidFill>
                  <a:srgbClr val="CCCCCC"/>
                </a:solidFill>
                <a:effectLst/>
                <a:latin typeface="Consolas" panose="020B0609020204030204" pitchFamily="49" charset="0"/>
              </a:rPr>
            </a:br>
            <a:r>
              <a:rPr lang="en-US" sz="900" b="0" dirty="0" err="1">
                <a:solidFill>
                  <a:srgbClr val="9CDCFE"/>
                </a:solidFill>
                <a:effectLst/>
                <a:latin typeface="Consolas" panose="020B0609020204030204" pitchFamily="49" charset="0"/>
              </a:rPr>
              <a:t>roll_counter</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meter</a:t>
            </a:r>
            <a:r>
              <a:rPr lang="en-US" sz="900" b="0" dirty="0" err="1">
                <a:solidFill>
                  <a:srgbClr val="CCCCCC"/>
                </a:solidFill>
                <a:effectLst/>
                <a:latin typeface="Consolas" panose="020B0609020204030204" pitchFamily="49" charset="0"/>
              </a:rPr>
              <a:t>.</a:t>
            </a:r>
            <a:r>
              <a:rPr lang="en-US" sz="900" b="0" dirty="0" err="1">
                <a:solidFill>
                  <a:srgbClr val="DCDCAA"/>
                </a:solidFill>
                <a:effectLst/>
                <a:latin typeface="Consolas" panose="020B0609020204030204" pitchFamily="49" charset="0"/>
              </a:rPr>
              <a:t>create_counter</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dice.rolls</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description</a:t>
            </a:r>
            <a:r>
              <a:rPr lang="en-US" sz="900" b="0" dirty="0">
                <a:solidFill>
                  <a:srgbClr val="D4D4D4"/>
                </a:solidFill>
                <a:effectLst/>
                <a:latin typeface="Consolas" panose="020B0609020204030204" pitchFamily="49" charset="0"/>
              </a:rPr>
              <a:t>=</a:t>
            </a:r>
            <a:r>
              <a:rPr lang="en-US" sz="900" b="0" dirty="0">
                <a:solidFill>
                  <a:srgbClr val="CE9178"/>
                </a:solidFill>
                <a:effectLst/>
                <a:latin typeface="Consolas" panose="020B0609020204030204" pitchFamily="49" charset="0"/>
              </a:rPr>
              <a:t>"The number of rolls by roll value"</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a:t>
            </a:r>
          </a:p>
          <a:p>
            <a:pPr>
              <a:buNone/>
            </a:pPr>
            <a:br>
              <a:rPr lang="en-US" sz="900" b="0" dirty="0">
                <a:solidFill>
                  <a:srgbClr val="CCCCCC"/>
                </a:solidFill>
                <a:effectLst/>
                <a:latin typeface="Consolas" panose="020B0609020204030204" pitchFamily="49" charset="0"/>
              </a:rPr>
            </a:br>
            <a:r>
              <a:rPr lang="en-US" sz="900" b="0" dirty="0">
                <a:solidFill>
                  <a:srgbClr val="9CDCFE"/>
                </a:solidFill>
                <a:effectLst/>
                <a:latin typeface="Consolas" panose="020B0609020204030204" pitchFamily="49" charset="0"/>
              </a:rPr>
              <a:t>app</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4EC9B0"/>
                </a:solidFill>
                <a:effectLst/>
                <a:latin typeface="Consolas" panose="020B0609020204030204" pitchFamily="49" charset="0"/>
              </a:rPr>
              <a:t>Flask</a:t>
            </a:r>
            <a:r>
              <a:rPr lang="en-US" sz="900" b="0" dirty="0">
                <a:solidFill>
                  <a:srgbClr val="CCCCCC"/>
                </a:solidFill>
                <a:effectLst/>
                <a:latin typeface="Consolas" panose="020B0609020204030204" pitchFamily="49" charset="0"/>
              </a:rPr>
              <a:t>(</a:t>
            </a:r>
            <a:r>
              <a:rPr lang="en-US" sz="900" b="0" dirty="0">
                <a:solidFill>
                  <a:srgbClr val="9CDCFE"/>
                </a:solidFill>
                <a:effectLst/>
                <a:latin typeface="Consolas" panose="020B0609020204030204" pitchFamily="49" charset="0"/>
              </a:rPr>
              <a:t>__name__</a:t>
            </a:r>
            <a:r>
              <a:rPr lang="en-US" sz="900" b="0" dirty="0">
                <a:solidFill>
                  <a:srgbClr val="CCCCCC"/>
                </a:solidFill>
                <a:effectLst/>
                <a:latin typeface="Consolas" panose="020B0609020204030204" pitchFamily="49" charset="0"/>
              </a:rPr>
              <a:t>)</a:t>
            </a:r>
          </a:p>
          <a:p>
            <a:pPr>
              <a:buNone/>
            </a:pPr>
            <a:r>
              <a:rPr lang="en-US" sz="900" b="0" dirty="0" err="1">
                <a:solidFill>
                  <a:srgbClr val="4EC9B0"/>
                </a:solidFill>
                <a:effectLst/>
                <a:latin typeface="Consolas" panose="020B0609020204030204" pitchFamily="49" charset="0"/>
              </a:rPr>
              <a:t>logging</a:t>
            </a:r>
            <a:r>
              <a:rPr lang="en-US" sz="900" b="0" dirty="0" err="1">
                <a:solidFill>
                  <a:srgbClr val="CCCCCC"/>
                </a:solidFill>
                <a:effectLst/>
                <a:latin typeface="Consolas" panose="020B0609020204030204" pitchFamily="49" charset="0"/>
              </a:rPr>
              <a:t>.</a:t>
            </a:r>
            <a:r>
              <a:rPr lang="en-US" sz="900" b="0" dirty="0" err="1">
                <a:solidFill>
                  <a:srgbClr val="DCDCAA"/>
                </a:solidFill>
                <a:effectLst/>
                <a:latin typeface="Consolas" panose="020B0609020204030204" pitchFamily="49" charset="0"/>
              </a:rPr>
              <a:t>basicConfig</a:t>
            </a:r>
            <a:r>
              <a:rPr lang="en-US" sz="900" b="0" dirty="0">
                <a:solidFill>
                  <a:srgbClr val="CCCCCC"/>
                </a:solidFill>
                <a:effectLst/>
                <a:latin typeface="Consolas" panose="020B0609020204030204" pitchFamily="49" charset="0"/>
              </a:rPr>
              <a:t>(</a:t>
            </a:r>
            <a:r>
              <a:rPr lang="en-US" sz="900" b="0" dirty="0">
                <a:solidFill>
                  <a:srgbClr val="9CDCFE"/>
                </a:solidFill>
                <a:effectLst/>
                <a:latin typeface="Consolas" panose="020B0609020204030204" pitchFamily="49" charset="0"/>
              </a:rPr>
              <a:t>level</a:t>
            </a:r>
            <a:r>
              <a:rPr lang="en-US" sz="900" b="0" dirty="0">
                <a:solidFill>
                  <a:srgbClr val="D4D4D4"/>
                </a:solidFill>
                <a:effectLst/>
                <a:latin typeface="Consolas" panose="020B0609020204030204" pitchFamily="49" charset="0"/>
              </a:rPr>
              <a:t>=</a:t>
            </a:r>
            <a:r>
              <a:rPr lang="en-US" sz="900" b="0" dirty="0">
                <a:solidFill>
                  <a:srgbClr val="4EC9B0"/>
                </a:solidFill>
                <a:effectLst/>
                <a:latin typeface="Consolas" panose="020B0609020204030204" pitchFamily="49" charset="0"/>
              </a:rPr>
              <a:t>logging</a:t>
            </a:r>
            <a:r>
              <a:rPr lang="en-US" sz="900" b="0" dirty="0">
                <a:solidFill>
                  <a:srgbClr val="CCCCCC"/>
                </a:solidFill>
                <a:effectLst/>
                <a:latin typeface="Consolas" panose="020B0609020204030204" pitchFamily="49" charset="0"/>
              </a:rPr>
              <a:t>.</a:t>
            </a:r>
            <a:r>
              <a:rPr lang="en-US" sz="900" b="0" dirty="0">
                <a:solidFill>
                  <a:srgbClr val="9CDCFE"/>
                </a:solidFill>
                <a:effectLst/>
                <a:latin typeface="Consolas" panose="020B0609020204030204" pitchFamily="49" charset="0"/>
              </a:rPr>
              <a:t>INFO</a:t>
            </a:r>
            <a:r>
              <a:rPr lang="en-US" sz="900" b="0" dirty="0">
                <a:solidFill>
                  <a:srgbClr val="CCCCCC"/>
                </a:solidFill>
                <a:effectLst/>
                <a:latin typeface="Consolas" panose="020B0609020204030204" pitchFamily="49" charset="0"/>
              </a:rPr>
              <a:t>)</a:t>
            </a:r>
          </a:p>
          <a:p>
            <a:pPr>
              <a:buNone/>
            </a:pPr>
            <a:r>
              <a:rPr lang="en-US" sz="900" b="0" dirty="0">
                <a:solidFill>
                  <a:srgbClr val="9CDCFE"/>
                </a:solidFill>
                <a:effectLst/>
                <a:latin typeface="Consolas" panose="020B0609020204030204" pitchFamily="49" charset="0"/>
              </a:rPr>
              <a:t>logger</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err="1">
                <a:solidFill>
                  <a:srgbClr val="4EC9B0"/>
                </a:solidFill>
                <a:effectLst/>
                <a:latin typeface="Consolas" panose="020B0609020204030204" pitchFamily="49" charset="0"/>
              </a:rPr>
              <a:t>logging</a:t>
            </a:r>
            <a:r>
              <a:rPr lang="en-US" sz="900" b="0" dirty="0" err="1">
                <a:solidFill>
                  <a:srgbClr val="CCCCCC"/>
                </a:solidFill>
                <a:effectLst/>
                <a:latin typeface="Consolas" panose="020B0609020204030204" pitchFamily="49" charset="0"/>
              </a:rPr>
              <a:t>.</a:t>
            </a:r>
            <a:r>
              <a:rPr lang="en-US" sz="900" b="0" dirty="0" err="1">
                <a:solidFill>
                  <a:srgbClr val="DCDCAA"/>
                </a:solidFill>
                <a:effectLst/>
                <a:latin typeface="Consolas" panose="020B0609020204030204" pitchFamily="49" charset="0"/>
              </a:rPr>
              <a:t>getLogger</a:t>
            </a:r>
            <a:r>
              <a:rPr lang="en-US" sz="900" b="0" dirty="0">
                <a:solidFill>
                  <a:srgbClr val="CCCCCC"/>
                </a:solidFill>
                <a:effectLst/>
                <a:latin typeface="Consolas" panose="020B0609020204030204" pitchFamily="49" charset="0"/>
              </a:rPr>
              <a:t>(</a:t>
            </a:r>
            <a:r>
              <a:rPr lang="en-US" sz="900" b="0" dirty="0">
                <a:solidFill>
                  <a:srgbClr val="9CDCFE"/>
                </a:solidFill>
                <a:effectLst/>
                <a:latin typeface="Consolas" panose="020B0609020204030204" pitchFamily="49" charset="0"/>
              </a:rPr>
              <a:t>__name__</a:t>
            </a:r>
            <a:r>
              <a:rPr lang="en-US" sz="900" b="0" dirty="0">
                <a:solidFill>
                  <a:srgbClr val="CCCCCC"/>
                </a:solidFill>
                <a:effectLst/>
                <a:latin typeface="Consolas" panose="020B0609020204030204" pitchFamily="49" charset="0"/>
              </a:rPr>
              <a:t>)</a:t>
            </a:r>
          </a:p>
          <a:p>
            <a:pPr>
              <a:buNone/>
            </a:pPr>
            <a:br>
              <a:rPr lang="en-US" sz="900" b="0" dirty="0">
                <a:solidFill>
                  <a:srgbClr val="CCCCCC"/>
                </a:solidFill>
                <a:effectLst/>
                <a:latin typeface="Consolas" panose="020B0609020204030204" pitchFamily="49" charset="0"/>
              </a:rPr>
            </a:br>
            <a:r>
              <a:rPr lang="en-US" sz="900" b="0" dirty="0">
                <a:solidFill>
                  <a:srgbClr val="DCDCAA"/>
                </a:solidFill>
                <a:effectLst/>
                <a:latin typeface="Consolas" panose="020B0609020204030204" pitchFamily="49" charset="0"/>
              </a:rPr>
              <a:t>@</a:t>
            </a:r>
            <a:r>
              <a:rPr lang="en-US" sz="900" b="0" dirty="0">
                <a:solidFill>
                  <a:srgbClr val="9CDCFE"/>
                </a:solidFill>
                <a:effectLst/>
                <a:latin typeface="Consolas" panose="020B0609020204030204" pitchFamily="49" charset="0"/>
              </a:rPr>
              <a:t>app</a:t>
            </a:r>
            <a:r>
              <a:rPr lang="en-US" sz="900" b="0" dirty="0">
                <a:solidFill>
                  <a:srgbClr val="DCDCAA"/>
                </a:solidFill>
                <a:effectLst/>
                <a:latin typeface="Consolas" panose="020B0609020204030204" pitchFamily="49" charset="0"/>
              </a:rPr>
              <a:t>.route</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"/rolldice"</a:t>
            </a:r>
            <a:r>
              <a:rPr lang="en-US" sz="900" b="0" dirty="0">
                <a:solidFill>
                  <a:srgbClr val="CCCCCC"/>
                </a:solidFill>
                <a:effectLst/>
                <a:latin typeface="Consolas" panose="020B0609020204030204" pitchFamily="49" charset="0"/>
              </a:rPr>
              <a:t>)</a:t>
            </a:r>
          </a:p>
          <a:p>
            <a:pPr>
              <a:buNone/>
            </a:pPr>
            <a:r>
              <a:rPr lang="en-US" sz="900" b="0" dirty="0">
                <a:solidFill>
                  <a:srgbClr val="569CD6"/>
                </a:solidFill>
                <a:effectLst/>
                <a:latin typeface="Consolas" panose="020B0609020204030204" pitchFamily="49" charset="0"/>
              </a:rPr>
              <a:t>def</a:t>
            </a:r>
            <a:r>
              <a:rPr lang="en-US" sz="900" b="0" dirty="0">
                <a:solidFill>
                  <a:srgbClr val="CCCCCC"/>
                </a:solidFill>
                <a:effectLst/>
                <a:latin typeface="Consolas" panose="020B0609020204030204" pitchFamily="49" charset="0"/>
              </a:rPr>
              <a:t> </a:t>
            </a:r>
            <a:r>
              <a:rPr lang="en-US" sz="900" b="0" dirty="0" err="1">
                <a:solidFill>
                  <a:srgbClr val="DCDCAA"/>
                </a:solidFill>
                <a:effectLst/>
                <a:latin typeface="Consolas" panose="020B0609020204030204" pitchFamily="49" charset="0"/>
              </a:rPr>
              <a:t>roll_dice</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a:solidFill>
                  <a:srgbClr val="6A9955"/>
                </a:solidFill>
                <a:effectLst/>
                <a:latin typeface="Consolas" panose="020B0609020204030204" pitchFamily="49" charset="0"/>
              </a:rPr>
              <a:t># This creates a new span that's the child of the current one</a:t>
            </a:r>
            <a:endParaRPr lang="en-US" sz="900" b="0" dirty="0">
              <a:solidFill>
                <a:srgbClr val="CCCCCC"/>
              </a:solidFill>
              <a:effectLst/>
              <a:latin typeface="Consolas" panose="020B0609020204030204" pitchFamily="49" charset="0"/>
            </a:endParaRPr>
          </a:p>
          <a:p>
            <a:pPr>
              <a:buNone/>
            </a:pP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with</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tracer</a:t>
            </a:r>
            <a:r>
              <a:rPr lang="en-US" sz="900" b="0" dirty="0" err="1">
                <a:solidFill>
                  <a:srgbClr val="CCCCCC"/>
                </a:solidFill>
                <a:effectLst/>
                <a:latin typeface="Consolas" panose="020B0609020204030204" pitchFamily="49" charset="0"/>
              </a:rPr>
              <a:t>.</a:t>
            </a:r>
            <a:r>
              <a:rPr lang="en-US" sz="900" b="0" dirty="0" err="1">
                <a:solidFill>
                  <a:srgbClr val="DCDCAA"/>
                </a:solidFill>
                <a:effectLst/>
                <a:latin typeface="Consolas" panose="020B0609020204030204" pitchFamily="49" charset="0"/>
              </a:rPr>
              <a:t>start_as_current_span</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"roll"</a:t>
            </a: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as</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roll_span</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player</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request</a:t>
            </a:r>
            <a:r>
              <a:rPr lang="en-US" sz="900" b="0" dirty="0" err="1">
                <a:solidFill>
                  <a:srgbClr val="CCCCCC"/>
                </a:solidFill>
                <a:effectLst/>
                <a:latin typeface="Consolas" panose="020B0609020204030204" pitchFamily="49" charset="0"/>
              </a:rPr>
              <a:t>.</a:t>
            </a:r>
            <a:r>
              <a:rPr lang="en-US" sz="900" b="0" dirty="0" err="1">
                <a:solidFill>
                  <a:srgbClr val="9CDCFE"/>
                </a:solidFill>
                <a:effectLst/>
                <a:latin typeface="Consolas" panose="020B0609020204030204" pitchFamily="49" charset="0"/>
              </a:rPr>
              <a:t>args</a:t>
            </a:r>
            <a:r>
              <a:rPr lang="en-US" sz="900" b="0" dirty="0" err="1">
                <a:solidFill>
                  <a:srgbClr val="CCCCCC"/>
                </a:solidFill>
                <a:effectLst/>
                <a:latin typeface="Consolas" panose="020B0609020204030204" pitchFamily="49" charset="0"/>
              </a:rPr>
              <a:t>.</a:t>
            </a:r>
            <a:r>
              <a:rPr lang="en-US" sz="900" b="0" dirty="0" err="1">
                <a:solidFill>
                  <a:srgbClr val="DCDCAA"/>
                </a:solidFill>
                <a:effectLst/>
                <a:latin typeface="Consolas" panose="020B0609020204030204" pitchFamily="49" charset="0"/>
              </a:rPr>
              <a:t>get</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'player'</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default</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569CD6"/>
                </a:solidFill>
                <a:effectLst/>
                <a:latin typeface="Consolas" panose="020B0609020204030204" pitchFamily="49" charset="0"/>
              </a:rPr>
              <a:t>None</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type</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4EC9B0"/>
                </a:solidFill>
                <a:effectLst/>
                <a:latin typeface="Consolas" panose="020B0609020204030204" pitchFamily="49" charset="0"/>
              </a:rPr>
              <a:t>str</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result</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4EC9B0"/>
                </a:solidFill>
                <a:effectLst/>
                <a:latin typeface="Consolas" panose="020B0609020204030204" pitchFamily="49" charset="0"/>
              </a:rPr>
              <a:t>str</a:t>
            </a:r>
            <a:r>
              <a:rPr lang="en-US" sz="900" b="0" dirty="0">
                <a:solidFill>
                  <a:srgbClr val="CCCCCC"/>
                </a:solidFill>
                <a:effectLst/>
                <a:latin typeface="Consolas" panose="020B0609020204030204" pitchFamily="49" charset="0"/>
              </a:rPr>
              <a:t>(</a:t>
            </a:r>
            <a:r>
              <a:rPr lang="en-US" sz="900" b="0" dirty="0">
                <a:solidFill>
                  <a:srgbClr val="DCDCAA"/>
                </a:solidFill>
                <a:effectLst/>
                <a:latin typeface="Consolas" panose="020B0609020204030204" pitchFamily="49" charset="0"/>
              </a:rPr>
              <a:t>roll</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roll_span</a:t>
            </a:r>
            <a:r>
              <a:rPr lang="en-US" sz="900" b="0" dirty="0" err="1">
                <a:solidFill>
                  <a:srgbClr val="CCCCCC"/>
                </a:solidFill>
                <a:effectLst/>
                <a:latin typeface="Consolas" panose="020B0609020204030204" pitchFamily="49" charset="0"/>
              </a:rPr>
              <a:t>.</a:t>
            </a:r>
            <a:r>
              <a:rPr lang="en-US" sz="900" b="0" dirty="0" err="1">
                <a:solidFill>
                  <a:srgbClr val="DCDCAA"/>
                </a:solidFill>
                <a:effectLst/>
                <a:latin typeface="Consolas" panose="020B0609020204030204" pitchFamily="49" charset="0"/>
              </a:rPr>
              <a:t>set_attribute</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roll.value</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result</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a:solidFill>
                  <a:srgbClr val="6A9955"/>
                </a:solidFill>
                <a:effectLst/>
                <a:latin typeface="Consolas" panose="020B0609020204030204" pitchFamily="49" charset="0"/>
              </a:rPr>
              <a:t># This adds 1 to the counter for the given roll value</a:t>
            </a:r>
            <a:endParaRPr lang="en-US" sz="900" b="0" dirty="0">
              <a:solidFill>
                <a:srgbClr val="CCCCCC"/>
              </a:solidFill>
              <a:effectLst/>
              <a:latin typeface="Consolas" panose="020B0609020204030204" pitchFamily="49" charset="0"/>
            </a:endParaRPr>
          </a:p>
          <a:p>
            <a:pPr>
              <a:buNone/>
            </a:pP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roll_counter</a:t>
            </a:r>
            <a:r>
              <a:rPr lang="en-US" sz="900" b="0" dirty="0" err="1">
                <a:solidFill>
                  <a:srgbClr val="CCCCCC"/>
                </a:solidFill>
                <a:effectLst/>
                <a:latin typeface="Consolas" panose="020B0609020204030204" pitchFamily="49" charset="0"/>
              </a:rPr>
              <a:t>.</a:t>
            </a:r>
            <a:r>
              <a:rPr lang="en-US" sz="900" b="0" dirty="0" err="1">
                <a:solidFill>
                  <a:srgbClr val="DCDCAA"/>
                </a:solidFill>
                <a:effectLst/>
                <a:latin typeface="Consolas" panose="020B0609020204030204" pitchFamily="49" charset="0"/>
              </a:rPr>
              <a:t>add</a:t>
            </a:r>
            <a:r>
              <a:rPr lang="en-US" sz="900" b="0" dirty="0">
                <a:solidFill>
                  <a:srgbClr val="CCCCCC"/>
                </a:solidFill>
                <a:effectLst/>
                <a:latin typeface="Consolas" panose="020B0609020204030204" pitchFamily="49" charset="0"/>
              </a:rPr>
              <a:t>(</a:t>
            </a:r>
            <a:r>
              <a:rPr lang="en-US" sz="900" b="0" dirty="0">
                <a:solidFill>
                  <a:srgbClr val="B5CEA8"/>
                </a:solidFill>
                <a:effectLst/>
                <a:latin typeface="Consolas" panose="020B0609020204030204" pitchFamily="49" charset="0"/>
              </a:rPr>
              <a:t>1</a:t>
            </a:r>
            <a:r>
              <a:rPr lang="en-US" sz="900" b="0" dirty="0">
                <a:solidFill>
                  <a:srgbClr val="CCCCCC"/>
                </a:solidFill>
                <a:effectLst/>
                <a:latin typeface="Consolas" panose="020B0609020204030204" pitchFamily="49" charset="0"/>
              </a:rPr>
              <a:t>, {</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roll.value</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result</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if</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player</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logger</a:t>
            </a:r>
            <a:r>
              <a:rPr lang="en-US" sz="900" b="0" dirty="0" err="1">
                <a:solidFill>
                  <a:srgbClr val="CCCCCC"/>
                </a:solidFill>
                <a:effectLst/>
                <a:latin typeface="Consolas" panose="020B0609020204030204" pitchFamily="49" charset="0"/>
              </a:rPr>
              <a:t>.</a:t>
            </a:r>
            <a:r>
              <a:rPr lang="en-US" sz="900" b="0" dirty="0" err="1">
                <a:solidFill>
                  <a:srgbClr val="DCDCAA"/>
                </a:solidFill>
                <a:effectLst/>
                <a:latin typeface="Consolas" panose="020B0609020204030204" pitchFamily="49" charset="0"/>
              </a:rPr>
              <a:t>warn</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a:t>
            </a:r>
            <a:r>
              <a:rPr lang="en-US" sz="900" b="0" dirty="0">
                <a:solidFill>
                  <a:srgbClr val="569CD6"/>
                </a:solidFill>
                <a:effectLst/>
                <a:latin typeface="Consolas" panose="020B0609020204030204" pitchFamily="49" charset="0"/>
              </a:rPr>
              <a:t>%s</a:t>
            </a:r>
            <a:r>
              <a:rPr lang="en-US" sz="900" b="0" dirty="0">
                <a:solidFill>
                  <a:srgbClr val="CE9178"/>
                </a:solidFill>
                <a:effectLst/>
                <a:latin typeface="Consolas" panose="020B0609020204030204" pitchFamily="49" charset="0"/>
              </a:rPr>
              <a:t> is rolling the dice: </a:t>
            </a:r>
            <a:r>
              <a:rPr lang="en-US" sz="900" b="0" dirty="0">
                <a:solidFill>
                  <a:srgbClr val="569CD6"/>
                </a:solidFill>
                <a:effectLst/>
                <a:latin typeface="Consolas" panose="020B0609020204030204" pitchFamily="49" charset="0"/>
              </a:rPr>
              <a:t>%s</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player</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result</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else</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logger</a:t>
            </a:r>
            <a:r>
              <a:rPr lang="en-US" sz="900" b="0" dirty="0" err="1">
                <a:solidFill>
                  <a:srgbClr val="CCCCCC"/>
                </a:solidFill>
                <a:effectLst/>
                <a:latin typeface="Consolas" panose="020B0609020204030204" pitchFamily="49" charset="0"/>
              </a:rPr>
              <a:t>.</a:t>
            </a:r>
            <a:r>
              <a:rPr lang="en-US" sz="900" b="0" dirty="0" err="1">
                <a:solidFill>
                  <a:srgbClr val="DCDCAA"/>
                </a:solidFill>
                <a:effectLst/>
                <a:latin typeface="Consolas" panose="020B0609020204030204" pitchFamily="49" charset="0"/>
              </a:rPr>
              <a:t>warn</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"Anonymous player is rolling the dice: </a:t>
            </a:r>
            <a:r>
              <a:rPr lang="en-US" sz="900" b="0" dirty="0">
                <a:solidFill>
                  <a:srgbClr val="569CD6"/>
                </a:solidFill>
                <a:effectLst/>
                <a:latin typeface="Consolas" panose="020B0609020204030204" pitchFamily="49" charset="0"/>
              </a:rPr>
              <a:t>%s</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result</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return</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result</a:t>
            </a:r>
            <a:br>
              <a:rPr lang="en-US" sz="900" b="0" dirty="0">
                <a:solidFill>
                  <a:srgbClr val="CCCCCC"/>
                </a:solidFill>
                <a:effectLst/>
                <a:latin typeface="Consolas" panose="020B0609020204030204" pitchFamily="49" charset="0"/>
              </a:rPr>
            </a:br>
            <a:endParaRPr lang="en-US" sz="900" b="0" dirty="0">
              <a:solidFill>
                <a:srgbClr val="CCCCCC"/>
              </a:solidFill>
              <a:effectLst/>
              <a:latin typeface="Consolas" panose="020B0609020204030204" pitchFamily="49" charset="0"/>
            </a:endParaRPr>
          </a:p>
          <a:p>
            <a:pPr>
              <a:buNone/>
            </a:pPr>
            <a:r>
              <a:rPr lang="en-US" sz="900" b="0" dirty="0">
                <a:solidFill>
                  <a:srgbClr val="569CD6"/>
                </a:solidFill>
                <a:effectLst/>
                <a:latin typeface="Consolas" panose="020B0609020204030204" pitchFamily="49" charset="0"/>
              </a:rPr>
              <a:t>def</a:t>
            </a:r>
            <a:r>
              <a:rPr lang="en-US" sz="900" b="0" dirty="0">
                <a:solidFill>
                  <a:srgbClr val="CCCCCC"/>
                </a:solidFill>
                <a:effectLst/>
                <a:latin typeface="Consolas" panose="020B0609020204030204" pitchFamily="49" charset="0"/>
              </a:rPr>
              <a:t> </a:t>
            </a:r>
            <a:r>
              <a:rPr lang="en-US" sz="900" b="0" dirty="0">
                <a:solidFill>
                  <a:srgbClr val="DCDCAA"/>
                </a:solidFill>
                <a:effectLst/>
                <a:latin typeface="Consolas" panose="020B0609020204030204" pitchFamily="49" charset="0"/>
              </a:rPr>
              <a:t>roll</a:t>
            </a:r>
            <a:r>
              <a:rPr lang="en-US" sz="900" b="0" dirty="0">
                <a:solidFill>
                  <a:srgbClr val="CCCCCC"/>
                </a:solidFill>
                <a:effectLst/>
                <a:latin typeface="Consolas" panose="020B0609020204030204" pitchFamily="49" charset="0"/>
              </a:rPr>
              <a:t>():</a:t>
            </a:r>
          </a:p>
          <a:p>
            <a:pPr>
              <a:buNone/>
            </a:pP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return</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randint</a:t>
            </a:r>
            <a:r>
              <a:rPr lang="en-US" sz="900" b="0" dirty="0">
                <a:solidFill>
                  <a:srgbClr val="CCCCCC"/>
                </a:solidFill>
                <a:effectLst/>
                <a:latin typeface="Consolas" panose="020B0609020204030204" pitchFamily="49" charset="0"/>
              </a:rPr>
              <a:t>(</a:t>
            </a:r>
            <a:r>
              <a:rPr lang="en-US" sz="900" b="0" dirty="0">
                <a:solidFill>
                  <a:srgbClr val="B5CEA8"/>
                </a:solidFill>
                <a:effectLst/>
                <a:latin typeface="Consolas" panose="020B0609020204030204" pitchFamily="49" charset="0"/>
              </a:rPr>
              <a:t>1</a:t>
            </a:r>
            <a:r>
              <a:rPr lang="en-US" sz="900" b="0" dirty="0">
                <a:solidFill>
                  <a:srgbClr val="CCCCCC"/>
                </a:solidFill>
                <a:effectLst/>
                <a:latin typeface="Consolas" panose="020B0609020204030204" pitchFamily="49" charset="0"/>
              </a:rPr>
              <a:t>, </a:t>
            </a:r>
            <a:r>
              <a:rPr lang="en-US" sz="900" b="0" dirty="0">
                <a:solidFill>
                  <a:srgbClr val="B5CEA8"/>
                </a:solidFill>
                <a:effectLst/>
                <a:latin typeface="Consolas" panose="020B0609020204030204" pitchFamily="49" charset="0"/>
              </a:rPr>
              <a:t>6</a:t>
            </a:r>
            <a:r>
              <a:rPr lang="en-US" sz="900" b="0" dirty="0">
                <a:solidFill>
                  <a:srgbClr val="CCCCCC"/>
                </a:solidFill>
                <a:effectLst/>
                <a:latin typeface="Consolas" panose="020B0609020204030204" pitchFamily="49" charset="0"/>
              </a:rPr>
              <a:t>)</a:t>
            </a:r>
          </a:p>
        </p:txBody>
      </p:sp>
      <p:sp>
        <p:nvSpPr>
          <p:cNvPr id="14" name="TextBox 13">
            <a:extLst>
              <a:ext uri="{FF2B5EF4-FFF2-40B4-BE49-F238E27FC236}">
                <a16:creationId xmlns:a16="http://schemas.microsoft.com/office/drawing/2014/main" id="{67350C7E-517F-4DA5-7EAE-EB8C97DEC1B3}"/>
              </a:ext>
            </a:extLst>
          </p:cNvPr>
          <p:cNvSpPr txBox="1"/>
          <p:nvPr/>
        </p:nvSpPr>
        <p:spPr>
          <a:xfrm>
            <a:off x="717135" y="2689831"/>
            <a:ext cx="4418012" cy="784830"/>
          </a:xfrm>
          <a:prstGeom prst="rect">
            <a:avLst/>
          </a:prstGeom>
          <a:solidFill>
            <a:schemeClr val="tx1">
              <a:lumMod val="85000"/>
              <a:lumOff val="15000"/>
            </a:schemeClr>
          </a:solidFill>
        </p:spPr>
        <p:txBody>
          <a:bodyPr wrap="square">
            <a:spAutoFit/>
          </a:bodyPr>
          <a:lstStyle/>
          <a:p>
            <a:pPr>
              <a:buNone/>
            </a:pPr>
            <a:r>
              <a:rPr lang="en-US" sz="900" b="0" dirty="0">
                <a:solidFill>
                  <a:srgbClr val="6A9955"/>
                </a:solidFill>
                <a:effectLst/>
                <a:latin typeface="Consolas" panose="020B0609020204030204" pitchFamily="49" charset="0"/>
              </a:rPr>
              <a:t>#!/bin/bash</a:t>
            </a:r>
            <a:endParaRPr lang="en-US" sz="900" b="0" dirty="0">
              <a:solidFill>
                <a:srgbClr val="CCCCCC"/>
              </a:solidFill>
              <a:effectLst/>
              <a:latin typeface="Consolas" panose="020B0609020204030204" pitchFamily="49" charset="0"/>
            </a:endParaRPr>
          </a:p>
          <a:p>
            <a:pPr>
              <a:buNone/>
            </a:pPr>
            <a:r>
              <a:rPr lang="en-US" sz="900" b="0" dirty="0">
                <a:solidFill>
                  <a:srgbClr val="DCDCAA"/>
                </a:solidFill>
                <a:effectLst/>
                <a:latin typeface="Consolas" panose="020B0609020204030204" pitchFamily="49" charset="0"/>
              </a:rPr>
              <a:t>source</a:t>
            </a:r>
            <a:r>
              <a:rPr lang="en-US" sz="900" b="0" dirty="0">
                <a:solidFill>
                  <a:srgbClr val="CCCCCC"/>
                </a:solidFill>
                <a:effectLst/>
                <a:latin typeface="Consolas" panose="020B0609020204030204" pitchFamily="49" charset="0"/>
              </a:rPr>
              <a:t> </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venv</a:t>
            </a:r>
            <a:r>
              <a:rPr lang="en-US" sz="900" b="0" dirty="0">
                <a:solidFill>
                  <a:srgbClr val="CE9178"/>
                </a:solidFill>
                <a:effectLst/>
                <a:latin typeface="Consolas" panose="020B0609020204030204" pitchFamily="49" charset="0"/>
              </a:rPr>
              <a:t>/bin/activate</a:t>
            </a:r>
            <a:endParaRPr lang="en-US" sz="900" b="0" dirty="0">
              <a:solidFill>
                <a:srgbClr val="CCCCCC"/>
              </a:solidFill>
              <a:effectLst/>
              <a:latin typeface="Consolas" panose="020B0609020204030204" pitchFamily="49" charset="0"/>
            </a:endParaRPr>
          </a:p>
          <a:p>
            <a:pPr>
              <a:buNone/>
            </a:pPr>
            <a:r>
              <a:rPr lang="en-US" sz="900" b="0" dirty="0">
                <a:solidFill>
                  <a:srgbClr val="569CD6"/>
                </a:solidFill>
                <a:effectLst/>
                <a:latin typeface="Consolas" panose="020B0609020204030204" pitchFamily="49" charset="0"/>
              </a:rPr>
              <a:t>export</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FLASK_APP</a:t>
            </a:r>
            <a:r>
              <a:rPr lang="en-US" sz="900" b="0" dirty="0">
                <a:solidFill>
                  <a:srgbClr val="D4D4D4"/>
                </a:solidFill>
                <a:effectLst/>
                <a:latin typeface="Consolas" panose="020B0609020204030204" pitchFamily="49" charset="0"/>
              </a:rPr>
              <a:t>=</a:t>
            </a:r>
            <a:r>
              <a:rPr lang="en-US" sz="900" b="0" dirty="0" err="1">
                <a:solidFill>
                  <a:srgbClr val="9CDCFE"/>
                </a:solidFill>
                <a:effectLst/>
                <a:latin typeface="Consolas" panose="020B0609020204030204" pitchFamily="49" charset="0"/>
              </a:rPr>
              <a:t>app_instrumented_metrics</a:t>
            </a:r>
            <a:endParaRPr lang="en-US" sz="900" b="0" dirty="0">
              <a:solidFill>
                <a:srgbClr val="CCCCCC"/>
              </a:solidFill>
              <a:effectLst/>
              <a:latin typeface="Consolas" panose="020B0609020204030204" pitchFamily="49" charset="0"/>
            </a:endParaRPr>
          </a:p>
          <a:p>
            <a:pPr>
              <a:buNone/>
            </a:pPr>
            <a:r>
              <a:rPr lang="en-US" sz="900" b="0" dirty="0">
                <a:solidFill>
                  <a:srgbClr val="569CD6"/>
                </a:solidFill>
                <a:effectLst/>
                <a:latin typeface="Consolas" panose="020B0609020204030204" pitchFamily="49" charset="0"/>
              </a:rPr>
              <a:t>export</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OTEL_PYTHON_LOGGING_AUTO_INSTRUMENTATION_ENABLED</a:t>
            </a:r>
            <a:r>
              <a:rPr lang="en-US" sz="900" b="0" dirty="0">
                <a:solidFill>
                  <a:srgbClr val="D4D4D4"/>
                </a:solidFill>
                <a:effectLst/>
                <a:latin typeface="Consolas" panose="020B0609020204030204" pitchFamily="49" charset="0"/>
              </a:rPr>
              <a:t>=</a:t>
            </a:r>
            <a:r>
              <a:rPr lang="en-US" sz="900" b="0" dirty="0">
                <a:solidFill>
                  <a:srgbClr val="9CDCFE"/>
                </a:solidFill>
                <a:effectLst/>
                <a:latin typeface="Consolas" panose="020B0609020204030204" pitchFamily="49" charset="0"/>
              </a:rPr>
              <a:t>true</a:t>
            </a:r>
            <a:endParaRPr lang="en-US" sz="900" b="0" dirty="0">
              <a:solidFill>
                <a:srgbClr val="CCCCCC"/>
              </a:solidFill>
              <a:effectLst/>
              <a:latin typeface="Consolas" panose="020B0609020204030204" pitchFamily="49" charset="0"/>
            </a:endParaRPr>
          </a:p>
          <a:p>
            <a:pPr>
              <a:buNone/>
            </a:pPr>
            <a:r>
              <a:rPr lang="en-US" sz="900" b="0" dirty="0" err="1">
                <a:solidFill>
                  <a:srgbClr val="DCDCAA"/>
                </a:solidFill>
                <a:effectLst/>
                <a:latin typeface="Consolas" panose="020B0609020204030204" pitchFamily="49" charset="0"/>
              </a:rPr>
              <a:t>opentelemetry</a:t>
            </a:r>
            <a:r>
              <a:rPr lang="en-US" sz="900" b="0" dirty="0">
                <a:solidFill>
                  <a:srgbClr val="DCDCAA"/>
                </a:solidFill>
                <a:effectLst/>
                <a:latin typeface="Consolas" panose="020B0609020204030204" pitchFamily="49" charset="0"/>
              </a:rPr>
              <a:t>-instrument</a:t>
            </a:r>
            <a:r>
              <a:rPr lang="en-US" sz="900" b="0" dirty="0">
                <a:solidFill>
                  <a:srgbClr val="CCCCCC"/>
                </a:solidFill>
                <a:effectLst/>
                <a:latin typeface="Consolas" panose="020B0609020204030204" pitchFamily="49" charset="0"/>
              </a:rPr>
              <a:t> </a:t>
            </a:r>
            <a:r>
              <a:rPr lang="en-US" sz="900" b="0" dirty="0">
                <a:solidFill>
                  <a:srgbClr val="569CD6"/>
                </a:solidFill>
                <a:effectLst/>
                <a:latin typeface="Consolas" panose="020B0609020204030204" pitchFamily="49" charset="0"/>
              </a:rPr>
              <a:t>--</a:t>
            </a:r>
            <a:r>
              <a:rPr lang="en-US" sz="900" b="0" dirty="0" err="1">
                <a:solidFill>
                  <a:srgbClr val="569CD6"/>
                </a:solidFill>
                <a:effectLst/>
                <a:latin typeface="Consolas" panose="020B0609020204030204" pitchFamily="49" charset="0"/>
              </a:rPr>
              <a:t>logs_exporter</a:t>
            </a:r>
            <a:r>
              <a:rPr lang="en-US" sz="900" b="0" dirty="0">
                <a:solidFill>
                  <a:srgbClr val="CCCCCC"/>
                </a:solidFill>
                <a:effectLst/>
                <a:latin typeface="Consolas" panose="020B0609020204030204" pitchFamily="49" charset="0"/>
              </a:rPr>
              <a:t> </a:t>
            </a:r>
            <a:r>
              <a:rPr lang="en-US" sz="900" b="0" dirty="0" err="1">
                <a:solidFill>
                  <a:srgbClr val="CE9178"/>
                </a:solidFill>
                <a:effectLst/>
                <a:latin typeface="Consolas" panose="020B0609020204030204" pitchFamily="49" charset="0"/>
              </a:rPr>
              <a:t>otlp</a:t>
            </a:r>
            <a:r>
              <a:rPr lang="en-US" sz="900" b="0" dirty="0">
                <a:solidFill>
                  <a:srgbClr val="CCCCCC"/>
                </a:solidFill>
                <a:effectLst/>
                <a:latin typeface="Consolas" panose="020B0609020204030204" pitchFamily="49" charset="0"/>
              </a:rPr>
              <a:t> </a:t>
            </a:r>
            <a:r>
              <a:rPr lang="en-US" sz="900" b="0" dirty="0">
                <a:solidFill>
                  <a:srgbClr val="CE9178"/>
                </a:solidFill>
                <a:effectLst/>
                <a:latin typeface="Consolas" panose="020B0609020204030204" pitchFamily="49" charset="0"/>
              </a:rPr>
              <a:t>flask</a:t>
            </a:r>
            <a:r>
              <a:rPr lang="en-US" sz="900" b="0" dirty="0">
                <a:solidFill>
                  <a:srgbClr val="CCCCCC"/>
                </a:solidFill>
                <a:effectLst/>
                <a:latin typeface="Consolas" panose="020B0609020204030204" pitchFamily="49" charset="0"/>
              </a:rPr>
              <a:t> </a:t>
            </a:r>
            <a:r>
              <a:rPr lang="en-US" sz="900" b="0" dirty="0">
                <a:solidFill>
                  <a:srgbClr val="CE9178"/>
                </a:solidFill>
                <a:effectLst/>
                <a:latin typeface="Consolas" panose="020B0609020204030204" pitchFamily="49" charset="0"/>
              </a:rPr>
              <a:t>run</a:t>
            </a:r>
            <a:r>
              <a:rPr lang="en-US" sz="900" b="0" dirty="0">
                <a:solidFill>
                  <a:srgbClr val="CCCCCC"/>
                </a:solidFill>
                <a:effectLst/>
                <a:latin typeface="Consolas" panose="020B0609020204030204" pitchFamily="49" charset="0"/>
              </a:rPr>
              <a:t> </a:t>
            </a:r>
            <a:r>
              <a:rPr lang="en-US" sz="900" b="0" dirty="0">
                <a:solidFill>
                  <a:srgbClr val="569CD6"/>
                </a:solidFill>
                <a:effectLst/>
                <a:latin typeface="Consolas" panose="020B0609020204030204" pitchFamily="49" charset="0"/>
              </a:rPr>
              <a:t>-p</a:t>
            </a:r>
            <a:r>
              <a:rPr lang="en-US" sz="900" b="0" dirty="0">
                <a:solidFill>
                  <a:srgbClr val="CCCCCC"/>
                </a:solidFill>
                <a:effectLst/>
                <a:latin typeface="Consolas" panose="020B0609020204030204" pitchFamily="49" charset="0"/>
              </a:rPr>
              <a:t> </a:t>
            </a:r>
            <a:r>
              <a:rPr lang="en-US" sz="900" b="0" dirty="0">
                <a:solidFill>
                  <a:srgbClr val="B5CEA8"/>
                </a:solidFill>
                <a:effectLst/>
                <a:latin typeface="Consolas" panose="020B0609020204030204" pitchFamily="49" charset="0"/>
              </a:rPr>
              <a:t>8080</a:t>
            </a:r>
            <a:endParaRPr lang="en-US" sz="900" b="0" dirty="0">
              <a:solidFill>
                <a:srgbClr val="CCCCCC"/>
              </a:solidFill>
              <a:effectLst/>
              <a:latin typeface="Consolas" panose="020B0609020204030204" pitchFamily="49" charset="0"/>
            </a:endParaRPr>
          </a:p>
        </p:txBody>
      </p:sp>
    </p:spTree>
    <p:extLst>
      <p:ext uri="{BB962C8B-B14F-4D97-AF65-F5344CB8AC3E}">
        <p14:creationId xmlns:p14="http://schemas.microsoft.com/office/powerpoint/2010/main" val="3902831490"/>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42E17A-BA09-CAF0-3257-CEC5CFDE122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98E70C2-613C-91A6-C10C-292B8747E359}"/>
              </a:ext>
            </a:extLst>
          </p:cNvPr>
          <p:cNvSpPr>
            <a:spLocks noGrp="1"/>
          </p:cNvSpPr>
          <p:nvPr>
            <p:ph type="title"/>
          </p:nvPr>
        </p:nvSpPr>
        <p:spPr/>
        <p:txBody>
          <a:bodyPr/>
          <a:lstStyle/>
          <a:p>
            <a:r>
              <a:rPr lang="en-US" dirty="0"/>
              <a:t>Telemetry Generation Approaches</a:t>
            </a:r>
          </a:p>
        </p:txBody>
      </p:sp>
      <p:sp>
        <p:nvSpPr>
          <p:cNvPr id="3" name="Text Placeholder 2">
            <a:extLst>
              <a:ext uri="{FF2B5EF4-FFF2-40B4-BE49-F238E27FC236}">
                <a16:creationId xmlns:a16="http://schemas.microsoft.com/office/drawing/2014/main" id="{DCE0C09C-CFDA-A1BA-C838-9E403252953F}"/>
              </a:ext>
            </a:extLst>
          </p:cNvPr>
          <p:cNvSpPr>
            <a:spLocks noGrp="1"/>
          </p:cNvSpPr>
          <p:nvPr>
            <p:ph type="body" sz="quarter" idx="11"/>
          </p:nvPr>
        </p:nvSpPr>
        <p:spPr/>
        <p:txBody>
          <a:bodyPr/>
          <a:lstStyle/>
          <a:p>
            <a:r>
              <a:rPr lang="en-US" dirty="0"/>
              <a:t>Telemetry collection can be agent-based, agentless, or both. Data can be pushed to collectors by instrumentation code or agents or observability backends can regularly scrape endpoints for data.</a:t>
            </a:r>
          </a:p>
        </p:txBody>
      </p:sp>
      <p:sp>
        <p:nvSpPr>
          <p:cNvPr id="4" name="TextBox 3">
            <a:extLst>
              <a:ext uri="{FF2B5EF4-FFF2-40B4-BE49-F238E27FC236}">
                <a16:creationId xmlns:a16="http://schemas.microsoft.com/office/drawing/2014/main" id="{50ADD6DD-E59F-ECD4-1EC7-AE23323DFF48}"/>
              </a:ext>
            </a:extLst>
          </p:cNvPr>
          <p:cNvSpPr txBox="1"/>
          <p:nvPr/>
        </p:nvSpPr>
        <p:spPr>
          <a:xfrm>
            <a:off x="6306458" y="1408941"/>
            <a:ext cx="4967037" cy="4741811"/>
          </a:xfrm>
          <a:prstGeom prst="rect">
            <a:avLst/>
          </a:prstGeom>
          <a:solidFill>
            <a:schemeClr val="tx1"/>
          </a:solidFill>
        </p:spPr>
        <p:txBody>
          <a:bodyPr wrap="square">
            <a:spAutoFit/>
          </a:bodyPr>
          <a:lstStyle/>
          <a:p>
            <a:pPr>
              <a:lnSpc>
                <a:spcPts val="1425"/>
              </a:lnSpc>
              <a:buNone/>
            </a:pPr>
            <a:r>
              <a:rPr lang="en-US" sz="900" b="0" dirty="0">
                <a:solidFill>
                  <a:srgbClr val="569CD6"/>
                </a:solidFill>
                <a:effectLst/>
                <a:latin typeface="Consolas" panose="020B0609020204030204" pitchFamily="49" charset="0"/>
              </a:rPr>
              <a:t>def</a:t>
            </a:r>
            <a:r>
              <a:rPr lang="en-US" sz="900" b="0" dirty="0">
                <a:solidFill>
                  <a:srgbClr val="CCCCCC"/>
                </a:solidFill>
                <a:effectLst/>
                <a:latin typeface="Consolas" panose="020B0609020204030204" pitchFamily="49" charset="0"/>
              </a:rPr>
              <a:t> </a:t>
            </a:r>
            <a:r>
              <a:rPr lang="en-US" sz="900" b="0" dirty="0" err="1">
                <a:solidFill>
                  <a:srgbClr val="DCDCAA"/>
                </a:solidFill>
                <a:effectLst/>
                <a:latin typeface="Consolas" panose="020B0609020204030204" pitchFamily="49" charset="0"/>
              </a:rPr>
              <a:t>process_input</a:t>
            </a:r>
            <a:r>
              <a:rPr lang="en-US" sz="900" b="0" dirty="0">
                <a:solidFill>
                  <a:srgbClr val="CCCCCC"/>
                </a:solidFill>
                <a:effectLst/>
                <a:latin typeface="Consolas" panose="020B0609020204030204" pitchFamily="49" charset="0"/>
              </a:rPr>
              <a:t>(</a:t>
            </a:r>
            <a:r>
              <a:rPr lang="en-US" sz="900" b="0" dirty="0">
                <a:solidFill>
                  <a:srgbClr val="9CDCFE"/>
                </a:solidFill>
                <a:effectLst/>
                <a:latin typeface="Consolas" panose="020B0609020204030204" pitchFamily="49" charset="0"/>
              </a:rPr>
              <a:t>self</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user_input</a:t>
            </a:r>
            <a:r>
              <a:rPr lang="en-US" sz="900" b="0" dirty="0">
                <a:solidFill>
                  <a:srgbClr val="CCCCCC"/>
                </a:solidFill>
                <a:effectLst/>
                <a:latin typeface="Consolas" panose="020B0609020204030204" pitchFamily="49" charset="0"/>
              </a:rPr>
              <a:t>: </a:t>
            </a:r>
            <a:r>
              <a:rPr lang="en-US" sz="900" b="0" dirty="0">
                <a:solidFill>
                  <a:srgbClr val="4EC9B0"/>
                </a:solidFill>
                <a:effectLst/>
                <a:latin typeface="Consolas" panose="020B0609020204030204" pitchFamily="49" charset="0"/>
              </a:rPr>
              <a:t>str</a:t>
            </a:r>
            <a:r>
              <a:rPr lang="en-US" sz="900" b="0" dirty="0">
                <a:solidFill>
                  <a:srgbClr val="CCCCCC"/>
                </a:solidFill>
                <a:effectLst/>
                <a:latin typeface="Consolas" panose="020B0609020204030204" pitchFamily="49" charset="0"/>
              </a:rPr>
              <a:t>) -&gt; </a:t>
            </a:r>
            <a:r>
              <a:rPr lang="en-US" sz="900" b="0" dirty="0">
                <a:solidFill>
                  <a:srgbClr val="4EC9B0"/>
                </a:solidFill>
                <a:effectLst/>
                <a:latin typeface="Consolas" panose="020B0609020204030204" pitchFamily="49" charset="0"/>
              </a:rPr>
              <a:t>str</a:t>
            </a:r>
            <a:r>
              <a:rPr lang="en-US" sz="900" b="0" dirty="0">
                <a:solidFill>
                  <a:srgbClr val="CCCCCC"/>
                </a:solidFill>
                <a:effectLst/>
                <a:latin typeface="Consolas" panose="020B0609020204030204" pitchFamily="49" charset="0"/>
              </a:rPr>
              <a:t>:</a:t>
            </a: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6A9955"/>
                </a:solidFill>
                <a:effectLst/>
                <a:latin typeface="Consolas" panose="020B0609020204030204" pitchFamily="49" charset="0"/>
              </a:rPr>
              <a:t># Log user input</a:t>
            </a:r>
            <a:endParaRPr lang="en-US" sz="900" b="0" dirty="0">
              <a:solidFill>
                <a:srgbClr val="CCCCCC"/>
              </a:solidFill>
              <a:effectLst/>
              <a:latin typeface="Consolas" panose="020B0609020204030204" pitchFamily="49" charset="0"/>
            </a:endParaRPr>
          </a:p>
          <a:p>
            <a:pPr>
              <a:lnSpc>
                <a:spcPts val="1425"/>
              </a:lnSpc>
              <a:buNone/>
            </a:pP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self</a:t>
            </a:r>
            <a:r>
              <a:rPr lang="en-US" sz="900" b="0" dirty="0" err="1">
                <a:solidFill>
                  <a:srgbClr val="CCCCCC"/>
                </a:solidFill>
                <a:effectLst/>
                <a:latin typeface="Consolas" panose="020B0609020204030204" pitchFamily="49" charset="0"/>
              </a:rPr>
              <a:t>.instrumentation.log_event</a:t>
            </a:r>
            <a:r>
              <a:rPr lang="en-US" sz="900" b="0" dirty="0">
                <a:solidFill>
                  <a:srgbClr val="CCCCCC"/>
                </a:solidFill>
                <a:effectLst/>
                <a:latin typeface="Consolas" panose="020B0609020204030204" pitchFamily="49" charset="0"/>
              </a:rPr>
              <a:t>(</a:t>
            </a:r>
            <a:r>
              <a:rPr lang="en-US" sz="900" b="0" dirty="0" err="1">
                <a:solidFill>
                  <a:srgbClr val="CCCCCC"/>
                </a:solidFill>
                <a:effectLst/>
                <a:latin typeface="Consolas" panose="020B0609020204030204" pitchFamily="49" charset="0"/>
              </a:rPr>
              <a:t>EventType.USER_INPUT</a:t>
            </a:r>
            <a:r>
              <a:rPr lang="en-US" sz="900" b="0" dirty="0">
                <a:solidFill>
                  <a:srgbClr val="CCCCCC"/>
                </a:solidFill>
                <a:effectLst/>
                <a:latin typeface="Consolas" panose="020B0609020204030204" pitchFamily="49" charset="0"/>
              </a:rPr>
              <a:t>, {</a:t>
            </a: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CE9178"/>
                </a:solidFill>
                <a:effectLst/>
                <a:latin typeface="Consolas" panose="020B0609020204030204" pitchFamily="49" charset="0"/>
              </a:rPr>
              <a:t>"input"</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user_input</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input_length</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err="1">
                <a:solidFill>
                  <a:srgbClr val="DCDCAA"/>
                </a:solidFill>
                <a:effectLst/>
                <a:latin typeface="Consolas" panose="020B0609020204030204" pitchFamily="49" charset="0"/>
              </a:rPr>
              <a:t>len</a:t>
            </a:r>
            <a:r>
              <a:rPr lang="en-US" sz="900" b="0" dirty="0">
                <a:solidFill>
                  <a:srgbClr val="CCCCCC"/>
                </a:solidFill>
                <a:effectLst/>
                <a:latin typeface="Consolas" panose="020B0609020204030204" pitchFamily="49" charset="0"/>
              </a:rPr>
              <a:t>(</a:t>
            </a:r>
            <a:r>
              <a:rPr lang="en-US" sz="900" b="0" dirty="0" err="1">
                <a:solidFill>
                  <a:srgbClr val="9CDCFE"/>
                </a:solidFill>
                <a:effectLst/>
                <a:latin typeface="Consolas" panose="020B0609020204030204" pitchFamily="49" charset="0"/>
              </a:rPr>
              <a:t>user_input</a:t>
            </a:r>
            <a:r>
              <a:rPr lang="en-US" sz="900" b="0" dirty="0">
                <a:solidFill>
                  <a:srgbClr val="CCCCCC"/>
                </a:solidFill>
                <a:effectLst/>
                <a:latin typeface="Consolas" panose="020B0609020204030204" pitchFamily="49" charset="0"/>
              </a:rPr>
              <a:t>)})</a:t>
            </a:r>
          </a:p>
          <a:p>
            <a:pPr>
              <a:lnSpc>
                <a:spcPts val="1425"/>
              </a:lnSpc>
              <a:buNone/>
            </a:pPr>
            <a:r>
              <a:rPr lang="en-US" sz="900" b="0" dirty="0">
                <a:solidFill>
                  <a:srgbClr val="CCCCCC"/>
                </a:solidFill>
                <a:effectLst/>
                <a:latin typeface="Consolas" panose="020B0609020204030204" pitchFamily="49" charset="0"/>
              </a:rPr>
              <a:t>    </a:t>
            </a: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context</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CE9178"/>
                </a:solidFill>
                <a:effectLst/>
                <a:latin typeface="Consolas" panose="020B0609020204030204" pitchFamily="49" charset="0"/>
              </a:rPr>
              <a:t>""</a:t>
            </a:r>
            <a:endParaRPr lang="en-US" sz="900" b="0" dirty="0">
              <a:solidFill>
                <a:srgbClr val="CCCCCC"/>
              </a:solidFill>
              <a:effectLst/>
              <a:latin typeface="Consolas" panose="020B0609020204030204" pitchFamily="49" charset="0"/>
            </a:endParaRP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iteration</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B5CEA8"/>
                </a:solidFill>
                <a:effectLst/>
                <a:latin typeface="Consolas" panose="020B0609020204030204" pitchFamily="49" charset="0"/>
              </a:rPr>
              <a:t>0</a:t>
            </a:r>
            <a:endParaRPr lang="en-US" sz="900" b="0" dirty="0">
              <a:solidFill>
                <a:srgbClr val="CCCCCC"/>
              </a:solidFill>
              <a:effectLst/>
              <a:latin typeface="Consolas" panose="020B0609020204030204" pitchFamily="49" charset="0"/>
            </a:endParaRPr>
          </a:p>
          <a:p>
            <a:pPr>
              <a:lnSpc>
                <a:spcPts val="1425"/>
              </a:lnSpc>
              <a:buNone/>
            </a:pPr>
            <a:r>
              <a:rPr lang="en-US" sz="900" b="0" dirty="0">
                <a:solidFill>
                  <a:srgbClr val="CCCCCC"/>
                </a:solidFill>
                <a:effectLst/>
                <a:latin typeface="Consolas" panose="020B0609020204030204" pitchFamily="49" charset="0"/>
              </a:rPr>
              <a:t>    </a:t>
            </a: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while</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iteration</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&lt;</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self</a:t>
            </a:r>
            <a:r>
              <a:rPr lang="en-US" sz="900" b="0" dirty="0" err="1">
                <a:solidFill>
                  <a:srgbClr val="CCCCCC"/>
                </a:solidFill>
                <a:effectLst/>
                <a:latin typeface="Consolas" panose="020B0609020204030204" pitchFamily="49" charset="0"/>
              </a:rPr>
              <a:t>.max_iterations</a:t>
            </a:r>
            <a:r>
              <a:rPr lang="en-US" sz="900" b="0" dirty="0">
                <a:solidFill>
                  <a:srgbClr val="CCCCCC"/>
                </a:solidFill>
                <a:effectLst/>
                <a:latin typeface="Consolas" panose="020B0609020204030204" pitchFamily="49" charset="0"/>
              </a:rPr>
              <a:t>:</a:t>
            </a:r>
          </a:p>
          <a:p>
            <a:pPr>
              <a:lnSpc>
                <a:spcPts val="1425"/>
              </a:lnSpc>
              <a:buNone/>
            </a:pP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self</a:t>
            </a:r>
            <a:r>
              <a:rPr lang="en-US" sz="900" b="0" dirty="0" err="1">
                <a:solidFill>
                  <a:srgbClr val="CCCCCC"/>
                </a:solidFill>
                <a:effectLst/>
                <a:latin typeface="Consolas" panose="020B0609020204030204" pitchFamily="49" charset="0"/>
              </a:rPr>
              <a:t>.instrumentation.start_iteration</a:t>
            </a:r>
            <a:r>
              <a:rPr lang="en-US" sz="900" b="0" dirty="0">
                <a:solidFill>
                  <a:srgbClr val="CCCCCC"/>
                </a:solidFill>
                <a:effectLst/>
                <a:latin typeface="Consolas" panose="020B0609020204030204" pitchFamily="49" charset="0"/>
              </a:rPr>
              <a:t>()</a:t>
            </a:r>
          </a:p>
          <a:p>
            <a:pPr>
              <a:lnSpc>
                <a:spcPts val="1425"/>
              </a:lnSpc>
              <a:buNone/>
            </a:pPr>
            <a:r>
              <a:rPr lang="en-US" sz="900" b="0" dirty="0">
                <a:solidFill>
                  <a:srgbClr val="CCCCCC"/>
                </a:solidFill>
                <a:effectLst/>
                <a:latin typeface="Consolas" panose="020B0609020204030204" pitchFamily="49" charset="0"/>
              </a:rPr>
              <a:t>        </a:t>
            </a: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6A9955"/>
                </a:solidFill>
                <a:effectLst/>
                <a:latin typeface="Consolas" panose="020B0609020204030204" pitchFamily="49" charset="0"/>
              </a:rPr>
              <a:t># REASONING STEP</a:t>
            </a:r>
            <a:endParaRPr lang="en-US" sz="900" b="0" dirty="0">
              <a:solidFill>
                <a:srgbClr val="CCCCCC"/>
              </a:solidFill>
              <a:effectLst/>
              <a:latin typeface="Consolas" panose="020B0609020204030204" pitchFamily="49" charset="0"/>
            </a:endParaRPr>
          </a:p>
          <a:p>
            <a:pPr>
              <a:lnSpc>
                <a:spcPts val="1425"/>
              </a:lnSpc>
              <a:buNone/>
            </a:pP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reasoning_result</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self</a:t>
            </a:r>
            <a:r>
              <a:rPr lang="en-US" sz="900" b="0" dirty="0">
                <a:solidFill>
                  <a:srgbClr val="CCCCCC"/>
                </a:solidFill>
                <a:effectLst/>
                <a:latin typeface="Consolas" panose="020B0609020204030204" pitchFamily="49" charset="0"/>
              </a:rPr>
              <a:t>._</a:t>
            </a:r>
            <a:r>
              <a:rPr lang="en-US" sz="900" b="0" dirty="0" err="1">
                <a:solidFill>
                  <a:srgbClr val="CCCCCC"/>
                </a:solidFill>
                <a:effectLst/>
                <a:latin typeface="Consolas" panose="020B0609020204030204" pitchFamily="49" charset="0"/>
              </a:rPr>
              <a:t>reason_about_input</a:t>
            </a:r>
            <a:r>
              <a:rPr lang="en-US" sz="900" b="0" dirty="0">
                <a:solidFill>
                  <a:srgbClr val="CCCCCC"/>
                </a:solidFill>
                <a:effectLst/>
                <a:latin typeface="Consolas" panose="020B0609020204030204" pitchFamily="49" charset="0"/>
              </a:rPr>
              <a:t>(</a:t>
            </a:r>
            <a:r>
              <a:rPr lang="en-US" sz="900" b="0" dirty="0" err="1">
                <a:solidFill>
                  <a:srgbClr val="9CDCFE"/>
                </a:solidFill>
                <a:effectLst/>
                <a:latin typeface="Consolas" panose="020B0609020204030204" pitchFamily="49" charset="0"/>
              </a:rPr>
              <a:t>user_input</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context</a:t>
            </a:r>
            <a:r>
              <a:rPr lang="en-US" sz="900" b="0" dirty="0">
                <a:solidFill>
                  <a:srgbClr val="CCCCCC"/>
                </a:solidFill>
                <a:effectLst/>
                <a:latin typeface="Consolas" panose="020B0609020204030204" pitchFamily="49" charset="0"/>
              </a:rPr>
              <a:t>)</a:t>
            </a:r>
          </a:p>
          <a:p>
            <a:pPr>
              <a:lnSpc>
                <a:spcPts val="1425"/>
              </a:lnSpc>
              <a:buNone/>
            </a:pPr>
            <a:r>
              <a:rPr lang="en-US" sz="900" b="0" dirty="0">
                <a:solidFill>
                  <a:srgbClr val="CCCCCC"/>
                </a:solidFill>
                <a:effectLst/>
                <a:latin typeface="Consolas" panose="020B0609020204030204" pitchFamily="49" charset="0"/>
              </a:rPr>
              <a:t>        </a:t>
            </a: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6A9955"/>
                </a:solidFill>
                <a:effectLst/>
                <a:latin typeface="Consolas" panose="020B0609020204030204" pitchFamily="49" charset="0"/>
              </a:rPr>
              <a:t># Log tool decision</a:t>
            </a:r>
            <a:endParaRPr lang="en-US" sz="900" b="0" dirty="0">
              <a:solidFill>
                <a:srgbClr val="CCCCCC"/>
              </a:solidFill>
              <a:effectLst/>
              <a:latin typeface="Consolas" panose="020B0609020204030204" pitchFamily="49" charset="0"/>
            </a:endParaRPr>
          </a:p>
          <a:p>
            <a:pPr>
              <a:lnSpc>
                <a:spcPts val="1425"/>
              </a:lnSpc>
              <a:buNone/>
            </a:pP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self</a:t>
            </a:r>
            <a:r>
              <a:rPr lang="en-US" sz="900" b="0" dirty="0" err="1">
                <a:solidFill>
                  <a:srgbClr val="CCCCCC"/>
                </a:solidFill>
                <a:effectLst/>
                <a:latin typeface="Consolas" panose="020B0609020204030204" pitchFamily="49" charset="0"/>
              </a:rPr>
              <a:t>.instrumentation.log_event</a:t>
            </a:r>
            <a:r>
              <a:rPr lang="en-US" sz="900" b="0" dirty="0">
                <a:solidFill>
                  <a:srgbClr val="CCCCCC"/>
                </a:solidFill>
                <a:effectLst/>
                <a:latin typeface="Consolas" panose="020B0609020204030204" pitchFamily="49" charset="0"/>
              </a:rPr>
              <a:t>(</a:t>
            </a:r>
            <a:r>
              <a:rPr lang="en-US" sz="900" b="0" dirty="0" err="1">
                <a:solidFill>
                  <a:srgbClr val="CCCCCC"/>
                </a:solidFill>
                <a:effectLst/>
                <a:latin typeface="Consolas" panose="020B0609020204030204" pitchFamily="49" charset="0"/>
              </a:rPr>
              <a:t>EventType.TOOL_DECISION</a:t>
            </a:r>
            <a:r>
              <a:rPr lang="en-US" sz="900" b="0" dirty="0">
                <a:solidFill>
                  <a:srgbClr val="CCCCCC"/>
                </a:solidFill>
                <a:effectLst/>
                <a:latin typeface="Consolas" panose="020B0609020204030204" pitchFamily="49" charset="0"/>
              </a:rPr>
              <a:t>, {</a:t>
            </a: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needs_tool</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reasoning_result</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needs_tool</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a:t>
            </a: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selected_tool</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reasoning_result</a:t>
            </a:r>
            <a:r>
              <a:rPr lang="en-US" sz="900" b="0" dirty="0" err="1">
                <a:solidFill>
                  <a:srgbClr val="CCCCCC"/>
                </a:solidFill>
                <a:effectLst/>
                <a:latin typeface="Consolas" panose="020B0609020204030204" pitchFamily="49" charset="0"/>
              </a:rPr>
              <a:t>.get</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tool_name</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a:t>
            </a: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CE9178"/>
                </a:solidFill>
                <a:effectLst/>
                <a:latin typeface="Consolas" panose="020B0609020204030204" pitchFamily="49" charset="0"/>
              </a:rPr>
              <a:t>"confidence"</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reasoning_result</a:t>
            </a:r>
            <a:r>
              <a:rPr lang="en-US" sz="900" b="0" dirty="0" err="1">
                <a:solidFill>
                  <a:srgbClr val="CCCCCC"/>
                </a:solidFill>
                <a:effectLst/>
                <a:latin typeface="Consolas" panose="020B0609020204030204" pitchFamily="49" charset="0"/>
              </a:rPr>
              <a:t>.get</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"confidence"</a:t>
            </a:r>
            <a:r>
              <a:rPr lang="en-US" sz="900" b="0" dirty="0">
                <a:solidFill>
                  <a:srgbClr val="CCCCCC"/>
                </a:solidFill>
                <a:effectLst/>
                <a:latin typeface="Consolas" panose="020B0609020204030204" pitchFamily="49" charset="0"/>
              </a:rPr>
              <a:t>, </a:t>
            </a:r>
            <a:r>
              <a:rPr lang="en-US" sz="900" b="0" dirty="0">
                <a:solidFill>
                  <a:srgbClr val="B5CEA8"/>
                </a:solidFill>
                <a:effectLst/>
                <a:latin typeface="Consolas" panose="020B0609020204030204" pitchFamily="49" charset="0"/>
              </a:rPr>
              <a:t>0.0</a:t>
            </a:r>
            <a:r>
              <a:rPr lang="en-US" sz="900" b="0" dirty="0">
                <a:solidFill>
                  <a:srgbClr val="CCCCCC"/>
                </a:solidFill>
                <a:effectLst/>
                <a:latin typeface="Consolas" panose="020B0609020204030204" pitchFamily="49" charset="0"/>
              </a:rPr>
              <a:t>)}) </a:t>
            </a:r>
          </a:p>
          <a:p>
            <a:pPr>
              <a:lnSpc>
                <a:spcPts val="1425"/>
              </a:lnSpc>
              <a:buNone/>
            </a:pP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tool_result</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569CD6"/>
                </a:solidFill>
                <a:effectLst/>
                <a:latin typeface="Consolas" panose="020B0609020204030204" pitchFamily="49" charset="0"/>
              </a:rPr>
              <a:t>None</a:t>
            </a:r>
            <a:endParaRPr lang="en-US" sz="900" b="0" dirty="0">
              <a:solidFill>
                <a:srgbClr val="CCCCCC"/>
              </a:solidFill>
              <a:effectLst/>
              <a:latin typeface="Consolas" panose="020B0609020204030204" pitchFamily="49" charset="0"/>
            </a:endParaRPr>
          </a:p>
          <a:p>
            <a:pPr>
              <a:lnSpc>
                <a:spcPts val="1425"/>
              </a:lnSpc>
              <a:buNone/>
            </a:pPr>
            <a:r>
              <a:rPr lang="en-US" sz="900" b="0" dirty="0">
                <a:solidFill>
                  <a:srgbClr val="CCCCCC"/>
                </a:solidFill>
                <a:effectLst/>
                <a:latin typeface="Consolas" panose="020B0609020204030204" pitchFamily="49" charset="0"/>
              </a:rPr>
              <a:t>        </a:t>
            </a: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6A9955"/>
                </a:solidFill>
                <a:effectLst/>
                <a:latin typeface="Consolas" panose="020B0609020204030204" pitchFamily="49" charset="0"/>
              </a:rPr>
              <a:t># ACTION STEP (if needed)</a:t>
            </a:r>
            <a:endParaRPr lang="en-US" sz="900" b="0" dirty="0">
              <a:solidFill>
                <a:srgbClr val="CCCCCC"/>
              </a:solidFill>
              <a:effectLst/>
              <a:latin typeface="Consolas" panose="020B0609020204030204" pitchFamily="49" charset="0"/>
            </a:endParaRPr>
          </a:p>
          <a:p>
            <a:pPr>
              <a:lnSpc>
                <a:spcPts val="1425"/>
              </a:lnSpc>
              <a:buNone/>
            </a:pPr>
            <a:r>
              <a:rPr lang="en-US" sz="900" b="0" dirty="0">
                <a:solidFill>
                  <a:srgbClr val="CCCCCC"/>
                </a:solidFill>
                <a:effectLst/>
                <a:latin typeface="Consolas" panose="020B0609020204030204" pitchFamily="49" charset="0"/>
              </a:rPr>
              <a:t>        </a:t>
            </a:r>
            <a:r>
              <a:rPr lang="en-US" sz="900" b="0" dirty="0">
                <a:solidFill>
                  <a:srgbClr val="C586C0"/>
                </a:solidFill>
                <a:effectLst/>
                <a:latin typeface="Consolas" panose="020B0609020204030204" pitchFamily="49" charset="0"/>
              </a:rPr>
              <a:t>if</a:t>
            </a: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reasoning_result</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needs_tool</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a:t>
            </a:r>
          </a:p>
          <a:p>
            <a:pPr>
              <a:lnSpc>
                <a:spcPts val="1425"/>
              </a:lnSpc>
              <a:buNone/>
            </a:pP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tool_result</a:t>
            </a:r>
            <a:r>
              <a:rPr lang="en-US" sz="900" b="0" dirty="0">
                <a:solidFill>
                  <a:srgbClr val="CCCCCC"/>
                </a:solidFill>
                <a:effectLst/>
                <a:latin typeface="Consolas" panose="020B0609020204030204" pitchFamily="49" charset="0"/>
              </a:rPr>
              <a:t> </a:t>
            </a:r>
            <a:r>
              <a:rPr lang="en-US" sz="900" b="0" dirty="0">
                <a:solidFill>
                  <a:srgbClr val="D4D4D4"/>
                </a:solidFill>
                <a:effectLst/>
                <a:latin typeface="Consolas" panose="020B0609020204030204" pitchFamily="49" charset="0"/>
              </a:rPr>
              <a:t>=</a:t>
            </a:r>
            <a:r>
              <a:rPr lang="en-US" sz="900" b="0" dirty="0">
                <a:solidFill>
                  <a:srgbClr val="CCCCCC"/>
                </a:solidFill>
                <a:effectLst/>
                <a:latin typeface="Consolas" panose="020B0609020204030204" pitchFamily="49" charset="0"/>
              </a:rPr>
              <a:t> </a:t>
            </a:r>
            <a:r>
              <a:rPr lang="en-US" sz="900" b="0" dirty="0">
                <a:solidFill>
                  <a:srgbClr val="9CDCFE"/>
                </a:solidFill>
                <a:effectLst/>
                <a:latin typeface="Consolas" panose="020B0609020204030204" pitchFamily="49" charset="0"/>
              </a:rPr>
              <a:t>self</a:t>
            </a:r>
            <a:r>
              <a:rPr lang="en-US" sz="900" b="0" dirty="0">
                <a:solidFill>
                  <a:srgbClr val="CCCCCC"/>
                </a:solidFill>
                <a:effectLst/>
                <a:latin typeface="Consolas" panose="020B0609020204030204" pitchFamily="49" charset="0"/>
              </a:rPr>
              <a:t>._</a:t>
            </a:r>
            <a:r>
              <a:rPr lang="en-US" sz="900" b="0" dirty="0" err="1">
                <a:solidFill>
                  <a:srgbClr val="CCCCCC"/>
                </a:solidFill>
                <a:effectLst/>
                <a:latin typeface="Consolas" panose="020B0609020204030204" pitchFamily="49" charset="0"/>
              </a:rPr>
              <a:t>invoke_tool</a:t>
            </a:r>
            <a:r>
              <a:rPr lang="en-US" sz="900" b="0" dirty="0">
                <a:solidFill>
                  <a:srgbClr val="CCCCCC"/>
                </a:solidFill>
                <a:effectLst/>
                <a:latin typeface="Consolas" panose="020B0609020204030204" pitchFamily="49" charset="0"/>
              </a:rPr>
              <a:t>(</a:t>
            </a:r>
            <a:r>
              <a:rPr lang="en-US" sz="900" b="0" dirty="0" err="1">
                <a:solidFill>
                  <a:srgbClr val="9CDCFE"/>
                </a:solidFill>
                <a:effectLst/>
                <a:latin typeface="Consolas" panose="020B0609020204030204" pitchFamily="49" charset="0"/>
              </a:rPr>
              <a:t>reasoning_result</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tool_name</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a:t>
            </a:r>
          </a:p>
          <a:p>
            <a:pPr>
              <a:lnSpc>
                <a:spcPts val="1425"/>
              </a:lnSpc>
              <a:buNone/>
            </a:pPr>
            <a:r>
              <a:rPr lang="en-US" sz="900" b="0" dirty="0">
                <a:solidFill>
                  <a:srgbClr val="CCCCCC"/>
                </a:solidFill>
                <a:effectLst/>
                <a:latin typeface="Consolas" panose="020B0609020204030204" pitchFamily="49" charset="0"/>
              </a:rPr>
              <a:t>                </a:t>
            </a:r>
            <a:r>
              <a:rPr lang="en-US" sz="900" b="0" dirty="0" err="1">
                <a:solidFill>
                  <a:srgbClr val="9CDCFE"/>
                </a:solidFill>
                <a:effectLst/>
                <a:latin typeface="Consolas" panose="020B0609020204030204" pitchFamily="49" charset="0"/>
              </a:rPr>
              <a:t>reasoning_result</a:t>
            </a:r>
            <a:r>
              <a:rPr lang="en-US" sz="900" b="0" dirty="0">
                <a:solidFill>
                  <a:srgbClr val="CCCCCC"/>
                </a:solidFill>
                <a:effectLst/>
                <a:latin typeface="Consolas" panose="020B0609020204030204" pitchFamily="49" charset="0"/>
              </a:rPr>
              <a:t>[</a:t>
            </a:r>
            <a:r>
              <a:rPr lang="en-US" sz="900" b="0" dirty="0">
                <a:solidFill>
                  <a:srgbClr val="CE9178"/>
                </a:solidFill>
                <a:effectLst/>
                <a:latin typeface="Consolas" panose="020B0609020204030204" pitchFamily="49" charset="0"/>
              </a:rPr>
              <a:t>"</a:t>
            </a:r>
            <a:r>
              <a:rPr lang="en-US" sz="900" b="0" dirty="0" err="1">
                <a:solidFill>
                  <a:srgbClr val="CE9178"/>
                </a:solidFill>
                <a:effectLst/>
                <a:latin typeface="Consolas" panose="020B0609020204030204" pitchFamily="49" charset="0"/>
              </a:rPr>
              <a:t>tool_args</a:t>
            </a:r>
            <a:r>
              <a:rPr lang="en-US" sz="900" b="0" dirty="0">
                <a:solidFill>
                  <a:srgbClr val="CE9178"/>
                </a:solidFill>
                <a:effectLst/>
                <a:latin typeface="Consolas" panose="020B0609020204030204" pitchFamily="49" charset="0"/>
              </a:rPr>
              <a:t>"</a:t>
            </a:r>
            <a:r>
              <a:rPr lang="en-US" sz="900" b="0" dirty="0">
                <a:solidFill>
                  <a:srgbClr val="CCCCCC"/>
                </a:solidFill>
                <a:effectLst/>
                <a:latin typeface="Consolas" panose="020B0609020204030204" pitchFamily="49" charset="0"/>
              </a:rPr>
              <a:t>])</a:t>
            </a:r>
          </a:p>
          <a:p>
            <a:pPr>
              <a:lnSpc>
                <a:spcPts val="1425"/>
              </a:lnSpc>
              <a:buNone/>
            </a:pPr>
            <a:endParaRPr lang="en-US" sz="900" b="0" dirty="0">
              <a:solidFill>
                <a:srgbClr val="CCCCCC"/>
              </a:solidFill>
              <a:effectLst/>
              <a:latin typeface="Consolas" panose="020B0609020204030204" pitchFamily="49" charset="0"/>
            </a:endParaRPr>
          </a:p>
        </p:txBody>
      </p:sp>
      <p:sp>
        <p:nvSpPr>
          <p:cNvPr id="7" name="Rectangle: Rounded Corners 6">
            <a:extLst>
              <a:ext uri="{FF2B5EF4-FFF2-40B4-BE49-F238E27FC236}">
                <a16:creationId xmlns:a16="http://schemas.microsoft.com/office/drawing/2014/main" id="{986CE34A-8736-438D-CB8B-FE63EC65F7FA}"/>
              </a:ext>
            </a:extLst>
          </p:cNvPr>
          <p:cNvSpPr/>
          <p:nvPr/>
        </p:nvSpPr>
        <p:spPr>
          <a:xfrm>
            <a:off x="6515005" y="1805232"/>
            <a:ext cx="3874169" cy="455531"/>
          </a:xfrm>
          <a:prstGeom prst="roundRect">
            <a:avLst/>
          </a:prstGeom>
          <a:noFill/>
          <a:ln/>
        </p:spPr>
        <p:style>
          <a:lnRef idx="2">
            <a:schemeClr val="accent1"/>
          </a:lnRef>
          <a:fillRef idx="1">
            <a:schemeClr val="lt1"/>
          </a:fillRef>
          <a:effectRef idx="0">
            <a:schemeClr val="accent1"/>
          </a:effectRef>
          <a:fontRef idx="minor">
            <a:schemeClr val="dk1"/>
          </a:fontRef>
        </p:style>
        <p:txBody>
          <a:bodyPr tIns="91440" bIns="91440" rtlCol="0" anchor="ctr"/>
          <a:lstStyle/>
          <a:p>
            <a:pPr algn="ctr"/>
            <a:endParaRPr lang="en-US" err="1"/>
          </a:p>
        </p:txBody>
      </p:sp>
      <p:sp>
        <p:nvSpPr>
          <p:cNvPr id="8" name="Rectangle: Rounded Corners 7">
            <a:extLst>
              <a:ext uri="{FF2B5EF4-FFF2-40B4-BE49-F238E27FC236}">
                <a16:creationId xmlns:a16="http://schemas.microsoft.com/office/drawing/2014/main" id="{A779D2F0-0F82-2E33-83AA-8A05B5E72241}"/>
              </a:ext>
            </a:extLst>
          </p:cNvPr>
          <p:cNvSpPr/>
          <p:nvPr/>
        </p:nvSpPr>
        <p:spPr>
          <a:xfrm>
            <a:off x="6852891" y="4086396"/>
            <a:ext cx="3874169" cy="796917"/>
          </a:xfrm>
          <a:prstGeom prst="roundRect">
            <a:avLst/>
          </a:prstGeom>
          <a:noFill/>
          <a:ln/>
        </p:spPr>
        <p:style>
          <a:lnRef idx="2">
            <a:schemeClr val="accent1"/>
          </a:lnRef>
          <a:fillRef idx="1">
            <a:schemeClr val="lt1"/>
          </a:fillRef>
          <a:effectRef idx="0">
            <a:schemeClr val="accent1"/>
          </a:effectRef>
          <a:fontRef idx="minor">
            <a:schemeClr val="dk1"/>
          </a:fontRef>
        </p:style>
        <p:txBody>
          <a:bodyPr tIns="91440" bIns="91440" rtlCol="0" anchor="ctr"/>
          <a:lstStyle/>
          <a:p>
            <a:pPr algn="ctr"/>
            <a:endParaRPr lang="en-US" err="1"/>
          </a:p>
        </p:txBody>
      </p:sp>
      <p:sp>
        <p:nvSpPr>
          <p:cNvPr id="38" name="TextBox 37">
            <a:extLst>
              <a:ext uri="{FF2B5EF4-FFF2-40B4-BE49-F238E27FC236}">
                <a16:creationId xmlns:a16="http://schemas.microsoft.com/office/drawing/2014/main" id="{930961F3-0152-31F5-84E3-B769DEFA424B}"/>
              </a:ext>
            </a:extLst>
          </p:cNvPr>
          <p:cNvSpPr txBox="1"/>
          <p:nvPr/>
        </p:nvSpPr>
        <p:spPr>
          <a:xfrm>
            <a:off x="673100" y="1359202"/>
            <a:ext cx="4552950" cy="3939540"/>
          </a:xfrm>
          <a:prstGeom prst="rect">
            <a:avLst/>
          </a:prstGeom>
          <a:noFill/>
        </p:spPr>
        <p:txBody>
          <a:bodyPr wrap="square">
            <a:spAutoFit/>
          </a:bodyPr>
          <a:lstStyle/>
          <a:p>
            <a:pPr algn="l">
              <a:spcBef>
                <a:spcPts val="600"/>
              </a:spcBef>
              <a:spcAft>
                <a:spcPts val="300"/>
              </a:spcAft>
              <a:buNone/>
            </a:pPr>
            <a:r>
              <a:rPr lang="en-US" sz="1200" b="1" i="0" dirty="0">
                <a:solidFill>
                  <a:srgbClr val="242424"/>
                </a:solidFill>
                <a:effectLst/>
              </a:rPr>
              <a:t>Telemetry Collection Approaches</a:t>
            </a:r>
          </a:p>
          <a:p>
            <a:pPr algn="l">
              <a:buNone/>
            </a:pPr>
            <a:r>
              <a:rPr lang="en-US" sz="1200" b="0" i="0" dirty="0">
                <a:solidFill>
                  <a:srgbClr val="242424"/>
                </a:solidFill>
                <a:effectLst/>
              </a:rPr>
              <a:t>Instrumentation code and </a:t>
            </a:r>
            <a:r>
              <a:rPr lang="en-US" sz="1200" dirty="0">
                <a:solidFill>
                  <a:srgbClr val="242424"/>
                </a:solidFill>
              </a:rPr>
              <a:t>runtime integrations </a:t>
            </a:r>
            <a:r>
              <a:rPr lang="en-US" sz="1200" b="0" i="0" dirty="0">
                <a:solidFill>
                  <a:srgbClr val="242424"/>
                </a:solidFill>
                <a:effectLst/>
              </a:rPr>
              <a:t>generate telemetry data. Data can be collected in the following ways</a:t>
            </a:r>
            <a:r>
              <a:rPr lang="en-US" sz="1200" dirty="0">
                <a:solidFill>
                  <a:srgbClr val="242424"/>
                </a:solidFill>
              </a:rPr>
              <a:t>:</a:t>
            </a:r>
            <a:endParaRPr lang="en-US" sz="1200" b="0" i="0" dirty="0">
              <a:solidFill>
                <a:srgbClr val="242424"/>
              </a:solidFill>
              <a:effectLst/>
            </a:endParaRPr>
          </a:p>
          <a:p>
            <a:pPr algn="l">
              <a:buNone/>
            </a:pPr>
            <a:endParaRPr lang="en-US" sz="1200" b="0" i="0" dirty="0">
              <a:solidFill>
                <a:srgbClr val="242424"/>
              </a:solidFill>
              <a:effectLst/>
            </a:endParaRPr>
          </a:p>
          <a:p>
            <a:pPr marL="171450" indent="-171450" algn="l">
              <a:buFont typeface="Arial" panose="020B0604020202020204" pitchFamily="34" charset="0"/>
              <a:buChar char="•"/>
            </a:pPr>
            <a:r>
              <a:rPr lang="en-US" sz="1200" b="1" i="0" dirty="0">
                <a:solidFill>
                  <a:srgbClr val="242424"/>
                </a:solidFill>
                <a:effectLst/>
              </a:rPr>
              <a:t>Agent-Based: </a:t>
            </a:r>
            <a:r>
              <a:rPr lang="en-US" sz="1200" dirty="0">
                <a:solidFill>
                  <a:srgbClr val="242424"/>
                </a:solidFill>
              </a:rPr>
              <a:t>L</a:t>
            </a:r>
            <a:r>
              <a:rPr lang="en-US" sz="1200" b="0" i="0" dirty="0">
                <a:solidFill>
                  <a:srgbClr val="242424"/>
                </a:solidFill>
                <a:effectLst/>
              </a:rPr>
              <a:t>ightweight processes (agents) run alongside workloads (hosts, VMs, containers, or Kubernetes nodes). These agents collect telemetry locally and push it to collectors or backends.</a:t>
            </a:r>
          </a:p>
          <a:p>
            <a:pPr marL="171450" indent="-171450" algn="l">
              <a:buFont typeface="Arial" panose="020B0604020202020204" pitchFamily="34" charset="0"/>
              <a:buChar char="•"/>
            </a:pPr>
            <a:r>
              <a:rPr lang="en-US" sz="1200" b="1" i="0" dirty="0">
                <a:solidFill>
                  <a:srgbClr val="242424"/>
                </a:solidFill>
                <a:effectLst/>
              </a:rPr>
              <a:t>Agentless: </a:t>
            </a:r>
            <a:r>
              <a:rPr lang="en-US" sz="1200" b="0" i="0" dirty="0">
                <a:solidFill>
                  <a:srgbClr val="242424"/>
                </a:solidFill>
                <a:effectLst/>
              </a:rPr>
              <a:t>Platform APIs, managed integrations, sidecars, or service mesh instrumentation gather telemetry without the installation of host-level agents.</a:t>
            </a:r>
          </a:p>
          <a:p>
            <a:pPr marL="171450" indent="-171450" algn="l">
              <a:buFont typeface="Arial" panose="020B0604020202020204" pitchFamily="34" charset="0"/>
              <a:buChar char="•"/>
            </a:pPr>
            <a:r>
              <a:rPr lang="en-US" sz="1200" b="1" i="0" dirty="0">
                <a:solidFill>
                  <a:srgbClr val="242424"/>
                </a:solidFill>
                <a:effectLst/>
              </a:rPr>
              <a:t>Hybrid:</a:t>
            </a:r>
            <a:r>
              <a:rPr lang="en-US" sz="1200" b="0" i="0" dirty="0">
                <a:solidFill>
                  <a:srgbClr val="242424"/>
                </a:solidFill>
                <a:effectLst/>
              </a:rPr>
              <a:t> Agent-based collection for critical services and deep diagnostics, and Agentless collection for managed services and broad infrastructure coverage</a:t>
            </a:r>
          </a:p>
          <a:p>
            <a:pPr algn="l">
              <a:buNone/>
            </a:pPr>
            <a:endParaRPr lang="en-US" sz="1200" b="1" i="0" dirty="0">
              <a:solidFill>
                <a:srgbClr val="242424"/>
              </a:solidFill>
              <a:effectLst/>
            </a:endParaRPr>
          </a:p>
          <a:p>
            <a:pPr>
              <a:spcBef>
                <a:spcPts val="600"/>
              </a:spcBef>
              <a:spcAft>
                <a:spcPts val="300"/>
              </a:spcAft>
            </a:pPr>
            <a:r>
              <a:rPr lang="en-US" sz="1200" b="1" dirty="0">
                <a:solidFill>
                  <a:srgbClr val="242424"/>
                </a:solidFill>
              </a:rPr>
              <a:t>Push vs Pull</a:t>
            </a:r>
          </a:p>
          <a:p>
            <a:pPr marL="171450" indent="-171450" algn="l">
              <a:buFont typeface="Arial" panose="020B0604020202020204" pitchFamily="34" charset="0"/>
              <a:buChar char="•"/>
            </a:pPr>
            <a:r>
              <a:rPr lang="en-US" sz="1200" b="1" i="0" dirty="0">
                <a:solidFill>
                  <a:srgbClr val="242424"/>
                </a:solidFill>
                <a:effectLst/>
              </a:rPr>
              <a:t>Push</a:t>
            </a:r>
            <a:r>
              <a:rPr lang="en-US" sz="1200" b="0" i="0" dirty="0">
                <a:solidFill>
                  <a:srgbClr val="242424"/>
                </a:solidFill>
                <a:effectLst/>
              </a:rPr>
              <a:t>: services or agents send telemetry data to collectors (common for logs and traces)</a:t>
            </a:r>
          </a:p>
          <a:p>
            <a:pPr marL="171450" indent="-171450" algn="l">
              <a:buFont typeface="Arial" panose="020B0604020202020204" pitchFamily="34" charset="0"/>
              <a:buChar char="•"/>
            </a:pPr>
            <a:r>
              <a:rPr lang="en-US" sz="1200" b="1" i="0" dirty="0">
                <a:solidFill>
                  <a:srgbClr val="242424"/>
                </a:solidFill>
                <a:effectLst/>
              </a:rPr>
              <a:t>Pull</a:t>
            </a:r>
            <a:r>
              <a:rPr lang="en-US" sz="1200" b="0" i="0" dirty="0">
                <a:solidFill>
                  <a:srgbClr val="242424"/>
                </a:solidFill>
                <a:effectLst/>
              </a:rPr>
              <a:t>: collectors or observability backends scrape endpoints on a schedule (common for metrics)</a:t>
            </a:r>
          </a:p>
        </p:txBody>
      </p:sp>
    </p:spTree>
    <p:extLst>
      <p:ext uri="{BB962C8B-B14F-4D97-AF65-F5344CB8AC3E}">
        <p14:creationId xmlns:p14="http://schemas.microsoft.com/office/powerpoint/2010/main" val="3313413900"/>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80F57C-D0FA-9D4C-7CFE-D6477180BEA7}"/>
              </a:ext>
            </a:extLst>
          </p:cNvPr>
          <p:cNvSpPr>
            <a:spLocks noGrp="1"/>
          </p:cNvSpPr>
          <p:nvPr>
            <p:ph type="title"/>
          </p:nvPr>
        </p:nvSpPr>
        <p:spPr/>
        <p:txBody>
          <a:bodyPr/>
          <a:lstStyle/>
          <a:p>
            <a:r>
              <a:rPr lang="en-US" dirty="0"/>
              <a:t>Auto Instrumentation with </a:t>
            </a:r>
            <a:r>
              <a:rPr lang="en-US" dirty="0" err="1"/>
              <a:t>LangChain</a:t>
            </a:r>
            <a:endParaRPr lang="en-US" dirty="0"/>
          </a:p>
        </p:txBody>
      </p:sp>
      <p:sp>
        <p:nvSpPr>
          <p:cNvPr id="11" name="Text Placeholder 10">
            <a:extLst>
              <a:ext uri="{FF2B5EF4-FFF2-40B4-BE49-F238E27FC236}">
                <a16:creationId xmlns:a16="http://schemas.microsoft.com/office/drawing/2014/main" id="{961F27A9-6DC9-48D3-B421-07119F310FF5}"/>
              </a:ext>
            </a:extLst>
          </p:cNvPr>
          <p:cNvSpPr>
            <a:spLocks noGrp="1"/>
          </p:cNvSpPr>
          <p:nvPr>
            <p:ph type="body" sz="quarter" idx="11"/>
          </p:nvPr>
        </p:nvSpPr>
        <p:spPr/>
        <p:txBody>
          <a:bodyPr/>
          <a:lstStyle/>
          <a:p>
            <a:r>
              <a:rPr lang="en-US" dirty="0"/>
              <a:t>Frameworks such as </a:t>
            </a:r>
            <a:r>
              <a:rPr lang="en-US" dirty="0" err="1"/>
              <a:t>LangChain</a:t>
            </a:r>
            <a:r>
              <a:rPr lang="en-US" dirty="0"/>
              <a:t> include built-in instrumentation which reduces the need for developers to add their own instrumentation code. </a:t>
            </a:r>
            <a:r>
              <a:rPr lang="en-US" dirty="0" err="1"/>
              <a:t>LangChain</a:t>
            </a:r>
            <a:r>
              <a:rPr lang="en-US" dirty="0"/>
              <a:t> and </a:t>
            </a:r>
            <a:r>
              <a:rPr lang="en-US" dirty="0" err="1"/>
              <a:t>LangSmith</a:t>
            </a:r>
            <a:r>
              <a:rPr lang="en-US" dirty="0"/>
              <a:t> also support </a:t>
            </a:r>
            <a:r>
              <a:rPr lang="en-US" dirty="0" err="1"/>
              <a:t>Otel</a:t>
            </a:r>
            <a:r>
              <a:rPr lang="en-US" dirty="0"/>
              <a:t>: </a:t>
            </a:r>
            <a:r>
              <a:rPr lang="en-US" dirty="0">
                <a:hlinkClick r:id="rId3"/>
              </a:rPr>
              <a:t>Trace with </a:t>
            </a:r>
            <a:r>
              <a:rPr lang="en-US" dirty="0" err="1">
                <a:hlinkClick r:id="rId3"/>
              </a:rPr>
              <a:t>OpenTelemetry</a:t>
            </a:r>
            <a:r>
              <a:rPr lang="en-US" dirty="0">
                <a:hlinkClick r:id="rId3"/>
              </a:rPr>
              <a:t> - Docs by </a:t>
            </a:r>
            <a:r>
              <a:rPr lang="en-US" dirty="0" err="1">
                <a:hlinkClick r:id="rId3"/>
              </a:rPr>
              <a:t>LangChain</a:t>
            </a:r>
            <a:endParaRPr lang="en-US" dirty="0"/>
          </a:p>
        </p:txBody>
      </p:sp>
      <p:sp>
        <p:nvSpPr>
          <p:cNvPr id="8" name="TextBox 7">
            <a:extLst>
              <a:ext uri="{FF2B5EF4-FFF2-40B4-BE49-F238E27FC236}">
                <a16:creationId xmlns:a16="http://schemas.microsoft.com/office/drawing/2014/main" id="{19A13D60-D3C7-14B3-1625-606FB8BC4A5A}"/>
              </a:ext>
            </a:extLst>
          </p:cNvPr>
          <p:cNvSpPr txBox="1"/>
          <p:nvPr/>
        </p:nvSpPr>
        <p:spPr>
          <a:xfrm>
            <a:off x="381000" y="1319458"/>
            <a:ext cx="9252646" cy="2956322"/>
          </a:xfrm>
          <a:prstGeom prst="rect">
            <a:avLst/>
          </a:prstGeom>
          <a:solidFill>
            <a:schemeClr val="tx1"/>
          </a:solidFill>
          <a:ln>
            <a:solidFill>
              <a:schemeClr val="accent1"/>
            </a:solidFill>
          </a:ln>
          <a:effectLst>
            <a:outerShdw blurRad="50800" dist="38100" dir="2700000" algn="tl" rotWithShape="0">
              <a:prstClr val="black">
                <a:alpha val="40000"/>
              </a:prstClr>
            </a:outerShdw>
          </a:effectLst>
        </p:spPr>
        <p:txBody>
          <a:bodyPr wrap="square">
            <a:spAutoFit/>
          </a:bodyPr>
          <a:lstStyle/>
          <a:p>
            <a:pPr>
              <a:lnSpc>
                <a:spcPts val="1425"/>
              </a:lnSpc>
            </a:pPr>
            <a:r>
              <a:rPr lang="en-US" sz="1100" b="0">
                <a:solidFill>
                  <a:srgbClr val="C586C0"/>
                </a:solidFill>
                <a:effectLst/>
                <a:latin typeface="Consolas" panose="020B0609020204030204" pitchFamily="49" charset="0"/>
              </a:rPr>
              <a:t>from</a:t>
            </a:r>
            <a:r>
              <a:rPr lang="en-US" sz="1100" b="0">
                <a:solidFill>
                  <a:srgbClr val="CCCCCC"/>
                </a:solidFill>
                <a:effectLst/>
                <a:latin typeface="Consolas" panose="020B0609020204030204" pitchFamily="49" charset="0"/>
              </a:rPr>
              <a:t> </a:t>
            </a:r>
            <a:r>
              <a:rPr lang="en-US" sz="1100" b="0" err="1">
                <a:solidFill>
                  <a:srgbClr val="CCCCCC"/>
                </a:solidFill>
                <a:effectLst/>
                <a:latin typeface="Consolas" panose="020B0609020204030204" pitchFamily="49" charset="0"/>
              </a:rPr>
              <a:t>langchain_openai</a:t>
            </a:r>
            <a:r>
              <a:rPr lang="en-US" sz="1100" b="0">
                <a:solidFill>
                  <a:srgbClr val="CCCCCC"/>
                </a:solidFill>
                <a:effectLst/>
                <a:latin typeface="Consolas" panose="020B0609020204030204" pitchFamily="49" charset="0"/>
              </a:rPr>
              <a:t> </a:t>
            </a:r>
            <a:r>
              <a:rPr lang="en-US" sz="1100" b="0">
                <a:solidFill>
                  <a:srgbClr val="C586C0"/>
                </a:solidFill>
                <a:effectLst/>
                <a:latin typeface="Consolas" panose="020B0609020204030204" pitchFamily="49" charset="0"/>
              </a:rPr>
              <a:t>import</a:t>
            </a:r>
            <a:r>
              <a:rPr lang="en-US" sz="1100" b="0">
                <a:solidFill>
                  <a:srgbClr val="CCCCCC"/>
                </a:solidFill>
                <a:effectLst/>
                <a:latin typeface="Consolas" panose="020B0609020204030204" pitchFamily="49" charset="0"/>
              </a:rPr>
              <a:t> </a:t>
            </a:r>
            <a:r>
              <a:rPr lang="en-US" sz="1100" b="0" err="1">
                <a:solidFill>
                  <a:srgbClr val="CCCCCC"/>
                </a:solidFill>
                <a:effectLst/>
                <a:latin typeface="Consolas" panose="020B0609020204030204" pitchFamily="49" charset="0"/>
              </a:rPr>
              <a:t>ChatOpenAI</a:t>
            </a:r>
            <a:endParaRPr lang="en-US" sz="1100" b="0">
              <a:solidFill>
                <a:srgbClr val="CCCCCC"/>
              </a:solidFill>
              <a:effectLst/>
              <a:latin typeface="Consolas" panose="020B0609020204030204" pitchFamily="49" charset="0"/>
            </a:endParaRPr>
          </a:p>
          <a:p>
            <a:pPr>
              <a:lnSpc>
                <a:spcPts val="1425"/>
              </a:lnSpc>
            </a:pPr>
            <a:r>
              <a:rPr lang="en-US" sz="1100" b="0">
                <a:solidFill>
                  <a:srgbClr val="C586C0"/>
                </a:solidFill>
                <a:effectLst/>
                <a:latin typeface="Consolas" panose="020B0609020204030204" pitchFamily="49" charset="0"/>
              </a:rPr>
              <a:t>from</a:t>
            </a:r>
            <a:r>
              <a:rPr lang="en-US" sz="1100" b="0">
                <a:solidFill>
                  <a:srgbClr val="CCCCCC"/>
                </a:solidFill>
                <a:effectLst/>
                <a:latin typeface="Consolas" panose="020B0609020204030204" pitchFamily="49" charset="0"/>
              </a:rPr>
              <a:t> </a:t>
            </a:r>
            <a:r>
              <a:rPr lang="en-US" sz="1100" b="0" err="1">
                <a:solidFill>
                  <a:srgbClr val="CCCCCC"/>
                </a:solidFill>
                <a:effectLst/>
                <a:latin typeface="Consolas" panose="020B0609020204030204" pitchFamily="49" charset="0"/>
              </a:rPr>
              <a:t>langchain_core.prompts</a:t>
            </a:r>
            <a:r>
              <a:rPr lang="en-US" sz="1100" b="0">
                <a:solidFill>
                  <a:srgbClr val="CCCCCC"/>
                </a:solidFill>
                <a:effectLst/>
                <a:latin typeface="Consolas" panose="020B0609020204030204" pitchFamily="49" charset="0"/>
              </a:rPr>
              <a:t> </a:t>
            </a:r>
            <a:r>
              <a:rPr lang="en-US" sz="1100" b="0">
                <a:solidFill>
                  <a:srgbClr val="C586C0"/>
                </a:solidFill>
                <a:effectLst/>
                <a:latin typeface="Consolas" panose="020B0609020204030204" pitchFamily="49" charset="0"/>
              </a:rPr>
              <a:t>import</a:t>
            </a:r>
            <a:r>
              <a:rPr lang="en-US" sz="1100" b="0">
                <a:solidFill>
                  <a:srgbClr val="CCCCCC"/>
                </a:solidFill>
                <a:effectLst/>
                <a:latin typeface="Consolas" panose="020B0609020204030204" pitchFamily="49" charset="0"/>
              </a:rPr>
              <a:t> </a:t>
            </a:r>
            <a:r>
              <a:rPr lang="en-US" sz="1100" b="0" err="1">
                <a:solidFill>
                  <a:srgbClr val="CCCCCC"/>
                </a:solidFill>
                <a:effectLst/>
                <a:latin typeface="Consolas" panose="020B0609020204030204" pitchFamily="49" charset="0"/>
              </a:rPr>
              <a:t>ChatPromptTemplate</a:t>
            </a:r>
            <a:endParaRPr lang="en-US" sz="1100" b="0">
              <a:solidFill>
                <a:srgbClr val="CCCCCC"/>
              </a:solidFill>
              <a:effectLst/>
              <a:latin typeface="Consolas" panose="020B0609020204030204" pitchFamily="49" charset="0"/>
            </a:endParaRPr>
          </a:p>
          <a:p>
            <a:pPr>
              <a:lnSpc>
                <a:spcPts val="1425"/>
              </a:lnSpc>
            </a:pPr>
            <a:r>
              <a:rPr lang="en-US" sz="1100" b="0">
                <a:solidFill>
                  <a:srgbClr val="C586C0"/>
                </a:solidFill>
                <a:effectLst/>
                <a:latin typeface="Consolas" panose="020B0609020204030204" pitchFamily="49" charset="0"/>
              </a:rPr>
              <a:t>from</a:t>
            </a:r>
            <a:r>
              <a:rPr lang="en-US" sz="1100" b="0">
                <a:solidFill>
                  <a:srgbClr val="CCCCCC"/>
                </a:solidFill>
                <a:effectLst/>
                <a:latin typeface="Consolas" panose="020B0609020204030204" pitchFamily="49" charset="0"/>
              </a:rPr>
              <a:t> </a:t>
            </a:r>
            <a:r>
              <a:rPr lang="en-US" sz="1100" b="0" err="1">
                <a:solidFill>
                  <a:srgbClr val="CCCCCC"/>
                </a:solidFill>
                <a:effectLst/>
                <a:latin typeface="Consolas" panose="020B0609020204030204" pitchFamily="49" charset="0"/>
              </a:rPr>
              <a:t>langchain_core.output_parsers</a:t>
            </a:r>
            <a:r>
              <a:rPr lang="en-US" sz="1100" b="0">
                <a:solidFill>
                  <a:srgbClr val="CCCCCC"/>
                </a:solidFill>
                <a:effectLst/>
                <a:latin typeface="Consolas" panose="020B0609020204030204" pitchFamily="49" charset="0"/>
              </a:rPr>
              <a:t> </a:t>
            </a:r>
            <a:r>
              <a:rPr lang="en-US" sz="1100" b="0">
                <a:solidFill>
                  <a:srgbClr val="C586C0"/>
                </a:solidFill>
                <a:effectLst/>
                <a:latin typeface="Consolas" panose="020B0609020204030204" pitchFamily="49" charset="0"/>
              </a:rPr>
              <a:t>import</a:t>
            </a:r>
            <a:r>
              <a:rPr lang="en-US" sz="1100" b="0">
                <a:solidFill>
                  <a:srgbClr val="CCCCCC"/>
                </a:solidFill>
                <a:effectLst/>
                <a:latin typeface="Consolas" panose="020B0609020204030204" pitchFamily="49" charset="0"/>
              </a:rPr>
              <a:t> </a:t>
            </a:r>
            <a:r>
              <a:rPr lang="en-US" sz="1100" b="0" err="1">
                <a:solidFill>
                  <a:srgbClr val="CCCCCC"/>
                </a:solidFill>
                <a:effectLst/>
                <a:latin typeface="Consolas" panose="020B0609020204030204" pitchFamily="49" charset="0"/>
              </a:rPr>
              <a:t>StrOutputParser</a:t>
            </a:r>
            <a:endParaRPr lang="en-US" sz="1100" b="0">
              <a:solidFill>
                <a:srgbClr val="CCCCCC"/>
              </a:solidFill>
              <a:effectLst/>
              <a:latin typeface="Consolas" panose="020B0609020204030204" pitchFamily="49" charset="0"/>
            </a:endParaRPr>
          </a:p>
          <a:p>
            <a:pPr>
              <a:lnSpc>
                <a:spcPts val="1425"/>
              </a:lnSpc>
            </a:pPr>
            <a:br>
              <a:rPr lang="en-US" sz="1100" b="0">
                <a:solidFill>
                  <a:srgbClr val="CCCCCC"/>
                </a:solidFill>
                <a:effectLst/>
                <a:latin typeface="Consolas" panose="020B0609020204030204" pitchFamily="49" charset="0"/>
              </a:rPr>
            </a:br>
            <a:r>
              <a:rPr lang="en-US" sz="1100" b="0">
                <a:solidFill>
                  <a:srgbClr val="CCCCCC"/>
                </a:solidFill>
                <a:effectLst/>
                <a:latin typeface="Consolas" panose="020B0609020204030204" pitchFamily="49" charset="0"/>
              </a:rPr>
              <a:t>prompt </a:t>
            </a:r>
            <a:r>
              <a:rPr lang="en-US" sz="1100" b="0">
                <a:solidFill>
                  <a:srgbClr val="D4D4D4"/>
                </a:solidFill>
                <a:effectLst/>
                <a:latin typeface="Consolas" panose="020B0609020204030204" pitchFamily="49" charset="0"/>
              </a:rPr>
              <a:t>=</a:t>
            </a:r>
            <a:r>
              <a:rPr lang="en-US" sz="1100" b="0">
                <a:solidFill>
                  <a:srgbClr val="CCCCCC"/>
                </a:solidFill>
                <a:effectLst/>
                <a:latin typeface="Consolas" panose="020B0609020204030204" pitchFamily="49" charset="0"/>
              </a:rPr>
              <a:t> </a:t>
            </a:r>
            <a:r>
              <a:rPr lang="en-US" sz="1100" b="0" err="1">
                <a:solidFill>
                  <a:srgbClr val="CCCCCC"/>
                </a:solidFill>
                <a:effectLst/>
                <a:latin typeface="Consolas" panose="020B0609020204030204" pitchFamily="49" charset="0"/>
              </a:rPr>
              <a:t>ChatPromptTemplate.from_messages</a:t>
            </a:r>
            <a:r>
              <a:rPr lang="en-US" sz="1100" b="0">
                <a:solidFill>
                  <a:srgbClr val="CCCCCC"/>
                </a:solidFill>
                <a:effectLst/>
                <a:latin typeface="Consolas" panose="020B0609020204030204" pitchFamily="49" charset="0"/>
              </a:rPr>
              <a:t>([</a:t>
            </a:r>
          </a:p>
          <a:p>
            <a:pPr>
              <a:lnSpc>
                <a:spcPts val="1425"/>
              </a:lnSpc>
            </a:pPr>
            <a:r>
              <a:rPr lang="en-US" sz="1100" b="0">
                <a:solidFill>
                  <a:srgbClr val="CCCCCC"/>
                </a:solidFill>
                <a:effectLst/>
                <a:latin typeface="Consolas" panose="020B0609020204030204" pitchFamily="49" charset="0"/>
              </a:rPr>
              <a:t>    (</a:t>
            </a:r>
            <a:r>
              <a:rPr lang="en-US" sz="1100" b="0">
                <a:solidFill>
                  <a:srgbClr val="CE9178"/>
                </a:solidFill>
                <a:effectLst/>
                <a:latin typeface="Consolas" panose="020B0609020204030204" pitchFamily="49" charset="0"/>
              </a:rPr>
              <a:t>"system"</a:t>
            </a:r>
            <a:r>
              <a:rPr lang="en-US" sz="1100" b="0">
                <a:solidFill>
                  <a:srgbClr val="CCCCCC"/>
                </a:solidFill>
                <a:effectLst/>
                <a:latin typeface="Consolas" panose="020B0609020204030204" pitchFamily="49" charset="0"/>
              </a:rPr>
              <a:t>, </a:t>
            </a:r>
            <a:r>
              <a:rPr lang="en-US" sz="1100" b="0">
                <a:solidFill>
                  <a:srgbClr val="CE9178"/>
                </a:solidFill>
                <a:effectLst/>
                <a:latin typeface="Consolas" panose="020B0609020204030204" pitchFamily="49" charset="0"/>
              </a:rPr>
              <a:t>"You are a helpful assistant. Please respond to the user's request only based on the given context."</a:t>
            </a:r>
            <a:r>
              <a:rPr lang="en-US" sz="1100" b="0">
                <a:solidFill>
                  <a:srgbClr val="CCCCCC"/>
                </a:solidFill>
                <a:effectLst/>
                <a:latin typeface="Consolas" panose="020B0609020204030204" pitchFamily="49" charset="0"/>
              </a:rPr>
              <a:t>),</a:t>
            </a:r>
          </a:p>
          <a:p>
            <a:pPr>
              <a:lnSpc>
                <a:spcPts val="1425"/>
              </a:lnSpc>
            </a:pPr>
            <a:r>
              <a:rPr lang="en-US" sz="1100" b="0">
                <a:solidFill>
                  <a:srgbClr val="CCCCCC"/>
                </a:solidFill>
                <a:effectLst/>
                <a:latin typeface="Consolas" panose="020B0609020204030204" pitchFamily="49" charset="0"/>
              </a:rPr>
              <a:t>    (</a:t>
            </a:r>
            <a:r>
              <a:rPr lang="en-US" sz="1100" b="0">
                <a:solidFill>
                  <a:srgbClr val="CE9178"/>
                </a:solidFill>
                <a:effectLst/>
                <a:latin typeface="Consolas" panose="020B0609020204030204" pitchFamily="49" charset="0"/>
              </a:rPr>
              <a:t>"user"</a:t>
            </a:r>
            <a:r>
              <a:rPr lang="en-US" sz="1100" b="0">
                <a:solidFill>
                  <a:srgbClr val="CCCCCC"/>
                </a:solidFill>
                <a:effectLst/>
                <a:latin typeface="Consolas" panose="020B0609020204030204" pitchFamily="49" charset="0"/>
              </a:rPr>
              <a:t>, </a:t>
            </a:r>
            <a:r>
              <a:rPr lang="en-US" sz="1100" b="0">
                <a:solidFill>
                  <a:srgbClr val="CE9178"/>
                </a:solidFill>
                <a:effectLst/>
                <a:latin typeface="Consolas" panose="020B0609020204030204" pitchFamily="49" charset="0"/>
              </a:rPr>
              <a:t>"Question: </a:t>
            </a:r>
            <a:r>
              <a:rPr lang="en-US" sz="1100" b="0">
                <a:solidFill>
                  <a:srgbClr val="569CD6"/>
                </a:solidFill>
                <a:effectLst/>
                <a:latin typeface="Consolas" panose="020B0609020204030204" pitchFamily="49" charset="0"/>
              </a:rPr>
              <a:t>{question}</a:t>
            </a:r>
            <a:r>
              <a:rPr lang="en-US" sz="1100" b="0">
                <a:solidFill>
                  <a:srgbClr val="D7BA7D"/>
                </a:solidFill>
                <a:effectLst/>
                <a:latin typeface="Consolas" panose="020B0609020204030204" pitchFamily="49" charset="0"/>
              </a:rPr>
              <a:t>\</a:t>
            </a:r>
            <a:r>
              <a:rPr lang="en-US" sz="1100" b="0" err="1">
                <a:solidFill>
                  <a:srgbClr val="D7BA7D"/>
                </a:solidFill>
                <a:effectLst/>
                <a:latin typeface="Consolas" panose="020B0609020204030204" pitchFamily="49" charset="0"/>
              </a:rPr>
              <a:t>n</a:t>
            </a:r>
            <a:r>
              <a:rPr lang="en-US" sz="1100" b="0" err="1">
                <a:solidFill>
                  <a:srgbClr val="CE9178"/>
                </a:solidFill>
                <a:effectLst/>
                <a:latin typeface="Consolas" panose="020B0609020204030204" pitchFamily="49" charset="0"/>
              </a:rPr>
              <a:t>Context</a:t>
            </a:r>
            <a:r>
              <a:rPr lang="en-US" sz="1100" b="0">
                <a:solidFill>
                  <a:srgbClr val="CE9178"/>
                </a:solidFill>
                <a:effectLst/>
                <a:latin typeface="Consolas" panose="020B0609020204030204" pitchFamily="49" charset="0"/>
              </a:rPr>
              <a:t>: </a:t>
            </a:r>
            <a:r>
              <a:rPr lang="en-US" sz="1100" b="0">
                <a:solidFill>
                  <a:srgbClr val="569CD6"/>
                </a:solidFill>
                <a:effectLst/>
                <a:latin typeface="Consolas" panose="020B0609020204030204" pitchFamily="49" charset="0"/>
              </a:rPr>
              <a:t>{context}</a:t>
            </a:r>
            <a:r>
              <a:rPr lang="en-US" sz="1100" b="0">
                <a:solidFill>
                  <a:srgbClr val="CE9178"/>
                </a:solidFill>
                <a:effectLst/>
                <a:latin typeface="Consolas" panose="020B0609020204030204" pitchFamily="49" charset="0"/>
              </a:rPr>
              <a:t>"</a:t>
            </a:r>
            <a:r>
              <a:rPr lang="en-US" sz="1100" b="0">
                <a:solidFill>
                  <a:srgbClr val="CCCCCC"/>
                </a:solidFill>
                <a:effectLst/>
                <a:latin typeface="Consolas" panose="020B0609020204030204" pitchFamily="49" charset="0"/>
              </a:rPr>
              <a:t>)</a:t>
            </a:r>
          </a:p>
          <a:p>
            <a:pPr>
              <a:lnSpc>
                <a:spcPts val="1425"/>
              </a:lnSpc>
            </a:pPr>
            <a:r>
              <a:rPr lang="en-US" sz="1100" b="0">
                <a:solidFill>
                  <a:srgbClr val="CCCCCC"/>
                </a:solidFill>
                <a:effectLst/>
                <a:latin typeface="Consolas" panose="020B0609020204030204" pitchFamily="49" charset="0"/>
              </a:rPr>
              <a:t>])</a:t>
            </a:r>
          </a:p>
          <a:p>
            <a:pPr>
              <a:lnSpc>
                <a:spcPts val="1425"/>
              </a:lnSpc>
            </a:pPr>
            <a:r>
              <a:rPr lang="en-US" sz="1100" b="0">
                <a:solidFill>
                  <a:srgbClr val="CCCCCC"/>
                </a:solidFill>
                <a:effectLst/>
                <a:latin typeface="Consolas" panose="020B0609020204030204" pitchFamily="49" charset="0"/>
              </a:rPr>
              <a:t>model </a:t>
            </a:r>
            <a:r>
              <a:rPr lang="en-US" sz="1100" b="0">
                <a:solidFill>
                  <a:srgbClr val="D4D4D4"/>
                </a:solidFill>
                <a:effectLst/>
                <a:latin typeface="Consolas" panose="020B0609020204030204" pitchFamily="49" charset="0"/>
              </a:rPr>
              <a:t>=</a:t>
            </a:r>
            <a:r>
              <a:rPr lang="en-US" sz="1100" b="0">
                <a:solidFill>
                  <a:srgbClr val="CCCCCC"/>
                </a:solidFill>
                <a:effectLst/>
                <a:latin typeface="Consolas" panose="020B0609020204030204" pitchFamily="49" charset="0"/>
              </a:rPr>
              <a:t> </a:t>
            </a:r>
            <a:r>
              <a:rPr lang="en-US" sz="1100" b="0" err="1">
                <a:solidFill>
                  <a:srgbClr val="CCCCCC"/>
                </a:solidFill>
                <a:effectLst/>
                <a:latin typeface="Consolas" panose="020B0609020204030204" pitchFamily="49" charset="0"/>
              </a:rPr>
              <a:t>ChatOpenAI</a:t>
            </a:r>
            <a:r>
              <a:rPr lang="en-US" sz="1100" b="0">
                <a:solidFill>
                  <a:srgbClr val="CCCCCC"/>
                </a:solidFill>
                <a:effectLst/>
                <a:latin typeface="Consolas" panose="020B0609020204030204" pitchFamily="49" charset="0"/>
              </a:rPr>
              <a:t>(</a:t>
            </a:r>
            <a:r>
              <a:rPr lang="en-US" sz="1100" b="0">
                <a:solidFill>
                  <a:srgbClr val="9CDCFE"/>
                </a:solidFill>
                <a:effectLst/>
                <a:latin typeface="Consolas" panose="020B0609020204030204" pitchFamily="49" charset="0"/>
              </a:rPr>
              <a:t>model</a:t>
            </a:r>
            <a:r>
              <a:rPr lang="en-US" sz="1100" b="0">
                <a:solidFill>
                  <a:srgbClr val="D4D4D4"/>
                </a:solidFill>
                <a:effectLst/>
                <a:latin typeface="Consolas" panose="020B0609020204030204" pitchFamily="49" charset="0"/>
              </a:rPr>
              <a:t>=</a:t>
            </a:r>
            <a:r>
              <a:rPr lang="en-US" sz="1100" b="0">
                <a:solidFill>
                  <a:srgbClr val="CE9178"/>
                </a:solidFill>
                <a:effectLst/>
                <a:latin typeface="Consolas" panose="020B0609020204030204" pitchFamily="49" charset="0"/>
              </a:rPr>
              <a:t>"gpt-4o-mini"</a:t>
            </a:r>
            <a:r>
              <a:rPr lang="en-US" sz="1100" b="0">
                <a:solidFill>
                  <a:srgbClr val="CCCCCC"/>
                </a:solidFill>
                <a:effectLst/>
                <a:latin typeface="Consolas" panose="020B0609020204030204" pitchFamily="49" charset="0"/>
              </a:rPr>
              <a:t>)</a:t>
            </a:r>
          </a:p>
          <a:p>
            <a:pPr>
              <a:lnSpc>
                <a:spcPts val="1425"/>
              </a:lnSpc>
            </a:pPr>
            <a:r>
              <a:rPr lang="en-US" sz="1100" b="0" err="1">
                <a:solidFill>
                  <a:srgbClr val="CCCCCC"/>
                </a:solidFill>
                <a:effectLst/>
                <a:latin typeface="Consolas" panose="020B0609020204030204" pitchFamily="49" charset="0"/>
              </a:rPr>
              <a:t>output_parser</a:t>
            </a:r>
            <a:r>
              <a:rPr lang="en-US" sz="1100" b="0">
                <a:solidFill>
                  <a:srgbClr val="CCCCCC"/>
                </a:solidFill>
                <a:effectLst/>
                <a:latin typeface="Consolas" panose="020B0609020204030204" pitchFamily="49" charset="0"/>
              </a:rPr>
              <a:t> </a:t>
            </a:r>
            <a:r>
              <a:rPr lang="en-US" sz="1100" b="0">
                <a:solidFill>
                  <a:srgbClr val="D4D4D4"/>
                </a:solidFill>
                <a:effectLst/>
                <a:latin typeface="Consolas" panose="020B0609020204030204" pitchFamily="49" charset="0"/>
              </a:rPr>
              <a:t>=</a:t>
            </a:r>
            <a:r>
              <a:rPr lang="en-US" sz="1100" b="0">
                <a:solidFill>
                  <a:srgbClr val="CCCCCC"/>
                </a:solidFill>
                <a:effectLst/>
                <a:latin typeface="Consolas" panose="020B0609020204030204" pitchFamily="49" charset="0"/>
              </a:rPr>
              <a:t> </a:t>
            </a:r>
            <a:r>
              <a:rPr lang="en-US" sz="1100" b="0" err="1">
                <a:solidFill>
                  <a:srgbClr val="CCCCCC"/>
                </a:solidFill>
                <a:effectLst/>
                <a:latin typeface="Consolas" panose="020B0609020204030204" pitchFamily="49" charset="0"/>
              </a:rPr>
              <a:t>StrOutputParser</a:t>
            </a:r>
            <a:r>
              <a:rPr lang="en-US" sz="1100" b="0">
                <a:solidFill>
                  <a:srgbClr val="CCCCCC"/>
                </a:solidFill>
                <a:effectLst/>
                <a:latin typeface="Consolas" panose="020B0609020204030204" pitchFamily="49" charset="0"/>
              </a:rPr>
              <a:t>()</a:t>
            </a:r>
          </a:p>
          <a:p>
            <a:pPr>
              <a:lnSpc>
                <a:spcPts val="1425"/>
              </a:lnSpc>
            </a:pPr>
            <a:br>
              <a:rPr lang="en-US" sz="1100" b="0">
                <a:solidFill>
                  <a:srgbClr val="CCCCCC"/>
                </a:solidFill>
                <a:effectLst/>
                <a:latin typeface="Consolas" panose="020B0609020204030204" pitchFamily="49" charset="0"/>
              </a:rPr>
            </a:br>
            <a:r>
              <a:rPr lang="en-US" sz="1100" b="0">
                <a:solidFill>
                  <a:srgbClr val="CCCCCC"/>
                </a:solidFill>
                <a:effectLst/>
                <a:latin typeface="Consolas" panose="020B0609020204030204" pitchFamily="49" charset="0"/>
              </a:rPr>
              <a:t>chain </a:t>
            </a:r>
            <a:r>
              <a:rPr lang="en-US" sz="1100" b="0">
                <a:solidFill>
                  <a:srgbClr val="D4D4D4"/>
                </a:solidFill>
                <a:effectLst/>
                <a:latin typeface="Consolas" panose="020B0609020204030204" pitchFamily="49" charset="0"/>
              </a:rPr>
              <a:t>=</a:t>
            </a:r>
            <a:r>
              <a:rPr lang="en-US" sz="1100" b="0">
                <a:solidFill>
                  <a:srgbClr val="CCCCCC"/>
                </a:solidFill>
                <a:effectLst/>
                <a:latin typeface="Consolas" panose="020B0609020204030204" pitchFamily="49" charset="0"/>
              </a:rPr>
              <a:t> prompt </a:t>
            </a:r>
            <a:r>
              <a:rPr lang="en-US" sz="1100" b="0">
                <a:solidFill>
                  <a:srgbClr val="D4D4D4"/>
                </a:solidFill>
                <a:effectLst/>
                <a:latin typeface="Consolas" panose="020B0609020204030204" pitchFamily="49" charset="0"/>
              </a:rPr>
              <a:t>|</a:t>
            </a:r>
            <a:r>
              <a:rPr lang="en-US" sz="1100" b="0">
                <a:solidFill>
                  <a:srgbClr val="CCCCCC"/>
                </a:solidFill>
                <a:effectLst/>
                <a:latin typeface="Consolas" panose="020B0609020204030204" pitchFamily="49" charset="0"/>
              </a:rPr>
              <a:t> model </a:t>
            </a:r>
            <a:r>
              <a:rPr lang="en-US" sz="1100" b="0">
                <a:solidFill>
                  <a:srgbClr val="D4D4D4"/>
                </a:solidFill>
                <a:effectLst/>
                <a:latin typeface="Consolas" panose="020B0609020204030204" pitchFamily="49" charset="0"/>
              </a:rPr>
              <a:t>|</a:t>
            </a:r>
            <a:r>
              <a:rPr lang="en-US" sz="1100" b="0">
                <a:solidFill>
                  <a:srgbClr val="CCCCCC"/>
                </a:solidFill>
                <a:effectLst/>
                <a:latin typeface="Consolas" panose="020B0609020204030204" pitchFamily="49" charset="0"/>
              </a:rPr>
              <a:t> </a:t>
            </a:r>
            <a:r>
              <a:rPr lang="en-US" sz="1100" b="0" err="1">
                <a:solidFill>
                  <a:srgbClr val="CCCCCC"/>
                </a:solidFill>
                <a:effectLst/>
                <a:latin typeface="Consolas" panose="020B0609020204030204" pitchFamily="49" charset="0"/>
              </a:rPr>
              <a:t>output_parser</a:t>
            </a:r>
            <a:endParaRPr lang="en-US" sz="1100" b="0">
              <a:solidFill>
                <a:srgbClr val="CCCCCC"/>
              </a:solidFill>
              <a:effectLst/>
              <a:latin typeface="Consolas" panose="020B0609020204030204" pitchFamily="49" charset="0"/>
            </a:endParaRPr>
          </a:p>
          <a:p>
            <a:pPr>
              <a:lnSpc>
                <a:spcPts val="1425"/>
              </a:lnSpc>
            </a:pPr>
            <a:br>
              <a:rPr lang="en-US" sz="1100" b="0">
                <a:solidFill>
                  <a:srgbClr val="CCCCCC"/>
                </a:solidFill>
                <a:effectLst/>
                <a:latin typeface="Consolas" panose="020B0609020204030204" pitchFamily="49" charset="0"/>
              </a:rPr>
            </a:br>
            <a:r>
              <a:rPr lang="en-US" sz="1100" b="0">
                <a:solidFill>
                  <a:srgbClr val="CCCCCC"/>
                </a:solidFill>
                <a:effectLst/>
                <a:latin typeface="Consolas" panose="020B0609020204030204" pitchFamily="49" charset="0"/>
              </a:rPr>
              <a:t>question </a:t>
            </a:r>
            <a:r>
              <a:rPr lang="en-US" sz="1100" b="0">
                <a:solidFill>
                  <a:srgbClr val="D4D4D4"/>
                </a:solidFill>
                <a:effectLst/>
                <a:latin typeface="Consolas" panose="020B0609020204030204" pitchFamily="49" charset="0"/>
              </a:rPr>
              <a:t>=</a:t>
            </a:r>
            <a:r>
              <a:rPr lang="en-US" sz="1100" b="0">
                <a:solidFill>
                  <a:srgbClr val="CCCCCC"/>
                </a:solidFill>
                <a:effectLst/>
                <a:latin typeface="Consolas" panose="020B0609020204030204" pitchFamily="49" charset="0"/>
              </a:rPr>
              <a:t> </a:t>
            </a:r>
            <a:r>
              <a:rPr lang="en-US" sz="1100" b="0">
                <a:solidFill>
                  <a:srgbClr val="CE9178"/>
                </a:solidFill>
                <a:effectLst/>
                <a:latin typeface="Consolas" panose="020B0609020204030204" pitchFamily="49" charset="0"/>
              </a:rPr>
              <a:t>"Can you summarize this morning's meetings?"</a:t>
            </a:r>
            <a:endParaRPr lang="en-US" sz="1100" b="0">
              <a:solidFill>
                <a:srgbClr val="CCCCCC"/>
              </a:solidFill>
              <a:effectLst/>
              <a:latin typeface="Consolas" panose="020B0609020204030204" pitchFamily="49" charset="0"/>
            </a:endParaRPr>
          </a:p>
          <a:p>
            <a:pPr>
              <a:lnSpc>
                <a:spcPts val="1425"/>
              </a:lnSpc>
            </a:pPr>
            <a:r>
              <a:rPr lang="en-US" sz="1100" b="0">
                <a:solidFill>
                  <a:srgbClr val="CCCCCC"/>
                </a:solidFill>
                <a:effectLst/>
                <a:latin typeface="Consolas" panose="020B0609020204030204" pitchFamily="49" charset="0"/>
              </a:rPr>
              <a:t>context </a:t>
            </a:r>
            <a:r>
              <a:rPr lang="en-US" sz="1100" b="0">
                <a:solidFill>
                  <a:srgbClr val="D4D4D4"/>
                </a:solidFill>
                <a:effectLst/>
                <a:latin typeface="Consolas" panose="020B0609020204030204" pitchFamily="49" charset="0"/>
              </a:rPr>
              <a:t>=</a:t>
            </a:r>
            <a:r>
              <a:rPr lang="en-US" sz="1100" b="0">
                <a:solidFill>
                  <a:srgbClr val="CCCCCC"/>
                </a:solidFill>
                <a:effectLst/>
                <a:latin typeface="Consolas" panose="020B0609020204030204" pitchFamily="49" charset="0"/>
              </a:rPr>
              <a:t> </a:t>
            </a:r>
            <a:r>
              <a:rPr lang="en-US" sz="1100" b="0">
                <a:solidFill>
                  <a:srgbClr val="CE9178"/>
                </a:solidFill>
                <a:effectLst/>
                <a:latin typeface="Consolas" panose="020B0609020204030204" pitchFamily="49" charset="0"/>
              </a:rPr>
              <a:t>"During this morning's meeting, we solved all world conflict."</a:t>
            </a:r>
            <a:endParaRPr lang="en-US" sz="1100" b="0">
              <a:solidFill>
                <a:srgbClr val="CCCCCC"/>
              </a:solidFill>
              <a:effectLst/>
              <a:latin typeface="Consolas" panose="020B0609020204030204" pitchFamily="49" charset="0"/>
            </a:endParaRPr>
          </a:p>
          <a:p>
            <a:pPr>
              <a:lnSpc>
                <a:spcPts val="1425"/>
              </a:lnSpc>
            </a:pPr>
            <a:r>
              <a:rPr lang="en-US" sz="1100" b="0" err="1">
                <a:solidFill>
                  <a:srgbClr val="CCCCCC"/>
                </a:solidFill>
                <a:effectLst/>
                <a:latin typeface="Consolas" panose="020B0609020204030204" pitchFamily="49" charset="0"/>
              </a:rPr>
              <a:t>chain.invoke</a:t>
            </a:r>
            <a:r>
              <a:rPr lang="en-US" sz="1100" b="0">
                <a:solidFill>
                  <a:srgbClr val="CCCCCC"/>
                </a:solidFill>
                <a:effectLst/>
                <a:latin typeface="Consolas" panose="020B0609020204030204" pitchFamily="49" charset="0"/>
              </a:rPr>
              <a:t>({</a:t>
            </a:r>
            <a:r>
              <a:rPr lang="en-US" sz="1100" b="0">
                <a:solidFill>
                  <a:srgbClr val="CE9178"/>
                </a:solidFill>
                <a:effectLst/>
                <a:latin typeface="Consolas" panose="020B0609020204030204" pitchFamily="49" charset="0"/>
              </a:rPr>
              <a:t>"question"</a:t>
            </a:r>
            <a:r>
              <a:rPr lang="en-US" sz="1100" b="0">
                <a:solidFill>
                  <a:srgbClr val="CCCCCC"/>
                </a:solidFill>
                <a:effectLst/>
                <a:latin typeface="Consolas" panose="020B0609020204030204" pitchFamily="49" charset="0"/>
              </a:rPr>
              <a:t>: question, </a:t>
            </a:r>
            <a:r>
              <a:rPr lang="en-US" sz="1100" b="0">
                <a:solidFill>
                  <a:srgbClr val="CE9178"/>
                </a:solidFill>
                <a:effectLst/>
                <a:latin typeface="Consolas" panose="020B0609020204030204" pitchFamily="49" charset="0"/>
              </a:rPr>
              <a:t>"context"</a:t>
            </a:r>
            <a:r>
              <a:rPr lang="en-US" sz="1100" b="0">
                <a:solidFill>
                  <a:srgbClr val="CCCCCC"/>
                </a:solidFill>
                <a:effectLst/>
                <a:latin typeface="Consolas" panose="020B0609020204030204" pitchFamily="49" charset="0"/>
              </a:rPr>
              <a:t>: context})</a:t>
            </a:r>
          </a:p>
        </p:txBody>
      </p:sp>
      <p:pic>
        <p:nvPicPr>
          <p:cNvPr id="2050" name="Picture 2">
            <a:extLst>
              <a:ext uri="{FF2B5EF4-FFF2-40B4-BE49-F238E27FC236}">
                <a16:creationId xmlns:a16="http://schemas.microsoft.com/office/drawing/2014/main" id="{B28484D1-2E2D-3795-31E9-09DEE19C33B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5546" y="3219032"/>
            <a:ext cx="7453178" cy="3003592"/>
          </a:xfrm>
          <a:prstGeom prst="rect">
            <a:avLst/>
          </a:prstGeom>
          <a:noFill/>
          <a:ln>
            <a:solidFill>
              <a:schemeClr val="accent1"/>
            </a:solidFill>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29DC1420-FA99-381C-BD79-F418AC6A4B57}"/>
              </a:ext>
            </a:extLst>
          </p:cNvPr>
          <p:cNvSpPr txBox="1"/>
          <p:nvPr/>
        </p:nvSpPr>
        <p:spPr>
          <a:xfrm>
            <a:off x="5810810" y="6276023"/>
            <a:ext cx="4579256" cy="246221"/>
          </a:xfrm>
          <a:prstGeom prst="rect">
            <a:avLst/>
          </a:prstGeom>
          <a:noFill/>
        </p:spPr>
        <p:txBody>
          <a:bodyPr wrap="square">
            <a:spAutoFit/>
          </a:bodyPr>
          <a:lstStyle/>
          <a:p>
            <a:r>
              <a:rPr lang="en-US" sz="1000"/>
              <a:t>Source: </a:t>
            </a:r>
            <a:r>
              <a:rPr lang="en-US" sz="1000">
                <a:hlinkClick r:id="rId5"/>
              </a:rPr>
              <a:t>Trace with </a:t>
            </a:r>
            <a:r>
              <a:rPr lang="en-US" sz="1000" err="1">
                <a:hlinkClick r:id="rId5"/>
              </a:rPr>
              <a:t>LangChain</a:t>
            </a:r>
            <a:r>
              <a:rPr lang="en-US" sz="1000">
                <a:hlinkClick r:id="rId5"/>
              </a:rPr>
              <a:t> (Python and JS/TS) | 🦜️🛠️ </a:t>
            </a:r>
            <a:r>
              <a:rPr lang="en-US" sz="1000" err="1">
                <a:hlinkClick r:id="rId5"/>
              </a:rPr>
              <a:t>LangSmith</a:t>
            </a:r>
            <a:endParaRPr lang="en-US" sz="1000"/>
          </a:p>
        </p:txBody>
      </p:sp>
      <p:sp>
        <p:nvSpPr>
          <p:cNvPr id="3" name="Rectangle: Rounded Corners 2">
            <a:extLst>
              <a:ext uri="{FF2B5EF4-FFF2-40B4-BE49-F238E27FC236}">
                <a16:creationId xmlns:a16="http://schemas.microsoft.com/office/drawing/2014/main" id="{78040716-AE69-561E-90FC-7E9C9B461238}"/>
              </a:ext>
            </a:extLst>
          </p:cNvPr>
          <p:cNvSpPr/>
          <p:nvPr/>
        </p:nvSpPr>
        <p:spPr>
          <a:xfrm>
            <a:off x="414862" y="3190257"/>
            <a:ext cx="3072095" cy="443001"/>
          </a:xfrm>
          <a:prstGeom prst="roundRect">
            <a:avLst/>
          </a:prstGeom>
          <a:noFill/>
          <a:ln w="28575"/>
        </p:spPr>
        <p:style>
          <a:lnRef idx="2">
            <a:schemeClr val="accent2"/>
          </a:lnRef>
          <a:fillRef idx="1">
            <a:schemeClr val="lt1"/>
          </a:fillRef>
          <a:effectRef idx="0">
            <a:schemeClr val="accent2"/>
          </a:effectRef>
          <a:fontRef idx="minor">
            <a:schemeClr val="dk1"/>
          </a:fontRef>
        </p:style>
        <p:txBody>
          <a:bodyPr tIns="91440" bIns="91440" rtlCol="0" anchor="ctr"/>
          <a:lstStyle/>
          <a:p>
            <a:pPr algn="ctr"/>
            <a:endParaRPr lang="en-US" err="1"/>
          </a:p>
        </p:txBody>
      </p:sp>
      <p:sp>
        <p:nvSpPr>
          <p:cNvPr id="4" name="Rectangle: Rounded Corners 3">
            <a:extLst>
              <a:ext uri="{FF2B5EF4-FFF2-40B4-BE49-F238E27FC236}">
                <a16:creationId xmlns:a16="http://schemas.microsoft.com/office/drawing/2014/main" id="{02BCCF89-8D28-1F0E-4F39-F8D3B72D8B07}"/>
              </a:ext>
            </a:extLst>
          </p:cNvPr>
          <p:cNvSpPr/>
          <p:nvPr/>
        </p:nvSpPr>
        <p:spPr>
          <a:xfrm>
            <a:off x="4951839" y="4004314"/>
            <a:ext cx="1517115" cy="1011086"/>
          </a:xfrm>
          <a:prstGeom prst="roundRect">
            <a:avLst/>
          </a:prstGeom>
          <a:noFill/>
          <a:ln w="28575"/>
        </p:spPr>
        <p:style>
          <a:lnRef idx="2">
            <a:schemeClr val="accent2"/>
          </a:lnRef>
          <a:fillRef idx="1">
            <a:schemeClr val="lt1"/>
          </a:fillRef>
          <a:effectRef idx="0">
            <a:schemeClr val="accent2"/>
          </a:effectRef>
          <a:fontRef idx="minor">
            <a:schemeClr val="dk1"/>
          </a:fontRef>
        </p:style>
        <p:txBody>
          <a:bodyPr tIns="91440" bIns="91440" rtlCol="0" anchor="ctr"/>
          <a:lstStyle/>
          <a:p>
            <a:pPr algn="ctr"/>
            <a:endParaRPr lang="en-US" err="1"/>
          </a:p>
        </p:txBody>
      </p:sp>
      <p:cxnSp>
        <p:nvCxnSpPr>
          <p:cNvPr id="6" name="Straight Arrow Connector 5">
            <a:extLst>
              <a:ext uri="{FF2B5EF4-FFF2-40B4-BE49-F238E27FC236}">
                <a16:creationId xmlns:a16="http://schemas.microsoft.com/office/drawing/2014/main" id="{64F9EEC7-C581-EE2A-107D-0B2124799476}"/>
              </a:ext>
            </a:extLst>
          </p:cNvPr>
          <p:cNvCxnSpPr>
            <a:cxnSpLocks/>
            <a:stCxn id="3" idx="2"/>
            <a:endCxn id="4" idx="1"/>
          </p:cNvCxnSpPr>
          <p:nvPr/>
        </p:nvCxnSpPr>
        <p:spPr>
          <a:xfrm rot="16200000" flipH="1">
            <a:off x="3013075" y="2571092"/>
            <a:ext cx="876599" cy="3000929"/>
          </a:xfrm>
          <a:prstGeom prst="bentConnector2">
            <a:avLst/>
          </a:prstGeom>
          <a:ln w="28575">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9181418"/>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F2DECD-596C-EFAD-726A-DF8C8DCCB189}"/>
              </a:ext>
            </a:extLst>
          </p:cNvPr>
          <p:cNvSpPr>
            <a:spLocks noGrp="1"/>
          </p:cNvSpPr>
          <p:nvPr>
            <p:ph type="title"/>
          </p:nvPr>
        </p:nvSpPr>
        <p:spPr/>
        <p:txBody>
          <a:bodyPr/>
          <a:lstStyle/>
          <a:p>
            <a:r>
              <a:rPr lang="en-US" dirty="0"/>
              <a:t>Storage Architecture Detail Example: Grafana</a:t>
            </a:r>
          </a:p>
        </p:txBody>
      </p:sp>
      <p:sp>
        <p:nvSpPr>
          <p:cNvPr id="3" name="Text Placeholder 2">
            <a:extLst>
              <a:ext uri="{FF2B5EF4-FFF2-40B4-BE49-F238E27FC236}">
                <a16:creationId xmlns:a16="http://schemas.microsoft.com/office/drawing/2014/main" id="{BF4E2893-B568-F94C-EF15-BBA70F90627E}"/>
              </a:ext>
            </a:extLst>
          </p:cNvPr>
          <p:cNvSpPr>
            <a:spLocks noGrp="1"/>
          </p:cNvSpPr>
          <p:nvPr>
            <p:ph type="body" sz="quarter" idx="11"/>
          </p:nvPr>
        </p:nvSpPr>
        <p:spPr/>
        <p:txBody>
          <a:bodyPr/>
          <a:lstStyle/>
          <a:p>
            <a:r>
              <a:rPr lang="en-US" dirty="0"/>
              <a:t>The different types of telemetry data benefit from different storage backends. Observability platforms provide a unified query interface across the different stores.</a:t>
            </a:r>
          </a:p>
          <a:p>
            <a:endParaRPr lang="en-US" dirty="0"/>
          </a:p>
        </p:txBody>
      </p:sp>
      <p:graphicFrame>
        <p:nvGraphicFramePr>
          <p:cNvPr id="11" name="Table 10">
            <a:extLst>
              <a:ext uri="{FF2B5EF4-FFF2-40B4-BE49-F238E27FC236}">
                <a16:creationId xmlns:a16="http://schemas.microsoft.com/office/drawing/2014/main" id="{B9F48A5F-5978-DEA5-0A22-8331C0C15BC2}"/>
              </a:ext>
            </a:extLst>
          </p:cNvPr>
          <p:cNvGraphicFramePr>
            <a:graphicFrameLocks noGrp="1"/>
          </p:cNvGraphicFramePr>
          <p:nvPr>
            <p:extLst>
              <p:ext uri="{D42A27DB-BD31-4B8C-83A1-F6EECF244321}">
                <p14:modId xmlns:p14="http://schemas.microsoft.com/office/powerpoint/2010/main" val="885780597"/>
              </p:ext>
            </p:extLst>
          </p:nvPr>
        </p:nvGraphicFramePr>
        <p:xfrm>
          <a:off x="381000" y="1414555"/>
          <a:ext cx="11430000" cy="5039962"/>
        </p:xfrm>
        <a:graphic>
          <a:graphicData uri="http://schemas.openxmlformats.org/drawingml/2006/table">
            <a:tbl>
              <a:tblPr/>
              <a:tblGrid>
                <a:gridCol w="845261">
                  <a:extLst>
                    <a:ext uri="{9D8B030D-6E8A-4147-A177-3AD203B41FA5}">
                      <a16:colId xmlns:a16="http://schemas.microsoft.com/office/drawing/2014/main" val="1898969771"/>
                    </a:ext>
                  </a:extLst>
                </a:gridCol>
                <a:gridCol w="2534783">
                  <a:extLst>
                    <a:ext uri="{9D8B030D-6E8A-4147-A177-3AD203B41FA5}">
                      <a16:colId xmlns:a16="http://schemas.microsoft.com/office/drawing/2014/main" val="2131876628"/>
                    </a:ext>
                  </a:extLst>
                </a:gridCol>
                <a:gridCol w="4583988">
                  <a:extLst>
                    <a:ext uri="{9D8B030D-6E8A-4147-A177-3AD203B41FA5}">
                      <a16:colId xmlns:a16="http://schemas.microsoft.com/office/drawing/2014/main" val="804072470"/>
                    </a:ext>
                  </a:extLst>
                </a:gridCol>
                <a:gridCol w="3465968">
                  <a:extLst>
                    <a:ext uri="{9D8B030D-6E8A-4147-A177-3AD203B41FA5}">
                      <a16:colId xmlns:a16="http://schemas.microsoft.com/office/drawing/2014/main" val="3111737768"/>
                    </a:ext>
                  </a:extLst>
                </a:gridCol>
              </a:tblGrid>
              <a:tr h="238756">
                <a:tc>
                  <a:txBody>
                    <a:bodyPr/>
                    <a:lstStyle/>
                    <a:p>
                      <a:pPr marL="0" marR="0">
                        <a:lnSpc>
                          <a:spcPct val="115000"/>
                        </a:lnSpc>
                        <a:spcAft>
                          <a:spcPts val="800"/>
                        </a:spcAft>
                        <a:buNone/>
                      </a:pPr>
                      <a:r>
                        <a:rPr lang="en-US" sz="1000" b="1" kern="100" dirty="0">
                          <a:solidFill>
                            <a:schemeClr val="bg1"/>
                          </a:solidFill>
                          <a:effectLst/>
                          <a:latin typeface="+mn-lt"/>
                          <a:ea typeface="Aptos" panose="020B0004020202020204" pitchFamily="34" charset="0"/>
                          <a:cs typeface="Times New Roman" panose="02020603050405020304" pitchFamily="18" charset="0"/>
                        </a:rPr>
                        <a:t>Signal: Product</a:t>
                      </a:r>
                      <a:endParaRPr lang="en-US" sz="1000" kern="100" dirty="0">
                        <a:solidFill>
                          <a:schemeClr val="bg1"/>
                        </a:solidFill>
                        <a:effectLst/>
                        <a:latin typeface="+mn-lt"/>
                        <a:ea typeface="Aptos" panose="020B0004020202020204" pitchFamily="34" charset="0"/>
                        <a:cs typeface="Times New Roman" panose="02020603050405020304" pitchFamily="18" charset="0"/>
                      </a:endParaRPr>
                    </a:p>
                  </a:txBody>
                  <a:tcPr marL="20949" marR="20949" marT="10206" marB="10206"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solidFill>
                      <a:srgbClr val="0F9ED5"/>
                    </a:solidFill>
                  </a:tcPr>
                </a:tc>
                <a:tc>
                  <a:txBody>
                    <a:bodyPr/>
                    <a:lstStyle/>
                    <a:p>
                      <a:pPr marL="0" marR="0">
                        <a:lnSpc>
                          <a:spcPct val="115000"/>
                        </a:lnSpc>
                        <a:spcAft>
                          <a:spcPts val="800"/>
                        </a:spcAft>
                        <a:buNone/>
                      </a:pPr>
                      <a:r>
                        <a:rPr lang="en-US" sz="1000" b="1" kern="100" dirty="0">
                          <a:solidFill>
                            <a:schemeClr val="bg1"/>
                          </a:solidFill>
                          <a:effectLst/>
                          <a:latin typeface="+mn-lt"/>
                          <a:ea typeface="Aptos" panose="020B0004020202020204" pitchFamily="34" charset="0"/>
                          <a:cs typeface="Times New Roman" panose="02020603050405020304" pitchFamily="18" charset="0"/>
                        </a:rPr>
                        <a:t>Storage Format/Database</a:t>
                      </a:r>
                      <a:endParaRPr lang="en-US" sz="1000" kern="100" dirty="0">
                        <a:solidFill>
                          <a:schemeClr val="bg1"/>
                        </a:solidFill>
                        <a:effectLst/>
                        <a:latin typeface="+mn-lt"/>
                        <a:ea typeface="Aptos" panose="020B0004020202020204" pitchFamily="34" charset="0"/>
                        <a:cs typeface="Times New Roman" panose="02020603050405020304" pitchFamily="18" charset="0"/>
                      </a:endParaRPr>
                    </a:p>
                  </a:txBody>
                  <a:tcPr marL="20949" marR="20949" marT="10206" marB="10206"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solidFill>
                      <a:srgbClr val="0F9ED5"/>
                    </a:solidFill>
                  </a:tcPr>
                </a:tc>
                <a:tc>
                  <a:txBody>
                    <a:bodyPr/>
                    <a:lstStyle/>
                    <a:p>
                      <a:pPr marL="0" marR="0">
                        <a:lnSpc>
                          <a:spcPct val="115000"/>
                        </a:lnSpc>
                        <a:spcAft>
                          <a:spcPts val="800"/>
                        </a:spcAft>
                        <a:buNone/>
                      </a:pPr>
                      <a:r>
                        <a:rPr lang="en-US" sz="1000" b="1" kern="100" dirty="0">
                          <a:solidFill>
                            <a:schemeClr val="bg1"/>
                          </a:solidFill>
                          <a:effectLst/>
                          <a:latin typeface="+mn-lt"/>
                          <a:ea typeface="Aptos" panose="020B0004020202020204" pitchFamily="34" charset="0"/>
                          <a:cs typeface="Times New Roman" panose="02020603050405020304" pitchFamily="18" charset="0"/>
                        </a:rPr>
                        <a:t>Technical Details</a:t>
                      </a:r>
                      <a:endParaRPr lang="en-US" sz="1000" kern="100" dirty="0">
                        <a:solidFill>
                          <a:schemeClr val="bg1"/>
                        </a:solidFill>
                        <a:effectLst/>
                        <a:latin typeface="+mn-lt"/>
                        <a:ea typeface="Aptos" panose="020B0004020202020204" pitchFamily="34" charset="0"/>
                        <a:cs typeface="Times New Roman" panose="02020603050405020304" pitchFamily="18" charset="0"/>
                      </a:endParaRPr>
                    </a:p>
                  </a:txBody>
                  <a:tcPr marL="20949" marR="20949" marT="10206" marB="10206"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solidFill>
                      <a:srgbClr val="0F9ED5"/>
                    </a:solidFill>
                  </a:tcPr>
                </a:tc>
                <a:tc>
                  <a:txBody>
                    <a:bodyPr/>
                    <a:lstStyle/>
                    <a:p>
                      <a:pPr marL="0" marR="0">
                        <a:lnSpc>
                          <a:spcPct val="115000"/>
                        </a:lnSpc>
                        <a:spcAft>
                          <a:spcPts val="800"/>
                        </a:spcAft>
                        <a:buNone/>
                      </a:pPr>
                      <a:r>
                        <a:rPr lang="en-US" sz="1000" b="1" kern="100" dirty="0">
                          <a:solidFill>
                            <a:schemeClr val="bg1"/>
                          </a:solidFill>
                          <a:effectLst/>
                          <a:latin typeface="+mn-lt"/>
                          <a:ea typeface="Aptos" panose="020B0004020202020204" pitchFamily="34" charset="0"/>
                          <a:cs typeface="Times New Roman" panose="02020603050405020304" pitchFamily="18" charset="0"/>
                        </a:rPr>
                        <a:t>Key Features</a:t>
                      </a:r>
                      <a:endParaRPr lang="en-US" sz="1000" kern="100" dirty="0">
                        <a:solidFill>
                          <a:schemeClr val="bg1"/>
                        </a:solidFill>
                        <a:effectLst/>
                        <a:latin typeface="+mn-lt"/>
                        <a:ea typeface="Aptos" panose="020B0004020202020204" pitchFamily="34" charset="0"/>
                        <a:cs typeface="Times New Roman" panose="02020603050405020304" pitchFamily="18" charset="0"/>
                      </a:endParaRPr>
                    </a:p>
                  </a:txBody>
                  <a:tcPr marL="20949" marR="20949" marT="10206" marB="10206"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solidFill>
                      <a:srgbClr val="0F9ED5"/>
                    </a:solidFill>
                  </a:tcPr>
                </a:tc>
                <a:extLst>
                  <a:ext uri="{0D108BD9-81ED-4DB2-BD59-A6C34878D82A}">
                    <a16:rowId xmlns:a16="http://schemas.microsoft.com/office/drawing/2014/main" val="1363628861"/>
                  </a:ext>
                </a:extLst>
              </a:tr>
              <a:tr h="1026081">
                <a:tc>
                  <a:txBody>
                    <a:bodyPr/>
                    <a:lstStyle/>
                    <a:p>
                      <a:pPr marL="0" marR="0">
                        <a:lnSpc>
                          <a:spcPct val="115000"/>
                        </a:lnSpc>
                        <a:spcAft>
                          <a:spcPts val="800"/>
                        </a:spcAft>
                        <a:buNone/>
                      </a:pPr>
                      <a:r>
                        <a:rPr lang="en-US" sz="1000" b="1" kern="100" dirty="0">
                          <a:effectLst/>
                          <a:latin typeface="+mn-lt"/>
                          <a:ea typeface="Aptos" panose="020B0004020202020204" pitchFamily="34" charset="0"/>
                          <a:cs typeface="Times New Roman" panose="02020603050405020304" pitchFamily="18" charset="0"/>
                        </a:rPr>
                        <a:t>Logs:</a:t>
                      </a:r>
                      <a:br>
                        <a:rPr lang="en-US" sz="1000" b="1" kern="100" dirty="0">
                          <a:effectLst/>
                          <a:latin typeface="+mn-lt"/>
                          <a:ea typeface="Aptos" panose="020B0004020202020204" pitchFamily="34" charset="0"/>
                          <a:cs typeface="Times New Roman" panose="02020603050405020304" pitchFamily="18" charset="0"/>
                        </a:rPr>
                      </a:br>
                      <a:r>
                        <a:rPr lang="en-US" sz="1000" b="1" kern="100" dirty="0">
                          <a:effectLst/>
                          <a:latin typeface="+mn-lt"/>
                          <a:ea typeface="Aptos" panose="020B0004020202020204" pitchFamily="34" charset="0"/>
                          <a:cs typeface="Times New Roman" panose="02020603050405020304" pitchFamily="18" charset="0"/>
                        </a:rPr>
                        <a:t>Loki</a:t>
                      </a:r>
                      <a:endParaRPr lang="en-US" sz="1000" kern="100" dirty="0">
                        <a:effectLst/>
                        <a:latin typeface="+mn-lt"/>
                        <a:ea typeface="Aptos" panose="020B0004020202020204" pitchFamily="34" charset="0"/>
                        <a:cs typeface="Times New Roman" panose="02020603050405020304" pitchFamily="18" charset="0"/>
                      </a:endParaRP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0" marR="0">
                        <a:lnSpc>
                          <a:spcPct val="115000"/>
                        </a:lnSpc>
                        <a:spcAft>
                          <a:spcPts val="800"/>
                        </a:spcAft>
                        <a:buNone/>
                      </a:pPr>
                      <a:r>
                        <a:rPr lang="en-US" sz="1000" b="1" kern="100" dirty="0">
                          <a:effectLst/>
                          <a:latin typeface="+mn-lt"/>
                          <a:ea typeface="Aptos" panose="020B0004020202020204" pitchFamily="34" charset="0"/>
                          <a:cs typeface="Times New Roman" panose="02020603050405020304" pitchFamily="18" charset="0"/>
                        </a:rPr>
                        <a:t>TSDB</a:t>
                      </a:r>
                      <a:r>
                        <a:rPr lang="en-US" sz="1000" kern="100" dirty="0">
                          <a:effectLst/>
                          <a:latin typeface="+mn-lt"/>
                          <a:ea typeface="Aptos" panose="020B0004020202020204" pitchFamily="34" charset="0"/>
                          <a:cs typeface="Times New Roman" panose="02020603050405020304" pitchFamily="18" charset="0"/>
                        </a:rPr>
                        <a:t> (Time Series Database, inspired by Prometheus TSDB from SoundCloud/Prometheus project)</a:t>
                      </a:r>
                      <a:br>
                        <a:rPr lang="en-US" sz="1000" kern="100" dirty="0">
                          <a:effectLst/>
                          <a:latin typeface="+mn-lt"/>
                          <a:ea typeface="Aptos" panose="020B0004020202020204" pitchFamily="34" charset="0"/>
                          <a:cs typeface="Times New Roman" panose="02020603050405020304" pitchFamily="18" charset="0"/>
                        </a:rPr>
                      </a:br>
                      <a:endParaRPr lang="en-US" sz="1000" kern="100" dirty="0">
                        <a:effectLst/>
                        <a:latin typeface="+mn-lt"/>
                        <a:ea typeface="Aptos" panose="020B0004020202020204" pitchFamily="34" charset="0"/>
                        <a:cs typeface="Times New Roman" panose="02020603050405020304" pitchFamily="18" charset="0"/>
                      </a:endParaRP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TSDB-indexed metadata stored alongside compressed log chunks in object storage (Amazon S3, Google Cloud Storage, Azure Blob Storage, OpenStack Swift, or S3-compatible)</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Index and chunks both stored in object storage using "index shipper" pattern (default since Loki 2.0)</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TSDB index format recommended since Loki 2.8</a:t>
                      </a: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115888" marR="0" lvl="0" indent="-115888" algn="l" defTabSz="914400" rtl="0" eaLnBrk="1" latinLnBrk="0" hangingPunct="1">
                        <a:lnSpc>
                          <a:spcPct val="115000"/>
                        </a:lnSpc>
                        <a:buFont typeface="Symbol" panose="05050102010706020507" pitchFamily="18" charset="2"/>
                        <a:buChar char=""/>
                      </a:pPr>
                      <a:r>
                        <a:rPr lang="en-US" sz="1000" kern="100" dirty="0" err="1">
                          <a:solidFill>
                            <a:schemeClr val="tx1"/>
                          </a:solidFill>
                          <a:effectLst/>
                          <a:latin typeface="+mn-lt"/>
                          <a:ea typeface="Aptos" panose="020B0004020202020204" pitchFamily="34" charset="0"/>
                          <a:cs typeface="Times New Roman" panose="02020603050405020304" pitchFamily="18" charset="0"/>
                        </a:rPr>
                        <a:t>LogQL</a:t>
                      </a:r>
                      <a:r>
                        <a:rPr lang="en-US" sz="1000" kern="100" dirty="0">
                          <a:solidFill>
                            <a:schemeClr val="tx1"/>
                          </a:solidFill>
                          <a:effectLst/>
                          <a:latin typeface="+mn-lt"/>
                          <a:ea typeface="Aptos" panose="020B0004020202020204" pitchFamily="34" charset="0"/>
                          <a:cs typeface="Times New Roman" panose="02020603050405020304" pitchFamily="18" charset="0"/>
                        </a:rPr>
                        <a:t> – </a:t>
                      </a:r>
                      <a:r>
                        <a:rPr lang="en-US" sz="1000" kern="100" dirty="0" err="1">
                          <a:solidFill>
                            <a:schemeClr val="tx1"/>
                          </a:solidFill>
                          <a:effectLst/>
                          <a:latin typeface="+mn-lt"/>
                          <a:ea typeface="Aptos" panose="020B0004020202020204" pitchFamily="34" charset="0"/>
                          <a:cs typeface="Times New Roman" panose="02020603050405020304" pitchFamily="18" charset="0"/>
                        </a:rPr>
                        <a:t>PromQL</a:t>
                      </a:r>
                      <a:r>
                        <a:rPr lang="en-US" sz="1000" kern="100" dirty="0">
                          <a:solidFill>
                            <a:schemeClr val="tx1"/>
                          </a:solidFill>
                          <a:effectLst/>
                          <a:latin typeface="+mn-lt"/>
                          <a:ea typeface="Aptos" panose="020B0004020202020204" pitchFamily="34" charset="0"/>
                          <a:cs typeface="Times New Roman" panose="02020603050405020304" pitchFamily="18" charset="0"/>
                        </a:rPr>
                        <a:t>-inspired query language for logs</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Very cost-efficient: only labels indexed, log text stays compressed</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Horizontally scalable distributed architecture</a:t>
                      </a:r>
                    </a:p>
                    <a:p>
                      <a:pPr marL="115888" marR="0" lvl="0" indent="-115888" algn="l" defTabSz="914400" rtl="0" eaLnBrk="1" latinLnBrk="0" hangingPunct="1">
                        <a:lnSpc>
                          <a:spcPct val="115000"/>
                        </a:lnSpc>
                        <a:spcAft>
                          <a:spcPts val="800"/>
                        </a:spcAft>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Multiple deployment modes (simple, scalable, microservices)</a:t>
                      </a: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1458123952"/>
                  </a:ext>
                </a:extLst>
              </a:tr>
              <a:tr h="701430">
                <a:tc>
                  <a:txBody>
                    <a:bodyPr/>
                    <a:lstStyle/>
                    <a:p>
                      <a:pPr marL="0" marR="0">
                        <a:lnSpc>
                          <a:spcPct val="115000"/>
                        </a:lnSpc>
                        <a:spcAft>
                          <a:spcPts val="800"/>
                        </a:spcAft>
                        <a:buNone/>
                      </a:pPr>
                      <a:r>
                        <a:rPr lang="en-US" sz="1000" b="1" kern="100" dirty="0">
                          <a:effectLst/>
                          <a:latin typeface="+mn-lt"/>
                          <a:ea typeface="Aptos" panose="020B0004020202020204" pitchFamily="34" charset="0"/>
                          <a:cs typeface="Times New Roman" panose="02020603050405020304" pitchFamily="18" charset="0"/>
                        </a:rPr>
                        <a:t>Traces: Tempo</a:t>
                      </a:r>
                      <a:endParaRPr lang="en-US" sz="1000" kern="100" dirty="0">
                        <a:effectLst/>
                        <a:latin typeface="+mn-lt"/>
                        <a:ea typeface="Aptos" panose="020B0004020202020204" pitchFamily="34" charset="0"/>
                        <a:cs typeface="Times New Roman" panose="02020603050405020304" pitchFamily="18" charset="0"/>
                      </a:endParaRP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0" marR="0">
                        <a:lnSpc>
                          <a:spcPct val="115000"/>
                        </a:lnSpc>
                        <a:spcAft>
                          <a:spcPts val="800"/>
                        </a:spcAft>
                        <a:buNone/>
                      </a:pPr>
                      <a:r>
                        <a:rPr lang="en-US" sz="1000" b="1" kern="100" dirty="0">
                          <a:effectLst/>
                          <a:latin typeface="+mn-lt"/>
                          <a:ea typeface="Aptos" panose="020B0004020202020204" pitchFamily="34" charset="0"/>
                          <a:cs typeface="Times New Roman" panose="02020603050405020304" pitchFamily="18" charset="0"/>
                        </a:rPr>
                        <a:t>Apache Parquet</a:t>
                      </a:r>
                      <a:r>
                        <a:rPr lang="en-US" sz="1000" kern="100" dirty="0">
                          <a:effectLst/>
                          <a:latin typeface="+mn-lt"/>
                          <a:ea typeface="Aptos" panose="020B0004020202020204" pitchFamily="34" charset="0"/>
                          <a:cs typeface="Times New Roman" panose="02020603050405020304" pitchFamily="18" charset="0"/>
                        </a:rPr>
                        <a:t> (open-source, column-oriented data file format from Apache Software Foundation)</a:t>
                      </a: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Stores trace spans in columnar format using Apache Parquet in object storage</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Blocks include dedicated index and bloom filters embedded in Parquet blocks</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Only object storage required (Amazon S3, etc.)</a:t>
                      </a: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115888" marR="0" lvl="0" indent="-115888" algn="l" defTabSz="914400" rtl="0" eaLnBrk="1" latinLnBrk="0" hangingPunct="1">
                        <a:lnSpc>
                          <a:spcPct val="115000"/>
                        </a:lnSpc>
                        <a:buFont typeface="Symbol" panose="05050102010706020507" pitchFamily="18" charset="2"/>
                        <a:buChar char=""/>
                      </a:pPr>
                      <a:r>
                        <a:rPr lang="en-US" sz="1000" kern="100" dirty="0" err="1">
                          <a:solidFill>
                            <a:schemeClr val="tx1"/>
                          </a:solidFill>
                          <a:effectLst/>
                          <a:latin typeface="+mn-lt"/>
                          <a:ea typeface="Aptos" panose="020B0004020202020204" pitchFamily="34" charset="0"/>
                          <a:cs typeface="Times New Roman" panose="02020603050405020304" pitchFamily="18" charset="0"/>
                        </a:rPr>
                        <a:t>TraceQL</a:t>
                      </a:r>
                      <a:r>
                        <a:rPr lang="en-US" sz="1000" kern="100" dirty="0">
                          <a:solidFill>
                            <a:schemeClr val="tx1"/>
                          </a:solidFill>
                          <a:effectLst/>
                          <a:latin typeface="+mn-lt"/>
                          <a:ea typeface="Aptos" panose="020B0004020202020204" pitchFamily="34" charset="0"/>
                          <a:cs typeface="Times New Roman" panose="02020603050405020304" pitchFamily="18" charset="0"/>
                        </a:rPr>
                        <a:t> – query language for expressive structural search, inspired by </a:t>
                      </a:r>
                      <a:r>
                        <a:rPr lang="en-US" sz="1000" kern="100" dirty="0" err="1">
                          <a:solidFill>
                            <a:schemeClr val="tx1"/>
                          </a:solidFill>
                          <a:effectLst/>
                          <a:latin typeface="+mn-lt"/>
                          <a:ea typeface="Aptos" panose="020B0004020202020204" pitchFamily="34" charset="0"/>
                          <a:cs typeface="Times New Roman" panose="02020603050405020304" pitchFamily="18" charset="0"/>
                        </a:rPr>
                        <a:t>PromQL</a:t>
                      </a:r>
                      <a:r>
                        <a:rPr lang="en-US" sz="1000" kern="100" dirty="0">
                          <a:solidFill>
                            <a:schemeClr val="tx1"/>
                          </a:solidFill>
                          <a:effectLst/>
                          <a:latin typeface="+mn-lt"/>
                          <a:ea typeface="Aptos" panose="020B0004020202020204" pitchFamily="34" charset="0"/>
                          <a:cs typeface="Times New Roman" panose="02020603050405020304" pitchFamily="18" charset="0"/>
                        </a:rPr>
                        <a:t> and </a:t>
                      </a:r>
                      <a:r>
                        <a:rPr lang="en-US" sz="1000" kern="100" dirty="0" err="1">
                          <a:solidFill>
                            <a:schemeClr val="tx1"/>
                          </a:solidFill>
                          <a:effectLst/>
                          <a:latin typeface="+mn-lt"/>
                          <a:ea typeface="Aptos" panose="020B0004020202020204" pitchFamily="34" charset="0"/>
                          <a:cs typeface="Times New Roman" panose="02020603050405020304" pitchFamily="18" charset="0"/>
                        </a:rPr>
                        <a:t>LogQL</a:t>
                      </a:r>
                      <a:endParaRPr lang="en-US" sz="1000" kern="100" dirty="0">
                        <a:solidFill>
                          <a:schemeClr val="tx1"/>
                        </a:solidFill>
                        <a:effectLst/>
                        <a:latin typeface="+mn-lt"/>
                        <a:ea typeface="Aptos" panose="020B0004020202020204" pitchFamily="34" charset="0"/>
                        <a:cs typeface="Times New Roman" panose="02020603050405020304" pitchFamily="18" charset="0"/>
                      </a:endParaRP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Deep integration with Grafana</a:t>
                      </a:r>
                    </a:p>
                    <a:p>
                      <a:pPr marL="115888" marR="0" lvl="0" indent="-115888" algn="l" defTabSz="914400" rtl="0" eaLnBrk="1" latinLnBrk="0" hangingPunct="1">
                        <a:lnSpc>
                          <a:spcPct val="115000"/>
                        </a:lnSpc>
                        <a:spcAft>
                          <a:spcPts val="800"/>
                        </a:spcAft>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Accepts Jaeger/</a:t>
                      </a:r>
                      <a:r>
                        <a:rPr lang="en-US" sz="1000" kern="100" dirty="0" err="1">
                          <a:solidFill>
                            <a:schemeClr val="tx1"/>
                          </a:solidFill>
                          <a:effectLst/>
                          <a:latin typeface="+mn-lt"/>
                          <a:ea typeface="Aptos" panose="020B0004020202020204" pitchFamily="34" charset="0"/>
                          <a:cs typeface="Times New Roman" panose="02020603050405020304" pitchFamily="18" charset="0"/>
                        </a:rPr>
                        <a:t>OpenTelemetry</a:t>
                      </a:r>
                      <a:r>
                        <a:rPr lang="en-US" sz="1000" kern="100" dirty="0">
                          <a:solidFill>
                            <a:schemeClr val="tx1"/>
                          </a:solidFill>
                          <a:effectLst/>
                          <a:latin typeface="+mn-lt"/>
                          <a:ea typeface="Aptos" panose="020B0004020202020204" pitchFamily="34" charset="0"/>
                          <a:cs typeface="Times New Roman" panose="02020603050405020304" pitchFamily="18" charset="0"/>
                        </a:rPr>
                        <a:t>/Zipkin ingestion formats</a:t>
                      </a: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2158356996"/>
                  </a:ext>
                </a:extLst>
              </a:tr>
              <a:tr h="816372">
                <a:tc>
                  <a:txBody>
                    <a:bodyPr/>
                    <a:lstStyle/>
                    <a:p>
                      <a:pPr marL="0" marR="0">
                        <a:lnSpc>
                          <a:spcPct val="115000"/>
                        </a:lnSpc>
                        <a:spcAft>
                          <a:spcPts val="800"/>
                        </a:spcAft>
                        <a:buNone/>
                      </a:pPr>
                      <a:r>
                        <a:rPr lang="en-US" sz="1000" b="1" kern="100" dirty="0">
                          <a:effectLst/>
                          <a:latin typeface="+mn-lt"/>
                          <a:ea typeface="Aptos" panose="020B0004020202020204" pitchFamily="34" charset="0"/>
                          <a:cs typeface="Times New Roman" panose="02020603050405020304" pitchFamily="18" charset="0"/>
                        </a:rPr>
                        <a:t>Metrics: Mimir</a:t>
                      </a:r>
                      <a:endParaRPr lang="en-US" sz="1000" kern="100" dirty="0">
                        <a:effectLst/>
                        <a:latin typeface="+mn-lt"/>
                        <a:ea typeface="Aptos" panose="020B0004020202020204" pitchFamily="34" charset="0"/>
                        <a:cs typeface="Times New Roman" panose="02020603050405020304" pitchFamily="18" charset="0"/>
                      </a:endParaRP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0" marR="0">
                        <a:lnSpc>
                          <a:spcPct val="115000"/>
                        </a:lnSpc>
                        <a:spcAft>
                          <a:spcPts val="800"/>
                        </a:spcAft>
                        <a:buNone/>
                      </a:pPr>
                      <a:r>
                        <a:rPr lang="en-US" sz="1000" b="1" kern="100" dirty="0">
                          <a:effectLst/>
                          <a:latin typeface="+mn-lt"/>
                          <a:ea typeface="Aptos" panose="020B0004020202020204" pitchFamily="34" charset="0"/>
                          <a:cs typeface="Times New Roman" panose="02020603050405020304" pitchFamily="18" charset="0"/>
                        </a:rPr>
                        <a:t>Prometheus TSDB</a:t>
                      </a:r>
                      <a:r>
                        <a:rPr lang="en-US" sz="1000" kern="100" dirty="0">
                          <a:effectLst/>
                          <a:latin typeface="+mn-lt"/>
                          <a:ea typeface="Aptos" panose="020B0004020202020204" pitchFamily="34" charset="0"/>
                          <a:cs typeface="Times New Roman" panose="02020603050405020304" pitchFamily="18" charset="0"/>
                        </a:rPr>
                        <a:t> (Time Series Database, originally developed by SoundCloud, inspired by Facebook's Gorilla TSDB)</a:t>
                      </a:r>
                      <a:br>
                        <a:rPr lang="en-US" sz="1000" kern="100" dirty="0">
                          <a:effectLst/>
                          <a:latin typeface="+mn-lt"/>
                          <a:ea typeface="Aptos" panose="020B0004020202020204" pitchFamily="34" charset="0"/>
                          <a:cs typeface="Times New Roman" panose="02020603050405020304" pitchFamily="18" charset="0"/>
                        </a:rPr>
                      </a:br>
                      <a:r>
                        <a:rPr lang="en-US" sz="1000" b="1" kern="100" dirty="0">
                          <a:effectLst/>
                          <a:latin typeface="+mn-lt"/>
                          <a:ea typeface="Aptos" panose="020B0004020202020204" pitchFamily="34" charset="0"/>
                          <a:cs typeface="Times New Roman" panose="02020603050405020304" pitchFamily="18" charset="0"/>
                        </a:rPr>
                        <a:t>Apache Kafka</a:t>
                      </a:r>
                      <a:r>
                        <a:rPr lang="en-US" sz="1000" kern="100" dirty="0">
                          <a:effectLst/>
                          <a:latin typeface="+mn-lt"/>
                          <a:ea typeface="Aptos" panose="020B0004020202020204" pitchFamily="34" charset="0"/>
                          <a:cs typeface="Times New Roman" panose="02020603050405020304" pitchFamily="18" charset="0"/>
                        </a:rPr>
                        <a:t> used in next-gen ingest storage mode</a:t>
                      </a: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Based on Prometheus TSDB blocks in long-term object storage (Amazon S3, etc.)</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Classic Architecture: Uses persistent volumes with Write-Ahead Logs (WAL) on </a:t>
                      </a:r>
                      <a:r>
                        <a:rPr lang="en-US" sz="1000" kern="100" dirty="0" err="1">
                          <a:solidFill>
                            <a:schemeClr val="tx1"/>
                          </a:solidFill>
                          <a:effectLst/>
                          <a:latin typeface="+mn-lt"/>
                          <a:ea typeface="Aptos" panose="020B0004020202020204" pitchFamily="34" charset="0"/>
                          <a:cs typeface="Times New Roman" panose="02020603050405020304" pitchFamily="18" charset="0"/>
                        </a:rPr>
                        <a:t>ingesters</a:t>
                      </a:r>
                      <a:endParaRPr lang="en-US" sz="1000" kern="100" dirty="0">
                        <a:solidFill>
                          <a:schemeClr val="tx1"/>
                        </a:solidFill>
                        <a:effectLst/>
                        <a:latin typeface="+mn-lt"/>
                        <a:ea typeface="Aptos" panose="020B0004020202020204" pitchFamily="34" charset="0"/>
                        <a:cs typeface="Times New Roman" panose="02020603050405020304" pitchFamily="18" charset="0"/>
                      </a:endParaRP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Ingest Storage Mode (Next-Gen): Uses Apache Kafka to decouple writes/reads for increased reliability at massive scale</a:t>
                      </a: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115888" marR="0" lvl="0" indent="-115888" algn="l" defTabSz="914400" rtl="0" eaLnBrk="1" latinLnBrk="0" hangingPunct="1">
                        <a:lnSpc>
                          <a:spcPct val="115000"/>
                        </a:lnSpc>
                        <a:buFont typeface="Symbol" panose="05050102010706020507" pitchFamily="18" charset="2"/>
                        <a:buChar char=""/>
                      </a:pPr>
                      <a:r>
                        <a:rPr lang="en-US" sz="1000" kern="100" dirty="0" err="1">
                          <a:solidFill>
                            <a:schemeClr val="tx1"/>
                          </a:solidFill>
                          <a:effectLst/>
                          <a:latin typeface="+mn-lt"/>
                          <a:ea typeface="Aptos" panose="020B0004020202020204" pitchFamily="34" charset="0"/>
                          <a:cs typeface="Times New Roman" panose="02020603050405020304" pitchFamily="18" charset="0"/>
                        </a:rPr>
                        <a:t>PromQL</a:t>
                      </a:r>
                      <a:r>
                        <a:rPr lang="en-US" sz="1000" kern="100" dirty="0">
                          <a:solidFill>
                            <a:schemeClr val="tx1"/>
                          </a:solidFill>
                          <a:effectLst/>
                          <a:latin typeface="+mn-lt"/>
                          <a:ea typeface="Aptos" panose="020B0004020202020204" pitchFamily="34" charset="0"/>
                          <a:cs typeface="Times New Roman" panose="02020603050405020304" pitchFamily="18" charset="0"/>
                        </a:rPr>
                        <a:t> compatible query engine via Grafana and HTTP API</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High scale: 1 billion+ active series</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Multi-tenant, highly available</a:t>
                      </a:r>
                    </a:p>
                    <a:p>
                      <a:pPr marL="115888" marR="0" lvl="0" indent="-115888" algn="l" defTabSz="914400" rtl="0" eaLnBrk="1" latinLnBrk="0" hangingPunct="1">
                        <a:lnSpc>
                          <a:spcPct val="115000"/>
                        </a:lnSpc>
                        <a:spcAft>
                          <a:spcPts val="800"/>
                        </a:spcAft>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Query sharding and horizontal scaling of read/write paths</a:t>
                      </a: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1022271965"/>
                  </a:ext>
                </a:extLst>
              </a:tr>
              <a:tr h="1251031">
                <a:tc>
                  <a:txBody>
                    <a:bodyPr/>
                    <a:lstStyle/>
                    <a:p>
                      <a:pPr marL="0" marR="0">
                        <a:lnSpc>
                          <a:spcPct val="115000"/>
                        </a:lnSpc>
                        <a:spcAft>
                          <a:spcPts val="800"/>
                        </a:spcAft>
                        <a:buNone/>
                      </a:pPr>
                      <a:r>
                        <a:rPr lang="en-US" sz="1000" b="1" kern="100" dirty="0">
                          <a:effectLst/>
                          <a:latin typeface="+mn-lt"/>
                          <a:ea typeface="Aptos" panose="020B0004020202020204" pitchFamily="34" charset="0"/>
                          <a:cs typeface="Times New Roman" panose="02020603050405020304" pitchFamily="18" charset="0"/>
                        </a:rPr>
                        <a:t>Profiles: </a:t>
                      </a:r>
                      <a:r>
                        <a:rPr lang="en-US" sz="1000" b="1" kern="100" dirty="0" err="1">
                          <a:effectLst/>
                          <a:latin typeface="+mn-lt"/>
                          <a:ea typeface="Aptos" panose="020B0004020202020204" pitchFamily="34" charset="0"/>
                          <a:cs typeface="Times New Roman" panose="02020603050405020304" pitchFamily="18" charset="0"/>
                        </a:rPr>
                        <a:t>Pyroscope</a:t>
                      </a:r>
                      <a:endParaRPr lang="en-US" sz="1000" kern="100" dirty="0">
                        <a:effectLst/>
                        <a:latin typeface="+mn-lt"/>
                        <a:ea typeface="Aptos" panose="020B0004020202020204" pitchFamily="34" charset="0"/>
                        <a:cs typeface="Times New Roman" panose="02020603050405020304" pitchFamily="18" charset="0"/>
                      </a:endParaRP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0" marR="0">
                        <a:lnSpc>
                          <a:spcPct val="115000"/>
                        </a:lnSpc>
                        <a:spcAft>
                          <a:spcPts val="800"/>
                        </a:spcAft>
                        <a:buNone/>
                      </a:pPr>
                      <a:r>
                        <a:rPr lang="en-US" sz="1000" b="1" kern="100" dirty="0">
                          <a:effectLst/>
                          <a:latin typeface="+mn-lt"/>
                          <a:ea typeface="Aptos" panose="020B0004020202020204" pitchFamily="34" charset="0"/>
                          <a:cs typeface="Times New Roman" panose="02020603050405020304" pitchFamily="18" charset="0"/>
                        </a:rPr>
                        <a:t>Apache Parquet</a:t>
                      </a:r>
                      <a:r>
                        <a:rPr lang="en-US" sz="1000" kern="100" dirty="0">
                          <a:effectLst/>
                          <a:latin typeface="+mn-lt"/>
                          <a:ea typeface="Aptos" panose="020B0004020202020204" pitchFamily="34" charset="0"/>
                          <a:cs typeface="Times New Roman" panose="02020603050405020304" pitchFamily="18" charset="0"/>
                        </a:rPr>
                        <a:t> (for profiles table)</a:t>
                      </a:r>
                      <a:br>
                        <a:rPr lang="en-US" sz="1000" kern="100" dirty="0">
                          <a:effectLst/>
                          <a:latin typeface="+mn-lt"/>
                          <a:ea typeface="Aptos" panose="020B0004020202020204" pitchFamily="34" charset="0"/>
                          <a:cs typeface="Times New Roman" panose="02020603050405020304" pitchFamily="18" charset="0"/>
                        </a:rPr>
                      </a:br>
                      <a:r>
                        <a:rPr lang="en-US" sz="1000" b="1" kern="100" dirty="0">
                          <a:effectLst/>
                          <a:latin typeface="+mn-lt"/>
                          <a:ea typeface="Aptos" panose="020B0004020202020204" pitchFamily="34" charset="0"/>
                          <a:cs typeface="Times New Roman" panose="02020603050405020304" pitchFamily="18" charset="0"/>
                        </a:rPr>
                        <a:t>TSDB</a:t>
                      </a:r>
                      <a:r>
                        <a:rPr lang="en-US" sz="1000" kern="100" dirty="0">
                          <a:effectLst/>
                          <a:latin typeface="+mn-lt"/>
                          <a:ea typeface="Aptos" panose="020B0004020202020204" pitchFamily="34" charset="0"/>
                          <a:cs typeface="Times New Roman" panose="02020603050405020304" pitchFamily="18" charset="0"/>
                        </a:rPr>
                        <a:t> (for index)</a:t>
                      </a: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Distributed profiling store with object storage backends (Amazon S3, Google Cloud Storage, Azure Blob Storage, OpenStack Swift, or S3-compatible)</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Block Format: Each block contains:</a:t>
                      </a:r>
                      <a:br>
                        <a:rPr lang="en-US" sz="1000" kern="100" dirty="0">
                          <a:solidFill>
                            <a:schemeClr val="tx1"/>
                          </a:solidFill>
                          <a:effectLst/>
                          <a:latin typeface="+mn-lt"/>
                          <a:ea typeface="Aptos" panose="020B0004020202020204" pitchFamily="34" charset="0"/>
                          <a:cs typeface="Times New Roman" panose="02020603050405020304" pitchFamily="18" charset="0"/>
                        </a:rPr>
                      </a:br>
                      <a:r>
                        <a:rPr lang="en-US" sz="1000" kern="100" dirty="0">
                          <a:solidFill>
                            <a:schemeClr val="tx1"/>
                          </a:solidFill>
                          <a:effectLst/>
                          <a:latin typeface="+mn-lt"/>
                          <a:ea typeface="Aptos" panose="020B0004020202020204" pitchFamily="34" charset="0"/>
                          <a:cs typeface="Times New Roman" panose="02020603050405020304" pitchFamily="18" charset="0"/>
                        </a:rPr>
                        <a:t>  - Metadata (</a:t>
                      </a:r>
                      <a:r>
                        <a:rPr lang="en-US" sz="1000" kern="100" dirty="0" err="1">
                          <a:solidFill>
                            <a:schemeClr val="tx1"/>
                          </a:solidFill>
                          <a:effectLst/>
                          <a:latin typeface="+mn-lt"/>
                          <a:ea typeface="Aptos" panose="020B0004020202020204" pitchFamily="34" charset="0"/>
                          <a:cs typeface="Times New Roman" panose="02020603050405020304" pitchFamily="18" charset="0"/>
                        </a:rPr>
                        <a:t>meta.json</a:t>
                      </a:r>
                      <a:r>
                        <a:rPr lang="en-US" sz="1000" kern="100" dirty="0">
                          <a:solidFill>
                            <a:schemeClr val="tx1"/>
                          </a:solidFill>
                          <a:effectLst/>
                          <a:latin typeface="+mn-lt"/>
                          <a:ea typeface="Aptos" panose="020B0004020202020204" pitchFamily="34" charset="0"/>
                          <a:cs typeface="Times New Roman" panose="02020603050405020304" pitchFamily="18" charset="0"/>
                        </a:rPr>
                        <a:t>)</a:t>
                      </a:r>
                      <a:br>
                        <a:rPr lang="en-US" sz="1000" kern="100" dirty="0">
                          <a:solidFill>
                            <a:schemeClr val="tx1"/>
                          </a:solidFill>
                          <a:effectLst/>
                          <a:latin typeface="+mn-lt"/>
                          <a:ea typeface="Aptos" panose="020B0004020202020204" pitchFamily="34" charset="0"/>
                          <a:cs typeface="Times New Roman" panose="02020603050405020304" pitchFamily="18" charset="0"/>
                        </a:rPr>
                      </a:br>
                      <a:r>
                        <a:rPr lang="en-US" sz="1000" kern="100" dirty="0">
                          <a:solidFill>
                            <a:schemeClr val="tx1"/>
                          </a:solidFill>
                          <a:effectLst/>
                          <a:latin typeface="+mn-lt"/>
                          <a:ea typeface="Aptos" panose="020B0004020202020204" pitchFamily="34" charset="0"/>
                          <a:cs typeface="Times New Roman" panose="02020603050405020304" pitchFamily="18" charset="0"/>
                        </a:rPr>
                        <a:t>  - TSDB index (</a:t>
                      </a:r>
                      <a:r>
                        <a:rPr lang="en-US" sz="1000" kern="100" dirty="0" err="1">
                          <a:solidFill>
                            <a:schemeClr val="tx1"/>
                          </a:solidFill>
                          <a:effectLst/>
                          <a:latin typeface="+mn-lt"/>
                          <a:ea typeface="Aptos" panose="020B0004020202020204" pitchFamily="34" charset="0"/>
                          <a:cs typeface="Times New Roman" panose="02020603050405020304" pitchFamily="18" charset="0"/>
                        </a:rPr>
                        <a:t>index.tsdb</a:t>
                      </a:r>
                      <a:r>
                        <a:rPr lang="en-US" sz="1000" kern="100" dirty="0">
                          <a:solidFill>
                            <a:schemeClr val="tx1"/>
                          </a:solidFill>
                          <a:effectLst/>
                          <a:latin typeface="+mn-lt"/>
                          <a:ea typeface="Aptos" panose="020B0004020202020204" pitchFamily="34" charset="0"/>
                          <a:cs typeface="Times New Roman" panose="02020603050405020304" pitchFamily="18" charset="0"/>
                        </a:rPr>
                        <a:t>) mapping labels to profiles</a:t>
                      </a:r>
                      <a:br>
                        <a:rPr lang="en-US" sz="1000" kern="100" dirty="0">
                          <a:solidFill>
                            <a:schemeClr val="tx1"/>
                          </a:solidFill>
                          <a:effectLst/>
                          <a:latin typeface="+mn-lt"/>
                          <a:ea typeface="Aptos" panose="020B0004020202020204" pitchFamily="34" charset="0"/>
                          <a:cs typeface="Times New Roman" panose="02020603050405020304" pitchFamily="18" charset="0"/>
                        </a:rPr>
                      </a:br>
                      <a:r>
                        <a:rPr lang="en-US" sz="1000" kern="100" dirty="0">
                          <a:solidFill>
                            <a:schemeClr val="tx1"/>
                          </a:solidFill>
                          <a:effectLst/>
                          <a:latin typeface="+mn-lt"/>
                          <a:ea typeface="Aptos" panose="020B0004020202020204" pitchFamily="34" charset="0"/>
                          <a:cs typeface="Times New Roman" panose="02020603050405020304" pitchFamily="18" charset="0"/>
                        </a:rPr>
                        <a:t>  - Profiles table (</a:t>
                      </a:r>
                      <a:r>
                        <a:rPr lang="en-US" sz="1000" kern="100" dirty="0" err="1">
                          <a:solidFill>
                            <a:schemeClr val="tx1"/>
                          </a:solidFill>
                          <a:effectLst/>
                          <a:latin typeface="+mn-lt"/>
                          <a:ea typeface="Aptos" panose="020B0004020202020204" pitchFamily="34" charset="0"/>
                          <a:cs typeface="Times New Roman" panose="02020603050405020304" pitchFamily="18" charset="0"/>
                        </a:rPr>
                        <a:t>profiles.parquet</a:t>
                      </a:r>
                      <a:r>
                        <a:rPr lang="en-US" sz="1000" kern="100" dirty="0">
                          <a:solidFill>
                            <a:schemeClr val="tx1"/>
                          </a:solidFill>
                          <a:effectLst/>
                          <a:latin typeface="+mn-lt"/>
                          <a:ea typeface="Aptos" panose="020B0004020202020204" pitchFamily="34" charset="0"/>
                          <a:cs typeface="Times New Roman" panose="02020603050405020304" pitchFamily="18" charset="0"/>
                        </a:rPr>
                        <a:t>) in Apache Parquet format</a:t>
                      </a:r>
                      <a:br>
                        <a:rPr lang="en-US" sz="1000" kern="100" dirty="0">
                          <a:solidFill>
                            <a:schemeClr val="tx1"/>
                          </a:solidFill>
                          <a:effectLst/>
                          <a:latin typeface="+mn-lt"/>
                          <a:ea typeface="Aptos" panose="020B0004020202020204" pitchFamily="34" charset="0"/>
                          <a:cs typeface="Times New Roman" panose="02020603050405020304" pitchFamily="18" charset="0"/>
                        </a:rPr>
                      </a:br>
                      <a:r>
                        <a:rPr lang="en-US" sz="1000" kern="100" dirty="0">
                          <a:solidFill>
                            <a:schemeClr val="tx1"/>
                          </a:solidFill>
                          <a:effectLst/>
                          <a:latin typeface="+mn-lt"/>
                          <a:ea typeface="Aptos" panose="020B0004020202020204" pitchFamily="34" charset="0"/>
                          <a:cs typeface="Times New Roman" panose="02020603050405020304" pitchFamily="18" charset="0"/>
                        </a:rPr>
                        <a:t>  - Symbols database (</a:t>
                      </a:r>
                      <a:r>
                        <a:rPr lang="en-US" sz="1000" kern="100" dirty="0" err="1">
                          <a:solidFill>
                            <a:schemeClr val="tx1"/>
                          </a:solidFill>
                          <a:effectLst/>
                          <a:latin typeface="+mn-lt"/>
                          <a:ea typeface="Aptos" panose="020B0004020202020204" pitchFamily="34" charset="0"/>
                          <a:cs typeface="Times New Roman" panose="02020603050405020304" pitchFamily="18" charset="0"/>
                        </a:rPr>
                        <a:t>symbols.symdb</a:t>
                      </a:r>
                      <a:r>
                        <a:rPr lang="en-US" sz="1000" kern="100" dirty="0">
                          <a:solidFill>
                            <a:schemeClr val="tx1"/>
                          </a:solidFill>
                          <a:effectLst/>
                          <a:latin typeface="+mn-lt"/>
                          <a:ea typeface="Aptos" panose="020B0004020202020204" pitchFamily="34" charset="0"/>
                          <a:cs typeface="Times New Roman" panose="02020603050405020304" pitchFamily="18" charset="0"/>
                        </a:rPr>
                        <a:t>) for symbolic information</a:t>
                      </a: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tc>
                  <a:txBody>
                    <a:bodyPr/>
                    <a:lstStyle/>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Correlates profiles with metrics, logs, and traces</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Efficient compression and low overhead for continuous profiling</a:t>
                      </a:r>
                    </a:p>
                    <a:p>
                      <a:pPr marL="115888" marR="0" lvl="0" indent="-115888" algn="l" defTabSz="914400" rtl="0" eaLnBrk="1" latinLnBrk="0" hangingPunct="1">
                        <a:lnSpc>
                          <a:spcPct val="115000"/>
                        </a:lnSpc>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Multi-tenant, highly available design</a:t>
                      </a:r>
                    </a:p>
                    <a:p>
                      <a:pPr marL="115888" marR="0" lvl="0" indent="-115888" algn="l" defTabSz="914400" rtl="0" eaLnBrk="1" latinLnBrk="0" hangingPunct="1">
                        <a:lnSpc>
                          <a:spcPct val="115000"/>
                        </a:lnSpc>
                        <a:spcAft>
                          <a:spcPts val="800"/>
                        </a:spcAft>
                        <a:buFont typeface="Symbol" panose="05050102010706020507" pitchFamily="18" charset="2"/>
                        <a:buChar char=""/>
                      </a:pPr>
                      <a:r>
                        <a:rPr lang="en-US" sz="1000" kern="100" dirty="0">
                          <a:solidFill>
                            <a:schemeClr val="tx1"/>
                          </a:solidFill>
                          <a:effectLst/>
                          <a:latin typeface="+mn-lt"/>
                          <a:ea typeface="Aptos" panose="020B0004020202020204" pitchFamily="34" charset="0"/>
                          <a:cs typeface="Times New Roman" panose="02020603050405020304" pitchFamily="18" charset="0"/>
                        </a:rPr>
                        <a:t>Architecture consistent with Loki, Mimir, and Tempo</a:t>
                      </a:r>
                    </a:p>
                  </a:txBody>
                  <a:tcPr marL="45720" marR="45720" anchor="ctr">
                    <a:lnL w="12700" cap="flat" cmpd="sng" algn="ctr">
                      <a:solidFill>
                        <a:srgbClr val="0F9ED5"/>
                      </a:solidFill>
                      <a:prstDash val="solid"/>
                      <a:round/>
                      <a:headEnd type="none" w="med" len="med"/>
                      <a:tailEnd type="none" w="med" len="med"/>
                    </a:lnL>
                    <a:lnR w="12700" cap="flat" cmpd="sng" algn="ctr">
                      <a:solidFill>
                        <a:srgbClr val="0F9ED5"/>
                      </a:solidFill>
                      <a:prstDash val="solid"/>
                      <a:round/>
                      <a:headEnd type="none" w="med" len="med"/>
                      <a:tailEnd type="none" w="med" len="med"/>
                    </a:lnR>
                    <a:lnT w="12700" cap="flat" cmpd="sng" algn="ctr">
                      <a:solidFill>
                        <a:srgbClr val="0F9ED5"/>
                      </a:solidFill>
                      <a:prstDash val="solid"/>
                      <a:round/>
                      <a:headEnd type="none" w="med" len="med"/>
                      <a:tailEnd type="none" w="med" len="med"/>
                    </a:lnT>
                    <a:lnB w="1270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2735518332"/>
                  </a:ext>
                </a:extLst>
              </a:tr>
            </a:tbl>
          </a:graphicData>
        </a:graphic>
      </p:graphicFrame>
    </p:spTree>
    <p:extLst>
      <p:ext uri="{BB962C8B-B14F-4D97-AF65-F5344CB8AC3E}">
        <p14:creationId xmlns:p14="http://schemas.microsoft.com/office/powerpoint/2010/main" val="3871012558"/>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a:extLst>
              <a:ext uri="{FF2B5EF4-FFF2-40B4-BE49-F238E27FC236}">
                <a16:creationId xmlns:a16="http://schemas.microsoft.com/office/drawing/2014/main" id="{6CB044C6-5839-4F1F-8F37-89F0293B49F9}"/>
              </a:ext>
            </a:extLst>
          </p:cNvPr>
          <p:cNvSpPr/>
          <p:nvPr/>
        </p:nvSpPr>
        <p:spPr>
          <a:xfrm>
            <a:off x="9114368" y="3139687"/>
            <a:ext cx="1371600" cy="1371600"/>
          </a:xfrm>
          <a:prstGeom prst="ellipse">
            <a:avLst/>
          </a:prstGeom>
          <a:solidFill>
            <a:srgbClr val="FF000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3" name="Oval 2">
            <a:extLst>
              <a:ext uri="{FF2B5EF4-FFF2-40B4-BE49-F238E27FC236}">
                <a16:creationId xmlns:a16="http://schemas.microsoft.com/office/drawing/2014/main" id="{FEA9FFAF-3926-537F-ABB5-0B15835B0730}"/>
              </a:ext>
            </a:extLst>
          </p:cNvPr>
          <p:cNvSpPr/>
          <p:nvPr/>
        </p:nvSpPr>
        <p:spPr>
          <a:xfrm>
            <a:off x="4970319" y="2146685"/>
            <a:ext cx="4156364" cy="4156364"/>
          </a:xfrm>
          <a:prstGeom prst="ellipse">
            <a:avLst/>
          </a:prstGeom>
          <a:solidFill>
            <a:srgbClr val="05F0A5"/>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2" name="Title 1">
            <a:extLst>
              <a:ext uri="{FF2B5EF4-FFF2-40B4-BE49-F238E27FC236}">
                <a16:creationId xmlns:a16="http://schemas.microsoft.com/office/drawing/2014/main" id="{91782E0C-2867-DD67-2FFA-B530388697B6}"/>
              </a:ext>
            </a:extLst>
          </p:cNvPr>
          <p:cNvSpPr>
            <a:spLocks noGrp="1"/>
          </p:cNvSpPr>
          <p:nvPr>
            <p:ph type="title"/>
          </p:nvPr>
        </p:nvSpPr>
        <p:spPr/>
        <p:txBody>
          <a:bodyPr/>
          <a:lstStyle/>
          <a:p>
            <a:r>
              <a:rPr lang="en-US" dirty="0"/>
              <a:t>Telemetry Data Reduction: </a:t>
            </a:r>
            <a:r>
              <a:rPr lang="en-US" dirty="0" err="1"/>
              <a:t>OpenTelemetry</a:t>
            </a:r>
            <a:r>
              <a:rPr lang="en-US" dirty="0"/>
              <a:t> Sampling</a:t>
            </a:r>
          </a:p>
        </p:txBody>
      </p:sp>
      <p:sp>
        <p:nvSpPr>
          <p:cNvPr id="5" name="Text Placeholder 4">
            <a:extLst>
              <a:ext uri="{FF2B5EF4-FFF2-40B4-BE49-F238E27FC236}">
                <a16:creationId xmlns:a16="http://schemas.microsoft.com/office/drawing/2014/main" id="{50E27831-58B9-02E4-91ED-D0A56969A95F}"/>
              </a:ext>
            </a:extLst>
          </p:cNvPr>
          <p:cNvSpPr>
            <a:spLocks noGrp="1"/>
          </p:cNvSpPr>
          <p:nvPr>
            <p:ph type="body" sz="quarter" idx="11"/>
          </p:nvPr>
        </p:nvSpPr>
        <p:spPr/>
        <p:txBody>
          <a:bodyPr/>
          <a:lstStyle/>
          <a:p>
            <a:r>
              <a:rPr lang="en-US" dirty="0"/>
              <a:t>Applications can generate vast amounts of telemetry data that can be costly to process and store. Sampling the data can control cost by reducing volume while retaining data needed to diagnose issues, identify anomalies, and errors.</a:t>
            </a:r>
          </a:p>
          <a:p>
            <a:endParaRPr lang="en-US" dirty="0"/>
          </a:p>
        </p:txBody>
      </p:sp>
      <p:sp>
        <p:nvSpPr>
          <p:cNvPr id="4" name="TextBox 3">
            <a:extLst>
              <a:ext uri="{FF2B5EF4-FFF2-40B4-BE49-F238E27FC236}">
                <a16:creationId xmlns:a16="http://schemas.microsoft.com/office/drawing/2014/main" id="{CBF42598-0787-9651-C78B-2CF81390D6EB}"/>
              </a:ext>
            </a:extLst>
          </p:cNvPr>
          <p:cNvSpPr txBox="1"/>
          <p:nvPr/>
        </p:nvSpPr>
        <p:spPr>
          <a:xfrm>
            <a:off x="427038" y="1906257"/>
            <a:ext cx="4477292" cy="3539430"/>
          </a:xfrm>
          <a:prstGeom prst="rect">
            <a:avLst/>
          </a:prstGeom>
          <a:noFill/>
        </p:spPr>
        <p:txBody>
          <a:bodyPr wrap="square">
            <a:spAutoFit/>
          </a:bodyPr>
          <a:lstStyle/>
          <a:p>
            <a:endParaRPr lang="en-US" sz="1400" dirty="0"/>
          </a:p>
          <a:p>
            <a:endParaRPr lang="en-US" sz="1400" dirty="0"/>
          </a:p>
          <a:p>
            <a:r>
              <a:rPr lang="en-US" sz="1400" b="1" dirty="0" err="1"/>
              <a:t>OpenTelemetry</a:t>
            </a:r>
            <a:r>
              <a:rPr lang="en-US" sz="1400" b="1" dirty="0"/>
              <a:t> Sampling Strategies</a:t>
            </a:r>
          </a:p>
          <a:p>
            <a:endParaRPr lang="en-US" sz="1400" b="1" dirty="0"/>
          </a:p>
          <a:p>
            <a:pPr marL="169863" indent="-169863">
              <a:buFont typeface="Arial" panose="020B0604020202020204" pitchFamily="34" charset="0"/>
              <a:buChar char="•"/>
            </a:pPr>
            <a:r>
              <a:rPr lang="en-US" sz="1400" b="1" dirty="0"/>
              <a:t>Head-based</a:t>
            </a:r>
            <a:r>
              <a:rPr lang="en-US" sz="1400" dirty="0"/>
              <a:t>: Decides at telemetry generation; predictable cost but may miss rare events.</a:t>
            </a:r>
          </a:p>
          <a:p>
            <a:pPr marL="169863" indent="-169863">
              <a:buFont typeface="Arial" panose="020B0604020202020204" pitchFamily="34" charset="0"/>
              <a:buChar char="•"/>
            </a:pPr>
            <a:r>
              <a:rPr lang="en-US" sz="1400" b="1" dirty="0"/>
              <a:t>Tail-based</a:t>
            </a:r>
            <a:r>
              <a:rPr lang="en-US" sz="1400" dirty="0"/>
              <a:t>: Decides after observation; keeps high-value traces, more processing needed.</a:t>
            </a:r>
          </a:p>
          <a:p>
            <a:pPr marL="169863" indent="-169863">
              <a:buFont typeface="Arial" panose="020B0604020202020204" pitchFamily="34" charset="0"/>
              <a:buChar char="•"/>
            </a:pPr>
            <a:r>
              <a:rPr lang="en-US" sz="1400" b="1" dirty="0"/>
              <a:t>Hybrid</a:t>
            </a:r>
            <a:r>
              <a:rPr lang="en-US" sz="1400" dirty="0"/>
              <a:t>: Combines head for baseline control and tail for key outliers, configurable by service, endpoint, or trace.</a:t>
            </a:r>
          </a:p>
          <a:p>
            <a:endParaRPr lang="en-US" sz="1400" dirty="0"/>
          </a:p>
          <a:p>
            <a:r>
              <a:rPr lang="en-US" sz="1400" dirty="0"/>
              <a:t>By using these strategies alongside contextual enrichment and signal correlation, observability platforms balance cost, performance, and actionable insight.</a:t>
            </a:r>
          </a:p>
        </p:txBody>
      </p:sp>
      <p:sp>
        <p:nvSpPr>
          <p:cNvPr id="6" name="Oval 5">
            <a:extLst>
              <a:ext uri="{FF2B5EF4-FFF2-40B4-BE49-F238E27FC236}">
                <a16:creationId xmlns:a16="http://schemas.microsoft.com/office/drawing/2014/main" id="{70EE2AF1-9776-3DBC-C639-7EA1FEA4E0B4}"/>
              </a:ext>
            </a:extLst>
          </p:cNvPr>
          <p:cNvSpPr/>
          <p:nvPr/>
        </p:nvSpPr>
        <p:spPr>
          <a:xfrm>
            <a:off x="7976889" y="3012687"/>
            <a:ext cx="1371600" cy="1371600"/>
          </a:xfrm>
          <a:prstGeom prst="ellipse">
            <a:avLst/>
          </a:prstGeom>
          <a:solidFill>
            <a:srgbClr val="93DAF7">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8" name="Oval 7">
            <a:extLst>
              <a:ext uri="{FF2B5EF4-FFF2-40B4-BE49-F238E27FC236}">
                <a16:creationId xmlns:a16="http://schemas.microsoft.com/office/drawing/2014/main" id="{107D6D1B-7807-AB8A-2D46-A0B153CBC52E}"/>
              </a:ext>
            </a:extLst>
          </p:cNvPr>
          <p:cNvSpPr/>
          <p:nvPr/>
        </p:nvSpPr>
        <p:spPr>
          <a:xfrm>
            <a:off x="8791805" y="2191421"/>
            <a:ext cx="1371600" cy="1371600"/>
          </a:xfrm>
          <a:prstGeom prst="ellipse">
            <a:avLst/>
          </a:prstGeom>
          <a:solidFill>
            <a:srgbClr val="FFC000">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9" name="Oval 8">
            <a:extLst>
              <a:ext uri="{FF2B5EF4-FFF2-40B4-BE49-F238E27FC236}">
                <a16:creationId xmlns:a16="http://schemas.microsoft.com/office/drawing/2014/main" id="{2755E6DD-3694-36CE-52EB-86A674CB9930}"/>
              </a:ext>
            </a:extLst>
          </p:cNvPr>
          <p:cNvSpPr/>
          <p:nvPr/>
        </p:nvSpPr>
        <p:spPr>
          <a:xfrm>
            <a:off x="7000507" y="4631266"/>
            <a:ext cx="1371600" cy="1371600"/>
          </a:xfrm>
          <a:prstGeom prst="ellipse">
            <a:avLst/>
          </a:prstGeom>
          <a:solidFill>
            <a:srgbClr val="05F0A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algn="ctr"/>
            <a:endParaRPr lang="en-US" dirty="0" err="1"/>
          </a:p>
        </p:txBody>
      </p:sp>
      <p:sp>
        <p:nvSpPr>
          <p:cNvPr id="11" name="TextBox 10">
            <a:extLst>
              <a:ext uri="{FF2B5EF4-FFF2-40B4-BE49-F238E27FC236}">
                <a16:creationId xmlns:a16="http://schemas.microsoft.com/office/drawing/2014/main" id="{1589DE6F-FAAD-D686-A696-B82309DABFE8}"/>
              </a:ext>
            </a:extLst>
          </p:cNvPr>
          <p:cNvSpPr txBox="1"/>
          <p:nvPr/>
        </p:nvSpPr>
        <p:spPr>
          <a:xfrm>
            <a:off x="6283376" y="4109451"/>
            <a:ext cx="1530250" cy="230832"/>
          </a:xfrm>
          <a:prstGeom prst="rect">
            <a:avLst/>
          </a:prstGeom>
          <a:noFill/>
        </p:spPr>
        <p:txBody>
          <a:bodyPr wrap="square">
            <a:spAutoFit/>
          </a:bodyPr>
          <a:lstStyle/>
          <a:p>
            <a:r>
              <a:rPr lang="en-US" sz="900" b="1" dirty="0"/>
              <a:t>Traces with no issues</a:t>
            </a:r>
          </a:p>
        </p:txBody>
      </p:sp>
      <p:sp>
        <p:nvSpPr>
          <p:cNvPr id="12" name="TextBox 11">
            <a:extLst>
              <a:ext uri="{FF2B5EF4-FFF2-40B4-BE49-F238E27FC236}">
                <a16:creationId xmlns:a16="http://schemas.microsoft.com/office/drawing/2014/main" id="{0A1CADDA-3945-B82D-A754-EF62BD9EAC31}"/>
              </a:ext>
            </a:extLst>
          </p:cNvPr>
          <p:cNvSpPr txBox="1"/>
          <p:nvPr/>
        </p:nvSpPr>
        <p:spPr>
          <a:xfrm>
            <a:off x="7053973" y="5063151"/>
            <a:ext cx="1264669" cy="507831"/>
          </a:xfrm>
          <a:prstGeom prst="rect">
            <a:avLst/>
          </a:prstGeom>
          <a:noFill/>
        </p:spPr>
        <p:txBody>
          <a:bodyPr wrap="square">
            <a:spAutoFit/>
          </a:bodyPr>
          <a:lstStyle/>
          <a:p>
            <a:pPr algn="ctr"/>
            <a:r>
              <a:rPr lang="en-US" sz="900" b="1" dirty="0"/>
              <a:t>Representative sample of successful traces</a:t>
            </a:r>
          </a:p>
        </p:txBody>
      </p:sp>
      <p:sp>
        <p:nvSpPr>
          <p:cNvPr id="13" name="TextBox 12">
            <a:extLst>
              <a:ext uri="{FF2B5EF4-FFF2-40B4-BE49-F238E27FC236}">
                <a16:creationId xmlns:a16="http://schemas.microsoft.com/office/drawing/2014/main" id="{C4628B65-C3F7-86C0-3299-D7C55A336EAF}"/>
              </a:ext>
            </a:extLst>
          </p:cNvPr>
          <p:cNvSpPr txBox="1"/>
          <p:nvPr/>
        </p:nvSpPr>
        <p:spPr>
          <a:xfrm>
            <a:off x="8267194" y="3426495"/>
            <a:ext cx="864106" cy="507831"/>
          </a:xfrm>
          <a:prstGeom prst="rect">
            <a:avLst/>
          </a:prstGeom>
          <a:noFill/>
        </p:spPr>
        <p:txBody>
          <a:bodyPr wrap="square">
            <a:spAutoFit/>
          </a:bodyPr>
          <a:lstStyle/>
          <a:p>
            <a:pPr algn="ctr"/>
            <a:r>
              <a:rPr lang="en-US" sz="900" b="1" dirty="0"/>
              <a:t>Traces with specific attributes</a:t>
            </a:r>
          </a:p>
        </p:txBody>
      </p:sp>
      <p:sp>
        <p:nvSpPr>
          <p:cNvPr id="14" name="TextBox 13">
            <a:extLst>
              <a:ext uri="{FF2B5EF4-FFF2-40B4-BE49-F238E27FC236}">
                <a16:creationId xmlns:a16="http://schemas.microsoft.com/office/drawing/2014/main" id="{AC883E46-5F29-3B71-1195-AD59A59159D1}"/>
              </a:ext>
            </a:extLst>
          </p:cNvPr>
          <p:cNvSpPr txBox="1"/>
          <p:nvPr/>
        </p:nvSpPr>
        <p:spPr>
          <a:xfrm>
            <a:off x="9393100" y="3650572"/>
            <a:ext cx="864106" cy="369332"/>
          </a:xfrm>
          <a:prstGeom prst="rect">
            <a:avLst/>
          </a:prstGeom>
          <a:noFill/>
        </p:spPr>
        <p:txBody>
          <a:bodyPr wrap="square">
            <a:spAutoFit/>
          </a:bodyPr>
          <a:lstStyle/>
          <a:p>
            <a:pPr algn="ctr"/>
            <a:r>
              <a:rPr lang="en-US" sz="900" b="1" dirty="0"/>
              <a:t>Traces with errors</a:t>
            </a:r>
          </a:p>
        </p:txBody>
      </p:sp>
      <p:sp>
        <p:nvSpPr>
          <p:cNvPr id="15" name="TextBox 14">
            <a:extLst>
              <a:ext uri="{FF2B5EF4-FFF2-40B4-BE49-F238E27FC236}">
                <a16:creationId xmlns:a16="http://schemas.microsoft.com/office/drawing/2014/main" id="{23E0BFD6-44CE-235D-601E-6277F686CC58}"/>
              </a:ext>
            </a:extLst>
          </p:cNvPr>
          <p:cNvSpPr txBox="1"/>
          <p:nvPr/>
        </p:nvSpPr>
        <p:spPr>
          <a:xfrm>
            <a:off x="9024089" y="2645445"/>
            <a:ext cx="950517" cy="369332"/>
          </a:xfrm>
          <a:prstGeom prst="rect">
            <a:avLst/>
          </a:prstGeom>
          <a:noFill/>
        </p:spPr>
        <p:txBody>
          <a:bodyPr wrap="square">
            <a:spAutoFit/>
          </a:bodyPr>
          <a:lstStyle/>
          <a:p>
            <a:pPr algn="ctr"/>
            <a:r>
              <a:rPr lang="en-US" sz="900" b="1" dirty="0"/>
              <a:t>Traces with high latency</a:t>
            </a:r>
          </a:p>
        </p:txBody>
      </p:sp>
      <p:sp>
        <p:nvSpPr>
          <p:cNvPr id="17" name="Left Bracket 16">
            <a:extLst>
              <a:ext uri="{FF2B5EF4-FFF2-40B4-BE49-F238E27FC236}">
                <a16:creationId xmlns:a16="http://schemas.microsoft.com/office/drawing/2014/main" id="{42B9762E-8971-589A-5E9A-2D908F0E548E}"/>
              </a:ext>
            </a:extLst>
          </p:cNvPr>
          <p:cNvSpPr/>
          <p:nvPr/>
        </p:nvSpPr>
        <p:spPr>
          <a:xfrm rot="5400000">
            <a:off x="7609788" y="-826072"/>
            <a:ext cx="113582" cy="5602191"/>
          </a:xfrm>
          <a:prstGeom prst="leftBracket">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8" name="TextBox 17">
            <a:extLst>
              <a:ext uri="{FF2B5EF4-FFF2-40B4-BE49-F238E27FC236}">
                <a16:creationId xmlns:a16="http://schemas.microsoft.com/office/drawing/2014/main" id="{97360D75-18BC-BEFD-5395-D0056C600A54}"/>
              </a:ext>
            </a:extLst>
          </p:cNvPr>
          <p:cNvSpPr txBox="1"/>
          <p:nvPr/>
        </p:nvSpPr>
        <p:spPr>
          <a:xfrm>
            <a:off x="6546360" y="1640688"/>
            <a:ext cx="2240439" cy="230832"/>
          </a:xfrm>
          <a:prstGeom prst="rect">
            <a:avLst/>
          </a:prstGeom>
          <a:noFill/>
        </p:spPr>
        <p:txBody>
          <a:bodyPr wrap="square">
            <a:spAutoFit/>
          </a:bodyPr>
          <a:lstStyle/>
          <a:p>
            <a:pPr algn="r"/>
            <a:r>
              <a:rPr lang="en-US" sz="900" b="1" dirty="0"/>
              <a:t>All telemetry data – massive volume</a:t>
            </a:r>
          </a:p>
        </p:txBody>
      </p:sp>
      <p:sp>
        <p:nvSpPr>
          <p:cNvPr id="19" name="Left Bracket 18">
            <a:extLst>
              <a:ext uri="{FF2B5EF4-FFF2-40B4-BE49-F238E27FC236}">
                <a16:creationId xmlns:a16="http://schemas.microsoft.com/office/drawing/2014/main" id="{A513CF5A-F837-19F9-DCDB-ED0FED3FFF18}"/>
              </a:ext>
            </a:extLst>
          </p:cNvPr>
          <p:cNvSpPr/>
          <p:nvPr/>
        </p:nvSpPr>
        <p:spPr>
          <a:xfrm rot="10800000">
            <a:off x="10578484" y="2174693"/>
            <a:ext cx="113582" cy="2375876"/>
          </a:xfrm>
          <a:prstGeom prst="leftBracket">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0" name="Left Bracket 19">
            <a:extLst>
              <a:ext uri="{FF2B5EF4-FFF2-40B4-BE49-F238E27FC236}">
                <a16:creationId xmlns:a16="http://schemas.microsoft.com/office/drawing/2014/main" id="{B9D9B281-6EE2-3039-11EA-DF966C45BA5D}"/>
              </a:ext>
            </a:extLst>
          </p:cNvPr>
          <p:cNvSpPr/>
          <p:nvPr/>
        </p:nvSpPr>
        <p:spPr>
          <a:xfrm rot="10800000">
            <a:off x="8409267" y="4665436"/>
            <a:ext cx="113582" cy="1341120"/>
          </a:xfrm>
          <a:prstGeom prst="leftBracket">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1" name="TextBox 20">
            <a:extLst>
              <a:ext uri="{FF2B5EF4-FFF2-40B4-BE49-F238E27FC236}">
                <a16:creationId xmlns:a16="http://schemas.microsoft.com/office/drawing/2014/main" id="{4FC45BA4-E253-79E3-E72B-28F39ED754F1}"/>
              </a:ext>
            </a:extLst>
          </p:cNvPr>
          <p:cNvSpPr txBox="1"/>
          <p:nvPr/>
        </p:nvSpPr>
        <p:spPr>
          <a:xfrm>
            <a:off x="10702434" y="5150935"/>
            <a:ext cx="1045182" cy="369332"/>
          </a:xfrm>
          <a:prstGeom prst="rect">
            <a:avLst/>
          </a:prstGeom>
          <a:noFill/>
        </p:spPr>
        <p:txBody>
          <a:bodyPr wrap="square" anchor="ctr">
            <a:spAutoFit/>
          </a:bodyPr>
          <a:lstStyle/>
          <a:p>
            <a:pPr algn="ctr"/>
            <a:r>
              <a:rPr lang="en-US" sz="900" b="1" dirty="0"/>
              <a:t>Smaller set of sufficient data</a:t>
            </a:r>
          </a:p>
        </p:txBody>
      </p:sp>
      <p:cxnSp>
        <p:nvCxnSpPr>
          <p:cNvPr id="23" name="Straight Arrow Connector 22">
            <a:extLst>
              <a:ext uri="{FF2B5EF4-FFF2-40B4-BE49-F238E27FC236}">
                <a16:creationId xmlns:a16="http://schemas.microsoft.com/office/drawing/2014/main" id="{EA20D235-F602-4501-9F30-FA566EAB2F14}"/>
              </a:ext>
            </a:extLst>
          </p:cNvPr>
          <p:cNvCxnSpPr>
            <a:stCxn id="21" idx="0"/>
            <a:endCxn id="19" idx="1"/>
          </p:cNvCxnSpPr>
          <p:nvPr/>
        </p:nvCxnSpPr>
        <p:spPr>
          <a:xfrm rot="16200000" flipV="1">
            <a:off x="10064394" y="3990303"/>
            <a:ext cx="1788304" cy="532959"/>
          </a:xfrm>
          <a:prstGeom prst="bentConnector2">
            <a:avLst/>
          </a:prstGeom>
          <a:ln w="19050">
            <a:solidFill>
              <a:schemeClr val="tx1">
                <a:lumMod val="50000"/>
                <a:lumOff val="50000"/>
              </a:schemeClr>
            </a:solidFill>
            <a:tailEnd type="none"/>
          </a:ln>
        </p:spPr>
        <p:style>
          <a:lnRef idx="1">
            <a:schemeClr val="accent1"/>
          </a:lnRef>
          <a:fillRef idx="0">
            <a:schemeClr val="accent1"/>
          </a:fillRef>
          <a:effectRef idx="0">
            <a:schemeClr val="accent1"/>
          </a:effectRef>
          <a:fontRef idx="minor">
            <a:schemeClr val="tx1"/>
          </a:fontRef>
        </p:style>
      </p:cxnSp>
      <p:cxnSp>
        <p:nvCxnSpPr>
          <p:cNvPr id="24" name="Straight Arrow Connector 22">
            <a:extLst>
              <a:ext uri="{FF2B5EF4-FFF2-40B4-BE49-F238E27FC236}">
                <a16:creationId xmlns:a16="http://schemas.microsoft.com/office/drawing/2014/main" id="{D5B2B265-48B6-876E-273F-3997A4245D40}"/>
              </a:ext>
            </a:extLst>
          </p:cNvPr>
          <p:cNvCxnSpPr>
            <a:cxnSpLocks/>
            <a:stCxn id="21" idx="1"/>
            <a:endCxn id="20" idx="1"/>
          </p:cNvCxnSpPr>
          <p:nvPr/>
        </p:nvCxnSpPr>
        <p:spPr>
          <a:xfrm rot="10800000" flipV="1">
            <a:off x="8522850" y="5335600"/>
            <a:ext cx="2179585" cy="395"/>
          </a:xfrm>
          <a:prstGeom prst="bentConnector3">
            <a:avLst>
              <a:gd name="adj1" fmla="val 50000"/>
            </a:avLst>
          </a:prstGeom>
          <a:ln w="19050">
            <a:solidFill>
              <a:schemeClr val="tx1">
                <a:lumMod val="50000"/>
                <a:lumOff val="50000"/>
              </a:schemeClr>
            </a:solidFill>
            <a:tailEnd type="none"/>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3901751D-8ADB-4352-8DE4-6C8745005213}"/>
              </a:ext>
            </a:extLst>
          </p:cNvPr>
          <p:cNvSpPr txBox="1"/>
          <p:nvPr/>
        </p:nvSpPr>
        <p:spPr>
          <a:xfrm>
            <a:off x="677831" y="6462377"/>
            <a:ext cx="4443395" cy="246221"/>
          </a:xfrm>
          <a:prstGeom prst="rect">
            <a:avLst/>
          </a:prstGeom>
          <a:noFill/>
        </p:spPr>
        <p:txBody>
          <a:bodyPr wrap="square">
            <a:spAutoFit/>
          </a:bodyPr>
          <a:lstStyle/>
          <a:p>
            <a:r>
              <a:rPr lang="en-US" sz="1000" dirty="0"/>
              <a:t>Inspiration: </a:t>
            </a:r>
            <a:r>
              <a:rPr lang="en-US" sz="1000" dirty="0">
                <a:hlinkClick r:id="rId2"/>
              </a:rPr>
              <a:t>Modern Observability: From Telemetry to Understanding</a:t>
            </a:r>
            <a:endParaRPr lang="en-US" sz="1000" dirty="0"/>
          </a:p>
        </p:txBody>
      </p:sp>
    </p:spTree>
    <p:extLst>
      <p:ext uri="{BB962C8B-B14F-4D97-AF65-F5344CB8AC3E}">
        <p14:creationId xmlns:p14="http://schemas.microsoft.com/office/powerpoint/2010/main" val="106026758"/>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81912D-6EB7-79D5-3042-05C532D9A5C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4EAA0C7-8AEF-AEA1-1074-3BB913F85369}"/>
              </a:ext>
            </a:extLst>
          </p:cNvPr>
          <p:cNvSpPr>
            <a:spLocks noGrp="1"/>
          </p:cNvSpPr>
          <p:nvPr>
            <p:ph type="title"/>
          </p:nvPr>
        </p:nvSpPr>
        <p:spPr/>
        <p:txBody>
          <a:bodyPr/>
          <a:lstStyle/>
          <a:p>
            <a:r>
              <a:rPr lang="en-US" dirty="0"/>
              <a:t>Example End-to-End Observability: Use Case</a:t>
            </a:r>
          </a:p>
        </p:txBody>
      </p:sp>
      <p:sp>
        <p:nvSpPr>
          <p:cNvPr id="7" name="Text Placeholder 6">
            <a:extLst>
              <a:ext uri="{FF2B5EF4-FFF2-40B4-BE49-F238E27FC236}">
                <a16:creationId xmlns:a16="http://schemas.microsoft.com/office/drawing/2014/main" id="{D8CBC014-B901-9D39-D1C9-C0FD6169EEBF}"/>
              </a:ext>
            </a:extLst>
          </p:cNvPr>
          <p:cNvSpPr>
            <a:spLocks noGrp="1"/>
          </p:cNvSpPr>
          <p:nvPr>
            <p:ph type="body" sz="quarter" idx="11"/>
          </p:nvPr>
        </p:nvSpPr>
        <p:spPr/>
        <p:txBody>
          <a:bodyPr/>
          <a:lstStyle/>
          <a:p>
            <a:r>
              <a:rPr lang="en-US" dirty="0"/>
              <a:t>This architecture document defines end-to-end observability for enterprise AI agent applications spanning AWS (orchestration layer), ServiceNow (ITSM agents), SAP (ERP agents), and Salesforce (CRM agents).</a:t>
            </a:r>
          </a:p>
        </p:txBody>
      </p:sp>
      <p:cxnSp>
        <p:nvCxnSpPr>
          <p:cNvPr id="28" name="Straight Arrow Connector 27">
            <a:extLst>
              <a:ext uri="{FF2B5EF4-FFF2-40B4-BE49-F238E27FC236}">
                <a16:creationId xmlns:a16="http://schemas.microsoft.com/office/drawing/2014/main" id="{EBBF8CEF-ECD5-B7C1-7F38-029E51523D0C}"/>
              </a:ext>
            </a:extLst>
          </p:cNvPr>
          <p:cNvCxnSpPr>
            <a:cxnSpLocks/>
          </p:cNvCxnSpPr>
          <p:nvPr/>
        </p:nvCxnSpPr>
        <p:spPr>
          <a:xfrm>
            <a:off x="8915485" y="3274174"/>
            <a:ext cx="0" cy="190434"/>
          </a:xfrm>
          <a:prstGeom prst="straightConnector1">
            <a:avLst/>
          </a:prstGeom>
          <a:ln>
            <a:solidFill>
              <a:schemeClr val="bg1"/>
            </a:solidFill>
            <a:tailEnd type="triangle"/>
          </a:ln>
        </p:spPr>
        <p:style>
          <a:lnRef idx="1">
            <a:schemeClr val="dk1"/>
          </a:lnRef>
          <a:fillRef idx="0">
            <a:schemeClr val="dk1"/>
          </a:fillRef>
          <a:effectRef idx="0">
            <a:schemeClr val="dk1"/>
          </a:effectRef>
          <a:fontRef idx="minor">
            <a:schemeClr val="tx1"/>
          </a:fontRef>
        </p:style>
      </p:cxnSp>
      <p:sp>
        <p:nvSpPr>
          <p:cNvPr id="30" name="Rectangle: Rounded Corners 29">
            <a:extLst>
              <a:ext uri="{FF2B5EF4-FFF2-40B4-BE49-F238E27FC236}">
                <a16:creationId xmlns:a16="http://schemas.microsoft.com/office/drawing/2014/main" id="{799D0698-E337-E71C-77C4-CF7267B54A6F}"/>
              </a:ext>
            </a:extLst>
          </p:cNvPr>
          <p:cNvSpPr/>
          <p:nvPr/>
        </p:nvSpPr>
        <p:spPr>
          <a:xfrm>
            <a:off x="7403249" y="2915174"/>
            <a:ext cx="1463040" cy="822960"/>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dirty="0">
                <a:solidFill>
                  <a:schemeClr val="bg1"/>
                </a:solidFill>
              </a:rPr>
              <a:t>ServiceNow</a:t>
            </a:r>
          </a:p>
          <a:p>
            <a:pPr algn="ctr"/>
            <a:r>
              <a:rPr lang="en-US" sz="800" b="1" dirty="0">
                <a:solidFill>
                  <a:schemeClr val="bg1"/>
                </a:solidFill>
              </a:rPr>
              <a:t>IT Validation Agent</a:t>
            </a:r>
          </a:p>
          <a:p>
            <a:pPr marL="114300" indent="-114300">
              <a:buFont typeface="Arial" panose="020B0604020202020204" pitchFamily="34" charset="0"/>
              <a:buChar char="•"/>
            </a:pPr>
            <a:r>
              <a:rPr lang="en-US" sz="800" dirty="0">
                <a:solidFill>
                  <a:schemeClr val="bg1"/>
                </a:solidFill>
              </a:rPr>
              <a:t>Creates child span</a:t>
            </a:r>
          </a:p>
          <a:p>
            <a:pPr marL="114300" indent="-114300">
              <a:buFont typeface="Arial" panose="020B0604020202020204" pitchFamily="34" charset="0"/>
              <a:buChar char="•"/>
            </a:pPr>
            <a:r>
              <a:rPr lang="en-US" sz="800" dirty="0">
                <a:solidFill>
                  <a:schemeClr val="bg1"/>
                </a:solidFill>
              </a:rPr>
              <a:t>Validates identity</a:t>
            </a:r>
          </a:p>
          <a:p>
            <a:pPr marL="114300" indent="-114300">
              <a:buFont typeface="Arial" panose="020B0604020202020204" pitchFamily="34" charset="0"/>
              <a:buChar char="•"/>
            </a:pPr>
            <a:r>
              <a:rPr lang="en-US" sz="800" dirty="0">
                <a:solidFill>
                  <a:schemeClr val="bg1"/>
                </a:solidFill>
              </a:rPr>
              <a:t>Creates incident</a:t>
            </a:r>
          </a:p>
        </p:txBody>
      </p:sp>
      <p:sp>
        <p:nvSpPr>
          <p:cNvPr id="3" name="Rectangle: Rounded Corners 2">
            <a:extLst>
              <a:ext uri="{FF2B5EF4-FFF2-40B4-BE49-F238E27FC236}">
                <a16:creationId xmlns:a16="http://schemas.microsoft.com/office/drawing/2014/main" id="{AE0CFD45-7E5D-BE56-F799-BDD0ECA65EC2}"/>
              </a:ext>
            </a:extLst>
          </p:cNvPr>
          <p:cNvSpPr/>
          <p:nvPr/>
        </p:nvSpPr>
        <p:spPr>
          <a:xfrm>
            <a:off x="8939419" y="2915174"/>
            <a:ext cx="1463040" cy="822960"/>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dirty="0">
                <a:solidFill>
                  <a:schemeClr val="bg1"/>
                </a:solidFill>
              </a:rPr>
              <a:t>SAP</a:t>
            </a:r>
          </a:p>
          <a:p>
            <a:pPr algn="ctr"/>
            <a:r>
              <a:rPr lang="en-US" sz="800" b="1" dirty="0">
                <a:solidFill>
                  <a:schemeClr val="bg1"/>
                </a:solidFill>
              </a:rPr>
              <a:t>Claims Calculator Agent</a:t>
            </a:r>
          </a:p>
          <a:p>
            <a:pPr marL="114300" indent="-114300">
              <a:buFont typeface="Arial" panose="020B0604020202020204" pitchFamily="34" charset="0"/>
              <a:buChar char="•"/>
            </a:pPr>
            <a:r>
              <a:rPr lang="en-US" sz="800" dirty="0">
                <a:solidFill>
                  <a:schemeClr val="bg1"/>
                </a:solidFill>
              </a:rPr>
              <a:t>Creates child span</a:t>
            </a:r>
          </a:p>
          <a:p>
            <a:pPr marL="114300" indent="-114300">
              <a:buFont typeface="Arial" panose="020B0604020202020204" pitchFamily="34" charset="0"/>
              <a:buChar char="•"/>
            </a:pPr>
            <a:r>
              <a:rPr lang="en-US" sz="800" dirty="0">
                <a:solidFill>
                  <a:schemeClr val="bg1"/>
                </a:solidFill>
              </a:rPr>
              <a:t>Calculates Payout</a:t>
            </a:r>
          </a:p>
          <a:p>
            <a:pPr marL="114300" indent="-114300">
              <a:buFont typeface="Arial" panose="020B0604020202020204" pitchFamily="34" charset="0"/>
              <a:buChar char="•"/>
            </a:pPr>
            <a:r>
              <a:rPr lang="en-US" sz="800" dirty="0">
                <a:solidFill>
                  <a:schemeClr val="bg1"/>
                </a:solidFill>
              </a:rPr>
              <a:t>Checks deductibles</a:t>
            </a:r>
          </a:p>
        </p:txBody>
      </p:sp>
      <p:sp>
        <p:nvSpPr>
          <p:cNvPr id="4" name="Rectangle: Rounded Corners 3">
            <a:extLst>
              <a:ext uri="{FF2B5EF4-FFF2-40B4-BE49-F238E27FC236}">
                <a16:creationId xmlns:a16="http://schemas.microsoft.com/office/drawing/2014/main" id="{44B76492-3F80-5397-081A-ED014AF74049}"/>
              </a:ext>
            </a:extLst>
          </p:cNvPr>
          <p:cNvSpPr/>
          <p:nvPr/>
        </p:nvSpPr>
        <p:spPr>
          <a:xfrm>
            <a:off x="10461676" y="2915174"/>
            <a:ext cx="1463040" cy="822960"/>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dirty="0">
                <a:solidFill>
                  <a:schemeClr val="bg1"/>
                </a:solidFill>
              </a:rPr>
              <a:t>Salesforce</a:t>
            </a:r>
          </a:p>
          <a:p>
            <a:pPr algn="ctr"/>
            <a:r>
              <a:rPr lang="en-US" sz="800" b="1" dirty="0">
                <a:solidFill>
                  <a:schemeClr val="bg1"/>
                </a:solidFill>
              </a:rPr>
              <a:t>Customer Comms Agent</a:t>
            </a:r>
          </a:p>
          <a:p>
            <a:pPr marL="114300" indent="-114300">
              <a:buFont typeface="Arial" panose="020B0604020202020204" pitchFamily="34" charset="0"/>
              <a:buChar char="•"/>
            </a:pPr>
            <a:r>
              <a:rPr lang="en-US" sz="800" dirty="0">
                <a:solidFill>
                  <a:schemeClr val="bg1"/>
                </a:solidFill>
              </a:rPr>
              <a:t>Creates child span</a:t>
            </a:r>
          </a:p>
          <a:p>
            <a:pPr marL="114300" indent="-114300">
              <a:buFont typeface="Arial" panose="020B0604020202020204" pitchFamily="34" charset="0"/>
              <a:buChar char="•"/>
            </a:pPr>
            <a:r>
              <a:rPr lang="en-US" sz="800" dirty="0">
                <a:solidFill>
                  <a:schemeClr val="bg1"/>
                </a:solidFill>
              </a:rPr>
              <a:t>Notifies customer</a:t>
            </a:r>
          </a:p>
          <a:p>
            <a:pPr marL="114300" indent="-114300">
              <a:buFont typeface="Arial" panose="020B0604020202020204" pitchFamily="34" charset="0"/>
              <a:buChar char="•"/>
            </a:pPr>
            <a:r>
              <a:rPr lang="en-US" sz="800" dirty="0">
                <a:solidFill>
                  <a:schemeClr val="bg1"/>
                </a:solidFill>
              </a:rPr>
              <a:t>Updates CRM</a:t>
            </a:r>
          </a:p>
        </p:txBody>
      </p:sp>
      <p:sp>
        <p:nvSpPr>
          <p:cNvPr id="5" name="Rectangle: Rounded Corners 4">
            <a:extLst>
              <a:ext uri="{FF2B5EF4-FFF2-40B4-BE49-F238E27FC236}">
                <a16:creationId xmlns:a16="http://schemas.microsoft.com/office/drawing/2014/main" id="{365C68C9-F4B6-7AC2-7B73-A4F2D63880BF}"/>
              </a:ext>
            </a:extLst>
          </p:cNvPr>
          <p:cNvSpPr/>
          <p:nvPr/>
        </p:nvSpPr>
        <p:spPr>
          <a:xfrm>
            <a:off x="8116459" y="1631104"/>
            <a:ext cx="3108960" cy="825848"/>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dirty="0">
                <a:solidFill>
                  <a:schemeClr val="bg1"/>
                </a:solidFill>
              </a:rPr>
              <a:t>AWS </a:t>
            </a:r>
            <a:r>
              <a:rPr lang="en-US" sz="800" b="1" dirty="0" err="1">
                <a:solidFill>
                  <a:schemeClr val="bg1"/>
                </a:solidFill>
              </a:rPr>
              <a:t>AgentCore</a:t>
            </a:r>
            <a:endParaRPr lang="en-US" sz="800" b="1" dirty="0">
              <a:solidFill>
                <a:schemeClr val="bg1"/>
              </a:solidFill>
            </a:endParaRPr>
          </a:p>
          <a:p>
            <a:pPr algn="ctr"/>
            <a:r>
              <a:rPr lang="en-US" sz="800" b="1" dirty="0">
                <a:solidFill>
                  <a:schemeClr val="bg1"/>
                </a:solidFill>
              </a:rPr>
              <a:t>Claims Orchestrator</a:t>
            </a:r>
          </a:p>
          <a:p>
            <a:pPr marL="114300" indent="-114300">
              <a:buFont typeface="Arial" panose="020B0604020202020204" pitchFamily="34" charset="0"/>
              <a:buChar char="•"/>
            </a:pPr>
            <a:r>
              <a:rPr lang="en-US" sz="800" dirty="0">
                <a:solidFill>
                  <a:schemeClr val="bg1"/>
                </a:solidFill>
              </a:rPr>
              <a:t>Creates </a:t>
            </a:r>
            <a:r>
              <a:rPr lang="en-US" sz="800" dirty="0" err="1">
                <a:solidFill>
                  <a:schemeClr val="bg1"/>
                </a:solidFill>
              </a:rPr>
              <a:t>trace_id</a:t>
            </a:r>
            <a:r>
              <a:rPr lang="en-US" sz="800" dirty="0">
                <a:solidFill>
                  <a:schemeClr val="bg1"/>
                </a:solidFill>
              </a:rPr>
              <a:t> and root span</a:t>
            </a:r>
          </a:p>
          <a:p>
            <a:pPr marL="114300" indent="-114300">
              <a:buFont typeface="Arial" panose="020B0604020202020204" pitchFamily="34" charset="0"/>
              <a:buChar char="•"/>
            </a:pPr>
            <a:r>
              <a:rPr lang="en-US" sz="800" dirty="0">
                <a:solidFill>
                  <a:schemeClr val="bg1"/>
                </a:solidFill>
              </a:rPr>
              <a:t>Routes to downstream agents</a:t>
            </a:r>
          </a:p>
          <a:p>
            <a:pPr marL="114300" indent="-114300">
              <a:buFont typeface="Arial" panose="020B0604020202020204" pitchFamily="34" charset="0"/>
              <a:buChar char="•"/>
            </a:pPr>
            <a:r>
              <a:rPr lang="en-US" sz="800" dirty="0">
                <a:solidFill>
                  <a:schemeClr val="bg1"/>
                </a:solidFill>
              </a:rPr>
              <a:t>Logs: </a:t>
            </a:r>
            <a:r>
              <a:rPr lang="en-US" sz="800" dirty="0" err="1">
                <a:solidFill>
                  <a:schemeClr val="bg1"/>
                </a:solidFill>
              </a:rPr>
              <a:t>trace_id</a:t>
            </a:r>
            <a:r>
              <a:rPr lang="en-US" sz="800" dirty="0">
                <a:solidFill>
                  <a:schemeClr val="bg1"/>
                </a:solidFill>
              </a:rPr>
              <a:t>, </a:t>
            </a:r>
            <a:r>
              <a:rPr lang="en-US" sz="800" dirty="0" err="1">
                <a:solidFill>
                  <a:schemeClr val="bg1"/>
                </a:solidFill>
              </a:rPr>
              <a:t>claim_id</a:t>
            </a:r>
            <a:r>
              <a:rPr lang="en-US" sz="800" dirty="0">
                <a:solidFill>
                  <a:schemeClr val="bg1"/>
                </a:solidFill>
              </a:rPr>
              <a:t>, </a:t>
            </a:r>
            <a:r>
              <a:rPr lang="en-US" sz="800" dirty="0" err="1">
                <a:solidFill>
                  <a:schemeClr val="bg1"/>
                </a:solidFill>
              </a:rPr>
              <a:t>policy_number</a:t>
            </a:r>
            <a:r>
              <a:rPr lang="en-US" sz="800" dirty="0">
                <a:solidFill>
                  <a:schemeClr val="bg1"/>
                </a:solidFill>
              </a:rPr>
              <a:t>, </a:t>
            </a:r>
            <a:r>
              <a:rPr lang="en-US" sz="800" dirty="0" err="1">
                <a:solidFill>
                  <a:schemeClr val="bg1"/>
                </a:solidFill>
              </a:rPr>
              <a:t>routing_decision</a:t>
            </a:r>
            <a:endParaRPr lang="en-US" sz="800" dirty="0">
              <a:solidFill>
                <a:schemeClr val="bg1"/>
              </a:solidFill>
            </a:endParaRPr>
          </a:p>
        </p:txBody>
      </p:sp>
      <p:sp>
        <p:nvSpPr>
          <p:cNvPr id="6" name="Rectangle: Rounded Corners 5">
            <a:extLst>
              <a:ext uri="{FF2B5EF4-FFF2-40B4-BE49-F238E27FC236}">
                <a16:creationId xmlns:a16="http://schemas.microsoft.com/office/drawing/2014/main" id="{CF9A8E51-2243-8EEA-0B9E-62FF15B9E526}"/>
              </a:ext>
            </a:extLst>
          </p:cNvPr>
          <p:cNvSpPr/>
          <p:nvPr/>
        </p:nvSpPr>
        <p:spPr>
          <a:xfrm>
            <a:off x="8482219" y="4251500"/>
            <a:ext cx="2377440" cy="825848"/>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dirty="0">
                <a:solidFill>
                  <a:schemeClr val="bg1"/>
                </a:solidFill>
              </a:rPr>
              <a:t>AWS </a:t>
            </a:r>
            <a:r>
              <a:rPr lang="en-US" sz="800" b="1" dirty="0" err="1">
                <a:solidFill>
                  <a:schemeClr val="bg1"/>
                </a:solidFill>
              </a:rPr>
              <a:t>AgentCore</a:t>
            </a:r>
            <a:endParaRPr lang="en-US" sz="800" b="1" dirty="0">
              <a:solidFill>
                <a:schemeClr val="bg1"/>
              </a:solidFill>
            </a:endParaRPr>
          </a:p>
          <a:p>
            <a:pPr algn="ctr"/>
            <a:r>
              <a:rPr lang="en-US" sz="800" b="1" dirty="0">
                <a:solidFill>
                  <a:schemeClr val="bg1"/>
                </a:solidFill>
              </a:rPr>
              <a:t>Response Aggregator</a:t>
            </a:r>
          </a:p>
          <a:p>
            <a:pPr marL="114300" indent="-114300">
              <a:buFont typeface="Arial" panose="020B0604020202020204" pitchFamily="34" charset="0"/>
              <a:buChar char="•"/>
            </a:pPr>
            <a:r>
              <a:rPr lang="en-US" sz="800" dirty="0">
                <a:solidFill>
                  <a:schemeClr val="bg1"/>
                </a:solidFill>
              </a:rPr>
              <a:t>Aggregates responses</a:t>
            </a:r>
          </a:p>
          <a:p>
            <a:pPr marL="114300" indent="-114300">
              <a:buFont typeface="Arial" panose="020B0604020202020204" pitchFamily="34" charset="0"/>
              <a:buChar char="•"/>
            </a:pPr>
            <a:r>
              <a:rPr lang="en-US" sz="800" dirty="0">
                <a:solidFill>
                  <a:schemeClr val="bg1"/>
                </a:solidFill>
              </a:rPr>
              <a:t>Generates final decision</a:t>
            </a:r>
          </a:p>
          <a:p>
            <a:pPr marL="114300" indent="-114300">
              <a:buFont typeface="Arial" panose="020B0604020202020204" pitchFamily="34" charset="0"/>
              <a:buChar char="•"/>
            </a:pPr>
            <a:r>
              <a:rPr lang="en-US" sz="800" dirty="0">
                <a:solidFill>
                  <a:schemeClr val="bg1"/>
                </a:solidFill>
              </a:rPr>
              <a:t>Closes trace with evaluation scores</a:t>
            </a:r>
          </a:p>
        </p:txBody>
      </p:sp>
      <p:sp>
        <p:nvSpPr>
          <p:cNvPr id="8" name="Rectangle: Rounded Corners 7">
            <a:extLst>
              <a:ext uri="{FF2B5EF4-FFF2-40B4-BE49-F238E27FC236}">
                <a16:creationId xmlns:a16="http://schemas.microsoft.com/office/drawing/2014/main" id="{928091AC-B4BC-71AF-EB61-9C0E7F5B55F8}"/>
              </a:ext>
            </a:extLst>
          </p:cNvPr>
          <p:cNvSpPr/>
          <p:nvPr/>
        </p:nvSpPr>
        <p:spPr>
          <a:xfrm>
            <a:off x="8482219" y="5338508"/>
            <a:ext cx="2377440" cy="750771"/>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dirty="0">
                <a:solidFill>
                  <a:schemeClr val="bg1"/>
                </a:solidFill>
              </a:rPr>
              <a:t>Unified Dashboard</a:t>
            </a:r>
          </a:p>
          <a:p>
            <a:pPr algn="ctr"/>
            <a:r>
              <a:rPr lang="en-US" sz="800" b="1" dirty="0">
                <a:solidFill>
                  <a:schemeClr val="bg1"/>
                </a:solidFill>
              </a:rPr>
              <a:t>(Datadog, Elastic, Grafana, New Relic)</a:t>
            </a:r>
          </a:p>
          <a:p>
            <a:pPr marL="114300" indent="-114300">
              <a:buFont typeface="Arial" panose="020B0604020202020204" pitchFamily="34" charset="0"/>
              <a:buChar char="•"/>
            </a:pPr>
            <a:r>
              <a:rPr lang="en-US" sz="800" dirty="0">
                <a:solidFill>
                  <a:schemeClr val="bg1"/>
                </a:solidFill>
              </a:rPr>
              <a:t>Correlates all spans by </a:t>
            </a:r>
            <a:r>
              <a:rPr lang="en-US" sz="800" dirty="0" err="1">
                <a:solidFill>
                  <a:schemeClr val="bg1"/>
                </a:solidFill>
              </a:rPr>
              <a:t>trace_id</a:t>
            </a:r>
            <a:endParaRPr lang="en-US" sz="800" dirty="0">
              <a:solidFill>
                <a:schemeClr val="bg1"/>
              </a:solidFill>
            </a:endParaRPr>
          </a:p>
          <a:p>
            <a:pPr marL="114300" indent="-114300">
              <a:buFont typeface="Arial" panose="020B0604020202020204" pitchFamily="34" charset="0"/>
              <a:buChar char="•"/>
            </a:pPr>
            <a:r>
              <a:rPr lang="en-US" sz="800" dirty="0">
                <a:solidFill>
                  <a:schemeClr val="bg1"/>
                </a:solidFill>
              </a:rPr>
              <a:t>Single waterfall view across all platforms</a:t>
            </a:r>
          </a:p>
        </p:txBody>
      </p:sp>
      <p:cxnSp>
        <p:nvCxnSpPr>
          <p:cNvPr id="9" name="Straight Arrow Connector 10">
            <a:extLst>
              <a:ext uri="{FF2B5EF4-FFF2-40B4-BE49-F238E27FC236}">
                <a16:creationId xmlns:a16="http://schemas.microsoft.com/office/drawing/2014/main" id="{2BCA8D56-74B3-0641-420F-D87629E35BB8}"/>
              </a:ext>
            </a:extLst>
          </p:cNvPr>
          <p:cNvCxnSpPr>
            <a:cxnSpLocks/>
            <a:stCxn id="5" idx="2"/>
            <a:endCxn id="30" idx="0"/>
          </p:cNvCxnSpPr>
          <p:nvPr/>
        </p:nvCxnSpPr>
        <p:spPr>
          <a:xfrm rot="5400000">
            <a:off x="8673743" y="1917978"/>
            <a:ext cx="458222" cy="1536170"/>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13" name="Straight Arrow Connector 10">
            <a:extLst>
              <a:ext uri="{FF2B5EF4-FFF2-40B4-BE49-F238E27FC236}">
                <a16:creationId xmlns:a16="http://schemas.microsoft.com/office/drawing/2014/main" id="{2E4FF8A4-CB81-B60E-6E61-347FDCFE7915}"/>
              </a:ext>
            </a:extLst>
          </p:cNvPr>
          <p:cNvCxnSpPr>
            <a:cxnSpLocks/>
            <a:stCxn id="5" idx="2"/>
            <a:endCxn id="3" idx="0"/>
          </p:cNvCxnSpPr>
          <p:nvPr/>
        </p:nvCxnSpPr>
        <p:spPr>
          <a:xfrm>
            <a:off x="9670939" y="2456952"/>
            <a:ext cx="0" cy="45822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Straight Arrow Connector 10">
            <a:extLst>
              <a:ext uri="{FF2B5EF4-FFF2-40B4-BE49-F238E27FC236}">
                <a16:creationId xmlns:a16="http://schemas.microsoft.com/office/drawing/2014/main" id="{D168C0A6-721C-0BA5-D6BD-DBFDCB25BD1B}"/>
              </a:ext>
            </a:extLst>
          </p:cNvPr>
          <p:cNvCxnSpPr>
            <a:cxnSpLocks/>
            <a:stCxn id="5" idx="2"/>
            <a:endCxn id="4" idx="0"/>
          </p:cNvCxnSpPr>
          <p:nvPr/>
        </p:nvCxnSpPr>
        <p:spPr>
          <a:xfrm rot="16200000" flipH="1">
            <a:off x="10202956" y="1924934"/>
            <a:ext cx="458222" cy="1522257"/>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20" name="Straight Arrow Connector 10">
            <a:extLst>
              <a:ext uri="{FF2B5EF4-FFF2-40B4-BE49-F238E27FC236}">
                <a16:creationId xmlns:a16="http://schemas.microsoft.com/office/drawing/2014/main" id="{837B8FD9-3BE3-A61D-B152-C5615508DD3B}"/>
              </a:ext>
            </a:extLst>
          </p:cNvPr>
          <p:cNvCxnSpPr>
            <a:cxnSpLocks/>
            <a:stCxn id="30" idx="2"/>
            <a:endCxn id="6" idx="0"/>
          </p:cNvCxnSpPr>
          <p:nvPr/>
        </p:nvCxnSpPr>
        <p:spPr>
          <a:xfrm rot="16200000" flipH="1">
            <a:off x="8646171" y="3226732"/>
            <a:ext cx="513366" cy="1536170"/>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23" name="Straight Arrow Connector 10">
            <a:extLst>
              <a:ext uri="{FF2B5EF4-FFF2-40B4-BE49-F238E27FC236}">
                <a16:creationId xmlns:a16="http://schemas.microsoft.com/office/drawing/2014/main" id="{EED1B8E6-E57B-A359-D160-023977F08E5E}"/>
              </a:ext>
            </a:extLst>
          </p:cNvPr>
          <p:cNvCxnSpPr>
            <a:cxnSpLocks/>
            <a:stCxn id="4" idx="2"/>
            <a:endCxn id="6" idx="0"/>
          </p:cNvCxnSpPr>
          <p:nvPr/>
        </p:nvCxnSpPr>
        <p:spPr>
          <a:xfrm rot="5400000">
            <a:off x="10175385" y="3233689"/>
            <a:ext cx="513366" cy="1522257"/>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32" name="Straight Arrow Connector 10">
            <a:extLst>
              <a:ext uri="{FF2B5EF4-FFF2-40B4-BE49-F238E27FC236}">
                <a16:creationId xmlns:a16="http://schemas.microsoft.com/office/drawing/2014/main" id="{F433789D-E721-5928-EDC3-F58FDD9F2F80}"/>
              </a:ext>
            </a:extLst>
          </p:cNvPr>
          <p:cNvCxnSpPr>
            <a:cxnSpLocks/>
            <a:stCxn id="3" idx="2"/>
            <a:endCxn id="6" idx="0"/>
          </p:cNvCxnSpPr>
          <p:nvPr/>
        </p:nvCxnSpPr>
        <p:spPr>
          <a:xfrm>
            <a:off x="9670939" y="3738134"/>
            <a:ext cx="0" cy="513366"/>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36" name="TextBox 35">
            <a:extLst>
              <a:ext uri="{FF2B5EF4-FFF2-40B4-BE49-F238E27FC236}">
                <a16:creationId xmlns:a16="http://schemas.microsoft.com/office/drawing/2014/main" id="{5E19ACB1-A773-F5BC-B665-4A7BDC4924CA}"/>
              </a:ext>
            </a:extLst>
          </p:cNvPr>
          <p:cNvSpPr txBox="1"/>
          <p:nvPr/>
        </p:nvSpPr>
        <p:spPr>
          <a:xfrm>
            <a:off x="9134660" y="2474286"/>
            <a:ext cx="1063886" cy="215444"/>
          </a:xfrm>
          <a:prstGeom prst="rect">
            <a:avLst/>
          </a:prstGeom>
          <a:noFill/>
        </p:spPr>
        <p:txBody>
          <a:bodyPr wrap="square" anchor="ctr">
            <a:spAutoFit/>
          </a:bodyPr>
          <a:lstStyle/>
          <a:p>
            <a:r>
              <a:rPr lang="en-US" sz="800" b="0" i="0" dirty="0">
                <a:effectLst/>
              </a:rPr>
              <a:t>W3C </a:t>
            </a:r>
            <a:r>
              <a:rPr lang="en-US" sz="800" b="0" i="0" dirty="0" err="1">
                <a:effectLst/>
              </a:rPr>
              <a:t>traceparent</a:t>
            </a:r>
            <a:r>
              <a:rPr lang="en-US" sz="800" b="0" i="0" dirty="0">
                <a:effectLst/>
              </a:rPr>
              <a:t> </a:t>
            </a:r>
            <a:endParaRPr lang="en-US" dirty="0"/>
          </a:p>
        </p:txBody>
      </p:sp>
      <p:cxnSp>
        <p:nvCxnSpPr>
          <p:cNvPr id="37" name="Straight Arrow Connector 10">
            <a:extLst>
              <a:ext uri="{FF2B5EF4-FFF2-40B4-BE49-F238E27FC236}">
                <a16:creationId xmlns:a16="http://schemas.microsoft.com/office/drawing/2014/main" id="{6DEDA184-9F62-4BF3-A58E-46A420961F76}"/>
              </a:ext>
            </a:extLst>
          </p:cNvPr>
          <p:cNvCxnSpPr>
            <a:cxnSpLocks/>
            <a:stCxn id="6" idx="2"/>
            <a:endCxn id="8" idx="0"/>
          </p:cNvCxnSpPr>
          <p:nvPr/>
        </p:nvCxnSpPr>
        <p:spPr>
          <a:xfrm>
            <a:off x="9670939" y="5077348"/>
            <a:ext cx="0" cy="26116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1" name="TextBox 40">
            <a:extLst>
              <a:ext uri="{FF2B5EF4-FFF2-40B4-BE49-F238E27FC236}">
                <a16:creationId xmlns:a16="http://schemas.microsoft.com/office/drawing/2014/main" id="{B3185D98-12ED-FC0A-D4E1-CEA618F70A56}"/>
              </a:ext>
            </a:extLst>
          </p:cNvPr>
          <p:cNvSpPr txBox="1"/>
          <p:nvPr/>
        </p:nvSpPr>
        <p:spPr>
          <a:xfrm>
            <a:off x="339264" y="1371557"/>
            <a:ext cx="6899736" cy="1269578"/>
          </a:xfrm>
          <a:prstGeom prst="rect">
            <a:avLst/>
          </a:prstGeom>
          <a:noFill/>
        </p:spPr>
        <p:txBody>
          <a:bodyPr wrap="square">
            <a:spAutoFit/>
          </a:bodyPr>
          <a:lstStyle/>
          <a:p>
            <a:pPr algn="l">
              <a:spcBef>
                <a:spcPts val="600"/>
              </a:spcBef>
              <a:buNone/>
            </a:pPr>
            <a:r>
              <a:rPr lang="en-US" sz="1400" b="1" i="0" dirty="0">
                <a:solidFill>
                  <a:srgbClr val="0F9ED5"/>
                </a:solidFill>
                <a:effectLst/>
              </a:rPr>
              <a:t>Data Flow Steps</a:t>
            </a:r>
            <a:endParaRPr lang="en-US" sz="1400" b="0" i="0" dirty="0">
              <a:solidFill>
                <a:srgbClr val="0F9ED5"/>
              </a:solidFill>
              <a:effectLst/>
            </a:endParaRPr>
          </a:p>
          <a:p>
            <a:pPr marL="228600" indent="-228600" algn="l">
              <a:spcBef>
                <a:spcPts val="300"/>
              </a:spcBef>
              <a:buFont typeface="+mj-lt"/>
              <a:buAutoNum type="arabicPeriod"/>
            </a:pPr>
            <a:r>
              <a:rPr lang="en-US" sz="1000" b="1" i="0" dirty="0">
                <a:effectLst/>
              </a:rPr>
              <a:t>Request Initiation:</a:t>
            </a:r>
            <a:r>
              <a:rPr lang="en-US" sz="1000" b="0" i="0" dirty="0">
                <a:effectLst/>
              </a:rPr>
              <a:t> AWS orchestrator agent receives user request, generates </a:t>
            </a:r>
            <a:r>
              <a:rPr lang="en-US" sz="1000" b="0" i="0" dirty="0" err="1">
                <a:effectLst/>
              </a:rPr>
              <a:t>trace_id</a:t>
            </a:r>
            <a:r>
              <a:rPr lang="en-US" sz="1000" b="0" i="0" dirty="0">
                <a:effectLst/>
              </a:rPr>
              <a:t> and parent span</a:t>
            </a:r>
          </a:p>
          <a:p>
            <a:pPr marL="228600" indent="-228600" algn="l">
              <a:spcBef>
                <a:spcPts val="300"/>
              </a:spcBef>
              <a:buFont typeface="+mj-lt"/>
              <a:buAutoNum type="arabicPeriod"/>
            </a:pPr>
            <a:r>
              <a:rPr lang="en-US" sz="1000" b="1" i="0" dirty="0">
                <a:effectLst/>
              </a:rPr>
              <a:t>Context Propagation:</a:t>
            </a:r>
            <a:r>
              <a:rPr lang="en-US" sz="1000" b="0" i="0" dirty="0">
                <a:effectLst/>
              </a:rPr>
              <a:t> W3C </a:t>
            </a:r>
            <a:r>
              <a:rPr lang="en-US" sz="1000" b="0" i="0" dirty="0" err="1">
                <a:effectLst/>
              </a:rPr>
              <a:t>traceparent</a:t>
            </a:r>
            <a:r>
              <a:rPr lang="en-US" sz="1000" b="0" i="0" dirty="0">
                <a:effectLst/>
              </a:rPr>
              <a:t> header passed to downstream platform agents via API calls</a:t>
            </a:r>
          </a:p>
          <a:p>
            <a:pPr marL="228600" indent="-228600" algn="l">
              <a:spcBef>
                <a:spcPts val="300"/>
              </a:spcBef>
              <a:buFont typeface="+mj-lt"/>
              <a:buAutoNum type="arabicPeriod"/>
            </a:pPr>
            <a:r>
              <a:rPr lang="en-US" sz="1000" b="1" i="0" dirty="0">
                <a:effectLst/>
              </a:rPr>
              <a:t>Platform Execution:</a:t>
            </a:r>
            <a:r>
              <a:rPr lang="en-US" sz="1000" b="0" i="0" dirty="0">
                <a:effectLst/>
              </a:rPr>
              <a:t> Each platform agent creates child spans, logs actions, emits metrics locally</a:t>
            </a:r>
          </a:p>
          <a:p>
            <a:pPr marL="228600" indent="-228600" algn="l">
              <a:spcBef>
                <a:spcPts val="300"/>
              </a:spcBef>
              <a:buFont typeface="+mj-lt"/>
              <a:buAutoNum type="arabicPeriod"/>
            </a:pPr>
            <a:r>
              <a:rPr lang="en-US" sz="1000" b="1" i="0" dirty="0">
                <a:effectLst/>
              </a:rPr>
              <a:t>Telemetry Export:</a:t>
            </a:r>
            <a:r>
              <a:rPr lang="en-US" sz="1000" b="0" i="0" dirty="0">
                <a:effectLst/>
              </a:rPr>
              <a:t> Platform-native telemetry exported via OTEL Collector or native integrations</a:t>
            </a:r>
          </a:p>
          <a:p>
            <a:pPr marL="228600" indent="-228600" algn="l">
              <a:spcBef>
                <a:spcPts val="300"/>
              </a:spcBef>
              <a:buFont typeface="+mj-lt"/>
              <a:buAutoNum type="arabicPeriod"/>
            </a:pPr>
            <a:r>
              <a:rPr lang="en-US" sz="1000" b="1" i="0" dirty="0">
                <a:effectLst/>
              </a:rPr>
              <a:t>Correlation &amp; Viz:</a:t>
            </a:r>
            <a:r>
              <a:rPr lang="en-US" sz="1000" b="0" i="0" dirty="0">
                <a:effectLst/>
              </a:rPr>
              <a:t> Central dashboard correlates all spans by </a:t>
            </a:r>
            <a:r>
              <a:rPr lang="en-US" sz="1000" b="0" i="0" dirty="0" err="1">
                <a:effectLst/>
              </a:rPr>
              <a:t>trace_id</a:t>
            </a:r>
            <a:r>
              <a:rPr lang="en-US" sz="1000" b="0" i="0" dirty="0">
                <a:effectLst/>
              </a:rPr>
              <a:t> for unified view</a:t>
            </a:r>
          </a:p>
        </p:txBody>
      </p:sp>
      <p:graphicFrame>
        <p:nvGraphicFramePr>
          <p:cNvPr id="42" name="Table 41">
            <a:extLst>
              <a:ext uri="{FF2B5EF4-FFF2-40B4-BE49-F238E27FC236}">
                <a16:creationId xmlns:a16="http://schemas.microsoft.com/office/drawing/2014/main" id="{D0A2ABDA-43E2-00CB-4034-4D53D36BE57A}"/>
              </a:ext>
            </a:extLst>
          </p:cNvPr>
          <p:cNvGraphicFramePr>
            <a:graphicFrameLocks noGrp="1"/>
          </p:cNvGraphicFramePr>
          <p:nvPr>
            <p:extLst>
              <p:ext uri="{D42A27DB-BD31-4B8C-83A1-F6EECF244321}">
                <p14:modId xmlns:p14="http://schemas.microsoft.com/office/powerpoint/2010/main" val="1146223892"/>
              </p:ext>
            </p:extLst>
          </p:nvPr>
        </p:nvGraphicFramePr>
        <p:xfrm>
          <a:off x="381000" y="2846024"/>
          <a:ext cx="6912501" cy="3598020"/>
        </p:xfrm>
        <a:graphic>
          <a:graphicData uri="http://schemas.openxmlformats.org/drawingml/2006/table">
            <a:tbl>
              <a:tblPr/>
              <a:tblGrid>
                <a:gridCol w="1189656">
                  <a:extLst>
                    <a:ext uri="{9D8B030D-6E8A-4147-A177-3AD203B41FA5}">
                      <a16:colId xmlns:a16="http://schemas.microsoft.com/office/drawing/2014/main" val="2119561766"/>
                    </a:ext>
                  </a:extLst>
                </a:gridCol>
                <a:gridCol w="1377157">
                  <a:extLst>
                    <a:ext uri="{9D8B030D-6E8A-4147-A177-3AD203B41FA5}">
                      <a16:colId xmlns:a16="http://schemas.microsoft.com/office/drawing/2014/main" val="1893222235"/>
                    </a:ext>
                  </a:extLst>
                </a:gridCol>
                <a:gridCol w="1661640">
                  <a:extLst>
                    <a:ext uri="{9D8B030D-6E8A-4147-A177-3AD203B41FA5}">
                      <a16:colId xmlns:a16="http://schemas.microsoft.com/office/drawing/2014/main" val="4122826907"/>
                    </a:ext>
                  </a:extLst>
                </a:gridCol>
                <a:gridCol w="1254312">
                  <a:extLst>
                    <a:ext uri="{9D8B030D-6E8A-4147-A177-3AD203B41FA5}">
                      <a16:colId xmlns:a16="http://schemas.microsoft.com/office/drawing/2014/main" val="781039805"/>
                    </a:ext>
                  </a:extLst>
                </a:gridCol>
                <a:gridCol w="1429736">
                  <a:extLst>
                    <a:ext uri="{9D8B030D-6E8A-4147-A177-3AD203B41FA5}">
                      <a16:colId xmlns:a16="http://schemas.microsoft.com/office/drawing/2014/main" val="2483267041"/>
                    </a:ext>
                  </a:extLst>
                </a:gridCol>
              </a:tblGrid>
              <a:tr h="172269">
                <a:tc>
                  <a:txBody>
                    <a:bodyPr/>
                    <a:lstStyle/>
                    <a:p>
                      <a:pPr algn="l">
                        <a:buNone/>
                      </a:pPr>
                      <a:r>
                        <a:rPr lang="en-US" sz="900" b="0" dirty="0">
                          <a:solidFill>
                            <a:schemeClr val="bg1"/>
                          </a:solidFill>
                          <a:effectLst/>
                        </a:rPr>
                        <a:t>Agent Name</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lgn="l">
                        <a:buNone/>
                      </a:pPr>
                      <a:r>
                        <a:rPr lang="en-US" sz="900" b="0" dirty="0">
                          <a:solidFill>
                            <a:schemeClr val="bg1"/>
                          </a:solidFill>
                          <a:effectLst/>
                        </a:rPr>
                        <a:t>Action Taken</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lgn="l">
                        <a:buNone/>
                      </a:pPr>
                      <a:r>
                        <a:rPr lang="en-US" sz="900" b="0" dirty="0">
                          <a:solidFill>
                            <a:schemeClr val="bg1"/>
                          </a:solidFill>
                          <a:effectLst/>
                        </a:rPr>
                        <a:t>Data Logged</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lgn="l">
                        <a:buNone/>
                      </a:pPr>
                      <a:r>
                        <a:rPr lang="en-US" sz="900" b="0" dirty="0">
                          <a:solidFill>
                            <a:schemeClr val="bg1"/>
                          </a:solidFill>
                          <a:effectLst/>
                        </a:rPr>
                        <a:t>Where Logged</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lgn="l">
                        <a:buNone/>
                      </a:pPr>
                      <a:r>
                        <a:rPr lang="en-US" sz="900" b="0" dirty="0">
                          <a:solidFill>
                            <a:schemeClr val="bg1"/>
                          </a:solidFill>
                          <a:effectLst/>
                        </a:rPr>
                        <a:t>Dashboard Visibility</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extLst>
                  <a:ext uri="{0D108BD9-81ED-4DB2-BD59-A6C34878D82A}">
                    <a16:rowId xmlns:a16="http://schemas.microsoft.com/office/drawing/2014/main" val="2866773574"/>
                  </a:ext>
                </a:extLst>
              </a:tr>
              <a:tr h="548936">
                <a:tc>
                  <a:txBody>
                    <a:bodyPr/>
                    <a:lstStyle/>
                    <a:p>
                      <a:pPr>
                        <a:buNone/>
                      </a:pPr>
                      <a:r>
                        <a:rPr lang="en-US" sz="900" b="1" dirty="0">
                          <a:solidFill>
                            <a:schemeClr val="tx1"/>
                          </a:solidFill>
                          <a:effectLst/>
                          <a:latin typeface="+mn-lt"/>
                        </a:rPr>
                        <a:t>AWS Claims Orchestrator</a:t>
                      </a:r>
                      <a:r>
                        <a:rPr lang="en-US" sz="900" dirty="0">
                          <a:solidFill>
                            <a:schemeClr val="tx1"/>
                          </a:solidFill>
                          <a:effectLst/>
                          <a:latin typeface="+mn-lt"/>
                        </a:rPr>
                        <a:t> </a:t>
                      </a:r>
                    </a:p>
                    <a:p>
                      <a:pPr>
                        <a:buNone/>
                      </a:pPr>
                      <a:r>
                        <a:rPr lang="en-US" sz="900" i="1" dirty="0">
                          <a:solidFill>
                            <a:schemeClr val="tx1"/>
                          </a:solidFill>
                          <a:effectLst/>
                          <a:latin typeface="+mn-lt"/>
                        </a:rPr>
                        <a:t>(</a:t>
                      </a:r>
                      <a:r>
                        <a:rPr lang="en-US" sz="900" i="1" dirty="0" err="1">
                          <a:solidFill>
                            <a:schemeClr val="tx1"/>
                          </a:solidFill>
                          <a:effectLst/>
                          <a:latin typeface="+mn-lt"/>
                        </a:rPr>
                        <a:t>AgentCore</a:t>
                      </a:r>
                      <a:r>
                        <a:rPr lang="en-US" sz="900" i="1" dirty="0">
                          <a:solidFill>
                            <a:schemeClr val="tx1"/>
                          </a:solidFill>
                          <a:effectLst/>
                          <a:latin typeface="+mn-lt"/>
                        </a:rPr>
                        <a:t> Runtime)</a:t>
                      </a:r>
                      <a:endParaRPr lang="en-US" sz="900" dirty="0">
                        <a:solidFill>
                          <a:schemeClr val="tx1"/>
                        </a:solidFill>
                        <a:effectLst/>
                        <a:latin typeface="+mn-lt"/>
                      </a:endParaRP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dirty="0">
                          <a:solidFill>
                            <a:schemeClr val="tx1"/>
                          </a:solidFill>
                          <a:effectLst/>
                          <a:latin typeface="+mn-lt"/>
                        </a:rPr>
                        <a:t>Receives claim, validates policy, routes to downstream agents</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a:solidFill>
                            <a:schemeClr val="tx1"/>
                          </a:solidFill>
                          <a:effectLst/>
                          <a:latin typeface="+mn-lt"/>
                        </a:rPr>
                        <a:t>trace_id, claim_id, policy_number, routing_decision, token_usage, latency_ms, tool_calls[]</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dirty="0">
                          <a:solidFill>
                            <a:schemeClr val="tx1"/>
                          </a:solidFill>
                          <a:effectLst/>
                          <a:latin typeface="+mn-lt"/>
                        </a:rPr>
                        <a:t>CloudWatch Logs (GenAI Observability), X-Ray Traces</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dirty="0">
                          <a:solidFill>
                            <a:schemeClr val="tx1"/>
                          </a:solidFill>
                          <a:effectLst/>
                          <a:latin typeface="+mn-lt"/>
                        </a:rPr>
                        <a:t>Root span waterfall, session metrics, reasoning chain visualization</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3999007101"/>
                  </a:ext>
                </a:extLst>
              </a:tr>
              <a:tr h="548936">
                <a:tc>
                  <a:txBody>
                    <a:bodyPr/>
                    <a:lstStyle/>
                    <a:p>
                      <a:pPr>
                        <a:buNone/>
                      </a:pPr>
                      <a:r>
                        <a:rPr lang="en-US" sz="900" b="1" dirty="0">
                          <a:solidFill>
                            <a:schemeClr val="tx1"/>
                          </a:solidFill>
                          <a:effectLst/>
                          <a:latin typeface="+mn-lt"/>
                        </a:rPr>
                        <a:t>ServiceNow IT Validation Agent</a:t>
                      </a:r>
                      <a:r>
                        <a:rPr lang="en-US" sz="900" dirty="0">
                          <a:solidFill>
                            <a:schemeClr val="tx1"/>
                          </a:solidFill>
                          <a:effectLst/>
                          <a:latin typeface="+mn-lt"/>
                        </a:rPr>
                        <a:t> </a:t>
                      </a:r>
                    </a:p>
                    <a:p>
                      <a:pPr>
                        <a:buNone/>
                      </a:pPr>
                      <a:r>
                        <a:rPr lang="en-US" sz="900" i="1" dirty="0">
                          <a:solidFill>
                            <a:schemeClr val="tx1"/>
                          </a:solidFill>
                          <a:effectLst/>
                          <a:latin typeface="+mn-lt"/>
                        </a:rPr>
                        <a:t>(AI Agent Fabric)</a:t>
                      </a:r>
                      <a:endParaRPr lang="en-US" sz="900" dirty="0">
                        <a:solidFill>
                          <a:schemeClr val="tx1"/>
                        </a:solidFill>
                        <a:effectLst/>
                        <a:latin typeface="+mn-lt"/>
                      </a:endParaRP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dirty="0">
                          <a:solidFill>
                            <a:schemeClr val="tx1"/>
                          </a:solidFill>
                          <a:effectLst/>
                          <a:latin typeface="+mn-lt"/>
                        </a:rPr>
                        <a:t>Validates claimant identity, checks system records, creates incident ticket</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a:solidFill>
                            <a:schemeClr val="tx1"/>
                          </a:solidFill>
                          <a:effectLst/>
                          <a:latin typeface="+mn-lt"/>
                        </a:rPr>
                        <a:t>parent_span_id, incident_number, validation_result, cmdb_lookup_time, agent_actions[], guardrail_checks</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dirty="0">
                          <a:solidFill>
                            <a:schemeClr val="tx1"/>
                          </a:solidFill>
                          <a:effectLst/>
                          <a:latin typeface="+mn-lt"/>
                        </a:rPr>
                        <a:t>ServiceNow Service Observability, AI Control Tower logs</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a:solidFill>
                            <a:schemeClr val="tx1"/>
                          </a:solidFill>
                          <a:effectLst/>
                          <a:latin typeface="+mn-lt"/>
                        </a:rPr>
                        <a:t>Child span with ITSM context, agent behavior monitoring, anomaly detection</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1993260266"/>
                  </a:ext>
                </a:extLst>
              </a:tr>
              <a:tr h="674492">
                <a:tc>
                  <a:txBody>
                    <a:bodyPr/>
                    <a:lstStyle/>
                    <a:p>
                      <a:pPr>
                        <a:buNone/>
                      </a:pPr>
                      <a:r>
                        <a:rPr lang="en-US" sz="900" b="1" dirty="0">
                          <a:solidFill>
                            <a:schemeClr val="tx1"/>
                          </a:solidFill>
                          <a:effectLst/>
                          <a:latin typeface="+mn-lt"/>
                        </a:rPr>
                        <a:t>SAP Claims Calculator Agent</a:t>
                      </a:r>
                      <a:r>
                        <a:rPr lang="en-US" sz="900" dirty="0">
                          <a:solidFill>
                            <a:schemeClr val="tx1"/>
                          </a:solidFill>
                          <a:effectLst/>
                          <a:latin typeface="+mn-lt"/>
                        </a:rPr>
                        <a:t> </a:t>
                      </a:r>
                    </a:p>
                    <a:p>
                      <a:pPr>
                        <a:buNone/>
                      </a:pPr>
                      <a:r>
                        <a:rPr lang="en-US" sz="900" i="1" dirty="0">
                          <a:solidFill>
                            <a:schemeClr val="tx1"/>
                          </a:solidFill>
                          <a:effectLst/>
                          <a:latin typeface="+mn-lt"/>
                        </a:rPr>
                        <a:t>(Joule Agent)</a:t>
                      </a:r>
                      <a:endParaRPr lang="en-US" sz="900" dirty="0">
                        <a:solidFill>
                          <a:schemeClr val="tx1"/>
                        </a:solidFill>
                        <a:effectLst/>
                        <a:latin typeface="+mn-lt"/>
                      </a:endParaRP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dirty="0">
                          <a:solidFill>
                            <a:schemeClr val="tx1"/>
                          </a:solidFill>
                          <a:effectLst/>
                          <a:latin typeface="+mn-lt"/>
                        </a:rPr>
                        <a:t>Calculates payout amount, checks deductibles, validates financial rules</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a:solidFill>
                            <a:schemeClr val="tx1"/>
                          </a:solidFill>
                          <a:effectLst/>
                          <a:latin typeface="+mn-lt"/>
                        </a:rPr>
                        <a:t>parent_span_id, calculation_inputs, payout_amount, deductible_applied, rule_engine_decisions, knowledge_graph_queries</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a:solidFill>
                            <a:schemeClr val="tx1"/>
                          </a:solidFill>
                          <a:effectLst/>
                          <a:latin typeface="+mn-lt"/>
                        </a:rPr>
                        <a:t>SAP Joule Studio logs, AI Agent Hub (LeanIX), SAP Analytics Cloud</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dirty="0">
                          <a:solidFill>
                            <a:schemeClr val="tx1"/>
                          </a:solidFill>
                          <a:effectLst/>
                          <a:latin typeface="+mn-lt"/>
                        </a:rPr>
                        <a:t>Child span with financial context, Knowledge Graph traversal, calculation audit trail</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2578781216"/>
                  </a:ext>
                </a:extLst>
              </a:tr>
              <a:tr h="674492">
                <a:tc>
                  <a:txBody>
                    <a:bodyPr/>
                    <a:lstStyle/>
                    <a:p>
                      <a:pPr>
                        <a:buNone/>
                      </a:pPr>
                      <a:r>
                        <a:rPr lang="en-US" sz="900" b="1" dirty="0">
                          <a:solidFill>
                            <a:schemeClr val="tx1"/>
                          </a:solidFill>
                          <a:effectLst/>
                          <a:latin typeface="+mn-lt"/>
                        </a:rPr>
                        <a:t>Salesforce Customer Communication Agent</a:t>
                      </a:r>
                      <a:r>
                        <a:rPr lang="en-US" sz="900" dirty="0">
                          <a:solidFill>
                            <a:schemeClr val="tx1"/>
                          </a:solidFill>
                          <a:effectLst/>
                          <a:latin typeface="+mn-lt"/>
                        </a:rPr>
                        <a:t> </a:t>
                      </a:r>
                    </a:p>
                    <a:p>
                      <a:pPr>
                        <a:buNone/>
                      </a:pPr>
                      <a:r>
                        <a:rPr lang="en-US" sz="900" i="1" dirty="0">
                          <a:solidFill>
                            <a:schemeClr val="tx1"/>
                          </a:solidFill>
                          <a:effectLst/>
                          <a:latin typeface="+mn-lt"/>
                        </a:rPr>
                        <a:t>(</a:t>
                      </a:r>
                      <a:r>
                        <a:rPr lang="en-US" sz="900" i="1" dirty="0" err="1">
                          <a:solidFill>
                            <a:schemeClr val="tx1"/>
                          </a:solidFill>
                          <a:effectLst/>
                          <a:latin typeface="+mn-lt"/>
                        </a:rPr>
                        <a:t>Agentforce</a:t>
                      </a:r>
                      <a:r>
                        <a:rPr lang="en-US" sz="900" i="1" dirty="0">
                          <a:solidFill>
                            <a:schemeClr val="tx1"/>
                          </a:solidFill>
                          <a:effectLst/>
                          <a:latin typeface="+mn-lt"/>
                        </a:rPr>
                        <a:t>)</a:t>
                      </a:r>
                      <a:endParaRPr lang="en-US" sz="900" dirty="0">
                        <a:solidFill>
                          <a:schemeClr val="tx1"/>
                        </a:solidFill>
                        <a:effectLst/>
                        <a:latin typeface="+mn-lt"/>
                      </a:endParaRP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a:solidFill>
                            <a:schemeClr val="tx1"/>
                          </a:solidFill>
                          <a:effectLst/>
                          <a:latin typeface="+mn-lt"/>
                        </a:rPr>
                        <a:t>Notifies customer of claim status, schedules follow-up, updates CRM record</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dirty="0" err="1">
                          <a:solidFill>
                            <a:schemeClr val="tx1"/>
                          </a:solidFill>
                          <a:effectLst/>
                          <a:latin typeface="+mn-lt"/>
                        </a:rPr>
                        <a:t>parent_span_id</a:t>
                      </a:r>
                      <a:r>
                        <a:rPr lang="en-US" sz="900" dirty="0">
                          <a:solidFill>
                            <a:schemeClr val="tx1"/>
                          </a:solidFill>
                          <a:effectLst/>
                          <a:latin typeface="+mn-lt"/>
                        </a:rPr>
                        <a:t>, </a:t>
                      </a:r>
                      <a:r>
                        <a:rPr lang="en-US" sz="900" dirty="0" err="1">
                          <a:solidFill>
                            <a:schemeClr val="tx1"/>
                          </a:solidFill>
                          <a:effectLst/>
                          <a:latin typeface="+mn-lt"/>
                        </a:rPr>
                        <a:t>contact_id</a:t>
                      </a:r>
                      <a:r>
                        <a:rPr lang="en-US" sz="900" dirty="0">
                          <a:solidFill>
                            <a:schemeClr val="tx1"/>
                          </a:solidFill>
                          <a:effectLst/>
                          <a:latin typeface="+mn-lt"/>
                        </a:rPr>
                        <a:t>, </a:t>
                      </a:r>
                      <a:r>
                        <a:rPr lang="en-US" sz="900" dirty="0" err="1">
                          <a:solidFill>
                            <a:schemeClr val="tx1"/>
                          </a:solidFill>
                          <a:effectLst/>
                          <a:latin typeface="+mn-lt"/>
                        </a:rPr>
                        <a:t>notification_channel</a:t>
                      </a:r>
                      <a:r>
                        <a:rPr lang="en-US" sz="900" dirty="0">
                          <a:solidFill>
                            <a:schemeClr val="tx1"/>
                          </a:solidFill>
                          <a:effectLst/>
                          <a:latin typeface="+mn-lt"/>
                        </a:rPr>
                        <a:t>, </a:t>
                      </a:r>
                      <a:r>
                        <a:rPr lang="en-US" sz="900" dirty="0" err="1">
                          <a:solidFill>
                            <a:schemeClr val="tx1"/>
                          </a:solidFill>
                          <a:effectLst/>
                          <a:latin typeface="+mn-lt"/>
                        </a:rPr>
                        <a:t>message_content_hash</a:t>
                      </a:r>
                      <a:r>
                        <a:rPr lang="en-US" sz="900" dirty="0">
                          <a:solidFill>
                            <a:schemeClr val="tx1"/>
                          </a:solidFill>
                          <a:effectLst/>
                          <a:latin typeface="+mn-lt"/>
                        </a:rPr>
                        <a:t>, </a:t>
                      </a:r>
                      <a:r>
                        <a:rPr lang="en-US" sz="900" dirty="0" err="1">
                          <a:solidFill>
                            <a:schemeClr val="tx1"/>
                          </a:solidFill>
                          <a:effectLst/>
                          <a:latin typeface="+mn-lt"/>
                        </a:rPr>
                        <a:t>sentiment_score</a:t>
                      </a:r>
                      <a:r>
                        <a:rPr lang="en-US" sz="900" dirty="0">
                          <a:solidFill>
                            <a:schemeClr val="tx1"/>
                          </a:solidFill>
                          <a:effectLst/>
                          <a:latin typeface="+mn-lt"/>
                        </a:rPr>
                        <a:t>, </a:t>
                      </a:r>
                      <a:r>
                        <a:rPr lang="en-US" sz="900" dirty="0" err="1">
                          <a:solidFill>
                            <a:schemeClr val="tx1"/>
                          </a:solidFill>
                          <a:effectLst/>
                          <a:latin typeface="+mn-lt"/>
                        </a:rPr>
                        <a:t>quality_score</a:t>
                      </a:r>
                      <a:r>
                        <a:rPr lang="en-US" sz="900" dirty="0">
                          <a:solidFill>
                            <a:schemeClr val="tx1"/>
                          </a:solidFill>
                          <a:effectLst/>
                          <a:latin typeface="+mn-lt"/>
                        </a:rPr>
                        <a:t>, </a:t>
                      </a:r>
                      <a:r>
                        <a:rPr lang="en-US" sz="900" dirty="0" err="1">
                          <a:solidFill>
                            <a:schemeClr val="tx1"/>
                          </a:solidFill>
                          <a:effectLst/>
                          <a:latin typeface="+mn-lt"/>
                        </a:rPr>
                        <a:t>topic_classification</a:t>
                      </a:r>
                      <a:endParaRPr lang="en-US" sz="900" dirty="0">
                        <a:solidFill>
                          <a:schemeClr val="tx1"/>
                        </a:solidFill>
                        <a:effectLst/>
                        <a:latin typeface="+mn-lt"/>
                      </a:endParaRP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dirty="0" err="1">
                          <a:solidFill>
                            <a:schemeClr val="tx1"/>
                          </a:solidFill>
                          <a:effectLst/>
                          <a:latin typeface="+mn-lt"/>
                        </a:rPr>
                        <a:t>Agentforce</a:t>
                      </a:r>
                      <a:r>
                        <a:rPr lang="en-US" sz="900" dirty="0">
                          <a:solidFill>
                            <a:schemeClr val="tx1"/>
                          </a:solidFill>
                          <a:effectLst/>
                          <a:latin typeface="+mn-lt"/>
                        </a:rPr>
                        <a:t> Session Tracing (Data 360), MuleSoft Agent Fabric</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a:solidFill>
                            <a:schemeClr val="tx1"/>
                          </a:solidFill>
                          <a:effectLst/>
                          <a:latin typeface="+mn-lt"/>
                        </a:rPr>
                        <a:t>Child span with CRM context, intent clustering, quality metrics, deflection rates</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3655830123"/>
                  </a:ext>
                </a:extLst>
              </a:tr>
              <a:tr h="674492">
                <a:tc>
                  <a:txBody>
                    <a:bodyPr/>
                    <a:lstStyle/>
                    <a:p>
                      <a:pPr>
                        <a:buNone/>
                      </a:pPr>
                      <a:r>
                        <a:rPr lang="en-US" sz="900" b="1" dirty="0">
                          <a:solidFill>
                            <a:schemeClr val="tx1"/>
                          </a:solidFill>
                          <a:effectLst/>
                          <a:latin typeface="+mn-lt"/>
                        </a:rPr>
                        <a:t>AWS Response Aggregator</a:t>
                      </a:r>
                      <a:r>
                        <a:rPr lang="en-US" sz="900" dirty="0">
                          <a:solidFill>
                            <a:schemeClr val="tx1"/>
                          </a:solidFill>
                          <a:effectLst/>
                          <a:latin typeface="+mn-lt"/>
                        </a:rPr>
                        <a:t> </a:t>
                      </a:r>
                    </a:p>
                    <a:p>
                      <a:pPr>
                        <a:buNone/>
                      </a:pPr>
                      <a:r>
                        <a:rPr lang="en-US" sz="900" i="1" dirty="0">
                          <a:solidFill>
                            <a:schemeClr val="tx1"/>
                          </a:solidFill>
                          <a:effectLst/>
                          <a:latin typeface="+mn-lt"/>
                        </a:rPr>
                        <a:t>(</a:t>
                      </a:r>
                      <a:r>
                        <a:rPr lang="en-US" sz="900" i="1" dirty="0" err="1">
                          <a:solidFill>
                            <a:schemeClr val="tx1"/>
                          </a:solidFill>
                          <a:effectLst/>
                          <a:latin typeface="+mn-lt"/>
                        </a:rPr>
                        <a:t>AgentCore</a:t>
                      </a:r>
                      <a:r>
                        <a:rPr lang="en-US" sz="900" i="1" dirty="0">
                          <a:solidFill>
                            <a:schemeClr val="tx1"/>
                          </a:solidFill>
                          <a:effectLst/>
                          <a:latin typeface="+mn-lt"/>
                        </a:rPr>
                        <a:t> Runtime)</a:t>
                      </a:r>
                      <a:endParaRPr lang="en-US" sz="900" dirty="0">
                        <a:solidFill>
                          <a:schemeClr val="tx1"/>
                        </a:solidFill>
                        <a:effectLst/>
                        <a:latin typeface="+mn-lt"/>
                      </a:endParaRP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a:solidFill>
                            <a:schemeClr val="tx1"/>
                          </a:solidFill>
                          <a:effectLst/>
                          <a:latin typeface="+mn-lt"/>
                        </a:rPr>
                        <a:t>Aggregates responses, generates final decision, closes trace</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a:solidFill>
                            <a:schemeClr val="tx1"/>
                          </a:solidFill>
                          <a:effectLst/>
                          <a:latin typeface="+mn-lt"/>
                        </a:rPr>
                        <a:t>trace_id, final_decision, total_latency, cost_metrics, evaluation_scores (correctness, helpfulness, safety)</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dirty="0">
                          <a:solidFill>
                            <a:schemeClr val="tx1"/>
                          </a:solidFill>
                          <a:effectLst/>
                          <a:latin typeface="+mn-lt"/>
                        </a:rPr>
                        <a:t>CloudWatch Logs, </a:t>
                      </a:r>
                      <a:r>
                        <a:rPr lang="en-US" sz="900" dirty="0" err="1">
                          <a:solidFill>
                            <a:schemeClr val="tx1"/>
                          </a:solidFill>
                          <a:effectLst/>
                          <a:latin typeface="+mn-lt"/>
                        </a:rPr>
                        <a:t>AgentCore</a:t>
                      </a:r>
                      <a:r>
                        <a:rPr lang="en-US" sz="900" dirty="0">
                          <a:solidFill>
                            <a:schemeClr val="tx1"/>
                          </a:solidFill>
                          <a:effectLst/>
                          <a:latin typeface="+mn-lt"/>
                        </a:rPr>
                        <a:t> Evaluations dashboard</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900" dirty="0">
                          <a:solidFill>
                            <a:schemeClr val="tx1"/>
                          </a:solidFill>
                          <a:effectLst/>
                          <a:latin typeface="+mn-lt"/>
                        </a:rPr>
                        <a:t>Complete trace summary, end-to-end latency, cross-platform correlation, quality scores</a:t>
                      </a:r>
                    </a:p>
                  </a:txBody>
                  <a:tcPr marL="51029" marR="51029" marT="25515" marB="25515"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1950559596"/>
                  </a:ext>
                </a:extLst>
              </a:tr>
            </a:tbl>
          </a:graphicData>
        </a:graphic>
      </p:graphicFrame>
      <p:sp>
        <p:nvSpPr>
          <p:cNvPr id="43" name="Rectangle 1">
            <a:extLst>
              <a:ext uri="{FF2B5EF4-FFF2-40B4-BE49-F238E27FC236}">
                <a16:creationId xmlns:a16="http://schemas.microsoft.com/office/drawing/2014/main" id="{1D235516-A9BD-96FE-2ADD-BA7B43FDD51A}"/>
              </a:ext>
            </a:extLst>
          </p:cNvPr>
          <p:cNvSpPr>
            <a:spLocks noChangeArrowheads="1"/>
          </p:cNvSpPr>
          <p:nvPr/>
        </p:nvSpPr>
        <p:spPr bwMode="auto">
          <a:xfrm>
            <a:off x="-2140983" y="1307012"/>
            <a:ext cx="184731"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000" b="0" i="0" u="none" strike="noStrike" cap="none" normalizeH="0" baseline="0">
                <a:ln>
                  <a:noFill/>
                </a:ln>
                <a:effectLst/>
                <a:latin typeface="+mj-lt"/>
              </a:rPr>
            </a:br>
            <a:endParaRPr kumimoji="0" lang="en-US" altLang="en-US" sz="1000" b="0" i="0" u="none" strike="noStrike" cap="none" normalizeH="0" baseline="0">
              <a:ln>
                <a:noFill/>
              </a:ln>
              <a:effectLst/>
              <a:latin typeface="+mj-lt"/>
            </a:endParaRPr>
          </a:p>
        </p:txBody>
      </p:sp>
    </p:spTree>
    <p:extLst>
      <p:ext uri="{BB962C8B-B14F-4D97-AF65-F5344CB8AC3E}">
        <p14:creationId xmlns:p14="http://schemas.microsoft.com/office/powerpoint/2010/main" val="3701945773"/>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53ED9A-A378-91F1-E4D2-F1466856C06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4A32D43-2848-31DC-35FB-FE4A7845D388}"/>
              </a:ext>
            </a:extLst>
          </p:cNvPr>
          <p:cNvSpPr>
            <a:spLocks noGrp="1"/>
          </p:cNvSpPr>
          <p:nvPr>
            <p:ph type="title"/>
          </p:nvPr>
        </p:nvSpPr>
        <p:spPr/>
        <p:txBody>
          <a:bodyPr/>
          <a:lstStyle/>
          <a:p>
            <a:r>
              <a:rPr lang="en-US" dirty="0"/>
              <a:t>Example End-to-End Observability: Architecture</a:t>
            </a:r>
          </a:p>
        </p:txBody>
      </p:sp>
      <p:sp>
        <p:nvSpPr>
          <p:cNvPr id="7" name="Text Placeholder 6">
            <a:extLst>
              <a:ext uri="{FF2B5EF4-FFF2-40B4-BE49-F238E27FC236}">
                <a16:creationId xmlns:a16="http://schemas.microsoft.com/office/drawing/2014/main" id="{F4BBC026-A3C4-32CB-D3AA-AD0AFF706410}"/>
              </a:ext>
            </a:extLst>
          </p:cNvPr>
          <p:cNvSpPr>
            <a:spLocks noGrp="1"/>
          </p:cNvSpPr>
          <p:nvPr>
            <p:ph type="body" sz="quarter" idx="11"/>
          </p:nvPr>
        </p:nvSpPr>
        <p:spPr/>
        <p:txBody>
          <a:bodyPr/>
          <a:lstStyle/>
          <a:p>
            <a:r>
              <a:rPr lang="en-US" dirty="0"/>
              <a:t>This architecture document defines end-to-end observability for enterprise AI agent applications spanning AWS (orchestration layer), ServiceNow (ITSM agents), SAP (ERP agents), and Salesforce (CRM agents).</a:t>
            </a:r>
          </a:p>
        </p:txBody>
      </p:sp>
      <p:sp>
        <p:nvSpPr>
          <p:cNvPr id="12" name="TextBox 11">
            <a:extLst>
              <a:ext uri="{FF2B5EF4-FFF2-40B4-BE49-F238E27FC236}">
                <a16:creationId xmlns:a16="http://schemas.microsoft.com/office/drawing/2014/main" id="{0136F187-904E-053B-73A1-B09ADC0696B7}"/>
              </a:ext>
            </a:extLst>
          </p:cNvPr>
          <p:cNvSpPr txBox="1"/>
          <p:nvPr/>
        </p:nvSpPr>
        <p:spPr>
          <a:xfrm>
            <a:off x="375514" y="1343953"/>
            <a:ext cx="6309448" cy="3570208"/>
          </a:xfrm>
          <a:prstGeom prst="rect">
            <a:avLst/>
          </a:prstGeom>
          <a:noFill/>
        </p:spPr>
        <p:txBody>
          <a:bodyPr wrap="square">
            <a:spAutoFit/>
          </a:bodyPr>
          <a:lstStyle/>
          <a:p>
            <a:pPr algn="l">
              <a:spcBef>
                <a:spcPts val="1200"/>
              </a:spcBef>
              <a:spcAft>
                <a:spcPts val="600"/>
              </a:spcAft>
              <a:buNone/>
            </a:pPr>
            <a:r>
              <a:rPr lang="en-US" sz="1400" b="1" i="0" dirty="0">
                <a:solidFill>
                  <a:srgbClr val="0F9ED5"/>
                </a:solidFill>
                <a:effectLst/>
              </a:rPr>
              <a:t>Key Architecture Decisions:</a:t>
            </a:r>
            <a:endParaRPr lang="en-US" sz="1400" b="0" i="0" dirty="0">
              <a:solidFill>
                <a:srgbClr val="0F9ED5"/>
              </a:solidFill>
              <a:effectLst/>
            </a:endParaRPr>
          </a:p>
          <a:p>
            <a:pPr marL="228600" indent="-228600" algn="l">
              <a:buFont typeface="+mj-lt"/>
              <a:buAutoNum type="arabicPeriod"/>
            </a:pPr>
            <a:r>
              <a:rPr lang="en-US" sz="1200" b="1" i="0" dirty="0">
                <a:effectLst/>
              </a:rPr>
              <a:t>Dual-Write Pattern:</a:t>
            </a:r>
            <a:r>
              <a:rPr lang="en-US" sz="1200" b="0" i="0" dirty="0">
                <a:effectLst/>
              </a:rPr>
              <a:t> Each platform writes telemetry to both its native logging system AND to a central </a:t>
            </a:r>
            <a:r>
              <a:rPr lang="en-US" sz="1200" b="0" i="0" dirty="0" err="1">
                <a:effectLst/>
              </a:rPr>
              <a:t>OpenTelemetry</a:t>
            </a:r>
            <a:r>
              <a:rPr lang="en-US" sz="1200" b="0" i="0" dirty="0">
                <a:effectLst/>
              </a:rPr>
              <a:t> Collector</a:t>
            </a:r>
          </a:p>
          <a:p>
            <a:pPr marL="228600" indent="-228600" algn="l">
              <a:buFont typeface="+mj-lt"/>
              <a:buAutoNum type="arabicPeriod"/>
            </a:pPr>
            <a:r>
              <a:rPr lang="en-US" sz="1200" b="1" i="0" dirty="0">
                <a:effectLst/>
              </a:rPr>
              <a:t>Central OTEL Collector:</a:t>
            </a:r>
            <a:r>
              <a:rPr lang="en-US" sz="1200" b="0" i="0" dirty="0">
                <a:effectLst/>
              </a:rPr>
              <a:t> A single </a:t>
            </a:r>
            <a:r>
              <a:rPr lang="en-US" sz="1200" b="0" i="0" dirty="0" err="1">
                <a:effectLst/>
              </a:rPr>
              <a:t>OpenTelemetry</a:t>
            </a:r>
            <a:r>
              <a:rPr lang="en-US" sz="1200" b="0" i="0" dirty="0">
                <a:effectLst/>
              </a:rPr>
              <a:t> Collector cluster serves as the aggregation hub for all cross-platform telemetry</a:t>
            </a:r>
          </a:p>
          <a:p>
            <a:pPr marL="228600" indent="-228600" algn="l">
              <a:buFont typeface="+mj-lt"/>
              <a:buAutoNum type="arabicPeriod"/>
            </a:pPr>
            <a:r>
              <a:rPr lang="en-US" sz="1200" b="1" i="0" dirty="0">
                <a:effectLst/>
              </a:rPr>
              <a:t>Datadog as Unified Backend:</a:t>
            </a:r>
            <a:r>
              <a:rPr lang="en-US" sz="1200" b="0" i="0" dirty="0">
                <a:effectLst/>
              </a:rPr>
              <a:t> Datadog serves as the final storage and visualization layer (not CloudWatch—CloudWatch is AWS-native only)</a:t>
            </a:r>
          </a:p>
          <a:p>
            <a:pPr marL="228600" indent="-228600" algn="l">
              <a:buFont typeface="+mj-lt"/>
              <a:buAutoNum type="arabicPeriod"/>
            </a:pPr>
            <a:r>
              <a:rPr lang="en-US" sz="1200" b="1" i="0" dirty="0">
                <a:effectLst/>
              </a:rPr>
              <a:t>W3C Trace Context:</a:t>
            </a:r>
            <a:r>
              <a:rPr lang="en-US" sz="1200" b="0" i="0" dirty="0">
                <a:effectLst/>
              </a:rPr>
              <a:t> All cross-platform API calls propagate trace context via the </a:t>
            </a:r>
            <a:r>
              <a:rPr lang="en-US" sz="1200" b="0" i="0" dirty="0" err="1">
                <a:effectLst/>
              </a:rPr>
              <a:t>traceparent</a:t>
            </a:r>
            <a:r>
              <a:rPr lang="en-US" sz="1200" b="0" i="0" dirty="0">
                <a:effectLst/>
              </a:rPr>
              <a:t> header for correlation</a:t>
            </a:r>
          </a:p>
          <a:p>
            <a:pPr algn="l"/>
            <a:endParaRPr lang="en-US" sz="1200" b="0" i="0" dirty="0">
              <a:effectLst/>
            </a:endParaRPr>
          </a:p>
          <a:p>
            <a:pPr>
              <a:spcBef>
                <a:spcPts val="1200"/>
              </a:spcBef>
              <a:spcAft>
                <a:spcPts val="600"/>
              </a:spcAft>
            </a:pPr>
            <a:r>
              <a:rPr lang="en-US" sz="1400" b="1" dirty="0">
                <a:solidFill>
                  <a:srgbClr val="0F9ED5"/>
                </a:solidFill>
              </a:rPr>
              <a:t>Architectural centerpiece: </a:t>
            </a:r>
            <a:r>
              <a:rPr lang="en-US" sz="1400" b="1" dirty="0" err="1">
                <a:solidFill>
                  <a:srgbClr val="0F9ED5"/>
                </a:solidFill>
              </a:rPr>
              <a:t>OpenTelemetry</a:t>
            </a:r>
            <a:r>
              <a:rPr lang="en-US" sz="1400" b="1" dirty="0">
                <a:solidFill>
                  <a:srgbClr val="0F9ED5"/>
                </a:solidFill>
              </a:rPr>
              <a:t> Collector</a:t>
            </a:r>
          </a:p>
          <a:p>
            <a:r>
              <a:rPr lang="en-US" sz="1200" dirty="0"/>
              <a:t>It is deployed as a centralized cluster (typically in AWS, Kubernetes, or as a managed service) that:</a:t>
            </a:r>
          </a:p>
          <a:p>
            <a:pPr marL="171450" indent="-171450">
              <a:buFont typeface="Arial" panose="020B0604020202020204" pitchFamily="34" charset="0"/>
              <a:buChar char="•"/>
            </a:pPr>
            <a:r>
              <a:rPr lang="en-US" sz="1200" b="1" dirty="0"/>
              <a:t>Receives</a:t>
            </a:r>
            <a:r>
              <a:rPr lang="en-US" sz="1200" dirty="0"/>
              <a:t> OTLP telemetry from all four platforms</a:t>
            </a:r>
          </a:p>
          <a:p>
            <a:pPr marL="171450" indent="-171450">
              <a:buFont typeface="Arial" panose="020B0604020202020204" pitchFamily="34" charset="0"/>
              <a:buChar char="•"/>
            </a:pPr>
            <a:r>
              <a:rPr lang="en-US" sz="1200" b="1" dirty="0"/>
              <a:t>Processes</a:t>
            </a:r>
            <a:r>
              <a:rPr lang="en-US" sz="1200" dirty="0"/>
              <a:t> data (enrichment, sampling, PII redaction, batching)</a:t>
            </a:r>
          </a:p>
          <a:p>
            <a:pPr marL="171450" indent="-171450">
              <a:buFont typeface="Arial" panose="020B0604020202020204" pitchFamily="34" charset="0"/>
              <a:buChar char="•"/>
            </a:pPr>
            <a:r>
              <a:rPr lang="en-US" sz="1200" b="1" dirty="0"/>
              <a:t>Exports</a:t>
            </a:r>
            <a:r>
              <a:rPr lang="en-US" sz="1200" dirty="0"/>
              <a:t> to Datadog (or your chosen unified backend)</a:t>
            </a:r>
          </a:p>
          <a:p>
            <a:pPr algn="l"/>
            <a:endParaRPr lang="en-US" sz="1200" b="0" i="0" dirty="0">
              <a:effectLst/>
            </a:endParaRPr>
          </a:p>
        </p:txBody>
      </p:sp>
      <p:sp>
        <p:nvSpPr>
          <p:cNvPr id="29" name="Rectangle: Rounded Corners 28">
            <a:extLst>
              <a:ext uri="{FF2B5EF4-FFF2-40B4-BE49-F238E27FC236}">
                <a16:creationId xmlns:a16="http://schemas.microsoft.com/office/drawing/2014/main" id="{AAF65766-A3BA-A2A6-D625-CDB7A92C362B}"/>
              </a:ext>
            </a:extLst>
          </p:cNvPr>
          <p:cNvSpPr/>
          <p:nvPr/>
        </p:nvSpPr>
        <p:spPr>
          <a:xfrm>
            <a:off x="7628952" y="1445037"/>
            <a:ext cx="3234162" cy="908433"/>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lnSpc>
                <a:spcPts val="800"/>
              </a:lnSpc>
            </a:pPr>
            <a:r>
              <a:rPr lang="en-US" sz="800" dirty="0">
                <a:solidFill>
                  <a:schemeClr val="bg1"/>
                </a:solidFill>
              </a:rPr>
              <a:t>1: Claims Orchestration Agent</a:t>
            </a:r>
          </a:p>
          <a:p>
            <a:pPr algn="ctr">
              <a:lnSpc>
                <a:spcPts val="800"/>
              </a:lnSpc>
            </a:pPr>
            <a:r>
              <a:rPr lang="en-US" sz="800" dirty="0">
                <a:solidFill>
                  <a:schemeClr val="bg1"/>
                </a:solidFill>
              </a:rPr>
              <a:t>AWS </a:t>
            </a:r>
            <a:r>
              <a:rPr lang="en-US" sz="800" dirty="0" err="1">
                <a:solidFill>
                  <a:schemeClr val="bg1"/>
                </a:solidFill>
              </a:rPr>
              <a:t>AgentCore</a:t>
            </a:r>
            <a:endParaRPr lang="en-US" sz="800" dirty="0">
              <a:solidFill>
                <a:schemeClr val="bg1"/>
              </a:solidFill>
            </a:endParaRPr>
          </a:p>
        </p:txBody>
      </p:sp>
      <p:sp>
        <p:nvSpPr>
          <p:cNvPr id="30" name="Rectangle: Rounded Corners 29">
            <a:extLst>
              <a:ext uri="{FF2B5EF4-FFF2-40B4-BE49-F238E27FC236}">
                <a16:creationId xmlns:a16="http://schemas.microsoft.com/office/drawing/2014/main" id="{B675CDAA-E4D9-B205-E1D7-425EF07321A0}"/>
              </a:ext>
            </a:extLst>
          </p:cNvPr>
          <p:cNvSpPr/>
          <p:nvPr/>
        </p:nvSpPr>
        <p:spPr>
          <a:xfrm>
            <a:off x="6889245" y="2644903"/>
            <a:ext cx="1508760" cy="1248092"/>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nSpc>
                <a:spcPts val="800"/>
              </a:lnSpc>
            </a:pPr>
            <a:r>
              <a:rPr lang="en-US" sz="800" dirty="0">
                <a:solidFill>
                  <a:schemeClr val="bg1"/>
                </a:solidFill>
              </a:rPr>
              <a:t>2A: IT Validation Agent</a:t>
            </a:r>
          </a:p>
          <a:p>
            <a:pPr>
              <a:lnSpc>
                <a:spcPts val="800"/>
              </a:lnSpc>
            </a:pPr>
            <a:r>
              <a:rPr lang="en-US" sz="800" dirty="0">
                <a:solidFill>
                  <a:schemeClr val="bg1"/>
                </a:solidFill>
              </a:rPr>
              <a:t>(ServiceNow AI Agent Studio)</a:t>
            </a:r>
          </a:p>
        </p:txBody>
      </p:sp>
      <p:graphicFrame>
        <p:nvGraphicFramePr>
          <p:cNvPr id="31" name="Table 30">
            <a:extLst>
              <a:ext uri="{FF2B5EF4-FFF2-40B4-BE49-F238E27FC236}">
                <a16:creationId xmlns:a16="http://schemas.microsoft.com/office/drawing/2014/main" id="{3F4C967E-2205-6ADB-A8FE-45FD727E80CC}"/>
              </a:ext>
            </a:extLst>
          </p:cNvPr>
          <p:cNvGraphicFramePr>
            <a:graphicFrameLocks noGrp="1"/>
          </p:cNvGraphicFramePr>
          <p:nvPr>
            <p:extLst>
              <p:ext uri="{D42A27DB-BD31-4B8C-83A1-F6EECF244321}">
                <p14:modId xmlns:p14="http://schemas.microsoft.com/office/powerpoint/2010/main" val="3815790147"/>
              </p:ext>
            </p:extLst>
          </p:nvPr>
        </p:nvGraphicFramePr>
        <p:xfrm>
          <a:off x="487459" y="4857725"/>
          <a:ext cx="5797550" cy="1511300"/>
        </p:xfrm>
        <a:graphic>
          <a:graphicData uri="http://schemas.openxmlformats.org/drawingml/2006/table">
            <a:tbl>
              <a:tblPr firstRow="1" firstCol="1"/>
              <a:tblGrid>
                <a:gridCol w="1136650">
                  <a:extLst>
                    <a:ext uri="{9D8B030D-6E8A-4147-A177-3AD203B41FA5}">
                      <a16:colId xmlns:a16="http://schemas.microsoft.com/office/drawing/2014/main" val="2593570945"/>
                    </a:ext>
                  </a:extLst>
                </a:gridCol>
                <a:gridCol w="2142253">
                  <a:extLst>
                    <a:ext uri="{9D8B030D-6E8A-4147-A177-3AD203B41FA5}">
                      <a16:colId xmlns:a16="http://schemas.microsoft.com/office/drawing/2014/main" val="2620854293"/>
                    </a:ext>
                  </a:extLst>
                </a:gridCol>
                <a:gridCol w="2518647">
                  <a:extLst>
                    <a:ext uri="{9D8B030D-6E8A-4147-A177-3AD203B41FA5}">
                      <a16:colId xmlns:a16="http://schemas.microsoft.com/office/drawing/2014/main" val="1039456077"/>
                    </a:ext>
                  </a:extLst>
                </a:gridCol>
              </a:tblGrid>
              <a:tr h="0">
                <a:tc gridSpan="3">
                  <a:txBody>
                    <a:bodyPr/>
                    <a:lstStyle/>
                    <a:p>
                      <a:pPr algn="ctr">
                        <a:buNone/>
                      </a:pPr>
                      <a:r>
                        <a:rPr lang="en-US" sz="1000" b="1" dirty="0">
                          <a:solidFill>
                            <a:schemeClr val="bg1"/>
                          </a:solidFill>
                          <a:effectLst/>
                          <a:latin typeface="+mn-lt"/>
                        </a:rPr>
                        <a:t>Correlation Strategy</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hMerge="1">
                  <a:txBody>
                    <a:bodyPr/>
                    <a:lstStyle/>
                    <a:p>
                      <a:pPr algn="l">
                        <a:buNone/>
                      </a:pPr>
                      <a:endParaRPr lang="en-US" sz="800" b="1" dirty="0">
                        <a:solidFill>
                          <a:schemeClr val="bg1"/>
                        </a:solidFill>
                        <a:effectLst/>
                        <a:latin typeface="+mn-lt"/>
                      </a:endParaRP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hMerge="1">
                  <a:txBody>
                    <a:bodyPr/>
                    <a:lstStyle/>
                    <a:p>
                      <a:pPr algn="l">
                        <a:buNone/>
                      </a:pPr>
                      <a:endParaRPr lang="en-US" sz="800" b="1" dirty="0">
                        <a:solidFill>
                          <a:schemeClr val="bg1"/>
                        </a:solidFill>
                        <a:effectLst/>
                        <a:latin typeface="+mn-lt"/>
                      </a:endParaRP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extLst>
                  <a:ext uri="{0D108BD9-81ED-4DB2-BD59-A6C34878D82A}">
                    <a16:rowId xmlns:a16="http://schemas.microsoft.com/office/drawing/2014/main" val="1193575857"/>
                  </a:ext>
                </a:extLst>
              </a:tr>
              <a:tr h="0">
                <a:tc>
                  <a:txBody>
                    <a:bodyPr/>
                    <a:lstStyle/>
                    <a:p>
                      <a:pPr algn="ctr">
                        <a:buNone/>
                      </a:pPr>
                      <a:r>
                        <a:rPr lang="en-US" sz="1000" b="1" dirty="0">
                          <a:solidFill>
                            <a:schemeClr val="bg1"/>
                          </a:solidFill>
                          <a:effectLst/>
                          <a:latin typeface="+mn-lt"/>
                        </a:rPr>
                        <a:t>Layer</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lgn="ctr">
                        <a:buNone/>
                      </a:pPr>
                      <a:r>
                        <a:rPr lang="en-US" sz="1000" b="1" dirty="0">
                          <a:solidFill>
                            <a:schemeClr val="bg1"/>
                          </a:solidFill>
                          <a:effectLst/>
                          <a:latin typeface="+mn-lt"/>
                        </a:rPr>
                        <a:t>Component</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tc>
                  <a:txBody>
                    <a:bodyPr/>
                    <a:lstStyle/>
                    <a:p>
                      <a:pPr algn="ctr">
                        <a:buNone/>
                      </a:pPr>
                      <a:r>
                        <a:rPr lang="en-US" sz="1000" b="1" dirty="0">
                          <a:solidFill>
                            <a:schemeClr val="bg1"/>
                          </a:solidFill>
                          <a:effectLst/>
                          <a:latin typeface="+mn-lt"/>
                        </a:rPr>
                        <a:t>Purpose</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solidFill>
                      <a:srgbClr val="0F9ED5"/>
                    </a:solidFill>
                  </a:tcPr>
                </a:tc>
                <a:extLst>
                  <a:ext uri="{0D108BD9-81ED-4DB2-BD59-A6C34878D82A}">
                    <a16:rowId xmlns:a16="http://schemas.microsoft.com/office/drawing/2014/main" val="961713713"/>
                  </a:ext>
                </a:extLst>
              </a:tr>
              <a:tr h="0">
                <a:tc>
                  <a:txBody>
                    <a:bodyPr/>
                    <a:lstStyle/>
                    <a:p>
                      <a:pPr>
                        <a:buNone/>
                      </a:pPr>
                      <a:r>
                        <a:rPr lang="en-US" sz="1000" dirty="0">
                          <a:effectLst/>
                          <a:latin typeface="+mn-lt"/>
                        </a:rPr>
                        <a:t>Instrumentation</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1000" dirty="0">
                          <a:effectLst/>
                          <a:latin typeface="+mn-lt"/>
                        </a:rPr>
                        <a:t>ADOT SDK (AWS), Native SDKs</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1000" dirty="0">
                          <a:effectLst/>
                          <a:latin typeface="+mn-lt"/>
                        </a:rPr>
                        <a:t>Emit OTEL-compliant spans/metrics</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3046820302"/>
                  </a:ext>
                </a:extLst>
              </a:tr>
              <a:tr h="0">
                <a:tc>
                  <a:txBody>
                    <a:bodyPr/>
                    <a:lstStyle/>
                    <a:p>
                      <a:pPr>
                        <a:buNone/>
                      </a:pPr>
                      <a:r>
                        <a:rPr lang="en-US" sz="1000">
                          <a:effectLst/>
                          <a:latin typeface="+mn-lt"/>
                        </a:rPr>
                        <a:t>Propagation</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1000">
                          <a:effectLst/>
                          <a:latin typeface="+mn-lt"/>
                        </a:rPr>
                        <a:t>W3C traceparent header</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1000" dirty="0">
                          <a:effectLst/>
                          <a:latin typeface="+mn-lt"/>
                        </a:rPr>
                        <a:t>Cross-platform trace correlation</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4219089096"/>
                  </a:ext>
                </a:extLst>
              </a:tr>
              <a:tr h="0">
                <a:tc>
                  <a:txBody>
                    <a:bodyPr/>
                    <a:lstStyle/>
                    <a:p>
                      <a:pPr>
                        <a:buNone/>
                      </a:pPr>
                      <a:r>
                        <a:rPr lang="en-US" sz="1000">
                          <a:effectLst/>
                          <a:latin typeface="+mn-lt"/>
                        </a:rPr>
                        <a:t>Collection</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1000">
                          <a:effectLst/>
                          <a:latin typeface="+mn-lt"/>
                        </a:rPr>
                        <a:t>OpenTelemetry Collector</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1000" dirty="0">
                          <a:effectLst/>
                          <a:latin typeface="+mn-lt"/>
                        </a:rPr>
                        <a:t>Aggregate, process, route telemetry</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2632744720"/>
                  </a:ext>
                </a:extLst>
              </a:tr>
              <a:tr h="0">
                <a:tc>
                  <a:txBody>
                    <a:bodyPr/>
                    <a:lstStyle/>
                    <a:p>
                      <a:pPr>
                        <a:buNone/>
                      </a:pPr>
                      <a:r>
                        <a:rPr lang="en-US" sz="1000">
                          <a:effectLst/>
                          <a:latin typeface="+mn-lt"/>
                        </a:rPr>
                        <a:t>Storage</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1000">
                          <a:effectLst/>
                          <a:latin typeface="+mn-lt"/>
                        </a:rPr>
                        <a:t>CloudWatch + Datadog/Elastic</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1000" dirty="0">
                          <a:effectLst/>
                          <a:latin typeface="+mn-lt"/>
                        </a:rPr>
                        <a:t>Long-term storage and analysis</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1511173785"/>
                  </a:ext>
                </a:extLst>
              </a:tr>
              <a:tr h="0">
                <a:tc>
                  <a:txBody>
                    <a:bodyPr/>
                    <a:lstStyle/>
                    <a:p>
                      <a:pPr>
                        <a:buNone/>
                      </a:pPr>
                      <a:r>
                        <a:rPr lang="en-US" sz="1000">
                          <a:effectLst/>
                          <a:latin typeface="+mn-lt"/>
                        </a:rPr>
                        <a:t>Visualization</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1000" dirty="0">
                          <a:effectLst/>
                          <a:latin typeface="+mn-lt"/>
                        </a:rPr>
                        <a:t>Unified Dashboard</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tc>
                  <a:txBody>
                    <a:bodyPr/>
                    <a:lstStyle/>
                    <a:p>
                      <a:pPr>
                        <a:buNone/>
                      </a:pPr>
                      <a:r>
                        <a:rPr lang="en-US" sz="1000" dirty="0">
                          <a:effectLst/>
                          <a:latin typeface="+mn-lt"/>
                        </a:rPr>
                        <a:t>Single pane of glass view</a:t>
                      </a:r>
                    </a:p>
                  </a:txBody>
                  <a:tcPr marL="63500" marR="63500" marT="31750" marB="31750" anchor="ctr">
                    <a:lnL w="6350" cap="flat" cmpd="sng" algn="ctr">
                      <a:solidFill>
                        <a:srgbClr val="0F9ED5"/>
                      </a:solidFill>
                      <a:prstDash val="solid"/>
                      <a:round/>
                      <a:headEnd type="none" w="med" len="med"/>
                      <a:tailEnd type="none" w="med" len="med"/>
                    </a:lnL>
                    <a:lnR w="6350" cap="flat" cmpd="sng" algn="ctr">
                      <a:solidFill>
                        <a:srgbClr val="0F9ED5"/>
                      </a:solidFill>
                      <a:prstDash val="solid"/>
                      <a:round/>
                      <a:headEnd type="none" w="med" len="med"/>
                      <a:tailEnd type="none" w="med" len="med"/>
                    </a:lnR>
                    <a:lnT w="6350" cap="flat" cmpd="sng" algn="ctr">
                      <a:solidFill>
                        <a:srgbClr val="0F9ED5"/>
                      </a:solidFill>
                      <a:prstDash val="solid"/>
                      <a:round/>
                      <a:headEnd type="none" w="med" len="med"/>
                      <a:tailEnd type="none" w="med" len="med"/>
                    </a:lnT>
                    <a:lnB w="6350" cap="flat" cmpd="sng" algn="ctr">
                      <a:solidFill>
                        <a:srgbClr val="0F9ED5"/>
                      </a:solidFill>
                      <a:prstDash val="solid"/>
                      <a:round/>
                      <a:headEnd type="none" w="med" len="med"/>
                      <a:tailEnd type="none" w="med" len="med"/>
                    </a:lnB>
                    <a:noFill/>
                  </a:tcPr>
                </a:tc>
                <a:extLst>
                  <a:ext uri="{0D108BD9-81ED-4DB2-BD59-A6C34878D82A}">
                    <a16:rowId xmlns:a16="http://schemas.microsoft.com/office/drawing/2014/main" val="4092501903"/>
                  </a:ext>
                </a:extLst>
              </a:tr>
            </a:tbl>
          </a:graphicData>
        </a:graphic>
      </p:graphicFrame>
      <p:sp>
        <p:nvSpPr>
          <p:cNvPr id="6" name="Rectangle: Rounded Corners 5">
            <a:extLst>
              <a:ext uri="{FF2B5EF4-FFF2-40B4-BE49-F238E27FC236}">
                <a16:creationId xmlns:a16="http://schemas.microsoft.com/office/drawing/2014/main" id="{48B353A9-84E7-A3AA-53B1-05399EB7A434}"/>
              </a:ext>
            </a:extLst>
          </p:cNvPr>
          <p:cNvSpPr/>
          <p:nvPr/>
        </p:nvSpPr>
        <p:spPr>
          <a:xfrm>
            <a:off x="8491653" y="2644903"/>
            <a:ext cx="1508760" cy="1248092"/>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nSpc>
                <a:spcPts val="800"/>
              </a:lnSpc>
            </a:pPr>
            <a:r>
              <a:rPr lang="en-US" sz="800" dirty="0">
                <a:solidFill>
                  <a:schemeClr val="bg1"/>
                </a:solidFill>
              </a:rPr>
              <a:t>2B: SAP Joule Claims Calculator Agent</a:t>
            </a:r>
          </a:p>
          <a:p>
            <a:pPr>
              <a:lnSpc>
                <a:spcPts val="800"/>
              </a:lnSpc>
            </a:pPr>
            <a:r>
              <a:rPr lang="en-US" sz="800" dirty="0">
                <a:solidFill>
                  <a:schemeClr val="bg1"/>
                </a:solidFill>
              </a:rPr>
              <a:t>(Joule Studio)</a:t>
            </a:r>
          </a:p>
        </p:txBody>
      </p:sp>
      <p:sp>
        <p:nvSpPr>
          <p:cNvPr id="8" name="Rectangle: Rounded Corners 7">
            <a:extLst>
              <a:ext uri="{FF2B5EF4-FFF2-40B4-BE49-F238E27FC236}">
                <a16:creationId xmlns:a16="http://schemas.microsoft.com/office/drawing/2014/main" id="{3183884F-C2AD-3221-3F54-141C7889CD7A}"/>
              </a:ext>
            </a:extLst>
          </p:cNvPr>
          <p:cNvSpPr/>
          <p:nvPr/>
        </p:nvSpPr>
        <p:spPr>
          <a:xfrm>
            <a:off x="10094065" y="2644903"/>
            <a:ext cx="1508760" cy="1248092"/>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nSpc>
                <a:spcPts val="800"/>
              </a:lnSpc>
            </a:pPr>
            <a:r>
              <a:rPr lang="en-US" sz="800" dirty="0">
                <a:solidFill>
                  <a:schemeClr val="bg1"/>
                </a:solidFill>
              </a:rPr>
              <a:t>2C: Salesforce Customer Comms Agent</a:t>
            </a:r>
          </a:p>
          <a:p>
            <a:pPr>
              <a:lnSpc>
                <a:spcPts val="800"/>
              </a:lnSpc>
            </a:pPr>
            <a:r>
              <a:rPr lang="en-US" sz="800" dirty="0">
                <a:solidFill>
                  <a:schemeClr val="bg1"/>
                </a:solidFill>
              </a:rPr>
              <a:t>(</a:t>
            </a:r>
            <a:r>
              <a:rPr lang="en-US" sz="800" dirty="0" err="1">
                <a:solidFill>
                  <a:schemeClr val="bg1"/>
                </a:solidFill>
              </a:rPr>
              <a:t>Agentforce</a:t>
            </a:r>
            <a:r>
              <a:rPr lang="en-US" sz="800" dirty="0">
                <a:solidFill>
                  <a:schemeClr val="bg1"/>
                </a:solidFill>
              </a:rPr>
              <a:t>)</a:t>
            </a:r>
          </a:p>
        </p:txBody>
      </p:sp>
      <p:sp>
        <p:nvSpPr>
          <p:cNvPr id="13" name="Rectangle: Rounded Corners 12">
            <a:extLst>
              <a:ext uri="{FF2B5EF4-FFF2-40B4-BE49-F238E27FC236}">
                <a16:creationId xmlns:a16="http://schemas.microsoft.com/office/drawing/2014/main" id="{83E95C61-EDB4-5C09-602B-2401F96CDCC0}"/>
              </a:ext>
            </a:extLst>
          </p:cNvPr>
          <p:cNvSpPr/>
          <p:nvPr/>
        </p:nvSpPr>
        <p:spPr>
          <a:xfrm>
            <a:off x="7860696" y="1814034"/>
            <a:ext cx="1246909" cy="423790"/>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800"/>
              </a:lnSpc>
            </a:pPr>
            <a:r>
              <a:rPr lang="en-US" sz="800" dirty="0">
                <a:solidFill>
                  <a:schemeClr val="bg1"/>
                </a:solidFill>
              </a:rPr>
              <a:t>Native: AWS CloudWatch Logs</a:t>
            </a:r>
          </a:p>
        </p:txBody>
      </p:sp>
      <p:sp>
        <p:nvSpPr>
          <p:cNvPr id="14" name="Rectangle: Rounded Corners 13">
            <a:extLst>
              <a:ext uri="{FF2B5EF4-FFF2-40B4-BE49-F238E27FC236}">
                <a16:creationId xmlns:a16="http://schemas.microsoft.com/office/drawing/2014/main" id="{C1491A49-0849-8191-75D0-C26DDD6CB807}"/>
              </a:ext>
            </a:extLst>
          </p:cNvPr>
          <p:cNvSpPr/>
          <p:nvPr/>
        </p:nvSpPr>
        <p:spPr>
          <a:xfrm>
            <a:off x="7020171" y="3144387"/>
            <a:ext cx="1246909" cy="289455"/>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800"/>
              </a:lnSpc>
            </a:pPr>
            <a:r>
              <a:rPr lang="en-US" sz="800" dirty="0">
                <a:solidFill>
                  <a:schemeClr val="bg1"/>
                </a:solidFill>
              </a:rPr>
              <a:t>Native: Service Observatory</a:t>
            </a:r>
          </a:p>
        </p:txBody>
      </p:sp>
      <p:sp>
        <p:nvSpPr>
          <p:cNvPr id="15" name="Rectangle: Rounded Corners 14">
            <a:extLst>
              <a:ext uri="{FF2B5EF4-FFF2-40B4-BE49-F238E27FC236}">
                <a16:creationId xmlns:a16="http://schemas.microsoft.com/office/drawing/2014/main" id="{833B75AC-6B38-6DFC-0175-6916EC95FDFE}"/>
              </a:ext>
            </a:extLst>
          </p:cNvPr>
          <p:cNvSpPr/>
          <p:nvPr/>
        </p:nvSpPr>
        <p:spPr>
          <a:xfrm>
            <a:off x="8622580" y="3144387"/>
            <a:ext cx="1246909" cy="289455"/>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800"/>
              </a:lnSpc>
            </a:pPr>
            <a:r>
              <a:rPr lang="en-US" sz="800" dirty="0">
                <a:solidFill>
                  <a:schemeClr val="bg1"/>
                </a:solidFill>
              </a:rPr>
              <a:t>Native: Joule Studio Logs, AI Agent Hub</a:t>
            </a:r>
          </a:p>
        </p:txBody>
      </p:sp>
      <p:sp>
        <p:nvSpPr>
          <p:cNvPr id="16" name="Rectangle: Rounded Corners 15">
            <a:extLst>
              <a:ext uri="{FF2B5EF4-FFF2-40B4-BE49-F238E27FC236}">
                <a16:creationId xmlns:a16="http://schemas.microsoft.com/office/drawing/2014/main" id="{5BD7590B-982B-9EFC-5404-464BC2B72249}"/>
              </a:ext>
            </a:extLst>
          </p:cNvPr>
          <p:cNvSpPr/>
          <p:nvPr/>
        </p:nvSpPr>
        <p:spPr>
          <a:xfrm>
            <a:off x="10224990" y="3144387"/>
            <a:ext cx="1246909" cy="289455"/>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800"/>
              </a:lnSpc>
            </a:pPr>
            <a:r>
              <a:rPr lang="en-US" sz="800" dirty="0">
                <a:solidFill>
                  <a:schemeClr val="bg1"/>
                </a:solidFill>
              </a:rPr>
              <a:t>Native: Data 360 </a:t>
            </a:r>
            <a:r>
              <a:rPr lang="en-US" sz="800" dirty="0" err="1">
                <a:solidFill>
                  <a:schemeClr val="bg1"/>
                </a:solidFill>
              </a:rPr>
              <a:t>Agentforce</a:t>
            </a:r>
            <a:r>
              <a:rPr lang="en-US" sz="800" dirty="0">
                <a:solidFill>
                  <a:schemeClr val="bg1"/>
                </a:solidFill>
              </a:rPr>
              <a:t> Studio</a:t>
            </a:r>
          </a:p>
        </p:txBody>
      </p:sp>
      <p:sp>
        <p:nvSpPr>
          <p:cNvPr id="19" name="Rectangle: Rounded Corners 18">
            <a:extLst>
              <a:ext uri="{FF2B5EF4-FFF2-40B4-BE49-F238E27FC236}">
                <a16:creationId xmlns:a16="http://schemas.microsoft.com/office/drawing/2014/main" id="{C38F1E04-A9A4-DE08-B235-AB6BC6738B33}"/>
              </a:ext>
            </a:extLst>
          </p:cNvPr>
          <p:cNvSpPr/>
          <p:nvPr/>
        </p:nvSpPr>
        <p:spPr>
          <a:xfrm>
            <a:off x="7121958" y="4172633"/>
            <a:ext cx="4248151" cy="1356074"/>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nSpc>
                <a:spcPts val="800"/>
              </a:lnSpc>
            </a:pPr>
            <a:r>
              <a:rPr lang="en-US" sz="800" dirty="0">
                <a:solidFill>
                  <a:schemeClr val="bg1"/>
                </a:solidFill>
              </a:rPr>
              <a:t>3: Central OTEL Collector: </a:t>
            </a:r>
            <a:r>
              <a:rPr lang="en-US" sz="800" dirty="0" err="1">
                <a:solidFill>
                  <a:schemeClr val="bg1"/>
                </a:solidFill>
              </a:rPr>
              <a:t>OTel</a:t>
            </a:r>
            <a:r>
              <a:rPr lang="en-US" sz="800" dirty="0">
                <a:solidFill>
                  <a:schemeClr val="bg1"/>
                </a:solidFill>
              </a:rPr>
              <a:t> Collector Cluster (EKS)</a:t>
            </a:r>
          </a:p>
          <a:p>
            <a:pPr>
              <a:lnSpc>
                <a:spcPts val="800"/>
              </a:lnSpc>
            </a:pPr>
            <a:r>
              <a:rPr lang="en-US" sz="800" dirty="0">
                <a:solidFill>
                  <a:schemeClr val="bg1"/>
                </a:solidFill>
              </a:rPr>
              <a:t>RECEIVES:  </a:t>
            </a:r>
          </a:p>
          <a:p>
            <a:pPr>
              <a:lnSpc>
                <a:spcPts val="800"/>
              </a:lnSpc>
            </a:pPr>
            <a:r>
              <a:rPr lang="en-US" sz="800" dirty="0">
                <a:solidFill>
                  <a:schemeClr val="bg1"/>
                </a:solidFill>
              </a:rPr>
              <a:t>• AWS spans (</a:t>
            </a:r>
            <a:r>
              <a:rPr lang="en-US" sz="800" dirty="0" err="1">
                <a:solidFill>
                  <a:schemeClr val="bg1"/>
                </a:solidFill>
              </a:rPr>
              <a:t>trace_id</a:t>
            </a:r>
            <a:r>
              <a:rPr lang="en-US" sz="800" dirty="0">
                <a:solidFill>
                  <a:schemeClr val="bg1"/>
                </a:solidFill>
              </a:rPr>
              <a:t>=abc123def456, </a:t>
            </a:r>
            <a:r>
              <a:rPr lang="en-US" sz="800" dirty="0" err="1">
                <a:solidFill>
                  <a:schemeClr val="bg1"/>
                </a:solidFill>
              </a:rPr>
              <a:t>span_id</a:t>
            </a:r>
            <a:r>
              <a:rPr lang="en-US" sz="800" dirty="0">
                <a:solidFill>
                  <a:schemeClr val="bg1"/>
                </a:solidFill>
              </a:rPr>
              <a:t>=span001)   </a:t>
            </a:r>
          </a:p>
          <a:p>
            <a:pPr>
              <a:lnSpc>
                <a:spcPts val="800"/>
              </a:lnSpc>
            </a:pPr>
            <a:r>
              <a:rPr lang="en-US" sz="800" dirty="0">
                <a:solidFill>
                  <a:schemeClr val="bg1"/>
                </a:solidFill>
              </a:rPr>
              <a:t>• ServiceNow spans (</a:t>
            </a:r>
            <a:r>
              <a:rPr lang="en-US" sz="800" dirty="0" err="1">
                <a:solidFill>
                  <a:schemeClr val="bg1"/>
                </a:solidFill>
              </a:rPr>
              <a:t>trace_id</a:t>
            </a:r>
            <a:r>
              <a:rPr lang="en-US" sz="800" dirty="0">
                <a:solidFill>
                  <a:schemeClr val="bg1"/>
                </a:solidFill>
              </a:rPr>
              <a:t>=abc123def456, </a:t>
            </a:r>
            <a:r>
              <a:rPr lang="en-US" sz="800" dirty="0" err="1">
                <a:solidFill>
                  <a:schemeClr val="bg1"/>
                </a:solidFill>
              </a:rPr>
              <a:t>span_id</a:t>
            </a:r>
            <a:r>
              <a:rPr lang="en-US" sz="800" dirty="0">
                <a:solidFill>
                  <a:schemeClr val="bg1"/>
                </a:solidFill>
              </a:rPr>
              <a:t>=span002, parent=span001)</a:t>
            </a:r>
          </a:p>
          <a:p>
            <a:pPr>
              <a:lnSpc>
                <a:spcPts val="800"/>
              </a:lnSpc>
            </a:pPr>
            <a:r>
              <a:rPr lang="en-US" sz="800" dirty="0">
                <a:solidFill>
                  <a:schemeClr val="bg1"/>
                </a:solidFill>
              </a:rPr>
              <a:t>• SAP spans (</a:t>
            </a:r>
            <a:r>
              <a:rPr lang="en-US" sz="800" dirty="0" err="1">
                <a:solidFill>
                  <a:schemeClr val="bg1"/>
                </a:solidFill>
              </a:rPr>
              <a:t>trace_id</a:t>
            </a:r>
            <a:r>
              <a:rPr lang="en-US" sz="800" dirty="0">
                <a:solidFill>
                  <a:schemeClr val="bg1"/>
                </a:solidFill>
              </a:rPr>
              <a:t>=abc123def456, </a:t>
            </a:r>
            <a:r>
              <a:rPr lang="en-US" sz="800" dirty="0" err="1">
                <a:solidFill>
                  <a:schemeClr val="bg1"/>
                </a:solidFill>
              </a:rPr>
              <a:t>span_id</a:t>
            </a:r>
            <a:r>
              <a:rPr lang="en-US" sz="800" dirty="0">
                <a:solidFill>
                  <a:schemeClr val="bg1"/>
                </a:solidFill>
              </a:rPr>
              <a:t>=span003, parent=span001)   </a:t>
            </a:r>
          </a:p>
          <a:p>
            <a:pPr>
              <a:lnSpc>
                <a:spcPts val="800"/>
              </a:lnSpc>
            </a:pPr>
            <a:r>
              <a:rPr lang="en-US" sz="800" dirty="0">
                <a:solidFill>
                  <a:schemeClr val="bg1"/>
                </a:solidFill>
              </a:rPr>
              <a:t>• Salesforce spans (</a:t>
            </a:r>
            <a:r>
              <a:rPr lang="en-US" sz="800" dirty="0" err="1">
                <a:solidFill>
                  <a:schemeClr val="bg1"/>
                </a:solidFill>
              </a:rPr>
              <a:t>trace_id</a:t>
            </a:r>
            <a:r>
              <a:rPr lang="en-US" sz="800" dirty="0">
                <a:solidFill>
                  <a:schemeClr val="bg1"/>
                </a:solidFill>
              </a:rPr>
              <a:t>=abc123def456, </a:t>
            </a:r>
            <a:r>
              <a:rPr lang="en-US" sz="800" dirty="0" err="1">
                <a:solidFill>
                  <a:schemeClr val="bg1"/>
                </a:solidFill>
              </a:rPr>
              <a:t>span_id</a:t>
            </a:r>
            <a:r>
              <a:rPr lang="en-US" sz="800" dirty="0">
                <a:solidFill>
                  <a:schemeClr val="bg1"/>
                </a:solidFill>
              </a:rPr>
              <a:t>=span004, parent=span001)</a:t>
            </a:r>
          </a:p>
          <a:p>
            <a:pPr>
              <a:lnSpc>
                <a:spcPts val="800"/>
              </a:lnSpc>
            </a:pPr>
            <a:r>
              <a:rPr lang="en-US" sz="800" dirty="0">
                <a:solidFill>
                  <a:schemeClr val="bg1"/>
                </a:solidFill>
              </a:rPr>
              <a:t>PROCESSES: </a:t>
            </a:r>
          </a:p>
          <a:p>
            <a:pPr>
              <a:lnSpc>
                <a:spcPts val="800"/>
              </a:lnSpc>
            </a:pPr>
            <a:r>
              <a:rPr lang="en-US" sz="800" dirty="0">
                <a:solidFill>
                  <a:schemeClr val="bg1"/>
                </a:solidFill>
              </a:rPr>
              <a:t>• Batches telemetry for efficiency, Redacts PII (SSN, credit cards)  </a:t>
            </a:r>
          </a:p>
          <a:p>
            <a:pPr>
              <a:lnSpc>
                <a:spcPts val="800"/>
              </a:lnSpc>
            </a:pPr>
            <a:r>
              <a:rPr lang="en-US" sz="800" dirty="0">
                <a:solidFill>
                  <a:schemeClr val="bg1"/>
                </a:solidFill>
              </a:rPr>
              <a:t>• Samples traces (20% normal, 100% errors),Enriches with pipeline metadata     </a:t>
            </a:r>
          </a:p>
          <a:p>
            <a:pPr>
              <a:lnSpc>
                <a:spcPts val="800"/>
              </a:lnSpc>
            </a:pPr>
            <a:r>
              <a:rPr lang="en-US" sz="800" dirty="0">
                <a:solidFill>
                  <a:schemeClr val="bg1"/>
                </a:solidFill>
              </a:rPr>
              <a:t>EXPORTS TO:</a:t>
            </a:r>
          </a:p>
          <a:p>
            <a:pPr>
              <a:lnSpc>
                <a:spcPts val="800"/>
              </a:lnSpc>
            </a:pPr>
            <a:r>
              <a:rPr lang="en-US" sz="800" dirty="0">
                <a:solidFill>
                  <a:schemeClr val="bg1"/>
                </a:solidFill>
              </a:rPr>
              <a:t>• Datadog (PRIMARY) - for visualization</a:t>
            </a:r>
          </a:p>
          <a:p>
            <a:pPr>
              <a:lnSpc>
                <a:spcPts val="800"/>
              </a:lnSpc>
            </a:pPr>
            <a:r>
              <a:rPr lang="en-US" sz="800" dirty="0">
                <a:solidFill>
                  <a:schemeClr val="bg1"/>
                </a:solidFill>
              </a:rPr>
              <a:t>• S3 (BACKUP) - for compliance archive</a:t>
            </a:r>
          </a:p>
        </p:txBody>
      </p:sp>
      <p:sp>
        <p:nvSpPr>
          <p:cNvPr id="20" name="Rectangle: Rounded Corners 19">
            <a:extLst>
              <a:ext uri="{FF2B5EF4-FFF2-40B4-BE49-F238E27FC236}">
                <a16:creationId xmlns:a16="http://schemas.microsoft.com/office/drawing/2014/main" id="{705AF188-6133-B225-DC85-09E21CDEB009}"/>
              </a:ext>
            </a:extLst>
          </p:cNvPr>
          <p:cNvSpPr/>
          <p:nvPr/>
        </p:nvSpPr>
        <p:spPr>
          <a:xfrm>
            <a:off x="7909603" y="5737096"/>
            <a:ext cx="2672861" cy="682519"/>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nSpc>
                <a:spcPts val="800"/>
              </a:lnSpc>
            </a:pPr>
            <a:r>
              <a:rPr lang="en-US" sz="800" dirty="0">
                <a:solidFill>
                  <a:schemeClr val="bg1"/>
                </a:solidFill>
              </a:rPr>
              <a:t>4. Observability Platform (Datadog)</a:t>
            </a:r>
          </a:p>
          <a:p>
            <a:pPr marL="57150" indent="-57150">
              <a:lnSpc>
                <a:spcPts val="800"/>
              </a:lnSpc>
              <a:buFont typeface="Arial" panose="020B0604020202020204" pitchFamily="34" charset="0"/>
              <a:buChar char="•"/>
            </a:pPr>
            <a:r>
              <a:rPr lang="en-US" sz="800" dirty="0">
                <a:solidFill>
                  <a:schemeClr val="bg1"/>
                </a:solidFill>
              </a:rPr>
              <a:t>Stores: correlated traces, metrics, logs</a:t>
            </a:r>
          </a:p>
          <a:p>
            <a:pPr marL="57150" indent="-57150">
              <a:lnSpc>
                <a:spcPts val="800"/>
              </a:lnSpc>
              <a:buFont typeface="Arial" panose="020B0604020202020204" pitchFamily="34" charset="0"/>
              <a:buChar char="•"/>
            </a:pPr>
            <a:r>
              <a:rPr lang="en-US" sz="800" dirty="0">
                <a:solidFill>
                  <a:schemeClr val="bg1"/>
                </a:solidFill>
              </a:rPr>
              <a:t>Provides:  APM Trace Waterfall</a:t>
            </a:r>
          </a:p>
          <a:p>
            <a:pPr marL="57150" indent="-57150">
              <a:lnSpc>
                <a:spcPts val="800"/>
              </a:lnSpc>
              <a:buFont typeface="Arial" panose="020B0604020202020204" pitchFamily="34" charset="0"/>
              <a:buChar char="•"/>
            </a:pPr>
            <a:r>
              <a:rPr lang="en-US" sz="800" dirty="0">
                <a:solidFill>
                  <a:schemeClr val="bg1"/>
                </a:solidFill>
              </a:rPr>
              <a:t>Cross platform correlation</a:t>
            </a:r>
          </a:p>
          <a:p>
            <a:pPr marL="57150" indent="-57150">
              <a:lnSpc>
                <a:spcPts val="800"/>
              </a:lnSpc>
              <a:buFont typeface="Arial" panose="020B0604020202020204" pitchFamily="34" charset="0"/>
              <a:buChar char="•"/>
            </a:pPr>
            <a:r>
              <a:rPr lang="en-US" sz="800" dirty="0">
                <a:solidFill>
                  <a:schemeClr val="bg1"/>
                </a:solidFill>
              </a:rPr>
              <a:t>Alerts and Anomaly Detection</a:t>
            </a:r>
          </a:p>
        </p:txBody>
      </p:sp>
      <p:sp>
        <p:nvSpPr>
          <p:cNvPr id="5" name="Rectangle: Rounded Corners 4">
            <a:extLst>
              <a:ext uri="{FF2B5EF4-FFF2-40B4-BE49-F238E27FC236}">
                <a16:creationId xmlns:a16="http://schemas.microsoft.com/office/drawing/2014/main" id="{CB572A51-8A3F-8277-049A-472FF56D5C92}"/>
              </a:ext>
            </a:extLst>
          </p:cNvPr>
          <p:cNvSpPr/>
          <p:nvPr/>
        </p:nvSpPr>
        <p:spPr>
          <a:xfrm>
            <a:off x="7020171" y="3492032"/>
            <a:ext cx="1246909" cy="289455"/>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800"/>
              </a:lnSpc>
            </a:pPr>
            <a:r>
              <a:rPr lang="en-US" sz="800" dirty="0">
                <a:solidFill>
                  <a:schemeClr val="bg1"/>
                </a:solidFill>
              </a:rPr>
              <a:t>OTEL: Integration Hub OTEL Connector</a:t>
            </a:r>
          </a:p>
        </p:txBody>
      </p:sp>
      <p:sp>
        <p:nvSpPr>
          <p:cNvPr id="9" name="Rectangle: Rounded Corners 8">
            <a:extLst>
              <a:ext uri="{FF2B5EF4-FFF2-40B4-BE49-F238E27FC236}">
                <a16:creationId xmlns:a16="http://schemas.microsoft.com/office/drawing/2014/main" id="{765D6931-5976-AABE-E7DD-E8AC93C3D183}"/>
              </a:ext>
            </a:extLst>
          </p:cNvPr>
          <p:cNvSpPr/>
          <p:nvPr/>
        </p:nvSpPr>
        <p:spPr>
          <a:xfrm>
            <a:off x="8622580" y="3492032"/>
            <a:ext cx="1246909" cy="289455"/>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800"/>
              </a:lnSpc>
            </a:pPr>
            <a:r>
              <a:rPr lang="en-US" sz="800" dirty="0">
                <a:solidFill>
                  <a:schemeClr val="bg1"/>
                </a:solidFill>
              </a:rPr>
              <a:t>OTEL: BTP Cloud Logging OTEL Export</a:t>
            </a:r>
          </a:p>
        </p:txBody>
      </p:sp>
      <p:sp>
        <p:nvSpPr>
          <p:cNvPr id="10" name="Rectangle: Rounded Corners 9">
            <a:extLst>
              <a:ext uri="{FF2B5EF4-FFF2-40B4-BE49-F238E27FC236}">
                <a16:creationId xmlns:a16="http://schemas.microsoft.com/office/drawing/2014/main" id="{B04CB081-4598-5965-3ED6-3DB50199957C}"/>
              </a:ext>
            </a:extLst>
          </p:cNvPr>
          <p:cNvSpPr/>
          <p:nvPr/>
        </p:nvSpPr>
        <p:spPr>
          <a:xfrm>
            <a:off x="10224990" y="3492032"/>
            <a:ext cx="1246909" cy="289455"/>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800"/>
              </a:lnSpc>
            </a:pPr>
            <a:r>
              <a:rPr lang="en-US" sz="800" dirty="0">
                <a:solidFill>
                  <a:schemeClr val="bg1"/>
                </a:solidFill>
              </a:rPr>
              <a:t>OTEL: MuleSoft Agent Fabric OTEL</a:t>
            </a:r>
          </a:p>
        </p:txBody>
      </p:sp>
      <p:sp>
        <p:nvSpPr>
          <p:cNvPr id="17" name="Rectangle: Rounded Corners 16">
            <a:extLst>
              <a:ext uri="{FF2B5EF4-FFF2-40B4-BE49-F238E27FC236}">
                <a16:creationId xmlns:a16="http://schemas.microsoft.com/office/drawing/2014/main" id="{36A9BD24-89BE-DF24-C93F-AF6A5C1C656A}"/>
              </a:ext>
            </a:extLst>
          </p:cNvPr>
          <p:cNvSpPr/>
          <p:nvPr/>
        </p:nvSpPr>
        <p:spPr>
          <a:xfrm>
            <a:off x="9403591" y="1814034"/>
            <a:ext cx="1246909" cy="423790"/>
          </a:xfrm>
          <a:prstGeom prst="roundRect">
            <a:avLst>
              <a:gd name="adj" fmla="val 4412"/>
            </a:avLst>
          </a:prstGeom>
          <a:solidFill>
            <a:srgbClr val="0F9ED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800"/>
              </a:lnSpc>
            </a:pPr>
            <a:r>
              <a:rPr lang="en-US" sz="800" dirty="0">
                <a:solidFill>
                  <a:schemeClr val="bg1"/>
                </a:solidFill>
              </a:rPr>
              <a:t>OTEL: Collector</a:t>
            </a:r>
          </a:p>
        </p:txBody>
      </p:sp>
      <p:cxnSp>
        <p:nvCxnSpPr>
          <p:cNvPr id="24" name="Straight Arrow Connector 23">
            <a:extLst>
              <a:ext uri="{FF2B5EF4-FFF2-40B4-BE49-F238E27FC236}">
                <a16:creationId xmlns:a16="http://schemas.microsoft.com/office/drawing/2014/main" id="{6246102D-E121-4B60-91C4-1EEBEBF30342}"/>
              </a:ext>
            </a:extLst>
          </p:cNvPr>
          <p:cNvCxnSpPr>
            <a:stCxn id="29" idx="2"/>
            <a:endCxn id="30" idx="0"/>
          </p:cNvCxnSpPr>
          <p:nvPr/>
        </p:nvCxnSpPr>
        <p:spPr>
          <a:xfrm rot="5400000">
            <a:off x="8299113" y="1697982"/>
            <a:ext cx="291433" cy="1602408"/>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23">
            <a:extLst>
              <a:ext uri="{FF2B5EF4-FFF2-40B4-BE49-F238E27FC236}">
                <a16:creationId xmlns:a16="http://schemas.microsoft.com/office/drawing/2014/main" id="{80A5C16A-6276-D55D-6BE6-97EEE982D1C5}"/>
              </a:ext>
            </a:extLst>
          </p:cNvPr>
          <p:cNvCxnSpPr>
            <a:cxnSpLocks/>
            <a:stCxn id="29" idx="2"/>
            <a:endCxn id="8" idx="0"/>
          </p:cNvCxnSpPr>
          <p:nvPr/>
        </p:nvCxnSpPr>
        <p:spPr>
          <a:xfrm rot="16200000" flipH="1">
            <a:off x="9901523" y="1697980"/>
            <a:ext cx="291433" cy="1602412"/>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33" name="Straight Arrow Connector 23">
            <a:extLst>
              <a:ext uri="{FF2B5EF4-FFF2-40B4-BE49-F238E27FC236}">
                <a16:creationId xmlns:a16="http://schemas.microsoft.com/office/drawing/2014/main" id="{803E2013-7FC2-D6D3-8EDA-C527B509A434}"/>
              </a:ext>
            </a:extLst>
          </p:cNvPr>
          <p:cNvCxnSpPr>
            <a:cxnSpLocks/>
            <a:stCxn id="30" idx="2"/>
            <a:endCxn id="19" idx="0"/>
          </p:cNvCxnSpPr>
          <p:nvPr/>
        </p:nvCxnSpPr>
        <p:spPr>
          <a:xfrm rot="16200000" flipH="1">
            <a:off x="8305010" y="3231609"/>
            <a:ext cx="279638" cy="1602409"/>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36" name="Straight Arrow Connector 23">
            <a:extLst>
              <a:ext uri="{FF2B5EF4-FFF2-40B4-BE49-F238E27FC236}">
                <a16:creationId xmlns:a16="http://schemas.microsoft.com/office/drawing/2014/main" id="{3C39B291-037C-6333-14AC-56EDCE2925EA}"/>
              </a:ext>
            </a:extLst>
          </p:cNvPr>
          <p:cNvCxnSpPr>
            <a:cxnSpLocks/>
            <a:stCxn id="8" idx="2"/>
            <a:endCxn id="19" idx="0"/>
          </p:cNvCxnSpPr>
          <p:nvPr/>
        </p:nvCxnSpPr>
        <p:spPr>
          <a:xfrm rot="5400000">
            <a:off x="9907421" y="3231609"/>
            <a:ext cx="279638" cy="1602411"/>
          </a:xfrm>
          <a:prstGeom prst="bentConnector3">
            <a:avLst>
              <a:gd name="adj1" fmla="val 50000"/>
            </a:avLst>
          </a:prstGeom>
          <a:ln>
            <a:tailEnd type="triangle"/>
          </a:ln>
        </p:spPr>
        <p:style>
          <a:lnRef idx="1">
            <a:schemeClr val="dk1"/>
          </a:lnRef>
          <a:fillRef idx="0">
            <a:schemeClr val="dk1"/>
          </a:fillRef>
          <a:effectRef idx="0">
            <a:schemeClr val="dk1"/>
          </a:effectRef>
          <a:fontRef idx="minor">
            <a:schemeClr val="tx1"/>
          </a:fontRef>
        </p:style>
      </p:cxnSp>
      <p:cxnSp>
        <p:nvCxnSpPr>
          <p:cNvPr id="40" name="Straight Arrow Connector 23">
            <a:extLst>
              <a:ext uri="{FF2B5EF4-FFF2-40B4-BE49-F238E27FC236}">
                <a16:creationId xmlns:a16="http://schemas.microsoft.com/office/drawing/2014/main" id="{3996647C-7A74-7EBD-3F80-C057A2311A7E}"/>
              </a:ext>
            </a:extLst>
          </p:cNvPr>
          <p:cNvCxnSpPr>
            <a:cxnSpLocks/>
            <a:stCxn id="29" idx="2"/>
            <a:endCxn id="6" idx="0"/>
          </p:cNvCxnSpPr>
          <p:nvPr/>
        </p:nvCxnSpPr>
        <p:spPr>
          <a:xfrm>
            <a:off x="9246033" y="2353470"/>
            <a:ext cx="0" cy="29143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4" name="Straight Arrow Connector 23">
            <a:extLst>
              <a:ext uri="{FF2B5EF4-FFF2-40B4-BE49-F238E27FC236}">
                <a16:creationId xmlns:a16="http://schemas.microsoft.com/office/drawing/2014/main" id="{63DD551B-EE5C-5AE1-4AED-A434C0D8BB7F}"/>
              </a:ext>
            </a:extLst>
          </p:cNvPr>
          <p:cNvCxnSpPr>
            <a:cxnSpLocks/>
            <a:stCxn id="6" idx="2"/>
            <a:endCxn id="19" idx="0"/>
          </p:cNvCxnSpPr>
          <p:nvPr/>
        </p:nvCxnSpPr>
        <p:spPr>
          <a:xfrm>
            <a:off x="9246033" y="3892995"/>
            <a:ext cx="1" cy="27963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48" name="Straight Arrow Connector 23">
            <a:extLst>
              <a:ext uri="{FF2B5EF4-FFF2-40B4-BE49-F238E27FC236}">
                <a16:creationId xmlns:a16="http://schemas.microsoft.com/office/drawing/2014/main" id="{2976F322-9269-9846-EA28-4A965520D46C}"/>
              </a:ext>
            </a:extLst>
          </p:cNvPr>
          <p:cNvCxnSpPr>
            <a:cxnSpLocks/>
            <a:stCxn id="19" idx="2"/>
            <a:endCxn id="20" idx="0"/>
          </p:cNvCxnSpPr>
          <p:nvPr/>
        </p:nvCxnSpPr>
        <p:spPr>
          <a:xfrm>
            <a:off x="9246034" y="5528707"/>
            <a:ext cx="0" cy="20838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07705482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B38262-62CD-138A-1597-F2E885B4FEAC}"/>
              </a:ext>
            </a:extLst>
          </p:cNvPr>
          <p:cNvSpPr>
            <a:spLocks noGrp="1"/>
          </p:cNvSpPr>
          <p:nvPr>
            <p:ph type="title"/>
          </p:nvPr>
        </p:nvSpPr>
        <p:spPr/>
        <p:txBody>
          <a:bodyPr/>
          <a:lstStyle/>
          <a:p>
            <a:r>
              <a:rPr lang="en-US" dirty="0"/>
              <a:t>Observability Platforms</a:t>
            </a:r>
          </a:p>
        </p:txBody>
      </p:sp>
      <p:sp>
        <p:nvSpPr>
          <p:cNvPr id="3" name="Text Placeholder 2">
            <a:extLst>
              <a:ext uri="{FF2B5EF4-FFF2-40B4-BE49-F238E27FC236}">
                <a16:creationId xmlns:a16="http://schemas.microsoft.com/office/drawing/2014/main" id="{EE01F233-2CA3-7047-C288-7754068A597F}"/>
              </a:ext>
            </a:extLst>
          </p:cNvPr>
          <p:cNvSpPr>
            <a:spLocks noGrp="1"/>
          </p:cNvSpPr>
          <p:nvPr>
            <p:ph type="body" sz="quarter" idx="11"/>
          </p:nvPr>
        </p:nvSpPr>
        <p:spPr/>
        <p:txBody>
          <a:bodyPr/>
          <a:lstStyle/>
          <a:p>
            <a:r>
              <a:rPr lang="en-US" dirty="0"/>
              <a:t>Cloud-native tools are siloed. CloudWatch shows AWS. Azure Monitor shows Azure. You can't trace a request from an AWS Lambda through an on-prem service to a GCP database. Observability Platforms enable-cross platform application visibility.</a:t>
            </a:r>
          </a:p>
        </p:txBody>
      </p:sp>
      <p:pic>
        <p:nvPicPr>
          <p:cNvPr id="5" name="Picture 4" descr="A diagram of a company's company&#10;&#10;AI-generated content may be incorrect.">
            <a:extLst>
              <a:ext uri="{FF2B5EF4-FFF2-40B4-BE49-F238E27FC236}">
                <a16:creationId xmlns:a16="http://schemas.microsoft.com/office/drawing/2014/main" id="{E69E1BDB-DDC9-D856-5420-F1BCA70A4EAB}"/>
              </a:ext>
            </a:extLst>
          </p:cNvPr>
          <p:cNvPicPr>
            <a:picLocks noChangeAspect="1"/>
          </p:cNvPicPr>
          <p:nvPr/>
        </p:nvPicPr>
        <p:blipFill>
          <a:blip r:embed="rId2"/>
          <a:srcRect r="6607" b="9159"/>
          <a:stretch/>
        </p:blipFill>
        <p:spPr>
          <a:xfrm>
            <a:off x="7017425" y="1483175"/>
            <a:ext cx="4624404" cy="4666662"/>
          </a:xfrm>
          <a:prstGeom prst="rect">
            <a:avLst/>
          </a:prstGeom>
        </p:spPr>
      </p:pic>
      <p:sp>
        <p:nvSpPr>
          <p:cNvPr id="7" name="TextBox 6">
            <a:extLst>
              <a:ext uri="{FF2B5EF4-FFF2-40B4-BE49-F238E27FC236}">
                <a16:creationId xmlns:a16="http://schemas.microsoft.com/office/drawing/2014/main" id="{19D358C4-F466-690C-7A19-DE307D82EBA8}"/>
              </a:ext>
            </a:extLst>
          </p:cNvPr>
          <p:cNvSpPr txBox="1"/>
          <p:nvPr/>
        </p:nvSpPr>
        <p:spPr>
          <a:xfrm>
            <a:off x="2862373" y="6123139"/>
            <a:ext cx="1206260" cy="246221"/>
          </a:xfrm>
          <a:prstGeom prst="rect">
            <a:avLst/>
          </a:prstGeom>
          <a:noFill/>
        </p:spPr>
        <p:txBody>
          <a:bodyPr wrap="square">
            <a:spAutoFit/>
          </a:bodyPr>
          <a:lstStyle/>
          <a:p>
            <a:r>
              <a:rPr lang="en-US" sz="1000" dirty="0"/>
              <a:t>Source: </a:t>
            </a:r>
            <a:r>
              <a:rPr lang="en-US" sz="1000" dirty="0">
                <a:hlinkClick r:id="rId3"/>
              </a:rPr>
              <a:t>Gartner</a:t>
            </a:r>
            <a:endParaRPr lang="en-US" sz="1000" dirty="0"/>
          </a:p>
        </p:txBody>
      </p:sp>
      <p:sp>
        <p:nvSpPr>
          <p:cNvPr id="6" name="TextBox 5">
            <a:extLst>
              <a:ext uri="{FF2B5EF4-FFF2-40B4-BE49-F238E27FC236}">
                <a16:creationId xmlns:a16="http://schemas.microsoft.com/office/drawing/2014/main" id="{7521DFAA-A1BC-D00F-BB31-C288619B867C}"/>
              </a:ext>
            </a:extLst>
          </p:cNvPr>
          <p:cNvSpPr txBox="1"/>
          <p:nvPr/>
        </p:nvSpPr>
        <p:spPr>
          <a:xfrm>
            <a:off x="296858" y="1595067"/>
            <a:ext cx="6506054" cy="4708981"/>
          </a:xfrm>
          <a:prstGeom prst="rect">
            <a:avLst/>
          </a:prstGeom>
          <a:noFill/>
        </p:spPr>
        <p:txBody>
          <a:bodyPr wrap="square">
            <a:spAutoFit/>
          </a:bodyPr>
          <a:lstStyle/>
          <a:p>
            <a:r>
              <a:rPr lang="en-US" sz="1200" b="0" i="0" dirty="0">
                <a:solidFill>
                  <a:srgbClr val="2F3940"/>
                </a:solidFill>
                <a:effectLst/>
                <a:latin typeface="Graphik" panose="020B0503030202060203" pitchFamily="34" charset="0"/>
              </a:rPr>
              <a:t>“Gartner defines observability platforms as products used to understand the health, performance and behavior of applications, services and infrastructure. They do this by ingesting telemetry (operational data) from a variety of sources including, but not limited to, logs, metrics, events and traces. Observability platforms enable analysis of the ingested telemetry, either via human operator or machine intelligence, to determine changes in system behavior that impact end-user experience, such as outages or performance degradation. This allows early, and even preemptive, problem remediation. Observability platforms are used by IT operations, site reliability engineers, cloud and platform teams, application developers and product owners.</a:t>
            </a:r>
          </a:p>
          <a:p>
            <a:endParaRPr lang="en-US" sz="1200" b="0" i="0" dirty="0">
              <a:solidFill>
                <a:srgbClr val="2F3940"/>
              </a:solidFill>
              <a:effectLst/>
              <a:latin typeface="Graphik" panose="020B0503030202060203" pitchFamily="34" charset="0"/>
            </a:endParaRPr>
          </a:p>
          <a:p>
            <a:r>
              <a:rPr lang="en-US" sz="1200" b="1" dirty="0">
                <a:solidFill>
                  <a:srgbClr val="2F3940"/>
                </a:solidFill>
                <a:latin typeface="Graphik" panose="020B0503030202060203" pitchFamily="34" charset="0"/>
              </a:rPr>
              <a:t>Mandatory Features</a:t>
            </a:r>
            <a:endParaRPr lang="en-US" sz="1200" b="1" i="0" dirty="0">
              <a:solidFill>
                <a:srgbClr val="2F3940"/>
              </a:solidFill>
              <a:effectLst/>
              <a:latin typeface="Graphik" panose="020B0503030202060203" pitchFamily="34" charset="0"/>
            </a:endParaRPr>
          </a:p>
          <a:p>
            <a:pPr marL="171450" indent="-171450">
              <a:buFont typeface="Arial" panose="020B0604020202020204" pitchFamily="34" charset="0"/>
              <a:buChar char="•"/>
            </a:pPr>
            <a:r>
              <a:rPr lang="en-US" sz="1200" dirty="0">
                <a:solidFill>
                  <a:srgbClr val="2F3940"/>
                </a:solidFill>
                <a:latin typeface="Graphik" panose="020B0503030202060203" pitchFamily="34" charset="0"/>
              </a:rPr>
              <a:t>Ingest, store and analyze operational telemetry feeds, including (but not limited to) metrics, event, log and trace data.</a:t>
            </a:r>
          </a:p>
          <a:p>
            <a:pPr marL="171450" indent="-171450">
              <a:buFont typeface="Arial" panose="020B0604020202020204" pitchFamily="34" charset="0"/>
              <a:buChar char="•"/>
            </a:pPr>
            <a:r>
              <a:rPr lang="en-US" sz="1200" dirty="0">
                <a:solidFill>
                  <a:srgbClr val="2F3940"/>
                </a:solidFill>
                <a:latin typeface="Graphik" panose="020B0503030202060203" pitchFamily="34" charset="0"/>
              </a:rPr>
              <a:t>Identify and analyze changes in application, service and infrastructure behavior to determine the causes of outages, performance degradation and quantify their impact on end-user experience.</a:t>
            </a:r>
          </a:p>
          <a:p>
            <a:pPr marL="171450" indent="-171450">
              <a:buFont typeface="Arial" panose="020B0604020202020204" pitchFamily="34" charset="0"/>
              <a:buChar char="•"/>
            </a:pPr>
            <a:r>
              <a:rPr lang="en-US" sz="1200" dirty="0">
                <a:solidFill>
                  <a:srgbClr val="2F3940"/>
                </a:solidFill>
                <a:latin typeface="Graphik" panose="020B0503030202060203" pitchFamily="34" charset="0"/>
              </a:rPr>
              <a:t>Enrich telemetry by providing contextualization, such as topological dependency or service mapping.</a:t>
            </a:r>
          </a:p>
          <a:p>
            <a:pPr marL="171450" indent="-171450">
              <a:buFont typeface="Arial" panose="020B0604020202020204" pitchFamily="34" charset="0"/>
              <a:buChar char="•"/>
            </a:pPr>
            <a:r>
              <a:rPr lang="en-US" sz="1200" dirty="0">
                <a:solidFill>
                  <a:srgbClr val="2F3940"/>
                </a:solidFill>
                <a:latin typeface="Graphik" panose="020B0503030202060203" pitchFamily="34" charset="0"/>
              </a:rPr>
              <a:t>Support the modeling or mapping of relationships between monitored services and their role in business transactions.</a:t>
            </a:r>
          </a:p>
          <a:p>
            <a:pPr marL="171450" indent="-171450">
              <a:buFont typeface="Arial" panose="020B0604020202020204" pitchFamily="34" charset="0"/>
              <a:buChar char="•"/>
            </a:pPr>
            <a:r>
              <a:rPr lang="en-US" sz="1200" dirty="0">
                <a:solidFill>
                  <a:srgbClr val="2F3940"/>
                </a:solidFill>
                <a:latin typeface="Graphik" panose="020B0503030202060203" pitchFamily="34" charset="0"/>
              </a:rPr>
              <a:t>Collect telemetry from public cloud providers (for example, Amazon Web Services, Microsoft Azure and Oracle Cloud Infrastructure).</a:t>
            </a:r>
          </a:p>
          <a:p>
            <a:pPr marL="171450" indent="-171450">
              <a:buFont typeface="Arial" panose="020B0604020202020204" pitchFamily="34" charset="0"/>
              <a:buChar char="•"/>
            </a:pPr>
            <a:r>
              <a:rPr lang="en-US" sz="1200" dirty="0">
                <a:solidFill>
                  <a:srgbClr val="2F3940"/>
                </a:solidFill>
                <a:latin typeface="Graphik" panose="020B0503030202060203" pitchFamily="34" charset="0"/>
              </a:rPr>
              <a:t>Support interactive exploration and analysis of multiple telemetry types (including traces, metrics and logs) to generate insights about user and application behavior.”</a:t>
            </a:r>
          </a:p>
          <a:p>
            <a:endParaRPr lang="en-US" sz="1200" dirty="0"/>
          </a:p>
        </p:txBody>
      </p:sp>
    </p:spTree>
    <p:extLst>
      <p:ext uri="{BB962C8B-B14F-4D97-AF65-F5344CB8AC3E}">
        <p14:creationId xmlns:p14="http://schemas.microsoft.com/office/powerpoint/2010/main" val="234490014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erson sitting in a dark room with lots of papers floating above his head&#10;&#10;AI-generated content may be incorrect.">
            <a:extLst>
              <a:ext uri="{FF2B5EF4-FFF2-40B4-BE49-F238E27FC236}">
                <a16:creationId xmlns:a16="http://schemas.microsoft.com/office/drawing/2014/main" id="{A3632EB5-32FA-BA6D-C42F-87E559B4FAE0}"/>
              </a:ext>
            </a:extLst>
          </p:cNvPr>
          <p:cNvPicPr>
            <a:picLocks noChangeAspect="1"/>
          </p:cNvPicPr>
          <p:nvPr/>
        </p:nvPicPr>
        <p:blipFill>
          <a:blip r:embed="rId3"/>
          <a:srcRect b="29720"/>
          <a:stretch/>
        </p:blipFill>
        <p:spPr>
          <a:xfrm>
            <a:off x="942368" y="1618416"/>
            <a:ext cx="3435012" cy="3621167"/>
          </a:xfrm>
          <a:prstGeom prst="roundRect">
            <a:avLst>
              <a:gd name="adj" fmla="val 50000"/>
            </a:avLst>
          </a:prstGeom>
          <a:effectLst>
            <a:glow rad="228600">
              <a:schemeClr val="accent2">
                <a:satMod val="175000"/>
                <a:alpha val="40000"/>
              </a:schemeClr>
            </a:glow>
            <a:outerShdw blurRad="50800" dist="38100" dir="2700000" algn="tl" rotWithShape="0">
              <a:prstClr val="black">
                <a:alpha val="40000"/>
              </a:prstClr>
            </a:outerShdw>
          </a:effectLst>
          <a:scene3d>
            <a:camera prst="orthographicFront"/>
            <a:lightRig rig="threePt" dir="t"/>
          </a:scene3d>
          <a:sp3d>
            <a:bevelT/>
          </a:sp3d>
        </p:spPr>
      </p:pic>
      <p:sp>
        <p:nvSpPr>
          <p:cNvPr id="4" name="TextBox 3">
            <a:extLst>
              <a:ext uri="{FF2B5EF4-FFF2-40B4-BE49-F238E27FC236}">
                <a16:creationId xmlns:a16="http://schemas.microsoft.com/office/drawing/2014/main" id="{62B23B51-6D8B-7EFB-0522-3284D0041CB4}"/>
              </a:ext>
            </a:extLst>
          </p:cNvPr>
          <p:cNvSpPr txBox="1"/>
          <p:nvPr/>
        </p:nvSpPr>
        <p:spPr>
          <a:xfrm>
            <a:off x="5113310" y="1694012"/>
            <a:ext cx="5436284" cy="4151203"/>
          </a:xfrm>
          <a:prstGeom prst="rect">
            <a:avLst/>
          </a:prstGeom>
          <a:noFill/>
        </p:spPr>
        <p:txBody>
          <a:bodyPr wrap="square" lIns="0" tIns="0" rIns="0" bIns="0" rtlCol="0">
            <a:noAutofit/>
          </a:bodyPr>
          <a:lstStyle/>
          <a:p>
            <a:pPr algn="l" defTabSz="228600">
              <a:spcBef>
                <a:spcPts val="300"/>
              </a:spcBef>
            </a:pPr>
            <a:r>
              <a:rPr lang="en-US" sz="1600" b="1" dirty="0">
                <a:solidFill>
                  <a:schemeClr val="bg1">
                    <a:lumMod val="85000"/>
                  </a:schemeClr>
                </a:solidFill>
              </a:rPr>
              <a:t>Curator and Chief Author</a:t>
            </a:r>
          </a:p>
          <a:p>
            <a:pPr marL="114300" algn="l" defTabSz="228600">
              <a:spcBef>
                <a:spcPts val="300"/>
              </a:spcBef>
            </a:pPr>
            <a:r>
              <a:rPr lang="en-US" sz="1400" b="1" noProof="0" dirty="0">
                <a:solidFill>
                  <a:srgbClr val="FEB757"/>
                </a:solidFill>
              </a:rPr>
              <a:t>Dean Sauer</a:t>
            </a:r>
          </a:p>
          <a:p>
            <a:pPr marL="114300" algn="l" defTabSz="228600">
              <a:spcBef>
                <a:spcPts val="300"/>
              </a:spcBef>
            </a:pPr>
            <a:r>
              <a:rPr lang="en-US" sz="1400" dirty="0">
                <a:solidFill>
                  <a:schemeClr val="tx2">
                    <a:lumMod val="60000"/>
                    <a:lumOff val="40000"/>
                  </a:schemeClr>
                </a:solidFill>
              </a:rPr>
              <a:t>Accenture Center for Advanced AI</a:t>
            </a:r>
            <a:endParaRPr lang="en-US" sz="1400" noProof="0" dirty="0">
              <a:solidFill>
                <a:schemeClr val="tx2">
                  <a:lumMod val="60000"/>
                  <a:lumOff val="40000"/>
                </a:schemeClr>
              </a:solidFill>
            </a:endParaRPr>
          </a:p>
          <a:p>
            <a:pPr algn="l" defTabSz="228600">
              <a:spcBef>
                <a:spcPts val="300"/>
              </a:spcBef>
            </a:pPr>
            <a:endParaRPr lang="en-US" sz="1400" dirty="0">
              <a:solidFill>
                <a:schemeClr val="tx2">
                  <a:lumMod val="60000"/>
                  <a:lumOff val="40000"/>
                </a:schemeClr>
              </a:solidFill>
            </a:endParaRPr>
          </a:p>
          <a:p>
            <a:pPr algn="l" defTabSz="228600">
              <a:spcBef>
                <a:spcPts val="300"/>
              </a:spcBef>
            </a:pPr>
            <a:r>
              <a:rPr lang="en-US" sz="1600" b="1" dirty="0">
                <a:solidFill>
                  <a:schemeClr val="bg1">
                    <a:lumMod val="85000"/>
                  </a:schemeClr>
                </a:solidFill>
              </a:rPr>
              <a:t>Purpose</a:t>
            </a:r>
            <a:endParaRPr lang="en-US" sz="1400" b="1" dirty="0">
              <a:solidFill>
                <a:schemeClr val="bg1">
                  <a:lumMod val="85000"/>
                </a:schemeClr>
              </a:solidFill>
            </a:endParaRPr>
          </a:p>
          <a:p>
            <a:pPr marL="114300" algn="l" defTabSz="228600">
              <a:spcBef>
                <a:spcPts val="300"/>
              </a:spcBef>
            </a:pPr>
            <a:r>
              <a:rPr lang="en-US" sz="1400" noProof="0" dirty="0">
                <a:solidFill>
                  <a:schemeClr val="tx2">
                    <a:lumMod val="60000"/>
                    <a:lumOff val="40000"/>
                  </a:schemeClr>
                </a:solidFill>
              </a:rPr>
              <a:t>AI Education</a:t>
            </a:r>
          </a:p>
          <a:p>
            <a:pPr marL="114300" algn="l" defTabSz="228600">
              <a:spcBef>
                <a:spcPts val="300"/>
              </a:spcBef>
            </a:pPr>
            <a:r>
              <a:rPr lang="en-US" sz="1400" dirty="0">
                <a:solidFill>
                  <a:schemeClr val="tx2">
                    <a:lumMod val="60000"/>
                    <a:lumOff val="40000"/>
                  </a:schemeClr>
                </a:solidFill>
              </a:rPr>
              <a:t>AI Sales and Delivery Acceleration</a:t>
            </a:r>
            <a:endParaRPr lang="en-US" sz="1400" noProof="0" dirty="0">
              <a:solidFill>
                <a:schemeClr val="tx2">
                  <a:lumMod val="60000"/>
                  <a:lumOff val="40000"/>
                </a:schemeClr>
              </a:solidFill>
            </a:endParaRPr>
          </a:p>
          <a:p>
            <a:pPr marL="114300" algn="l" defTabSz="228600">
              <a:spcBef>
                <a:spcPts val="300"/>
              </a:spcBef>
            </a:pPr>
            <a:r>
              <a:rPr lang="en-US" sz="1400" dirty="0">
                <a:solidFill>
                  <a:schemeClr val="tx2">
                    <a:lumMod val="60000"/>
                    <a:lumOff val="40000"/>
                  </a:schemeClr>
                </a:solidFill>
              </a:rPr>
              <a:t>AI Architecture Assessment and Specification</a:t>
            </a:r>
          </a:p>
          <a:p>
            <a:pPr marL="114300" algn="l" defTabSz="228600">
              <a:spcBef>
                <a:spcPts val="300"/>
              </a:spcBef>
            </a:pPr>
            <a:r>
              <a:rPr lang="en-US" sz="1400" noProof="0" dirty="0">
                <a:solidFill>
                  <a:schemeClr val="tx2">
                    <a:lumMod val="60000"/>
                    <a:lumOff val="40000"/>
                  </a:schemeClr>
                </a:solidFill>
              </a:rPr>
              <a:t>AI Strategy Development</a:t>
            </a:r>
          </a:p>
          <a:p>
            <a:pPr algn="l" defTabSz="228600">
              <a:spcBef>
                <a:spcPts val="300"/>
              </a:spcBef>
            </a:pPr>
            <a:endParaRPr lang="en-US" sz="1400" dirty="0"/>
          </a:p>
          <a:p>
            <a:pPr algn="l" defTabSz="228600">
              <a:spcBef>
                <a:spcPts val="300"/>
              </a:spcBef>
            </a:pPr>
            <a:r>
              <a:rPr lang="en-US" sz="1600" b="1" dirty="0">
                <a:solidFill>
                  <a:schemeClr val="bg1">
                    <a:lumMod val="85000"/>
                  </a:schemeClr>
                </a:solidFill>
              </a:rPr>
              <a:t>Version</a:t>
            </a:r>
            <a:endParaRPr lang="en-US" sz="1400" b="1" dirty="0">
              <a:solidFill>
                <a:schemeClr val="bg1">
                  <a:lumMod val="85000"/>
                </a:schemeClr>
              </a:solidFill>
            </a:endParaRPr>
          </a:p>
          <a:p>
            <a:pPr marL="114300" algn="l" defTabSz="228600">
              <a:spcBef>
                <a:spcPts val="300"/>
              </a:spcBef>
            </a:pPr>
            <a:r>
              <a:rPr lang="en-US" sz="1400" noProof="0" dirty="0">
                <a:solidFill>
                  <a:schemeClr val="tx2">
                    <a:lumMod val="60000"/>
                    <a:lumOff val="40000"/>
                  </a:schemeClr>
                </a:solidFill>
              </a:rPr>
              <a:t>Version: 7</a:t>
            </a:r>
            <a:endParaRPr lang="en-US" sz="1400" i="1" noProof="0" dirty="0">
              <a:solidFill>
                <a:schemeClr val="tx2">
                  <a:lumMod val="60000"/>
                  <a:lumOff val="40000"/>
                </a:schemeClr>
              </a:solidFill>
            </a:endParaRPr>
          </a:p>
          <a:p>
            <a:pPr marL="114300" algn="l" defTabSz="228600">
              <a:spcBef>
                <a:spcPts val="300"/>
              </a:spcBef>
            </a:pPr>
            <a:r>
              <a:rPr lang="en-US" sz="1400" noProof="0" dirty="0">
                <a:solidFill>
                  <a:schemeClr val="tx2">
                    <a:lumMod val="60000"/>
                    <a:lumOff val="40000"/>
                  </a:schemeClr>
                </a:solidFill>
              </a:rPr>
              <a:t>Release Date: 202</a:t>
            </a:r>
            <a:r>
              <a:rPr lang="en-US" sz="1400" dirty="0">
                <a:solidFill>
                  <a:schemeClr val="tx2">
                    <a:lumMod val="60000"/>
                    <a:lumOff val="40000"/>
                  </a:schemeClr>
                </a:solidFill>
              </a:rPr>
              <a:t>6</a:t>
            </a:r>
            <a:r>
              <a:rPr lang="en-US" sz="1400" noProof="0" dirty="0">
                <a:solidFill>
                  <a:schemeClr val="tx2">
                    <a:lumMod val="60000"/>
                    <a:lumOff val="40000"/>
                  </a:schemeClr>
                </a:solidFill>
              </a:rPr>
              <a:t>-04-22</a:t>
            </a:r>
            <a:endParaRPr lang="en-US" sz="1400" dirty="0">
              <a:solidFill>
                <a:schemeClr val="tx2">
                  <a:lumMod val="60000"/>
                  <a:lumOff val="40000"/>
                </a:schemeClr>
              </a:solidFill>
            </a:endParaRPr>
          </a:p>
          <a:p>
            <a:pPr marL="114300" algn="l" defTabSz="228600">
              <a:spcBef>
                <a:spcPts val="300"/>
              </a:spcBef>
            </a:pPr>
            <a:r>
              <a:rPr lang="en-US" sz="1400" dirty="0">
                <a:solidFill>
                  <a:schemeClr val="tx2">
                    <a:lumMod val="60000"/>
                    <a:lumOff val="40000"/>
                  </a:schemeClr>
                </a:solidFill>
                <a:hlinkClick r:id="rId4"/>
              </a:rPr>
              <a:t>Download Latest GA Release from the KX</a:t>
            </a:r>
            <a:endParaRPr lang="en-US" sz="1400" noProof="0" dirty="0">
              <a:solidFill>
                <a:schemeClr val="tx2">
                  <a:lumMod val="60000"/>
                  <a:lumOff val="40000"/>
                </a:schemeClr>
              </a:solidFill>
            </a:endParaRPr>
          </a:p>
          <a:p>
            <a:pPr marL="114300" algn="l" defTabSz="228600">
              <a:spcBef>
                <a:spcPts val="300"/>
              </a:spcBef>
            </a:pPr>
            <a:r>
              <a:rPr lang="en-US" sz="1400" i="1" dirty="0">
                <a:solidFill>
                  <a:schemeClr val="tx2">
                    <a:lumMod val="60000"/>
                    <a:lumOff val="40000"/>
                  </a:schemeClr>
                </a:solidFill>
              </a:rPr>
              <a:t>Content is under active development. Some sections are complete, and some are under construction. Expect gaps.</a:t>
            </a:r>
          </a:p>
        </p:txBody>
      </p:sp>
      <p:sp>
        <p:nvSpPr>
          <p:cNvPr id="5" name="TextBox 4">
            <a:extLst>
              <a:ext uri="{FF2B5EF4-FFF2-40B4-BE49-F238E27FC236}">
                <a16:creationId xmlns:a16="http://schemas.microsoft.com/office/drawing/2014/main" id="{98BC6F9E-B20A-78CB-1D2D-C31642AF6F9A}"/>
              </a:ext>
            </a:extLst>
          </p:cNvPr>
          <p:cNvSpPr txBox="1"/>
          <p:nvPr/>
        </p:nvSpPr>
        <p:spPr>
          <a:xfrm>
            <a:off x="5113310" y="1124465"/>
            <a:ext cx="3819811" cy="369332"/>
          </a:xfrm>
          <a:prstGeom prst="rect">
            <a:avLst/>
          </a:prstGeom>
          <a:noFill/>
        </p:spPr>
        <p:txBody>
          <a:bodyPr wrap="square" lIns="0" tIns="0" rIns="0" bIns="0">
            <a:spAutoFit/>
          </a:bodyPr>
          <a:lstStyle/>
          <a:p>
            <a:pPr defTabSz="228600">
              <a:spcBef>
                <a:spcPts val="300"/>
              </a:spcBef>
            </a:pPr>
            <a:r>
              <a:rPr lang="en-US" sz="2400" b="1">
                <a:solidFill>
                  <a:schemeClr val="accent1"/>
                </a:solidFill>
                <a:effectLst>
                  <a:outerShdw blurRad="38100" dist="38100" dir="2700000" algn="tl">
                    <a:srgbClr val="000000">
                      <a:alpha val="43137"/>
                    </a:srgbClr>
                  </a:outerShdw>
                </a:effectLst>
              </a:rPr>
              <a:t>About this AI Toolkit✨</a:t>
            </a:r>
            <a:endParaRPr lang="en-US" sz="2000" b="1">
              <a:solidFill>
                <a:schemeClr val="accent1"/>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879253675"/>
      </p:ext>
    </p:extLst>
  </p:cSld>
  <p:clrMapOvr>
    <a:masterClrMapping/>
  </p:clrMapOvr>
  <p:transition spd="med">
    <p:pull/>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6926C2-A61A-4C5E-2DD4-8FCD21595BBA}"/>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E6DD0022-8965-6012-F1A4-3144A7E37544}"/>
              </a:ext>
            </a:extLst>
          </p:cNvPr>
          <p:cNvSpPr>
            <a:spLocks noGrp="1"/>
          </p:cNvSpPr>
          <p:nvPr>
            <p:ph type="title"/>
          </p:nvPr>
        </p:nvSpPr>
        <p:spPr>
          <a:xfrm>
            <a:off x="509365" y="381000"/>
            <a:ext cx="11301634" cy="3915092"/>
          </a:xfrm>
        </p:spPr>
        <p:txBody>
          <a:bodyPr/>
          <a:lstStyle/>
          <a:p>
            <a:r>
              <a:rPr lang="en-US"/>
              <a:t>Other Views of Architecture</a:t>
            </a:r>
          </a:p>
        </p:txBody>
      </p:sp>
    </p:spTree>
    <p:extLst>
      <p:ext uri="{BB962C8B-B14F-4D97-AF65-F5344CB8AC3E}">
        <p14:creationId xmlns:p14="http://schemas.microsoft.com/office/powerpoint/2010/main" val="290415296"/>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9466FB-F77E-1903-BE8A-4264E0F4211F}"/>
              </a:ext>
            </a:extLst>
          </p:cNvPr>
          <p:cNvSpPr>
            <a:spLocks noGrp="1"/>
          </p:cNvSpPr>
          <p:nvPr>
            <p:ph type="title"/>
          </p:nvPr>
        </p:nvSpPr>
        <p:spPr/>
        <p:txBody>
          <a:bodyPr/>
          <a:lstStyle/>
          <a:p>
            <a:r>
              <a:rPr lang="en-US" dirty="0"/>
              <a:t>Observability Resources</a:t>
            </a:r>
          </a:p>
        </p:txBody>
      </p:sp>
      <p:sp>
        <p:nvSpPr>
          <p:cNvPr id="4" name="TextBox 3">
            <a:extLst>
              <a:ext uri="{FF2B5EF4-FFF2-40B4-BE49-F238E27FC236}">
                <a16:creationId xmlns:a16="http://schemas.microsoft.com/office/drawing/2014/main" id="{F4D2A990-10B7-BCBE-9310-FCB077B03863}"/>
              </a:ext>
            </a:extLst>
          </p:cNvPr>
          <p:cNvSpPr txBox="1"/>
          <p:nvPr/>
        </p:nvSpPr>
        <p:spPr>
          <a:xfrm>
            <a:off x="6978652" y="1059191"/>
            <a:ext cx="4065200" cy="4339650"/>
          </a:xfrm>
          <a:prstGeom prst="rect">
            <a:avLst/>
          </a:prstGeom>
          <a:noFill/>
        </p:spPr>
        <p:txBody>
          <a:bodyPr wrap="square">
            <a:spAutoFit/>
          </a:bodyPr>
          <a:lstStyle/>
          <a:p>
            <a:pPr marL="0" marR="0"/>
            <a:r>
              <a:rPr lang="en-US" sz="1200" b="1" dirty="0">
                <a:solidFill>
                  <a:srgbClr val="333333"/>
                </a:solidFill>
                <a:effectLst/>
                <a:ea typeface="Aptos" panose="020B0004020202020204" pitchFamily="34" charset="0"/>
                <a:cs typeface="Aptos" panose="020B0004020202020204" pitchFamily="34" charset="0"/>
              </a:rPr>
              <a:t>Observability Tools</a:t>
            </a:r>
          </a:p>
          <a:p>
            <a:pPr marL="171450" marR="0" indent="-171450">
              <a:buClr>
                <a:schemeClr val="tx1"/>
              </a:buClr>
              <a:buFont typeface="Arial" panose="020B0604020202020204" pitchFamily="34" charset="0"/>
              <a:buChar char="•"/>
            </a:pPr>
            <a:r>
              <a:rPr lang="en-US" sz="1200" dirty="0">
                <a:effectLst/>
                <a:ea typeface="Aptos" panose="020B0004020202020204" pitchFamily="34" charset="0"/>
                <a:cs typeface="Aptos" panose="020B0004020202020204" pitchFamily="34" charset="0"/>
                <a:hlinkClick r:id="rId3"/>
              </a:rPr>
              <a:t>Prometheus</a:t>
            </a:r>
            <a:r>
              <a:rPr lang="en-US" sz="1200" dirty="0">
                <a:effectLst/>
                <a:ea typeface="Aptos" panose="020B0004020202020204" pitchFamily="34" charset="0"/>
                <a:cs typeface="Aptos" panose="020B0004020202020204" pitchFamily="34" charset="0"/>
              </a:rPr>
              <a:t> and </a:t>
            </a:r>
            <a:r>
              <a:rPr lang="en-US" sz="1200" dirty="0">
                <a:effectLst/>
                <a:ea typeface="Aptos" panose="020B0004020202020204" pitchFamily="34" charset="0"/>
                <a:cs typeface="Aptos" panose="020B0004020202020204" pitchFamily="34" charset="0"/>
                <a:hlinkClick r:id="rId4"/>
              </a:rPr>
              <a:t>Grafana</a:t>
            </a:r>
            <a:endParaRPr lang="en-US" sz="1200" dirty="0">
              <a:effectLst/>
              <a:ea typeface="Aptos" panose="020B0004020202020204" pitchFamily="34" charset="0"/>
              <a:cs typeface="Aptos" panose="020B0004020202020204" pitchFamily="34" charset="0"/>
              <a:hlinkClick r:id="rId5"/>
            </a:endParaRPr>
          </a:p>
          <a:p>
            <a:pPr marL="171450" marR="0" indent="-171450">
              <a:buClr>
                <a:schemeClr val="tx1"/>
              </a:buClr>
              <a:buFont typeface="Arial" panose="020B0604020202020204" pitchFamily="34" charset="0"/>
              <a:buChar char="•"/>
            </a:pPr>
            <a:r>
              <a:rPr lang="en-US" sz="1200" u="sng" dirty="0" err="1">
                <a:solidFill>
                  <a:srgbClr val="0076DF"/>
                </a:solidFill>
                <a:effectLst/>
                <a:ea typeface="Aptos" panose="020B0004020202020204" pitchFamily="34" charset="0"/>
                <a:cs typeface="Aptos" panose="020B0004020202020204" pitchFamily="34" charset="0"/>
                <a:hlinkClick r:id="rId5"/>
              </a:rPr>
              <a:t>LangSmith</a:t>
            </a:r>
            <a:endParaRPr lang="en-US" sz="1200" dirty="0">
              <a:solidFill>
                <a:srgbClr val="333333"/>
              </a:solidFill>
              <a:effectLst/>
              <a:ea typeface="Aptos" panose="020B0004020202020204" pitchFamily="34" charset="0"/>
              <a:cs typeface="Aptos" panose="020B0004020202020204" pitchFamily="34" charset="0"/>
            </a:endParaRPr>
          </a:p>
          <a:p>
            <a:pPr marL="171450" marR="0" indent="-171450">
              <a:buClr>
                <a:schemeClr val="tx1"/>
              </a:buClr>
              <a:buFont typeface="Arial" panose="020B0604020202020204" pitchFamily="34" charset="0"/>
              <a:buChar char="•"/>
            </a:pPr>
            <a:r>
              <a:rPr lang="en-US" sz="1200" u="sng" dirty="0">
                <a:solidFill>
                  <a:srgbClr val="0076DF"/>
                </a:solidFill>
                <a:effectLst/>
                <a:ea typeface="Aptos" panose="020B0004020202020204" pitchFamily="34" charset="0"/>
                <a:cs typeface="Aptos" panose="020B0004020202020204" pitchFamily="34" charset="0"/>
                <a:hlinkClick r:id="rId6"/>
              </a:rPr>
              <a:t>Phoenix Traces</a:t>
            </a:r>
            <a:r>
              <a:rPr lang="en-US" sz="1200" dirty="0">
                <a:solidFill>
                  <a:srgbClr val="333333"/>
                </a:solidFill>
                <a:effectLst/>
                <a:ea typeface="Aptos" panose="020B0004020202020204" pitchFamily="34" charset="0"/>
                <a:cs typeface="Aptos" panose="020B0004020202020204" pitchFamily="34" charset="0"/>
              </a:rPr>
              <a:t> </a:t>
            </a:r>
          </a:p>
          <a:p>
            <a:pPr marL="171450" marR="0" indent="-171450">
              <a:buClr>
                <a:schemeClr val="tx1"/>
              </a:buClr>
              <a:buFont typeface="Arial" panose="020B0604020202020204" pitchFamily="34" charset="0"/>
              <a:buChar char="•"/>
            </a:pPr>
            <a:r>
              <a:rPr lang="en-US" sz="1200" u="sng" dirty="0">
                <a:solidFill>
                  <a:srgbClr val="0076DF"/>
                </a:solidFill>
                <a:effectLst/>
                <a:ea typeface="Aptos" panose="020B0004020202020204" pitchFamily="34" charset="0"/>
                <a:cs typeface="Aptos" panose="020B0004020202020204" pitchFamily="34" charset="0"/>
                <a:hlinkClick r:id="rId7"/>
              </a:rPr>
              <a:t>Databricks Inference Tables</a:t>
            </a:r>
            <a:r>
              <a:rPr lang="en-US" sz="1200" dirty="0">
                <a:solidFill>
                  <a:srgbClr val="333333"/>
                </a:solidFill>
                <a:effectLst/>
                <a:ea typeface="Aptos" panose="020B0004020202020204" pitchFamily="34" charset="0"/>
                <a:cs typeface="Aptos" panose="020B0004020202020204" pitchFamily="34" charset="0"/>
              </a:rPr>
              <a:t> </a:t>
            </a:r>
          </a:p>
          <a:p>
            <a:pPr marL="171450" marR="0" indent="-171450">
              <a:buClr>
                <a:schemeClr val="tx1"/>
              </a:buClr>
              <a:buFont typeface="Arial" panose="020B0604020202020204" pitchFamily="34" charset="0"/>
              <a:buChar char="•"/>
            </a:pPr>
            <a:r>
              <a:rPr lang="en-US" sz="1200" dirty="0" err="1">
                <a:hlinkClick r:id="rId8"/>
              </a:rPr>
              <a:t>Arize</a:t>
            </a:r>
            <a:r>
              <a:rPr lang="en-US" sz="1200" dirty="0">
                <a:hlinkClick r:id="rId8"/>
              </a:rPr>
              <a:t> LLM Observability &amp; Evaluation Platform</a:t>
            </a:r>
            <a:endParaRPr lang="en-US" sz="1200" dirty="0"/>
          </a:p>
          <a:p>
            <a:pPr marL="171450" marR="0" indent="-171450">
              <a:buClr>
                <a:schemeClr val="tx1"/>
              </a:buClr>
              <a:buFont typeface="Arial" panose="020B0604020202020204" pitchFamily="34" charset="0"/>
              <a:buChar char="•"/>
            </a:pPr>
            <a:r>
              <a:rPr lang="en-US" sz="1200" dirty="0">
                <a:hlinkClick r:id="rId9"/>
              </a:rPr>
              <a:t>W&amp;B Weave​</a:t>
            </a:r>
            <a:endParaRPr lang="en-US" sz="1200" dirty="0">
              <a:solidFill>
                <a:srgbClr val="333333"/>
              </a:solidFill>
              <a:effectLst/>
              <a:ea typeface="Aptos" panose="020B0004020202020204" pitchFamily="34" charset="0"/>
              <a:cs typeface="Aptos" panose="020B0004020202020204" pitchFamily="34" charset="0"/>
            </a:endParaRPr>
          </a:p>
          <a:p>
            <a:pPr marL="171450" marR="0" indent="-171450">
              <a:buClr>
                <a:schemeClr val="tx1"/>
              </a:buClr>
              <a:buFont typeface="Arial" panose="020B0604020202020204" pitchFamily="34" charset="0"/>
              <a:buChar char="•"/>
            </a:pPr>
            <a:endParaRPr lang="en-US" sz="1200" dirty="0">
              <a:solidFill>
                <a:srgbClr val="333333"/>
              </a:solidFill>
              <a:ea typeface="Aptos" panose="020B0004020202020204" pitchFamily="34" charset="0"/>
              <a:cs typeface="Aptos" panose="020B0004020202020204" pitchFamily="34" charset="0"/>
            </a:endParaRPr>
          </a:p>
          <a:p>
            <a:pPr marR="0">
              <a:buClr>
                <a:schemeClr val="tx1"/>
              </a:buClr>
            </a:pPr>
            <a:r>
              <a:rPr lang="en-US" sz="1200" b="1" dirty="0">
                <a:ea typeface="Aptos" panose="020B0004020202020204" pitchFamily="34" charset="0"/>
                <a:cs typeface="Aptos" panose="020B0004020202020204" pitchFamily="34" charset="0"/>
              </a:rPr>
              <a:t>Instrumentation</a:t>
            </a:r>
          </a:p>
          <a:p>
            <a:pPr marL="171450" marR="0" indent="-171450">
              <a:buClr>
                <a:schemeClr val="tx1"/>
              </a:buClr>
              <a:buFont typeface="Arial" panose="020B0604020202020204" pitchFamily="34" charset="0"/>
              <a:buChar char="•"/>
            </a:pPr>
            <a:r>
              <a:rPr lang="en-US" sz="1200" dirty="0" err="1">
                <a:hlinkClick r:id="rId10"/>
              </a:rPr>
              <a:t>OpenTelemetry</a:t>
            </a:r>
            <a:endParaRPr lang="en-US" sz="1200" dirty="0"/>
          </a:p>
          <a:p>
            <a:pPr marL="171450" marR="0" indent="-171450">
              <a:buClr>
                <a:schemeClr val="tx1"/>
              </a:buClr>
              <a:buFont typeface="Arial" panose="020B0604020202020204" pitchFamily="34" charset="0"/>
              <a:buChar char="•"/>
            </a:pPr>
            <a:endParaRPr lang="en-US" sz="1200" dirty="0">
              <a:effectLst/>
              <a:ea typeface="Aptos" panose="020B0004020202020204" pitchFamily="34" charset="0"/>
              <a:cs typeface="Aptos" panose="020B0004020202020204" pitchFamily="34" charset="0"/>
            </a:endParaRPr>
          </a:p>
          <a:p>
            <a:pPr>
              <a:buClr>
                <a:schemeClr val="tx1"/>
              </a:buClr>
            </a:pPr>
            <a:r>
              <a:rPr lang="en-US" sz="1200" b="1" dirty="0">
                <a:solidFill>
                  <a:srgbClr val="333333"/>
                </a:solidFill>
                <a:effectLst/>
                <a:ea typeface="Aptos" panose="020B0004020202020204" pitchFamily="34" charset="0"/>
                <a:cs typeface="Aptos" panose="020B0004020202020204" pitchFamily="34" charset="0"/>
              </a:rPr>
              <a:t>Model Gateways or Routers</a:t>
            </a:r>
          </a:p>
          <a:p>
            <a:pPr marL="171450" marR="0" indent="-171450">
              <a:buClr>
                <a:schemeClr val="tx1"/>
              </a:buClr>
              <a:buFont typeface="Arial" panose="020B0604020202020204" pitchFamily="34" charset="0"/>
              <a:buChar char="•"/>
            </a:pPr>
            <a:r>
              <a:rPr lang="en-US" sz="1200" dirty="0">
                <a:hlinkClick r:id="rId11"/>
              </a:rPr>
              <a:t>Kong AI Gateway</a:t>
            </a:r>
            <a:endParaRPr lang="en-US" sz="1200" dirty="0"/>
          </a:p>
          <a:p>
            <a:pPr marL="171450" marR="0" indent="-171450">
              <a:buClr>
                <a:schemeClr val="tx1"/>
              </a:buClr>
              <a:buFont typeface="Arial" panose="020B0604020202020204" pitchFamily="34" charset="0"/>
              <a:buChar char="•"/>
            </a:pPr>
            <a:r>
              <a:rPr lang="en-US" sz="1200" dirty="0" err="1">
                <a:solidFill>
                  <a:srgbClr val="333333"/>
                </a:solidFill>
                <a:ea typeface="Aptos" panose="020B0004020202020204" pitchFamily="34" charset="0"/>
                <a:cs typeface="Aptos" panose="020B0004020202020204" pitchFamily="34" charset="0"/>
                <a:hlinkClick r:id="rId12"/>
              </a:rPr>
              <a:t>LiteLLM</a:t>
            </a:r>
            <a:endParaRPr lang="en-US" sz="1200" dirty="0">
              <a:solidFill>
                <a:srgbClr val="333333"/>
              </a:solidFill>
              <a:ea typeface="Aptos" panose="020B0004020202020204" pitchFamily="34" charset="0"/>
              <a:cs typeface="Aptos" panose="020B0004020202020204" pitchFamily="34" charset="0"/>
            </a:endParaRPr>
          </a:p>
          <a:p>
            <a:pPr marL="171450" indent="-171450">
              <a:buClr>
                <a:schemeClr val="tx1"/>
              </a:buClr>
              <a:buFont typeface="Arial" panose="020B0604020202020204" pitchFamily="34" charset="0"/>
              <a:buChar char="•"/>
            </a:pPr>
            <a:r>
              <a:rPr lang="en-US" sz="1200" u="sng" dirty="0" err="1">
                <a:solidFill>
                  <a:srgbClr val="0076DF"/>
                </a:solidFill>
                <a:effectLst/>
                <a:ea typeface="Aptos" panose="020B0004020202020204" pitchFamily="34" charset="0"/>
                <a:cs typeface="Aptos" panose="020B0004020202020204" pitchFamily="34" charset="0"/>
                <a:hlinkClick r:id="rId13"/>
              </a:rPr>
              <a:t>OpenRouter</a:t>
            </a:r>
            <a:endParaRPr lang="en-US" sz="1200" dirty="0">
              <a:solidFill>
                <a:srgbClr val="333333"/>
              </a:solidFill>
              <a:effectLst/>
              <a:ea typeface="Aptos" panose="020B0004020202020204" pitchFamily="34" charset="0"/>
              <a:cs typeface="Aptos" panose="020B0004020202020204" pitchFamily="34" charset="0"/>
            </a:endParaRPr>
          </a:p>
          <a:p>
            <a:pPr marL="171450" indent="-171450">
              <a:buClr>
                <a:schemeClr val="tx1"/>
              </a:buClr>
              <a:buFont typeface="Arial" panose="020B0604020202020204" pitchFamily="34" charset="0"/>
              <a:buChar char="•"/>
            </a:pPr>
            <a:r>
              <a:rPr lang="en-US" sz="1200" u="sng" dirty="0">
                <a:solidFill>
                  <a:srgbClr val="0076DF"/>
                </a:solidFill>
                <a:effectLst/>
                <a:ea typeface="Aptos" panose="020B0004020202020204" pitchFamily="34" charset="0"/>
                <a:cs typeface="Aptos" panose="020B0004020202020204" pitchFamily="34" charset="0"/>
                <a:hlinkClick r:id="rId14"/>
              </a:rPr>
              <a:t>Martian</a:t>
            </a:r>
            <a:endParaRPr lang="en-US" sz="1200" dirty="0">
              <a:solidFill>
                <a:srgbClr val="333333"/>
              </a:solidFill>
              <a:effectLst/>
              <a:ea typeface="Aptos" panose="020B0004020202020204" pitchFamily="34" charset="0"/>
              <a:cs typeface="Aptos" panose="020B0004020202020204" pitchFamily="34" charset="0"/>
            </a:endParaRPr>
          </a:p>
          <a:p>
            <a:pPr marL="171450" indent="-171450">
              <a:buClr>
                <a:schemeClr val="tx1"/>
              </a:buClr>
              <a:buFont typeface="Arial" panose="020B0604020202020204" pitchFamily="34" charset="0"/>
              <a:buChar char="•"/>
            </a:pPr>
            <a:r>
              <a:rPr lang="en-US" sz="1200" u="sng" dirty="0">
                <a:solidFill>
                  <a:srgbClr val="0076DF"/>
                </a:solidFill>
                <a:effectLst/>
                <a:ea typeface="Aptos" panose="020B0004020202020204" pitchFamily="34" charset="0"/>
                <a:cs typeface="Aptos" panose="020B0004020202020204" pitchFamily="34" charset="0"/>
                <a:hlinkClick r:id="rId15"/>
              </a:rPr>
              <a:t>Databricks AI Gateway</a:t>
            </a:r>
            <a:endParaRPr lang="en-US" sz="1200" dirty="0">
              <a:solidFill>
                <a:srgbClr val="333333"/>
              </a:solidFill>
              <a:effectLst/>
              <a:ea typeface="Aptos" panose="020B0004020202020204" pitchFamily="34" charset="0"/>
              <a:cs typeface="Aptos" panose="020B0004020202020204" pitchFamily="34" charset="0"/>
            </a:endParaRPr>
          </a:p>
          <a:p>
            <a:pPr marR="0">
              <a:buClr>
                <a:schemeClr val="tx1"/>
              </a:buClr>
            </a:pPr>
            <a:endParaRPr lang="en-US" sz="1200" dirty="0">
              <a:solidFill>
                <a:srgbClr val="333333"/>
              </a:solidFill>
              <a:ea typeface="Aptos" panose="020B0004020202020204" pitchFamily="34" charset="0"/>
              <a:cs typeface="Aptos" panose="020B0004020202020204" pitchFamily="34" charset="0"/>
            </a:endParaRPr>
          </a:p>
          <a:p>
            <a:pPr marR="0">
              <a:buClr>
                <a:schemeClr val="tx1"/>
              </a:buClr>
            </a:pPr>
            <a:r>
              <a:rPr lang="en-US" sz="1200" b="1" dirty="0">
                <a:solidFill>
                  <a:srgbClr val="333333"/>
                </a:solidFill>
                <a:effectLst/>
                <a:ea typeface="Aptos" panose="020B0004020202020204" pitchFamily="34" charset="0"/>
                <a:cs typeface="Aptos" panose="020B0004020202020204" pitchFamily="34" charset="0"/>
              </a:rPr>
              <a:t>Quality Monitoring Tools</a:t>
            </a:r>
          </a:p>
          <a:p>
            <a:pPr marL="171450" marR="0" indent="-171450">
              <a:buClr>
                <a:schemeClr val="tx1"/>
              </a:buClr>
              <a:buFont typeface="Arial" panose="020B0604020202020204" pitchFamily="34" charset="0"/>
              <a:buChar char="•"/>
            </a:pPr>
            <a:r>
              <a:rPr lang="en-US" sz="1200" u="sng" dirty="0">
                <a:solidFill>
                  <a:srgbClr val="0076DF"/>
                </a:solidFill>
                <a:effectLst/>
                <a:ea typeface="Aptos" panose="020B0004020202020204" pitchFamily="34" charset="0"/>
                <a:cs typeface="Aptos" panose="020B0004020202020204" pitchFamily="34" charset="0"/>
                <a:hlinkClick r:id="rId16"/>
              </a:rPr>
              <a:t>MT-Bench</a:t>
            </a:r>
            <a:endParaRPr lang="en-US" sz="1200" dirty="0">
              <a:solidFill>
                <a:srgbClr val="333333"/>
              </a:solidFill>
              <a:effectLst/>
              <a:ea typeface="Aptos" panose="020B0004020202020204" pitchFamily="34" charset="0"/>
              <a:cs typeface="Aptos" panose="020B0004020202020204" pitchFamily="34" charset="0"/>
            </a:endParaRPr>
          </a:p>
          <a:p>
            <a:pPr marL="171450" marR="0" indent="-171450">
              <a:buClr>
                <a:schemeClr val="tx1"/>
              </a:buClr>
              <a:buFont typeface="Arial" panose="020B0604020202020204" pitchFamily="34" charset="0"/>
              <a:buChar char="•"/>
            </a:pPr>
            <a:r>
              <a:rPr lang="en-US" sz="1200" u="sng" dirty="0">
                <a:solidFill>
                  <a:srgbClr val="0076DF"/>
                </a:solidFill>
                <a:effectLst/>
                <a:ea typeface="Aptos" panose="020B0004020202020204" pitchFamily="34" charset="0"/>
                <a:cs typeface="Aptos" panose="020B0004020202020204" pitchFamily="34" charset="0"/>
                <a:hlinkClick r:id="rId17"/>
              </a:rPr>
              <a:t>FAVA</a:t>
            </a:r>
            <a:r>
              <a:rPr lang="en-US" sz="1200" dirty="0">
                <a:solidFill>
                  <a:srgbClr val="333333"/>
                </a:solidFill>
                <a:effectLst/>
                <a:ea typeface="Aptos" panose="020B0004020202020204" pitchFamily="34" charset="0"/>
                <a:cs typeface="Aptos" panose="020B0004020202020204" pitchFamily="34" charset="0"/>
              </a:rPr>
              <a:t> </a:t>
            </a:r>
          </a:p>
          <a:p>
            <a:pPr marL="171450" marR="0" indent="-171450">
              <a:buClr>
                <a:schemeClr val="tx1"/>
              </a:buClr>
              <a:buFont typeface="Arial" panose="020B0604020202020204" pitchFamily="34" charset="0"/>
              <a:buChar char="•"/>
            </a:pPr>
            <a:r>
              <a:rPr lang="en-US" sz="1200" u="sng" dirty="0">
                <a:solidFill>
                  <a:srgbClr val="0076DF"/>
                </a:solidFill>
                <a:effectLst/>
                <a:ea typeface="Aptos" panose="020B0004020202020204" pitchFamily="34" charset="0"/>
                <a:cs typeface="Aptos" panose="020B0004020202020204" pitchFamily="34" charset="0"/>
                <a:hlinkClick r:id="rId18"/>
              </a:rPr>
              <a:t>ARES</a:t>
            </a:r>
            <a:r>
              <a:rPr lang="en-US" sz="1200" dirty="0">
                <a:solidFill>
                  <a:srgbClr val="333333"/>
                </a:solidFill>
                <a:effectLst/>
                <a:ea typeface="Aptos" panose="020B0004020202020204" pitchFamily="34" charset="0"/>
                <a:cs typeface="Aptos" panose="020B0004020202020204" pitchFamily="34" charset="0"/>
              </a:rPr>
              <a:t> </a:t>
            </a:r>
          </a:p>
          <a:p>
            <a:pPr marR="0">
              <a:buClr>
                <a:schemeClr val="tx1"/>
              </a:buClr>
            </a:pPr>
            <a:endParaRPr lang="en-US" sz="1200" u="sng" dirty="0">
              <a:solidFill>
                <a:srgbClr val="333333"/>
              </a:solidFill>
              <a:ea typeface="Aptos" panose="020B0004020202020204" pitchFamily="34" charset="0"/>
              <a:cs typeface="Aptos" panose="020B0004020202020204" pitchFamily="34" charset="0"/>
              <a:hlinkClick r:id="rId16"/>
            </a:endParaRPr>
          </a:p>
        </p:txBody>
      </p:sp>
      <p:sp>
        <p:nvSpPr>
          <p:cNvPr id="9" name="TextBox 8">
            <a:extLst>
              <a:ext uri="{FF2B5EF4-FFF2-40B4-BE49-F238E27FC236}">
                <a16:creationId xmlns:a16="http://schemas.microsoft.com/office/drawing/2014/main" id="{CFCAFDAA-A227-8300-8250-5A8CBB527437}"/>
              </a:ext>
            </a:extLst>
          </p:cNvPr>
          <p:cNvSpPr txBox="1"/>
          <p:nvPr/>
        </p:nvSpPr>
        <p:spPr>
          <a:xfrm>
            <a:off x="457200" y="1059191"/>
            <a:ext cx="6292852" cy="5078313"/>
          </a:xfrm>
          <a:prstGeom prst="rect">
            <a:avLst/>
          </a:prstGeom>
          <a:noFill/>
        </p:spPr>
        <p:txBody>
          <a:bodyPr wrap="square">
            <a:spAutoFit/>
          </a:bodyPr>
          <a:lstStyle/>
          <a:p>
            <a:r>
              <a:rPr lang="en-US" sz="1200" b="1" dirty="0"/>
              <a:t>Learning Materials</a:t>
            </a:r>
            <a:endParaRPr lang="en-US" sz="1200" b="1" dirty="0">
              <a:hlinkClick r:id="rId19"/>
            </a:endParaRPr>
          </a:p>
          <a:p>
            <a:pPr marL="171450" indent="-171450">
              <a:buFont typeface="Arial" panose="020B0604020202020204" pitchFamily="34" charset="0"/>
              <a:buChar char="•"/>
            </a:pPr>
            <a:r>
              <a:rPr lang="en-US" sz="1200" dirty="0">
                <a:hlinkClick r:id="rId19"/>
              </a:rPr>
              <a:t>Modern Observability: From Telemetry to Understanding | by Hristo </a:t>
            </a:r>
            <a:r>
              <a:rPr lang="en-US" sz="1200" dirty="0" err="1">
                <a:hlinkClick r:id="rId19"/>
              </a:rPr>
              <a:t>Stoychev</a:t>
            </a:r>
            <a:r>
              <a:rPr lang="en-US" sz="1200" dirty="0">
                <a:hlinkClick r:id="rId19"/>
              </a:rPr>
              <a:t> | Feb, 2026 | Medium</a:t>
            </a:r>
            <a:endParaRPr lang="en-US" sz="1200" dirty="0"/>
          </a:p>
          <a:p>
            <a:pPr marL="171450" indent="-171450">
              <a:buFont typeface="Arial" panose="020B0604020202020204" pitchFamily="34" charset="0"/>
              <a:buChar char="•"/>
            </a:pPr>
            <a:r>
              <a:rPr lang="en-US" sz="1200" dirty="0"/>
              <a:t>Elastic (by </a:t>
            </a:r>
            <a:r>
              <a:rPr lang="en-US" sz="1200" u="sng" dirty="0">
                <a:hlinkClick r:id="rId20"/>
              </a:rPr>
              <a:t>David Hope</a:t>
            </a:r>
            <a:r>
              <a:rPr lang="en-US" sz="1200" dirty="0"/>
              <a:t>): </a:t>
            </a:r>
            <a:r>
              <a:rPr lang="en-US" sz="1200" u="sng" dirty="0">
                <a:hlinkClick r:id="rId21"/>
              </a:rPr>
              <a:t>The observability gap: Why your monitoring strategy isn’t ready for what’s coming next</a:t>
            </a:r>
            <a:endParaRPr lang="en-US" sz="1200" dirty="0"/>
          </a:p>
          <a:p>
            <a:pPr marL="171450" indent="-171450">
              <a:buFont typeface="Arial" panose="020B0604020202020204" pitchFamily="34" charset="0"/>
              <a:buChar char="•"/>
            </a:pPr>
            <a:r>
              <a:rPr lang="en-US" sz="1200" dirty="0"/>
              <a:t>Grafana Cloud: </a:t>
            </a:r>
            <a:r>
              <a:rPr lang="en-US" sz="1200" u="sng" dirty="0">
                <a:hlinkClick r:id="rId22"/>
              </a:rPr>
              <a:t>Continuous profiling for better application performance</a:t>
            </a:r>
            <a:endParaRPr lang="en-US" sz="1200" dirty="0"/>
          </a:p>
          <a:p>
            <a:pPr marL="171450" indent="-171450">
              <a:buFont typeface="Arial" panose="020B0604020202020204" pitchFamily="34" charset="0"/>
              <a:buChar char="•"/>
            </a:pPr>
            <a:r>
              <a:rPr lang="en-US" sz="1200" dirty="0"/>
              <a:t>Logz.io (by </a:t>
            </a:r>
            <a:r>
              <a:rPr lang="en-US" sz="1200" u="sng" dirty="0">
                <a:hlinkClick r:id="rId23"/>
              </a:rPr>
              <a:t>Dotan </a:t>
            </a:r>
            <a:r>
              <a:rPr lang="en-US" sz="1200" u="sng" dirty="0" err="1">
                <a:hlinkClick r:id="rId23"/>
              </a:rPr>
              <a:t>Horovits</a:t>
            </a:r>
            <a:r>
              <a:rPr lang="en-US" sz="1200" dirty="0"/>
              <a:t>): </a:t>
            </a:r>
            <a:r>
              <a:rPr lang="en-US" sz="1200" u="sng" dirty="0">
                <a:hlinkClick r:id="rId24"/>
              </a:rPr>
              <a:t>Continuous Profiling: A New Observability Signal</a:t>
            </a:r>
            <a:endParaRPr lang="en-US" sz="1200" dirty="0"/>
          </a:p>
          <a:p>
            <a:pPr marL="171450" indent="-171450">
              <a:buFont typeface="Arial" panose="020B0604020202020204" pitchFamily="34" charset="0"/>
              <a:buChar char="•"/>
            </a:pPr>
            <a:r>
              <a:rPr lang="en-US" sz="1200" dirty="0"/>
              <a:t>Logz.io (by Dotan </a:t>
            </a:r>
            <a:r>
              <a:rPr lang="en-US" sz="1200" dirty="0" err="1"/>
              <a:t>Horovits</a:t>
            </a:r>
            <a:r>
              <a:rPr lang="en-US" sz="1200" dirty="0"/>
              <a:t>): </a:t>
            </a:r>
            <a:r>
              <a:rPr lang="en-US" sz="1200" u="sng" dirty="0">
                <a:hlinkClick r:id="rId25"/>
              </a:rPr>
              <a:t>Beginner’s Guide to </a:t>
            </a:r>
            <a:r>
              <a:rPr lang="en-US" sz="1200" u="sng" dirty="0" err="1">
                <a:hlinkClick r:id="rId25"/>
              </a:rPr>
              <a:t>OpenTelemetry</a:t>
            </a:r>
            <a:endParaRPr lang="en-US" sz="1200" dirty="0"/>
          </a:p>
          <a:p>
            <a:pPr marL="171450" indent="-171450">
              <a:buFont typeface="Arial" panose="020B0604020202020204" pitchFamily="34" charset="0"/>
              <a:buChar char="•"/>
            </a:pPr>
            <a:r>
              <a:rPr lang="en-US" sz="1200" dirty="0"/>
              <a:t>Logz.io (by Dotan </a:t>
            </a:r>
            <a:r>
              <a:rPr lang="en-US" sz="1200" dirty="0" err="1"/>
              <a:t>Horovits</a:t>
            </a:r>
            <a:r>
              <a:rPr lang="en-US" sz="1200" dirty="0"/>
              <a:t>): </a:t>
            </a:r>
            <a:r>
              <a:rPr lang="en-US" sz="1200" u="sng" dirty="0">
                <a:hlinkClick r:id="rId26"/>
              </a:rPr>
              <a:t>Application Snapshots: A Valuable Observability Signal for Developers</a:t>
            </a:r>
            <a:endParaRPr lang="en-US" sz="1200" dirty="0"/>
          </a:p>
          <a:p>
            <a:pPr marL="171450" indent="-171450">
              <a:buFont typeface="Arial" panose="020B0604020202020204" pitchFamily="34" charset="0"/>
              <a:buChar char="•"/>
            </a:pPr>
            <a:r>
              <a:rPr lang="en-US" sz="1200" dirty="0"/>
              <a:t>Dash0: </a:t>
            </a:r>
            <a:r>
              <a:rPr lang="en-US" sz="1200" u="sng" dirty="0">
                <a:hlinkClick r:id="rId27"/>
              </a:rPr>
              <a:t>What is Observability?</a:t>
            </a:r>
            <a:endParaRPr lang="en-US" sz="1200" dirty="0"/>
          </a:p>
          <a:p>
            <a:pPr marL="171450" indent="-171450">
              <a:buFont typeface="Arial" panose="020B0604020202020204" pitchFamily="34" charset="0"/>
              <a:buChar char="•"/>
            </a:pPr>
            <a:r>
              <a:rPr lang="en-US" sz="1200" dirty="0"/>
              <a:t>CNCF: </a:t>
            </a:r>
            <a:r>
              <a:rPr lang="en-US" sz="1200" u="sng" dirty="0">
                <a:hlinkClick r:id="rId28"/>
              </a:rPr>
              <a:t>What is observability 2.0?</a:t>
            </a:r>
            <a:endParaRPr lang="en-US" sz="1200" dirty="0"/>
          </a:p>
          <a:p>
            <a:pPr marL="171450" indent="-171450">
              <a:buFont typeface="Arial" panose="020B0604020202020204" pitchFamily="34" charset="0"/>
              <a:buChar char="•"/>
            </a:pPr>
            <a:r>
              <a:rPr lang="en-US" sz="1200" dirty="0" err="1"/>
              <a:t>DataDog</a:t>
            </a:r>
            <a:r>
              <a:rPr lang="en-US" sz="1200" dirty="0"/>
              <a:t>: </a:t>
            </a:r>
            <a:r>
              <a:rPr lang="en-US" sz="1200" u="sng" dirty="0">
                <a:hlinkClick r:id="rId29"/>
              </a:rPr>
              <a:t>Rollup</a:t>
            </a:r>
            <a:endParaRPr lang="en-US" sz="1200" dirty="0"/>
          </a:p>
          <a:p>
            <a:pPr marL="171450" indent="-171450">
              <a:buFont typeface="Arial" panose="020B0604020202020204" pitchFamily="34" charset="0"/>
              <a:buChar char="•"/>
            </a:pPr>
            <a:r>
              <a:rPr lang="en-US" sz="1200" dirty="0" err="1"/>
              <a:t>OpenTelemetry</a:t>
            </a:r>
            <a:r>
              <a:rPr lang="en-US" sz="1200" dirty="0"/>
              <a:t>: </a:t>
            </a:r>
            <a:r>
              <a:rPr lang="en-US" sz="1200" u="sng" dirty="0">
                <a:hlinkClick r:id="rId30"/>
              </a:rPr>
              <a:t>Sampling</a:t>
            </a:r>
            <a:endParaRPr lang="en-US" sz="1200" dirty="0"/>
          </a:p>
          <a:p>
            <a:pPr marL="171450" indent="-171450">
              <a:buFont typeface="Arial" panose="020B0604020202020204" pitchFamily="34" charset="0"/>
              <a:buChar char="•"/>
            </a:pPr>
            <a:r>
              <a:rPr lang="en-US" sz="1200" dirty="0"/>
              <a:t>IBM: </a:t>
            </a:r>
            <a:r>
              <a:rPr lang="en-US" sz="1200" u="sng" dirty="0">
                <a:hlinkClick r:id="rId31"/>
              </a:rPr>
              <a:t>What is a service level objective (SLO)?</a:t>
            </a:r>
            <a:endParaRPr lang="en-US" sz="1200" dirty="0"/>
          </a:p>
          <a:p>
            <a:pPr marL="171450" indent="-171450">
              <a:buFont typeface="Arial" panose="020B0604020202020204" pitchFamily="34" charset="0"/>
              <a:buChar char="•"/>
            </a:pPr>
            <a:r>
              <a:rPr lang="en-US" sz="1200" dirty="0"/>
              <a:t>Splunk: </a:t>
            </a:r>
            <a:r>
              <a:rPr lang="en-US" sz="1200" u="sng" dirty="0">
                <a:hlinkClick r:id="rId32"/>
              </a:rPr>
              <a:t>KPI Management: A Complete Introduction</a:t>
            </a:r>
            <a:endParaRPr lang="en-US" sz="1200" dirty="0"/>
          </a:p>
          <a:p>
            <a:pPr marL="171450" indent="-171450">
              <a:buFont typeface="Arial" panose="020B0604020202020204" pitchFamily="34" charset="0"/>
              <a:buChar char="•"/>
            </a:pPr>
            <a:r>
              <a:rPr lang="en-US" sz="1200" dirty="0" err="1"/>
              <a:t>Instana</a:t>
            </a:r>
            <a:r>
              <a:rPr lang="en-US" sz="1200" dirty="0"/>
              <a:t> — </a:t>
            </a:r>
            <a:r>
              <a:rPr lang="en-US" sz="1200" u="sng" dirty="0">
                <a:hlinkClick r:id="rId33"/>
              </a:rPr>
              <a:t>Working with Unbounded analytics</a:t>
            </a:r>
            <a:endParaRPr lang="en-US" sz="1200" dirty="0"/>
          </a:p>
          <a:p>
            <a:pPr marL="171450" indent="-171450">
              <a:buFont typeface="Arial" panose="020B0604020202020204" pitchFamily="34" charset="0"/>
              <a:buChar char="•"/>
            </a:pPr>
            <a:r>
              <a:rPr lang="en-US" sz="1200" dirty="0"/>
              <a:t>Dynatrace (by </a:t>
            </a:r>
            <a:r>
              <a:rPr lang="en-US" sz="1200" u="sng" dirty="0">
                <a:hlinkClick r:id="rId34"/>
              </a:rPr>
              <a:t>Carry Hawes</a:t>
            </a:r>
            <a:r>
              <a:rPr lang="en-US" sz="1200" dirty="0"/>
              <a:t>) — </a:t>
            </a:r>
            <a:r>
              <a:rPr lang="en-US" sz="1200" u="sng" dirty="0">
                <a:hlinkClick r:id="rId35"/>
              </a:rPr>
              <a:t>What is synthetic monitoring?</a:t>
            </a:r>
            <a:endParaRPr lang="en-US" sz="1200" dirty="0"/>
          </a:p>
          <a:p>
            <a:pPr marL="171450" indent="-171450">
              <a:buFont typeface="Arial" panose="020B0604020202020204" pitchFamily="34" charset="0"/>
              <a:buChar char="•"/>
            </a:pPr>
            <a:r>
              <a:rPr lang="en-US" sz="1200" dirty="0"/>
              <a:t>Elastic: </a:t>
            </a:r>
            <a:r>
              <a:rPr lang="en-US" sz="1200" u="sng" dirty="0">
                <a:hlinkClick r:id="rId36"/>
              </a:rPr>
              <a:t>What is Application Performance Monitoring</a:t>
            </a:r>
            <a:endParaRPr lang="en-US" sz="1200" dirty="0"/>
          </a:p>
          <a:p>
            <a:pPr marL="171450" indent="-171450">
              <a:buFont typeface="Arial" panose="020B0604020202020204" pitchFamily="34" charset="0"/>
              <a:buChar char="•"/>
            </a:pPr>
            <a:r>
              <a:rPr lang="en-US" sz="1200" dirty="0"/>
              <a:t>New Relic: </a:t>
            </a:r>
            <a:r>
              <a:rPr lang="en-US" sz="1200" u="sng" dirty="0">
                <a:hlinkClick r:id="rId37"/>
              </a:rPr>
              <a:t>What is AIOps</a:t>
            </a:r>
            <a:endParaRPr lang="en-US" sz="1200" dirty="0"/>
          </a:p>
          <a:p>
            <a:pPr marL="171450" indent="-171450">
              <a:buFont typeface="Arial" panose="020B0604020202020204" pitchFamily="34" charset="0"/>
              <a:buChar char="•"/>
            </a:pPr>
            <a:r>
              <a:rPr lang="en-US" sz="1200" dirty="0"/>
              <a:t>IBM: </a:t>
            </a:r>
            <a:r>
              <a:rPr lang="en-US" sz="1200" u="sng" dirty="0">
                <a:hlinkClick r:id="rId38"/>
              </a:rPr>
              <a:t>Observability versus monitoring: What’s the difference?</a:t>
            </a:r>
            <a:endParaRPr lang="en-US" sz="1200" dirty="0"/>
          </a:p>
          <a:p>
            <a:pPr marL="171450" indent="-171450">
              <a:buFont typeface="Arial" panose="020B0604020202020204" pitchFamily="34" charset="0"/>
              <a:buChar char="•"/>
            </a:pPr>
            <a:r>
              <a:rPr lang="en-US" sz="1200" dirty="0"/>
              <a:t>Rubrik: </a:t>
            </a:r>
            <a:r>
              <a:rPr lang="en-US" sz="1200" u="sng" dirty="0">
                <a:hlinkClick r:id="rId39"/>
              </a:rPr>
              <a:t>What is AI Observability?</a:t>
            </a:r>
            <a:endParaRPr lang="en-US" sz="1200" dirty="0"/>
          </a:p>
          <a:p>
            <a:pPr marL="171450" indent="-171450">
              <a:buFont typeface="Arial" panose="020B0604020202020204" pitchFamily="34" charset="0"/>
              <a:buChar char="•"/>
            </a:pPr>
            <a:r>
              <a:rPr lang="en-US" sz="1200" dirty="0"/>
              <a:t>New Relic: </a:t>
            </a:r>
            <a:r>
              <a:rPr lang="en-US" sz="1200" u="sng" dirty="0">
                <a:hlinkClick r:id="rId40"/>
              </a:rPr>
              <a:t>What is real user monitoring?</a:t>
            </a:r>
            <a:endParaRPr lang="en-US" sz="1200" dirty="0"/>
          </a:p>
          <a:p>
            <a:pPr marL="171450" indent="-171450">
              <a:buFont typeface="Arial" panose="020B0604020202020204" pitchFamily="34" charset="0"/>
              <a:buChar char="•"/>
            </a:pPr>
            <a:r>
              <a:rPr lang="en-US" sz="1200" dirty="0"/>
              <a:t>Elastic: </a:t>
            </a:r>
            <a:r>
              <a:rPr lang="en-US" sz="1200" u="sng" dirty="0">
                <a:hlinkClick r:id="rId41"/>
              </a:rPr>
              <a:t>Using AIOps effectively with Elastic Observability</a:t>
            </a:r>
            <a:endParaRPr lang="en-US" sz="1200" dirty="0"/>
          </a:p>
          <a:p>
            <a:pPr marL="171450" indent="-171450">
              <a:buFont typeface="Arial" panose="020B0604020202020204" pitchFamily="34" charset="0"/>
              <a:buChar char="•"/>
            </a:pPr>
            <a:r>
              <a:rPr lang="en-US" sz="1200" dirty="0"/>
              <a:t>Splunk (By </a:t>
            </a:r>
            <a:r>
              <a:rPr lang="en-US" sz="1200" u="sng" dirty="0">
                <a:hlinkClick r:id="rId42"/>
              </a:rPr>
              <a:t>Tyler York</a:t>
            </a:r>
            <a:r>
              <a:rPr lang="en-US" sz="1200" dirty="0"/>
              <a:t>): </a:t>
            </a:r>
            <a:r>
              <a:rPr lang="en-US" sz="1200" u="sng" dirty="0">
                <a:hlinkClick r:id="rId43"/>
              </a:rPr>
              <a:t>What is Cybersecurity Analytics?</a:t>
            </a:r>
            <a:endParaRPr lang="en-US" sz="1200" dirty="0"/>
          </a:p>
          <a:p>
            <a:pPr marL="171450" indent="-171450">
              <a:buFont typeface="Arial" panose="020B0604020202020204" pitchFamily="34" charset="0"/>
              <a:buChar char="•"/>
            </a:pPr>
            <a:r>
              <a:rPr lang="en-US" sz="1200" dirty="0"/>
              <a:t>Apptio (IBM): </a:t>
            </a:r>
            <a:r>
              <a:rPr lang="en-US" sz="1200" u="sng" dirty="0">
                <a:hlinkClick r:id="rId44"/>
              </a:rPr>
              <a:t>Driving FinOps Forward in 2025 and Beyond</a:t>
            </a:r>
            <a:endParaRPr lang="en-US" sz="1200" dirty="0"/>
          </a:p>
          <a:p>
            <a:pPr marL="171450" indent="-171450">
              <a:buFont typeface="Arial" panose="020B0604020202020204" pitchFamily="34" charset="0"/>
              <a:buChar char="•"/>
            </a:pPr>
            <a:endParaRPr lang="en-US" sz="1200" dirty="0"/>
          </a:p>
        </p:txBody>
      </p:sp>
    </p:spTree>
    <p:extLst>
      <p:ext uri="{BB962C8B-B14F-4D97-AF65-F5344CB8AC3E}">
        <p14:creationId xmlns:p14="http://schemas.microsoft.com/office/powerpoint/2010/main" val="3478939490"/>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384639-6F74-B36F-42A0-E5968716516E}"/>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1E0B2BA4-72C0-CE4F-9128-F1ABAACCDBE4}"/>
              </a:ext>
            </a:extLst>
          </p:cNvPr>
          <p:cNvSpPr>
            <a:spLocks noGrp="1"/>
          </p:cNvSpPr>
          <p:nvPr>
            <p:ph type="title"/>
          </p:nvPr>
        </p:nvSpPr>
        <p:spPr>
          <a:xfrm>
            <a:off x="509365" y="381000"/>
            <a:ext cx="11301634" cy="3915092"/>
          </a:xfrm>
        </p:spPr>
        <p:txBody>
          <a:bodyPr/>
          <a:lstStyle/>
          <a:p>
            <a:r>
              <a:rPr lang="en-US" dirty="0"/>
              <a:t>FinOps</a:t>
            </a:r>
          </a:p>
        </p:txBody>
      </p:sp>
    </p:spTree>
    <p:extLst>
      <p:ext uri="{BB962C8B-B14F-4D97-AF65-F5344CB8AC3E}">
        <p14:creationId xmlns:p14="http://schemas.microsoft.com/office/powerpoint/2010/main" val="2934417162"/>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08F60F-ADBA-F387-8DAE-4D87BDD9701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F323411-E47C-DC1D-4E26-B7B337466410}"/>
              </a:ext>
            </a:extLst>
          </p:cNvPr>
          <p:cNvSpPr>
            <a:spLocks noGrp="1"/>
          </p:cNvSpPr>
          <p:nvPr>
            <p:ph type="title"/>
          </p:nvPr>
        </p:nvSpPr>
        <p:spPr/>
        <p:txBody>
          <a:bodyPr/>
          <a:lstStyle/>
          <a:p>
            <a:r>
              <a:rPr lang="en-US" dirty="0"/>
              <a:t>AI FinOps – Cost Estimation</a:t>
            </a:r>
          </a:p>
        </p:txBody>
      </p:sp>
      <p:graphicFrame>
        <p:nvGraphicFramePr>
          <p:cNvPr id="3" name="Table 2">
            <a:extLst>
              <a:ext uri="{FF2B5EF4-FFF2-40B4-BE49-F238E27FC236}">
                <a16:creationId xmlns:a16="http://schemas.microsoft.com/office/drawing/2014/main" id="{33C97DB8-074F-5727-5902-19B155D98DE6}"/>
              </a:ext>
            </a:extLst>
          </p:cNvPr>
          <p:cNvGraphicFramePr>
            <a:graphicFrameLocks noGrp="1"/>
          </p:cNvGraphicFramePr>
          <p:nvPr/>
        </p:nvGraphicFramePr>
        <p:xfrm>
          <a:off x="1104453" y="942685"/>
          <a:ext cx="10332720" cy="5182275"/>
        </p:xfrm>
        <a:graphic>
          <a:graphicData uri="http://schemas.openxmlformats.org/drawingml/2006/table">
            <a:tbl>
              <a:tblPr/>
              <a:tblGrid>
                <a:gridCol w="3200400">
                  <a:extLst>
                    <a:ext uri="{9D8B030D-6E8A-4147-A177-3AD203B41FA5}">
                      <a16:colId xmlns:a16="http://schemas.microsoft.com/office/drawing/2014/main" val="3459472915"/>
                    </a:ext>
                  </a:extLst>
                </a:gridCol>
                <a:gridCol w="7132320">
                  <a:extLst>
                    <a:ext uri="{9D8B030D-6E8A-4147-A177-3AD203B41FA5}">
                      <a16:colId xmlns:a16="http://schemas.microsoft.com/office/drawing/2014/main" val="1422580526"/>
                    </a:ext>
                  </a:extLst>
                </a:gridCol>
              </a:tblGrid>
              <a:tr h="312185">
                <a:tc gridSpan="2">
                  <a:txBody>
                    <a:bodyPr/>
                    <a:lstStyle/>
                    <a:p>
                      <a:pPr algn="l" fontAlgn="ctr"/>
                      <a:r>
                        <a:rPr lang="en-US" sz="1400" b="1" i="0" u="none" strike="noStrike" dirty="0">
                          <a:solidFill>
                            <a:schemeClr val="bg1"/>
                          </a:solidFill>
                          <a:effectLst/>
                          <a:latin typeface="+mn-lt"/>
                        </a:rPr>
                        <a:t>Build Costs – One-Time</a:t>
                      </a:r>
                    </a:p>
                  </a:txBody>
                  <a:tcPr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F9ED5"/>
                    </a:solidFill>
                  </a:tcPr>
                </a:tc>
                <a:tc hMerge="1">
                  <a:txBody>
                    <a:bodyPr/>
                    <a:lstStyle/>
                    <a:p>
                      <a:pPr algn="ctr" fontAlgn="ctr"/>
                      <a:endParaRPr lang="en-US" sz="1400" b="1" i="0" u="none" strike="noStrike">
                        <a:solidFill>
                          <a:schemeClr val="bg1"/>
                        </a:solidFill>
                        <a:effectLst/>
                        <a:latin typeface="+mn-lt"/>
                      </a:endParaRPr>
                    </a:p>
                  </a:txBody>
                  <a:tcPr marL="45720" marR="45720" anchor="ctr">
                    <a:solidFill>
                      <a:schemeClr val="accent2"/>
                    </a:solidFill>
                  </a:tcPr>
                </a:tc>
                <a:extLst>
                  <a:ext uri="{0D108BD9-81ED-4DB2-BD59-A6C34878D82A}">
                    <a16:rowId xmlns:a16="http://schemas.microsoft.com/office/drawing/2014/main" val="2022295722"/>
                  </a:ext>
                </a:extLst>
              </a:tr>
              <a:tr h="530715">
                <a:tc>
                  <a:txBody>
                    <a:bodyPr/>
                    <a:lstStyle/>
                    <a:p>
                      <a:pPr algn="l" fontAlgn="ctr"/>
                      <a:r>
                        <a:rPr lang="en-US" sz="1200" b="1" u="none" strike="noStrike" dirty="0">
                          <a:solidFill>
                            <a:schemeClr val="tx1"/>
                          </a:solidFill>
                          <a:effectLst/>
                          <a:latin typeface="+mn-lt"/>
                        </a:rPr>
                        <a:t>AI Architecture Design</a:t>
                      </a:r>
                      <a:endParaRPr lang="en-US" sz="1200" b="1" i="0" u="none" strike="noStrike" dirty="0">
                        <a:solidFill>
                          <a:schemeClr val="tx1"/>
                        </a:solidFill>
                        <a:effectLst/>
                        <a:latin typeface="+mn-lt"/>
                      </a:endParaRPr>
                    </a:p>
                  </a:txBody>
                  <a:tcPr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l" fontAlgn="ctr"/>
                      <a:r>
                        <a:rPr lang="en-US" sz="1200" u="none" strike="noStrike">
                          <a:solidFill>
                            <a:schemeClr val="tx1"/>
                          </a:solidFill>
                          <a:effectLst/>
                          <a:latin typeface="+mn-lt"/>
                        </a:rPr>
                        <a:t>Analysis of existing technology environment</a:t>
                      </a:r>
                      <a:br>
                        <a:rPr lang="en-US" sz="1200" u="none" strike="noStrike">
                          <a:solidFill>
                            <a:schemeClr val="tx1"/>
                          </a:solidFill>
                          <a:effectLst/>
                          <a:latin typeface="+mn-lt"/>
                        </a:rPr>
                      </a:br>
                      <a:r>
                        <a:rPr lang="en-US" sz="1200" u="none" strike="noStrike">
                          <a:solidFill>
                            <a:schemeClr val="tx1"/>
                          </a:solidFill>
                          <a:effectLst/>
                          <a:latin typeface="+mn-lt"/>
                        </a:rPr>
                        <a:t>Architecture design, review, and approval</a:t>
                      </a:r>
                      <a:endParaRPr lang="en-US" sz="1200" b="1" i="0" u="none" strike="noStrike">
                        <a:solidFill>
                          <a:schemeClr val="tx1"/>
                        </a:solidFill>
                        <a:effectLst/>
                        <a:latin typeface="+mn-lt"/>
                      </a:endParaRP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235908272"/>
                  </a:ext>
                </a:extLst>
              </a:tr>
              <a:tr h="530715">
                <a:tc>
                  <a:txBody>
                    <a:bodyPr/>
                    <a:lstStyle/>
                    <a:p>
                      <a:r>
                        <a:rPr lang="en-US" sz="1200" b="1" u="none" strike="noStrike" dirty="0">
                          <a:solidFill>
                            <a:schemeClr val="tx1"/>
                          </a:solidFill>
                          <a:effectLst/>
                          <a:latin typeface="+mn-lt"/>
                        </a:rPr>
                        <a:t>AI Application Build</a:t>
                      </a:r>
                      <a:endParaRPr lang="en-US" sz="1600" b="1" dirty="0"/>
                    </a:p>
                  </a:txBody>
                  <a:tcPr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l" fontAlgn="ctr"/>
                      <a:r>
                        <a:rPr lang="en-US" sz="1200" u="none" strike="noStrike">
                          <a:solidFill>
                            <a:schemeClr val="tx1"/>
                          </a:solidFill>
                          <a:effectLst/>
                          <a:latin typeface="+mn-lt"/>
                        </a:rPr>
                        <a:t>Design and build intelligent agents that perform process-specific tasks</a:t>
                      </a:r>
                    </a:p>
                    <a:p>
                      <a:pPr marL="0" marR="0" lvl="0" indent="0" algn="l" defTabSz="914400" rtl="0" eaLnBrk="1" fontAlgn="ctr"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mn-lt"/>
                          <a:ea typeface="+mn-ea"/>
                          <a:cs typeface="+mn-cs"/>
                        </a:rPr>
                        <a:t>Design and build data ingestion pipelines, populate vector and graph databases</a:t>
                      </a:r>
                      <a:endParaRPr kumimoji="0" lang="en-US" sz="1200" b="1" i="0" u="none" strike="noStrike" kern="1200" cap="none" spc="0" normalizeH="0" baseline="0" noProof="0">
                        <a:ln>
                          <a:noFill/>
                        </a:ln>
                        <a:solidFill>
                          <a:srgbClr val="000000"/>
                        </a:solidFill>
                        <a:effectLst/>
                        <a:uLnTx/>
                        <a:uFillTx/>
                        <a:latin typeface="+mn-lt"/>
                        <a:ea typeface="+mn-ea"/>
                        <a:cs typeface="+mn-cs"/>
                      </a:endParaRP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4257950470"/>
                  </a:ext>
                </a:extLst>
              </a:tr>
              <a:tr h="530715">
                <a:tc>
                  <a:txBody>
                    <a:bodyPr/>
                    <a:lstStyle/>
                    <a:p>
                      <a:r>
                        <a:rPr lang="en-US" sz="1200" b="1" u="none" strike="noStrike" dirty="0">
                          <a:solidFill>
                            <a:schemeClr val="tx1"/>
                          </a:solidFill>
                          <a:effectLst/>
                          <a:latin typeface="+mn-lt"/>
                        </a:rPr>
                        <a:t>Software  Platform</a:t>
                      </a:r>
                    </a:p>
                    <a:p>
                      <a:r>
                        <a:rPr lang="en-US" sz="1200" b="1" u="none" strike="noStrike" dirty="0">
                          <a:solidFill>
                            <a:schemeClr val="tx1"/>
                          </a:solidFill>
                          <a:effectLst/>
                          <a:latin typeface="+mn-lt"/>
                        </a:rPr>
                        <a:t>Deployment</a:t>
                      </a:r>
                      <a:endParaRPr lang="en-US" sz="1600" b="1" dirty="0"/>
                    </a:p>
                  </a:txBody>
                  <a:tcPr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r>
                        <a:rPr kumimoji="0" lang="en-US" sz="1200" b="0" i="0" u="none" strike="noStrike" kern="1200" cap="none" spc="0" normalizeH="0" baseline="0" noProof="0">
                          <a:ln>
                            <a:noFill/>
                          </a:ln>
                          <a:solidFill>
                            <a:srgbClr val="000000"/>
                          </a:solidFill>
                          <a:effectLst/>
                          <a:uLnTx/>
                          <a:uFillTx/>
                          <a:latin typeface="+mn-lt"/>
                          <a:ea typeface="+mn-ea"/>
                          <a:cs typeface="+mn-cs"/>
                        </a:rPr>
                        <a:t>Installation and configuration of software platform components</a:t>
                      </a:r>
                    </a:p>
                    <a:p>
                      <a:r>
                        <a:rPr kumimoji="0" lang="en-US" sz="1200" b="0" i="0" u="none" strike="noStrike" kern="1200" cap="none" spc="0" normalizeH="0" baseline="0" noProof="0">
                          <a:ln>
                            <a:noFill/>
                          </a:ln>
                          <a:solidFill>
                            <a:srgbClr val="000000"/>
                          </a:solidFill>
                          <a:effectLst/>
                          <a:uLnTx/>
                          <a:uFillTx/>
                          <a:latin typeface="+mn-lt"/>
                          <a:ea typeface="+mn-ea"/>
                          <a:cs typeface="+mn-cs"/>
                        </a:rPr>
                        <a:t>Examples include AI Management Platform, graph, vector databases</a:t>
                      </a:r>
                      <a:endParaRPr kumimoji="0" lang="en-US" sz="1200" b="0" i="0" u="none" strike="noStrike" kern="1200" cap="none" spc="0" normalizeH="0" baseline="0">
                        <a:ln>
                          <a:noFill/>
                        </a:ln>
                        <a:solidFill>
                          <a:srgbClr val="000000"/>
                        </a:solidFill>
                        <a:effectLst/>
                        <a:uLnTx/>
                        <a:uFillTx/>
                        <a:latin typeface="+mn-lt"/>
                        <a:ea typeface="+mn-ea"/>
                        <a:cs typeface="+mn-cs"/>
                      </a:endParaRP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622345617"/>
                  </a:ext>
                </a:extLst>
              </a:tr>
              <a:tr h="530715">
                <a:tc>
                  <a:txBody>
                    <a:bodyPr/>
                    <a:lstStyle/>
                    <a:p>
                      <a:r>
                        <a:rPr lang="en-US" sz="1200" b="1" u="none" strike="noStrike" dirty="0">
                          <a:solidFill>
                            <a:schemeClr val="tx1"/>
                          </a:solidFill>
                          <a:effectLst/>
                          <a:latin typeface="+mn-lt"/>
                        </a:rPr>
                        <a:t>Infrastructure  and</a:t>
                      </a:r>
                    </a:p>
                    <a:p>
                      <a:r>
                        <a:rPr lang="en-US" sz="1200" b="1" u="none" strike="noStrike" dirty="0">
                          <a:solidFill>
                            <a:schemeClr val="tx1"/>
                          </a:solidFill>
                          <a:effectLst/>
                          <a:latin typeface="+mn-lt"/>
                        </a:rPr>
                        <a:t>AI-</a:t>
                      </a:r>
                      <a:r>
                        <a:rPr lang="en-US" sz="1200" b="1" u="none" strike="noStrike" dirty="0" err="1">
                          <a:solidFill>
                            <a:schemeClr val="tx1"/>
                          </a:solidFill>
                          <a:effectLst/>
                          <a:latin typeface="+mn-lt"/>
                        </a:rPr>
                        <a:t>aaS</a:t>
                      </a:r>
                      <a:r>
                        <a:rPr lang="en-US" sz="1200" b="1" u="none" strike="noStrike" dirty="0">
                          <a:solidFill>
                            <a:schemeClr val="tx1"/>
                          </a:solidFill>
                          <a:effectLst/>
                          <a:latin typeface="+mn-lt"/>
                        </a:rPr>
                        <a:t> Provisioning</a:t>
                      </a:r>
                      <a:endParaRPr lang="en-US" sz="1600" b="1" dirty="0"/>
                    </a:p>
                  </a:txBody>
                  <a:tcPr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r>
                        <a:rPr lang="en-US" sz="1200" u="none" strike="noStrike">
                          <a:solidFill>
                            <a:schemeClr val="tx1"/>
                          </a:solidFill>
                          <a:effectLst/>
                          <a:latin typeface="+mn-lt"/>
                        </a:rPr>
                        <a:t>Provisioning of all compute, storage, and network components</a:t>
                      </a:r>
                    </a:p>
                    <a:p>
                      <a:r>
                        <a:rPr lang="en-US" sz="1200" u="none" strike="noStrike">
                          <a:solidFill>
                            <a:schemeClr val="tx1"/>
                          </a:solidFill>
                          <a:effectLst/>
                          <a:latin typeface="+mn-lt"/>
                        </a:rPr>
                        <a:t>Account setup and access setup to AI as a service services</a:t>
                      </a: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29995671"/>
                  </a:ext>
                </a:extLst>
              </a:tr>
              <a:tr h="312185">
                <a:tc>
                  <a:txBody>
                    <a:bodyPr/>
                    <a:lstStyle/>
                    <a:p>
                      <a:pPr algn="l" fontAlgn="ctr"/>
                      <a:endParaRPr lang="en-US" sz="1200" b="1" i="0" u="none" strike="noStrike">
                        <a:solidFill>
                          <a:schemeClr val="bg1"/>
                        </a:solidFill>
                        <a:effectLst/>
                        <a:latin typeface="+mn-lt"/>
                      </a:endParaRPr>
                    </a:p>
                  </a:txBody>
                  <a:tcPr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fontAlgn="ctr"/>
                      <a:endParaRPr lang="en-US" sz="1200" b="1" i="0" u="none" strike="noStrike" dirty="0">
                        <a:solidFill>
                          <a:schemeClr val="bg1"/>
                        </a:solidFill>
                        <a:effectLst/>
                        <a:latin typeface="+mn-lt"/>
                      </a:endParaRPr>
                    </a:p>
                  </a:txBody>
                  <a:tcPr marL="45720" marR="457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976679245"/>
                  </a:ext>
                </a:extLst>
              </a:tr>
              <a:tr h="312185">
                <a:tc gridSpan="2">
                  <a:txBody>
                    <a:bodyPr/>
                    <a:lstStyle/>
                    <a:p>
                      <a:pPr algn="l" fontAlgn="ctr"/>
                      <a:r>
                        <a:rPr lang="en-US" sz="1200" b="1" i="0" u="none" strike="noStrike" dirty="0">
                          <a:solidFill>
                            <a:schemeClr val="bg1"/>
                          </a:solidFill>
                          <a:effectLst/>
                          <a:latin typeface="+mn-lt"/>
                        </a:rPr>
                        <a:t>Run  Costs - Ongoing</a:t>
                      </a:r>
                    </a:p>
                  </a:txBody>
                  <a:tcPr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F9ED5"/>
                    </a:solidFill>
                  </a:tcPr>
                </a:tc>
                <a:tc hMerge="1">
                  <a:txBody>
                    <a:bodyPr/>
                    <a:lstStyle/>
                    <a:p>
                      <a:pPr algn="ctr" fontAlgn="ctr"/>
                      <a:endParaRPr lang="en-US" sz="1400" b="1" i="0" u="none" strike="noStrike">
                        <a:solidFill>
                          <a:schemeClr val="bg1"/>
                        </a:solidFill>
                        <a:effectLst/>
                        <a:latin typeface="+mn-lt"/>
                      </a:endParaRPr>
                    </a:p>
                  </a:txBody>
                  <a:tcPr marL="45720" marR="45720" anchor="ctr">
                    <a:solidFill>
                      <a:schemeClr val="accent2"/>
                    </a:solidFill>
                  </a:tcPr>
                </a:tc>
                <a:extLst>
                  <a:ext uri="{0D108BD9-81ED-4DB2-BD59-A6C34878D82A}">
                    <a16:rowId xmlns:a16="http://schemas.microsoft.com/office/drawing/2014/main" val="2425461067"/>
                  </a:ext>
                </a:extLst>
              </a:tr>
              <a:tr h="530715">
                <a:tc>
                  <a:txBody>
                    <a:bodyPr/>
                    <a:lstStyle/>
                    <a:p>
                      <a:pPr algn="l" fontAlgn="ctr"/>
                      <a:r>
                        <a:rPr lang="en-US" sz="1200" b="1" u="none" strike="noStrike" dirty="0">
                          <a:solidFill>
                            <a:schemeClr val="tx1"/>
                          </a:solidFill>
                          <a:effectLst/>
                          <a:latin typeface="+mn-lt"/>
                        </a:rPr>
                        <a:t>Software Platform </a:t>
                      </a:r>
                    </a:p>
                    <a:p>
                      <a:pPr algn="l" fontAlgn="ctr"/>
                      <a:r>
                        <a:rPr lang="en-US" sz="1200" b="1" u="none" strike="noStrike" dirty="0">
                          <a:solidFill>
                            <a:schemeClr val="tx1"/>
                          </a:solidFill>
                          <a:effectLst/>
                          <a:latin typeface="+mn-lt"/>
                        </a:rPr>
                        <a:t>Licenses</a:t>
                      </a:r>
                      <a:endParaRPr lang="en-US" sz="1200" b="1" i="0" u="none" strike="noStrike" dirty="0">
                        <a:solidFill>
                          <a:schemeClr val="tx1"/>
                        </a:solidFill>
                        <a:effectLst/>
                        <a:latin typeface="+mn-lt"/>
                      </a:endParaRPr>
                    </a:p>
                  </a:txBody>
                  <a:tcPr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l" fontAlgn="ctr"/>
                      <a:r>
                        <a:rPr lang="en-US" sz="1200" u="none" strike="noStrike" dirty="0">
                          <a:solidFill>
                            <a:schemeClr val="tx1"/>
                          </a:solidFill>
                          <a:effectLst/>
                          <a:latin typeface="+mn-lt"/>
                        </a:rPr>
                        <a:t>Recurring License fees for AI software (e.g., Claude, ChatGPT, Gemini)</a:t>
                      </a:r>
                      <a:endParaRPr lang="en-US" sz="1200" b="1" i="0" u="none" strike="noStrike" dirty="0">
                        <a:solidFill>
                          <a:schemeClr val="tx1"/>
                        </a:solidFill>
                        <a:effectLst/>
                        <a:latin typeface="+mn-lt"/>
                      </a:endParaRP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159927155"/>
                  </a:ext>
                </a:extLst>
              </a:tr>
              <a:tr h="53071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u="none" strike="noStrike" kern="1200" dirty="0">
                          <a:solidFill>
                            <a:schemeClr val="tx1"/>
                          </a:solidFill>
                          <a:effectLst/>
                          <a:latin typeface="+mn-lt"/>
                          <a:ea typeface="+mn-ea"/>
                          <a:cs typeface="+mn-cs"/>
                        </a:rPr>
                        <a:t>AI Application Support</a:t>
                      </a:r>
                    </a:p>
                  </a:txBody>
                  <a:tcPr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l" fontAlgn="ctr"/>
                      <a:r>
                        <a:rPr lang="en-US" sz="1200" u="none" strike="noStrike" dirty="0">
                          <a:solidFill>
                            <a:schemeClr val="tx1"/>
                          </a:solidFill>
                          <a:effectLst/>
                          <a:latin typeface="+mn-lt"/>
                        </a:rPr>
                        <a:t>Ongoing support and enhancement of custom AI Applications</a:t>
                      </a:r>
                      <a:endParaRPr lang="en-US" sz="1200" b="1" i="0" u="none" strike="noStrike" dirty="0">
                        <a:solidFill>
                          <a:schemeClr val="tx1"/>
                        </a:solidFill>
                        <a:effectLst/>
                        <a:latin typeface="+mn-lt"/>
                      </a:endParaRP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792861799"/>
                  </a:ext>
                </a:extLst>
              </a:tr>
              <a:tr h="530715">
                <a:tc>
                  <a:txBody>
                    <a:bodyPr/>
                    <a:lstStyle/>
                    <a:p>
                      <a:pPr marL="0" algn="l" defTabSz="914400" rtl="0" eaLnBrk="1" latinLnBrk="0" hangingPunct="1"/>
                      <a:r>
                        <a:rPr lang="en-US" sz="1200" b="1" u="none" strike="noStrike" kern="1200" dirty="0">
                          <a:solidFill>
                            <a:schemeClr val="tx1"/>
                          </a:solidFill>
                          <a:effectLst/>
                          <a:latin typeface="+mn-lt"/>
                          <a:ea typeface="+mn-ea"/>
                          <a:cs typeface="+mn-cs"/>
                        </a:rPr>
                        <a:t>Infrastructure</a:t>
                      </a:r>
                    </a:p>
                  </a:txBody>
                  <a:tcPr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l" fontAlgn="ctr"/>
                      <a:r>
                        <a:rPr lang="en-US" sz="1200" u="none" strike="noStrike" dirty="0">
                          <a:solidFill>
                            <a:schemeClr val="tx1"/>
                          </a:solidFill>
                          <a:effectLst/>
                          <a:latin typeface="+mn-lt"/>
                        </a:rPr>
                        <a:t>Compute (CPU, GPU, TPU), storage, and networks services</a:t>
                      </a: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695099575"/>
                  </a:ext>
                </a:extLst>
              </a:tr>
              <a:tr h="530715">
                <a:tc>
                  <a:txBody>
                    <a:bodyPr/>
                    <a:lstStyle/>
                    <a:p>
                      <a:pPr marL="0" algn="l" defTabSz="914400" rtl="0" eaLnBrk="1" latinLnBrk="0" hangingPunct="1"/>
                      <a:r>
                        <a:rPr lang="en-US" sz="1200" b="1" u="none" strike="noStrike" kern="1200" dirty="0">
                          <a:solidFill>
                            <a:schemeClr val="tx1"/>
                          </a:solidFill>
                          <a:effectLst/>
                          <a:latin typeface="+mn-lt"/>
                          <a:ea typeface="+mn-ea"/>
                          <a:cs typeface="+mn-cs"/>
                        </a:rPr>
                        <a:t>Model Inference</a:t>
                      </a:r>
                    </a:p>
                  </a:txBody>
                  <a:tcPr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algn="l" fontAlgn="ctr"/>
                      <a:r>
                        <a:rPr lang="en-US" sz="1200" u="none" strike="noStrike" dirty="0">
                          <a:solidFill>
                            <a:schemeClr val="tx1"/>
                          </a:solidFill>
                          <a:effectLst/>
                          <a:latin typeface="+mn-lt"/>
                        </a:rPr>
                        <a:t>Inference Costs for Models: LLMs, STT, TTS, embedding, re-ranker</a:t>
                      </a: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382342122"/>
                  </a:ext>
                </a:extLst>
              </a:tr>
            </a:tbl>
          </a:graphicData>
        </a:graphic>
      </p:graphicFrame>
      <p:grpSp>
        <p:nvGrpSpPr>
          <p:cNvPr id="4" name="Group 63">
            <a:extLst>
              <a:ext uri="{FF2B5EF4-FFF2-40B4-BE49-F238E27FC236}">
                <a16:creationId xmlns:a16="http://schemas.microsoft.com/office/drawing/2014/main" id="{8FDF5819-BD7C-8E0D-0B94-36020AAD3DAD}"/>
              </a:ext>
            </a:extLst>
          </p:cNvPr>
          <p:cNvGrpSpPr>
            <a:grpSpLocks noChangeAspect="1"/>
          </p:cNvGrpSpPr>
          <p:nvPr/>
        </p:nvGrpSpPr>
        <p:grpSpPr bwMode="auto">
          <a:xfrm>
            <a:off x="3626882" y="1346465"/>
            <a:ext cx="365760" cy="365760"/>
            <a:chOff x="5508" y="437"/>
            <a:chExt cx="428" cy="428"/>
          </a:xfrm>
          <a:solidFill>
            <a:srgbClr val="0F9ED5"/>
          </a:solidFill>
        </p:grpSpPr>
        <p:sp>
          <p:nvSpPr>
            <p:cNvPr id="5" name="Freeform 64">
              <a:extLst>
                <a:ext uri="{FF2B5EF4-FFF2-40B4-BE49-F238E27FC236}">
                  <a16:creationId xmlns:a16="http://schemas.microsoft.com/office/drawing/2014/main" id="{4B3A90CD-99CD-F5FF-CA49-2D24F18ED02F}"/>
                </a:ext>
              </a:extLst>
            </p:cNvPr>
            <p:cNvSpPr>
              <a:spLocks noEditPoints="1"/>
            </p:cNvSpPr>
            <p:nvPr/>
          </p:nvSpPr>
          <p:spPr bwMode="auto">
            <a:xfrm>
              <a:off x="5508" y="437"/>
              <a:ext cx="428" cy="428"/>
            </a:xfrm>
            <a:custGeom>
              <a:avLst/>
              <a:gdLst>
                <a:gd name="T0" fmla="*/ 283 w 289"/>
                <a:gd name="T1" fmla="*/ 289 h 289"/>
                <a:gd name="T2" fmla="*/ 280 w 289"/>
                <a:gd name="T3" fmla="*/ 288 h 289"/>
                <a:gd name="T4" fmla="*/ 198 w 289"/>
                <a:gd name="T5" fmla="*/ 251 h 289"/>
                <a:gd name="T6" fmla="*/ 93 w 289"/>
                <a:gd name="T7" fmla="*/ 288 h 289"/>
                <a:gd name="T8" fmla="*/ 89 w 289"/>
                <a:gd name="T9" fmla="*/ 288 h 289"/>
                <a:gd name="T10" fmla="*/ 4 w 289"/>
                <a:gd name="T11" fmla="*/ 250 h 289"/>
                <a:gd name="T12" fmla="*/ 1 w 289"/>
                <a:gd name="T13" fmla="*/ 245 h 289"/>
                <a:gd name="T14" fmla="*/ 0 w 289"/>
                <a:gd name="T15" fmla="*/ 7 h 289"/>
                <a:gd name="T16" fmla="*/ 3 w 289"/>
                <a:gd name="T17" fmla="*/ 2 h 289"/>
                <a:gd name="T18" fmla="*/ 9 w 289"/>
                <a:gd name="T19" fmla="*/ 1 h 289"/>
                <a:gd name="T20" fmla="*/ 92 w 289"/>
                <a:gd name="T21" fmla="*/ 38 h 289"/>
                <a:gd name="T22" fmla="*/ 197 w 289"/>
                <a:gd name="T23" fmla="*/ 1 h 289"/>
                <a:gd name="T24" fmla="*/ 201 w 289"/>
                <a:gd name="T25" fmla="*/ 1 h 289"/>
                <a:gd name="T26" fmla="*/ 285 w 289"/>
                <a:gd name="T27" fmla="*/ 39 h 289"/>
                <a:gd name="T28" fmla="*/ 288 w 289"/>
                <a:gd name="T29" fmla="*/ 45 h 289"/>
                <a:gd name="T30" fmla="*/ 289 w 289"/>
                <a:gd name="T31" fmla="*/ 283 h 289"/>
                <a:gd name="T32" fmla="*/ 286 w 289"/>
                <a:gd name="T33" fmla="*/ 288 h 289"/>
                <a:gd name="T34" fmla="*/ 283 w 289"/>
                <a:gd name="T35" fmla="*/ 289 h 289"/>
                <a:gd name="T36" fmla="*/ 13 w 289"/>
                <a:gd name="T37" fmla="*/ 241 h 289"/>
                <a:gd name="T38" fmla="*/ 91 w 289"/>
                <a:gd name="T39" fmla="*/ 276 h 289"/>
                <a:gd name="T40" fmla="*/ 197 w 289"/>
                <a:gd name="T41" fmla="*/ 239 h 289"/>
                <a:gd name="T42" fmla="*/ 201 w 289"/>
                <a:gd name="T43" fmla="*/ 239 h 289"/>
                <a:gd name="T44" fmla="*/ 277 w 289"/>
                <a:gd name="T45" fmla="*/ 273 h 289"/>
                <a:gd name="T46" fmla="*/ 276 w 289"/>
                <a:gd name="T47" fmla="*/ 49 h 289"/>
                <a:gd name="T48" fmla="*/ 198 w 289"/>
                <a:gd name="T49" fmla="*/ 13 h 289"/>
                <a:gd name="T50" fmla="*/ 93 w 289"/>
                <a:gd name="T51" fmla="*/ 50 h 289"/>
                <a:gd name="T52" fmla="*/ 89 w 289"/>
                <a:gd name="T53" fmla="*/ 50 h 289"/>
                <a:gd name="T54" fmla="*/ 12 w 289"/>
                <a:gd name="T55" fmla="*/ 16 h 289"/>
                <a:gd name="T56" fmla="*/ 13 w 289"/>
                <a:gd name="T57" fmla="*/ 24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89" h="289">
                  <a:moveTo>
                    <a:pt x="283" y="289"/>
                  </a:moveTo>
                  <a:cubicBezTo>
                    <a:pt x="282" y="289"/>
                    <a:pt x="281" y="288"/>
                    <a:pt x="280" y="288"/>
                  </a:cubicBezTo>
                  <a:cubicBezTo>
                    <a:pt x="198" y="251"/>
                    <a:pt x="198" y="251"/>
                    <a:pt x="198" y="251"/>
                  </a:cubicBezTo>
                  <a:cubicBezTo>
                    <a:pt x="93" y="288"/>
                    <a:pt x="93" y="288"/>
                    <a:pt x="93" y="288"/>
                  </a:cubicBezTo>
                  <a:cubicBezTo>
                    <a:pt x="92" y="288"/>
                    <a:pt x="90" y="288"/>
                    <a:pt x="89" y="288"/>
                  </a:cubicBezTo>
                  <a:cubicBezTo>
                    <a:pt x="4" y="250"/>
                    <a:pt x="4" y="250"/>
                    <a:pt x="4" y="250"/>
                  </a:cubicBezTo>
                  <a:cubicBezTo>
                    <a:pt x="2" y="249"/>
                    <a:pt x="1" y="247"/>
                    <a:pt x="1" y="245"/>
                  </a:cubicBezTo>
                  <a:cubicBezTo>
                    <a:pt x="0" y="7"/>
                    <a:pt x="0" y="7"/>
                    <a:pt x="0" y="7"/>
                  </a:cubicBezTo>
                  <a:cubicBezTo>
                    <a:pt x="0" y="5"/>
                    <a:pt x="1" y="3"/>
                    <a:pt x="3" y="2"/>
                  </a:cubicBezTo>
                  <a:cubicBezTo>
                    <a:pt x="5" y="1"/>
                    <a:pt x="7" y="0"/>
                    <a:pt x="9" y="1"/>
                  </a:cubicBezTo>
                  <a:cubicBezTo>
                    <a:pt x="92" y="38"/>
                    <a:pt x="92" y="38"/>
                    <a:pt x="92" y="38"/>
                  </a:cubicBezTo>
                  <a:cubicBezTo>
                    <a:pt x="197" y="1"/>
                    <a:pt x="197" y="1"/>
                    <a:pt x="197" y="1"/>
                  </a:cubicBezTo>
                  <a:cubicBezTo>
                    <a:pt x="198" y="1"/>
                    <a:pt x="200" y="1"/>
                    <a:pt x="201" y="1"/>
                  </a:cubicBezTo>
                  <a:cubicBezTo>
                    <a:pt x="285" y="39"/>
                    <a:pt x="285" y="39"/>
                    <a:pt x="285" y="39"/>
                  </a:cubicBezTo>
                  <a:cubicBezTo>
                    <a:pt x="287" y="40"/>
                    <a:pt x="288" y="42"/>
                    <a:pt x="288" y="45"/>
                  </a:cubicBezTo>
                  <a:cubicBezTo>
                    <a:pt x="289" y="283"/>
                    <a:pt x="289" y="283"/>
                    <a:pt x="289" y="283"/>
                  </a:cubicBezTo>
                  <a:cubicBezTo>
                    <a:pt x="289" y="285"/>
                    <a:pt x="288" y="286"/>
                    <a:pt x="286" y="288"/>
                  </a:cubicBezTo>
                  <a:cubicBezTo>
                    <a:pt x="285" y="288"/>
                    <a:pt x="284" y="289"/>
                    <a:pt x="283" y="289"/>
                  </a:cubicBezTo>
                  <a:close/>
                  <a:moveTo>
                    <a:pt x="13" y="241"/>
                  </a:moveTo>
                  <a:cubicBezTo>
                    <a:pt x="91" y="276"/>
                    <a:pt x="91" y="276"/>
                    <a:pt x="91" y="276"/>
                  </a:cubicBezTo>
                  <a:cubicBezTo>
                    <a:pt x="197" y="239"/>
                    <a:pt x="197" y="239"/>
                    <a:pt x="197" y="239"/>
                  </a:cubicBezTo>
                  <a:cubicBezTo>
                    <a:pt x="198" y="238"/>
                    <a:pt x="200" y="239"/>
                    <a:pt x="201" y="239"/>
                  </a:cubicBezTo>
                  <a:cubicBezTo>
                    <a:pt x="277" y="273"/>
                    <a:pt x="277" y="273"/>
                    <a:pt x="277" y="273"/>
                  </a:cubicBezTo>
                  <a:cubicBezTo>
                    <a:pt x="276" y="49"/>
                    <a:pt x="276" y="49"/>
                    <a:pt x="276" y="49"/>
                  </a:cubicBezTo>
                  <a:cubicBezTo>
                    <a:pt x="198" y="13"/>
                    <a:pt x="198" y="13"/>
                    <a:pt x="198" y="13"/>
                  </a:cubicBezTo>
                  <a:cubicBezTo>
                    <a:pt x="93" y="50"/>
                    <a:pt x="93" y="50"/>
                    <a:pt x="93" y="50"/>
                  </a:cubicBezTo>
                  <a:cubicBezTo>
                    <a:pt x="92" y="51"/>
                    <a:pt x="90" y="51"/>
                    <a:pt x="89" y="50"/>
                  </a:cubicBezTo>
                  <a:cubicBezTo>
                    <a:pt x="12" y="16"/>
                    <a:pt x="12" y="16"/>
                    <a:pt x="12" y="16"/>
                  </a:cubicBezTo>
                  <a:lnTo>
                    <a:pt x="13" y="2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6" name="Freeform 65">
              <a:extLst>
                <a:ext uri="{FF2B5EF4-FFF2-40B4-BE49-F238E27FC236}">
                  <a16:creationId xmlns:a16="http://schemas.microsoft.com/office/drawing/2014/main" id="{1F29D62D-E60B-FA5C-6FF3-33032E2B8E0D}"/>
                </a:ext>
              </a:extLst>
            </p:cNvPr>
            <p:cNvSpPr>
              <a:spLocks noEditPoints="1"/>
            </p:cNvSpPr>
            <p:nvPr/>
          </p:nvSpPr>
          <p:spPr bwMode="auto">
            <a:xfrm>
              <a:off x="5544" y="482"/>
              <a:ext cx="355" cy="339"/>
            </a:xfrm>
            <a:custGeom>
              <a:avLst/>
              <a:gdLst>
                <a:gd name="T0" fmla="*/ 67 w 240"/>
                <a:gd name="T1" fmla="*/ 229 h 229"/>
                <a:gd name="T2" fmla="*/ 65 w 240"/>
                <a:gd name="T3" fmla="*/ 228 h 229"/>
                <a:gd name="T4" fmla="*/ 4 w 240"/>
                <a:gd name="T5" fmla="*/ 204 h 229"/>
                <a:gd name="T6" fmla="*/ 0 w 240"/>
                <a:gd name="T7" fmla="*/ 199 h 229"/>
                <a:gd name="T8" fmla="*/ 0 w 240"/>
                <a:gd name="T9" fmla="*/ 18 h 229"/>
                <a:gd name="T10" fmla="*/ 3 w 240"/>
                <a:gd name="T11" fmla="*/ 13 h 229"/>
                <a:gd name="T12" fmla="*/ 9 w 240"/>
                <a:gd name="T13" fmla="*/ 12 h 229"/>
                <a:gd name="T14" fmla="*/ 67 w 240"/>
                <a:gd name="T15" fmla="*/ 36 h 229"/>
                <a:gd name="T16" fmla="*/ 173 w 240"/>
                <a:gd name="T17" fmla="*/ 1 h 229"/>
                <a:gd name="T18" fmla="*/ 177 w 240"/>
                <a:gd name="T19" fmla="*/ 1 h 229"/>
                <a:gd name="T20" fmla="*/ 237 w 240"/>
                <a:gd name="T21" fmla="*/ 30 h 229"/>
                <a:gd name="T22" fmla="*/ 240 w 240"/>
                <a:gd name="T23" fmla="*/ 36 h 229"/>
                <a:gd name="T24" fmla="*/ 240 w 240"/>
                <a:gd name="T25" fmla="*/ 210 h 229"/>
                <a:gd name="T26" fmla="*/ 238 w 240"/>
                <a:gd name="T27" fmla="*/ 215 h 229"/>
                <a:gd name="T28" fmla="*/ 232 w 240"/>
                <a:gd name="T29" fmla="*/ 216 h 229"/>
                <a:gd name="T30" fmla="*/ 174 w 240"/>
                <a:gd name="T31" fmla="*/ 193 h 229"/>
                <a:gd name="T32" fmla="*/ 69 w 240"/>
                <a:gd name="T33" fmla="*/ 228 h 229"/>
                <a:gd name="T34" fmla="*/ 67 w 240"/>
                <a:gd name="T35" fmla="*/ 229 h 229"/>
                <a:gd name="T36" fmla="*/ 12 w 240"/>
                <a:gd name="T37" fmla="*/ 195 h 229"/>
                <a:gd name="T38" fmla="*/ 67 w 240"/>
                <a:gd name="T39" fmla="*/ 216 h 229"/>
                <a:gd name="T40" fmla="*/ 173 w 240"/>
                <a:gd name="T41" fmla="*/ 181 h 229"/>
                <a:gd name="T42" fmla="*/ 177 w 240"/>
                <a:gd name="T43" fmla="*/ 181 h 229"/>
                <a:gd name="T44" fmla="*/ 228 w 240"/>
                <a:gd name="T45" fmla="*/ 201 h 229"/>
                <a:gd name="T46" fmla="*/ 228 w 240"/>
                <a:gd name="T47" fmla="*/ 39 h 229"/>
                <a:gd name="T48" fmla="*/ 174 w 240"/>
                <a:gd name="T49" fmla="*/ 13 h 229"/>
                <a:gd name="T50" fmla="*/ 69 w 240"/>
                <a:gd name="T51" fmla="*/ 48 h 229"/>
                <a:gd name="T52" fmla="*/ 65 w 240"/>
                <a:gd name="T53" fmla="*/ 48 h 229"/>
                <a:gd name="T54" fmla="*/ 12 w 240"/>
                <a:gd name="T55" fmla="*/ 27 h 229"/>
                <a:gd name="T56" fmla="*/ 12 w 240"/>
                <a:gd name="T57" fmla="*/ 195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0" h="229">
                  <a:moveTo>
                    <a:pt x="67" y="229"/>
                  </a:moveTo>
                  <a:cubicBezTo>
                    <a:pt x="66" y="229"/>
                    <a:pt x="66" y="228"/>
                    <a:pt x="65" y="228"/>
                  </a:cubicBezTo>
                  <a:cubicBezTo>
                    <a:pt x="4" y="204"/>
                    <a:pt x="4" y="204"/>
                    <a:pt x="4" y="204"/>
                  </a:cubicBezTo>
                  <a:cubicBezTo>
                    <a:pt x="2" y="203"/>
                    <a:pt x="0" y="201"/>
                    <a:pt x="0" y="199"/>
                  </a:cubicBezTo>
                  <a:cubicBezTo>
                    <a:pt x="0" y="18"/>
                    <a:pt x="0" y="18"/>
                    <a:pt x="0" y="18"/>
                  </a:cubicBezTo>
                  <a:cubicBezTo>
                    <a:pt x="0" y="16"/>
                    <a:pt x="1" y="14"/>
                    <a:pt x="3" y="13"/>
                  </a:cubicBezTo>
                  <a:cubicBezTo>
                    <a:pt x="5" y="12"/>
                    <a:pt x="7" y="12"/>
                    <a:pt x="9" y="12"/>
                  </a:cubicBezTo>
                  <a:cubicBezTo>
                    <a:pt x="67" y="36"/>
                    <a:pt x="67" y="36"/>
                    <a:pt x="67" y="36"/>
                  </a:cubicBezTo>
                  <a:cubicBezTo>
                    <a:pt x="173" y="1"/>
                    <a:pt x="173" y="1"/>
                    <a:pt x="173" y="1"/>
                  </a:cubicBezTo>
                  <a:cubicBezTo>
                    <a:pt x="174" y="0"/>
                    <a:pt x="176" y="0"/>
                    <a:pt x="177" y="1"/>
                  </a:cubicBezTo>
                  <a:cubicBezTo>
                    <a:pt x="237" y="30"/>
                    <a:pt x="237" y="30"/>
                    <a:pt x="237" y="30"/>
                  </a:cubicBezTo>
                  <a:cubicBezTo>
                    <a:pt x="239" y="31"/>
                    <a:pt x="240" y="33"/>
                    <a:pt x="240" y="36"/>
                  </a:cubicBezTo>
                  <a:cubicBezTo>
                    <a:pt x="240" y="210"/>
                    <a:pt x="240" y="210"/>
                    <a:pt x="240" y="210"/>
                  </a:cubicBezTo>
                  <a:cubicBezTo>
                    <a:pt x="240" y="212"/>
                    <a:pt x="239" y="214"/>
                    <a:pt x="238" y="215"/>
                  </a:cubicBezTo>
                  <a:cubicBezTo>
                    <a:pt x="236" y="216"/>
                    <a:pt x="234" y="216"/>
                    <a:pt x="232" y="216"/>
                  </a:cubicBezTo>
                  <a:cubicBezTo>
                    <a:pt x="174" y="193"/>
                    <a:pt x="174" y="193"/>
                    <a:pt x="174" y="193"/>
                  </a:cubicBezTo>
                  <a:cubicBezTo>
                    <a:pt x="69" y="228"/>
                    <a:pt x="69" y="228"/>
                    <a:pt x="69" y="228"/>
                  </a:cubicBezTo>
                  <a:cubicBezTo>
                    <a:pt x="68" y="229"/>
                    <a:pt x="68" y="229"/>
                    <a:pt x="67" y="229"/>
                  </a:cubicBezTo>
                  <a:close/>
                  <a:moveTo>
                    <a:pt x="12" y="195"/>
                  </a:moveTo>
                  <a:cubicBezTo>
                    <a:pt x="67" y="216"/>
                    <a:pt x="67" y="216"/>
                    <a:pt x="67" y="216"/>
                  </a:cubicBezTo>
                  <a:cubicBezTo>
                    <a:pt x="173" y="181"/>
                    <a:pt x="173" y="181"/>
                    <a:pt x="173" y="181"/>
                  </a:cubicBezTo>
                  <a:cubicBezTo>
                    <a:pt x="174" y="180"/>
                    <a:pt x="176" y="180"/>
                    <a:pt x="177" y="181"/>
                  </a:cubicBezTo>
                  <a:cubicBezTo>
                    <a:pt x="228" y="201"/>
                    <a:pt x="228" y="201"/>
                    <a:pt x="228" y="201"/>
                  </a:cubicBezTo>
                  <a:cubicBezTo>
                    <a:pt x="228" y="39"/>
                    <a:pt x="228" y="39"/>
                    <a:pt x="228" y="39"/>
                  </a:cubicBezTo>
                  <a:cubicBezTo>
                    <a:pt x="174" y="13"/>
                    <a:pt x="174" y="13"/>
                    <a:pt x="174" y="13"/>
                  </a:cubicBezTo>
                  <a:cubicBezTo>
                    <a:pt x="69" y="48"/>
                    <a:pt x="69" y="48"/>
                    <a:pt x="69" y="48"/>
                  </a:cubicBezTo>
                  <a:cubicBezTo>
                    <a:pt x="68" y="49"/>
                    <a:pt x="66" y="49"/>
                    <a:pt x="65" y="48"/>
                  </a:cubicBezTo>
                  <a:cubicBezTo>
                    <a:pt x="12" y="27"/>
                    <a:pt x="12" y="27"/>
                    <a:pt x="12" y="27"/>
                  </a:cubicBezTo>
                  <a:lnTo>
                    <a:pt x="12" y="1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7" name="Freeform 66">
              <a:extLst>
                <a:ext uri="{FF2B5EF4-FFF2-40B4-BE49-F238E27FC236}">
                  <a16:creationId xmlns:a16="http://schemas.microsoft.com/office/drawing/2014/main" id="{74448C4F-4EE3-D41B-0841-6784F79E0B04}"/>
                </a:ext>
              </a:extLst>
            </p:cNvPr>
            <p:cNvSpPr>
              <a:spLocks/>
            </p:cNvSpPr>
            <p:nvPr/>
          </p:nvSpPr>
          <p:spPr bwMode="auto">
            <a:xfrm>
              <a:off x="5757" y="495"/>
              <a:ext cx="17" cy="111"/>
            </a:xfrm>
            <a:custGeom>
              <a:avLst/>
              <a:gdLst>
                <a:gd name="T0" fmla="*/ 6 w 12"/>
                <a:gd name="T1" fmla="*/ 75 h 75"/>
                <a:gd name="T2" fmla="*/ 0 w 12"/>
                <a:gd name="T3" fmla="*/ 69 h 75"/>
                <a:gd name="T4" fmla="*/ 0 w 12"/>
                <a:gd name="T5" fmla="*/ 6 h 75"/>
                <a:gd name="T6" fmla="*/ 6 w 12"/>
                <a:gd name="T7" fmla="*/ 0 h 75"/>
                <a:gd name="T8" fmla="*/ 12 w 12"/>
                <a:gd name="T9" fmla="*/ 6 h 75"/>
                <a:gd name="T10" fmla="*/ 12 w 12"/>
                <a:gd name="T11" fmla="*/ 69 h 75"/>
                <a:gd name="T12" fmla="*/ 6 w 12"/>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12" h="75">
                  <a:moveTo>
                    <a:pt x="6" y="75"/>
                  </a:moveTo>
                  <a:cubicBezTo>
                    <a:pt x="3" y="75"/>
                    <a:pt x="0" y="73"/>
                    <a:pt x="0" y="69"/>
                  </a:cubicBezTo>
                  <a:cubicBezTo>
                    <a:pt x="0" y="6"/>
                    <a:pt x="0" y="6"/>
                    <a:pt x="0" y="6"/>
                  </a:cubicBezTo>
                  <a:cubicBezTo>
                    <a:pt x="0" y="2"/>
                    <a:pt x="3" y="0"/>
                    <a:pt x="6" y="0"/>
                  </a:cubicBezTo>
                  <a:cubicBezTo>
                    <a:pt x="10" y="0"/>
                    <a:pt x="12" y="2"/>
                    <a:pt x="12" y="6"/>
                  </a:cubicBezTo>
                  <a:cubicBezTo>
                    <a:pt x="12" y="69"/>
                    <a:pt x="12" y="69"/>
                    <a:pt x="12" y="69"/>
                  </a:cubicBezTo>
                  <a:cubicBezTo>
                    <a:pt x="12" y="73"/>
                    <a:pt x="10" y="75"/>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8" name="Freeform 67">
              <a:extLst>
                <a:ext uri="{FF2B5EF4-FFF2-40B4-BE49-F238E27FC236}">
                  <a16:creationId xmlns:a16="http://schemas.microsoft.com/office/drawing/2014/main" id="{01511620-C382-7C72-4274-72783AE1F0A0}"/>
                </a:ext>
              </a:extLst>
            </p:cNvPr>
            <p:cNvSpPr>
              <a:spLocks/>
            </p:cNvSpPr>
            <p:nvPr/>
          </p:nvSpPr>
          <p:spPr bwMode="auto">
            <a:xfrm>
              <a:off x="5544" y="683"/>
              <a:ext cx="177" cy="114"/>
            </a:xfrm>
            <a:custGeom>
              <a:avLst/>
              <a:gdLst>
                <a:gd name="T0" fmla="*/ 114 w 120"/>
                <a:gd name="T1" fmla="*/ 77 h 77"/>
                <a:gd name="T2" fmla="*/ 108 w 120"/>
                <a:gd name="T3" fmla="*/ 71 h 77"/>
                <a:gd name="T4" fmla="*/ 108 w 120"/>
                <a:gd name="T5" fmla="*/ 22 h 77"/>
                <a:gd name="T6" fmla="*/ 70 w 120"/>
                <a:gd name="T7" fmla="*/ 35 h 77"/>
                <a:gd name="T8" fmla="*/ 66 w 120"/>
                <a:gd name="T9" fmla="*/ 35 h 77"/>
                <a:gd name="T10" fmla="*/ 4 w 120"/>
                <a:gd name="T11" fmla="*/ 12 h 77"/>
                <a:gd name="T12" fmla="*/ 1 w 120"/>
                <a:gd name="T13" fmla="*/ 5 h 77"/>
                <a:gd name="T14" fmla="*/ 8 w 120"/>
                <a:gd name="T15" fmla="*/ 1 h 77"/>
                <a:gd name="T16" fmla="*/ 68 w 120"/>
                <a:gd name="T17" fmla="*/ 23 h 77"/>
                <a:gd name="T18" fmla="*/ 112 w 120"/>
                <a:gd name="T19" fmla="*/ 8 h 77"/>
                <a:gd name="T20" fmla="*/ 118 w 120"/>
                <a:gd name="T21" fmla="*/ 9 h 77"/>
                <a:gd name="T22" fmla="*/ 120 w 120"/>
                <a:gd name="T23" fmla="*/ 14 h 77"/>
                <a:gd name="T24" fmla="*/ 120 w 120"/>
                <a:gd name="T25" fmla="*/ 71 h 77"/>
                <a:gd name="T26" fmla="*/ 114 w 120"/>
                <a:gd name="T2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77">
                  <a:moveTo>
                    <a:pt x="114" y="77"/>
                  </a:moveTo>
                  <a:cubicBezTo>
                    <a:pt x="111" y="77"/>
                    <a:pt x="108" y="74"/>
                    <a:pt x="108" y="71"/>
                  </a:cubicBezTo>
                  <a:cubicBezTo>
                    <a:pt x="108" y="22"/>
                    <a:pt x="108" y="22"/>
                    <a:pt x="108" y="22"/>
                  </a:cubicBezTo>
                  <a:cubicBezTo>
                    <a:pt x="70" y="35"/>
                    <a:pt x="70" y="35"/>
                    <a:pt x="70" y="35"/>
                  </a:cubicBezTo>
                  <a:cubicBezTo>
                    <a:pt x="69" y="35"/>
                    <a:pt x="67" y="35"/>
                    <a:pt x="66" y="35"/>
                  </a:cubicBezTo>
                  <a:cubicBezTo>
                    <a:pt x="4" y="12"/>
                    <a:pt x="4" y="12"/>
                    <a:pt x="4" y="12"/>
                  </a:cubicBezTo>
                  <a:cubicBezTo>
                    <a:pt x="1" y="11"/>
                    <a:pt x="0" y="8"/>
                    <a:pt x="1" y="5"/>
                  </a:cubicBezTo>
                  <a:cubicBezTo>
                    <a:pt x="2" y="2"/>
                    <a:pt x="5" y="0"/>
                    <a:pt x="8" y="1"/>
                  </a:cubicBezTo>
                  <a:cubicBezTo>
                    <a:pt x="68" y="23"/>
                    <a:pt x="68" y="23"/>
                    <a:pt x="68" y="23"/>
                  </a:cubicBezTo>
                  <a:cubicBezTo>
                    <a:pt x="112" y="8"/>
                    <a:pt x="112" y="8"/>
                    <a:pt x="112" y="8"/>
                  </a:cubicBezTo>
                  <a:cubicBezTo>
                    <a:pt x="114" y="7"/>
                    <a:pt x="116" y="8"/>
                    <a:pt x="118" y="9"/>
                  </a:cubicBezTo>
                  <a:cubicBezTo>
                    <a:pt x="119" y="10"/>
                    <a:pt x="120" y="12"/>
                    <a:pt x="120" y="14"/>
                  </a:cubicBezTo>
                  <a:cubicBezTo>
                    <a:pt x="120" y="71"/>
                    <a:pt x="120" y="71"/>
                    <a:pt x="120" y="71"/>
                  </a:cubicBezTo>
                  <a:cubicBezTo>
                    <a:pt x="120" y="74"/>
                    <a:pt x="118" y="77"/>
                    <a:pt x="114"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9" name="Freeform 68">
              <a:extLst>
                <a:ext uri="{FF2B5EF4-FFF2-40B4-BE49-F238E27FC236}">
                  <a16:creationId xmlns:a16="http://schemas.microsoft.com/office/drawing/2014/main" id="{CEA4E123-5823-E154-CD67-2CF575F22670}"/>
                </a:ext>
              </a:extLst>
            </p:cNvPr>
            <p:cNvSpPr>
              <a:spLocks/>
            </p:cNvSpPr>
            <p:nvPr/>
          </p:nvSpPr>
          <p:spPr bwMode="auto">
            <a:xfrm>
              <a:off x="5757" y="661"/>
              <a:ext cx="143" cy="118"/>
            </a:xfrm>
            <a:custGeom>
              <a:avLst/>
              <a:gdLst>
                <a:gd name="T0" fmla="*/ 6 w 97"/>
                <a:gd name="T1" fmla="*/ 80 h 80"/>
                <a:gd name="T2" fmla="*/ 0 w 97"/>
                <a:gd name="T3" fmla="*/ 74 h 80"/>
                <a:gd name="T4" fmla="*/ 0 w 97"/>
                <a:gd name="T5" fmla="*/ 17 h 80"/>
                <a:gd name="T6" fmla="*/ 4 w 97"/>
                <a:gd name="T7" fmla="*/ 12 h 80"/>
                <a:gd name="T8" fmla="*/ 27 w 97"/>
                <a:gd name="T9" fmla="*/ 1 h 80"/>
                <a:gd name="T10" fmla="*/ 31 w 97"/>
                <a:gd name="T11" fmla="*/ 1 h 80"/>
                <a:gd name="T12" fmla="*/ 92 w 97"/>
                <a:gd name="T13" fmla="*/ 24 h 80"/>
                <a:gd name="T14" fmla="*/ 96 w 97"/>
                <a:gd name="T15" fmla="*/ 32 h 80"/>
                <a:gd name="T16" fmla="*/ 88 w 97"/>
                <a:gd name="T17" fmla="*/ 35 h 80"/>
                <a:gd name="T18" fmla="*/ 30 w 97"/>
                <a:gd name="T19" fmla="*/ 13 h 80"/>
                <a:gd name="T20" fmla="*/ 12 w 97"/>
                <a:gd name="T21" fmla="*/ 21 h 80"/>
                <a:gd name="T22" fmla="*/ 12 w 97"/>
                <a:gd name="T23" fmla="*/ 74 h 80"/>
                <a:gd name="T24" fmla="*/ 6 w 97"/>
                <a:gd name="T2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7" h="80">
                  <a:moveTo>
                    <a:pt x="6" y="80"/>
                  </a:moveTo>
                  <a:cubicBezTo>
                    <a:pt x="3" y="80"/>
                    <a:pt x="0" y="77"/>
                    <a:pt x="0" y="74"/>
                  </a:cubicBezTo>
                  <a:cubicBezTo>
                    <a:pt x="0" y="17"/>
                    <a:pt x="0" y="17"/>
                    <a:pt x="0" y="17"/>
                  </a:cubicBezTo>
                  <a:cubicBezTo>
                    <a:pt x="0" y="15"/>
                    <a:pt x="2" y="13"/>
                    <a:pt x="4" y="12"/>
                  </a:cubicBezTo>
                  <a:cubicBezTo>
                    <a:pt x="27" y="1"/>
                    <a:pt x="27" y="1"/>
                    <a:pt x="27" y="1"/>
                  </a:cubicBezTo>
                  <a:cubicBezTo>
                    <a:pt x="28" y="0"/>
                    <a:pt x="30" y="0"/>
                    <a:pt x="31" y="1"/>
                  </a:cubicBezTo>
                  <a:cubicBezTo>
                    <a:pt x="92" y="24"/>
                    <a:pt x="92" y="24"/>
                    <a:pt x="92" y="24"/>
                  </a:cubicBezTo>
                  <a:cubicBezTo>
                    <a:pt x="96" y="25"/>
                    <a:pt x="97" y="29"/>
                    <a:pt x="96" y="32"/>
                  </a:cubicBezTo>
                  <a:cubicBezTo>
                    <a:pt x="95" y="35"/>
                    <a:pt x="91" y="37"/>
                    <a:pt x="88" y="35"/>
                  </a:cubicBezTo>
                  <a:cubicBezTo>
                    <a:pt x="30" y="13"/>
                    <a:pt x="30" y="13"/>
                    <a:pt x="30" y="13"/>
                  </a:cubicBezTo>
                  <a:cubicBezTo>
                    <a:pt x="12" y="21"/>
                    <a:pt x="12" y="21"/>
                    <a:pt x="12" y="21"/>
                  </a:cubicBezTo>
                  <a:cubicBezTo>
                    <a:pt x="12" y="74"/>
                    <a:pt x="12" y="74"/>
                    <a:pt x="12" y="74"/>
                  </a:cubicBezTo>
                  <a:cubicBezTo>
                    <a:pt x="12" y="77"/>
                    <a:pt x="10" y="80"/>
                    <a:pt x="6"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0" name="Freeform 69">
              <a:extLst>
                <a:ext uri="{FF2B5EF4-FFF2-40B4-BE49-F238E27FC236}">
                  <a16:creationId xmlns:a16="http://schemas.microsoft.com/office/drawing/2014/main" id="{CDD03925-2AA1-0D3B-1F98-F01C897E599B}"/>
                </a:ext>
              </a:extLst>
            </p:cNvPr>
            <p:cNvSpPr>
              <a:spLocks/>
            </p:cNvSpPr>
            <p:nvPr/>
          </p:nvSpPr>
          <p:spPr bwMode="auto">
            <a:xfrm>
              <a:off x="5544" y="569"/>
              <a:ext cx="179" cy="55"/>
            </a:xfrm>
            <a:custGeom>
              <a:avLst/>
              <a:gdLst>
                <a:gd name="T0" fmla="*/ 66 w 121"/>
                <a:gd name="T1" fmla="*/ 37 h 37"/>
                <a:gd name="T2" fmla="*/ 64 w 121"/>
                <a:gd name="T3" fmla="*/ 36 h 37"/>
                <a:gd name="T4" fmla="*/ 4 w 121"/>
                <a:gd name="T5" fmla="*/ 12 h 37"/>
                <a:gd name="T6" fmla="*/ 1 w 121"/>
                <a:gd name="T7" fmla="*/ 5 h 37"/>
                <a:gd name="T8" fmla="*/ 9 w 121"/>
                <a:gd name="T9" fmla="*/ 1 h 37"/>
                <a:gd name="T10" fmla="*/ 67 w 121"/>
                <a:gd name="T11" fmla="*/ 25 h 37"/>
                <a:gd name="T12" fmla="*/ 112 w 121"/>
                <a:gd name="T13" fmla="*/ 13 h 37"/>
                <a:gd name="T14" fmla="*/ 120 w 121"/>
                <a:gd name="T15" fmla="*/ 17 h 37"/>
                <a:gd name="T16" fmla="*/ 115 w 121"/>
                <a:gd name="T17" fmla="*/ 25 h 37"/>
                <a:gd name="T18" fmla="*/ 68 w 121"/>
                <a:gd name="T19" fmla="*/ 37 h 37"/>
                <a:gd name="T20" fmla="*/ 66 w 121"/>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 h="37">
                  <a:moveTo>
                    <a:pt x="66" y="37"/>
                  </a:moveTo>
                  <a:cubicBezTo>
                    <a:pt x="66" y="37"/>
                    <a:pt x="65" y="37"/>
                    <a:pt x="64" y="36"/>
                  </a:cubicBezTo>
                  <a:cubicBezTo>
                    <a:pt x="4" y="12"/>
                    <a:pt x="4" y="12"/>
                    <a:pt x="4" y="12"/>
                  </a:cubicBezTo>
                  <a:cubicBezTo>
                    <a:pt x="1" y="11"/>
                    <a:pt x="0" y="8"/>
                    <a:pt x="1" y="5"/>
                  </a:cubicBezTo>
                  <a:cubicBezTo>
                    <a:pt x="2" y="2"/>
                    <a:pt x="5" y="0"/>
                    <a:pt x="9" y="1"/>
                  </a:cubicBezTo>
                  <a:cubicBezTo>
                    <a:pt x="67" y="25"/>
                    <a:pt x="67" y="25"/>
                    <a:pt x="67" y="25"/>
                  </a:cubicBezTo>
                  <a:cubicBezTo>
                    <a:pt x="112" y="13"/>
                    <a:pt x="112" y="13"/>
                    <a:pt x="112" y="13"/>
                  </a:cubicBezTo>
                  <a:cubicBezTo>
                    <a:pt x="116" y="12"/>
                    <a:pt x="119" y="14"/>
                    <a:pt x="120" y="17"/>
                  </a:cubicBezTo>
                  <a:cubicBezTo>
                    <a:pt x="121" y="21"/>
                    <a:pt x="119" y="24"/>
                    <a:pt x="115" y="25"/>
                  </a:cubicBezTo>
                  <a:cubicBezTo>
                    <a:pt x="68" y="37"/>
                    <a:pt x="68" y="37"/>
                    <a:pt x="68" y="37"/>
                  </a:cubicBezTo>
                  <a:cubicBezTo>
                    <a:pt x="67" y="37"/>
                    <a:pt x="67" y="37"/>
                    <a:pt x="6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1" name="Freeform 70">
              <a:extLst>
                <a:ext uri="{FF2B5EF4-FFF2-40B4-BE49-F238E27FC236}">
                  <a16:creationId xmlns:a16="http://schemas.microsoft.com/office/drawing/2014/main" id="{3BDB85A4-90DA-7BED-207E-F223BBB03CC7}"/>
                </a:ext>
              </a:extLst>
            </p:cNvPr>
            <p:cNvSpPr>
              <a:spLocks/>
            </p:cNvSpPr>
            <p:nvPr/>
          </p:nvSpPr>
          <p:spPr bwMode="auto">
            <a:xfrm>
              <a:off x="5579" y="553"/>
              <a:ext cx="18" cy="49"/>
            </a:xfrm>
            <a:custGeom>
              <a:avLst/>
              <a:gdLst>
                <a:gd name="T0" fmla="*/ 6 w 12"/>
                <a:gd name="T1" fmla="*/ 33 h 33"/>
                <a:gd name="T2" fmla="*/ 0 w 12"/>
                <a:gd name="T3" fmla="*/ 27 h 33"/>
                <a:gd name="T4" fmla="*/ 0 w 12"/>
                <a:gd name="T5" fmla="*/ 6 h 33"/>
                <a:gd name="T6" fmla="*/ 6 w 12"/>
                <a:gd name="T7" fmla="*/ 0 h 33"/>
                <a:gd name="T8" fmla="*/ 12 w 12"/>
                <a:gd name="T9" fmla="*/ 6 h 33"/>
                <a:gd name="T10" fmla="*/ 12 w 12"/>
                <a:gd name="T11" fmla="*/ 27 h 33"/>
                <a:gd name="T12" fmla="*/ 6 w 1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 h="33">
                  <a:moveTo>
                    <a:pt x="6" y="33"/>
                  </a:moveTo>
                  <a:cubicBezTo>
                    <a:pt x="3" y="33"/>
                    <a:pt x="0" y="31"/>
                    <a:pt x="0" y="27"/>
                  </a:cubicBezTo>
                  <a:cubicBezTo>
                    <a:pt x="0" y="6"/>
                    <a:pt x="0" y="6"/>
                    <a:pt x="0" y="6"/>
                  </a:cubicBezTo>
                  <a:cubicBezTo>
                    <a:pt x="0" y="3"/>
                    <a:pt x="3" y="0"/>
                    <a:pt x="6" y="0"/>
                  </a:cubicBezTo>
                  <a:cubicBezTo>
                    <a:pt x="10" y="0"/>
                    <a:pt x="12" y="3"/>
                    <a:pt x="12" y="6"/>
                  </a:cubicBezTo>
                  <a:cubicBezTo>
                    <a:pt x="12" y="27"/>
                    <a:pt x="12" y="27"/>
                    <a:pt x="12" y="27"/>
                  </a:cubicBezTo>
                  <a:cubicBezTo>
                    <a:pt x="12" y="31"/>
                    <a:pt x="10" y="33"/>
                    <a:pt x="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 name="Freeform 71">
              <a:extLst>
                <a:ext uri="{FF2B5EF4-FFF2-40B4-BE49-F238E27FC236}">
                  <a16:creationId xmlns:a16="http://schemas.microsoft.com/office/drawing/2014/main" id="{228B00F8-16F9-2187-0F43-E777052F7EE8}"/>
                </a:ext>
              </a:extLst>
            </p:cNvPr>
            <p:cNvSpPr>
              <a:spLocks/>
            </p:cNvSpPr>
            <p:nvPr/>
          </p:nvSpPr>
          <p:spPr bwMode="auto">
            <a:xfrm>
              <a:off x="5650" y="571"/>
              <a:ext cx="18" cy="48"/>
            </a:xfrm>
            <a:custGeom>
              <a:avLst/>
              <a:gdLst>
                <a:gd name="T0" fmla="*/ 6 w 12"/>
                <a:gd name="T1" fmla="*/ 33 h 33"/>
                <a:gd name="T2" fmla="*/ 0 w 12"/>
                <a:gd name="T3" fmla="*/ 27 h 33"/>
                <a:gd name="T4" fmla="*/ 0 w 12"/>
                <a:gd name="T5" fmla="*/ 6 h 33"/>
                <a:gd name="T6" fmla="*/ 6 w 12"/>
                <a:gd name="T7" fmla="*/ 0 h 33"/>
                <a:gd name="T8" fmla="*/ 12 w 12"/>
                <a:gd name="T9" fmla="*/ 6 h 33"/>
                <a:gd name="T10" fmla="*/ 12 w 12"/>
                <a:gd name="T11" fmla="*/ 27 h 33"/>
                <a:gd name="T12" fmla="*/ 6 w 12"/>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2" h="33">
                  <a:moveTo>
                    <a:pt x="6" y="33"/>
                  </a:moveTo>
                  <a:cubicBezTo>
                    <a:pt x="3" y="33"/>
                    <a:pt x="0" y="30"/>
                    <a:pt x="0" y="27"/>
                  </a:cubicBezTo>
                  <a:cubicBezTo>
                    <a:pt x="0" y="6"/>
                    <a:pt x="0" y="6"/>
                    <a:pt x="0" y="6"/>
                  </a:cubicBezTo>
                  <a:cubicBezTo>
                    <a:pt x="0" y="3"/>
                    <a:pt x="3" y="0"/>
                    <a:pt x="6" y="0"/>
                  </a:cubicBezTo>
                  <a:cubicBezTo>
                    <a:pt x="10" y="0"/>
                    <a:pt x="12" y="3"/>
                    <a:pt x="12" y="6"/>
                  </a:cubicBezTo>
                  <a:cubicBezTo>
                    <a:pt x="12" y="27"/>
                    <a:pt x="12" y="27"/>
                    <a:pt x="12" y="27"/>
                  </a:cubicBezTo>
                  <a:cubicBezTo>
                    <a:pt x="12" y="30"/>
                    <a:pt x="10" y="33"/>
                    <a:pt x="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3" name="Freeform 72">
              <a:extLst>
                <a:ext uri="{FF2B5EF4-FFF2-40B4-BE49-F238E27FC236}">
                  <a16:creationId xmlns:a16="http://schemas.microsoft.com/office/drawing/2014/main" id="{79E55565-E2D6-CC7B-303D-33A8B8D02BE8}"/>
                </a:ext>
              </a:extLst>
            </p:cNvPr>
            <p:cNvSpPr>
              <a:spLocks/>
            </p:cNvSpPr>
            <p:nvPr/>
          </p:nvSpPr>
          <p:spPr bwMode="auto">
            <a:xfrm>
              <a:off x="5615" y="571"/>
              <a:ext cx="17" cy="46"/>
            </a:xfrm>
            <a:custGeom>
              <a:avLst/>
              <a:gdLst>
                <a:gd name="T0" fmla="*/ 6 w 12"/>
                <a:gd name="T1" fmla="*/ 31 h 31"/>
                <a:gd name="T2" fmla="*/ 0 w 12"/>
                <a:gd name="T3" fmla="*/ 25 h 31"/>
                <a:gd name="T4" fmla="*/ 0 w 12"/>
                <a:gd name="T5" fmla="*/ 6 h 31"/>
                <a:gd name="T6" fmla="*/ 6 w 12"/>
                <a:gd name="T7" fmla="*/ 0 h 31"/>
                <a:gd name="T8" fmla="*/ 12 w 12"/>
                <a:gd name="T9" fmla="*/ 6 h 31"/>
                <a:gd name="T10" fmla="*/ 12 w 12"/>
                <a:gd name="T11" fmla="*/ 25 h 31"/>
                <a:gd name="T12" fmla="*/ 6 w 12"/>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2" h="31">
                  <a:moveTo>
                    <a:pt x="6" y="31"/>
                  </a:moveTo>
                  <a:cubicBezTo>
                    <a:pt x="3" y="31"/>
                    <a:pt x="0" y="28"/>
                    <a:pt x="0" y="25"/>
                  </a:cubicBezTo>
                  <a:cubicBezTo>
                    <a:pt x="0" y="6"/>
                    <a:pt x="0" y="6"/>
                    <a:pt x="0" y="6"/>
                  </a:cubicBezTo>
                  <a:cubicBezTo>
                    <a:pt x="0" y="3"/>
                    <a:pt x="3" y="0"/>
                    <a:pt x="6" y="0"/>
                  </a:cubicBezTo>
                  <a:cubicBezTo>
                    <a:pt x="10" y="0"/>
                    <a:pt x="12" y="3"/>
                    <a:pt x="12" y="6"/>
                  </a:cubicBezTo>
                  <a:cubicBezTo>
                    <a:pt x="12" y="25"/>
                    <a:pt x="12" y="25"/>
                    <a:pt x="12" y="25"/>
                  </a:cubicBezTo>
                  <a:cubicBezTo>
                    <a:pt x="12" y="28"/>
                    <a:pt x="10" y="31"/>
                    <a:pt x="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14" name="Group 38">
            <a:extLst>
              <a:ext uri="{FF2B5EF4-FFF2-40B4-BE49-F238E27FC236}">
                <a16:creationId xmlns:a16="http://schemas.microsoft.com/office/drawing/2014/main" id="{66BE8C8B-D9DA-F30D-59D4-2DE5711C8F14}"/>
              </a:ext>
            </a:extLst>
          </p:cNvPr>
          <p:cNvGrpSpPr>
            <a:grpSpLocks noChangeAspect="1"/>
          </p:cNvGrpSpPr>
          <p:nvPr/>
        </p:nvGrpSpPr>
        <p:grpSpPr bwMode="auto">
          <a:xfrm>
            <a:off x="504918" y="3874509"/>
            <a:ext cx="469230" cy="481666"/>
            <a:chOff x="4482" y="439"/>
            <a:chExt cx="415" cy="426"/>
          </a:xfrm>
          <a:solidFill>
            <a:srgbClr val="0F9ED5"/>
          </a:solidFill>
        </p:grpSpPr>
        <p:sp>
          <p:nvSpPr>
            <p:cNvPr id="15" name="Freeform 39">
              <a:extLst>
                <a:ext uri="{FF2B5EF4-FFF2-40B4-BE49-F238E27FC236}">
                  <a16:creationId xmlns:a16="http://schemas.microsoft.com/office/drawing/2014/main" id="{9C8FD49F-03C8-3106-3CEE-58CBB384B1FE}"/>
                </a:ext>
              </a:extLst>
            </p:cNvPr>
            <p:cNvSpPr>
              <a:spLocks noEditPoints="1"/>
            </p:cNvSpPr>
            <p:nvPr/>
          </p:nvSpPr>
          <p:spPr bwMode="auto">
            <a:xfrm>
              <a:off x="4651" y="439"/>
              <a:ext cx="246" cy="249"/>
            </a:xfrm>
            <a:custGeom>
              <a:avLst/>
              <a:gdLst>
                <a:gd name="T0" fmla="*/ 66 w 166"/>
                <a:gd name="T1" fmla="*/ 168 h 168"/>
                <a:gd name="T2" fmla="*/ 60 w 166"/>
                <a:gd name="T3" fmla="*/ 146 h 168"/>
                <a:gd name="T4" fmla="*/ 27 w 166"/>
                <a:gd name="T5" fmla="*/ 143 h 168"/>
                <a:gd name="T6" fmla="*/ 1 w 166"/>
                <a:gd name="T7" fmla="*/ 110 h 168"/>
                <a:gd name="T8" fmla="*/ 3 w 166"/>
                <a:gd name="T9" fmla="*/ 102 h 168"/>
                <a:gd name="T10" fmla="*/ 18 w 166"/>
                <a:gd name="T11" fmla="*/ 74 h 168"/>
                <a:gd name="T12" fmla="*/ 1 w 166"/>
                <a:gd name="T13" fmla="*/ 62 h 168"/>
                <a:gd name="T14" fmla="*/ 20 w 166"/>
                <a:gd name="T15" fmla="*/ 26 h 168"/>
                <a:gd name="T16" fmla="*/ 42 w 166"/>
                <a:gd name="T17" fmla="*/ 32 h 168"/>
                <a:gd name="T18" fmla="*/ 60 w 166"/>
                <a:gd name="T19" fmla="*/ 6 h 168"/>
                <a:gd name="T20" fmla="*/ 102 w 166"/>
                <a:gd name="T21" fmla="*/ 0 h 168"/>
                <a:gd name="T22" fmla="*/ 108 w 166"/>
                <a:gd name="T23" fmla="*/ 23 h 168"/>
                <a:gd name="T24" fmla="*/ 139 w 166"/>
                <a:gd name="T25" fmla="*/ 24 h 168"/>
                <a:gd name="T26" fmla="*/ 147 w 166"/>
                <a:gd name="T27" fmla="*/ 26 h 168"/>
                <a:gd name="T28" fmla="*/ 165 w 166"/>
                <a:gd name="T29" fmla="*/ 62 h 168"/>
                <a:gd name="T30" fmla="*/ 148 w 166"/>
                <a:gd name="T31" fmla="*/ 74 h 168"/>
                <a:gd name="T32" fmla="*/ 163 w 166"/>
                <a:gd name="T33" fmla="*/ 102 h 168"/>
                <a:gd name="T34" fmla="*/ 165 w 166"/>
                <a:gd name="T35" fmla="*/ 110 h 168"/>
                <a:gd name="T36" fmla="*/ 143 w 166"/>
                <a:gd name="T37" fmla="*/ 144 h 168"/>
                <a:gd name="T38" fmla="*/ 125 w 166"/>
                <a:gd name="T39" fmla="*/ 135 h 168"/>
                <a:gd name="T40" fmla="*/ 108 w 166"/>
                <a:gd name="T41" fmla="*/ 162 h 168"/>
                <a:gd name="T42" fmla="*/ 72 w 166"/>
                <a:gd name="T43" fmla="*/ 156 h 168"/>
                <a:gd name="T44" fmla="*/ 96 w 166"/>
                <a:gd name="T45" fmla="*/ 141 h 168"/>
                <a:gd name="T46" fmla="*/ 120 w 166"/>
                <a:gd name="T47" fmla="*/ 123 h 168"/>
                <a:gd name="T48" fmla="*/ 139 w 166"/>
                <a:gd name="T49" fmla="*/ 130 h 168"/>
                <a:gd name="T50" fmla="*/ 139 w 166"/>
                <a:gd name="T51" fmla="*/ 102 h 168"/>
                <a:gd name="T52" fmla="*/ 136 w 166"/>
                <a:gd name="T53" fmla="*/ 72 h 168"/>
                <a:gd name="T54" fmla="*/ 151 w 166"/>
                <a:gd name="T55" fmla="*/ 58 h 168"/>
                <a:gd name="T56" fmla="*/ 127 w 166"/>
                <a:gd name="T57" fmla="*/ 45 h 168"/>
                <a:gd name="T58" fmla="*/ 100 w 166"/>
                <a:gd name="T59" fmla="*/ 32 h 168"/>
                <a:gd name="T60" fmla="*/ 96 w 166"/>
                <a:gd name="T61" fmla="*/ 12 h 168"/>
                <a:gd name="T62" fmla="*/ 72 w 166"/>
                <a:gd name="T63" fmla="*/ 26 h 168"/>
                <a:gd name="T64" fmla="*/ 48 w 166"/>
                <a:gd name="T65" fmla="*/ 44 h 168"/>
                <a:gd name="T66" fmla="*/ 27 w 166"/>
                <a:gd name="T67" fmla="*/ 37 h 168"/>
                <a:gd name="T68" fmla="*/ 28 w 166"/>
                <a:gd name="T69" fmla="*/ 65 h 168"/>
                <a:gd name="T70" fmla="*/ 30 w 166"/>
                <a:gd name="T71" fmla="*/ 95 h 168"/>
                <a:gd name="T72" fmla="*/ 15 w 166"/>
                <a:gd name="T73" fmla="*/ 109 h 168"/>
                <a:gd name="T74" fmla="*/ 40 w 166"/>
                <a:gd name="T75" fmla="*/ 123 h 168"/>
                <a:gd name="T76" fmla="*/ 68 w 166"/>
                <a:gd name="T77" fmla="*/ 135 h 168"/>
                <a:gd name="T78" fmla="*/ 72 w 166"/>
                <a:gd name="T79" fmla="*/ 15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168">
                  <a:moveTo>
                    <a:pt x="102" y="168"/>
                  </a:moveTo>
                  <a:cubicBezTo>
                    <a:pt x="66" y="168"/>
                    <a:pt x="66" y="168"/>
                    <a:pt x="66" y="168"/>
                  </a:cubicBezTo>
                  <a:cubicBezTo>
                    <a:pt x="63" y="168"/>
                    <a:pt x="60" y="165"/>
                    <a:pt x="60" y="162"/>
                  </a:cubicBezTo>
                  <a:cubicBezTo>
                    <a:pt x="60" y="146"/>
                    <a:pt x="60" y="146"/>
                    <a:pt x="60" y="146"/>
                  </a:cubicBezTo>
                  <a:cubicBezTo>
                    <a:pt x="52" y="143"/>
                    <a:pt x="47" y="139"/>
                    <a:pt x="42" y="135"/>
                  </a:cubicBezTo>
                  <a:cubicBezTo>
                    <a:pt x="27" y="143"/>
                    <a:pt x="27" y="143"/>
                    <a:pt x="27" y="143"/>
                  </a:cubicBezTo>
                  <a:cubicBezTo>
                    <a:pt x="25" y="145"/>
                    <a:pt x="21" y="144"/>
                    <a:pt x="19" y="141"/>
                  </a:cubicBezTo>
                  <a:cubicBezTo>
                    <a:pt x="1" y="110"/>
                    <a:pt x="1" y="110"/>
                    <a:pt x="1" y="110"/>
                  </a:cubicBezTo>
                  <a:cubicBezTo>
                    <a:pt x="1" y="109"/>
                    <a:pt x="0" y="107"/>
                    <a:pt x="1" y="106"/>
                  </a:cubicBezTo>
                  <a:cubicBezTo>
                    <a:pt x="1" y="104"/>
                    <a:pt x="2" y="103"/>
                    <a:pt x="3" y="102"/>
                  </a:cubicBezTo>
                  <a:cubicBezTo>
                    <a:pt x="18" y="94"/>
                    <a:pt x="18" y="94"/>
                    <a:pt x="18" y="94"/>
                  </a:cubicBezTo>
                  <a:cubicBezTo>
                    <a:pt x="17" y="87"/>
                    <a:pt x="17" y="80"/>
                    <a:pt x="18" y="74"/>
                  </a:cubicBezTo>
                  <a:cubicBezTo>
                    <a:pt x="4" y="65"/>
                    <a:pt x="4" y="65"/>
                    <a:pt x="4" y="65"/>
                  </a:cubicBezTo>
                  <a:cubicBezTo>
                    <a:pt x="2" y="65"/>
                    <a:pt x="1" y="63"/>
                    <a:pt x="1" y="62"/>
                  </a:cubicBezTo>
                  <a:cubicBezTo>
                    <a:pt x="0" y="60"/>
                    <a:pt x="1" y="59"/>
                    <a:pt x="1" y="57"/>
                  </a:cubicBezTo>
                  <a:cubicBezTo>
                    <a:pt x="20" y="26"/>
                    <a:pt x="20" y="26"/>
                    <a:pt x="20" y="26"/>
                  </a:cubicBezTo>
                  <a:cubicBezTo>
                    <a:pt x="21" y="23"/>
                    <a:pt x="25" y="22"/>
                    <a:pt x="28" y="24"/>
                  </a:cubicBezTo>
                  <a:cubicBezTo>
                    <a:pt x="42" y="32"/>
                    <a:pt x="42" y="32"/>
                    <a:pt x="42" y="32"/>
                  </a:cubicBezTo>
                  <a:cubicBezTo>
                    <a:pt x="47" y="28"/>
                    <a:pt x="52" y="24"/>
                    <a:pt x="60" y="22"/>
                  </a:cubicBezTo>
                  <a:cubicBezTo>
                    <a:pt x="60" y="6"/>
                    <a:pt x="60" y="6"/>
                    <a:pt x="60" y="6"/>
                  </a:cubicBezTo>
                  <a:cubicBezTo>
                    <a:pt x="60" y="2"/>
                    <a:pt x="63" y="0"/>
                    <a:pt x="66" y="0"/>
                  </a:cubicBezTo>
                  <a:cubicBezTo>
                    <a:pt x="102" y="0"/>
                    <a:pt x="102" y="0"/>
                    <a:pt x="102" y="0"/>
                  </a:cubicBezTo>
                  <a:cubicBezTo>
                    <a:pt x="106" y="0"/>
                    <a:pt x="108" y="2"/>
                    <a:pt x="108" y="6"/>
                  </a:cubicBezTo>
                  <a:cubicBezTo>
                    <a:pt x="108" y="23"/>
                    <a:pt x="108" y="23"/>
                    <a:pt x="108" y="23"/>
                  </a:cubicBezTo>
                  <a:cubicBezTo>
                    <a:pt x="115" y="26"/>
                    <a:pt x="121" y="29"/>
                    <a:pt x="125" y="32"/>
                  </a:cubicBezTo>
                  <a:cubicBezTo>
                    <a:pt x="139" y="24"/>
                    <a:pt x="139" y="24"/>
                    <a:pt x="139" y="24"/>
                  </a:cubicBezTo>
                  <a:cubicBezTo>
                    <a:pt x="140" y="23"/>
                    <a:pt x="142" y="23"/>
                    <a:pt x="143" y="23"/>
                  </a:cubicBezTo>
                  <a:cubicBezTo>
                    <a:pt x="145" y="24"/>
                    <a:pt x="146" y="25"/>
                    <a:pt x="147" y="26"/>
                  </a:cubicBezTo>
                  <a:cubicBezTo>
                    <a:pt x="165" y="57"/>
                    <a:pt x="165" y="57"/>
                    <a:pt x="165" y="57"/>
                  </a:cubicBezTo>
                  <a:cubicBezTo>
                    <a:pt x="166" y="59"/>
                    <a:pt x="166" y="60"/>
                    <a:pt x="165" y="62"/>
                  </a:cubicBezTo>
                  <a:cubicBezTo>
                    <a:pt x="165" y="63"/>
                    <a:pt x="164" y="65"/>
                    <a:pt x="163" y="65"/>
                  </a:cubicBezTo>
                  <a:cubicBezTo>
                    <a:pt x="148" y="74"/>
                    <a:pt x="148" y="74"/>
                    <a:pt x="148" y="74"/>
                  </a:cubicBezTo>
                  <a:cubicBezTo>
                    <a:pt x="149" y="80"/>
                    <a:pt x="149" y="87"/>
                    <a:pt x="148" y="94"/>
                  </a:cubicBezTo>
                  <a:cubicBezTo>
                    <a:pt x="163" y="102"/>
                    <a:pt x="163" y="102"/>
                    <a:pt x="163" y="102"/>
                  </a:cubicBezTo>
                  <a:cubicBezTo>
                    <a:pt x="164" y="103"/>
                    <a:pt x="165" y="104"/>
                    <a:pt x="165" y="106"/>
                  </a:cubicBezTo>
                  <a:cubicBezTo>
                    <a:pt x="166" y="107"/>
                    <a:pt x="166" y="109"/>
                    <a:pt x="165" y="110"/>
                  </a:cubicBezTo>
                  <a:cubicBezTo>
                    <a:pt x="147" y="141"/>
                    <a:pt x="147" y="141"/>
                    <a:pt x="147" y="141"/>
                  </a:cubicBezTo>
                  <a:cubicBezTo>
                    <a:pt x="146" y="143"/>
                    <a:pt x="145" y="144"/>
                    <a:pt x="143" y="144"/>
                  </a:cubicBezTo>
                  <a:cubicBezTo>
                    <a:pt x="142" y="144"/>
                    <a:pt x="140" y="144"/>
                    <a:pt x="139" y="143"/>
                  </a:cubicBezTo>
                  <a:cubicBezTo>
                    <a:pt x="125" y="135"/>
                    <a:pt x="125" y="135"/>
                    <a:pt x="125" y="135"/>
                  </a:cubicBezTo>
                  <a:cubicBezTo>
                    <a:pt x="121" y="138"/>
                    <a:pt x="115" y="142"/>
                    <a:pt x="108" y="145"/>
                  </a:cubicBezTo>
                  <a:cubicBezTo>
                    <a:pt x="108" y="162"/>
                    <a:pt x="108" y="162"/>
                    <a:pt x="108" y="162"/>
                  </a:cubicBezTo>
                  <a:cubicBezTo>
                    <a:pt x="108" y="165"/>
                    <a:pt x="106" y="168"/>
                    <a:pt x="102" y="168"/>
                  </a:cubicBezTo>
                  <a:close/>
                  <a:moveTo>
                    <a:pt x="72" y="156"/>
                  </a:moveTo>
                  <a:cubicBezTo>
                    <a:pt x="96" y="156"/>
                    <a:pt x="96" y="156"/>
                    <a:pt x="96" y="156"/>
                  </a:cubicBezTo>
                  <a:cubicBezTo>
                    <a:pt x="96" y="141"/>
                    <a:pt x="96" y="141"/>
                    <a:pt x="96" y="141"/>
                  </a:cubicBezTo>
                  <a:cubicBezTo>
                    <a:pt x="96" y="139"/>
                    <a:pt x="98" y="136"/>
                    <a:pt x="100" y="135"/>
                  </a:cubicBezTo>
                  <a:cubicBezTo>
                    <a:pt x="109" y="131"/>
                    <a:pt x="116" y="127"/>
                    <a:pt x="120" y="123"/>
                  </a:cubicBezTo>
                  <a:cubicBezTo>
                    <a:pt x="122" y="122"/>
                    <a:pt x="125" y="121"/>
                    <a:pt x="127" y="123"/>
                  </a:cubicBezTo>
                  <a:cubicBezTo>
                    <a:pt x="139" y="130"/>
                    <a:pt x="139" y="130"/>
                    <a:pt x="139" y="130"/>
                  </a:cubicBezTo>
                  <a:cubicBezTo>
                    <a:pt x="151" y="109"/>
                    <a:pt x="151" y="109"/>
                    <a:pt x="151" y="109"/>
                  </a:cubicBezTo>
                  <a:cubicBezTo>
                    <a:pt x="139" y="102"/>
                    <a:pt x="139" y="102"/>
                    <a:pt x="139" y="102"/>
                  </a:cubicBezTo>
                  <a:cubicBezTo>
                    <a:pt x="136" y="101"/>
                    <a:pt x="135" y="98"/>
                    <a:pt x="136" y="95"/>
                  </a:cubicBezTo>
                  <a:cubicBezTo>
                    <a:pt x="137" y="87"/>
                    <a:pt x="137" y="80"/>
                    <a:pt x="136" y="72"/>
                  </a:cubicBezTo>
                  <a:cubicBezTo>
                    <a:pt x="135" y="69"/>
                    <a:pt x="136" y="67"/>
                    <a:pt x="139" y="65"/>
                  </a:cubicBezTo>
                  <a:cubicBezTo>
                    <a:pt x="151" y="58"/>
                    <a:pt x="151" y="58"/>
                    <a:pt x="151" y="58"/>
                  </a:cubicBezTo>
                  <a:cubicBezTo>
                    <a:pt x="139" y="37"/>
                    <a:pt x="139" y="37"/>
                    <a:pt x="139" y="37"/>
                  </a:cubicBezTo>
                  <a:cubicBezTo>
                    <a:pt x="127" y="45"/>
                    <a:pt x="127" y="45"/>
                    <a:pt x="127" y="45"/>
                  </a:cubicBezTo>
                  <a:cubicBezTo>
                    <a:pt x="125" y="46"/>
                    <a:pt x="122" y="46"/>
                    <a:pt x="120" y="44"/>
                  </a:cubicBezTo>
                  <a:cubicBezTo>
                    <a:pt x="116" y="40"/>
                    <a:pt x="109" y="36"/>
                    <a:pt x="100" y="32"/>
                  </a:cubicBezTo>
                  <a:cubicBezTo>
                    <a:pt x="98" y="31"/>
                    <a:pt x="96" y="29"/>
                    <a:pt x="96" y="26"/>
                  </a:cubicBezTo>
                  <a:cubicBezTo>
                    <a:pt x="96" y="12"/>
                    <a:pt x="96" y="12"/>
                    <a:pt x="96" y="12"/>
                  </a:cubicBezTo>
                  <a:cubicBezTo>
                    <a:pt x="72" y="12"/>
                    <a:pt x="72" y="12"/>
                    <a:pt x="72" y="12"/>
                  </a:cubicBezTo>
                  <a:cubicBezTo>
                    <a:pt x="72" y="26"/>
                    <a:pt x="72" y="26"/>
                    <a:pt x="72" y="26"/>
                  </a:cubicBezTo>
                  <a:cubicBezTo>
                    <a:pt x="72" y="29"/>
                    <a:pt x="71" y="32"/>
                    <a:pt x="68" y="32"/>
                  </a:cubicBezTo>
                  <a:cubicBezTo>
                    <a:pt x="57" y="35"/>
                    <a:pt x="54" y="38"/>
                    <a:pt x="48" y="44"/>
                  </a:cubicBezTo>
                  <a:cubicBezTo>
                    <a:pt x="46" y="45"/>
                    <a:pt x="43" y="46"/>
                    <a:pt x="40" y="45"/>
                  </a:cubicBezTo>
                  <a:cubicBezTo>
                    <a:pt x="27" y="37"/>
                    <a:pt x="27" y="37"/>
                    <a:pt x="27" y="37"/>
                  </a:cubicBezTo>
                  <a:cubicBezTo>
                    <a:pt x="15" y="58"/>
                    <a:pt x="15" y="58"/>
                    <a:pt x="15" y="58"/>
                  </a:cubicBezTo>
                  <a:cubicBezTo>
                    <a:pt x="28" y="65"/>
                    <a:pt x="28" y="65"/>
                    <a:pt x="28" y="65"/>
                  </a:cubicBezTo>
                  <a:cubicBezTo>
                    <a:pt x="30" y="67"/>
                    <a:pt x="31" y="69"/>
                    <a:pt x="30" y="72"/>
                  </a:cubicBezTo>
                  <a:cubicBezTo>
                    <a:pt x="29" y="80"/>
                    <a:pt x="29" y="88"/>
                    <a:pt x="30" y="95"/>
                  </a:cubicBezTo>
                  <a:cubicBezTo>
                    <a:pt x="31" y="98"/>
                    <a:pt x="30" y="101"/>
                    <a:pt x="28" y="102"/>
                  </a:cubicBezTo>
                  <a:cubicBezTo>
                    <a:pt x="15" y="109"/>
                    <a:pt x="15" y="109"/>
                    <a:pt x="15" y="109"/>
                  </a:cubicBezTo>
                  <a:cubicBezTo>
                    <a:pt x="27" y="130"/>
                    <a:pt x="27" y="130"/>
                    <a:pt x="27" y="130"/>
                  </a:cubicBezTo>
                  <a:cubicBezTo>
                    <a:pt x="40" y="123"/>
                    <a:pt x="40" y="123"/>
                    <a:pt x="40" y="123"/>
                  </a:cubicBezTo>
                  <a:cubicBezTo>
                    <a:pt x="43" y="121"/>
                    <a:pt x="45" y="122"/>
                    <a:pt x="47" y="123"/>
                  </a:cubicBezTo>
                  <a:cubicBezTo>
                    <a:pt x="54" y="129"/>
                    <a:pt x="57" y="133"/>
                    <a:pt x="68" y="135"/>
                  </a:cubicBezTo>
                  <a:cubicBezTo>
                    <a:pt x="71" y="136"/>
                    <a:pt x="72" y="138"/>
                    <a:pt x="72" y="141"/>
                  </a:cubicBezTo>
                  <a:lnTo>
                    <a:pt x="72" y="1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6" name="Freeform 40">
              <a:extLst>
                <a:ext uri="{FF2B5EF4-FFF2-40B4-BE49-F238E27FC236}">
                  <a16:creationId xmlns:a16="http://schemas.microsoft.com/office/drawing/2014/main" id="{E81457DE-C1C3-76DE-0594-05699681A097}"/>
                </a:ext>
              </a:extLst>
            </p:cNvPr>
            <p:cNvSpPr>
              <a:spLocks noEditPoints="1"/>
            </p:cNvSpPr>
            <p:nvPr/>
          </p:nvSpPr>
          <p:spPr bwMode="auto">
            <a:xfrm>
              <a:off x="4729" y="519"/>
              <a:ext cx="89" cy="89"/>
            </a:xfrm>
            <a:custGeom>
              <a:avLst/>
              <a:gdLst>
                <a:gd name="T0" fmla="*/ 30 w 60"/>
                <a:gd name="T1" fmla="*/ 60 h 60"/>
                <a:gd name="T2" fmla="*/ 0 w 60"/>
                <a:gd name="T3" fmla="*/ 30 h 60"/>
                <a:gd name="T4" fmla="*/ 30 w 60"/>
                <a:gd name="T5" fmla="*/ 0 h 60"/>
                <a:gd name="T6" fmla="*/ 60 w 60"/>
                <a:gd name="T7" fmla="*/ 30 h 60"/>
                <a:gd name="T8" fmla="*/ 30 w 60"/>
                <a:gd name="T9" fmla="*/ 60 h 60"/>
                <a:gd name="T10" fmla="*/ 30 w 60"/>
                <a:gd name="T11" fmla="*/ 12 h 60"/>
                <a:gd name="T12" fmla="*/ 12 w 60"/>
                <a:gd name="T13" fmla="*/ 30 h 60"/>
                <a:gd name="T14" fmla="*/ 30 w 60"/>
                <a:gd name="T15" fmla="*/ 48 h 60"/>
                <a:gd name="T16" fmla="*/ 48 w 60"/>
                <a:gd name="T17" fmla="*/ 30 h 60"/>
                <a:gd name="T18" fmla="*/ 30 w 60"/>
                <a:gd name="T19"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60"/>
                  </a:moveTo>
                  <a:cubicBezTo>
                    <a:pt x="13" y="60"/>
                    <a:pt x="0" y="46"/>
                    <a:pt x="0" y="30"/>
                  </a:cubicBezTo>
                  <a:cubicBezTo>
                    <a:pt x="0" y="13"/>
                    <a:pt x="13" y="0"/>
                    <a:pt x="30" y="0"/>
                  </a:cubicBezTo>
                  <a:cubicBezTo>
                    <a:pt x="47" y="0"/>
                    <a:pt x="60" y="13"/>
                    <a:pt x="60" y="30"/>
                  </a:cubicBezTo>
                  <a:cubicBezTo>
                    <a:pt x="60" y="46"/>
                    <a:pt x="47" y="60"/>
                    <a:pt x="30" y="60"/>
                  </a:cubicBezTo>
                  <a:close/>
                  <a:moveTo>
                    <a:pt x="30" y="12"/>
                  </a:moveTo>
                  <a:cubicBezTo>
                    <a:pt x="20" y="12"/>
                    <a:pt x="12" y="20"/>
                    <a:pt x="12" y="30"/>
                  </a:cubicBezTo>
                  <a:cubicBezTo>
                    <a:pt x="12" y="40"/>
                    <a:pt x="20" y="48"/>
                    <a:pt x="30" y="48"/>
                  </a:cubicBezTo>
                  <a:cubicBezTo>
                    <a:pt x="40" y="48"/>
                    <a:pt x="48" y="40"/>
                    <a:pt x="48" y="30"/>
                  </a:cubicBezTo>
                  <a:cubicBezTo>
                    <a:pt x="48" y="20"/>
                    <a:pt x="40"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7" name="Freeform 41">
              <a:extLst>
                <a:ext uri="{FF2B5EF4-FFF2-40B4-BE49-F238E27FC236}">
                  <a16:creationId xmlns:a16="http://schemas.microsoft.com/office/drawing/2014/main" id="{CD7FEA6C-4E0D-E4EB-C090-219A20D1EC55}"/>
                </a:ext>
              </a:extLst>
            </p:cNvPr>
            <p:cNvSpPr>
              <a:spLocks noEditPoints="1"/>
            </p:cNvSpPr>
            <p:nvPr/>
          </p:nvSpPr>
          <p:spPr bwMode="auto">
            <a:xfrm>
              <a:off x="4482" y="617"/>
              <a:ext cx="246" cy="248"/>
            </a:xfrm>
            <a:custGeom>
              <a:avLst/>
              <a:gdLst>
                <a:gd name="T0" fmla="*/ 66 w 166"/>
                <a:gd name="T1" fmla="*/ 168 h 168"/>
                <a:gd name="T2" fmla="*/ 60 w 166"/>
                <a:gd name="T3" fmla="*/ 146 h 168"/>
                <a:gd name="T4" fmla="*/ 27 w 166"/>
                <a:gd name="T5" fmla="*/ 143 h 168"/>
                <a:gd name="T6" fmla="*/ 1 w 166"/>
                <a:gd name="T7" fmla="*/ 110 h 168"/>
                <a:gd name="T8" fmla="*/ 3 w 166"/>
                <a:gd name="T9" fmla="*/ 102 h 168"/>
                <a:gd name="T10" fmla="*/ 18 w 166"/>
                <a:gd name="T11" fmla="*/ 74 h 168"/>
                <a:gd name="T12" fmla="*/ 1 w 166"/>
                <a:gd name="T13" fmla="*/ 62 h 168"/>
                <a:gd name="T14" fmla="*/ 20 w 166"/>
                <a:gd name="T15" fmla="*/ 26 h 168"/>
                <a:gd name="T16" fmla="*/ 42 w 166"/>
                <a:gd name="T17" fmla="*/ 32 h 168"/>
                <a:gd name="T18" fmla="*/ 60 w 166"/>
                <a:gd name="T19" fmla="*/ 6 h 168"/>
                <a:gd name="T20" fmla="*/ 102 w 166"/>
                <a:gd name="T21" fmla="*/ 0 h 168"/>
                <a:gd name="T22" fmla="*/ 108 w 166"/>
                <a:gd name="T23" fmla="*/ 23 h 168"/>
                <a:gd name="T24" fmla="*/ 138 w 166"/>
                <a:gd name="T25" fmla="*/ 24 h 168"/>
                <a:gd name="T26" fmla="*/ 147 w 166"/>
                <a:gd name="T27" fmla="*/ 26 h 168"/>
                <a:gd name="T28" fmla="*/ 165 w 166"/>
                <a:gd name="T29" fmla="*/ 62 h 168"/>
                <a:gd name="T30" fmla="*/ 148 w 166"/>
                <a:gd name="T31" fmla="*/ 74 h 168"/>
                <a:gd name="T32" fmla="*/ 163 w 166"/>
                <a:gd name="T33" fmla="*/ 102 h 168"/>
                <a:gd name="T34" fmla="*/ 165 w 166"/>
                <a:gd name="T35" fmla="*/ 110 h 168"/>
                <a:gd name="T36" fmla="*/ 143 w 166"/>
                <a:gd name="T37" fmla="*/ 144 h 168"/>
                <a:gd name="T38" fmla="*/ 125 w 166"/>
                <a:gd name="T39" fmla="*/ 135 h 168"/>
                <a:gd name="T40" fmla="*/ 108 w 166"/>
                <a:gd name="T41" fmla="*/ 162 h 168"/>
                <a:gd name="T42" fmla="*/ 72 w 166"/>
                <a:gd name="T43" fmla="*/ 156 h 168"/>
                <a:gd name="T44" fmla="*/ 96 w 166"/>
                <a:gd name="T45" fmla="*/ 141 h 168"/>
                <a:gd name="T46" fmla="*/ 120 w 166"/>
                <a:gd name="T47" fmla="*/ 123 h 168"/>
                <a:gd name="T48" fmla="*/ 139 w 166"/>
                <a:gd name="T49" fmla="*/ 130 h 168"/>
                <a:gd name="T50" fmla="*/ 139 w 166"/>
                <a:gd name="T51" fmla="*/ 102 h 168"/>
                <a:gd name="T52" fmla="*/ 136 w 166"/>
                <a:gd name="T53" fmla="*/ 72 h 168"/>
                <a:gd name="T54" fmla="*/ 151 w 166"/>
                <a:gd name="T55" fmla="*/ 58 h 168"/>
                <a:gd name="T56" fmla="*/ 127 w 166"/>
                <a:gd name="T57" fmla="*/ 45 h 168"/>
                <a:gd name="T58" fmla="*/ 100 w 166"/>
                <a:gd name="T59" fmla="*/ 32 h 168"/>
                <a:gd name="T60" fmla="*/ 96 w 166"/>
                <a:gd name="T61" fmla="*/ 12 h 168"/>
                <a:gd name="T62" fmla="*/ 72 w 166"/>
                <a:gd name="T63" fmla="*/ 26 h 168"/>
                <a:gd name="T64" fmla="*/ 48 w 166"/>
                <a:gd name="T65" fmla="*/ 44 h 168"/>
                <a:gd name="T66" fmla="*/ 27 w 166"/>
                <a:gd name="T67" fmla="*/ 37 h 168"/>
                <a:gd name="T68" fmla="*/ 28 w 166"/>
                <a:gd name="T69" fmla="*/ 65 h 168"/>
                <a:gd name="T70" fmla="*/ 30 w 166"/>
                <a:gd name="T71" fmla="*/ 95 h 168"/>
                <a:gd name="T72" fmla="*/ 15 w 166"/>
                <a:gd name="T73" fmla="*/ 109 h 168"/>
                <a:gd name="T74" fmla="*/ 40 w 166"/>
                <a:gd name="T75" fmla="*/ 123 h 168"/>
                <a:gd name="T76" fmla="*/ 68 w 166"/>
                <a:gd name="T77" fmla="*/ 135 h 168"/>
                <a:gd name="T78" fmla="*/ 72 w 166"/>
                <a:gd name="T79" fmla="*/ 15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168">
                  <a:moveTo>
                    <a:pt x="102" y="168"/>
                  </a:moveTo>
                  <a:cubicBezTo>
                    <a:pt x="66" y="168"/>
                    <a:pt x="66" y="168"/>
                    <a:pt x="66" y="168"/>
                  </a:cubicBezTo>
                  <a:cubicBezTo>
                    <a:pt x="63" y="168"/>
                    <a:pt x="60" y="165"/>
                    <a:pt x="60" y="162"/>
                  </a:cubicBezTo>
                  <a:cubicBezTo>
                    <a:pt x="60" y="146"/>
                    <a:pt x="60" y="146"/>
                    <a:pt x="60" y="146"/>
                  </a:cubicBezTo>
                  <a:cubicBezTo>
                    <a:pt x="52" y="143"/>
                    <a:pt x="47" y="139"/>
                    <a:pt x="42" y="135"/>
                  </a:cubicBezTo>
                  <a:cubicBezTo>
                    <a:pt x="27" y="143"/>
                    <a:pt x="27" y="143"/>
                    <a:pt x="27" y="143"/>
                  </a:cubicBezTo>
                  <a:cubicBezTo>
                    <a:pt x="25" y="145"/>
                    <a:pt x="21" y="144"/>
                    <a:pt x="19" y="141"/>
                  </a:cubicBezTo>
                  <a:cubicBezTo>
                    <a:pt x="1" y="110"/>
                    <a:pt x="1" y="110"/>
                    <a:pt x="1" y="110"/>
                  </a:cubicBezTo>
                  <a:cubicBezTo>
                    <a:pt x="0" y="109"/>
                    <a:pt x="0" y="107"/>
                    <a:pt x="1" y="106"/>
                  </a:cubicBezTo>
                  <a:cubicBezTo>
                    <a:pt x="1" y="104"/>
                    <a:pt x="2" y="103"/>
                    <a:pt x="3" y="102"/>
                  </a:cubicBezTo>
                  <a:cubicBezTo>
                    <a:pt x="18" y="94"/>
                    <a:pt x="18" y="94"/>
                    <a:pt x="18" y="94"/>
                  </a:cubicBezTo>
                  <a:cubicBezTo>
                    <a:pt x="17" y="87"/>
                    <a:pt x="17" y="80"/>
                    <a:pt x="18" y="74"/>
                  </a:cubicBezTo>
                  <a:cubicBezTo>
                    <a:pt x="4" y="65"/>
                    <a:pt x="4" y="65"/>
                    <a:pt x="4" y="65"/>
                  </a:cubicBezTo>
                  <a:cubicBezTo>
                    <a:pt x="2" y="65"/>
                    <a:pt x="1" y="63"/>
                    <a:pt x="1" y="62"/>
                  </a:cubicBezTo>
                  <a:cubicBezTo>
                    <a:pt x="0" y="60"/>
                    <a:pt x="1" y="59"/>
                    <a:pt x="1" y="57"/>
                  </a:cubicBezTo>
                  <a:cubicBezTo>
                    <a:pt x="20" y="26"/>
                    <a:pt x="20" y="26"/>
                    <a:pt x="20" y="26"/>
                  </a:cubicBezTo>
                  <a:cubicBezTo>
                    <a:pt x="21" y="23"/>
                    <a:pt x="25" y="22"/>
                    <a:pt x="28" y="24"/>
                  </a:cubicBezTo>
                  <a:cubicBezTo>
                    <a:pt x="42" y="32"/>
                    <a:pt x="42" y="32"/>
                    <a:pt x="42" y="32"/>
                  </a:cubicBezTo>
                  <a:cubicBezTo>
                    <a:pt x="47" y="28"/>
                    <a:pt x="52" y="24"/>
                    <a:pt x="60" y="22"/>
                  </a:cubicBezTo>
                  <a:cubicBezTo>
                    <a:pt x="60" y="6"/>
                    <a:pt x="60" y="6"/>
                    <a:pt x="60" y="6"/>
                  </a:cubicBezTo>
                  <a:cubicBezTo>
                    <a:pt x="60" y="2"/>
                    <a:pt x="63" y="0"/>
                    <a:pt x="66" y="0"/>
                  </a:cubicBezTo>
                  <a:cubicBezTo>
                    <a:pt x="102" y="0"/>
                    <a:pt x="102" y="0"/>
                    <a:pt x="102" y="0"/>
                  </a:cubicBezTo>
                  <a:cubicBezTo>
                    <a:pt x="106" y="0"/>
                    <a:pt x="108" y="2"/>
                    <a:pt x="108" y="6"/>
                  </a:cubicBezTo>
                  <a:cubicBezTo>
                    <a:pt x="108" y="23"/>
                    <a:pt x="108" y="23"/>
                    <a:pt x="108" y="23"/>
                  </a:cubicBezTo>
                  <a:cubicBezTo>
                    <a:pt x="115" y="26"/>
                    <a:pt x="121" y="29"/>
                    <a:pt x="125" y="32"/>
                  </a:cubicBezTo>
                  <a:cubicBezTo>
                    <a:pt x="138" y="24"/>
                    <a:pt x="138" y="24"/>
                    <a:pt x="138" y="24"/>
                  </a:cubicBezTo>
                  <a:cubicBezTo>
                    <a:pt x="140" y="23"/>
                    <a:pt x="142" y="23"/>
                    <a:pt x="143" y="23"/>
                  </a:cubicBezTo>
                  <a:cubicBezTo>
                    <a:pt x="145" y="24"/>
                    <a:pt x="146" y="25"/>
                    <a:pt x="147" y="26"/>
                  </a:cubicBezTo>
                  <a:cubicBezTo>
                    <a:pt x="165" y="57"/>
                    <a:pt x="165" y="57"/>
                    <a:pt x="165" y="57"/>
                  </a:cubicBezTo>
                  <a:cubicBezTo>
                    <a:pt x="166" y="59"/>
                    <a:pt x="166" y="60"/>
                    <a:pt x="165" y="62"/>
                  </a:cubicBezTo>
                  <a:cubicBezTo>
                    <a:pt x="165" y="63"/>
                    <a:pt x="164" y="65"/>
                    <a:pt x="163" y="65"/>
                  </a:cubicBezTo>
                  <a:cubicBezTo>
                    <a:pt x="148" y="74"/>
                    <a:pt x="148" y="74"/>
                    <a:pt x="148" y="74"/>
                  </a:cubicBezTo>
                  <a:cubicBezTo>
                    <a:pt x="149" y="80"/>
                    <a:pt x="149" y="87"/>
                    <a:pt x="148" y="94"/>
                  </a:cubicBezTo>
                  <a:cubicBezTo>
                    <a:pt x="163" y="102"/>
                    <a:pt x="163" y="102"/>
                    <a:pt x="163" y="102"/>
                  </a:cubicBezTo>
                  <a:cubicBezTo>
                    <a:pt x="164" y="103"/>
                    <a:pt x="165" y="104"/>
                    <a:pt x="165" y="106"/>
                  </a:cubicBezTo>
                  <a:cubicBezTo>
                    <a:pt x="166" y="107"/>
                    <a:pt x="166" y="109"/>
                    <a:pt x="165" y="110"/>
                  </a:cubicBezTo>
                  <a:cubicBezTo>
                    <a:pt x="147" y="141"/>
                    <a:pt x="147" y="141"/>
                    <a:pt x="147" y="141"/>
                  </a:cubicBezTo>
                  <a:cubicBezTo>
                    <a:pt x="146" y="143"/>
                    <a:pt x="145" y="144"/>
                    <a:pt x="143" y="144"/>
                  </a:cubicBezTo>
                  <a:cubicBezTo>
                    <a:pt x="142" y="144"/>
                    <a:pt x="140" y="144"/>
                    <a:pt x="138" y="143"/>
                  </a:cubicBezTo>
                  <a:cubicBezTo>
                    <a:pt x="125" y="135"/>
                    <a:pt x="125" y="135"/>
                    <a:pt x="125" y="135"/>
                  </a:cubicBezTo>
                  <a:cubicBezTo>
                    <a:pt x="121" y="138"/>
                    <a:pt x="115" y="142"/>
                    <a:pt x="108" y="145"/>
                  </a:cubicBezTo>
                  <a:cubicBezTo>
                    <a:pt x="108" y="162"/>
                    <a:pt x="108" y="162"/>
                    <a:pt x="108" y="162"/>
                  </a:cubicBezTo>
                  <a:cubicBezTo>
                    <a:pt x="108" y="165"/>
                    <a:pt x="106" y="168"/>
                    <a:pt x="102" y="168"/>
                  </a:cubicBezTo>
                  <a:close/>
                  <a:moveTo>
                    <a:pt x="72" y="156"/>
                  </a:moveTo>
                  <a:cubicBezTo>
                    <a:pt x="96" y="156"/>
                    <a:pt x="96" y="156"/>
                    <a:pt x="96" y="156"/>
                  </a:cubicBezTo>
                  <a:cubicBezTo>
                    <a:pt x="96" y="141"/>
                    <a:pt x="96" y="141"/>
                    <a:pt x="96" y="141"/>
                  </a:cubicBezTo>
                  <a:cubicBezTo>
                    <a:pt x="96" y="139"/>
                    <a:pt x="98" y="136"/>
                    <a:pt x="100" y="135"/>
                  </a:cubicBezTo>
                  <a:cubicBezTo>
                    <a:pt x="109" y="131"/>
                    <a:pt x="116" y="127"/>
                    <a:pt x="120" y="123"/>
                  </a:cubicBezTo>
                  <a:cubicBezTo>
                    <a:pt x="122" y="122"/>
                    <a:pt x="125" y="121"/>
                    <a:pt x="127" y="123"/>
                  </a:cubicBezTo>
                  <a:cubicBezTo>
                    <a:pt x="139" y="130"/>
                    <a:pt x="139" y="130"/>
                    <a:pt x="139" y="130"/>
                  </a:cubicBezTo>
                  <a:cubicBezTo>
                    <a:pt x="151" y="109"/>
                    <a:pt x="151" y="109"/>
                    <a:pt x="151" y="109"/>
                  </a:cubicBezTo>
                  <a:cubicBezTo>
                    <a:pt x="139" y="102"/>
                    <a:pt x="139" y="102"/>
                    <a:pt x="139" y="102"/>
                  </a:cubicBezTo>
                  <a:cubicBezTo>
                    <a:pt x="136" y="101"/>
                    <a:pt x="135" y="98"/>
                    <a:pt x="136" y="95"/>
                  </a:cubicBezTo>
                  <a:cubicBezTo>
                    <a:pt x="137" y="87"/>
                    <a:pt x="137" y="80"/>
                    <a:pt x="136" y="72"/>
                  </a:cubicBezTo>
                  <a:cubicBezTo>
                    <a:pt x="135" y="69"/>
                    <a:pt x="136" y="67"/>
                    <a:pt x="139" y="65"/>
                  </a:cubicBezTo>
                  <a:cubicBezTo>
                    <a:pt x="151" y="58"/>
                    <a:pt x="151" y="58"/>
                    <a:pt x="151" y="58"/>
                  </a:cubicBezTo>
                  <a:cubicBezTo>
                    <a:pt x="139" y="37"/>
                    <a:pt x="139" y="37"/>
                    <a:pt x="139" y="37"/>
                  </a:cubicBezTo>
                  <a:cubicBezTo>
                    <a:pt x="127" y="45"/>
                    <a:pt x="127" y="45"/>
                    <a:pt x="127" y="45"/>
                  </a:cubicBezTo>
                  <a:cubicBezTo>
                    <a:pt x="125" y="46"/>
                    <a:pt x="122" y="46"/>
                    <a:pt x="120" y="44"/>
                  </a:cubicBezTo>
                  <a:cubicBezTo>
                    <a:pt x="116" y="40"/>
                    <a:pt x="109" y="36"/>
                    <a:pt x="100" y="32"/>
                  </a:cubicBezTo>
                  <a:cubicBezTo>
                    <a:pt x="98" y="31"/>
                    <a:pt x="96" y="29"/>
                    <a:pt x="96" y="26"/>
                  </a:cubicBezTo>
                  <a:cubicBezTo>
                    <a:pt x="96" y="12"/>
                    <a:pt x="96" y="12"/>
                    <a:pt x="96" y="12"/>
                  </a:cubicBezTo>
                  <a:cubicBezTo>
                    <a:pt x="72" y="12"/>
                    <a:pt x="72" y="12"/>
                    <a:pt x="72" y="12"/>
                  </a:cubicBezTo>
                  <a:cubicBezTo>
                    <a:pt x="72" y="26"/>
                    <a:pt x="72" y="26"/>
                    <a:pt x="72" y="26"/>
                  </a:cubicBezTo>
                  <a:cubicBezTo>
                    <a:pt x="72" y="29"/>
                    <a:pt x="71" y="32"/>
                    <a:pt x="68" y="32"/>
                  </a:cubicBezTo>
                  <a:cubicBezTo>
                    <a:pt x="58" y="35"/>
                    <a:pt x="54" y="38"/>
                    <a:pt x="48" y="44"/>
                  </a:cubicBezTo>
                  <a:cubicBezTo>
                    <a:pt x="46" y="45"/>
                    <a:pt x="43" y="46"/>
                    <a:pt x="40" y="45"/>
                  </a:cubicBezTo>
                  <a:cubicBezTo>
                    <a:pt x="27" y="37"/>
                    <a:pt x="27" y="37"/>
                    <a:pt x="27" y="37"/>
                  </a:cubicBezTo>
                  <a:cubicBezTo>
                    <a:pt x="15" y="58"/>
                    <a:pt x="15" y="58"/>
                    <a:pt x="15" y="58"/>
                  </a:cubicBezTo>
                  <a:cubicBezTo>
                    <a:pt x="28" y="65"/>
                    <a:pt x="28" y="65"/>
                    <a:pt x="28" y="65"/>
                  </a:cubicBezTo>
                  <a:cubicBezTo>
                    <a:pt x="30" y="67"/>
                    <a:pt x="31" y="69"/>
                    <a:pt x="30" y="72"/>
                  </a:cubicBezTo>
                  <a:cubicBezTo>
                    <a:pt x="29" y="80"/>
                    <a:pt x="29" y="88"/>
                    <a:pt x="30" y="95"/>
                  </a:cubicBezTo>
                  <a:cubicBezTo>
                    <a:pt x="31" y="98"/>
                    <a:pt x="30" y="101"/>
                    <a:pt x="28" y="102"/>
                  </a:cubicBezTo>
                  <a:cubicBezTo>
                    <a:pt x="15" y="109"/>
                    <a:pt x="15" y="109"/>
                    <a:pt x="15" y="109"/>
                  </a:cubicBezTo>
                  <a:cubicBezTo>
                    <a:pt x="27" y="130"/>
                    <a:pt x="27" y="130"/>
                    <a:pt x="27" y="130"/>
                  </a:cubicBezTo>
                  <a:cubicBezTo>
                    <a:pt x="40" y="123"/>
                    <a:pt x="40" y="123"/>
                    <a:pt x="40" y="123"/>
                  </a:cubicBezTo>
                  <a:cubicBezTo>
                    <a:pt x="43" y="121"/>
                    <a:pt x="45" y="122"/>
                    <a:pt x="47" y="123"/>
                  </a:cubicBezTo>
                  <a:cubicBezTo>
                    <a:pt x="54" y="129"/>
                    <a:pt x="57" y="133"/>
                    <a:pt x="68" y="135"/>
                  </a:cubicBezTo>
                  <a:cubicBezTo>
                    <a:pt x="71" y="136"/>
                    <a:pt x="72" y="138"/>
                    <a:pt x="72" y="141"/>
                  </a:cubicBezTo>
                  <a:lnTo>
                    <a:pt x="72" y="1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8" name="Freeform 42">
              <a:extLst>
                <a:ext uri="{FF2B5EF4-FFF2-40B4-BE49-F238E27FC236}">
                  <a16:creationId xmlns:a16="http://schemas.microsoft.com/office/drawing/2014/main" id="{9129C988-1711-0B55-A57A-2E0BD7FACB95}"/>
                </a:ext>
              </a:extLst>
            </p:cNvPr>
            <p:cNvSpPr>
              <a:spLocks noEditPoints="1"/>
            </p:cNvSpPr>
            <p:nvPr/>
          </p:nvSpPr>
          <p:spPr bwMode="auto">
            <a:xfrm>
              <a:off x="4561" y="696"/>
              <a:ext cx="88" cy="89"/>
            </a:xfrm>
            <a:custGeom>
              <a:avLst/>
              <a:gdLst>
                <a:gd name="T0" fmla="*/ 30 w 60"/>
                <a:gd name="T1" fmla="*/ 60 h 60"/>
                <a:gd name="T2" fmla="*/ 0 w 60"/>
                <a:gd name="T3" fmla="*/ 30 h 60"/>
                <a:gd name="T4" fmla="*/ 30 w 60"/>
                <a:gd name="T5" fmla="*/ 0 h 60"/>
                <a:gd name="T6" fmla="*/ 60 w 60"/>
                <a:gd name="T7" fmla="*/ 30 h 60"/>
                <a:gd name="T8" fmla="*/ 30 w 60"/>
                <a:gd name="T9" fmla="*/ 60 h 60"/>
                <a:gd name="T10" fmla="*/ 30 w 60"/>
                <a:gd name="T11" fmla="*/ 12 h 60"/>
                <a:gd name="T12" fmla="*/ 12 w 60"/>
                <a:gd name="T13" fmla="*/ 30 h 60"/>
                <a:gd name="T14" fmla="*/ 30 w 60"/>
                <a:gd name="T15" fmla="*/ 48 h 60"/>
                <a:gd name="T16" fmla="*/ 48 w 60"/>
                <a:gd name="T17" fmla="*/ 30 h 60"/>
                <a:gd name="T18" fmla="*/ 30 w 60"/>
                <a:gd name="T19"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60"/>
                  </a:moveTo>
                  <a:cubicBezTo>
                    <a:pt x="13" y="60"/>
                    <a:pt x="0" y="46"/>
                    <a:pt x="0" y="30"/>
                  </a:cubicBezTo>
                  <a:cubicBezTo>
                    <a:pt x="0" y="13"/>
                    <a:pt x="13" y="0"/>
                    <a:pt x="30" y="0"/>
                  </a:cubicBezTo>
                  <a:cubicBezTo>
                    <a:pt x="47" y="0"/>
                    <a:pt x="60" y="13"/>
                    <a:pt x="60" y="30"/>
                  </a:cubicBezTo>
                  <a:cubicBezTo>
                    <a:pt x="60" y="46"/>
                    <a:pt x="47" y="60"/>
                    <a:pt x="30" y="60"/>
                  </a:cubicBezTo>
                  <a:close/>
                  <a:moveTo>
                    <a:pt x="30" y="12"/>
                  </a:moveTo>
                  <a:cubicBezTo>
                    <a:pt x="20" y="12"/>
                    <a:pt x="12" y="20"/>
                    <a:pt x="12" y="30"/>
                  </a:cubicBezTo>
                  <a:cubicBezTo>
                    <a:pt x="12" y="40"/>
                    <a:pt x="20" y="48"/>
                    <a:pt x="30" y="48"/>
                  </a:cubicBezTo>
                  <a:cubicBezTo>
                    <a:pt x="40" y="48"/>
                    <a:pt x="48" y="40"/>
                    <a:pt x="48" y="30"/>
                  </a:cubicBezTo>
                  <a:cubicBezTo>
                    <a:pt x="48" y="20"/>
                    <a:pt x="40"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19" name="Group 163">
            <a:extLst>
              <a:ext uri="{FF2B5EF4-FFF2-40B4-BE49-F238E27FC236}">
                <a16:creationId xmlns:a16="http://schemas.microsoft.com/office/drawing/2014/main" id="{D2939975-ABD5-D88F-6EC5-A9AE2757D4A4}"/>
              </a:ext>
            </a:extLst>
          </p:cNvPr>
          <p:cNvGrpSpPr>
            <a:grpSpLocks noChangeAspect="1"/>
          </p:cNvGrpSpPr>
          <p:nvPr/>
        </p:nvGrpSpPr>
        <p:grpSpPr bwMode="auto">
          <a:xfrm>
            <a:off x="3668562" y="4080173"/>
            <a:ext cx="282400" cy="365760"/>
            <a:chOff x="4709" y="3202"/>
            <a:chExt cx="332" cy="430"/>
          </a:xfrm>
          <a:solidFill>
            <a:srgbClr val="0F9ED5"/>
          </a:solidFill>
        </p:grpSpPr>
        <p:sp>
          <p:nvSpPr>
            <p:cNvPr id="20" name="Freeform 164">
              <a:extLst>
                <a:ext uri="{FF2B5EF4-FFF2-40B4-BE49-F238E27FC236}">
                  <a16:creationId xmlns:a16="http://schemas.microsoft.com/office/drawing/2014/main" id="{52AB15F4-058E-17FC-B5AD-1C0042D0EFC3}"/>
                </a:ext>
              </a:extLst>
            </p:cNvPr>
            <p:cNvSpPr>
              <a:spLocks/>
            </p:cNvSpPr>
            <p:nvPr/>
          </p:nvSpPr>
          <p:spPr bwMode="auto">
            <a:xfrm>
              <a:off x="4771" y="3295"/>
              <a:ext cx="79" cy="138"/>
            </a:xfrm>
            <a:custGeom>
              <a:avLst/>
              <a:gdLst>
                <a:gd name="T0" fmla="*/ 26 w 52"/>
                <a:gd name="T1" fmla="*/ 93 h 93"/>
                <a:gd name="T2" fmla="*/ 0 w 52"/>
                <a:gd name="T3" fmla="*/ 66 h 93"/>
                <a:gd name="T4" fmla="*/ 6 w 52"/>
                <a:gd name="T5" fmla="*/ 60 h 93"/>
                <a:gd name="T6" fmla="*/ 12 w 52"/>
                <a:gd name="T7" fmla="*/ 66 h 93"/>
                <a:gd name="T8" fmla="*/ 26 w 52"/>
                <a:gd name="T9" fmla="*/ 81 h 93"/>
                <a:gd name="T10" fmla="*/ 40 w 52"/>
                <a:gd name="T11" fmla="*/ 66 h 93"/>
                <a:gd name="T12" fmla="*/ 26 w 52"/>
                <a:gd name="T13" fmla="*/ 52 h 93"/>
                <a:gd name="T14" fmla="*/ 0 w 52"/>
                <a:gd name="T15" fmla="*/ 26 h 93"/>
                <a:gd name="T16" fmla="*/ 26 w 52"/>
                <a:gd name="T17" fmla="*/ 0 h 93"/>
                <a:gd name="T18" fmla="*/ 52 w 52"/>
                <a:gd name="T19" fmla="*/ 26 h 93"/>
                <a:gd name="T20" fmla="*/ 46 w 52"/>
                <a:gd name="T21" fmla="*/ 32 h 93"/>
                <a:gd name="T22" fmla="*/ 40 w 52"/>
                <a:gd name="T23" fmla="*/ 26 h 93"/>
                <a:gd name="T24" fmla="*/ 26 w 52"/>
                <a:gd name="T25" fmla="*/ 12 h 93"/>
                <a:gd name="T26" fmla="*/ 12 w 52"/>
                <a:gd name="T27" fmla="*/ 26 h 93"/>
                <a:gd name="T28" fmla="*/ 26 w 52"/>
                <a:gd name="T29" fmla="*/ 40 h 93"/>
                <a:gd name="T30" fmla="*/ 52 w 52"/>
                <a:gd name="T31" fmla="*/ 66 h 93"/>
                <a:gd name="T32" fmla="*/ 26 w 52"/>
                <a:gd name="T3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93">
                  <a:moveTo>
                    <a:pt x="26" y="93"/>
                  </a:moveTo>
                  <a:cubicBezTo>
                    <a:pt x="12" y="93"/>
                    <a:pt x="0" y="81"/>
                    <a:pt x="0" y="66"/>
                  </a:cubicBezTo>
                  <a:cubicBezTo>
                    <a:pt x="0" y="63"/>
                    <a:pt x="3" y="60"/>
                    <a:pt x="6" y="60"/>
                  </a:cubicBezTo>
                  <a:cubicBezTo>
                    <a:pt x="9" y="60"/>
                    <a:pt x="12" y="63"/>
                    <a:pt x="12" y="66"/>
                  </a:cubicBezTo>
                  <a:cubicBezTo>
                    <a:pt x="12" y="74"/>
                    <a:pt x="18" y="81"/>
                    <a:pt x="26" y="81"/>
                  </a:cubicBezTo>
                  <a:cubicBezTo>
                    <a:pt x="34" y="81"/>
                    <a:pt x="40" y="74"/>
                    <a:pt x="40" y="66"/>
                  </a:cubicBezTo>
                  <a:cubicBezTo>
                    <a:pt x="40" y="59"/>
                    <a:pt x="34" y="52"/>
                    <a:pt x="26" y="52"/>
                  </a:cubicBezTo>
                  <a:cubicBezTo>
                    <a:pt x="12" y="52"/>
                    <a:pt x="0" y="40"/>
                    <a:pt x="0" y="26"/>
                  </a:cubicBezTo>
                  <a:cubicBezTo>
                    <a:pt x="0" y="12"/>
                    <a:pt x="12" y="0"/>
                    <a:pt x="26" y="0"/>
                  </a:cubicBezTo>
                  <a:cubicBezTo>
                    <a:pt x="41" y="0"/>
                    <a:pt x="52" y="12"/>
                    <a:pt x="52" y="26"/>
                  </a:cubicBezTo>
                  <a:cubicBezTo>
                    <a:pt x="52" y="29"/>
                    <a:pt x="50" y="32"/>
                    <a:pt x="46" y="32"/>
                  </a:cubicBezTo>
                  <a:cubicBezTo>
                    <a:pt x="43" y="32"/>
                    <a:pt x="40" y="29"/>
                    <a:pt x="40" y="26"/>
                  </a:cubicBezTo>
                  <a:cubicBezTo>
                    <a:pt x="40" y="18"/>
                    <a:pt x="34" y="12"/>
                    <a:pt x="26" y="12"/>
                  </a:cubicBezTo>
                  <a:cubicBezTo>
                    <a:pt x="18" y="12"/>
                    <a:pt x="12" y="18"/>
                    <a:pt x="12" y="26"/>
                  </a:cubicBezTo>
                  <a:cubicBezTo>
                    <a:pt x="12" y="34"/>
                    <a:pt x="18" y="40"/>
                    <a:pt x="26" y="40"/>
                  </a:cubicBezTo>
                  <a:cubicBezTo>
                    <a:pt x="41" y="40"/>
                    <a:pt x="52" y="52"/>
                    <a:pt x="52" y="66"/>
                  </a:cubicBezTo>
                  <a:cubicBezTo>
                    <a:pt x="52" y="81"/>
                    <a:pt x="41" y="93"/>
                    <a:pt x="26"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1" name="Freeform 165">
              <a:extLst>
                <a:ext uri="{FF2B5EF4-FFF2-40B4-BE49-F238E27FC236}">
                  <a16:creationId xmlns:a16="http://schemas.microsoft.com/office/drawing/2014/main" id="{C07B85DC-A0AD-2595-5700-16710D549EB9}"/>
                </a:ext>
              </a:extLst>
            </p:cNvPr>
            <p:cNvSpPr>
              <a:spLocks/>
            </p:cNvSpPr>
            <p:nvPr/>
          </p:nvSpPr>
          <p:spPr bwMode="auto">
            <a:xfrm>
              <a:off x="4801" y="3416"/>
              <a:ext cx="19" cy="37"/>
            </a:xfrm>
            <a:custGeom>
              <a:avLst/>
              <a:gdLst>
                <a:gd name="T0" fmla="*/ 6 w 12"/>
                <a:gd name="T1" fmla="*/ 25 h 25"/>
                <a:gd name="T2" fmla="*/ 0 w 12"/>
                <a:gd name="T3" fmla="*/ 19 h 25"/>
                <a:gd name="T4" fmla="*/ 0 w 12"/>
                <a:gd name="T5" fmla="*/ 6 h 25"/>
                <a:gd name="T6" fmla="*/ 6 w 12"/>
                <a:gd name="T7" fmla="*/ 0 h 25"/>
                <a:gd name="T8" fmla="*/ 12 w 12"/>
                <a:gd name="T9" fmla="*/ 6 h 25"/>
                <a:gd name="T10" fmla="*/ 12 w 12"/>
                <a:gd name="T11" fmla="*/ 19 h 25"/>
                <a:gd name="T12" fmla="*/ 6 w 1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2" h="25">
                  <a:moveTo>
                    <a:pt x="6" y="25"/>
                  </a:moveTo>
                  <a:cubicBezTo>
                    <a:pt x="3" y="25"/>
                    <a:pt x="0" y="23"/>
                    <a:pt x="0" y="19"/>
                  </a:cubicBezTo>
                  <a:cubicBezTo>
                    <a:pt x="0" y="6"/>
                    <a:pt x="0" y="6"/>
                    <a:pt x="0" y="6"/>
                  </a:cubicBezTo>
                  <a:cubicBezTo>
                    <a:pt x="0" y="2"/>
                    <a:pt x="3" y="0"/>
                    <a:pt x="6" y="0"/>
                  </a:cubicBezTo>
                  <a:cubicBezTo>
                    <a:pt x="10" y="0"/>
                    <a:pt x="12" y="2"/>
                    <a:pt x="12" y="6"/>
                  </a:cubicBezTo>
                  <a:cubicBezTo>
                    <a:pt x="12" y="19"/>
                    <a:pt x="12" y="19"/>
                    <a:pt x="12" y="19"/>
                  </a:cubicBezTo>
                  <a:cubicBezTo>
                    <a:pt x="12" y="23"/>
                    <a:pt x="10" y="25"/>
                    <a:pt x="6"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2" name="Freeform 166">
              <a:extLst>
                <a:ext uri="{FF2B5EF4-FFF2-40B4-BE49-F238E27FC236}">
                  <a16:creationId xmlns:a16="http://schemas.microsoft.com/office/drawing/2014/main" id="{7D3A095F-423F-CE9A-043B-9CE844360FC7}"/>
                </a:ext>
              </a:extLst>
            </p:cNvPr>
            <p:cNvSpPr>
              <a:spLocks/>
            </p:cNvSpPr>
            <p:nvPr/>
          </p:nvSpPr>
          <p:spPr bwMode="auto">
            <a:xfrm>
              <a:off x="4801" y="3274"/>
              <a:ext cx="19" cy="38"/>
            </a:xfrm>
            <a:custGeom>
              <a:avLst/>
              <a:gdLst>
                <a:gd name="T0" fmla="*/ 6 w 12"/>
                <a:gd name="T1" fmla="*/ 26 h 26"/>
                <a:gd name="T2" fmla="*/ 0 w 12"/>
                <a:gd name="T3" fmla="*/ 20 h 26"/>
                <a:gd name="T4" fmla="*/ 0 w 12"/>
                <a:gd name="T5" fmla="*/ 6 h 26"/>
                <a:gd name="T6" fmla="*/ 6 w 12"/>
                <a:gd name="T7" fmla="*/ 0 h 26"/>
                <a:gd name="T8" fmla="*/ 12 w 12"/>
                <a:gd name="T9" fmla="*/ 6 h 26"/>
                <a:gd name="T10" fmla="*/ 12 w 12"/>
                <a:gd name="T11" fmla="*/ 20 h 26"/>
                <a:gd name="T12" fmla="*/ 6 w 12"/>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12" h="26">
                  <a:moveTo>
                    <a:pt x="6" y="26"/>
                  </a:moveTo>
                  <a:cubicBezTo>
                    <a:pt x="3" y="26"/>
                    <a:pt x="0" y="23"/>
                    <a:pt x="0" y="20"/>
                  </a:cubicBezTo>
                  <a:cubicBezTo>
                    <a:pt x="0" y="6"/>
                    <a:pt x="0" y="6"/>
                    <a:pt x="0" y="6"/>
                  </a:cubicBezTo>
                  <a:cubicBezTo>
                    <a:pt x="0" y="3"/>
                    <a:pt x="3" y="0"/>
                    <a:pt x="6" y="0"/>
                  </a:cubicBezTo>
                  <a:cubicBezTo>
                    <a:pt x="10" y="0"/>
                    <a:pt x="12" y="3"/>
                    <a:pt x="12" y="6"/>
                  </a:cubicBezTo>
                  <a:cubicBezTo>
                    <a:pt x="12" y="20"/>
                    <a:pt x="12" y="20"/>
                    <a:pt x="12" y="20"/>
                  </a:cubicBezTo>
                  <a:cubicBezTo>
                    <a:pt x="12" y="23"/>
                    <a:pt x="10" y="26"/>
                    <a:pt x="6"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3" name="Freeform 167">
              <a:extLst>
                <a:ext uri="{FF2B5EF4-FFF2-40B4-BE49-F238E27FC236}">
                  <a16:creationId xmlns:a16="http://schemas.microsoft.com/office/drawing/2014/main" id="{00E7B6C0-CAF4-0F1B-A2BD-B9843A9B56DA}"/>
                </a:ext>
              </a:extLst>
            </p:cNvPr>
            <p:cNvSpPr>
              <a:spLocks noEditPoints="1"/>
            </p:cNvSpPr>
            <p:nvPr/>
          </p:nvSpPr>
          <p:spPr bwMode="auto">
            <a:xfrm>
              <a:off x="4709" y="3202"/>
              <a:ext cx="332" cy="430"/>
            </a:xfrm>
            <a:custGeom>
              <a:avLst/>
              <a:gdLst>
                <a:gd name="T0" fmla="*/ 210 w 216"/>
                <a:gd name="T1" fmla="*/ 288 h 288"/>
                <a:gd name="T2" fmla="*/ 6 w 216"/>
                <a:gd name="T3" fmla="*/ 288 h 288"/>
                <a:gd name="T4" fmla="*/ 0 w 216"/>
                <a:gd name="T5" fmla="*/ 282 h 288"/>
                <a:gd name="T6" fmla="*/ 0 w 216"/>
                <a:gd name="T7" fmla="*/ 6 h 288"/>
                <a:gd name="T8" fmla="*/ 6 w 216"/>
                <a:gd name="T9" fmla="*/ 0 h 288"/>
                <a:gd name="T10" fmla="*/ 138 w 216"/>
                <a:gd name="T11" fmla="*/ 0 h 288"/>
                <a:gd name="T12" fmla="*/ 142 w 216"/>
                <a:gd name="T13" fmla="*/ 2 h 288"/>
                <a:gd name="T14" fmla="*/ 214 w 216"/>
                <a:gd name="T15" fmla="*/ 74 h 288"/>
                <a:gd name="T16" fmla="*/ 216 w 216"/>
                <a:gd name="T17" fmla="*/ 78 h 288"/>
                <a:gd name="T18" fmla="*/ 216 w 216"/>
                <a:gd name="T19" fmla="*/ 282 h 288"/>
                <a:gd name="T20" fmla="*/ 210 w 216"/>
                <a:gd name="T21" fmla="*/ 288 h 288"/>
                <a:gd name="T22" fmla="*/ 12 w 216"/>
                <a:gd name="T23" fmla="*/ 276 h 288"/>
                <a:gd name="T24" fmla="*/ 204 w 216"/>
                <a:gd name="T25" fmla="*/ 276 h 288"/>
                <a:gd name="T26" fmla="*/ 204 w 216"/>
                <a:gd name="T27" fmla="*/ 81 h 288"/>
                <a:gd name="T28" fmla="*/ 136 w 216"/>
                <a:gd name="T29" fmla="*/ 12 h 288"/>
                <a:gd name="T30" fmla="*/ 12 w 216"/>
                <a:gd name="T31" fmla="*/ 12 h 288"/>
                <a:gd name="T32" fmla="*/ 12 w 216"/>
                <a:gd name="T33"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288">
                  <a:moveTo>
                    <a:pt x="210" y="288"/>
                  </a:moveTo>
                  <a:cubicBezTo>
                    <a:pt x="6" y="288"/>
                    <a:pt x="6" y="288"/>
                    <a:pt x="6" y="288"/>
                  </a:cubicBezTo>
                  <a:cubicBezTo>
                    <a:pt x="3" y="288"/>
                    <a:pt x="0" y="286"/>
                    <a:pt x="0" y="282"/>
                  </a:cubicBezTo>
                  <a:cubicBezTo>
                    <a:pt x="0" y="6"/>
                    <a:pt x="0" y="6"/>
                    <a:pt x="0" y="6"/>
                  </a:cubicBezTo>
                  <a:cubicBezTo>
                    <a:pt x="0" y="3"/>
                    <a:pt x="3" y="0"/>
                    <a:pt x="6" y="0"/>
                  </a:cubicBezTo>
                  <a:cubicBezTo>
                    <a:pt x="138" y="0"/>
                    <a:pt x="138" y="0"/>
                    <a:pt x="138" y="0"/>
                  </a:cubicBezTo>
                  <a:cubicBezTo>
                    <a:pt x="140" y="0"/>
                    <a:pt x="141" y="1"/>
                    <a:pt x="142" y="2"/>
                  </a:cubicBezTo>
                  <a:cubicBezTo>
                    <a:pt x="214" y="74"/>
                    <a:pt x="214" y="74"/>
                    <a:pt x="214" y="74"/>
                  </a:cubicBezTo>
                  <a:cubicBezTo>
                    <a:pt x="216" y="75"/>
                    <a:pt x="216" y="77"/>
                    <a:pt x="216" y="78"/>
                  </a:cubicBezTo>
                  <a:cubicBezTo>
                    <a:pt x="216" y="282"/>
                    <a:pt x="216" y="282"/>
                    <a:pt x="216" y="282"/>
                  </a:cubicBezTo>
                  <a:cubicBezTo>
                    <a:pt x="216" y="286"/>
                    <a:pt x="214" y="288"/>
                    <a:pt x="210" y="288"/>
                  </a:cubicBezTo>
                  <a:close/>
                  <a:moveTo>
                    <a:pt x="12" y="276"/>
                  </a:moveTo>
                  <a:cubicBezTo>
                    <a:pt x="204" y="276"/>
                    <a:pt x="204" y="276"/>
                    <a:pt x="204" y="276"/>
                  </a:cubicBezTo>
                  <a:cubicBezTo>
                    <a:pt x="204" y="81"/>
                    <a:pt x="204" y="81"/>
                    <a:pt x="204" y="81"/>
                  </a:cubicBezTo>
                  <a:cubicBezTo>
                    <a:pt x="136" y="12"/>
                    <a:pt x="136" y="12"/>
                    <a:pt x="13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4" name="Freeform 168">
              <a:extLst>
                <a:ext uri="{FF2B5EF4-FFF2-40B4-BE49-F238E27FC236}">
                  <a16:creationId xmlns:a16="http://schemas.microsoft.com/office/drawing/2014/main" id="{A4EEEC6A-DAFA-AC39-FCDF-126028F5B16C}"/>
                </a:ext>
              </a:extLst>
            </p:cNvPr>
            <p:cNvSpPr>
              <a:spLocks/>
            </p:cNvSpPr>
            <p:nvPr/>
          </p:nvSpPr>
          <p:spPr bwMode="auto">
            <a:xfrm>
              <a:off x="4912" y="3202"/>
              <a:ext cx="129" cy="125"/>
            </a:xfrm>
            <a:custGeom>
              <a:avLst/>
              <a:gdLst>
                <a:gd name="T0" fmla="*/ 78 w 84"/>
                <a:gd name="T1" fmla="*/ 84 h 84"/>
                <a:gd name="T2" fmla="*/ 6 w 84"/>
                <a:gd name="T3" fmla="*/ 84 h 84"/>
                <a:gd name="T4" fmla="*/ 0 w 84"/>
                <a:gd name="T5" fmla="*/ 78 h 84"/>
                <a:gd name="T6" fmla="*/ 0 w 84"/>
                <a:gd name="T7" fmla="*/ 6 h 84"/>
                <a:gd name="T8" fmla="*/ 6 w 84"/>
                <a:gd name="T9" fmla="*/ 0 h 84"/>
                <a:gd name="T10" fmla="*/ 12 w 84"/>
                <a:gd name="T11" fmla="*/ 6 h 84"/>
                <a:gd name="T12" fmla="*/ 12 w 84"/>
                <a:gd name="T13" fmla="*/ 72 h 84"/>
                <a:gd name="T14" fmla="*/ 78 w 84"/>
                <a:gd name="T15" fmla="*/ 72 h 84"/>
                <a:gd name="T16" fmla="*/ 84 w 84"/>
                <a:gd name="T17" fmla="*/ 78 h 84"/>
                <a:gd name="T18" fmla="*/ 78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78" y="84"/>
                  </a:moveTo>
                  <a:cubicBezTo>
                    <a:pt x="6" y="84"/>
                    <a:pt x="6" y="84"/>
                    <a:pt x="6" y="84"/>
                  </a:cubicBezTo>
                  <a:cubicBezTo>
                    <a:pt x="3" y="84"/>
                    <a:pt x="0" y="82"/>
                    <a:pt x="0" y="78"/>
                  </a:cubicBezTo>
                  <a:cubicBezTo>
                    <a:pt x="0" y="6"/>
                    <a:pt x="0" y="6"/>
                    <a:pt x="0" y="6"/>
                  </a:cubicBezTo>
                  <a:cubicBezTo>
                    <a:pt x="0" y="3"/>
                    <a:pt x="3" y="0"/>
                    <a:pt x="6" y="0"/>
                  </a:cubicBezTo>
                  <a:cubicBezTo>
                    <a:pt x="10" y="0"/>
                    <a:pt x="12" y="3"/>
                    <a:pt x="12" y="6"/>
                  </a:cubicBezTo>
                  <a:cubicBezTo>
                    <a:pt x="12" y="72"/>
                    <a:pt x="12" y="72"/>
                    <a:pt x="12" y="72"/>
                  </a:cubicBezTo>
                  <a:cubicBezTo>
                    <a:pt x="78" y="72"/>
                    <a:pt x="78" y="72"/>
                    <a:pt x="78" y="72"/>
                  </a:cubicBezTo>
                  <a:cubicBezTo>
                    <a:pt x="82" y="72"/>
                    <a:pt x="84" y="75"/>
                    <a:pt x="84" y="78"/>
                  </a:cubicBezTo>
                  <a:cubicBezTo>
                    <a:pt x="84" y="82"/>
                    <a:pt x="82" y="84"/>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5" name="Freeform 169">
              <a:extLst>
                <a:ext uri="{FF2B5EF4-FFF2-40B4-BE49-F238E27FC236}">
                  <a16:creationId xmlns:a16="http://schemas.microsoft.com/office/drawing/2014/main" id="{BE2C51DA-5FB0-4257-C6EB-FB59665353F8}"/>
                </a:ext>
              </a:extLst>
            </p:cNvPr>
            <p:cNvSpPr>
              <a:spLocks/>
            </p:cNvSpPr>
            <p:nvPr/>
          </p:nvSpPr>
          <p:spPr bwMode="auto">
            <a:xfrm>
              <a:off x="4766" y="3489"/>
              <a:ext cx="219" cy="18"/>
            </a:xfrm>
            <a:custGeom>
              <a:avLst/>
              <a:gdLst>
                <a:gd name="T0" fmla="*/ 137 w 143"/>
                <a:gd name="T1" fmla="*/ 12 h 12"/>
                <a:gd name="T2" fmla="*/ 6 w 143"/>
                <a:gd name="T3" fmla="*/ 12 h 12"/>
                <a:gd name="T4" fmla="*/ 0 w 143"/>
                <a:gd name="T5" fmla="*/ 6 h 12"/>
                <a:gd name="T6" fmla="*/ 6 w 143"/>
                <a:gd name="T7" fmla="*/ 0 h 12"/>
                <a:gd name="T8" fmla="*/ 137 w 143"/>
                <a:gd name="T9" fmla="*/ 0 h 12"/>
                <a:gd name="T10" fmla="*/ 143 w 143"/>
                <a:gd name="T11" fmla="*/ 6 h 12"/>
                <a:gd name="T12" fmla="*/ 137 w 14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3" h="12">
                  <a:moveTo>
                    <a:pt x="137" y="12"/>
                  </a:moveTo>
                  <a:cubicBezTo>
                    <a:pt x="6" y="12"/>
                    <a:pt x="6" y="12"/>
                    <a:pt x="6" y="12"/>
                  </a:cubicBezTo>
                  <a:cubicBezTo>
                    <a:pt x="3" y="12"/>
                    <a:pt x="0" y="10"/>
                    <a:pt x="0" y="6"/>
                  </a:cubicBezTo>
                  <a:cubicBezTo>
                    <a:pt x="0" y="3"/>
                    <a:pt x="3" y="0"/>
                    <a:pt x="6" y="0"/>
                  </a:cubicBezTo>
                  <a:cubicBezTo>
                    <a:pt x="137" y="0"/>
                    <a:pt x="137" y="0"/>
                    <a:pt x="137" y="0"/>
                  </a:cubicBezTo>
                  <a:cubicBezTo>
                    <a:pt x="141" y="0"/>
                    <a:pt x="143" y="3"/>
                    <a:pt x="143" y="6"/>
                  </a:cubicBezTo>
                  <a:cubicBezTo>
                    <a:pt x="143" y="10"/>
                    <a:pt x="141" y="12"/>
                    <a:pt x="137"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6" name="Freeform 170">
              <a:extLst>
                <a:ext uri="{FF2B5EF4-FFF2-40B4-BE49-F238E27FC236}">
                  <a16:creationId xmlns:a16="http://schemas.microsoft.com/office/drawing/2014/main" id="{F35DDC85-67A4-A7BF-053B-9534CBD5A74E}"/>
                </a:ext>
              </a:extLst>
            </p:cNvPr>
            <p:cNvSpPr>
              <a:spLocks/>
            </p:cNvSpPr>
            <p:nvPr/>
          </p:nvSpPr>
          <p:spPr bwMode="auto">
            <a:xfrm>
              <a:off x="4875" y="3453"/>
              <a:ext cx="110" cy="18"/>
            </a:xfrm>
            <a:custGeom>
              <a:avLst/>
              <a:gdLst>
                <a:gd name="T0" fmla="*/ 66 w 72"/>
                <a:gd name="T1" fmla="*/ 12 h 12"/>
                <a:gd name="T2" fmla="*/ 6 w 72"/>
                <a:gd name="T3" fmla="*/ 12 h 12"/>
                <a:gd name="T4" fmla="*/ 0 w 72"/>
                <a:gd name="T5" fmla="*/ 6 h 12"/>
                <a:gd name="T6" fmla="*/ 6 w 72"/>
                <a:gd name="T7" fmla="*/ 0 h 12"/>
                <a:gd name="T8" fmla="*/ 66 w 72"/>
                <a:gd name="T9" fmla="*/ 0 h 12"/>
                <a:gd name="T10" fmla="*/ 72 w 72"/>
                <a:gd name="T11" fmla="*/ 6 h 12"/>
                <a:gd name="T12" fmla="*/ 66 w 7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72" h="12">
                  <a:moveTo>
                    <a:pt x="66" y="12"/>
                  </a:moveTo>
                  <a:cubicBezTo>
                    <a:pt x="6" y="12"/>
                    <a:pt x="6" y="12"/>
                    <a:pt x="6" y="12"/>
                  </a:cubicBezTo>
                  <a:cubicBezTo>
                    <a:pt x="3" y="12"/>
                    <a:pt x="0" y="10"/>
                    <a:pt x="0" y="6"/>
                  </a:cubicBezTo>
                  <a:cubicBezTo>
                    <a:pt x="0" y="3"/>
                    <a:pt x="3" y="0"/>
                    <a:pt x="6" y="0"/>
                  </a:cubicBezTo>
                  <a:cubicBezTo>
                    <a:pt x="66" y="0"/>
                    <a:pt x="66" y="0"/>
                    <a:pt x="66" y="0"/>
                  </a:cubicBezTo>
                  <a:cubicBezTo>
                    <a:pt x="70" y="0"/>
                    <a:pt x="72" y="3"/>
                    <a:pt x="72" y="6"/>
                  </a:cubicBezTo>
                  <a:cubicBezTo>
                    <a:pt x="72" y="10"/>
                    <a:pt x="70" y="12"/>
                    <a:pt x="6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7" name="Freeform 171">
              <a:extLst>
                <a:ext uri="{FF2B5EF4-FFF2-40B4-BE49-F238E27FC236}">
                  <a16:creationId xmlns:a16="http://schemas.microsoft.com/office/drawing/2014/main" id="{68496FBA-4540-D192-2579-7C9F1197DF5E}"/>
                </a:ext>
              </a:extLst>
            </p:cNvPr>
            <p:cNvSpPr>
              <a:spLocks/>
            </p:cNvSpPr>
            <p:nvPr/>
          </p:nvSpPr>
          <p:spPr bwMode="auto">
            <a:xfrm>
              <a:off x="4912" y="3417"/>
              <a:ext cx="73"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10"/>
                    <a:pt x="0" y="6"/>
                  </a:cubicBezTo>
                  <a:cubicBezTo>
                    <a:pt x="0" y="3"/>
                    <a:pt x="3" y="0"/>
                    <a:pt x="6" y="0"/>
                  </a:cubicBezTo>
                  <a:cubicBezTo>
                    <a:pt x="42" y="0"/>
                    <a:pt x="42" y="0"/>
                    <a:pt x="42" y="0"/>
                  </a:cubicBezTo>
                  <a:cubicBezTo>
                    <a:pt x="46" y="0"/>
                    <a:pt x="48" y="3"/>
                    <a:pt x="48" y="6"/>
                  </a:cubicBezTo>
                  <a:cubicBezTo>
                    <a:pt x="48" y="10"/>
                    <a:pt x="46"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8" name="Freeform 172">
              <a:extLst>
                <a:ext uri="{FF2B5EF4-FFF2-40B4-BE49-F238E27FC236}">
                  <a16:creationId xmlns:a16="http://schemas.microsoft.com/office/drawing/2014/main" id="{37B93C96-6A22-3697-036D-4018E0938165}"/>
                </a:ext>
              </a:extLst>
            </p:cNvPr>
            <p:cNvSpPr>
              <a:spLocks/>
            </p:cNvSpPr>
            <p:nvPr/>
          </p:nvSpPr>
          <p:spPr bwMode="auto">
            <a:xfrm>
              <a:off x="4912" y="3381"/>
              <a:ext cx="73"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10"/>
                    <a:pt x="0" y="6"/>
                  </a:cubicBezTo>
                  <a:cubicBezTo>
                    <a:pt x="0" y="3"/>
                    <a:pt x="3" y="0"/>
                    <a:pt x="6" y="0"/>
                  </a:cubicBezTo>
                  <a:cubicBezTo>
                    <a:pt x="42" y="0"/>
                    <a:pt x="42" y="0"/>
                    <a:pt x="42" y="0"/>
                  </a:cubicBezTo>
                  <a:cubicBezTo>
                    <a:pt x="46" y="0"/>
                    <a:pt x="48" y="3"/>
                    <a:pt x="48" y="6"/>
                  </a:cubicBezTo>
                  <a:cubicBezTo>
                    <a:pt x="48" y="10"/>
                    <a:pt x="46"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9" name="Freeform 173">
              <a:extLst>
                <a:ext uri="{FF2B5EF4-FFF2-40B4-BE49-F238E27FC236}">
                  <a16:creationId xmlns:a16="http://schemas.microsoft.com/office/drawing/2014/main" id="{941AD668-86F4-E013-8066-E2E9107991A4}"/>
                </a:ext>
              </a:extLst>
            </p:cNvPr>
            <p:cNvSpPr>
              <a:spLocks/>
            </p:cNvSpPr>
            <p:nvPr/>
          </p:nvSpPr>
          <p:spPr bwMode="auto">
            <a:xfrm>
              <a:off x="4766" y="3525"/>
              <a:ext cx="219" cy="17"/>
            </a:xfrm>
            <a:custGeom>
              <a:avLst/>
              <a:gdLst>
                <a:gd name="T0" fmla="*/ 137 w 143"/>
                <a:gd name="T1" fmla="*/ 12 h 12"/>
                <a:gd name="T2" fmla="*/ 6 w 143"/>
                <a:gd name="T3" fmla="*/ 12 h 12"/>
                <a:gd name="T4" fmla="*/ 0 w 143"/>
                <a:gd name="T5" fmla="*/ 6 h 12"/>
                <a:gd name="T6" fmla="*/ 6 w 143"/>
                <a:gd name="T7" fmla="*/ 0 h 12"/>
                <a:gd name="T8" fmla="*/ 137 w 143"/>
                <a:gd name="T9" fmla="*/ 0 h 12"/>
                <a:gd name="T10" fmla="*/ 143 w 143"/>
                <a:gd name="T11" fmla="*/ 6 h 12"/>
                <a:gd name="T12" fmla="*/ 137 w 14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3" h="12">
                  <a:moveTo>
                    <a:pt x="137" y="12"/>
                  </a:moveTo>
                  <a:cubicBezTo>
                    <a:pt x="6" y="12"/>
                    <a:pt x="6" y="12"/>
                    <a:pt x="6" y="12"/>
                  </a:cubicBezTo>
                  <a:cubicBezTo>
                    <a:pt x="3" y="12"/>
                    <a:pt x="0" y="10"/>
                    <a:pt x="0" y="6"/>
                  </a:cubicBezTo>
                  <a:cubicBezTo>
                    <a:pt x="0" y="3"/>
                    <a:pt x="3" y="0"/>
                    <a:pt x="6" y="0"/>
                  </a:cubicBezTo>
                  <a:cubicBezTo>
                    <a:pt x="137" y="0"/>
                    <a:pt x="137" y="0"/>
                    <a:pt x="137" y="0"/>
                  </a:cubicBezTo>
                  <a:cubicBezTo>
                    <a:pt x="141" y="0"/>
                    <a:pt x="143" y="3"/>
                    <a:pt x="143" y="6"/>
                  </a:cubicBezTo>
                  <a:cubicBezTo>
                    <a:pt x="143" y="10"/>
                    <a:pt x="141" y="12"/>
                    <a:pt x="137"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0" name="Freeform 174">
              <a:extLst>
                <a:ext uri="{FF2B5EF4-FFF2-40B4-BE49-F238E27FC236}">
                  <a16:creationId xmlns:a16="http://schemas.microsoft.com/office/drawing/2014/main" id="{A05AA742-B0BA-5FCB-87B2-F51754F0C2ED}"/>
                </a:ext>
              </a:extLst>
            </p:cNvPr>
            <p:cNvSpPr>
              <a:spLocks/>
            </p:cNvSpPr>
            <p:nvPr/>
          </p:nvSpPr>
          <p:spPr bwMode="auto">
            <a:xfrm>
              <a:off x="4766" y="3560"/>
              <a:ext cx="219" cy="18"/>
            </a:xfrm>
            <a:custGeom>
              <a:avLst/>
              <a:gdLst>
                <a:gd name="T0" fmla="*/ 137 w 143"/>
                <a:gd name="T1" fmla="*/ 12 h 12"/>
                <a:gd name="T2" fmla="*/ 6 w 143"/>
                <a:gd name="T3" fmla="*/ 12 h 12"/>
                <a:gd name="T4" fmla="*/ 0 w 143"/>
                <a:gd name="T5" fmla="*/ 6 h 12"/>
                <a:gd name="T6" fmla="*/ 6 w 143"/>
                <a:gd name="T7" fmla="*/ 0 h 12"/>
                <a:gd name="T8" fmla="*/ 137 w 143"/>
                <a:gd name="T9" fmla="*/ 0 h 12"/>
                <a:gd name="T10" fmla="*/ 143 w 143"/>
                <a:gd name="T11" fmla="*/ 6 h 12"/>
                <a:gd name="T12" fmla="*/ 137 w 14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3" h="12">
                  <a:moveTo>
                    <a:pt x="137" y="12"/>
                  </a:moveTo>
                  <a:cubicBezTo>
                    <a:pt x="6" y="12"/>
                    <a:pt x="6" y="12"/>
                    <a:pt x="6" y="12"/>
                  </a:cubicBezTo>
                  <a:cubicBezTo>
                    <a:pt x="3" y="12"/>
                    <a:pt x="0" y="10"/>
                    <a:pt x="0" y="6"/>
                  </a:cubicBezTo>
                  <a:cubicBezTo>
                    <a:pt x="0" y="3"/>
                    <a:pt x="3" y="0"/>
                    <a:pt x="6" y="0"/>
                  </a:cubicBezTo>
                  <a:cubicBezTo>
                    <a:pt x="137" y="0"/>
                    <a:pt x="137" y="0"/>
                    <a:pt x="137" y="0"/>
                  </a:cubicBezTo>
                  <a:cubicBezTo>
                    <a:pt x="141" y="0"/>
                    <a:pt x="143" y="3"/>
                    <a:pt x="143" y="6"/>
                  </a:cubicBezTo>
                  <a:cubicBezTo>
                    <a:pt x="143" y="10"/>
                    <a:pt x="141" y="12"/>
                    <a:pt x="137"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31" name="Group 118">
            <a:extLst>
              <a:ext uri="{FF2B5EF4-FFF2-40B4-BE49-F238E27FC236}">
                <a16:creationId xmlns:a16="http://schemas.microsoft.com/office/drawing/2014/main" id="{9710711D-4588-0D01-3743-B1DA84F08D10}"/>
              </a:ext>
            </a:extLst>
          </p:cNvPr>
          <p:cNvGrpSpPr>
            <a:grpSpLocks noChangeAspect="1"/>
          </p:cNvGrpSpPr>
          <p:nvPr/>
        </p:nvGrpSpPr>
        <p:grpSpPr bwMode="auto">
          <a:xfrm>
            <a:off x="514175" y="972992"/>
            <a:ext cx="450717" cy="446573"/>
            <a:chOff x="2399" y="2994"/>
            <a:chExt cx="435" cy="431"/>
          </a:xfrm>
          <a:solidFill>
            <a:srgbClr val="0F9ED5"/>
          </a:solidFill>
        </p:grpSpPr>
        <p:sp>
          <p:nvSpPr>
            <p:cNvPr id="32" name="Freeform 119">
              <a:extLst>
                <a:ext uri="{FF2B5EF4-FFF2-40B4-BE49-F238E27FC236}">
                  <a16:creationId xmlns:a16="http://schemas.microsoft.com/office/drawing/2014/main" id="{828E44D2-F790-AA3C-8956-C21D94FBD347}"/>
                </a:ext>
              </a:extLst>
            </p:cNvPr>
            <p:cNvSpPr>
              <a:spLocks noEditPoints="1"/>
            </p:cNvSpPr>
            <p:nvPr/>
          </p:nvSpPr>
          <p:spPr bwMode="auto">
            <a:xfrm>
              <a:off x="2412" y="3237"/>
              <a:ext cx="181" cy="180"/>
            </a:xfrm>
            <a:custGeom>
              <a:avLst/>
              <a:gdLst>
                <a:gd name="T0" fmla="*/ 26 w 123"/>
                <a:gd name="T1" fmla="*/ 122 h 122"/>
                <a:gd name="T2" fmla="*/ 26 w 123"/>
                <a:gd name="T3" fmla="*/ 122 h 122"/>
                <a:gd name="T4" fmla="*/ 9 w 123"/>
                <a:gd name="T5" fmla="*/ 115 h 122"/>
                <a:gd name="T6" fmla="*/ 9 w 123"/>
                <a:gd name="T7" fmla="*/ 81 h 122"/>
                <a:gd name="T8" fmla="*/ 88 w 123"/>
                <a:gd name="T9" fmla="*/ 3 h 122"/>
                <a:gd name="T10" fmla="*/ 96 w 123"/>
                <a:gd name="T11" fmla="*/ 3 h 122"/>
                <a:gd name="T12" fmla="*/ 122 w 123"/>
                <a:gd name="T13" fmla="*/ 28 h 122"/>
                <a:gd name="T14" fmla="*/ 123 w 123"/>
                <a:gd name="T15" fmla="*/ 32 h 122"/>
                <a:gd name="T16" fmla="*/ 122 w 123"/>
                <a:gd name="T17" fmla="*/ 37 h 122"/>
                <a:gd name="T18" fmla="*/ 43 w 123"/>
                <a:gd name="T19" fmla="*/ 115 h 122"/>
                <a:gd name="T20" fmla="*/ 43 w 123"/>
                <a:gd name="T21" fmla="*/ 115 h 122"/>
                <a:gd name="T22" fmla="*/ 26 w 123"/>
                <a:gd name="T23" fmla="*/ 122 h 122"/>
                <a:gd name="T24" fmla="*/ 92 w 123"/>
                <a:gd name="T25" fmla="*/ 15 h 122"/>
                <a:gd name="T26" fmla="*/ 17 w 123"/>
                <a:gd name="T27" fmla="*/ 90 h 122"/>
                <a:gd name="T28" fmla="*/ 17 w 123"/>
                <a:gd name="T29" fmla="*/ 107 h 122"/>
                <a:gd name="T30" fmla="*/ 26 w 123"/>
                <a:gd name="T31" fmla="*/ 110 h 122"/>
                <a:gd name="T32" fmla="*/ 34 w 123"/>
                <a:gd name="T33" fmla="*/ 107 h 122"/>
                <a:gd name="T34" fmla="*/ 109 w 123"/>
                <a:gd name="T35" fmla="*/ 32 h 122"/>
                <a:gd name="T36" fmla="*/ 92 w 123"/>
                <a:gd name="T37"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22">
                  <a:moveTo>
                    <a:pt x="26" y="122"/>
                  </a:moveTo>
                  <a:cubicBezTo>
                    <a:pt x="26" y="122"/>
                    <a:pt x="26" y="122"/>
                    <a:pt x="26" y="122"/>
                  </a:cubicBezTo>
                  <a:cubicBezTo>
                    <a:pt x="19" y="122"/>
                    <a:pt x="13" y="120"/>
                    <a:pt x="9" y="115"/>
                  </a:cubicBezTo>
                  <a:cubicBezTo>
                    <a:pt x="0" y="106"/>
                    <a:pt x="0" y="91"/>
                    <a:pt x="9" y="81"/>
                  </a:cubicBezTo>
                  <a:cubicBezTo>
                    <a:pt x="88" y="3"/>
                    <a:pt x="88" y="3"/>
                    <a:pt x="88" y="3"/>
                  </a:cubicBezTo>
                  <a:cubicBezTo>
                    <a:pt x="90" y="0"/>
                    <a:pt x="94" y="0"/>
                    <a:pt x="96" y="3"/>
                  </a:cubicBezTo>
                  <a:cubicBezTo>
                    <a:pt x="122" y="28"/>
                    <a:pt x="122" y="28"/>
                    <a:pt x="122" y="28"/>
                  </a:cubicBezTo>
                  <a:cubicBezTo>
                    <a:pt x="123" y="29"/>
                    <a:pt x="123" y="31"/>
                    <a:pt x="123" y="32"/>
                  </a:cubicBezTo>
                  <a:cubicBezTo>
                    <a:pt x="123" y="34"/>
                    <a:pt x="123" y="35"/>
                    <a:pt x="122" y="37"/>
                  </a:cubicBezTo>
                  <a:cubicBezTo>
                    <a:pt x="43" y="115"/>
                    <a:pt x="43" y="115"/>
                    <a:pt x="43" y="115"/>
                  </a:cubicBezTo>
                  <a:cubicBezTo>
                    <a:pt x="43" y="115"/>
                    <a:pt x="43" y="115"/>
                    <a:pt x="43" y="115"/>
                  </a:cubicBezTo>
                  <a:cubicBezTo>
                    <a:pt x="38" y="120"/>
                    <a:pt x="32" y="122"/>
                    <a:pt x="26" y="122"/>
                  </a:cubicBezTo>
                  <a:close/>
                  <a:moveTo>
                    <a:pt x="92" y="15"/>
                  </a:moveTo>
                  <a:cubicBezTo>
                    <a:pt x="17" y="90"/>
                    <a:pt x="17" y="90"/>
                    <a:pt x="17" y="90"/>
                  </a:cubicBezTo>
                  <a:cubicBezTo>
                    <a:pt x="13" y="95"/>
                    <a:pt x="13" y="102"/>
                    <a:pt x="17" y="107"/>
                  </a:cubicBezTo>
                  <a:cubicBezTo>
                    <a:pt x="20" y="109"/>
                    <a:pt x="23" y="111"/>
                    <a:pt x="26" y="110"/>
                  </a:cubicBezTo>
                  <a:cubicBezTo>
                    <a:pt x="29" y="110"/>
                    <a:pt x="32" y="109"/>
                    <a:pt x="34" y="107"/>
                  </a:cubicBezTo>
                  <a:cubicBezTo>
                    <a:pt x="109" y="32"/>
                    <a:pt x="109" y="32"/>
                    <a:pt x="109" y="32"/>
                  </a:cubicBezTo>
                  <a:lnTo>
                    <a:pt x="9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3" name="Freeform 120">
              <a:extLst>
                <a:ext uri="{FF2B5EF4-FFF2-40B4-BE49-F238E27FC236}">
                  <a16:creationId xmlns:a16="http://schemas.microsoft.com/office/drawing/2014/main" id="{64D9C891-5858-34FB-41C5-EB32685D617D}"/>
                </a:ext>
              </a:extLst>
            </p:cNvPr>
            <p:cNvSpPr>
              <a:spLocks/>
            </p:cNvSpPr>
            <p:nvPr/>
          </p:nvSpPr>
          <p:spPr bwMode="auto">
            <a:xfrm>
              <a:off x="2520" y="3219"/>
              <a:ext cx="94" cy="93"/>
            </a:xfrm>
            <a:custGeom>
              <a:avLst/>
              <a:gdLst>
                <a:gd name="T0" fmla="*/ 57 w 64"/>
                <a:gd name="T1" fmla="*/ 63 h 63"/>
                <a:gd name="T2" fmla="*/ 53 w 64"/>
                <a:gd name="T3" fmla="*/ 61 h 63"/>
                <a:gd name="T4" fmla="*/ 2 w 64"/>
                <a:gd name="T5" fmla="*/ 10 h 63"/>
                <a:gd name="T6" fmla="*/ 2 w 64"/>
                <a:gd name="T7" fmla="*/ 2 h 63"/>
                <a:gd name="T8" fmla="*/ 11 w 64"/>
                <a:gd name="T9" fmla="*/ 2 h 63"/>
                <a:gd name="T10" fmla="*/ 61 w 64"/>
                <a:gd name="T11" fmla="*/ 53 h 63"/>
                <a:gd name="T12" fmla="*/ 61 w 64"/>
                <a:gd name="T13" fmla="*/ 61 h 63"/>
                <a:gd name="T14" fmla="*/ 57 w 64"/>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3">
                  <a:moveTo>
                    <a:pt x="57" y="63"/>
                  </a:moveTo>
                  <a:cubicBezTo>
                    <a:pt x="56" y="63"/>
                    <a:pt x="54" y="62"/>
                    <a:pt x="53" y="61"/>
                  </a:cubicBezTo>
                  <a:cubicBezTo>
                    <a:pt x="2" y="10"/>
                    <a:pt x="2" y="10"/>
                    <a:pt x="2" y="10"/>
                  </a:cubicBezTo>
                  <a:cubicBezTo>
                    <a:pt x="0" y="8"/>
                    <a:pt x="0" y="4"/>
                    <a:pt x="2" y="2"/>
                  </a:cubicBezTo>
                  <a:cubicBezTo>
                    <a:pt x="4" y="0"/>
                    <a:pt x="8" y="0"/>
                    <a:pt x="11" y="2"/>
                  </a:cubicBezTo>
                  <a:cubicBezTo>
                    <a:pt x="61" y="53"/>
                    <a:pt x="61" y="53"/>
                    <a:pt x="61" y="53"/>
                  </a:cubicBezTo>
                  <a:cubicBezTo>
                    <a:pt x="64" y="55"/>
                    <a:pt x="64" y="59"/>
                    <a:pt x="61" y="61"/>
                  </a:cubicBezTo>
                  <a:cubicBezTo>
                    <a:pt x="60" y="62"/>
                    <a:pt x="59" y="63"/>
                    <a:pt x="57"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4" name="Freeform 121">
              <a:extLst>
                <a:ext uri="{FF2B5EF4-FFF2-40B4-BE49-F238E27FC236}">
                  <a16:creationId xmlns:a16="http://schemas.microsoft.com/office/drawing/2014/main" id="{8406D1F0-CF4E-1017-205A-E09606B71AEE}"/>
                </a:ext>
              </a:extLst>
            </p:cNvPr>
            <p:cNvSpPr>
              <a:spLocks/>
            </p:cNvSpPr>
            <p:nvPr/>
          </p:nvSpPr>
          <p:spPr bwMode="auto">
            <a:xfrm>
              <a:off x="2559" y="3069"/>
              <a:ext cx="203" cy="203"/>
            </a:xfrm>
            <a:custGeom>
              <a:avLst/>
              <a:gdLst>
                <a:gd name="T0" fmla="*/ 14 w 203"/>
                <a:gd name="T1" fmla="*/ 203 h 203"/>
                <a:gd name="T2" fmla="*/ 0 w 203"/>
                <a:gd name="T3" fmla="*/ 190 h 203"/>
                <a:gd name="T4" fmla="*/ 191 w 203"/>
                <a:gd name="T5" fmla="*/ 0 h 203"/>
                <a:gd name="T6" fmla="*/ 203 w 203"/>
                <a:gd name="T7" fmla="*/ 14 h 203"/>
                <a:gd name="T8" fmla="*/ 14 w 203"/>
                <a:gd name="T9" fmla="*/ 203 h 203"/>
              </a:gdLst>
              <a:ahLst/>
              <a:cxnLst>
                <a:cxn ang="0">
                  <a:pos x="T0" y="T1"/>
                </a:cxn>
                <a:cxn ang="0">
                  <a:pos x="T2" y="T3"/>
                </a:cxn>
                <a:cxn ang="0">
                  <a:pos x="T4" y="T5"/>
                </a:cxn>
                <a:cxn ang="0">
                  <a:pos x="T6" y="T7"/>
                </a:cxn>
                <a:cxn ang="0">
                  <a:pos x="T8" y="T9"/>
                </a:cxn>
              </a:cxnLst>
              <a:rect l="0" t="0" r="r" b="b"/>
              <a:pathLst>
                <a:path w="203" h="203">
                  <a:moveTo>
                    <a:pt x="14" y="203"/>
                  </a:moveTo>
                  <a:lnTo>
                    <a:pt x="0" y="190"/>
                  </a:lnTo>
                  <a:lnTo>
                    <a:pt x="191" y="0"/>
                  </a:lnTo>
                  <a:lnTo>
                    <a:pt x="203" y="14"/>
                  </a:lnTo>
                  <a:lnTo>
                    <a:pt x="14"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5" name="Freeform 122">
              <a:extLst>
                <a:ext uri="{FF2B5EF4-FFF2-40B4-BE49-F238E27FC236}">
                  <a16:creationId xmlns:a16="http://schemas.microsoft.com/office/drawing/2014/main" id="{3FCA4F9C-D728-6669-3C50-D8360FBF9058}"/>
                </a:ext>
              </a:extLst>
            </p:cNvPr>
            <p:cNvSpPr>
              <a:spLocks noEditPoints="1"/>
            </p:cNvSpPr>
            <p:nvPr/>
          </p:nvSpPr>
          <p:spPr bwMode="auto">
            <a:xfrm>
              <a:off x="2723" y="3000"/>
              <a:ext cx="108" cy="106"/>
            </a:xfrm>
            <a:custGeom>
              <a:avLst/>
              <a:gdLst>
                <a:gd name="T0" fmla="*/ 36 w 73"/>
                <a:gd name="T1" fmla="*/ 72 h 72"/>
                <a:gd name="T2" fmla="*/ 32 w 73"/>
                <a:gd name="T3" fmla="*/ 70 h 72"/>
                <a:gd name="T4" fmla="*/ 2 w 73"/>
                <a:gd name="T5" fmla="*/ 40 h 72"/>
                <a:gd name="T6" fmla="*/ 0 w 73"/>
                <a:gd name="T7" fmla="*/ 35 h 72"/>
                <a:gd name="T8" fmla="*/ 3 w 73"/>
                <a:gd name="T9" fmla="*/ 31 h 72"/>
                <a:gd name="T10" fmla="*/ 45 w 73"/>
                <a:gd name="T11" fmla="*/ 2 h 72"/>
                <a:gd name="T12" fmla="*/ 53 w 73"/>
                <a:gd name="T13" fmla="*/ 2 h 72"/>
                <a:gd name="T14" fmla="*/ 71 w 73"/>
                <a:gd name="T15" fmla="*/ 20 h 72"/>
                <a:gd name="T16" fmla="*/ 72 w 73"/>
                <a:gd name="T17" fmla="*/ 28 h 72"/>
                <a:gd name="T18" fmla="*/ 41 w 73"/>
                <a:gd name="T19" fmla="*/ 69 h 72"/>
                <a:gd name="T20" fmla="*/ 36 w 73"/>
                <a:gd name="T21" fmla="*/ 72 h 72"/>
                <a:gd name="T22" fmla="*/ 36 w 73"/>
                <a:gd name="T23" fmla="*/ 72 h 72"/>
                <a:gd name="T24" fmla="*/ 16 w 73"/>
                <a:gd name="T25" fmla="*/ 37 h 72"/>
                <a:gd name="T26" fmla="*/ 35 w 73"/>
                <a:gd name="T27" fmla="*/ 57 h 72"/>
                <a:gd name="T28" fmla="*/ 59 w 73"/>
                <a:gd name="T29" fmla="*/ 25 h 72"/>
                <a:gd name="T30" fmla="*/ 48 w 73"/>
                <a:gd name="T31" fmla="*/ 14 h 72"/>
                <a:gd name="T32" fmla="*/ 16 w 73"/>
                <a:gd name="T33"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72">
                  <a:moveTo>
                    <a:pt x="36" y="72"/>
                  </a:moveTo>
                  <a:cubicBezTo>
                    <a:pt x="34" y="72"/>
                    <a:pt x="33" y="71"/>
                    <a:pt x="32" y="70"/>
                  </a:cubicBezTo>
                  <a:cubicBezTo>
                    <a:pt x="2" y="40"/>
                    <a:pt x="2" y="40"/>
                    <a:pt x="2" y="40"/>
                  </a:cubicBezTo>
                  <a:cubicBezTo>
                    <a:pt x="1" y="39"/>
                    <a:pt x="0" y="37"/>
                    <a:pt x="0" y="35"/>
                  </a:cubicBezTo>
                  <a:cubicBezTo>
                    <a:pt x="1" y="34"/>
                    <a:pt x="1" y="32"/>
                    <a:pt x="3" y="31"/>
                  </a:cubicBezTo>
                  <a:cubicBezTo>
                    <a:pt x="45" y="2"/>
                    <a:pt x="45" y="2"/>
                    <a:pt x="45" y="2"/>
                  </a:cubicBezTo>
                  <a:cubicBezTo>
                    <a:pt x="48" y="0"/>
                    <a:pt x="51" y="0"/>
                    <a:pt x="53" y="2"/>
                  </a:cubicBezTo>
                  <a:cubicBezTo>
                    <a:pt x="71" y="20"/>
                    <a:pt x="71" y="20"/>
                    <a:pt x="71" y="20"/>
                  </a:cubicBezTo>
                  <a:cubicBezTo>
                    <a:pt x="73" y="22"/>
                    <a:pt x="73" y="26"/>
                    <a:pt x="72" y="28"/>
                  </a:cubicBezTo>
                  <a:cubicBezTo>
                    <a:pt x="41" y="69"/>
                    <a:pt x="41" y="69"/>
                    <a:pt x="41" y="69"/>
                  </a:cubicBezTo>
                  <a:cubicBezTo>
                    <a:pt x="40" y="71"/>
                    <a:pt x="38" y="72"/>
                    <a:pt x="36" y="72"/>
                  </a:cubicBezTo>
                  <a:cubicBezTo>
                    <a:pt x="36" y="72"/>
                    <a:pt x="36" y="72"/>
                    <a:pt x="36" y="72"/>
                  </a:cubicBezTo>
                  <a:close/>
                  <a:moveTo>
                    <a:pt x="16" y="37"/>
                  </a:moveTo>
                  <a:cubicBezTo>
                    <a:pt x="35" y="57"/>
                    <a:pt x="35" y="57"/>
                    <a:pt x="35" y="57"/>
                  </a:cubicBezTo>
                  <a:cubicBezTo>
                    <a:pt x="59" y="25"/>
                    <a:pt x="59" y="25"/>
                    <a:pt x="59" y="25"/>
                  </a:cubicBezTo>
                  <a:cubicBezTo>
                    <a:pt x="48" y="14"/>
                    <a:pt x="48" y="14"/>
                    <a:pt x="48" y="14"/>
                  </a:cubicBezTo>
                  <a:lnTo>
                    <a:pt x="1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6" name="Freeform 123">
              <a:extLst>
                <a:ext uri="{FF2B5EF4-FFF2-40B4-BE49-F238E27FC236}">
                  <a16:creationId xmlns:a16="http://schemas.microsoft.com/office/drawing/2014/main" id="{BB9E18E2-3666-ED0E-D7D2-ECBAFD0D79B0}"/>
                </a:ext>
              </a:extLst>
            </p:cNvPr>
            <p:cNvSpPr>
              <a:spLocks/>
            </p:cNvSpPr>
            <p:nvPr/>
          </p:nvSpPr>
          <p:spPr bwMode="auto">
            <a:xfrm>
              <a:off x="2399" y="2994"/>
              <a:ext cx="224" cy="225"/>
            </a:xfrm>
            <a:custGeom>
              <a:avLst/>
              <a:gdLst>
                <a:gd name="T0" fmla="*/ 118 w 152"/>
                <a:gd name="T1" fmla="*/ 152 h 152"/>
                <a:gd name="T2" fmla="*/ 76 w 152"/>
                <a:gd name="T3" fmla="*/ 110 h 152"/>
                <a:gd name="T4" fmla="*/ 20 w 152"/>
                <a:gd name="T5" fmla="*/ 97 h 152"/>
                <a:gd name="T6" fmla="*/ 9 w 152"/>
                <a:gd name="T7" fmla="*/ 38 h 152"/>
                <a:gd name="T8" fmla="*/ 13 w 152"/>
                <a:gd name="T9" fmla="*/ 35 h 152"/>
                <a:gd name="T10" fmla="*/ 18 w 152"/>
                <a:gd name="T11" fmla="*/ 36 h 152"/>
                <a:gd name="T12" fmla="*/ 41 w 152"/>
                <a:gd name="T13" fmla="*/ 58 h 152"/>
                <a:gd name="T14" fmla="*/ 57 w 152"/>
                <a:gd name="T15" fmla="*/ 58 h 152"/>
                <a:gd name="T16" fmla="*/ 57 w 152"/>
                <a:gd name="T17" fmla="*/ 42 h 152"/>
                <a:gd name="T18" fmla="*/ 36 w 152"/>
                <a:gd name="T19" fmla="*/ 18 h 152"/>
                <a:gd name="T20" fmla="*/ 35 w 152"/>
                <a:gd name="T21" fmla="*/ 13 h 152"/>
                <a:gd name="T22" fmla="*/ 38 w 152"/>
                <a:gd name="T23" fmla="*/ 9 h 152"/>
                <a:gd name="T24" fmla="*/ 97 w 152"/>
                <a:gd name="T25" fmla="*/ 20 h 152"/>
                <a:gd name="T26" fmla="*/ 110 w 152"/>
                <a:gd name="T27" fmla="*/ 76 h 152"/>
                <a:gd name="T28" fmla="*/ 152 w 152"/>
                <a:gd name="T29" fmla="*/ 118 h 152"/>
                <a:gd name="T30" fmla="*/ 143 w 152"/>
                <a:gd name="T31" fmla="*/ 126 h 152"/>
                <a:gd name="T32" fmla="*/ 98 w 152"/>
                <a:gd name="T33" fmla="*/ 82 h 152"/>
                <a:gd name="T34" fmla="*/ 97 w 152"/>
                <a:gd name="T35" fmla="*/ 75 h 152"/>
                <a:gd name="T36" fmla="*/ 88 w 152"/>
                <a:gd name="T37" fmla="*/ 29 h 152"/>
                <a:gd name="T38" fmla="*/ 51 w 152"/>
                <a:gd name="T39" fmla="*/ 17 h 152"/>
                <a:gd name="T40" fmla="*/ 67 w 152"/>
                <a:gd name="T41" fmla="*/ 36 h 152"/>
                <a:gd name="T42" fmla="*/ 69 w 152"/>
                <a:gd name="T43" fmla="*/ 40 h 152"/>
                <a:gd name="T44" fmla="*/ 69 w 152"/>
                <a:gd name="T45" fmla="*/ 64 h 152"/>
                <a:gd name="T46" fmla="*/ 63 w 152"/>
                <a:gd name="T47" fmla="*/ 70 h 152"/>
                <a:gd name="T48" fmla="*/ 39 w 152"/>
                <a:gd name="T49" fmla="*/ 70 h 152"/>
                <a:gd name="T50" fmla="*/ 35 w 152"/>
                <a:gd name="T51" fmla="*/ 68 h 152"/>
                <a:gd name="T52" fmla="*/ 17 w 152"/>
                <a:gd name="T53" fmla="*/ 52 h 152"/>
                <a:gd name="T54" fmla="*/ 29 w 152"/>
                <a:gd name="T55" fmla="*/ 89 h 152"/>
                <a:gd name="T56" fmla="*/ 75 w 152"/>
                <a:gd name="T57" fmla="*/ 97 h 152"/>
                <a:gd name="T58" fmla="*/ 81 w 152"/>
                <a:gd name="T59" fmla="*/ 99 h 152"/>
                <a:gd name="T60" fmla="*/ 126 w 152"/>
                <a:gd name="T61" fmla="*/ 144 h 152"/>
                <a:gd name="T62" fmla="*/ 118 w 152"/>
                <a:gd name="T6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52">
                  <a:moveTo>
                    <a:pt x="118" y="152"/>
                  </a:moveTo>
                  <a:cubicBezTo>
                    <a:pt x="76" y="110"/>
                    <a:pt x="76" y="110"/>
                    <a:pt x="76" y="110"/>
                  </a:cubicBezTo>
                  <a:cubicBezTo>
                    <a:pt x="56" y="117"/>
                    <a:pt x="35" y="112"/>
                    <a:pt x="20" y="97"/>
                  </a:cubicBezTo>
                  <a:cubicBezTo>
                    <a:pt x="5" y="82"/>
                    <a:pt x="0" y="59"/>
                    <a:pt x="9" y="38"/>
                  </a:cubicBezTo>
                  <a:cubicBezTo>
                    <a:pt x="9" y="37"/>
                    <a:pt x="11" y="35"/>
                    <a:pt x="13" y="35"/>
                  </a:cubicBezTo>
                  <a:cubicBezTo>
                    <a:pt x="15" y="34"/>
                    <a:pt x="17" y="35"/>
                    <a:pt x="18" y="36"/>
                  </a:cubicBezTo>
                  <a:cubicBezTo>
                    <a:pt x="41" y="58"/>
                    <a:pt x="41" y="58"/>
                    <a:pt x="41" y="58"/>
                  </a:cubicBezTo>
                  <a:cubicBezTo>
                    <a:pt x="57" y="58"/>
                    <a:pt x="57" y="58"/>
                    <a:pt x="57" y="58"/>
                  </a:cubicBezTo>
                  <a:cubicBezTo>
                    <a:pt x="57" y="42"/>
                    <a:pt x="57" y="42"/>
                    <a:pt x="57" y="42"/>
                  </a:cubicBezTo>
                  <a:cubicBezTo>
                    <a:pt x="36" y="18"/>
                    <a:pt x="36" y="18"/>
                    <a:pt x="36" y="18"/>
                  </a:cubicBezTo>
                  <a:cubicBezTo>
                    <a:pt x="35" y="17"/>
                    <a:pt x="34" y="15"/>
                    <a:pt x="35" y="13"/>
                  </a:cubicBezTo>
                  <a:cubicBezTo>
                    <a:pt x="35" y="11"/>
                    <a:pt x="36" y="10"/>
                    <a:pt x="38" y="9"/>
                  </a:cubicBezTo>
                  <a:cubicBezTo>
                    <a:pt x="59" y="0"/>
                    <a:pt x="81" y="5"/>
                    <a:pt x="97" y="20"/>
                  </a:cubicBezTo>
                  <a:cubicBezTo>
                    <a:pt x="111" y="35"/>
                    <a:pt x="116" y="56"/>
                    <a:pt x="110" y="76"/>
                  </a:cubicBezTo>
                  <a:cubicBezTo>
                    <a:pt x="152" y="118"/>
                    <a:pt x="152" y="118"/>
                    <a:pt x="152" y="118"/>
                  </a:cubicBezTo>
                  <a:cubicBezTo>
                    <a:pt x="143" y="126"/>
                    <a:pt x="143" y="126"/>
                    <a:pt x="143" y="126"/>
                  </a:cubicBezTo>
                  <a:cubicBezTo>
                    <a:pt x="98" y="82"/>
                    <a:pt x="98" y="82"/>
                    <a:pt x="98" y="82"/>
                  </a:cubicBezTo>
                  <a:cubicBezTo>
                    <a:pt x="97" y="80"/>
                    <a:pt x="96" y="77"/>
                    <a:pt x="97" y="75"/>
                  </a:cubicBezTo>
                  <a:cubicBezTo>
                    <a:pt x="104" y="59"/>
                    <a:pt x="100" y="41"/>
                    <a:pt x="88" y="29"/>
                  </a:cubicBezTo>
                  <a:cubicBezTo>
                    <a:pt x="78" y="19"/>
                    <a:pt x="64" y="15"/>
                    <a:pt x="51" y="17"/>
                  </a:cubicBezTo>
                  <a:cubicBezTo>
                    <a:pt x="67" y="36"/>
                    <a:pt x="67" y="36"/>
                    <a:pt x="67" y="36"/>
                  </a:cubicBezTo>
                  <a:cubicBezTo>
                    <a:pt x="68" y="37"/>
                    <a:pt x="69" y="38"/>
                    <a:pt x="69" y="40"/>
                  </a:cubicBezTo>
                  <a:cubicBezTo>
                    <a:pt x="69" y="64"/>
                    <a:pt x="69" y="64"/>
                    <a:pt x="69" y="64"/>
                  </a:cubicBezTo>
                  <a:cubicBezTo>
                    <a:pt x="69" y="67"/>
                    <a:pt x="66" y="70"/>
                    <a:pt x="63" y="70"/>
                  </a:cubicBezTo>
                  <a:cubicBezTo>
                    <a:pt x="39" y="70"/>
                    <a:pt x="39" y="70"/>
                    <a:pt x="39" y="70"/>
                  </a:cubicBezTo>
                  <a:cubicBezTo>
                    <a:pt x="37" y="70"/>
                    <a:pt x="36" y="69"/>
                    <a:pt x="35" y="68"/>
                  </a:cubicBezTo>
                  <a:cubicBezTo>
                    <a:pt x="17" y="52"/>
                    <a:pt x="17" y="52"/>
                    <a:pt x="17" y="52"/>
                  </a:cubicBezTo>
                  <a:cubicBezTo>
                    <a:pt x="15" y="65"/>
                    <a:pt x="19" y="79"/>
                    <a:pt x="29" y="89"/>
                  </a:cubicBezTo>
                  <a:cubicBezTo>
                    <a:pt x="41" y="101"/>
                    <a:pt x="59" y="104"/>
                    <a:pt x="75" y="97"/>
                  </a:cubicBezTo>
                  <a:cubicBezTo>
                    <a:pt x="77" y="96"/>
                    <a:pt x="80" y="97"/>
                    <a:pt x="81" y="99"/>
                  </a:cubicBezTo>
                  <a:cubicBezTo>
                    <a:pt x="126" y="144"/>
                    <a:pt x="126" y="144"/>
                    <a:pt x="126" y="144"/>
                  </a:cubicBezTo>
                  <a:lnTo>
                    <a:pt x="118"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7" name="Freeform 124">
              <a:extLst>
                <a:ext uri="{FF2B5EF4-FFF2-40B4-BE49-F238E27FC236}">
                  <a16:creationId xmlns:a16="http://schemas.microsoft.com/office/drawing/2014/main" id="{BDD4A9ED-DF44-0FFA-1B01-E225305ABCAA}"/>
                </a:ext>
              </a:extLst>
            </p:cNvPr>
            <p:cNvSpPr>
              <a:spLocks/>
            </p:cNvSpPr>
            <p:nvPr/>
          </p:nvSpPr>
          <p:spPr bwMode="auto">
            <a:xfrm>
              <a:off x="2610" y="3206"/>
              <a:ext cx="224" cy="219"/>
            </a:xfrm>
            <a:custGeom>
              <a:avLst/>
              <a:gdLst>
                <a:gd name="T0" fmla="*/ 94 w 152"/>
                <a:gd name="T1" fmla="*/ 148 h 148"/>
                <a:gd name="T2" fmla="*/ 55 w 152"/>
                <a:gd name="T3" fmla="*/ 132 h 148"/>
                <a:gd name="T4" fmla="*/ 43 w 152"/>
                <a:gd name="T5" fmla="*/ 77 h 148"/>
                <a:gd name="T6" fmla="*/ 0 w 152"/>
                <a:gd name="T7" fmla="*/ 34 h 148"/>
                <a:gd name="T8" fmla="*/ 9 w 152"/>
                <a:gd name="T9" fmla="*/ 26 h 148"/>
                <a:gd name="T10" fmla="*/ 54 w 152"/>
                <a:gd name="T11" fmla="*/ 71 h 148"/>
                <a:gd name="T12" fmla="*/ 55 w 152"/>
                <a:gd name="T13" fmla="*/ 77 h 148"/>
                <a:gd name="T14" fmla="*/ 64 w 152"/>
                <a:gd name="T15" fmla="*/ 124 h 148"/>
                <a:gd name="T16" fmla="*/ 101 w 152"/>
                <a:gd name="T17" fmla="*/ 135 h 148"/>
                <a:gd name="T18" fmla="*/ 84 w 152"/>
                <a:gd name="T19" fmla="*/ 117 h 148"/>
                <a:gd name="T20" fmla="*/ 82 w 152"/>
                <a:gd name="T21" fmla="*/ 113 h 148"/>
                <a:gd name="T22" fmla="*/ 82 w 152"/>
                <a:gd name="T23" fmla="*/ 89 h 148"/>
                <a:gd name="T24" fmla="*/ 88 w 152"/>
                <a:gd name="T25" fmla="*/ 83 h 148"/>
                <a:gd name="T26" fmla="*/ 112 w 152"/>
                <a:gd name="T27" fmla="*/ 83 h 148"/>
                <a:gd name="T28" fmla="*/ 116 w 152"/>
                <a:gd name="T29" fmla="*/ 84 h 148"/>
                <a:gd name="T30" fmla="*/ 135 w 152"/>
                <a:gd name="T31" fmla="*/ 102 h 148"/>
                <a:gd name="T32" fmla="*/ 123 w 152"/>
                <a:gd name="T33" fmla="*/ 64 h 148"/>
                <a:gd name="T34" fmla="*/ 77 w 152"/>
                <a:gd name="T35" fmla="*/ 55 h 148"/>
                <a:gd name="T36" fmla="*/ 71 w 152"/>
                <a:gd name="T37" fmla="*/ 54 h 148"/>
                <a:gd name="T38" fmla="*/ 26 w 152"/>
                <a:gd name="T39" fmla="*/ 9 h 148"/>
                <a:gd name="T40" fmla="*/ 34 w 152"/>
                <a:gd name="T41" fmla="*/ 0 h 148"/>
                <a:gd name="T42" fmla="*/ 76 w 152"/>
                <a:gd name="T43" fmla="*/ 43 h 148"/>
                <a:gd name="T44" fmla="*/ 132 w 152"/>
                <a:gd name="T45" fmla="*/ 56 h 148"/>
                <a:gd name="T46" fmla="*/ 143 w 152"/>
                <a:gd name="T47" fmla="*/ 115 h 148"/>
                <a:gd name="T48" fmla="*/ 139 w 152"/>
                <a:gd name="T49" fmla="*/ 118 h 148"/>
                <a:gd name="T50" fmla="*/ 134 w 152"/>
                <a:gd name="T51" fmla="*/ 117 h 148"/>
                <a:gd name="T52" fmla="*/ 110 w 152"/>
                <a:gd name="T53" fmla="*/ 95 h 148"/>
                <a:gd name="T54" fmla="*/ 94 w 152"/>
                <a:gd name="T55" fmla="*/ 95 h 148"/>
                <a:gd name="T56" fmla="*/ 94 w 152"/>
                <a:gd name="T57" fmla="*/ 110 h 148"/>
                <a:gd name="T58" fmla="*/ 117 w 152"/>
                <a:gd name="T59" fmla="*/ 134 h 148"/>
                <a:gd name="T60" fmla="*/ 118 w 152"/>
                <a:gd name="T61" fmla="*/ 139 h 148"/>
                <a:gd name="T62" fmla="*/ 115 w 152"/>
                <a:gd name="T63" fmla="*/ 144 h 148"/>
                <a:gd name="T64" fmla="*/ 94 w 152"/>
                <a:gd name="T6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8">
                  <a:moveTo>
                    <a:pt x="94" y="148"/>
                  </a:moveTo>
                  <a:cubicBezTo>
                    <a:pt x="80" y="148"/>
                    <a:pt x="66" y="142"/>
                    <a:pt x="55" y="132"/>
                  </a:cubicBezTo>
                  <a:cubicBezTo>
                    <a:pt x="41" y="117"/>
                    <a:pt x="36" y="96"/>
                    <a:pt x="43" y="77"/>
                  </a:cubicBezTo>
                  <a:cubicBezTo>
                    <a:pt x="0" y="34"/>
                    <a:pt x="0" y="34"/>
                    <a:pt x="0" y="34"/>
                  </a:cubicBezTo>
                  <a:cubicBezTo>
                    <a:pt x="9" y="26"/>
                    <a:pt x="9" y="26"/>
                    <a:pt x="9" y="26"/>
                  </a:cubicBezTo>
                  <a:cubicBezTo>
                    <a:pt x="54" y="71"/>
                    <a:pt x="54" y="71"/>
                    <a:pt x="54" y="71"/>
                  </a:cubicBezTo>
                  <a:cubicBezTo>
                    <a:pt x="55" y="73"/>
                    <a:pt x="56" y="75"/>
                    <a:pt x="55" y="77"/>
                  </a:cubicBezTo>
                  <a:cubicBezTo>
                    <a:pt x="48" y="93"/>
                    <a:pt x="52" y="111"/>
                    <a:pt x="64" y="124"/>
                  </a:cubicBezTo>
                  <a:cubicBezTo>
                    <a:pt x="74" y="133"/>
                    <a:pt x="88" y="138"/>
                    <a:pt x="101" y="135"/>
                  </a:cubicBezTo>
                  <a:cubicBezTo>
                    <a:pt x="84" y="117"/>
                    <a:pt x="84" y="117"/>
                    <a:pt x="84" y="117"/>
                  </a:cubicBezTo>
                  <a:cubicBezTo>
                    <a:pt x="83" y="116"/>
                    <a:pt x="82" y="114"/>
                    <a:pt x="82" y="113"/>
                  </a:cubicBezTo>
                  <a:cubicBezTo>
                    <a:pt x="82" y="89"/>
                    <a:pt x="82" y="89"/>
                    <a:pt x="82" y="89"/>
                  </a:cubicBezTo>
                  <a:cubicBezTo>
                    <a:pt x="82" y="85"/>
                    <a:pt x="85" y="83"/>
                    <a:pt x="88" y="83"/>
                  </a:cubicBezTo>
                  <a:cubicBezTo>
                    <a:pt x="112" y="83"/>
                    <a:pt x="112" y="83"/>
                    <a:pt x="112" y="83"/>
                  </a:cubicBezTo>
                  <a:cubicBezTo>
                    <a:pt x="114" y="83"/>
                    <a:pt x="115" y="83"/>
                    <a:pt x="116" y="84"/>
                  </a:cubicBezTo>
                  <a:cubicBezTo>
                    <a:pt x="135" y="102"/>
                    <a:pt x="135" y="102"/>
                    <a:pt x="135" y="102"/>
                  </a:cubicBezTo>
                  <a:cubicBezTo>
                    <a:pt x="138" y="88"/>
                    <a:pt x="133" y="74"/>
                    <a:pt x="123" y="64"/>
                  </a:cubicBezTo>
                  <a:cubicBezTo>
                    <a:pt x="111" y="52"/>
                    <a:pt x="93" y="48"/>
                    <a:pt x="77" y="55"/>
                  </a:cubicBezTo>
                  <a:cubicBezTo>
                    <a:pt x="75" y="56"/>
                    <a:pt x="72" y="56"/>
                    <a:pt x="71" y="54"/>
                  </a:cubicBezTo>
                  <a:cubicBezTo>
                    <a:pt x="26" y="9"/>
                    <a:pt x="26" y="9"/>
                    <a:pt x="26" y="9"/>
                  </a:cubicBezTo>
                  <a:cubicBezTo>
                    <a:pt x="34" y="0"/>
                    <a:pt x="34" y="0"/>
                    <a:pt x="34" y="0"/>
                  </a:cubicBezTo>
                  <a:cubicBezTo>
                    <a:pt x="76" y="43"/>
                    <a:pt x="76" y="43"/>
                    <a:pt x="76" y="43"/>
                  </a:cubicBezTo>
                  <a:cubicBezTo>
                    <a:pt x="96" y="36"/>
                    <a:pt x="117" y="41"/>
                    <a:pt x="132" y="56"/>
                  </a:cubicBezTo>
                  <a:cubicBezTo>
                    <a:pt x="147" y="71"/>
                    <a:pt x="152" y="94"/>
                    <a:pt x="143" y="115"/>
                  </a:cubicBezTo>
                  <a:cubicBezTo>
                    <a:pt x="143" y="117"/>
                    <a:pt x="141" y="118"/>
                    <a:pt x="139" y="118"/>
                  </a:cubicBezTo>
                  <a:cubicBezTo>
                    <a:pt x="137" y="119"/>
                    <a:pt x="135" y="118"/>
                    <a:pt x="134" y="117"/>
                  </a:cubicBezTo>
                  <a:cubicBezTo>
                    <a:pt x="110" y="95"/>
                    <a:pt x="110" y="95"/>
                    <a:pt x="110" y="95"/>
                  </a:cubicBezTo>
                  <a:cubicBezTo>
                    <a:pt x="94" y="95"/>
                    <a:pt x="94" y="95"/>
                    <a:pt x="94" y="95"/>
                  </a:cubicBezTo>
                  <a:cubicBezTo>
                    <a:pt x="94" y="110"/>
                    <a:pt x="94" y="110"/>
                    <a:pt x="94" y="110"/>
                  </a:cubicBezTo>
                  <a:cubicBezTo>
                    <a:pt x="117" y="134"/>
                    <a:pt x="117" y="134"/>
                    <a:pt x="117" y="134"/>
                  </a:cubicBezTo>
                  <a:cubicBezTo>
                    <a:pt x="118" y="135"/>
                    <a:pt x="119" y="137"/>
                    <a:pt x="118" y="139"/>
                  </a:cubicBezTo>
                  <a:cubicBezTo>
                    <a:pt x="118" y="141"/>
                    <a:pt x="117" y="143"/>
                    <a:pt x="115" y="144"/>
                  </a:cubicBezTo>
                  <a:cubicBezTo>
                    <a:pt x="108" y="146"/>
                    <a:pt x="101" y="148"/>
                    <a:pt x="9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46" name="Group 141">
            <a:extLst>
              <a:ext uri="{FF2B5EF4-FFF2-40B4-BE49-F238E27FC236}">
                <a16:creationId xmlns:a16="http://schemas.microsoft.com/office/drawing/2014/main" id="{1C9CFDDC-DAE1-0F94-795D-8AF4116C0B31}"/>
              </a:ext>
            </a:extLst>
          </p:cNvPr>
          <p:cNvGrpSpPr>
            <a:grpSpLocks noChangeAspect="1"/>
          </p:cNvGrpSpPr>
          <p:nvPr/>
        </p:nvGrpSpPr>
        <p:grpSpPr bwMode="auto">
          <a:xfrm>
            <a:off x="3627310" y="2964228"/>
            <a:ext cx="364904" cy="365760"/>
            <a:chOff x="2400" y="1716"/>
            <a:chExt cx="427" cy="428"/>
          </a:xfrm>
          <a:solidFill>
            <a:srgbClr val="0F9ED5"/>
          </a:solidFill>
        </p:grpSpPr>
        <p:sp>
          <p:nvSpPr>
            <p:cNvPr id="47" name="Freeform 142">
              <a:extLst>
                <a:ext uri="{FF2B5EF4-FFF2-40B4-BE49-F238E27FC236}">
                  <a16:creationId xmlns:a16="http://schemas.microsoft.com/office/drawing/2014/main" id="{2928345A-17BF-65CC-AC44-72A243C1B761}"/>
                </a:ext>
              </a:extLst>
            </p:cNvPr>
            <p:cNvSpPr>
              <a:spLocks noEditPoints="1"/>
            </p:cNvSpPr>
            <p:nvPr/>
          </p:nvSpPr>
          <p:spPr bwMode="auto">
            <a:xfrm>
              <a:off x="2596" y="1913"/>
              <a:ext cx="231" cy="231"/>
            </a:xfrm>
            <a:custGeom>
              <a:avLst/>
              <a:gdLst>
                <a:gd name="T0" fmla="*/ 78 w 156"/>
                <a:gd name="T1" fmla="*/ 156 h 156"/>
                <a:gd name="T2" fmla="*/ 0 w 156"/>
                <a:gd name="T3" fmla="*/ 78 h 156"/>
                <a:gd name="T4" fmla="*/ 78 w 156"/>
                <a:gd name="T5" fmla="*/ 0 h 156"/>
                <a:gd name="T6" fmla="*/ 156 w 156"/>
                <a:gd name="T7" fmla="*/ 78 h 156"/>
                <a:gd name="T8" fmla="*/ 78 w 156"/>
                <a:gd name="T9" fmla="*/ 156 h 156"/>
                <a:gd name="T10" fmla="*/ 78 w 156"/>
                <a:gd name="T11" fmla="*/ 12 h 156"/>
                <a:gd name="T12" fmla="*/ 12 w 156"/>
                <a:gd name="T13" fmla="*/ 78 h 156"/>
                <a:gd name="T14" fmla="*/ 78 w 156"/>
                <a:gd name="T15" fmla="*/ 144 h 156"/>
                <a:gd name="T16" fmla="*/ 144 w 156"/>
                <a:gd name="T17" fmla="*/ 78 h 156"/>
                <a:gd name="T18" fmla="*/ 78 w 156"/>
                <a:gd name="T19" fmla="*/ 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156">
                  <a:moveTo>
                    <a:pt x="78" y="156"/>
                  </a:moveTo>
                  <a:cubicBezTo>
                    <a:pt x="35" y="156"/>
                    <a:pt x="0" y="121"/>
                    <a:pt x="0" y="78"/>
                  </a:cubicBezTo>
                  <a:cubicBezTo>
                    <a:pt x="0" y="35"/>
                    <a:pt x="35" y="0"/>
                    <a:pt x="78" y="0"/>
                  </a:cubicBezTo>
                  <a:cubicBezTo>
                    <a:pt x="121" y="0"/>
                    <a:pt x="156" y="35"/>
                    <a:pt x="156" y="78"/>
                  </a:cubicBezTo>
                  <a:cubicBezTo>
                    <a:pt x="156" y="121"/>
                    <a:pt x="121" y="156"/>
                    <a:pt x="78" y="156"/>
                  </a:cubicBezTo>
                  <a:close/>
                  <a:moveTo>
                    <a:pt x="78" y="12"/>
                  </a:moveTo>
                  <a:cubicBezTo>
                    <a:pt x="42" y="12"/>
                    <a:pt x="12" y="41"/>
                    <a:pt x="12" y="78"/>
                  </a:cubicBezTo>
                  <a:cubicBezTo>
                    <a:pt x="12" y="114"/>
                    <a:pt x="42" y="144"/>
                    <a:pt x="78" y="144"/>
                  </a:cubicBezTo>
                  <a:cubicBezTo>
                    <a:pt x="114" y="144"/>
                    <a:pt x="144" y="114"/>
                    <a:pt x="144" y="78"/>
                  </a:cubicBezTo>
                  <a:cubicBezTo>
                    <a:pt x="144" y="41"/>
                    <a:pt x="114" y="12"/>
                    <a:pt x="7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48" name="Freeform 143">
              <a:extLst>
                <a:ext uri="{FF2B5EF4-FFF2-40B4-BE49-F238E27FC236}">
                  <a16:creationId xmlns:a16="http://schemas.microsoft.com/office/drawing/2014/main" id="{234C31A0-1662-3037-C212-2F1C82B4618C}"/>
                </a:ext>
              </a:extLst>
            </p:cNvPr>
            <p:cNvSpPr>
              <a:spLocks/>
            </p:cNvSpPr>
            <p:nvPr/>
          </p:nvSpPr>
          <p:spPr bwMode="auto">
            <a:xfrm>
              <a:off x="2647" y="1992"/>
              <a:ext cx="128" cy="87"/>
            </a:xfrm>
            <a:custGeom>
              <a:avLst/>
              <a:gdLst>
                <a:gd name="T0" fmla="*/ 37 w 86"/>
                <a:gd name="T1" fmla="*/ 59 h 59"/>
                <a:gd name="T2" fmla="*/ 33 w 86"/>
                <a:gd name="T3" fmla="*/ 57 h 59"/>
                <a:gd name="T4" fmla="*/ 3 w 86"/>
                <a:gd name="T5" fmla="*/ 27 h 59"/>
                <a:gd name="T6" fmla="*/ 3 w 86"/>
                <a:gd name="T7" fmla="*/ 19 h 59"/>
                <a:gd name="T8" fmla="*/ 11 w 86"/>
                <a:gd name="T9" fmla="*/ 19 h 59"/>
                <a:gd name="T10" fmla="*/ 37 w 86"/>
                <a:gd name="T11" fmla="*/ 44 h 59"/>
                <a:gd name="T12" fmla="*/ 75 w 86"/>
                <a:gd name="T13" fmla="*/ 3 h 59"/>
                <a:gd name="T14" fmla="*/ 83 w 86"/>
                <a:gd name="T15" fmla="*/ 2 h 59"/>
                <a:gd name="T16" fmla="*/ 83 w 86"/>
                <a:gd name="T17" fmla="*/ 11 h 59"/>
                <a:gd name="T18" fmla="*/ 41 w 86"/>
                <a:gd name="T19" fmla="*/ 57 h 59"/>
                <a:gd name="T20" fmla="*/ 37 w 86"/>
                <a:gd name="T21" fmla="*/ 59 h 59"/>
                <a:gd name="T22" fmla="*/ 37 w 86"/>
                <a:gd name="T23"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59">
                  <a:moveTo>
                    <a:pt x="37" y="59"/>
                  </a:moveTo>
                  <a:cubicBezTo>
                    <a:pt x="35" y="59"/>
                    <a:pt x="34" y="58"/>
                    <a:pt x="33" y="57"/>
                  </a:cubicBezTo>
                  <a:cubicBezTo>
                    <a:pt x="3" y="27"/>
                    <a:pt x="3" y="27"/>
                    <a:pt x="3" y="27"/>
                  </a:cubicBezTo>
                  <a:cubicBezTo>
                    <a:pt x="0" y="25"/>
                    <a:pt x="0" y="21"/>
                    <a:pt x="3" y="19"/>
                  </a:cubicBezTo>
                  <a:cubicBezTo>
                    <a:pt x="5" y="16"/>
                    <a:pt x="9" y="16"/>
                    <a:pt x="11" y="19"/>
                  </a:cubicBezTo>
                  <a:cubicBezTo>
                    <a:pt x="37" y="44"/>
                    <a:pt x="37" y="44"/>
                    <a:pt x="37" y="44"/>
                  </a:cubicBezTo>
                  <a:cubicBezTo>
                    <a:pt x="75" y="3"/>
                    <a:pt x="75" y="3"/>
                    <a:pt x="75" y="3"/>
                  </a:cubicBezTo>
                  <a:cubicBezTo>
                    <a:pt x="77" y="0"/>
                    <a:pt x="81" y="0"/>
                    <a:pt x="83" y="2"/>
                  </a:cubicBezTo>
                  <a:cubicBezTo>
                    <a:pt x="86" y="5"/>
                    <a:pt x="86" y="8"/>
                    <a:pt x="83" y="11"/>
                  </a:cubicBezTo>
                  <a:cubicBezTo>
                    <a:pt x="41" y="57"/>
                    <a:pt x="41" y="57"/>
                    <a:pt x="41" y="57"/>
                  </a:cubicBezTo>
                  <a:cubicBezTo>
                    <a:pt x="40" y="58"/>
                    <a:pt x="39" y="59"/>
                    <a:pt x="37" y="59"/>
                  </a:cubicBezTo>
                  <a:cubicBezTo>
                    <a:pt x="37" y="59"/>
                    <a:pt x="37" y="59"/>
                    <a:pt x="37"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49" name="Freeform 144">
              <a:extLst>
                <a:ext uri="{FF2B5EF4-FFF2-40B4-BE49-F238E27FC236}">
                  <a16:creationId xmlns:a16="http://schemas.microsoft.com/office/drawing/2014/main" id="{9D397FE5-717D-E668-0616-D898C6292C07}"/>
                </a:ext>
              </a:extLst>
            </p:cNvPr>
            <p:cNvSpPr>
              <a:spLocks noEditPoints="1"/>
            </p:cNvSpPr>
            <p:nvPr/>
          </p:nvSpPr>
          <p:spPr bwMode="auto">
            <a:xfrm>
              <a:off x="2400" y="1716"/>
              <a:ext cx="391" cy="143"/>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8" y="96"/>
                    <a:pt x="0" y="88"/>
                    <a:pt x="0" y="78"/>
                  </a:cubicBezTo>
                  <a:cubicBezTo>
                    <a:pt x="0" y="18"/>
                    <a:pt x="0" y="18"/>
                    <a:pt x="0" y="18"/>
                  </a:cubicBezTo>
                  <a:cubicBezTo>
                    <a:pt x="0" y="9"/>
                    <a:pt x="8" y="0"/>
                    <a:pt x="18" y="0"/>
                  </a:cubicBezTo>
                  <a:cubicBezTo>
                    <a:pt x="246" y="0"/>
                    <a:pt x="246" y="0"/>
                    <a:pt x="246" y="0"/>
                  </a:cubicBezTo>
                  <a:cubicBezTo>
                    <a:pt x="256" y="0"/>
                    <a:pt x="264" y="9"/>
                    <a:pt x="264" y="18"/>
                  </a:cubicBezTo>
                  <a:cubicBezTo>
                    <a:pt x="264" y="78"/>
                    <a:pt x="264" y="78"/>
                    <a:pt x="264" y="78"/>
                  </a:cubicBezTo>
                  <a:cubicBezTo>
                    <a:pt x="264" y="88"/>
                    <a:pt x="256" y="96"/>
                    <a:pt x="246" y="96"/>
                  </a:cubicBezTo>
                  <a:close/>
                  <a:moveTo>
                    <a:pt x="18" y="12"/>
                  </a:moveTo>
                  <a:cubicBezTo>
                    <a:pt x="15" y="12"/>
                    <a:pt x="12" y="15"/>
                    <a:pt x="12" y="18"/>
                  </a:cubicBezTo>
                  <a:cubicBezTo>
                    <a:pt x="12" y="78"/>
                    <a:pt x="12" y="78"/>
                    <a:pt x="12" y="78"/>
                  </a:cubicBezTo>
                  <a:cubicBezTo>
                    <a:pt x="12" y="82"/>
                    <a:pt x="15" y="84"/>
                    <a:pt x="18" y="84"/>
                  </a:cubicBezTo>
                  <a:cubicBezTo>
                    <a:pt x="246" y="84"/>
                    <a:pt x="246" y="84"/>
                    <a:pt x="246" y="84"/>
                  </a:cubicBezTo>
                  <a:cubicBezTo>
                    <a:pt x="249" y="84"/>
                    <a:pt x="252" y="82"/>
                    <a:pt x="252" y="78"/>
                  </a:cubicBezTo>
                  <a:cubicBezTo>
                    <a:pt x="252" y="18"/>
                    <a:pt x="252" y="18"/>
                    <a:pt x="252" y="18"/>
                  </a:cubicBezTo>
                  <a:cubicBezTo>
                    <a:pt x="252" y="15"/>
                    <a:pt x="249"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0" name="Freeform 145">
              <a:extLst>
                <a:ext uri="{FF2B5EF4-FFF2-40B4-BE49-F238E27FC236}">
                  <a16:creationId xmlns:a16="http://schemas.microsoft.com/office/drawing/2014/main" id="{7C17B0EC-7E40-9EC0-F768-709964AA0815}"/>
                </a:ext>
              </a:extLst>
            </p:cNvPr>
            <p:cNvSpPr>
              <a:spLocks/>
            </p:cNvSpPr>
            <p:nvPr/>
          </p:nvSpPr>
          <p:spPr bwMode="auto">
            <a:xfrm>
              <a:off x="2534" y="1805"/>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10"/>
                    <a:pt x="0" y="6"/>
                  </a:cubicBezTo>
                  <a:cubicBezTo>
                    <a:pt x="0" y="3"/>
                    <a:pt x="3" y="0"/>
                    <a:pt x="6" y="0"/>
                  </a:cubicBezTo>
                  <a:cubicBezTo>
                    <a:pt x="126" y="0"/>
                    <a:pt x="126" y="0"/>
                    <a:pt x="126" y="0"/>
                  </a:cubicBezTo>
                  <a:cubicBezTo>
                    <a:pt x="129" y="0"/>
                    <a:pt x="132" y="3"/>
                    <a:pt x="132" y="6"/>
                  </a:cubicBezTo>
                  <a:cubicBezTo>
                    <a:pt x="132" y="10"/>
                    <a:pt x="129"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1" name="Freeform 146">
              <a:extLst>
                <a:ext uri="{FF2B5EF4-FFF2-40B4-BE49-F238E27FC236}">
                  <a16:creationId xmlns:a16="http://schemas.microsoft.com/office/drawing/2014/main" id="{FB7D1682-F8BA-0FED-9B66-F4CB3A8F0118}"/>
                </a:ext>
              </a:extLst>
            </p:cNvPr>
            <p:cNvSpPr>
              <a:spLocks/>
            </p:cNvSpPr>
            <p:nvPr/>
          </p:nvSpPr>
          <p:spPr bwMode="auto">
            <a:xfrm>
              <a:off x="2534" y="1770"/>
              <a:ext cx="195" cy="17"/>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10"/>
                    <a:pt x="0" y="6"/>
                  </a:cubicBezTo>
                  <a:cubicBezTo>
                    <a:pt x="0" y="3"/>
                    <a:pt x="3" y="0"/>
                    <a:pt x="6" y="0"/>
                  </a:cubicBezTo>
                  <a:cubicBezTo>
                    <a:pt x="126" y="0"/>
                    <a:pt x="126" y="0"/>
                    <a:pt x="126" y="0"/>
                  </a:cubicBezTo>
                  <a:cubicBezTo>
                    <a:pt x="129" y="0"/>
                    <a:pt x="132" y="3"/>
                    <a:pt x="132" y="6"/>
                  </a:cubicBezTo>
                  <a:cubicBezTo>
                    <a:pt x="132" y="10"/>
                    <a:pt x="129"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2" name="Freeform 147">
              <a:extLst>
                <a:ext uri="{FF2B5EF4-FFF2-40B4-BE49-F238E27FC236}">
                  <a16:creationId xmlns:a16="http://schemas.microsoft.com/office/drawing/2014/main" id="{428EDD71-AADD-94CB-34B7-E89B61753FBB}"/>
                </a:ext>
              </a:extLst>
            </p:cNvPr>
            <p:cNvSpPr>
              <a:spLocks noEditPoints="1"/>
            </p:cNvSpPr>
            <p:nvPr/>
          </p:nvSpPr>
          <p:spPr bwMode="auto">
            <a:xfrm>
              <a:off x="2445" y="1761"/>
              <a:ext cx="53"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9"/>
                    <a:pt x="8" y="0"/>
                    <a:pt x="18" y="0"/>
                  </a:cubicBezTo>
                  <a:cubicBezTo>
                    <a:pt x="28" y="0"/>
                    <a:pt x="36" y="9"/>
                    <a:pt x="36" y="18"/>
                  </a:cubicBezTo>
                  <a:cubicBezTo>
                    <a:pt x="36" y="28"/>
                    <a:pt x="28" y="36"/>
                    <a:pt x="18" y="36"/>
                  </a:cubicBezTo>
                  <a:close/>
                  <a:moveTo>
                    <a:pt x="18" y="12"/>
                  </a:moveTo>
                  <a:cubicBezTo>
                    <a:pt x="15" y="12"/>
                    <a:pt x="12" y="15"/>
                    <a:pt x="12" y="18"/>
                  </a:cubicBezTo>
                  <a:cubicBezTo>
                    <a:pt x="12" y="22"/>
                    <a:pt x="15" y="24"/>
                    <a:pt x="18" y="24"/>
                  </a:cubicBezTo>
                  <a:cubicBezTo>
                    <a:pt x="21" y="24"/>
                    <a:pt x="24" y="22"/>
                    <a:pt x="24" y="18"/>
                  </a:cubicBezTo>
                  <a:cubicBezTo>
                    <a:pt x="24" y="15"/>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3" name="Freeform 148">
              <a:extLst>
                <a:ext uri="{FF2B5EF4-FFF2-40B4-BE49-F238E27FC236}">
                  <a16:creationId xmlns:a16="http://schemas.microsoft.com/office/drawing/2014/main" id="{075D36EC-18E2-1105-DA72-C8FF131FC3B7}"/>
                </a:ext>
              </a:extLst>
            </p:cNvPr>
            <p:cNvSpPr>
              <a:spLocks/>
            </p:cNvSpPr>
            <p:nvPr/>
          </p:nvSpPr>
          <p:spPr bwMode="auto">
            <a:xfrm>
              <a:off x="2400" y="1841"/>
              <a:ext cx="391" cy="142"/>
            </a:xfrm>
            <a:custGeom>
              <a:avLst/>
              <a:gdLst>
                <a:gd name="T0" fmla="*/ 108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36 h 96"/>
                <a:gd name="T16" fmla="*/ 258 w 264"/>
                <a:gd name="T17" fmla="*/ 42 h 96"/>
                <a:gd name="T18" fmla="*/ 252 w 264"/>
                <a:gd name="T19" fmla="*/ 36 h 96"/>
                <a:gd name="T20" fmla="*/ 252 w 264"/>
                <a:gd name="T21" fmla="*/ 18 h 96"/>
                <a:gd name="T22" fmla="*/ 246 w 264"/>
                <a:gd name="T23" fmla="*/ 12 h 96"/>
                <a:gd name="T24" fmla="*/ 18 w 264"/>
                <a:gd name="T25" fmla="*/ 12 h 96"/>
                <a:gd name="T26" fmla="*/ 12 w 264"/>
                <a:gd name="T27" fmla="*/ 18 h 96"/>
                <a:gd name="T28" fmla="*/ 12 w 264"/>
                <a:gd name="T29" fmla="*/ 78 h 96"/>
                <a:gd name="T30" fmla="*/ 18 w 264"/>
                <a:gd name="T31" fmla="*/ 84 h 96"/>
                <a:gd name="T32" fmla="*/ 108 w 264"/>
                <a:gd name="T33" fmla="*/ 84 h 96"/>
                <a:gd name="T34" fmla="*/ 114 w 264"/>
                <a:gd name="T35" fmla="*/ 90 h 96"/>
                <a:gd name="T36" fmla="*/ 108 w 264"/>
                <a:gd name="T3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4" h="96">
                  <a:moveTo>
                    <a:pt x="108" y="96"/>
                  </a:moveTo>
                  <a:cubicBezTo>
                    <a:pt x="18" y="96"/>
                    <a:pt x="18" y="96"/>
                    <a:pt x="18" y="96"/>
                  </a:cubicBezTo>
                  <a:cubicBezTo>
                    <a:pt x="8" y="96"/>
                    <a:pt x="0" y="88"/>
                    <a:pt x="0" y="78"/>
                  </a:cubicBezTo>
                  <a:cubicBezTo>
                    <a:pt x="0" y="18"/>
                    <a:pt x="0" y="18"/>
                    <a:pt x="0" y="18"/>
                  </a:cubicBezTo>
                  <a:cubicBezTo>
                    <a:pt x="0" y="9"/>
                    <a:pt x="8" y="0"/>
                    <a:pt x="18" y="0"/>
                  </a:cubicBezTo>
                  <a:cubicBezTo>
                    <a:pt x="246" y="0"/>
                    <a:pt x="246" y="0"/>
                    <a:pt x="246" y="0"/>
                  </a:cubicBezTo>
                  <a:cubicBezTo>
                    <a:pt x="256" y="0"/>
                    <a:pt x="264" y="9"/>
                    <a:pt x="264" y="18"/>
                  </a:cubicBezTo>
                  <a:cubicBezTo>
                    <a:pt x="264" y="36"/>
                    <a:pt x="264" y="36"/>
                    <a:pt x="264" y="36"/>
                  </a:cubicBezTo>
                  <a:cubicBezTo>
                    <a:pt x="264" y="40"/>
                    <a:pt x="261" y="42"/>
                    <a:pt x="258" y="42"/>
                  </a:cubicBezTo>
                  <a:cubicBezTo>
                    <a:pt x="255" y="42"/>
                    <a:pt x="252" y="40"/>
                    <a:pt x="252" y="36"/>
                  </a:cubicBezTo>
                  <a:cubicBezTo>
                    <a:pt x="252" y="18"/>
                    <a:pt x="252" y="18"/>
                    <a:pt x="252" y="18"/>
                  </a:cubicBezTo>
                  <a:cubicBezTo>
                    <a:pt x="252" y="15"/>
                    <a:pt x="249" y="12"/>
                    <a:pt x="246" y="12"/>
                  </a:cubicBezTo>
                  <a:cubicBezTo>
                    <a:pt x="18" y="12"/>
                    <a:pt x="18" y="12"/>
                    <a:pt x="18" y="12"/>
                  </a:cubicBezTo>
                  <a:cubicBezTo>
                    <a:pt x="15" y="12"/>
                    <a:pt x="12" y="15"/>
                    <a:pt x="12" y="18"/>
                  </a:cubicBezTo>
                  <a:cubicBezTo>
                    <a:pt x="12" y="78"/>
                    <a:pt x="12" y="78"/>
                    <a:pt x="12" y="78"/>
                  </a:cubicBezTo>
                  <a:cubicBezTo>
                    <a:pt x="12" y="82"/>
                    <a:pt x="15" y="84"/>
                    <a:pt x="18" y="84"/>
                  </a:cubicBezTo>
                  <a:cubicBezTo>
                    <a:pt x="108" y="84"/>
                    <a:pt x="108" y="84"/>
                    <a:pt x="108" y="84"/>
                  </a:cubicBezTo>
                  <a:cubicBezTo>
                    <a:pt x="111" y="84"/>
                    <a:pt x="114" y="87"/>
                    <a:pt x="114" y="90"/>
                  </a:cubicBezTo>
                  <a:cubicBezTo>
                    <a:pt x="114" y="94"/>
                    <a:pt x="111" y="96"/>
                    <a:pt x="10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4" name="Freeform 149">
              <a:extLst>
                <a:ext uri="{FF2B5EF4-FFF2-40B4-BE49-F238E27FC236}">
                  <a16:creationId xmlns:a16="http://schemas.microsoft.com/office/drawing/2014/main" id="{1D0563AA-E89F-4328-4DF1-39F0E2A30520}"/>
                </a:ext>
              </a:extLst>
            </p:cNvPr>
            <p:cNvSpPr>
              <a:spLocks/>
            </p:cNvSpPr>
            <p:nvPr/>
          </p:nvSpPr>
          <p:spPr bwMode="auto">
            <a:xfrm>
              <a:off x="2534" y="1930"/>
              <a:ext cx="53" cy="17"/>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10"/>
                    <a:pt x="0" y="6"/>
                  </a:cubicBezTo>
                  <a:cubicBezTo>
                    <a:pt x="0" y="3"/>
                    <a:pt x="3" y="0"/>
                    <a:pt x="6" y="0"/>
                  </a:cubicBezTo>
                  <a:cubicBezTo>
                    <a:pt x="30" y="0"/>
                    <a:pt x="30" y="0"/>
                    <a:pt x="30" y="0"/>
                  </a:cubicBezTo>
                  <a:cubicBezTo>
                    <a:pt x="33" y="0"/>
                    <a:pt x="36" y="3"/>
                    <a:pt x="36" y="6"/>
                  </a:cubicBezTo>
                  <a:cubicBezTo>
                    <a:pt x="36" y="10"/>
                    <a:pt x="33"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5" name="Freeform 150">
              <a:extLst>
                <a:ext uri="{FF2B5EF4-FFF2-40B4-BE49-F238E27FC236}">
                  <a16:creationId xmlns:a16="http://schemas.microsoft.com/office/drawing/2014/main" id="{C977848C-0D98-2123-30EF-09E42B1BE550}"/>
                </a:ext>
              </a:extLst>
            </p:cNvPr>
            <p:cNvSpPr>
              <a:spLocks/>
            </p:cNvSpPr>
            <p:nvPr/>
          </p:nvSpPr>
          <p:spPr bwMode="auto">
            <a:xfrm>
              <a:off x="2534" y="1894"/>
              <a:ext cx="71"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10"/>
                    <a:pt x="0" y="6"/>
                  </a:cubicBezTo>
                  <a:cubicBezTo>
                    <a:pt x="0" y="3"/>
                    <a:pt x="3" y="0"/>
                    <a:pt x="6" y="0"/>
                  </a:cubicBezTo>
                  <a:cubicBezTo>
                    <a:pt x="42" y="0"/>
                    <a:pt x="42" y="0"/>
                    <a:pt x="42" y="0"/>
                  </a:cubicBezTo>
                  <a:cubicBezTo>
                    <a:pt x="45" y="0"/>
                    <a:pt x="48" y="3"/>
                    <a:pt x="48" y="6"/>
                  </a:cubicBezTo>
                  <a:cubicBezTo>
                    <a:pt x="48" y="10"/>
                    <a:pt x="45"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6" name="Freeform 151">
              <a:extLst>
                <a:ext uri="{FF2B5EF4-FFF2-40B4-BE49-F238E27FC236}">
                  <a16:creationId xmlns:a16="http://schemas.microsoft.com/office/drawing/2014/main" id="{501F626E-E83C-D3BF-78DD-9F442ECDC497}"/>
                </a:ext>
              </a:extLst>
            </p:cNvPr>
            <p:cNvSpPr>
              <a:spLocks noEditPoints="1"/>
            </p:cNvSpPr>
            <p:nvPr/>
          </p:nvSpPr>
          <p:spPr bwMode="auto">
            <a:xfrm>
              <a:off x="2445" y="1885"/>
              <a:ext cx="53"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9"/>
                    <a:pt x="8" y="0"/>
                    <a:pt x="18" y="0"/>
                  </a:cubicBezTo>
                  <a:cubicBezTo>
                    <a:pt x="28" y="0"/>
                    <a:pt x="36" y="9"/>
                    <a:pt x="36" y="18"/>
                  </a:cubicBezTo>
                  <a:cubicBezTo>
                    <a:pt x="36" y="28"/>
                    <a:pt x="28" y="36"/>
                    <a:pt x="18" y="36"/>
                  </a:cubicBezTo>
                  <a:close/>
                  <a:moveTo>
                    <a:pt x="18" y="12"/>
                  </a:moveTo>
                  <a:cubicBezTo>
                    <a:pt x="15" y="12"/>
                    <a:pt x="12" y="15"/>
                    <a:pt x="12" y="18"/>
                  </a:cubicBezTo>
                  <a:cubicBezTo>
                    <a:pt x="12" y="22"/>
                    <a:pt x="15" y="24"/>
                    <a:pt x="18" y="24"/>
                  </a:cubicBezTo>
                  <a:cubicBezTo>
                    <a:pt x="21" y="24"/>
                    <a:pt x="24" y="22"/>
                    <a:pt x="24" y="18"/>
                  </a:cubicBezTo>
                  <a:cubicBezTo>
                    <a:pt x="24" y="15"/>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7" name="Freeform 152">
              <a:extLst>
                <a:ext uri="{FF2B5EF4-FFF2-40B4-BE49-F238E27FC236}">
                  <a16:creationId xmlns:a16="http://schemas.microsoft.com/office/drawing/2014/main" id="{39422D0A-6E01-8A20-AE50-2655EE1B4644}"/>
                </a:ext>
              </a:extLst>
            </p:cNvPr>
            <p:cNvSpPr>
              <a:spLocks/>
            </p:cNvSpPr>
            <p:nvPr/>
          </p:nvSpPr>
          <p:spPr bwMode="auto">
            <a:xfrm>
              <a:off x="2400" y="1965"/>
              <a:ext cx="187" cy="142"/>
            </a:xfrm>
            <a:custGeom>
              <a:avLst/>
              <a:gdLst>
                <a:gd name="T0" fmla="*/ 120 w 126"/>
                <a:gd name="T1" fmla="*/ 96 h 96"/>
                <a:gd name="T2" fmla="*/ 18 w 126"/>
                <a:gd name="T3" fmla="*/ 96 h 96"/>
                <a:gd name="T4" fmla="*/ 0 w 126"/>
                <a:gd name="T5" fmla="*/ 78 h 96"/>
                <a:gd name="T6" fmla="*/ 0 w 126"/>
                <a:gd name="T7" fmla="*/ 18 h 96"/>
                <a:gd name="T8" fmla="*/ 18 w 126"/>
                <a:gd name="T9" fmla="*/ 0 h 96"/>
                <a:gd name="T10" fmla="*/ 108 w 126"/>
                <a:gd name="T11" fmla="*/ 0 h 96"/>
                <a:gd name="T12" fmla="*/ 114 w 126"/>
                <a:gd name="T13" fmla="*/ 6 h 96"/>
                <a:gd name="T14" fmla="*/ 108 w 126"/>
                <a:gd name="T15" fmla="*/ 12 h 96"/>
                <a:gd name="T16" fmla="*/ 18 w 126"/>
                <a:gd name="T17" fmla="*/ 12 h 96"/>
                <a:gd name="T18" fmla="*/ 12 w 126"/>
                <a:gd name="T19" fmla="*/ 18 h 96"/>
                <a:gd name="T20" fmla="*/ 12 w 126"/>
                <a:gd name="T21" fmla="*/ 78 h 96"/>
                <a:gd name="T22" fmla="*/ 18 w 126"/>
                <a:gd name="T23" fmla="*/ 84 h 96"/>
                <a:gd name="T24" fmla="*/ 120 w 126"/>
                <a:gd name="T25" fmla="*/ 84 h 96"/>
                <a:gd name="T26" fmla="*/ 126 w 126"/>
                <a:gd name="T27" fmla="*/ 90 h 96"/>
                <a:gd name="T28" fmla="*/ 120 w 126"/>
                <a:gd name="T2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6" h="96">
                  <a:moveTo>
                    <a:pt x="120" y="96"/>
                  </a:moveTo>
                  <a:cubicBezTo>
                    <a:pt x="18" y="96"/>
                    <a:pt x="18" y="96"/>
                    <a:pt x="18" y="96"/>
                  </a:cubicBezTo>
                  <a:cubicBezTo>
                    <a:pt x="8" y="96"/>
                    <a:pt x="0" y="88"/>
                    <a:pt x="0" y="78"/>
                  </a:cubicBezTo>
                  <a:cubicBezTo>
                    <a:pt x="0" y="18"/>
                    <a:pt x="0" y="18"/>
                    <a:pt x="0" y="18"/>
                  </a:cubicBezTo>
                  <a:cubicBezTo>
                    <a:pt x="0" y="9"/>
                    <a:pt x="8" y="0"/>
                    <a:pt x="18" y="0"/>
                  </a:cubicBezTo>
                  <a:cubicBezTo>
                    <a:pt x="108" y="0"/>
                    <a:pt x="108" y="0"/>
                    <a:pt x="108" y="0"/>
                  </a:cubicBezTo>
                  <a:cubicBezTo>
                    <a:pt x="111" y="0"/>
                    <a:pt x="114" y="3"/>
                    <a:pt x="114" y="6"/>
                  </a:cubicBezTo>
                  <a:cubicBezTo>
                    <a:pt x="114" y="10"/>
                    <a:pt x="111" y="12"/>
                    <a:pt x="108" y="12"/>
                  </a:cubicBezTo>
                  <a:cubicBezTo>
                    <a:pt x="18" y="12"/>
                    <a:pt x="18" y="12"/>
                    <a:pt x="18" y="12"/>
                  </a:cubicBezTo>
                  <a:cubicBezTo>
                    <a:pt x="15" y="12"/>
                    <a:pt x="12" y="15"/>
                    <a:pt x="12" y="18"/>
                  </a:cubicBezTo>
                  <a:cubicBezTo>
                    <a:pt x="12" y="78"/>
                    <a:pt x="12" y="78"/>
                    <a:pt x="12" y="78"/>
                  </a:cubicBezTo>
                  <a:cubicBezTo>
                    <a:pt x="12" y="82"/>
                    <a:pt x="15" y="84"/>
                    <a:pt x="18" y="84"/>
                  </a:cubicBezTo>
                  <a:cubicBezTo>
                    <a:pt x="120" y="84"/>
                    <a:pt x="120" y="84"/>
                    <a:pt x="120" y="84"/>
                  </a:cubicBezTo>
                  <a:cubicBezTo>
                    <a:pt x="123" y="84"/>
                    <a:pt x="126" y="87"/>
                    <a:pt x="126" y="90"/>
                  </a:cubicBezTo>
                  <a:cubicBezTo>
                    <a:pt x="126" y="94"/>
                    <a:pt x="123" y="96"/>
                    <a:pt x="12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8" name="Freeform 153">
              <a:extLst>
                <a:ext uri="{FF2B5EF4-FFF2-40B4-BE49-F238E27FC236}">
                  <a16:creationId xmlns:a16="http://schemas.microsoft.com/office/drawing/2014/main" id="{AB4804E2-23E4-4BDB-1D02-7E5BAE4FD181}"/>
                </a:ext>
              </a:extLst>
            </p:cNvPr>
            <p:cNvSpPr>
              <a:spLocks noEditPoints="1"/>
            </p:cNvSpPr>
            <p:nvPr/>
          </p:nvSpPr>
          <p:spPr bwMode="auto">
            <a:xfrm>
              <a:off x="2445" y="2009"/>
              <a:ext cx="53" cy="54"/>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9"/>
                    <a:pt x="8" y="0"/>
                    <a:pt x="18" y="0"/>
                  </a:cubicBezTo>
                  <a:cubicBezTo>
                    <a:pt x="28" y="0"/>
                    <a:pt x="36" y="9"/>
                    <a:pt x="36" y="18"/>
                  </a:cubicBezTo>
                  <a:cubicBezTo>
                    <a:pt x="36" y="28"/>
                    <a:pt x="28" y="36"/>
                    <a:pt x="18" y="36"/>
                  </a:cubicBezTo>
                  <a:close/>
                  <a:moveTo>
                    <a:pt x="18" y="12"/>
                  </a:moveTo>
                  <a:cubicBezTo>
                    <a:pt x="15" y="12"/>
                    <a:pt x="12" y="15"/>
                    <a:pt x="12" y="18"/>
                  </a:cubicBezTo>
                  <a:cubicBezTo>
                    <a:pt x="12" y="22"/>
                    <a:pt x="15" y="24"/>
                    <a:pt x="18" y="24"/>
                  </a:cubicBezTo>
                  <a:cubicBezTo>
                    <a:pt x="21" y="24"/>
                    <a:pt x="24" y="22"/>
                    <a:pt x="24" y="18"/>
                  </a:cubicBezTo>
                  <a:cubicBezTo>
                    <a:pt x="24" y="15"/>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59" name="Group 58">
            <a:extLst>
              <a:ext uri="{FF2B5EF4-FFF2-40B4-BE49-F238E27FC236}">
                <a16:creationId xmlns:a16="http://schemas.microsoft.com/office/drawing/2014/main" id="{1A329566-74EF-76A1-0E1D-26BE023B8B24}"/>
              </a:ext>
            </a:extLst>
          </p:cNvPr>
          <p:cNvGrpSpPr/>
          <p:nvPr/>
        </p:nvGrpSpPr>
        <p:grpSpPr>
          <a:xfrm>
            <a:off x="3609196" y="4604525"/>
            <a:ext cx="401133" cy="464855"/>
            <a:chOff x="3760595" y="4311175"/>
            <a:chExt cx="401133" cy="464855"/>
          </a:xfrm>
          <a:solidFill>
            <a:srgbClr val="0F9ED5"/>
          </a:solidFill>
        </p:grpSpPr>
        <p:grpSp>
          <p:nvGrpSpPr>
            <p:cNvPr id="60" name="Group 59">
              <a:extLst>
                <a:ext uri="{FF2B5EF4-FFF2-40B4-BE49-F238E27FC236}">
                  <a16:creationId xmlns:a16="http://schemas.microsoft.com/office/drawing/2014/main" id="{22EED512-CB5E-547B-9612-EAB9CF106006}"/>
                </a:ext>
              </a:extLst>
            </p:cNvPr>
            <p:cNvGrpSpPr>
              <a:grpSpLocks noChangeAspect="1"/>
            </p:cNvGrpSpPr>
            <p:nvPr/>
          </p:nvGrpSpPr>
          <p:grpSpPr>
            <a:xfrm>
              <a:off x="3760595" y="4311175"/>
              <a:ext cx="398692" cy="365760"/>
              <a:chOff x="4646574" y="683058"/>
              <a:chExt cx="527830" cy="484233"/>
            </a:xfrm>
            <a:grpFill/>
          </p:grpSpPr>
          <p:sp>
            <p:nvSpPr>
              <p:cNvPr id="66" name="Freeform: Shape 65">
                <a:extLst>
                  <a:ext uri="{FF2B5EF4-FFF2-40B4-BE49-F238E27FC236}">
                    <a16:creationId xmlns:a16="http://schemas.microsoft.com/office/drawing/2014/main" id="{34F8EAE9-7BF7-AA58-4432-2F586DDA2170}"/>
                  </a:ext>
                </a:extLst>
              </p:cNvPr>
              <p:cNvSpPr/>
              <p:nvPr/>
            </p:nvSpPr>
            <p:spPr>
              <a:xfrm>
                <a:off x="4742323" y="857652"/>
                <a:ext cx="126196" cy="126196"/>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67" name="Freeform: Shape 66">
                <a:extLst>
                  <a:ext uri="{FF2B5EF4-FFF2-40B4-BE49-F238E27FC236}">
                    <a16:creationId xmlns:a16="http://schemas.microsoft.com/office/drawing/2014/main" id="{3BCD9E76-5643-8B40-73AE-AA7368667DE4}"/>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68" name="Freeform: Shape 67">
                <a:extLst>
                  <a:ext uri="{FF2B5EF4-FFF2-40B4-BE49-F238E27FC236}">
                    <a16:creationId xmlns:a16="http://schemas.microsoft.com/office/drawing/2014/main" id="{F434FE4E-4A37-EA6D-5F48-046508250E3F}"/>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grpSp>
        <p:grpSp>
          <p:nvGrpSpPr>
            <p:cNvPr id="61" name="Group 60">
              <a:extLst>
                <a:ext uri="{FF2B5EF4-FFF2-40B4-BE49-F238E27FC236}">
                  <a16:creationId xmlns:a16="http://schemas.microsoft.com/office/drawing/2014/main" id="{60C9F903-71FC-2073-7484-9D62E4CA1A35}"/>
                </a:ext>
              </a:extLst>
            </p:cNvPr>
            <p:cNvGrpSpPr/>
            <p:nvPr/>
          </p:nvGrpSpPr>
          <p:grpSpPr>
            <a:xfrm>
              <a:off x="3944558" y="4570141"/>
              <a:ext cx="217170" cy="205889"/>
              <a:chOff x="6183630" y="-219324"/>
              <a:chExt cx="217170" cy="205889"/>
            </a:xfrm>
            <a:grpFill/>
          </p:grpSpPr>
          <p:sp>
            <p:nvSpPr>
              <p:cNvPr id="62" name="Oval 61">
                <a:extLst>
                  <a:ext uri="{FF2B5EF4-FFF2-40B4-BE49-F238E27FC236}">
                    <a16:creationId xmlns:a16="http://schemas.microsoft.com/office/drawing/2014/main" id="{686AE55C-8E5E-C4E2-D4C5-72A38502F3D0}"/>
                  </a:ext>
                </a:extLst>
              </p:cNvPr>
              <p:cNvSpPr/>
              <p:nvPr/>
            </p:nvSpPr>
            <p:spPr>
              <a:xfrm>
                <a:off x="6183630" y="-219324"/>
                <a:ext cx="217170" cy="20588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grpSp>
            <p:nvGrpSpPr>
              <p:cNvPr id="63" name="Group 62">
                <a:extLst>
                  <a:ext uri="{FF2B5EF4-FFF2-40B4-BE49-F238E27FC236}">
                    <a16:creationId xmlns:a16="http://schemas.microsoft.com/office/drawing/2014/main" id="{27985295-8634-DF13-9EE7-1F15364523A6}"/>
                  </a:ext>
                </a:extLst>
              </p:cNvPr>
              <p:cNvGrpSpPr/>
              <p:nvPr/>
            </p:nvGrpSpPr>
            <p:grpSpPr>
              <a:xfrm>
                <a:off x="6199705" y="-208034"/>
                <a:ext cx="185021" cy="183308"/>
                <a:chOff x="6448617" y="-354000"/>
                <a:chExt cx="185021" cy="183308"/>
              </a:xfrm>
              <a:grpFill/>
            </p:grpSpPr>
            <p:sp>
              <p:nvSpPr>
                <p:cNvPr id="64" name="Freeform 229">
                  <a:extLst>
                    <a:ext uri="{FF2B5EF4-FFF2-40B4-BE49-F238E27FC236}">
                      <a16:creationId xmlns:a16="http://schemas.microsoft.com/office/drawing/2014/main" id="{1744DEF2-F1FF-9792-154E-73C2B0AB4FB6}"/>
                    </a:ext>
                  </a:extLst>
                </p:cNvPr>
                <p:cNvSpPr>
                  <a:spLocks noEditPoints="1"/>
                </p:cNvSpPr>
                <p:nvPr/>
              </p:nvSpPr>
              <p:spPr bwMode="auto">
                <a:xfrm>
                  <a:off x="6448617" y="-354000"/>
                  <a:ext cx="185021" cy="183308"/>
                </a:xfrm>
                <a:custGeom>
                  <a:avLst/>
                  <a:gdLst>
                    <a:gd name="T0" fmla="*/ 55 w 146"/>
                    <a:gd name="T1" fmla="*/ 144 h 144"/>
                    <a:gd name="T2" fmla="*/ 49 w 146"/>
                    <a:gd name="T3" fmla="*/ 127 h 144"/>
                    <a:gd name="T4" fmla="*/ 27 w 146"/>
                    <a:gd name="T5" fmla="*/ 126 h 144"/>
                    <a:gd name="T6" fmla="*/ 1 w 146"/>
                    <a:gd name="T7" fmla="*/ 92 h 144"/>
                    <a:gd name="T8" fmla="*/ 13 w 146"/>
                    <a:gd name="T9" fmla="*/ 79 h 144"/>
                    <a:gd name="T10" fmla="*/ 13 w 146"/>
                    <a:gd name="T11" fmla="*/ 65 h 144"/>
                    <a:gd name="T12" fmla="*/ 1 w 146"/>
                    <a:gd name="T13" fmla="*/ 52 h 144"/>
                    <a:gd name="T14" fmla="*/ 28 w 146"/>
                    <a:gd name="T15" fmla="*/ 18 h 144"/>
                    <a:gd name="T16" fmla="*/ 49 w 146"/>
                    <a:gd name="T17" fmla="*/ 17 h 144"/>
                    <a:gd name="T18" fmla="*/ 55 w 146"/>
                    <a:gd name="T19" fmla="*/ 0 h 144"/>
                    <a:gd name="T20" fmla="*/ 97 w 146"/>
                    <a:gd name="T21" fmla="*/ 6 h 144"/>
                    <a:gd name="T22" fmla="*/ 108 w 146"/>
                    <a:gd name="T23" fmla="*/ 24 h 144"/>
                    <a:gd name="T24" fmla="*/ 122 w 146"/>
                    <a:gd name="T25" fmla="*/ 18 h 144"/>
                    <a:gd name="T26" fmla="*/ 144 w 146"/>
                    <a:gd name="T27" fmla="*/ 52 h 144"/>
                    <a:gd name="T28" fmla="*/ 132 w 146"/>
                    <a:gd name="T29" fmla="*/ 65 h 144"/>
                    <a:gd name="T30" fmla="*/ 132 w 146"/>
                    <a:gd name="T31" fmla="*/ 79 h 144"/>
                    <a:gd name="T32" fmla="*/ 144 w 146"/>
                    <a:gd name="T33" fmla="*/ 92 h 144"/>
                    <a:gd name="T34" fmla="*/ 122 w 146"/>
                    <a:gd name="T35" fmla="*/ 126 h 144"/>
                    <a:gd name="T36" fmla="*/ 108 w 146"/>
                    <a:gd name="T37" fmla="*/ 120 h 144"/>
                    <a:gd name="T38" fmla="*/ 97 w 146"/>
                    <a:gd name="T39" fmla="*/ 138 h 144"/>
                    <a:gd name="T40" fmla="*/ 61 w 146"/>
                    <a:gd name="T41" fmla="*/ 132 h 144"/>
                    <a:gd name="T42" fmla="*/ 85 w 146"/>
                    <a:gd name="T43" fmla="*/ 123 h 144"/>
                    <a:gd name="T44" fmla="*/ 104 w 146"/>
                    <a:gd name="T45" fmla="*/ 109 h 144"/>
                    <a:gd name="T46" fmla="*/ 119 w 146"/>
                    <a:gd name="T47" fmla="*/ 112 h 144"/>
                    <a:gd name="T48" fmla="*/ 123 w 146"/>
                    <a:gd name="T49" fmla="*/ 87 h 144"/>
                    <a:gd name="T50" fmla="*/ 121 w 146"/>
                    <a:gd name="T51" fmla="*/ 72 h 144"/>
                    <a:gd name="T52" fmla="*/ 123 w 146"/>
                    <a:gd name="T53" fmla="*/ 57 h 144"/>
                    <a:gd name="T54" fmla="*/ 119 w 146"/>
                    <a:gd name="T55" fmla="*/ 32 h 144"/>
                    <a:gd name="T56" fmla="*/ 104 w 146"/>
                    <a:gd name="T57" fmla="*/ 36 h 144"/>
                    <a:gd name="T58" fmla="*/ 85 w 146"/>
                    <a:gd name="T59" fmla="*/ 21 h 144"/>
                    <a:gd name="T60" fmla="*/ 61 w 146"/>
                    <a:gd name="T61" fmla="*/ 12 h 144"/>
                    <a:gd name="T62" fmla="*/ 57 w 146"/>
                    <a:gd name="T63" fmla="*/ 27 h 144"/>
                    <a:gd name="T64" fmla="*/ 35 w 146"/>
                    <a:gd name="T65" fmla="*/ 36 h 144"/>
                    <a:gd name="T66" fmla="*/ 15 w 146"/>
                    <a:gd name="T67" fmla="*/ 52 h 144"/>
                    <a:gd name="T68" fmla="*/ 26 w 146"/>
                    <a:gd name="T69" fmla="*/ 63 h 144"/>
                    <a:gd name="T70" fmla="*/ 25 w 146"/>
                    <a:gd name="T71" fmla="*/ 81 h 144"/>
                    <a:gd name="T72" fmla="*/ 15 w 146"/>
                    <a:gd name="T73" fmla="*/ 92 h 144"/>
                    <a:gd name="T74" fmla="*/ 35 w 146"/>
                    <a:gd name="T75" fmla="*/ 108 h 144"/>
                    <a:gd name="T76" fmla="*/ 57 w 146"/>
                    <a:gd name="T77" fmla="*/ 117 h 144"/>
                    <a:gd name="T78" fmla="*/ 61 w 146"/>
                    <a:gd name="T79"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6" h="144">
                      <a:moveTo>
                        <a:pt x="91" y="144"/>
                      </a:moveTo>
                      <a:cubicBezTo>
                        <a:pt x="55" y="144"/>
                        <a:pt x="55" y="144"/>
                        <a:pt x="55" y="144"/>
                      </a:cubicBezTo>
                      <a:cubicBezTo>
                        <a:pt x="52" y="144"/>
                        <a:pt x="49" y="141"/>
                        <a:pt x="49" y="138"/>
                      </a:cubicBezTo>
                      <a:cubicBezTo>
                        <a:pt x="49" y="127"/>
                        <a:pt x="49" y="127"/>
                        <a:pt x="49" y="127"/>
                      </a:cubicBezTo>
                      <a:cubicBezTo>
                        <a:pt x="45" y="125"/>
                        <a:pt x="41" y="123"/>
                        <a:pt x="37" y="120"/>
                      </a:cubicBezTo>
                      <a:cubicBezTo>
                        <a:pt x="27" y="126"/>
                        <a:pt x="27" y="126"/>
                        <a:pt x="27" y="126"/>
                      </a:cubicBezTo>
                      <a:cubicBezTo>
                        <a:pt x="25" y="127"/>
                        <a:pt x="21" y="126"/>
                        <a:pt x="19" y="124"/>
                      </a:cubicBezTo>
                      <a:cubicBezTo>
                        <a:pt x="1" y="92"/>
                        <a:pt x="1" y="92"/>
                        <a:pt x="1" y="92"/>
                      </a:cubicBezTo>
                      <a:cubicBezTo>
                        <a:pt x="0" y="90"/>
                        <a:pt x="1" y="86"/>
                        <a:pt x="3" y="84"/>
                      </a:cubicBezTo>
                      <a:cubicBezTo>
                        <a:pt x="13" y="79"/>
                        <a:pt x="13" y="79"/>
                        <a:pt x="13" y="79"/>
                      </a:cubicBezTo>
                      <a:cubicBezTo>
                        <a:pt x="13" y="76"/>
                        <a:pt x="13" y="74"/>
                        <a:pt x="13" y="72"/>
                      </a:cubicBezTo>
                      <a:cubicBezTo>
                        <a:pt x="13" y="70"/>
                        <a:pt x="13" y="68"/>
                        <a:pt x="13" y="65"/>
                      </a:cubicBezTo>
                      <a:cubicBezTo>
                        <a:pt x="4" y="60"/>
                        <a:pt x="4" y="60"/>
                        <a:pt x="4" y="60"/>
                      </a:cubicBezTo>
                      <a:cubicBezTo>
                        <a:pt x="1" y="58"/>
                        <a:pt x="0" y="54"/>
                        <a:pt x="1" y="52"/>
                      </a:cubicBezTo>
                      <a:cubicBezTo>
                        <a:pt x="19" y="20"/>
                        <a:pt x="19" y="20"/>
                        <a:pt x="19" y="20"/>
                      </a:cubicBezTo>
                      <a:cubicBezTo>
                        <a:pt x="21" y="18"/>
                        <a:pt x="25" y="17"/>
                        <a:pt x="28" y="18"/>
                      </a:cubicBezTo>
                      <a:cubicBezTo>
                        <a:pt x="37" y="24"/>
                        <a:pt x="37" y="24"/>
                        <a:pt x="37" y="24"/>
                      </a:cubicBezTo>
                      <a:cubicBezTo>
                        <a:pt x="41" y="21"/>
                        <a:pt x="45" y="19"/>
                        <a:pt x="49" y="17"/>
                      </a:cubicBezTo>
                      <a:cubicBezTo>
                        <a:pt x="49" y="6"/>
                        <a:pt x="49" y="6"/>
                        <a:pt x="49" y="6"/>
                      </a:cubicBezTo>
                      <a:cubicBezTo>
                        <a:pt x="49" y="3"/>
                        <a:pt x="52" y="0"/>
                        <a:pt x="55" y="0"/>
                      </a:cubicBezTo>
                      <a:cubicBezTo>
                        <a:pt x="91" y="0"/>
                        <a:pt x="91" y="0"/>
                        <a:pt x="91" y="0"/>
                      </a:cubicBezTo>
                      <a:cubicBezTo>
                        <a:pt x="94" y="0"/>
                        <a:pt x="97" y="3"/>
                        <a:pt x="97" y="6"/>
                      </a:cubicBezTo>
                      <a:cubicBezTo>
                        <a:pt x="97" y="17"/>
                        <a:pt x="97" y="17"/>
                        <a:pt x="97" y="17"/>
                      </a:cubicBezTo>
                      <a:cubicBezTo>
                        <a:pt x="101" y="19"/>
                        <a:pt x="105" y="21"/>
                        <a:pt x="108" y="24"/>
                      </a:cubicBezTo>
                      <a:cubicBezTo>
                        <a:pt x="118" y="18"/>
                        <a:pt x="118" y="18"/>
                        <a:pt x="118" y="18"/>
                      </a:cubicBezTo>
                      <a:cubicBezTo>
                        <a:pt x="119" y="17"/>
                        <a:pt x="121" y="17"/>
                        <a:pt x="122" y="18"/>
                      </a:cubicBezTo>
                      <a:cubicBezTo>
                        <a:pt x="124" y="18"/>
                        <a:pt x="125" y="19"/>
                        <a:pt x="126" y="20"/>
                      </a:cubicBezTo>
                      <a:cubicBezTo>
                        <a:pt x="144" y="52"/>
                        <a:pt x="144" y="52"/>
                        <a:pt x="144" y="52"/>
                      </a:cubicBezTo>
                      <a:cubicBezTo>
                        <a:pt x="146" y="54"/>
                        <a:pt x="145" y="58"/>
                        <a:pt x="142" y="60"/>
                      </a:cubicBezTo>
                      <a:cubicBezTo>
                        <a:pt x="132" y="65"/>
                        <a:pt x="132" y="65"/>
                        <a:pt x="132" y="65"/>
                      </a:cubicBezTo>
                      <a:cubicBezTo>
                        <a:pt x="133" y="68"/>
                        <a:pt x="133" y="70"/>
                        <a:pt x="133" y="72"/>
                      </a:cubicBezTo>
                      <a:cubicBezTo>
                        <a:pt x="133" y="74"/>
                        <a:pt x="133" y="76"/>
                        <a:pt x="132" y="79"/>
                      </a:cubicBezTo>
                      <a:cubicBezTo>
                        <a:pt x="142" y="84"/>
                        <a:pt x="142" y="84"/>
                        <a:pt x="142" y="84"/>
                      </a:cubicBezTo>
                      <a:cubicBezTo>
                        <a:pt x="145" y="86"/>
                        <a:pt x="146" y="90"/>
                        <a:pt x="144" y="92"/>
                      </a:cubicBezTo>
                      <a:cubicBezTo>
                        <a:pt x="126" y="124"/>
                        <a:pt x="126" y="124"/>
                        <a:pt x="126" y="124"/>
                      </a:cubicBezTo>
                      <a:cubicBezTo>
                        <a:pt x="125" y="125"/>
                        <a:pt x="124" y="126"/>
                        <a:pt x="122" y="126"/>
                      </a:cubicBezTo>
                      <a:cubicBezTo>
                        <a:pt x="121" y="127"/>
                        <a:pt x="119" y="127"/>
                        <a:pt x="118" y="126"/>
                      </a:cubicBezTo>
                      <a:cubicBezTo>
                        <a:pt x="108" y="120"/>
                        <a:pt x="108" y="120"/>
                        <a:pt x="108" y="120"/>
                      </a:cubicBezTo>
                      <a:cubicBezTo>
                        <a:pt x="105" y="123"/>
                        <a:pt x="101" y="125"/>
                        <a:pt x="97" y="127"/>
                      </a:cubicBezTo>
                      <a:cubicBezTo>
                        <a:pt x="97" y="138"/>
                        <a:pt x="97" y="138"/>
                        <a:pt x="97" y="138"/>
                      </a:cubicBezTo>
                      <a:cubicBezTo>
                        <a:pt x="97" y="141"/>
                        <a:pt x="94" y="144"/>
                        <a:pt x="91" y="144"/>
                      </a:cubicBezTo>
                      <a:close/>
                      <a:moveTo>
                        <a:pt x="61" y="132"/>
                      </a:moveTo>
                      <a:cubicBezTo>
                        <a:pt x="85" y="132"/>
                        <a:pt x="85" y="132"/>
                        <a:pt x="85" y="132"/>
                      </a:cubicBezTo>
                      <a:cubicBezTo>
                        <a:pt x="85" y="123"/>
                        <a:pt x="85" y="123"/>
                        <a:pt x="85" y="123"/>
                      </a:cubicBezTo>
                      <a:cubicBezTo>
                        <a:pt x="85" y="120"/>
                        <a:pt x="86" y="118"/>
                        <a:pt x="89" y="117"/>
                      </a:cubicBezTo>
                      <a:cubicBezTo>
                        <a:pt x="94" y="115"/>
                        <a:pt x="100" y="112"/>
                        <a:pt x="104" y="109"/>
                      </a:cubicBezTo>
                      <a:cubicBezTo>
                        <a:pt x="106" y="107"/>
                        <a:pt x="109" y="107"/>
                        <a:pt x="111" y="108"/>
                      </a:cubicBezTo>
                      <a:cubicBezTo>
                        <a:pt x="119" y="112"/>
                        <a:pt x="119" y="112"/>
                        <a:pt x="119" y="112"/>
                      </a:cubicBezTo>
                      <a:cubicBezTo>
                        <a:pt x="131" y="92"/>
                        <a:pt x="131" y="92"/>
                        <a:pt x="131" y="92"/>
                      </a:cubicBezTo>
                      <a:cubicBezTo>
                        <a:pt x="123" y="87"/>
                        <a:pt x="123" y="87"/>
                        <a:pt x="123" y="87"/>
                      </a:cubicBezTo>
                      <a:cubicBezTo>
                        <a:pt x="121" y="86"/>
                        <a:pt x="119" y="83"/>
                        <a:pt x="120" y="81"/>
                      </a:cubicBezTo>
                      <a:cubicBezTo>
                        <a:pt x="120" y="78"/>
                        <a:pt x="121" y="75"/>
                        <a:pt x="121" y="72"/>
                      </a:cubicBezTo>
                      <a:cubicBezTo>
                        <a:pt x="121" y="69"/>
                        <a:pt x="120" y="66"/>
                        <a:pt x="120" y="63"/>
                      </a:cubicBezTo>
                      <a:cubicBezTo>
                        <a:pt x="119" y="61"/>
                        <a:pt x="121" y="58"/>
                        <a:pt x="123" y="57"/>
                      </a:cubicBezTo>
                      <a:cubicBezTo>
                        <a:pt x="131" y="52"/>
                        <a:pt x="131" y="52"/>
                        <a:pt x="131" y="52"/>
                      </a:cubicBezTo>
                      <a:cubicBezTo>
                        <a:pt x="119" y="32"/>
                        <a:pt x="119" y="32"/>
                        <a:pt x="119" y="32"/>
                      </a:cubicBezTo>
                      <a:cubicBezTo>
                        <a:pt x="111" y="36"/>
                        <a:pt x="111" y="36"/>
                        <a:pt x="111" y="36"/>
                      </a:cubicBezTo>
                      <a:cubicBezTo>
                        <a:pt x="109" y="37"/>
                        <a:pt x="106" y="37"/>
                        <a:pt x="104" y="36"/>
                      </a:cubicBezTo>
                      <a:cubicBezTo>
                        <a:pt x="100" y="32"/>
                        <a:pt x="94" y="29"/>
                        <a:pt x="89" y="27"/>
                      </a:cubicBezTo>
                      <a:cubicBezTo>
                        <a:pt x="86" y="26"/>
                        <a:pt x="85" y="24"/>
                        <a:pt x="85" y="21"/>
                      </a:cubicBezTo>
                      <a:cubicBezTo>
                        <a:pt x="85" y="12"/>
                        <a:pt x="85" y="12"/>
                        <a:pt x="85" y="12"/>
                      </a:cubicBezTo>
                      <a:cubicBezTo>
                        <a:pt x="61" y="12"/>
                        <a:pt x="61" y="12"/>
                        <a:pt x="61" y="12"/>
                      </a:cubicBezTo>
                      <a:cubicBezTo>
                        <a:pt x="61" y="21"/>
                        <a:pt x="61" y="21"/>
                        <a:pt x="61" y="21"/>
                      </a:cubicBezTo>
                      <a:cubicBezTo>
                        <a:pt x="61" y="24"/>
                        <a:pt x="59" y="26"/>
                        <a:pt x="57" y="27"/>
                      </a:cubicBezTo>
                      <a:cubicBezTo>
                        <a:pt x="51" y="29"/>
                        <a:pt x="46" y="32"/>
                        <a:pt x="42" y="36"/>
                      </a:cubicBezTo>
                      <a:cubicBezTo>
                        <a:pt x="40" y="37"/>
                        <a:pt x="37" y="37"/>
                        <a:pt x="35" y="36"/>
                      </a:cubicBezTo>
                      <a:cubicBezTo>
                        <a:pt x="27" y="32"/>
                        <a:pt x="27" y="32"/>
                        <a:pt x="27" y="32"/>
                      </a:cubicBezTo>
                      <a:cubicBezTo>
                        <a:pt x="15" y="52"/>
                        <a:pt x="15" y="52"/>
                        <a:pt x="15" y="52"/>
                      </a:cubicBezTo>
                      <a:cubicBezTo>
                        <a:pt x="23" y="57"/>
                        <a:pt x="23" y="57"/>
                        <a:pt x="23" y="57"/>
                      </a:cubicBezTo>
                      <a:cubicBezTo>
                        <a:pt x="25" y="58"/>
                        <a:pt x="26" y="61"/>
                        <a:pt x="26" y="63"/>
                      </a:cubicBezTo>
                      <a:cubicBezTo>
                        <a:pt x="25" y="66"/>
                        <a:pt x="25" y="69"/>
                        <a:pt x="25" y="72"/>
                      </a:cubicBezTo>
                      <a:cubicBezTo>
                        <a:pt x="25" y="75"/>
                        <a:pt x="25" y="78"/>
                        <a:pt x="25" y="81"/>
                      </a:cubicBezTo>
                      <a:cubicBezTo>
                        <a:pt x="26" y="83"/>
                        <a:pt x="25" y="86"/>
                        <a:pt x="23" y="87"/>
                      </a:cubicBezTo>
                      <a:cubicBezTo>
                        <a:pt x="15" y="92"/>
                        <a:pt x="15" y="92"/>
                        <a:pt x="15" y="92"/>
                      </a:cubicBezTo>
                      <a:cubicBezTo>
                        <a:pt x="27" y="112"/>
                        <a:pt x="27" y="112"/>
                        <a:pt x="27" y="112"/>
                      </a:cubicBezTo>
                      <a:cubicBezTo>
                        <a:pt x="35" y="108"/>
                        <a:pt x="35" y="108"/>
                        <a:pt x="35" y="108"/>
                      </a:cubicBezTo>
                      <a:cubicBezTo>
                        <a:pt x="37" y="107"/>
                        <a:pt x="40" y="107"/>
                        <a:pt x="42" y="109"/>
                      </a:cubicBezTo>
                      <a:cubicBezTo>
                        <a:pt x="46" y="112"/>
                        <a:pt x="51" y="115"/>
                        <a:pt x="57" y="117"/>
                      </a:cubicBezTo>
                      <a:cubicBezTo>
                        <a:pt x="59" y="118"/>
                        <a:pt x="61" y="120"/>
                        <a:pt x="61" y="123"/>
                      </a:cubicBezTo>
                      <a:lnTo>
                        <a:pt x="61"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65" name="Freeform 230">
                  <a:extLst>
                    <a:ext uri="{FF2B5EF4-FFF2-40B4-BE49-F238E27FC236}">
                      <a16:creationId xmlns:a16="http://schemas.microsoft.com/office/drawing/2014/main" id="{AF8BF115-7CD0-BB44-BB7A-4F7452913BCF}"/>
                    </a:ext>
                  </a:extLst>
                </p:cNvPr>
                <p:cNvSpPr>
                  <a:spLocks noEditPoints="1"/>
                </p:cNvSpPr>
                <p:nvPr/>
              </p:nvSpPr>
              <p:spPr bwMode="auto">
                <a:xfrm>
                  <a:off x="6503438" y="-300036"/>
                  <a:ext cx="75379" cy="75379"/>
                </a:xfrm>
                <a:custGeom>
                  <a:avLst/>
                  <a:gdLst>
                    <a:gd name="T0" fmla="*/ 30 w 60"/>
                    <a:gd name="T1" fmla="*/ 60 h 60"/>
                    <a:gd name="T2" fmla="*/ 0 w 60"/>
                    <a:gd name="T3" fmla="*/ 30 h 60"/>
                    <a:gd name="T4" fmla="*/ 30 w 60"/>
                    <a:gd name="T5" fmla="*/ 0 h 60"/>
                    <a:gd name="T6" fmla="*/ 60 w 60"/>
                    <a:gd name="T7" fmla="*/ 30 h 60"/>
                    <a:gd name="T8" fmla="*/ 30 w 60"/>
                    <a:gd name="T9" fmla="*/ 60 h 60"/>
                    <a:gd name="T10" fmla="*/ 30 w 60"/>
                    <a:gd name="T11" fmla="*/ 12 h 60"/>
                    <a:gd name="T12" fmla="*/ 12 w 60"/>
                    <a:gd name="T13" fmla="*/ 30 h 60"/>
                    <a:gd name="T14" fmla="*/ 30 w 60"/>
                    <a:gd name="T15" fmla="*/ 48 h 60"/>
                    <a:gd name="T16" fmla="*/ 48 w 60"/>
                    <a:gd name="T17" fmla="*/ 30 h 60"/>
                    <a:gd name="T18" fmla="*/ 30 w 60"/>
                    <a:gd name="T19"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60"/>
                      </a:moveTo>
                      <a:cubicBezTo>
                        <a:pt x="13" y="60"/>
                        <a:pt x="0" y="47"/>
                        <a:pt x="0" y="30"/>
                      </a:cubicBezTo>
                      <a:cubicBezTo>
                        <a:pt x="0" y="13"/>
                        <a:pt x="13" y="0"/>
                        <a:pt x="30" y="0"/>
                      </a:cubicBezTo>
                      <a:cubicBezTo>
                        <a:pt x="46" y="0"/>
                        <a:pt x="60" y="13"/>
                        <a:pt x="60" y="30"/>
                      </a:cubicBezTo>
                      <a:cubicBezTo>
                        <a:pt x="60" y="47"/>
                        <a:pt x="46" y="60"/>
                        <a:pt x="30" y="60"/>
                      </a:cubicBezTo>
                      <a:close/>
                      <a:moveTo>
                        <a:pt x="30" y="12"/>
                      </a:moveTo>
                      <a:cubicBezTo>
                        <a:pt x="20" y="12"/>
                        <a:pt x="12" y="20"/>
                        <a:pt x="12" y="30"/>
                      </a:cubicBezTo>
                      <a:cubicBezTo>
                        <a:pt x="12" y="40"/>
                        <a:pt x="20" y="48"/>
                        <a:pt x="30" y="48"/>
                      </a:cubicBezTo>
                      <a:cubicBezTo>
                        <a:pt x="40" y="48"/>
                        <a:pt x="48" y="40"/>
                        <a:pt x="48" y="30"/>
                      </a:cubicBezTo>
                      <a:cubicBezTo>
                        <a:pt x="48" y="20"/>
                        <a:pt x="40"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grpSp>
      <p:grpSp>
        <p:nvGrpSpPr>
          <p:cNvPr id="69" name="Group 68">
            <a:extLst>
              <a:ext uri="{FF2B5EF4-FFF2-40B4-BE49-F238E27FC236}">
                <a16:creationId xmlns:a16="http://schemas.microsoft.com/office/drawing/2014/main" id="{B8D94722-3B83-6615-ADBB-7D710FEFE700}"/>
              </a:ext>
            </a:extLst>
          </p:cNvPr>
          <p:cNvGrpSpPr/>
          <p:nvPr/>
        </p:nvGrpSpPr>
        <p:grpSpPr>
          <a:xfrm>
            <a:off x="3633560" y="2445567"/>
            <a:ext cx="352405" cy="351409"/>
            <a:chOff x="6270813" y="-421459"/>
            <a:chExt cx="352405" cy="351409"/>
          </a:xfrm>
          <a:solidFill>
            <a:srgbClr val="0F9ED5"/>
          </a:solidFill>
        </p:grpSpPr>
        <p:sp>
          <p:nvSpPr>
            <p:cNvPr id="70" name="Freeform 142">
              <a:extLst>
                <a:ext uri="{FF2B5EF4-FFF2-40B4-BE49-F238E27FC236}">
                  <a16:creationId xmlns:a16="http://schemas.microsoft.com/office/drawing/2014/main" id="{68EC935C-A1A0-B64C-1AA8-61A164EB5614}"/>
                </a:ext>
              </a:extLst>
            </p:cNvPr>
            <p:cNvSpPr>
              <a:spLocks noEditPoints="1"/>
            </p:cNvSpPr>
            <p:nvPr/>
          </p:nvSpPr>
          <p:spPr bwMode="auto">
            <a:xfrm>
              <a:off x="6425811" y="-267458"/>
              <a:ext cx="197407" cy="197408"/>
            </a:xfrm>
            <a:custGeom>
              <a:avLst/>
              <a:gdLst>
                <a:gd name="T0" fmla="*/ 78 w 156"/>
                <a:gd name="T1" fmla="*/ 156 h 156"/>
                <a:gd name="T2" fmla="*/ 0 w 156"/>
                <a:gd name="T3" fmla="*/ 78 h 156"/>
                <a:gd name="T4" fmla="*/ 78 w 156"/>
                <a:gd name="T5" fmla="*/ 0 h 156"/>
                <a:gd name="T6" fmla="*/ 156 w 156"/>
                <a:gd name="T7" fmla="*/ 78 h 156"/>
                <a:gd name="T8" fmla="*/ 78 w 156"/>
                <a:gd name="T9" fmla="*/ 156 h 156"/>
                <a:gd name="T10" fmla="*/ 78 w 156"/>
                <a:gd name="T11" fmla="*/ 12 h 156"/>
                <a:gd name="T12" fmla="*/ 12 w 156"/>
                <a:gd name="T13" fmla="*/ 78 h 156"/>
                <a:gd name="T14" fmla="*/ 78 w 156"/>
                <a:gd name="T15" fmla="*/ 144 h 156"/>
                <a:gd name="T16" fmla="*/ 144 w 156"/>
                <a:gd name="T17" fmla="*/ 78 h 156"/>
                <a:gd name="T18" fmla="*/ 78 w 156"/>
                <a:gd name="T19" fmla="*/ 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156">
                  <a:moveTo>
                    <a:pt x="78" y="156"/>
                  </a:moveTo>
                  <a:cubicBezTo>
                    <a:pt x="35" y="156"/>
                    <a:pt x="0" y="121"/>
                    <a:pt x="0" y="78"/>
                  </a:cubicBezTo>
                  <a:cubicBezTo>
                    <a:pt x="0" y="35"/>
                    <a:pt x="35" y="0"/>
                    <a:pt x="78" y="0"/>
                  </a:cubicBezTo>
                  <a:cubicBezTo>
                    <a:pt x="121" y="0"/>
                    <a:pt x="156" y="35"/>
                    <a:pt x="156" y="78"/>
                  </a:cubicBezTo>
                  <a:cubicBezTo>
                    <a:pt x="156" y="121"/>
                    <a:pt x="121" y="156"/>
                    <a:pt x="78" y="156"/>
                  </a:cubicBezTo>
                  <a:close/>
                  <a:moveTo>
                    <a:pt x="78" y="12"/>
                  </a:moveTo>
                  <a:cubicBezTo>
                    <a:pt x="42" y="12"/>
                    <a:pt x="12" y="41"/>
                    <a:pt x="12" y="78"/>
                  </a:cubicBezTo>
                  <a:cubicBezTo>
                    <a:pt x="12" y="114"/>
                    <a:pt x="42" y="144"/>
                    <a:pt x="78" y="144"/>
                  </a:cubicBezTo>
                  <a:cubicBezTo>
                    <a:pt x="114" y="144"/>
                    <a:pt x="144" y="114"/>
                    <a:pt x="144" y="78"/>
                  </a:cubicBezTo>
                  <a:cubicBezTo>
                    <a:pt x="144" y="41"/>
                    <a:pt x="114" y="12"/>
                    <a:pt x="7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71" name="Freeform 143">
              <a:extLst>
                <a:ext uri="{FF2B5EF4-FFF2-40B4-BE49-F238E27FC236}">
                  <a16:creationId xmlns:a16="http://schemas.microsoft.com/office/drawing/2014/main" id="{D2C0C56F-0E5F-75FA-97F9-48D9657112B3}"/>
                </a:ext>
              </a:extLst>
            </p:cNvPr>
            <p:cNvSpPr>
              <a:spLocks/>
            </p:cNvSpPr>
            <p:nvPr/>
          </p:nvSpPr>
          <p:spPr bwMode="auto">
            <a:xfrm>
              <a:off x="6469394" y="-199946"/>
              <a:ext cx="109386" cy="74348"/>
            </a:xfrm>
            <a:custGeom>
              <a:avLst/>
              <a:gdLst>
                <a:gd name="T0" fmla="*/ 37 w 86"/>
                <a:gd name="T1" fmla="*/ 59 h 59"/>
                <a:gd name="T2" fmla="*/ 33 w 86"/>
                <a:gd name="T3" fmla="*/ 57 h 59"/>
                <a:gd name="T4" fmla="*/ 3 w 86"/>
                <a:gd name="T5" fmla="*/ 27 h 59"/>
                <a:gd name="T6" fmla="*/ 3 w 86"/>
                <a:gd name="T7" fmla="*/ 19 h 59"/>
                <a:gd name="T8" fmla="*/ 11 w 86"/>
                <a:gd name="T9" fmla="*/ 19 h 59"/>
                <a:gd name="T10" fmla="*/ 37 w 86"/>
                <a:gd name="T11" fmla="*/ 44 h 59"/>
                <a:gd name="T12" fmla="*/ 75 w 86"/>
                <a:gd name="T13" fmla="*/ 3 h 59"/>
                <a:gd name="T14" fmla="*/ 83 w 86"/>
                <a:gd name="T15" fmla="*/ 2 h 59"/>
                <a:gd name="T16" fmla="*/ 83 w 86"/>
                <a:gd name="T17" fmla="*/ 11 h 59"/>
                <a:gd name="T18" fmla="*/ 41 w 86"/>
                <a:gd name="T19" fmla="*/ 57 h 59"/>
                <a:gd name="T20" fmla="*/ 37 w 86"/>
                <a:gd name="T21" fmla="*/ 59 h 59"/>
                <a:gd name="T22" fmla="*/ 37 w 86"/>
                <a:gd name="T23"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59">
                  <a:moveTo>
                    <a:pt x="37" y="59"/>
                  </a:moveTo>
                  <a:cubicBezTo>
                    <a:pt x="35" y="59"/>
                    <a:pt x="34" y="58"/>
                    <a:pt x="33" y="57"/>
                  </a:cubicBezTo>
                  <a:cubicBezTo>
                    <a:pt x="3" y="27"/>
                    <a:pt x="3" y="27"/>
                    <a:pt x="3" y="27"/>
                  </a:cubicBezTo>
                  <a:cubicBezTo>
                    <a:pt x="0" y="25"/>
                    <a:pt x="0" y="21"/>
                    <a:pt x="3" y="19"/>
                  </a:cubicBezTo>
                  <a:cubicBezTo>
                    <a:pt x="5" y="16"/>
                    <a:pt x="9" y="16"/>
                    <a:pt x="11" y="19"/>
                  </a:cubicBezTo>
                  <a:cubicBezTo>
                    <a:pt x="37" y="44"/>
                    <a:pt x="37" y="44"/>
                    <a:pt x="37" y="44"/>
                  </a:cubicBezTo>
                  <a:cubicBezTo>
                    <a:pt x="75" y="3"/>
                    <a:pt x="75" y="3"/>
                    <a:pt x="75" y="3"/>
                  </a:cubicBezTo>
                  <a:cubicBezTo>
                    <a:pt x="77" y="0"/>
                    <a:pt x="81" y="0"/>
                    <a:pt x="83" y="2"/>
                  </a:cubicBezTo>
                  <a:cubicBezTo>
                    <a:pt x="86" y="5"/>
                    <a:pt x="86" y="8"/>
                    <a:pt x="83" y="11"/>
                  </a:cubicBezTo>
                  <a:cubicBezTo>
                    <a:pt x="41" y="57"/>
                    <a:pt x="41" y="57"/>
                    <a:pt x="41" y="57"/>
                  </a:cubicBezTo>
                  <a:cubicBezTo>
                    <a:pt x="40" y="58"/>
                    <a:pt x="39" y="59"/>
                    <a:pt x="37" y="59"/>
                  </a:cubicBezTo>
                  <a:cubicBezTo>
                    <a:pt x="37" y="59"/>
                    <a:pt x="37" y="59"/>
                    <a:pt x="37"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72" name="Freeform 224">
              <a:extLst>
                <a:ext uri="{FF2B5EF4-FFF2-40B4-BE49-F238E27FC236}">
                  <a16:creationId xmlns:a16="http://schemas.microsoft.com/office/drawing/2014/main" id="{9FCF8473-DCA6-1145-2261-8C3D32953E0D}"/>
                </a:ext>
              </a:extLst>
            </p:cNvPr>
            <p:cNvSpPr>
              <a:spLocks/>
            </p:cNvSpPr>
            <p:nvPr/>
          </p:nvSpPr>
          <p:spPr bwMode="auto">
            <a:xfrm>
              <a:off x="6270813" y="-360642"/>
              <a:ext cx="319504" cy="15418"/>
            </a:xfrm>
            <a:custGeom>
              <a:avLst/>
              <a:gdLst>
                <a:gd name="T0" fmla="*/ 246 w 252"/>
                <a:gd name="T1" fmla="*/ 12 h 12"/>
                <a:gd name="T2" fmla="*/ 6 w 252"/>
                <a:gd name="T3" fmla="*/ 12 h 12"/>
                <a:gd name="T4" fmla="*/ 0 w 252"/>
                <a:gd name="T5" fmla="*/ 6 h 12"/>
                <a:gd name="T6" fmla="*/ 6 w 252"/>
                <a:gd name="T7" fmla="*/ 0 h 12"/>
                <a:gd name="T8" fmla="*/ 246 w 252"/>
                <a:gd name="T9" fmla="*/ 0 h 12"/>
                <a:gd name="T10" fmla="*/ 252 w 252"/>
                <a:gd name="T11" fmla="*/ 6 h 12"/>
                <a:gd name="T12" fmla="*/ 246 w 25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52" h="12">
                  <a:moveTo>
                    <a:pt x="246" y="12"/>
                  </a:moveTo>
                  <a:cubicBezTo>
                    <a:pt x="6" y="12"/>
                    <a:pt x="6" y="12"/>
                    <a:pt x="6" y="12"/>
                  </a:cubicBezTo>
                  <a:cubicBezTo>
                    <a:pt x="3" y="12"/>
                    <a:pt x="0" y="9"/>
                    <a:pt x="0" y="6"/>
                  </a:cubicBezTo>
                  <a:cubicBezTo>
                    <a:pt x="0" y="3"/>
                    <a:pt x="3" y="0"/>
                    <a:pt x="6" y="0"/>
                  </a:cubicBezTo>
                  <a:cubicBezTo>
                    <a:pt x="246" y="0"/>
                    <a:pt x="246" y="0"/>
                    <a:pt x="246" y="0"/>
                  </a:cubicBezTo>
                  <a:cubicBezTo>
                    <a:pt x="249" y="0"/>
                    <a:pt x="252" y="3"/>
                    <a:pt x="252" y="6"/>
                  </a:cubicBezTo>
                  <a:cubicBezTo>
                    <a:pt x="252" y="9"/>
                    <a:pt x="249" y="12"/>
                    <a:pt x="24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73" name="Oval 225">
              <a:extLst>
                <a:ext uri="{FF2B5EF4-FFF2-40B4-BE49-F238E27FC236}">
                  <a16:creationId xmlns:a16="http://schemas.microsoft.com/office/drawing/2014/main" id="{795D9CDF-9813-7FC0-6950-2D388845A0D4}"/>
                </a:ext>
              </a:extLst>
            </p:cNvPr>
            <p:cNvSpPr>
              <a:spLocks noChangeArrowheads="1"/>
            </p:cNvSpPr>
            <p:nvPr/>
          </p:nvSpPr>
          <p:spPr bwMode="auto">
            <a:xfrm>
              <a:off x="6317068" y="-390622"/>
              <a:ext cx="14562" cy="154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74" name="Oval 226">
              <a:extLst>
                <a:ext uri="{FF2B5EF4-FFF2-40B4-BE49-F238E27FC236}">
                  <a16:creationId xmlns:a16="http://schemas.microsoft.com/office/drawing/2014/main" id="{91FC1A32-0866-DDC8-E4F4-85A4EF9B5FCD}"/>
                </a:ext>
              </a:extLst>
            </p:cNvPr>
            <p:cNvSpPr>
              <a:spLocks noChangeArrowheads="1"/>
            </p:cNvSpPr>
            <p:nvPr/>
          </p:nvSpPr>
          <p:spPr bwMode="auto">
            <a:xfrm>
              <a:off x="6347049" y="-390622"/>
              <a:ext cx="15418" cy="154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75" name="Oval 227">
              <a:extLst>
                <a:ext uri="{FF2B5EF4-FFF2-40B4-BE49-F238E27FC236}">
                  <a16:creationId xmlns:a16="http://schemas.microsoft.com/office/drawing/2014/main" id="{08B5C953-9EBF-9E8F-A271-E6F0B67B7B32}"/>
                </a:ext>
              </a:extLst>
            </p:cNvPr>
            <p:cNvSpPr>
              <a:spLocks noChangeArrowheads="1"/>
            </p:cNvSpPr>
            <p:nvPr/>
          </p:nvSpPr>
          <p:spPr bwMode="auto">
            <a:xfrm>
              <a:off x="6377885" y="-390622"/>
              <a:ext cx="14562" cy="154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76" name="Freeform 228">
              <a:extLst>
                <a:ext uri="{FF2B5EF4-FFF2-40B4-BE49-F238E27FC236}">
                  <a16:creationId xmlns:a16="http://schemas.microsoft.com/office/drawing/2014/main" id="{121BAADF-83BD-0F56-187D-7E6E845728A7}"/>
                </a:ext>
              </a:extLst>
            </p:cNvPr>
            <p:cNvSpPr>
              <a:spLocks/>
            </p:cNvSpPr>
            <p:nvPr/>
          </p:nvSpPr>
          <p:spPr bwMode="auto">
            <a:xfrm>
              <a:off x="6270813" y="-421459"/>
              <a:ext cx="319504" cy="258687"/>
            </a:xfrm>
            <a:custGeom>
              <a:avLst/>
              <a:gdLst>
                <a:gd name="T0" fmla="*/ 114 w 252"/>
                <a:gd name="T1" fmla="*/ 204 h 204"/>
                <a:gd name="T2" fmla="*/ 30 w 252"/>
                <a:gd name="T3" fmla="*/ 204 h 204"/>
                <a:gd name="T4" fmla="*/ 0 w 252"/>
                <a:gd name="T5" fmla="*/ 174 h 204"/>
                <a:gd name="T6" fmla="*/ 0 w 252"/>
                <a:gd name="T7" fmla="*/ 30 h 204"/>
                <a:gd name="T8" fmla="*/ 30 w 252"/>
                <a:gd name="T9" fmla="*/ 0 h 204"/>
                <a:gd name="T10" fmla="*/ 222 w 252"/>
                <a:gd name="T11" fmla="*/ 0 h 204"/>
                <a:gd name="T12" fmla="*/ 252 w 252"/>
                <a:gd name="T13" fmla="*/ 30 h 204"/>
                <a:gd name="T14" fmla="*/ 252 w 252"/>
                <a:gd name="T15" fmla="*/ 126 h 204"/>
                <a:gd name="T16" fmla="*/ 246 w 252"/>
                <a:gd name="T17" fmla="*/ 132 h 204"/>
                <a:gd name="T18" fmla="*/ 240 w 252"/>
                <a:gd name="T19" fmla="*/ 126 h 204"/>
                <a:gd name="T20" fmla="*/ 240 w 252"/>
                <a:gd name="T21" fmla="*/ 30 h 204"/>
                <a:gd name="T22" fmla="*/ 222 w 252"/>
                <a:gd name="T23" fmla="*/ 12 h 204"/>
                <a:gd name="T24" fmla="*/ 30 w 252"/>
                <a:gd name="T25" fmla="*/ 12 h 204"/>
                <a:gd name="T26" fmla="*/ 12 w 252"/>
                <a:gd name="T27" fmla="*/ 30 h 204"/>
                <a:gd name="T28" fmla="*/ 12 w 252"/>
                <a:gd name="T29" fmla="*/ 174 h 204"/>
                <a:gd name="T30" fmla="*/ 30 w 252"/>
                <a:gd name="T31" fmla="*/ 192 h 204"/>
                <a:gd name="T32" fmla="*/ 114 w 252"/>
                <a:gd name="T33" fmla="*/ 192 h 204"/>
                <a:gd name="T34" fmla="*/ 120 w 252"/>
                <a:gd name="T35" fmla="*/ 198 h 204"/>
                <a:gd name="T36" fmla="*/ 114 w 252"/>
                <a:gd name="T37"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204">
                  <a:moveTo>
                    <a:pt x="114" y="204"/>
                  </a:moveTo>
                  <a:cubicBezTo>
                    <a:pt x="30" y="204"/>
                    <a:pt x="30" y="204"/>
                    <a:pt x="30" y="204"/>
                  </a:cubicBezTo>
                  <a:cubicBezTo>
                    <a:pt x="13" y="204"/>
                    <a:pt x="0" y="191"/>
                    <a:pt x="0" y="174"/>
                  </a:cubicBezTo>
                  <a:cubicBezTo>
                    <a:pt x="0" y="30"/>
                    <a:pt x="0" y="30"/>
                    <a:pt x="0" y="30"/>
                  </a:cubicBezTo>
                  <a:cubicBezTo>
                    <a:pt x="0" y="13"/>
                    <a:pt x="13" y="0"/>
                    <a:pt x="30" y="0"/>
                  </a:cubicBezTo>
                  <a:cubicBezTo>
                    <a:pt x="222" y="0"/>
                    <a:pt x="222" y="0"/>
                    <a:pt x="222" y="0"/>
                  </a:cubicBezTo>
                  <a:cubicBezTo>
                    <a:pt x="238" y="0"/>
                    <a:pt x="252" y="13"/>
                    <a:pt x="252" y="30"/>
                  </a:cubicBezTo>
                  <a:cubicBezTo>
                    <a:pt x="252" y="126"/>
                    <a:pt x="252" y="126"/>
                    <a:pt x="252" y="126"/>
                  </a:cubicBezTo>
                  <a:cubicBezTo>
                    <a:pt x="252" y="129"/>
                    <a:pt x="249" y="132"/>
                    <a:pt x="246" y="132"/>
                  </a:cubicBezTo>
                  <a:cubicBezTo>
                    <a:pt x="243" y="132"/>
                    <a:pt x="240" y="129"/>
                    <a:pt x="240" y="126"/>
                  </a:cubicBezTo>
                  <a:cubicBezTo>
                    <a:pt x="240" y="30"/>
                    <a:pt x="240" y="30"/>
                    <a:pt x="240" y="30"/>
                  </a:cubicBezTo>
                  <a:cubicBezTo>
                    <a:pt x="240" y="20"/>
                    <a:pt x="232" y="12"/>
                    <a:pt x="222" y="12"/>
                  </a:cubicBezTo>
                  <a:cubicBezTo>
                    <a:pt x="30" y="12"/>
                    <a:pt x="30" y="12"/>
                    <a:pt x="30" y="12"/>
                  </a:cubicBezTo>
                  <a:cubicBezTo>
                    <a:pt x="20" y="12"/>
                    <a:pt x="12" y="20"/>
                    <a:pt x="12" y="30"/>
                  </a:cubicBezTo>
                  <a:cubicBezTo>
                    <a:pt x="12" y="174"/>
                    <a:pt x="12" y="174"/>
                    <a:pt x="12" y="174"/>
                  </a:cubicBezTo>
                  <a:cubicBezTo>
                    <a:pt x="12" y="184"/>
                    <a:pt x="20" y="192"/>
                    <a:pt x="30" y="192"/>
                  </a:cubicBezTo>
                  <a:cubicBezTo>
                    <a:pt x="114" y="192"/>
                    <a:pt x="114" y="192"/>
                    <a:pt x="114" y="192"/>
                  </a:cubicBezTo>
                  <a:cubicBezTo>
                    <a:pt x="117" y="192"/>
                    <a:pt x="120" y="195"/>
                    <a:pt x="120" y="198"/>
                  </a:cubicBezTo>
                  <a:cubicBezTo>
                    <a:pt x="120" y="201"/>
                    <a:pt x="117" y="204"/>
                    <a:pt x="114" y="2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77" name="Group 76">
            <a:extLst>
              <a:ext uri="{FF2B5EF4-FFF2-40B4-BE49-F238E27FC236}">
                <a16:creationId xmlns:a16="http://schemas.microsoft.com/office/drawing/2014/main" id="{E62AC3E4-B00B-5495-D2F2-5D9760B5EC70}"/>
              </a:ext>
            </a:extLst>
          </p:cNvPr>
          <p:cNvGrpSpPr/>
          <p:nvPr/>
        </p:nvGrpSpPr>
        <p:grpSpPr>
          <a:xfrm>
            <a:off x="3610794" y="5134699"/>
            <a:ext cx="397937" cy="377058"/>
            <a:chOff x="7674906" y="-426944"/>
            <a:chExt cx="397937" cy="377058"/>
          </a:xfrm>
          <a:solidFill>
            <a:srgbClr val="0F9ED5"/>
          </a:solidFill>
        </p:grpSpPr>
        <p:sp>
          <p:nvSpPr>
            <p:cNvPr id="78" name="Freeform: Shape 77">
              <a:extLst>
                <a:ext uri="{FF2B5EF4-FFF2-40B4-BE49-F238E27FC236}">
                  <a16:creationId xmlns:a16="http://schemas.microsoft.com/office/drawing/2014/main" id="{469D33DC-4B46-8269-33D3-A05E28184A77}"/>
                </a:ext>
              </a:extLst>
            </p:cNvPr>
            <p:cNvSpPr/>
            <p:nvPr/>
          </p:nvSpPr>
          <p:spPr>
            <a:xfrm>
              <a:off x="7718986" y="-389319"/>
              <a:ext cx="45795" cy="45796"/>
            </a:xfrm>
            <a:custGeom>
              <a:avLst/>
              <a:gdLst>
                <a:gd name="connsiteX0" fmla="*/ 25938 w 51875"/>
                <a:gd name="connsiteY0" fmla="*/ 51876 h 51876"/>
                <a:gd name="connsiteX1" fmla="*/ 51876 w 51875"/>
                <a:gd name="connsiteY1" fmla="*/ 25938 h 51876"/>
                <a:gd name="connsiteX2" fmla="*/ 25938 w 51875"/>
                <a:gd name="connsiteY2" fmla="*/ 0 h 51876"/>
                <a:gd name="connsiteX3" fmla="*/ 0 w 51875"/>
                <a:gd name="connsiteY3" fmla="*/ 25938 h 51876"/>
                <a:gd name="connsiteX4" fmla="*/ 25938 w 51875"/>
                <a:gd name="connsiteY4" fmla="*/ 51876 h 51876"/>
                <a:gd name="connsiteX5" fmla="*/ 25938 w 51875"/>
                <a:gd name="connsiteY5" fmla="*/ 14969 h 51876"/>
                <a:gd name="connsiteX6" fmla="*/ 37022 w 51875"/>
                <a:gd name="connsiteY6" fmla="*/ 26052 h 51876"/>
                <a:gd name="connsiteX7" fmla="*/ 25938 w 51875"/>
                <a:gd name="connsiteY7" fmla="*/ 37136 h 51876"/>
                <a:gd name="connsiteX8" fmla="*/ 14854 w 51875"/>
                <a:gd name="connsiteY8" fmla="*/ 26052 h 51876"/>
                <a:gd name="connsiteX9" fmla="*/ 25938 w 51875"/>
                <a:gd name="connsiteY9" fmla="*/ 14969 h 5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875" h="51876">
                  <a:moveTo>
                    <a:pt x="25938" y="51876"/>
                  </a:moveTo>
                  <a:cubicBezTo>
                    <a:pt x="40221" y="51876"/>
                    <a:pt x="51876" y="40221"/>
                    <a:pt x="51876" y="25938"/>
                  </a:cubicBezTo>
                  <a:cubicBezTo>
                    <a:pt x="51876" y="11655"/>
                    <a:pt x="40221" y="0"/>
                    <a:pt x="25938" y="0"/>
                  </a:cubicBezTo>
                  <a:cubicBezTo>
                    <a:pt x="11655" y="0"/>
                    <a:pt x="0" y="11655"/>
                    <a:pt x="0" y="25938"/>
                  </a:cubicBezTo>
                  <a:cubicBezTo>
                    <a:pt x="0" y="40221"/>
                    <a:pt x="11655" y="51876"/>
                    <a:pt x="25938" y="51876"/>
                  </a:cubicBezTo>
                  <a:close/>
                  <a:moveTo>
                    <a:pt x="25938" y="14969"/>
                  </a:moveTo>
                  <a:cubicBezTo>
                    <a:pt x="31994" y="14969"/>
                    <a:pt x="37022" y="19882"/>
                    <a:pt x="37022" y="26052"/>
                  </a:cubicBezTo>
                  <a:cubicBezTo>
                    <a:pt x="37022" y="32223"/>
                    <a:pt x="32108" y="37136"/>
                    <a:pt x="25938" y="37136"/>
                  </a:cubicBezTo>
                  <a:cubicBezTo>
                    <a:pt x="19768" y="37136"/>
                    <a:pt x="14854" y="32223"/>
                    <a:pt x="14854" y="26052"/>
                  </a:cubicBezTo>
                  <a:cubicBezTo>
                    <a:pt x="14854" y="19882"/>
                    <a:pt x="19768" y="14969"/>
                    <a:pt x="25938" y="14969"/>
                  </a:cubicBezTo>
                  <a:close/>
                </a:path>
              </a:pathLst>
            </a:custGeom>
            <a:grpFill/>
            <a:ln w="1141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79" name="Freeform: Shape 78">
              <a:extLst>
                <a:ext uri="{FF2B5EF4-FFF2-40B4-BE49-F238E27FC236}">
                  <a16:creationId xmlns:a16="http://schemas.microsoft.com/office/drawing/2014/main" id="{3F4D329A-A9C4-7A08-659C-72747D1B026B}"/>
                </a:ext>
              </a:extLst>
            </p:cNvPr>
            <p:cNvSpPr/>
            <p:nvPr/>
          </p:nvSpPr>
          <p:spPr>
            <a:xfrm>
              <a:off x="7799684" y="-382258"/>
              <a:ext cx="159074" cy="13113"/>
            </a:xfrm>
            <a:custGeom>
              <a:avLst/>
              <a:gdLst>
                <a:gd name="connsiteX0" fmla="*/ 7427 w 180194"/>
                <a:gd name="connsiteY0" fmla="*/ 14854 h 14854"/>
                <a:gd name="connsiteX1" fmla="*/ 172768 w 180194"/>
                <a:gd name="connsiteY1" fmla="*/ 14854 h 14854"/>
                <a:gd name="connsiteX2" fmla="*/ 180195 w 180194"/>
                <a:gd name="connsiteY2" fmla="*/ 7427 h 14854"/>
                <a:gd name="connsiteX3" fmla="*/ 172768 w 180194"/>
                <a:gd name="connsiteY3" fmla="*/ 0 h 14854"/>
                <a:gd name="connsiteX4" fmla="*/ 7427 w 180194"/>
                <a:gd name="connsiteY4" fmla="*/ 0 h 14854"/>
                <a:gd name="connsiteX5" fmla="*/ 0 w 180194"/>
                <a:gd name="connsiteY5" fmla="*/ 7427 h 14854"/>
                <a:gd name="connsiteX6" fmla="*/ 7427 w 180194"/>
                <a:gd name="connsiteY6" fmla="*/ 14854 h 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194" h="14854">
                  <a:moveTo>
                    <a:pt x="7427" y="14854"/>
                  </a:moveTo>
                  <a:lnTo>
                    <a:pt x="172768" y="14854"/>
                  </a:lnTo>
                  <a:cubicBezTo>
                    <a:pt x="176881" y="14854"/>
                    <a:pt x="180195" y="11541"/>
                    <a:pt x="180195" y="7427"/>
                  </a:cubicBezTo>
                  <a:cubicBezTo>
                    <a:pt x="180195" y="3314"/>
                    <a:pt x="176881" y="0"/>
                    <a:pt x="172768" y="0"/>
                  </a:cubicBezTo>
                  <a:lnTo>
                    <a:pt x="7427" y="0"/>
                  </a:lnTo>
                  <a:cubicBezTo>
                    <a:pt x="3313" y="0"/>
                    <a:pt x="0" y="3314"/>
                    <a:pt x="0" y="7427"/>
                  </a:cubicBezTo>
                  <a:cubicBezTo>
                    <a:pt x="0" y="11541"/>
                    <a:pt x="3313" y="14854"/>
                    <a:pt x="7427" y="14854"/>
                  </a:cubicBezTo>
                  <a:close/>
                </a:path>
              </a:pathLst>
            </a:custGeom>
            <a:grpFill/>
            <a:ln w="1141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80" name="Freeform: Shape 79">
              <a:extLst>
                <a:ext uri="{FF2B5EF4-FFF2-40B4-BE49-F238E27FC236}">
                  <a16:creationId xmlns:a16="http://schemas.microsoft.com/office/drawing/2014/main" id="{1C20DE96-37AA-201E-F36F-4CD27C6A8824}"/>
                </a:ext>
              </a:extLst>
            </p:cNvPr>
            <p:cNvSpPr/>
            <p:nvPr/>
          </p:nvSpPr>
          <p:spPr>
            <a:xfrm>
              <a:off x="7799684" y="-349374"/>
              <a:ext cx="159074" cy="13113"/>
            </a:xfrm>
            <a:custGeom>
              <a:avLst/>
              <a:gdLst>
                <a:gd name="connsiteX0" fmla="*/ 7427 w 180194"/>
                <a:gd name="connsiteY0" fmla="*/ 14854 h 14854"/>
                <a:gd name="connsiteX1" fmla="*/ 172768 w 180194"/>
                <a:gd name="connsiteY1" fmla="*/ 14854 h 14854"/>
                <a:gd name="connsiteX2" fmla="*/ 180195 w 180194"/>
                <a:gd name="connsiteY2" fmla="*/ 7427 h 14854"/>
                <a:gd name="connsiteX3" fmla="*/ 172768 w 180194"/>
                <a:gd name="connsiteY3" fmla="*/ 0 h 14854"/>
                <a:gd name="connsiteX4" fmla="*/ 7427 w 180194"/>
                <a:gd name="connsiteY4" fmla="*/ 0 h 14854"/>
                <a:gd name="connsiteX5" fmla="*/ 0 w 180194"/>
                <a:gd name="connsiteY5" fmla="*/ 7427 h 14854"/>
                <a:gd name="connsiteX6" fmla="*/ 7427 w 180194"/>
                <a:gd name="connsiteY6" fmla="*/ 14854 h 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194" h="14854">
                  <a:moveTo>
                    <a:pt x="7427" y="14854"/>
                  </a:moveTo>
                  <a:lnTo>
                    <a:pt x="172768" y="14854"/>
                  </a:lnTo>
                  <a:cubicBezTo>
                    <a:pt x="176881" y="14854"/>
                    <a:pt x="180195" y="11541"/>
                    <a:pt x="180195" y="7427"/>
                  </a:cubicBezTo>
                  <a:cubicBezTo>
                    <a:pt x="180195" y="3314"/>
                    <a:pt x="176881" y="0"/>
                    <a:pt x="172768" y="0"/>
                  </a:cubicBezTo>
                  <a:lnTo>
                    <a:pt x="7427" y="0"/>
                  </a:lnTo>
                  <a:cubicBezTo>
                    <a:pt x="3313" y="0"/>
                    <a:pt x="0" y="3314"/>
                    <a:pt x="0" y="7427"/>
                  </a:cubicBezTo>
                  <a:cubicBezTo>
                    <a:pt x="0" y="11541"/>
                    <a:pt x="3313" y="14854"/>
                    <a:pt x="7427" y="14854"/>
                  </a:cubicBezTo>
                  <a:close/>
                </a:path>
              </a:pathLst>
            </a:custGeom>
            <a:grpFill/>
            <a:ln w="1141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81" name="Freeform: Shape 80">
              <a:extLst>
                <a:ext uri="{FF2B5EF4-FFF2-40B4-BE49-F238E27FC236}">
                  <a16:creationId xmlns:a16="http://schemas.microsoft.com/office/drawing/2014/main" id="{F8F259C0-1406-1E73-0AFE-8302E2794BDE}"/>
                </a:ext>
              </a:extLst>
            </p:cNvPr>
            <p:cNvSpPr/>
            <p:nvPr/>
          </p:nvSpPr>
          <p:spPr>
            <a:xfrm>
              <a:off x="7718986" y="-283404"/>
              <a:ext cx="45795" cy="45796"/>
            </a:xfrm>
            <a:custGeom>
              <a:avLst/>
              <a:gdLst>
                <a:gd name="connsiteX0" fmla="*/ 0 w 51875"/>
                <a:gd name="connsiteY0" fmla="*/ 25938 h 51876"/>
                <a:gd name="connsiteX1" fmla="*/ 25938 w 51875"/>
                <a:gd name="connsiteY1" fmla="*/ 51876 h 51876"/>
                <a:gd name="connsiteX2" fmla="*/ 51876 w 51875"/>
                <a:gd name="connsiteY2" fmla="*/ 25938 h 51876"/>
                <a:gd name="connsiteX3" fmla="*/ 25938 w 51875"/>
                <a:gd name="connsiteY3" fmla="*/ 0 h 51876"/>
                <a:gd name="connsiteX4" fmla="*/ 0 w 51875"/>
                <a:gd name="connsiteY4" fmla="*/ 25938 h 51876"/>
                <a:gd name="connsiteX5" fmla="*/ 36907 w 51875"/>
                <a:gd name="connsiteY5" fmla="*/ 25938 h 51876"/>
                <a:gd name="connsiteX6" fmla="*/ 25824 w 51875"/>
                <a:gd name="connsiteY6" fmla="*/ 37022 h 51876"/>
                <a:gd name="connsiteX7" fmla="*/ 14740 w 51875"/>
                <a:gd name="connsiteY7" fmla="*/ 25938 h 51876"/>
                <a:gd name="connsiteX8" fmla="*/ 25824 w 51875"/>
                <a:gd name="connsiteY8" fmla="*/ 14854 h 51876"/>
                <a:gd name="connsiteX9" fmla="*/ 36907 w 51875"/>
                <a:gd name="connsiteY9" fmla="*/ 25938 h 5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875" h="51876">
                  <a:moveTo>
                    <a:pt x="0" y="25938"/>
                  </a:moveTo>
                  <a:cubicBezTo>
                    <a:pt x="0" y="40221"/>
                    <a:pt x="11655" y="51876"/>
                    <a:pt x="25938" y="51876"/>
                  </a:cubicBezTo>
                  <a:cubicBezTo>
                    <a:pt x="40221" y="51876"/>
                    <a:pt x="51876" y="40221"/>
                    <a:pt x="51876" y="25938"/>
                  </a:cubicBezTo>
                  <a:cubicBezTo>
                    <a:pt x="51876" y="11655"/>
                    <a:pt x="40221" y="0"/>
                    <a:pt x="25938" y="0"/>
                  </a:cubicBezTo>
                  <a:cubicBezTo>
                    <a:pt x="11655" y="0"/>
                    <a:pt x="0" y="11655"/>
                    <a:pt x="0" y="25938"/>
                  </a:cubicBezTo>
                  <a:close/>
                  <a:moveTo>
                    <a:pt x="36907" y="25938"/>
                  </a:moveTo>
                  <a:cubicBezTo>
                    <a:pt x="36907" y="31994"/>
                    <a:pt x="31994" y="37022"/>
                    <a:pt x="25824" y="37022"/>
                  </a:cubicBezTo>
                  <a:cubicBezTo>
                    <a:pt x="19653" y="37022"/>
                    <a:pt x="14740" y="32108"/>
                    <a:pt x="14740" y="25938"/>
                  </a:cubicBezTo>
                  <a:cubicBezTo>
                    <a:pt x="14740" y="19768"/>
                    <a:pt x="19653" y="14854"/>
                    <a:pt x="25824" y="14854"/>
                  </a:cubicBezTo>
                  <a:cubicBezTo>
                    <a:pt x="31994" y="14854"/>
                    <a:pt x="36907" y="19768"/>
                    <a:pt x="36907" y="25938"/>
                  </a:cubicBezTo>
                  <a:close/>
                </a:path>
              </a:pathLst>
            </a:custGeom>
            <a:grpFill/>
            <a:ln w="1141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82" name="Freeform: Shape 81">
              <a:extLst>
                <a:ext uri="{FF2B5EF4-FFF2-40B4-BE49-F238E27FC236}">
                  <a16:creationId xmlns:a16="http://schemas.microsoft.com/office/drawing/2014/main" id="{919964FF-E458-3C92-6ED8-EF1EDE50A658}"/>
                </a:ext>
              </a:extLst>
            </p:cNvPr>
            <p:cNvSpPr/>
            <p:nvPr/>
          </p:nvSpPr>
          <p:spPr>
            <a:xfrm>
              <a:off x="7799684" y="-276444"/>
              <a:ext cx="61833" cy="13113"/>
            </a:xfrm>
            <a:custGeom>
              <a:avLst/>
              <a:gdLst>
                <a:gd name="connsiteX0" fmla="*/ 70044 w 70043"/>
                <a:gd name="connsiteY0" fmla="*/ 7427 h 14854"/>
                <a:gd name="connsiteX1" fmla="*/ 62617 w 70043"/>
                <a:gd name="connsiteY1" fmla="*/ 0 h 14854"/>
                <a:gd name="connsiteX2" fmla="*/ 7427 w 70043"/>
                <a:gd name="connsiteY2" fmla="*/ 0 h 14854"/>
                <a:gd name="connsiteX3" fmla="*/ 0 w 70043"/>
                <a:gd name="connsiteY3" fmla="*/ 7427 h 14854"/>
                <a:gd name="connsiteX4" fmla="*/ 7427 w 70043"/>
                <a:gd name="connsiteY4" fmla="*/ 14854 h 14854"/>
                <a:gd name="connsiteX5" fmla="*/ 62617 w 70043"/>
                <a:gd name="connsiteY5" fmla="*/ 14854 h 14854"/>
                <a:gd name="connsiteX6" fmla="*/ 70044 w 70043"/>
                <a:gd name="connsiteY6" fmla="*/ 7427 h 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043" h="14854">
                  <a:moveTo>
                    <a:pt x="70044" y="7427"/>
                  </a:moveTo>
                  <a:cubicBezTo>
                    <a:pt x="70044" y="3314"/>
                    <a:pt x="66730" y="0"/>
                    <a:pt x="62617" y="0"/>
                  </a:cubicBezTo>
                  <a:lnTo>
                    <a:pt x="7427" y="0"/>
                  </a:lnTo>
                  <a:cubicBezTo>
                    <a:pt x="3313" y="0"/>
                    <a:pt x="0" y="3314"/>
                    <a:pt x="0" y="7427"/>
                  </a:cubicBezTo>
                  <a:cubicBezTo>
                    <a:pt x="0" y="11541"/>
                    <a:pt x="3313" y="14854"/>
                    <a:pt x="7427" y="14854"/>
                  </a:cubicBezTo>
                  <a:lnTo>
                    <a:pt x="62617" y="14854"/>
                  </a:lnTo>
                  <a:cubicBezTo>
                    <a:pt x="66730" y="14854"/>
                    <a:pt x="70044" y="11541"/>
                    <a:pt x="70044" y="7427"/>
                  </a:cubicBezTo>
                  <a:close/>
                </a:path>
              </a:pathLst>
            </a:custGeom>
            <a:grpFill/>
            <a:ln w="1141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83" name="Freeform: Shape 82">
              <a:extLst>
                <a:ext uri="{FF2B5EF4-FFF2-40B4-BE49-F238E27FC236}">
                  <a16:creationId xmlns:a16="http://schemas.microsoft.com/office/drawing/2014/main" id="{836DEDFF-70F3-E15C-9E0F-FC81EF50995A}"/>
                </a:ext>
              </a:extLst>
            </p:cNvPr>
            <p:cNvSpPr/>
            <p:nvPr/>
          </p:nvSpPr>
          <p:spPr>
            <a:xfrm>
              <a:off x="7799684" y="-243560"/>
              <a:ext cx="42971" cy="13113"/>
            </a:xfrm>
            <a:custGeom>
              <a:avLst/>
              <a:gdLst>
                <a:gd name="connsiteX0" fmla="*/ 7427 w 48676"/>
                <a:gd name="connsiteY0" fmla="*/ 0 h 14854"/>
                <a:gd name="connsiteX1" fmla="*/ 0 w 48676"/>
                <a:gd name="connsiteY1" fmla="*/ 7427 h 14854"/>
                <a:gd name="connsiteX2" fmla="*/ 7427 w 48676"/>
                <a:gd name="connsiteY2" fmla="*/ 14854 h 14854"/>
                <a:gd name="connsiteX3" fmla="*/ 41249 w 48676"/>
                <a:gd name="connsiteY3" fmla="*/ 14854 h 14854"/>
                <a:gd name="connsiteX4" fmla="*/ 48676 w 48676"/>
                <a:gd name="connsiteY4" fmla="*/ 7427 h 14854"/>
                <a:gd name="connsiteX5" fmla="*/ 41249 w 48676"/>
                <a:gd name="connsiteY5" fmla="*/ 0 h 14854"/>
                <a:gd name="connsiteX6" fmla="*/ 7427 w 48676"/>
                <a:gd name="connsiteY6" fmla="*/ 0 h 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676" h="14854">
                  <a:moveTo>
                    <a:pt x="7427" y="0"/>
                  </a:moveTo>
                  <a:cubicBezTo>
                    <a:pt x="3313" y="0"/>
                    <a:pt x="0" y="3314"/>
                    <a:pt x="0" y="7427"/>
                  </a:cubicBezTo>
                  <a:cubicBezTo>
                    <a:pt x="0" y="11541"/>
                    <a:pt x="3313" y="14854"/>
                    <a:pt x="7427" y="14854"/>
                  </a:cubicBezTo>
                  <a:lnTo>
                    <a:pt x="41249" y="14854"/>
                  </a:lnTo>
                  <a:cubicBezTo>
                    <a:pt x="45363" y="14854"/>
                    <a:pt x="48676" y="11541"/>
                    <a:pt x="48676" y="7427"/>
                  </a:cubicBezTo>
                  <a:cubicBezTo>
                    <a:pt x="48676" y="3314"/>
                    <a:pt x="45363" y="0"/>
                    <a:pt x="41249" y="0"/>
                  </a:cubicBezTo>
                  <a:lnTo>
                    <a:pt x="7427" y="0"/>
                  </a:lnTo>
                  <a:close/>
                </a:path>
              </a:pathLst>
            </a:custGeom>
            <a:grpFill/>
            <a:ln w="1141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84" name="Freeform: Shape 83">
              <a:extLst>
                <a:ext uri="{FF2B5EF4-FFF2-40B4-BE49-F238E27FC236}">
                  <a16:creationId xmlns:a16="http://schemas.microsoft.com/office/drawing/2014/main" id="{7D34B466-0FB0-9E65-68FC-0E3A2525FD3D}"/>
                </a:ext>
              </a:extLst>
            </p:cNvPr>
            <p:cNvSpPr/>
            <p:nvPr/>
          </p:nvSpPr>
          <p:spPr>
            <a:xfrm>
              <a:off x="7718986" y="-177893"/>
              <a:ext cx="45795" cy="45796"/>
            </a:xfrm>
            <a:custGeom>
              <a:avLst/>
              <a:gdLst>
                <a:gd name="connsiteX0" fmla="*/ 0 w 51875"/>
                <a:gd name="connsiteY0" fmla="*/ 25938 h 51876"/>
                <a:gd name="connsiteX1" fmla="*/ 25938 w 51875"/>
                <a:gd name="connsiteY1" fmla="*/ 51876 h 51876"/>
                <a:gd name="connsiteX2" fmla="*/ 51876 w 51875"/>
                <a:gd name="connsiteY2" fmla="*/ 25938 h 51876"/>
                <a:gd name="connsiteX3" fmla="*/ 25938 w 51875"/>
                <a:gd name="connsiteY3" fmla="*/ 0 h 51876"/>
                <a:gd name="connsiteX4" fmla="*/ 0 w 51875"/>
                <a:gd name="connsiteY4" fmla="*/ 25938 h 51876"/>
                <a:gd name="connsiteX5" fmla="*/ 36907 w 51875"/>
                <a:gd name="connsiteY5" fmla="*/ 25938 h 51876"/>
                <a:gd name="connsiteX6" fmla="*/ 25824 w 51875"/>
                <a:gd name="connsiteY6" fmla="*/ 37022 h 51876"/>
                <a:gd name="connsiteX7" fmla="*/ 14740 w 51875"/>
                <a:gd name="connsiteY7" fmla="*/ 25938 h 51876"/>
                <a:gd name="connsiteX8" fmla="*/ 25824 w 51875"/>
                <a:gd name="connsiteY8" fmla="*/ 14854 h 51876"/>
                <a:gd name="connsiteX9" fmla="*/ 36907 w 51875"/>
                <a:gd name="connsiteY9" fmla="*/ 25938 h 5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875" h="51876">
                  <a:moveTo>
                    <a:pt x="0" y="25938"/>
                  </a:moveTo>
                  <a:cubicBezTo>
                    <a:pt x="0" y="40221"/>
                    <a:pt x="11655" y="51876"/>
                    <a:pt x="25938" y="51876"/>
                  </a:cubicBezTo>
                  <a:cubicBezTo>
                    <a:pt x="40221" y="51876"/>
                    <a:pt x="51876" y="40221"/>
                    <a:pt x="51876" y="25938"/>
                  </a:cubicBezTo>
                  <a:cubicBezTo>
                    <a:pt x="51876" y="11655"/>
                    <a:pt x="40221" y="0"/>
                    <a:pt x="25938" y="0"/>
                  </a:cubicBezTo>
                  <a:cubicBezTo>
                    <a:pt x="11655" y="0"/>
                    <a:pt x="0" y="11655"/>
                    <a:pt x="0" y="25938"/>
                  </a:cubicBezTo>
                  <a:close/>
                  <a:moveTo>
                    <a:pt x="36907" y="25938"/>
                  </a:moveTo>
                  <a:cubicBezTo>
                    <a:pt x="36907" y="31994"/>
                    <a:pt x="31994" y="37022"/>
                    <a:pt x="25824" y="37022"/>
                  </a:cubicBezTo>
                  <a:cubicBezTo>
                    <a:pt x="19653" y="37022"/>
                    <a:pt x="14740" y="32108"/>
                    <a:pt x="14740" y="25938"/>
                  </a:cubicBezTo>
                  <a:cubicBezTo>
                    <a:pt x="14740" y="19768"/>
                    <a:pt x="19653" y="14854"/>
                    <a:pt x="25824" y="14854"/>
                  </a:cubicBezTo>
                  <a:cubicBezTo>
                    <a:pt x="31994" y="14854"/>
                    <a:pt x="36907" y="19768"/>
                    <a:pt x="36907" y="25938"/>
                  </a:cubicBezTo>
                  <a:close/>
                </a:path>
              </a:pathLst>
            </a:custGeom>
            <a:grpFill/>
            <a:ln w="1141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85" name="Freeform: Shape 84">
              <a:extLst>
                <a:ext uri="{FF2B5EF4-FFF2-40B4-BE49-F238E27FC236}">
                  <a16:creationId xmlns:a16="http://schemas.microsoft.com/office/drawing/2014/main" id="{99F37834-66CB-2C56-60A6-64B099DC8C98}"/>
                </a:ext>
              </a:extLst>
            </p:cNvPr>
            <p:cNvSpPr/>
            <p:nvPr/>
          </p:nvSpPr>
          <p:spPr>
            <a:xfrm>
              <a:off x="7674906" y="-426944"/>
              <a:ext cx="348410" cy="332372"/>
            </a:xfrm>
            <a:custGeom>
              <a:avLst/>
              <a:gdLst>
                <a:gd name="connsiteX0" fmla="*/ 211732 w 394669"/>
                <a:gd name="connsiteY0" fmla="*/ 359476 h 376501"/>
                <a:gd name="connsiteX1" fmla="*/ 27195 w 394669"/>
                <a:gd name="connsiteY1" fmla="*/ 359476 h 376501"/>
                <a:gd name="connsiteX2" fmla="*/ 16911 w 394669"/>
                <a:gd name="connsiteY2" fmla="*/ 349192 h 376501"/>
                <a:gd name="connsiteX3" fmla="*/ 16911 w 394669"/>
                <a:gd name="connsiteY3" fmla="*/ 267036 h 376501"/>
                <a:gd name="connsiteX4" fmla="*/ 26052 w 394669"/>
                <a:gd name="connsiteY4" fmla="*/ 256981 h 376501"/>
                <a:gd name="connsiteX5" fmla="*/ 27195 w 394669"/>
                <a:gd name="connsiteY5" fmla="*/ 256981 h 376501"/>
                <a:gd name="connsiteX6" fmla="*/ 148772 w 394669"/>
                <a:gd name="connsiteY6" fmla="*/ 256981 h 376501"/>
                <a:gd name="connsiteX7" fmla="*/ 157342 w 394669"/>
                <a:gd name="connsiteY7" fmla="*/ 248411 h 376501"/>
                <a:gd name="connsiteX8" fmla="*/ 157342 w 394669"/>
                <a:gd name="connsiteY8" fmla="*/ 248182 h 376501"/>
                <a:gd name="connsiteX9" fmla="*/ 157342 w 394669"/>
                <a:gd name="connsiteY9" fmla="*/ 248068 h 376501"/>
                <a:gd name="connsiteX10" fmla="*/ 148772 w 394669"/>
                <a:gd name="connsiteY10" fmla="*/ 239498 h 376501"/>
                <a:gd name="connsiteX11" fmla="*/ 27195 w 394669"/>
                <a:gd name="connsiteY11" fmla="*/ 239498 h 376501"/>
                <a:gd name="connsiteX12" fmla="*/ 26052 w 394669"/>
                <a:gd name="connsiteY12" fmla="*/ 239498 h 376501"/>
                <a:gd name="connsiteX13" fmla="*/ 16911 w 394669"/>
                <a:gd name="connsiteY13" fmla="*/ 229443 h 376501"/>
                <a:gd name="connsiteX14" fmla="*/ 16911 w 394669"/>
                <a:gd name="connsiteY14" fmla="*/ 147287 h 376501"/>
                <a:gd name="connsiteX15" fmla="*/ 27081 w 394669"/>
                <a:gd name="connsiteY15" fmla="*/ 137003 h 376501"/>
                <a:gd name="connsiteX16" fmla="*/ 27309 w 394669"/>
                <a:gd name="connsiteY16" fmla="*/ 137003 h 376501"/>
                <a:gd name="connsiteX17" fmla="*/ 367131 w 394669"/>
                <a:gd name="connsiteY17" fmla="*/ 137003 h 376501"/>
                <a:gd name="connsiteX18" fmla="*/ 367360 w 394669"/>
                <a:gd name="connsiteY18" fmla="*/ 137003 h 376501"/>
                <a:gd name="connsiteX19" fmla="*/ 377530 w 394669"/>
                <a:gd name="connsiteY19" fmla="*/ 147287 h 376501"/>
                <a:gd name="connsiteX20" fmla="*/ 377530 w 394669"/>
                <a:gd name="connsiteY20" fmla="*/ 173682 h 376501"/>
                <a:gd name="connsiteX21" fmla="*/ 386099 w 394669"/>
                <a:gd name="connsiteY21" fmla="*/ 182252 h 376501"/>
                <a:gd name="connsiteX22" fmla="*/ 394669 w 394669"/>
                <a:gd name="connsiteY22" fmla="*/ 173682 h 376501"/>
                <a:gd name="connsiteX23" fmla="*/ 394669 w 394669"/>
                <a:gd name="connsiteY23" fmla="*/ 147287 h 376501"/>
                <a:gd name="connsiteX24" fmla="*/ 387014 w 394669"/>
                <a:gd name="connsiteY24" fmla="*/ 128433 h 376501"/>
                <a:gd name="connsiteX25" fmla="*/ 394669 w 394669"/>
                <a:gd name="connsiteY25" fmla="*/ 109580 h 376501"/>
                <a:gd name="connsiteX26" fmla="*/ 394669 w 394669"/>
                <a:gd name="connsiteY26" fmla="*/ 27423 h 376501"/>
                <a:gd name="connsiteX27" fmla="*/ 367246 w 394669"/>
                <a:gd name="connsiteY27" fmla="*/ 0 h 376501"/>
                <a:gd name="connsiteX28" fmla="*/ 27424 w 394669"/>
                <a:gd name="connsiteY28" fmla="*/ 0 h 376501"/>
                <a:gd name="connsiteX29" fmla="*/ 0 w 394669"/>
                <a:gd name="connsiteY29" fmla="*/ 27423 h 376501"/>
                <a:gd name="connsiteX30" fmla="*/ 0 w 394669"/>
                <a:gd name="connsiteY30" fmla="*/ 109580 h 376501"/>
                <a:gd name="connsiteX31" fmla="*/ 7656 w 394669"/>
                <a:gd name="connsiteY31" fmla="*/ 128433 h 376501"/>
                <a:gd name="connsiteX32" fmla="*/ 0 w 394669"/>
                <a:gd name="connsiteY32" fmla="*/ 147287 h 376501"/>
                <a:gd name="connsiteX33" fmla="*/ 0 w 394669"/>
                <a:gd name="connsiteY33" fmla="*/ 229443 h 376501"/>
                <a:gd name="connsiteX34" fmla="*/ 7427 w 394669"/>
                <a:gd name="connsiteY34" fmla="*/ 248182 h 376501"/>
                <a:gd name="connsiteX35" fmla="*/ 0 w 394669"/>
                <a:gd name="connsiteY35" fmla="*/ 266922 h 376501"/>
                <a:gd name="connsiteX36" fmla="*/ 0 w 394669"/>
                <a:gd name="connsiteY36" fmla="*/ 349078 h 376501"/>
                <a:gd name="connsiteX37" fmla="*/ 27424 w 394669"/>
                <a:gd name="connsiteY37" fmla="*/ 376501 h 376501"/>
                <a:gd name="connsiteX38" fmla="*/ 211961 w 394669"/>
                <a:gd name="connsiteY38" fmla="*/ 376501 h 376501"/>
                <a:gd name="connsiteX39" fmla="*/ 220530 w 394669"/>
                <a:gd name="connsiteY39" fmla="*/ 367931 h 376501"/>
                <a:gd name="connsiteX40" fmla="*/ 211961 w 394669"/>
                <a:gd name="connsiteY40" fmla="*/ 359361 h 376501"/>
                <a:gd name="connsiteX41" fmla="*/ 16911 w 394669"/>
                <a:gd name="connsiteY41" fmla="*/ 27538 h 376501"/>
                <a:gd name="connsiteX42" fmla="*/ 27195 w 394669"/>
                <a:gd name="connsiteY42" fmla="*/ 17254 h 376501"/>
                <a:gd name="connsiteX43" fmla="*/ 367017 w 394669"/>
                <a:gd name="connsiteY43" fmla="*/ 17254 h 376501"/>
                <a:gd name="connsiteX44" fmla="*/ 377301 w 394669"/>
                <a:gd name="connsiteY44" fmla="*/ 27538 h 376501"/>
                <a:gd name="connsiteX45" fmla="*/ 377301 w 394669"/>
                <a:gd name="connsiteY45" fmla="*/ 109694 h 376501"/>
                <a:gd name="connsiteX46" fmla="*/ 367131 w 394669"/>
                <a:gd name="connsiteY46" fmla="*/ 119978 h 376501"/>
                <a:gd name="connsiteX47" fmla="*/ 366903 w 394669"/>
                <a:gd name="connsiteY47" fmla="*/ 119978 h 376501"/>
                <a:gd name="connsiteX48" fmla="*/ 27081 w 394669"/>
                <a:gd name="connsiteY48" fmla="*/ 119978 h 376501"/>
                <a:gd name="connsiteX49" fmla="*/ 26852 w 394669"/>
                <a:gd name="connsiteY49" fmla="*/ 119978 h 376501"/>
                <a:gd name="connsiteX50" fmla="*/ 16683 w 394669"/>
                <a:gd name="connsiteY50" fmla="*/ 109694 h 376501"/>
                <a:gd name="connsiteX51" fmla="*/ 16683 w 394669"/>
                <a:gd name="connsiteY51" fmla="*/ 27538 h 37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94669" h="376501">
                  <a:moveTo>
                    <a:pt x="211732" y="359476"/>
                  </a:moveTo>
                  <a:lnTo>
                    <a:pt x="27195" y="359476"/>
                  </a:lnTo>
                  <a:cubicBezTo>
                    <a:pt x="21482" y="359476"/>
                    <a:pt x="16911" y="354791"/>
                    <a:pt x="16911" y="349192"/>
                  </a:cubicBezTo>
                  <a:lnTo>
                    <a:pt x="16911" y="267036"/>
                  </a:lnTo>
                  <a:cubicBezTo>
                    <a:pt x="16911" y="261780"/>
                    <a:pt x="20911" y="257552"/>
                    <a:pt x="26052" y="256981"/>
                  </a:cubicBezTo>
                  <a:cubicBezTo>
                    <a:pt x="26395" y="256981"/>
                    <a:pt x="26852" y="256981"/>
                    <a:pt x="27195" y="256981"/>
                  </a:cubicBezTo>
                  <a:lnTo>
                    <a:pt x="148772" y="256981"/>
                  </a:lnTo>
                  <a:cubicBezTo>
                    <a:pt x="153457" y="256981"/>
                    <a:pt x="157342" y="253096"/>
                    <a:pt x="157342" y="248411"/>
                  </a:cubicBezTo>
                  <a:cubicBezTo>
                    <a:pt x="157342" y="248411"/>
                    <a:pt x="157342" y="248411"/>
                    <a:pt x="157342" y="248182"/>
                  </a:cubicBezTo>
                  <a:cubicBezTo>
                    <a:pt x="157342" y="248182"/>
                    <a:pt x="157342" y="248182"/>
                    <a:pt x="157342" y="248068"/>
                  </a:cubicBezTo>
                  <a:cubicBezTo>
                    <a:pt x="157342" y="243383"/>
                    <a:pt x="153457" y="239498"/>
                    <a:pt x="148772" y="239498"/>
                  </a:cubicBezTo>
                  <a:lnTo>
                    <a:pt x="27195" y="239498"/>
                  </a:lnTo>
                  <a:cubicBezTo>
                    <a:pt x="27195" y="239498"/>
                    <a:pt x="26395" y="239498"/>
                    <a:pt x="26052" y="239498"/>
                  </a:cubicBezTo>
                  <a:cubicBezTo>
                    <a:pt x="20911" y="238927"/>
                    <a:pt x="16911" y="234699"/>
                    <a:pt x="16911" y="229443"/>
                  </a:cubicBezTo>
                  <a:lnTo>
                    <a:pt x="16911" y="147287"/>
                  </a:lnTo>
                  <a:cubicBezTo>
                    <a:pt x="16911" y="141688"/>
                    <a:pt x="21482" y="137117"/>
                    <a:pt x="27081" y="137003"/>
                  </a:cubicBezTo>
                  <a:cubicBezTo>
                    <a:pt x="27081" y="137003"/>
                    <a:pt x="27195" y="137003"/>
                    <a:pt x="27309" y="137003"/>
                  </a:cubicBezTo>
                  <a:lnTo>
                    <a:pt x="367131" y="137003"/>
                  </a:lnTo>
                  <a:cubicBezTo>
                    <a:pt x="367131" y="137003"/>
                    <a:pt x="367246" y="137003"/>
                    <a:pt x="367360" y="137003"/>
                  </a:cubicBezTo>
                  <a:cubicBezTo>
                    <a:pt x="372959" y="137117"/>
                    <a:pt x="377530" y="141688"/>
                    <a:pt x="377530" y="147287"/>
                  </a:cubicBezTo>
                  <a:lnTo>
                    <a:pt x="377530" y="173682"/>
                  </a:lnTo>
                  <a:cubicBezTo>
                    <a:pt x="377530" y="178367"/>
                    <a:pt x="381414" y="182252"/>
                    <a:pt x="386099" y="182252"/>
                  </a:cubicBezTo>
                  <a:cubicBezTo>
                    <a:pt x="390784" y="182252"/>
                    <a:pt x="394669" y="178367"/>
                    <a:pt x="394669" y="173682"/>
                  </a:cubicBezTo>
                  <a:lnTo>
                    <a:pt x="394669" y="147287"/>
                  </a:lnTo>
                  <a:cubicBezTo>
                    <a:pt x="394669" y="139974"/>
                    <a:pt x="391698" y="133347"/>
                    <a:pt x="387014" y="128433"/>
                  </a:cubicBezTo>
                  <a:cubicBezTo>
                    <a:pt x="391698" y="123520"/>
                    <a:pt x="394669" y="116892"/>
                    <a:pt x="394669" y="109580"/>
                  </a:cubicBezTo>
                  <a:lnTo>
                    <a:pt x="394669" y="27423"/>
                  </a:lnTo>
                  <a:cubicBezTo>
                    <a:pt x="394669" y="12226"/>
                    <a:pt x="382329" y="0"/>
                    <a:pt x="367246" y="0"/>
                  </a:cubicBezTo>
                  <a:lnTo>
                    <a:pt x="27424" y="0"/>
                  </a:lnTo>
                  <a:cubicBezTo>
                    <a:pt x="12226" y="0"/>
                    <a:pt x="0" y="12341"/>
                    <a:pt x="0" y="27423"/>
                  </a:cubicBezTo>
                  <a:lnTo>
                    <a:pt x="0" y="109580"/>
                  </a:lnTo>
                  <a:cubicBezTo>
                    <a:pt x="0" y="116892"/>
                    <a:pt x="2971" y="123520"/>
                    <a:pt x="7656" y="128433"/>
                  </a:cubicBezTo>
                  <a:cubicBezTo>
                    <a:pt x="2971" y="133347"/>
                    <a:pt x="0" y="139974"/>
                    <a:pt x="0" y="147287"/>
                  </a:cubicBezTo>
                  <a:lnTo>
                    <a:pt x="0" y="229443"/>
                  </a:lnTo>
                  <a:cubicBezTo>
                    <a:pt x="0" y="236641"/>
                    <a:pt x="2857" y="243269"/>
                    <a:pt x="7427" y="248182"/>
                  </a:cubicBezTo>
                  <a:cubicBezTo>
                    <a:pt x="2857" y="253096"/>
                    <a:pt x="0" y="259609"/>
                    <a:pt x="0" y="266922"/>
                  </a:cubicBezTo>
                  <a:lnTo>
                    <a:pt x="0" y="349078"/>
                  </a:lnTo>
                  <a:cubicBezTo>
                    <a:pt x="0" y="364275"/>
                    <a:pt x="12341" y="376501"/>
                    <a:pt x="27424" y="376501"/>
                  </a:cubicBezTo>
                  <a:lnTo>
                    <a:pt x="211961" y="376501"/>
                  </a:lnTo>
                  <a:cubicBezTo>
                    <a:pt x="216645" y="376501"/>
                    <a:pt x="220530" y="372616"/>
                    <a:pt x="220530" y="367931"/>
                  </a:cubicBezTo>
                  <a:cubicBezTo>
                    <a:pt x="220530" y="363246"/>
                    <a:pt x="216645" y="359361"/>
                    <a:pt x="211961" y="359361"/>
                  </a:cubicBezTo>
                  <a:close/>
                  <a:moveTo>
                    <a:pt x="16911" y="27538"/>
                  </a:moveTo>
                  <a:cubicBezTo>
                    <a:pt x="16911" y="21824"/>
                    <a:pt x="21596" y="17254"/>
                    <a:pt x="27195" y="17254"/>
                  </a:cubicBezTo>
                  <a:lnTo>
                    <a:pt x="367017" y="17254"/>
                  </a:lnTo>
                  <a:cubicBezTo>
                    <a:pt x="372731" y="17254"/>
                    <a:pt x="377301" y="21939"/>
                    <a:pt x="377301" y="27538"/>
                  </a:cubicBezTo>
                  <a:lnTo>
                    <a:pt x="377301" y="109694"/>
                  </a:lnTo>
                  <a:cubicBezTo>
                    <a:pt x="377301" y="115293"/>
                    <a:pt x="372731" y="119863"/>
                    <a:pt x="367131" y="119978"/>
                  </a:cubicBezTo>
                  <a:cubicBezTo>
                    <a:pt x="367131" y="119978"/>
                    <a:pt x="367017" y="119978"/>
                    <a:pt x="366903" y="119978"/>
                  </a:cubicBezTo>
                  <a:lnTo>
                    <a:pt x="27081" y="119978"/>
                  </a:lnTo>
                  <a:cubicBezTo>
                    <a:pt x="27081" y="119978"/>
                    <a:pt x="26967" y="119978"/>
                    <a:pt x="26852" y="119978"/>
                  </a:cubicBezTo>
                  <a:cubicBezTo>
                    <a:pt x="21253" y="119863"/>
                    <a:pt x="16683" y="115293"/>
                    <a:pt x="16683" y="109694"/>
                  </a:cubicBezTo>
                  <a:lnTo>
                    <a:pt x="16683" y="27538"/>
                  </a:lnTo>
                  <a:close/>
                </a:path>
              </a:pathLst>
            </a:custGeom>
            <a:grpFill/>
            <a:ln w="1141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grpSp>
          <p:nvGrpSpPr>
            <p:cNvPr id="86" name="Group 85">
              <a:extLst>
                <a:ext uri="{FF2B5EF4-FFF2-40B4-BE49-F238E27FC236}">
                  <a16:creationId xmlns:a16="http://schemas.microsoft.com/office/drawing/2014/main" id="{C6F355E7-7734-DB93-E5B8-C5E12367FE57}"/>
                </a:ext>
              </a:extLst>
            </p:cNvPr>
            <p:cNvGrpSpPr/>
            <p:nvPr/>
          </p:nvGrpSpPr>
          <p:grpSpPr>
            <a:xfrm>
              <a:off x="7855673" y="-255775"/>
              <a:ext cx="217170" cy="205889"/>
              <a:chOff x="6183630" y="-219324"/>
              <a:chExt cx="217170" cy="205889"/>
            </a:xfrm>
            <a:grpFill/>
          </p:grpSpPr>
          <p:sp>
            <p:nvSpPr>
              <p:cNvPr id="87" name="Oval 86">
                <a:extLst>
                  <a:ext uri="{FF2B5EF4-FFF2-40B4-BE49-F238E27FC236}">
                    <a16:creationId xmlns:a16="http://schemas.microsoft.com/office/drawing/2014/main" id="{7C2B06C0-EE96-A49D-FBC2-F5F7F18EC076}"/>
                  </a:ext>
                </a:extLst>
              </p:cNvPr>
              <p:cNvSpPr/>
              <p:nvPr/>
            </p:nvSpPr>
            <p:spPr>
              <a:xfrm>
                <a:off x="6183630" y="-219324"/>
                <a:ext cx="217170" cy="20588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grpSp>
            <p:nvGrpSpPr>
              <p:cNvPr id="88" name="Group 87">
                <a:extLst>
                  <a:ext uri="{FF2B5EF4-FFF2-40B4-BE49-F238E27FC236}">
                    <a16:creationId xmlns:a16="http://schemas.microsoft.com/office/drawing/2014/main" id="{8B090FC4-C80B-E9CF-C8A3-DA83D9387DDA}"/>
                  </a:ext>
                </a:extLst>
              </p:cNvPr>
              <p:cNvGrpSpPr/>
              <p:nvPr/>
            </p:nvGrpSpPr>
            <p:grpSpPr>
              <a:xfrm>
                <a:off x="6199705" y="-208034"/>
                <a:ext cx="185021" cy="183308"/>
                <a:chOff x="6448617" y="-354000"/>
                <a:chExt cx="185021" cy="183308"/>
              </a:xfrm>
              <a:grpFill/>
            </p:grpSpPr>
            <p:sp>
              <p:nvSpPr>
                <p:cNvPr id="89" name="Freeform 229">
                  <a:extLst>
                    <a:ext uri="{FF2B5EF4-FFF2-40B4-BE49-F238E27FC236}">
                      <a16:creationId xmlns:a16="http://schemas.microsoft.com/office/drawing/2014/main" id="{03C19C23-C245-5337-AFBB-72983EE7CDC2}"/>
                    </a:ext>
                  </a:extLst>
                </p:cNvPr>
                <p:cNvSpPr>
                  <a:spLocks noEditPoints="1"/>
                </p:cNvSpPr>
                <p:nvPr/>
              </p:nvSpPr>
              <p:spPr bwMode="auto">
                <a:xfrm>
                  <a:off x="6448617" y="-354000"/>
                  <a:ext cx="185021" cy="183308"/>
                </a:xfrm>
                <a:custGeom>
                  <a:avLst/>
                  <a:gdLst>
                    <a:gd name="T0" fmla="*/ 55 w 146"/>
                    <a:gd name="T1" fmla="*/ 144 h 144"/>
                    <a:gd name="T2" fmla="*/ 49 w 146"/>
                    <a:gd name="T3" fmla="*/ 127 h 144"/>
                    <a:gd name="T4" fmla="*/ 27 w 146"/>
                    <a:gd name="T5" fmla="*/ 126 h 144"/>
                    <a:gd name="T6" fmla="*/ 1 w 146"/>
                    <a:gd name="T7" fmla="*/ 92 h 144"/>
                    <a:gd name="T8" fmla="*/ 13 w 146"/>
                    <a:gd name="T9" fmla="*/ 79 h 144"/>
                    <a:gd name="T10" fmla="*/ 13 w 146"/>
                    <a:gd name="T11" fmla="*/ 65 h 144"/>
                    <a:gd name="T12" fmla="*/ 1 w 146"/>
                    <a:gd name="T13" fmla="*/ 52 h 144"/>
                    <a:gd name="T14" fmla="*/ 28 w 146"/>
                    <a:gd name="T15" fmla="*/ 18 h 144"/>
                    <a:gd name="T16" fmla="*/ 49 w 146"/>
                    <a:gd name="T17" fmla="*/ 17 h 144"/>
                    <a:gd name="T18" fmla="*/ 55 w 146"/>
                    <a:gd name="T19" fmla="*/ 0 h 144"/>
                    <a:gd name="T20" fmla="*/ 97 w 146"/>
                    <a:gd name="T21" fmla="*/ 6 h 144"/>
                    <a:gd name="T22" fmla="*/ 108 w 146"/>
                    <a:gd name="T23" fmla="*/ 24 h 144"/>
                    <a:gd name="T24" fmla="*/ 122 w 146"/>
                    <a:gd name="T25" fmla="*/ 18 h 144"/>
                    <a:gd name="T26" fmla="*/ 144 w 146"/>
                    <a:gd name="T27" fmla="*/ 52 h 144"/>
                    <a:gd name="T28" fmla="*/ 132 w 146"/>
                    <a:gd name="T29" fmla="*/ 65 h 144"/>
                    <a:gd name="T30" fmla="*/ 132 w 146"/>
                    <a:gd name="T31" fmla="*/ 79 h 144"/>
                    <a:gd name="T32" fmla="*/ 144 w 146"/>
                    <a:gd name="T33" fmla="*/ 92 h 144"/>
                    <a:gd name="T34" fmla="*/ 122 w 146"/>
                    <a:gd name="T35" fmla="*/ 126 h 144"/>
                    <a:gd name="T36" fmla="*/ 108 w 146"/>
                    <a:gd name="T37" fmla="*/ 120 h 144"/>
                    <a:gd name="T38" fmla="*/ 97 w 146"/>
                    <a:gd name="T39" fmla="*/ 138 h 144"/>
                    <a:gd name="T40" fmla="*/ 61 w 146"/>
                    <a:gd name="T41" fmla="*/ 132 h 144"/>
                    <a:gd name="T42" fmla="*/ 85 w 146"/>
                    <a:gd name="T43" fmla="*/ 123 h 144"/>
                    <a:gd name="T44" fmla="*/ 104 w 146"/>
                    <a:gd name="T45" fmla="*/ 109 h 144"/>
                    <a:gd name="T46" fmla="*/ 119 w 146"/>
                    <a:gd name="T47" fmla="*/ 112 h 144"/>
                    <a:gd name="T48" fmla="*/ 123 w 146"/>
                    <a:gd name="T49" fmla="*/ 87 h 144"/>
                    <a:gd name="T50" fmla="*/ 121 w 146"/>
                    <a:gd name="T51" fmla="*/ 72 h 144"/>
                    <a:gd name="T52" fmla="*/ 123 w 146"/>
                    <a:gd name="T53" fmla="*/ 57 h 144"/>
                    <a:gd name="T54" fmla="*/ 119 w 146"/>
                    <a:gd name="T55" fmla="*/ 32 h 144"/>
                    <a:gd name="T56" fmla="*/ 104 w 146"/>
                    <a:gd name="T57" fmla="*/ 36 h 144"/>
                    <a:gd name="T58" fmla="*/ 85 w 146"/>
                    <a:gd name="T59" fmla="*/ 21 h 144"/>
                    <a:gd name="T60" fmla="*/ 61 w 146"/>
                    <a:gd name="T61" fmla="*/ 12 h 144"/>
                    <a:gd name="T62" fmla="*/ 57 w 146"/>
                    <a:gd name="T63" fmla="*/ 27 h 144"/>
                    <a:gd name="T64" fmla="*/ 35 w 146"/>
                    <a:gd name="T65" fmla="*/ 36 h 144"/>
                    <a:gd name="T66" fmla="*/ 15 w 146"/>
                    <a:gd name="T67" fmla="*/ 52 h 144"/>
                    <a:gd name="T68" fmla="*/ 26 w 146"/>
                    <a:gd name="T69" fmla="*/ 63 h 144"/>
                    <a:gd name="T70" fmla="*/ 25 w 146"/>
                    <a:gd name="T71" fmla="*/ 81 h 144"/>
                    <a:gd name="T72" fmla="*/ 15 w 146"/>
                    <a:gd name="T73" fmla="*/ 92 h 144"/>
                    <a:gd name="T74" fmla="*/ 35 w 146"/>
                    <a:gd name="T75" fmla="*/ 108 h 144"/>
                    <a:gd name="T76" fmla="*/ 57 w 146"/>
                    <a:gd name="T77" fmla="*/ 117 h 144"/>
                    <a:gd name="T78" fmla="*/ 61 w 146"/>
                    <a:gd name="T79"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6" h="144">
                      <a:moveTo>
                        <a:pt x="91" y="144"/>
                      </a:moveTo>
                      <a:cubicBezTo>
                        <a:pt x="55" y="144"/>
                        <a:pt x="55" y="144"/>
                        <a:pt x="55" y="144"/>
                      </a:cubicBezTo>
                      <a:cubicBezTo>
                        <a:pt x="52" y="144"/>
                        <a:pt x="49" y="141"/>
                        <a:pt x="49" y="138"/>
                      </a:cubicBezTo>
                      <a:cubicBezTo>
                        <a:pt x="49" y="127"/>
                        <a:pt x="49" y="127"/>
                        <a:pt x="49" y="127"/>
                      </a:cubicBezTo>
                      <a:cubicBezTo>
                        <a:pt x="45" y="125"/>
                        <a:pt x="41" y="123"/>
                        <a:pt x="37" y="120"/>
                      </a:cubicBezTo>
                      <a:cubicBezTo>
                        <a:pt x="27" y="126"/>
                        <a:pt x="27" y="126"/>
                        <a:pt x="27" y="126"/>
                      </a:cubicBezTo>
                      <a:cubicBezTo>
                        <a:pt x="25" y="127"/>
                        <a:pt x="21" y="126"/>
                        <a:pt x="19" y="124"/>
                      </a:cubicBezTo>
                      <a:cubicBezTo>
                        <a:pt x="1" y="92"/>
                        <a:pt x="1" y="92"/>
                        <a:pt x="1" y="92"/>
                      </a:cubicBezTo>
                      <a:cubicBezTo>
                        <a:pt x="0" y="90"/>
                        <a:pt x="1" y="86"/>
                        <a:pt x="3" y="84"/>
                      </a:cubicBezTo>
                      <a:cubicBezTo>
                        <a:pt x="13" y="79"/>
                        <a:pt x="13" y="79"/>
                        <a:pt x="13" y="79"/>
                      </a:cubicBezTo>
                      <a:cubicBezTo>
                        <a:pt x="13" y="76"/>
                        <a:pt x="13" y="74"/>
                        <a:pt x="13" y="72"/>
                      </a:cubicBezTo>
                      <a:cubicBezTo>
                        <a:pt x="13" y="70"/>
                        <a:pt x="13" y="68"/>
                        <a:pt x="13" y="65"/>
                      </a:cubicBezTo>
                      <a:cubicBezTo>
                        <a:pt x="4" y="60"/>
                        <a:pt x="4" y="60"/>
                        <a:pt x="4" y="60"/>
                      </a:cubicBezTo>
                      <a:cubicBezTo>
                        <a:pt x="1" y="58"/>
                        <a:pt x="0" y="54"/>
                        <a:pt x="1" y="52"/>
                      </a:cubicBezTo>
                      <a:cubicBezTo>
                        <a:pt x="19" y="20"/>
                        <a:pt x="19" y="20"/>
                        <a:pt x="19" y="20"/>
                      </a:cubicBezTo>
                      <a:cubicBezTo>
                        <a:pt x="21" y="18"/>
                        <a:pt x="25" y="17"/>
                        <a:pt x="28" y="18"/>
                      </a:cubicBezTo>
                      <a:cubicBezTo>
                        <a:pt x="37" y="24"/>
                        <a:pt x="37" y="24"/>
                        <a:pt x="37" y="24"/>
                      </a:cubicBezTo>
                      <a:cubicBezTo>
                        <a:pt x="41" y="21"/>
                        <a:pt x="45" y="19"/>
                        <a:pt x="49" y="17"/>
                      </a:cubicBezTo>
                      <a:cubicBezTo>
                        <a:pt x="49" y="6"/>
                        <a:pt x="49" y="6"/>
                        <a:pt x="49" y="6"/>
                      </a:cubicBezTo>
                      <a:cubicBezTo>
                        <a:pt x="49" y="3"/>
                        <a:pt x="52" y="0"/>
                        <a:pt x="55" y="0"/>
                      </a:cubicBezTo>
                      <a:cubicBezTo>
                        <a:pt x="91" y="0"/>
                        <a:pt x="91" y="0"/>
                        <a:pt x="91" y="0"/>
                      </a:cubicBezTo>
                      <a:cubicBezTo>
                        <a:pt x="94" y="0"/>
                        <a:pt x="97" y="3"/>
                        <a:pt x="97" y="6"/>
                      </a:cubicBezTo>
                      <a:cubicBezTo>
                        <a:pt x="97" y="17"/>
                        <a:pt x="97" y="17"/>
                        <a:pt x="97" y="17"/>
                      </a:cubicBezTo>
                      <a:cubicBezTo>
                        <a:pt x="101" y="19"/>
                        <a:pt x="105" y="21"/>
                        <a:pt x="108" y="24"/>
                      </a:cubicBezTo>
                      <a:cubicBezTo>
                        <a:pt x="118" y="18"/>
                        <a:pt x="118" y="18"/>
                        <a:pt x="118" y="18"/>
                      </a:cubicBezTo>
                      <a:cubicBezTo>
                        <a:pt x="119" y="17"/>
                        <a:pt x="121" y="17"/>
                        <a:pt x="122" y="18"/>
                      </a:cubicBezTo>
                      <a:cubicBezTo>
                        <a:pt x="124" y="18"/>
                        <a:pt x="125" y="19"/>
                        <a:pt x="126" y="20"/>
                      </a:cubicBezTo>
                      <a:cubicBezTo>
                        <a:pt x="144" y="52"/>
                        <a:pt x="144" y="52"/>
                        <a:pt x="144" y="52"/>
                      </a:cubicBezTo>
                      <a:cubicBezTo>
                        <a:pt x="146" y="54"/>
                        <a:pt x="145" y="58"/>
                        <a:pt x="142" y="60"/>
                      </a:cubicBezTo>
                      <a:cubicBezTo>
                        <a:pt x="132" y="65"/>
                        <a:pt x="132" y="65"/>
                        <a:pt x="132" y="65"/>
                      </a:cubicBezTo>
                      <a:cubicBezTo>
                        <a:pt x="133" y="68"/>
                        <a:pt x="133" y="70"/>
                        <a:pt x="133" y="72"/>
                      </a:cubicBezTo>
                      <a:cubicBezTo>
                        <a:pt x="133" y="74"/>
                        <a:pt x="133" y="76"/>
                        <a:pt x="132" y="79"/>
                      </a:cubicBezTo>
                      <a:cubicBezTo>
                        <a:pt x="142" y="84"/>
                        <a:pt x="142" y="84"/>
                        <a:pt x="142" y="84"/>
                      </a:cubicBezTo>
                      <a:cubicBezTo>
                        <a:pt x="145" y="86"/>
                        <a:pt x="146" y="90"/>
                        <a:pt x="144" y="92"/>
                      </a:cubicBezTo>
                      <a:cubicBezTo>
                        <a:pt x="126" y="124"/>
                        <a:pt x="126" y="124"/>
                        <a:pt x="126" y="124"/>
                      </a:cubicBezTo>
                      <a:cubicBezTo>
                        <a:pt x="125" y="125"/>
                        <a:pt x="124" y="126"/>
                        <a:pt x="122" y="126"/>
                      </a:cubicBezTo>
                      <a:cubicBezTo>
                        <a:pt x="121" y="127"/>
                        <a:pt x="119" y="127"/>
                        <a:pt x="118" y="126"/>
                      </a:cubicBezTo>
                      <a:cubicBezTo>
                        <a:pt x="108" y="120"/>
                        <a:pt x="108" y="120"/>
                        <a:pt x="108" y="120"/>
                      </a:cubicBezTo>
                      <a:cubicBezTo>
                        <a:pt x="105" y="123"/>
                        <a:pt x="101" y="125"/>
                        <a:pt x="97" y="127"/>
                      </a:cubicBezTo>
                      <a:cubicBezTo>
                        <a:pt x="97" y="138"/>
                        <a:pt x="97" y="138"/>
                        <a:pt x="97" y="138"/>
                      </a:cubicBezTo>
                      <a:cubicBezTo>
                        <a:pt x="97" y="141"/>
                        <a:pt x="94" y="144"/>
                        <a:pt x="91" y="144"/>
                      </a:cubicBezTo>
                      <a:close/>
                      <a:moveTo>
                        <a:pt x="61" y="132"/>
                      </a:moveTo>
                      <a:cubicBezTo>
                        <a:pt x="85" y="132"/>
                        <a:pt x="85" y="132"/>
                        <a:pt x="85" y="132"/>
                      </a:cubicBezTo>
                      <a:cubicBezTo>
                        <a:pt x="85" y="123"/>
                        <a:pt x="85" y="123"/>
                        <a:pt x="85" y="123"/>
                      </a:cubicBezTo>
                      <a:cubicBezTo>
                        <a:pt x="85" y="120"/>
                        <a:pt x="86" y="118"/>
                        <a:pt x="89" y="117"/>
                      </a:cubicBezTo>
                      <a:cubicBezTo>
                        <a:pt x="94" y="115"/>
                        <a:pt x="100" y="112"/>
                        <a:pt x="104" y="109"/>
                      </a:cubicBezTo>
                      <a:cubicBezTo>
                        <a:pt x="106" y="107"/>
                        <a:pt x="109" y="107"/>
                        <a:pt x="111" y="108"/>
                      </a:cubicBezTo>
                      <a:cubicBezTo>
                        <a:pt x="119" y="112"/>
                        <a:pt x="119" y="112"/>
                        <a:pt x="119" y="112"/>
                      </a:cubicBezTo>
                      <a:cubicBezTo>
                        <a:pt x="131" y="92"/>
                        <a:pt x="131" y="92"/>
                        <a:pt x="131" y="92"/>
                      </a:cubicBezTo>
                      <a:cubicBezTo>
                        <a:pt x="123" y="87"/>
                        <a:pt x="123" y="87"/>
                        <a:pt x="123" y="87"/>
                      </a:cubicBezTo>
                      <a:cubicBezTo>
                        <a:pt x="121" y="86"/>
                        <a:pt x="119" y="83"/>
                        <a:pt x="120" y="81"/>
                      </a:cubicBezTo>
                      <a:cubicBezTo>
                        <a:pt x="120" y="78"/>
                        <a:pt x="121" y="75"/>
                        <a:pt x="121" y="72"/>
                      </a:cubicBezTo>
                      <a:cubicBezTo>
                        <a:pt x="121" y="69"/>
                        <a:pt x="120" y="66"/>
                        <a:pt x="120" y="63"/>
                      </a:cubicBezTo>
                      <a:cubicBezTo>
                        <a:pt x="119" y="61"/>
                        <a:pt x="121" y="58"/>
                        <a:pt x="123" y="57"/>
                      </a:cubicBezTo>
                      <a:cubicBezTo>
                        <a:pt x="131" y="52"/>
                        <a:pt x="131" y="52"/>
                        <a:pt x="131" y="52"/>
                      </a:cubicBezTo>
                      <a:cubicBezTo>
                        <a:pt x="119" y="32"/>
                        <a:pt x="119" y="32"/>
                        <a:pt x="119" y="32"/>
                      </a:cubicBezTo>
                      <a:cubicBezTo>
                        <a:pt x="111" y="36"/>
                        <a:pt x="111" y="36"/>
                        <a:pt x="111" y="36"/>
                      </a:cubicBezTo>
                      <a:cubicBezTo>
                        <a:pt x="109" y="37"/>
                        <a:pt x="106" y="37"/>
                        <a:pt x="104" y="36"/>
                      </a:cubicBezTo>
                      <a:cubicBezTo>
                        <a:pt x="100" y="32"/>
                        <a:pt x="94" y="29"/>
                        <a:pt x="89" y="27"/>
                      </a:cubicBezTo>
                      <a:cubicBezTo>
                        <a:pt x="86" y="26"/>
                        <a:pt x="85" y="24"/>
                        <a:pt x="85" y="21"/>
                      </a:cubicBezTo>
                      <a:cubicBezTo>
                        <a:pt x="85" y="12"/>
                        <a:pt x="85" y="12"/>
                        <a:pt x="85" y="12"/>
                      </a:cubicBezTo>
                      <a:cubicBezTo>
                        <a:pt x="61" y="12"/>
                        <a:pt x="61" y="12"/>
                        <a:pt x="61" y="12"/>
                      </a:cubicBezTo>
                      <a:cubicBezTo>
                        <a:pt x="61" y="21"/>
                        <a:pt x="61" y="21"/>
                        <a:pt x="61" y="21"/>
                      </a:cubicBezTo>
                      <a:cubicBezTo>
                        <a:pt x="61" y="24"/>
                        <a:pt x="59" y="26"/>
                        <a:pt x="57" y="27"/>
                      </a:cubicBezTo>
                      <a:cubicBezTo>
                        <a:pt x="51" y="29"/>
                        <a:pt x="46" y="32"/>
                        <a:pt x="42" y="36"/>
                      </a:cubicBezTo>
                      <a:cubicBezTo>
                        <a:pt x="40" y="37"/>
                        <a:pt x="37" y="37"/>
                        <a:pt x="35" y="36"/>
                      </a:cubicBezTo>
                      <a:cubicBezTo>
                        <a:pt x="27" y="32"/>
                        <a:pt x="27" y="32"/>
                        <a:pt x="27" y="32"/>
                      </a:cubicBezTo>
                      <a:cubicBezTo>
                        <a:pt x="15" y="52"/>
                        <a:pt x="15" y="52"/>
                        <a:pt x="15" y="52"/>
                      </a:cubicBezTo>
                      <a:cubicBezTo>
                        <a:pt x="23" y="57"/>
                        <a:pt x="23" y="57"/>
                        <a:pt x="23" y="57"/>
                      </a:cubicBezTo>
                      <a:cubicBezTo>
                        <a:pt x="25" y="58"/>
                        <a:pt x="26" y="61"/>
                        <a:pt x="26" y="63"/>
                      </a:cubicBezTo>
                      <a:cubicBezTo>
                        <a:pt x="25" y="66"/>
                        <a:pt x="25" y="69"/>
                        <a:pt x="25" y="72"/>
                      </a:cubicBezTo>
                      <a:cubicBezTo>
                        <a:pt x="25" y="75"/>
                        <a:pt x="25" y="78"/>
                        <a:pt x="25" y="81"/>
                      </a:cubicBezTo>
                      <a:cubicBezTo>
                        <a:pt x="26" y="83"/>
                        <a:pt x="25" y="86"/>
                        <a:pt x="23" y="87"/>
                      </a:cubicBezTo>
                      <a:cubicBezTo>
                        <a:pt x="15" y="92"/>
                        <a:pt x="15" y="92"/>
                        <a:pt x="15" y="92"/>
                      </a:cubicBezTo>
                      <a:cubicBezTo>
                        <a:pt x="27" y="112"/>
                        <a:pt x="27" y="112"/>
                        <a:pt x="27" y="112"/>
                      </a:cubicBezTo>
                      <a:cubicBezTo>
                        <a:pt x="35" y="108"/>
                        <a:pt x="35" y="108"/>
                        <a:pt x="35" y="108"/>
                      </a:cubicBezTo>
                      <a:cubicBezTo>
                        <a:pt x="37" y="107"/>
                        <a:pt x="40" y="107"/>
                        <a:pt x="42" y="109"/>
                      </a:cubicBezTo>
                      <a:cubicBezTo>
                        <a:pt x="46" y="112"/>
                        <a:pt x="51" y="115"/>
                        <a:pt x="57" y="117"/>
                      </a:cubicBezTo>
                      <a:cubicBezTo>
                        <a:pt x="59" y="118"/>
                        <a:pt x="61" y="120"/>
                        <a:pt x="61" y="123"/>
                      </a:cubicBezTo>
                      <a:lnTo>
                        <a:pt x="61"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90" name="Freeform 230">
                  <a:extLst>
                    <a:ext uri="{FF2B5EF4-FFF2-40B4-BE49-F238E27FC236}">
                      <a16:creationId xmlns:a16="http://schemas.microsoft.com/office/drawing/2014/main" id="{89F69430-AB37-1A79-ACB3-CEC31441EDBB}"/>
                    </a:ext>
                  </a:extLst>
                </p:cNvPr>
                <p:cNvSpPr>
                  <a:spLocks noEditPoints="1"/>
                </p:cNvSpPr>
                <p:nvPr/>
              </p:nvSpPr>
              <p:spPr bwMode="auto">
                <a:xfrm>
                  <a:off x="6503438" y="-300036"/>
                  <a:ext cx="75379" cy="75379"/>
                </a:xfrm>
                <a:custGeom>
                  <a:avLst/>
                  <a:gdLst>
                    <a:gd name="T0" fmla="*/ 30 w 60"/>
                    <a:gd name="T1" fmla="*/ 60 h 60"/>
                    <a:gd name="T2" fmla="*/ 0 w 60"/>
                    <a:gd name="T3" fmla="*/ 30 h 60"/>
                    <a:gd name="T4" fmla="*/ 30 w 60"/>
                    <a:gd name="T5" fmla="*/ 0 h 60"/>
                    <a:gd name="T6" fmla="*/ 60 w 60"/>
                    <a:gd name="T7" fmla="*/ 30 h 60"/>
                    <a:gd name="T8" fmla="*/ 30 w 60"/>
                    <a:gd name="T9" fmla="*/ 60 h 60"/>
                    <a:gd name="T10" fmla="*/ 30 w 60"/>
                    <a:gd name="T11" fmla="*/ 12 h 60"/>
                    <a:gd name="T12" fmla="*/ 12 w 60"/>
                    <a:gd name="T13" fmla="*/ 30 h 60"/>
                    <a:gd name="T14" fmla="*/ 30 w 60"/>
                    <a:gd name="T15" fmla="*/ 48 h 60"/>
                    <a:gd name="T16" fmla="*/ 48 w 60"/>
                    <a:gd name="T17" fmla="*/ 30 h 60"/>
                    <a:gd name="T18" fmla="*/ 30 w 60"/>
                    <a:gd name="T19"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60"/>
                      </a:moveTo>
                      <a:cubicBezTo>
                        <a:pt x="13" y="60"/>
                        <a:pt x="0" y="47"/>
                        <a:pt x="0" y="30"/>
                      </a:cubicBezTo>
                      <a:cubicBezTo>
                        <a:pt x="0" y="13"/>
                        <a:pt x="13" y="0"/>
                        <a:pt x="30" y="0"/>
                      </a:cubicBezTo>
                      <a:cubicBezTo>
                        <a:pt x="46" y="0"/>
                        <a:pt x="60" y="13"/>
                        <a:pt x="60" y="30"/>
                      </a:cubicBezTo>
                      <a:cubicBezTo>
                        <a:pt x="60" y="47"/>
                        <a:pt x="46" y="60"/>
                        <a:pt x="30" y="60"/>
                      </a:cubicBezTo>
                      <a:close/>
                      <a:moveTo>
                        <a:pt x="30" y="12"/>
                      </a:moveTo>
                      <a:cubicBezTo>
                        <a:pt x="20" y="12"/>
                        <a:pt x="12" y="20"/>
                        <a:pt x="12" y="30"/>
                      </a:cubicBezTo>
                      <a:cubicBezTo>
                        <a:pt x="12" y="40"/>
                        <a:pt x="20" y="48"/>
                        <a:pt x="30" y="48"/>
                      </a:cubicBezTo>
                      <a:cubicBezTo>
                        <a:pt x="40" y="48"/>
                        <a:pt x="48" y="40"/>
                        <a:pt x="48" y="30"/>
                      </a:cubicBezTo>
                      <a:cubicBezTo>
                        <a:pt x="48" y="20"/>
                        <a:pt x="40"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grpSp>
      <p:grpSp>
        <p:nvGrpSpPr>
          <p:cNvPr id="91" name="Group 90">
            <a:extLst>
              <a:ext uri="{FF2B5EF4-FFF2-40B4-BE49-F238E27FC236}">
                <a16:creationId xmlns:a16="http://schemas.microsoft.com/office/drawing/2014/main" id="{06C16886-6634-F9D2-6E81-96D1E493BA4E}"/>
              </a:ext>
            </a:extLst>
          </p:cNvPr>
          <p:cNvGrpSpPr/>
          <p:nvPr/>
        </p:nvGrpSpPr>
        <p:grpSpPr>
          <a:xfrm>
            <a:off x="3599526" y="1852993"/>
            <a:ext cx="420473" cy="470156"/>
            <a:chOff x="6474440" y="-526548"/>
            <a:chExt cx="420473" cy="470156"/>
          </a:xfrm>
          <a:solidFill>
            <a:srgbClr val="0F9ED5"/>
          </a:solidFill>
        </p:grpSpPr>
        <p:grpSp>
          <p:nvGrpSpPr>
            <p:cNvPr id="92" name="Group 91">
              <a:extLst>
                <a:ext uri="{FF2B5EF4-FFF2-40B4-BE49-F238E27FC236}">
                  <a16:creationId xmlns:a16="http://schemas.microsoft.com/office/drawing/2014/main" id="{5F2AFDCE-338F-04BB-E5BB-11717FFC67BB}"/>
                </a:ext>
              </a:extLst>
            </p:cNvPr>
            <p:cNvGrpSpPr>
              <a:grpSpLocks noChangeAspect="1"/>
            </p:cNvGrpSpPr>
            <p:nvPr/>
          </p:nvGrpSpPr>
          <p:grpSpPr>
            <a:xfrm>
              <a:off x="6474440" y="-526548"/>
              <a:ext cx="398692" cy="365760"/>
              <a:chOff x="4646574" y="683058"/>
              <a:chExt cx="527830" cy="484233"/>
            </a:xfrm>
            <a:grpFill/>
          </p:grpSpPr>
          <p:sp>
            <p:nvSpPr>
              <p:cNvPr id="97" name="Freeform: Shape 96">
                <a:extLst>
                  <a:ext uri="{FF2B5EF4-FFF2-40B4-BE49-F238E27FC236}">
                    <a16:creationId xmlns:a16="http://schemas.microsoft.com/office/drawing/2014/main" id="{490AF599-BE20-D6FC-16E4-13F7AC8510B5}"/>
                  </a:ext>
                </a:extLst>
              </p:cNvPr>
              <p:cNvSpPr/>
              <p:nvPr/>
            </p:nvSpPr>
            <p:spPr>
              <a:xfrm>
                <a:off x="4742323" y="857652"/>
                <a:ext cx="126196" cy="126196"/>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98" name="Freeform: Shape 97">
                <a:extLst>
                  <a:ext uri="{FF2B5EF4-FFF2-40B4-BE49-F238E27FC236}">
                    <a16:creationId xmlns:a16="http://schemas.microsoft.com/office/drawing/2014/main" id="{63188FBF-B71F-38E4-69E6-A195A08AED94}"/>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99" name="Freeform: Shape 98">
                <a:extLst>
                  <a:ext uri="{FF2B5EF4-FFF2-40B4-BE49-F238E27FC236}">
                    <a16:creationId xmlns:a16="http://schemas.microsoft.com/office/drawing/2014/main" id="{E63DA80F-8D1C-E250-DA4B-15E69A9B277A}"/>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grpSp>
        <p:grpSp>
          <p:nvGrpSpPr>
            <p:cNvPr id="93" name="Group 92">
              <a:extLst>
                <a:ext uri="{FF2B5EF4-FFF2-40B4-BE49-F238E27FC236}">
                  <a16:creationId xmlns:a16="http://schemas.microsoft.com/office/drawing/2014/main" id="{30CE03C8-7D82-8454-7A31-2D46FC95793B}"/>
                </a:ext>
              </a:extLst>
            </p:cNvPr>
            <p:cNvGrpSpPr/>
            <p:nvPr/>
          </p:nvGrpSpPr>
          <p:grpSpPr>
            <a:xfrm>
              <a:off x="6666313" y="-284992"/>
              <a:ext cx="228600" cy="228600"/>
              <a:chOff x="6986591" y="-277803"/>
              <a:chExt cx="228600" cy="228600"/>
            </a:xfrm>
            <a:grpFill/>
          </p:grpSpPr>
          <p:sp>
            <p:nvSpPr>
              <p:cNvPr id="94" name="Oval 93">
                <a:extLst>
                  <a:ext uri="{FF2B5EF4-FFF2-40B4-BE49-F238E27FC236}">
                    <a16:creationId xmlns:a16="http://schemas.microsoft.com/office/drawing/2014/main" id="{CFF4DCBE-3B62-9645-28CD-96A4E1492F5D}"/>
                  </a:ext>
                </a:extLst>
              </p:cNvPr>
              <p:cNvSpPr/>
              <p:nvPr/>
            </p:nvSpPr>
            <p:spPr>
              <a:xfrm>
                <a:off x="6986591" y="-277803"/>
                <a:ext cx="228600" cy="2286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95" name="Freeform 142">
                <a:extLst>
                  <a:ext uri="{FF2B5EF4-FFF2-40B4-BE49-F238E27FC236}">
                    <a16:creationId xmlns:a16="http://schemas.microsoft.com/office/drawing/2014/main" id="{BE0F626E-D2A1-77DC-C4D6-AA7F443E061C}"/>
                  </a:ext>
                </a:extLst>
              </p:cNvPr>
              <p:cNvSpPr>
                <a:spLocks noEditPoints="1"/>
              </p:cNvSpPr>
              <p:nvPr/>
            </p:nvSpPr>
            <p:spPr bwMode="auto">
              <a:xfrm>
                <a:off x="6998232" y="-263780"/>
                <a:ext cx="197407" cy="197408"/>
              </a:xfrm>
              <a:custGeom>
                <a:avLst/>
                <a:gdLst>
                  <a:gd name="T0" fmla="*/ 78 w 156"/>
                  <a:gd name="T1" fmla="*/ 156 h 156"/>
                  <a:gd name="T2" fmla="*/ 0 w 156"/>
                  <a:gd name="T3" fmla="*/ 78 h 156"/>
                  <a:gd name="T4" fmla="*/ 78 w 156"/>
                  <a:gd name="T5" fmla="*/ 0 h 156"/>
                  <a:gd name="T6" fmla="*/ 156 w 156"/>
                  <a:gd name="T7" fmla="*/ 78 h 156"/>
                  <a:gd name="T8" fmla="*/ 78 w 156"/>
                  <a:gd name="T9" fmla="*/ 156 h 156"/>
                  <a:gd name="T10" fmla="*/ 78 w 156"/>
                  <a:gd name="T11" fmla="*/ 12 h 156"/>
                  <a:gd name="T12" fmla="*/ 12 w 156"/>
                  <a:gd name="T13" fmla="*/ 78 h 156"/>
                  <a:gd name="T14" fmla="*/ 78 w 156"/>
                  <a:gd name="T15" fmla="*/ 144 h 156"/>
                  <a:gd name="T16" fmla="*/ 144 w 156"/>
                  <a:gd name="T17" fmla="*/ 78 h 156"/>
                  <a:gd name="T18" fmla="*/ 78 w 156"/>
                  <a:gd name="T19" fmla="*/ 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156">
                    <a:moveTo>
                      <a:pt x="78" y="156"/>
                    </a:moveTo>
                    <a:cubicBezTo>
                      <a:pt x="35" y="156"/>
                      <a:pt x="0" y="121"/>
                      <a:pt x="0" y="78"/>
                    </a:cubicBezTo>
                    <a:cubicBezTo>
                      <a:pt x="0" y="35"/>
                      <a:pt x="35" y="0"/>
                      <a:pt x="78" y="0"/>
                    </a:cubicBezTo>
                    <a:cubicBezTo>
                      <a:pt x="121" y="0"/>
                      <a:pt x="156" y="35"/>
                      <a:pt x="156" y="78"/>
                    </a:cubicBezTo>
                    <a:cubicBezTo>
                      <a:pt x="156" y="121"/>
                      <a:pt x="121" y="156"/>
                      <a:pt x="78" y="156"/>
                    </a:cubicBezTo>
                    <a:close/>
                    <a:moveTo>
                      <a:pt x="78" y="12"/>
                    </a:moveTo>
                    <a:cubicBezTo>
                      <a:pt x="42" y="12"/>
                      <a:pt x="12" y="41"/>
                      <a:pt x="12" y="78"/>
                    </a:cubicBezTo>
                    <a:cubicBezTo>
                      <a:pt x="12" y="114"/>
                      <a:pt x="42" y="144"/>
                      <a:pt x="78" y="144"/>
                    </a:cubicBezTo>
                    <a:cubicBezTo>
                      <a:pt x="114" y="144"/>
                      <a:pt x="144" y="114"/>
                      <a:pt x="144" y="78"/>
                    </a:cubicBezTo>
                    <a:cubicBezTo>
                      <a:pt x="144" y="41"/>
                      <a:pt x="114" y="12"/>
                      <a:pt x="7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96" name="Freeform 143">
                <a:extLst>
                  <a:ext uri="{FF2B5EF4-FFF2-40B4-BE49-F238E27FC236}">
                    <a16:creationId xmlns:a16="http://schemas.microsoft.com/office/drawing/2014/main" id="{2A30EDA6-FB47-41E5-479F-5E8CE644E148}"/>
                  </a:ext>
                </a:extLst>
              </p:cNvPr>
              <p:cNvSpPr>
                <a:spLocks/>
              </p:cNvSpPr>
              <p:nvPr/>
            </p:nvSpPr>
            <p:spPr bwMode="auto">
              <a:xfrm>
                <a:off x="7046198" y="-200677"/>
                <a:ext cx="109386" cy="74348"/>
              </a:xfrm>
              <a:custGeom>
                <a:avLst/>
                <a:gdLst>
                  <a:gd name="T0" fmla="*/ 37 w 86"/>
                  <a:gd name="T1" fmla="*/ 59 h 59"/>
                  <a:gd name="T2" fmla="*/ 33 w 86"/>
                  <a:gd name="T3" fmla="*/ 57 h 59"/>
                  <a:gd name="T4" fmla="*/ 3 w 86"/>
                  <a:gd name="T5" fmla="*/ 27 h 59"/>
                  <a:gd name="T6" fmla="*/ 3 w 86"/>
                  <a:gd name="T7" fmla="*/ 19 h 59"/>
                  <a:gd name="T8" fmla="*/ 11 w 86"/>
                  <a:gd name="T9" fmla="*/ 19 h 59"/>
                  <a:gd name="T10" fmla="*/ 37 w 86"/>
                  <a:gd name="T11" fmla="*/ 44 h 59"/>
                  <a:gd name="T12" fmla="*/ 75 w 86"/>
                  <a:gd name="T13" fmla="*/ 3 h 59"/>
                  <a:gd name="T14" fmla="*/ 83 w 86"/>
                  <a:gd name="T15" fmla="*/ 2 h 59"/>
                  <a:gd name="T16" fmla="*/ 83 w 86"/>
                  <a:gd name="T17" fmla="*/ 11 h 59"/>
                  <a:gd name="T18" fmla="*/ 41 w 86"/>
                  <a:gd name="T19" fmla="*/ 57 h 59"/>
                  <a:gd name="T20" fmla="*/ 37 w 86"/>
                  <a:gd name="T21" fmla="*/ 59 h 59"/>
                  <a:gd name="T22" fmla="*/ 37 w 86"/>
                  <a:gd name="T23"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59">
                    <a:moveTo>
                      <a:pt x="37" y="59"/>
                    </a:moveTo>
                    <a:cubicBezTo>
                      <a:pt x="35" y="59"/>
                      <a:pt x="34" y="58"/>
                      <a:pt x="33" y="57"/>
                    </a:cubicBezTo>
                    <a:cubicBezTo>
                      <a:pt x="3" y="27"/>
                      <a:pt x="3" y="27"/>
                      <a:pt x="3" y="27"/>
                    </a:cubicBezTo>
                    <a:cubicBezTo>
                      <a:pt x="0" y="25"/>
                      <a:pt x="0" y="21"/>
                      <a:pt x="3" y="19"/>
                    </a:cubicBezTo>
                    <a:cubicBezTo>
                      <a:pt x="5" y="16"/>
                      <a:pt x="9" y="16"/>
                      <a:pt x="11" y="19"/>
                    </a:cubicBezTo>
                    <a:cubicBezTo>
                      <a:pt x="37" y="44"/>
                      <a:pt x="37" y="44"/>
                      <a:pt x="37" y="44"/>
                    </a:cubicBezTo>
                    <a:cubicBezTo>
                      <a:pt x="75" y="3"/>
                      <a:pt x="75" y="3"/>
                      <a:pt x="75" y="3"/>
                    </a:cubicBezTo>
                    <a:cubicBezTo>
                      <a:pt x="77" y="0"/>
                      <a:pt x="81" y="0"/>
                      <a:pt x="83" y="2"/>
                    </a:cubicBezTo>
                    <a:cubicBezTo>
                      <a:pt x="86" y="5"/>
                      <a:pt x="86" y="8"/>
                      <a:pt x="83" y="11"/>
                    </a:cubicBezTo>
                    <a:cubicBezTo>
                      <a:pt x="41" y="57"/>
                      <a:pt x="41" y="57"/>
                      <a:pt x="41" y="57"/>
                    </a:cubicBezTo>
                    <a:cubicBezTo>
                      <a:pt x="40" y="58"/>
                      <a:pt x="39" y="59"/>
                      <a:pt x="37" y="59"/>
                    </a:cubicBezTo>
                    <a:cubicBezTo>
                      <a:pt x="37" y="59"/>
                      <a:pt x="37" y="59"/>
                      <a:pt x="37"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sp>
        <p:nvSpPr>
          <p:cNvPr id="100" name="Freeform 29">
            <a:extLst>
              <a:ext uri="{FF2B5EF4-FFF2-40B4-BE49-F238E27FC236}">
                <a16:creationId xmlns:a16="http://schemas.microsoft.com/office/drawing/2014/main" id="{268DD259-3D91-FB73-C652-922ADFC78946}"/>
              </a:ext>
            </a:extLst>
          </p:cNvPr>
          <p:cNvSpPr>
            <a:spLocks noChangeAspect="1" noEditPoints="1"/>
          </p:cNvSpPr>
          <p:nvPr/>
        </p:nvSpPr>
        <p:spPr bwMode="auto">
          <a:xfrm>
            <a:off x="11204771" y="226500"/>
            <a:ext cx="340050" cy="45720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rgbClr val="15608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pic>
        <p:nvPicPr>
          <p:cNvPr id="142" name="Picture 141">
            <a:extLst>
              <a:ext uri="{FF2B5EF4-FFF2-40B4-BE49-F238E27FC236}">
                <a16:creationId xmlns:a16="http://schemas.microsoft.com/office/drawing/2014/main" id="{22D8AE33-5D19-7134-8C98-FE800827D779}"/>
              </a:ext>
            </a:extLst>
          </p:cNvPr>
          <p:cNvPicPr>
            <a:picLocks noChangeAspect="1"/>
          </p:cNvPicPr>
          <p:nvPr/>
        </p:nvPicPr>
        <p:blipFill>
          <a:blip r:embed="rId2"/>
          <a:stretch>
            <a:fillRect/>
          </a:stretch>
        </p:blipFill>
        <p:spPr>
          <a:xfrm>
            <a:off x="3616384" y="5684108"/>
            <a:ext cx="386757" cy="338595"/>
          </a:xfrm>
          <a:prstGeom prst="rect">
            <a:avLst/>
          </a:prstGeom>
        </p:spPr>
      </p:pic>
    </p:spTree>
    <p:extLst>
      <p:ext uri="{BB962C8B-B14F-4D97-AF65-F5344CB8AC3E}">
        <p14:creationId xmlns:p14="http://schemas.microsoft.com/office/powerpoint/2010/main" val="392807465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61DC83-294A-A4EE-0E0C-0008103DA8D0}"/>
              </a:ext>
            </a:extLst>
          </p:cNvPr>
          <p:cNvSpPr>
            <a:spLocks noGrp="1"/>
          </p:cNvSpPr>
          <p:nvPr>
            <p:ph type="title"/>
          </p:nvPr>
        </p:nvSpPr>
        <p:spPr/>
        <p:txBody>
          <a:bodyPr/>
          <a:lstStyle/>
          <a:p>
            <a:r>
              <a:rPr lang="en-US"/>
              <a:t>Example Infrastructure Specification</a:t>
            </a:r>
          </a:p>
        </p:txBody>
      </p:sp>
      <p:pic>
        <p:nvPicPr>
          <p:cNvPr id="4" name="Picture 3">
            <a:extLst>
              <a:ext uri="{FF2B5EF4-FFF2-40B4-BE49-F238E27FC236}">
                <a16:creationId xmlns:a16="http://schemas.microsoft.com/office/drawing/2014/main" id="{34CD0F78-29C3-F4D3-D735-53F5059A7E2B}"/>
              </a:ext>
            </a:extLst>
          </p:cNvPr>
          <p:cNvPicPr>
            <a:picLocks noChangeAspect="1"/>
          </p:cNvPicPr>
          <p:nvPr/>
        </p:nvPicPr>
        <p:blipFill>
          <a:blip r:embed="rId3"/>
          <a:srcRect t="477"/>
          <a:stretch/>
        </p:blipFill>
        <p:spPr>
          <a:xfrm>
            <a:off x="1081523" y="792135"/>
            <a:ext cx="9112245" cy="5747925"/>
          </a:xfrm>
          <a:prstGeom prst="rect">
            <a:avLst/>
          </a:prstGeom>
        </p:spPr>
      </p:pic>
    </p:spTree>
    <p:extLst>
      <p:ext uri="{BB962C8B-B14F-4D97-AF65-F5344CB8AC3E}">
        <p14:creationId xmlns:p14="http://schemas.microsoft.com/office/powerpoint/2010/main" val="1417859123"/>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679AF9-6583-28FE-7050-11BDB6764D55}"/>
              </a:ext>
            </a:extLst>
          </p:cNvPr>
          <p:cNvSpPr>
            <a:spLocks noGrp="1"/>
          </p:cNvSpPr>
          <p:nvPr>
            <p:ph type="title"/>
          </p:nvPr>
        </p:nvSpPr>
        <p:spPr/>
        <p:txBody>
          <a:bodyPr/>
          <a:lstStyle/>
          <a:p>
            <a:r>
              <a:rPr lang="en-US" dirty="0"/>
              <a:t>Example Infrastructure Cost Analysis</a:t>
            </a:r>
          </a:p>
        </p:txBody>
      </p:sp>
      <p:pic>
        <p:nvPicPr>
          <p:cNvPr id="4" name="Picture 3">
            <a:extLst>
              <a:ext uri="{FF2B5EF4-FFF2-40B4-BE49-F238E27FC236}">
                <a16:creationId xmlns:a16="http://schemas.microsoft.com/office/drawing/2014/main" id="{4AD7B73D-8072-C72D-BE74-83FD81D84B66}"/>
              </a:ext>
            </a:extLst>
          </p:cNvPr>
          <p:cNvPicPr>
            <a:picLocks noChangeAspect="1"/>
          </p:cNvPicPr>
          <p:nvPr/>
        </p:nvPicPr>
        <p:blipFill>
          <a:blip r:embed="rId3"/>
          <a:stretch>
            <a:fillRect/>
          </a:stretch>
        </p:blipFill>
        <p:spPr>
          <a:xfrm>
            <a:off x="524687" y="916912"/>
            <a:ext cx="11083636" cy="5024175"/>
          </a:xfrm>
          <a:prstGeom prst="rect">
            <a:avLst/>
          </a:prstGeom>
        </p:spPr>
      </p:pic>
    </p:spTree>
    <p:extLst>
      <p:ext uri="{BB962C8B-B14F-4D97-AF65-F5344CB8AC3E}">
        <p14:creationId xmlns:p14="http://schemas.microsoft.com/office/powerpoint/2010/main" val="3008025537"/>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C5BE29-1498-5FF1-80C6-C0E925CA9533}"/>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792AA3FC-F0D0-A73B-35D3-D1679D8AE0DC}"/>
              </a:ext>
            </a:extLst>
          </p:cNvPr>
          <p:cNvSpPr>
            <a:spLocks noGrp="1"/>
          </p:cNvSpPr>
          <p:nvPr>
            <p:ph type="title"/>
          </p:nvPr>
        </p:nvSpPr>
        <p:spPr>
          <a:xfrm>
            <a:off x="509365" y="381000"/>
            <a:ext cx="11301634" cy="3915092"/>
          </a:xfrm>
        </p:spPr>
        <p:txBody>
          <a:bodyPr/>
          <a:lstStyle/>
          <a:p>
            <a:r>
              <a:rPr lang="en-US"/>
              <a:t>Data Architecture</a:t>
            </a:r>
          </a:p>
        </p:txBody>
      </p:sp>
    </p:spTree>
    <p:extLst>
      <p:ext uri="{BB962C8B-B14F-4D97-AF65-F5344CB8AC3E}">
        <p14:creationId xmlns:p14="http://schemas.microsoft.com/office/powerpoint/2010/main" val="888894905"/>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ED74A8-EFD9-30B3-861F-A750D708F0F7}"/>
            </a:ext>
          </a:extLst>
        </p:cNvPr>
        <p:cNvGrpSpPr/>
        <p:nvPr/>
      </p:nvGrpSpPr>
      <p:grpSpPr>
        <a:xfrm>
          <a:off x="0" y="0"/>
          <a:ext cx="0" cy="0"/>
          <a:chOff x="0" y="0"/>
          <a:chExt cx="0" cy="0"/>
        </a:xfrm>
      </p:grpSpPr>
      <p:sp>
        <p:nvSpPr>
          <p:cNvPr id="7" name="Rectangle: Rounded Corners 6">
            <a:extLst>
              <a:ext uri="{FF2B5EF4-FFF2-40B4-BE49-F238E27FC236}">
                <a16:creationId xmlns:a16="http://schemas.microsoft.com/office/drawing/2014/main" id="{775C1872-245F-C331-9E0B-9A53E24D10EA}"/>
              </a:ext>
            </a:extLst>
          </p:cNvPr>
          <p:cNvSpPr/>
          <p:nvPr/>
        </p:nvSpPr>
        <p:spPr>
          <a:xfrm>
            <a:off x="418934" y="1373286"/>
            <a:ext cx="11366666" cy="5073234"/>
          </a:xfrm>
          <a:prstGeom prst="roundRect">
            <a:avLst>
              <a:gd name="adj" fmla="val 1425"/>
            </a:avLst>
          </a:prstGeom>
          <a:solidFill>
            <a:srgbClr val="B7E0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p:txBody>
      </p:sp>
      <p:sp>
        <p:nvSpPr>
          <p:cNvPr id="2" name="Title 1">
            <a:extLst>
              <a:ext uri="{FF2B5EF4-FFF2-40B4-BE49-F238E27FC236}">
                <a16:creationId xmlns:a16="http://schemas.microsoft.com/office/drawing/2014/main" id="{6FD2E3BF-793D-2165-8605-0A65EE1FDFAF}"/>
              </a:ext>
            </a:extLst>
          </p:cNvPr>
          <p:cNvSpPr>
            <a:spLocks noGrp="1"/>
          </p:cNvSpPr>
          <p:nvPr>
            <p:ph type="title"/>
          </p:nvPr>
        </p:nvSpPr>
        <p:spPr/>
        <p:txBody>
          <a:bodyPr/>
          <a:lstStyle/>
          <a:p>
            <a:r>
              <a:rPr lang="en-US"/>
              <a:t>AI Data Architecture – L3</a:t>
            </a:r>
          </a:p>
        </p:txBody>
      </p:sp>
      <p:sp>
        <p:nvSpPr>
          <p:cNvPr id="36" name="Text Placeholder 35">
            <a:extLst>
              <a:ext uri="{FF2B5EF4-FFF2-40B4-BE49-F238E27FC236}">
                <a16:creationId xmlns:a16="http://schemas.microsoft.com/office/drawing/2014/main" id="{54ADD4A4-1E9F-1C06-7319-4386847FE6AE}"/>
              </a:ext>
            </a:extLst>
          </p:cNvPr>
          <p:cNvSpPr>
            <a:spLocks noGrp="1"/>
          </p:cNvSpPr>
          <p:nvPr>
            <p:ph type="body" sz="quarter" idx="11"/>
          </p:nvPr>
        </p:nvSpPr>
        <p:spPr/>
        <p:txBody>
          <a:bodyPr/>
          <a:lstStyle/>
          <a:p>
            <a:r>
              <a:rPr lang="en-US"/>
              <a:t>Data architecture for AI spans physical data storage and database management services, integration with numerous data sources, transformation of data into knowledge, data for model training, and agent state and operations data.</a:t>
            </a:r>
          </a:p>
        </p:txBody>
      </p:sp>
      <p:sp>
        <p:nvSpPr>
          <p:cNvPr id="8" name="Rectangle: Top Corners Rounded 7">
            <a:extLst>
              <a:ext uri="{FF2B5EF4-FFF2-40B4-BE49-F238E27FC236}">
                <a16:creationId xmlns:a16="http://schemas.microsoft.com/office/drawing/2014/main" id="{52785D74-4F76-F93A-02DD-A273E48924DC}"/>
              </a:ext>
            </a:extLst>
          </p:cNvPr>
          <p:cNvSpPr/>
          <p:nvPr/>
        </p:nvSpPr>
        <p:spPr>
          <a:xfrm>
            <a:off x="413446" y="1276840"/>
            <a:ext cx="11366666" cy="274320"/>
          </a:xfrm>
          <a:prstGeom prst="round2SameRect">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chemeClr val="bg1"/>
                </a:solidFill>
              </a:rPr>
              <a:t>Data Architecture</a:t>
            </a:r>
          </a:p>
        </p:txBody>
      </p:sp>
      <p:grpSp>
        <p:nvGrpSpPr>
          <p:cNvPr id="20" name="Group 226">
            <a:extLst>
              <a:ext uri="{FF2B5EF4-FFF2-40B4-BE49-F238E27FC236}">
                <a16:creationId xmlns:a16="http://schemas.microsoft.com/office/drawing/2014/main" id="{72A65C5F-ACBA-DCFC-A418-FBF58FA8060E}"/>
              </a:ext>
            </a:extLst>
          </p:cNvPr>
          <p:cNvGrpSpPr>
            <a:grpSpLocks noChangeAspect="1"/>
          </p:cNvGrpSpPr>
          <p:nvPr/>
        </p:nvGrpSpPr>
        <p:grpSpPr bwMode="auto">
          <a:xfrm>
            <a:off x="5147768" y="1309333"/>
            <a:ext cx="240071" cy="207818"/>
            <a:chOff x="2437" y="456"/>
            <a:chExt cx="356" cy="390"/>
          </a:xfrm>
          <a:solidFill>
            <a:srgbClr val="FFFFFF"/>
          </a:solidFill>
        </p:grpSpPr>
        <p:sp>
          <p:nvSpPr>
            <p:cNvPr id="21" name="Freeform 227">
              <a:extLst>
                <a:ext uri="{FF2B5EF4-FFF2-40B4-BE49-F238E27FC236}">
                  <a16:creationId xmlns:a16="http://schemas.microsoft.com/office/drawing/2014/main" id="{6AAD3F51-147F-CC59-B09D-5BA6B769FB38}"/>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 name="Freeform 228">
              <a:extLst>
                <a:ext uri="{FF2B5EF4-FFF2-40B4-BE49-F238E27FC236}">
                  <a16:creationId xmlns:a16="http://schemas.microsoft.com/office/drawing/2014/main" id="{526A929C-8A33-4674-1C5D-BAF99DC21339}"/>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 name="Freeform 229">
              <a:extLst>
                <a:ext uri="{FF2B5EF4-FFF2-40B4-BE49-F238E27FC236}">
                  <a16:creationId xmlns:a16="http://schemas.microsoft.com/office/drawing/2014/main" id="{C5C83C5A-DC83-893B-36A0-45C56671E985}"/>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 name="Freeform 230">
              <a:extLst>
                <a:ext uri="{FF2B5EF4-FFF2-40B4-BE49-F238E27FC236}">
                  <a16:creationId xmlns:a16="http://schemas.microsoft.com/office/drawing/2014/main" id="{50815065-782C-5B5B-3D87-BFC9658B0BB8}"/>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aphicFrame>
        <p:nvGraphicFramePr>
          <p:cNvPr id="9" name="Diagram 8">
            <a:extLst>
              <a:ext uri="{FF2B5EF4-FFF2-40B4-BE49-F238E27FC236}">
                <a16:creationId xmlns:a16="http://schemas.microsoft.com/office/drawing/2014/main" id="{E995C933-8A06-EBCB-489C-5E2D513F090F}"/>
              </a:ext>
            </a:extLst>
          </p:cNvPr>
          <p:cNvGraphicFramePr/>
          <p:nvPr>
            <p:extLst>
              <p:ext uri="{D42A27DB-BD31-4B8C-83A1-F6EECF244321}">
                <p14:modId xmlns:p14="http://schemas.microsoft.com/office/powerpoint/2010/main" val="1812023070"/>
              </p:ext>
            </p:extLst>
          </p:nvPr>
        </p:nvGraphicFramePr>
        <p:xfrm>
          <a:off x="541016" y="1817849"/>
          <a:ext cx="11107833" cy="151730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3" name="Diagram 2">
            <a:extLst>
              <a:ext uri="{FF2B5EF4-FFF2-40B4-BE49-F238E27FC236}">
                <a16:creationId xmlns:a16="http://schemas.microsoft.com/office/drawing/2014/main" id="{460363D4-DE1B-2D93-F531-E73FA01F86A7}"/>
              </a:ext>
            </a:extLst>
          </p:cNvPr>
          <p:cNvGraphicFramePr/>
          <p:nvPr/>
        </p:nvGraphicFramePr>
        <p:xfrm>
          <a:off x="539576" y="3634876"/>
          <a:ext cx="11107833" cy="244080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Tree>
    <p:extLst>
      <p:ext uri="{BB962C8B-B14F-4D97-AF65-F5344CB8AC3E}">
        <p14:creationId xmlns:p14="http://schemas.microsoft.com/office/powerpoint/2010/main" val="3210530475"/>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C57FEC-910E-9C11-08C4-697779595DCC}"/>
            </a:ext>
          </a:extLst>
        </p:cNvPr>
        <p:cNvGrpSpPr/>
        <p:nvPr/>
      </p:nvGrpSpPr>
      <p:grpSpPr>
        <a:xfrm>
          <a:off x="0" y="0"/>
          <a:ext cx="0" cy="0"/>
          <a:chOff x="0" y="0"/>
          <a:chExt cx="0" cy="0"/>
        </a:xfrm>
      </p:grpSpPr>
      <p:graphicFrame>
        <p:nvGraphicFramePr>
          <p:cNvPr id="8" name="think-cell data - do not delete" hidden="1">
            <a:extLst>
              <a:ext uri="{FF2B5EF4-FFF2-40B4-BE49-F238E27FC236}">
                <a16:creationId xmlns:a16="http://schemas.microsoft.com/office/drawing/2014/main" id="{EC115716-CBC7-22CA-6746-4CD6407DC9E9}"/>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6" progId="TCLayout.ActiveDocument.1">
                  <p:embed/>
                </p:oleObj>
              </mc:Choice>
              <mc:Fallback>
                <p:oleObj name="think-cell Slide" r:id="rId4" imgW="426" imgH="426" progId="TCLayout.ActiveDocument.1">
                  <p:embed/>
                  <p:pic>
                    <p:nvPicPr>
                      <p:cNvPr id="8" name="think-cell data - do not delete" hidden="1">
                        <a:extLst>
                          <a:ext uri="{FF2B5EF4-FFF2-40B4-BE49-F238E27FC236}">
                            <a16:creationId xmlns:a16="http://schemas.microsoft.com/office/drawing/2014/main" id="{EC115716-CBC7-22CA-6746-4CD6407DC9E9}"/>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57" name="Rectangle: Rounded Corners 156">
            <a:extLst>
              <a:ext uri="{FF2B5EF4-FFF2-40B4-BE49-F238E27FC236}">
                <a16:creationId xmlns:a16="http://schemas.microsoft.com/office/drawing/2014/main" id="{F7657174-1634-DDB0-4726-B94B374EF3FC}"/>
              </a:ext>
            </a:extLst>
          </p:cNvPr>
          <p:cNvSpPr/>
          <p:nvPr/>
        </p:nvSpPr>
        <p:spPr>
          <a:xfrm>
            <a:off x="1689403" y="1159900"/>
            <a:ext cx="10410860" cy="5236788"/>
          </a:xfrm>
          <a:prstGeom prst="roundRect">
            <a:avLst>
              <a:gd name="adj" fmla="val 851"/>
            </a:avLst>
          </a:prstGeom>
          <a:solidFill>
            <a:srgbClr val="B7E0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Graphik Light"/>
              <a:ea typeface="+mn-ea"/>
              <a:cs typeface="+mn-cs"/>
            </a:endParaRPr>
          </a:p>
        </p:txBody>
      </p:sp>
      <p:sp>
        <p:nvSpPr>
          <p:cNvPr id="2" name="Title 1">
            <a:extLst>
              <a:ext uri="{FF2B5EF4-FFF2-40B4-BE49-F238E27FC236}">
                <a16:creationId xmlns:a16="http://schemas.microsoft.com/office/drawing/2014/main" id="{1A70F38E-1196-7BD2-27F8-0253FE1B97A7}"/>
              </a:ext>
            </a:extLst>
          </p:cNvPr>
          <p:cNvSpPr>
            <a:spLocks noGrp="1"/>
          </p:cNvSpPr>
          <p:nvPr>
            <p:ph type="title"/>
          </p:nvPr>
        </p:nvSpPr>
        <p:spPr/>
        <p:txBody>
          <a:bodyPr vert="horz"/>
          <a:lstStyle/>
          <a:p>
            <a:r>
              <a:rPr lang="en-US"/>
              <a:t>Knowledge: Representative Architecture</a:t>
            </a:r>
          </a:p>
        </p:txBody>
      </p:sp>
      <p:sp>
        <p:nvSpPr>
          <p:cNvPr id="41" name="Text Placeholder 40">
            <a:extLst>
              <a:ext uri="{FF2B5EF4-FFF2-40B4-BE49-F238E27FC236}">
                <a16:creationId xmlns:a16="http://schemas.microsoft.com/office/drawing/2014/main" id="{18462413-F088-79FE-AB56-B6FD34686A21}"/>
              </a:ext>
            </a:extLst>
          </p:cNvPr>
          <p:cNvSpPr>
            <a:spLocks noGrp="1"/>
          </p:cNvSpPr>
          <p:nvPr>
            <p:ph type="body" sz="quarter" idx="11"/>
          </p:nvPr>
        </p:nvSpPr>
        <p:spPr>
          <a:prstGeom prst="rect">
            <a:avLst/>
          </a:prstGeom>
        </p:spPr>
        <p:txBody>
          <a:bodyPr/>
          <a:lstStyle/>
          <a:p>
            <a:pPr marL="0" indent="0">
              <a:buNone/>
            </a:pPr>
            <a:r>
              <a:rPr lang="en-US" sz="1800">
                <a:solidFill>
                  <a:schemeClr val="accent5"/>
                </a:solidFill>
                <a:latin typeface="+mn-lt"/>
              </a:rPr>
              <a:t>Fully integrated and empowered by NVIDIA, compatible with any Cloud, On-Prem; any LLM</a:t>
            </a:r>
          </a:p>
        </p:txBody>
      </p:sp>
      <p:sp>
        <p:nvSpPr>
          <p:cNvPr id="4" name="Rectangle: Rounded Corners 3">
            <a:extLst>
              <a:ext uri="{FF2B5EF4-FFF2-40B4-BE49-F238E27FC236}">
                <a16:creationId xmlns:a16="http://schemas.microsoft.com/office/drawing/2014/main" id="{D6F54182-965A-3DD5-F505-EE42A6E6502E}"/>
              </a:ext>
            </a:extLst>
          </p:cNvPr>
          <p:cNvSpPr/>
          <p:nvPr/>
        </p:nvSpPr>
        <p:spPr>
          <a:xfrm>
            <a:off x="8164571" y="4936654"/>
            <a:ext cx="3275478" cy="1084906"/>
          </a:xfrm>
          <a:prstGeom prst="roundRect">
            <a:avLst>
              <a:gd name="adj" fmla="val 8242"/>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Light"/>
                <a:ea typeface="+mn-ea"/>
                <a:cs typeface="+mn-cs"/>
              </a:rPr>
              <a:t>RAPIDS Libraries</a:t>
            </a:r>
          </a:p>
        </p:txBody>
      </p:sp>
      <p:sp>
        <p:nvSpPr>
          <p:cNvPr id="6" name="Slide Number Placeholder 2">
            <a:extLst>
              <a:ext uri="{FF2B5EF4-FFF2-40B4-BE49-F238E27FC236}">
                <a16:creationId xmlns:a16="http://schemas.microsoft.com/office/drawing/2014/main" id="{7AF0772A-3C3E-F496-FA9D-6D5DAF0BEE7B}"/>
              </a:ext>
            </a:extLst>
          </p:cNvPr>
          <p:cNvSpPr txBox="1">
            <a:spLocks/>
          </p:cNvSpPr>
          <p:nvPr/>
        </p:nvSpPr>
        <p:spPr>
          <a:xfrm>
            <a:off x="11427813" y="6396688"/>
            <a:ext cx="381600" cy="132523"/>
          </a:xfr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Light"/>
              <a:ea typeface="+mn-ea"/>
              <a:cs typeface="+mn-cs"/>
            </a:endParaRPr>
          </a:p>
        </p:txBody>
      </p:sp>
      <p:grpSp>
        <p:nvGrpSpPr>
          <p:cNvPr id="7" name="Group 6">
            <a:extLst>
              <a:ext uri="{FF2B5EF4-FFF2-40B4-BE49-F238E27FC236}">
                <a16:creationId xmlns:a16="http://schemas.microsoft.com/office/drawing/2014/main" id="{E5E3ABAB-E0AE-D5F7-ADC6-958DF649073B}"/>
              </a:ext>
            </a:extLst>
          </p:cNvPr>
          <p:cNvGrpSpPr/>
          <p:nvPr/>
        </p:nvGrpSpPr>
        <p:grpSpPr>
          <a:xfrm>
            <a:off x="482131" y="3461826"/>
            <a:ext cx="986470" cy="763530"/>
            <a:chOff x="649471" y="2057401"/>
            <a:chExt cx="1353897" cy="1047919"/>
          </a:xfrm>
          <a:solidFill>
            <a:srgbClr val="156082"/>
          </a:solidFill>
        </p:grpSpPr>
        <p:sp>
          <p:nvSpPr>
            <p:cNvPr id="9" name="Cylinder 8">
              <a:extLst>
                <a:ext uri="{FF2B5EF4-FFF2-40B4-BE49-F238E27FC236}">
                  <a16:creationId xmlns:a16="http://schemas.microsoft.com/office/drawing/2014/main" id="{6DDC79DF-CCD1-3E8D-A523-5C76A4364104}"/>
                </a:ext>
              </a:extLst>
            </p:cNvPr>
            <p:cNvSpPr/>
            <p:nvPr/>
          </p:nvSpPr>
          <p:spPr>
            <a:xfrm>
              <a:off x="649471" y="2057401"/>
              <a:ext cx="1018077" cy="833479"/>
            </a:xfrm>
            <a:prstGeom prst="can">
              <a:avLst>
                <a:gd name="adj" fmla="val 16262"/>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Business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Systems</a:t>
              </a:r>
            </a:p>
          </p:txBody>
        </p:sp>
        <p:sp>
          <p:nvSpPr>
            <p:cNvPr id="10" name="Cylinder 9">
              <a:extLst>
                <a:ext uri="{FF2B5EF4-FFF2-40B4-BE49-F238E27FC236}">
                  <a16:creationId xmlns:a16="http://schemas.microsoft.com/office/drawing/2014/main" id="{E5A65D2E-B957-5404-8198-1ED25BFC3BA8}"/>
                </a:ext>
              </a:extLst>
            </p:cNvPr>
            <p:cNvSpPr/>
            <p:nvPr/>
          </p:nvSpPr>
          <p:spPr>
            <a:xfrm>
              <a:off x="761411" y="2128881"/>
              <a:ext cx="1018077" cy="833479"/>
            </a:xfrm>
            <a:prstGeom prst="can">
              <a:avLst>
                <a:gd name="adj" fmla="val 16262"/>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Business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Systems</a:t>
              </a:r>
            </a:p>
          </p:txBody>
        </p:sp>
        <p:sp>
          <p:nvSpPr>
            <p:cNvPr id="12" name="Cylinder 11">
              <a:extLst>
                <a:ext uri="{FF2B5EF4-FFF2-40B4-BE49-F238E27FC236}">
                  <a16:creationId xmlns:a16="http://schemas.microsoft.com/office/drawing/2014/main" id="{A72DF3D7-048F-866A-D539-E41141236B32}"/>
                </a:ext>
              </a:extLst>
            </p:cNvPr>
            <p:cNvSpPr/>
            <p:nvPr/>
          </p:nvSpPr>
          <p:spPr>
            <a:xfrm>
              <a:off x="873351" y="2200361"/>
              <a:ext cx="1018077" cy="833479"/>
            </a:xfrm>
            <a:prstGeom prst="can">
              <a:avLst>
                <a:gd name="adj" fmla="val 16262"/>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Business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Systems</a:t>
              </a:r>
            </a:p>
          </p:txBody>
        </p:sp>
        <p:sp>
          <p:nvSpPr>
            <p:cNvPr id="13" name="Cylinder 12">
              <a:extLst>
                <a:ext uri="{FF2B5EF4-FFF2-40B4-BE49-F238E27FC236}">
                  <a16:creationId xmlns:a16="http://schemas.microsoft.com/office/drawing/2014/main" id="{E2BD62C7-4C1F-2658-B6B1-74837997E80B}"/>
                </a:ext>
              </a:extLst>
            </p:cNvPr>
            <p:cNvSpPr/>
            <p:nvPr/>
          </p:nvSpPr>
          <p:spPr>
            <a:xfrm>
              <a:off x="985291" y="2271841"/>
              <a:ext cx="1018077" cy="833479"/>
            </a:xfrm>
            <a:prstGeom prst="can">
              <a:avLst>
                <a:gd name="adj" fmla="val 16262"/>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Business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Systems</a:t>
              </a:r>
            </a:p>
          </p:txBody>
        </p:sp>
      </p:grpSp>
      <p:sp>
        <p:nvSpPr>
          <p:cNvPr id="14" name="Rectangle: Rounded Corners 13">
            <a:extLst>
              <a:ext uri="{FF2B5EF4-FFF2-40B4-BE49-F238E27FC236}">
                <a16:creationId xmlns:a16="http://schemas.microsoft.com/office/drawing/2014/main" id="{F8D37B83-EFBE-5CA0-5886-38BAE597E060}"/>
              </a:ext>
            </a:extLst>
          </p:cNvPr>
          <p:cNvSpPr/>
          <p:nvPr/>
        </p:nvSpPr>
        <p:spPr>
          <a:xfrm>
            <a:off x="1874675" y="4787230"/>
            <a:ext cx="5626184" cy="1457096"/>
          </a:xfrm>
          <a:prstGeom prst="roundRect">
            <a:avLst>
              <a:gd name="adj" fmla="val 8242"/>
            </a:avLst>
          </a:prstGeom>
          <a:noFill/>
          <a:ln>
            <a:solidFill>
              <a:srgbClr val="75BA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Graphik Light"/>
              <a:ea typeface="+mn-ea"/>
              <a:cs typeface="+mn-cs"/>
            </a:endParaRPr>
          </a:p>
        </p:txBody>
      </p:sp>
      <p:sp>
        <p:nvSpPr>
          <p:cNvPr id="15" name="Rectangle: Rounded Corners 14">
            <a:extLst>
              <a:ext uri="{FF2B5EF4-FFF2-40B4-BE49-F238E27FC236}">
                <a16:creationId xmlns:a16="http://schemas.microsoft.com/office/drawing/2014/main" id="{C4FF90AC-AE61-85D5-F614-9BC5C78DB2DC}"/>
              </a:ext>
            </a:extLst>
          </p:cNvPr>
          <p:cNvSpPr/>
          <p:nvPr/>
        </p:nvSpPr>
        <p:spPr>
          <a:xfrm>
            <a:off x="3980920" y="6109772"/>
            <a:ext cx="1891038" cy="241026"/>
          </a:xfrm>
          <a:prstGeom prst="roundRect">
            <a:avLst>
              <a:gd name="adj" fmla="val 8242"/>
            </a:avLst>
          </a:prstGeom>
          <a:solidFill>
            <a:schemeClr val="bg1"/>
          </a:solidFill>
          <a:ln>
            <a:solidFill>
              <a:srgbClr val="75BA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Graphik Light"/>
                <a:ea typeface="+mn-ea"/>
                <a:cs typeface="+mn-cs"/>
              </a:rPr>
              <a:t>NVIDIA Elastic NIM Service</a:t>
            </a:r>
          </a:p>
        </p:txBody>
      </p:sp>
      <p:sp>
        <p:nvSpPr>
          <p:cNvPr id="16" name="Rectangle: Rounded Corners 15">
            <a:extLst>
              <a:ext uri="{FF2B5EF4-FFF2-40B4-BE49-F238E27FC236}">
                <a16:creationId xmlns:a16="http://schemas.microsoft.com/office/drawing/2014/main" id="{2DAA2C67-464D-8D33-4551-2CEA2B6AA1BE}"/>
              </a:ext>
            </a:extLst>
          </p:cNvPr>
          <p:cNvSpPr/>
          <p:nvPr/>
        </p:nvSpPr>
        <p:spPr>
          <a:xfrm>
            <a:off x="2037797" y="4960736"/>
            <a:ext cx="5281901" cy="1104763"/>
          </a:xfrm>
          <a:prstGeom prst="roundRect">
            <a:avLst>
              <a:gd name="adj" fmla="val 8242"/>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Light"/>
                <a:ea typeface="+mn-ea"/>
                <a:cs typeface="+mn-cs"/>
              </a:rPr>
              <a:t>Content Processing NIMs</a:t>
            </a:r>
          </a:p>
        </p:txBody>
      </p:sp>
      <p:pic>
        <p:nvPicPr>
          <p:cNvPr id="17" name="Picture 2" descr="NIM for Developers | NVIDIA Developer">
            <a:extLst>
              <a:ext uri="{FF2B5EF4-FFF2-40B4-BE49-F238E27FC236}">
                <a16:creationId xmlns:a16="http://schemas.microsoft.com/office/drawing/2014/main" id="{3011A688-F25C-760B-9DF5-EDD32C1A9B1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23606" y="5149900"/>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a:extLst>
              <a:ext uri="{FF2B5EF4-FFF2-40B4-BE49-F238E27FC236}">
                <a16:creationId xmlns:a16="http://schemas.microsoft.com/office/drawing/2014/main" id="{03D4186F-2FD9-5053-5F26-81343C7AEA4D}"/>
              </a:ext>
            </a:extLst>
          </p:cNvPr>
          <p:cNvSpPr txBox="1"/>
          <p:nvPr/>
        </p:nvSpPr>
        <p:spPr>
          <a:xfrm>
            <a:off x="2891050" y="5503115"/>
            <a:ext cx="644461" cy="5098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YOLOX</a:t>
            </a:r>
            <a:b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b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Page Elements</a:t>
            </a:r>
          </a:p>
        </p:txBody>
      </p:sp>
      <p:pic>
        <p:nvPicPr>
          <p:cNvPr id="19" name="Picture 2" descr="NIM for Developers | NVIDIA Developer">
            <a:extLst>
              <a:ext uri="{FF2B5EF4-FFF2-40B4-BE49-F238E27FC236}">
                <a16:creationId xmlns:a16="http://schemas.microsoft.com/office/drawing/2014/main" id="{DD01F8D0-09E3-F3D3-598C-0F120E9CD89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36855" y="5149900"/>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a:extLst>
              <a:ext uri="{FF2B5EF4-FFF2-40B4-BE49-F238E27FC236}">
                <a16:creationId xmlns:a16="http://schemas.microsoft.com/office/drawing/2014/main" id="{B5C7F661-B1A1-7DDF-E7A0-5556A7A9373D}"/>
              </a:ext>
            </a:extLst>
          </p:cNvPr>
          <p:cNvSpPr txBox="1"/>
          <p:nvPr/>
        </p:nvSpPr>
        <p:spPr>
          <a:xfrm>
            <a:off x="3504299" y="5503115"/>
            <a:ext cx="644461" cy="5098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err="1">
                <a:ln>
                  <a:noFill/>
                </a:ln>
                <a:solidFill>
                  <a:srgbClr val="000000"/>
                </a:solidFill>
                <a:effectLst/>
                <a:uLnTx/>
                <a:uFillTx/>
                <a:latin typeface="Graphik" panose="020B0503030202060203" pitchFamily="34" charset="0"/>
                <a:ea typeface="+mn-ea"/>
                <a:cs typeface="+mn-cs"/>
              </a:rPr>
              <a:t>DePlot</a:t>
            </a:r>
            <a:endPar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endParaRPr>
          </a:p>
        </p:txBody>
      </p:sp>
      <p:pic>
        <p:nvPicPr>
          <p:cNvPr id="21" name="Picture 2" descr="NIM for Developers | NVIDIA Developer">
            <a:extLst>
              <a:ext uri="{FF2B5EF4-FFF2-40B4-BE49-F238E27FC236}">
                <a16:creationId xmlns:a16="http://schemas.microsoft.com/office/drawing/2014/main" id="{6DA5EF84-9367-9172-57E0-B1DB763505A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50105" y="5149900"/>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00D2FE77-1991-E6B7-23B7-7A725D7E89CE}"/>
              </a:ext>
            </a:extLst>
          </p:cNvPr>
          <p:cNvSpPr txBox="1"/>
          <p:nvPr/>
        </p:nvSpPr>
        <p:spPr>
          <a:xfrm>
            <a:off x="4117548" y="5503115"/>
            <a:ext cx="644461" cy="5098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Chart Detector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(“cached”)</a:t>
            </a:r>
          </a:p>
        </p:txBody>
      </p:sp>
      <p:pic>
        <p:nvPicPr>
          <p:cNvPr id="23" name="Picture 2" descr="NIM for Developers | NVIDIA Developer">
            <a:extLst>
              <a:ext uri="{FF2B5EF4-FFF2-40B4-BE49-F238E27FC236}">
                <a16:creationId xmlns:a16="http://schemas.microsoft.com/office/drawing/2014/main" id="{6529284F-23A9-E55E-98F5-3F964B94739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11905" y="5149900"/>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a:extLst>
              <a:ext uri="{FF2B5EF4-FFF2-40B4-BE49-F238E27FC236}">
                <a16:creationId xmlns:a16="http://schemas.microsoft.com/office/drawing/2014/main" id="{2C6D6BA4-8D31-D467-3771-D55A1D65F847}"/>
              </a:ext>
            </a:extLst>
          </p:cNvPr>
          <p:cNvSpPr txBox="1"/>
          <p:nvPr/>
        </p:nvSpPr>
        <p:spPr>
          <a:xfrm>
            <a:off x="4779349" y="5503115"/>
            <a:ext cx="644461" cy="5098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Image To Text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(“Neva”)</a:t>
            </a:r>
          </a:p>
        </p:txBody>
      </p:sp>
      <p:sp>
        <p:nvSpPr>
          <p:cNvPr id="25" name="Rectangle: Rounded Corners 24">
            <a:extLst>
              <a:ext uri="{FF2B5EF4-FFF2-40B4-BE49-F238E27FC236}">
                <a16:creationId xmlns:a16="http://schemas.microsoft.com/office/drawing/2014/main" id="{4BDDF6BC-28E0-528C-305C-0A75A60522D9}"/>
              </a:ext>
            </a:extLst>
          </p:cNvPr>
          <p:cNvSpPr/>
          <p:nvPr/>
        </p:nvSpPr>
        <p:spPr>
          <a:xfrm>
            <a:off x="1913437" y="3461826"/>
            <a:ext cx="786988" cy="795777"/>
          </a:xfrm>
          <a:prstGeom prst="roundRect">
            <a:avLst>
              <a:gd name="adj" fmla="val 8242"/>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Connectors</a:t>
            </a:r>
          </a:p>
        </p:txBody>
      </p:sp>
      <p:sp>
        <p:nvSpPr>
          <p:cNvPr id="26" name="Rectangle: Rounded Corners 25">
            <a:extLst>
              <a:ext uri="{FF2B5EF4-FFF2-40B4-BE49-F238E27FC236}">
                <a16:creationId xmlns:a16="http://schemas.microsoft.com/office/drawing/2014/main" id="{FC3F3A0B-FC28-3C80-9D5B-1D8E0AD6FCB7}"/>
              </a:ext>
            </a:extLst>
          </p:cNvPr>
          <p:cNvSpPr/>
          <p:nvPr/>
        </p:nvSpPr>
        <p:spPr>
          <a:xfrm>
            <a:off x="1777001" y="3228279"/>
            <a:ext cx="5746922" cy="1189963"/>
          </a:xfrm>
          <a:prstGeom prst="roundRect">
            <a:avLst>
              <a:gd name="adj" fmla="val 8242"/>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Graphik Light"/>
              <a:ea typeface="+mn-ea"/>
              <a:cs typeface="+mn-cs"/>
            </a:endParaRPr>
          </a:p>
        </p:txBody>
      </p:sp>
      <p:sp>
        <p:nvSpPr>
          <p:cNvPr id="27" name="Rectangle: Rounded Corners 26">
            <a:extLst>
              <a:ext uri="{FF2B5EF4-FFF2-40B4-BE49-F238E27FC236}">
                <a16:creationId xmlns:a16="http://schemas.microsoft.com/office/drawing/2014/main" id="{3B6FC9E7-3928-B440-654A-55B0E20A06D7}"/>
              </a:ext>
            </a:extLst>
          </p:cNvPr>
          <p:cNvSpPr/>
          <p:nvPr/>
        </p:nvSpPr>
        <p:spPr>
          <a:xfrm>
            <a:off x="1991961" y="3096814"/>
            <a:ext cx="1348260" cy="241026"/>
          </a:xfrm>
          <a:prstGeom prst="roundRect">
            <a:avLst>
              <a:gd name="adj" fmla="val 8242"/>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Graphik Light"/>
                <a:ea typeface="+mn-ea"/>
                <a:cs typeface="+mn-cs"/>
              </a:rPr>
              <a:t>Connector Agent SDK </a:t>
            </a:r>
          </a:p>
        </p:txBody>
      </p:sp>
      <p:grpSp>
        <p:nvGrpSpPr>
          <p:cNvPr id="28" name="Group 27">
            <a:extLst>
              <a:ext uri="{FF2B5EF4-FFF2-40B4-BE49-F238E27FC236}">
                <a16:creationId xmlns:a16="http://schemas.microsoft.com/office/drawing/2014/main" id="{AC235E3D-CEED-5F59-D785-84671A26FEA7}"/>
              </a:ext>
            </a:extLst>
          </p:cNvPr>
          <p:cNvGrpSpPr>
            <a:grpSpLocks noChangeAspect="1"/>
          </p:cNvGrpSpPr>
          <p:nvPr/>
        </p:nvGrpSpPr>
        <p:grpSpPr>
          <a:xfrm>
            <a:off x="2097540" y="3730678"/>
            <a:ext cx="483103" cy="404247"/>
            <a:chOff x="2723785" y="3618301"/>
            <a:chExt cx="497741" cy="416496"/>
          </a:xfrm>
        </p:grpSpPr>
        <p:grpSp>
          <p:nvGrpSpPr>
            <p:cNvPr id="29" name="Group 28">
              <a:extLst>
                <a:ext uri="{FF2B5EF4-FFF2-40B4-BE49-F238E27FC236}">
                  <a16:creationId xmlns:a16="http://schemas.microsoft.com/office/drawing/2014/main" id="{7C955146-A086-1313-F027-4876249B051B}"/>
                </a:ext>
              </a:extLst>
            </p:cNvPr>
            <p:cNvGrpSpPr/>
            <p:nvPr/>
          </p:nvGrpSpPr>
          <p:grpSpPr>
            <a:xfrm>
              <a:off x="2723785" y="3618301"/>
              <a:ext cx="364975" cy="339828"/>
              <a:chOff x="2718384" y="2415193"/>
              <a:chExt cx="526468" cy="490192"/>
            </a:xfrm>
          </p:grpSpPr>
          <p:sp>
            <p:nvSpPr>
              <p:cNvPr id="62" name="Rectangle: Rounded Corners 61">
                <a:extLst>
                  <a:ext uri="{FF2B5EF4-FFF2-40B4-BE49-F238E27FC236}">
                    <a16:creationId xmlns:a16="http://schemas.microsoft.com/office/drawing/2014/main" id="{33D431CD-ADB3-3B4B-3232-4C6C56957790}"/>
                  </a:ext>
                </a:extLst>
              </p:cNvPr>
              <p:cNvSpPr>
                <a:spLocks noChangeAspect="1"/>
              </p:cNvSpPr>
              <p:nvPr/>
            </p:nvSpPr>
            <p:spPr>
              <a:xfrm>
                <a:off x="2718384" y="2415193"/>
                <a:ext cx="526468" cy="490192"/>
              </a:xfrm>
              <a:prstGeom prst="roundRect">
                <a:avLst/>
              </a:prstGeom>
              <a:solidFill>
                <a:schemeClr val="bg1"/>
              </a:solidFill>
              <a:ln>
                <a:solidFill>
                  <a:srgbClr val="B7E0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Graphik Light"/>
                  <a:ea typeface="+mn-ea"/>
                  <a:cs typeface="+mn-cs"/>
                </a:endParaRPr>
              </a:p>
            </p:txBody>
          </p:sp>
          <p:grpSp>
            <p:nvGrpSpPr>
              <p:cNvPr id="63" name="Group 93">
                <a:extLst>
                  <a:ext uri="{FF2B5EF4-FFF2-40B4-BE49-F238E27FC236}">
                    <a16:creationId xmlns:a16="http://schemas.microsoft.com/office/drawing/2014/main" id="{9AC00A56-268E-8199-F2EB-F8FF662F7753}"/>
                  </a:ext>
                </a:extLst>
              </p:cNvPr>
              <p:cNvGrpSpPr>
                <a:grpSpLocks noChangeAspect="1"/>
              </p:cNvGrpSpPr>
              <p:nvPr/>
            </p:nvGrpSpPr>
            <p:grpSpPr bwMode="auto">
              <a:xfrm>
                <a:off x="2842799" y="2504310"/>
                <a:ext cx="270714" cy="307631"/>
                <a:chOff x="1395" y="1719"/>
                <a:chExt cx="374" cy="425"/>
              </a:xfrm>
              <a:solidFill>
                <a:srgbClr val="000000"/>
              </a:solidFill>
            </p:grpSpPr>
            <p:sp>
              <p:nvSpPr>
                <p:cNvPr id="64" name="Freeform 94">
                  <a:extLst>
                    <a:ext uri="{FF2B5EF4-FFF2-40B4-BE49-F238E27FC236}">
                      <a16:creationId xmlns:a16="http://schemas.microsoft.com/office/drawing/2014/main" id="{0BFF456D-277B-7B66-DF0D-8AFE08E3B23C}"/>
                    </a:ext>
                  </a:extLst>
                </p:cNvPr>
                <p:cNvSpPr>
                  <a:spLocks/>
                </p:cNvSpPr>
                <p:nvPr/>
              </p:nvSpPr>
              <p:spPr bwMode="auto">
                <a:xfrm>
                  <a:off x="1490" y="1731"/>
                  <a:ext cx="266" cy="267"/>
                </a:xfrm>
                <a:custGeom>
                  <a:avLst/>
                  <a:gdLst>
                    <a:gd name="T0" fmla="*/ 82 w 180"/>
                    <a:gd name="T1" fmla="*/ 180 h 180"/>
                    <a:gd name="T2" fmla="*/ 25 w 180"/>
                    <a:gd name="T3" fmla="*/ 155 h 180"/>
                    <a:gd name="T4" fmla="*/ 1 w 180"/>
                    <a:gd name="T5" fmla="*/ 102 h 180"/>
                    <a:gd name="T6" fmla="*/ 21 w 180"/>
                    <a:gd name="T7" fmla="*/ 49 h 180"/>
                    <a:gd name="T8" fmla="*/ 68 w 180"/>
                    <a:gd name="T9" fmla="*/ 3 h 180"/>
                    <a:gd name="T10" fmla="*/ 76 w 180"/>
                    <a:gd name="T11" fmla="*/ 3 h 180"/>
                    <a:gd name="T12" fmla="*/ 76 w 180"/>
                    <a:gd name="T13" fmla="*/ 11 h 180"/>
                    <a:gd name="T14" fmla="*/ 29 w 180"/>
                    <a:gd name="T15" fmla="*/ 58 h 180"/>
                    <a:gd name="T16" fmla="*/ 13 w 180"/>
                    <a:gd name="T17" fmla="*/ 101 h 180"/>
                    <a:gd name="T18" fmla="*/ 34 w 180"/>
                    <a:gd name="T19" fmla="*/ 147 h 180"/>
                    <a:gd name="T20" fmla="*/ 123 w 180"/>
                    <a:gd name="T21" fmla="*/ 151 h 180"/>
                    <a:gd name="T22" fmla="*/ 169 w 180"/>
                    <a:gd name="T23" fmla="*/ 105 h 180"/>
                    <a:gd name="T24" fmla="*/ 178 w 180"/>
                    <a:gd name="T25" fmla="*/ 105 h 180"/>
                    <a:gd name="T26" fmla="*/ 178 w 180"/>
                    <a:gd name="T27" fmla="*/ 113 h 180"/>
                    <a:gd name="T28" fmla="*/ 131 w 180"/>
                    <a:gd name="T29" fmla="*/ 160 h 180"/>
                    <a:gd name="T30" fmla="*/ 82 w 180"/>
                    <a:gd name="T31"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180">
                      <a:moveTo>
                        <a:pt x="82" y="180"/>
                      </a:moveTo>
                      <a:cubicBezTo>
                        <a:pt x="62" y="180"/>
                        <a:pt x="41" y="171"/>
                        <a:pt x="25" y="155"/>
                      </a:cubicBezTo>
                      <a:cubicBezTo>
                        <a:pt x="11" y="141"/>
                        <a:pt x="2" y="122"/>
                        <a:pt x="1" y="102"/>
                      </a:cubicBezTo>
                      <a:cubicBezTo>
                        <a:pt x="0" y="82"/>
                        <a:pt x="7" y="63"/>
                        <a:pt x="21" y="49"/>
                      </a:cubicBezTo>
                      <a:cubicBezTo>
                        <a:pt x="68" y="3"/>
                        <a:pt x="68" y="3"/>
                        <a:pt x="68" y="3"/>
                      </a:cubicBezTo>
                      <a:cubicBezTo>
                        <a:pt x="70" y="0"/>
                        <a:pt x="74" y="0"/>
                        <a:pt x="76" y="3"/>
                      </a:cubicBezTo>
                      <a:cubicBezTo>
                        <a:pt x="78" y="5"/>
                        <a:pt x="78" y="9"/>
                        <a:pt x="76" y="11"/>
                      </a:cubicBezTo>
                      <a:cubicBezTo>
                        <a:pt x="29" y="58"/>
                        <a:pt x="29" y="58"/>
                        <a:pt x="29" y="58"/>
                      </a:cubicBezTo>
                      <a:cubicBezTo>
                        <a:pt x="18" y="69"/>
                        <a:pt x="12" y="84"/>
                        <a:pt x="13" y="101"/>
                      </a:cubicBezTo>
                      <a:cubicBezTo>
                        <a:pt x="14" y="118"/>
                        <a:pt x="21" y="134"/>
                        <a:pt x="34" y="147"/>
                      </a:cubicBezTo>
                      <a:cubicBezTo>
                        <a:pt x="59" y="173"/>
                        <a:pt x="99" y="175"/>
                        <a:pt x="123" y="151"/>
                      </a:cubicBezTo>
                      <a:cubicBezTo>
                        <a:pt x="169" y="105"/>
                        <a:pt x="169" y="105"/>
                        <a:pt x="169" y="105"/>
                      </a:cubicBezTo>
                      <a:cubicBezTo>
                        <a:pt x="172" y="102"/>
                        <a:pt x="176" y="102"/>
                        <a:pt x="178" y="105"/>
                      </a:cubicBezTo>
                      <a:cubicBezTo>
                        <a:pt x="180" y="107"/>
                        <a:pt x="180" y="111"/>
                        <a:pt x="178" y="113"/>
                      </a:cubicBezTo>
                      <a:cubicBezTo>
                        <a:pt x="131" y="160"/>
                        <a:pt x="131" y="160"/>
                        <a:pt x="131" y="160"/>
                      </a:cubicBezTo>
                      <a:cubicBezTo>
                        <a:pt x="118" y="173"/>
                        <a:pt x="100" y="180"/>
                        <a:pt x="82" y="180"/>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5" name="Freeform 95">
                  <a:extLst>
                    <a:ext uri="{FF2B5EF4-FFF2-40B4-BE49-F238E27FC236}">
                      <a16:creationId xmlns:a16="http://schemas.microsoft.com/office/drawing/2014/main" id="{E3058126-7203-CECD-E569-421A5B63D1DE}"/>
                    </a:ext>
                  </a:extLst>
                </p:cNvPr>
                <p:cNvSpPr>
                  <a:spLocks/>
                </p:cNvSpPr>
                <p:nvPr/>
              </p:nvSpPr>
              <p:spPr bwMode="auto">
                <a:xfrm>
                  <a:off x="1586" y="1731"/>
                  <a:ext cx="170" cy="170"/>
                </a:xfrm>
                <a:custGeom>
                  <a:avLst/>
                  <a:gdLst>
                    <a:gd name="T0" fmla="*/ 109 w 115"/>
                    <a:gd name="T1" fmla="*/ 115 h 115"/>
                    <a:gd name="T2" fmla="*/ 104 w 115"/>
                    <a:gd name="T3" fmla="*/ 113 h 115"/>
                    <a:gd name="T4" fmla="*/ 3 w 115"/>
                    <a:gd name="T5" fmla="*/ 11 h 115"/>
                    <a:gd name="T6" fmla="*/ 3 w 115"/>
                    <a:gd name="T7" fmla="*/ 3 h 115"/>
                    <a:gd name="T8" fmla="*/ 11 w 115"/>
                    <a:gd name="T9" fmla="*/ 3 h 115"/>
                    <a:gd name="T10" fmla="*/ 113 w 115"/>
                    <a:gd name="T11" fmla="*/ 105 h 115"/>
                    <a:gd name="T12" fmla="*/ 113 w 115"/>
                    <a:gd name="T13" fmla="*/ 113 h 115"/>
                    <a:gd name="T14" fmla="*/ 109 w 115"/>
                    <a:gd name="T15" fmla="*/ 115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15">
                      <a:moveTo>
                        <a:pt x="109" y="115"/>
                      </a:moveTo>
                      <a:cubicBezTo>
                        <a:pt x="107" y="115"/>
                        <a:pt x="106" y="114"/>
                        <a:pt x="104" y="113"/>
                      </a:cubicBezTo>
                      <a:cubicBezTo>
                        <a:pt x="3" y="11"/>
                        <a:pt x="3" y="11"/>
                        <a:pt x="3" y="11"/>
                      </a:cubicBezTo>
                      <a:cubicBezTo>
                        <a:pt x="0" y="9"/>
                        <a:pt x="0" y="5"/>
                        <a:pt x="3" y="3"/>
                      </a:cubicBezTo>
                      <a:cubicBezTo>
                        <a:pt x="5" y="0"/>
                        <a:pt x="9" y="0"/>
                        <a:pt x="11" y="3"/>
                      </a:cubicBezTo>
                      <a:cubicBezTo>
                        <a:pt x="113" y="105"/>
                        <a:pt x="113" y="105"/>
                        <a:pt x="113" y="105"/>
                      </a:cubicBezTo>
                      <a:cubicBezTo>
                        <a:pt x="115" y="107"/>
                        <a:pt x="115" y="111"/>
                        <a:pt x="113" y="113"/>
                      </a:cubicBezTo>
                      <a:cubicBezTo>
                        <a:pt x="112" y="114"/>
                        <a:pt x="110" y="115"/>
                        <a:pt x="109" y="115"/>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6" name="Freeform 96">
                  <a:extLst>
                    <a:ext uri="{FF2B5EF4-FFF2-40B4-BE49-F238E27FC236}">
                      <a16:creationId xmlns:a16="http://schemas.microsoft.com/office/drawing/2014/main" id="{D89DADEA-DC62-F6C4-E2D7-75D4C487C8E8}"/>
                    </a:ext>
                  </a:extLst>
                </p:cNvPr>
                <p:cNvSpPr>
                  <a:spLocks/>
                </p:cNvSpPr>
                <p:nvPr/>
              </p:nvSpPr>
              <p:spPr bwMode="auto">
                <a:xfrm>
                  <a:off x="1624" y="1719"/>
                  <a:ext cx="70" cy="68"/>
                </a:xfrm>
                <a:custGeom>
                  <a:avLst/>
                  <a:gdLst>
                    <a:gd name="T0" fmla="*/ 6 w 47"/>
                    <a:gd name="T1" fmla="*/ 46 h 46"/>
                    <a:gd name="T2" fmla="*/ 2 w 47"/>
                    <a:gd name="T3" fmla="*/ 45 h 46"/>
                    <a:gd name="T4" fmla="*/ 2 w 47"/>
                    <a:gd name="T5" fmla="*/ 36 h 46"/>
                    <a:gd name="T6" fmla="*/ 36 w 47"/>
                    <a:gd name="T7" fmla="*/ 2 h 46"/>
                    <a:gd name="T8" fmla="*/ 45 w 47"/>
                    <a:gd name="T9" fmla="*/ 2 h 46"/>
                    <a:gd name="T10" fmla="*/ 45 w 47"/>
                    <a:gd name="T11" fmla="*/ 11 h 46"/>
                    <a:gd name="T12" fmla="*/ 11 w 47"/>
                    <a:gd name="T13" fmla="*/ 45 h 46"/>
                    <a:gd name="T14" fmla="*/ 6 w 47"/>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6">
                      <a:moveTo>
                        <a:pt x="6" y="46"/>
                      </a:moveTo>
                      <a:cubicBezTo>
                        <a:pt x="5" y="46"/>
                        <a:pt x="3" y="46"/>
                        <a:pt x="2" y="45"/>
                      </a:cubicBezTo>
                      <a:cubicBezTo>
                        <a:pt x="0" y="42"/>
                        <a:pt x="0" y="39"/>
                        <a:pt x="2" y="36"/>
                      </a:cubicBezTo>
                      <a:cubicBezTo>
                        <a:pt x="36" y="2"/>
                        <a:pt x="36" y="2"/>
                        <a:pt x="36" y="2"/>
                      </a:cubicBezTo>
                      <a:cubicBezTo>
                        <a:pt x="38" y="0"/>
                        <a:pt x="42" y="0"/>
                        <a:pt x="45" y="2"/>
                      </a:cubicBezTo>
                      <a:cubicBezTo>
                        <a:pt x="47" y="5"/>
                        <a:pt x="47" y="8"/>
                        <a:pt x="45" y="11"/>
                      </a:cubicBezTo>
                      <a:cubicBezTo>
                        <a:pt x="11" y="45"/>
                        <a:pt x="11" y="45"/>
                        <a:pt x="11" y="45"/>
                      </a:cubicBezTo>
                      <a:cubicBezTo>
                        <a:pt x="9" y="46"/>
                        <a:pt x="8" y="46"/>
                        <a:pt x="6" y="46"/>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7" name="Freeform 97">
                  <a:extLst>
                    <a:ext uri="{FF2B5EF4-FFF2-40B4-BE49-F238E27FC236}">
                      <a16:creationId xmlns:a16="http://schemas.microsoft.com/office/drawing/2014/main" id="{F74EECE4-0D55-7954-B9E4-D9B4F573A866}"/>
                    </a:ext>
                  </a:extLst>
                </p:cNvPr>
                <p:cNvSpPr>
                  <a:spLocks/>
                </p:cNvSpPr>
                <p:nvPr/>
              </p:nvSpPr>
              <p:spPr bwMode="auto">
                <a:xfrm>
                  <a:off x="1700" y="1795"/>
                  <a:ext cx="69" cy="68"/>
                </a:xfrm>
                <a:custGeom>
                  <a:avLst/>
                  <a:gdLst>
                    <a:gd name="T0" fmla="*/ 6 w 47"/>
                    <a:gd name="T1" fmla="*/ 46 h 46"/>
                    <a:gd name="T2" fmla="*/ 2 w 47"/>
                    <a:gd name="T3" fmla="*/ 45 h 46"/>
                    <a:gd name="T4" fmla="*/ 2 w 47"/>
                    <a:gd name="T5" fmla="*/ 36 h 46"/>
                    <a:gd name="T6" fmla="*/ 36 w 47"/>
                    <a:gd name="T7" fmla="*/ 2 h 46"/>
                    <a:gd name="T8" fmla="*/ 44 w 47"/>
                    <a:gd name="T9" fmla="*/ 2 h 46"/>
                    <a:gd name="T10" fmla="*/ 44 w 47"/>
                    <a:gd name="T11" fmla="*/ 11 h 46"/>
                    <a:gd name="T12" fmla="*/ 11 w 47"/>
                    <a:gd name="T13" fmla="*/ 45 h 46"/>
                    <a:gd name="T14" fmla="*/ 6 w 47"/>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6">
                      <a:moveTo>
                        <a:pt x="6" y="46"/>
                      </a:moveTo>
                      <a:cubicBezTo>
                        <a:pt x="5" y="46"/>
                        <a:pt x="3" y="46"/>
                        <a:pt x="2" y="45"/>
                      </a:cubicBezTo>
                      <a:cubicBezTo>
                        <a:pt x="0" y="42"/>
                        <a:pt x="0" y="38"/>
                        <a:pt x="2" y="36"/>
                      </a:cubicBezTo>
                      <a:cubicBezTo>
                        <a:pt x="36" y="2"/>
                        <a:pt x="36" y="2"/>
                        <a:pt x="36" y="2"/>
                      </a:cubicBezTo>
                      <a:cubicBezTo>
                        <a:pt x="38" y="0"/>
                        <a:pt x="42" y="0"/>
                        <a:pt x="44" y="2"/>
                      </a:cubicBezTo>
                      <a:cubicBezTo>
                        <a:pt x="47" y="4"/>
                        <a:pt x="47" y="8"/>
                        <a:pt x="44" y="11"/>
                      </a:cubicBezTo>
                      <a:cubicBezTo>
                        <a:pt x="11" y="45"/>
                        <a:pt x="11" y="45"/>
                        <a:pt x="11" y="45"/>
                      </a:cubicBezTo>
                      <a:cubicBezTo>
                        <a:pt x="9" y="46"/>
                        <a:pt x="8" y="46"/>
                        <a:pt x="6" y="46"/>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8" name="Freeform 98">
                  <a:extLst>
                    <a:ext uri="{FF2B5EF4-FFF2-40B4-BE49-F238E27FC236}">
                      <a16:creationId xmlns:a16="http://schemas.microsoft.com/office/drawing/2014/main" id="{AE20427B-6450-D75A-F512-462C742BB06A}"/>
                    </a:ext>
                  </a:extLst>
                </p:cNvPr>
                <p:cNvSpPr>
                  <a:spLocks/>
                </p:cNvSpPr>
                <p:nvPr/>
              </p:nvSpPr>
              <p:spPr bwMode="auto">
                <a:xfrm>
                  <a:off x="1586" y="1781"/>
                  <a:ext cx="120" cy="120"/>
                </a:xfrm>
                <a:custGeom>
                  <a:avLst/>
                  <a:gdLst>
                    <a:gd name="T0" fmla="*/ 75 w 81"/>
                    <a:gd name="T1" fmla="*/ 81 h 81"/>
                    <a:gd name="T2" fmla="*/ 71 w 81"/>
                    <a:gd name="T3" fmla="*/ 79 h 81"/>
                    <a:gd name="T4" fmla="*/ 3 w 81"/>
                    <a:gd name="T5" fmla="*/ 11 h 81"/>
                    <a:gd name="T6" fmla="*/ 3 w 81"/>
                    <a:gd name="T7" fmla="*/ 3 h 81"/>
                    <a:gd name="T8" fmla="*/ 11 w 81"/>
                    <a:gd name="T9" fmla="*/ 3 h 81"/>
                    <a:gd name="T10" fmla="*/ 79 w 81"/>
                    <a:gd name="T11" fmla="*/ 71 h 81"/>
                    <a:gd name="T12" fmla="*/ 79 w 81"/>
                    <a:gd name="T13" fmla="*/ 79 h 81"/>
                    <a:gd name="T14" fmla="*/ 75 w 81"/>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81">
                      <a:moveTo>
                        <a:pt x="75" y="81"/>
                      </a:moveTo>
                      <a:cubicBezTo>
                        <a:pt x="73" y="81"/>
                        <a:pt x="72" y="80"/>
                        <a:pt x="71" y="79"/>
                      </a:cubicBezTo>
                      <a:cubicBezTo>
                        <a:pt x="3" y="11"/>
                        <a:pt x="3" y="11"/>
                        <a:pt x="3" y="11"/>
                      </a:cubicBezTo>
                      <a:cubicBezTo>
                        <a:pt x="0" y="9"/>
                        <a:pt x="0" y="5"/>
                        <a:pt x="3" y="3"/>
                      </a:cubicBezTo>
                      <a:cubicBezTo>
                        <a:pt x="5" y="0"/>
                        <a:pt x="9" y="0"/>
                        <a:pt x="11" y="3"/>
                      </a:cubicBezTo>
                      <a:cubicBezTo>
                        <a:pt x="79" y="71"/>
                        <a:pt x="79" y="71"/>
                        <a:pt x="79" y="71"/>
                      </a:cubicBezTo>
                      <a:cubicBezTo>
                        <a:pt x="81" y="73"/>
                        <a:pt x="81" y="77"/>
                        <a:pt x="79" y="79"/>
                      </a:cubicBezTo>
                      <a:cubicBezTo>
                        <a:pt x="78" y="80"/>
                        <a:pt x="76" y="81"/>
                        <a:pt x="75" y="8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9" name="Freeform 99">
                  <a:extLst>
                    <a:ext uri="{FF2B5EF4-FFF2-40B4-BE49-F238E27FC236}">
                      <a16:creationId xmlns:a16="http://schemas.microsoft.com/office/drawing/2014/main" id="{5123B5BE-EE5D-1516-2415-46205BC789B5}"/>
                    </a:ext>
                  </a:extLst>
                </p:cNvPr>
                <p:cNvSpPr>
                  <a:spLocks noEditPoints="1"/>
                </p:cNvSpPr>
                <p:nvPr/>
              </p:nvSpPr>
              <p:spPr bwMode="auto">
                <a:xfrm>
                  <a:off x="1555" y="1863"/>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0" y="48"/>
                        <a:pt x="0" y="37"/>
                        <a:pt x="0" y="24"/>
                      </a:cubicBezTo>
                      <a:cubicBezTo>
                        <a:pt x="0" y="11"/>
                        <a:pt x="10" y="0"/>
                        <a:pt x="24" y="0"/>
                      </a:cubicBezTo>
                      <a:cubicBezTo>
                        <a:pt x="37" y="0"/>
                        <a:pt x="48" y="11"/>
                        <a:pt x="48" y="24"/>
                      </a:cubicBezTo>
                      <a:cubicBezTo>
                        <a:pt x="48" y="37"/>
                        <a:pt x="37" y="48"/>
                        <a:pt x="24" y="48"/>
                      </a:cubicBezTo>
                      <a:close/>
                      <a:moveTo>
                        <a:pt x="24" y="12"/>
                      </a:moveTo>
                      <a:cubicBezTo>
                        <a:pt x="17" y="12"/>
                        <a:pt x="12" y="17"/>
                        <a:pt x="12" y="24"/>
                      </a:cubicBezTo>
                      <a:cubicBezTo>
                        <a:pt x="12" y="31"/>
                        <a:pt x="17" y="36"/>
                        <a:pt x="24" y="36"/>
                      </a:cubicBezTo>
                      <a:cubicBezTo>
                        <a:pt x="30" y="36"/>
                        <a:pt x="36" y="31"/>
                        <a:pt x="36" y="24"/>
                      </a:cubicBezTo>
                      <a:cubicBezTo>
                        <a:pt x="36" y="17"/>
                        <a:pt x="30" y="12"/>
                        <a:pt x="24" y="12"/>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0" name="Freeform 100">
                  <a:extLst>
                    <a:ext uri="{FF2B5EF4-FFF2-40B4-BE49-F238E27FC236}">
                      <a16:creationId xmlns:a16="http://schemas.microsoft.com/office/drawing/2014/main" id="{4F9A8270-E0E7-9271-0E0B-83F2495EC4C4}"/>
                    </a:ext>
                  </a:extLst>
                </p:cNvPr>
                <p:cNvSpPr>
                  <a:spLocks/>
                </p:cNvSpPr>
                <p:nvPr/>
              </p:nvSpPr>
              <p:spPr bwMode="auto">
                <a:xfrm>
                  <a:off x="1467" y="1924"/>
                  <a:ext cx="97" cy="96"/>
                </a:xfrm>
                <a:custGeom>
                  <a:avLst/>
                  <a:gdLst>
                    <a:gd name="T0" fmla="*/ 32 w 65"/>
                    <a:gd name="T1" fmla="*/ 65 h 65"/>
                    <a:gd name="T2" fmla="*/ 28 w 65"/>
                    <a:gd name="T3" fmla="*/ 64 h 65"/>
                    <a:gd name="T4" fmla="*/ 2 w 65"/>
                    <a:gd name="T5" fmla="*/ 38 h 65"/>
                    <a:gd name="T6" fmla="*/ 2 w 65"/>
                    <a:gd name="T7" fmla="*/ 30 h 65"/>
                    <a:gd name="T8" fmla="*/ 29 w 65"/>
                    <a:gd name="T9" fmla="*/ 3 h 65"/>
                    <a:gd name="T10" fmla="*/ 37 w 65"/>
                    <a:gd name="T11" fmla="*/ 3 h 65"/>
                    <a:gd name="T12" fmla="*/ 37 w 65"/>
                    <a:gd name="T13" fmla="*/ 11 h 65"/>
                    <a:gd name="T14" fmla="*/ 15 w 65"/>
                    <a:gd name="T15" fmla="*/ 34 h 65"/>
                    <a:gd name="T16" fmla="*/ 32 w 65"/>
                    <a:gd name="T17" fmla="*/ 51 h 65"/>
                    <a:gd name="T18" fmla="*/ 54 w 65"/>
                    <a:gd name="T19" fmla="*/ 28 h 65"/>
                    <a:gd name="T20" fmla="*/ 63 w 65"/>
                    <a:gd name="T21" fmla="*/ 28 h 65"/>
                    <a:gd name="T22" fmla="*/ 63 w 65"/>
                    <a:gd name="T23" fmla="*/ 37 h 65"/>
                    <a:gd name="T24" fmla="*/ 36 w 65"/>
                    <a:gd name="T25" fmla="*/ 64 h 65"/>
                    <a:gd name="T26" fmla="*/ 32 w 65"/>
                    <a:gd name="T27"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65">
                      <a:moveTo>
                        <a:pt x="32" y="65"/>
                      </a:moveTo>
                      <a:cubicBezTo>
                        <a:pt x="30" y="65"/>
                        <a:pt x="29" y="65"/>
                        <a:pt x="28" y="64"/>
                      </a:cubicBezTo>
                      <a:cubicBezTo>
                        <a:pt x="2" y="38"/>
                        <a:pt x="2" y="38"/>
                        <a:pt x="2" y="38"/>
                      </a:cubicBezTo>
                      <a:cubicBezTo>
                        <a:pt x="0" y="36"/>
                        <a:pt x="0" y="32"/>
                        <a:pt x="2" y="30"/>
                      </a:cubicBezTo>
                      <a:cubicBezTo>
                        <a:pt x="29" y="3"/>
                        <a:pt x="29" y="3"/>
                        <a:pt x="29" y="3"/>
                      </a:cubicBezTo>
                      <a:cubicBezTo>
                        <a:pt x="31" y="0"/>
                        <a:pt x="35" y="0"/>
                        <a:pt x="37" y="3"/>
                      </a:cubicBezTo>
                      <a:cubicBezTo>
                        <a:pt x="40" y="5"/>
                        <a:pt x="40" y="9"/>
                        <a:pt x="37" y="11"/>
                      </a:cubicBezTo>
                      <a:cubicBezTo>
                        <a:pt x="15" y="34"/>
                        <a:pt x="15" y="34"/>
                        <a:pt x="15" y="34"/>
                      </a:cubicBezTo>
                      <a:cubicBezTo>
                        <a:pt x="32" y="51"/>
                        <a:pt x="32" y="51"/>
                        <a:pt x="32" y="51"/>
                      </a:cubicBezTo>
                      <a:cubicBezTo>
                        <a:pt x="54" y="28"/>
                        <a:pt x="54" y="28"/>
                        <a:pt x="54" y="28"/>
                      </a:cubicBezTo>
                      <a:cubicBezTo>
                        <a:pt x="57" y="26"/>
                        <a:pt x="61" y="26"/>
                        <a:pt x="63" y="28"/>
                      </a:cubicBezTo>
                      <a:cubicBezTo>
                        <a:pt x="65" y="31"/>
                        <a:pt x="65" y="34"/>
                        <a:pt x="63" y="37"/>
                      </a:cubicBezTo>
                      <a:cubicBezTo>
                        <a:pt x="36" y="64"/>
                        <a:pt x="36" y="64"/>
                        <a:pt x="36" y="64"/>
                      </a:cubicBezTo>
                      <a:cubicBezTo>
                        <a:pt x="35" y="65"/>
                        <a:pt x="33" y="65"/>
                        <a:pt x="32" y="65"/>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1" name="Freeform 101">
                  <a:extLst>
                    <a:ext uri="{FF2B5EF4-FFF2-40B4-BE49-F238E27FC236}">
                      <a16:creationId xmlns:a16="http://schemas.microsoft.com/office/drawing/2014/main" id="{EA514192-6B38-52EC-0ED4-7E52945B252B}"/>
                    </a:ext>
                  </a:extLst>
                </p:cNvPr>
                <p:cNvSpPr>
                  <a:spLocks/>
                </p:cNvSpPr>
                <p:nvPr/>
              </p:nvSpPr>
              <p:spPr bwMode="auto">
                <a:xfrm>
                  <a:off x="1395" y="1983"/>
                  <a:ext cx="183" cy="161"/>
                </a:xfrm>
                <a:custGeom>
                  <a:avLst/>
                  <a:gdLst>
                    <a:gd name="T0" fmla="*/ 90 w 124"/>
                    <a:gd name="T1" fmla="*/ 109 h 109"/>
                    <a:gd name="T2" fmla="*/ 86 w 124"/>
                    <a:gd name="T3" fmla="*/ 107 h 109"/>
                    <a:gd name="T4" fmla="*/ 86 w 124"/>
                    <a:gd name="T5" fmla="*/ 99 h 109"/>
                    <a:gd name="T6" fmla="*/ 106 w 124"/>
                    <a:gd name="T7" fmla="*/ 79 h 109"/>
                    <a:gd name="T8" fmla="*/ 106 w 124"/>
                    <a:gd name="T9" fmla="*/ 62 h 109"/>
                    <a:gd name="T10" fmla="*/ 89 w 124"/>
                    <a:gd name="T11" fmla="*/ 62 h 109"/>
                    <a:gd name="T12" fmla="*/ 51 w 124"/>
                    <a:gd name="T13" fmla="*/ 100 h 109"/>
                    <a:gd name="T14" fmla="*/ 30 w 124"/>
                    <a:gd name="T15" fmla="*/ 109 h 109"/>
                    <a:gd name="T16" fmla="*/ 9 w 124"/>
                    <a:gd name="T17" fmla="*/ 100 h 109"/>
                    <a:gd name="T18" fmla="*/ 0 w 124"/>
                    <a:gd name="T19" fmla="*/ 79 h 109"/>
                    <a:gd name="T20" fmla="*/ 9 w 124"/>
                    <a:gd name="T21" fmla="*/ 58 h 109"/>
                    <a:gd name="T22" fmla="*/ 64 w 124"/>
                    <a:gd name="T23" fmla="*/ 2 h 109"/>
                    <a:gd name="T24" fmla="*/ 72 w 124"/>
                    <a:gd name="T25" fmla="*/ 2 h 109"/>
                    <a:gd name="T26" fmla="*/ 72 w 124"/>
                    <a:gd name="T27" fmla="*/ 11 h 109"/>
                    <a:gd name="T28" fmla="*/ 17 w 124"/>
                    <a:gd name="T29" fmla="*/ 66 h 109"/>
                    <a:gd name="T30" fmla="*/ 12 w 124"/>
                    <a:gd name="T31" fmla="*/ 79 h 109"/>
                    <a:gd name="T32" fmla="*/ 17 w 124"/>
                    <a:gd name="T33" fmla="*/ 92 h 109"/>
                    <a:gd name="T34" fmla="*/ 30 w 124"/>
                    <a:gd name="T35" fmla="*/ 97 h 109"/>
                    <a:gd name="T36" fmla="*/ 43 w 124"/>
                    <a:gd name="T37" fmla="*/ 92 h 109"/>
                    <a:gd name="T38" fmla="*/ 81 w 124"/>
                    <a:gd name="T39" fmla="*/ 53 h 109"/>
                    <a:gd name="T40" fmla="*/ 115 w 124"/>
                    <a:gd name="T41" fmla="*/ 53 h 109"/>
                    <a:gd name="T42" fmla="*/ 115 w 124"/>
                    <a:gd name="T43" fmla="*/ 87 h 109"/>
                    <a:gd name="T44" fmla="*/ 95 w 124"/>
                    <a:gd name="T45" fmla="*/ 107 h 109"/>
                    <a:gd name="T46" fmla="*/ 90 w 124"/>
                    <a:gd name="T4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4" h="109">
                      <a:moveTo>
                        <a:pt x="90" y="109"/>
                      </a:moveTo>
                      <a:cubicBezTo>
                        <a:pt x="89" y="109"/>
                        <a:pt x="87" y="109"/>
                        <a:pt x="86" y="107"/>
                      </a:cubicBezTo>
                      <a:cubicBezTo>
                        <a:pt x="84" y="105"/>
                        <a:pt x="84" y="101"/>
                        <a:pt x="86" y="99"/>
                      </a:cubicBezTo>
                      <a:cubicBezTo>
                        <a:pt x="106" y="79"/>
                        <a:pt x="106" y="79"/>
                        <a:pt x="106" y="79"/>
                      </a:cubicBezTo>
                      <a:cubicBezTo>
                        <a:pt x="111" y="74"/>
                        <a:pt x="111" y="66"/>
                        <a:pt x="106" y="62"/>
                      </a:cubicBezTo>
                      <a:cubicBezTo>
                        <a:pt x="102" y="57"/>
                        <a:pt x="94" y="57"/>
                        <a:pt x="89" y="62"/>
                      </a:cubicBezTo>
                      <a:cubicBezTo>
                        <a:pt x="51" y="100"/>
                        <a:pt x="51" y="100"/>
                        <a:pt x="51" y="100"/>
                      </a:cubicBezTo>
                      <a:cubicBezTo>
                        <a:pt x="45" y="106"/>
                        <a:pt x="38" y="109"/>
                        <a:pt x="30" y="109"/>
                      </a:cubicBezTo>
                      <a:cubicBezTo>
                        <a:pt x="22" y="109"/>
                        <a:pt x="14" y="106"/>
                        <a:pt x="9" y="100"/>
                      </a:cubicBezTo>
                      <a:cubicBezTo>
                        <a:pt x="3" y="94"/>
                        <a:pt x="0" y="87"/>
                        <a:pt x="0" y="79"/>
                      </a:cubicBezTo>
                      <a:cubicBezTo>
                        <a:pt x="0" y="71"/>
                        <a:pt x="3" y="63"/>
                        <a:pt x="9" y="58"/>
                      </a:cubicBezTo>
                      <a:cubicBezTo>
                        <a:pt x="64" y="2"/>
                        <a:pt x="64" y="2"/>
                        <a:pt x="64" y="2"/>
                      </a:cubicBezTo>
                      <a:cubicBezTo>
                        <a:pt x="66" y="0"/>
                        <a:pt x="70" y="0"/>
                        <a:pt x="72" y="2"/>
                      </a:cubicBezTo>
                      <a:cubicBezTo>
                        <a:pt x="75" y="5"/>
                        <a:pt x="75" y="9"/>
                        <a:pt x="72" y="11"/>
                      </a:cubicBezTo>
                      <a:cubicBezTo>
                        <a:pt x="17" y="66"/>
                        <a:pt x="17" y="66"/>
                        <a:pt x="17" y="66"/>
                      </a:cubicBezTo>
                      <a:cubicBezTo>
                        <a:pt x="14" y="69"/>
                        <a:pt x="12" y="74"/>
                        <a:pt x="12" y="79"/>
                      </a:cubicBezTo>
                      <a:cubicBezTo>
                        <a:pt x="12" y="84"/>
                        <a:pt x="14" y="88"/>
                        <a:pt x="17" y="92"/>
                      </a:cubicBezTo>
                      <a:cubicBezTo>
                        <a:pt x="21" y="95"/>
                        <a:pt x="25" y="97"/>
                        <a:pt x="30" y="97"/>
                      </a:cubicBezTo>
                      <a:cubicBezTo>
                        <a:pt x="35" y="97"/>
                        <a:pt x="39" y="95"/>
                        <a:pt x="43" y="92"/>
                      </a:cubicBezTo>
                      <a:cubicBezTo>
                        <a:pt x="81" y="53"/>
                        <a:pt x="81" y="53"/>
                        <a:pt x="81" y="53"/>
                      </a:cubicBezTo>
                      <a:cubicBezTo>
                        <a:pt x="90" y="44"/>
                        <a:pt x="105" y="44"/>
                        <a:pt x="115" y="53"/>
                      </a:cubicBezTo>
                      <a:cubicBezTo>
                        <a:pt x="124" y="63"/>
                        <a:pt x="124" y="78"/>
                        <a:pt x="115" y="87"/>
                      </a:cubicBezTo>
                      <a:cubicBezTo>
                        <a:pt x="95" y="107"/>
                        <a:pt x="95" y="107"/>
                        <a:pt x="95" y="107"/>
                      </a:cubicBezTo>
                      <a:cubicBezTo>
                        <a:pt x="93" y="109"/>
                        <a:pt x="92" y="109"/>
                        <a:pt x="90" y="109"/>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grpSp>
          <p:nvGrpSpPr>
            <p:cNvPr id="30" name="Group 29">
              <a:extLst>
                <a:ext uri="{FF2B5EF4-FFF2-40B4-BE49-F238E27FC236}">
                  <a16:creationId xmlns:a16="http://schemas.microsoft.com/office/drawing/2014/main" id="{A67FB484-7BCC-1CA1-33D8-AC784A12C764}"/>
                </a:ext>
              </a:extLst>
            </p:cNvPr>
            <p:cNvGrpSpPr/>
            <p:nvPr/>
          </p:nvGrpSpPr>
          <p:grpSpPr>
            <a:xfrm>
              <a:off x="2790168" y="3656634"/>
              <a:ext cx="364975" cy="339828"/>
              <a:chOff x="2718384" y="2415193"/>
              <a:chExt cx="526468" cy="490192"/>
            </a:xfrm>
          </p:grpSpPr>
          <p:sp>
            <p:nvSpPr>
              <p:cNvPr id="43" name="Rectangle: Rounded Corners 42">
                <a:extLst>
                  <a:ext uri="{FF2B5EF4-FFF2-40B4-BE49-F238E27FC236}">
                    <a16:creationId xmlns:a16="http://schemas.microsoft.com/office/drawing/2014/main" id="{5627573F-970A-0270-35C4-F274ABC07001}"/>
                  </a:ext>
                </a:extLst>
              </p:cNvPr>
              <p:cNvSpPr>
                <a:spLocks noChangeAspect="1"/>
              </p:cNvSpPr>
              <p:nvPr/>
            </p:nvSpPr>
            <p:spPr>
              <a:xfrm>
                <a:off x="2718384" y="2415193"/>
                <a:ext cx="526468" cy="490192"/>
              </a:xfrm>
              <a:prstGeom prst="roundRect">
                <a:avLst/>
              </a:prstGeom>
              <a:solidFill>
                <a:schemeClr val="bg1"/>
              </a:solidFill>
              <a:ln>
                <a:solidFill>
                  <a:srgbClr val="B7E0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Graphik Light"/>
                  <a:ea typeface="+mn-ea"/>
                  <a:cs typeface="+mn-cs"/>
                </a:endParaRPr>
              </a:p>
            </p:txBody>
          </p:sp>
          <p:grpSp>
            <p:nvGrpSpPr>
              <p:cNvPr id="44" name="Group 93">
                <a:extLst>
                  <a:ext uri="{FF2B5EF4-FFF2-40B4-BE49-F238E27FC236}">
                    <a16:creationId xmlns:a16="http://schemas.microsoft.com/office/drawing/2014/main" id="{0704CD68-960B-9883-9813-7148B9A21CD2}"/>
                  </a:ext>
                </a:extLst>
              </p:cNvPr>
              <p:cNvGrpSpPr>
                <a:grpSpLocks noChangeAspect="1"/>
              </p:cNvGrpSpPr>
              <p:nvPr/>
            </p:nvGrpSpPr>
            <p:grpSpPr bwMode="auto">
              <a:xfrm>
                <a:off x="2842799" y="2504310"/>
                <a:ext cx="270714" cy="307631"/>
                <a:chOff x="1395" y="1719"/>
                <a:chExt cx="374" cy="425"/>
              </a:xfrm>
              <a:solidFill>
                <a:srgbClr val="000000"/>
              </a:solidFill>
            </p:grpSpPr>
            <p:sp>
              <p:nvSpPr>
                <p:cNvPr id="45" name="Freeform 94">
                  <a:extLst>
                    <a:ext uri="{FF2B5EF4-FFF2-40B4-BE49-F238E27FC236}">
                      <a16:creationId xmlns:a16="http://schemas.microsoft.com/office/drawing/2014/main" id="{DB88B8BB-A264-B33A-367F-50C1BC76DB01}"/>
                    </a:ext>
                  </a:extLst>
                </p:cNvPr>
                <p:cNvSpPr>
                  <a:spLocks/>
                </p:cNvSpPr>
                <p:nvPr/>
              </p:nvSpPr>
              <p:spPr bwMode="auto">
                <a:xfrm>
                  <a:off x="1490" y="1731"/>
                  <a:ext cx="266" cy="267"/>
                </a:xfrm>
                <a:custGeom>
                  <a:avLst/>
                  <a:gdLst>
                    <a:gd name="T0" fmla="*/ 82 w 180"/>
                    <a:gd name="T1" fmla="*/ 180 h 180"/>
                    <a:gd name="T2" fmla="*/ 25 w 180"/>
                    <a:gd name="T3" fmla="*/ 155 h 180"/>
                    <a:gd name="T4" fmla="*/ 1 w 180"/>
                    <a:gd name="T5" fmla="*/ 102 h 180"/>
                    <a:gd name="T6" fmla="*/ 21 w 180"/>
                    <a:gd name="T7" fmla="*/ 49 h 180"/>
                    <a:gd name="T8" fmla="*/ 68 w 180"/>
                    <a:gd name="T9" fmla="*/ 3 h 180"/>
                    <a:gd name="T10" fmla="*/ 76 w 180"/>
                    <a:gd name="T11" fmla="*/ 3 h 180"/>
                    <a:gd name="T12" fmla="*/ 76 w 180"/>
                    <a:gd name="T13" fmla="*/ 11 h 180"/>
                    <a:gd name="T14" fmla="*/ 29 w 180"/>
                    <a:gd name="T15" fmla="*/ 58 h 180"/>
                    <a:gd name="T16" fmla="*/ 13 w 180"/>
                    <a:gd name="T17" fmla="*/ 101 h 180"/>
                    <a:gd name="T18" fmla="*/ 34 w 180"/>
                    <a:gd name="T19" fmla="*/ 147 h 180"/>
                    <a:gd name="T20" fmla="*/ 123 w 180"/>
                    <a:gd name="T21" fmla="*/ 151 h 180"/>
                    <a:gd name="T22" fmla="*/ 169 w 180"/>
                    <a:gd name="T23" fmla="*/ 105 h 180"/>
                    <a:gd name="T24" fmla="*/ 178 w 180"/>
                    <a:gd name="T25" fmla="*/ 105 h 180"/>
                    <a:gd name="T26" fmla="*/ 178 w 180"/>
                    <a:gd name="T27" fmla="*/ 113 h 180"/>
                    <a:gd name="T28" fmla="*/ 131 w 180"/>
                    <a:gd name="T29" fmla="*/ 160 h 180"/>
                    <a:gd name="T30" fmla="*/ 82 w 180"/>
                    <a:gd name="T31"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180">
                      <a:moveTo>
                        <a:pt x="82" y="180"/>
                      </a:moveTo>
                      <a:cubicBezTo>
                        <a:pt x="62" y="180"/>
                        <a:pt x="41" y="171"/>
                        <a:pt x="25" y="155"/>
                      </a:cubicBezTo>
                      <a:cubicBezTo>
                        <a:pt x="11" y="141"/>
                        <a:pt x="2" y="122"/>
                        <a:pt x="1" y="102"/>
                      </a:cubicBezTo>
                      <a:cubicBezTo>
                        <a:pt x="0" y="82"/>
                        <a:pt x="7" y="63"/>
                        <a:pt x="21" y="49"/>
                      </a:cubicBezTo>
                      <a:cubicBezTo>
                        <a:pt x="68" y="3"/>
                        <a:pt x="68" y="3"/>
                        <a:pt x="68" y="3"/>
                      </a:cubicBezTo>
                      <a:cubicBezTo>
                        <a:pt x="70" y="0"/>
                        <a:pt x="74" y="0"/>
                        <a:pt x="76" y="3"/>
                      </a:cubicBezTo>
                      <a:cubicBezTo>
                        <a:pt x="78" y="5"/>
                        <a:pt x="78" y="9"/>
                        <a:pt x="76" y="11"/>
                      </a:cubicBezTo>
                      <a:cubicBezTo>
                        <a:pt x="29" y="58"/>
                        <a:pt x="29" y="58"/>
                        <a:pt x="29" y="58"/>
                      </a:cubicBezTo>
                      <a:cubicBezTo>
                        <a:pt x="18" y="69"/>
                        <a:pt x="12" y="84"/>
                        <a:pt x="13" y="101"/>
                      </a:cubicBezTo>
                      <a:cubicBezTo>
                        <a:pt x="14" y="118"/>
                        <a:pt x="21" y="134"/>
                        <a:pt x="34" y="147"/>
                      </a:cubicBezTo>
                      <a:cubicBezTo>
                        <a:pt x="59" y="173"/>
                        <a:pt x="99" y="175"/>
                        <a:pt x="123" y="151"/>
                      </a:cubicBezTo>
                      <a:cubicBezTo>
                        <a:pt x="169" y="105"/>
                        <a:pt x="169" y="105"/>
                        <a:pt x="169" y="105"/>
                      </a:cubicBezTo>
                      <a:cubicBezTo>
                        <a:pt x="172" y="102"/>
                        <a:pt x="176" y="102"/>
                        <a:pt x="178" y="105"/>
                      </a:cubicBezTo>
                      <a:cubicBezTo>
                        <a:pt x="180" y="107"/>
                        <a:pt x="180" y="111"/>
                        <a:pt x="178" y="113"/>
                      </a:cubicBezTo>
                      <a:cubicBezTo>
                        <a:pt x="131" y="160"/>
                        <a:pt x="131" y="160"/>
                        <a:pt x="131" y="160"/>
                      </a:cubicBezTo>
                      <a:cubicBezTo>
                        <a:pt x="118" y="173"/>
                        <a:pt x="100" y="180"/>
                        <a:pt x="82" y="180"/>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6" name="Freeform 95">
                  <a:extLst>
                    <a:ext uri="{FF2B5EF4-FFF2-40B4-BE49-F238E27FC236}">
                      <a16:creationId xmlns:a16="http://schemas.microsoft.com/office/drawing/2014/main" id="{D3D49A16-FF17-B218-93EF-5C4A57838339}"/>
                    </a:ext>
                  </a:extLst>
                </p:cNvPr>
                <p:cNvSpPr>
                  <a:spLocks/>
                </p:cNvSpPr>
                <p:nvPr/>
              </p:nvSpPr>
              <p:spPr bwMode="auto">
                <a:xfrm>
                  <a:off x="1586" y="1731"/>
                  <a:ext cx="170" cy="170"/>
                </a:xfrm>
                <a:custGeom>
                  <a:avLst/>
                  <a:gdLst>
                    <a:gd name="T0" fmla="*/ 109 w 115"/>
                    <a:gd name="T1" fmla="*/ 115 h 115"/>
                    <a:gd name="T2" fmla="*/ 104 w 115"/>
                    <a:gd name="T3" fmla="*/ 113 h 115"/>
                    <a:gd name="T4" fmla="*/ 3 w 115"/>
                    <a:gd name="T5" fmla="*/ 11 h 115"/>
                    <a:gd name="T6" fmla="*/ 3 w 115"/>
                    <a:gd name="T7" fmla="*/ 3 h 115"/>
                    <a:gd name="T8" fmla="*/ 11 w 115"/>
                    <a:gd name="T9" fmla="*/ 3 h 115"/>
                    <a:gd name="T10" fmla="*/ 113 w 115"/>
                    <a:gd name="T11" fmla="*/ 105 h 115"/>
                    <a:gd name="T12" fmla="*/ 113 w 115"/>
                    <a:gd name="T13" fmla="*/ 113 h 115"/>
                    <a:gd name="T14" fmla="*/ 109 w 115"/>
                    <a:gd name="T15" fmla="*/ 115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15">
                      <a:moveTo>
                        <a:pt x="109" y="115"/>
                      </a:moveTo>
                      <a:cubicBezTo>
                        <a:pt x="107" y="115"/>
                        <a:pt x="106" y="114"/>
                        <a:pt x="104" y="113"/>
                      </a:cubicBezTo>
                      <a:cubicBezTo>
                        <a:pt x="3" y="11"/>
                        <a:pt x="3" y="11"/>
                        <a:pt x="3" y="11"/>
                      </a:cubicBezTo>
                      <a:cubicBezTo>
                        <a:pt x="0" y="9"/>
                        <a:pt x="0" y="5"/>
                        <a:pt x="3" y="3"/>
                      </a:cubicBezTo>
                      <a:cubicBezTo>
                        <a:pt x="5" y="0"/>
                        <a:pt x="9" y="0"/>
                        <a:pt x="11" y="3"/>
                      </a:cubicBezTo>
                      <a:cubicBezTo>
                        <a:pt x="113" y="105"/>
                        <a:pt x="113" y="105"/>
                        <a:pt x="113" y="105"/>
                      </a:cubicBezTo>
                      <a:cubicBezTo>
                        <a:pt x="115" y="107"/>
                        <a:pt x="115" y="111"/>
                        <a:pt x="113" y="113"/>
                      </a:cubicBezTo>
                      <a:cubicBezTo>
                        <a:pt x="112" y="114"/>
                        <a:pt x="110" y="115"/>
                        <a:pt x="109" y="115"/>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7" name="Freeform 96">
                  <a:extLst>
                    <a:ext uri="{FF2B5EF4-FFF2-40B4-BE49-F238E27FC236}">
                      <a16:creationId xmlns:a16="http://schemas.microsoft.com/office/drawing/2014/main" id="{D36B7818-E439-7D5B-29C8-E850037FC34B}"/>
                    </a:ext>
                  </a:extLst>
                </p:cNvPr>
                <p:cNvSpPr>
                  <a:spLocks/>
                </p:cNvSpPr>
                <p:nvPr/>
              </p:nvSpPr>
              <p:spPr bwMode="auto">
                <a:xfrm>
                  <a:off x="1624" y="1719"/>
                  <a:ext cx="70" cy="68"/>
                </a:xfrm>
                <a:custGeom>
                  <a:avLst/>
                  <a:gdLst>
                    <a:gd name="T0" fmla="*/ 6 w 47"/>
                    <a:gd name="T1" fmla="*/ 46 h 46"/>
                    <a:gd name="T2" fmla="*/ 2 w 47"/>
                    <a:gd name="T3" fmla="*/ 45 h 46"/>
                    <a:gd name="T4" fmla="*/ 2 w 47"/>
                    <a:gd name="T5" fmla="*/ 36 h 46"/>
                    <a:gd name="T6" fmla="*/ 36 w 47"/>
                    <a:gd name="T7" fmla="*/ 2 h 46"/>
                    <a:gd name="T8" fmla="*/ 45 w 47"/>
                    <a:gd name="T9" fmla="*/ 2 h 46"/>
                    <a:gd name="T10" fmla="*/ 45 w 47"/>
                    <a:gd name="T11" fmla="*/ 11 h 46"/>
                    <a:gd name="T12" fmla="*/ 11 w 47"/>
                    <a:gd name="T13" fmla="*/ 45 h 46"/>
                    <a:gd name="T14" fmla="*/ 6 w 47"/>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6">
                      <a:moveTo>
                        <a:pt x="6" y="46"/>
                      </a:moveTo>
                      <a:cubicBezTo>
                        <a:pt x="5" y="46"/>
                        <a:pt x="3" y="46"/>
                        <a:pt x="2" y="45"/>
                      </a:cubicBezTo>
                      <a:cubicBezTo>
                        <a:pt x="0" y="42"/>
                        <a:pt x="0" y="39"/>
                        <a:pt x="2" y="36"/>
                      </a:cubicBezTo>
                      <a:cubicBezTo>
                        <a:pt x="36" y="2"/>
                        <a:pt x="36" y="2"/>
                        <a:pt x="36" y="2"/>
                      </a:cubicBezTo>
                      <a:cubicBezTo>
                        <a:pt x="38" y="0"/>
                        <a:pt x="42" y="0"/>
                        <a:pt x="45" y="2"/>
                      </a:cubicBezTo>
                      <a:cubicBezTo>
                        <a:pt x="47" y="5"/>
                        <a:pt x="47" y="8"/>
                        <a:pt x="45" y="11"/>
                      </a:cubicBezTo>
                      <a:cubicBezTo>
                        <a:pt x="11" y="45"/>
                        <a:pt x="11" y="45"/>
                        <a:pt x="11" y="45"/>
                      </a:cubicBezTo>
                      <a:cubicBezTo>
                        <a:pt x="9" y="46"/>
                        <a:pt x="8" y="46"/>
                        <a:pt x="6" y="46"/>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8" name="Freeform 97">
                  <a:extLst>
                    <a:ext uri="{FF2B5EF4-FFF2-40B4-BE49-F238E27FC236}">
                      <a16:creationId xmlns:a16="http://schemas.microsoft.com/office/drawing/2014/main" id="{E22A4581-C7F4-B9F5-3E78-07A8AE9EBF92}"/>
                    </a:ext>
                  </a:extLst>
                </p:cNvPr>
                <p:cNvSpPr>
                  <a:spLocks/>
                </p:cNvSpPr>
                <p:nvPr/>
              </p:nvSpPr>
              <p:spPr bwMode="auto">
                <a:xfrm>
                  <a:off x="1700" y="1795"/>
                  <a:ext cx="69" cy="68"/>
                </a:xfrm>
                <a:custGeom>
                  <a:avLst/>
                  <a:gdLst>
                    <a:gd name="T0" fmla="*/ 6 w 47"/>
                    <a:gd name="T1" fmla="*/ 46 h 46"/>
                    <a:gd name="T2" fmla="*/ 2 w 47"/>
                    <a:gd name="T3" fmla="*/ 45 h 46"/>
                    <a:gd name="T4" fmla="*/ 2 w 47"/>
                    <a:gd name="T5" fmla="*/ 36 h 46"/>
                    <a:gd name="T6" fmla="*/ 36 w 47"/>
                    <a:gd name="T7" fmla="*/ 2 h 46"/>
                    <a:gd name="T8" fmla="*/ 44 w 47"/>
                    <a:gd name="T9" fmla="*/ 2 h 46"/>
                    <a:gd name="T10" fmla="*/ 44 w 47"/>
                    <a:gd name="T11" fmla="*/ 11 h 46"/>
                    <a:gd name="T12" fmla="*/ 11 w 47"/>
                    <a:gd name="T13" fmla="*/ 45 h 46"/>
                    <a:gd name="T14" fmla="*/ 6 w 47"/>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6">
                      <a:moveTo>
                        <a:pt x="6" y="46"/>
                      </a:moveTo>
                      <a:cubicBezTo>
                        <a:pt x="5" y="46"/>
                        <a:pt x="3" y="46"/>
                        <a:pt x="2" y="45"/>
                      </a:cubicBezTo>
                      <a:cubicBezTo>
                        <a:pt x="0" y="42"/>
                        <a:pt x="0" y="38"/>
                        <a:pt x="2" y="36"/>
                      </a:cubicBezTo>
                      <a:cubicBezTo>
                        <a:pt x="36" y="2"/>
                        <a:pt x="36" y="2"/>
                        <a:pt x="36" y="2"/>
                      </a:cubicBezTo>
                      <a:cubicBezTo>
                        <a:pt x="38" y="0"/>
                        <a:pt x="42" y="0"/>
                        <a:pt x="44" y="2"/>
                      </a:cubicBezTo>
                      <a:cubicBezTo>
                        <a:pt x="47" y="4"/>
                        <a:pt x="47" y="8"/>
                        <a:pt x="44" y="11"/>
                      </a:cubicBezTo>
                      <a:cubicBezTo>
                        <a:pt x="11" y="45"/>
                        <a:pt x="11" y="45"/>
                        <a:pt x="11" y="45"/>
                      </a:cubicBezTo>
                      <a:cubicBezTo>
                        <a:pt x="9" y="46"/>
                        <a:pt x="8" y="46"/>
                        <a:pt x="6" y="46"/>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9" name="Freeform 98">
                  <a:extLst>
                    <a:ext uri="{FF2B5EF4-FFF2-40B4-BE49-F238E27FC236}">
                      <a16:creationId xmlns:a16="http://schemas.microsoft.com/office/drawing/2014/main" id="{A24AEBAD-38E2-C943-541A-B47BA144C9B0}"/>
                    </a:ext>
                  </a:extLst>
                </p:cNvPr>
                <p:cNvSpPr>
                  <a:spLocks/>
                </p:cNvSpPr>
                <p:nvPr/>
              </p:nvSpPr>
              <p:spPr bwMode="auto">
                <a:xfrm>
                  <a:off x="1586" y="1781"/>
                  <a:ext cx="120" cy="120"/>
                </a:xfrm>
                <a:custGeom>
                  <a:avLst/>
                  <a:gdLst>
                    <a:gd name="T0" fmla="*/ 75 w 81"/>
                    <a:gd name="T1" fmla="*/ 81 h 81"/>
                    <a:gd name="T2" fmla="*/ 71 w 81"/>
                    <a:gd name="T3" fmla="*/ 79 h 81"/>
                    <a:gd name="T4" fmla="*/ 3 w 81"/>
                    <a:gd name="T5" fmla="*/ 11 h 81"/>
                    <a:gd name="T6" fmla="*/ 3 w 81"/>
                    <a:gd name="T7" fmla="*/ 3 h 81"/>
                    <a:gd name="T8" fmla="*/ 11 w 81"/>
                    <a:gd name="T9" fmla="*/ 3 h 81"/>
                    <a:gd name="T10" fmla="*/ 79 w 81"/>
                    <a:gd name="T11" fmla="*/ 71 h 81"/>
                    <a:gd name="T12" fmla="*/ 79 w 81"/>
                    <a:gd name="T13" fmla="*/ 79 h 81"/>
                    <a:gd name="T14" fmla="*/ 75 w 81"/>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81">
                      <a:moveTo>
                        <a:pt x="75" y="81"/>
                      </a:moveTo>
                      <a:cubicBezTo>
                        <a:pt x="73" y="81"/>
                        <a:pt x="72" y="80"/>
                        <a:pt x="71" y="79"/>
                      </a:cubicBezTo>
                      <a:cubicBezTo>
                        <a:pt x="3" y="11"/>
                        <a:pt x="3" y="11"/>
                        <a:pt x="3" y="11"/>
                      </a:cubicBezTo>
                      <a:cubicBezTo>
                        <a:pt x="0" y="9"/>
                        <a:pt x="0" y="5"/>
                        <a:pt x="3" y="3"/>
                      </a:cubicBezTo>
                      <a:cubicBezTo>
                        <a:pt x="5" y="0"/>
                        <a:pt x="9" y="0"/>
                        <a:pt x="11" y="3"/>
                      </a:cubicBezTo>
                      <a:cubicBezTo>
                        <a:pt x="79" y="71"/>
                        <a:pt x="79" y="71"/>
                        <a:pt x="79" y="71"/>
                      </a:cubicBezTo>
                      <a:cubicBezTo>
                        <a:pt x="81" y="73"/>
                        <a:pt x="81" y="77"/>
                        <a:pt x="79" y="79"/>
                      </a:cubicBezTo>
                      <a:cubicBezTo>
                        <a:pt x="78" y="80"/>
                        <a:pt x="76" y="81"/>
                        <a:pt x="75" y="8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9" name="Freeform 99">
                  <a:extLst>
                    <a:ext uri="{FF2B5EF4-FFF2-40B4-BE49-F238E27FC236}">
                      <a16:creationId xmlns:a16="http://schemas.microsoft.com/office/drawing/2014/main" id="{1527DF62-20E7-A9ED-E00A-4597B5A13B2C}"/>
                    </a:ext>
                  </a:extLst>
                </p:cNvPr>
                <p:cNvSpPr>
                  <a:spLocks noEditPoints="1"/>
                </p:cNvSpPr>
                <p:nvPr/>
              </p:nvSpPr>
              <p:spPr bwMode="auto">
                <a:xfrm>
                  <a:off x="1555" y="1863"/>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0" y="48"/>
                        <a:pt x="0" y="37"/>
                        <a:pt x="0" y="24"/>
                      </a:cubicBezTo>
                      <a:cubicBezTo>
                        <a:pt x="0" y="11"/>
                        <a:pt x="10" y="0"/>
                        <a:pt x="24" y="0"/>
                      </a:cubicBezTo>
                      <a:cubicBezTo>
                        <a:pt x="37" y="0"/>
                        <a:pt x="48" y="11"/>
                        <a:pt x="48" y="24"/>
                      </a:cubicBezTo>
                      <a:cubicBezTo>
                        <a:pt x="48" y="37"/>
                        <a:pt x="37" y="48"/>
                        <a:pt x="24" y="48"/>
                      </a:cubicBezTo>
                      <a:close/>
                      <a:moveTo>
                        <a:pt x="24" y="12"/>
                      </a:moveTo>
                      <a:cubicBezTo>
                        <a:pt x="17" y="12"/>
                        <a:pt x="12" y="17"/>
                        <a:pt x="12" y="24"/>
                      </a:cubicBezTo>
                      <a:cubicBezTo>
                        <a:pt x="12" y="31"/>
                        <a:pt x="17" y="36"/>
                        <a:pt x="24" y="36"/>
                      </a:cubicBezTo>
                      <a:cubicBezTo>
                        <a:pt x="30" y="36"/>
                        <a:pt x="36" y="31"/>
                        <a:pt x="36" y="24"/>
                      </a:cubicBezTo>
                      <a:cubicBezTo>
                        <a:pt x="36" y="17"/>
                        <a:pt x="30" y="12"/>
                        <a:pt x="24" y="12"/>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0" name="Freeform 100">
                  <a:extLst>
                    <a:ext uri="{FF2B5EF4-FFF2-40B4-BE49-F238E27FC236}">
                      <a16:creationId xmlns:a16="http://schemas.microsoft.com/office/drawing/2014/main" id="{92A2FD1C-320F-E01A-B5AE-D9133B022A30}"/>
                    </a:ext>
                  </a:extLst>
                </p:cNvPr>
                <p:cNvSpPr>
                  <a:spLocks/>
                </p:cNvSpPr>
                <p:nvPr/>
              </p:nvSpPr>
              <p:spPr bwMode="auto">
                <a:xfrm>
                  <a:off x="1467" y="1924"/>
                  <a:ext cx="97" cy="96"/>
                </a:xfrm>
                <a:custGeom>
                  <a:avLst/>
                  <a:gdLst>
                    <a:gd name="T0" fmla="*/ 32 w 65"/>
                    <a:gd name="T1" fmla="*/ 65 h 65"/>
                    <a:gd name="T2" fmla="*/ 28 w 65"/>
                    <a:gd name="T3" fmla="*/ 64 h 65"/>
                    <a:gd name="T4" fmla="*/ 2 w 65"/>
                    <a:gd name="T5" fmla="*/ 38 h 65"/>
                    <a:gd name="T6" fmla="*/ 2 w 65"/>
                    <a:gd name="T7" fmla="*/ 30 h 65"/>
                    <a:gd name="T8" fmla="*/ 29 w 65"/>
                    <a:gd name="T9" fmla="*/ 3 h 65"/>
                    <a:gd name="T10" fmla="*/ 37 w 65"/>
                    <a:gd name="T11" fmla="*/ 3 h 65"/>
                    <a:gd name="T12" fmla="*/ 37 w 65"/>
                    <a:gd name="T13" fmla="*/ 11 h 65"/>
                    <a:gd name="T14" fmla="*/ 15 w 65"/>
                    <a:gd name="T15" fmla="*/ 34 h 65"/>
                    <a:gd name="T16" fmla="*/ 32 w 65"/>
                    <a:gd name="T17" fmla="*/ 51 h 65"/>
                    <a:gd name="T18" fmla="*/ 54 w 65"/>
                    <a:gd name="T19" fmla="*/ 28 h 65"/>
                    <a:gd name="T20" fmla="*/ 63 w 65"/>
                    <a:gd name="T21" fmla="*/ 28 h 65"/>
                    <a:gd name="T22" fmla="*/ 63 w 65"/>
                    <a:gd name="T23" fmla="*/ 37 h 65"/>
                    <a:gd name="T24" fmla="*/ 36 w 65"/>
                    <a:gd name="T25" fmla="*/ 64 h 65"/>
                    <a:gd name="T26" fmla="*/ 32 w 65"/>
                    <a:gd name="T27"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65">
                      <a:moveTo>
                        <a:pt x="32" y="65"/>
                      </a:moveTo>
                      <a:cubicBezTo>
                        <a:pt x="30" y="65"/>
                        <a:pt x="29" y="65"/>
                        <a:pt x="28" y="64"/>
                      </a:cubicBezTo>
                      <a:cubicBezTo>
                        <a:pt x="2" y="38"/>
                        <a:pt x="2" y="38"/>
                        <a:pt x="2" y="38"/>
                      </a:cubicBezTo>
                      <a:cubicBezTo>
                        <a:pt x="0" y="36"/>
                        <a:pt x="0" y="32"/>
                        <a:pt x="2" y="30"/>
                      </a:cubicBezTo>
                      <a:cubicBezTo>
                        <a:pt x="29" y="3"/>
                        <a:pt x="29" y="3"/>
                        <a:pt x="29" y="3"/>
                      </a:cubicBezTo>
                      <a:cubicBezTo>
                        <a:pt x="31" y="0"/>
                        <a:pt x="35" y="0"/>
                        <a:pt x="37" y="3"/>
                      </a:cubicBezTo>
                      <a:cubicBezTo>
                        <a:pt x="40" y="5"/>
                        <a:pt x="40" y="9"/>
                        <a:pt x="37" y="11"/>
                      </a:cubicBezTo>
                      <a:cubicBezTo>
                        <a:pt x="15" y="34"/>
                        <a:pt x="15" y="34"/>
                        <a:pt x="15" y="34"/>
                      </a:cubicBezTo>
                      <a:cubicBezTo>
                        <a:pt x="32" y="51"/>
                        <a:pt x="32" y="51"/>
                        <a:pt x="32" y="51"/>
                      </a:cubicBezTo>
                      <a:cubicBezTo>
                        <a:pt x="54" y="28"/>
                        <a:pt x="54" y="28"/>
                        <a:pt x="54" y="28"/>
                      </a:cubicBezTo>
                      <a:cubicBezTo>
                        <a:pt x="57" y="26"/>
                        <a:pt x="61" y="26"/>
                        <a:pt x="63" y="28"/>
                      </a:cubicBezTo>
                      <a:cubicBezTo>
                        <a:pt x="65" y="31"/>
                        <a:pt x="65" y="34"/>
                        <a:pt x="63" y="37"/>
                      </a:cubicBezTo>
                      <a:cubicBezTo>
                        <a:pt x="36" y="64"/>
                        <a:pt x="36" y="64"/>
                        <a:pt x="36" y="64"/>
                      </a:cubicBezTo>
                      <a:cubicBezTo>
                        <a:pt x="35" y="65"/>
                        <a:pt x="33" y="65"/>
                        <a:pt x="32" y="65"/>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1" name="Freeform 101">
                  <a:extLst>
                    <a:ext uri="{FF2B5EF4-FFF2-40B4-BE49-F238E27FC236}">
                      <a16:creationId xmlns:a16="http://schemas.microsoft.com/office/drawing/2014/main" id="{A488C545-501B-EB44-8E82-45CC9AD5A3CF}"/>
                    </a:ext>
                  </a:extLst>
                </p:cNvPr>
                <p:cNvSpPr>
                  <a:spLocks/>
                </p:cNvSpPr>
                <p:nvPr/>
              </p:nvSpPr>
              <p:spPr bwMode="auto">
                <a:xfrm>
                  <a:off x="1395" y="1983"/>
                  <a:ext cx="183" cy="161"/>
                </a:xfrm>
                <a:custGeom>
                  <a:avLst/>
                  <a:gdLst>
                    <a:gd name="T0" fmla="*/ 90 w 124"/>
                    <a:gd name="T1" fmla="*/ 109 h 109"/>
                    <a:gd name="T2" fmla="*/ 86 w 124"/>
                    <a:gd name="T3" fmla="*/ 107 h 109"/>
                    <a:gd name="T4" fmla="*/ 86 w 124"/>
                    <a:gd name="T5" fmla="*/ 99 h 109"/>
                    <a:gd name="T6" fmla="*/ 106 w 124"/>
                    <a:gd name="T7" fmla="*/ 79 h 109"/>
                    <a:gd name="T8" fmla="*/ 106 w 124"/>
                    <a:gd name="T9" fmla="*/ 62 h 109"/>
                    <a:gd name="T10" fmla="*/ 89 w 124"/>
                    <a:gd name="T11" fmla="*/ 62 h 109"/>
                    <a:gd name="T12" fmla="*/ 51 w 124"/>
                    <a:gd name="T13" fmla="*/ 100 h 109"/>
                    <a:gd name="T14" fmla="*/ 30 w 124"/>
                    <a:gd name="T15" fmla="*/ 109 h 109"/>
                    <a:gd name="T16" fmla="*/ 9 w 124"/>
                    <a:gd name="T17" fmla="*/ 100 h 109"/>
                    <a:gd name="T18" fmla="*/ 0 w 124"/>
                    <a:gd name="T19" fmla="*/ 79 h 109"/>
                    <a:gd name="T20" fmla="*/ 9 w 124"/>
                    <a:gd name="T21" fmla="*/ 58 h 109"/>
                    <a:gd name="T22" fmla="*/ 64 w 124"/>
                    <a:gd name="T23" fmla="*/ 2 h 109"/>
                    <a:gd name="T24" fmla="*/ 72 w 124"/>
                    <a:gd name="T25" fmla="*/ 2 h 109"/>
                    <a:gd name="T26" fmla="*/ 72 w 124"/>
                    <a:gd name="T27" fmla="*/ 11 h 109"/>
                    <a:gd name="T28" fmla="*/ 17 w 124"/>
                    <a:gd name="T29" fmla="*/ 66 h 109"/>
                    <a:gd name="T30" fmla="*/ 12 w 124"/>
                    <a:gd name="T31" fmla="*/ 79 h 109"/>
                    <a:gd name="T32" fmla="*/ 17 w 124"/>
                    <a:gd name="T33" fmla="*/ 92 h 109"/>
                    <a:gd name="T34" fmla="*/ 30 w 124"/>
                    <a:gd name="T35" fmla="*/ 97 h 109"/>
                    <a:gd name="T36" fmla="*/ 43 w 124"/>
                    <a:gd name="T37" fmla="*/ 92 h 109"/>
                    <a:gd name="T38" fmla="*/ 81 w 124"/>
                    <a:gd name="T39" fmla="*/ 53 h 109"/>
                    <a:gd name="T40" fmla="*/ 115 w 124"/>
                    <a:gd name="T41" fmla="*/ 53 h 109"/>
                    <a:gd name="T42" fmla="*/ 115 w 124"/>
                    <a:gd name="T43" fmla="*/ 87 h 109"/>
                    <a:gd name="T44" fmla="*/ 95 w 124"/>
                    <a:gd name="T45" fmla="*/ 107 h 109"/>
                    <a:gd name="T46" fmla="*/ 90 w 124"/>
                    <a:gd name="T4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4" h="109">
                      <a:moveTo>
                        <a:pt x="90" y="109"/>
                      </a:moveTo>
                      <a:cubicBezTo>
                        <a:pt x="89" y="109"/>
                        <a:pt x="87" y="109"/>
                        <a:pt x="86" y="107"/>
                      </a:cubicBezTo>
                      <a:cubicBezTo>
                        <a:pt x="84" y="105"/>
                        <a:pt x="84" y="101"/>
                        <a:pt x="86" y="99"/>
                      </a:cubicBezTo>
                      <a:cubicBezTo>
                        <a:pt x="106" y="79"/>
                        <a:pt x="106" y="79"/>
                        <a:pt x="106" y="79"/>
                      </a:cubicBezTo>
                      <a:cubicBezTo>
                        <a:pt x="111" y="74"/>
                        <a:pt x="111" y="66"/>
                        <a:pt x="106" y="62"/>
                      </a:cubicBezTo>
                      <a:cubicBezTo>
                        <a:pt x="102" y="57"/>
                        <a:pt x="94" y="57"/>
                        <a:pt x="89" y="62"/>
                      </a:cubicBezTo>
                      <a:cubicBezTo>
                        <a:pt x="51" y="100"/>
                        <a:pt x="51" y="100"/>
                        <a:pt x="51" y="100"/>
                      </a:cubicBezTo>
                      <a:cubicBezTo>
                        <a:pt x="45" y="106"/>
                        <a:pt x="38" y="109"/>
                        <a:pt x="30" y="109"/>
                      </a:cubicBezTo>
                      <a:cubicBezTo>
                        <a:pt x="22" y="109"/>
                        <a:pt x="14" y="106"/>
                        <a:pt x="9" y="100"/>
                      </a:cubicBezTo>
                      <a:cubicBezTo>
                        <a:pt x="3" y="94"/>
                        <a:pt x="0" y="87"/>
                        <a:pt x="0" y="79"/>
                      </a:cubicBezTo>
                      <a:cubicBezTo>
                        <a:pt x="0" y="71"/>
                        <a:pt x="3" y="63"/>
                        <a:pt x="9" y="58"/>
                      </a:cubicBezTo>
                      <a:cubicBezTo>
                        <a:pt x="64" y="2"/>
                        <a:pt x="64" y="2"/>
                        <a:pt x="64" y="2"/>
                      </a:cubicBezTo>
                      <a:cubicBezTo>
                        <a:pt x="66" y="0"/>
                        <a:pt x="70" y="0"/>
                        <a:pt x="72" y="2"/>
                      </a:cubicBezTo>
                      <a:cubicBezTo>
                        <a:pt x="75" y="5"/>
                        <a:pt x="75" y="9"/>
                        <a:pt x="72" y="11"/>
                      </a:cubicBezTo>
                      <a:cubicBezTo>
                        <a:pt x="17" y="66"/>
                        <a:pt x="17" y="66"/>
                        <a:pt x="17" y="66"/>
                      </a:cubicBezTo>
                      <a:cubicBezTo>
                        <a:pt x="14" y="69"/>
                        <a:pt x="12" y="74"/>
                        <a:pt x="12" y="79"/>
                      </a:cubicBezTo>
                      <a:cubicBezTo>
                        <a:pt x="12" y="84"/>
                        <a:pt x="14" y="88"/>
                        <a:pt x="17" y="92"/>
                      </a:cubicBezTo>
                      <a:cubicBezTo>
                        <a:pt x="21" y="95"/>
                        <a:pt x="25" y="97"/>
                        <a:pt x="30" y="97"/>
                      </a:cubicBezTo>
                      <a:cubicBezTo>
                        <a:pt x="35" y="97"/>
                        <a:pt x="39" y="95"/>
                        <a:pt x="43" y="92"/>
                      </a:cubicBezTo>
                      <a:cubicBezTo>
                        <a:pt x="81" y="53"/>
                        <a:pt x="81" y="53"/>
                        <a:pt x="81" y="53"/>
                      </a:cubicBezTo>
                      <a:cubicBezTo>
                        <a:pt x="90" y="44"/>
                        <a:pt x="105" y="44"/>
                        <a:pt x="115" y="53"/>
                      </a:cubicBezTo>
                      <a:cubicBezTo>
                        <a:pt x="124" y="63"/>
                        <a:pt x="124" y="78"/>
                        <a:pt x="115" y="87"/>
                      </a:cubicBezTo>
                      <a:cubicBezTo>
                        <a:pt x="95" y="107"/>
                        <a:pt x="95" y="107"/>
                        <a:pt x="95" y="107"/>
                      </a:cubicBezTo>
                      <a:cubicBezTo>
                        <a:pt x="93" y="109"/>
                        <a:pt x="92" y="109"/>
                        <a:pt x="90" y="109"/>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grpSp>
          <p:nvGrpSpPr>
            <p:cNvPr id="31" name="Group 30">
              <a:extLst>
                <a:ext uri="{FF2B5EF4-FFF2-40B4-BE49-F238E27FC236}">
                  <a16:creationId xmlns:a16="http://schemas.microsoft.com/office/drawing/2014/main" id="{7AA98B75-8C64-1823-564C-337CA23301BD}"/>
                </a:ext>
              </a:extLst>
            </p:cNvPr>
            <p:cNvGrpSpPr/>
            <p:nvPr/>
          </p:nvGrpSpPr>
          <p:grpSpPr>
            <a:xfrm>
              <a:off x="2856551" y="3694969"/>
              <a:ext cx="364975" cy="339828"/>
              <a:chOff x="2718384" y="2415193"/>
              <a:chExt cx="526468" cy="490192"/>
            </a:xfrm>
          </p:grpSpPr>
          <p:sp>
            <p:nvSpPr>
              <p:cNvPr id="32" name="Rectangle: Rounded Corners 31">
                <a:extLst>
                  <a:ext uri="{FF2B5EF4-FFF2-40B4-BE49-F238E27FC236}">
                    <a16:creationId xmlns:a16="http://schemas.microsoft.com/office/drawing/2014/main" id="{836AF40E-0D0F-CB52-1D45-A6E62DB793BA}"/>
                  </a:ext>
                </a:extLst>
              </p:cNvPr>
              <p:cNvSpPr>
                <a:spLocks noChangeAspect="1"/>
              </p:cNvSpPr>
              <p:nvPr/>
            </p:nvSpPr>
            <p:spPr>
              <a:xfrm>
                <a:off x="2718384" y="2415193"/>
                <a:ext cx="526468" cy="490192"/>
              </a:xfrm>
              <a:prstGeom prst="roundRect">
                <a:avLst/>
              </a:prstGeom>
              <a:solidFill>
                <a:schemeClr val="bg1"/>
              </a:solidFill>
              <a:ln>
                <a:solidFill>
                  <a:srgbClr val="B7E0F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Graphik Light"/>
                  <a:ea typeface="+mn-ea"/>
                  <a:cs typeface="+mn-cs"/>
                </a:endParaRPr>
              </a:p>
            </p:txBody>
          </p:sp>
          <p:grpSp>
            <p:nvGrpSpPr>
              <p:cNvPr id="33" name="Group 93">
                <a:extLst>
                  <a:ext uri="{FF2B5EF4-FFF2-40B4-BE49-F238E27FC236}">
                    <a16:creationId xmlns:a16="http://schemas.microsoft.com/office/drawing/2014/main" id="{A1D54E08-8CD2-4105-1923-A973A0427BB2}"/>
                  </a:ext>
                </a:extLst>
              </p:cNvPr>
              <p:cNvGrpSpPr>
                <a:grpSpLocks noChangeAspect="1"/>
              </p:cNvGrpSpPr>
              <p:nvPr/>
            </p:nvGrpSpPr>
            <p:grpSpPr bwMode="auto">
              <a:xfrm>
                <a:off x="2842799" y="2504310"/>
                <a:ext cx="270714" cy="307631"/>
                <a:chOff x="1395" y="1719"/>
                <a:chExt cx="374" cy="425"/>
              </a:xfrm>
              <a:solidFill>
                <a:srgbClr val="000000"/>
              </a:solidFill>
            </p:grpSpPr>
            <p:sp>
              <p:nvSpPr>
                <p:cNvPr id="34" name="Freeform 94">
                  <a:extLst>
                    <a:ext uri="{FF2B5EF4-FFF2-40B4-BE49-F238E27FC236}">
                      <a16:creationId xmlns:a16="http://schemas.microsoft.com/office/drawing/2014/main" id="{6CB3385F-5826-ED8C-E262-948CCE8208BC}"/>
                    </a:ext>
                  </a:extLst>
                </p:cNvPr>
                <p:cNvSpPr>
                  <a:spLocks/>
                </p:cNvSpPr>
                <p:nvPr/>
              </p:nvSpPr>
              <p:spPr bwMode="auto">
                <a:xfrm>
                  <a:off x="1490" y="1731"/>
                  <a:ext cx="266" cy="267"/>
                </a:xfrm>
                <a:custGeom>
                  <a:avLst/>
                  <a:gdLst>
                    <a:gd name="T0" fmla="*/ 82 w 180"/>
                    <a:gd name="T1" fmla="*/ 180 h 180"/>
                    <a:gd name="T2" fmla="*/ 25 w 180"/>
                    <a:gd name="T3" fmla="*/ 155 h 180"/>
                    <a:gd name="T4" fmla="*/ 1 w 180"/>
                    <a:gd name="T5" fmla="*/ 102 h 180"/>
                    <a:gd name="T6" fmla="*/ 21 w 180"/>
                    <a:gd name="T7" fmla="*/ 49 h 180"/>
                    <a:gd name="T8" fmla="*/ 68 w 180"/>
                    <a:gd name="T9" fmla="*/ 3 h 180"/>
                    <a:gd name="T10" fmla="*/ 76 w 180"/>
                    <a:gd name="T11" fmla="*/ 3 h 180"/>
                    <a:gd name="T12" fmla="*/ 76 w 180"/>
                    <a:gd name="T13" fmla="*/ 11 h 180"/>
                    <a:gd name="T14" fmla="*/ 29 w 180"/>
                    <a:gd name="T15" fmla="*/ 58 h 180"/>
                    <a:gd name="T16" fmla="*/ 13 w 180"/>
                    <a:gd name="T17" fmla="*/ 101 h 180"/>
                    <a:gd name="T18" fmla="*/ 34 w 180"/>
                    <a:gd name="T19" fmla="*/ 147 h 180"/>
                    <a:gd name="T20" fmla="*/ 123 w 180"/>
                    <a:gd name="T21" fmla="*/ 151 h 180"/>
                    <a:gd name="T22" fmla="*/ 169 w 180"/>
                    <a:gd name="T23" fmla="*/ 105 h 180"/>
                    <a:gd name="T24" fmla="*/ 178 w 180"/>
                    <a:gd name="T25" fmla="*/ 105 h 180"/>
                    <a:gd name="T26" fmla="*/ 178 w 180"/>
                    <a:gd name="T27" fmla="*/ 113 h 180"/>
                    <a:gd name="T28" fmla="*/ 131 w 180"/>
                    <a:gd name="T29" fmla="*/ 160 h 180"/>
                    <a:gd name="T30" fmla="*/ 82 w 180"/>
                    <a:gd name="T31"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180">
                      <a:moveTo>
                        <a:pt x="82" y="180"/>
                      </a:moveTo>
                      <a:cubicBezTo>
                        <a:pt x="62" y="180"/>
                        <a:pt x="41" y="171"/>
                        <a:pt x="25" y="155"/>
                      </a:cubicBezTo>
                      <a:cubicBezTo>
                        <a:pt x="11" y="141"/>
                        <a:pt x="2" y="122"/>
                        <a:pt x="1" y="102"/>
                      </a:cubicBezTo>
                      <a:cubicBezTo>
                        <a:pt x="0" y="82"/>
                        <a:pt x="7" y="63"/>
                        <a:pt x="21" y="49"/>
                      </a:cubicBezTo>
                      <a:cubicBezTo>
                        <a:pt x="68" y="3"/>
                        <a:pt x="68" y="3"/>
                        <a:pt x="68" y="3"/>
                      </a:cubicBezTo>
                      <a:cubicBezTo>
                        <a:pt x="70" y="0"/>
                        <a:pt x="74" y="0"/>
                        <a:pt x="76" y="3"/>
                      </a:cubicBezTo>
                      <a:cubicBezTo>
                        <a:pt x="78" y="5"/>
                        <a:pt x="78" y="9"/>
                        <a:pt x="76" y="11"/>
                      </a:cubicBezTo>
                      <a:cubicBezTo>
                        <a:pt x="29" y="58"/>
                        <a:pt x="29" y="58"/>
                        <a:pt x="29" y="58"/>
                      </a:cubicBezTo>
                      <a:cubicBezTo>
                        <a:pt x="18" y="69"/>
                        <a:pt x="12" y="84"/>
                        <a:pt x="13" y="101"/>
                      </a:cubicBezTo>
                      <a:cubicBezTo>
                        <a:pt x="14" y="118"/>
                        <a:pt x="21" y="134"/>
                        <a:pt x="34" y="147"/>
                      </a:cubicBezTo>
                      <a:cubicBezTo>
                        <a:pt x="59" y="173"/>
                        <a:pt x="99" y="175"/>
                        <a:pt x="123" y="151"/>
                      </a:cubicBezTo>
                      <a:cubicBezTo>
                        <a:pt x="169" y="105"/>
                        <a:pt x="169" y="105"/>
                        <a:pt x="169" y="105"/>
                      </a:cubicBezTo>
                      <a:cubicBezTo>
                        <a:pt x="172" y="102"/>
                        <a:pt x="176" y="102"/>
                        <a:pt x="178" y="105"/>
                      </a:cubicBezTo>
                      <a:cubicBezTo>
                        <a:pt x="180" y="107"/>
                        <a:pt x="180" y="111"/>
                        <a:pt x="178" y="113"/>
                      </a:cubicBezTo>
                      <a:cubicBezTo>
                        <a:pt x="131" y="160"/>
                        <a:pt x="131" y="160"/>
                        <a:pt x="131" y="160"/>
                      </a:cubicBezTo>
                      <a:cubicBezTo>
                        <a:pt x="118" y="173"/>
                        <a:pt x="100" y="180"/>
                        <a:pt x="82" y="180"/>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5" name="Freeform 95">
                  <a:extLst>
                    <a:ext uri="{FF2B5EF4-FFF2-40B4-BE49-F238E27FC236}">
                      <a16:creationId xmlns:a16="http://schemas.microsoft.com/office/drawing/2014/main" id="{532EC002-2681-C4B8-0147-CA8189F6B6DB}"/>
                    </a:ext>
                  </a:extLst>
                </p:cNvPr>
                <p:cNvSpPr>
                  <a:spLocks/>
                </p:cNvSpPr>
                <p:nvPr/>
              </p:nvSpPr>
              <p:spPr bwMode="auto">
                <a:xfrm>
                  <a:off x="1586" y="1731"/>
                  <a:ext cx="170" cy="170"/>
                </a:xfrm>
                <a:custGeom>
                  <a:avLst/>
                  <a:gdLst>
                    <a:gd name="T0" fmla="*/ 109 w 115"/>
                    <a:gd name="T1" fmla="*/ 115 h 115"/>
                    <a:gd name="T2" fmla="*/ 104 w 115"/>
                    <a:gd name="T3" fmla="*/ 113 h 115"/>
                    <a:gd name="T4" fmla="*/ 3 w 115"/>
                    <a:gd name="T5" fmla="*/ 11 h 115"/>
                    <a:gd name="T6" fmla="*/ 3 w 115"/>
                    <a:gd name="T7" fmla="*/ 3 h 115"/>
                    <a:gd name="T8" fmla="*/ 11 w 115"/>
                    <a:gd name="T9" fmla="*/ 3 h 115"/>
                    <a:gd name="T10" fmla="*/ 113 w 115"/>
                    <a:gd name="T11" fmla="*/ 105 h 115"/>
                    <a:gd name="T12" fmla="*/ 113 w 115"/>
                    <a:gd name="T13" fmla="*/ 113 h 115"/>
                    <a:gd name="T14" fmla="*/ 109 w 115"/>
                    <a:gd name="T15" fmla="*/ 115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115">
                      <a:moveTo>
                        <a:pt x="109" y="115"/>
                      </a:moveTo>
                      <a:cubicBezTo>
                        <a:pt x="107" y="115"/>
                        <a:pt x="106" y="114"/>
                        <a:pt x="104" y="113"/>
                      </a:cubicBezTo>
                      <a:cubicBezTo>
                        <a:pt x="3" y="11"/>
                        <a:pt x="3" y="11"/>
                        <a:pt x="3" y="11"/>
                      </a:cubicBezTo>
                      <a:cubicBezTo>
                        <a:pt x="0" y="9"/>
                        <a:pt x="0" y="5"/>
                        <a:pt x="3" y="3"/>
                      </a:cubicBezTo>
                      <a:cubicBezTo>
                        <a:pt x="5" y="0"/>
                        <a:pt x="9" y="0"/>
                        <a:pt x="11" y="3"/>
                      </a:cubicBezTo>
                      <a:cubicBezTo>
                        <a:pt x="113" y="105"/>
                        <a:pt x="113" y="105"/>
                        <a:pt x="113" y="105"/>
                      </a:cubicBezTo>
                      <a:cubicBezTo>
                        <a:pt x="115" y="107"/>
                        <a:pt x="115" y="111"/>
                        <a:pt x="113" y="113"/>
                      </a:cubicBezTo>
                      <a:cubicBezTo>
                        <a:pt x="112" y="114"/>
                        <a:pt x="110" y="115"/>
                        <a:pt x="109" y="115"/>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6" name="Freeform 96">
                  <a:extLst>
                    <a:ext uri="{FF2B5EF4-FFF2-40B4-BE49-F238E27FC236}">
                      <a16:creationId xmlns:a16="http://schemas.microsoft.com/office/drawing/2014/main" id="{B9285855-86E7-C907-BED0-3C8EBFAECD23}"/>
                    </a:ext>
                  </a:extLst>
                </p:cNvPr>
                <p:cNvSpPr>
                  <a:spLocks/>
                </p:cNvSpPr>
                <p:nvPr/>
              </p:nvSpPr>
              <p:spPr bwMode="auto">
                <a:xfrm>
                  <a:off x="1624" y="1719"/>
                  <a:ext cx="70" cy="68"/>
                </a:xfrm>
                <a:custGeom>
                  <a:avLst/>
                  <a:gdLst>
                    <a:gd name="T0" fmla="*/ 6 w 47"/>
                    <a:gd name="T1" fmla="*/ 46 h 46"/>
                    <a:gd name="T2" fmla="*/ 2 w 47"/>
                    <a:gd name="T3" fmla="*/ 45 h 46"/>
                    <a:gd name="T4" fmla="*/ 2 w 47"/>
                    <a:gd name="T5" fmla="*/ 36 h 46"/>
                    <a:gd name="T6" fmla="*/ 36 w 47"/>
                    <a:gd name="T7" fmla="*/ 2 h 46"/>
                    <a:gd name="T8" fmla="*/ 45 w 47"/>
                    <a:gd name="T9" fmla="*/ 2 h 46"/>
                    <a:gd name="T10" fmla="*/ 45 w 47"/>
                    <a:gd name="T11" fmla="*/ 11 h 46"/>
                    <a:gd name="T12" fmla="*/ 11 w 47"/>
                    <a:gd name="T13" fmla="*/ 45 h 46"/>
                    <a:gd name="T14" fmla="*/ 6 w 47"/>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6">
                      <a:moveTo>
                        <a:pt x="6" y="46"/>
                      </a:moveTo>
                      <a:cubicBezTo>
                        <a:pt x="5" y="46"/>
                        <a:pt x="3" y="46"/>
                        <a:pt x="2" y="45"/>
                      </a:cubicBezTo>
                      <a:cubicBezTo>
                        <a:pt x="0" y="42"/>
                        <a:pt x="0" y="39"/>
                        <a:pt x="2" y="36"/>
                      </a:cubicBezTo>
                      <a:cubicBezTo>
                        <a:pt x="36" y="2"/>
                        <a:pt x="36" y="2"/>
                        <a:pt x="36" y="2"/>
                      </a:cubicBezTo>
                      <a:cubicBezTo>
                        <a:pt x="38" y="0"/>
                        <a:pt x="42" y="0"/>
                        <a:pt x="45" y="2"/>
                      </a:cubicBezTo>
                      <a:cubicBezTo>
                        <a:pt x="47" y="5"/>
                        <a:pt x="47" y="8"/>
                        <a:pt x="45" y="11"/>
                      </a:cubicBezTo>
                      <a:cubicBezTo>
                        <a:pt x="11" y="45"/>
                        <a:pt x="11" y="45"/>
                        <a:pt x="11" y="45"/>
                      </a:cubicBezTo>
                      <a:cubicBezTo>
                        <a:pt x="9" y="46"/>
                        <a:pt x="8" y="46"/>
                        <a:pt x="6" y="46"/>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7" name="Freeform 97">
                  <a:extLst>
                    <a:ext uri="{FF2B5EF4-FFF2-40B4-BE49-F238E27FC236}">
                      <a16:creationId xmlns:a16="http://schemas.microsoft.com/office/drawing/2014/main" id="{19D6D55D-D986-7F02-4F68-C4C827BDA607}"/>
                    </a:ext>
                  </a:extLst>
                </p:cNvPr>
                <p:cNvSpPr>
                  <a:spLocks/>
                </p:cNvSpPr>
                <p:nvPr/>
              </p:nvSpPr>
              <p:spPr bwMode="auto">
                <a:xfrm>
                  <a:off x="1700" y="1795"/>
                  <a:ext cx="69" cy="68"/>
                </a:xfrm>
                <a:custGeom>
                  <a:avLst/>
                  <a:gdLst>
                    <a:gd name="T0" fmla="*/ 6 w 47"/>
                    <a:gd name="T1" fmla="*/ 46 h 46"/>
                    <a:gd name="T2" fmla="*/ 2 w 47"/>
                    <a:gd name="T3" fmla="*/ 45 h 46"/>
                    <a:gd name="T4" fmla="*/ 2 w 47"/>
                    <a:gd name="T5" fmla="*/ 36 h 46"/>
                    <a:gd name="T6" fmla="*/ 36 w 47"/>
                    <a:gd name="T7" fmla="*/ 2 h 46"/>
                    <a:gd name="T8" fmla="*/ 44 w 47"/>
                    <a:gd name="T9" fmla="*/ 2 h 46"/>
                    <a:gd name="T10" fmla="*/ 44 w 47"/>
                    <a:gd name="T11" fmla="*/ 11 h 46"/>
                    <a:gd name="T12" fmla="*/ 11 w 47"/>
                    <a:gd name="T13" fmla="*/ 45 h 46"/>
                    <a:gd name="T14" fmla="*/ 6 w 47"/>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6">
                      <a:moveTo>
                        <a:pt x="6" y="46"/>
                      </a:moveTo>
                      <a:cubicBezTo>
                        <a:pt x="5" y="46"/>
                        <a:pt x="3" y="46"/>
                        <a:pt x="2" y="45"/>
                      </a:cubicBezTo>
                      <a:cubicBezTo>
                        <a:pt x="0" y="42"/>
                        <a:pt x="0" y="38"/>
                        <a:pt x="2" y="36"/>
                      </a:cubicBezTo>
                      <a:cubicBezTo>
                        <a:pt x="36" y="2"/>
                        <a:pt x="36" y="2"/>
                        <a:pt x="36" y="2"/>
                      </a:cubicBezTo>
                      <a:cubicBezTo>
                        <a:pt x="38" y="0"/>
                        <a:pt x="42" y="0"/>
                        <a:pt x="44" y="2"/>
                      </a:cubicBezTo>
                      <a:cubicBezTo>
                        <a:pt x="47" y="4"/>
                        <a:pt x="47" y="8"/>
                        <a:pt x="44" y="11"/>
                      </a:cubicBezTo>
                      <a:cubicBezTo>
                        <a:pt x="11" y="45"/>
                        <a:pt x="11" y="45"/>
                        <a:pt x="11" y="45"/>
                      </a:cubicBezTo>
                      <a:cubicBezTo>
                        <a:pt x="9" y="46"/>
                        <a:pt x="8" y="46"/>
                        <a:pt x="6" y="46"/>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8" name="Freeform 98">
                  <a:extLst>
                    <a:ext uri="{FF2B5EF4-FFF2-40B4-BE49-F238E27FC236}">
                      <a16:creationId xmlns:a16="http://schemas.microsoft.com/office/drawing/2014/main" id="{8AB8D695-9016-92E0-D0E8-797654C9282D}"/>
                    </a:ext>
                  </a:extLst>
                </p:cNvPr>
                <p:cNvSpPr>
                  <a:spLocks/>
                </p:cNvSpPr>
                <p:nvPr/>
              </p:nvSpPr>
              <p:spPr bwMode="auto">
                <a:xfrm>
                  <a:off x="1586" y="1781"/>
                  <a:ext cx="120" cy="120"/>
                </a:xfrm>
                <a:custGeom>
                  <a:avLst/>
                  <a:gdLst>
                    <a:gd name="T0" fmla="*/ 75 w 81"/>
                    <a:gd name="T1" fmla="*/ 81 h 81"/>
                    <a:gd name="T2" fmla="*/ 71 w 81"/>
                    <a:gd name="T3" fmla="*/ 79 h 81"/>
                    <a:gd name="T4" fmla="*/ 3 w 81"/>
                    <a:gd name="T5" fmla="*/ 11 h 81"/>
                    <a:gd name="T6" fmla="*/ 3 w 81"/>
                    <a:gd name="T7" fmla="*/ 3 h 81"/>
                    <a:gd name="T8" fmla="*/ 11 w 81"/>
                    <a:gd name="T9" fmla="*/ 3 h 81"/>
                    <a:gd name="T10" fmla="*/ 79 w 81"/>
                    <a:gd name="T11" fmla="*/ 71 h 81"/>
                    <a:gd name="T12" fmla="*/ 79 w 81"/>
                    <a:gd name="T13" fmla="*/ 79 h 81"/>
                    <a:gd name="T14" fmla="*/ 75 w 81"/>
                    <a:gd name="T15" fmla="*/ 81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81">
                      <a:moveTo>
                        <a:pt x="75" y="81"/>
                      </a:moveTo>
                      <a:cubicBezTo>
                        <a:pt x="73" y="81"/>
                        <a:pt x="72" y="80"/>
                        <a:pt x="71" y="79"/>
                      </a:cubicBezTo>
                      <a:cubicBezTo>
                        <a:pt x="3" y="11"/>
                        <a:pt x="3" y="11"/>
                        <a:pt x="3" y="11"/>
                      </a:cubicBezTo>
                      <a:cubicBezTo>
                        <a:pt x="0" y="9"/>
                        <a:pt x="0" y="5"/>
                        <a:pt x="3" y="3"/>
                      </a:cubicBezTo>
                      <a:cubicBezTo>
                        <a:pt x="5" y="0"/>
                        <a:pt x="9" y="0"/>
                        <a:pt x="11" y="3"/>
                      </a:cubicBezTo>
                      <a:cubicBezTo>
                        <a:pt x="79" y="71"/>
                        <a:pt x="79" y="71"/>
                        <a:pt x="79" y="71"/>
                      </a:cubicBezTo>
                      <a:cubicBezTo>
                        <a:pt x="81" y="73"/>
                        <a:pt x="81" y="77"/>
                        <a:pt x="79" y="79"/>
                      </a:cubicBezTo>
                      <a:cubicBezTo>
                        <a:pt x="78" y="80"/>
                        <a:pt x="76" y="81"/>
                        <a:pt x="75" y="81"/>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9" name="Freeform 99">
                  <a:extLst>
                    <a:ext uri="{FF2B5EF4-FFF2-40B4-BE49-F238E27FC236}">
                      <a16:creationId xmlns:a16="http://schemas.microsoft.com/office/drawing/2014/main" id="{AEFC36EA-21AA-43AC-8344-1787B5CD7753}"/>
                    </a:ext>
                  </a:extLst>
                </p:cNvPr>
                <p:cNvSpPr>
                  <a:spLocks noEditPoints="1"/>
                </p:cNvSpPr>
                <p:nvPr/>
              </p:nvSpPr>
              <p:spPr bwMode="auto">
                <a:xfrm>
                  <a:off x="1555" y="1863"/>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0" y="48"/>
                        <a:pt x="0" y="37"/>
                        <a:pt x="0" y="24"/>
                      </a:cubicBezTo>
                      <a:cubicBezTo>
                        <a:pt x="0" y="11"/>
                        <a:pt x="10" y="0"/>
                        <a:pt x="24" y="0"/>
                      </a:cubicBezTo>
                      <a:cubicBezTo>
                        <a:pt x="37" y="0"/>
                        <a:pt x="48" y="11"/>
                        <a:pt x="48" y="24"/>
                      </a:cubicBezTo>
                      <a:cubicBezTo>
                        <a:pt x="48" y="37"/>
                        <a:pt x="37" y="48"/>
                        <a:pt x="24" y="48"/>
                      </a:cubicBezTo>
                      <a:close/>
                      <a:moveTo>
                        <a:pt x="24" y="12"/>
                      </a:moveTo>
                      <a:cubicBezTo>
                        <a:pt x="17" y="12"/>
                        <a:pt x="12" y="17"/>
                        <a:pt x="12" y="24"/>
                      </a:cubicBezTo>
                      <a:cubicBezTo>
                        <a:pt x="12" y="31"/>
                        <a:pt x="17" y="36"/>
                        <a:pt x="24" y="36"/>
                      </a:cubicBezTo>
                      <a:cubicBezTo>
                        <a:pt x="30" y="36"/>
                        <a:pt x="36" y="31"/>
                        <a:pt x="36" y="24"/>
                      </a:cubicBezTo>
                      <a:cubicBezTo>
                        <a:pt x="36" y="17"/>
                        <a:pt x="30" y="12"/>
                        <a:pt x="24" y="12"/>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0" name="Freeform 100">
                  <a:extLst>
                    <a:ext uri="{FF2B5EF4-FFF2-40B4-BE49-F238E27FC236}">
                      <a16:creationId xmlns:a16="http://schemas.microsoft.com/office/drawing/2014/main" id="{C7FBC21F-2152-2E26-63A7-3CFA7CC9FA86}"/>
                    </a:ext>
                  </a:extLst>
                </p:cNvPr>
                <p:cNvSpPr>
                  <a:spLocks/>
                </p:cNvSpPr>
                <p:nvPr/>
              </p:nvSpPr>
              <p:spPr bwMode="auto">
                <a:xfrm>
                  <a:off x="1467" y="1924"/>
                  <a:ext cx="97" cy="96"/>
                </a:xfrm>
                <a:custGeom>
                  <a:avLst/>
                  <a:gdLst>
                    <a:gd name="T0" fmla="*/ 32 w 65"/>
                    <a:gd name="T1" fmla="*/ 65 h 65"/>
                    <a:gd name="T2" fmla="*/ 28 w 65"/>
                    <a:gd name="T3" fmla="*/ 64 h 65"/>
                    <a:gd name="T4" fmla="*/ 2 w 65"/>
                    <a:gd name="T5" fmla="*/ 38 h 65"/>
                    <a:gd name="T6" fmla="*/ 2 w 65"/>
                    <a:gd name="T7" fmla="*/ 30 h 65"/>
                    <a:gd name="T8" fmla="*/ 29 w 65"/>
                    <a:gd name="T9" fmla="*/ 3 h 65"/>
                    <a:gd name="T10" fmla="*/ 37 w 65"/>
                    <a:gd name="T11" fmla="*/ 3 h 65"/>
                    <a:gd name="T12" fmla="*/ 37 w 65"/>
                    <a:gd name="T13" fmla="*/ 11 h 65"/>
                    <a:gd name="T14" fmla="*/ 15 w 65"/>
                    <a:gd name="T15" fmla="*/ 34 h 65"/>
                    <a:gd name="T16" fmla="*/ 32 w 65"/>
                    <a:gd name="T17" fmla="*/ 51 h 65"/>
                    <a:gd name="T18" fmla="*/ 54 w 65"/>
                    <a:gd name="T19" fmla="*/ 28 h 65"/>
                    <a:gd name="T20" fmla="*/ 63 w 65"/>
                    <a:gd name="T21" fmla="*/ 28 h 65"/>
                    <a:gd name="T22" fmla="*/ 63 w 65"/>
                    <a:gd name="T23" fmla="*/ 37 h 65"/>
                    <a:gd name="T24" fmla="*/ 36 w 65"/>
                    <a:gd name="T25" fmla="*/ 64 h 65"/>
                    <a:gd name="T26" fmla="*/ 32 w 65"/>
                    <a:gd name="T27"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65">
                      <a:moveTo>
                        <a:pt x="32" y="65"/>
                      </a:moveTo>
                      <a:cubicBezTo>
                        <a:pt x="30" y="65"/>
                        <a:pt x="29" y="65"/>
                        <a:pt x="28" y="64"/>
                      </a:cubicBezTo>
                      <a:cubicBezTo>
                        <a:pt x="2" y="38"/>
                        <a:pt x="2" y="38"/>
                        <a:pt x="2" y="38"/>
                      </a:cubicBezTo>
                      <a:cubicBezTo>
                        <a:pt x="0" y="36"/>
                        <a:pt x="0" y="32"/>
                        <a:pt x="2" y="30"/>
                      </a:cubicBezTo>
                      <a:cubicBezTo>
                        <a:pt x="29" y="3"/>
                        <a:pt x="29" y="3"/>
                        <a:pt x="29" y="3"/>
                      </a:cubicBezTo>
                      <a:cubicBezTo>
                        <a:pt x="31" y="0"/>
                        <a:pt x="35" y="0"/>
                        <a:pt x="37" y="3"/>
                      </a:cubicBezTo>
                      <a:cubicBezTo>
                        <a:pt x="40" y="5"/>
                        <a:pt x="40" y="9"/>
                        <a:pt x="37" y="11"/>
                      </a:cubicBezTo>
                      <a:cubicBezTo>
                        <a:pt x="15" y="34"/>
                        <a:pt x="15" y="34"/>
                        <a:pt x="15" y="34"/>
                      </a:cubicBezTo>
                      <a:cubicBezTo>
                        <a:pt x="32" y="51"/>
                        <a:pt x="32" y="51"/>
                        <a:pt x="32" y="51"/>
                      </a:cubicBezTo>
                      <a:cubicBezTo>
                        <a:pt x="54" y="28"/>
                        <a:pt x="54" y="28"/>
                        <a:pt x="54" y="28"/>
                      </a:cubicBezTo>
                      <a:cubicBezTo>
                        <a:pt x="57" y="26"/>
                        <a:pt x="61" y="26"/>
                        <a:pt x="63" y="28"/>
                      </a:cubicBezTo>
                      <a:cubicBezTo>
                        <a:pt x="65" y="31"/>
                        <a:pt x="65" y="34"/>
                        <a:pt x="63" y="37"/>
                      </a:cubicBezTo>
                      <a:cubicBezTo>
                        <a:pt x="36" y="64"/>
                        <a:pt x="36" y="64"/>
                        <a:pt x="36" y="64"/>
                      </a:cubicBezTo>
                      <a:cubicBezTo>
                        <a:pt x="35" y="65"/>
                        <a:pt x="33" y="65"/>
                        <a:pt x="32" y="65"/>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2" name="Freeform 101">
                  <a:extLst>
                    <a:ext uri="{FF2B5EF4-FFF2-40B4-BE49-F238E27FC236}">
                      <a16:creationId xmlns:a16="http://schemas.microsoft.com/office/drawing/2014/main" id="{9F2BAD37-3A2F-41E8-2C52-58A2EFDD8EB3}"/>
                    </a:ext>
                  </a:extLst>
                </p:cNvPr>
                <p:cNvSpPr>
                  <a:spLocks/>
                </p:cNvSpPr>
                <p:nvPr/>
              </p:nvSpPr>
              <p:spPr bwMode="auto">
                <a:xfrm>
                  <a:off x="1395" y="1983"/>
                  <a:ext cx="183" cy="161"/>
                </a:xfrm>
                <a:custGeom>
                  <a:avLst/>
                  <a:gdLst>
                    <a:gd name="T0" fmla="*/ 90 w 124"/>
                    <a:gd name="T1" fmla="*/ 109 h 109"/>
                    <a:gd name="T2" fmla="*/ 86 w 124"/>
                    <a:gd name="T3" fmla="*/ 107 h 109"/>
                    <a:gd name="T4" fmla="*/ 86 w 124"/>
                    <a:gd name="T5" fmla="*/ 99 h 109"/>
                    <a:gd name="T6" fmla="*/ 106 w 124"/>
                    <a:gd name="T7" fmla="*/ 79 h 109"/>
                    <a:gd name="T8" fmla="*/ 106 w 124"/>
                    <a:gd name="T9" fmla="*/ 62 h 109"/>
                    <a:gd name="T10" fmla="*/ 89 w 124"/>
                    <a:gd name="T11" fmla="*/ 62 h 109"/>
                    <a:gd name="T12" fmla="*/ 51 w 124"/>
                    <a:gd name="T13" fmla="*/ 100 h 109"/>
                    <a:gd name="T14" fmla="*/ 30 w 124"/>
                    <a:gd name="T15" fmla="*/ 109 h 109"/>
                    <a:gd name="T16" fmla="*/ 9 w 124"/>
                    <a:gd name="T17" fmla="*/ 100 h 109"/>
                    <a:gd name="T18" fmla="*/ 0 w 124"/>
                    <a:gd name="T19" fmla="*/ 79 h 109"/>
                    <a:gd name="T20" fmla="*/ 9 w 124"/>
                    <a:gd name="T21" fmla="*/ 58 h 109"/>
                    <a:gd name="T22" fmla="*/ 64 w 124"/>
                    <a:gd name="T23" fmla="*/ 2 h 109"/>
                    <a:gd name="T24" fmla="*/ 72 w 124"/>
                    <a:gd name="T25" fmla="*/ 2 h 109"/>
                    <a:gd name="T26" fmla="*/ 72 w 124"/>
                    <a:gd name="T27" fmla="*/ 11 h 109"/>
                    <a:gd name="T28" fmla="*/ 17 w 124"/>
                    <a:gd name="T29" fmla="*/ 66 h 109"/>
                    <a:gd name="T30" fmla="*/ 12 w 124"/>
                    <a:gd name="T31" fmla="*/ 79 h 109"/>
                    <a:gd name="T32" fmla="*/ 17 w 124"/>
                    <a:gd name="T33" fmla="*/ 92 h 109"/>
                    <a:gd name="T34" fmla="*/ 30 w 124"/>
                    <a:gd name="T35" fmla="*/ 97 h 109"/>
                    <a:gd name="T36" fmla="*/ 43 w 124"/>
                    <a:gd name="T37" fmla="*/ 92 h 109"/>
                    <a:gd name="T38" fmla="*/ 81 w 124"/>
                    <a:gd name="T39" fmla="*/ 53 h 109"/>
                    <a:gd name="T40" fmla="*/ 115 w 124"/>
                    <a:gd name="T41" fmla="*/ 53 h 109"/>
                    <a:gd name="T42" fmla="*/ 115 w 124"/>
                    <a:gd name="T43" fmla="*/ 87 h 109"/>
                    <a:gd name="T44" fmla="*/ 95 w 124"/>
                    <a:gd name="T45" fmla="*/ 107 h 109"/>
                    <a:gd name="T46" fmla="*/ 90 w 124"/>
                    <a:gd name="T4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4" h="109">
                      <a:moveTo>
                        <a:pt x="90" y="109"/>
                      </a:moveTo>
                      <a:cubicBezTo>
                        <a:pt x="89" y="109"/>
                        <a:pt x="87" y="109"/>
                        <a:pt x="86" y="107"/>
                      </a:cubicBezTo>
                      <a:cubicBezTo>
                        <a:pt x="84" y="105"/>
                        <a:pt x="84" y="101"/>
                        <a:pt x="86" y="99"/>
                      </a:cubicBezTo>
                      <a:cubicBezTo>
                        <a:pt x="106" y="79"/>
                        <a:pt x="106" y="79"/>
                        <a:pt x="106" y="79"/>
                      </a:cubicBezTo>
                      <a:cubicBezTo>
                        <a:pt x="111" y="74"/>
                        <a:pt x="111" y="66"/>
                        <a:pt x="106" y="62"/>
                      </a:cubicBezTo>
                      <a:cubicBezTo>
                        <a:pt x="102" y="57"/>
                        <a:pt x="94" y="57"/>
                        <a:pt x="89" y="62"/>
                      </a:cubicBezTo>
                      <a:cubicBezTo>
                        <a:pt x="51" y="100"/>
                        <a:pt x="51" y="100"/>
                        <a:pt x="51" y="100"/>
                      </a:cubicBezTo>
                      <a:cubicBezTo>
                        <a:pt x="45" y="106"/>
                        <a:pt x="38" y="109"/>
                        <a:pt x="30" y="109"/>
                      </a:cubicBezTo>
                      <a:cubicBezTo>
                        <a:pt x="22" y="109"/>
                        <a:pt x="14" y="106"/>
                        <a:pt x="9" y="100"/>
                      </a:cubicBezTo>
                      <a:cubicBezTo>
                        <a:pt x="3" y="94"/>
                        <a:pt x="0" y="87"/>
                        <a:pt x="0" y="79"/>
                      </a:cubicBezTo>
                      <a:cubicBezTo>
                        <a:pt x="0" y="71"/>
                        <a:pt x="3" y="63"/>
                        <a:pt x="9" y="58"/>
                      </a:cubicBezTo>
                      <a:cubicBezTo>
                        <a:pt x="64" y="2"/>
                        <a:pt x="64" y="2"/>
                        <a:pt x="64" y="2"/>
                      </a:cubicBezTo>
                      <a:cubicBezTo>
                        <a:pt x="66" y="0"/>
                        <a:pt x="70" y="0"/>
                        <a:pt x="72" y="2"/>
                      </a:cubicBezTo>
                      <a:cubicBezTo>
                        <a:pt x="75" y="5"/>
                        <a:pt x="75" y="9"/>
                        <a:pt x="72" y="11"/>
                      </a:cubicBezTo>
                      <a:cubicBezTo>
                        <a:pt x="17" y="66"/>
                        <a:pt x="17" y="66"/>
                        <a:pt x="17" y="66"/>
                      </a:cubicBezTo>
                      <a:cubicBezTo>
                        <a:pt x="14" y="69"/>
                        <a:pt x="12" y="74"/>
                        <a:pt x="12" y="79"/>
                      </a:cubicBezTo>
                      <a:cubicBezTo>
                        <a:pt x="12" y="84"/>
                        <a:pt x="14" y="88"/>
                        <a:pt x="17" y="92"/>
                      </a:cubicBezTo>
                      <a:cubicBezTo>
                        <a:pt x="21" y="95"/>
                        <a:pt x="25" y="97"/>
                        <a:pt x="30" y="97"/>
                      </a:cubicBezTo>
                      <a:cubicBezTo>
                        <a:pt x="35" y="97"/>
                        <a:pt x="39" y="95"/>
                        <a:pt x="43" y="92"/>
                      </a:cubicBezTo>
                      <a:cubicBezTo>
                        <a:pt x="81" y="53"/>
                        <a:pt x="81" y="53"/>
                        <a:pt x="81" y="53"/>
                      </a:cubicBezTo>
                      <a:cubicBezTo>
                        <a:pt x="90" y="44"/>
                        <a:pt x="105" y="44"/>
                        <a:pt x="115" y="53"/>
                      </a:cubicBezTo>
                      <a:cubicBezTo>
                        <a:pt x="124" y="63"/>
                        <a:pt x="124" y="78"/>
                        <a:pt x="115" y="87"/>
                      </a:cubicBezTo>
                      <a:cubicBezTo>
                        <a:pt x="95" y="107"/>
                        <a:pt x="95" y="107"/>
                        <a:pt x="95" y="107"/>
                      </a:cubicBezTo>
                      <a:cubicBezTo>
                        <a:pt x="93" y="109"/>
                        <a:pt x="92" y="109"/>
                        <a:pt x="90" y="109"/>
                      </a:cubicBezTo>
                      <a:close/>
                    </a:path>
                  </a:pathLst>
                </a:custGeom>
                <a:grp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2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grpSp>
      <p:sp>
        <p:nvSpPr>
          <p:cNvPr id="72" name="Rectangle: Rounded Corners 71">
            <a:extLst>
              <a:ext uri="{FF2B5EF4-FFF2-40B4-BE49-F238E27FC236}">
                <a16:creationId xmlns:a16="http://schemas.microsoft.com/office/drawing/2014/main" id="{5B8FF04F-13E0-DF28-3A94-2F5E5065AC1A}"/>
              </a:ext>
            </a:extLst>
          </p:cNvPr>
          <p:cNvSpPr/>
          <p:nvPr/>
        </p:nvSpPr>
        <p:spPr>
          <a:xfrm>
            <a:off x="2792177" y="3472709"/>
            <a:ext cx="4579931" cy="795777"/>
          </a:xfrm>
          <a:prstGeom prst="roundRect">
            <a:avLst>
              <a:gd name="adj" fmla="val 8242"/>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Representative Content Workflow</a:t>
            </a:r>
          </a:p>
        </p:txBody>
      </p:sp>
      <p:sp>
        <p:nvSpPr>
          <p:cNvPr id="73" name="Rectangle: Rounded Corners 72">
            <a:extLst>
              <a:ext uri="{FF2B5EF4-FFF2-40B4-BE49-F238E27FC236}">
                <a16:creationId xmlns:a16="http://schemas.microsoft.com/office/drawing/2014/main" id="{63D95E43-8982-8524-284C-46078D605973}"/>
              </a:ext>
            </a:extLst>
          </p:cNvPr>
          <p:cNvSpPr>
            <a:spLocks/>
          </p:cNvSpPr>
          <p:nvPr/>
        </p:nvSpPr>
        <p:spPr>
          <a:xfrm>
            <a:off x="2885030" y="3770529"/>
            <a:ext cx="581570" cy="33646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Text &amp; Image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Extraction</a:t>
            </a:r>
          </a:p>
        </p:txBody>
      </p:sp>
      <p:sp>
        <p:nvSpPr>
          <p:cNvPr id="74" name="Rectangle: Rounded Corners 73">
            <a:extLst>
              <a:ext uri="{FF2B5EF4-FFF2-40B4-BE49-F238E27FC236}">
                <a16:creationId xmlns:a16="http://schemas.microsoft.com/office/drawing/2014/main" id="{BB4C8F2F-4E71-B727-90DA-3E64B3CFD47D}"/>
              </a:ext>
            </a:extLst>
          </p:cNvPr>
          <p:cNvSpPr>
            <a:spLocks/>
          </p:cNvSpPr>
          <p:nvPr/>
        </p:nvSpPr>
        <p:spPr>
          <a:xfrm>
            <a:off x="3525146" y="3770529"/>
            <a:ext cx="400750" cy="33646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Image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Analysis</a:t>
            </a:r>
          </a:p>
        </p:txBody>
      </p:sp>
      <p:sp>
        <p:nvSpPr>
          <p:cNvPr id="75" name="Rectangle: Rounded Corners 74">
            <a:extLst>
              <a:ext uri="{FF2B5EF4-FFF2-40B4-BE49-F238E27FC236}">
                <a16:creationId xmlns:a16="http://schemas.microsoft.com/office/drawing/2014/main" id="{5DB0C9C0-1E93-232D-5578-8CC355A1866E}"/>
              </a:ext>
            </a:extLst>
          </p:cNvPr>
          <p:cNvSpPr>
            <a:spLocks/>
          </p:cNvSpPr>
          <p:nvPr/>
        </p:nvSpPr>
        <p:spPr>
          <a:xfrm>
            <a:off x="5138549" y="3770529"/>
            <a:ext cx="517269" cy="33646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Semantic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Chunking</a:t>
            </a:r>
          </a:p>
        </p:txBody>
      </p:sp>
      <p:sp>
        <p:nvSpPr>
          <p:cNvPr id="76" name="Rectangle: Rounded Corners 75">
            <a:extLst>
              <a:ext uri="{FF2B5EF4-FFF2-40B4-BE49-F238E27FC236}">
                <a16:creationId xmlns:a16="http://schemas.microsoft.com/office/drawing/2014/main" id="{764F4DB2-5329-0AEA-891C-43BBA069F4EF}"/>
              </a:ext>
            </a:extLst>
          </p:cNvPr>
          <p:cNvSpPr>
            <a:spLocks/>
          </p:cNvSpPr>
          <p:nvPr/>
        </p:nvSpPr>
        <p:spPr>
          <a:xfrm>
            <a:off x="3984442" y="3770529"/>
            <a:ext cx="552794" cy="33646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Permissions Capture</a:t>
            </a:r>
          </a:p>
        </p:txBody>
      </p:sp>
      <p:sp>
        <p:nvSpPr>
          <p:cNvPr id="77" name="Rectangle: Rounded Corners 76">
            <a:extLst>
              <a:ext uri="{FF2B5EF4-FFF2-40B4-BE49-F238E27FC236}">
                <a16:creationId xmlns:a16="http://schemas.microsoft.com/office/drawing/2014/main" id="{B8CD1A21-F75F-98CB-9DF5-9EEABDE0BEAB}"/>
              </a:ext>
            </a:extLst>
          </p:cNvPr>
          <p:cNvSpPr>
            <a:spLocks/>
          </p:cNvSpPr>
          <p:nvPr/>
        </p:nvSpPr>
        <p:spPr>
          <a:xfrm>
            <a:off x="5726816" y="3770529"/>
            <a:ext cx="603536" cy="33646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Summarize</a:t>
            </a:r>
          </a:p>
        </p:txBody>
      </p:sp>
      <p:sp>
        <p:nvSpPr>
          <p:cNvPr id="78" name="Rectangle: Rounded Corners 77">
            <a:extLst>
              <a:ext uri="{FF2B5EF4-FFF2-40B4-BE49-F238E27FC236}">
                <a16:creationId xmlns:a16="http://schemas.microsoft.com/office/drawing/2014/main" id="{33294993-A175-8FFC-E906-BC753EDDDF5B}"/>
              </a:ext>
            </a:extLst>
          </p:cNvPr>
          <p:cNvSpPr>
            <a:spLocks/>
          </p:cNvSpPr>
          <p:nvPr/>
        </p:nvSpPr>
        <p:spPr>
          <a:xfrm>
            <a:off x="4595782" y="3770529"/>
            <a:ext cx="484221" cy="33646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Entity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Extraction</a:t>
            </a:r>
          </a:p>
        </p:txBody>
      </p:sp>
      <p:sp>
        <p:nvSpPr>
          <p:cNvPr id="79" name="Rectangle: Rounded Corners 78">
            <a:extLst>
              <a:ext uri="{FF2B5EF4-FFF2-40B4-BE49-F238E27FC236}">
                <a16:creationId xmlns:a16="http://schemas.microsoft.com/office/drawing/2014/main" id="{3EABBC1B-A286-6911-EA56-C2A0B0DDFBA2}"/>
              </a:ext>
            </a:extLst>
          </p:cNvPr>
          <p:cNvSpPr>
            <a:spLocks/>
          </p:cNvSpPr>
          <p:nvPr/>
        </p:nvSpPr>
        <p:spPr>
          <a:xfrm>
            <a:off x="6379886" y="3770529"/>
            <a:ext cx="502055" cy="33646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Vectorize</a:t>
            </a:r>
          </a:p>
        </p:txBody>
      </p:sp>
      <p:sp>
        <p:nvSpPr>
          <p:cNvPr id="80" name="Rectangle: Rounded Corners 79">
            <a:extLst>
              <a:ext uri="{FF2B5EF4-FFF2-40B4-BE49-F238E27FC236}">
                <a16:creationId xmlns:a16="http://schemas.microsoft.com/office/drawing/2014/main" id="{98D41E22-E900-ABC6-FB33-DEAD7D044565}"/>
              </a:ext>
            </a:extLst>
          </p:cNvPr>
          <p:cNvSpPr>
            <a:spLocks/>
          </p:cNvSpPr>
          <p:nvPr/>
        </p:nvSpPr>
        <p:spPr>
          <a:xfrm>
            <a:off x="6937048" y="3770529"/>
            <a:ext cx="357953" cy="33646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Index</a:t>
            </a:r>
          </a:p>
        </p:txBody>
      </p:sp>
      <p:sp>
        <p:nvSpPr>
          <p:cNvPr id="81" name="Rectangle: Rounded Corners 80">
            <a:extLst>
              <a:ext uri="{FF2B5EF4-FFF2-40B4-BE49-F238E27FC236}">
                <a16:creationId xmlns:a16="http://schemas.microsoft.com/office/drawing/2014/main" id="{09EFD677-189C-FB9B-A9B0-C950E3061F75}"/>
              </a:ext>
            </a:extLst>
          </p:cNvPr>
          <p:cNvSpPr/>
          <p:nvPr/>
        </p:nvSpPr>
        <p:spPr>
          <a:xfrm>
            <a:off x="7966274" y="4787229"/>
            <a:ext cx="3660143" cy="1425755"/>
          </a:xfrm>
          <a:prstGeom prst="roundRect">
            <a:avLst>
              <a:gd name="adj" fmla="val 8242"/>
            </a:avLst>
          </a:prstGeom>
          <a:noFill/>
          <a:ln>
            <a:solidFill>
              <a:srgbClr val="75BA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Graphik Light"/>
              <a:ea typeface="+mn-ea"/>
              <a:cs typeface="+mn-cs"/>
            </a:endParaRPr>
          </a:p>
        </p:txBody>
      </p:sp>
      <p:sp>
        <p:nvSpPr>
          <p:cNvPr id="82" name="Rectangle: Rounded Corners 81">
            <a:extLst>
              <a:ext uri="{FF2B5EF4-FFF2-40B4-BE49-F238E27FC236}">
                <a16:creationId xmlns:a16="http://schemas.microsoft.com/office/drawing/2014/main" id="{0E7CADFE-9131-6063-0E91-FA077BABFDCA}"/>
              </a:ext>
            </a:extLst>
          </p:cNvPr>
          <p:cNvSpPr/>
          <p:nvPr/>
        </p:nvSpPr>
        <p:spPr>
          <a:xfrm>
            <a:off x="8690504" y="6109772"/>
            <a:ext cx="1891038" cy="241026"/>
          </a:xfrm>
          <a:prstGeom prst="roundRect">
            <a:avLst>
              <a:gd name="adj" fmla="val 8242"/>
            </a:avLst>
          </a:prstGeom>
          <a:solidFill>
            <a:schemeClr val="bg1"/>
          </a:solidFill>
          <a:ln>
            <a:solidFill>
              <a:srgbClr val="75BA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Graphik Light"/>
                <a:ea typeface="+mn-ea"/>
                <a:cs typeface="+mn-cs"/>
              </a:rPr>
              <a:t>Spark RAPIDS</a:t>
            </a:r>
          </a:p>
        </p:txBody>
      </p:sp>
      <p:sp>
        <p:nvSpPr>
          <p:cNvPr id="83" name="TextBox 82">
            <a:extLst>
              <a:ext uri="{FF2B5EF4-FFF2-40B4-BE49-F238E27FC236}">
                <a16:creationId xmlns:a16="http://schemas.microsoft.com/office/drawing/2014/main" id="{96B3682D-B871-C15B-0C11-8186BF254E65}"/>
              </a:ext>
            </a:extLst>
          </p:cNvPr>
          <p:cNvSpPr txBox="1"/>
          <p:nvPr/>
        </p:nvSpPr>
        <p:spPr>
          <a:xfrm>
            <a:off x="9094324" y="5595230"/>
            <a:ext cx="644461" cy="247098"/>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err="1">
                <a:ln>
                  <a:noFill/>
                </a:ln>
                <a:solidFill>
                  <a:srgbClr val="000000"/>
                </a:solidFill>
                <a:effectLst/>
                <a:uLnTx/>
                <a:uFillTx/>
                <a:latin typeface="Graphik" panose="020B0503030202060203" pitchFamily="34" charset="0"/>
                <a:ea typeface="+mn-ea"/>
                <a:cs typeface="+mn-cs"/>
              </a:rPr>
              <a:t>cuDF</a:t>
            </a:r>
            <a:endPar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Data Frames</a:t>
            </a:r>
          </a:p>
        </p:txBody>
      </p:sp>
      <p:sp>
        <p:nvSpPr>
          <p:cNvPr id="84" name="TextBox 83">
            <a:extLst>
              <a:ext uri="{FF2B5EF4-FFF2-40B4-BE49-F238E27FC236}">
                <a16:creationId xmlns:a16="http://schemas.microsoft.com/office/drawing/2014/main" id="{DFB2D213-15FD-1B88-31F1-46FA1FACFFF1}"/>
              </a:ext>
            </a:extLst>
          </p:cNvPr>
          <p:cNvSpPr txBox="1"/>
          <p:nvPr/>
        </p:nvSpPr>
        <p:spPr>
          <a:xfrm>
            <a:off x="9858136" y="5595230"/>
            <a:ext cx="644461" cy="247098"/>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err="1">
                <a:ln>
                  <a:noFill/>
                </a:ln>
                <a:solidFill>
                  <a:srgbClr val="000000"/>
                </a:solidFill>
                <a:effectLst/>
                <a:uLnTx/>
                <a:uFillTx/>
                <a:latin typeface="Graphik" panose="020B0503030202060203" pitchFamily="34" charset="0"/>
                <a:ea typeface="+mn-ea"/>
                <a:cs typeface="+mn-cs"/>
              </a:rPr>
              <a:t>cuGraph</a:t>
            </a:r>
            <a:endPar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Graph Analysis</a:t>
            </a:r>
          </a:p>
        </p:txBody>
      </p:sp>
      <p:grpSp>
        <p:nvGrpSpPr>
          <p:cNvPr id="85" name="Group 226">
            <a:extLst>
              <a:ext uri="{FF2B5EF4-FFF2-40B4-BE49-F238E27FC236}">
                <a16:creationId xmlns:a16="http://schemas.microsoft.com/office/drawing/2014/main" id="{244EDFD3-70E9-CDBA-85EA-8AD31DF6B93C}"/>
              </a:ext>
            </a:extLst>
          </p:cNvPr>
          <p:cNvGrpSpPr>
            <a:grpSpLocks noChangeAspect="1"/>
          </p:cNvGrpSpPr>
          <p:nvPr/>
        </p:nvGrpSpPr>
        <p:grpSpPr bwMode="auto">
          <a:xfrm>
            <a:off x="9293519" y="5210415"/>
            <a:ext cx="246072" cy="269573"/>
            <a:chOff x="2437" y="456"/>
            <a:chExt cx="356" cy="390"/>
          </a:xfrm>
          <a:solidFill>
            <a:srgbClr val="000000"/>
          </a:solidFill>
        </p:grpSpPr>
        <p:sp>
          <p:nvSpPr>
            <p:cNvPr id="86" name="Freeform 227">
              <a:extLst>
                <a:ext uri="{FF2B5EF4-FFF2-40B4-BE49-F238E27FC236}">
                  <a16:creationId xmlns:a16="http://schemas.microsoft.com/office/drawing/2014/main" id="{33379231-08E7-79F0-9AB5-D5136C0A0809}"/>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7" name="Freeform 228">
              <a:extLst>
                <a:ext uri="{FF2B5EF4-FFF2-40B4-BE49-F238E27FC236}">
                  <a16:creationId xmlns:a16="http://schemas.microsoft.com/office/drawing/2014/main" id="{4BDCA711-28D5-DFD7-C224-9E7CA5379DA3}"/>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8" name="Freeform 229">
              <a:extLst>
                <a:ext uri="{FF2B5EF4-FFF2-40B4-BE49-F238E27FC236}">
                  <a16:creationId xmlns:a16="http://schemas.microsoft.com/office/drawing/2014/main" id="{0ED82BD5-59BD-075C-3A79-EBA59F6CA246}"/>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9" name="Freeform 230">
              <a:extLst>
                <a:ext uri="{FF2B5EF4-FFF2-40B4-BE49-F238E27FC236}">
                  <a16:creationId xmlns:a16="http://schemas.microsoft.com/office/drawing/2014/main" id="{E789215A-8E95-4312-5EA6-D053C788F61B}"/>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90" name="Group 83">
            <a:extLst>
              <a:ext uri="{FF2B5EF4-FFF2-40B4-BE49-F238E27FC236}">
                <a16:creationId xmlns:a16="http://schemas.microsoft.com/office/drawing/2014/main" id="{6EF49FD6-8A3C-039E-3A0F-C4C76D3428A2}"/>
              </a:ext>
            </a:extLst>
          </p:cNvPr>
          <p:cNvGrpSpPr>
            <a:grpSpLocks noChangeAspect="1"/>
          </p:cNvGrpSpPr>
          <p:nvPr/>
        </p:nvGrpSpPr>
        <p:grpSpPr bwMode="auto">
          <a:xfrm>
            <a:off x="10040744" y="5208752"/>
            <a:ext cx="279245" cy="272896"/>
            <a:chOff x="2584" y="1926"/>
            <a:chExt cx="440" cy="430"/>
          </a:xfrm>
          <a:solidFill>
            <a:srgbClr val="000000"/>
          </a:solidFill>
        </p:grpSpPr>
        <p:sp>
          <p:nvSpPr>
            <p:cNvPr id="91" name="Freeform 84">
              <a:extLst>
                <a:ext uri="{FF2B5EF4-FFF2-40B4-BE49-F238E27FC236}">
                  <a16:creationId xmlns:a16="http://schemas.microsoft.com/office/drawing/2014/main" id="{C252CEA1-4830-9584-CA3C-37FD340E3466}"/>
                </a:ext>
              </a:extLst>
            </p:cNvPr>
            <p:cNvSpPr>
              <a:spLocks noEditPoints="1"/>
            </p:cNvSpPr>
            <p:nvPr/>
          </p:nvSpPr>
          <p:spPr bwMode="auto">
            <a:xfrm>
              <a:off x="2749" y="2033"/>
              <a:ext cx="165" cy="162"/>
            </a:xfrm>
            <a:custGeom>
              <a:avLst/>
              <a:gdLst>
                <a:gd name="T0" fmla="*/ 54 w 108"/>
                <a:gd name="T1" fmla="*/ 108 h 108"/>
                <a:gd name="T2" fmla="*/ 0 w 108"/>
                <a:gd name="T3" fmla="*/ 54 h 108"/>
                <a:gd name="T4" fmla="*/ 54 w 108"/>
                <a:gd name="T5" fmla="*/ 0 h 108"/>
                <a:gd name="T6" fmla="*/ 108 w 108"/>
                <a:gd name="T7" fmla="*/ 54 h 108"/>
                <a:gd name="T8" fmla="*/ 54 w 108"/>
                <a:gd name="T9" fmla="*/ 108 h 108"/>
                <a:gd name="T10" fmla="*/ 54 w 108"/>
                <a:gd name="T11" fmla="*/ 12 h 108"/>
                <a:gd name="T12" fmla="*/ 12 w 108"/>
                <a:gd name="T13" fmla="*/ 54 h 108"/>
                <a:gd name="T14" fmla="*/ 54 w 108"/>
                <a:gd name="T15" fmla="*/ 96 h 108"/>
                <a:gd name="T16" fmla="*/ 96 w 108"/>
                <a:gd name="T17" fmla="*/ 54 h 108"/>
                <a:gd name="T18" fmla="*/ 54 w 108"/>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54" y="108"/>
                  </a:moveTo>
                  <a:cubicBezTo>
                    <a:pt x="24" y="108"/>
                    <a:pt x="0" y="84"/>
                    <a:pt x="0" y="54"/>
                  </a:cubicBezTo>
                  <a:cubicBezTo>
                    <a:pt x="0" y="24"/>
                    <a:pt x="24" y="0"/>
                    <a:pt x="54" y="0"/>
                  </a:cubicBezTo>
                  <a:cubicBezTo>
                    <a:pt x="84" y="0"/>
                    <a:pt x="108" y="24"/>
                    <a:pt x="108" y="54"/>
                  </a:cubicBezTo>
                  <a:cubicBezTo>
                    <a:pt x="108" y="84"/>
                    <a:pt x="84" y="108"/>
                    <a:pt x="54" y="108"/>
                  </a:cubicBezTo>
                  <a:close/>
                  <a:moveTo>
                    <a:pt x="54" y="12"/>
                  </a:moveTo>
                  <a:cubicBezTo>
                    <a:pt x="31" y="12"/>
                    <a:pt x="12" y="31"/>
                    <a:pt x="12" y="54"/>
                  </a:cubicBezTo>
                  <a:cubicBezTo>
                    <a:pt x="12" y="77"/>
                    <a:pt x="31" y="96"/>
                    <a:pt x="54" y="96"/>
                  </a:cubicBezTo>
                  <a:cubicBezTo>
                    <a:pt x="77" y="96"/>
                    <a:pt x="96" y="77"/>
                    <a:pt x="96" y="54"/>
                  </a:cubicBezTo>
                  <a:cubicBezTo>
                    <a:pt x="96" y="31"/>
                    <a:pt x="77"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2" name="Freeform 85">
              <a:extLst>
                <a:ext uri="{FF2B5EF4-FFF2-40B4-BE49-F238E27FC236}">
                  <a16:creationId xmlns:a16="http://schemas.microsoft.com/office/drawing/2014/main" id="{D34CDE08-6829-5F74-A2D4-5A497A499655}"/>
                </a:ext>
              </a:extLst>
            </p:cNvPr>
            <p:cNvSpPr>
              <a:spLocks noEditPoints="1"/>
            </p:cNvSpPr>
            <p:nvPr/>
          </p:nvSpPr>
          <p:spPr bwMode="auto">
            <a:xfrm>
              <a:off x="2584" y="1989"/>
              <a:ext cx="73"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7" y="0"/>
                    <a:pt x="48" y="11"/>
                    <a:pt x="48" y="24"/>
                  </a:cubicBezTo>
                  <a:cubicBezTo>
                    <a:pt x="48" y="37"/>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3" name="Freeform 86">
              <a:extLst>
                <a:ext uri="{FF2B5EF4-FFF2-40B4-BE49-F238E27FC236}">
                  <a16:creationId xmlns:a16="http://schemas.microsoft.com/office/drawing/2014/main" id="{FB12CCE4-B313-71D3-98EE-9A141AECBB11}"/>
                </a:ext>
              </a:extLst>
            </p:cNvPr>
            <p:cNvSpPr>
              <a:spLocks noEditPoints="1"/>
            </p:cNvSpPr>
            <p:nvPr/>
          </p:nvSpPr>
          <p:spPr bwMode="auto">
            <a:xfrm>
              <a:off x="2951" y="1926"/>
              <a:ext cx="73" cy="72"/>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7" y="0"/>
                    <a:pt x="48" y="11"/>
                    <a:pt x="48" y="24"/>
                  </a:cubicBezTo>
                  <a:cubicBezTo>
                    <a:pt x="48" y="37"/>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4" name="Freeform 87">
              <a:extLst>
                <a:ext uri="{FF2B5EF4-FFF2-40B4-BE49-F238E27FC236}">
                  <a16:creationId xmlns:a16="http://schemas.microsoft.com/office/drawing/2014/main" id="{AFC0B454-05A3-F51F-D042-C1E96098F8DD}"/>
                </a:ext>
              </a:extLst>
            </p:cNvPr>
            <p:cNvSpPr>
              <a:spLocks noEditPoints="1"/>
            </p:cNvSpPr>
            <p:nvPr/>
          </p:nvSpPr>
          <p:spPr bwMode="auto">
            <a:xfrm>
              <a:off x="2584" y="2284"/>
              <a:ext cx="73" cy="72"/>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7" y="0"/>
                    <a:pt x="48" y="11"/>
                    <a:pt x="48" y="24"/>
                  </a:cubicBezTo>
                  <a:cubicBezTo>
                    <a:pt x="48" y="37"/>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5" name="Freeform 88">
              <a:extLst>
                <a:ext uri="{FF2B5EF4-FFF2-40B4-BE49-F238E27FC236}">
                  <a16:creationId xmlns:a16="http://schemas.microsoft.com/office/drawing/2014/main" id="{AB2330A6-2994-C45C-5F01-852FF0206F80}"/>
                </a:ext>
              </a:extLst>
            </p:cNvPr>
            <p:cNvSpPr>
              <a:spLocks noEditPoints="1"/>
            </p:cNvSpPr>
            <p:nvPr/>
          </p:nvSpPr>
          <p:spPr bwMode="auto">
            <a:xfrm>
              <a:off x="2795" y="2284"/>
              <a:ext cx="73" cy="72"/>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7" y="0"/>
                    <a:pt x="48" y="11"/>
                    <a:pt x="48" y="24"/>
                  </a:cubicBezTo>
                  <a:cubicBezTo>
                    <a:pt x="48" y="37"/>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6" name="Freeform 89">
              <a:extLst>
                <a:ext uri="{FF2B5EF4-FFF2-40B4-BE49-F238E27FC236}">
                  <a16:creationId xmlns:a16="http://schemas.microsoft.com/office/drawing/2014/main" id="{FDB9B4ED-7C77-3E7F-CBFA-7AA84C542E95}"/>
                </a:ext>
              </a:extLst>
            </p:cNvPr>
            <p:cNvSpPr>
              <a:spLocks/>
            </p:cNvSpPr>
            <p:nvPr/>
          </p:nvSpPr>
          <p:spPr bwMode="auto">
            <a:xfrm>
              <a:off x="2634" y="2159"/>
              <a:ext cx="152" cy="149"/>
            </a:xfrm>
            <a:custGeom>
              <a:avLst/>
              <a:gdLst>
                <a:gd name="T0" fmla="*/ 12 w 152"/>
                <a:gd name="T1" fmla="*/ 149 h 149"/>
                <a:gd name="T2" fmla="*/ 0 w 152"/>
                <a:gd name="T3" fmla="*/ 136 h 149"/>
                <a:gd name="T4" fmla="*/ 139 w 152"/>
                <a:gd name="T5" fmla="*/ 0 h 149"/>
                <a:gd name="T6" fmla="*/ 152 w 152"/>
                <a:gd name="T7" fmla="*/ 13 h 149"/>
                <a:gd name="T8" fmla="*/ 12 w 152"/>
                <a:gd name="T9" fmla="*/ 149 h 149"/>
              </a:gdLst>
              <a:ahLst/>
              <a:cxnLst>
                <a:cxn ang="0">
                  <a:pos x="T0" y="T1"/>
                </a:cxn>
                <a:cxn ang="0">
                  <a:pos x="T2" y="T3"/>
                </a:cxn>
                <a:cxn ang="0">
                  <a:pos x="T4" y="T5"/>
                </a:cxn>
                <a:cxn ang="0">
                  <a:pos x="T6" y="T7"/>
                </a:cxn>
                <a:cxn ang="0">
                  <a:pos x="T8" y="T9"/>
                </a:cxn>
              </a:cxnLst>
              <a:rect l="0" t="0" r="r" b="b"/>
              <a:pathLst>
                <a:path w="152" h="149">
                  <a:moveTo>
                    <a:pt x="12" y="149"/>
                  </a:moveTo>
                  <a:lnTo>
                    <a:pt x="0" y="136"/>
                  </a:lnTo>
                  <a:lnTo>
                    <a:pt x="139" y="0"/>
                  </a:lnTo>
                  <a:lnTo>
                    <a:pt x="152" y="13"/>
                  </a:lnTo>
                  <a:lnTo>
                    <a:pt x="12"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7" name="Freeform 90">
              <a:extLst>
                <a:ext uri="{FF2B5EF4-FFF2-40B4-BE49-F238E27FC236}">
                  <a16:creationId xmlns:a16="http://schemas.microsoft.com/office/drawing/2014/main" id="{2CAE9FC6-D1B6-122B-5E7B-92E2948E9B82}"/>
                </a:ext>
              </a:extLst>
            </p:cNvPr>
            <p:cNvSpPr>
              <a:spLocks/>
            </p:cNvSpPr>
            <p:nvPr/>
          </p:nvSpPr>
          <p:spPr bwMode="auto">
            <a:xfrm>
              <a:off x="2877" y="1975"/>
              <a:ext cx="98" cy="96"/>
            </a:xfrm>
            <a:custGeom>
              <a:avLst/>
              <a:gdLst>
                <a:gd name="T0" fmla="*/ 13 w 98"/>
                <a:gd name="T1" fmla="*/ 96 h 96"/>
                <a:gd name="T2" fmla="*/ 0 w 98"/>
                <a:gd name="T3" fmla="*/ 82 h 96"/>
                <a:gd name="T4" fmla="*/ 84 w 98"/>
                <a:gd name="T5" fmla="*/ 0 h 96"/>
                <a:gd name="T6" fmla="*/ 98 w 98"/>
                <a:gd name="T7" fmla="*/ 12 h 96"/>
                <a:gd name="T8" fmla="*/ 13 w 98"/>
                <a:gd name="T9" fmla="*/ 96 h 96"/>
              </a:gdLst>
              <a:ahLst/>
              <a:cxnLst>
                <a:cxn ang="0">
                  <a:pos x="T0" y="T1"/>
                </a:cxn>
                <a:cxn ang="0">
                  <a:pos x="T2" y="T3"/>
                </a:cxn>
                <a:cxn ang="0">
                  <a:pos x="T4" y="T5"/>
                </a:cxn>
                <a:cxn ang="0">
                  <a:pos x="T6" y="T7"/>
                </a:cxn>
                <a:cxn ang="0">
                  <a:pos x="T8" y="T9"/>
                </a:cxn>
              </a:cxnLst>
              <a:rect l="0" t="0" r="r" b="b"/>
              <a:pathLst>
                <a:path w="98" h="96">
                  <a:moveTo>
                    <a:pt x="13" y="96"/>
                  </a:moveTo>
                  <a:lnTo>
                    <a:pt x="0" y="82"/>
                  </a:lnTo>
                  <a:lnTo>
                    <a:pt x="84" y="0"/>
                  </a:lnTo>
                  <a:lnTo>
                    <a:pt x="98" y="12"/>
                  </a:lnTo>
                  <a:lnTo>
                    <a:pt x="13"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8" name="Freeform 91">
              <a:extLst>
                <a:ext uri="{FF2B5EF4-FFF2-40B4-BE49-F238E27FC236}">
                  <a16:creationId xmlns:a16="http://schemas.microsoft.com/office/drawing/2014/main" id="{02B01A62-4DB5-251C-FBFD-8C36203F6057}"/>
                </a:ext>
              </a:extLst>
            </p:cNvPr>
            <p:cNvSpPr>
              <a:spLocks/>
            </p:cNvSpPr>
            <p:nvPr/>
          </p:nvSpPr>
          <p:spPr bwMode="auto">
            <a:xfrm>
              <a:off x="2642" y="2029"/>
              <a:ext cx="125" cy="66"/>
            </a:xfrm>
            <a:custGeom>
              <a:avLst/>
              <a:gdLst>
                <a:gd name="T0" fmla="*/ 119 w 125"/>
                <a:gd name="T1" fmla="*/ 66 h 66"/>
                <a:gd name="T2" fmla="*/ 0 w 125"/>
                <a:gd name="T3" fmla="*/ 16 h 66"/>
                <a:gd name="T4" fmla="*/ 7 w 125"/>
                <a:gd name="T5" fmla="*/ 0 h 66"/>
                <a:gd name="T6" fmla="*/ 125 w 125"/>
                <a:gd name="T7" fmla="*/ 49 h 66"/>
                <a:gd name="T8" fmla="*/ 119 w 125"/>
                <a:gd name="T9" fmla="*/ 66 h 66"/>
              </a:gdLst>
              <a:ahLst/>
              <a:cxnLst>
                <a:cxn ang="0">
                  <a:pos x="T0" y="T1"/>
                </a:cxn>
                <a:cxn ang="0">
                  <a:pos x="T2" y="T3"/>
                </a:cxn>
                <a:cxn ang="0">
                  <a:pos x="T4" y="T5"/>
                </a:cxn>
                <a:cxn ang="0">
                  <a:pos x="T6" y="T7"/>
                </a:cxn>
                <a:cxn ang="0">
                  <a:pos x="T8" y="T9"/>
                </a:cxn>
              </a:cxnLst>
              <a:rect l="0" t="0" r="r" b="b"/>
              <a:pathLst>
                <a:path w="125" h="66">
                  <a:moveTo>
                    <a:pt x="119" y="66"/>
                  </a:moveTo>
                  <a:lnTo>
                    <a:pt x="0" y="16"/>
                  </a:lnTo>
                  <a:lnTo>
                    <a:pt x="7" y="0"/>
                  </a:lnTo>
                  <a:lnTo>
                    <a:pt x="125" y="49"/>
                  </a:lnTo>
                  <a:lnTo>
                    <a:pt x="119"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9" name="Freeform 92">
              <a:extLst>
                <a:ext uri="{FF2B5EF4-FFF2-40B4-BE49-F238E27FC236}">
                  <a16:creationId xmlns:a16="http://schemas.microsoft.com/office/drawing/2014/main" id="{701A17DF-94C2-A821-6B94-0A718D8D9BDA}"/>
                </a:ext>
              </a:extLst>
            </p:cNvPr>
            <p:cNvSpPr>
              <a:spLocks/>
            </p:cNvSpPr>
            <p:nvPr/>
          </p:nvSpPr>
          <p:spPr bwMode="auto">
            <a:xfrm>
              <a:off x="2891" y="2142"/>
              <a:ext cx="74" cy="44"/>
            </a:xfrm>
            <a:custGeom>
              <a:avLst/>
              <a:gdLst>
                <a:gd name="T0" fmla="*/ 66 w 74"/>
                <a:gd name="T1" fmla="*/ 44 h 44"/>
                <a:gd name="T2" fmla="*/ 0 w 74"/>
                <a:gd name="T3" fmla="*/ 17 h 44"/>
                <a:gd name="T4" fmla="*/ 8 w 74"/>
                <a:gd name="T5" fmla="*/ 0 h 44"/>
                <a:gd name="T6" fmla="*/ 74 w 74"/>
                <a:gd name="T7" fmla="*/ 27 h 44"/>
                <a:gd name="T8" fmla="*/ 66 w 74"/>
                <a:gd name="T9" fmla="*/ 44 h 44"/>
              </a:gdLst>
              <a:ahLst/>
              <a:cxnLst>
                <a:cxn ang="0">
                  <a:pos x="T0" y="T1"/>
                </a:cxn>
                <a:cxn ang="0">
                  <a:pos x="T2" y="T3"/>
                </a:cxn>
                <a:cxn ang="0">
                  <a:pos x="T4" y="T5"/>
                </a:cxn>
                <a:cxn ang="0">
                  <a:pos x="T6" y="T7"/>
                </a:cxn>
                <a:cxn ang="0">
                  <a:pos x="T8" y="T9"/>
                </a:cxn>
              </a:cxnLst>
              <a:rect l="0" t="0" r="r" b="b"/>
              <a:pathLst>
                <a:path w="74" h="44">
                  <a:moveTo>
                    <a:pt x="66" y="44"/>
                  </a:moveTo>
                  <a:lnTo>
                    <a:pt x="0" y="17"/>
                  </a:lnTo>
                  <a:lnTo>
                    <a:pt x="8" y="0"/>
                  </a:lnTo>
                  <a:lnTo>
                    <a:pt x="74" y="27"/>
                  </a:lnTo>
                  <a:lnTo>
                    <a:pt x="66"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0" name="Rectangle 93">
              <a:extLst>
                <a:ext uri="{FF2B5EF4-FFF2-40B4-BE49-F238E27FC236}">
                  <a16:creationId xmlns:a16="http://schemas.microsoft.com/office/drawing/2014/main" id="{74E61B90-949F-C318-7F19-1A1B2391554E}"/>
                </a:ext>
              </a:extLst>
            </p:cNvPr>
            <p:cNvSpPr>
              <a:spLocks noChangeArrowheads="1"/>
            </p:cNvSpPr>
            <p:nvPr/>
          </p:nvSpPr>
          <p:spPr bwMode="auto">
            <a:xfrm>
              <a:off x="2822" y="2186"/>
              <a:ext cx="19" cy="10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01" name="Freeform 94">
              <a:extLst>
                <a:ext uri="{FF2B5EF4-FFF2-40B4-BE49-F238E27FC236}">
                  <a16:creationId xmlns:a16="http://schemas.microsoft.com/office/drawing/2014/main" id="{06763721-94E2-636B-FC12-FB16C1C99E00}"/>
                </a:ext>
              </a:extLst>
            </p:cNvPr>
            <p:cNvSpPr>
              <a:spLocks noEditPoints="1"/>
            </p:cNvSpPr>
            <p:nvPr/>
          </p:nvSpPr>
          <p:spPr bwMode="auto">
            <a:xfrm>
              <a:off x="2951" y="2150"/>
              <a:ext cx="73" cy="72"/>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7" y="0"/>
                    <a:pt x="48" y="11"/>
                    <a:pt x="48" y="24"/>
                  </a:cubicBezTo>
                  <a:cubicBezTo>
                    <a:pt x="48" y="37"/>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0" i="0" u="none" strike="noStrike" kern="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sp>
        <p:nvSpPr>
          <p:cNvPr id="102" name="Cylinder 101">
            <a:extLst>
              <a:ext uri="{FF2B5EF4-FFF2-40B4-BE49-F238E27FC236}">
                <a16:creationId xmlns:a16="http://schemas.microsoft.com/office/drawing/2014/main" id="{F79D8F27-6409-9B19-E713-E790037C2F29}"/>
              </a:ext>
            </a:extLst>
          </p:cNvPr>
          <p:cNvSpPr/>
          <p:nvPr/>
        </p:nvSpPr>
        <p:spPr>
          <a:xfrm>
            <a:off x="8134374" y="3900303"/>
            <a:ext cx="1128630" cy="639263"/>
          </a:xfrm>
          <a:prstGeom prst="can">
            <a:avLst>
              <a:gd name="adj" fmla="val 16262"/>
            </a:avLst>
          </a:prstGeom>
          <a:solidFill>
            <a:srgbClr val="15608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a:solidFill>
                  <a:schemeClr val="bg1"/>
                </a:solidFill>
                <a:latin typeface="Graphik Light"/>
              </a:rPr>
              <a:t>Labeled Data / RDF Triples</a:t>
            </a:r>
          </a:p>
        </p:txBody>
      </p:sp>
      <p:sp>
        <p:nvSpPr>
          <p:cNvPr id="103" name="Cylinder 102">
            <a:extLst>
              <a:ext uri="{FF2B5EF4-FFF2-40B4-BE49-F238E27FC236}">
                <a16:creationId xmlns:a16="http://schemas.microsoft.com/office/drawing/2014/main" id="{CFC6157D-483A-F597-447C-DDAD5633C1EF}"/>
              </a:ext>
            </a:extLst>
          </p:cNvPr>
          <p:cNvSpPr/>
          <p:nvPr/>
        </p:nvSpPr>
        <p:spPr>
          <a:xfrm>
            <a:off x="10018644" y="3904533"/>
            <a:ext cx="1115993" cy="638264"/>
          </a:xfrm>
          <a:prstGeom prst="can">
            <a:avLst>
              <a:gd name="adj" fmla="val 16262"/>
            </a:avLst>
          </a:prstGeom>
          <a:solidFill>
            <a:srgbClr val="15608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a:solidFill>
                  <a:schemeClr val="bg1"/>
                </a:solidFill>
                <a:latin typeface="Graphik Light"/>
              </a:rPr>
              <a:t>Knowledge</a:t>
            </a:r>
          </a:p>
          <a:p>
            <a:pPr algn="ctr"/>
            <a:r>
              <a:rPr lang="en-US" sz="900">
                <a:solidFill>
                  <a:schemeClr val="bg1"/>
                </a:solidFill>
                <a:latin typeface="Graphik Light"/>
              </a:rPr>
              <a:t>Graphs</a:t>
            </a:r>
          </a:p>
        </p:txBody>
      </p:sp>
      <p:sp>
        <p:nvSpPr>
          <p:cNvPr id="104" name="Arrow: Up 103">
            <a:extLst>
              <a:ext uri="{FF2B5EF4-FFF2-40B4-BE49-F238E27FC236}">
                <a16:creationId xmlns:a16="http://schemas.microsoft.com/office/drawing/2014/main" id="{34B6BCCA-11AF-73AF-0CB0-7A04D961ED6B}"/>
              </a:ext>
            </a:extLst>
          </p:cNvPr>
          <p:cNvSpPr/>
          <p:nvPr/>
        </p:nvSpPr>
        <p:spPr>
          <a:xfrm flipV="1">
            <a:off x="8547129" y="4585402"/>
            <a:ext cx="303120" cy="295068"/>
          </a:xfrm>
          <a:prstGeom prst="upArrow">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sp>
        <p:nvSpPr>
          <p:cNvPr id="105" name="Arrow: Up 104">
            <a:extLst>
              <a:ext uri="{FF2B5EF4-FFF2-40B4-BE49-F238E27FC236}">
                <a16:creationId xmlns:a16="http://schemas.microsoft.com/office/drawing/2014/main" id="{575EF9BA-98A5-920A-B608-4981048A3635}"/>
              </a:ext>
            </a:extLst>
          </p:cNvPr>
          <p:cNvSpPr/>
          <p:nvPr/>
        </p:nvSpPr>
        <p:spPr>
          <a:xfrm>
            <a:off x="10425080" y="4585402"/>
            <a:ext cx="303120" cy="295068"/>
          </a:xfrm>
          <a:prstGeom prst="upArrow">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sp>
        <p:nvSpPr>
          <p:cNvPr id="106" name="Cylinder 105">
            <a:extLst>
              <a:ext uri="{FF2B5EF4-FFF2-40B4-BE49-F238E27FC236}">
                <a16:creationId xmlns:a16="http://schemas.microsoft.com/office/drawing/2014/main" id="{2CDD2BBC-93D0-0275-DD81-93EBBA1036F4}"/>
              </a:ext>
            </a:extLst>
          </p:cNvPr>
          <p:cNvSpPr/>
          <p:nvPr/>
        </p:nvSpPr>
        <p:spPr>
          <a:xfrm>
            <a:off x="9070190" y="3091544"/>
            <a:ext cx="1128630" cy="639262"/>
          </a:xfrm>
          <a:prstGeom prst="can">
            <a:avLst>
              <a:gd name="adj" fmla="val 16262"/>
            </a:avLst>
          </a:prstGeom>
          <a:solidFill>
            <a:srgbClr val="15608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chemeClr val="bg1"/>
                </a:solidFill>
                <a:effectLst/>
                <a:uLnTx/>
                <a:uFillTx/>
                <a:latin typeface="Graphik Light"/>
                <a:ea typeface="+mn-ea"/>
                <a:cs typeface="+mn-cs"/>
              </a:rPr>
              <a:t>Semantic Search Engine</a:t>
            </a:r>
          </a:p>
        </p:txBody>
      </p:sp>
      <p:sp>
        <p:nvSpPr>
          <p:cNvPr id="107" name="Arrow: Up 106">
            <a:extLst>
              <a:ext uri="{FF2B5EF4-FFF2-40B4-BE49-F238E27FC236}">
                <a16:creationId xmlns:a16="http://schemas.microsoft.com/office/drawing/2014/main" id="{6802A309-46D0-3E7F-4EB1-3F188C2C9603}"/>
              </a:ext>
            </a:extLst>
          </p:cNvPr>
          <p:cNvSpPr/>
          <p:nvPr/>
        </p:nvSpPr>
        <p:spPr>
          <a:xfrm rot="16200000" flipV="1">
            <a:off x="8132453" y="2727785"/>
            <a:ext cx="303122" cy="1366780"/>
          </a:xfrm>
          <a:prstGeom prst="upArrow">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sp>
        <p:nvSpPr>
          <p:cNvPr id="108" name="Arrow: Up 107">
            <a:extLst>
              <a:ext uri="{FF2B5EF4-FFF2-40B4-BE49-F238E27FC236}">
                <a16:creationId xmlns:a16="http://schemas.microsoft.com/office/drawing/2014/main" id="{411BF1EA-DDD8-DFFC-5225-86B09137E63B}"/>
              </a:ext>
            </a:extLst>
          </p:cNvPr>
          <p:cNvSpPr/>
          <p:nvPr/>
        </p:nvSpPr>
        <p:spPr>
          <a:xfrm rot="16200000" flipV="1">
            <a:off x="7690450" y="3978547"/>
            <a:ext cx="303122" cy="482773"/>
          </a:xfrm>
          <a:prstGeom prst="upArrow">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sp>
        <p:nvSpPr>
          <p:cNvPr id="109" name="Arrow: Up-Down 108">
            <a:extLst>
              <a:ext uri="{FF2B5EF4-FFF2-40B4-BE49-F238E27FC236}">
                <a16:creationId xmlns:a16="http://schemas.microsoft.com/office/drawing/2014/main" id="{F35E836A-819F-7398-AC2F-B469875B7D39}"/>
              </a:ext>
            </a:extLst>
          </p:cNvPr>
          <p:cNvSpPr/>
          <p:nvPr/>
        </p:nvSpPr>
        <p:spPr>
          <a:xfrm>
            <a:off x="4331456" y="4257146"/>
            <a:ext cx="303120" cy="623324"/>
          </a:xfrm>
          <a:prstGeom prst="upDownArrow">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sp>
        <p:nvSpPr>
          <p:cNvPr id="110" name="Arrow: Up-Down 109">
            <a:extLst>
              <a:ext uri="{FF2B5EF4-FFF2-40B4-BE49-F238E27FC236}">
                <a16:creationId xmlns:a16="http://schemas.microsoft.com/office/drawing/2014/main" id="{F2168612-AD9F-468E-EF01-629E3B6E59EB}"/>
              </a:ext>
            </a:extLst>
          </p:cNvPr>
          <p:cNvSpPr/>
          <p:nvPr/>
        </p:nvSpPr>
        <p:spPr>
          <a:xfrm>
            <a:off x="9482945" y="3786849"/>
            <a:ext cx="303120" cy="1084906"/>
          </a:xfrm>
          <a:prstGeom prst="upDownArrow">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sp>
        <p:nvSpPr>
          <p:cNvPr id="112" name="Rectangle: Rounded Corners 111">
            <a:extLst>
              <a:ext uri="{FF2B5EF4-FFF2-40B4-BE49-F238E27FC236}">
                <a16:creationId xmlns:a16="http://schemas.microsoft.com/office/drawing/2014/main" id="{38CA7A8B-1332-3205-6D5C-51AF1D84DA13}"/>
              </a:ext>
            </a:extLst>
          </p:cNvPr>
          <p:cNvSpPr/>
          <p:nvPr/>
        </p:nvSpPr>
        <p:spPr>
          <a:xfrm>
            <a:off x="7773613" y="1606803"/>
            <a:ext cx="4233128" cy="1168551"/>
          </a:xfrm>
          <a:prstGeom prst="roundRect">
            <a:avLst>
              <a:gd name="adj" fmla="val 8242"/>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Graphik Light"/>
              <a:ea typeface="+mn-ea"/>
              <a:cs typeface="+mn-cs"/>
            </a:endParaRPr>
          </a:p>
        </p:txBody>
      </p:sp>
      <p:sp>
        <p:nvSpPr>
          <p:cNvPr id="113" name="Rectangle: Rounded Corners 112">
            <a:extLst>
              <a:ext uri="{FF2B5EF4-FFF2-40B4-BE49-F238E27FC236}">
                <a16:creationId xmlns:a16="http://schemas.microsoft.com/office/drawing/2014/main" id="{7A30A5CC-99FB-A254-9162-54B62AA18D6A}"/>
              </a:ext>
            </a:extLst>
          </p:cNvPr>
          <p:cNvSpPr/>
          <p:nvPr/>
        </p:nvSpPr>
        <p:spPr>
          <a:xfrm>
            <a:off x="8068674" y="1488825"/>
            <a:ext cx="3579915" cy="241026"/>
          </a:xfrm>
          <a:prstGeom prst="roundRect">
            <a:avLst>
              <a:gd name="adj" fmla="val 8242"/>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Graphik Light"/>
                <a:ea typeface="+mn-ea"/>
                <a:cs typeface="+mn-cs"/>
              </a:rPr>
              <a:t>Knowledge Agents SDK</a:t>
            </a:r>
            <a:r>
              <a:rPr lang="en-US" sz="900">
                <a:solidFill>
                  <a:srgbClr val="000000"/>
                </a:solidFill>
                <a:latin typeface="Graphik Light"/>
              </a:rPr>
              <a:t> </a:t>
            </a:r>
            <a:r>
              <a:rPr kumimoji="0" lang="en-US" sz="900" b="0" i="0" u="none" strike="noStrike" kern="1200" cap="none" spc="0" normalizeH="0" baseline="0" noProof="0">
                <a:ln>
                  <a:noFill/>
                </a:ln>
                <a:solidFill>
                  <a:srgbClr val="000000"/>
                </a:solidFill>
                <a:effectLst/>
                <a:uLnTx/>
                <a:uFillTx/>
                <a:latin typeface="Graphik Light"/>
                <a:ea typeface="+mn-ea"/>
                <a:cs typeface="+mn-cs"/>
              </a:rPr>
              <a:t>for Secure RAG &amp; Graph RAG</a:t>
            </a:r>
          </a:p>
        </p:txBody>
      </p:sp>
      <p:sp>
        <p:nvSpPr>
          <p:cNvPr id="114" name="Rectangle: Rounded Corners 113">
            <a:extLst>
              <a:ext uri="{FF2B5EF4-FFF2-40B4-BE49-F238E27FC236}">
                <a16:creationId xmlns:a16="http://schemas.microsoft.com/office/drawing/2014/main" id="{F16E136C-1576-81A1-A2E7-F21C6832964F}"/>
              </a:ext>
            </a:extLst>
          </p:cNvPr>
          <p:cNvSpPr/>
          <p:nvPr/>
        </p:nvSpPr>
        <p:spPr>
          <a:xfrm>
            <a:off x="7924015" y="1824777"/>
            <a:ext cx="3961224" cy="808258"/>
          </a:xfrm>
          <a:prstGeom prst="roundRect">
            <a:avLst>
              <a:gd name="adj" fmla="val 8242"/>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a:ln>
                <a:noFill/>
              </a:ln>
              <a:solidFill>
                <a:srgbClr val="000000"/>
              </a:solidFill>
              <a:effectLst/>
              <a:uLnTx/>
              <a:uFillTx/>
              <a:latin typeface="Graphik Light"/>
              <a:ea typeface="+mn-ea"/>
              <a:cs typeface="+mn-cs"/>
            </a:endParaRPr>
          </a:p>
        </p:txBody>
      </p:sp>
      <p:sp>
        <p:nvSpPr>
          <p:cNvPr id="115" name="Rectangle: Rounded Corners 114">
            <a:extLst>
              <a:ext uri="{FF2B5EF4-FFF2-40B4-BE49-F238E27FC236}">
                <a16:creationId xmlns:a16="http://schemas.microsoft.com/office/drawing/2014/main" id="{8E9FF2B1-48CA-0E0A-9726-2DE7D8DAF5BC}"/>
              </a:ext>
            </a:extLst>
          </p:cNvPr>
          <p:cNvSpPr/>
          <p:nvPr/>
        </p:nvSpPr>
        <p:spPr>
          <a:xfrm>
            <a:off x="3571445" y="1426503"/>
            <a:ext cx="3891231" cy="1348852"/>
          </a:xfrm>
          <a:prstGeom prst="roundRect">
            <a:avLst>
              <a:gd name="adj" fmla="val 8242"/>
            </a:avLst>
          </a:prstGeom>
          <a:noFill/>
          <a:ln>
            <a:solidFill>
              <a:srgbClr val="75BA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000000"/>
              </a:solidFill>
              <a:effectLst/>
              <a:uLnTx/>
              <a:uFillTx/>
              <a:latin typeface="Graphik Light"/>
              <a:ea typeface="+mn-ea"/>
              <a:cs typeface="+mn-cs"/>
            </a:endParaRPr>
          </a:p>
        </p:txBody>
      </p:sp>
      <p:sp>
        <p:nvSpPr>
          <p:cNvPr id="116" name="Rectangle: Rounded Corners 115">
            <a:extLst>
              <a:ext uri="{FF2B5EF4-FFF2-40B4-BE49-F238E27FC236}">
                <a16:creationId xmlns:a16="http://schemas.microsoft.com/office/drawing/2014/main" id="{98372C7D-2A56-31AD-0771-6A9091608E1D}"/>
              </a:ext>
            </a:extLst>
          </p:cNvPr>
          <p:cNvSpPr/>
          <p:nvPr/>
        </p:nvSpPr>
        <p:spPr>
          <a:xfrm>
            <a:off x="4427233" y="1305623"/>
            <a:ext cx="1891038" cy="241026"/>
          </a:xfrm>
          <a:prstGeom prst="roundRect">
            <a:avLst>
              <a:gd name="adj" fmla="val 8242"/>
            </a:avLst>
          </a:prstGeom>
          <a:solidFill>
            <a:schemeClr val="bg1"/>
          </a:solidFill>
          <a:ln>
            <a:solidFill>
              <a:srgbClr val="75BA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Graphik Light"/>
                <a:ea typeface="+mn-ea"/>
                <a:cs typeface="+mn-cs"/>
              </a:rPr>
              <a:t>NVIDIA Elastic NIM Service</a:t>
            </a:r>
          </a:p>
        </p:txBody>
      </p:sp>
      <p:sp>
        <p:nvSpPr>
          <p:cNvPr id="117" name="Rectangle: Rounded Corners 116">
            <a:extLst>
              <a:ext uri="{FF2B5EF4-FFF2-40B4-BE49-F238E27FC236}">
                <a16:creationId xmlns:a16="http://schemas.microsoft.com/office/drawing/2014/main" id="{647C7A0D-0DA9-15BD-164E-D45E105FF7D2}"/>
              </a:ext>
            </a:extLst>
          </p:cNvPr>
          <p:cNvSpPr/>
          <p:nvPr/>
        </p:nvSpPr>
        <p:spPr>
          <a:xfrm>
            <a:off x="5644280" y="1786467"/>
            <a:ext cx="1727828" cy="872009"/>
          </a:xfrm>
          <a:prstGeom prst="roundRect">
            <a:avLst>
              <a:gd name="adj" fmla="val 8242"/>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Light"/>
                <a:ea typeface="+mn-ea"/>
                <a:cs typeface="+mn-cs"/>
              </a:rPr>
              <a:t>LLM NIMs</a:t>
            </a:r>
          </a:p>
        </p:txBody>
      </p:sp>
      <p:pic>
        <p:nvPicPr>
          <p:cNvPr id="118" name="Picture 2" descr="NIM for Developers | NVIDIA Developer">
            <a:extLst>
              <a:ext uri="{FF2B5EF4-FFF2-40B4-BE49-F238E27FC236}">
                <a16:creationId xmlns:a16="http://schemas.microsoft.com/office/drawing/2014/main" id="{7FE84471-4B8D-7EB5-79DD-D771F516431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13442" y="2008644"/>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119" name="TextBox 118">
            <a:extLst>
              <a:ext uri="{FF2B5EF4-FFF2-40B4-BE49-F238E27FC236}">
                <a16:creationId xmlns:a16="http://schemas.microsoft.com/office/drawing/2014/main" id="{98696249-B527-E066-193F-56CAA776BA01}"/>
              </a:ext>
            </a:extLst>
          </p:cNvPr>
          <p:cNvSpPr txBox="1"/>
          <p:nvPr/>
        </p:nvSpPr>
        <p:spPr>
          <a:xfrm>
            <a:off x="6297070" y="2329704"/>
            <a:ext cx="644461" cy="277206"/>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Embed QA</a:t>
            </a:r>
          </a:p>
        </p:txBody>
      </p:sp>
      <p:pic>
        <p:nvPicPr>
          <p:cNvPr id="120" name="Picture 2" descr="NIM for Developers | NVIDIA Developer">
            <a:extLst>
              <a:ext uri="{FF2B5EF4-FFF2-40B4-BE49-F238E27FC236}">
                <a16:creationId xmlns:a16="http://schemas.microsoft.com/office/drawing/2014/main" id="{86994CCE-61B7-DBAE-62BD-37D585E2AEB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26247" y="2008644"/>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121" name="TextBox 120">
            <a:extLst>
              <a:ext uri="{FF2B5EF4-FFF2-40B4-BE49-F238E27FC236}">
                <a16:creationId xmlns:a16="http://schemas.microsoft.com/office/drawing/2014/main" id="{E9071A75-6C3F-10FB-9222-3D5A4A152333}"/>
              </a:ext>
            </a:extLst>
          </p:cNvPr>
          <p:cNvSpPr txBox="1"/>
          <p:nvPr/>
        </p:nvSpPr>
        <p:spPr>
          <a:xfrm>
            <a:off x="5693691" y="2329704"/>
            <a:ext cx="644461" cy="245081"/>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Instruct</a:t>
            </a:r>
          </a:p>
        </p:txBody>
      </p:sp>
      <p:sp>
        <p:nvSpPr>
          <p:cNvPr id="122" name="Rectangle: Rounded Corners 121">
            <a:extLst>
              <a:ext uri="{FF2B5EF4-FFF2-40B4-BE49-F238E27FC236}">
                <a16:creationId xmlns:a16="http://schemas.microsoft.com/office/drawing/2014/main" id="{1A810BA4-3C30-04DA-3206-1F613F67E7AD}"/>
              </a:ext>
            </a:extLst>
          </p:cNvPr>
          <p:cNvSpPr/>
          <p:nvPr/>
        </p:nvSpPr>
        <p:spPr>
          <a:xfrm>
            <a:off x="3784426" y="1797440"/>
            <a:ext cx="1540030" cy="872009"/>
          </a:xfrm>
          <a:prstGeom prst="roundRect">
            <a:avLst>
              <a:gd name="adj" fmla="val 8242"/>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Light"/>
                <a:ea typeface="+mn-ea"/>
                <a:cs typeface="+mn-cs"/>
              </a:rPr>
              <a:t>Custom NIMs (as needed)</a:t>
            </a:r>
          </a:p>
        </p:txBody>
      </p:sp>
      <p:pic>
        <p:nvPicPr>
          <p:cNvPr id="123" name="Picture 2" descr="NIM for Developers | NVIDIA Developer">
            <a:extLst>
              <a:ext uri="{FF2B5EF4-FFF2-40B4-BE49-F238E27FC236}">
                <a16:creationId xmlns:a16="http://schemas.microsoft.com/office/drawing/2014/main" id="{A6DDC1A8-0B96-E082-320F-F461A31517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73811" y="2008645"/>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124" name="TextBox 123">
            <a:extLst>
              <a:ext uri="{FF2B5EF4-FFF2-40B4-BE49-F238E27FC236}">
                <a16:creationId xmlns:a16="http://schemas.microsoft.com/office/drawing/2014/main" id="{622D4D69-55F3-DB9B-23B3-FE6D0A9BAE5E}"/>
              </a:ext>
            </a:extLst>
          </p:cNvPr>
          <p:cNvSpPr txBox="1"/>
          <p:nvPr/>
        </p:nvSpPr>
        <p:spPr>
          <a:xfrm>
            <a:off x="3888657" y="2369256"/>
            <a:ext cx="715221" cy="220418"/>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Taxonomy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Classification</a:t>
            </a:r>
          </a:p>
        </p:txBody>
      </p:sp>
      <p:pic>
        <p:nvPicPr>
          <p:cNvPr id="125" name="Picture 2" descr="NIM for Developers | NVIDIA Developer">
            <a:extLst>
              <a:ext uri="{FF2B5EF4-FFF2-40B4-BE49-F238E27FC236}">
                <a16:creationId xmlns:a16="http://schemas.microsoft.com/office/drawing/2014/main" id="{87560360-2731-6736-3E07-7203DC08735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43773" y="2008645"/>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126" name="TextBox 125">
            <a:extLst>
              <a:ext uri="{FF2B5EF4-FFF2-40B4-BE49-F238E27FC236}">
                <a16:creationId xmlns:a16="http://schemas.microsoft.com/office/drawing/2014/main" id="{3F55E9F0-499A-8846-58BB-6B02F7EDC6B9}"/>
              </a:ext>
            </a:extLst>
          </p:cNvPr>
          <p:cNvSpPr txBox="1"/>
          <p:nvPr/>
        </p:nvSpPr>
        <p:spPr>
          <a:xfrm>
            <a:off x="4511216" y="2329704"/>
            <a:ext cx="644461" cy="245081"/>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Entity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Extraction</a:t>
            </a:r>
          </a:p>
        </p:txBody>
      </p:sp>
      <p:sp>
        <p:nvSpPr>
          <p:cNvPr id="127" name="Arrow: Up 126">
            <a:extLst>
              <a:ext uri="{FF2B5EF4-FFF2-40B4-BE49-F238E27FC236}">
                <a16:creationId xmlns:a16="http://schemas.microsoft.com/office/drawing/2014/main" id="{9C8A833D-1155-F89C-3DE2-C07C6522D311}"/>
              </a:ext>
            </a:extLst>
          </p:cNvPr>
          <p:cNvSpPr/>
          <p:nvPr/>
        </p:nvSpPr>
        <p:spPr>
          <a:xfrm>
            <a:off x="9482945" y="2697934"/>
            <a:ext cx="303120" cy="348775"/>
          </a:xfrm>
          <a:prstGeom prst="upArrow">
            <a:avLst>
              <a:gd name="adj1" fmla="val 50000"/>
              <a:gd name="adj2" fmla="val 60479"/>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sp>
        <p:nvSpPr>
          <p:cNvPr id="128" name="Arrow: Up 127">
            <a:extLst>
              <a:ext uri="{FF2B5EF4-FFF2-40B4-BE49-F238E27FC236}">
                <a16:creationId xmlns:a16="http://schemas.microsoft.com/office/drawing/2014/main" id="{841932F9-948F-2CEE-536F-DDD799EB1391}"/>
              </a:ext>
            </a:extLst>
          </p:cNvPr>
          <p:cNvSpPr/>
          <p:nvPr/>
        </p:nvSpPr>
        <p:spPr>
          <a:xfrm>
            <a:off x="10425081" y="2697934"/>
            <a:ext cx="303120" cy="1189963"/>
          </a:xfrm>
          <a:prstGeom prst="upArrow">
            <a:avLst>
              <a:gd name="adj1" fmla="val 50000"/>
              <a:gd name="adj2" fmla="val 60479"/>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sp>
        <p:nvSpPr>
          <p:cNvPr id="129" name="Rectangle: Rounded Corners 128">
            <a:extLst>
              <a:ext uri="{FF2B5EF4-FFF2-40B4-BE49-F238E27FC236}">
                <a16:creationId xmlns:a16="http://schemas.microsoft.com/office/drawing/2014/main" id="{4B7BE920-B8C7-F8FF-4FA0-63A1FCD916AA}"/>
              </a:ext>
            </a:extLst>
          </p:cNvPr>
          <p:cNvSpPr>
            <a:spLocks/>
          </p:cNvSpPr>
          <p:nvPr/>
        </p:nvSpPr>
        <p:spPr>
          <a:xfrm>
            <a:off x="8052705" y="1918765"/>
            <a:ext cx="575812"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Query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Embedding</a:t>
            </a:r>
          </a:p>
        </p:txBody>
      </p:sp>
      <p:sp>
        <p:nvSpPr>
          <p:cNvPr id="130" name="Rectangle: Rounded Corners 129">
            <a:extLst>
              <a:ext uri="{FF2B5EF4-FFF2-40B4-BE49-F238E27FC236}">
                <a16:creationId xmlns:a16="http://schemas.microsoft.com/office/drawing/2014/main" id="{2B983041-2AD0-537D-2148-38468C2C01C1}"/>
              </a:ext>
            </a:extLst>
          </p:cNvPr>
          <p:cNvSpPr>
            <a:spLocks/>
          </p:cNvSpPr>
          <p:nvPr/>
        </p:nvSpPr>
        <p:spPr>
          <a:xfrm>
            <a:off x="8716660" y="1918765"/>
            <a:ext cx="617097"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Intent Classification</a:t>
            </a:r>
          </a:p>
        </p:txBody>
      </p:sp>
      <p:sp>
        <p:nvSpPr>
          <p:cNvPr id="131" name="Rectangle: Rounded Corners 130">
            <a:extLst>
              <a:ext uri="{FF2B5EF4-FFF2-40B4-BE49-F238E27FC236}">
                <a16:creationId xmlns:a16="http://schemas.microsoft.com/office/drawing/2014/main" id="{4CA5741A-07CE-A2EF-1206-94FD57CE779B}"/>
              </a:ext>
            </a:extLst>
          </p:cNvPr>
          <p:cNvSpPr>
            <a:spLocks/>
          </p:cNvSpPr>
          <p:nvPr/>
        </p:nvSpPr>
        <p:spPr>
          <a:xfrm>
            <a:off x="9989470" y="1918765"/>
            <a:ext cx="512148"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Vector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Search</a:t>
            </a:r>
          </a:p>
        </p:txBody>
      </p:sp>
      <p:sp>
        <p:nvSpPr>
          <p:cNvPr id="132" name="Rectangle: Rounded Corners 131">
            <a:extLst>
              <a:ext uri="{FF2B5EF4-FFF2-40B4-BE49-F238E27FC236}">
                <a16:creationId xmlns:a16="http://schemas.microsoft.com/office/drawing/2014/main" id="{FB333257-A17C-7F7C-823C-35E70F02330E}"/>
              </a:ext>
            </a:extLst>
          </p:cNvPr>
          <p:cNvSpPr>
            <a:spLocks/>
          </p:cNvSpPr>
          <p:nvPr/>
        </p:nvSpPr>
        <p:spPr>
          <a:xfrm>
            <a:off x="10589760" y="1918765"/>
            <a:ext cx="543654"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Decision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Prompting</a:t>
            </a:r>
          </a:p>
        </p:txBody>
      </p:sp>
      <p:sp>
        <p:nvSpPr>
          <p:cNvPr id="133" name="Rectangle: Rounded Corners 132">
            <a:extLst>
              <a:ext uri="{FF2B5EF4-FFF2-40B4-BE49-F238E27FC236}">
                <a16:creationId xmlns:a16="http://schemas.microsoft.com/office/drawing/2014/main" id="{EE96E6CB-F9D4-D95F-14CC-02ED06156895}"/>
              </a:ext>
            </a:extLst>
          </p:cNvPr>
          <p:cNvSpPr>
            <a:spLocks/>
          </p:cNvSpPr>
          <p:nvPr/>
        </p:nvSpPr>
        <p:spPr>
          <a:xfrm>
            <a:off x="9421902" y="1918765"/>
            <a:ext cx="479427"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Entity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Extraction</a:t>
            </a:r>
          </a:p>
        </p:txBody>
      </p:sp>
      <p:sp>
        <p:nvSpPr>
          <p:cNvPr id="134" name="Rectangle: Rounded Corners 133">
            <a:extLst>
              <a:ext uri="{FF2B5EF4-FFF2-40B4-BE49-F238E27FC236}">
                <a16:creationId xmlns:a16="http://schemas.microsoft.com/office/drawing/2014/main" id="{32AF374D-C695-2745-F9D7-29DC15E3D921}"/>
              </a:ext>
            </a:extLst>
          </p:cNvPr>
          <p:cNvSpPr>
            <a:spLocks/>
          </p:cNvSpPr>
          <p:nvPr/>
        </p:nvSpPr>
        <p:spPr>
          <a:xfrm>
            <a:off x="11221558" y="1918765"/>
            <a:ext cx="543654"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Results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Prompting</a:t>
            </a:r>
          </a:p>
        </p:txBody>
      </p:sp>
      <p:sp>
        <p:nvSpPr>
          <p:cNvPr id="135" name="Rectangle: Rounded Corners 134">
            <a:extLst>
              <a:ext uri="{FF2B5EF4-FFF2-40B4-BE49-F238E27FC236}">
                <a16:creationId xmlns:a16="http://schemas.microsoft.com/office/drawing/2014/main" id="{9B89FF72-8E78-EEB2-15EF-2A8BD56E45FC}"/>
              </a:ext>
            </a:extLst>
          </p:cNvPr>
          <p:cNvSpPr>
            <a:spLocks/>
          </p:cNvSpPr>
          <p:nvPr/>
        </p:nvSpPr>
        <p:spPr>
          <a:xfrm>
            <a:off x="8051917" y="2254947"/>
            <a:ext cx="575812"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Charting &amp;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Graphing</a:t>
            </a:r>
          </a:p>
        </p:txBody>
      </p:sp>
      <p:sp>
        <p:nvSpPr>
          <p:cNvPr id="136" name="Rectangle: Rounded Corners 135">
            <a:extLst>
              <a:ext uri="{FF2B5EF4-FFF2-40B4-BE49-F238E27FC236}">
                <a16:creationId xmlns:a16="http://schemas.microsoft.com/office/drawing/2014/main" id="{9B96ED0B-9907-007C-882E-423673892ADE}"/>
              </a:ext>
            </a:extLst>
          </p:cNvPr>
          <p:cNvSpPr>
            <a:spLocks/>
          </p:cNvSpPr>
          <p:nvPr/>
        </p:nvSpPr>
        <p:spPr>
          <a:xfrm>
            <a:off x="8715873" y="2254947"/>
            <a:ext cx="617097"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SQL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Generation</a:t>
            </a:r>
          </a:p>
        </p:txBody>
      </p:sp>
      <p:sp>
        <p:nvSpPr>
          <p:cNvPr id="137" name="Rectangle: Rounded Corners 136">
            <a:extLst>
              <a:ext uri="{FF2B5EF4-FFF2-40B4-BE49-F238E27FC236}">
                <a16:creationId xmlns:a16="http://schemas.microsoft.com/office/drawing/2014/main" id="{71D56E1B-65FD-E21E-1EF0-4C329CF9B83E}"/>
              </a:ext>
            </a:extLst>
          </p:cNvPr>
          <p:cNvSpPr>
            <a:spLocks/>
          </p:cNvSpPr>
          <p:nvPr/>
        </p:nvSpPr>
        <p:spPr>
          <a:xfrm>
            <a:off x="9988683" y="2254947"/>
            <a:ext cx="512148"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Security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Filtering</a:t>
            </a:r>
          </a:p>
        </p:txBody>
      </p:sp>
      <p:sp>
        <p:nvSpPr>
          <p:cNvPr id="138" name="Rectangle: Rounded Corners 137">
            <a:extLst>
              <a:ext uri="{FF2B5EF4-FFF2-40B4-BE49-F238E27FC236}">
                <a16:creationId xmlns:a16="http://schemas.microsoft.com/office/drawing/2014/main" id="{9D259B72-2649-632A-3929-B565873EB599}"/>
              </a:ext>
            </a:extLst>
          </p:cNvPr>
          <p:cNvSpPr>
            <a:spLocks/>
          </p:cNvSpPr>
          <p:nvPr/>
        </p:nvSpPr>
        <p:spPr>
          <a:xfrm>
            <a:off x="10588973" y="2254947"/>
            <a:ext cx="543654"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Graph</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Search</a:t>
            </a:r>
          </a:p>
        </p:txBody>
      </p:sp>
      <p:sp>
        <p:nvSpPr>
          <p:cNvPr id="139" name="Rectangle: Rounded Corners 138">
            <a:extLst>
              <a:ext uri="{FF2B5EF4-FFF2-40B4-BE49-F238E27FC236}">
                <a16:creationId xmlns:a16="http://schemas.microsoft.com/office/drawing/2014/main" id="{C795302D-3B74-5ED0-5796-1CE6348E0135}"/>
              </a:ext>
            </a:extLst>
          </p:cNvPr>
          <p:cNvSpPr>
            <a:spLocks/>
          </p:cNvSpPr>
          <p:nvPr/>
        </p:nvSpPr>
        <p:spPr>
          <a:xfrm>
            <a:off x="9421114" y="2254947"/>
            <a:ext cx="479427"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SQL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Search</a:t>
            </a:r>
          </a:p>
        </p:txBody>
      </p:sp>
      <p:sp>
        <p:nvSpPr>
          <p:cNvPr id="140" name="Rectangle: Rounded Corners 139">
            <a:extLst>
              <a:ext uri="{FF2B5EF4-FFF2-40B4-BE49-F238E27FC236}">
                <a16:creationId xmlns:a16="http://schemas.microsoft.com/office/drawing/2014/main" id="{1B78AA65-A3BC-D97F-3905-E7FD4C743290}"/>
              </a:ext>
            </a:extLst>
          </p:cNvPr>
          <p:cNvSpPr>
            <a:spLocks/>
          </p:cNvSpPr>
          <p:nvPr/>
        </p:nvSpPr>
        <p:spPr>
          <a:xfrm>
            <a:off x="11221558" y="2254947"/>
            <a:ext cx="522685" cy="28410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000000"/>
                </a:solidFill>
                <a:effectLst/>
                <a:uLnTx/>
                <a:uFillTx/>
                <a:latin typeface="Graphik Light"/>
                <a:ea typeface="+mn-ea"/>
                <a:cs typeface="+mn-cs"/>
              </a:rPr>
              <a:t>Routing</a:t>
            </a:r>
          </a:p>
        </p:txBody>
      </p:sp>
      <p:sp>
        <p:nvSpPr>
          <p:cNvPr id="141" name="Arrow: Up-Down 140">
            <a:extLst>
              <a:ext uri="{FF2B5EF4-FFF2-40B4-BE49-F238E27FC236}">
                <a16:creationId xmlns:a16="http://schemas.microsoft.com/office/drawing/2014/main" id="{FEAE911C-CC6A-8467-188C-2346AA551D6B}"/>
              </a:ext>
            </a:extLst>
          </p:cNvPr>
          <p:cNvSpPr/>
          <p:nvPr/>
        </p:nvSpPr>
        <p:spPr>
          <a:xfrm>
            <a:off x="5877024" y="2582490"/>
            <a:ext cx="303120" cy="1131423"/>
          </a:xfrm>
          <a:prstGeom prst="upDownArrow">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sp>
        <p:nvSpPr>
          <p:cNvPr id="142" name="Arrow: Up-Down 141">
            <a:extLst>
              <a:ext uri="{FF2B5EF4-FFF2-40B4-BE49-F238E27FC236}">
                <a16:creationId xmlns:a16="http://schemas.microsoft.com/office/drawing/2014/main" id="{8511E116-F0E5-6600-F4C6-CD2921CA2436}"/>
              </a:ext>
            </a:extLst>
          </p:cNvPr>
          <p:cNvSpPr/>
          <p:nvPr/>
        </p:nvSpPr>
        <p:spPr>
          <a:xfrm>
            <a:off x="6479353" y="2582490"/>
            <a:ext cx="303120" cy="1131423"/>
          </a:xfrm>
          <a:prstGeom prst="upDownArrow">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sp>
        <p:nvSpPr>
          <p:cNvPr id="143" name="Arrow: Up-Down 142">
            <a:extLst>
              <a:ext uri="{FF2B5EF4-FFF2-40B4-BE49-F238E27FC236}">
                <a16:creationId xmlns:a16="http://schemas.microsoft.com/office/drawing/2014/main" id="{6CDF2B77-9D2A-136A-85A2-54AAFD48FD53}"/>
              </a:ext>
            </a:extLst>
          </p:cNvPr>
          <p:cNvSpPr/>
          <p:nvPr/>
        </p:nvSpPr>
        <p:spPr>
          <a:xfrm rot="16200000" flipV="1">
            <a:off x="7439184" y="2009555"/>
            <a:ext cx="297149" cy="486067"/>
          </a:xfrm>
          <a:prstGeom prst="upDownArrow">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pic>
        <p:nvPicPr>
          <p:cNvPr id="144" name="Picture 2" descr="NIM for Developers | NVIDIA Developer">
            <a:extLst>
              <a:ext uri="{FF2B5EF4-FFF2-40B4-BE49-F238E27FC236}">
                <a16:creationId xmlns:a16="http://schemas.microsoft.com/office/drawing/2014/main" id="{FFB761B3-BC13-7DD4-AC8F-8003E67B779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27396" y="5140230"/>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145" name="TextBox 144">
            <a:extLst>
              <a:ext uri="{FF2B5EF4-FFF2-40B4-BE49-F238E27FC236}">
                <a16:creationId xmlns:a16="http://schemas.microsoft.com/office/drawing/2014/main" id="{9BD71985-1CED-D647-CAF7-95ADEAD6AF2D}"/>
              </a:ext>
            </a:extLst>
          </p:cNvPr>
          <p:cNvSpPr txBox="1"/>
          <p:nvPr/>
        </p:nvSpPr>
        <p:spPr>
          <a:xfrm>
            <a:off x="5395710" y="5503115"/>
            <a:ext cx="644461" cy="5098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Language Translation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(“Riva”)</a:t>
            </a:r>
          </a:p>
        </p:txBody>
      </p:sp>
      <p:pic>
        <p:nvPicPr>
          <p:cNvPr id="146" name="Picture 2" descr="NIM for Developers | NVIDIA Developer">
            <a:extLst>
              <a:ext uri="{FF2B5EF4-FFF2-40B4-BE49-F238E27FC236}">
                <a16:creationId xmlns:a16="http://schemas.microsoft.com/office/drawing/2014/main" id="{D7688F32-A9B8-FAD9-664F-ECFFFBBA919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89151" y="5161893"/>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147" name="TextBox 146">
            <a:extLst>
              <a:ext uri="{FF2B5EF4-FFF2-40B4-BE49-F238E27FC236}">
                <a16:creationId xmlns:a16="http://schemas.microsoft.com/office/drawing/2014/main" id="{38A519D1-390F-5343-DA02-FE93A5FFBC9E}"/>
              </a:ext>
            </a:extLst>
          </p:cNvPr>
          <p:cNvSpPr txBox="1"/>
          <p:nvPr/>
        </p:nvSpPr>
        <p:spPr>
          <a:xfrm>
            <a:off x="6035701" y="5503115"/>
            <a:ext cx="644461" cy="436778"/>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Embedding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a:t>
            </a:r>
            <a:r>
              <a:rPr kumimoji="0" lang="en-US" sz="800" b="0" i="0" u="none" strike="noStrike" kern="1200" cap="none" spc="0" normalizeH="0" baseline="0" noProof="0" err="1">
                <a:ln>
                  <a:noFill/>
                </a:ln>
                <a:solidFill>
                  <a:srgbClr val="000000"/>
                </a:solidFill>
                <a:effectLst/>
                <a:uLnTx/>
                <a:uFillTx/>
                <a:latin typeface="Graphik" panose="020B0503030202060203" pitchFamily="34" charset="0"/>
                <a:ea typeface="+mn-ea"/>
                <a:cs typeface="+mn-cs"/>
              </a:rPr>
              <a:t>NeMo</a:t>
            </a: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a:t>
            </a:r>
          </a:p>
        </p:txBody>
      </p:sp>
      <p:sp>
        <p:nvSpPr>
          <p:cNvPr id="148" name="TextBox 147">
            <a:extLst>
              <a:ext uri="{FF2B5EF4-FFF2-40B4-BE49-F238E27FC236}">
                <a16:creationId xmlns:a16="http://schemas.microsoft.com/office/drawing/2014/main" id="{80876069-F435-2FF3-10E1-B80A47BD37A2}"/>
              </a:ext>
            </a:extLst>
          </p:cNvPr>
          <p:cNvSpPr txBox="1"/>
          <p:nvPr/>
        </p:nvSpPr>
        <p:spPr>
          <a:xfrm>
            <a:off x="2252825" y="5503115"/>
            <a:ext cx="644461" cy="50980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Table Detection “Paddle OCR”</a:t>
            </a:r>
          </a:p>
        </p:txBody>
      </p:sp>
      <p:pic>
        <p:nvPicPr>
          <p:cNvPr id="149" name="Picture 2" descr="NIM for Developers | NVIDIA Developer">
            <a:extLst>
              <a:ext uri="{FF2B5EF4-FFF2-40B4-BE49-F238E27FC236}">
                <a16:creationId xmlns:a16="http://schemas.microsoft.com/office/drawing/2014/main" id="{60008EEF-3B91-A6EA-F685-FC47034A6B5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85381" y="5140185"/>
            <a:ext cx="379348" cy="379348"/>
          </a:xfrm>
          <a:prstGeom prst="rect">
            <a:avLst/>
          </a:prstGeom>
          <a:noFill/>
          <a:extLst>
            <a:ext uri="{909E8E84-426E-40DD-AFC4-6F175D3DCCD1}">
              <a14:hiddenFill xmlns:a14="http://schemas.microsoft.com/office/drawing/2010/main">
                <a:solidFill>
                  <a:srgbClr val="FFFFFF"/>
                </a:solidFill>
              </a14:hiddenFill>
            </a:ext>
          </a:extLst>
        </p:spPr>
      </p:pic>
      <p:pic>
        <p:nvPicPr>
          <p:cNvPr id="150" name="Picture 2" descr="NVIDIA logo horizontal format">
            <a:extLst>
              <a:ext uri="{FF2B5EF4-FFF2-40B4-BE49-F238E27FC236}">
                <a16:creationId xmlns:a16="http://schemas.microsoft.com/office/drawing/2014/main" id="{8B6D40E5-B594-6F60-AC0E-75C13F7ED05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732365" y="5953938"/>
            <a:ext cx="688678" cy="388090"/>
          </a:xfrm>
          <a:prstGeom prst="rect">
            <a:avLst/>
          </a:prstGeom>
          <a:noFill/>
          <a:extLst>
            <a:ext uri="{909E8E84-426E-40DD-AFC4-6F175D3DCCD1}">
              <a14:hiddenFill xmlns:a14="http://schemas.microsoft.com/office/drawing/2010/main">
                <a:solidFill>
                  <a:srgbClr val="FFFFFF"/>
                </a:solidFill>
              </a14:hiddenFill>
            </a:ext>
          </a:extLst>
        </p:spPr>
      </p:pic>
      <p:pic>
        <p:nvPicPr>
          <p:cNvPr id="151" name="Picture 2" descr="NVIDIA logo horizontal format">
            <a:extLst>
              <a:ext uri="{FF2B5EF4-FFF2-40B4-BE49-F238E27FC236}">
                <a16:creationId xmlns:a16="http://schemas.microsoft.com/office/drawing/2014/main" id="{BE4B4AF4-17DD-7C74-C914-8AA7C858EED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51371" y="5936769"/>
            <a:ext cx="688678" cy="388090"/>
          </a:xfrm>
          <a:prstGeom prst="rect">
            <a:avLst/>
          </a:prstGeom>
          <a:noFill/>
          <a:extLst>
            <a:ext uri="{909E8E84-426E-40DD-AFC4-6F175D3DCCD1}">
              <a14:hiddenFill xmlns:a14="http://schemas.microsoft.com/office/drawing/2010/main">
                <a:solidFill>
                  <a:srgbClr val="FFFFFF"/>
                </a:solidFill>
              </a14:hiddenFill>
            </a:ext>
          </a:extLst>
        </p:spPr>
      </p:pic>
      <p:pic>
        <p:nvPicPr>
          <p:cNvPr id="152" name="Picture 2" descr="NVIDIA logo horizontal format">
            <a:extLst>
              <a:ext uri="{FF2B5EF4-FFF2-40B4-BE49-F238E27FC236}">
                <a16:creationId xmlns:a16="http://schemas.microsoft.com/office/drawing/2014/main" id="{8962C863-C270-3FF7-F578-659390078F3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662116" y="1411675"/>
            <a:ext cx="688678" cy="388090"/>
          </a:xfrm>
          <a:prstGeom prst="rect">
            <a:avLst/>
          </a:prstGeom>
          <a:noFill/>
          <a:extLst>
            <a:ext uri="{909E8E84-426E-40DD-AFC4-6F175D3DCCD1}">
              <a14:hiddenFill xmlns:a14="http://schemas.microsoft.com/office/drawing/2010/main">
                <a:solidFill>
                  <a:srgbClr val="FFFFFF"/>
                </a:solidFill>
              </a14:hiddenFill>
            </a:ext>
          </a:extLst>
        </p:spPr>
      </p:pic>
      <p:pic>
        <p:nvPicPr>
          <p:cNvPr id="153" name="Picture 2" descr="NIM for Developers | NVIDIA Developer">
            <a:extLst>
              <a:ext uri="{FF2B5EF4-FFF2-40B4-BE49-F238E27FC236}">
                <a16:creationId xmlns:a16="http://schemas.microsoft.com/office/drawing/2014/main" id="{C555A329-5C4B-3ACE-341F-CAE12C6448F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71236" y="2009558"/>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154" name="TextBox 153">
            <a:extLst>
              <a:ext uri="{FF2B5EF4-FFF2-40B4-BE49-F238E27FC236}">
                <a16:creationId xmlns:a16="http://schemas.microsoft.com/office/drawing/2014/main" id="{6C08A2EA-9CE9-B38D-2567-308C754FB7AB}"/>
              </a:ext>
            </a:extLst>
          </p:cNvPr>
          <p:cNvSpPr txBox="1"/>
          <p:nvPr/>
        </p:nvSpPr>
        <p:spPr>
          <a:xfrm>
            <a:off x="6815789" y="2335911"/>
            <a:ext cx="644461" cy="277206"/>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Reranking</a:t>
            </a:r>
          </a:p>
        </p:txBody>
      </p:sp>
      <p:pic>
        <p:nvPicPr>
          <p:cNvPr id="155" name="Picture 2" descr="NIM for Developers | NVIDIA Developer">
            <a:extLst>
              <a:ext uri="{FF2B5EF4-FFF2-40B4-BE49-F238E27FC236}">
                <a16:creationId xmlns:a16="http://schemas.microsoft.com/office/drawing/2014/main" id="{54AFED26-D8C1-4F79-1940-A93C40613EF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95307" y="5185142"/>
            <a:ext cx="379348" cy="379348"/>
          </a:xfrm>
          <a:prstGeom prst="rect">
            <a:avLst/>
          </a:prstGeom>
          <a:noFill/>
          <a:extLst>
            <a:ext uri="{909E8E84-426E-40DD-AFC4-6F175D3DCCD1}">
              <a14:hiddenFill xmlns:a14="http://schemas.microsoft.com/office/drawing/2010/main">
                <a:solidFill>
                  <a:srgbClr val="FFFFFF"/>
                </a:solidFill>
              </a14:hiddenFill>
            </a:ext>
          </a:extLst>
        </p:spPr>
      </p:pic>
      <p:sp>
        <p:nvSpPr>
          <p:cNvPr id="156" name="TextBox 155">
            <a:extLst>
              <a:ext uri="{FF2B5EF4-FFF2-40B4-BE49-F238E27FC236}">
                <a16:creationId xmlns:a16="http://schemas.microsoft.com/office/drawing/2014/main" id="{3AEE223F-1089-CA95-A040-79481255B490}"/>
              </a:ext>
            </a:extLst>
          </p:cNvPr>
          <p:cNvSpPr txBox="1"/>
          <p:nvPr/>
        </p:nvSpPr>
        <p:spPr>
          <a:xfrm>
            <a:off x="6648582" y="5503115"/>
            <a:ext cx="644461" cy="436778"/>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panose="020B0503030202060203" pitchFamily="34" charset="0"/>
                <a:ea typeface="+mn-ea"/>
                <a:cs typeface="+mn-cs"/>
              </a:rPr>
              <a:t>VLM</a:t>
            </a:r>
          </a:p>
        </p:txBody>
      </p:sp>
      <p:pic>
        <p:nvPicPr>
          <p:cNvPr id="162" name="Picture 161" descr="A screenshot of a network&#10;&#10;AI-generated content may be incorrect.">
            <a:extLst>
              <a:ext uri="{FF2B5EF4-FFF2-40B4-BE49-F238E27FC236}">
                <a16:creationId xmlns:a16="http://schemas.microsoft.com/office/drawing/2014/main" id="{95AEC950-9F89-6CB6-AEDC-8DD9F3C04BDB}"/>
              </a:ext>
            </a:extLst>
          </p:cNvPr>
          <p:cNvPicPr>
            <a:picLocks noChangeAspect="1"/>
          </p:cNvPicPr>
          <p:nvPr/>
        </p:nvPicPr>
        <p:blipFill>
          <a:blip r:embed="rId8"/>
          <a:stretch>
            <a:fillRect/>
          </a:stretch>
        </p:blipFill>
        <p:spPr>
          <a:xfrm>
            <a:off x="10963680" y="3472709"/>
            <a:ext cx="801532" cy="885196"/>
          </a:xfrm>
          <a:prstGeom prst="roundRect">
            <a:avLst/>
          </a:prstGeom>
        </p:spPr>
      </p:pic>
      <p:sp>
        <p:nvSpPr>
          <p:cNvPr id="166" name="Rectangle: Rounded Corners 165">
            <a:extLst>
              <a:ext uri="{FF2B5EF4-FFF2-40B4-BE49-F238E27FC236}">
                <a16:creationId xmlns:a16="http://schemas.microsoft.com/office/drawing/2014/main" id="{D04FC7BF-49B3-F4A3-ECCA-DDB5F7A8ADEE}"/>
              </a:ext>
            </a:extLst>
          </p:cNvPr>
          <p:cNvSpPr/>
          <p:nvPr/>
        </p:nvSpPr>
        <p:spPr>
          <a:xfrm>
            <a:off x="185259" y="1458955"/>
            <a:ext cx="1348260" cy="1769324"/>
          </a:xfrm>
          <a:prstGeom prst="roundRect">
            <a:avLst>
              <a:gd name="adj" fmla="val 8242"/>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Graphik Light"/>
                <a:ea typeface="+mn-ea"/>
                <a:cs typeface="+mn-cs"/>
              </a:rPr>
              <a:t>Connectors access business systems using standard APIs and methods (REST, JDBC, SDK, Event/Kafka)</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00000"/>
              </a:solidFill>
              <a:effectLst/>
              <a:uLnTx/>
              <a:uFillTx/>
              <a:latin typeface="Graphik Light"/>
              <a:ea typeface="+mn-ea"/>
              <a:cs typeface="+mn-cs"/>
            </a:endParaRPr>
          </a:p>
        </p:txBody>
      </p:sp>
      <p:sp>
        <p:nvSpPr>
          <p:cNvPr id="167" name="Rectangle: Rounded Corners 166">
            <a:extLst>
              <a:ext uri="{FF2B5EF4-FFF2-40B4-BE49-F238E27FC236}">
                <a16:creationId xmlns:a16="http://schemas.microsoft.com/office/drawing/2014/main" id="{BFB53F69-FE60-5D85-FD9A-F0C729BE0D42}"/>
              </a:ext>
            </a:extLst>
          </p:cNvPr>
          <p:cNvSpPr/>
          <p:nvPr/>
        </p:nvSpPr>
        <p:spPr>
          <a:xfrm>
            <a:off x="182025" y="4505516"/>
            <a:ext cx="1348260" cy="1734334"/>
          </a:xfrm>
          <a:prstGeom prst="roundRect">
            <a:avLst>
              <a:gd name="adj" fmla="val 8242"/>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Graphik Light"/>
                <a:ea typeface="+mn-ea"/>
                <a:cs typeface="+mn-cs"/>
              </a:rPr>
              <a:t>Run on schedule or on-demand per agent need</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000000"/>
              </a:solidFill>
              <a:effectLst/>
              <a:uLnTx/>
              <a:uFillTx/>
              <a:latin typeface="Graphik Ligh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Graphik Light"/>
                <a:ea typeface="+mn-ea"/>
                <a:cs typeface="+mn-cs"/>
              </a:rPr>
              <a:t>Throttled Parallel processing, with Retry &amp; Audit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Graphik Light"/>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solidFill>
                <a:effectLst/>
                <a:uLnTx/>
                <a:uFillTx/>
                <a:latin typeface="Graphik Light"/>
                <a:ea typeface="+mn-ea"/>
                <a:cs typeface="+mn-cs"/>
              </a:rPr>
              <a:t>No-Code / Low-Code Complex workflows</a:t>
            </a:r>
          </a:p>
        </p:txBody>
      </p:sp>
      <p:sp>
        <p:nvSpPr>
          <p:cNvPr id="111" name="Arrow: Up 110">
            <a:extLst>
              <a:ext uri="{FF2B5EF4-FFF2-40B4-BE49-F238E27FC236}">
                <a16:creationId xmlns:a16="http://schemas.microsoft.com/office/drawing/2014/main" id="{CC6EDB2B-3452-3E77-66C7-B79A1FFC95F9}"/>
              </a:ext>
            </a:extLst>
          </p:cNvPr>
          <p:cNvSpPr/>
          <p:nvPr/>
        </p:nvSpPr>
        <p:spPr>
          <a:xfrm rot="16200000" flipV="1">
            <a:off x="1539504" y="3769855"/>
            <a:ext cx="294207" cy="295390"/>
          </a:xfrm>
          <a:prstGeom prst="upArrow">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Graphik Light"/>
              <a:ea typeface="+mn-ea"/>
              <a:cs typeface="+mn-cs"/>
            </a:endParaRPr>
          </a:p>
        </p:txBody>
      </p:sp>
      <p:sp>
        <p:nvSpPr>
          <p:cNvPr id="168" name="Rectangle: Rounded Corners 167">
            <a:extLst>
              <a:ext uri="{FF2B5EF4-FFF2-40B4-BE49-F238E27FC236}">
                <a16:creationId xmlns:a16="http://schemas.microsoft.com/office/drawing/2014/main" id="{6949071B-9B87-E0F8-7248-3F3AF4179258}"/>
              </a:ext>
            </a:extLst>
          </p:cNvPr>
          <p:cNvSpPr/>
          <p:nvPr/>
        </p:nvSpPr>
        <p:spPr>
          <a:xfrm>
            <a:off x="1922480" y="1320237"/>
            <a:ext cx="1291605" cy="341763"/>
          </a:xfrm>
          <a:prstGeom prst="roundRect">
            <a:avLst>
              <a:gd name="adj" fmla="val 8242"/>
            </a:avLst>
          </a:prstGeom>
          <a:solidFill>
            <a:schemeClr val="bg1"/>
          </a:solidFill>
          <a:ln>
            <a:solidFill>
              <a:srgbClr val="75BA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Graphik Light"/>
                <a:ea typeface="+mn-ea"/>
                <a:cs typeface="+mn-cs"/>
              </a:rPr>
              <a:t>ELC Cloud / On-Prem</a:t>
            </a:r>
          </a:p>
        </p:txBody>
      </p:sp>
    </p:spTree>
    <p:extLst>
      <p:ext uri="{BB962C8B-B14F-4D97-AF65-F5344CB8AC3E}">
        <p14:creationId xmlns:p14="http://schemas.microsoft.com/office/powerpoint/2010/main" val="4153680652"/>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1B474A-BE9F-AD61-6B19-D653DA2435C5}"/>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3227DA46-8B82-A316-F56A-CBDCE992C1A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6" progId="TCLayout.ActiveDocument.1">
                  <p:embed/>
                </p:oleObj>
              </mc:Choice>
              <mc:Fallback>
                <p:oleObj name="think-cell Slide" r:id="rId4" imgW="426" imgH="426" progId="TCLayout.ActiveDocument.1">
                  <p:embed/>
                  <p:pic>
                    <p:nvPicPr>
                      <p:cNvPr id="7" name="think-cell data - do not delete" hidden="1">
                        <a:extLst>
                          <a:ext uri="{FF2B5EF4-FFF2-40B4-BE49-F238E27FC236}">
                            <a16:creationId xmlns:a16="http://schemas.microsoft.com/office/drawing/2014/main" id="{3227DA46-8B82-A316-F56A-CBDCE992C1A5}"/>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F24255B9-17ED-3141-05F1-494F36265A8A}"/>
              </a:ext>
            </a:extLst>
          </p:cNvPr>
          <p:cNvSpPr>
            <a:spLocks noGrp="1"/>
          </p:cNvSpPr>
          <p:nvPr>
            <p:ph type="title"/>
          </p:nvPr>
        </p:nvSpPr>
        <p:spPr>
          <a:xfrm>
            <a:off x="381000" y="317720"/>
            <a:ext cx="11430000" cy="365760"/>
          </a:xfrm>
        </p:spPr>
        <p:txBody>
          <a:bodyPr vert="horz"/>
          <a:lstStyle/>
          <a:p>
            <a:r>
              <a:rPr lang="en-US"/>
              <a:t>Knowledge Agent Definitions</a:t>
            </a:r>
          </a:p>
        </p:txBody>
      </p:sp>
      <p:sp>
        <p:nvSpPr>
          <p:cNvPr id="41" name="Text Placeholder 40">
            <a:extLst>
              <a:ext uri="{FF2B5EF4-FFF2-40B4-BE49-F238E27FC236}">
                <a16:creationId xmlns:a16="http://schemas.microsoft.com/office/drawing/2014/main" id="{AFC4412E-6008-F774-6F87-2F444715422B}"/>
              </a:ext>
            </a:extLst>
          </p:cNvPr>
          <p:cNvSpPr>
            <a:spLocks noGrp="1"/>
          </p:cNvSpPr>
          <p:nvPr>
            <p:ph type="body" sz="quarter" idx="11"/>
          </p:nvPr>
        </p:nvSpPr>
        <p:spPr>
          <a:xfrm>
            <a:off x="381000" y="708163"/>
            <a:ext cx="11430000" cy="580845"/>
          </a:xfrm>
        </p:spPr>
        <p:txBody>
          <a:bodyPr/>
          <a:lstStyle/>
          <a:p>
            <a:r>
              <a:rPr lang="en-US"/>
              <a:t>Specialized agents working together to scale access to the Semantic Layer and underlying sources</a:t>
            </a:r>
          </a:p>
        </p:txBody>
      </p:sp>
      <p:sp>
        <p:nvSpPr>
          <p:cNvPr id="6" name="Slide Number Placeholder 2">
            <a:extLst>
              <a:ext uri="{FF2B5EF4-FFF2-40B4-BE49-F238E27FC236}">
                <a16:creationId xmlns:a16="http://schemas.microsoft.com/office/drawing/2014/main" id="{E7AE7698-91D9-DAF7-743E-86B0D8861D45}"/>
              </a:ext>
            </a:extLst>
          </p:cNvPr>
          <p:cNvSpPr txBox="1">
            <a:spLocks/>
          </p:cNvSpPr>
          <p:nvPr/>
        </p:nvSpPr>
        <p:spPr>
          <a:xfrm>
            <a:off x="11383493" y="6379995"/>
            <a:ext cx="376062" cy="130600"/>
          </a:xfr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Light"/>
              <a:ea typeface="+mn-ea"/>
              <a:cs typeface="+mn-cs"/>
            </a:endParaRPr>
          </a:p>
        </p:txBody>
      </p:sp>
      <p:sp>
        <p:nvSpPr>
          <p:cNvPr id="5" name="Rectangle: Rounded Corners 4">
            <a:extLst>
              <a:ext uri="{FF2B5EF4-FFF2-40B4-BE49-F238E27FC236}">
                <a16:creationId xmlns:a16="http://schemas.microsoft.com/office/drawing/2014/main" id="{90236EBF-B877-9754-786C-2D8307289174}"/>
              </a:ext>
            </a:extLst>
          </p:cNvPr>
          <p:cNvSpPr/>
          <p:nvPr/>
        </p:nvSpPr>
        <p:spPr>
          <a:xfrm>
            <a:off x="426721" y="1165061"/>
            <a:ext cx="5587006" cy="1026178"/>
          </a:xfrm>
          <a:prstGeom prst="roundRect">
            <a:avLst>
              <a:gd name="adj" fmla="val 6257"/>
            </a:avLst>
          </a:prstGeom>
          <a:solidFill>
            <a:srgbClr val="B7E0F3"/>
          </a:solidFill>
          <a:ln w="34925">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8" name="Rectangle: Rounded Corners 7">
            <a:extLst>
              <a:ext uri="{FF2B5EF4-FFF2-40B4-BE49-F238E27FC236}">
                <a16:creationId xmlns:a16="http://schemas.microsoft.com/office/drawing/2014/main" id="{30E39F9C-8F15-3D78-1A9E-ABA3126AB7D3}"/>
              </a:ext>
            </a:extLst>
          </p:cNvPr>
          <p:cNvSpPr/>
          <p:nvPr/>
        </p:nvSpPr>
        <p:spPr>
          <a:xfrm>
            <a:off x="438578" y="2322703"/>
            <a:ext cx="5587006" cy="3917220"/>
          </a:xfrm>
          <a:prstGeom prst="roundRect">
            <a:avLst>
              <a:gd name="adj" fmla="val 3858"/>
            </a:avLst>
          </a:prstGeom>
          <a:solidFill>
            <a:srgbClr val="B7E0F3"/>
          </a:solidFill>
          <a:ln w="34925">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1" name="Rectangle: Rounded Corners 10">
            <a:extLst>
              <a:ext uri="{FF2B5EF4-FFF2-40B4-BE49-F238E27FC236}">
                <a16:creationId xmlns:a16="http://schemas.microsoft.com/office/drawing/2014/main" id="{A8CA55A6-860C-C877-1521-F403EFF7A5AD}"/>
              </a:ext>
            </a:extLst>
          </p:cNvPr>
          <p:cNvSpPr/>
          <p:nvPr/>
        </p:nvSpPr>
        <p:spPr>
          <a:xfrm>
            <a:off x="6244387" y="1165062"/>
            <a:ext cx="5587006" cy="5074861"/>
          </a:xfrm>
          <a:prstGeom prst="roundRect">
            <a:avLst>
              <a:gd name="adj" fmla="val 3858"/>
            </a:avLst>
          </a:prstGeom>
          <a:solidFill>
            <a:srgbClr val="B7E0F3"/>
          </a:solidFill>
          <a:ln w="34925">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50" name="Rectangle: Rounded Corners 49">
            <a:extLst>
              <a:ext uri="{FF2B5EF4-FFF2-40B4-BE49-F238E27FC236}">
                <a16:creationId xmlns:a16="http://schemas.microsoft.com/office/drawing/2014/main" id="{9546CB3B-8070-0176-B544-6B8F25CF00BA}"/>
              </a:ext>
            </a:extLst>
          </p:cNvPr>
          <p:cNvSpPr/>
          <p:nvPr/>
        </p:nvSpPr>
        <p:spPr>
          <a:xfrm>
            <a:off x="713971" y="1623794"/>
            <a:ext cx="743036" cy="480359"/>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Orchestrator</a:t>
            </a:r>
          </a:p>
        </p:txBody>
      </p:sp>
      <p:pic>
        <p:nvPicPr>
          <p:cNvPr id="51" name="Picture 50" descr="A black background with a black square&#10;&#10;Description automatically generated with medium confidence">
            <a:extLst>
              <a:ext uri="{FF2B5EF4-FFF2-40B4-BE49-F238E27FC236}">
                <a16:creationId xmlns:a16="http://schemas.microsoft.com/office/drawing/2014/main" id="{FFF3C0F0-BE5B-7A4C-E51A-A83BC151227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38826" y="1374765"/>
            <a:ext cx="319511" cy="319511"/>
          </a:xfrm>
          <a:prstGeom prst="rect">
            <a:avLst/>
          </a:prstGeom>
        </p:spPr>
      </p:pic>
      <p:sp>
        <p:nvSpPr>
          <p:cNvPr id="52" name="TextBox 51">
            <a:extLst>
              <a:ext uri="{FF2B5EF4-FFF2-40B4-BE49-F238E27FC236}">
                <a16:creationId xmlns:a16="http://schemas.microsoft.com/office/drawing/2014/main" id="{A00F12F1-A39B-4367-CBA2-BFBC9390158C}"/>
              </a:ext>
            </a:extLst>
          </p:cNvPr>
          <p:cNvSpPr txBox="1"/>
          <p:nvPr/>
        </p:nvSpPr>
        <p:spPr>
          <a:xfrm>
            <a:off x="1665995" y="1518070"/>
            <a:ext cx="4006505" cy="641282"/>
          </a:xfrm>
          <a:prstGeom prst="rect">
            <a:avLst/>
          </a:prstGeom>
          <a:noFill/>
        </p:spPr>
        <p:txBody>
          <a:bodyPr wrap="square" lIns="0" tIns="0" rIns="0" bIns="0" rtlCol="0">
            <a:noAutofit/>
          </a:bodyPr>
          <a:lstStyle/>
          <a:p>
            <a:pPr marL="9525" marR="0" lvl="1" algn="l" defTabSz="914400" rtl="0" eaLnBrk="1" fontAlgn="auto" latinLnBrk="0" hangingPunct="1">
              <a:lnSpc>
                <a:spcPct val="100000"/>
              </a:lnSpc>
              <a:spcBef>
                <a:spcPts val="0"/>
              </a:spcBef>
              <a:spcAft>
                <a:spcPts val="300"/>
              </a:spcAft>
              <a:buClrTx/>
              <a:buSzTx/>
              <a:tabLst/>
              <a:defRPr/>
            </a:pPr>
            <a:r>
              <a:rPr kumimoji="0" lang="en-US" sz="1100" i="0" u="none" strike="noStrike" kern="1200" cap="none" spc="0" normalizeH="0" baseline="0" noProof="0">
                <a:ln>
                  <a:noFill/>
                </a:ln>
                <a:solidFill>
                  <a:srgbClr val="000000"/>
                </a:solidFill>
                <a:effectLst/>
                <a:uLnTx/>
                <a:uFillTx/>
                <a:ea typeface="+mn-ea"/>
                <a:cs typeface="+mn-cs"/>
              </a:rPr>
              <a:t>Manages operations, seeks, best knowledge super &amp; utility agent to answer questions, routes information across knowledge agents.  Returns formatted response to callers.  </a:t>
            </a:r>
          </a:p>
        </p:txBody>
      </p:sp>
      <p:grpSp>
        <p:nvGrpSpPr>
          <p:cNvPr id="53" name="Group 52">
            <a:extLst>
              <a:ext uri="{FF2B5EF4-FFF2-40B4-BE49-F238E27FC236}">
                <a16:creationId xmlns:a16="http://schemas.microsoft.com/office/drawing/2014/main" id="{91B0DE06-538C-854E-D27E-FA919B3D7B95}"/>
              </a:ext>
            </a:extLst>
          </p:cNvPr>
          <p:cNvGrpSpPr/>
          <p:nvPr/>
        </p:nvGrpSpPr>
        <p:grpSpPr>
          <a:xfrm>
            <a:off x="613150" y="3567560"/>
            <a:ext cx="2515268" cy="729388"/>
            <a:chOff x="3408225" y="3093005"/>
            <a:chExt cx="2552308" cy="740129"/>
          </a:xfrm>
        </p:grpSpPr>
        <p:sp>
          <p:nvSpPr>
            <p:cNvPr id="54" name="Rectangle: Rounded Corners 53">
              <a:extLst>
                <a:ext uri="{FF2B5EF4-FFF2-40B4-BE49-F238E27FC236}">
                  <a16:creationId xmlns:a16="http://schemas.microsoft.com/office/drawing/2014/main" id="{2D4DA7FD-61CA-222A-0068-93124F0E9248}"/>
                </a:ext>
              </a:extLst>
            </p:cNvPr>
            <p:cNvSpPr/>
            <p:nvPr/>
          </p:nvSpPr>
          <p:spPr>
            <a:xfrm>
              <a:off x="3408225" y="3345701"/>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Security</a:t>
              </a:r>
            </a:p>
          </p:txBody>
        </p:sp>
        <p:pic>
          <p:nvPicPr>
            <p:cNvPr id="55" name="Picture 54" descr="A black background with a black square&#10;&#10;Description automatically generated with medium confidence">
              <a:extLst>
                <a:ext uri="{FF2B5EF4-FFF2-40B4-BE49-F238E27FC236}">
                  <a16:creationId xmlns:a16="http://schemas.microsoft.com/office/drawing/2014/main" id="{565EA27B-D214-AF28-C4F7-FAE127A086C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636391" y="3093005"/>
              <a:ext cx="324216" cy="324216"/>
            </a:xfrm>
            <a:prstGeom prst="rect">
              <a:avLst/>
            </a:prstGeom>
          </p:spPr>
        </p:pic>
        <p:sp>
          <p:nvSpPr>
            <p:cNvPr id="56" name="TextBox 55">
              <a:extLst>
                <a:ext uri="{FF2B5EF4-FFF2-40B4-BE49-F238E27FC236}">
                  <a16:creationId xmlns:a16="http://schemas.microsoft.com/office/drawing/2014/main" id="{70F6D9AB-A5F2-511A-A055-84705008626D}"/>
                </a:ext>
              </a:extLst>
            </p:cNvPr>
            <p:cNvSpPr txBox="1"/>
            <p:nvPr/>
          </p:nvSpPr>
          <p:spPr>
            <a:xfrm>
              <a:off x="4227949" y="3377569"/>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solidFill>
                    <a:srgbClr val="000000"/>
                  </a:solidFill>
                  <a:latin typeface="Graphik"/>
                </a:rPr>
                <a:t>Computes permissions for secure query of semantic layer &amp; underlying sources</a:t>
              </a:r>
            </a:p>
            <a:p>
              <a:pPr marL="115888" indent="-115888" algn="l" defTabSz="228600">
                <a:buFont typeface="Arial" panose="020B0604020202020204" pitchFamily="34" charset="0"/>
                <a:buChar char="•"/>
              </a:pPr>
              <a:r>
                <a:rPr lang="en-US" sz="800" noProof="0">
                  <a:solidFill>
                    <a:srgbClr val="000000"/>
                  </a:solidFill>
                  <a:latin typeface="Graphik"/>
                </a:rPr>
                <a:t>RBAC now, PBAC in-flight</a:t>
              </a:r>
              <a:endParaRPr lang="en-US" sz="800" noProof="0"/>
            </a:p>
          </p:txBody>
        </p:sp>
      </p:grpSp>
      <p:grpSp>
        <p:nvGrpSpPr>
          <p:cNvPr id="57" name="Group 56">
            <a:extLst>
              <a:ext uri="{FF2B5EF4-FFF2-40B4-BE49-F238E27FC236}">
                <a16:creationId xmlns:a16="http://schemas.microsoft.com/office/drawing/2014/main" id="{8DB59CFF-61B0-0D62-F7F5-6662AD55C03D}"/>
              </a:ext>
            </a:extLst>
          </p:cNvPr>
          <p:cNvGrpSpPr/>
          <p:nvPr/>
        </p:nvGrpSpPr>
        <p:grpSpPr>
          <a:xfrm>
            <a:off x="599403" y="4407118"/>
            <a:ext cx="2515268" cy="729388"/>
            <a:chOff x="737365" y="4028258"/>
            <a:chExt cx="2552308" cy="740129"/>
          </a:xfrm>
        </p:grpSpPr>
        <p:sp>
          <p:nvSpPr>
            <p:cNvPr id="58" name="Rectangle: Rounded Corners 57">
              <a:extLst>
                <a:ext uri="{FF2B5EF4-FFF2-40B4-BE49-F238E27FC236}">
                  <a16:creationId xmlns:a16="http://schemas.microsoft.com/office/drawing/2014/main" id="{095A0904-8FA2-C466-FBD2-151B96ED4C94}"/>
                </a:ext>
              </a:extLst>
            </p:cNvPr>
            <p:cNvSpPr/>
            <p:nvPr/>
          </p:nvSpPr>
          <p:spPr>
            <a:xfrm>
              <a:off x="737365" y="4280954"/>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Semantic Routing</a:t>
              </a:r>
            </a:p>
          </p:txBody>
        </p:sp>
        <p:pic>
          <p:nvPicPr>
            <p:cNvPr id="158" name="Picture 157" descr="A black background with a black square&#10;&#10;Description automatically generated with medium confidence">
              <a:extLst>
                <a:ext uri="{FF2B5EF4-FFF2-40B4-BE49-F238E27FC236}">
                  <a16:creationId xmlns:a16="http://schemas.microsoft.com/office/drawing/2014/main" id="{16465CEC-F0A4-EDCA-212E-8AC71F8D39A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65531" y="4028258"/>
              <a:ext cx="324216" cy="324216"/>
            </a:xfrm>
            <a:prstGeom prst="rect">
              <a:avLst/>
            </a:prstGeom>
          </p:spPr>
        </p:pic>
        <p:sp>
          <p:nvSpPr>
            <p:cNvPr id="159" name="TextBox 158">
              <a:extLst>
                <a:ext uri="{FF2B5EF4-FFF2-40B4-BE49-F238E27FC236}">
                  <a16:creationId xmlns:a16="http://schemas.microsoft.com/office/drawing/2014/main" id="{D753478A-C91C-6AD2-D968-29F53752237B}"/>
                </a:ext>
              </a:extLst>
            </p:cNvPr>
            <p:cNvSpPr txBox="1"/>
            <p:nvPr/>
          </p:nvSpPr>
          <p:spPr>
            <a:xfrm>
              <a:off x="1557089" y="4312822"/>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solidFill>
                    <a:srgbClr val="000000"/>
                  </a:solidFill>
                  <a:latin typeface="Graphik"/>
                </a:rPr>
                <a:t>Returns digest and details of available sources from register of Data Products best suited to intention</a:t>
              </a:r>
              <a:endParaRPr lang="en-US" sz="800"/>
            </a:p>
          </p:txBody>
        </p:sp>
      </p:grpSp>
      <p:grpSp>
        <p:nvGrpSpPr>
          <p:cNvPr id="160" name="Group 159">
            <a:extLst>
              <a:ext uri="{FF2B5EF4-FFF2-40B4-BE49-F238E27FC236}">
                <a16:creationId xmlns:a16="http://schemas.microsoft.com/office/drawing/2014/main" id="{25BF1E12-33C1-C530-F5BE-4726C43832FA}"/>
              </a:ext>
            </a:extLst>
          </p:cNvPr>
          <p:cNvGrpSpPr/>
          <p:nvPr/>
        </p:nvGrpSpPr>
        <p:grpSpPr>
          <a:xfrm>
            <a:off x="3341208" y="3852731"/>
            <a:ext cx="2515268" cy="729388"/>
            <a:chOff x="667383" y="4981022"/>
            <a:chExt cx="2552308" cy="740129"/>
          </a:xfrm>
        </p:grpSpPr>
        <p:sp>
          <p:nvSpPr>
            <p:cNvPr id="161" name="Rectangle: Rounded Corners 160">
              <a:extLst>
                <a:ext uri="{FF2B5EF4-FFF2-40B4-BE49-F238E27FC236}">
                  <a16:creationId xmlns:a16="http://schemas.microsoft.com/office/drawing/2014/main" id="{639581AA-E092-6DF4-6D2F-3559D4DB3B23}"/>
                </a:ext>
              </a:extLst>
            </p:cNvPr>
            <p:cNvSpPr/>
            <p:nvPr/>
          </p:nvSpPr>
          <p:spPr>
            <a:xfrm>
              <a:off x="667383" y="5233718"/>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RDF Query</a:t>
              </a:r>
            </a:p>
          </p:txBody>
        </p:sp>
        <p:pic>
          <p:nvPicPr>
            <p:cNvPr id="163" name="Picture 162" descr="A black background with a black square&#10;&#10;Description automatically generated with medium confidence">
              <a:extLst>
                <a:ext uri="{FF2B5EF4-FFF2-40B4-BE49-F238E27FC236}">
                  <a16:creationId xmlns:a16="http://schemas.microsoft.com/office/drawing/2014/main" id="{F4024E68-6B7B-B455-5105-DF6681243BB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95549" y="4981022"/>
              <a:ext cx="324216" cy="324216"/>
            </a:xfrm>
            <a:prstGeom prst="rect">
              <a:avLst/>
            </a:prstGeom>
          </p:spPr>
        </p:pic>
        <p:sp>
          <p:nvSpPr>
            <p:cNvPr id="164" name="TextBox 163">
              <a:extLst>
                <a:ext uri="{FF2B5EF4-FFF2-40B4-BE49-F238E27FC236}">
                  <a16:creationId xmlns:a16="http://schemas.microsoft.com/office/drawing/2014/main" id="{846DBE6F-E89D-2CFB-D143-92DDB135071A}"/>
                </a:ext>
              </a:extLst>
            </p:cNvPr>
            <p:cNvSpPr txBox="1"/>
            <p:nvPr/>
          </p:nvSpPr>
          <p:spPr>
            <a:xfrm>
              <a:off x="1487107" y="5265586"/>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kumimoji="0" lang="en-US" sz="800" i="0" u="none" strike="noStrike" kern="1200" cap="none" spc="0" normalizeH="0" baseline="0" noProof="0">
                  <a:ln>
                    <a:noFill/>
                  </a:ln>
                  <a:solidFill>
                    <a:srgbClr val="000000"/>
                  </a:solidFill>
                  <a:effectLst/>
                  <a:uLnTx/>
                  <a:uFillTx/>
                  <a:latin typeface="Graphik"/>
                  <a:ea typeface="+mn-ea"/>
                  <a:cs typeface="+mn-cs"/>
                </a:rPr>
                <a:t>Performs SPARQL queries over RDF databases</a:t>
              </a:r>
              <a:endParaRPr lang="en-US" sz="800"/>
            </a:p>
          </p:txBody>
        </p:sp>
      </p:grpSp>
      <p:grpSp>
        <p:nvGrpSpPr>
          <p:cNvPr id="165" name="Group 164">
            <a:extLst>
              <a:ext uri="{FF2B5EF4-FFF2-40B4-BE49-F238E27FC236}">
                <a16:creationId xmlns:a16="http://schemas.microsoft.com/office/drawing/2014/main" id="{D675FC2E-33A1-8939-F020-8F9729E920D1}"/>
              </a:ext>
            </a:extLst>
          </p:cNvPr>
          <p:cNvGrpSpPr/>
          <p:nvPr/>
        </p:nvGrpSpPr>
        <p:grpSpPr>
          <a:xfrm>
            <a:off x="3341208" y="2391704"/>
            <a:ext cx="2515268" cy="729388"/>
            <a:chOff x="3515470" y="5038037"/>
            <a:chExt cx="2552308" cy="740129"/>
          </a:xfrm>
        </p:grpSpPr>
        <p:sp>
          <p:nvSpPr>
            <p:cNvPr id="169" name="Rectangle: Rounded Corners 168">
              <a:extLst>
                <a:ext uri="{FF2B5EF4-FFF2-40B4-BE49-F238E27FC236}">
                  <a16:creationId xmlns:a16="http://schemas.microsoft.com/office/drawing/2014/main" id="{CC265ED0-6D2F-12A1-9FFF-4A038A9BC26A}"/>
                </a:ext>
              </a:extLst>
            </p:cNvPr>
            <p:cNvSpPr/>
            <p:nvPr/>
          </p:nvSpPr>
          <p:spPr>
            <a:xfrm>
              <a:off x="3515470" y="529073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Semantic Search</a:t>
              </a:r>
            </a:p>
          </p:txBody>
        </p:sp>
        <p:pic>
          <p:nvPicPr>
            <p:cNvPr id="170" name="Picture 169" descr="A black background with a black square&#10;&#10;Description automatically generated with medium confidence">
              <a:extLst>
                <a:ext uri="{FF2B5EF4-FFF2-40B4-BE49-F238E27FC236}">
                  <a16:creationId xmlns:a16="http://schemas.microsoft.com/office/drawing/2014/main" id="{19AE4656-338D-E572-1FDA-4C979089BF1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43636" y="5038037"/>
              <a:ext cx="324216" cy="324216"/>
            </a:xfrm>
            <a:prstGeom prst="rect">
              <a:avLst/>
            </a:prstGeom>
          </p:spPr>
        </p:pic>
        <p:sp>
          <p:nvSpPr>
            <p:cNvPr id="171" name="TextBox 170">
              <a:extLst>
                <a:ext uri="{FF2B5EF4-FFF2-40B4-BE49-F238E27FC236}">
                  <a16:creationId xmlns:a16="http://schemas.microsoft.com/office/drawing/2014/main" id="{C5D3856E-C26B-9F23-2BF4-31D2B84EE940}"/>
                </a:ext>
              </a:extLst>
            </p:cNvPr>
            <p:cNvSpPr txBox="1"/>
            <p:nvPr/>
          </p:nvSpPr>
          <p:spPr>
            <a:xfrm>
              <a:off x="4335194" y="5322601"/>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Performs semantic search over vector stores from Natural Language Queries.</a:t>
              </a:r>
            </a:p>
          </p:txBody>
        </p:sp>
      </p:grpSp>
      <p:grpSp>
        <p:nvGrpSpPr>
          <p:cNvPr id="172" name="Group 171">
            <a:extLst>
              <a:ext uri="{FF2B5EF4-FFF2-40B4-BE49-F238E27FC236}">
                <a16:creationId xmlns:a16="http://schemas.microsoft.com/office/drawing/2014/main" id="{6660EFAC-176B-5662-1F56-0D46F20CCAA0}"/>
              </a:ext>
            </a:extLst>
          </p:cNvPr>
          <p:cNvGrpSpPr/>
          <p:nvPr/>
        </p:nvGrpSpPr>
        <p:grpSpPr>
          <a:xfrm>
            <a:off x="3341208" y="3122217"/>
            <a:ext cx="2515268" cy="729388"/>
            <a:chOff x="3585452" y="4023101"/>
            <a:chExt cx="2552308" cy="740129"/>
          </a:xfrm>
        </p:grpSpPr>
        <p:sp>
          <p:nvSpPr>
            <p:cNvPr id="173" name="Rectangle: Rounded Corners 172">
              <a:extLst>
                <a:ext uri="{FF2B5EF4-FFF2-40B4-BE49-F238E27FC236}">
                  <a16:creationId xmlns:a16="http://schemas.microsoft.com/office/drawing/2014/main" id="{F9DFE454-BE4D-A61C-032A-463B82713DCB}"/>
                </a:ext>
              </a:extLst>
            </p:cNvPr>
            <p:cNvSpPr/>
            <p:nvPr/>
          </p:nvSpPr>
          <p:spPr>
            <a:xfrm>
              <a:off x="3585452" y="4275797"/>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Graph RAG (Cypher)</a:t>
              </a:r>
            </a:p>
          </p:txBody>
        </p:sp>
        <p:pic>
          <p:nvPicPr>
            <p:cNvPr id="174" name="Picture 173" descr="A black background with a black square&#10;&#10;Description automatically generated with medium confidence">
              <a:extLst>
                <a:ext uri="{FF2B5EF4-FFF2-40B4-BE49-F238E27FC236}">
                  <a16:creationId xmlns:a16="http://schemas.microsoft.com/office/drawing/2014/main" id="{C31A8C8D-1B02-A6B4-35F7-F759A4ABAD2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3618" y="4023101"/>
              <a:ext cx="324216" cy="324216"/>
            </a:xfrm>
            <a:prstGeom prst="rect">
              <a:avLst/>
            </a:prstGeom>
          </p:spPr>
        </p:pic>
        <p:sp>
          <p:nvSpPr>
            <p:cNvPr id="175" name="TextBox 174">
              <a:extLst>
                <a:ext uri="{FF2B5EF4-FFF2-40B4-BE49-F238E27FC236}">
                  <a16:creationId xmlns:a16="http://schemas.microsoft.com/office/drawing/2014/main" id="{1333DCD7-2922-D179-2E4C-CA82B903A443}"/>
                </a:ext>
              </a:extLst>
            </p:cNvPr>
            <p:cNvSpPr txBox="1"/>
            <p:nvPr/>
          </p:nvSpPr>
          <p:spPr>
            <a:xfrm>
              <a:off x="4405176" y="4307665"/>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kumimoji="0" lang="en-US" sz="800" i="0" u="none" strike="noStrike" kern="1200" cap="none" spc="0" normalizeH="0" baseline="0" noProof="0">
                  <a:ln>
                    <a:noFill/>
                  </a:ln>
                  <a:solidFill>
                    <a:srgbClr val="000000"/>
                  </a:solidFill>
                  <a:effectLst/>
                  <a:uLnTx/>
                  <a:uFillTx/>
                  <a:latin typeface="Graphik"/>
                  <a:ea typeface="+mn-ea"/>
                  <a:cs typeface="+mn-cs"/>
                </a:rPr>
                <a:t>Performs Graph RAG over Neo4J databases </a:t>
              </a:r>
              <a:endParaRPr lang="en-US" sz="800" noProof="0"/>
            </a:p>
          </p:txBody>
        </p:sp>
      </p:grpSp>
      <p:sp>
        <p:nvSpPr>
          <p:cNvPr id="176" name="TextBox 175">
            <a:extLst>
              <a:ext uri="{FF2B5EF4-FFF2-40B4-BE49-F238E27FC236}">
                <a16:creationId xmlns:a16="http://schemas.microsoft.com/office/drawing/2014/main" id="{8266D737-45C4-17CC-A34D-0DC0BE1D3A31}"/>
              </a:ext>
            </a:extLst>
          </p:cNvPr>
          <p:cNvSpPr txBox="1"/>
          <p:nvPr/>
        </p:nvSpPr>
        <p:spPr>
          <a:xfrm>
            <a:off x="612317" y="1250741"/>
            <a:ext cx="2762372" cy="221545"/>
          </a:xfrm>
          <a:prstGeom prst="rect">
            <a:avLst/>
          </a:prstGeom>
          <a:noFill/>
        </p:spPr>
        <p:txBody>
          <a:bodyPr wrap="square" lIns="0" tIns="0" rIns="0" bIns="0" rtlCol="0">
            <a:noAutofit/>
          </a:bodyPr>
          <a:lstStyle/>
          <a:p>
            <a:pPr algn="l" defTabSz="228600">
              <a:spcAft>
                <a:spcPts val="1200"/>
              </a:spcAft>
            </a:pPr>
            <a:r>
              <a:rPr lang="en-US" sz="1050" b="1" noProof="0">
                <a:latin typeface="Graphik Medium" panose="020B0603030202060203" pitchFamily="34" charset="0"/>
              </a:rPr>
              <a:t>Knowledge Orchestration Agent</a:t>
            </a:r>
          </a:p>
        </p:txBody>
      </p:sp>
      <p:sp>
        <p:nvSpPr>
          <p:cNvPr id="177" name="TextBox 176">
            <a:extLst>
              <a:ext uri="{FF2B5EF4-FFF2-40B4-BE49-F238E27FC236}">
                <a16:creationId xmlns:a16="http://schemas.microsoft.com/office/drawing/2014/main" id="{8B592F3C-280F-A3EE-1527-D978A5A4531D}"/>
              </a:ext>
            </a:extLst>
          </p:cNvPr>
          <p:cNvSpPr txBox="1"/>
          <p:nvPr/>
        </p:nvSpPr>
        <p:spPr>
          <a:xfrm>
            <a:off x="570606" y="2390683"/>
            <a:ext cx="1978170" cy="319511"/>
          </a:xfrm>
          <a:prstGeom prst="rect">
            <a:avLst/>
          </a:prstGeom>
          <a:noFill/>
        </p:spPr>
        <p:txBody>
          <a:bodyPr wrap="square" lIns="0" tIns="0" rIns="0" bIns="0" rtlCol="0">
            <a:noAutofit/>
          </a:bodyPr>
          <a:lstStyle/>
          <a:p>
            <a:pPr algn="l" defTabSz="228600">
              <a:spcAft>
                <a:spcPts val="1200"/>
              </a:spcAft>
            </a:pPr>
            <a:r>
              <a:rPr lang="en-US" sz="1050" b="1" noProof="0">
                <a:latin typeface="Graphik Medium" panose="020B0603030202060203" pitchFamily="34" charset="0"/>
              </a:rPr>
              <a:t>Knowledge Super Agents</a:t>
            </a:r>
          </a:p>
        </p:txBody>
      </p:sp>
      <p:grpSp>
        <p:nvGrpSpPr>
          <p:cNvPr id="178" name="Group 177">
            <a:extLst>
              <a:ext uri="{FF2B5EF4-FFF2-40B4-BE49-F238E27FC236}">
                <a16:creationId xmlns:a16="http://schemas.microsoft.com/office/drawing/2014/main" id="{50DD6815-DF04-6E2C-7242-564CC89CED22}"/>
              </a:ext>
            </a:extLst>
          </p:cNvPr>
          <p:cNvGrpSpPr/>
          <p:nvPr/>
        </p:nvGrpSpPr>
        <p:grpSpPr>
          <a:xfrm>
            <a:off x="6421610" y="1334402"/>
            <a:ext cx="2515268" cy="729388"/>
            <a:chOff x="3408225" y="3093005"/>
            <a:chExt cx="2552308" cy="740129"/>
          </a:xfrm>
        </p:grpSpPr>
        <p:sp>
          <p:nvSpPr>
            <p:cNvPr id="179" name="Rectangle: Rounded Corners 178">
              <a:extLst>
                <a:ext uri="{FF2B5EF4-FFF2-40B4-BE49-F238E27FC236}">
                  <a16:creationId xmlns:a16="http://schemas.microsoft.com/office/drawing/2014/main" id="{BA0C4F5E-8F97-09F6-FE18-F739D6F75DEA}"/>
                </a:ext>
              </a:extLst>
            </p:cNvPr>
            <p:cNvSpPr/>
            <p:nvPr/>
          </p:nvSpPr>
          <p:spPr>
            <a:xfrm>
              <a:off x="3408225" y="3345701"/>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Authentication / Authorization</a:t>
              </a:r>
            </a:p>
          </p:txBody>
        </p:sp>
        <p:pic>
          <p:nvPicPr>
            <p:cNvPr id="180" name="Picture 179" descr="A black background with a black square&#10;&#10;Description automatically generated with medium confidence">
              <a:extLst>
                <a:ext uri="{FF2B5EF4-FFF2-40B4-BE49-F238E27FC236}">
                  <a16:creationId xmlns:a16="http://schemas.microsoft.com/office/drawing/2014/main" id="{4B99DE31-E6CD-1669-EB3D-A6CEF8A060B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636391" y="3093005"/>
              <a:ext cx="324216" cy="324216"/>
            </a:xfrm>
            <a:prstGeom prst="rect">
              <a:avLst/>
            </a:prstGeom>
          </p:spPr>
        </p:pic>
        <p:sp>
          <p:nvSpPr>
            <p:cNvPr id="181" name="TextBox 180">
              <a:extLst>
                <a:ext uri="{FF2B5EF4-FFF2-40B4-BE49-F238E27FC236}">
                  <a16:creationId xmlns:a16="http://schemas.microsoft.com/office/drawing/2014/main" id="{FECE6CFC-A07B-5D5E-AB3C-AC9FE9B142DA}"/>
                </a:ext>
              </a:extLst>
            </p:cNvPr>
            <p:cNvSpPr txBox="1"/>
            <p:nvPr/>
          </p:nvSpPr>
          <p:spPr>
            <a:xfrm>
              <a:off x="4227949" y="3377569"/>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Assigns technical and functional descriptions to database columns</a:t>
              </a:r>
            </a:p>
            <a:p>
              <a:pPr algn="l" defTabSz="228600"/>
              <a:endParaRPr lang="en-US" sz="800" noProof="0"/>
            </a:p>
          </p:txBody>
        </p:sp>
      </p:grpSp>
      <p:grpSp>
        <p:nvGrpSpPr>
          <p:cNvPr id="182" name="Group 181">
            <a:extLst>
              <a:ext uri="{FF2B5EF4-FFF2-40B4-BE49-F238E27FC236}">
                <a16:creationId xmlns:a16="http://schemas.microsoft.com/office/drawing/2014/main" id="{F5CF46EC-613E-174E-F052-1FADE1EE587C}"/>
              </a:ext>
            </a:extLst>
          </p:cNvPr>
          <p:cNvGrpSpPr/>
          <p:nvPr/>
        </p:nvGrpSpPr>
        <p:grpSpPr>
          <a:xfrm>
            <a:off x="6421610" y="2077166"/>
            <a:ext cx="2515268" cy="729388"/>
            <a:chOff x="737365" y="4028258"/>
            <a:chExt cx="2552308" cy="740129"/>
          </a:xfrm>
        </p:grpSpPr>
        <p:sp>
          <p:nvSpPr>
            <p:cNvPr id="183" name="Rectangle: Rounded Corners 182">
              <a:extLst>
                <a:ext uri="{FF2B5EF4-FFF2-40B4-BE49-F238E27FC236}">
                  <a16:creationId xmlns:a16="http://schemas.microsoft.com/office/drawing/2014/main" id="{49A1F680-9555-1A8D-03E3-56958CBF7570}"/>
                </a:ext>
              </a:extLst>
            </p:cNvPr>
            <p:cNvSpPr/>
            <p:nvPr/>
          </p:nvSpPr>
          <p:spPr>
            <a:xfrm>
              <a:off x="737365" y="4280954"/>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NLQ Intent Detection</a:t>
              </a:r>
            </a:p>
          </p:txBody>
        </p:sp>
        <p:pic>
          <p:nvPicPr>
            <p:cNvPr id="184" name="Picture 183" descr="A black background with a black square&#10;&#10;Description automatically generated with medium confidence">
              <a:extLst>
                <a:ext uri="{FF2B5EF4-FFF2-40B4-BE49-F238E27FC236}">
                  <a16:creationId xmlns:a16="http://schemas.microsoft.com/office/drawing/2014/main" id="{1352DC86-279A-6A90-8944-6A21F146E23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65531" y="4028258"/>
              <a:ext cx="324216" cy="324216"/>
            </a:xfrm>
            <a:prstGeom prst="rect">
              <a:avLst/>
            </a:prstGeom>
          </p:spPr>
        </p:pic>
        <p:sp>
          <p:nvSpPr>
            <p:cNvPr id="185" name="TextBox 184">
              <a:extLst>
                <a:ext uri="{FF2B5EF4-FFF2-40B4-BE49-F238E27FC236}">
                  <a16:creationId xmlns:a16="http://schemas.microsoft.com/office/drawing/2014/main" id="{493D1FC8-9B50-5145-56BA-9B9041CA88A1}"/>
                </a:ext>
              </a:extLst>
            </p:cNvPr>
            <p:cNvSpPr txBox="1"/>
            <p:nvPr/>
          </p:nvSpPr>
          <p:spPr>
            <a:xfrm>
              <a:off x="1557089" y="4312822"/>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Determines intent of request and performs disambiguation</a:t>
              </a:r>
            </a:p>
          </p:txBody>
        </p:sp>
      </p:grpSp>
      <p:grpSp>
        <p:nvGrpSpPr>
          <p:cNvPr id="186" name="Group 185">
            <a:extLst>
              <a:ext uri="{FF2B5EF4-FFF2-40B4-BE49-F238E27FC236}">
                <a16:creationId xmlns:a16="http://schemas.microsoft.com/office/drawing/2014/main" id="{340CF427-C1CB-F5EA-6E64-2831F7712F36}"/>
              </a:ext>
            </a:extLst>
          </p:cNvPr>
          <p:cNvGrpSpPr/>
          <p:nvPr/>
        </p:nvGrpSpPr>
        <p:grpSpPr>
          <a:xfrm>
            <a:off x="9162957" y="2153762"/>
            <a:ext cx="2515268" cy="729388"/>
            <a:chOff x="667383" y="4981022"/>
            <a:chExt cx="2552308" cy="740129"/>
          </a:xfrm>
        </p:grpSpPr>
        <p:sp>
          <p:nvSpPr>
            <p:cNvPr id="187" name="Rectangle: Rounded Corners 186">
              <a:extLst>
                <a:ext uri="{FF2B5EF4-FFF2-40B4-BE49-F238E27FC236}">
                  <a16:creationId xmlns:a16="http://schemas.microsoft.com/office/drawing/2014/main" id="{45E33254-A223-1156-730F-0C613481BDC6}"/>
                </a:ext>
              </a:extLst>
            </p:cNvPr>
            <p:cNvSpPr/>
            <p:nvPr/>
          </p:nvSpPr>
          <p:spPr>
            <a:xfrm>
              <a:off x="667383" y="5233718"/>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Feedback</a:t>
              </a:r>
            </a:p>
          </p:txBody>
        </p:sp>
        <p:pic>
          <p:nvPicPr>
            <p:cNvPr id="188" name="Picture 187" descr="A black background with a black square&#10;&#10;Description automatically generated with medium confidence">
              <a:extLst>
                <a:ext uri="{FF2B5EF4-FFF2-40B4-BE49-F238E27FC236}">
                  <a16:creationId xmlns:a16="http://schemas.microsoft.com/office/drawing/2014/main" id="{74542318-2E1E-F697-12E3-9752BB79DAC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95549" y="4981022"/>
              <a:ext cx="324216" cy="324216"/>
            </a:xfrm>
            <a:prstGeom prst="rect">
              <a:avLst/>
            </a:prstGeom>
          </p:spPr>
        </p:pic>
        <p:sp>
          <p:nvSpPr>
            <p:cNvPr id="189" name="TextBox 188">
              <a:extLst>
                <a:ext uri="{FF2B5EF4-FFF2-40B4-BE49-F238E27FC236}">
                  <a16:creationId xmlns:a16="http://schemas.microsoft.com/office/drawing/2014/main" id="{ACDEF1FC-286B-72EC-DDDE-DD129FFA7525}"/>
                </a:ext>
              </a:extLst>
            </p:cNvPr>
            <p:cNvSpPr txBox="1"/>
            <p:nvPr/>
          </p:nvSpPr>
          <p:spPr>
            <a:xfrm>
              <a:off x="1487107" y="5265586"/>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Records Feedback and Tribal Knowledge from users; stores in Semantic Layer</a:t>
              </a:r>
            </a:p>
          </p:txBody>
        </p:sp>
      </p:grpSp>
      <p:grpSp>
        <p:nvGrpSpPr>
          <p:cNvPr id="190" name="Group 189">
            <a:extLst>
              <a:ext uri="{FF2B5EF4-FFF2-40B4-BE49-F238E27FC236}">
                <a16:creationId xmlns:a16="http://schemas.microsoft.com/office/drawing/2014/main" id="{00BE2050-9E49-83C9-DD9B-96B9E5D701B9}"/>
              </a:ext>
            </a:extLst>
          </p:cNvPr>
          <p:cNvGrpSpPr/>
          <p:nvPr/>
        </p:nvGrpSpPr>
        <p:grpSpPr>
          <a:xfrm>
            <a:off x="6421610" y="2915674"/>
            <a:ext cx="2515268" cy="729388"/>
            <a:chOff x="3515470" y="5038037"/>
            <a:chExt cx="2552308" cy="740129"/>
          </a:xfrm>
        </p:grpSpPr>
        <p:sp>
          <p:nvSpPr>
            <p:cNvPr id="191" name="Rectangle: Rounded Corners 190">
              <a:extLst>
                <a:ext uri="{FF2B5EF4-FFF2-40B4-BE49-F238E27FC236}">
                  <a16:creationId xmlns:a16="http://schemas.microsoft.com/office/drawing/2014/main" id="{EE35ECE3-8185-F603-2432-9789E042E662}"/>
                </a:ext>
              </a:extLst>
            </p:cNvPr>
            <p:cNvSpPr/>
            <p:nvPr/>
          </p:nvSpPr>
          <p:spPr>
            <a:xfrm>
              <a:off x="3515470" y="529073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Embedding</a:t>
              </a:r>
            </a:p>
          </p:txBody>
        </p:sp>
        <p:pic>
          <p:nvPicPr>
            <p:cNvPr id="192" name="Picture 191" descr="A black background with a black square&#10;&#10;Description automatically generated with medium confidence">
              <a:extLst>
                <a:ext uri="{FF2B5EF4-FFF2-40B4-BE49-F238E27FC236}">
                  <a16:creationId xmlns:a16="http://schemas.microsoft.com/office/drawing/2014/main" id="{777CFA3B-C963-B7AB-F87F-ABB1B783994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43636" y="5038037"/>
              <a:ext cx="324216" cy="324216"/>
            </a:xfrm>
            <a:prstGeom prst="rect">
              <a:avLst/>
            </a:prstGeom>
          </p:spPr>
        </p:pic>
        <p:sp>
          <p:nvSpPr>
            <p:cNvPr id="193" name="TextBox 192">
              <a:extLst>
                <a:ext uri="{FF2B5EF4-FFF2-40B4-BE49-F238E27FC236}">
                  <a16:creationId xmlns:a16="http://schemas.microsoft.com/office/drawing/2014/main" id="{D60CA963-7CEB-98CE-12B5-0CFEC965CF04}"/>
                </a:ext>
              </a:extLst>
            </p:cNvPr>
            <p:cNvSpPr txBox="1"/>
            <p:nvPr/>
          </p:nvSpPr>
          <p:spPr>
            <a:xfrm>
              <a:off x="4335194" y="5322601"/>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Compute embeddings for semantic search and other needs,</a:t>
              </a:r>
            </a:p>
          </p:txBody>
        </p:sp>
      </p:grpSp>
      <p:sp>
        <p:nvSpPr>
          <p:cNvPr id="194" name="TextBox 193">
            <a:extLst>
              <a:ext uri="{FF2B5EF4-FFF2-40B4-BE49-F238E27FC236}">
                <a16:creationId xmlns:a16="http://schemas.microsoft.com/office/drawing/2014/main" id="{233AED21-FC6B-FEBF-B770-EF999DA1787E}"/>
              </a:ext>
            </a:extLst>
          </p:cNvPr>
          <p:cNvSpPr txBox="1"/>
          <p:nvPr/>
        </p:nvSpPr>
        <p:spPr>
          <a:xfrm>
            <a:off x="6505221" y="1206632"/>
            <a:ext cx="2907584" cy="319511"/>
          </a:xfrm>
          <a:prstGeom prst="rect">
            <a:avLst/>
          </a:prstGeom>
          <a:noFill/>
        </p:spPr>
        <p:txBody>
          <a:bodyPr wrap="square" lIns="0" tIns="0" rIns="0" bIns="0" rtlCol="0">
            <a:noAutofit/>
          </a:bodyPr>
          <a:lstStyle/>
          <a:p>
            <a:pPr algn="l" defTabSz="228600">
              <a:spcAft>
                <a:spcPts val="1200"/>
              </a:spcAft>
            </a:pPr>
            <a:r>
              <a:rPr lang="en-US" sz="1050" b="1" noProof="0">
                <a:latin typeface="Graphik Medium" panose="020B0603030202060203" pitchFamily="34" charset="0"/>
              </a:rPr>
              <a:t>Knowledge Utility Agents</a:t>
            </a:r>
          </a:p>
        </p:txBody>
      </p:sp>
      <p:grpSp>
        <p:nvGrpSpPr>
          <p:cNvPr id="195" name="Group 194">
            <a:extLst>
              <a:ext uri="{FF2B5EF4-FFF2-40B4-BE49-F238E27FC236}">
                <a16:creationId xmlns:a16="http://schemas.microsoft.com/office/drawing/2014/main" id="{B33F4E21-93EF-4A11-473E-448BF7C46516}"/>
              </a:ext>
            </a:extLst>
          </p:cNvPr>
          <p:cNvGrpSpPr/>
          <p:nvPr/>
        </p:nvGrpSpPr>
        <p:grpSpPr>
          <a:xfrm>
            <a:off x="9162957" y="2973122"/>
            <a:ext cx="2515268" cy="729388"/>
            <a:chOff x="3515470" y="5038037"/>
            <a:chExt cx="2552308" cy="740129"/>
          </a:xfrm>
        </p:grpSpPr>
        <p:sp>
          <p:nvSpPr>
            <p:cNvPr id="196" name="Rectangle: Rounded Corners 195">
              <a:extLst>
                <a:ext uri="{FF2B5EF4-FFF2-40B4-BE49-F238E27FC236}">
                  <a16:creationId xmlns:a16="http://schemas.microsoft.com/office/drawing/2014/main" id="{03971782-C40C-7578-B2DC-EE6D5E30A513}"/>
                </a:ext>
              </a:extLst>
            </p:cNvPr>
            <p:cNvSpPr/>
            <p:nvPr/>
          </p:nvSpPr>
          <p:spPr>
            <a:xfrm>
              <a:off x="3515470" y="529073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err="1">
                  <a:solidFill>
                    <a:schemeClr val="tx1"/>
                  </a:solidFill>
                </a:rPr>
                <a:t>Reranker</a:t>
              </a:r>
              <a:endParaRPr lang="en-US" sz="800">
                <a:solidFill>
                  <a:schemeClr val="tx1"/>
                </a:solidFill>
              </a:endParaRPr>
            </a:p>
          </p:txBody>
        </p:sp>
        <p:pic>
          <p:nvPicPr>
            <p:cNvPr id="197" name="Picture 196" descr="A black background with a black square&#10;&#10;Description automatically generated with medium confidence">
              <a:extLst>
                <a:ext uri="{FF2B5EF4-FFF2-40B4-BE49-F238E27FC236}">
                  <a16:creationId xmlns:a16="http://schemas.microsoft.com/office/drawing/2014/main" id="{EDD9AEEB-01DA-B656-9FAF-B5845FFCCAD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43636" y="5038037"/>
              <a:ext cx="324216" cy="324216"/>
            </a:xfrm>
            <a:prstGeom prst="rect">
              <a:avLst/>
            </a:prstGeom>
          </p:spPr>
        </p:pic>
        <p:sp>
          <p:nvSpPr>
            <p:cNvPr id="198" name="TextBox 197">
              <a:extLst>
                <a:ext uri="{FF2B5EF4-FFF2-40B4-BE49-F238E27FC236}">
                  <a16:creationId xmlns:a16="http://schemas.microsoft.com/office/drawing/2014/main" id="{641B05C0-5F67-9864-BA7F-8EF0CB039D05}"/>
                </a:ext>
              </a:extLst>
            </p:cNvPr>
            <p:cNvSpPr txBox="1"/>
            <p:nvPr/>
          </p:nvSpPr>
          <p:spPr>
            <a:xfrm>
              <a:off x="4335194" y="5322601"/>
              <a:ext cx="1732584" cy="358543"/>
            </a:xfrm>
            <a:prstGeom prst="rect">
              <a:avLst/>
            </a:prstGeom>
            <a:noFill/>
          </p:spPr>
          <p:txBody>
            <a:bodyPr wrap="square" lIns="0" tIns="0" rIns="0" bIns="0" rtlCol="0">
              <a:noAutofit/>
            </a:bodyPr>
            <a:lstStyle/>
            <a:p>
              <a:pPr marL="115888" indent="-115888" defTabSz="228600">
                <a:buFont typeface="Arial" panose="020B0604020202020204" pitchFamily="34" charset="0"/>
                <a:buChar char="•"/>
              </a:pPr>
              <a:r>
                <a:rPr lang="en-US" sz="800"/>
                <a:t>Retrieve </a:t>
              </a:r>
              <a:r>
                <a:rPr lang="en-US" sz="800" err="1"/>
                <a:t>recurity</a:t>
              </a:r>
              <a:r>
                <a:rPr lang="en-US" sz="800"/>
                <a:t> trimmed results  and </a:t>
              </a:r>
              <a:r>
                <a:rPr lang="en-US" sz="800" err="1"/>
                <a:t>rerank</a:t>
              </a:r>
              <a:r>
                <a:rPr lang="en-US" sz="800"/>
                <a:t> as needed using various signals including signals from Feedback &amp; Tribal Knowledge</a:t>
              </a:r>
            </a:p>
            <a:p>
              <a:pPr marL="115888" indent="-115888" algn="l" defTabSz="228600">
                <a:buFont typeface="Arial" panose="020B0604020202020204" pitchFamily="34" charset="0"/>
                <a:buChar char="•"/>
              </a:pPr>
              <a:endParaRPr lang="en-US" sz="800"/>
            </a:p>
          </p:txBody>
        </p:sp>
      </p:grpSp>
      <p:grpSp>
        <p:nvGrpSpPr>
          <p:cNvPr id="199" name="Group 198">
            <a:extLst>
              <a:ext uri="{FF2B5EF4-FFF2-40B4-BE49-F238E27FC236}">
                <a16:creationId xmlns:a16="http://schemas.microsoft.com/office/drawing/2014/main" id="{8E9DD782-C455-9B62-876B-379C8CE38AE5}"/>
              </a:ext>
            </a:extLst>
          </p:cNvPr>
          <p:cNvGrpSpPr/>
          <p:nvPr/>
        </p:nvGrpSpPr>
        <p:grpSpPr>
          <a:xfrm>
            <a:off x="3341208" y="4583244"/>
            <a:ext cx="2515268" cy="729388"/>
            <a:chOff x="667383" y="4981022"/>
            <a:chExt cx="2552308" cy="740129"/>
          </a:xfrm>
        </p:grpSpPr>
        <p:sp>
          <p:nvSpPr>
            <p:cNvPr id="200" name="Rectangle: Rounded Corners 199">
              <a:extLst>
                <a:ext uri="{FF2B5EF4-FFF2-40B4-BE49-F238E27FC236}">
                  <a16:creationId xmlns:a16="http://schemas.microsoft.com/office/drawing/2014/main" id="{E1665BA2-3FD4-36DA-B3AE-CE9CD965F1C8}"/>
                </a:ext>
              </a:extLst>
            </p:cNvPr>
            <p:cNvSpPr/>
            <p:nvPr/>
          </p:nvSpPr>
          <p:spPr>
            <a:xfrm>
              <a:off x="667383" y="5233718"/>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Text to SQL</a:t>
              </a:r>
            </a:p>
          </p:txBody>
        </p:sp>
        <p:pic>
          <p:nvPicPr>
            <p:cNvPr id="201" name="Picture 200" descr="A black background with a black square&#10;&#10;Description automatically generated with medium confidence">
              <a:extLst>
                <a:ext uri="{FF2B5EF4-FFF2-40B4-BE49-F238E27FC236}">
                  <a16:creationId xmlns:a16="http://schemas.microsoft.com/office/drawing/2014/main" id="{D9733308-9108-4A09-0806-B3DB0D1180A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95549" y="4981022"/>
              <a:ext cx="324216" cy="324216"/>
            </a:xfrm>
            <a:prstGeom prst="rect">
              <a:avLst/>
            </a:prstGeom>
          </p:spPr>
        </p:pic>
        <p:sp>
          <p:nvSpPr>
            <p:cNvPr id="202" name="TextBox 201">
              <a:extLst>
                <a:ext uri="{FF2B5EF4-FFF2-40B4-BE49-F238E27FC236}">
                  <a16:creationId xmlns:a16="http://schemas.microsoft.com/office/drawing/2014/main" id="{83227E93-3905-633D-A7C3-314066AF9F12}"/>
                </a:ext>
              </a:extLst>
            </p:cNvPr>
            <p:cNvSpPr txBox="1"/>
            <p:nvPr/>
          </p:nvSpPr>
          <p:spPr>
            <a:xfrm>
              <a:off x="1487107" y="5265586"/>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solidFill>
                    <a:srgbClr val="000000"/>
                  </a:solidFill>
                  <a:latin typeface="Graphik"/>
                </a:rPr>
                <a:t>Generates &amp; executes SQL from Natural Language Queries</a:t>
              </a:r>
              <a:endParaRPr lang="en-US" sz="800"/>
            </a:p>
          </p:txBody>
        </p:sp>
      </p:grpSp>
      <p:grpSp>
        <p:nvGrpSpPr>
          <p:cNvPr id="203" name="Group 202">
            <a:extLst>
              <a:ext uri="{FF2B5EF4-FFF2-40B4-BE49-F238E27FC236}">
                <a16:creationId xmlns:a16="http://schemas.microsoft.com/office/drawing/2014/main" id="{CE10E6B3-1B2E-9577-1840-34019B39C468}"/>
              </a:ext>
            </a:extLst>
          </p:cNvPr>
          <p:cNvGrpSpPr/>
          <p:nvPr/>
        </p:nvGrpSpPr>
        <p:grpSpPr>
          <a:xfrm>
            <a:off x="3341208" y="5313757"/>
            <a:ext cx="2515268" cy="729388"/>
            <a:chOff x="3515470" y="5038037"/>
            <a:chExt cx="2552308" cy="740129"/>
          </a:xfrm>
        </p:grpSpPr>
        <p:sp>
          <p:nvSpPr>
            <p:cNvPr id="204" name="Rectangle: Rounded Corners 203">
              <a:extLst>
                <a:ext uri="{FF2B5EF4-FFF2-40B4-BE49-F238E27FC236}">
                  <a16:creationId xmlns:a16="http://schemas.microsoft.com/office/drawing/2014/main" id="{A0F519EB-FD1D-57C5-9AAD-06FFC413A5C2}"/>
                </a:ext>
              </a:extLst>
            </p:cNvPr>
            <p:cNvSpPr/>
            <p:nvPr/>
          </p:nvSpPr>
          <p:spPr>
            <a:xfrm>
              <a:off x="3515470" y="529073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Multi-Search</a:t>
              </a:r>
            </a:p>
          </p:txBody>
        </p:sp>
        <p:pic>
          <p:nvPicPr>
            <p:cNvPr id="205" name="Picture 204" descr="A black background with a black square&#10;&#10;Description automatically generated with medium confidence">
              <a:extLst>
                <a:ext uri="{FF2B5EF4-FFF2-40B4-BE49-F238E27FC236}">
                  <a16:creationId xmlns:a16="http://schemas.microsoft.com/office/drawing/2014/main" id="{12B4E241-C97C-2A39-58D2-1573A91DE3E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43636" y="5038037"/>
              <a:ext cx="324216" cy="324216"/>
            </a:xfrm>
            <a:prstGeom prst="rect">
              <a:avLst/>
            </a:prstGeom>
          </p:spPr>
        </p:pic>
        <p:sp>
          <p:nvSpPr>
            <p:cNvPr id="206" name="TextBox 205">
              <a:extLst>
                <a:ext uri="{FF2B5EF4-FFF2-40B4-BE49-F238E27FC236}">
                  <a16:creationId xmlns:a16="http://schemas.microsoft.com/office/drawing/2014/main" id="{C1D2930A-3A63-4160-9C02-DAC25CD14E91}"/>
                </a:ext>
              </a:extLst>
            </p:cNvPr>
            <p:cNvSpPr txBox="1"/>
            <p:nvPr/>
          </p:nvSpPr>
          <p:spPr>
            <a:xfrm>
              <a:off x="4335194" y="5322601"/>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Leverages search across multiple sources (e.g. Semantic, Graph RAG) and collates results.</a:t>
              </a:r>
            </a:p>
          </p:txBody>
        </p:sp>
      </p:grpSp>
      <p:grpSp>
        <p:nvGrpSpPr>
          <p:cNvPr id="207" name="Group 206">
            <a:extLst>
              <a:ext uri="{FF2B5EF4-FFF2-40B4-BE49-F238E27FC236}">
                <a16:creationId xmlns:a16="http://schemas.microsoft.com/office/drawing/2014/main" id="{F3878272-EBD3-CE3E-AA0A-316EEDBBA525}"/>
              </a:ext>
            </a:extLst>
          </p:cNvPr>
          <p:cNvGrpSpPr/>
          <p:nvPr/>
        </p:nvGrpSpPr>
        <p:grpSpPr>
          <a:xfrm>
            <a:off x="6421610" y="3754182"/>
            <a:ext cx="2515268" cy="729388"/>
            <a:chOff x="3515470" y="5038037"/>
            <a:chExt cx="2552308" cy="740129"/>
          </a:xfrm>
        </p:grpSpPr>
        <p:sp>
          <p:nvSpPr>
            <p:cNvPr id="208" name="Rectangle: Rounded Corners 207">
              <a:extLst>
                <a:ext uri="{FF2B5EF4-FFF2-40B4-BE49-F238E27FC236}">
                  <a16:creationId xmlns:a16="http://schemas.microsoft.com/office/drawing/2014/main" id="{25ADC178-3B90-5464-1E8E-E6E3A9B0B1CC}"/>
                </a:ext>
              </a:extLst>
            </p:cNvPr>
            <p:cNvSpPr/>
            <p:nvPr/>
          </p:nvSpPr>
          <p:spPr>
            <a:xfrm>
              <a:off x="3515470" y="529073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Dynamic SQL</a:t>
              </a:r>
            </a:p>
          </p:txBody>
        </p:sp>
        <p:pic>
          <p:nvPicPr>
            <p:cNvPr id="209" name="Picture 208" descr="A black background with a black square&#10;&#10;Description automatically generated with medium confidence">
              <a:extLst>
                <a:ext uri="{FF2B5EF4-FFF2-40B4-BE49-F238E27FC236}">
                  <a16:creationId xmlns:a16="http://schemas.microsoft.com/office/drawing/2014/main" id="{0B134409-7336-E6E6-FF33-29D7E09FF28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43636" y="5038037"/>
              <a:ext cx="324216" cy="324216"/>
            </a:xfrm>
            <a:prstGeom prst="rect">
              <a:avLst/>
            </a:prstGeom>
          </p:spPr>
        </p:pic>
        <p:sp>
          <p:nvSpPr>
            <p:cNvPr id="210" name="TextBox 209">
              <a:extLst>
                <a:ext uri="{FF2B5EF4-FFF2-40B4-BE49-F238E27FC236}">
                  <a16:creationId xmlns:a16="http://schemas.microsoft.com/office/drawing/2014/main" id="{41CBBCE6-312C-774C-88A0-938F0C816AB5}"/>
                </a:ext>
              </a:extLst>
            </p:cNvPr>
            <p:cNvSpPr txBox="1"/>
            <p:nvPr/>
          </p:nvSpPr>
          <p:spPr>
            <a:xfrm>
              <a:off x="4335194" y="5322601"/>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Generate dynamic cypher using grounding captured from Data Product schemas for SQL sources</a:t>
              </a:r>
            </a:p>
          </p:txBody>
        </p:sp>
      </p:grpSp>
      <p:grpSp>
        <p:nvGrpSpPr>
          <p:cNvPr id="211" name="Group 210">
            <a:extLst>
              <a:ext uri="{FF2B5EF4-FFF2-40B4-BE49-F238E27FC236}">
                <a16:creationId xmlns:a16="http://schemas.microsoft.com/office/drawing/2014/main" id="{40488B96-6E27-94B6-05EE-16FCB4592458}"/>
              </a:ext>
            </a:extLst>
          </p:cNvPr>
          <p:cNvGrpSpPr/>
          <p:nvPr/>
        </p:nvGrpSpPr>
        <p:grpSpPr>
          <a:xfrm>
            <a:off x="9162957" y="3792482"/>
            <a:ext cx="2515268" cy="729388"/>
            <a:chOff x="3515470" y="5038037"/>
            <a:chExt cx="2552308" cy="740129"/>
          </a:xfrm>
        </p:grpSpPr>
        <p:sp>
          <p:nvSpPr>
            <p:cNvPr id="212" name="Rectangle: Rounded Corners 211">
              <a:extLst>
                <a:ext uri="{FF2B5EF4-FFF2-40B4-BE49-F238E27FC236}">
                  <a16:creationId xmlns:a16="http://schemas.microsoft.com/office/drawing/2014/main" id="{4F981425-296C-2B52-63E8-25202573D7F2}"/>
                </a:ext>
              </a:extLst>
            </p:cNvPr>
            <p:cNvSpPr/>
            <p:nvPr/>
          </p:nvSpPr>
          <p:spPr>
            <a:xfrm>
              <a:off x="3515470" y="529073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Named SQL</a:t>
              </a:r>
            </a:p>
          </p:txBody>
        </p:sp>
        <p:pic>
          <p:nvPicPr>
            <p:cNvPr id="213" name="Picture 212" descr="A black background with a black square&#10;&#10;Description automatically generated with medium confidence">
              <a:extLst>
                <a:ext uri="{FF2B5EF4-FFF2-40B4-BE49-F238E27FC236}">
                  <a16:creationId xmlns:a16="http://schemas.microsoft.com/office/drawing/2014/main" id="{43757D38-00C2-56D2-D878-00718634EC4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43636" y="5038037"/>
              <a:ext cx="324216" cy="324216"/>
            </a:xfrm>
            <a:prstGeom prst="rect">
              <a:avLst/>
            </a:prstGeom>
          </p:spPr>
        </p:pic>
        <p:sp>
          <p:nvSpPr>
            <p:cNvPr id="214" name="TextBox 213">
              <a:extLst>
                <a:ext uri="{FF2B5EF4-FFF2-40B4-BE49-F238E27FC236}">
                  <a16:creationId xmlns:a16="http://schemas.microsoft.com/office/drawing/2014/main" id="{7D29C7AE-233D-22C2-865F-A70624A65387}"/>
                </a:ext>
              </a:extLst>
            </p:cNvPr>
            <p:cNvSpPr txBox="1"/>
            <p:nvPr/>
          </p:nvSpPr>
          <p:spPr>
            <a:xfrm>
              <a:off x="4335194" y="5322601"/>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Aligns NL queries with correct named queries to increase accuracy and reduce hallucinations for Text to SQL operations</a:t>
              </a:r>
            </a:p>
          </p:txBody>
        </p:sp>
      </p:grpSp>
      <p:grpSp>
        <p:nvGrpSpPr>
          <p:cNvPr id="215" name="Group 214">
            <a:extLst>
              <a:ext uri="{FF2B5EF4-FFF2-40B4-BE49-F238E27FC236}">
                <a16:creationId xmlns:a16="http://schemas.microsoft.com/office/drawing/2014/main" id="{83688E0B-F6BA-1BD9-F779-91679626D441}"/>
              </a:ext>
            </a:extLst>
          </p:cNvPr>
          <p:cNvGrpSpPr/>
          <p:nvPr/>
        </p:nvGrpSpPr>
        <p:grpSpPr>
          <a:xfrm>
            <a:off x="6421610" y="4592690"/>
            <a:ext cx="2515268" cy="729388"/>
            <a:chOff x="3515470" y="5038037"/>
            <a:chExt cx="2552308" cy="740129"/>
          </a:xfrm>
        </p:grpSpPr>
        <p:sp>
          <p:nvSpPr>
            <p:cNvPr id="216" name="Rectangle: Rounded Corners 215">
              <a:extLst>
                <a:ext uri="{FF2B5EF4-FFF2-40B4-BE49-F238E27FC236}">
                  <a16:creationId xmlns:a16="http://schemas.microsoft.com/office/drawing/2014/main" id="{8E2C89DF-835B-FDE8-ED18-41E2D691CEDB}"/>
                </a:ext>
              </a:extLst>
            </p:cNvPr>
            <p:cNvSpPr/>
            <p:nvPr/>
          </p:nvSpPr>
          <p:spPr>
            <a:xfrm>
              <a:off x="3515470" y="529073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Dynamic Cypher</a:t>
              </a:r>
            </a:p>
          </p:txBody>
        </p:sp>
        <p:pic>
          <p:nvPicPr>
            <p:cNvPr id="217" name="Picture 216" descr="A black background with a black square&#10;&#10;Description automatically generated with medium confidence">
              <a:extLst>
                <a:ext uri="{FF2B5EF4-FFF2-40B4-BE49-F238E27FC236}">
                  <a16:creationId xmlns:a16="http://schemas.microsoft.com/office/drawing/2014/main" id="{DFB20977-AD34-C6D4-AE7C-18D7546D3DF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43636" y="5038037"/>
              <a:ext cx="324216" cy="324216"/>
            </a:xfrm>
            <a:prstGeom prst="rect">
              <a:avLst/>
            </a:prstGeom>
          </p:spPr>
        </p:pic>
        <p:sp>
          <p:nvSpPr>
            <p:cNvPr id="218" name="TextBox 217">
              <a:extLst>
                <a:ext uri="{FF2B5EF4-FFF2-40B4-BE49-F238E27FC236}">
                  <a16:creationId xmlns:a16="http://schemas.microsoft.com/office/drawing/2014/main" id="{A9BFE356-1AE9-F589-EE3B-855048CCD723}"/>
                </a:ext>
              </a:extLst>
            </p:cNvPr>
            <p:cNvSpPr txBox="1"/>
            <p:nvPr/>
          </p:nvSpPr>
          <p:spPr>
            <a:xfrm>
              <a:off x="4335194" y="5322601"/>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Generate dynamic cypher using grounding captured from Data Product schemas for Neo4J sources</a:t>
              </a:r>
            </a:p>
          </p:txBody>
        </p:sp>
      </p:grpSp>
      <p:grpSp>
        <p:nvGrpSpPr>
          <p:cNvPr id="219" name="Group 218">
            <a:extLst>
              <a:ext uri="{FF2B5EF4-FFF2-40B4-BE49-F238E27FC236}">
                <a16:creationId xmlns:a16="http://schemas.microsoft.com/office/drawing/2014/main" id="{B6A68E11-5577-F2DE-87A3-995CDF3853D7}"/>
              </a:ext>
            </a:extLst>
          </p:cNvPr>
          <p:cNvGrpSpPr/>
          <p:nvPr/>
        </p:nvGrpSpPr>
        <p:grpSpPr>
          <a:xfrm>
            <a:off x="9162957" y="4611842"/>
            <a:ext cx="2515268" cy="729388"/>
            <a:chOff x="3515470" y="5038037"/>
            <a:chExt cx="2552308" cy="740129"/>
          </a:xfrm>
        </p:grpSpPr>
        <p:sp>
          <p:nvSpPr>
            <p:cNvPr id="220" name="Rectangle: Rounded Corners 219">
              <a:extLst>
                <a:ext uri="{FF2B5EF4-FFF2-40B4-BE49-F238E27FC236}">
                  <a16:creationId xmlns:a16="http://schemas.microsoft.com/office/drawing/2014/main" id="{5CCB9632-9B64-B891-9089-28C5536FAD33}"/>
                </a:ext>
              </a:extLst>
            </p:cNvPr>
            <p:cNvSpPr/>
            <p:nvPr/>
          </p:nvSpPr>
          <p:spPr>
            <a:xfrm>
              <a:off x="3515470" y="529073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Named Cypher</a:t>
              </a:r>
            </a:p>
          </p:txBody>
        </p:sp>
        <p:pic>
          <p:nvPicPr>
            <p:cNvPr id="221" name="Picture 220" descr="A black background with a black square&#10;&#10;Description automatically generated with medium confidence">
              <a:extLst>
                <a:ext uri="{FF2B5EF4-FFF2-40B4-BE49-F238E27FC236}">
                  <a16:creationId xmlns:a16="http://schemas.microsoft.com/office/drawing/2014/main" id="{F1732BB7-3F7F-CF78-824E-684D7096C09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43636" y="5038037"/>
              <a:ext cx="324216" cy="324216"/>
            </a:xfrm>
            <a:prstGeom prst="rect">
              <a:avLst/>
            </a:prstGeom>
          </p:spPr>
        </p:pic>
        <p:sp>
          <p:nvSpPr>
            <p:cNvPr id="222" name="TextBox 221">
              <a:extLst>
                <a:ext uri="{FF2B5EF4-FFF2-40B4-BE49-F238E27FC236}">
                  <a16:creationId xmlns:a16="http://schemas.microsoft.com/office/drawing/2014/main" id="{138BB44E-AC27-2CA8-9802-D3B94166C7DE}"/>
                </a:ext>
              </a:extLst>
            </p:cNvPr>
            <p:cNvSpPr txBox="1"/>
            <p:nvPr/>
          </p:nvSpPr>
          <p:spPr>
            <a:xfrm>
              <a:off x="4335194" y="5322601"/>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Aligns NL queries with correct named queries to increase accuracy and reduce hallucinations for Cypher-based operations</a:t>
              </a:r>
            </a:p>
          </p:txBody>
        </p:sp>
      </p:grpSp>
      <p:grpSp>
        <p:nvGrpSpPr>
          <p:cNvPr id="223" name="Group 222">
            <a:extLst>
              <a:ext uri="{FF2B5EF4-FFF2-40B4-BE49-F238E27FC236}">
                <a16:creationId xmlns:a16="http://schemas.microsoft.com/office/drawing/2014/main" id="{D0678624-3198-8AFF-7FAC-CE7775304F0B}"/>
              </a:ext>
            </a:extLst>
          </p:cNvPr>
          <p:cNvGrpSpPr/>
          <p:nvPr/>
        </p:nvGrpSpPr>
        <p:grpSpPr>
          <a:xfrm>
            <a:off x="9162957" y="1334402"/>
            <a:ext cx="2515268" cy="729388"/>
            <a:chOff x="737365" y="4028258"/>
            <a:chExt cx="2552308" cy="740129"/>
          </a:xfrm>
        </p:grpSpPr>
        <p:sp>
          <p:nvSpPr>
            <p:cNvPr id="224" name="Rectangle: Rounded Corners 223">
              <a:extLst>
                <a:ext uri="{FF2B5EF4-FFF2-40B4-BE49-F238E27FC236}">
                  <a16:creationId xmlns:a16="http://schemas.microsoft.com/office/drawing/2014/main" id="{87CD2043-EE49-CC98-597E-0614BF4978A3}"/>
                </a:ext>
              </a:extLst>
            </p:cNvPr>
            <p:cNvSpPr/>
            <p:nvPr/>
          </p:nvSpPr>
          <p:spPr>
            <a:xfrm>
              <a:off x="737365" y="4280954"/>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Permissions Resolver</a:t>
              </a:r>
            </a:p>
          </p:txBody>
        </p:sp>
        <p:pic>
          <p:nvPicPr>
            <p:cNvPr id="225" name="Picture 224" descr="A black background with a black square&#10;&#10;Description automatically generated with medium confidence">
              <a:extLst>
                <a:ext uri="{FF2B5EF4-FFF2-40B4-BE49-F238E27FC236}">
                  <a16:creationId xmlns:a16="http://schemas.microsoft.com/office/drawing/2014/main" id="{452C915C-5DDE-6C75-19C9-718BC2BBD69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65531" y="4028258"/>
              <a:ext cx="324216" cy="324216"/>
            </a:xfrm>
            <a:prstGeom prst="rect">
              <a:avLst/>
            </a:prstGeom>
          </p:spPr>
        </p:pic>
        <p:sp>
          <p:nvSpPr>
            <p:cNvPr id="226" name="TextBox 225">
              <a:extLst>
                <a:ext uri="{FF2B5EF4-FFF2-40B4-BE49-F238E27FC236}">
                  <a16:creationId xmlns:a16="http://schemas.microsoft.com/office/drawing/2014/main" id="{3B5E45A5-C504-C6A0-FFA7-E3C6E7C0270E}"/>
                </a:ext>
              </a:extLst>
            </p:cNvPr>
            <p:cNvSpPr txBox="1"/>
            <p:nvPr/>
          </p:nvSpPr>
          <p:spPr>
            <a:xfrm>
              <a:off x="1557089" y="4312822"/>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Resolves permissions via RBAC or ABAC to given source</a:t>
              </a:r>
            </a:p>
          </p:txBody>
        </p:sp>
      </p:grpSp>
      <p:grpSp>
        <p:nvGrpSpPr>
          <p:cNvPr id="227" name="Group 226">
            <a:extLst>
              <a:ext uri="{FF2B5EF4-FFF2-40B4-BE49-F238E27FC236}">
                <a16:creationId xmlns:a16="http://schemas.microsoft.com/office/drawing/2014/main" id="{59E34C51-FEE7-A26D-4447-87C7B76EB194}"/>
              </a:ext>
            </a:extLst>
          </p:cNvPr>
          <p:cNvGrpSpPr/>
          <p:nvPr/>
        </p:nvGrpSpPr>
        <p:grpSpPr>
          <a:xfrm>
            <a:off x="6421610" y="5431201"/>
            <a:ext cx="2515268" cy="729388"/>
            <a:chOff x="3515470" y="5038037"/>
            <a:chExt cx="2552308" cy="740129"/>
          </a:xfrm>
        </p:grpSpPr>
        <p:sp>
          <p:nvSpPr>
            <p:cNvPr id="228" name="Rectangle: Rounded Corners 227">
              <a:extLst>
                <a:ext uri="{FF2B5EF4-FFF2-40B4-BE49-F238E27FC236}">
                  <a16:creationId xmlns:a16="http://schemas.microsoft.com/office/drawing/2014/main" id="{1368399B-841F-EA56-099D-7C98E746099A}"/>
                </a:ext>
              </a:extLst>
            </p:cNvPr>
            <p:cNvSpPr/>
            <p:nvPr/>
          </p:nvSpPr>
          <p:spPr>
            <a:xfrm>
              <a:off x="3515470" y="529073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Dynamic SPARQL</a:t>
              </a:r>
            </a:p>
          </p:txBody>
        </p:sp>
        <p:pic>
          <p:nvPicPr>
            <p:cNvPr id="229" name="Picture 228" descr="A black background with a black square&#10;&#10;Description automatically generated with medium confidence">
              <a:extLst>
                <a:ext uri="{FF2B5EF4-FFF2-40B4-BE49-F238E27FC236}">
                  <a16:creationId xmlns:a16="http://schemas.microsoft.com/office/drawing/2014/main" id="{EA7D00A6-E909-7898-D072-C13E44BA936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43636" y="5038037"/>
              <a:ext cx="324216" cy="324216"/>
            </a:xfrm>
            <a:prstGeom prst="rect">
              <a:avLst/>
            </a:prstGeom>
          </p:spPr>
        </p:pic>
        <p:sp>
          <p:nvSpPr>
            <p:cNvPr id="230" name="TextBox 229">
              <a:extLst>
                <a:ext uri="{FF2B5EF4-FFF2-40B4-BE49-F238E27FC236}">
                  <a16:creationId xmlns:a16="http://schemas.microsoft.com/office/drawing/2014/main" id="{69534D26-D1B3-573C-5AF2-66F5D3FF256E}"/>
                </a:ext>
              </a:extLst>
            </p:cNvPr>
            <p:cNvSpPr txBox="1"/>
            <p:nvPr/>
          </p:nvSpPr>
          <p:spPr>
            <a:xfrm>
              <a:off x="4335194" y="5242573"/>
              <a:ext cx="1732584" cy="358543"/>
            </a:xfrm>
            <a:prstGeom prst="rect">
              <a:avLst/>
            </a:prstGeom>
            <a:noFill/>
          </p:spPr>
          <p:txBody>
            <a:bodyPr wrap="square" lIns="0" tIns="0" rIns="0" bIns="0" rtlCol="0">
              <a:noAutofit/>
            </a:bodyPr>
            <a:lstStyle/>
            <a:p>
              <a:pPr marL="115888" indent="-115888" defTabSz="228600">
                <a:buFont typeface="Arial" panose="020B0604020202020204" pitchFamily="34" charset="0"/>
                <a:buChar char="•"/>
              </a:pPr>
              <a:r>
                <a:rPr lang="en-US" sz="800"/>
                <a:t>Generate dynamic SPARQL using grounding captured from Data Product schemas for RDF  sources</a:t>
              </a:r>
            </a:p>
          </p:txBody>
        </p:sp>
      </p:grpSp>
      <p:grpSp>
        <p:nvGrpSpPr>
          <p:cNvPr id="231" name="Group 230">
            <a:extLst>
              <a:ext uri="{FF2B5EF4-FFF2-40B4-BE49-F238E27FC236}">
                <a16:creationId xmlns:a16="http://schemas.microsoft.com/office/drawing/2014/main" id="{E949DE8C-B0AB-1847-3DA2-626CD2D2C629}"/>
              </a:ext>
            </a:extLst>
          </p:cNvPr>
          <p:cNvGrpSpPr/>
          <p:nvPr/>
        </p:nvGrpSpPr>
        <p:grpSpPr>
          <a:xfrm>
            <a:off x="9162957" y="5431201"/>
            <a:ext cx="2515268" cy="729388"/>
            <a:chOff x="3515470" y="5038037"/>
            <a:chExt cx="2552308" cy="740129"/>
          </a:xfrm>
        </p:grpSpPr>
        <p:sp>
          <p:nvSpPr>
            <p:cNvPr id="232" name="Rectangle: Rounded Corners 231">
              <a:extLst>
                <a:ext uri="{FF2B5EF4-FFF2-40B4-BE49-F238E27FC236}">
                  <a16:creationId xmlns:a16="http://schemas.microsoft.com/office/drawing/2014/main" id="{F8FC1C1D-A41D-5BE8-9268-59BAFCD3A792}"/>
                </a:ext>
              </a:extLst>
            </p:cNvPr>
            <p:cNvSpPr/>
            <p:nvPr/>
          </p:nvSpPr>
          <p:spPr>
            <a:xfrm>
              <a:off x="3515470" y="529073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Named SPARQL</a:t>
              </a:r>
            </a:p>
          </p:txBody>
        </p:sp>
        <p:pic>
          <p:nvPicPr>
            <p:cNvPr id="233" name="Picture 232" descr="A black background with a black square&#10;&#10;Description automatically generated with medium confidence">
              <a:extLst>
                <a:ext uri="{FF2B5EF4-FFF2-40B4-BE49-F238E27FC236}">
                  <a16:creationId xmlns:a16="http://schemas.microsoft.com/office/drawing/2014/main" id="{BFC97BB4-981E-C40F-3DA8-ABC6C350409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743636" y="5038037"/>
              <a:ext cx="324216" cy="324216"/>
            </a:xfrm>
            <a:prstGeom prst="rect">
              <a:avLst/>
            </a:prstGeom>
          </p:spPr>
        </p:pic>
        <p:sp>
          <p:nvSpPr>
            <p:cNvPr id="234" name="TextBox 233">
              <a:extLst>
                <a:ext uri="{FF2B5EF4-FFF2-40B4-BE49-F238E27FC236}">
                  <a16:creationId xmlns:a16="http://schemas.microsoft.com/office/drawing/2014/main" id="{CA73B879-E842-5024-9153-1836DE9678E1}"/>
                </a:ext>
              </a:extLst>
            </p:cNvPr>
            <p:cNvSpPr txBox="1"/>
            <p:nvPr/>
          </p:nvSpPr>
          <p:spPr>
            <a:xfrm>
              <a:off x="4335194" y="5175906"/>
              <a:ext cx="1732584" cy="358543"/>
            </a:xfrm>
            <a:prstGeom prst="rect">
              <a:avLst/>
            </a:prstGeom>
            <a:noFill/>
          </p:spPr>
          <p:txBody>
            <a:bodyPr wrap="square" lIns="0" tIns="0" rIns="0" bIns="0" rtlCol="0">
              <a:noAutofit/>
            </a:bodyPr>
            <a:lstStyle/>
            <a:p>
              <a:pPr marL="115888" indent="-115888" algn="l" defTabSz="228600">
                <a:buFont typeface="Arial" panose="020B0604020202020204" pitchFamily="34" charset="0"/>
                <a:buChar char="•"/>
              </a:pPr>
              <a:r>
                <a:rPr lang="en-US" sz="800"/>
                <a:t>Aligns NL queries with correct named queries to increase accuracy and reduce hallucinations for SPARQL operations</a:t>
              </a:r>
            </a:p>
          </p:txBody>
        </p:sp>
      </p:grpSp>
    </p:spTree>
    <p:extLst>
      <p:ext uri="{BB962C8B-B14F-4D97-AF65-F5344CB8AC3E}">
        <p14:creationId xmlns:p14="http://schemas.microsoft.com/office/powerpoint/2010/main" val="1532919822"/>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56AAEF-A09F-C434-A2E4-52DFD81FBD80}"/>
            </a:ext>
          </a:extLst>
        </p:cNvPr>
        <p:cNvGrpSpPr/>
        <p:nvPr/>
      </p:nvGrpSpPr>
      <p:grpSpPr>
        <a:xfrm>
          <a:off x="0" y="0"/>
          <a:ext cx="0" cy="0"/>
          <a:chOff x="0" y="0"/>
          <a:chExt cx="0" cy="0"/>
        </a:xfrm>
      </p:grpSpPr>
      <p:graphicFrame>
        <p:nvGraphicFramePr>
          <p:cNvPr id="7" name="think-cell data - do not delete" hidden="1">
            <a:extLst>
              <a:ext uri="{FF2B5EF4-FFF2-40B4-BE49-F238E27FC236}">
                <a16:creationId xmlns:a16="http://schemas.microsoft.com/office/drawing/2014/main" id="{842C7E42-8C74-9694-66D8-18DB8FDCC511}"/>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4" imgW="426" imgH="426" progId="TCLayout.ActiveDocument.1">
                  <p:embed/>
                </p:oleObj>
              </mc:Choice>
              <mc:Fallback>
                <p:oleObj name="think-cell Slide" r:id="rId4" imgW="426" imgH="426" progId="TCLayout.ActiveDocument.1">
                  <p:embed/>
                  <p:pic>
                    <p:nvPicPr>
                      <p:cNvPr id="7" name="think-cell data - do not delete" hidden="1">
                        <a:extLst>
                          <a:ext uri="{FF2B5EF4-FFF2-40B4-BE49-F238E27FC236}">
                            <a16:creationId xmlns:a16="http://schemas.microsoft.com/office/drawing/2014/main" id="{842C7E42-8C74-9694-66D8-18DB8FDCC511}"/>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12B79FD5-2075-AE34-A2C2-05B8D78E4407}"/>
              </a:ext>
            </a:extLst>
          </p:cNvPr>
          <p:cNvSpPr>
            <a:spLocks noGrp="1"/>
          </p:cNvSpPr>
          <p:nvPr>
            <p:ph type="title"/>
          </p:nvPr>
        </p:nvSpPr>
        <p:spPr>
          <a:xfrm>
            <a:off x="381000" y="317720"/>
            <a:ext cx="11430000" cy="365760"/>
          </a:xfrm>
        </p:spPr>
        <p:txBody>
          <a:bodyPr vert="horz"/>
          <a:lstStyle/>
          <a:p>
            <a:r>
              <a:rPr lang="en-US"/>
              <a:t>Knowledge Agent Flow Example</a:t>
            </a:r>
          </a:p>
        </p:txBody>
      </p:sp>
      <p:sp>
        <p:nvSpPr>
          <p:cNvPr id="41" name="Text Placeholder 40">
            <a:extLst>
              <a:ext uri="{FF2B5EF4-FFF2-40B4-BE49-F238E27FC236}">
                <a16:creationId xmlns:a16="http://schemas.microsoft.com/office/drawing/2014/main" id="{6C422A2D-F2DD-ED76-B80A-BFDB1FA662FE}"/>
              </a:ext>
            </a:extLst>
          </p:cNvPr>
          <p:cNvSpPr>
            <a:spLocks noGrp="1"/>
          </p:cNvSpPr>
          <p:nvPr>
            <p:ph type="body" sz="quarter" idx="11"/>
          </p:nvPr>
        </p:nvSpPr>
        <p:spPr>
          <a:xfrm>
            <a:off x="381000" y="708163"/>
            <a:ext cx="11430000" cy="580845"/>
          </a:xfrm>
        </p:spPr>
        <p:txBody>
          <a:bodyPr/>
          <a:lstStyle/>
          <a:p>
            <a:r>
              <a:rPr lang="en-US"/>
              <a:t>“How many sales in the past 6 months were triggered by Campaign 123?”</a:t>
            </a:r>
          </a:p>
        </p:txBody>
      </p:sp>
      <p:sp>
        <p:nvSpPr>
          <p:cNvPr id="6" name="Slide Number Placeholder 2">
            <a:extLst>
              <a:ext uri="{FF2B5EF4-FFF2-40B4-BE49-F238E27FC236}">
                <a16:creationId xmlns:a16="http://schemas.microsoft.com/office/drawing/2014/main" id="{A4CC5D1E-F439-E3C6-9112-C8190C5D4119}"/>
              </a:ext>
            </a:extLst>
          </p:cNvPr>
          <p:cNvSpPr txBox="1">
            <a:spLocks/>
          </p:cNvSpPr>
          <p:nvPr/>
        </p:nvSpPr>
        <p:spPr>
          <a:xfrm>
            <a:off x="11427813" y="6396688"/>
            <a:ext cx="381600" cy="132523"/>
          </a:xfr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Light"/>
              <a:ea typeface="+mn-ea"/>
              <a:cs typeface="+mn-cs"/>
            </a:endParaRPr>
          </a:p>
        </p:txBody>
      </p:sp>
      <p:sp>
        <p:nvSpPr>
          <p:cNvPr id="5" name="Rectangle 4">
            <a:extLst>
              <a:ext uri="{FF2B5EF4-FFF2-40B4-BE49-F238E27FC236}">
                <a16:creationId xmlns:a16="http://schemas.microsoft.com/office/drawing/2014/main" id="{68BE49D3-CD5F-814E-53EB-71A166CE9864}"/>
              </a:ext>
            </a:extLst>
          </p:cNvPr>
          <p:cNvSpPr/>
          <p:nvPr/>
        </p:nvSpPr>
        <p:spPr>
          <a:xfrm>
            <a:off x="10272891" y="3219905"/>
            <a:ext cx="413735" cy="3235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cxnSp>
        <p:nvCxnSpPr>
          <p:cNvPr id="8" name="Straight Arrow Connector 7">
            <a:extLst>
              <a:ext uri="{FF2B5EF4-FFF2-40B4-BE49-F238E27FC236}">
                <a16:creationId xmlns:a16="http://schemas.microsoft.com/office/drawing/2014/main" id="{F6A6E684-3A58-1953-8790-D39389FFAC65}"/>
              </a:ext>
            </a:extLst>
          </p:cNvPr>
          <p:cNvCxnSpPr>
            <a:cxnSpLocks/>
          </p:cNvCxnSpPr>
          <p:nvPr/>
        </p:nvCxnSpPr>
        <p:spPr>
          <a:xfrm>
            <a:off x="4019725" y="2655739"/>
            <a:ext cx="1713126" cy="0"/>
          </a:xfrm>
          <a:prstGeom prst="straightConnector1">
            <a:avLst/>
          </a:prstGeom>
          <a:ln w="28575">
            <a:solidFill>
              <a:schemeClr val="accent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CCB04574-A0DB-C97A-4BCC-0C4DD7E20CFA}"/>
              </a:ext>
            </a:extLst>
          </p:cNvPr>
          <p:cNvCxnSpPr>
            <a:cxnSpLocks/>
          </p:cNvCxnSpPr>
          <p:nvPr/>
        </p:nvCxnSpPr>
        <p:spPr>
          <a:xfrm>
            <a:off x="4019725" y="3475951"/>
            <a:ext cx="1713126" cy="0"/>
          </a:xfrm>
          <a:prstGeom prst="straightConnector1">
            <a:avLst/>
          </a:prstGeom>
          <a:ln w="28575">
            <a:solidFill>
              <a:schemeClr val="accent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 name="Straight Arrow Connector 49">
            <a:extLst>
              <a:ext uri="{FF2B5EF4-FFF2-40B4-BE49-F238E27FC236}">
                <a16:creationId xmlns:a16="http://schemas.microsoft.com/office/drawing/2014/main" id="{85158582-CA2B-E8E6-7DB2-816E7299A5FD}"/>
              </a:ext>
            </a:extLst>
          </p:cNvPr>
          <p:cNvCxnSpPr>
            <a:cxnSpLocks/>
          </p:cNvCxnSpPr>
          <p:nvPr/>
        </p:nvCxnSpPr>
        <p:spPr>
          <a:xfrm>
            <a:off x="4019725" y="4296154"/>
            <a:ext cx="1713126" cy="0"/>
          </a:xfrm>
          <a:prstGeom prst="straightConnector1">
            <a:avLst/>
          </a:prstGeom>
          <a:ln w="28575">
            <a:solidFill>
              <a:schemeClr val="accent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50">
            <a:extLst>
              <a:ext uri="{FF2B5EF4-FFF2-40B4-BE49-F238E27FC236}">
                <a16:creationId xmlns:a16="http://schemas.microsoft.com/office/drawing/2014/main" id="{1B7E1D83-D240-8AC3-DCAF-F1049A452768}"/>
              </a:ext>
            </a:extLst>
          </p:cNvPr>
          <p:cNvCxnSpPr>
            <a:cxnSpLocks/>
          </p:cNvCxnSpPr>
          <p:nvPr/>
        </p:nvCxnSpPr>
        <p:spPr>
          <a:xfrm>
            <a:off x="4019725" y="5242995"/>
            <a:ext cx="1713126" cy="0"/>
          </a:xfrm>
          <a:prstGeom prst="straightConnector1">
            <a:avLst/>
          </a:prstGeom>
          <a:ln w="28575">
            <a:solidFill>
              <a:schemeClr val="accent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a:extLst>
              <a:ext uri="{FF2B5EF4-FFF2-40B4-BE49-F238E27FC236}">
                <a16:creationId xmlns:a16="http://schemas.microsoft.com/office/drawing/2014/main" id="{011E1772-0BE3-46F4-BE9E-F9FE6E9AB31E}"/>
              </a:ext>
            </a:extLst>
          </p:cNvPr>
          <p:cNvCxnSpPr>
            <a:cxnSpLocks/>
          </p:cNvCxnSpPr>
          <p:nvPr/>
        </p:nvCxnSpPr>
        <p:spPr>
          <a:xfrm>
            <a:off x="4019725" y="1851453"/>
            <a:ext cx="1713126" cy="0"/>
          </a:xfrm>
          <a:prstGeom prst="straightConnector1">
            <a:avLst/>
          </a:prstGeom>
          <a:ln w="28575">
            <a:solidFill>
              <a:schemeClr val="accent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Rectangle: Rounded Corners 52">
            <a:extLst>
              <a:ext uri="{FF2B5EF4-FFF2-40B4-BE49-F238E27FC236}">
                <a16:creationId xmlns:a16="http://schemas.microsoft.com/office/drawing/2014/main" id="{5FBEE5EA-0E4C-0EC6-7864-421D7E1E588A}"/>
              </a:ext>
            </a:extLst>
          </p:cNvPr>
          <p:cNvSpPr/>
          <p:nvPr/>
        </p:nvSpPr>
        <p:spPr>
          <a:xfrm>
            <a:off x="2907996" y="1361145"/>
            <a:ext cx="1122730" cy="4537690"/>
          </a:xfrm>
          <a:prstGeom prst="roundRect">
            <a:avLst>
              <a:gd name="adj" fmla="val 7347"/>
            </a:avLst>
          </a:prstGeom>
          <a:noFill/>
          <a:ln w="9525" cap="flat" cmpd="sng" algn="ctr">
            <a:solidFill>
              <a:schemeClr val="accent1"/>
            </a:solidFill>
            <a:prstDash val="solid"/>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tIns="91440" bIns="91440" rtlCol="0" anchor="ctr"/>
          <a:lstStyle/>
          <a:p>
            <a:pPr algn="ctr"/>
            <a:r>
              <a:rPr lang="en-US" sz="1000">
                <a:latin typeface="Aptos" panose="020B0004020202020204" pitchFamily="34" charset="0"/>
              </a:rPr>
              <a:t>Semantic Layer</a:t>
            </a: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p:txBody>
      </p:sp>
      <p:grpSp>
        <p:nvGrpSpPr>
          <p:cNvPr id="54" name="Group 53">
            <a:extLst>
              <a:ext uri="{FF2B5EF4-FFF2-40B4-BE49-F238E27FC236}">
                <a16:creationId xmlns:a16="http://schemas.microsoft.com/office/drawing/2014/main" id="{6CD89CF6-8671-A322-34D1-3D90FE3F3EB0}"/>
              </a:ext>
            </a:extLst>
          </p:cNvPr>
          <p:cNvGrpSpPr/>
          <p:nvPr/>
        </p:nvGrpSpPr>
        <p:grpSpPr>
          <a:xfrm>
            <a:off x="3341511" y="4436725"/>
            <a:ext cx="316361" cy="303892"/>
            <a:chOff x="4689292" y="3502526"/>
            <a:chExt cx="316361" cy="303892"/>
          </a:xfrm>
        </p:grpSpPr>
        <p:sp>
          <p:nvSpPr>
            <p:cNvPr id="55" name="Freeform 47">
              <a:extLst>
                <a:ext uri="{FF2B5EF4-FFF2-40B4-BE49-F238E27FC236}">
                  <a16:creationId xmlns:a16="http://schemas.microsoft.com/office/drawing/2014/main" id="{82070331-2000-E823-1744-80FA5EC7A2F1}"/>
                </a:ext>
              </a:extLst>
            </p:cNvPr>
            <p:cNvSpPr>
              <a:spLocks noEditPoints="1"/>
            </p:cNvSpPr>
            <p:nvPr/>
          </p:nvSpPr>
          <p:spPr bwMode="auto">
            <a:xfrm>
              <a:off x="4860038" y="3666927"/>
              <a:ext cx="113831" cy="108889"/>
            </a:xfrm>
            <a:custGeom>
              <a:avLst/>
              <a:gdLst>
                <a:gd name="T0" fmla="*/ 52 w 104"/>
                <a:gd name="T1" fmla="*/ 103 h 103"/>
                <a:gd name="T2" fmla="*/ 0 w 104"/>
                <a:gd name="T3" fmla="*/ 52 h 103"/>
                <a:gd name="T4" fmla="*/ 52 w 104"/>
                <a:gd name="T5" fmla="*/ 0 h 103"/>
                <a:gd name="T6" fmla="*/ 104 w 104"/>
                <a:gd name="T7" fmla="*/ 52 h 103"/>
                <a:gd name="T8" fmla="*/ 52 w 104"/>
                <a:gd name="T9" fmla="*/ 103 h 103"/>
                <a:gd name="T10" fmla="*/ 52 w 104"/>
                <a:gd name="T11" fmla="*/ 12 h 103"/>
                <a:gd name="T12" fmla="*/ 12 w 104"/>
                <a:gd name="T13" fmla="*/ 52 h 103"/>
                <a:gd name="T14" fmla="*/ 52 w 104"/>
                <a:gd name="T15" fmla="*/ 91 h 103"/>
                <a:gd name="T16" fmla="*/ 92 w 104"/>
                <a:gd name="T17" fmla="*/ 52 h 103"/>
                <a:gd name="T18" fmla="*/ 52 w 104"/>
                <a:gd name="T19" fmla="*/ 1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103">
                  <a:moveTo>
                    <a:pt x="52" y="103"/>
                  </a:moveTo>
                  <a:cubicBezTo>
                    <a:pt x="24" y="103"/>
                    <a:pt x="0" y="80"/>
                    <a:pt x="0" y="52"/>
                  </a:cubicBezTo>
                  <a:cubicBezTo>
                    <a:pt x="0" y="23"/>
                    <a:pt x="24" y="0"/>
                    <a:pt x="52" y="0"/>
                  </a:cubicBezTo>
                  <a:cubicBezTo>
                    <a:pt x="81" y="0"/>
                    <a:pt x="104" y="23"/>
                    <a:pt x="104" y="52"/>
                  </a:cubicBezTo>
                  <a:cubicBezTo>
                    <a:pt x="104" y="80"/>
                    <a:pt x="81" y="103"/>
                    <a:pt x="52" y="103"/>
                  </a:cubicBezTo>
                  <a:close/>
                  <a:moveTo>
                    <a:pt x="52" y="12"/>
                  </a:moveTo>
                  <a:cubicBezTo>
                    <a:pt x="30" y="12"/>
                    <a:pt x="12" y="30"/>
                    <a:pt x="12" y="52"/>
                  </a:cubicBezTo>
                  <a:cubicBezTo>
                    <a:pt x="12" y="74"/>
                    <a:pt x="30" y="91"/>
                    <a:pt x="52" y="91"/>
                  </a:cubicBezTo>
                  <a:cubicBezTo>
                    <a:pt x="74" y="91"/>
                    <a:pt x="92" y="74"/>
                    <a:pt x="92" y="52"/>
                  </a:cubicBezTo>
                  <a:cubicBezTo>
                    <a:pt x="92" y="30"/>
                    <a:pt x="74" y="12"/>
                    <a:pt x="52" y="12"/>
                  </a:cubicBezTo>
                  <a:close/>
                </a:path>
              </a:pathLst>
            </a:custGeom>
            <a:solidFill>
              <a:srgbClr val="0041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Aptos" panose="020B0004020202020204" pitchFamily="34" charset="0"/>
                <a:cs typeface="Arial" charset="0"/>
              </a:endParaRPr>
            </a:p>
          </p:txBody>
        </p:sp>
        <p:sp>
          <p:nvSpPr>
            <p:cNvPr id="56" name="Freeform 48">
              <a:extLst>
                <a:ext uri="{FF2B5EF4-FFF2-40B4-BE49-F238E27FC236}">
                  <a16:creationId xmlns:a16="http://schemas.microsoft.com/office/drawing/2014/main" id="{C82201AD-890F-8CCD-D3C8-76600022B3FC}"/>
                </a:ext>
              </a:extLst>
            </p:cNvPr>
            <p:cNvSpPr>
              <a:spLocks/>
            </p:cNvSpPr>
            <p:nvPr/>
          </p:nvSpPr>
          <p:spPr bwMode="auto">
            <a:xfrm>
              <a:off x="4945042" y="3748059"/>
              <a:ext cx="60611" cy="58359"/>
            </a:xfrm>
            <a:custGeom>
              <a:avLst/>
              <a:gdLst>
                <a:gd name="T0" fmla="*/ 48 w 55"/>
                <a:gd name="T1" fmla="*/ 55 h 55"/>
                <a:gd name="T2" fmla="*/ 44 w 55"/>
                <a:gd name="T3" fmla="*/ 53 h 55"/>
                <a:gd name="T4" fmla="*/ 2 w 55"/>
                <a:gd name="T5" fmla="*/ 11 h 55"/>
                <a:gd name="T6" fmla="*/ 2 w 55"/>
                <a:gd name="T7" fmla="*/ 3 h 55"/>
                <a:gd name="T8" fmla="*/ 11 w 55"/>
                <a:gd name="T9" fmla="*/ 3 h 55"/>
                <a:gd name="T10" fmla="*/ 53 w 55"/>
                <a:gd name="T11" fmla="*/ 45 h 55"/>
                <a:gd name="T12" fmla="*/ 53 w 55"/>
                <a:gd name="T13" fmla="*/ 53 h 55"/>
                <a:gd name="T14" fmla="*/ 48 w 55"/>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55">
                  <a:moveTo>
                    <a:pt x="48" y="55"/>
                  </a:moveTo>
                  <a:cubicBezTo>
                    <a:pt x="47" y="55"/>
                    <a:pt x="45" y="54"/>
                    <a:pt x="44" y="53"/>
                  </a:cubicBezTo>
                  <a:cubicBezTo>
                    <a:pt x="2" y="11"/>
                    <a:pt x="2" y="11"/>
                    <a:pt x="2" y="11"/>
                  </a:cubicBezTo>
                  <a:cubicBezTo>
                    <a:pt x="0" y="9"/>
                    <a:pt x="0" y="5"/>
                    <a:pt x="2" y="3"/>
                  </a:cubicBezTo>
                  <a:cubicBezTo>
                    <a:pt x="5" y="0"/>
                    <a:pt x="8" y="0"/>
                    <a:pt x="11" y="3"/>
                  </a:cubicBezTo>
                  <a:cubicBezTo>
                    <a:pt x="53" y="45"/>
                    <a:pt x="53" y="45"/>
                    <a:pt x="53" y="45"/>
                  </a:cubicBezTo>
                  <a:cubicBezTo>
                    <a:pt x="55" y="47"/>
                    <a:pt x="55" y="51"/>
                    <a:pt x="53" y="53"/>
                  </a:cubicBezTo>
                  <a:cubicBezTo>
                    <a:pt x="52" y="54"/>
                    <a:pt x="50" y="55"/>
                    <a:pt x="48" y="55"/>
                  </a:cubicBezTo>
                  <a:close/>
                </a:path>
              </a:pathLst>
            </a:custGeom>
            <a:solidFill>
              <a:srgbClr val="0041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Aptos" panose="020B0004020202020204" pitchFamily="34" charset="0"/>
                <a:cs typeface="Arial" charset="0"/>
              </a:endParaRPr>
            </a:p>
          </p:txBody>
        </p:sp>
        <p:sp>
          <p:nvSpPr>
            <p:cNvPr id="57" name="Freeform 49">
              <a:extLst>
                <a:ext uri="{FF2B5EF4-FFF2-40B4-BE49-F238E27FC236}">
                  <a16:creationId xmlns:a16="http://schemas.microsoft.com/office/drawing/2014/main" id="{E89A0F86-02BE-C777-E9BD-8B307F2DBC9A}"/>
                </a:ext>
              </a:extLst>
            </p:cNvPr>
            <p:cNvSpPr>
              <a:spLocks noEditPoints="1"/>
            </p:cNvSpPr>
            <p:nvPr/>
          </p:nvSpPr>
          <p:spPr bwMode="auto">
            <a:xfrm>
              <a:off x="4689292" y="3502526"/>
              <a:ext cx="262402" cy="113871"/>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3" y="108"/>
                    <a:pt x="0" y="84"/>
                    <a:pt x="0" y="54"/>
                  </a:cubicBezTo>
                  <a:cubicBezTo>
                    <a:pt x="0" y="24"/>
                    <a:pt x="53" y="0"/>
                    <a:pt x="120" y="0"/>
                  </a:cubicBezTo>
                  <a:cubicBezTo>
                    <a:pt x="188" y="0"/>
                    <a:pt x="240" y="24"/>
                    <a:pt x="240" y="54"/>
                  </a:cubicBezTo>
                  <a:cubicBezTo>
                    <a:pt x="240" y="84"/>
                    <a:pt x="188" y="108"/>
                    <a:pt x="120" y="108"/>
                  </a:cubicBezTo>
                  <a:close/>
                  <a:moveTo>
                    <a:pt x="120" y="12"/>
                  </a:moveTo>
                  <a:cubicBezTo>
                    <a:pt x="57" y="12"/>
                    <a:pt x="12" y="34"/>
                    <a:pt x="12" y="54"/>
                  </a:cubicBezTo>
                  <a:cubicBezTo>
                    <a:pt x="12" y="74"/>
                    <a:pt x="57" y="96"/>
                    <a:pt x="120" y="96"/>
                  </a:cubicBezTo>
                  <a:cubicBezTo>
                    <a:pt x="184" y="96"/>
                    <a:pt x="228" y="74"/>
                    <a:pt x="228" y="54"/>
                  </a:cubicBezTo>
                  <a:cubicBezTo>
                    <a:pt x="228" y="34"/>
                    <a:pt x="184" y="12"/>
                    <a:pt x="120" y="12"/>
                  </a:cubicBezTo>
                  <a:close/>
                </a:path>
              </a:pathLst>
            </a:custGeom>
            <a:solidFill>
              <a:srgbClr val="0041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Aptos" panose="020B0004020202020204" pitchFamily="34" charset="0"/>
                <a:cs typeface="Arial" charset="0"/>
              </a:endParaRPr>
            </a:p>
          </p:txBody>
        </p:sp>
        <p:sp>
          <p:nvSpPr>
            <p:cNvPr id="58" name="Freeform 50">
              <a:extLst>
                <a:ext uri="{FF2B5EF4-FFF2-40B4-BE49-F238E27FC236}">
                  <a16:creationId xmlns:a16="http://schemas.microsoft.com/office/drawing/2014/main" id="{32880352-6E09-C1C7-08FA-98981FE5782C}"/>
                </a:ext>
              </a:extLst>
            </p:cNvPr>
            <p:cNvSpPr>
              <a:spLocks/>
            </p:cNvSpPr>
            <p:nvPr/>
          </p:nvSpPr>
          <p:spPr bwMode="auto">
            <a:xfrm>
              <a:off x="4689292" y="3603586"/>
              <a:ext cx="158920" cy="63340"/>
            </a:xfrm>
            <a:custGeom>
              <a:avLst/>
              <a:gdLst>
                <a:gd name="T0" fmla="*/ 120 w 145"/>
                <a:gd name="T1" fmla="*/ 60 h 60"/>
                <a:gd name="T2" fmla="*/ 0 w 145"/>
                <a:gd name="T3" fmla="*/ 6 h 60"/>
                <a:gd name="T4" fmla="*/ 6 w 145"/>
                <a:gd name="T5" fmla="*/ 0 h 60"/>
                <a:gd name="T6" fmla="*/ 12 w 145"/>
                <a:gd name="T7" fmla="*/ 6 h 60"/>
                <a:gd name="T8" fmla="*/ 120 w 145"/>
                <a:gd name="T9" fmla="*/ 48 h 60"/>
                <a:gd name="T10" fmla="*/ 138 w 145"/>
                <a:gd name="T11" fmla="*/ 47 h 60"/>
                <a:gd name="T12" fmla="*/ 144 w 145"/>
                <a:gd name="T13" fmla="*/ 53 h 60"/>
                <a:gd name="T14" fmla="*/ 139 w 145"/>
                <a:gd name="T15" fmla="*/ 59 h 60"/>
                <a:gd name="T16" fmla="*/ 120 w 145"/>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60">
                  <a:moveTo>
                    <a:pt x="120" y="60"/>
                  </a:moveTo>
                  <a:cubicBezTo>
                    <a:pt x="53" y="60"/>
                    <a:pt x="0" y="36"/>
                    <a:pt x="0" y="6"/>
                  </a:cubicBezTo>
                  <a:cubicBezTo>
                    <a:pt x="0" y="3"/>
                    <a:pt x="3" y="0"/>
                    <a:pt x="6" y="0"/>
                  </a:cubicBezTo>
                  <a:cubicBezTo>
                    <a:pt x="10" y="0"/>
                    <a:pt x="12" y="3"/>
                    <a:pt x="12" y="6"/>
                  </a:cubicBezTo>
                  <a:cubicBezTo>
                    <a:pt x="12" y="26"/>
                    <a:pt x="57" y="48"/>
                    <a:pt x="120" y="48"/>
                  </a:cubicBezTo>
                  <a:cubicBezTo>
                    <a:pt x="126" y="48"/>
                    <a:pt x="132" y="48"/>
                    <a:pt x="138" y="47"/>
                  </a:cubicBezTo>
                  <a:cubicBezTo>
                    <a:pt x="141" y="47"/>
                    <a:pt x="144" y="50"/>
                    <a:pt x="144" y="53"/>
                  </a:cubicBezTo>
                  <a:cubicBezTo>
                    <a:pt x="145" y="56"/>
                    <a:pt x="142" y="59"/>
                    <a:pt x="139" y="59"/>
                  </a:cubicBezTo>
                  <a:cubicBezTo>
                    <a:pt x="133" y="60"/>
                    <a:pt x="126" y="60"/>
                    <a:pt x="120" y="60"/>
                  </a:cubicBezTo>
                  <a:close/>
                </a:path>
              </a:pathLst>
            </a:custGeom>
            <a:solidFill>
              <a:srgbClr val="0041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Aptos" panose="020B0004020202020204" pitchFamily="34" charset="0"/>
                <a:cs typeface="Arial" charset="0"/>
              </a:endParaRPr>
            </a:p>
          </p:txBody>
        </p:sp>
        <p:sp>
          <p:nvSpPr>
            <p:cNvPr id="158" name="Freeform 51">
              <a:extLst>
                <a:ext uri="{FF2B5EF4-FFF2-40B4-BE49-F238E27FC236}">
                  <a16:creationId xmlns:a16="http://schemas.microsoft.com/office/drawing/2014/main" id="{CB523A4B-74B0-6C9D-350B-9A8608F49A58}"/>
                </a:ext>
              </a:extLst>
            </p:cNvPr>
            <p:cNvSpPr>
              <a:spLocks/>
            </p:cNvSpPr>
            <p:nvPr/>
          </p:nvSpPr>
          <p:spPr bwMode="auto">
            <a:xfrm>
              <a:off x="4689292" y="3660521"/>
              <a:ext cx="138223" cy="63340"/>
            </a:xfrm>
            <a:custGeom>
              <a:avLst/>
              <a:gdLst>
                <a:gd name="T0" fmla="*/ 120 w 126"/>
                <a:gd name="T1" fmla="*/ 60 h 60"/>
                <a:gd name="T2" fmla="*/ 0 w 126"/>
                <a:gd name="T3" fmla="*/ 6 h 60"/>
                <a:gd name="T4" fmla="*/ 6 w 126"/>
                <a:gd name="T5" fmla="*/ 0 h 60"/>
                <a:gd name="T6" fmla="*/ 12 w 126"/>
                <a:gd name="T7" fmla="*/ 6 h 60"/>
                <a:gd name="T8" fmla="*/ 120 w 126"/>
                <a:gd name="T9" fmla="*/ 48 h 60"/>
                <a:gd name="T10" fmla="*/ 126 w 126"/>
                <a:gd name="T11" fmla="*/ 54 h 60"/>
                <a:gd name="T12" fmla="*/ 120 w 126"/>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6" h="60">
                  <a:moveTo>
                    <a:pt x="120" y="60"/>
                  </a:moveTo>
                  <a:cubicBezTo>
                    <a:pt x="53" y="60"/>
                    <a:pt x="0" y="36"/>
                    <a:pt x="0" y="6"/>
                  </a:cubicBezTo>
                  <a:cubicBezTo>
                    <a:pt x="0" y="3"/>
                    <a:pt x="3" y="0"/>
                    <a:pt x="6" y="0"/>
                  </a:cubicBezTo>
                  <a:cubicBezTo>
                    <a:pt x="10" y="0"/>
                    <a:pt x="12" y="3"/>
                    <a:pt x="12" y="6"/>
                  </a:cubicBezTo>
                  <a:cubicBezTo>
                    <a:pt x="12" y="26"/>
                    <a:pt x="57" y="48"/>
                    <a:pt x="120" y="48"/>
                  </a:cubicBezTo>
                  <a:cubicBezTo>
                    <a:pt x="124" y="48"/>
                    <a:pt x="126" y="51"/>
                    <a:pt x="126" y="54"/>
                  </a:cubicBezTo>
                  <a:cubicBezTo>
                    <a:pt x="126" y="57"/>
                    <a:pt x="124" y="60"/>
                    <a:pt x="120" y="60"/>
                  </a:cubicBezTo>
                  <a:close/>
                </a:path>
              </a:pathLst>
            </a:custGeom>
            <a:solidFill>
              <a:srgbClr val="0041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Aptos" panose="020B0004020202020204" pitchFamily="34" charset="0"/>
                <a:cs typeface="Arial" charset="0"/>
              </a:endParaRPr>
            </a:p>
          </p:txBody>
        </p:sp>
        <p:sp>
          <p:nvSpPr>
            <p:cNvPr id="159" name="Freeform 52">
              <a:extLst>
                <a:ext uri="{FF2B5EF4-FFF2-40B4-BE49-F238E27FC236}">
                  <a16:creationId xmlns:a16="http://schemas.microsoft.com/office/drawing/2014/main" id="{DE1B433C-5DFA-2E6A-C1E2-6FD4C0225FC2}"/>
                </a:ext>
              </a:extLst>
            </p:cNvPr>
            <p:cNvSpPr>
              <a:spLocks/>
            </p:cNvSpPr>
            <p:nvPr/>
          </p:nvSpPr>
          <p:spPr bwMode="auto">
            <a:xfrm>
              <a:off x="4689292" y="3553056"/>
              <a:ext cx="138223" cy="227741"/>
            </a:xfrm>
            <a:custGeom>
              <a:avLst/>
              <a:gdLst>
                <a:gd name="T0" fmla="*/ 120 w 126"/>
                <a:gd name="T1" fmla="*/ 216 h 216"/>
                <a:gd name="T2" fmla="*/ 0 w 126"/>
                <a:gd name="T3" fmla="*/ 162 h 216"/>
                <a:gd name="T4" fmla="*/ 0 w 126"/>
                <a:gd name="T5" fmla="*/ 6 h 216"/>
                <a:gd name="T6" fmla="*/ 6 w 126"/>
                <a:gd name="T7" fmla="*/ 0 h 216"/>
                <a:gd name="T8" fmla="*/ 12 w 126"/>
                <a:gd name="T9" fmla="*/ 6 h 216"/>
                <a:gd name="T10" fmla="*/ 12 w 126"/>
                <a:gd name="T11" fmla="*/ 162 h 216"/>
                <a:gd name="T12" fmla="*/ 120 w 126"/>
                <a:gd name="T13" fmla="*/ 204 h 216"/>
                <a:gd name="T14" fmla="*/ 126 w 126"/>
                <a:gd name="T15" fmla="*/ 210 h 216"/>
                <a:gd name="T16" fmla="*/ 120 w 126"/>
                <a:gd name="T1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16">
                  <a:moveTo>
                    <a:pt x="120" y="216"/>
                  </a:moveTo>
                  <a:cubicBezTo>
                    <a:pt x="53" y="216"/>
                    <a:pt x="0" y="192"/>
                    <a:pt x="0" y="162"/>
                  </a:cubicBezTo>
                  <a:cubicBezTo>
                    <a:pt x="0" y="6"/>
                    <a:pt x="0" y="6"/>
                    <a:pt x="0" y="6"/>
                  </a:cubicBezTo>
                  <a:cubicBezTo>
                    <a:pt x="0" y="3"/>
                    <a:pt x="3" y="0"/>
                    <a:pt x="6" y="0"/>
                  </a:cubicBezTo>
                  <a:cubicBezTo>
                    <a:pt x="10" y="0"/>
                    <a:pt x="12" y="3"/>
                    <a:pt x="12" y="6"/>
                  </a:cubicBezTo>
                  <a:cubicBezTo>
                    <a:pt x="12" y="162"/>
                    <a:pt x="12" y="162"/>
                    <a:pt x="12" y="162"/>
                  </a:cubicBezTo>
                  <a:cubicBezTo>
                    <a:pt x="12" y="182"/>
                    <a:pt x="57" y="204"/>
                    <a:pt x="120" y="204"/>
                  </a:cubicBezTo>
                  <a:cubicBezTo>
                    <a:pt x="124" y="204"/>
                    <a:pt x="126" y="207"/>
                    <a:pt x="126" y="210"/>
                  </a:cubicBezTo>
                  <a:cubicBezTo>
                    <a:pt x="126" y="213"/>
                    <a:pt x="124" y="216"/>
                    <a:pt x="120" y="216"/>
                  </a:cubicBezTo>
                  <a:close/>
                </a:path>
              </a:pathLst>
            </a:custGeom>
            <a:solidFill>
              <a:srgbClr val="0041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Aptos" panose="020B0004020202020204" pitchFamily="34" charset="0"/>
                <a:cs typeface="Arial" charset="0"/>
              </a:endParaRPr>
            </a:p>
          </p:txBody>
        </p:sp>
        <p:sp>
          <p:nvSpPr>
            <p:cNvPr id="160" name="Freeform 53">
              <a:extLst>
                <a:ext uri="{FF2B5EF4-FFF2-40B4-BE49-F238E27FC236}">
                  <a16:creationId xmlns:a16="http://schemas.microsoft.com/office/drawing/2014/main" id="{32D682BC-E2CD-E788-2A90-68E21C5B11BC}"/>
                </a:ext>
              </a:extLst>
            </p:cNvPr>
            <p:cNvSpPr>
              <a:spLocks/>
            </p:cNvSpPr>
            <p:nvPr/>
          </p:nvSpPr>
          <p:spPr bwMode="auto">
            <a:xfrm>
              <a:off x="4938389" y="3553056"/>
              <a:ext cx="13305" cy="82556"/>
            </a:xfrm>
            <a:custGeom>
              <a:avLst/>
              <a:gdLst>
                <a:gd name="T0" fmla="*/ 6 w 12"/>
                <a:gd name="T1" fmla="*/ 78 h 78"/>
                <a:gd name="T2" fmla="*/ 0 w 12"/>
                <a:gd name="T3" fmla="*/ 72 h 78"/>
                <a:gd name="T4" fmla="*/ 0 w 12"/>
                <a:gd name="T5" fmla="*/ 6 h 78"/>
                <a:gd name="T6" fmla="*/ 6 w 12"/>
                <a:gd name="T7" fmla="*/ 0 h 78"/>
                <a:gd name="T8" fmla="*/ 12 w 12"/>
                <a:gd name="T9" fmla="*/ 6 h 78"/>
                <a:gd name="T10" fmla="*/ 12 w 12"/>
                <a:gd name="T11" fmla="*/ 72 h 78"/>
                <a:gd name="T12" fmla="*/ 6 w 12"/>
                <a:gd name="T13" fmla="*/ 78 h 78"/>
              </a:gdLst>
              <a:ahLst/>
              <a:cxnLst>
                <a:cxn ang="0">
                  <a:pos x="T0" y="T1"/>
                </a:cxn>
                <a:cxn ang="0">
                  <a:pos x="T2" y="T3"/>
                </a:cxn>
                <a:cxn ang="0">
                  <a:pos x="T4" y="T5"/>
                </a:cxn>
                <a:cxn ang="0">
                  <a:pos x="T6" y="T7"/>
                </a:cxn>
                <a:cxn ang="0">
                  <a:pos x="T8" y="T9"/>
                </a:cxn>
                <a:cxn ang="0">
                  <a:pos x="T10" y="T11"/>
                </a:cxn>
                <a:cxn ang="0">
                  <a:pos x="T12" y="T13"/>
                </a:cxn>
              </a:cxnLst>
              <a:rect l="0" t="0" r="r" b="b"/>
              <a:pathLst>
                <a:path w="12" h="78">
                  <a:moveTo>
                    <a:pt x="6" y="78"/>
                  </a:moveTo>
                  <a:cubicBezTo>
                    <a:pt x="3" y="78"/>
                    <a:pt x="0" y="75"/>
                    <a:pt x="0" y="72"/>
                  </a:cubicBezTo>
                  <a:cubicBezTo>
                    <a:pt x="0" y="6"/>
                    <a:pt x="0" y="6"/>
                    <a:pt x="0" y="6"/>
                  </a:cubicBezTo>
                  <a:cubicBezTo>
                    <a:pt x="0" y="3"/>
                    <a:pt x="3" y="0"/>
                    <a:pt x="6" y="0"/>
                  </a:cubicBezTo>
                  <a:cubicBezTo>
                    <a:pt x="10" y="0"/>
                    <a:pt x="12" y="3"/>
                    <a:pt x="12" y="6"/>
                  </a:cubicBezTo>
                  <a:cubicBezTo>
                    <a:pt x="12" y="72"/>
                    <a:pt x="12" y="72"/>
                    <a:pt x="12" y="72"/>
                  </a:cubicBezTo>
                  <a:cubicBezTo>
                    <a:pt x="12" y="75"/>
                    <a:pt x="10" y="78"/>
                    <a:pt x="6" y="78"/>
                  </a:cubicBezTo>
                  <a:close/>
                </a:path>
              </a:pathLst>
            </a:custGeom>
            <a:solidFill>
              <a:srgbClr val="0041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Aptos" panose="020B0004020202020204" pitchFamily="34" charset="0"/>
                <a:cs typeface="Arial" charset="0"/>
              </a:endParaRPr>
            </a:p>
          </p:txBody>
        </p:sp>
      </p:grpSp>
      <p:sp>
        <p:nvSpPr>
          <p:cNvPr id="161" name="TextBox 160">
            <a:extLst>
              <a:ext uri="{FF2B5EF4-FFF2-40B4-BE49-F238E27FC236}">
                <a16:creationId xmlns:a16="http://schemas.microsoft.com/office/drawing/2014/main" id="{D115BF86-997F-274C-7C9D-16B27D50A1B1}"/>
              </a:ext>
            </a:extLst>
          </p:cNvPr>
          <p:cNvSpPr txBox="1"/>
          <p:nvPr/>
        </p:nvSpPr>
        <p:spPr>
          <a:xfrm>
            <a:off x="5888539" y="1154754"/>
            <a:ext cx="2041221" cy="223878"/>
          </a:xfrm>
          <a:prstGeom prst="rect">
            <a:avLst/>
          </a:prstGeom>
          <a:noFill/>
        </p:spPr>
        <p:txBody>
          <a:bodyPr wrap="none" lIns="0" tIns="0" rIns="0" bIns="0" rtlCol="0">
            <a:noAutofit/>
          </a:bodyPr>
          <a:lstStyle/>
          <a:p>
            <a:pPr algn="ctr" defTabSz="228600"/>
            <a:r>
              <a:rPr lang="en-US" sz="1100" b="1">
                <a:latin typeface="Aptos" panose="020B0004020202020204" pitchFamily="34" charset="0"/>
              </a:rPr>
              <a:t>Knowledge </a:t>
            </a:r>
          </a:p>
          <a:p>
            <a:pPr algn="ctr" defTabSz="228600"/>
            <a:r>
              <a:rPr lang="en-US" sz="1100" b="1">
                <a:latin typeface="Aptos" panose="020B0004020202020204" pitchFamily="34" charset="0"/>
              </a:rPr>
              <a:t>Utility Agents</a:t>
            </a:r>
            <a:endParaRPr lang="en-US" sz="1100" b="1" noProof="0">
              <a:latin typeface="Aptos" panose="020B0004020202020204" pitchFamily="34" charset="0"/>
            </a:endParaRPr>
          </a:p>
        </p:txBody>
      </p:sp>
      <p:sp>
        <p:nvSpPr>
          <p:cNvPr id="163" name="Rectangle 162">
            <a:extLst>
              <a:ext uri="{FF2B5EF4-FFF2-40B4-BE49-F238E27FC236}">
                <a16:creationId xmlns:a16="http://schemas.microsoft.com/office/drawing/2014/main" id="{8E234B1E-4CF8-EE4B-6C74-BDD81248B302}"/>
              </a:ext>
            </a:extLst>
          </p:cNvPr>
          <p:cNvSpPr/>
          <p:nvPr/>
        </p:nvSpPr>
        <p:spPr>
          <a:xfrm>
            <a:off x="4216645" y="4753451"/>
            <a:ext cx="1361106" cy="981387"/>
          </a:xfrm>
          <a:prstGeom prst="rect">
            <a:avLst/>
          </a:prstGeom>
          <a:solidFill>
            <a:srgbClr val="B7E0F3"/>
          </a:solidFill>
          <a:ln w="3175">
            <a:no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lIns="91440" tIns="45720" rIns="91440" bIns="45720" rtlCol="0" anchor="t"/>
          <a:lstStyle/>
          <a:p>
            <a:pPr>
              <a:defRPr/>
            </a:pPr>
            <a:r>
              <a:rPr lang="en-US" sz="700"/>
              <a:t>MATCH (n:Campaign123)</a:t>
            </a:r>
            <a:br>
              <a:rPr lang="en-US" sz="700"/>
            </a:br>
            <a:r>
              <a:rPr lang="en-US" sz="700"/>
              <a:t> WHERE </a:t>
            </a:r>
            <a:r>
              <a:rPr lang="en-US" sz="700" err="1"/>
              <a:t>n.Calendar_Year_Month</a:t>
            </a:r>
            <a:r>
              <a:rPr lang="en-US" sz="700"/>
              <a:t>=2025</a:t>
            </a:r>
            <a:br>
              <a:rPr lang="en-US" sz="700"/>
            </a:br>
            <a:r>
              <a:rPr lang="en-US" sz="700"/>
              <a:t> RETURN </a:t>
            </a:r>
            <a:br>
              <a:rPr lang="en-US" sz="700"/>
            </a:br>
            <a:r>
              <a:rPr lang="en-US" sz="700"/>
              <a:t> sum(</a:t>
            </a:r>
            <a:r>
              <a:rPr lang="en-US" sz="700" err="1"/>
              <a:t>sale_llp</a:t>
            </a:r>
            <a:r>
              <a:rPr lang="en-US" sz="700"/>
              <a:t>, </a:t>
            </a:r>
            <a:r>
              <a:rPr lang="en-US" sz="700" err="1"/>
              <a:t>sale_afs</a:t>
            </a:r>
            <a:r>
              <a:rPr lang="en-US" sz="700"/>
              <a:t>, …</a:t>
            </a:r>
            <a:endParaRPr lang="en-US" sz="700" u="none" strike="noStrike" kern="1200" cap="none" spc="0" normalizeH="0" baseline="0" noProof="0">
              <a:ln>
                <a:noFill/>
              </a:ln>
              <a:effectLst/>
              <a:uLnTx/>
              <a:uFillTx/>
              <a:latin typeface="Aptos"/>
            </a:endParaRPr>
          </a:p>
        </p:txBody>
      </p:sp>
      <p:sp>
        <p:nvSpPr>
          <p:cNvPr id="164" name="TextBox 163">
            <a:extLst>
              <a:ext uri="{FF2B5EF4-FFF2-40B4-BE49-F238E27FC236}">
                <a16:creationId xmlns:a16="http://schemas.microsoft.com/office/drawing/2014/main" id="{69AF5F88-50F6-D7B4-BB9A-D7F45F008B27}"/>
              </a:ext>
            </a:extLst>
          </p:cNvPr>
          <p:cNvSpPr txBox="1"/>
          <p:nvPr/>
        </p:nvSpPr>
        <p:spPr>
          <a:xfrm>
            <a:off x="4193451" y="2465085"/>
            <a:ext cx="1361105" cy="415498"/>
          </a:xfrm>
          <a:prstGeom prst="rect">
            <a:avLst/>
          </a:prstGeom>
          <a:solidFill>
            <a:srgbClr val="B7E0F3"/>
          </a:solidFill>
          <a:ln>
            <a:noFill/>
            <a:prstDash val="solid"/>
          </a:ln>
        </p:spPr>
        <p:txBody>
          <a:bodyPr wrap="square" lIns="91440" tIns="45720" rIns="91440" bIns="45720" anchor="t">
            <a:spAutoFit/>
          </a:bodyPr>
          <a:lstStyle/>
          <a:p>
            <a:r>
              <a:rPr lang="en-US" sz="700"/>
              <a:t>“Sales mean deals that close in a given month or quarter”</a:t>
            </a:r>
          </a:p>
        </p:txBody>
      </p:sp>
      <p:sp>
        <p:nvSpPr>
          <p:cNvPr id="165" name="TextBox 164">
            <a:extLst>
              <a:ext uri="{FF2B5EF4-FFF2-40B4-BE49-F238E27FC236}">
                <a16:creationId xmlns:a16="http://schemas.microsoft.com/office/drawing/2014/main" id="{040A915D-93B3-C2F4-AD3E-A492CF1ECE73}"/>
              </a:ext>
            </a:extLst>
          </p:cNvPr>
          <p:cNvSpPr txBox="1"/>
          <p:nvPr/>
        </p:nvSpPr>
        <p:spPr>
          <a:xfrm>
            <a:off x="3031213" y="3919907"/>
            <a:ext cx="950150" cy="303892"/>
          </a:xfrm>
          <a:prstGeom prst="rect">
            <a:avLst/>
          </a:prstGeom>
          <a:noFill/>
        </p:spPr>
        <p:txBody>
          <a:bodyPr wrap="none" lIns="0" tIns="0" rIns="0" bIns="0" rtlCol="0">
            <a:noAutofit/>
          </a:bodyPr>
          <a:lstStyle/>
          <a:p>
            <a:pPr algn="ctr" defTabSz="228600"/>
            <a:r>
              <a:rPr lang="en-US" sz="900">
                <a:latin typeface="Aptos" panose="020B0004020202020204" pitchFamily="34" charset="0"/>
              </a:rPr>
              <a:t>Semantic Search</a:t>
            </a:r>
          </a:p>
          <a:p>
            <a:pPr algn="ctr" defTabSz="228600"/>
            <a:r>
              <a:rPr lang="en-US" sz="900">
                <a:latin typeface="Aptos" panose="020B0004020202020204" pitchFamily="34" charset="0"/>
              </a:rPr>
              <a:t> + Vectors</a:t>
            </a:r>
            <a:endParaRPr lang="en-US" sz="900" noProof="0">
              <a:latin typeface="Aptos" panose="020B0004020202020204" pitchFamily="34" charset="0"/>
            </a:endParaRPr>
          </a:p>
        </p:txBody>
      </p:sp>
      <p:sp>
        <p:nvSpPr>
          <p:cNvPr id="169" name="TextBox 168">
            <a:extLst>
              <a:ext uri="{FF2B5EF4-FFF2-40B4-BE49-F238E27FC236}">
                <a16:creationId xmlns:a16="http://schemas.microsoft.com/office/drawing/2014/main" id="{D45C57A2-4F0D-FB2E-4F21-8D8270DEA725}"/>
              </a:ext>
            </a:extLst>
          </p:cNvPr>
          <p:cNvSpPr txBox="1"/>
          <p:nvPr/>
        </p:nvSpPr>
        <p:spPr>
          <a:xfrm>
            <a:off x="3048666" y="4947260"/>
            <a:ext cx="950150" cy="303892"/>
          </a:xfrm>
          <a:prstGeom prst="rect">
            <a:avLst/>
          </a:prstGeom>
          <a:noFill/>
        </p:spPr>
        <p:txBody>
          <a:bodyPr wrap="none" lIns="0" tIns="0" rIns="0" bIns="0" rtlCol="0">
            <a:noAutofit/>
          </a:bodyPr>
          <a:lstStyle/>
          <a:p>
            <a:pPr algn="ctr" defTabSz="228600"/>
            <a:r>
              <a:rPr lang="en-US" sz="900">
                <a:latin typeface="Aptos" panose="020B0004020202020204" pitchFamily="34" charset="0"/>
              </a:rPr>
              <a:t> </a:t>
            </a:r>
          </a:p>
          <a:p>
            <a:pPr algn="ctr" defTabSz="228600"/>
            <a:r>
              <a:rPr lang="en-US" sz="900">
                <a:latin typeface="Aptos" panose="020B0004020202020204" pitchFamily="34" charset="0"/>
              </a:rPr>
              <a:t>Feedback / Tribal </a:t>
            </a:r>
          </a:p>
          <a:p>
            <a:pPr algn="ctr" defTabSz="228600"/>
            <a:r>
              <a:rPr lang="en-US" sz="900">
                <a:latin typeface="Aptos" panose="020B0004020202020204" pitchFamily="34" charset="0"/>
              </a:rPr>
              <a:t>Knowledge</a:t>
            </a:r>
            <a:endParaRPr lang="en-US" sz="900" noProof="0">
              <a:latin typeface="Aptos" panose="020B0004020202020204" pitchFamily="34" charset="0"/>
            </a:endParaRPr>
          </a:p>
        </p:txBody>
      </p:sp>
      <p:pic>
        <p:nvPicPr>
          <p:cNvPr id="170" name="Graphic 169" descr="Business Growth outline">
            <a:extLst>
              <a:ext uri="{FF2B5EF4-FFF2-40B4-BE49-F238E27FC236}">
                <a16:creationId xmlns:a16="http://schemas.microsoft.com/office/drawing/2014/main" id="{F94A07F2-1A16-4A1D-2A4E-F9A515A1C3BD}"/>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3324476" y="5409113"/>
            <a:ext cx="355738" cy="342519"/>
          </a:xfrm>
          <a:prstGeom prst="rect">
            <a:avLst/>
          </a:prstGeom>
        </p:spPr>
      </p:pic>
      <p:sp>
        <p:nvSpPr>
          <p:cNvPr id="171" name="TextBox 170">
            <a:extLst>
              <a:ext uri="{FF2B5EF4-FFF2-40B4-BE49-F238E27FC236}">
                <a16:creationId xmlns:a16="http://schemas.microsoft.com/office/drawing/2014/main" id="{9A68F9F2-031E-3A71-D1EE-F792ACA96F78}"/>
              </a:ext>
            </a:extLst>
          </p:cNvPr>
          <p:cNvSpPr txBox="1"/>
          <p:nvPr/>
        </p:nvSpPr>
        <p:spPr>
          <a:xfrm>
            <a:off x="4195474" y="1611954"/>
            <a:ext cx="1361106" cy="523220"/>
          </a:xfrm>
          <a:prstGeom prst="rect">
            <a:avLst/>
          </a:prstGeom>
          <a:solidFill>
            <a:srgbClr val="B7E0F3"/>
          </a:solidFill>
          <a:ln>
            <a:noFill/>
            <a:prstDash val="solid"/>
          </a:ln>
        </p:spPr>
        <p:txBody>
          <a:bodyPr wrap="square">
            <a:spAutoFit/>
          </a:bodyPr>
          <a:lstStyle/>
          <a:p>
            <a:r>
              <a:rPr lang="en-US" sz="700"/>
              <a:t>Persona: Inventory Manager</a:t>
            </a:r>
          </a:p>
          <a:p>
            <a:r>
              <a:rPr lang="en-US" sz="700"/>
              <a:t>Entitlements: </a:t>
            </a:r>
            <a:r>
              <a:rPr lang="en-US" sz="700" err="1"/>
              <a:t>Sales:Read</a:t>
            </a:r>
            <a:r>
              <a:rPr lang="en-US" sz="700"/>
              <a:t>, Inventory: Write …</a:t>
            </a:r>
          </a:p>
        </p:txBody>
      </p:sp>
      <p:cxnSp>
        <p:nvCxnSpPr>
          <p:cNvPr id="172" name="Connector: Elbow 171">
            <a:extLst>
              <a:ext uri="{FF2B5EF4-FFF2-40B4-BE49-F238E27FC236}">
                <a16:creationId xmlns:a16="http://schemas.microsoft.com/office/drawing/2014/main" id="{F39DC9D2-2183-A2EA-6C00-EEFB28D769BA}"/>
              </a:ext>
            </a:extLst>
          </p:cNvPr>
          <p:cNvCxnSpPr>
            <a:cxnSpLocks/>
            <a:endCxn id="53" idx="2"/>
          </p:cNvCxnSpPr>
          <p:nvPr/>
        </p:nvCxnSpPr>
        <p:spPr>
          <a:xfrm rot="10800000" flipV="1">
            <a:off x="3469362" y="3851665"/>
            <a:ext cx="7335277" cy="2047169"/>
          </a:xfrm>
          <a:prstGeom prst="bentConnector4">
            <a:avLst>
              <a:gd name="adj1" fmla="val 639"/>
              <a:gd name="adj2" fmla="val 111167"/>
            </a:avLst>
          </a:prstGeom>
          <a:ln w="28575">
            <a:prstDash val="solid"/>
            <a:tailEnd type="triangle"/>
          </a:ln>
        </p:spPr>
        <p:style>
          <a:lnRef idx="1">
            <a:schemeClr val="accent1"/>
          </a:lnRef>
          <a:fillRef idx="0">
            <a:schemeClr val="accent1"/>
          </a:fillRef>
          <a:effectRef idx="0">
            <a:schemeClr val="accent1"/>
          </a:effectRef>
          <a:fontRef idx="minor">
            <a:schemeClr val="tx1"/>
          </a:fontRef>
        </p:style>
      </p:cxnSp>
      <p:sp>
        <p:nvSpPr>
          <p:cNvPr id="173" name="TextBox 172">
            <a:extLst>
              <a:ext uri="{FF2B5EF4-FFF2-40B4-BE49-F238E27FC236}">
                <a16:creationId xmlns:a16="http://schemas.microsoft.com/office/drawing/2014/main" id="{83C9CC7B-4DB4-7097-A68A-1706446AF22E}"/>
              </a:ext>
            </a:extLst>
          </p:cNvPr>
          <p:cNvSpPr txBox="1"/>
          <p:nvPr/>
        </p:nvSpPr>
        <p:spPr>
          <a:xfrm>
            <a:off x="2988724" y="2815046"/>
            <a:ext cx="950150" cy="303892"/>
          </a:xfrm>
          <a:prstGeom prst="rect">
            <a:avLst/>
          </a:prstGeom>
          <a:noFill/>
        </p:spPr>
        <p:txBody>
          <a:bodyPr wrap="none" lIns="0" tIns="0" rIns="0" bIns="0" rtlCol="0">
            <a:noAutofit/>
          </a:bodyPr>
          <a:lstStyle/>
          <a:p>
            <a:pPr algn="ctr" defTabSz="228600"/>
            <a:r>
              <a:rPr lang="en-US" sz="900">
                <a:latin typeface="Aptos" panose="020B0004020202020204" pitchFamily="34" charset="0"/>
              </a:rPr>
              <a:t> RDF/OWL </a:t>
            </a:r>
          </a:p>
          <a:p>
            <a:pPr algn="ctr" defTabSz="228600"/>
            <a:r>
              <a:rPr lang="en-US" sz="900">
                <a:latin typeface="Aptos" panose="020B0004020202020204" pitchFamily="34" charset="0"/>
              </a:rPr>
              <a:t>in Neptune, </a:t>
            </a:r>
            <a:r>
              <a:rPr lang="en-US" sz="900" err="1">
                <a:latin typeface="Aptos" panose="020B0004020202020204" pitchFamily="34" charset="0"/>
              </a:rPr>
              <a:t>StarDog</a:t>
            </a:r>
            <a:r>
              <a:rPr lang="en-US" sz="900">
                <a:latin typeface="Aptos" panose="020B0004020202020204" pitchFamily="34" charset="0"/>
              </a:rPr>
              <a:t>, </a:t>
            </a:r>
          </a:p>
          <a:p>
            <a:pPr algn="ctr" defTabSz="228600"/>
            <a:r>
              <a:rPr lang="en-US" sz="900">
                <a:latin typeface="Aptos" panose="020B0004020202020204" pitchFamily="34" charset="0"/>
              </a:rPr>
              <a:t>etc.</a:t>
            </a:r>
            <a:endParaRPr lang="en-US" sz="900" noProof="0">
              <a:latin typeface="Aptos" panose="020B0004020202020204" pitchFamily="34" charset="0"/>
            </a:endParaRPr>
          </a:p>
        </p:txBody>
      </p:sp>
      <p:grpSp>
        <p:nvGrpSpPr>
          <p:cNvPr id="174" name="Group 173">
            <a:extLst>
              <a:ext uri="{FF2B5EF4-FFF2-40B4-BE49-F238E27FC236}">
                <a16:creationId xmlns:a16="http://schemas.microsoft.com/office/drawing/2014/main" id="{D22B366C-0558-70D3-5BFF-F1CA0FA7A1A7}"/>
              </a:ext>
            </a:extLst>
          </p:cNvPr>
          <p:cNvGrpSpPr/>
          <p:nvPr/>
        </p:nvGrpSpPr>
        <p:grpSpPr>
          <a:xfrm>
            <a:off x="11102327" y="2601962"/>
            <a:ext cx="937152" cy="1816511"/>
            <a:chOff x="11147326" y="2067596"/>
            <a:chExt cx="937152" cy="1816511"/>
          </a:xfrm>
        </p:grpSpPr>
        <p:sp>
          <p:nvSpPr>
            <p:cNvPr id="175" name="Rectangle: Rounded Corners 174">
              <a:extLst>
                <a:ext uri="{FF2B5EF4-FFF2-40B4-BE49-F238E27FC236}">
                  <a16:creationId xmlns:a16="http://schemas.microsoft.com/office/drawing/2014/main" id="{05A7EA6B-4179-7C71-8818-07CD6B8C0B53}"/>
                </a:ext>
              </a:extLst>
            </p:cNvPr>
            <p:cNvSpPr/>
            <p:nvPr/>
          </p:nvSpPr>
          <p:spPr>
            <a:xfrm>
              <a:off x="11147326" y="2067596"/>
              <a:ext cx="937152" cy="1816511"/>
            </a:xfrm>
            <a:prstGeom prst="roundRect">
              <a:avLst>
                <a:gd name="adj" fmla="val 7347"/>
              </a:avLst>
            </a:prstGeom>
            <a:noFill/>
            <a:ln w="9525" cap="flat" cmpd="sng" algn="ctr">
              <a:solidFill>
                <a:schemeClr val="accent1"/>
              </a:solidFill>
              <a:prstDash val="solid"/>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tIns="91440" bIns="91440" rtlCol="0" anchor="ctr"/>
            <a:lstStyle/>
            <a:p>
              <a:pPr algn="ctr"/>
              <a:r>
                <a:rPr lang="en-US" sz="1000">
                  <a:latin typeface="Aptos" panose="020B0004020202020204" pitchFamily="34" charset="0"/>
                </a:rPr>
                <a:t>Calling Agents</a:t>
              </a: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a:p>
              <a:pPr algn="ctr"/>
              <a:endParaRPr lang="en-US" sz="1000">
                <a:latin typeface="Aptos" panose="020B0004020202020204" pitchFamily="34" charset="0"/>
              </a:endParaRPr>
            </a:p>
          </p:txBody>
        </p:sp>
        <p:pic>
          <p:nvPicPr>
            <p:cNvPr id="176" name="Picture 175" descr="A screenshot of a phone&#10;&#10;AI-generated content may be incorrect.">
              <a:extLst>
                <a:ext uri="{FF2B5EF4-FFF2-40B4-BE49-F238E27FC236}">
                  <a16:creationId xmlns:a16="http://schemas.microsoft.com/office/drawing/2014/main" id="{234D8BB9-F68E-E075-EAA5-88EBCD2268FF}"/>
                </a:ext>
              </a:extLst>
            </p:cNvPr>
            <p:cNvPicPr>
              <a:picLocks noChangeAspect="1"/>
            </p:cNvPicPr>
            <p:nvPr/>
          </p:nvPicPr>
          <p:blipFill>
            <a:blip r:embed="rId7"/>
            <a:stretch>
              <a:fillRect/>
            </a:stretch>
          </p:blipFill>
          <p:spPr>
            <a:xfrm>
              <a:off x="11285326" y="2818773"/>
              <a:ext cx="689908" cy="799215"/>
            </a:xfrm>
            <a:prstGeom prst="rect">
              <a:avLst/>
            </a:prstGeom>
          </p:spPr>
        </p:pic>
      </p:grpSp>
      <p:pic>
        <p:nvPicPr>
          <p:cNvPr id="177" name="Picture 176">
            <a:extLst>
              <a:ext uri="{FF2B5EF4-FFF2-40B4-BE49-F238E27FC236}">
                <a16:creationId xmlns:a16="http://schemas.microsoft.com/office/drawing/2014/main" id="{7C8A18DE-B4BE-B65C-1F73-123FAE31BFC6}"/>
              </a:ext>
            </a:extLst>
          </p:cNvPr>
          <p:cNvPicPr>
            <a:picLocks noChangeAspect="1"/>
          </p:cNvPicPr>
          <p:nvPr/>
        </p:nvPicPr>
        <p:blipFill>
          <a:blip r:embed="rId8"/>
          <a:stretch>
            <a:fillRect/>
          </a:stretch>
        </p:blipFill>
        <p:spPr>
          <a:xfrm>
            <a:off x="3197796" y="3270224"/>
            <a:ext cx="621372" cy="325592"/>
          </a:xfrm>
          <a:prstGeom prst="rect">
            <a:avLst/>
          </a:prstGeom>
        </p:spPr>
      </p:pic>
      <p:sp>
        <p:nvSpPr>
          <p:cNvPr id="178" name="Rectangle 177">
            <a:extLst>
              <a:ext uri="{FF2B5EF4-FFF2-40B4-BE49-F238E27FC236}">
                <a16:creationId xmlns:a16="http://schemas.microsoft.com/office/drawing/2014/main" id="{FA6C1AAD-AFD1-AB43-15A4-9AB8827ECC8F}"/>
              </a:ext>
            </a:extLst>
          </p:cNvPr>
          <p:cNvSpPr/>
          <p:nvPr/>
        </p:nvSpPr>
        <p:spPr>
          <a:xfrm>
            <a:off x="4195474" y="4130830"/>
            <a:ext cx="1361106" cy="330648"/>
          </a:xfrm>
          <a:prstGeom prst="rect">
            <a:avLst/>
          </a:prstGeom>
          <a:solidFill>
            <a:srgbClr val="B7E0F3"/>
          </a:solidFill>
          <a:ln w="3175">
            <a:no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lIns="91440" tIns="45720" rIns="91440" bIns="45720" rtlCol="0" anchor="t"/>
          <a:lstStyle/>
          <a:p>
            <a:pPr>
              <a:defRPr/>
            </a:pPr>
            <a:r>
              <a:rPr lang="en-US" sz="700"/>
              <a:t>“N document chunks refer to campaign 123 …</a:t>
            </a:r>
            <a:endParaRPr lang="en-US" sz="700" u="none" strike="noStrike" kern="1200" cap="none" spc="0" normalizeH="0" baseline="0" noProof="0">
              <a:ln>
                <a:noFill/>
              </a:ln>
              <a:effectLst/>
              <a:uLnTx/>
              <a:uFillTx/>
              <a:latin typeface="Aptos"/>
            </a:endParaRPr>
          </a:p>
        </p:txBody>
      </p:sp>
      <p:sp>
        <p:nvSpPr>
          <p:cNvPr id="179" name="TextBox 178">
            <a:extLst>
              <a:ext uri="{FF2B5EF4-FFF2-40B4-BE49-F238E27FC236}">
                <a16:creationId xmlns:a16="http://schemas.microsoft.com/office/drawing/2014/main" id="{B614E02A-1CDA-99FB-A0D6-B81C0CF8832B}"/>
              </a:ext>
            </a:extLst>
          </p:cNvPr>
          <p:cNvSpPr txBox="1"/>
          <p:nvPr/>
        </p:nvSpPr>
        <p:spPr>
          <a:xfrm>
            <a:off x="3027464" y="1811746"/>
            <a:ext cx="950150" cy="303892"/>
          </a:xfrm>
          <a:prstGeom prst="rect">
            <a:avLst/>
          </a:prstGeom>
          <a:noFill/>
        </p:spPr>
        <p:txBody>
          <a:bodyPr wrap="none" lIns="0" tIns="0" rIns="0" bIns="0" rtlCol="0">
            <a:noAutofit/>
          </a:bodyPr>
          <a:lstStyle/>
          <a:p>
            <a:pPr algn="ctr" defTabSz="228600"/>
            <a:r>
              <a:rPr lang="en-US" sz="900">
                <a:latin typeface="Aptos" panose="020B0004020202020204" pitchFamily="34" charset="0"/>
              </a:rPr>
              <a:t> Semantic Routing </a:t>
            </a:r>
          </a:p>
          <a:p>
            <a:pPr algn="ctr" defTabSz="228600"/>
            <a:r>
              <a:rPr lang="en-US" sz="900">
                <a:latin typeface="Aptos" panose="020B0004020202020204" pitchFamily="34" charset="0"/>
              </a:rPr>
              <a:t>Graph</a:t>
            </a:r>
            <a:endParaRPr lang="en-US" sz="900" noProof="0">
              <a:latin typeface="Aptos" panose="020B0004020202020204" pitchFamily="34" charset="0"/>
            </a:endParaRPr>
          </a:p>
        </p:txBody>
      </p:sp>
      <p:pic>
        <p:nvPicPr>
          <p:cNvPr id="180" name="Picture 179">
            <a:extLst>
              <a:ext uri="{FF2B5EF4-FFF2-40B4-BE49-F238E27FC236}">
                <a16:creationId xmlns:a16="http://schemas.microsoft.com/office/drawing/2014/main" id="{9CF97EB7-9DB1-087E-A51E-1EAAAF905084}"/>
              </a:ext>
            </a:extLst>
          </p:cNvPr>
          <p:cNvPicPr>
            <a:picLocks noChangeAspect="1"/>
          </p:cNvPicPr>
          <p:nvPr/>
        </p:nvPicPr>
        <p:blipFill>
          <a:blip r:embed="rId8"/>
          <a:stretch>
            <a:fillRect/>
          </a:stretch>
        </p:blipFill>
        <p:spPr>
          <a:xfrm>
            <a:off x="3250670" y="2156017"/>
            <a:ext cx="460729" cy="241417"/>
          </a:xfrm>
          <a:prstGeom prst="rect">
            <a:avLst/>
          </a:prstGeom>
        </p:spPr>
      </p:pic>
      <p:sp>
        <p:nvSpPr>
          <p:cNvPr id="181" name="TextBox 180">
            <a:extLst>
              <a:ext uri="{FF2B5EF4-FFF2-40B4-BE49-F238E27FC236}">
                <a16:creationId xmlns:a16="http://schemas.microsoft.com/office/drawing/2014/main" id="{D75C503D-1466-6D6D-4CF5-239FBDA76CC3}"/>
              </a:ext>
            </a:extLst>
          </p:cNvPr>
          <p:cNvSpPr txBox="1"/>
          <p:nvPr/>
        </p:nvSpPr>
        <p:spPr>
          <a:xfrm>
            <a:off x="4216644" y="3300123"/>
            <a:ext cx="1337911" cy="415498"/>
          </a:xfrm>
          <a:prstGeom prst="rect">
            <a:avLst/>
          </a:prstGeom>
          <a:solidFill>
            <a:srgbClr val="B7E0F3"/>
          </a:solidFill>
          <a:ln>
            <a:noFill/>
            <a:prstDash val="solid"/>
          </a:ln>
        </p:spPr>
        <p:txBody>
          <a:bodyPr wrap="square">
            <a:spAutoFit/>
          </a:bodyPr>
          <a:lstStyle/>
          <a:p>
            <a:r>
              <a:rPr lang="en-US" sz="700"/>
              <a:t>Use </a:t>
            </a:r>
            <a:r>
              <a:rPr lang="en-US" sz="700" err="1"/>
              <a:t>Campaign_Graph</a:t>
            </a:r>
            <a:r>
              <a:rPr lang="en-US" sz="700"/>
              <a:t> &amp; </a:t>
            </a:r>
            <a:r>
              <a:rPr lang="en-US" sz="700" err="1"/>
              <a:t>Campaign_Index</a:t>
            </a:r>
            <a:r>
              <a:rPr lang="en-US" sz="700"/>
              <a:t> for Sales Related Knowledge</a:t>
            </a:r>
          </a:p>
        </p:txBody>
      </p:sp>
      <p:sp>
        <p:nvSpPr>
          <p:cNvPr id="182" name="TextBox 181">
            <a:extLst>
              <a:ext uri="{FF2B5EF4-FFF2-40B4-BE49-F238E27FC236}">
                <a16:creationId xmlns:a16="http://schemas.microsoft.com/office/drawing/2014/main" id="{5428181A-0A55-CB29-4D96-346537B3BC85}"/>
              </a:ext>
            </a:extLst>
          </p:cNvPr>
          <p:cNvSpPr txBox="1"/>
          <p:nvPr/>
        </p:nvSpPr>
        <p:spPr>
          <a:xfrm>
            <a:off x="8233957" y="1154754"/>
            <a:ext cx="1686959" cy="223878"/>
          </a:xfrm>
          <a:prstGeom prst="rect">
            <a:avLst/>
          </a:prstGeom>
          <a:noFill/>
        </p:spPr>
        <p:txBody>
          <a:bodyPr wrap="none" lIns="0" tIns="0" rIns="0" bIns="0" rtlCol="0">
            <a:noAutofit/>
          </a:bodyPr>
          <a:lstStyle/>
          <a:p>
            <a:pPr algn="ctr" defTabSz="228600"/>
            <a:r>
              <a:rPr lang="en-US" sz="1100" b="1">
                <a:latin typeface="Aptos" panose="020B0004020202020204" pitchFamily="34" charset="0"/>
              </a:rPr>
              <a:t>Knowledge </a:t>
            </a:r>
          </a:p>
          <a:p>
            <a:pPr algn="ctr" defTabSz="228600"/>
            <a:r>
              <a:rPr lang="en-US" sz="1100" b="1">
                <a:latin typeface="Aptos" panose="020B0004020202020204" pitchFamily="34" charset="0"/>
              </a:rPr>
              <a:t>Super Agents</a:t>
            </a:r>
            <a:endParaRPr lang="en-US" sz="1100" b="1" noProof="0">
              <a:latin typeface="Aptos" panose="020B0004020202020204" pitchFamily="34" charset="0"/>
            </a:endParaRPr>
          </a:p>
        </p:txBody>
      </p:sp>
      <p:sp>
        <p:nvSpPr>
          <p:cNvPr id="183" name="TextBox 182">
            <a:extLst>
              <a:ext uri="{FF2B5EF4-FFF2-40B4-BE49-F238E27FC236}">
                <a16:creationId xmlns:a16="http://schemas.microsoft.com/office/drawing/2014/main" id="{5C72BCF4-6BDD-2FBD-EB55-C04DBC303E1B}"/>
              </a:ext>
            </a:extLst>
          </p:cNvPr>
          <p:cNvSpPr txBox="1"/>
          <p:nvPr/>
        </p:nvSpPr>
        <p:spPr>
          <a:xfrm>
            <a:off x="9662229" y="1154754"/>
            <a:ext cx="1686959" cy="223878"/>
          </a:xfrm>
          <a:prstGeom prst="rect">
            <a:avLst/>
          </a:prstGeom>
          <a:noFill/>
        </p:spPr>
        <p:txBody>
          <a:bodyPr wrap="none" lIns="0" tIns="0" rIns="0" bIns="0" rtlCol="0">
            <a:noAutofit/>
          </a:bodyPr>
          <a:lstStyle/>
          <a:p>
            <a:pPr algn="ctr" defTabSz="228600"/>
            <a:r>
              <a:rPr lang="en-US" sz="1100" b="1">
                <a:latin typeface="Aptos" panose="020B0004020202020204" pitchFamily="34" charset="0"/>
              </a:rPr>
              <a:t>Knowledge </a:t>
            </a:r>
          </a:p>
          <a:p>
            <a:pPr algn="ctr" defTabSz="228600"/>
            <a:r>
              <a:rPr lang="en-US" sz="1100" b="1">
                <a:latin typeface="Aptos" panose="020B0004020202020204" pitchFamily="34" charset="0"/>
              </a:rPr>
              <a:t>Orchestrator Agent</a:t>
            </a:r>
            <a:endParaRPr lang="en-US" sz="1100" b="1" noProof="0">
              <a:latin typeface="Aptos" panose="020B0004020202020204" pitchFamily="34" charset="0"/>
            </a:endParaRPr>
          </a:p>
        </p:txBody>
      </p:sp>
      <p:sp>
        <p:nvSpPr>
          <p:cNvPr id="184" name="Rectangle 183">
            <a:extLst>
              <a:ext uri="{FF2B5EF4-FFF2-40B4-BE49-F238E27FC236}">
                <a16:creationId xmlns:a16="http://schemas.microsoft.com/office/drawing/2014/main" id="{7AE6EFBD-EDC8-E510-6B14-D6B4AC3AE61C}"/>
              </a:ext>
            </a:extLst>
          </p:cNvPr>
          <p:cNvSpPr/>
          <p:nvPr/>
        </p:nvSpPr>
        <p:spPr>
          <a:xfrm>
            <a:off x="4216645" y="6018924"/>
            <a:ext cx="2334150" cy="468000"/>
          </a:xfrm>
          <a:prstGeom prst="rect">
            <a:avLst/>
          </a:prstGeom>
          <a:solidFill>
            <a:srgbClr val="B7E0F3"/>
          </a:solidFill>
          <a:ln w="3175">
            <a:noFill/>
            <a:prstDash val="solid"/>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lIns="91440" tIns="45720" rIns="91440" bIns="45720" rtlCol="0" anchor="t"/>
          <a:lstStyle/>
          <a:p>
            <a:pPr>
              <a:defRPr/>
            </a:pPr>
            <a:r>
              <a:rPr lang="en-US" sz="700"/>
              <a:t>“Thumbs Up”</a:t>
            </a:r>
          </a:p>
          <a:p>
            <a:pPr>
              <a:defRPr/>
            </a:pPr>
            <a:r>
              <a:rPr lang="en-US" sz="700"/>
              <a:t>“This metric is wrong, we need to  divide by 100”</a:t>
            </a:r>
          </a:p>
          <a:p>
            <a:pPr>
              <a:defRPr/>
            </a:pPr>
            <a:r>
              <a:rPr lang="en-US" sz="700"/>
              <a:t>“CCI and Profit are synonyms”</a:t>
            </a:r>
          </a:p>
        </p:txBody>
      </p:sp>
      <p:cxnSp>
        <p:nvCxnSpPr>
          <p:cNvPr id="185" name="Straight Connector 184">
            <a:extLst>
              <a:ext uri="{FF2B5EF4-FFF2-40B4-BE49-F238E27FC236}">
                <a16:creationId xmlns:a16="http://schemas.microsoft.com/office/drawing/2014/main" id="{D71C05F8-6016-EC23-117D-B8636ED3CBC9}"/>
              </a:ext>
            </a:extLst>
          </p:cNvPr>
          <p:cNvCxnSpPr/>
          <p:nvPr/>
        </p:nvCxnSpPr>
        <p:spPr>
          <a:xfrm>
            <a:off x="5953406" y="2286972"/>
            <a:ext cx="3708823" cy="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7A26874A-EE00-1BE6-6501-C912853867DD}"/>
              </a:ext>
            </a:extLst>
          </p:cNvPr>
          <p:cNvCxnSpPr/>
          <p:nvPr/>
        </p:nvCxnSpPr>
        <p:spPr>
          <a:xfrm>
            <a:off x="5898217" y="3086868"/>
            <a:ext cx="3708823" cy="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DF2EA3BE-1754-9F33-0A20-98D43F8016AE}"/>
              </a:ext>
            </a:extLst>
          </p:cNvPr>
          <p:cNvCxnSpPr/>
          <p:nvPr/>
        </p:nvCxnSpPr>
        <p:spPr>
          <a:xfrm>
            <a:off x="5898217" y="3884049"/>
            <a:ext cx="3708823" cy="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5C113EB2-A02A-3010-E5B9-3CBB23DF272E}"/>
              </a:ext>
            </a:extLst>
          </p:cNvPr>
          <p:cNvCxnSpPr/>
          <p:nvPr/>
        </p:nvCxnSpPr>
        <p:spPr>
          <a:xfrm>
            <a:off x="5898217" y="4789048"/>
            <a:ext cx="3708823" cy="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F224EADF-7E95-A1DA-41C2-1C635B4196B9}"/>
              </a:ext>
            </a:extLst>
          </p:cNvPr>
          <p:cNvCxnSpPr/>
          <p:nvPr/>
        </p:nvCxnSpPr>
        <p:spPr>
          <a:xfrm>
            <a:off x="5946300" y="5721652"/>
            <a:ext cx="3708823" cy="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195" name="Flowchart: Connector 194">
            <a:extLst>
              <a:ext uri="{FF2B5EF4-FFF2-40B4-BE49-F238E27FC236}">
                <a16:creationId xmlns:a16="http://schemas.microsoft.com/office/drawing/2014/main" id="{5B427D0F-65C7-EEBC-5F41-EF1229188B50}"/>
              </a:ext>
            </a:extLst>
          </p:cNvPr>
          <p:cNvSpPr/>
          <p:nvPr/>
        </p:nvSpPr>
        <p:spPr>
          <a:xfrm>
            <a:off x="9719586" y="6013526"/>
            <a:ext cx="297829" cy="262447"/>
          </a:xfrm>
          <a:prstGeom prst="flowChartConnecto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a:t>6</a:t>
            </a:r>
          </a:p>
        </p:txBody>
      </p:sp>
      <p:sp>
        <p:nvSpPr>
          <p:cNvPr id="196" name="Rectangle: Rounded Corners 195">
            <a:extLst>
              <a:ext uri="{FF2B5EF4-FFF2-40B4-BE49-F238E27FC236}">
                <a16:creationId xmlns:a16="http://schemas.microsoft.com/office/drawing/2014/main" id="{E944B2DB-3B45-21C6-3F72-9BA6D23588E4}"/>
              </a:ext>
            </a:extLst>
          </p:cNvPr>
          <p:cNvSpPr/>
          <p:nvPr/>
        </p:nvSpPr>
        <p:spPr>
          <a:xfrm>
            <a:off x="8657346" y="1749139"/>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Security</a:t>
            </a:r>
          </a:p>
        </p:txBody>
      </p:sp>
      <p:pic>
        <p:nvPicPr>
          <p:cNvPr id="197" name="Picture 196" descr="A black background with a black square&#10;&#10;Description automatically generated with medium confidence">
            <a:extLst>
              <a:ext uri="{FF2B5EF4-FFF2-40B4-BE49-F238E27FC236}">
                <a16:creationId xmlns:a16="http://schemas.microsoft.com/office/drawing/2014/main" id="{7AFC769D-FCB4-C6E9-CFD9-CC1A161A470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885512" y="1496443"/>
            <a:ext cx="324216" cy="324216"/>
          </a:xfrm>
          <a:prstGeom prst="rect">
            <a:avLst/>
          </a:prstGeom>
        </p:spPr>
      </p:pic>
      <p:grpSp>
        <p:nvGrpSpPr>
          <p:cNvPr id="198" name="Group 197">
            <a:extLst>
              <a:ext uri="{FF2B5EF4-FFF2-40B4-BE49-F238E27FC236}">
                <a16:creationId xmlns:a16="http://schemas.microsoft.com/office/drawing/2014/main" id="{2A9B2225-4CAC-6C19-9C84-92AE4D0FAB18}"/>
              </a:ext>
            </a:extLst>
          </p:cNvPr>
          <p:cNvGrpSpPr/>
          <p:nvPr/>
        </p:nvGrpSpPr>
        <p:grpSpPr>
          <a:xfrm>
            <a:off x="8655322" y="3067911"/>
            <a:ext cx="753978" cy="747230"/>
            <a:chOff x="8685746" y="3132726"/>
            <a:chExt cx="753978" cy="747230"/>
          </a:xfrm>
        </p:grpSpPr>
        <p:sp>
          <p:nvSpPr>
            <p:cNvPr id="199" name="Rectangle: Rounded Corners 198">
              <a:extLst>
                <a:ext uri="{FF2B5EF4-FFF2-40B4-BE49-F238E27FC236}">
                  <a16:creationId xmlns:a16="http://schemas.microsoft.com/office/drawing/2014/main" id="{FF9F3759-B43C-D078-8D90-400C2C98C635}"/>
                </a:ext>
              </a:extLst>
            </p:cNvPr>
            <p:cNvSpPr/>
            <p:nvPr/>
          </p:nvSpPr>
          <p:spPr>
            <a:xfrm>
              <a:off x="8685746" y="339252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Semantic Routing</a:t>
              </a:r>
            </a:p>
          </p:txBody>
        </p:sp>
        <p:pic>
          <p:nvPicPr>
            <p:cNvPr id="200" name="Picture 199" descr="A black background with a black square&#10;&#10;Description automatically generated with medium confidence">
              <a:extLst>
                <a:ext uri="{FF2B5EF4-FFF2-40B4-BE49-F238E27FC236}">
                  <a16:creationId xmlns:a16="http://schemas.microsoft.com/office/drawing/2014/main" id="{23C70675-2721-409E-F8D3-92B74A9EC81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913912" y="3132726"/>
              <a:ext cx="324216" cy="324216"/>
            </a:xfrm>
            <a:prstGeom prst="rect">
              <a:avLst/>
            </a:prstGeom>
          </p:spPr>
        </p:pic>
      </p:grpSp>
      <p:sp>
        <p:nvSpPr>
          <p:cNvPr id="201" name="Freeform: Shape 200">
            <a:extLst>
              <a:ext uri="{FF2B5EF4-FFF2-40B4-BE49-F238E27FC236}">
                <a16:creationId xmlns:a16="http://schemas.microsoft.com/office/drawing/2014/main" id="{50261477-FAF7-3BD4-8899-779EC46383A2}"/>
              </a:ext>
            </a:extLst>
          </p:cNvPr>
          <p:cNvSpPr/>
          <p:nvPr/>
        </p:nvSpPr>
        <p:spPr>
          <a:xfrm>
            <a:off x="7882651" y="2021840"/>
            <a:ext cx="3466069" cy="3876996"/>
          </a:xfrm>
          <a:custGeom>
            <a:avLst/>
            <a:gdLst>
              <a:gd name="connsiteX0" fmla="*/ 306309 w 3466069"/>
              <a:gd name="connsiteY0" fmla="*/ 0 h 3876996"/>
              <a:gd name="connsiteX1" fmla="*/ 11669 w 3466069"/>
              <a:gd name="connsiteY1" fmla="*/ 2712720 h 3876996"/>
              <a:gd name="connsiteX2" fmla="*/ 661909 w 3466069"/>
              <a:gd name="connsiteY2" fmla="*/ 3759200 h 3876996"/>
              <a:gd name="connsiteX3" fmla="*/ 296149 w 3466069"/>
              <a:gd name="connsiteY3" fmla="*/ 3769360 h 3876996"/>
              <a:gd name="connsiteX4" fmla="*/ 1982709 w 3466069"/>
              <a:gd name="connsiteY4" fmla="*/ 3017520 h 3876996"/>
              <a:gd name="connsiteX5" fmla="*/ 3466069 w 3466069"/>
              <a:gd name="connsiteY5" fmla="*/ 3677920 h 3876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66069" h="3876996">
                <a:moveTo>
                  <a:pt x="306309" y="0"/>
                </a:moveTo>
                <a:cubicBezTo>
                  <a:pt x="129355" y="1043093"/>
                  <a:pt x="-47598" y="2086187"/>
                  <a:pt x="11669" y="2712720"/>
                </a:cubicBezTo>
                <a:cubicBezTo>
                  <a:pt x="70936" y="3339253"/>
                  <a:pt x="614496" y="3583093"/>
                  <a:pt x="661909" y="3759200"/>
                </a:cubicBezTo>
                <a:cubicBezTo>
                  <a:pt x="709322" y="3935307"/>
                  <a:pt x="76016" y="3892973"/>
                  <a:pt x="296149" y="3769360"/>
                </a:cubicBezTo>
                <a:cubicBezTo>
                  <a:pt x="516282" y="3645747"/>
                  <a:pt x="1454389" y="3032760"/>
                  <a:pt x="1982709" y="3017520"/>
                </a:cubicBezTo>
                <a:cubicBezTo>
                  <a:pt x="2511029" y="3002280"/>
                  <a:pt x="2988549" y="3340100"/>
                  <a:pt x="3466069" y="3677920"/>
                </a:cubicBezTo>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2" name="Straight Arrow Connector 201">
            <a:extLst>
              <a:ext uri="{FF2B5EF4-FFF2-40B4-BE49-F238E27FC236}">
                <a16:creationId xmlns:a16="http://schemas.microsoft.com/office/drawing/2014/main" id="{F002010F-5494-6D5C-466D-B5E64973376E}"/>
              </a:ext>
            </a:extLst>
          </p:cNvPr>
          <p:cNvCxnSpPr>
            <a:cxnSpLocks/>
          </p:cNvCxnSpPr>
          <p:nvPr/>
        </p:nvCxnSpPr>
        <p:spPr>
          <a:xfrm>
            <a:off x="10867471" y="3636536"/>
            <a:ext cx="254645" cy="0"/>
          </a:xfrm>
          <a:prstGeom prst="straightConnector1">
            <a:avLst/>
          </a:prstGeom>
          <a:ln w="28575">
            <a:solidFill>
              <a:schemeClr val="accent1"/>
            </a:solidFill>
            <a:headEnd type="triangle"/>
            <a:tailEnd type="triangle"/>
          </a:ln>
        </p:spPr>
        <p:style>
          <a:lnRef idx="1">
            <a:schemeClr val="accent1"/>
          </a:lnRef>
          <a:fillRef idx="0">
            <a:schemeClr val="accent1"/>
          </a:fillRef>
          <a:effectRef idx="0">
            <a:schemeClr val="accent1"/>
          </a:effectRef>
          <a:fontRef idx="minor">
            <a:schemeClr val="tx1"/>
          </a:fontRef>
        </p:style>
      </p:cxnSp>
      <p:pic>
        <p:nvPicPr>
          <p:cNvPr id="203" name="Picture 202">
            <a:extLst>
              <a:ext uri="{FF2B5EF4-FFF2-40B4-BE49-F238E27FC236}">
                <a16:creationId xmlns:a16="http://schemas.microsoft.com/office/drawing/2014/main" id="{B15AFDB2-D616-4360-0C2E-2EA056CBB2CA}"/>
              </a:ext>
            </a:extLst>
          </p:cNvPr>
          <p:cNvPicPr>
            <a:picLocks noChangeAspect="1"/>
          </p:cNvPicPr>
          <p:nvPr/>
        </p:nvPicPr>
        <p:blipFill>
          <a:blip r:embed="rId10"/>
          <a:stretch>
            <a:fillRect/>
          </a:stretch>
        </p:blipFill>
        <p:spPr>
          <a:xfrm>
            <a:off x="7418569" y="5786790"/>
            <a:ext cx="604754" cy="590469"/>
          </a:xfrm>
          <a:prstGeom prst="rect">
            <a:avLst/>
          </a:prstGeom>
        </p:spPr>
      </p:pic>
      <p:pic>
        <p:nvPicPr>
          <p:cNvPr id="204" name="Picture 203">
            <a:extLst>
              <a:ext uri="{FF2B5EF4-FFF2-40B4-BE49-F238E27FC236}">
                <a16:creationId xmlns:a16="http://schemas.microsoft.com/office/drawing/2014/main" id="{BE1BA788-B504-DE51-4F50-9AB214802D5A}"/>
              </a:ext>
            </a:extLst>
          </p:cNvPr>
          <p:cNvPicPr>
            <a:picLocks noChangeAspect="1"/>
          </p:cNvPicPr>
          <p:nvPr/>
        </p:nvPicPr>
        <p:blipFill>
          <a:blip r:embed="rId11"/>
          <a:stretch>
            <a:fillRect/>
          </a:stretch>
        </p:blipFill>
        <p:spPr>
          <a:xfrm>
            <a:off x="10101629" y="3138741"/>
            <a:ext cx="768163" cy="755970"/>
          </a:xfrm>
          <a:prstGeom prst="rect">
            <a:avLst/>
          </a:prstGeom>
        </p:spPr>
      </p:pic>
      <p:sp>
        <p:nvSpPr>
          <p:cNvPr id="205" name="TextBox 204">
            <a:extLst>
              <a:ext uri="{FF2B5EF4-FFF2-40B4-BE49-F238E27FC236}">
                <a16:creationId xmlns:a16="http://schemas.microsoft.com/office/drawing/2014/main" id="{5237FB67-A823-87DE-2139-EC16E485B171}"/>
              </a:ext>
            </a:extLst>
          </p:cNvPr>
          <p:cNvSpPr txBox="1"/>
          <p:nvPr/>
        </p:nvSpPr>
        <p:spPr>
          <a:xfrm>
            <a:off x="501371" y="1520365"/>
            <a:ext cx="2334150" cy="861774"/>
          </a:xfrm>
          <a:prstGeom prst="rect">
            <a:avLst/>
          </a:prstGeom>
          <a:solidFill>
            <a:srgbClr val="B7E0F3"/>
          </a:solidFill>
          <a:ln>
            <a:noFill/>
            <a:prstDash val="solid"/>
          </a:ln>
        </p:spPr>
        <p:txBody>
          <a:bodyPr wrap="square">
            <a:spAutoFit/>
          </a:bodyPr>
          <a:lstStyle/>
          <a:p>
            <a:r>
              <a:rPr lang="en-US" sz="1000" b="1"/>
              <a:t>Step 1:</a:t>
            </a:r>
            <a:r>
              <a:rPr lang="en-US" sz="1000"/>
              <a:t> Orchestrator Agent retrieves request and leverages Security Super Agent and Utility Agents to authenticate and resolve effective permissions</a:t>
            </a:r>
          </a:p>
        </p:txBody>
      </p:sp>
      <p:sp>
        <p:nvSpPr>
          <p:cNvPr id="206" name="TextBox 205">
            <a:extLst>
              <a:ext uri="{FF2B5EF4-FFF2-40B4-BE49-F238E27FC236}">
                <a16:creationId xmlns:a16="http://schemas.microsoft.com/office/drawing/2014/main" id="{88836B43-2CDE-91ED-D854-12A40E4D75AD}"/>
              </a:ext>
            </a:extLst>
          </p:cNvPr>
          <p:cNvSpPr txBox="1"/>
          <p:nvPr/>
        </p:nvSpPr>
        <p:spPr>
          <a:xfrm>
            <a:off x="493771" y="3072823"/>
            <a:ext cx="2334150" cy="707886"/>
          </a:xfrm>
          <a:prstGeom prst="rect">
            <a:avLst/>
          </a:prstGeom>
          <a:solidFill>
            <a:srgbClr val="B7E0F3"/>
          </a:solidFill>
          <a:ln>
            <a:noFill/>
            <a:prstDash val="solid"/>
          </a:ln>
        </p:spPr>
        <p:txBody>
          <a:bodyPr wrap="square">
            <a:spAutoFit/>
          </a:bodyPr>
          <a:lstStyle/>
          <a:p>
            <a:r>
              <a:rPr lang="en-US" sz="1000" b="1"/>
              <a:t>Step 3:</a:t>
            </a:r>
            <a:r>
              <a:rPr lang="en-US" sz="1000"/>
              <a:t> Semantic Routing Agent uses parsed query and resolved entities to identify the best source for addressing the need</a:t>
            </a:r>
          </a:p>
        </p:txBody>
      </p:sp>
      <p:sp>
        <p:nvSpPr>
          <p:cNvPr id="207" name="TextBox 206">
            <a:extLst>
              <a:ext uri="{FF2B5EF4-FFF2-40B4-BE49-F238E27FC236}">
                <a16:creationId xmlns:a16="http://schemas.microsoft.com/office/drawing/2014/main" id="{8FF113E1-B0F6-9D53-FCE7-CE9CACEA2D46}"/>
              </a:ext>
            </a:extLst>
          </p:cNvPr>
          <p:cNvSpPr txBox="1"/>
          <p:nvPr/>
        </p:nvSpPr>
        <p:spPr>
          <a:xfrm>
            <a:off x="493771" y="2449153"/>
            <a:ext cx="2334150" cy="553998"/>
          </a:xfrm>
          <a:prstGeom prst="rect">
            <a:avLst/>
          </a:prstGeom>
          <a:solidFill>
            <a:srgbClr val="B7E0F3"/>
          </a:solidFill>
          <a:ln>
            <a:noFill/>
            <a:prstDash val="solid"/>
          </a:ln>
        </p:spPr>
        <p:txBody>
          <a:bodyPr wrap="square">
            <a:spAutoFit/>
          </a:bodyPr>
          <a:lstStyle/>
          <a:p>
            <a:r>
              <a:rPr lang="en-US" sz="1000" b="1"/>
              <a:t>Step 2:</a:t>
            </a:r>
            <a:r>
              <a:rPr lang="en-US" sz="1000"/>
              <a:t> Intent Detection examines request to determine purpose and resolve ambiguities</a:t>
            </a:r>
          </a:p>
        </p:txBody>
      </p:sp>
      <p:sp>
        <p:nvSpPr>
          <p:cNvPr id="208" name="TextBox 207">
            <a:extLst>
              <a:ext uri="{FF2B5EF4-FFF2-40B4-BE49-F238E27FC236}">
                <a16:creationId xmlns:a16="http://schemas.microsoft.com/office/drawing/2014/main" id="{BAC6F73B-7C2F-1421-E875-64FF4EA4736D}"/>
              </a:ext>
            </a:extLst>
          </p:cNvPr>
          <p:cNvSpPr txBox="1"/>
          <p:nvPr/>
        </p:nvSpPr>
        <p:spPr>
          <a:xfrm>
            <a:off x="493771" y="3838625"/>
            <a:ext cx="2334150" cy="707886"/>
          </a:xfrm>
          <a:prstGeom prst="rect">
            <a:avLst/>
          </a:prstGeom>
          <a:solidFill>
            <a:srgbClr val="B7E0F3"/>
          </a:solidFill>
          <a:ln>
            <a:noFill/>
            <a:prstDash val="solid"/>
          </a:ln>
        </p:spPr>
        <p:txBody>
          <a:bodyPr wrap="square">
            <a:spAutoFit/>
          </a:bodyPr>
          <a:lstStyle/>
          <a:p>
            <a:r>
              <a:rPr lang="en-US" sz="1000" b="1"/>
              <a:t>Step 4:</a:t>
            </a:r>
            <a:r>
              <a:rPr lang="en-US" sz="1000"/>
              <a:t> Semantic Search uses embedding and re-ranker agents to execute and retrieve relevant documents</a:t>
            </a:r>
          </a:p>
        </p:txBody>
      </p:sp>
      <p:sp>
        <p:nvSpPr>
          <p:cNvPr id="209" name="TextBox 208">
            <a:extLst>
              <a:ext uri="{FF2B5EF4-FFF2-40B4-BE49-F238E27FC236}">
                <a16:creationId xmlns:a16="http://schemas.microsoft.com/office/drawing/2014/main" id="{985A04DD-FB35-DF8C-49B6-B7D5D14EC7ED}"/>
              </a:ext>
            </a:extLst>
          </p:cNvPr>
          <p:cNvSpPr txBox="1"/>
          <p:nvPr/>
        </p:nvSpPr>
        <p:spPr>
          <a:xfrm>
            <a:off x="493771" y="4604427"/>
            <a:ext cx="2334150" cy="861774"/>
          </a:xfrm>
          <a:prstGeom prst="rect">
            <a:avLst/>
          </a:prstGeom>
          <a:solidFill>
            <a:srgbClr val="B7E0F3"/>
          </a:solidFill>
          <a:ln>
            <a:noFill/>
            <a:prstDash val="solid"/>
          </a:ln>
        </p:spPr>
        <p:txBody>
          <a:bodyPr wrap="square">
            <a:spAutoFit/>
          </a:bodyPr>
          <a:lstStyle/>
          <a:p>
            <a:r>
              <a:rPr lang="en-US" sz="1000" b="1"/>
              <a:t>Step 5: </a:t>
            </a:r>
            <a:r>
              <a:rPr lang="en-US" sz="1000"/>
              <a:t>RDF Query Super Agent leverages needed SPARQL utility agents to execute request of underlying graph and return results to user</a:t>
            </a:r>
          </a:p>
        </p:txBody>
      </p:sp>
      <p:sp>
        <p:nvSpPr>
          <p:cNvPr id="210" name="TextBox 209">
            <a:extLst>
              <a:ext uri="{FF2B5EF4-FFF2-40B4-BE49-F238E27FC236}">
                <a16:creationId xmlns:a16="http://schemas.microsoft.com/office/drawing/2014/main" id="{CA905AAD-93BD-A5E2-8B0B-50DB223A51C0}"/>
              </a:ext>
            </a:extLst>
          </p:cNvPr>
          <p:cNvSpPr txBox="1"/>
          <p:nvPr/>
        </p:nvSpPr>
        <p:spPr>
          <a:xfrm>
            <a:off x="493771" y="5514611"/>
            <a:ext cx="2334150" cy="553998"/>
          </a:xfrm>
          <a:prstGeom prst="rect">
            <a:avLst/>
          </a:prstGeom>
          <a:solidFill>
            <a:srgbClr val="B7E0F3"/>
          </a:solidFill>
          <a:ln>
            <a:noFill/>
            <a:prstDash val="solid"/>
          </a:ln>
        </p:spPr>
        <p:txBody>
          <a:bodyPr wrap="square">
            <a:spAutoFit/>
          </a:bodyPr>
          <a:lstStyle/>
          <a:p>
            <a:r>
              <a:rPr lang="en-US" sz="1000" b="1"/>
              <a:t>Step 6: </a:t>
            </a:r>
            <a:r>
              <a:rPr lang="en-US" sz="1000"/>
              <a:t>Feedback is captured from users and processes to enhance accuracy of future requests</a:t>
            </a:r>
          </a:p>
        </p:txBody>
      </p:sp>
      <p:cxnSp>
        <p:nvCxnSpPr>
          <p:cNvPr id="211" name="Connector: Elbow 210">
            <a:extLst>
              <a:ext uri="{FF2B5EF4-FFF2-40B4-BE49-F238E27FC236}">
                <a16:creationId xmlns:a16="http://schemas.microsoft.com/office/drawing/2014/main" id="{E888BDFE-AECD-7688-9D93-9B212FE0123D}"/>
              </a:ext>
            </a:extLst>
          </p:cNvPr>
          <p:cNvCxnSpPr>
            <a:cxnSpLocks/>
            <a:endCxn id="196" idx="3"/>
          </p:cNvCxnSpPr>
          <p:nvPr/>
        </p:nvCxnSpPr>
        <p:spPr>
          <a:xfrm rot="16200000" flipV="1">
            <a:off x="9373895" y="2030286"/>
            <a:ext cx="1399667" cy="1324808"/>
          </a:xfrm>
          <a:prstGeom prst="bentConnector2">
            <a:avLst/>
          </a:prstGeom>
          <a:ln w="28575">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212" name="Straight Arrow Connector 211">
            <a:extLst>
              <a:ext uri="{FF2B5EF4-FFF2-40B4-BE49-F238E27FC236}">
                <a16:creationId xmlns:a16="http://schemas.microsoft.com/office/drawing/2014/main" id="{BC36A262-4CEE-A5E2-6B79-3DDA846669B0}"/>
              </a:ext>
            </a:extLst>
          </p:cNvPr>
          <p:cNvCxnSpPr/>
          <p:nvPr/>
        </p:nvCxnSpPr>
        <p:spPr>
          <a:xfrm flipH="1">
            <a:off x="9454160" y="2782739"/>
            <a:ext cx="1281972" cy="0"/>
          </a:xfrm>
          <a:prstGeom prst="straightConnector1">
            <a:avLst/>
          </a:prstGeom>
          <a:ln w="28575">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213" name="Straight Arrow Connector 212">
            <a:extLst>
              <a:ext uri="{FF2B5EF4-FFF2-40B4-BE49-F238E27FC236}">
                <a16:creationId xmlns:a16="http://schemas.microsoft.com/office/drawing/2014/main" id="{A93D1000-4EF4-75F6-6A02-E1B60850C48C}"/>
              </a:ext>
            </a:extLst>
          </p:cNvPr>
          <p:cNvCxnSpPr/>
          <p:nvPr/>
        </p:nvCxnSpPr>
        <p:spPr>
          <a:xfrm flipH="1">
            <a:off x="9485010" y="4309755"/>
            <a:ext cx="1281972" cy="0"/>
          </a:xfrm>
          <a:prstGeom prst="straightConnector1">
            <a:avLst/>
          </a:prstGeom>
          <a:ln w="28575">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214" name="Straight Arrow Connector 213">
            <a:extLst>
              <a:ext uri="{FF2B5EF4-FFF2-40B4-BE49-F238E27FC236}">
                <a16:creationId xmlns:a16="http://schemas.microsoft.com/office/drawing/2014/main" id="{CD95B153-AAF2-C13C-EFE6-7E8EBE277186}"/>
              </a:ext>
            </a:extLst>
          </p:cNvPr>
          <p:cNvCxnSpPr/>
          <p:nvPr/>
        </p:nvCxnSpPr>
        <p:spPr>
          <a:xfrm flipH="1">
            <a:off x="9492182" y="5384115"/>
            <a:ext cx="1281972" cy="0"/>
          </a:xfrm>
          <a:prstGeom prst="straightConnector1">
            <a:avLst/>
          </a:prstGeom>
          <a:ln w="28575">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215" name="Straight Arrow Connector 214">
            <a:extLst>
              <a:ext uri="{FF2B5EF4-FFF2-40B4-BE49-F238E27FC236}">
                <a16:creationId xmlns:a16="http://schemas.microsoft.com/office/drawing/2014/main" id="{E8C42EB5-F1F0-451F-2915-051FC02E608D}"/>
              </a:ext>
            </a:extLst>
          </p:cNvPr>
          <p:cNvCxnSpPr/>
          <p:nvPr/>
        </p:nvCxnSpPr>
        <p:spPr>
          <a:xfrm flipH="1">
            <a:off x="9443774" y="3636536"/>
            <a:ext cx="657855" cy="0"/>
          </a:xfrm>
          <a:prstGeom prst="straightConnector1">
            <a:avLst/>
          </a:prstGeom>
          <a:ln w="28575">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216" name="Group 215">
            <a:extLst>
              <a:ext uri="{FF2B5EF4-FFF2-40B4-BE49-F238E27FC236}">
                <a16:creationId xmlns:a16="http://schemas.microsoft.com/office/drawing/2014/main" id="{FA54C953-CF6C-5AE7-702D-DC204C26ABEC}"/>
              </a:ext>
            </a:extLst>
          </p:cNvPr>
          <p:cNvGrpSpPr/>
          <p:nvPr/>
        </p:nvGrpSpPr>
        <p:grpSpPr>
          <a:xfrm>
            <a:off x="8655322" y="3875872"/>
            <a:ext cx="753978" cy="747230"/>
            <a:chOff x="8685746" y="3132726"/>
            <a:chExt cx="753978" cy="747230"/>
          </a:xfrm>
        </p:grpSpPr>
        <p:sp>
          <p:nvSpPr>
            <p:cNvPr id="217" name="Rectangle: Rounded Corners 216">
              <a:extLst>
                <a:ext uri="{FF2B5EF4-FFF2-40B4-BE49-F238E27FC236}">
                  <a16:creationId xmlns:a16="http://schemas.microsoft.com/office/drawing/2014/main" id="{61A0F122-7755-567A-EC43-A9252D25B3ED}"/>
                </a:ext>
              </a:extLst>
            </p:cNvPr>
            <p:cNvSpPr/>
            <p:nvPr/>
          </p:nvSpPr>
          <p:spPr>
            <a:xfrm>
              <a:off x="8685746" y="339252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Semantic Search</a:t>
              </a:r>
            </a:p>
          </p:txBody>
        </p:sp>
        <p:pic>
          <p:nvPicPr>
            <p:cNvPr id="218" name="Picture 217" descr="A black background with a black square&#10;&#10;Description automatically generated with medium confidence">
              <a:extLst>
                <a:ext uri="{FF2B5EF4-FFF2-40B4-BE49-F238E27FC236}">
                  <a16:creationId xmlns:a16="http://schemas.microsoft.com/office/drawing/2014/main" id="{3DA5E442-0C2A-1FE4-B39A-19108B78EE61}"/>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913912" y="3132726"/>
              <a:ext cx="324216" cy="324216"/>
            </a:xfrm>
            <a:prstGeom prst="rect">
              <a:avLst/>
            </a:prstGeom>
          </p:spPr>
        </p:pic>
      </p:grpSp>
      <p:grpSp>
        <p:nvGrpSpPr>
          <p:cNvPr id="219" name="Group 218">
            <a:extLst>
              <a:ext uri="{FF2B5EF4-FFF2-40B4-BE49-F238E27FC236}">
                <a16:creationId xmlns:a16="http://schemas.microsoft.com/office/drawing/2014/main" id="{B188285C-5643-F4D3-498A-C6B42B213A09}"/>
              </a:ext>
            </a:extLst>
          </p:cNvPr>
          <p:cNvGrpSpPr/>
          <p:nvPr/>
        </p:nvGrpSpPr>
        <p:grpSpPr>
          <a:xfrm>
            <a:off x="8655322" y="4872747"/>
            <a:ext cx="753978" cy="747230"/>
            <a:chOff x="8685746" y="3132726"/>
            <a:chExt cx="753978" cy="747230"/>
          </a:xfrm>
        </p:grpSpPr>
        <p:sp>
          <p:nvSpPr>
            <p:cNvPr id="220" name="Rectangle: Rounded Corners 219">
              <a:extLst>
                <a:ext uri="{FF2B5EF4-FFF2-40B4-BE49-F238E27FC236}">
                  <a16:creationId xmlns:a16="http://schemas.microsoft.com/office/drawing/2014/main" id="{296C8539-8B48-5CC3-26C5-B46D2025F591}"/>
                </a:ext>
              </a:extLst>
            </p:cNvPr>
            <p:cNvSpPr/>
            <p:nvPr/>
          </p:nvSpPr>
          <p:spPr>
            <a:xfrm>
              <a:off x="8685746" y="339252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RDF Query</a:t>
              </a:r>
            </a:p>
          </p:txBody>
        </p:sp>
        <p:pic>
          <p:nvPicPr>
            <p:cNvPr id="221" name="Picture 220" descr="A black background with a black square&#10;&#10;Description automatically generated with medium confidence">
              <a:extLst>
                <a:ext uri="{FF2B5EF4-FFF2-40B4-BE49-F238E27FC236}">
                  <a16:creationId xmlns:a16="http://schemas.microsoft.com/office/drawing/2014/main" id="{47EAFA68-276B-D0B3-6ED2-8FBE8E0843B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913912" y="3132726"/>
              <a:ext cx="324216" cy="324216"/>
            </a:xfrm>
            <a:prstGeom prst="rect">
              <a:avLst/>
            </a:prstGeom>
          </p:spPr>
        </p:pic>
      </p:grpSp>
      <p:grpSp>
        <p:nvGrpSpPr>
          <p:cNvPr id="222" name="Group 221">
            <a:extLst>
              <a:ext uri="{FF2B5EF4-FFF2-40B4-BE49-F238E27FC236}">
                <a16:creationId xmlns:a16="http://schemas.microsoft.com/office/drawing/2014/main" id="{6359E866-1060-9E34-F8A2-DD0F9D0AFEC7}"/>
              </a:ext>
            </a:extLst>
          </p:cNvPr>
          <p:cNvGrpSpPr/>
          <p:nvPr/>
        </p:nvGrpSpPr>
        <p:grpSpPr>
          <a:xfrm>
            <a:off x="5925868" y="3904867"/>
            <a:ext cx="753978" cy="747230"/>
            <a:chOff x="8685746" y="3132726"/>
            <a:chExt cx="753978" cy="747230"/>
          </a:xfrm>
        </p:grpSpPr>
        <p:sp>
          <p:nvSpPr>
            <p:cNvPr id="223" name="Rectangle: Rounded Corners 222">
              <a:extLst>
                <a:ext uri="{FF2B5EF4-FFF2-40B4-BE49-F238E27FC236}">
                  <a16:creationId xmlns:a16="http://schemas.microsoft.com/office/drawing/2014/main" id="{617B31A3-1595-34AA-3044-F7E5D6908A7B}"/>
                </a:ext>
              </a:extLst>
            </p:cNvPr>
            <p:cNvSpPr/>
            <p:nvPr/>
          </p:nvSpPr>
          <p:spPr>
            <a:xfrm>
              <a:off x="8685746" y="339252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Embedding</a:t>
              </a:r>
            </a:p>
          </p:txBody>
        </p:sp>
        <p:pic>
          <p:nvPicPr>
            <p:cNvPr id="224" name="Picture 223" descr="A black background with a black square&#10;&#10;Description automatically generated with medium confidence">
              <a:extLst>
                <a:ext uri="{FF2B5EF4-FFF2-40B4-BE49-F238E27FC236}">
                  <a16:creationId xmlns:a16="http://schemas.microsoft.com/office/drawing/2014/main" id="{A3551ECD-F2B5-9E19-42BD-C90B53D42F1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913912" y="3132726"/>
              <a:ext cx="324216" cy="324216"/>
            </a:xfrm>
            <a:prstGeom prst="rect">
              <a:avLst/>
            </a:prstGeom>
          </p:spPr>
        </p:pic>
      </p:grpSp>
      <p:grpSp>
        <p:nvGrpSpPr>
          <p:cNvPr id="225" name="Group 224">
            <a:extLst>
              <a:ext uri="{FF2B5EF4-FFF2-40B4-BE49-F238E27FC236}">
                <a16:creationId xmlns:a16="http://schemas.microsoft.com/office/drawing/2014/main" id="{00C90576-BE3D-E5DA-AC09-13EAD2C98BE0}"/>
              </a:ext>
            </a:extLst>
          </p:cNvPr>
          <p:cNvGrpSpPr/>
          <p:nvPr/>
        </p:nvGrpSpPr>
        <p:grpSpPr>
          <a:xfrm>
            <a:off x="6717288" y="3906699"/>
            <a:ext cx="753978" cy="747230"/>
            <a:chOff x="8685746" y="3132726"/>
            <a:chExt cx="753978" cy="747230"/>
          </a:xfrm>
        </p:grpSpPr>
        <p:sp>
          <p:nvSpPr>
            <p:cNvPr id="226" name="Rectangle: Rounded Corners 225">
              <a:extLst>
                <a:ext uri="{FF2B5EF4-FFF2-40B4-BE49-F238E27FC236}">
                  <a16:creationId xmlns:a16="http://schemas.microsoft.com/office/drawing/2014/main" id="{000566E6-802E-EE06-E6FD-20CCD045A523}"/>
                </a:ext>
              </a:extLst>
            </p:cNvPr>
            <p:cNvSpPr/>
            <p:nvPr/>
          </p:nvSpPr>
          <p:spPr>
            <a:xfrm>
              <a:off x="8685746" y="339252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Re-Ranker</a:t>
              </a:r>
            </a:p>
          </p:txBody>
        </p:sp>
        <p:pic>
          <p:nvPicPr>
            <p:cNvPr id="227" name="Picture 226" descr="A black background with a black square&#10;&#10;Description automatically generated with medium confidence">
              <a:extLst>
                <a:ext uri="{FF2B5EF4-FFF2-40B4-BE49-F238E27FC236}">
                  <a16:creationId xmlns:a16="http://schemas.microsoft.com/office/drawing/2014/main" id="{5DD5D8D0-4A38-32EB-62EF-896D8D4ABA7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913912" y="3132726"/>
              <a:ext cx="324216" cy="324216"/>
            </a:xfrm>
            <a:prstGeom prst="rect">
              <a:avLst/>
            </a:prstGeom>
          </p:spPr>
        </p:pic>
      </p:grpSp>
      <p:grpSp>
        <p:nvGrpSpPr>
          <p:cNvPr id="228" name="Group 227">
            <a:extLst>
              <a:ext uri="{FF2B5EF4-FFF2-40B4-BE49-F238E27FC236}">
                <a16:creationId xmlns:a16="http://schemas.microsoft.com/office/drawing/2014/main" id="{680BFD69-9D3D-33BC-8FC3-591B42C8C53A}"/>
              </a:ext>
            </a:extLst>
          </p:cNvPr>
          <p:cNvGrpSpPr/>
          <p:nvPr/>
        </p:nvGrpSpPr>
        <p:grpSpPr>
          <a:xfrm>
            <a:off x="5953406" y="4872747"/>
            <a:ext cx="753978" cy="747230"/>
            <a:chOff x="8685746" y="3132726"/>
            <a:chExt cx="753978" cy="747230"/>
          </a:xfrm>
        </p:grpSpPr>
        <p:sp>
          <p:nvSpPr>
            <p:cNvPr id="229" name="Rectangle: Rounded Corners 228">
              <a:extLst>
                <a:ext uri="{FF2B5EF4-FFF2-40B4-BE49-F238E27FC236}">
                  <a16:creationId xmlns:a16="http://schemas.microsoft.com/office/drawing/2014/main" id="{B1B3B2A9-D002-D3DC-C64A-0047CA6D239E}"/>
                </a:ext>
              </a:extLst>
            </p:cNvPr>
            <p:cNvSpPr/>
            <p:nvPr/>
          </p:nvSpPr>
          <p:spPr>
            <a:xfrm>
              <a:off x="8685746" y="339252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Named SPARQL</a:t>
              </a:r>
            </a:p>
          </p:txBody>
        </p:sp>
        <p:pic>
          <p:nvPicPr>
            <p:cNvPr id="230" name="Picture 229" descr="A black background with a black square&#10;&#10;Description automatically generated with medium confidence">
              <a:extLst>
                <a:ext uri="{FF2B5EF4-FFF2-40B4-BE49-F238E27FC236}">
                  <a16:creationId xmlns:a16="http://schemas.microsoft.com/office/drawing/2014/main" id="{70213B32-046E-10C6-4D64-7211EDFF056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913912" y="3132726"/>
              <a:ext cx="324216" cy="324216"/>
            </a:xfrm>
            <a:prstGeom prst="rect">
              <a:avLst/>
            </a:prstGeom>
          </p:spPr>
        </p:pic>
      </p:grpSp>
      <p:grpSp>
        <p:nvGrpSpPr>
          <p:cNvPr id="231" name="Group 230">
            <a:extLst>
              <a:ext uri="{FF2B5EF4-FFF2-40B4-BE49-F238E27FC236}">
                <a16:creationId xmlns:a16="http://schemas.microsoft.com/office/drawing/2014/main" id="{BDEDB781-9895-7C6F-E906-50C4FAB81916}"/>
              </a:ext>
            </a:extLst>
          </p:cNvPr>
          <p:cNvGrpSpPr/>
          <p:nvPr/>
        </p:nvGrpSpPr>
        <p:grpSpPr>
          <a:xfrm>
            <a:off x="5925868" y="1491707"/>
            <a:ext cx="753978" cy="747230"/>
            <a:chOff x="8685746" y="3132726"/>
            <a:chExt cx="753978" cy="747230"/>
          </a:xfrm>
        </p:grpSpPr>
        <p:sp>
          <p:nvSpPr>
            <p:cNvPr id="232" name="Rectangle: Rounded Corners 231">
              <a:extLst>
                <a:ext uri="{FF2B5EF4-FFF2-40B4-BE49-F238E27FC236}">
                  <a16:creationId xmlns:a16="http://schemas.microsoft.com/office/drawing/2014/main" id="{FEFBA229-A3BD-C116-DC4E-5D2C6631E067}"/>
                </a:ext>
              </a:extLst>
            </p:cNvPr>
            <p:cNvSpPr/>
            <p:nvPr/>
          </p:nvSpPr>
          <p:spPr>
            <a:xfrm>
              <a:off x="8685746" y="339252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Authentication Authorization</a:t>
              </a:r>
            </a:p>
          </p:txBody>
        </p:sp>
        <p:pic>
          <p:nvPicPr>
            <p:cNvPr id="233" name="Picture 232" descr="A black background with a black square&#10;&#10;Description automatically generated with medium confidence">
              <a:extLst>
                <a:ext uri="{FF2B5EF4-FFF2-40B4-BE49-F238E27FC236}">
                  <a16:creationId xmlns:a16="http://schemas.microsoft.com/office/drawing/2014/main" id="{02E5FE58-CEED-DBA4-B9E3-765A51D1245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913912" y="3132726"/>
              <a:ext cx="324216" cy="324216"/>
            </a:xfrm>
            <a:prstGeom prst="rect">
              <a:avLst/>
            </a:prstGeom>
          </p:spPr>
        </p:pic>
      </p:grpSp>
      <p:grpSp>
        <p:nvGrpSpPr>
          <p:cNvPr id="234" name="Group 233">
            <a:extLst>
              <a:ext uri="{FF2B5EF4-FFF2-40B4-BE49-F238E27FC236}">
                <a16:creationId xmlns:a16="http://schemas.microsoft.com/office/drawing/2014/main" id="{C786798A-7080-AB3D-2FE1-6CF0829775FD}"/>
              </a:ext>
            </a:extLst>
          </p:cNvPr>
          <p:cNvGrpSpPr/>
          <p:nvPr/>
        </p:nvGrpSpPr>
        <p:grpSpPr>
          <a:xfrm>
            <a:off x="6717288" y="1493539"/>
            <a:ext cx="753978" cy="747230"/>
            <a:chOff x="8685746" y="3132726"/>
            <a:chExt cx="753978" cy="747230"/>
          </a:xfrm>
        </p:grpSpPr>
        <p:sp>
          <p:nvSpPr>
            <p:cNvPr id="235" name="Rectangle: Rounded Corners 234">
              <a:extLst>
                <a:ext uri="{FF2B5EF4-FFF2-40B4-BE49-F238E27FC236}">
                  <a16:creationId xmlns:a16="http://schemas.microsoft.com/office/drawing/2014/main" id="{05D7D282-1C42-1C8C-285B-E20A770314E9}"/>
                </a:ext>
              </a:extLst>
            </p:cNvPr>
            <p:cNvSpPr/>
            <p:nvPr/>
          </p:nvSpPr>
          <p:spPr>
            <a:xfrm>
              <a:off x="8685746" y="339252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Permissions Resolver</a:t>
              </a:r>
            </a:p>
          </p:txBody>
        </p:sp>
        <p:pic>
          <p:nvPicPr>
            <p:cNvPr id="236" name="Picture 235" descr="A black background with a black square&#10;&#10;Description automatically generated with medium confidence">
              <a:extLst>
                <a:ext uri="{FF2B5EF4-FFF2-40B4-BE49-F238E27FC236}">
                  <a16:creationId xmlns:a16="http://schemas.microsoft.com/office/drawing/2014/main" id="{69D874B3-5EB2-63ED-3FAB-2BD0A63196E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913912" y="3132726"/>
              <a:ext cx="324216" cy="324216"/>
            </a:xfrm>
            <a:prstGeom prst="rect">
              <a:avLst/>
            </a:prstGeom>
          </p:spPr>
        </p:pic>
      </p:grpSp>
      <p:grpSp>
        <p:nvGrpSpPr>
          <p:cNvPr id="237" name="Group 236">
            <a:extLst>
              <a:ext uri="{FF2B5EF4-FFF2-40B4-BE49-F238E27FC236}">
                <a16:creationId xmlns:a16="http://schemas.microsoft.com/office/drawing/2014/main" id="{AC28FD2B-B254-B7FC-1E2A-5311FE05621E}"/>
              </a:ext>
            </a:extLst>
          </p:cNvPr>
          <p:cNvGrpSpPr/>
          <p:nvPr/>
        </p:nvGrpSpPr>
        <p:grpSpPr>
          <a:xfrm>
            <a:off x="5925868" y="2260353"/>
            <a:ext cx="753978" cy="747230"/>
            <a:chOff x="8685746" y="3132726"/>
            <a:chExt cx="753978" cy="747230"/>
          </a:xfrm>
        </p:grpSpPr>
        <p:sp>
          <p:nvSpPr>
            <p:cNvPr id="238" name="Rectangle: Rounded Corners 237">
              <a:extLst>
                <a:ext uri="{FF2B5EF4-FFF2-40B4-BE49-F238E27FC236}">
                  <a16:creationId xmlns:a16="http://schemas.microsoft.com/office/drawing/2014/main" id="{BAF773CB-6520-EBC2-B4B0-FE8C1D0416F0}"/>
                </a:ext>
              </a:extLst>
            </p:cNvPr>
            <p:cNvSpPr/>
            <p:nvPr/>
          </p:nvSpPr>
          <p:spPr>
            <a:xfrm>
              <a:off x="8685746" y="3392523"/>
              <a:ext cx="753978" cy="487433"/>
            </a:xfrm>
            <a:prstGeom prst="roundRect">
              <a:avLst>
                <a:gd name="adj" fmla="val 761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800">
                  <a:solidFill>
                    <a:schemeClr val="tx1"/>
                  </a:solidFill>
                </a:rPr>
                <a:t>NLQ Intent Detection</a:t>
              </a:r>
            </a:p>
          </p:txBody>
        </p:sp>
        <p:pic>
          <p:nvPicPr>
            <p:cNvPr id="239" name="Picture 238" descr="A black background with a black square&#10;&#10;Description automatically generated with medium confidence">
              <a:extLst>
                <a:ext uri="{FF2B5EF4-FFF2-40B4-BE49-F238E27FC236}">
                  <a16:creationId xmlns:a16="http://schemas.microsoft.com/office/drawing/2014/main" id="{805F71C5-00F4-E4ED-64BF-D48A09C04F4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8913912" y="3132726"/>
              <a:ext cx="324216" cy="324216"/>
            </a:xfrm>
            <a:prstGeom prst="rect">
              <a:avLst/>
            </a:prstGeom>
          </p:spPr>
        </p:pic>
      </p:grpSp>
      <p:sp>
        <p:nvSpPr>
          <p:cNvPr id="190" name="Flowchart: Connector 189">
            <a:extLst>
              <a:ext uri="{FF2B5EF4-FFF2-40B4-BE49-F238E27FC236}">
                <a16:creationId xmlns:a16="http://schemas.microsoft.com/office/drawing/2014/main" id="{A6BDCFA9-0CD6-B144-D83E-41A0B036818C}"/>
              </a:ext>
            </a:extLst>
          </p:cNvPr>
          <p:cNvSpPr/>
          <p:nvPr/>
        </p:nvSpPr>
        <p:spPr>
          <a:xfrm>
            <a:off x="9719586" y="1860016"/>
            <a:ext cx="297829" cy="262447"/>
          </a:xfrm>
          <a:prstGeom prst="flowChartConnecto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a:t>1</a:t>
            </a:r>
          </a:p>
        </p:txBody>
      </p:sp>
      <p:sp>
        <p:nvSpPr>
          <p:cNvPr id="191" name="Flowchart: Connector 190">
            <a:extLst>
              <a:ext uri="{FF2B5EF4-FFF2-40B4-BE49-F238E27FC236}">
                <a16:creationId xmlns:a16="http://schemas.microsoft.com/office/drawing/2014/main" id="{3D3A9994-4943-9CDB-E44A-7C5448DB624B}"/>
              </a:ext>
            </a:extLst>
          </p:cNvPr>
          <p:cNvSpPr/>
          <p:nvPr/>
        </p:nvSpPr>
        <p:spPr>
          <a:xfrm>
            <a:off x="9719586" y="2650396"/>
            <a:ext cx="297829" cy="262447"/>
          </a:xfrm>
          <a:prstGeom prst="flowChartConnecto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a:t>2</a:t>
            </a:r>
          </a:p>
        </p:txBody>
      </p:sp>
      <p:sp>
        <p:nvSpPr>
          <p:cNvPr id="192" name="Flowchart: Connector 191">
            <a:extLst>
              <a:ext uri="{FF2B5EF4-FFF2-40B4-BE49-F238E27FC236}">
                <a16:creationId xmlns:a16="http://schemas.microsoft.com/office/drawing/2014/main" id="{139C7A38-3AC6-3BC2-04D6-F8BC021448BB}"/>
              </a:ext>
            </a:extLst>
          </p:cNvPr>
          <p:cNvSpPr/>
          <p:nvPr/>
        </p:nvSpPr>
        <p:spPr>
          <a:xfrm>
            <a:off x="9719586" y="3512339"/>
            <a:ext cx="297829" cy="262447"/>
          </a:xfrm>
          <a:prstGeom prst="flowChartConnecto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a:t>3</a:t>
            </a:r>
          </a:p>
        </p:txBody>
      </p:sp>
      <p:sp>
        <p:nvSpPr>
          <p:cNvPr id="193" name="Flowchart: Connector 192">
            <a:extLst>
              <a:ext uri="{FF2B5EF4-FFF2-40B4-BE49-F238E27FC236}">
                <a16:creationId xmlns:a16="http://schemas.microsoft.com/office/drawing/2014/main" id="{3EFEC6B9-0261-707C-0B21-E5CB599559FD}"/>
              </a:ext>
            </a:extLst>
          </p:cNvPr>
          <p:cNvSpPr/>
          <p:nvPr/>
        </p:nvSpPr>
        <p:spPr>
          <a:xfrm>
            <a:off x="9719586" y="4175089"/>
            <a:ext cx="297829" cy="262447"/>
          </a:xfrm>
          <a:prstGeom prst="flowChartConnecto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a:t>4</a:t>
            </a:r>
          </a:p>
        </p:txBody>
      </p:sp>
      <p:sp>
        <p:nvSpPr>
          <p:cNvPr id="194" name="Flowchart: Connector 193">
            <a:extLst>
              <a:ext uri="{FF2B5EF4-FFF2-40B4-BE49-F238E27FC236}">
                <a16:creationId xmlns:a16="http://schemas.microsoft.com/office/drawing/2014/main" id="{2E9D450E-29B4-2A3F-D3F1-68DFCD7D2760}"/>
              </a:ext>
            </a:extLst>
          </p:cNvPr>
          <p:cNvSpPr/>
          <p:nvPr/>
        </p:nvSpPr>
        <p:spPr>
          <a:xfrm>
            <a:off x="9719586" y="5250141"/>
            <a:ext cx="297829" cy="262447"/>
          </a:xfrm>
          <a:prstGeom prst="flowChartConnecto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a:t>5</a:t>
            </a:r>
          </a:p>
        </p:txBody>
      </p:sp>
    </p:spTree>
    <p:extLst>
      <p:ext uri="{BB962C8B-B14F-4D97-AF65-F5344CB8AC3E}">
        <p14:creationId xmlns:p14="http://schemas.microsoft.com/office/powerpoint/2010/main" val="333920631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6D0E8D-98D9-F9BF-9C7F-FCFAFA22FFA2}"/>
              </a:ext>
            </a:extLst>
          </p:cNvPr>
          <p:cNvSpPr>
            <a:spLocks noGrp="1"/>
          </p:cNvSpPr>
          <p:nvPr>
            <p:ph type="title"/>
          </p:nvPr>
        </p:nvSpPr>
        <p:spPr/>
        <p:txBody>
          <a:bodyPr>
            <a:normAutofit fontScale="90000"/>
          </a:bodyPr>
          <a:lstStyle/>
          <a:p>
            <a:r>
              <a:rPr lang="en-US"/>
              <a:t>Mapping Architecture Domains to ISO 42010 Viewpoints</a:t>
            </a:r>
          </a:p>
        </p:txBody>
      </p:sp>
      <p:sp>
        <p:nvSpPr>
          <p:cNvPr id="4" name="Text Placeholder 3">
            <a:extLst>
              <a:ext uri="{FF2B5EF4-FFF2-40B4-BE49-F238E27FC236}">
                <a16:creationId xmlns:a16="http://schemas.microsoft.com/office/drawing/2014/main" id="{B565AA9A-8DAB-2BEA-E490-40919A63E20C}"/>
              </a:ext>
            </a:extLst>
          </p:cNvPr>
          <p:cNvSpPr>
            <a:spLocks noGrp="1"/>
          </p:cNvSpPr>
          <p:nvPr>
            <p:ph type="body" sz="quarter" idx="11"/>
          </p:nvPr>
        </p:nvSpPr>
        <p:spPr/>
        <p:txBody>
          <a:bodyPr/>
          <a:lstStyle/>
          <a:p>
            <a:r>
              <a:rPr lang="en-US"/>
              <a:t>The domains in this intelligent agent reference architecture can be mapped to standard viewpoints</a:t>
            </a:r>
          </a:p>
        </p:txBody>
      </p:sp>
      <p:graphicFrame>
        <p:nvGraphicFramePr>
          <p:cNvPr id="3" name="Table 2">
            <a:extLst>
              <a:ext uri="{FF2B5EF4-FFF2-40B4-BE49-F238E27FC236}">
                <a16:creationId xmlns:a16="http://schemas.microsoft.com/office/drawing/2014/main" id="{2E564810-D6F8-229A-3804-6BEAD50C2814}"/>
              </a:ext>
            </a:extLst>
          </p:cNvPr>
          <p:cNvGraphicFramePr>
            <a:graphicFrameLocks noGrp="1"/>
          </p:cNvGraphicFramePr>
          <p:nvPr>
            <p:extLst>
              <p:ext uri="{D42A27DB-BD31-4B8C-83A1-F6EECF244321}">
                <p14:modId xmlns:p14="http://schemas.microsoft.com/office/powerpoint/2010/main" val="3531538760"/>
              </p:ext>
            </p:extLst>
          </p:nvPr>
        </p:nvGraphicFramePr>
        <p:xfrm>
          <a:off x="5665024" y="1209409"/>
          <a:ext cx="6074694" cy="5193792"/>
        </p:xfrm>
        <a:graphic>
          <a:graphicData uri="http://schemas.openxmlformats.org/drawingml/2006/table">
            <a:tbl>
              <a:tblPr firstRow="1" firstCol="1" bandRow="1">
                <a:tableStyleId>{A0BC3CC4-8867-4C89-9D3F-A6A6B9ED4035}</a:tableStyleId>
              </a:tblPr>
              <a:tblGrid>
                <a:gridCol w="2024898">
                  <a:extLst>
                    <a:ext uri="{9D8B030D-6E8A-4147-A177-3AD203B41FA5}">
                      <a16:colId xmlns:a16="http://schemas.microsoft.com/office/drawing/2014/main" val="1581517678"/>
                    </a:ext>
                  </a:extLst>
                </a:gridCol>
                <a:gridCol w="2024898">
                  <a:extLst>
                    <a:ext uri="{9D8B030D-6E8A-4147-A177-3AD203B41FA5}">
                      <a16:colId xmlns:a16="http://schemas.microsoft.com/office/drawing/2014/main" val="4177877567"/>
                    </a:ext>
                  </a:extLst>
                </a:gridCol>
                <a:gridCol w="2024898">
                  <a:extLst>
                    <a:ext uri="{9D8B030D-6E8A-4147-A177-3AD203B41FA5}">
                      <a16:colId xmlns:a16="http://schemas.microsoft.com/office/drawing/2014/main" val="2868550977"/>
                    </a:ext>
                  </a:extLst>
                </a:gridCol>
              </a:tblGrid>
              <a:tr h="0">
                <a:tc>
                  <a:txBody>
                    <a:bodyPr/>
                    <a:lstStyle/>
                    <a:p>
                      <a:pPr marL="0" marR="0">
                        <a:lnSpc>
                          <a:spcPct val="115000"/>
                        </a:lnSpc>
                        <a:spcAft>
                          <a:spcPts val="800"/>
                        </a:spcAft>
                        <a:buNone/>
                      </a:pPr>
                      <a:r>
                        <a:rPr lang="en-US" sz="1000" kern="100">
                          <a:effectLst/>
                        </a:rPr>
                        <a:t>AI Architecture  Domain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Corresponding Viewpoint (ISO 42010 framing)</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Typical Concerns Addressed</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418451360"/>
                  </a:ext>
                </a:extLst>
              </a:tr>
              <a:tr h="292545">
                <a:tc>
                  <a:txBody>
                    <a:bodyPr/>
                    <a:lstStyle/>
                    <a:p>
                      <a:pPr marL="0" marR="0">
                        <a:lnSpc>
                          <a:spcPct val="115000"/>
                        </a:lnSpc>
                        <a:spcAft>
                          <a:spcPts val="800"/>
                        </a:spcAft>
                        <a:buNone/>
                      </a:pPr>
                      <a:r>
                        <a:rPr lang="en-US" sz="1000" kern="100">
                          <a:effectLst/>
                        </a:rPr>
                        <a:t>Data Architecture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Information Viewpoint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Data flows, schemas, provenance, embeddings, feature lineage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1725430328"/>
                  </a:ext>
                </a:extLst>
              </a:tr>
              <a:tr h="292545">
                <a:tc>
                  <a:txBody>
                    <a:bodyPr/>
                    <a:lstStyle/>
                    <a:p>
                      <a:pPr marL="0" marR="0">
                        <a:lnSpc>
                          <a:spcPct val="115000"/>
                        </a:lnSpc>
                        <a:spcAft>
                          <a:spcPts val="800"/>
                        </a:spcAft>
                        <a:buNone/>
                      </a:pPr>
                      <a:r>
                        <a:rPr lang="en-US" sz="1000" kern="100">
                          <a:effectLst/>
                        </a:rPr>
                        <a:t>Runtime Architecture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Information Viewpoint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Execution lifecycle, scheduling, orchestration, latency, availability</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441262465"/>
                  </a:ext>
                </a:extLst>
              </a:tr>
              <a:tr h="292545">
                <a:tc>
                  <a:txBody>
                    <a:bodyPr/>
                    <a:lstStyle/>
                    <a:p>
                      <a:pPr marL="0" marR="0">
                        <a:lnSpc>
                          <a:spcPct val="115000"/>
                        </a:lnSpc>
                        <a:spcAft>
                          <a:spcPts val="800"/>
                        </a:spcAft>
                        <a:buNone/>
                      </a:pPr>
                      <a:r>
                        <a:rPr lang="en-US" sz="1000" kern="100">
                          <a:effectLst/>
                        </a:rPr>
                        <a:t>Cognitive Architecture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Functional/Behavioral Viewpoint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Capabilities: perception, planning, reasoning, action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20011018"/>
                  </a:ext>
                </a:extLst>
              </a:tr>
              <a:tr h="292545">
                <a:tc>
                  <a:txBody>
                    <a:bodyPr/>
                    <a:lstStyle/>
                    <a:p>
                      <a:pPr marL="0" marR="0">
                        <a:lnSpc>
                          <a:spcPct val="115000"/>
                        </a:lnSpc>
                        <a:spcAft>
                          <a:spcPts val="800"/>
                        </a:spcAft>
                        <a:buNone/>
                      </a:pPr>
                      <a:r>
                        <a:rPr lang="en-US" sz="1000" kern="100">
                          <a:effectLst/>
                        </a:rPr>
                        <a:t>Security Architecture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Security Viewpoint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Threats, trust boundaries, identity, access, privacy, compliance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900183520"/>
                  </a:ext>
                </a:extLst>
              </a:tr>
              <a:tr h="152337">
                <a:tc>
                  <a:txBody>
                    <a:bodyPr/>
                    <a:lstStyle/>
                    <a:p>
                      <a:pPr marL="0" marR="0">
                        <a:lnSpc>
                          <a:spcPct val="115000"/>
                        </a:lnSpc>
                        <a:spcAft>
                          <a:spcPts val="800"/>
                        </a:spcAft>
                        <a:buNone/>
                      </a:pPr>
                      <a:r>
                        <a:rPr lang="en-US" sz="1000" kern="100">
                          <a:effectLst/>
                        </a:rPr>
                        <a:t>Integration Architecture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Interface/Connectivity Viewpoint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APIs, message passing, protocol compatibility, tool invocation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3247272846"/>
                  </a:ext>
                </a:extLst>
              </a:tr>
              <a:tr h="292545">
                <a:tc>
                  <a:txBody>
                    <a:bodyPr/>
                    <a:lstStyle/>
                    <a:p>
                      <a:pPr marL="0" marR="0">
                        <a:lnSpc>
                          <a:spcPct val="115000"/>
                        </a:lnSpc>
                        <a:spcAft>
                          <a:spcPts val="800"/>
                        </a:spcAft>
                        <a:buNone/>
                      </a:pPr>
                      <a:r>
                        <a:rPr lang="en-US" sz="1000" kern="100">
                          <a:effectLst/>
                        </a:rPr>
                        <a:t>DevMLops Architecture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Development/Process Viewpoint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CI/CD/CT pipelines, testing, monitoring, governance, standards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1624592249"/>
                  </a:ext>
                </a:extLst>
              </a:tr>
              <a:tr h="292545">
                <a:tc>
                  <a:txBody>
                    <a:bodyPr/>
                    <a:lstStyle/>
                    <a:p>
                      <a:pPr marL="0" marR="0">
                        <a:lnSpc>
                          <a:spcPct val="115000"/>
                        </a:lnSpc>
                        <a:spcAft>
                          <a:spcPts val="800"/>
                        </a:spcAft>
                        <a:buNone/>
                      </a:pPr>
                      <a:r>
                        <a:rPr lang="en-US" sz="1000" kern="100">
                          <a:effectLst/>
                        </a:rPr>
                        <a:t>Model Architecture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Component/Algorithmic Viewpoint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Model internal</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523205364"/>
                  </a:ext>
                </a:extLst>
              </a:tr>
              <a:tr h="152337">
                <a:tc>
                  <a:txBody>
                    <a:bodyPr/>
                    <a:lstStyle/>
                    <a:p>
                      <a:pPr marL="0" marR="0">
                        <a:lnSpc>
                          <a:spcPct val="115000"/>
                        </a:lnSpc>
                        <a:spcAft>
                          <a:spcPts val="800"/>
                        </a:spcAft>
                        <a:buNone/>
                      </a:pPr>
                      <a:r>
                        <a:rPr lang="en-US" sz="1000" kern="100">
                          <a:effectLst/>
                        </a:rPr>
                        <a:t>Infrastructure Architecture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Deployment/Resource Viewpoint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Compute, storage, network, accelerators, sensors, actuators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958260759"/>
                  </a:ext>
                </a:extLst>
              </a:tr>
              <a:tr h="292545">
                <a:tc>
                  <a:txBody>
                    <a:bodyPr/>
                    <a:lstStyle/>
                    <a:p>
                      <a:pPr marL="0" marR="0">
                        <a:lnSpc>
                          <a:spcPct val="115000"/>
                        </a:lnSpc>
                        <a:spcAft>
                          <a:spcPts val="800"/>
                        </a:spcAft>
                        <a:buNone/>
                      </a:pPr>
                      <a:r>
                        <a:rPr lang="en-US" sz="1000" kern="100">
                          <a:effectLst/>
                        </a:rPr>
                        <a:t>Multi-Agent Management Architecture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Coordination/Interaction Viewpoint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Roles, protocols, shared memory, oversight loops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3631730364"/>
                  </a:ext>
                </a:extLst>
              </a:tr>
            </a:tbl>
          </a:graphicData>
        </a:graphic>
      </p:graphicFrame>
      <p:sp>
        <p:nvSpPr>
          <p:cNvPr id="5" name="TextBox 4">
            <a:extLst>
              <a:ext uri="{FF2B5EF4-FFF2-40B4-BE49-F238E27FC236}">
                <a16:creationId xmlns:a16="http://schemas.microsoft.com/office/drawing/2014/main" id="{DDD598DE-B3F3-83BC-D211-56BABB83B9B7}"/>
              </a:ext>
            </a:extLst>
          </p:cNvPr>
          <p:cNvSpPr txBox="1"/>
          <p:nvPr/>
        </p:nvSpPr>
        <p:spPr>
          <a:xfrm>
            <a:off x="381000" y="1132653"/>
            <a:ext cx="5223387" cy="5339923"/>
          </a:xfrm>
          <a:prstGeom prst="rect">
            <a:avLst/>
          </a:prstGeom>
          <a:noFill/>
        </p:spPr>
        <p:txBody>
          <a:bodyPr wrap="square">
            <a:spAutoFit/>
          </a:bodyPr>
          <a:lstStyle/>
          <a:p>
            <a:r>
              <a:rPr lang="en-US" sz="1100" kern="100">
                <a:effectLst/>
                <a:ea typeface="Aptos" panose="020B0004020202020204" pitchFamily="34" charset="0"/>
                <a:cs typeface="Times New Roman" panose="02020603050405020304" pitchFamily="18" charset="0"/>
              </a:rPr>
              <a:t>Instead of collapsing everything to the vague and underspecified </a:t>
            </a:r>
            <a:r>
              <a:rPr lang="en-US" sz="1100" i="1" kern="100">
                <a:effectLst/>
                <a:ea typeface="Aptos" panose="020B0004020202020204" pitchFamily="34" charset="0"/>
                <a:cs typeface="Times New Roman" panose="02020603050405020304" pitchFamily="18" charset="0"/>
              </a:rPr>
              <a:t>logical architecture</a:t>
            </a:r>
            <a:r>
              <a:rPr lang="en-US" sz="1100" kern="100">
                <a:effectLst/>
                <a:ea typeface="Aptos" panose="020B0004020202020204" pitchFamily="34" charset="0"/>
                <a:cs typeface="Times New Roman" panose="02020603050405020304" pitchFamily="18" charset="0"/>
              </a:rPr>
              <a:t>, AI system architecture is described through </a:t>
            </a:r>
            <a:r>
              <a:rPr lang="en-US" sz="1100" b="1" kern="100">
                <a:effectLst/>
                <a:ea typeface="Aptos" panose="020B0004020202020204" pitchFamily="34" charset="0"/>
                <a:cs typeface="Times New Roman" panose="02020603050405020304" pitchFamily="18" charset="0"/>
              </a:rPr>
              <a:t>domain-specific viewpoints</a:t>
            </a:r>
            <a:r>
              <a:rPr lang="en-US" sz="1100" kern="100">
                <a:effectLst/>
                <a:ea typeface="Aptos" panose="020B0004020202020204" pitchFamily="34" charset="0"/>
                <a:cs typeface="Times New Roman" panose="02020603050405020304" pitchFamily="18" charset="0"/>
              </a:rPr>
              <a:t> that each capture entities, relationships, and concerns in that domain. The </a:t>
            </a:r>
            <a:r>
              <a:rPr lang="en-US" sz="1100" b="1" kern="100">
                <a:effectLst/>
                <a:ea typeface="Aptos" panose="020B0004020202020204" pitchFamily="34" charset="0"/>
                <a:cs typeface="Times New Roman" panose="02020603050405020304" pitchFamily="18" charset="0"/>
              </a:rPr>
              <a:t>decomposition is compliant with </a:t>
            </a:r>
            <a:r>
              <a:rPr lang="en-US" sz="1100" kern="100">
                <a:effectLst/>
                <a:ea typeface="Aptos" panose="020B0004020202020204" pitchFamily="34" charset="0"/>
                <a:cs typeface="Times New Roman" panose="02020603050405020304" pitchFamily="18" charset="0"/>
              </a:rPr>
              <a:t>of </a:t>
            </a:r>
            <a:r>
              <a:rPr lang="en-US" sz="1100" b="1" kern="100">
                <a:effectLst/>
                <a:ea typeface="Aptos" panose="020B0004020202020204" pitchFamily="34" charset="0"/>
                <a:cs typeface="Times New Roman" panose="02020603050405020304" pitchFamily="18" charset="0"/>
              </a:rPr>
              <a:t>ISO/IEC/IEEE 42010 (Systems and Software Architecture Description)</a:t>
            </a:r>
            <a:r>
              <a:rPr lang="en-US" sz="1100" kern="100">
                <a:effectLst/>
                <a:ea typeface="Aptos" panose="020B0004020202020204" pitchFamily="34" charset="0"/>
                <a:cs typeface="Times New Roman" panose="02020603050405020304" pitchFamily="18" charset="0"/>
              </a:rPr>
              <a:t>: “domains” map to “viewpoints.” This standard gives us a neutral vocabulary:</a:t>
            </a:r>
          </a:p>
          <a:p>
            <a:pPr marL="171450" marR="0" lvl="0" indent="-171450">
              <a:buSzPts val="1000"/>
              <a:buFont typeface="Arial" panose="020B0604020202020204" pitchFamily="34" charset="0"/>
              <a:buChar char="•"/>
              <a:tabLst>
                <a:tab pos="457200" algn="l"/>
              </a:tabLst>
            </a:pPr>
            <a:r>
              <a:rPr lang="en-US" sz="1100" b="1" kern="100">
                <a:effectLst/>
                <a:ea typeface="Aptos" panose="020B0004020202020204" pitchFamily="34" charset="0"/>
                <a:cs typeface="Times New Roman" panose="02020603050405020304" pitchFamily="18" charset="0"/>
              </a:rPr>
              <a:t>Architecture description</a:t>
            </a:r>
            <a:r>
              <a:rPr lang="en-US" sz="1100" kern="100">
                <a:effectLst/>
                <a:ea typeface="Aptos" panose="020B0004020202020204" pitchFamily="34" charset="0"/>
                <a:cs typeface="Times New Roman" panose="02020603050405020304" pitchFamily="18" charset="0"/>
              </a:rPr>
              <a:t> = the overall blueprint</a:t>
            </a:r>
          </a:p>
          <a:p>
            <a:pPr marL="171450" marR="0" lvl="0" indent="-171450">
              <a:buSzPts val="1000"/>
              <a:buFont typeface="Arial" panose="020B0604020202020204" pitchFamily="34" charset="0"/>
              <a:buChar char="•"/>
              <a:tabLst>
                <a:tab pos="457200" algn="l"/>
              </a:tabLst>
            </a:pPr>
            <a:r>
              <a:rPr lang="en-US" sz="1100" b="1" kern="100">
                <a:effectLst/>
                <a:ea typeface="Aptos" panose="020B0004020202020204" pitchFamily="34" charset="0"/>
                <a:cs typeface="Times New Roman" panose="02020603050405020304" pitchFamily="18" charset="0"/>
              </a:rPr>
              <a:t>Viewpoints</a:t>
            </a:r>
            <a:r>
              <a:rPr lang="en-US" sz="1100" kern="100">
                <a:effectLst/>
                <a:ea typeface="Aptos" panose="020B0004020202020204" pitchFamily="34" charset="0"/>
                <a:cs typeface="Times New Roman" panose="02020603050405020304" pitchFamily="18" charset="0"/>
              </a:rPr>
              <a:t> = “lenses” you use to structure models</a:t>
            </a:r>
          </a:p>
          <a:p>
            <a:endParaRPr lang="en-US" sz="1100" kern="100">
              <a:effectLst/>
              <a:ea typeface="Aptos" panose="020B0004020202020204" pitchFamily="34" charset="0"/>
              <a:cs typeface="Times New Roman" panose="02020603050405020304" pitchFamily="18" charset="0"/>
            </a:endParaRPr>
          </a:p>
          <a:p>
            <a:pPr marL="0" marR="0">
              <a:buNone/>
            </a:pPr>
            <a:r>
              <a:rPr lang="en-US" sz="1100" b="1" kern="100">
                <a:effectLst/>
                <a:ea typeface="Aptos" panose="020B0004020202020204" pitchFamily="34" charset="0"/>
                <a:cs typeface="Times New Roman" panose="02020603050405020304" pitchFamily="18" charset="0"/>
              </a:rPr>
              <a:t>Why This Helps</a:t>
            </a:r>
            <a:endParaRPr lang="en-US" sz="1100" kern="100">
              <a:effectLst/>
              <a:ea typeface="Aptos" panose="020B0004020202020204" pitchFamily="34" charset="0"/>
              <a:cs typeface="Times New Roman" panose="02020603050405020304" pitchFamily="18" charset="0"/>
            </a:endParaRPr>
          </a:p>
          <a:p>
            <a:pPr marL="171450" marR="0" lvl="0" indent="-171450">
              <a:buSzPts val="1000"/>
              <a:buFont typeface="Arial" panose="020B0604020202020204" pitchFamily="34" charset="0"/>
              <a:buChar char="•"/>
              <a:tabLst>
                <a:tab pos="457200" algn="l"/>
              </a:tabLst>
            </a:pPr>
            <a:r>
              <a:rPr lang="en-US" sz="1100" b="1" kern="100">
                <a:effectLst/>
                <a:ea typeface="Aptos" panose="020B0004020202020204" pitchFamily="34" charset="0"/>
                <a:cs typeface="Times New Roman" panose="02020603050405020304" pitchFamily="18" charset="0"/>
              </a:rPr>
              <a:t>Preserves precision</a:t>
            </a:r>
            <a:r>
              <a:rPr lang="en-US" sz="1100" kern="100">
                <a:effectLst/>
                <a:ea typeface="Aptos" panose="020B0004020202020204" pitchFamily="34" charset="0"/>
                <a:cs typeface="Times New Roman" panose="02020603050405020304" pitchFamily="18" charset="0"/>
              </a:rPr>
              <a:t>: each domain becomes a first-class architectural viewpoint.</a:t>
            </a:r>
          </a:p>
          <a:p>
            <a:pPr marL="171450" marR="0" lvl="0" indent="-171450">
              <a:buSzPts val="1000"/>
              <a:buFont typeface="Arial" panose="020B0604020202020204" pitchFamily="34" charset="0"/>
              <a:buChar char="•"/>
              <a:tabLst>
                <a:tab pos="457200" algn="l"/>
              </a:tabLst>
            </a:pPr>
            <a:r>
              <a:rPr lang="en-US" sz="1100" b="1" kern="100">
                <a:effectLst/>
                <a:ea typeface="Aptos" panose="020B0004020202020204" pitchFamily="34" charset="0"/>
                <a:cs typeface="Times New Roman" panose="02020603050405020304" pitchFamily="18" charset="0"/>
              </a:rPr>
              <a:t>Avoids the “logical = everything abstract” trap</a:t>
            </a:r>
            <a:r>
              <a:rPr lang="en-US" sz="1100" kern="100">
                <a:effectLst/>
                <a:ea typeface="Aptos" panose="020B0004020202020204" pitchFamily="34" charset="0"/>
                <a:cs typeface="Times New Roman" panose="02020603050405020304" pitchFamily="18" charset="0"/>
              </a:rPr>
              <a:t>.</a:t>
            </a:r>
          </a:p>
          <a:p>
            <a:pPr marL="171450" marR="0" lvl="0" indent="-171450">
              <a:buSzPts val="1000"/>
              <a:buFont typeface="Arial" panose="020B0604020202020204" pitchFamily="34" charset="0"/>
              <a:buChar char="•"/>
              <a:tabLst>
                <a:tab pos="457200" algn="l"/>
              </a:tabLst>
            </a:pPr>
            <a:r>
              <a:rPr lang="en-US" sz="1100" b="1" kern="100">
                <a:effectLst/>
                <a:ea typeface="Aptos" panose="020B0004020202020204" pitchFamily="34" charset="0"/>
                <a:cs typeface="Times New Roman" panose="02020603050405020304" pitchFamily="18" charset="0"/>
              </a:rPr>
              <a:t>Aligns with enterprise architects</a:t>
            </a:r>
            <a:r>
              <a:rPr lang="en-US" sz="1100" kern="100">
                <a:effectLst/>
                <a:ea typeface="Aptos" panose="020B0004020202020204" pitchFamily="34" charset="0"/>
                <a:cs typeface="Times New Roman" panose="02020603050405020304" pitchFamily="18" charset="0"/>
              </a:rPr>
              <a:t>: when someone asks for “logical architecture</a:t>
            </a:r>
            <a:r>
              <a:rPr lang="en-US" sz="1100" kern="100">
                <a:ea typeface="Aptos" panose="020B0004020202020204" pitchFamily="34" charset="0"/>
                <a:cs typeface="Times New Roman" panose="02020603050405020304" pitchFamily="18" charset="0"/>
              </a:rPr>
              <a:t>”</a:t>
            </a:r>
            <a:r>
              <a:rPr lang="en-US" sz="1100" kern="100">
                <a:effectLst/>
                <a:ea typeface="Aptos" panose="020B0004020202020204" pitchFamily="34" charset="0"/>
                <a:cs typeface="Times New Roman" panose="02020603050405020304" pitchFamily="18" charset="0"/>
              </a:rPr>
              <a:t>, reply: “Our logical architecture is expressed through multiple viewpoints per ISO 42010: data/information, operational, cognitive, security, integration, etc. Each corresponds to one of the AI domains we model.”</a:t>
            </a:r>
          </a:p>
          <a:p>
            <a:pPr marL="0" marR="0">
              <a:buNone/>
            </a:pPr>
            <a:endParaRPr lang="en-US" sz="1100" b="1" kern="100">
              <a:effectLst/>
              <a:ea typeface="Aptos" panose="020B0004020202020204" pitchFamily="34" charset="0"/>
              <a:cs typeface="Times New Roman" panose="02020603050405020304" pitchFamily="18" charset="0"/>
            </a:endParaRPr>
          </a:p>
          <a:p>
            <a:pPr marL="0" marR="0">
              <a:buNone/>
            </a:pPr>
            <a:r>
              <a:rPr lang="en-US" sz="1100" b="1" kern="100">
                <a:effectLst/>
                <a:ea typeface="Aptos" panose="020B0004020202020204" pitchFamily="34" charset="0"/>
                <a:cs typeface="Times New Roman" panose="02020603050405020304" pitchFamily="18" charset="0"/>
              </a:rPr>
              <a:t>Example in Practice</a:t>
            </a:r>
            <a:endParaRPr lang="en-US" sz="1100" kern="100">
              <a:effectLst/>
              <a:ea typeface="Aptos" panose="020B0004020202020204" pitchFamily="34" charset="0"/>
              <a:cs typeface="Times New Roman" panose="02020603050405020304" pitchFamily="18" charset="0"/>
            </a:endParaRPr>
          </a:p>
          <a:p>
            <a:pPr marL="0" marR="0">
              <a:buNone/>
            </a:pPr>
            <a:r>
              <a:rPr lang="en-US" sz="1100" kern="100">
                <a:effectLst/>
                <a:ea typeface="Aptos" panose="020B0004020202020204" pitchFamily="34" charset="0"/>
                <a:cs typeface="Times New Roman" panose="02020603050405020304" pitchFamily="18" charset="0"/>
              </a:rPr>
              <a:t>If you’re documenting a </a:t>
            </a:r>
            <a:r>
              <a:rPr lang="en-US" sz="1100" b="1" kern="100">
                <a:effectLst/>
                <a:ea typeface="Aptos" panose="020B0004020202020204" pitchFamily="34" charset="0"/>
                <a:cs typeface="Times New Roman" panose="02020603050405020304" pitchFamily="18" charset="0"/>
              </a:rPr>
              <a:t>RAG-based AI system</a:t>
            </a:r>
            <a:r>
              <a:rPr lang="en-US" sz="1100" kern="100">
                <a:effectLst/>
                <a:ea typeface="Aptos" panose="020B0004020202020204" pitchFamily="34" charset="0"/>
                <a:cs typeface="Times New Roman" panose="02020603050405020304" pitchFamily="18" charset="0"/>
              </a:rPr>
              <a:t>:</a:t>
            </a:r>
          </a:p>
          <a:p>
            <a:pPr marL="171450" marR="0" lvl="0" indent="-171450">
              <a:buSzPts val="1000"/>
              <a:buFont typeface="Arial" panose="020B0604020202020204" pitchFamily="34" charset="0"/>
              <a:buChar char="•"/>
              <a:tabLst>
                <a:tab pos="457200" algn="l"/>
              </a:tabLst>
            </a:pPr>
            <a:r>
              <a:rPr lang="en-US" sz="1100" kern="100">
                <a:effectLst/>
                <a:ea typeface="Aptos" panose="020B0004020202020204" pitchFamily="34" charset="0"/>
                <a:cs typeface="Times New Roman" panose="02020603050405020304" pitchFamily="18" charset="0"/>
              </a:rPr>
              <a:t>Data viewpoint → vector DB, metadata flows</a:t>
            </a:r>
          </a:p>
          <a:p>
            <a:pPr marL="171450" marR="0" lvl="0" indent="-171450">
              <a:buSzPts val="1000"/>
              <a:buFont typeface="Arial" panose="020B0604020202020204" pitchFamily="34" charset="0"/>
              <a:buChar char="•"/>
              <a:tabLst>
                <a:tab pos="457200" algn="l"/>
              </a:tabLst>
            </a:pPr>
            <a:r>
              <a:rPr lang="en-US" sz="1100" kern="100">
                <a:effectLst/>
                <a:ea typeface="Aptos" panose="020B0004020202020204" pitchFamily="34" charset="0"/>
                <a:cs typeface="Times New Roman" panose="02020603050405020304" pitchFamily="18" charset="0"/>
              </a:rPr>
              <a:t>Cognitive viewpoint → retrieval + reasoning agent loop</a:t>
            </a:r>
          </a:p>
          <a:p>
            <a:pPr marL="171450" marR="0" lvl="0" indent="-171450">
              <a:buSzPts val="1000"/>
              <a:buFont typeface="Arial" panose="020B0604020202020204" pitchFamily="34" charset="0"/>
              <a:buChar char="•"/>
              <a:tabLst>
                <a:tab pos="457200" algn="l"/>
              </a:tabLst>
            </a:pPr>
            <a:r>
              <a:rPr lang="en-US" sz="1100" kern="100">
                <a:effectLst/>
                <a:ea typeface="Aptos" panose="020B0004020202020204" pitchFamily="34" charset="0"/>
                <a:cs typeface="Times New Roman" panose="02020603050405020304" pitchFamily="18" charset="0"/>
              </a:rPr>
              <a:t>Security viewpoint → prompt injection guardrails, RBAC on tool access</a:t>
            </a:r>
          </a:p>
          <a:p>
            <a:pPr marL="171450" marR="0" lvl="0" indent="-171450">
              <a:buSzPts val="1000"/>
              <a:buFont typeface="Arial" panose="020B0604020202020204" pitchFamily="34" charset="0"/>
              <a:buChar char="•"/>
              <a:tabLst>
                <a:tab pos="457200" algn="l"/>
              </a:tabLst>
            </a:pPr>
            <a:r>
              <a:rPr lang="en-US" sz="1100" kern="100">
                <a:effectLst/>
                <a:ea typeface="Aptos" panose="020B0004020202020204" pitchFamily="34" charset="0"/>
                <a:cs typeface="Times New Roman" panose="02020603050405020304" pitchFamily="18" charset="0"/>
              </a:rPr>
              <a:t>Infrastructure viewpoint → AKS cluster, Postgres with </a:t>
            </a:r>
            <a:r>
              <a:rPr lang="en-US" sz="1100" kern="100" err="1">
                <a:effectLst/>
                <a:ea typeface="Aptos" panose="020B0004020202020204" pitchFamily="34" charset="0"/>
                <a:cs typeface="Times New Roman" panose="02020603050405020304" pitchFamily="18" charset="0"/>
              </a:rPr>
              <a:t>pgvector</a:t>
            </a:r>
            <a:r>
              <a:rPr lang="en-US" sz="1100" kern="100">
                <a:effectLst/>
                <a:ea typeface="Aptos" panose="020B0004020202020204" pitchFamily="34" charset="0"/>
                <a:cs typeface="Times New Roman" panose="02020603050405020304" pitchFamily="18" charset="0"/>
              </a:rPr>
              <a:t>, GPUs</a:t>
            </a:r>
          </a:p>
          <a:p>
            <a:pPr marL="171450" marR="0" lvl="0" indent="-171450">
              <a:buSzPts val="1000"/>
              <a:buFont typeface="Arial" panose="020B0604020202020204" pitchFamily="34" charset="0"/>
              <a:buChar char="•"/>
              <a:tabLst>
                <a:tab pos="457200" algn="l"/>
              </a:tabLst>
            </a:pPr>
            <a:r>
              <a:rPr lang="en-US" sz="1100" kern="100">
                <a:effectLst/>
                <a:ea typeface="Aptos" panose="020B0004020202020204" pitchFamily="34" charset="0"/>
                <a:cs typeface="Times New Roman" panose="02020603050405020304" pitchFamily="18" charset="0"/>
              </a:rPr>
              <a:t>Multi-agent viewpoint → planner agent, retriever agent, critic agent, human-in-the-loop</a:t>
            </a:r>
          </a:p>
          <a:p>
            <a:pPr marL="0" marR="0">
              <a:buNone/>
            </a:pPr>
            <a:r>
              <a:rPr lang="en-US" sz="1100" kern="100">
                <a:effectLst/>
                <a:ea typeface="Aptos" panose="020B0004020202020204" pitchFamily="34" charset="0"/>
                <a:cs typeface="Times New Roman" panose="02020603050405020304" pitchFamily="18" charset="0"/>
              </a:rPr>
              <a:t>Each one is a </a:t>
            </a:r>
            <a:r>
              <a:rPr lang="en-US" sz="1100" i="1" kern="100">
                <a:effectLst/>
                <a:ea typeface="Aptos" panose="020B0004020202020204" pitchFamily="34" charset="0"/>
                <a:cs typeface="Times New Roman" panose="02020603050405020304" pitchFamily="18" charset="0"/>
              </a:rPr>
              <a:t>view</a:t>
            </a:r>
            <a:r>
              <a:rPr lang="en-US" sz="1100" kern="100">
                <a:effectLst/>
                <a:ea typeface="Aptos" panose="020B0004020202020204" pitchFamily="34" charset="0"/>
                <a:cs typeface="Times New Roman" panose="02020603050405020304" pitchFamily="18" charset="0"/>
              </a:rPr>
              <a:t> conforming to its </a:t>
            </a:r>
            <a:r>
              <a:rPr lang="en-US" sz="1100" i="1" kern="100">
                <a:effectLst/>
                <a:ea typeface="Aptos" panose="020B0004020202020204" pitchFamily="34" charset="0"/>
                <a:cs typeface="Times New Roman" panose="02020603050405020304" pitchFamily="18" charset="0"/>
              </a:rPr>
              <a:t>viewpoint</a:t>
            </a:r>
            <a:r>
              <a:rPr lang="en-US" sz="1100" kern="100">
                <a:effectLst/>
                <a:ea typeface="Aptos" panose="020B0004020202020204" pitchFamily="34" charset="0"/>
                <a:cs typeface="Times New Roman" panose="02020603050405020304" pitchFamily="18" charset="0"/>
              </a:rPr>
              <a:t>. Taken together, they are the </a:t>
            </a:r>
            <a:r>
              <a:rPr lang="en-US" sz="1100" b="1" kern="100">
                <a:effectLst/>
                <a:ea typeface="Aptos" panose="020B0004020202020204" pitchFamily="34" charset="0"/>
                <a:cs typeface="Times New Roman" panose="02020603050405020304" pitchFamily="18" charset="0"/>
              </a:rPr>
              <a:t>architecture description</a:t>
            </a:r>
            <a:r>
              <a:rPr lang="en-US" sz="1100" kern="100">
                <a:effectLst/>
                <a:ea typeface="Aptos" panose="020B0004020202020204" pitchFamily="34" charset="0"/>
                <a:cs typeface="Times New Roman" panose="02020603050405020304" pitchFamily="18" charset="0"/>
              </a:rPr>
              <a:t>. This makes it clear to enterprise architects that you’re not hand-waving with a single “logical architecture” — you’re delivering a </a:t>
            </a:r>
            <a:r>
              <a:rPr lang="en-US" sz="1100" b="1" kern="100">
                <a:effectLst/>
                <a:ea typeface="Aptos" panose="020B0004020202020204" pitchFamily="34" charset="0"/>
                <a:cs typeface="Times New Roman" panose="02020603050405020304" pitchFamily="18" charset="0"/>
              </a:rPr>
              <a:t>structured, standards-compliant set of viewpoints</a:t>
            </a:r>
            <a:r>
              <a:rPr lang="en-US" sz="1100" kern="100">
                <a:effectLst/>
                <a:ea typeface="Aptos" panose="020B0004020202020204" pitchFamily="34" charset="0"/>
                <a:cs typeface="Times New Roman" panose="02020603050405020304" pitchFamily="18" charset="0"/>
              </a:rPr>
              <a:t>.</a:t>
            </a:r>
          </a:p>
        </p:txBody>
      </p:sp>
    </p:spTree>
    <p:extLst>
      <p:ext uri="{BB962C8B-B14F-4D97-AF65-F5344CB8AC3E}">
        <p14:creationId xmlns:p14="http://schemas.microsoft.com/office/powerpoint/2010/main" val="177262728"/>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654A09-A405-1C21-4F6E-02134D18052A}"/>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A7F1E3A7-7616-1251-8014-443B975EC951}"/>
              </a:ext>
            </a:extLst>
          </p:cNvPr>
          <p:cNvSpPr>
            <a:spLocks noGrp="1"/>
          </p:cNvSpPr>
          <p:nvPr>
            <p:ph type="title"/>
          </p:nvPr>
        </p:nvSpPr>
        <p:spPr>
          <a:xfrm>
            <a:off x="509365" y="381000"/>
            <a:ext cx="11301634" cy="3915092"/>
          </a:xfrm>
        </p:spPr>
        <p:txBody>
          <a:bodyPr/>
          <a:lstStyle/>
          <a:p>
            <a:r>
              <a:rPr lang="en-US"/>
              <a:t>AI Market Trends</a:t>
            </a:r>
          </a:p>
        </p:txBody>
      </p:sp>
    </p:spTree>
    <p:extLst>
      <p:ext uri="{BB962C8B-B14F-4D97-AF65-F5344CB8AC3E}">
        <p14:creationId xmlns:p14="http://schemas.microsoft.com/office/powerpoint/2010/main" val="2347801604"/>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B51FF7-5423-F089-E0FD-A19D8E5D5A8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8E231A3-8FB5-0848-2597-75B46E1CEDCA}"/>
              </a:ext>
            </a:extLst>
          </p:cNvPr>
          <p:cNvSpPr>
            <a:spLocks noGrp="1"/>
          </p:cNvSpPr>
          <p:nvPr>
            <p:ph type="title"/>
          </p:nvPr>
        </p:nvSpPr>
        <p:spPr/>
        <p:txBody>
          <a:bodyPr/>
          <a:lstStyle/>
          <a:p>
            <a:r>
              <a:rPr lang="en-US"/>
              <a:t>AI Market Trends</a:t>
            </a:r>
          </a:p>
        </p:txBody>
      </p:sp>
      <p:sp>
        <p:nvSpPr>
          <p:cNvPr id="4" name="TextBox 3">
            <a:extLst>
              <a:ext uri="{FF2B5EF4-FFF2-40B4-BE49-F238E27FC236}">
                <a16:creationId xmlns:a16="http://schemas.microsoft.com/office/drawing/2014/main" id="{95DA5D54-B18A-7599-3553-25B8FA963382}"/>
              </a:ext>
            </a:extLst>
          </p:cNvPr>
          <p:cNvSpPr txBox="1"/>
          <p:nvPr/>
        </p:nvSpPr>
        <p:spPr>
          <a:xfrm>
            <a:off x="4440079" y="6132142"/>
            <a:ext cx="3156440" cy="246221"/>
          </a:xfrm>
          <a:prstGeom prst="rect">
            <a:avLst/>
          </a:prstGeom>
          <a:noFill/>
        </p:spPr>
        <p:txBody>
          <a:bodyPr wrap="square" anchor="ctr">
            <a:spAutoFit/>
          </a:bodyPr>
          <a:lstStyle/>
          <a:p>
            <a:pPr marL="0" marR="0" algn="ctr">
              <a:buNone/>
            </a:pPr>
            <a:r>
              <a:rPr lang="en-US" sz="1000" u="sng">
                <a:solidFill>
                  <a:srgbClr val="0000FF"/>
                </a:solidFill>
                <a:effectLst/>
                <a:ea typeface="Aptos" panose="020B0004020202020204" pitchFamily="34" charset="0"/>
                <a:cs typeface="Aptos" panose="020B0004020202020204" pitchFamily="34" charset="0"/>
                <a:hlinkClick r:id="rId3"/>
              </a:rPr>
              <a:t>Bond - AI Trends 2025</a:t>
            </a:r>
            <a:endParaRPr lang="en-US" sz="1000">
              <a:effectLst/>
              <a:ea typeface="Aptos" panose="020B0004020202020204" pitchFamily="34" charset="0"/>
              <a:cs typeface="Aptos" panose="020B0004020202020204" pitchFamily="34" charset="0"/>
            </a:endParaRPr>
          </a:p>
        </p:txBody>
      </p:sp>
      <p:pic>
        <p:nvPicPr>
          <p:cNvPr id="5" name="Picture 4">
            <a:extLst>
              <a:ext uri="{FF2B5EF4-FFF2-40B4-BE49-F238E27FC236}">
                <a16:creationId xmlns:a16="http://schemas.microsoft.com/office/drawing/2014/main" id="{7E8A26AB-D834-6BFC-18FA-4CA07BFF530C}"/>
              </a:ext>
            </a:extLst>
          </p:cNvPr>
          <p:cNvPicPr>
            <a:picLocks noChangeAspect="1"/>
          </p:cNvPicPr>
          <p:nvPr/>
        </p:nvPicPr>
        <p:blipFill>
          <a:blip r:embed="rId4"/>
          <a:stretch>
            <a:fillRect/>
          </a:stretch>
        </p:blipFill>
        <p:spPr>
          <a:xfrm>
            <a:off x="1268867" y="3895453"/>
            <a:ext cx="1858158" cy="709375"/>
          </a:xfrm>
          <a:prstGeom prst="roundRect">
            <a:avLst>
              <a:gd name="adj" fmla="val 4732"/>
            </a:avLst>
          </a:prstGeom>
          <a:effectLst>
            <a:outerShdw blurRad="50800" dist="38100" dir="2700000" algn="tl" rotWithShape="0">
              <a:prstClr val="black">
                <a:alpha val="40000"/>
              </a:prstClr>
            </a:outerShdw>
          </a:effectLst>
        </p:spPr>
      </p:pic>
      <p:sp>
        <p:nvSpPr>
          <p:cNvPr id="7" name="TextBox 6">
            <a:extLst>
              <a:ext uri="{FF2B5EF4-FFF2-40B4-BE49-F238E27FC236}">
                <a16:creationId xmlns:a16="http://schemas.microsoft.com/office/drawing/2014/main" id="{45E4A8BD-60FD-9129-285E-BBF5C00E32E4}"/>
              </a:ext>
            </a:extLst>
          </p:cNvPr>
          <p:cNvSpPr txBox="1"/>
          <p:nvPr/>
        </p:nvSpPr>
        <p:spPr>
          <a:xfrm>
            <a:off x="415411" y="4642679"/>
            <a:ext cx="3565071" cy="400110"/>
          </a:xfrm>
          <a:prstGeom prst="rect">
            <a:avLst/>
          </a:prstGeom>
          <a:noFill/>
        </p:spPr>
        <p:txBody>
          <a:bodyPr wrap="square" anchor="ctr">
            <a:spAutoFit/>
          </a:bodyPr>
          <a:lstStyle/>
          <a:p>
            <a:pPr marL="0" marR="0" algn="ctr">
              <a:buNone/>
            </a:pPr>
            <a:r>
              <a:rPr lang="en-US" sz="1000" u="sng">
                <a:solidFill>
                  <a:srgbClr val="0000FF"/>
                </a:solidFill>
                <a:effectLst/>
                <a:ea typeface="Aptos" panose="020B0004020202020204" pitchFamily="34" charset="0"/>
                <a:cs typeface="Aptos" panose="020B0004020202020204" pitchFamily="34" charset="0"/>
                <a:hlinkClick r:id="rId5"/>
              </a:rPr>
              <a:t>How 100 Enterprise CIOs Are Building and Buying Gen AI in 2025 | Andreessen Horowitz</a:t>
            </a:r>
            <a:endParaRPr lang="en-US" sz="1000" u="sng">
              <a:solidFill>
                <a:srgbClr val="0000FF"/>
              </a:solidFill>
              <a:effectLst/>
              <a:ea typeface="Aptos" panose="020B0004020202020204" pitchFamily="34" charset="0"/>
              <a:cs typeface="Aptos" panose="020B0004020202020204" pitchFamily="34" charset="0"/>
            </a:endParaRPr>
          </a:p>
        </p:txBody>
      </p:sp>
      <p:pic>
        <p:nvPicPr>
          <p:cNvPr id="9" name="Picture 8">
            <a:extLst>
              <a:ext uri="{FF2B5EF4-FFF2-40B4-BE49-F238E27FC236}">
                <a16:creationId xmlns:a16="http://schemas.microsoft.com/office/drawing/2014/main" id="{765AC82A-26F2-0C4D-8A2E-A8C8CFD1C7D9}"/>
              </a:ext>
            </a:extLst>
          </p:cNvPr>
          <p:cNvPicPr>
            <a:picLocks noChangeAspect="1"/>
          </p:cNvPicPr>
          <p:nvPr/>
        </p:nvPicPr>
        <p:blipFill>
          <a:blip r:embed="rId6"/>
          <a:stretch>
            <a:fillRect/>
          </a:stretch>
        </p:blipFill>
        <p:spPr>
          <a:xfrm>
            <a:off x="1268867" y="5242603"/>
            <a:ext cx="1858158" cy="795813"/>
          </a:xfrm>
          <a:prstGeom prst="roundRect">
            <a:avLst>
              <a:gd name="adj" fmla="val 8156"/>
            </a:avLst>
          </a:prstGeom>
          <a:effectLst>
            <a:outerShdw blurRad="50800" dist="38100" dir="2700000" algn="tl" rotWithShape="0">
              <a:prstClr val="black">
                <a:alpha val="40000"/>
              </a:prstClr>
            </a:outerShdw>
          </a:effectLst>
        </p:spPr>
      </p:pic>
      <p:sp>
        <p:nvSpPr>
          <p:cNvPr id="11" name="TextBox 10">
            <a:extLst>
              <a:ext uri="{FF2B5EF4-FFF2-40B4-BE49-F238E27FC236}">
                <a16:creationId xmlns:a16="http://schemas.microsoft.com/office/drawing/2014/main" id="{C79D6B2E-6B23-460A-166D-D63B3F0E63BA}"/>
              </a:ext>
            </a:extLst>
          </p:cNvPr>
          <p:cNvSpPr txBox="1"/>
          <p:nvPr/>
        </p:nvSpPr>
        <p:spPr>
          <a:xfrm>
            <a:off x="564197" y="6055198"/>
            <a:ext cx="3267498" cy="400110"/>
          </a:xfrm>
          <a:prstGeom prst="rect">
            <a:avLst/>
          </a:prstGeom>
          <a:noFill/>
        </p:spPr>
        <p:txBody>
          <a:bodyPr wrap="square" anchor="ctr">
            <a:spAutoFit/>
          </a:bodyPr>
          <a:lstStyle/>
          <a:p>
            <a:pPr marL="0" marR="0" algn="ctr">
              <a:buNone/>
            </a:pPr>
            <a:r>
              <a:rPr lang="en-US" sz="1000" u="sng">
                <a:solidFill>
                  <a:srgbClr val="0000FF"/>
                </a:solidFill>
                <a:effectLst/>
                <a:ea typeface="Aptos" panose="020B0004020202020204" pitchFamily="34" charset="0"/>
                <a:cs typeface="Aptos" panose="020B0004020202020204" pitchFamily="34" charset="0"/>
                <a:hlinkClick r:id="rId7"/>
              </a:rPr>
              <a:t>2024: The State of Generative AI in the Enterprise | Menlo Ventures</a:t>
            </a:r>
            <a:endParaRPr lang="en-US" sz="1000">
              <a:effectLst/>
              <a:ea typeface="Aptos" panose="020B0004020202020204" pitchFamily="34" charset="0"/>
              <a:cs typeface="Aptos" panose="020B0004020202020204" pitchFamily="34" charset="0"/>
            </a:endParaRPr>
          </a:p>
        </p:txBody>
      </p:sp>
      <p:pic>
        <p:nvPicPr>
          <p:cNvPr id="13" name="Picture 12">
            <a:extLst>
              <a:ext uri="{FF2B5EF4-FFF2-40B4-BE49-F238E27FC236}">
                <a16:creationId xmlns:a16="http://schemas.microsoft.com/office/drawing/2014/main" id="{40D9EE7F-2D98-AEEB-CF71-6BF20C0E3036}"/>
              </a:ext>
            </a:extLst>
          </p:cNvPr>
          <p:cNvPicPr>
            <a:picLocks noChangeAspect="1"/>
          </p:cNvPicPr>
          <p:nvPr/>
        </p:nvPicPr>
        <p:blipFill>
          <a:blip r:embed="rId8"/>
          <a:srcRect b="8345"/>
          <a:stretch/>
        </p:blipFill>
        <p:spPr>
          <a:xfrm>
            <a:off x="5089220" y="3895454"/>
            <a:ext cx="1858158" cy="709375"/>
          </a:xfrm>
          <a:prstGeom prst="roundRect">
            <a:avLst>
              <a:gd name="adj" fmla="val 7119"/>
            </a:avLst>
          </a:prstGeom>
          <a:effectLst>
            <a:outerShdw blurRad="50800" dist="38100" dir="2700000" algn="tl" rotWithShape="0">
              <a:prstClr val="black">
                <a:alpha val="40000"/>
              </a:prstClr>
            </a:outerShdw>
          </a:effectLst>
        </p:spPr>
      </p:pic>
      <p:sp>
        <p:nvSpPr>
          <p:cNvPr id="15" name="TextBox 14">
            <a:extLst>
              <a:ext uri="{FF2B5EF4-FFF2-40B4-BE49-F238E27FC236}">
                <a16:creationId xmlns:a16="http://schemas.microsoft.com/office/drawing/2014/main" id="{0B790818-6001-8A36-67E3-C13A128A3C98}"/>
              </a:ext>
            </a:extLst>
          </p:cNvPr>
          <p:cNvSpPr txBox="1"/>
          <p:nvPr/>
        </p:nvSpPr>
        <p:spPr>
          <a:xfrm>
            <a:off x="4372380" y="4627290"/>
            <a:ext cx="3291839" cy="400110"/>
          </a:xfrm>
          <a:prstGeom prst="rect">
            <a:avLst/>
          </a:prstGeom>
          <a:noFill/>
        </p:spPr>
        <p:txBody>
          <a:bodyPr wrap="square" anchor="ctr">
            <a:spAutoFit/>
          </a:bodyPr>
          <a:lstStyle/>
          <a:p>
            <a:pPr marL="0" marR="0" algn="ctr"/>
            <a:r>
              <a:rPr lang="en-US" sz="1000">
                <a:hlinkClick r:id="rId9"/>
              </a:rPr>
              <a:t>State of Foundation Models - 2025 (Innovation Endeavors)</a:t>
            </a:r>
            <a:endParaRPr lang="en-US" sz="1000">
              <a:effectLst/>
              <a:ea typeface="Aptos" panose="020B0004020202020204" pitchFamily="34" charset="0"/>
              <a:cs typeface="Aptos" panose="020B0004020202020204" pitchFamily="34" charset="0"/>
            </a:endParaRPr>
          </a:p>
        </p:txBody>
      </p:sp>
      <p:sp>
        <p:nvSpPr>
          <p:cNvPr id="19" name="TextBox 18">
            <a:extLst>
              <a:ext uri="{FF2B5EF4-FFF2-40B4-BE49-F238E27FC236}">
                <a16:creationId xmlns:a16="http://schemas.microsoft.com/office/drawing/2014/main" id="{3560A77C-E996-ACF2-8754-D25CAD8CEFB2}"/>
              </a:ext>
            </a:extLst>
          </p:cNvPr>
          <p:cNvSpPr txBox="1"/>
          <p:nvPr/>
        </p:nvSpPr>
        <p:spPr>
          <a:xfrm>
            <a:off x="8453588" y="4619596"/>
            <a:ext cx="2720528" cy="246221"/>
          </a:xfrm>
          <a:prstGeom prst="rect">
            <a:avLst/>
          </a:prstGeom>
          <a:noFill/>
        </p:spPr>
        <p:txBody>
          <a:bodyPr wrap="square" anchor="ctr">
            <a:spAutoFit/>
          </a:bodyPr>
          <a:lstStyle/>
          <a:p>
            <a:pPr marL="0" marR="0" algn="ctr"/>
            <a:r>
              <a:rPr lang="en-US" sz="1000" u="sng">
                <a:solidFill>
                  <a:srgbClr val="0000FF"/>
                </a:solidFill>
                <a:effectLst/>
                <a:ea typeface="Aptos" panose="020B0004020202020204" pitchFamily="34" charset="0"/>
                <a:cs typeface="Segoe UI Emoji" panose="020B0502040204020203" pitchFamily="34" charset="0"/>
                <a:hlinkClick r:id="rId10"/>
              </a:rPr>
              <a:t>🪩</a:t>
            </a:r>
            <a:r>
              <a:rPr lang="en-US" sz="1000" u="sng">
                <a:solidFill>
                  <a:srgbClr val="0000FF"/>
                </a:solidFill>
                <a:effectLst/>
                <a:ea typeface="Aptos" panose="020B0004020202020204" pitchFamily="34" charset="0"/>
                <a:cs typeface="Aptos" panose="020B0004020202020204" pitchFamily="34" charset="0"/>
                <a:hlinkClick r:id="rId10"/>
              </a:rPr>
              <a:t> The State of AI Report 202</a:t>
            </a:r>
            <a:r>
              <a:rPr lang="en-US" sz="1000" u="sng">
                <a:solidFill>
                  <a:srgbClr val="0000FF"/>
                </a:solidFill>
                <a:ea typeface="Aptos" panose="020B0004020202020204" pitchFamily="34" charset="0"/>
                <a:cs typeface="Aptos" panose="020B0004020202020204" pitchFamily="34" charset="0"/>
                <a:hlinkClick r:id="rId10"/>
              </a:rPr>
              <a:t>5</a:t>
            </a:r>
            <a:r>
              <a:rPr lang="en-US" sz="1000" u="sng">
                <a:solidFill>
                  <a:srgbClr val="0000FF"/>
                </a:solidFill>
                <a:effectLst/>
                <a:ea typeface="Aptos" panose="020B0004020202020204" pitchFamily="34" charset="0"/>
                <a:cs typeface="Aptos" panose="020B0004020202020204" pitchFamily="34" charset="0"/>
                <a:hlinkClick r:id="rId10"/>
              </a:rPr>
              <a:t> </a:t>
            </a:r>
            <a:r>
              <a:rPr lang="en-US" sz="1000" u="sng">
                <a:solidFill>
                  <a:srgbClr val="0000FF"/>
                </a:solidFill>
                <a:effectLst/>
                <a:ea typeface="Aptos" panose="020B0004020202020204" pitchFamily="34" charset="0"/>
                <a:cs typeface="Segoe UI Emoji" panose="020B0502040204020203" pitchFamily="34" charset="0"/>
                <a:hlinkClick r:id="rId10"/>
              </a:rPr>
              <a:t>🪩</a:t>
            </a:r>
            <a:endParaRPr lang="en-US" sz="1000" u="sng">
              <a:solidFill>
                <a:srgbClr val="0000FF"/>
              </a:solidFill>
              <a:effectLst/>
              <a:ea typeface="Aptos" panose="020B0004020202020204" pitchFamily="34" charset="0"/>
              <a:cs typeface="Segoe UI Emoji" panose="020B0502040204020203" pitchFamily="34" charset="0"/>
            </a:endParaRPr>
          </a:p>
        </p:txBody>
      </p:sp>
      <p:pic>
        <p:nvPicPr>
          <p:cNvPr id="21" name="Picture 20">
            <a:extLst>
              <a:ext uri="{FF2B5EF4-FFF2-40B4-BE49-F238E27FC236}">
                <a16:creationId xmlns:a16="http://schemas.microsoft.com/office/drawing/2014/main" id="{B8290257-2FFC-6857-F42D-0EE312351DB0}"/>
              </a:ext>
            </a:extLst>
          </p:cNvPr>
          <p:cNvPicPr>
            <a:picLocks noChangeAspect="1"/>
          </p:cNvPicPr>
          <p:nvPr/>
        </p:nvPicPr>
        <p:blipFill>
          <a:blip r:embed="rId11"/>
          <a:stretch>
            <a:fillRect/>
          </a:stretch>
        </p:blipFill>
        <p:spPr>
          <a:xfrm>
            <a:off x="5089220" y="5252066"/>
            <a:ext cx="1858158" cy="820342"/>
          </a:xfrm>
          <a:prstGeom prst="roundRect">
            <a:avLst>
              <a:gd name="adj" fmla="val 6862"/>
            </a:avLst>
          </a:prstGeom>
          <a:effectLst>
            <a:outerShdw blurRad="50800" dist="38100" dir="2700000" algn="tl" rotWithShape="0">
              <a:prstClr val="black">
                <a:alpha val="40000"/>
              </a:prstClr>
            </a:outerShdw>
          </a:effectLst>
        </p:spPr>
      </p:pic>
      <p:sp>
        <p:nvSpPr>
          <p:cNvPr id="6" name="TextBox 5">
            <a:extLst>
              <a:ext uri="{FF2B5EF4-FFF2-40B4-BE49-F238E27FC236}">
                <a16:creationId xmlns:a16="http://schemas.microsoft.com/office/drawing/2014/main" id="{CB9F20ED-9CD1-1AC2-1545-CA0C13B43D68}"/>
              </a:ext>
            </a:extLst>
          </p:cNvPr>
          <p:cNvSpPr txBox="1"/>
          <p:nvPr/>
        </p:nvSpPr>
        <p:spPr>
          <a:xfrm>
            <a:off x="8391709" y="6055198"/>
            <a:ext cx="2844286" cy="400110"/>
          </a:xfrm>
          <a:prstGeom prst="rect">
            <a:avLst/>
          </a:prstGeom>
          <a:noFill/>
        </p:spPr>
        <p:txBody>
          <a:bodyPr wrap="square" anchor="ctr">
            <a:spAutoFit/>
          </a:bodyPr>
          <a:lstStyle/>
          <a:p>
            <a:pPr algn="ctr"/>
            <a:r>
              <a:rPr lang="en-US" sz="1000">
                <a:hlinkClick r:id="rId12"/>
              </a:rPr>
              <a:t>Artificial Analysis AI Adoption Survey Report for H1 2025</a:t>
            </a:r>
            <a:endParaRPr lang="en-US" sz="1000"/>
          </a:p>
        </p:txBody>
      </p:sp>
      <p:pic>
        <p:nvPicPr>
          <p:cNvPr id="2050" name="Picture 2" descr="Image">
            <a:extLst>
              <a:ext uri="{FF2B5EF4-FFF2-40B4-BE49-F238E27FC236}">
                <a16:creationId xmlns:a16="http://schemas.microsoft.com/office/drawing/2014/main" id="{67B97C00-6C4C-7961-4CA9-C56AEEB4DAF3}"/>
              </a:ext>
            </a:extLst>
          </p:cNvPr>
          <p:cNvPicPr>
            <a:picLocks noChangeAspect="1" noChangeArrowheads="1"/>
          </p:cNvPicPr>
          <p:nvPr/>
        </p:nvPicPr>
        <p:blipFill rotWithShape="1">
          <a:blip r:embed="rId13">
            <a:extLst>
              <a:ext uri="{28A0092B-C50C-407E-A947-70E740481C1C}">
                <a14:useLocalDpi xmlns:a14="http://schemas.microsoft.com/office/drawing/2010/main" val="0"/>
              </a:ext>
            </a:extLst>
          </a:blip>
          <a:srcRect t="14217" b="6302"/>
          <a:stretch>
            <a:fillRect/>
          </a:stretch>
        </p:blipFill>
        <p:spPr bwMode="auto">
          <a:xfrm>
            <a:off x="9003997" y="5237110"/>
            <a:ext cx="1619711" cy="789751"/>
          </a:xfrm>
          <a:prstGeom prst="roundRect">
            <a:avLst>
              <a:gd name="adj" fmla="val 5946"/>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
        <p:nvSpPr>
          <p:cNvPr id="8" name="TextBox 7">
            <a:extLst>
              <a:ext uri="{FF2B5EF4-FFF2-40B4-BE49-F238E27FC236}">
                <a16:creationId xmlns:a16="http://schemas.microsoft.com/office/drawing/2014/main" id="{60FBEDAE-CF6F-4794-72B8-C0DA0D1C6D03}"/>
              </a:ext>
            </a:extLst>
          </p:cNvPr>
          <p:cNvSpPr txBox="1"/>
          <p:nvPr/>
        </p:nvSpPr>
        <p:spPr>
          <a:xfrm>
            <a:off x="4221471" y="3321921"/>
            <a:ext cx="3593657" cy="400110"/>
          </a:xfrm>
          <a:prstGeom prst="rect">
            <a:avLst/>
          </a:prstGeom>
          <a:noFill/>
        </p:spPr>
        <p:txBody>
          <a:bodyPr wrap="square">
            <a:spAutoFit/>
          </a:bodyPr>
          <a:lstStyle/>
          <a:p>
            <a:pPr marL="0" marR="0" algn="ctr"/>
            <a:r>
              <a:rPr lang="en-US" sz="1000" u="sng" kern="100">
                <a:solidFill>
                  <a:srgbClr val="467886"/>
                </a:solidFill>
                <a:effectLst/>
                <a:ea typeface="Aptos" panose="020B0004020202020204" pitchFamily="34" charset="0"/>
                <a:cs typeface="Times New Roman" panose="02020603050405020304" pitchFamily="18" charset="0"/>
                <a:hlinkClick r:id="rId14"/>
              </a:rPr>
              <a:t>2025 Mid-Year LLM Market Update: Foundation Model Landscape + Economics | Menlo Ventures</a:t>
            </a:r>
            <a:endParaRPr lang="en-US" sz="1000" kern="100">
              <a:effectLst/>
              <a:ea typeface="Aptos" panose="020B0004020202020204" pitchFamily="34" charset="0"/>
              <a:cs typeface="Times New Roman" panose="02020603050405020304" pitchFamily="18" charset="0"/>
            </a:endParaRPr>
          </a:p>
        </p:txBody>
      </p:sp>
      <p:pic>
        <p:nvPicPr>
          <p:cNvPr id="10" name="Picture 9">
            <a:extLst>
              <a:ext uri="{FF2B5EF4-FFF2-40B4-BE49-F238E27FC236}">
                <a16:creationId xmlns:a16="http://schemas.microsoft.com/office/drawing/2014/main" id="{229EC3DE-3264-C159-5D4E-8C1F5E2F559A}"/>
              </a:ext>
            </a:extLst>
          </p:cNvPr>
          <p:cNvPicPr>
            <a:picLocks noChangeAspect="1"/>
          </p:cNvPicPr>
          <p:nvPr/>
        </p:nvPicPr>
        <p:blipFill>
          <a:blip r:embed="rId15"/>
          <a:srcRect t="31516" b="8350"/>
          <a:stretch>
            <a:fillRect/>
          </a:stretch>
        </p:blipFill>
        <p:spPr>
          <a:xfrm>
            <a:off x="8869507" y="2561899"/>
            <a:ext cx="1888691" cy="709375"/>
          </a:xfrm>
          <a:prstGeom prst="roundRect">
            <a:avLst>
              <a:gd name="adj" fmla="val 5328"/>
            </a:avLst>
          </a:prstGeom>
          <a:effectLst>
            <a:outerShdw blurRad="50800" dist="38100" dir="2700000" algn="tl" rotWithShape="0">
              <a:prstClr val="black">
                <a:alpha val="40000"/>
              </a:prstClr>
            </a:outerShdw>
          </a:effectLst>
        </p:spPr>
      </p:pic>
      <p:sp>
        <p:nvSpPr>
          <p:cNvPr id="16" name="TextBox 15">
            <a:extLst>
              <a:ext uri="{FF2B5EF4-FFF2-40B4-BE49-F238E27FC236}">
                <a16:creationId xmlns:a16="http://schemas.microsoft.com/office/drawing/2014/main" id="{7793FBBA-30D5-5241-06BB-D7BC6B8F69BE}"/>
              </a:ext>
            </a:extLst>
          </p:cNvPr>
          <p:cNvSpPr txBox="1"/>
          <p:nvPr/>
        </p:nvSpPr>
        <p:spPr>
          <a:xfrm>
            <a:off x="8449626" y="3321921"/>
            <a:ext cx="2728452" cy="246221"/>
          </a:xfrm>
          <a:prstGeom prst="rect">
            <a:avLst/>
          </a:prstGeom>
          <a:noFill/>
        </p:spPr>
        <p:txBody>
          <a:bodyPr wrap="square">
            <a:spAutoFit/>
          </a:bodyPr>
          <a:lstStyle/>
          <a:p>
            <a:pPr algn="ctr"/>
            <a:r>
              <a:rPr lang="en-US" sz="1000">
                <a:hlinkClick r:id="rId16"/>
              </a:rPr>
              <a:t>MIT The State of AI in Business 2025</a:t>
            </a:r>
            <a:endParaRPr lang="en-US" sz="1000"/>
          </a:p>
        </p:txBody>
      </p:sp>
      <p:pic>
        <p:nvPicPr>
          <p:cNvPr id="20" name="Picture 19">
            <a:extLst>
              <a:ext uri="{FF2B5EF4-FFF2-40B4-BE49-F238E27FC236}">
                <a16:creationId xmlns:a16="http://schemas.microsoft.com/office/drawing/2014/main" id="{4FE3D8CE-C693-6236-EFF6-C24D371755FF}"/>
              </a:ext>
            </a:extLst>
          </p:cNvPr>
          <p:cNvPicPr>
            <a:picLocks noChangeAspect="1"/>
          </p:cNvPicPr>
          <p:nvPr/>
        </p:nvPicPr>
        <p:blipFill>
          <a:blip r:embed="rId17"/>
          <a:stretch>
            <a:fillRect/>
          </a:stretch>
        </p:blipFill>
        <p:spPr>
          <a:xfrm>
            <a:off x="5097717" y="2568440"/>
            <a:ext cx="1841165" cy="737559"/>
          </a:xfrm>
          <a:prstGeom prst="roundRect">
            <a:avLst>
              <a:gd name="adj" fmla="val 6336"/>
            </a:avLst>
          </a:prstGeom>
          <a:effectLst>
            <a:outerShdw blurRad="50800" dist="38100" dir="2700000" algn="tl" rotWithShape="0">
              <a:prstClr val="black">
                <a:alpha val="40000"/>
              </a:prstClr>
            </a:outerShdw>
          </a:effectLst>
        </p:spPr>
      </p:pic>
      <p:sp>
        <p:nvSpPr>
          <p:cNvPr id="12" name="TextBox 11">
            <a:extLst>
              <a:ext uri="{FF2B5EF4-FFF2-40B4-BE49-F238E27FC236}">
                <a16:creationId xmlns:a16="http://schemas.microsoft.com/office/drawing/2014/main" id="{EFE54FDD-97F4-62D3-6637-AA219FF791EE}"/>
              </a:ext>
            </a:extLst>
          </p:cNvPr>
          <p:cNvSpPr txBox="1"/>
          <p:nvPr/>
        </p:nvSpPr>
        <p:spPr>
          <a:xfrm>
            <a:off x="776032" y="3336687"/>
            <a:ext cx="2843829" cy="400110"/>
          </a:xfrm>
          <a:prstGeom prst="rect">
            <a:avLst/>
          </a:prstGeom>
          <a:noFill/>
        </p:spPr>
        <p:txBody>
          <a:bodyPr wrap="square">
            <a:spAutoFit/>
          </a:bodyPr>
          <a:lstStyle/>
          <a:p>
            <a:r>
              <a:rPr lang="en-US" sz="1000">
                <a:hlinkClick r:id="rId18"/>
              </a:rPr>
              <a:t>AI Agent Bible: The ultimate guide to agent disruption - CB Insights Research</a:t>
            </a:r>
            <a:endParaRPr lang="en-US" sz="1000"/>
          </a:p>
        </p:txBody>
      </p:sp>
      <p:pic>
        <p:nvPicPr>
          <p:cNvPr id="18" name="Picture 17">
            <a:extLst>
              <a:ext uri="{FF2B5EF4-FFF2-40B4-BE49-F238E27FC236}">
                <a16:creationId xmlns:a16="http://schemas.microsoft.com/office/drawing/2014/main" id="{7AED15C2-F13C-2C38-1D59-64AE4EB873F0}"/>
              </a:ext>
            </a:extLst>
          </p:cNvPr>
          <p:cNvPicPr>
            <a:picLocks noChangeAspect="1"/>
          </p:cNvPicPr>
          <p:nvPr/>
        </p:nvPicPr>
        <p:blipFill>
          <a:blip r:embed="rId19"/>
          <a:stretch>
            <a:fillRect/>
          </a:stretch>
        </p:blipFill>
        <p:spPr>
          <a:xfrm>
            <a:off x="1484801" y="2568440"/>
            <a:ext cx="1426290" cy="737559"/>
          </a:xfrm>
          <a:prstGeom prst="roundRect">
            <a:avLst>
              <a:gd name="adj" fmla="val 5611"/>
            </a:avLst>
          </a:prstGeom>
          <a:effectLst>
            <a:outerShdw blurRad="50800" dist="38100" dir="2700000" algn="tl" rotWithShape="0">
              <a:prstClr val="black">
                <a:alpha val="40000"/>
              </a:prstClr>
            </a:outerShdw>
          </a:effectLst>
        </p:spPr>
      </p:pic>
      <p:pic>
        <p:nvPicPr>
          <p:cNvPr id="14" name="Picture 13">
            <a:extLst>
              <a:ext uri="{FF2B5EF4-FFF2-40B4-BE49-F238E27FC236}">
                <a16:creationId xmlns:a16="http://schemas.microsoft.com/office/drawing/2014/main" id="{7C0FE1A1-1349-60BB-D7A9-83441AE364AE}"/>
              </a:ext>
            </a:extLst>
          </p:cNvPr>
          <p:cNvPicPr>
            <a:picLocks noChangeAspect="1"/>
          </p:cNvPicPr>
          <p:nvPr/>
        </p:nvPicPr>
        <p:blipFill>
          <a:blip r:embed="rId20"/>
          <a:stretch>
            <a:fillRect/>
          </a:stretch>
        </p:blipFill>
        <p:spPr>
          <a:xfrm>
            <a:off x="9015432" y="3886635"/>
            <a:ext cx="1596841" cy="716532"/>
          </a:xfrm>
          <a:prstGeom prst="roundRect">
            <a:avLst>
              <a:gd name="adj" fmla="val 4260"/>
            </a:avLst>
          </a:prstGeom>
        </p:spPr>
      </p:pic>
      <p:sp>
        <p:nvSpPr>
          <p:cNvPr id="17" name="TextBox 16">
            <a:extLst>
              <a:ext uri="{FF2B5EF4-FFF2-40B4-BE49-F238E27FC236}">
                <a16:creationId xmlns:a16="http://schemas.microsoft.com/office/drawing/2014/main" id="{B1900140-9F03-3693-914A-045807A82D46}"/>
              </a:ext>
            </a:extLst>
          </p:cNvPr>
          <p:cNvSpPr txBox="1"/>
          <p:nvPr/>
        </p:nvSpPr>
        <p:spPr>
          <a:xfrm>
            <a:off x="4375483" y="2084363"/>
            <a:ext cx="3441033" cy="246221"/>
          </a:xfrm>
          <a:prstGeom prst="rect">
            <a:avLst/>
          </a:prstGeom>
          <a:noFill/>
        </p:spPr>
        <p:txBody>
          <a:bodyPr wrap="square">
            <a:spAutoFit/>
          </a:bodyPr>
          <a:lstStyle/>
          <a:p>
            <a:pPr algn="ctr"/>
            <a:r>
              <a:rPr lang="en-US" sz="1000">
                <a:hlinkClick r:id="rId21"/>
              </a:rPr>
              <a:t>SITUATIONAL AWARENESS: The Decade Ahead</a:t>
            </a:r>
            <a:endParaRPr lang="en-US" sz="1000"/>
          </a:p>
        </p:txBody>
      </p:sp>
      <p:pic>
        <p:nvPicPr>
          <p:cNvPr id="23" name="Picture 22">
            <a:extLst>
              <a:ext uri="{FF2B5EF4-FFF2-40B4-BE49-F238E27FC236}">
                <a16:creationId xmlns:a16="http://schemas.microsoft.com/office/drawing/2014/main" id="{79FB7C88-C723-165B-34A6-5E600880533B}"/>
              </a:ext>
            </a:extLst>
          </p:cNvPr>
          <p:cNvPicPr>
            <a:picLocks noChangeAspect="1"/>
          </p:cNvPicPr>
          <p:nvPr/>
        </p:nvPicPr>
        <p:blipFill>
          <a:blip r:embed="rId22"/>
          <a:stretch>
            <a:fillRect/>
          </a:stretch>
        </p:blipFill>
        <p:spPr>
          <a:xfrm>
            <a:off x="3668027" y="872718"/>
            <a:ext cx="4700544" cy="1175135"/>
          </a:xfrm>
          <a:prstGeom prst="roundRect">
            <a:avLst>
              <a:gd name="adj" fmla="val 5139"/>
            </a:avLst>
          </a:prstGeom>
          <a:ln>
            <a:solidFill>
              <a:schemeClr val="bg1">
                <a:lumMod val="95000"/>
              </a:schemeClr>
            </a:solidFill>
          </a:ln>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1484445495"/>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5D894F-CA7D-115F-DDA9-50464B73F826}"/>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57A97BB6-7D55-7829-6A70-E6F019C0D369}"/>
              </a:ext>
            </a:extLst>
          </p:cNvPr>
          <p:cNvSpPr>
            <a:spLocks noGrp="1"/>
          </p:cNvSpPr>
          <p:nvPr>
            <p:ph type="title"/>
          </p:nvPr>
        </p:nvSpPr>
        <p:spPr>
          <a:xfrm>
            <a:off x="509365" y="381000"/>
            <a:ext cx="11301634" cy="3915092"/>
          </a:xfrm>
        </p:spPr>
        <p:txBody>
          <a:bodyPr/>
          <a:lstStyle/>
          <a:p>
            <a:r>
              <a:rPr lang="en-US"/>
              <a:t>Scaling AI</a:t>
            </a:r>
          </a:p>
        </p:txBody>
      </p:sp>
    </p:spTree>
    <p:extLst>
      <p:ext uri="{BB962C8B-B14F-4D97-AF65-F5344CB8AC3E}">
        <p14:creationId xmlns:p14="http://schemas.microsoft.com/office/powerpoint/2010/main" val="1600957973"/>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55BC3E-610A-B2E6-7B12-6AE79D101FC5}"/>
              </a:ext>
            </a:extLst>
          </p:cNvPr>
          <p:cNvSpPr>
            <a:spLocks noGrp="1"/>
          </p:cNvSpPr>
          <p:nvPr>
            <p:ph type="title"/>
          </p:nvPr>
        </p:nvSpPr>
        <p:spPr>
          <a:xfrm>
            <a:off x="381000" y="317720"/>
            <a:ext cx="11430000" cy="365760"/>
          </a:xfrm>
        </p:spPr>
        <p:txBody>
          <a:bodyPr/>
          <a:lstStyle/>
          <a:p>
            <a:r>
              <a:rPr lang="en-US"/>
              <a:t>Pillars of Scaling AI</a:t>
            </a:r>
          </a:p>
        </p:txBody>
      </p:sp>
      <p:sp>
        <p:nvSpPr>
          <p:cNvPr id="57" name="Text Placeholder 56">
            <a:extLst>
              <a:ext uri="{FF2B5EF4-FFF2-40B4-BE49-F238E27FC236}">
                <a16:creationId xmlns:a16="http://schemas.microsoft.com/office/drawing/2014/main" id="{17635571-4748-C52A-7A78-FFE86A2A3F7E}"/>
              </a:ext>
            </a:extLst>
          </p:cNvPr>
          <p:cNvSpPr>
            <a:spLocks noGrp="1"/>
          </p:cNvSpPr>
          <p:nvPr>
            <p:ph type="body" sz="quarter" idx="11"/>
          </p:nvPr>
        </p:nvSpPr>
        <p:spPr>
          <a:xfrm>
            <a:off x="381000" y="708163"/>
            <a:ext cx="11430000" cy="580845"/>
          </a:xfrm>
        </p:spPr>
        <p:txBody>
          <a:bodyPr/>
          <a:lstStyle/>
          <a:p>
            <a:r>
              <a:rPr lang="en-US"/>
              <a:t>Scaling AI starts with a use case inventory prioritized by weighing expected value against cost to build and run. AI systems need to be built on a robust architecture foundation and be governed and operated by resources skilled in AI technology.</a:t>
            </a:r>
          </a:p>
        </p:txBody>
      </p:sp>
      <p:sp>
        <p:nvSpPr>
          <p:cNvPr id="3" name="Rectangle: Rounded Corners 2">
            <a:extLst>
              <a:ext uri="{FF2B5EF4-FFF2-40B4-BE49-F238E27FC236}">
                <a16:creationId xmlns:a16="http://schemas.microsoft.com/office/drawing/2014/main" id="{0B410987-C4FB-A7FC-6646-83614553251D}"/>
              </a:ext>
            </a:extLst>
          </p:cNvPr>
          <p:cNvSpPr/>
          <p:nvPr/>
        </p:nvSpPr>
        <p:spPr>
          <a:xfrm>
            <a:off x="452515" y="1660277"/>
            <a:ext cx="1828800" cy="4374526"/>
          </a:xfrm>
          <a:prstGeom prst="roundRect">
            <a:avLst>
              <a:gd name="adj" fmla="val 4579"/>
            </a:avLst>
          </a:prstGeom>
          <a:solidFill>
            <a:srgbClr val="CAEDFB"/>
          </a:solidFill>
          <a:ln>
            <a:no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Graphik"/>
                <a:ea typeface="+mn-ea"/>
                <a:cs typeface="+mn-cs"/>
              </a:rPr>
              <a:t>Strategy</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Graphik"/>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rgbClr val="000000"/>
                </a:solidFill>
                <a:latin typeface="Graphik"/>
              </a:rPr>
              <a:t>Prioritizes use cases to maximize business value</a:t>
            </a:r>
            <a:endParaRPr kumimoji="0" lang="en-US" sz="1200" i="0" u="none" strike="noStrike" kern="1200" cap="none" spc="0" normalizeH="0" baseline="0" noProof="0">
              <a:ln>
                <a:noFill/>
              </a:ln>
              <a:solidFill>
                <a:srgbClr val="000000"/>
              </a:solidFill>
              <a:effectLst/>
              <a:uLnTx/>
              <a:uFillTx/>
              <a:latin typeface="Graphik"/>
              <a:ea typeface="+mn-ea"/>
              <a:cs typeface="+mn-cs"/>
            </a:endParaRPr>
          </a:p>
        </p:txBody>
      </p:sp>
      <p:sp>
        <p:nvSpPr>
          <p:cNvPr id="4" name="Rectangle: Rounded Corners 3">
            <a:extLst>
              <a:ext uri="{FF2B5EF4-FFF2-40B4-BE49-F238E27FC236}">
                <a16:creationId xmlns:a16="http://schemas.microsoft.com/office/drawing/2014/main" id="{9605BD32-EAE8-793C-2032-DFD2A8BE8744}"/>
              </a:ext>
            </a:extLst>
          </p:cNvPr>
          <p:cNvSpPr/>
          <p:nvPr/>
        </p:nvSpPr>
        <p:spPr>
          <a:xfrm>
            <a:off x="2341418" y="1656319"/>
            <a:ext cx="1828800" cy="4374526"/>
          </a:xfrm>
          <a:prstGeom prst="roundRect">
            <a:avLst>
              <a:gd name="adj" fmla="val 4579"/>
            </a:avLst>
          </a:prstGeom>
          <a:solidFill>
            <a:srgbClr val="FAE2D6"/>
          </a:solidFill>
          <a:ln>
            <a:no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Graphik"/>
                <a:ea typeface="+mn-ea"/>
                <a:cs typeface="+mn-cs"/>
              </a:rPr>
              <a:t>Governance</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Graphik"/>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rgbClr val="000000"/>
                </a:solidFill>
                <a:latin typeface="Graphik"/>
              </a:rPr>
              <a:t>Ensures responsible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rgbClr val="000000"/>
                </a:solidFill>
                <a:latin typeface="Graphik"/>
              </a:rPr>
              <a:t>and safe use of AI technologies</a:t>
            </a:r>
            <a:endParaRPr kumimoji="0" lang="en-US" sz="1200" i="0" u="none" strike="noStrike" kern="1200" cap="none" spc="0" normalizeH="0" baseline="0" noProof="0">
              <a:ln>
                <a:noFill/>
              </a:ln>
              <a:solidFill>
                <a:srgbClr val="000000"/>
              </a:solidFill>
              <a:effectLst/>
              <a:uLnTx/>
              <a:uFillTx/>
              <a:latin typeface="Graphik"/>
              <a:ea typeface="+mn-ea"/>
              <a:cs typeface="+mn-cs"/>
            </a:endParaRPr>
          </a:p>
        </p:txBody>
      </p:sp>
      <p:sp>
        <p:nvSpPr>
          <p:cNvPr id="5" name="Rectangle: Rounded Corners 4">
            <a:extLst>
              <a:ext uri="{FF2B5EF4-FFF2-40B4-BE49-F238E27FC236}">
                <a16:creationId xmlns:a16="http://schemas.microsoft.com/office/drawing/2014/main" id="{0D880F57-FDC8-760E-D963-A1F7CC3B6ABB}"/>
              </a:ext>
            </a:extLst>
          </p:cNvPr>
          <p:cNvSpPr/>
          <p:nvPr/>
        </p:nvSpPr>
        <p:spPr>
          <a:xfrm>
            <a:off x="4247609" y="1656319"/>
            <a:ext cx="1828800" cy="4374526"/>
          </a:xfrm>
          <a:prstGeom prst="roundRect">
            <a:avLst>
              <a:gd name="adj" fmla="val 4579"/>
            </a:avLst>
          </a:prstGeom>
          <a:solidFill>
            <a:srgbClr val="D9F2D0"/>
          </a:solidFill>
          <a:ln>
            <a:no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Graphik"/>
                <a:ea typeface="+mn-ea"/>
                <a:cs typeface="+mn-cs"/>
              </a:rPr>
              <a:t>Organization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Graphik"/>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solidFill>
                  <a:srgbClr val="000000"/>
                </a:solidFill>
                <a:latin typeface="Graphik"/>
              </a:rPr>
              <a:t>Structures the organization to deliver AI-powered systems</a:t>
            </a:r>
            <a:endParaRPr kumimoji="0" lang="en-US" sz="1200" i="0" u="none" strike="noStrike" kern="1200" cap="none" spc="0" normalizeH="0" baseline="0" noProof="0">
              <a:ln>
                <a:noFill/>
              </a:ln>
              <a:solidFill>
                <a:srgbClr val="000000"/>
              </a:solidFill>
              <a:effectLst/>
              <a:uLnTx/>
              <a:uFillTx/>
              <a:latin typeface="Graphik"/>
              <a:ea typeface="+mn-ea"/>
              <a:cs typeface="+mn-cs"/>
            </a:endParaRPr>
          </a:p>
        </p:txBody>
      </p:sp>
      <p:sp>
        <p:nvSpPr>
          <p:cNvPr id="6" name="Rectangle: Rounded Corners 5">
            <a:extLst>
              <a:ext uri="{FF2B5EF4-FFF2-40B4-BE49-F238E27FC236}">
                <a16:creationId xmlns:a16="http://schemas.microsoft.com/office/drawing/2014/main" id="{97F42AD0-F89B-271C-3815-0B28C25A9EBB}"/>
              </a:ext>
            </a:extLst>
          </p:cNvPr>
          <p:cNvSpPr/>
          <p:nvPr/>
        </p:nvSpPr>
        <p:spPr>
          <a:xfrm>
            <a:off x="6149634" y="1656319"/>
            <a:ext cx="1828800" cy="4374526"/>
          </a:xfrm>
          <a:prstGeom prst="roundRect">
            <a:avLst>
              <a:gd name="adj" fmla="val 4579"/>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Graphik"/>
                <a:ea typeface="+mn-ea"/>
                <a:cs typeface="+mn-cs"/>
              </a:rPr>
              <a:t>Technology</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Graphik"/>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srgbClr val="000000"/>
                </a:solidFill>
                <a:effectLst/>
                <a:uLnTx/>
                <a:uFillTx/>
                <a:latin typeface="Graphik"/>
                <a:ea typeface="+mn-ea"/>
                <a:cs typeface="+mn-cs"/>
              </a:rPr>
              <a:t>Powers the capabilities that drive use cases and value realization</a:t>
            </a:r>
          </a:p>
        </p:txBody>
      </p:sp>
      <p:sp>
        <p:nvSpPr>
          <p:cNvPr id="7" name="Rectangle: Rounded Corners 6">
            <a:extLst>
              <a:ext uri="{FF2B5EF4-FFF2-40B4-BE49-F238E27FC236}">
                <a16:creationId xmlns:a16="http://schemas.microsoft.com/office/drawing/2014/main" id="{3A6060DD-8A19-3F25-30E5-83A6AAC9F950}"/>
              </a:ext>
            </a:extLst>
          </p:cNvPr>
          <p:cNvSpPr/>
          <p:nvPr/>
        </p:nvSpPr>
        <p:spPr>
          <a:xfrm>
            <a:off x="9956230" y="1656319"/>
            <a:ext cx="1828800" cy="4374526"/>
          </a:xfrm>
          <a:prstGeom prst="roundRect">
            <a:avLst>
              <a:gd name="adj" fmla="val 4579"/>
            </a:avLst>
          </a:prstGeom>
          <a:solidFill>
            <a:srgbClr val="C1E4F5"/>
          </a:solidFill>
          <a:ln>
            <a:no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Graphik"/>
                <a:ea typeface="+mn-ea"/>
                <a:cs typeface="+mn-cs"/>
              </a:rPr>
              <a:t>Operations</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Graphik"/>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srgbClr val="000000"/>
                </a:solidFill>
                <a:effectLst/>
                <a:uLnTx/>
                <a:uFillTx/>
                <a:latin typeface="Graphik"/>
                <a:ea typeface="+mn-ea"/>
                <a:cs typeface="+mn-cs"/>
              </a:rPr>
              <a:t>Optimizes delivery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srgbClr val="000000"/>
                </a:solidFill>
                <a:effectLst/>
                <a:uLnTx/>
                <a:uFillTx/>
                <a:latin typeface="Graphik"/>
                <a:ea typeface="+mn-ea"/>
                <a:cs typeface="+mn-cs"/>
              </a:rPr>
              <a:t>and ongoing evolution of AI systems</a:t>
            </a:r>
          </a:p>
        </p:txBody>
      </p:sp>
      <p:sp>
        <p:nvSpPr>
          <p:cNvPr id="8" name="Rectangle: Rounded Corners 7">
            <a:extLst>
              <a:ext uri="{FF2B5EF4-FFF2-40B4-BE49-F238E27FC236}">
                <a16:creationId xmlns:a16="http://schemas.microsoft.com/office/drawing/2014/main" id="{D04A3FC7-8C84-486A-FA71-F177A54678AA}"/>
              </a:ext>
            </a:extLst>
          </p:cNvPr>
          <p:cNvSpPr/>
          <p:nvPr/>
        </p:nvSpPr>
        <p:spPr>
          <a:xfrm>
            <a:off x="635395" y="3169187"/>
            <a:ext cx="1463040" cy="498764"/>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Prioritized Use Case Inventory</a:t>
            </a:r>
          </a:p>
        </p:txBody>
      </p:sp>
      <p:sp>
        <p:nvSpPr>
          <p:cNvPr id="9" name="Rectangle: Rounded Corners 8">
            <a:extLst>
              <a:ext uri="{FF2B5EF4-FFF2-40B4-BE49-F238E27FC236}">
                <a16:creationId xmlns:a16="http://schemas.microsoft.com/office/drawing/2014/main" id="{AE137FDC-715A-6446-CE7E-3BD5E4B64BBB}"/>
              </a:ext>
            </a:extLst>
          </p:cNvPr>
          <p:cNvSpPr/>
          <p:nvPr/>
        </p:nvSpPr>
        <p:spPr>
          <a:xfrm>
            <a:off x="635395" y="3726406"/>
            <a:ext cx="1463040" cy="498764"/>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Business Case Framework</a:t>
            </a:r>
          </a:p>
        </p:txBody>
      </p:sp>
      <p:sp>
        <p:nvSpPr>
          <p:cNvPr id="10" name="Rectangle: Rounded Corners 9">
            <a:extLst>
              <a:ext uri="{FF2B5EF4-FFF2-40B4-BE49-F238E27FC236}">
                <a16:creationId xmlns:a16="http://schemas.microsoft.com/office/drawing/2014/main" id="{AAD7BFF7-14D0-6B87-D4A9-A35C0657F2FF}"/>
              </a:ext>
            </a:extLst>
          </p:cNvPr>
          <p:cNvSpPr/>
          <p:nvPr/>
        </p:nvSpPr>
        <p:spPr>
          <a:xfrm>
            <a:off x="635395" y="4283625"/>
            <a:ext cx="1463040" cy="498764"/>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Business Cases for Agents</a:t>
            </a:r>
          </a:p>
        </p:txBody>
      </p:sp>
      <p:sp>
        <p:nvSpPr>
          <p:cNvPr id="11" name="Rectangle: Rounded Corners 10">
            <a:extLst>
              <a:ext uri="{FF2B5EF4-FFF2-40B4-BE49-F238E27FC236}">
                <a16:creationId xmlns:a16="http://schemas.microsoft.com/office/drawing/2014/main" id="{7C776FD5-50C0-ABC2-89CA-68B181F6BD62}"/>
              </a:ext>
            </a:extLst>
          </p:cNvPr>
          <p:cNvSpPr/>
          <p:nvPr/>
        </p:nvSpPr>
        <p:spPr>
          <a:xfrm>
            <a:off x="635395" y="4840845"/>
            <a:ext cx="1463040" cy="498764"/>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Agent Cost Estimator</a:t>
            </a:r>
          </a:p>
        </p:txBody>
      </p:sp>
      <p:sp>
        <p:nvSpPr>
          <p:cNvPr id="12" name="Rectangle: Rounded Corners 11">
            <a:extLst>
              <a:ext uri="{FF2B5EF4-FFF2-40B4-BE49-F238E27FC236}">
                <a16:creationId xmlns:a16="http://schemas.microsoft.com/office/drawing/2014/main" id="{50DBFFC6-A3B5-75C0-3C6E-E98DAFAF2D18}"/>
              </a:ext>
            </a:extLst>
          </p:cNvPr>
          <p:cNvSpPr/>
          <p:nvPr/>
        </p:nvSpPr>
        <p:spPr>
          <a:xfrm>
            <a:off x="2524298" y="3169187"/>
            <a:ext cx="1463040" cy="498764"/>
          </a:xfrm>
          <a:prstGeom prst="roundRect">
            <a:avLst/>
          </a:prstGeom>
          <a:solidFill>
            <a:srgbClr val="E971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AI Risks and Controls</a:t>
            </a:r>
          </a:p>
        </p:txBody>
      </p:sp>
      <p:sp>
        <p:nvSpPr>
          <p:cNvPr id="13" name="Rectangle: Rounded Corners 12">
            <a:extLst>
              <a:ext uri="{FF2B5EF4-FFF2-40B4-BE49-F238E27FC236}">
                <a16:creationId xmlns:a16="http://schemas.microsoft.com/office/drawing/2014/main" id="{88D63D13-BC0E-DE44-8D40-543E26573078}"/>
              </a:ext>
            </a:extLst>
          </p:cNvPr>
          <p:cNvSpPr/>
          <p:nvPr/>
        </p:nvSpPr>
        <p:spPr>
          <a:xfrm>
            <a:off x="2524298" y="3726406"/>
            <a:ext cx="1463040" cy="498764"/>
          </a:xfrm>
          <a:prstGeom prst="roundRect">
            <a:avLst/>
          </a:prstGeom>
          <a:solidFill>
            <a:srgbClr val="E971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Legal and Regulatory Requirements</a:t>
            </a:r>
          </a:p>
        </p:txBody>
      </p:sp>
      <p:sp>
        <p:nvSpPr>
          <p:cNvPr id="14" name="Rectangle: Rounded Corners 13">
            <a:extLst>
              <a:ext uri="{FF2B5EF4-FFF2-40B4-BE49-F238E27FC236}">
                <a16:creationId xmlns:a16="http://schemas.microsoft.com/office/drawing/2014/main" id="{48C09CCC-F2B4-6F30-B25D-7F0716065E00}"/>
              </a:ext>
            </a:extLst>
          </p:cNvPr>
          <p:cNvSpPr/>
          <p:nvPr/>
        </p:nvSpPr>
        <p:spPr>
          <a:xfrm>
            <a:off x="2524298" y="4283625"/>
            <a:ext cx="1463040" cy="498764"/>
          </a:xfrm>
          <a:prstGeom prst="roundRect">
            <a:avLst/>
          </a:prstGeom>
          <a:solidFill>
            <a:srgbClr val="E971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End to End Observability</a:t>
            </a:r>
          </a:p>
        </p:txBody>
      </p:sp>
      <p:sp>
        <p:nvSpPr>
          <p:cNvPr id="15" name="Rectangle: Rounded Corners 14">
            <a:extLst>
              <a:ext uri="{FF2B5EF4-FFF2-40B4-BE49-F238E27FC236}">
                <a16:creationId xmlns:a16="http://schemas.microsoft.com/office/drawing/2014/main" id="{82D5CB39-54A1-99EA-CA95-B10CED9AA6BB}"/>
              </a:ext>
            </a:extLst>
          </p:cNvPr>
          <p:cNvSpPr/>
          <p:nvPr/>
        </p:nvSpPr>
        <p:spPr>
          <a:xfrm>
            <a:off x="2524298" y="4840845"/>
            <a:ext cx="1463040" cy="498764"/>
          </a:xfrm>
          <a:prstGeom prst="roundRect">
            <a:avLst/>
          </a:prstGeom>
          <a:solidFill>
            <a:srgbClr val="E971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AI Use and Development Policies</a:t>
            </a:r>
          </a:p>
        </p:txBody>
      </p:sp>
      <p:sp>
        <p:nvSpPr>
          <p:cNvPr id="16" name="Rectangle: Rounded Corners 15">
            <a:extLst>
              <a:ext uri="{FF2B5EF4-FFF2-40B4-BE49-F238E27FC236}">
                <a16:creationId xmlns:a16="http://schemas.microsoft.com/office/drawing/2014/main" id="{931F023B-02EE-9E8D-DDBF-13730CF66CAF}"/>
              </a:ext>
            </a:extLst>
          </p:cNvPr>
          <p:cNvSpPr/>
          <p:nvPr/>
        </p:nvSpPr>
        <p:spPr>
          <a:xfrm>
            <a:off x="4430489" y="3169187"/>
            <a:ext cx="1463040" cy="498764"/>
          </a:xfrm>
          <a:prstGeom prst="roundRect">
            <a:avLst/>
          </a:prstGeom>
          <a:solidFill>
            <a:srgbClr val="48A42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AI </a:t>
            </a:r>
            <a:r>
              <a:rPr kumimoji="0" lang="en-US" sz="1100" b="0" i="0" u="none" strike="noStrike" kern="1200" cap="none" spc="0" normalizeH="0" baseline="0" noProof="0" err="1">
                <a:ln>
                  <a:noFill/>
                </a:ln>
                <a:solidFill>
                  <a:srgbClr val="FFFFFF"/>
                </a:solidFill>
                <a:effectLst/>
                <a:uLnTx/>
                <a:uFillTx/>
                <a:latin typeface="Graphik"/>
                <a:ea typeface="+mn-ea"/>
                <a:cs typeface="+mn-cs"/>
              </a:rPr>
              <a:t>CoE</a:t>
            </a:r>
            <a:r>
              <a:rPr kumimoji="0" lang="en-US" sz="1100" b="0" i="0" u="none" strike="noStrike" kern="1200" cap="none" spc="0" normalizeH="0" baseline="0" noProof="0">
                <a:ln>
                  <a:noFill/>
                </a:ln>
                <a:solidFill>
                  <a:srgbClr val="FFFFFF"/>
                </a:solidFill>
                <a:effectLst/>
                <a:uLnTx/>
                <a:uFillTx/>
                <a:latin typeface="Graphik"/>
                <a:ea typeface="+mn-ea"/>
                <a:cs typeface="+mn-cs"/>
              </a:rPr>
              <a:t> Definition</a:t>
            </a:r>
          </a:p>
        </p:txBody>
      </p:sp>
      <p:sp>
        <p:nvSpPr>
          <p:cNvPr id="17" name="Rectangle: Rounded Corners 16">
            <a:extLst>
              <a:ext uri="{FF2B5EF4-FFF2-40B4-BE49-F238E27FC236}">
                <a16:creationId xmlns:a16="http://schemas.microsoft.com/office/drawing/2014/main" id="{D36C056D-BC92-B305-8FDF-D7CBB6A0C9E6}"/>
              </a:ext>
            </a:extLst>
          </p:cNvPr>
          <p:cNvSpPr/>
          <p:nvPr/>
        </p:nvSpPr>
        <p:spPr>
          <a:xfrm>
            <a:off x="4430489" y="3726406"/>
            <a:ext cx="1463040" cy="498764"/>
          </a:xfrm>
          <a:prstGeom prst="roundRect">
            <a:avLst/>
          </a:prstGeom>
          <a:solidFill>
            <a:srgbClr val="48A42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Roles and Responsibilities</a:t>
            </a:r>
          </a:p>
        </p:txBody>
      </p:sp>
      <p:sp>
        <p:nvSpPr>
          <p:cNvPr id="18" name="Rectangle: Rounded Corners 17">
            <a:extLst>
              <a:ext uri="{FF2B5EF4-FFF2-40B4-BE49-F238E27FC236}">
                <a16:creationId xmlns:a16="http://schemas.microsoft.com/office/drawing/2014/main" id="{609F3114-5BF5-BC79-5CF8-05AF0C5C4987}"/>
              </a:ext>
            </a:extLst>
          </p:cNvPr>
          <p:cNvSpPr/>
          <p:nvPr/>
        </p:nvSpPr>
        <p:spPr>
          <a:xfrm>
            <a:off x="4430489" y="4283625"/>
            <a:ext cx="1463040" cy="498764"/>
          </a:xfrm>
          <a:prstGeom prst="roundRect">
            <a:avLst/>
          </a:prstGeom>
          <a:solidFill>
            <a:srgbClr val="48A42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Upskilling</a:t>
            </a:r>
          </a:p>
        </p:txBody>
      </p:sp>
      <p:sp>
        <p:nvSpPr>
          <p:cNvPr id="19" name="Rectangle: Rounded Corners 18">
            <a:extLst>
              <a:ext uri="{FF2B5EF4-FFF2-40B4-BE49-F238E27FC236}">
                <a16:creationId xmlns:a16="http://schemas.microsoft.com/office/drawing/2014/main" id="{83482930-1760-314D-79DA-464203E39AD9}"/>
              </a:ext>
            </a:extLst>
          </p:cNvPr>
          <p:cNvSpPr/>
          <p:nvPr/>
        </p:nvSpPr>
        <p:spPr>
          <a:xfrm>
            <a:off x="4430489" y="4840845"/>
            <a:ext cx="1463040" cy="498764"/>
          </a:xfrm>
          <a:prstGeom prst="roundRect">
            <a:avLst/>
          </a:prstGeom>
          <a:solidFill>
            <a:srgbClr val="48A42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Adoption Workhops</a:t>
            </a:r>
          </a:p>
        </p:txBody>
      </p:sp>
      <p:sp>
        <p:nvSpPr>
          <p:cNvPr id="20" name="Rectangle: Rounded Corners 19">
            <a:extLst>
              <a:ext uri="{FF2B5EF4-FFF2-40B4-BE49-F238E27FC236}">
                <a16:creationId xmlns:a16="http://schemas.microsoft.com/office/drawing/2014/main" id="{4BABC058-A248-1FBA-6EDF-E3FE303D4915}"/>
              </a:ext>
            </a:extLst>
          </p:cNvPr>
          <p:cNvSpPr/>
          <p:nvPr/>
        </p:nvSpPr>
        <p:spPr>
          <a:xfrm>
            <a:off x="6332514" y="3169187"/>
            <a:ext cx="1463040" cy="4987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Intelligent Agents</a:t>
            </a:r>
          </a:p>
        </p:txBody>
      </p:sp>
      <p:sp>
        <p:nvSpPr>
          <p:cNvPr id="21" name="Rectangle: Rounded Corners 20">
            <a:extLst>
              <a:ext uri="{FF2B5EF4-FFF2-40B4-BE49-F238E27FC236}">
                <a16:creationId xmlns:a16="http://schemas.microsoft.com/office/drawing/2014/main" id="{7A41600A-587B-5677-DA8F-C8C45443B83D}"/>
              </a:ext>
            </a:extLst>
          </p:cNvPr>
          <p:cNvSpPr/>
          <p:nvPr/>
        </p:nvSpPr>
        <p:spPr>
          <a:xfrm>
            <a:off x="6332514" y="3726406"/>
            <a:ext cx="1463040" cy="4987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Technology Architecture</a:t>
            </a:r>
          </a:p>
        </p:txBody>
      </p:sp>
      <p:sp>
        <p:nvSpPr>
          <p:cNvPr id="22" name="Rectangle: Rounded Corners 21">
            <a:extLst>
              <a:ext uri="{FF2B5EF4-FFF2-40B4-BE49-F238E27FC236}">
                <a16:creationId xmlns:a16="http://schemas.microsoft.com/office/drawing/2014/main" id="{71637254-CB91-06CD-15D0-E326C4DB1F34}"/>
              </a:ext>
            </a:extLst>
          </p:cNvPr>
          <p:cNvSpPr/>
          <p:nvPr/>
        </p:nvSpPr>
        <p:spPr>
          <a:xfrm>
            <a:off x="6332514" y="4283625"/>
            <a:ext cx="1463040" cy="4987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Evaluations and Benchmarks</a:t>
            </a:r>
          </a:p>
        </p:txBody>
      </p:sp>
      <p:sp>
        <p:nvSpPr>
          <p:cNvPr id="23" name="Rectangle: Rounded Corners 22">
            <a:extLst>
              <a:ext uri="{FF2B5EF4-FFF2-40B4-BE49-F238E27FC236}">
                <a16:creationId xmlns:a16="http://schemas.microsoft.com/office/drawing/2014/main" id="{71244CFC-EE0A-EBA9-09F1-C3826C81EB2A}"/>
              </a:ext>
            </a:extLst>
          </p:cNvPr>
          <p:cNvSpPr/>
          <p:nvPr/>
        </p:nvSpPr>
        <p:spPr>
          <a:xfrm>
            <a:off x="6332514" y="4840845"/>
            <a:ext cx="1463040" cy="4987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AI Models and Products</a:t>
            </a:r>
          </a:p>
        </p:txBody>
      </p:sp>
      <p:sp>
        <p:nvSpPr>
          <p:cNvPr id="24" name="Rectangle: Rounded Corners 23">
            <a:extLst>
              <a:ext uri="{FF2B5EF4-FFF2-40B4-BE49-F238E27FC236}">
                <a16:creationId xmlns:a16="http://schemas.microsoft.com/office/drawing/2014/main" id="{8855E1C9-118B-E0CE-048E-4F4682EE684E}"/>
              </a:ext>
            </a:extLst>
          </p:cNvPr>
          <p:cNvSpPr/>
          <p:nvPr/>
        </p:nvSpPr>
        <p:spPr>
          <a:xfrm>
            <a:off x="4430489" y="5398065"/>
            <a:ext cx="1463040" cy="498764"/>
          </a:xfrm>
          <a:prstGeom prst="roundRect">
            <a:avLst/>
          </a:prstGeom>
          <a:solidFill>
            <a:srgbClr val="48A42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AI Delivery and Support Teams</a:t>
            </a:r>
          </a:p>
        </p:txBody>
      </p:sp>
      <p:sp>
        <p:nvSpPr>
          <p:cNvPr id="25" name="Rectangle: Rounded Corners 24">
            <a:extLst>
              <a:ext uri="{FF2B5EF4-FFF2-40B4-BE49-F238E27FC236}">
                <a16:creationId xmlns:a16="http://schemas.microsoft.com/office/drawing/2014/main" id="{04CA5AC9-4FB2-5FBD-F50A-1DADD058D216}"/>
              </a:ext>
            </a:extLst>
          </p:cNvPr>
          <p:cNvSpPr/>
          <p:nvPr/>
        </p:nvSpPr>
        <p:spPr>
          <a:xfrm>
            <a:off x="10139110" y="3726406"/>
            <a:ext cx="1463040" cy="498764"/>
          </a:xfrm>
          <a:prstGeom prst="roundRec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Agent and Model Monitoring</a:t>
            </a:r>
          </a:p>
        </p:txBody>
      </p:sp>
      <p:sp>
        <p:nvSpPr>
          <p:cNvPr id="26" name="Rectangle: Rounded Corners 25">
            <a:extLst>
              <a:ext uri="{FF2B5EF4-FFF2-40B4-BE49-F238E27FC236}">
                <a16:creationId xmlns:a16="http://schemas.microsoft.com/office/drawing/2014/main" id="{A0E32B46-8586-B54F-FB2A-595E96A99BEB}"/>
              </a:ext>
            </a:extLst>
          </p:cNvPr>
          <p:cNvSpPr/>
          <p:nvPr/>
        </p:nvSpPr>
        <p:spPr>
          <a:xfrm>
            <a:off x="10139110" y="4283625"/>
            <a:ext cx="1463040" cy="498764"/>
          </a:xfrm>
          <a:prstGeom prst="roundRec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Technology Ecosystem Monitoring</a:t>
            </a:r>
          </a:p>
        </p:txBody>
      </p:sp>
      <p:sp>
        <p:nvSpPr>
          <p:cNvPr id="27" name="Rectangle: Rounded Corners 26">
            <a:extLst>
              <a:ext uri="{FF2B5EF4-FFF2-40B4-BE49-F238E27FC236}">
                <a16:creationId xmlns:a16="http://schemas.microsoft.com/office/drawing/2014/main" id="{292E9965-A253-B93C-6275-B8776C875415}"/>
              </a:ext>
            </a:extLst>
          </p:cNvPr>
          <p:cNvSpPr/>
          <p:nvPr/>
        </p:nvSpPr>
        <p:spPr>
          <a:xfrm>
            <a:off x="10139110" y="3169187"/>
            <a:ext cx="1463040" cy="498764"/>
          </a:xfrm>
          <a:prstGeom prst="roundRec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Delivery Methodology</a:t>
            </a:r>
          </a:p>
        </p:txBody>
      </p:sp>
      <p:sp>
        <p:nvSpPr>
          <p:cNvPr id="28" name="Rectangle: Rounded Corners 27">
            <a:extLst>
              <a:ext uri="{FF2B5EF4-FFF2-40B4-BE49-F238E27FC236}">
                <a16:creationId xmlns:a16="http://schemas.microsoft.com/office/drawing/2014/main" id="{935F1A69-F841-A7DA-81F7-0905FA365C3E}"/>
              </a:ext>
            </a:extLst>
          </p:cNvPr>
          <p:cNvSpPr/>
          <p:nvPr/>
        </p:nvSpPr>
        <p:spPr>
          <a:xfrm>
            <a:off x="6332514" y="5398065"/>
            <a:ext cx="1463040" cy="4987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Cognitive Functional Capabilities</a:t>
            </a:r>
          </a:p>
        </p:txBody>
      </p:sp>
      <p:sp>
        <p:nvSpPr>
          <p:cNvPr id="29" name="Rectangle: Rounded Corners 28">
            <a:extLst>
              <a:ext uri="{FF2B5EF4-FFF2-40B4-BE49-F238E27FC236}">
                <a16:creationId xmlns:a16="http://schemas.microsoft.com/office/drawing/2014/main" id="{D1F23519-2C7D-3D34-8CC5-7742793A72F7}"/>
              </a:ext>
            </a:extLst>
          </p:cNvPr>
          <p:cNvSpPr/>
          <p:nvPr/>
        </p:nvSpPr>
        <p:spPr>
          <a:xfrm>
            <a:off x="10139110" y="4840845"/>
            <a:ext cx="1463040" cy="498764"/>
          </a:xfrm>
          <a:prstGeom prst="roundRec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FinOps</a:t>
            </a:r>
          </a:p>
        </p:txBody>
      </p:sp>
      <p:sp>
        <p:nvSpPr>
          <p:cNvPr id="30" name="Rectangle: Rounded Corners 29">
            <a:extLst>
              <a:ext uri="{FF2B5EF4-FFF2-40B4-BE49-F238E27FC236}">
                <a16:creationId xmlns:a16="http://schemas.microsoft.com/office/drawing/2014/main" id="{31C0F0B7-1C4E-80AD-B352-B55E185D7D29}"/>
              </a:ext>
            </a:extLst>
          </p:cNvPr>
          <p:cNvSpPr/>
          <p:nvPr/>
        </p:nvSpPr>
        <p:spPr>
          <a:xfrm>
            <a:off x="10139110" y="5398065"/>
            <a:ext cx="1463040" cy="498764"/>
          </a:xfrm>
          <a:prstGeom prst="roundRec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err="1">
                <a:ln>
                  <a:noFill/>
                </a:ln>
                <a:solidFill>
                  <a:srgbClr val="FFFFFF"/>
                </a:solidFill>
                <a:effectLst/>
                <a:uLnTx/>
                <a:uFillTx/>
                <a:latin typeface="Graphik"/>
                <a:ea typeface="+mn-ea"/>
                <a:cs typeface="+mn-cs"/>
              </a:rPr>
              <a:t>DevMLOps</a:t>
            </a:r>
            <a:endParaRPr kumimoji="0" lang="en-US" sz="1100" b="0" i="0" u="none" strike="noStrike" kern="1200" cap="none" spc="0" normalizeH="0" baseline="0" noProof="0">
              <a:ln>
                <a:noFill/>
              </a:ln>
              <a:solidFill>
                <a:srgbClr val="FFFFFF"/>
              </a:solidFill>
              <a:effectLst/>
              <a:uLnTx/>
              <a:uFillTx/>
              <a:latin typeface="Graphik"/>
              <a:ea typeface="+mn-ea"/>
              <a:cs typeface="+mn-cs"/>
            </a:endParaRPr>
          </a:p>
        </p:txBody>
      </p:sp>
      <p:sp>
        <p:nvSpPr>
          <p:cNvPr id="31" name="Freeform 29">
            <a:extLst>
              <a:ext uri="{FF2B5EF4-FFF2-40B4-BE49-F238E27FC236}">
                <a16:creationId xmlns:a16="http://schemas.microsoft.com/office/drawing/2014/main" id="{AF296886-72FA-1B76-B4D7-D6E43DECC968}"/>
              </a:ext>
            </a:extLst>
          </p:cNvPr>
          <p:cNvSpPr>
            <a:spLocks noChangeAspect="1" noEditPoints="1"/>
          </p:cNvSpPr>
          <p:nvPr/>
        </p:nvSpPr>
        <p:spPr bwMode="auto">
          <a:xfrm>
            <a:off x="1196890" y="1981518"/>
            <a:ext cx="340050" cy="45720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rgbClr val="15608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nvGrpSpPr>
          <p:cNvPr id="32" name="Group 131">
            <a:extLst>
              <a:ext uri="{FF2B5EF4-FFF2-40B4-BE49-F238E27FC236}">
                <a16:creationId xmlns:a16="http://schemas.microsoft.com/office/drawing/2014/main" id="{9F10C6F5-BD72-96A3-4856-A421E4F51C2B}"/>
              </a:ext>
            </a:extLst>
          </p:cNvPr>
          <p:cNvGrpSpPr>
            <a:grpSpLocks noChangeAspect="1"/>
          </p:cNvGrpSpPr>
          <p:nvPr/>
        </p:nvGrpSpPr>
        <p:grpSpPr bwMode="auto">
          <a:xfrm>
            <a:off x="3027218" y="1985077"/>
            <a:ext cx="457200" cy="457200"/>
            <a:chOff x="348" y="1719"/>
            <a:chExt cx="426" cy="426"/>
          </a:xfrm>
          <a:solidFill>
            <a:srgbClr val="E97132"/>
          </a:solidFill>
        </p:grpSpPr>
        <p:sp>
          <p:nvSpPr>
            <p:cNvPr id="33" name="Freeform 132">
              <a:extLst>
                <a:ext uri="{FF2B5EF4-FFF2-40B4-BE49-F238E27FC236}">
                  <a16:creationId xmlns:a16="http://schemas.microsoft.com/office/drawing/2014/main" id="{7D59BACC-4C14-A9CC-8B11-CC16C9BF6DDF}"/>
                </a:ext>
              </a:extLst>
            </p:cNvPr>
            <p:cNvSpPr>
              <a:spLocks/>
            </p:cNvSpPr>
            <p:nvPr/>
          </p:nvSpPr>
          <p:spPr bwMode="auto">
            <a:xfrm>
              <a:off x="685" y="1932"/>
              <a:ext cx="89" cy="160"/>
            </a:xfrm>
            <a:custGeom>
              <a:avLst/>
              <a:gdLst>
                <a:gd name="T0" fmla="*/ 54 w 60"/>
                <a:gd name="T1" fmla="*/ 108 h 108"/>
                <a:gd name="T2" fmla="*/ 6 w 60"/>
                <a:gd name="T3" fmla="*/ 108 h 108"/>
                <a:gd name="T4" fmla="*/ 0 w 60"/>
                <a:gd name="T5" fmla="*/ 102 h 108"/>
                <a:gd name="T6" fmla="*/ 6 w 60"/>
                <a:gd name="T7" fmla="*/ 96 h 108"/>
                <a:gd name="T8" fmla="*/ 48 w 60"/>
                <a:gd name="T9" fmla="*/ 96 h 108"/>
                <a:gd name="T10" fmla="*/ 48 w 60"/>
                <a:gd name="T11" fmla="*/ 12 h 108"/>
                <a:gd name="T12" fmla="*/ 6 w 60"/>
                <a:gd name="T13" fmla="*/ 12 h 108"/>
                <a:gd name="T14" fmla="*/ 0 w 60"/>
                <a:gd name="T15" fmla="*/ 6 h 108"/>
                <a:gd name="T16" fmla="*/ 6 w 60"/>
                <a:gd name="T17" fmla="*/ 0 h 108"/>
                <a:gd name="T18" fmla="*/ 54 w 60"/>
                <a:gd name="T19" fmla="*/ 0 h 108"/>
                <a:gd name="T20" fmla="*/ 60 w 60"/>
                <a:gd name="T21" fmla="*/ 6 h 108"/>
                <a:gd name="T22" fmla="*/ 60 w 60"/>
                <a:gd name="T23" fmla="*/ 102 h 108"/>
                <a:gd name="T24" fmla="*/ 54 w 60"/>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108">
                  <a:moveTo>
                    <a:pt x="54" y="108"/>
                  </a:moveTo>
                  <a:cubicBezTo>
                    <a:pt x="6" y="108"/>
                    <a:pt x="6" y="108"/>
                    <a:pt x="6" y="108"/>
                  </a:cubicBezTo>
                  <a:cubicBezTo>
                    <a:pt x="3" y="108"/>
                    <a:pt x="0" y="105"/>
                    <a:pt x="0" y="102"/>
                  </a:cubicBezTo>
                  <a:cubicBezTo>
                    <a:pt x="0" y="98"/>
                    <a:pt x="3" y="96"/>
                    <a:pt x="6" y="96"/>
                  </a:cubicBezTo>
                  <a:cubicBezTo>
                    <a:pt x="48" y="96"/>
                    <a:pt x="48" y="96"/>
                    <a:pt x="48" y="96"/>
                  </a:cubicBezTo>
                  <a:cubicBezTo>
                    <a:pt x="48" y="12"/>
                    <a:pt x="48" y="12"/>
                    <a:pt x="48" y="12"/>
                  </a:cubicBez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102"/>
                    <a:pt x="60" y="102"/>
                    <a:pt x="60" y="102"/>
                  </a:cubicBezTo>
                  <a:cubicBezTo>
                    <a:pt x="60" y="105"/>
                    <a:pt x="58" y="108"/>
                    <a:pt x="54"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4" name="Freeform 133">
              <a:extLst>
                <a:ext uri="{FF2B5EF4-FFF2-40B4-BE49-F238E27FC236}">
                  <a16:creationId xmlns:a16="http://schemas.microsoft.com/office/drawing/2014/main" id="{403FFA43-5B2B-214C-877E-005D3552E9F3}"/>
                </a:ext>
              </a:extLst>
            </p:cNvPr>
            <p:cNvSpPr>
              <a:spLocks/>
            </p:cNvSpPr>
            <p:nvPr/>
          </p:nvSpPr>
          <p:spPr bwMode="auto">
            <a:xfrm>
              <a:off x="348" y="1932"/>
              <a:ext cx="89" cy="160"/>
            </a:xfrm>
            <a:custGeom>
              <a:avLst/>
              <a:gdLst>
                <a:gd name="T0" fmla="*/ 54 w 60"/>
                <a:gd name="T1" fmla="*/ 108 h 108"/>
                <a:gd name="T2" fmla="*/ 6 w 60"/>
                <a:gd name="T3" fmla="*/ 108 h 108"/>
                <a:gd name="T4" fmla="*/ 0 w 60"/>
                <a:gd name="T5" fmla="*/ 102 h 108"/>
                <a:gd name="T6" fmla="*/ 0 w 60"/>
                <a:gd name="T7" fmla="*/ 6 h 108"/>
                <a:gd name="T8" fmla="*/ 6 w 60"/>
                <a:gd name="T9" fmla="*/ 0 h 108"/>
                <a:gd name="T10" fmla="*/ 54 w 60"/>
                <a:gd name="T11" fmla="*/ 0 h 108"/>
                <a:gd name="T12" fmla="*/ 60 w 60"/>
                <a:gd name="T13" fmla="*/ 6 h 108"/>
                <a:gd name="T14" fmla="*/ 54 w 60"/>
                <a:gd name="T15" fmla="*/ 12 h 108"/>
                <a:gd name="T16" fmla="*/ 12 w 60"/>
                <a:gd name="T17" fmla="*/ 12 h 108"/>
                <a:gd name="T18" fmla="*/ 12 w 60"/>
                <a:gd name="T19" fmla="*/ 96 h 108"/>
                <a:gd name="T20" fmla="*/ 54 w 60"/>
                <a:gd name="T21" fmla="*/ 96 h 108"/>
                <a:gd name="T22" fmla="*/ 60 w 60"/>
                <a:gd name="T23" fmla="*/ 102 h 108"/>
                <a:gd name="T24" fmla="*/ 54 w 60"/>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108">
                  <a:moveTo>
                    <a:pt x="54" y="108"/>
                  </a:moveTo>
                  <a:cubicBezTo>
                    <a:pt x="6" y="108"/>
                    <a:pt x="6" y="108"/>
                    <a:pt x="6" y="108"/>
                  </a:cubicBezTo>
                  <a:cubicBezTo>
                    <a:pt x="3" y="108"/>
                    <a:pt x="0" y="105"/>
                    <a:pt x="0" y="102"/>
                  </a:cubicBezTo>
                  <a:cubicBezTo>
                    <a:pt x="0" y="6"/>
                    <a:pt x="0" y="6"/>
                    <a:pt x="0" y="6"/>
                  </a:cubicBezTo>
                  <a:cubicBezTo>
                    <a:pt x="0" y="2"/>
                    <a:pt x="3" y="0"/>
                    <a:pt x="6" y="0"/>
                  </a:cubicBezTo>
                  <a:cubicBezTo>
                    <a:pt x="54" y="0"/>
                    <a:pt x="54" y="0"/>
                    <a:pt x="54" y="0"/>
                  </a:cubicBezTo>
                  <a:cubicBezTo>
                    <a:pt x="58" y="0"/>
                    <a:pt x="60" y="2"/>
                    <a:pt x="60" y="6"/>
                  </a:cubicBezTo>
                  <a:cubicBezTo>
                    <a:pt x="60" y="9"/>
                    <a:pt x="58" y="12"/>
                    <a:pt x="54" y="12"/>
                  </a:cubicBezTo>
                  <a:cubicBezTo>
                    <a:pt x="12" y="12"/>
                    <a:pt x="12" y="12"/>
                    <a:pt x="12" y="12"/>
                  </a:cubicBezTo>
                  <a:cubicBezTo>
                    <a:pt x="12" y="96"/>
                    <a:pt x="12" y="96"/>
                    <a:pt x="12" y="96"/>
                  </a:cubicBezTo>
                  <a:cubicBezTo>
                    <a:pt x="54" y="96"/>
                    <a:pt x="54" y="96"/>
                    <a:pt x="54" y="96"/>
                  </a:cubicBezTo>
                  <a:cubicBezTo>
                    <a:pt x="58" y="96"/>
                    <a:pt x="60" y="98"/>
                    <a:pt x="60" y="102"/>
                  </a:cubicBezTo>
                  <a:cubicBezTo>
                    <a:pt x="60" y="105"/>
                    <a:pt x="58" y="108"/>
                    <a:pt x="54"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5" name="Freeform 134">
              <a:extLst>
                <a:ext uri="{FF2B5EF4-FFF2-40B4-BE49-F238E27FC236}">
                  <a16:creationId xmlns:a16="http://schemas.microsoft.com/office/drawing/2014/main" id="{9EA79408-C9DC-C9EC-31F7-7D6E8EE6C210}"/>
                </a:ext>
              </a:extLst>
            </p:cNvPr>
            <p:cNvSpPr>
              <a:spLocks noEditPoints="1"/>
            </p:cNvSpPr>
            <p:nvPr/>
          </p:nvSpPr>
          <p:spPr bwMode="auto">
            <a:xfrm>
              <a:off x="419" y="1877"/>
              <a:ext cx="284" cy="268"/>
            </a:xfrm>
            <a:custGeom>
              <a:avLst/>
              <a:gdLst>
                <a:gd name="T0" fmla="*/ 186 w 192"/>
                <a:gd name="T1" fmla="*/ 181 h 181"/>
                <a:gd name="T2" fmla="*/ 6 w 192"/>
                <a:gd name="T3" fmla="*/ 181 h 181"/>
                <a:gd name="T4" fmla="*/ 0 w 192"/>
                <a:gd name="T5" fmla="*/ 175 h 181"/>
                <a:gd name="T6" fmla="*/ 0 w 192"/>
                <a:gd name="T7" fmla="*/ 43 h 181"/>
                <a:gd name="T8" fmla="*/ 4 w 192"/>
                <a:gd name="T9" fmla="*/ 37 h 181"/>
                <a:gd name="T10" fmla="*/ 94 w 192"/>
                <a:gd name="T11" fmla="*/ 1 h 181"/>
                <a:gd name="T12" fmla="*/ 98 w 192"/>
                <a:gd name="T13" fmla="*/ 1 h 181"/>
                <a:gd name="T14" fmla="*/ 188 w 192"/>
                <a:gd name="T15" fmla="*/ 37 h 181"/>
                <a:gd name="T16" fmla="*/ 192 w 192"/>
                <a:gd name="T17" fmla="*/ 43 h 181"/>
                <a:gd name="T18" fmla="*/ 192 w 192"/>
                <a:gd name="T19" fmla="*/ 175 h 181"/>
                <a:gd name="T20" fmla="*/ 186 w 192"/>
                <a:gd name="T21" fmla="*/ 181 h 181"/>
                <a:gd name="T22" fmla="*/ 12 w 192"/>
                <a:gd name="T23" fmla="*/ 169 h 181"/>
                <a:gd name="T24" fmla="*/ 180 w 192"/>
                <a:gd name="T25" fmla="*/ 169 h 181"/>
                <a:gd name="T26" fmla="*/ 180 w 192"/>
                <a:gd name="T27" fmla="*/ 47 h 181"/>
                <a:gd name="T28" fmla="*/ 96 w 192"/>
                <a:gd name="T29" fmla="*/ 13 h 181"/>
                <a:gd name="T30" fmla="*/ 12 w 192"/>
                <a:gd name="T31" fmla="*/ 47 h 181"/>
                <a:gd name="T32" fmla="*/ 12 w 192"/>
                <a:gd name="T33" fmla="*/ 16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181">
                  <a:moveTo>
                    <a:pt x="186" y="181"/>
                  </a:moveTo>
                  <a:cubicBezTo>
                    <a:pt x="6" y="181"/>
                    <a:pt x="6" y="181"/>
                    <a:pt x="6" y="181"/>
                  </a:cubicBezTo>
                  <a:cubicBezTo>
                    <a:pt x="3" y="181"/>
                    <a:pt x="0" y="178"/>
                    <a:pt x="0" y="175"/>
                  </a:cubicBezTo>
                  <a:cubicBezTo>
                    <a:pt x="0" y="43"/>
                    <a:pt x="0" y="43"/>
                    <a:pt x="0" y="43"/>
                  </a:cubicBezTo>
                  <a:cubicBezTo>
                    <a:pt x="0" y="40"/>
                    <a:pt x="2" y="38"/>
                    <a:pt x="4" y="37"/>
                  </a:cubicBezTo>
                  <a:cubicBezTo>
                    <a:pt x="94" y="1"/>
                    <a:pt x="94" y="1"/>
                    <a:pt x="94" y="1"/>
                  </a:cubicBezTo>
                  <a:cubicBezTo>
                    <a:pt x="95" y="0"/>
                    <a:pt x="97" y="0"/>
                    <a:pt x="98" y="1"/>
                  </a:cubicBezTo>
                  <a:cubicBezTo>
                    <a:pt x="188" y="37"/>
                    <a:pt x="188" y="37"/>
                    <a:pt x="188" y="37"/>
                  </a:cubicBezTo>
                  <a:cubicBezTo>
                    <a:pt x="191" y="38"/>
                    <a:pt x="192" y="40"/>
                    <a:pt x="192" y="43"/>
                  </a:cubicBezTo>
                  <a:cubicBezTo>
                    <a:pt x="192" y="175"/>
                    <a:pt x="192" y="175"/>
                    <a:pt x="192" y="175"/>
                  </a:cubicBezTo>
                  <a:cubicBezTo>
                    <a:pt x="192" y="178"/>
                    <a:pt x="190" y="181"/>
                    <a:pt x="186" y="181"/>
                  </a:cubicBezTo>
                  <a:close/>
                  <a:moveTo>
                    <a:pt x="12" y="169"/>
                  </a:moveTo>
                  <a:cubicBezTo>
                    <a:pt x="180" y="169"/>
                    <a:pt x="180" y="169"/>
                    <a:pt x="180" y="169"/>
                  </a:cubicBezTo>
                  <a:cubicBezTo>
                    <a:pt x="180" y="47"/>
                    <a:pt x="180" y="47"/>
                    <a:pt x="180" y="47"/>
                  </a:cubicBezTo>
                  <a:cubicBezTo>
                    <a:pt x="96" y="13"/>
                    <a:pt x="96" y="13"/>
                    <a:pt x="96" y="13"/>
                  </a:cubicBezTo>
                  <a:cubicBezTo>
                    <a:pt x="12" y="47"/>
                    <a:pt x="12" y="47"/>
                    <a:pt x="12" y="47"/>
                  </a:cubicBezTo>
                  <a:lnTo>
                    <a:pt x="12" y="1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6" name="Freeform 135">
              <a:extLst>
                <a:ext uri="{FF2B5EF4-FFF2-40B4-BE49-F238E27FC236}">
                  <a16:creationId xmlns:a16="http://schemas.microsoft.com/office/drawing/2014/main" id="{6C482DB0-66B5-78A6-CBF2-2335F1C8EE88}"/>
                </a:ext>
              </a:extLst>
            </p:cNvPr>
            <p:cNvSpPr>
              <a:spLocks/>
            </p:cNvSpPr>
            <p:nvPr/>
          </p:nvSpPr>
          <p:spPr bwMode="auto">
            <a:xfrm>
              <a:off x="437" y="1861"/>
              <a:ext cx="248" cy="80"/>
            </a:xfrm>
            <a:custGeom>
              <a:avLst/>
              <a:gdLst>
                <a:gd name="T0" fmla="*/ 162 w 168"/>
                <a:gd name="T1" fmla="*/ 54 h 54"/>
                <a:gd name="T2" fmla="*/ 156 w 168"/>
                <a:gd name="T3" fmla="*/ 48 h 54"/>
                <a:gd name="T4" fmla="*/ 156 w 168"/>
                <a:gd name="T5" fmla="*/ 12 h 54"/>
                <a:gd name="T6" fmla="*/ 12 w 168"/>
                <a:gd name="T7" fmla="*/ 12 h 54"/>
                <a:gd name="T8" fmla="*/ 12 w 168"/>
                <a:gd name="T9" fmla="*/ 48 h 54"/>
                <a:gd name="T10" fmla="*/ 6 w 168"/>
                <a:gd name="T11" fmla="*/ 54 h 54"/>
                <a:gd name="T12" fmla="*/ 0 w 168"/>
                <a:gd name="T13" fmla="*/ 48 h 54"/>
                <a:gd name="T14" fmla="*/ 0 w 168"/>
                <a:gd name="T15" fmla="*/ 6 h 54"/>
                <a:gd name="T16" fmla="*/ 6 w 168"/>
                <a:gd name="T17" fmla="*/ 0 h 54"/>
                <a:gd name="T18" fmla="*/ 162 w 168"/>
                <a:gd name="T19" fmla="*/ 0 h 54"/>
                <a:gd name="T20" fmla="*/ 168 w 168"/>
                <a:gd name="T21" fmla="*/ 6 h 54"/>
                <a:gd name="T22" fmla="*/ 168 w 168"/>
                <a:gd name="T23" fmla="*/ 48 h 54"/>
                <a:gd name="T24" fmla="*/ 162 w 168"/>
                <a:gd name="T2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 h="54">
                  <a:moveTo>
                    <a:pt x="162" y="54"/>
                  </a:moveTo>
                  <a:cubicBezTo>
                    <a:pt x="159" y="54"/>
                    <a:pt x="156" y="51"/>
                    <a:pt x="156" y="48"/>
                  </a:cubicBezTo>
                  <a:cubicBezTo>
                    <a:pt x="156" y="12"/>
                    <a:pt x="156" y="12"/>
                    <a:pt x="156" y="12"/>
                  </a:cubicBezTo>
                  <a:cubicBezTo>
                    <a:pt x="12" y="12"/>
                    <a:pt x="12" y="12"/>
                    <a:pt x="12" y="12"/>
                  </a:cubicBezTo>
                  <a:cubicBezTo>
                    <a:pt x="12" y="48"/>
                    <a:pt x="12" y="48"/>
                    <a:pt x="12" y="48"/>
                  </a:cubicBezTo>
                  <a:cubicBezTo>
                    <a:pt x="12" y="51"/>
                    <a:pt x="10" y="54"/>
                    <a:pt x="6" y="54"/>
                  </a:cubicBezTo>
                  <a:cubicBezTo>
                    <a:pt x="3" y="54"/>
                    <a:pt x="0" y="51"/>
                    <a:pt x="0" y="48"/>
                  </a:cubicBezTo>
                  <a:cubicBezTo>
                    <a:pt x="0" y="6"/>
                    <a:pt x="0" y="6"/>
                    <a:pt x="0" y="6"/>
                  </a:cubicBezTo>
                  <a:cubicBezTo>
                    <a:pt x="0" y="2"/>
                    <a:pt x="3" y="0"/>
                    <a:pt x="6" y="0"/>
                  </a:cubicBezTo>
                  <a:cubicBezTo>
                    <a:pt x="162" y="0"/>
                    <a:pt x="162" y="0"/>
                    <a:pt x="162" y="0"/>
                  </a:cubicBezTo>
                  <a:cubicBezTo>
                    <a:pt x="166" y="0"/>
                    <a:pt x="168" y="2"/>
                    <a:pt x="168" y="6"/>
                  </a:cubicBezTo>
                  <a:cubicBezTo>
                    <a:pt x="168" y="48"/>
                    <a:pt x="168" y="48"/>
                    <a:pt x="168" y="48"/>
                  </a:cubicBezTo>
                  <a:cubicBezTo>
                    <a:pt x="168" y="51"/>
                    <a:pt x="166" y="54"/>
                    <a:pt x="162"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7" name="Freeform 136">
              <a:extLst>
                <a:ext uri="{FF2B5EF4-FFF2-40B4-BE49-F238E27FC236}">
                  <a16:creationId xmlns:a16="http://schemas.microsoft.com/office/drawing/2014/main" id="{DBB7B25A-CF05-2212-B2F1-921241D028D8}"/>
                </a:ext>
              </a:extLst>
            </p:cNvPr>
            <p:cNvSpPr>
              <a:spLocks/>
            </p:cNvSpPr>
            <p:nvPr/>
          </p:nvSpPr>
          <p:spPr bwMode="auto">
            <a:xfrm>
              <a:off x="437" y="1746"/>
              <a:ext cx="248" cy="133"/>
            </a:xfrm>
            <a:custGeom>
              <a:avLst/>
              <a:gdLst>
                <a:gd name="T0" fmla="*/ 162 w 168"/>
                <a:gd name="T1" fmla="*/ 90 h 90"/>
                <a:gd name="T2" fmla="*/ 156 w 168"/>
                <a:gd name="T3" fmla="*/ 84 h 90"/>
                <a:gd name="T4" fmla="*/ 84 w 168"/>
                <a:gd name="T5" fmla="*/ 12 h 90"/>
                <a:gd name="T6" fmla="*/ 12 w 168"/>
                <a:gd name="T7" fmla="*/ 84 h 90"/>
                <a:gd name="T8" fmla="*/ 6 w 168"/>
                <a:gd name="T9" fmla="*/ 90 h 90"/>
                <a:gd name="T10" fmla="*/ 0 w 168"/>
                <a:gd name="T11" fmla="*/ 84 h 90"/>
                <a:gd name="T12" fmla="*/ 84 w 168"/>
                <a:gd name="T13" fmla="*/ 0 h 90"/>
                <a:gd name="T14" fmla="*/ 168 w 168"/>
                <a:gd name="T15" fmla="*/ 84 h 90"/>
                <a:gd name="T16" fmla="*/ 162 w 168"/>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90">
                  <a:moveTo>
                    <a:pt x="162" y="90"/>
                  </a:moveTo>
                  <a:cubicBezTo>
                    <a:pt x="159" y="90"/>
                    <a:pt x="156" y="87"/>
                    <a:pt x="156" y="84"/>
                  </a:cubicBezTo>
                  <a:cubicBezTo>
                    <a:pt x="156" y="44"/>
                    <a:pt x="124" y="12"/>
                    <a:pt x="84" y="12"/>
                  </a:cubicBezTo>
                  <a:cubicBezTo>
                    <a:pt x="45" y="12"/>
                    <a:pt x="12" y="44"/>
                    <a:pt x="12" y="84"/>
                  </a:cubicBezTo>
                  <a:cubicBezTo>
                    <a:pt x="12" y="87"/>
                    <a:pt x="10" y="90"/>
                    <a:pt x="6" y="90"/>
                  </a:cubicBezTo>
                  <a:cubicBezTo>
                    <a:pt x="3" y="90"/>
                    <a:pt x="0" y="87"/>
                    <a:pt x="0" y="84"/>
                  </a:cubicBezTo>
                  <a:cubicBezTo>
                    <a:pt x="0" y="37"/>
                    <a:pt x="38" y="0"/>
                    <a:pt x="84" y="0"/>
                  </a:cubicBezTo>
                  <a:cubicBezTo>
                    <a:pt x="131" y="0"/>
                    <a:pt x="168" y="37"/>
                    <a:pt x="168" y="84"/>
                  </a:cubicBezTo>
                  <a:cubicBezTo>
                    <a:pt x="168" y="87"/>
                    <a:pt x="166" y="90"/>
                    <a:pt x="162"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8" name="Freeform 137">
              <a:extLst>
                <a:ext uri="{FF2B5EF4-FFF2-40B4-BE49-F238E27FC236}">
                  <a16:creationId xmlns:a16="http://schemas.microsoft.com/office/drawing/2014/main" id="{6AF145E8-89A6-C566-8A9B-3F3B09819536}"/>
                </a:ext>
              </a:extLst>
            </p:cNvPr>
            <p:cNvSpPr>
              <a:spLocks/>
            </p:cNvSpPr>
            <p:nvPr/>
          </p:nvSpPr>
          <p:spPr bwMode="auto">
            <a:xfrm>
              <a:off x="552" y="1719"/>
              <a:ext cx="18" cy="44"/>
            </a:xfrm>
            <a:custGeom>
              <a:avLst/>
              <a:gdLst>
                <a:gd name="T0" fmla="*/ 6 w 12"/>
                <a:gd name="T1" fmla="*/ 30 h 30"/>
                <a:gd name="T2" fmla="*/ 0 w 12"/>
                <a:gd name="T3" fmla="*/ 24 h 30"/>
                <a:gd name="T4" fmla="*/ 0 w 12"/>
                <a:gd name="T5" fmla="*/ 6 h 30"/>
                <a:gd name="T6" fmla="*/ 6 w 12"/>
                <a:gd name="T7" fmla="*/ 0 h 30"/>
                <a:gd name="T8" fmla="*/ 12 w 12"/>
                <a:gd name="T9" fmla="*/ 6 h 30"/>
                <a:gd name="T10" fmla="*/ 12 w 12"/>
                <a:gd name="T11" fmla="*/ 24 h 30"/>
                <a:gd name="T12" fmla="*/ 6 w 12"/>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2" h="30">
                  <a:moveTo>
                    <a:pt x="6" y="30"/>
                  </a:moveTo>
                  <a:cubicBezTo>
                    <a:pt x="3" y="30"/>
                    <a:pt x="0" y="27"/>
                    <a:pt x="0" y="24"/>
                  </a:cubicBezTo>
                  <a:cubicBezTo>
                    <a:pt x="0" y="6"/>
                    <a:pt x="0" y="6"/>
                    <a:pt x="0" y="6"/>
                  </a:cubicBezTo>
                  <a:cubicBezTo>
                    <a:pt x="0" y="2"/>
                    <a:pt x="3" y="0"/>
                    <a:pt x="6" y="0"/>
                  </a:cubicBezTo>
                  <a:cubicBezTo>
                    <a:pt x="10" y="0"/>
                    <a:pt x="12" y="2"/>
                    <a:pt x="12" y="6"/>
                  </a:cubicBezTo>
                  <a:cubicBezTo>
                    <a:pt x="12" y="24"/>
                    <a:pt x="12" y="24"/>
                    <a:pt x="12" y="24"/>
                  </a:cubicBezTo>
                  <a:cubicBezTo>
                    <a:pt x="12" y="27"/>
                    <a:pt x="10"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9" name="Freeform 138">
              <a:extLst>
                <a:ext uri="{FF2B5EF4-FFF2-40B4-BE49-F238E27FC236}">
                  <a16:creationId xmlns:a16="http://schemas.microsoft.com/office/drawing/2014/main" id="{632DF125-F4DC-D733-36F9-878B23430008}"/>
                </a:ext>
              </a:extLst>
            </p:cNvPr>
            <p:cNvSpPr>
              <a:spLocks/>
            </p:cNvSpPr>
            <p:nvPr/>
          </p:nvSpPr>
          <p:spPr bwMode="auto">
            <a:xfrm>
              <a:off x="472"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40" name="Freeform 139">
              <a:extLst>
                <a:ext uri="{FF2B5EF4-FFF2-40B4-BE49-F238E27FC236}">
                  <a16:creationId xmlns:a16="http://schemas.microsoft.com/office/drawing/2014/main" id="{382F5C06-7A6D-57C7-785A-F09F16C51985}"/>
                </a:ext>
              </a:extLst>
            </p:cNvPr>
            <p:cNvSpPr>
              <a:spLocks/>
            </p:cNvSpPr>
            <p:nvPr/>
          </p:nvSpPr>
          <p:spPr bwMode="auto">
            <a:xfrm>
              <a:off x="525"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41" name="Freeform 140">
              <a:extLst>
                <a:ext uri="{FF2B5EF4-FFF2-40B4-BE49-F238E27FC236}">
                  <a16:creationId xmlns:a16="http://schemas.microsoft.com/office/drawing/2014/main" id="{52A03B70-84EC-67A6-2213-DCFFE1C88AE6}"/>
                </a:ext>
              </a:extLst>
            </p:cNvPr>
            <p:cNvSpPr>
              <a:spLocks/>
            </p:cNvSpPr>
            <p:nvPr/>
          </p:nvSpPr>
          <p:spPr bwMode="auto">
            <a:xfrm>
              <a:off x="579"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42" name="Freeform 141">
              <a:extLst>
                <a:ext uri="{FF2B5EF4-FFF2-40B4-BE49-F238E27FC236}">
                  <a16:creationId xmlns:a16="http://schemas.microsoft.com/office/drawing/2014/main" id="{4385E3AF-8444-5740-CCE7-1F2C2F240C0B}"/>
                </a:ext>
              </a:extLst>
            </p:cNvPr>
            <p:cNvSpPr>
              <a:spLocks/>
            </p:cNvSpPr>
            <p:nvPr/>
          </p:nvSpPr>
          <p:spPr bwMode="auto">
            <a:xfrm>
              <a:off x="632"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43" name="Freeform 142">
              <a:extLst>
                <a:ext uri="{FF2B5EF4-FFF2-40B4-BE49-F238E27FC236}">
                  <a16:creationId xmlns:a16="http://schemas.microsoft.com/office/drawing/2014/main" id="{4CC3C381-BF44-65F6-C540-C5898DBAE8E6}"/>
                </a:ext>
              </a:extLst>
            </p:cNvPr>
            <p:cNvSpPr>
              <a:spLocks/>
            </p:cNvSpPr>
            <p:nvPr/>
          </p:nvSpPr>
          <p:spPr bwMode="auto">
            <a:xfrm>
              <a:off x="419" y="1968"/>
              <a:ext cx="284" cy="17"/>
            </a:xfrm>
            <a:custGeom>
              <a:avLst/>
              <a:gdLst>
                <a:gd name="T0" fmla="*/ 186 w 192"/>
                <a:gd name="T1" fmla="*/ 12 h 12"/>
                <a:gd name="T2" fmla="*/ 6 w 192"/>
                <a:gd name="T3" fmla="*/ 12 h 12"/>
                <a:gd name="T4" fmla="*/ 0 w 192"/>
                <a:gd name="T5" fmla="*/ 6 h 12"/>
                <a:gd name="T6" fmla="*/ 6 w 192"/>
                <a:gd name="T7" fmla="*/ 0 h 12"/>
                <a:gd name="T8" fmla="*/ 186 w 192"/>
                <a:gd name="T9" fmla="*/ 0 h 12"/>
                <a:gd name="T10" fmla="*/ 192 w 192"/>
                <a:gd name="T11" fmla="*/ 6 h 12"/>
                <a:gd name="T12" fmla="*/ 186 w 19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92" h="12">
                  <a:moveTo>
                    <a:pt x="186" y="12"/>
                  </a:moveTo>
                  <a:cubicBezTo>
                    <a:pt x="6" y="12"/>
                    <a:pt x="6" y="12"/>
                    <a:pt x="6" y="12"/>
                  </a:cubicBezTo>
                  <a:cubicBezTo>
                    <a:pt x="3" y="12"/>
                    <a:pt x="0" y="9"/>
                    <a:pt x="0" y="6"/>
                  </a:cubicBezTo>
                  <a:cubicBezTo>
                    <a:pt x="0" y="2"/>
                    <a:pt x="3" y="0"/>
                    <a:pt x="6" y="0"/>
                  </a:cubicBezTo>
                  <a:cubicBezTo>
                    <a:pt x="186" y="0"/>
                    <a:pt x="186" y="0"/>
                    <a:pt x="186" y="0"/>
                  </a:cubicBezTo>
                  <a:cubicBezTo>
                    <a:pt x="190" y="0"/>
                    <a:pt x="192" y="2"/>
                    <a:pt x="192" y="6"/>
                  </a:cubicBezTo>
                  <a:cubicBezTo>
                    <a:pt x="192" y="9"/>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44" name="Freeform 143">
              <a:extLst>
                <a:ext uri="{FF2B5EF4-FFF2-40B4-BE49-F238E27FC236}">
                  <a16:creationId xmlns:a16="http://schemas.microsoft.com/office/drawing/2014/main" id="{BEBCA6CC-1D6D-FE4A-6594-C030ED661B1B}"/>
                </a:ext>
              </a:extLst>
            </p:cNvPr>
            <p:cNvSpPr>
              <a:spLocks/>
            </p:cNvSpPr>
            <p:nvPr/>
          </p:nvSpPr>
          <p:spPr bwMode="auto">
            <a:xfrm>
              <a:off x="419" y="2092"/>
              <a:ext cx="284" cy="18"/>
            </a:xfrm>
            <a:custGeom>
              <a:avLst/>
              <a:gdLst>
                <a:gd name="T0" fmla="*/ 186 w 192"/>
                <a:gd name="T1" fmla="*/ 12 h 12"/>
                <a:gd name="T2" fmla="*/ 6 w 192"/>
                <a:gd name="T3" fmla="*/ 12 h 12"/>
                <a:gd name="T4" fmla="*/ 0 w 192"/>
                <a:gd name="T5" fmla="*/ 6 h 12"/>
                <a:gd name="T6" fmla="*/ 6 w 192"/>
                <a:gd name="T7" fmla="*/ 0 h 12"/>
                <a:gd name="T8" fmla="*/ 186 w 192"/>
                <a:gd name="T9" fmla="*/ 0 h 12"/>
                <a:gd name="T10" fmla="*/ 192 w 192"/>
                <a:gd name="T11" fmla="*/ 6 h 12"/>
                <a:gd name="T12" fmla="*/ 186 w 19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92" h="12">
                  <a:moveTo>
                    <a:pt x="186" y="12"/>
                  </a:moveTo>
                  <a:cubicBezTo>
                    <a:pt x="6" y="12"/>
                    <a:pt x="6" y="12"/>
                    <a:pt x="6" y="12"/>
                  </a:cubicBezTo>
                  <a:cubicBezTo>
                    <a:pt x="3" y="12"/>
                    <a:pt x="0" y="9"/>
                    <a:pt x="0" y="6"/>
                  </a:cubicBezTo>
                  <a:cubicBezTo>
                    <a:pt x="0" y="2"/>
                    <a:pt x="3" y="0"/>
                    <a:pt x="6" y="0"/>
                  </a:cubicBezTo>
                  <a:cubicBezTo>
                    <a:pt x="186" y="0"/>
                    <a:pt x="186" y="0"/>
                    <a:pt x="186" y="0"/>
                  </a:cubicBezTo>
                  <a:cubicBezTo>
                    <a:pt x="190" y="0"/>
                    <a:pt x="192" y="2"/>
                    <a:pt x="192" y="6"/>
                  </a:cubicBezTo>
                  <a:cubicBezTo>
                    <a:pt x="192" y="9"/>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sp>
        <p:nvSpPr>
          <p:cNvPr id="45" name="Freeform: Shape 44">
            <a:extLst>
              <a:ext uri="{FF2B5EF4-FFF2-40B4-BE49-F238E27FC236}">
                <a16:creationId xmlns:a16="http://schemas.microsoft.com/office/drawing/2014/main" id="{39DA88D6-99C1-C91E-20AB-65905269C0D9}"/>
              </a:ext>
            </a:extLst>
          </p:cNvPr>
          <p:cNvSpPr>
            <a:spLocks noChangeAspect="1"/>
          </p:cNvSpPr>
          <p:nvPr/>
        </p:nvSpPr>
        <p:spPr>
          <a:xfrm>
            <a:off x="4933409" y="1988636"/>
            <a:ext cx="457200" cy="457200"/>
          </a:xfrm>
          <a:custGeom>
            <a:avLst/>
            <a:gdLst>
              <a:gd name="connsiteX0" fmla="*/ 386220 w 429768"/>
              <a:gd name="connsiteY0" fmla="*/ 360045 h 435597"/>
              <a:gd name="connsiteX1" fmla="*/ 402222 w 429768"/>
              <a:gd name="connsiteY1" fmla="*/ 326784 h 435597"/>
              <a:gd name="connsiteX2" fmla="*/ 355587 w 429768"/>
              <a:gd name="connsiteY2" fmla="*/ 281635 h 435597"/>
              <a:gd name="connsiteX3" fmla="*/ 308953 w 429768"/>
              <a:gd name="connsiteY3" fmla="*/ 326784 h 435597"/>
              <a:gd name="connsiteX4" fmla="*/ 324383 w 429768"/>
              <a:gd name="connsiteY4" fmla="*/ 359931 h 435597"/>
              <a:gd name="connsiteX5" fmla="*/ 285636 w 429768"/>
              <a:gd name="connsiteY5" fmla="*/ 397650 h 435597"/>
              <a:gd name="connsiteX6" fmla="*/ 247002 w 429768"/>
              <a:gd name="connsiteY6" fmla="*/ 359931 h 435597"/>
              <a:gd name="connsiteX7" fmla="*/ 262433 w 429768"/>
              <a:gd name="connsiteY7" fmla="*/ 326784 h 435597"/>
              <a:gd name="connsiteX8" fmla="*/ 215798 w 429768"/>
              <a:gd name="connsiteY8" fmla="*/ 281635 h 435597"/>
              <a:gd name="connsiteX9" fmla="*/ 169164 w 429768"/>
              <a:gd name="connsiteY9" fmla="*/ 326784 h 435597"/>
              <a:gd name="connsiteX10" fmla="*/ 185509 w 429768"/>
              <a:gd name="connsiteY10" fmla="*/ 360159 h 435597"/>
              <a:gd name="connsiteX11" fmla="*/ 146533 w 429768"/>
              <a:gd name="connsiteY11" fmla="*/ 401307 h 435597"/>
              <a:gd name="connsiteX12" fmla="*/ 106871 w 429768"/>
              <a:gd name="connsiteY12" fmla="*/ 359702 h 435597"/>
              <a:gd name="connsiteX13" fmla="*/ 122644 w 429768"/>
              <a:gd name="connsiteY13" fmla="*/ 326669 h 435597"/>
              <a:gd name="connsiteX14" fmla="*/ 76009 w 429768"/>
              <a:gd name="connsiteY14" fmla="*/ 281521 h 435597"/>
              <a:gd name="connsiteX15" fmla="*/ 29375 w 429768"/>
              <a:gd name="connsiteY15" fmla="*/ 326669 h 435597"/>
              <a:gd name="connsiteX16" fmla="*/ 44920 w 429768"/>
              <a:gd name="connsiteY16" fmla="*/ 359931 h 435597"/>
              <a:gd name="connsiteX17" fmla="*/ 0 w 429768"/>
              <a:gd name="connsiteY17" fmla="*/ 426453 h 435597"/>
              <a:gd name="connsiteX18" fmla="*/ 9373 w 429768"/>
              <a:gd name="connsiteY18" fmla="*/ 435597 h 435597"/>
              <a:gd name="connsiteX19" fmla="*/ 141732 w 429768"/>
              <a:gd name="connsiteY19" fmla="*/ 435597 h 435597"/>
              <a:gd name="connsiteX20" fmla="*/ 146533 w 429768"/>
              <a:gd name="connsiteY20" fmla="*/ 434340 h 435597"/>
              <a:gd name="connsiteX21" fmla="*/ 151219 w 429768"/>
              <a:gd name="connsiteY21" fmla="*/ 435597 h 435597"/>
              <a:gd name="connsiteX22" fmla="*/ 282664 w 429768"/>
              <a:gd name="connsiteY22" fmla="*/ 435597 h 435597"/>
              <a:gd name="connsiteX23" fmla="*/ 285864 w 429768"/>
              <a:gd name="connsiteY23" fmla="*/ 434912 h 435597"/>
              <a:gd name="connsiteX24" fmla="*/ 289065 w 429768"/>
              <a:gd name="connsiteY24" fmla="*/ 435597 h 435597"/>
              <a:gd name="connsiteX25" fmla="*/ 420510 w 429768"/>
              <a:gd name="connsiteY25" fmla="*/ 435597 h 435597"/>
              <a:gd name="connsiteX26" fmla="*/ 429768 w 429768"/>
              <a:gd name="connsiteY26" fmla="*/ 426453 h 435597"/>
              <a:gd name="connsiteX27" fmla="*/ 386334 w 429768"/>
              <a:gd name="connsiteY27" fmla="*/ 359816 h 435597"/>
              <a:gd name="connsiteX28" fmla="*/ 48006 w 429768"/>
              <a:gd name="connsiteY28" fmla="*/ 326784 h 435597"/>
              <a:gd name="connsiteX29" fmla="*/ 76009 w 429768"/>
              <a:gd name="connsiteY29" fmla="*/ 299695 h 435597"/>
              <a:gd name="connsiteX30" fmla="*/ 104013 w 429768"/>
              <a:gd name="connsiteY30" fmla="*/ 326784 h 435597"/>
              <a:gd name="connsiteX31" fmla="*/ 77495 w 429768"/>
              <a:gd name="connsiteY31" fmla="*/ 353644 h 435597"/>
              <a:gd name="connsiteX32" fmla="*/ 76238 w 429768"/>
              <a:gd name="connsiteY32" fmla="*/ 353644 h 435597"/>
              <a:gd name="connsiteX33" fmla="*/ 74638 w 429768"/>
              <a:gd name="connsiteY33" fmla="*/ 353644 h 435597"/>
              <a:gd name="connsiteX34" fmla="*/ 48006 w 429768"/>
              <a:gd name="connsiteY34" fmla="*/ 326669 h 435597"/>
              <a:gd name="connsiteX35" fmla="*/ 20231 w 429768"/>
              <a:gd name="connsiteY35" fmla="*/ 417538 h 435597"/>
              <a:gd name="connsiteX36" fmla="*/ 76238 w 429768"/>
              <a:gd name="connsiteY36" fmla="*/ 371932 h 435597"/>
              <a:gd name="connsiteX37" fmla="*/ 132245 w 429768"/>
              <a:gd name="connsiteY37" fmla="*/ 417538 h 435597"/>
              <a:gd name="connsiteX38" fmla="*/ 20117 w 429768"/>
              <a:gd name="connsiteY38" fmla="*/ 417538 h 435597"/>
              <a:gd name="connsiteX39" fmla="*/ 327698 w 429768"/>
              <a:gd name="connsiteY39" fmla="*/ 326784 h 435597"/>
              <a:gd name="connsiteX40" fmla="*/ 355702 w 429768"/>
              <a:gd name="connsiteY40" fmla="*/ 299695 h 435597"/>
              <a:gd name="connsiteX41" fmla="*/ 383705 w 429768"/>
              <a:gd name="connsiteY41" fmla="*/ 326784 h 435597"/>
              <a:gd name="connsiteX42" fmla="*/ 357073 w 429768"/>
              <a:gd name="connsiteY42" fmla="*/ 353758 h 435597"/>
              <a:gd name="connsiteX43" fmla="*/ 355473 w 429768"/>
              <a:gd name="connsiteY43" fmla="*/ 353758 h 435597"/>
              <a:gd name="connsiteX44" fmla="*/ 354216 w 429768"/>
              <a:gd name="connsiteY44" fmla="*/ 353758 h 435597"/>
              <a:gd name="connsiteX45" fmla="*/ 327698 w 429768"/>
              <a:gd name="connsiteY45" fmla="*/ 326898 h 435597"/>
              <a:gd name="connsiteX46" fmla="*/ 187795 w 429768"/>
              <a:gd name="connsiteY46" fmla="*/ 326784 h 435597"/>
              <a:gd name="connsiteX47" fmla="*/ 215798 w 429768"/>
              <a:gd name="connsiteY47" fmla="*/ 299695 h 435597"/>
              <a:gd name="connsiteX48" fmla="*/ 243802 w 429768"/>
              <a:gd name="connsiteY48" fmla="*/ 326784 h 435597"/>
              <a:gd name="connsiteX49" fmla="*/ 217284 w 429768"/>
              <a:gd name="connsiteY49" fmla="*/ 353644 h 435597"/>
              <a:gd name="connsiteX50" fmla="*/ 216027 w 429768"/>
              <a:gd name="connsiteY50" fmla="*/ 353644 h 435597"/>
              <a:gd name="connsiteX51" fmla="*/ 214541 w 429768"/>
              <a:gd name="connsiteY51" fmla="*/ 353644 h 435597"/>
              <a:gd name="connsiteX52" fmla="*/ 187909 w 429768"/>
              <a:gd name="connsiteY52" fmla="*/ 326669 h 435597"/>
              <a:gd name="connsiteX53" fmla="*/ 160363 w 429768"/>
              <a:gd name="connsiteY53" fmla="*/ 417538 h 435597"/>
              <a:gd name="connsiteX54" fmla="*/ 216027 w 429768"/>
              <a:gd name="connsiteY54" fmla="*/ 371932 h 435597"/>
              <a:gd name="connsiteX55" fmla="*/ 271691 w 429768"/>
              <a:gd name="connsiteY55" fmla="*/ 417538 h 435597"/>
              <a:gd name="connsiteX56" fmla="*/ 160363 w 429768"/>
              <a:gd name="connsiteY56" fmla="*/ 417538 h 435597"/>
              <a:gd name="connsiteX57" fmla="*/ 299695 w 429768"/>
              <a:gd name="connsiteY57" fmla="*/ 417538 h 435597"/>
              <a:gd name="connsiteX58" fmla="*/ 355359 w 429768"/>
              <a:gd name="connsiteY58" fmla="*/ 371932 h 435597"/>
              <a:gd name="connsiteX59" fmla="*/ 411023 w 429768"/>
              <a:gd name="connsiteY59" fmla="*/ 417538 h 435597"/>
              <a:gd name="connsiteX60" fmla="*/ 299695 w 429768"/>
              <a:gd name="connsiteY60" fmla="*/ 417538 h 435597"/>
              <a:gd name="connsiteX61" fmla="*/ 76124 w 429768"/>
              <a:gd name="connsiteY61" fmla="*/ 254432 h 435597"/>
              <a:gd name="connsiteX62" fmla="*/ 85382 w 429768"/>
              <a:gd name="connsiteY62" fmla="*/ 245288 h 435597"/>
              <a:gd name="connsiteX63" fmla="*/ 85382 w 429768"/>
              <a:gd name="connsiteY63" fmla="*/ 236144 h 435597"/>
              <a:gd name="connsiteX64" fmla="*/ 206654 w 429768"/>
              <a:gd name="connsiteY64" fmla="*/ 236144 h 435597"/>
              <a:gd name="connsiteX65" fmla="*/ 206654 w 429768"/>
              <a:gd name="connsiteY65" fmla="*/ 245288 h 435597"/>
              <a:gd name="connsiteX66" fmla="*/ 215798 w 429768"/>
              <a:gd name="connsiteY66" fmla="*/ 254432 h 435597"/>
              <a:gd name="connsiteX67" fmla="*/ 224942 w 429768"/>
              <a:gd name="connsiteY67" fmla="*/ 245288 h 435597"/>
              <a:gd name="connsiteX68" fmla="*/ 224942 w 429768"/>
              <a:gd name="connsiteY68" fmla="*/ 236144 h 435597"/>
              <a:gd name="connsiteX69" fmla="*/ 346215 w 429768"/>
              <a:gd name="connsiteY69" fmla="*/ 236144 h 435597"/>
              <a:gd name="connsiteX70" fmla="*/ 346215 w 429768"/>
              <a:gd name="connsiteY70" fmla="*/ 245288 h 435597"/>
              <a:gd name="connsiteX71" fmla="*/ 355473 w 429768"/>
              <a:gd name="connsiteY71" fmla="*/ 254432 h 435597"/>
              <a:gd name="connsiteX72" fmla="*/ 364731 w 429768"/>
              <a:gd name="connsiteY72" fmla="*/ 245288 h 435597"/>
              <a:gd name="connsiteX73" fmla="*/ 364731 w 429768"/>
              <a:gd name="connsiteY73" fmla="*/ 227000 h 435597"/>
              <a:gd name="connsiteX74" fmla="*/ 355473 w 429768"/>
              <a:gd name="connsiteY74" fmla="*/ 217856 h 435597"/>
              <a:gd name="connsiteX75" fmla="*/ 224942 w 429768"/>
              <a:gd name="connsiteY75" fmla="*/ 217856 h 435597"/>
              <a:gd name="connsiteX76" fmla="*/ 224942 w 429768"/>
              <a:gd name="connsiteY76" fmla="*/ 199568 h 435597"/>
              <a:gd name="connsiteX77" fmla="*/ 299695 w 429768"/>
              <a:gd name="connsiteY77" fmla="*/ 199568 h 435597"/>
              <a:gd name="connsiteX78" fmla="*/ 308953 w 429768"/>
              <a:gd name="connsiteY78" fmla="*/ 190538 h 435597"/>
              <a:gd name="connsiteX79" fmla="*/ 251688 w 429768"/>
              <a:gd name="connsiteY79" fmla="*/ 108128 h 435597"/>
              <a:gd name="connsiteX80" fmla="*/ 277520 w 429768"/>
              <a:gd name="connsiteY80" fmla="*/ 60579 h 435597"/>
              <a:gd name="connsiteX81" fmla="*/ 215456 w 429768"/>
              <a:gd name="connsiteY81" fmla="*/ 0 h 435597"/>
              <a:gd name="connsiteX82" fmla="*/ 154876 w 429768"/>
              <a:gd name="connsiteY82" fmla="*/ 60579 h 435597"/>
              <a:gd name="connsiteX83" fmla="*/ 180594 w 429768"/>
              <a:gd name="connsiteY83" fmla="*/ 108356 h 435597"/>
              <a:gd name="connsiteX84" fmla="*/ 124473 w 429768"/>
              <a:gd name="connsiteY84" fmla="*/ 190652 h 435597"/>
              <a:gd name="connsiteX85" fmla="*/ 133731 w 429768"/>
              <a:gd name="connsiteY85" fmla="*/ 199682 h 435597"/>
              <a:gd name="connsiteX86" fmla="*/ 206540 w 429768"/>
              <a:gd name="connsiteY86" fmla="*/ 199682 h 435597"/>
              <a:gd name="connsiteX87" fmla="*/ 206540 w 429768"/>
              <a:gd name="connsiteY87" fmla="*/ 217970 h 435597"/>
              <a:gd name="connsiteX88" fmla="*/ 76009 w 429768"/>
              <a:gd name="connsiteY88" fmla="*/ 217970 h 435597"/>
              <a:gd name="connsiteX89" fmla="*/ 66751 w 429768"/>
              <a:gd name="connsiteY89" fmla="*/ 227114 h 435597"/>
              <a:gd name="connsiteX90" fmla="*/ 66751 w 429768"/>
              <a:gd name="connsiteY90" fmla="*/ 245402 h 435597"/>
              <a:gd name="connsiteX91" fmla="*/ 76009 w 429768"/>
              <a:gd name="connsiteY91" fmla="*/ 254546 h 435597"/>
              <a:gd name="connsiteX92" fmla="*/ 173622 w 429768"/>
              <a:gd name="connsiteY92" fmla="*/ 60579 h 435597"/>
              <a:gd name="connsiteX93" fmla="*/ 215570 w 429768"/>
              <a:gd name="connsiteY93" fmla="*/ 18174 h 435597"/>
              <a:gd name="connsiteX94" fmla="*/ 259004 w 429768"/>
              <a:gd name="connsiteY94" fmla="*/ 60579 h 435597"/>
              <a:gd name="connsiteX95" fmla="*/ 216255 w 429768"/>
              <a:gd name="connsiteY95" fmla="*/ 101384 h 435597"/>
              <a:gd name="connsiteX96" fmla="*/ 216027 w 429768"/>
              <a:gd name="connsiteY96" fmla="*/ 101384 h 435597"/>
              <a:gd name="connsiteX97" fmla="*/ 215113 w 429768"/>
              <a:gd name="connsiteY97" fmla="*/ 101384 h 435597"/>
              <a:gd name="connsiteX98" fmla="*/ 173622 w 429768"/>
              <a:gd name="connsiteY98" fmla="*/ 60579 h 435597"/>
              <a:gd name="connsiteX99" fmla="*/ 215227 w 429768"/>
              <a:gd name="connsiteY99" fmla="*/ 119558 h 435597"/>
              <a:gd name="connsiteX100" fmla="*/ 215570 w 429768"/>
              <a:gd name="connsiteY100" fmla="*/ 119558 h 435597"/>
              <a:gd name="connsiteX101" fmla="*/ 216598 w 429768"/>
              <a:gd name="connsiteY101" fmla="*/ 119558 h 435597"/>
              <a:gd name="connsiteX102" fmla="*/ 288950 w 429768"/>
              <a:gd name="connsiteY102" fmla="*/ 181508 h 435597"/>
              <a:gd name="connsiteX103" fmla="*/ 216370 w 429768"/>
              <a:gd name="connsiteY103" fmla="*/ 181508 h 435597"/>
              <a:gd name="connsiteX104" fmla="*/ 215913 w 429768"/>
              <a:gd name="connsiteY104" fmla="*/ 181508 h 435597"/>
              <a:gd name="connsiteX105" fmla="*/ 215570 w 429768"/>
              <a:gd name="connsiteY105" fmla="*/ 181508 h 435597"/>
              <a:gd name="connsiteX106" fmla="*/ 143332 w 429768"/>
              <a:gd name="connsiteY106" fmla="*/ 181508 h 435597"/>
              <a:gd name="connsiteX107" fmla="*/ 215341 w 429768"/>
              <a:gd name="connsiteY107" fmla="*/ 119558 h 435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29768" h="435597">
                <a:moveTo>
                  <a:pt x="386220" y="360045"/>
                </a:moveTo>
                <a:cubicBezTo>
                  <a:pt x="395935" y="351701"/>
                  <a:pt x="402222" y="339700"/>
                  <a:pt x="402222" y="326784"/>
                </a:cubicBezTo>
                <a:cubicBezTo>
                  <a:pt x="402222" y="301180"/>
                  <a:pt x="380505" y="281635"/>
                  <a:pt x="355587" y="281635"/>
                </a:cubicBezTo>
                <a:cubicBezTo>
                  <a:pt x="329184" y="281635"/>
                  <a:pt x="308953" y="301180"/>
                  <a:pt x="308953" y="326784"/>
                </a:cubicBezTo>
                <a:cubicBezTo>
                  <a:pt x="308953" y="339700"/>
                  <a:pt x="314896" y="351587"/>
                  <a:pt x="324383" y="359931"/>
                </a:cubicBezTo>
                <a:cubicBezTo>
                  <a:pt x="307124" y="367360"/>
                  <a:pt x="293179" y="380733"/>
                  <a:pt x="285636" y="397650"/>
                </a:cubicBezTo>
                <a:cubicBezTo>
                  <a:pt x="278206" y="380733"/>
                  <a:pt x="264262" y="367360"/>
                  <a:pt x="247002" y="359931"/>
                </a:cubicBezTo>
                <a:cubicBezTo>
                  <a:pt x="256489" y="351587"/>
                  <a:pt x="262433" y="339585"/>
                  <a:pt x="262433" y="326784"/>
                </a:cubicBezTo>
                <a:cubicBezTo>
                  <a:pt x="262433" y="301180"/>
                  <a:pt x="242202" y="281635"/>
                  <a:pt x="215798" y="281635"/>
                </a:cubicBezTo>
                <a:cubicBezTo>
                  <a:pt x="190881" y="281635"/>
                  <a:pt x="169164" y="301180"/>
                  <a:pt x="169164" y="326784"/>
                </a:cubicBezTo>
                <a:cubicBezTo>
                  <a:pt x="169164" y="339814"/>
                  <a:pt x="175679" y="351815"/>
                  <a:pt x="185509" y="360159"/>
                </a:cubicBezTo>
                <a:cubicBezTo>
                  <a:pt x="167678" y="368160"/>
                  <a:pt x="153390" y="382905"/>
                  <a:pt x="146533" y="401307"/>
                </a:cubicBezTo>
                <a:cubicBezTo>
                  <a:pt x="139675" y="382562"/>
                  <a:pt x="125387" y="367589"/>
                  <a:pt x="106871" y="359702"/>
                </a:cubicBezTo>
                <a:cubicBezTo>
                  <a:pt x="116357" y="351358"/>
                  <a:pt x="122644" y="339471"/>
                  <a:pt x="122644" y="326669"/>
                </a:cubicBezTo>
                <a:cubicBezTo>
                  <a:pt x="122644" y="301066"/>
                  <a:pt x="100927" y="281521"/>
                  <a:pt x="76009" y="281521"/>
                </a:cubicBezTo>
                <a:cubicBezTo>
                  <a:pt x="49606" y="281521"/>
                  <a:pt x="29375" y="301066"/>
                  <a:pt x="29375" y="326669"/>
                </a:cubicBezTo>
                <a:cubicBezTo>
                  <a:pt x="29375" y="339585"/>
                  <a:pt x="35319" y="351587"/>
                  <a:pt x="44920" y="359931"/>
                </a:cubicBezTo>
                <a:cubicBezTo>
                  <a:pt x="18517" y="371246"/>
                  <a:pt x="0" y="396392"/>
                  <a:pt x="0" y="426453"/>
                </a:cubicBezTo>
                <a:cubicBezTo>
                  <a:pt x="0" y="431025"/>
                  <a:pt x="4686" y="435597"/>
                  <a:pt x="9373" y="435597"/>
                </a:cubicBezTo>
                <a:lnTo>
                  <a:pt x="141732" y="435597"/>
                </a:lnTo>
                <a:cubicBezTo>
                  <a:pt x="143675" y="435597"/>
                  <a:pt x="145161" y="435026"/>
                  <a:pt x="146533" y="434340"/>
                </a:cubicBezTo>
                <a:cubicBezTo>
                  <a:pt x="147904" y="435026"/>
                  <a:pt x="149390" y="435597"/>
                  <a:pt x="151219" y="435597"/>
                </a:cubicBezTo>
                <a:lnTo>
                  <a:pt x="282664" y="435597"/>
                </a:lnTo>
                <a:cubicBezTo>
                  <a:pt x="283807" y="435597"/>
                  <a:pt x="284835" y="435254"/>
                  <a:pt x="285864" y="434912"/>
                </a:cubicBezTo>
                <a:cubicBezTo>
                  <a:pt x="286893" y="435369"/>
                  <a:pt x="287922" y="435597"/>
                  <a:pt x="289065" y="435597"/>
                </a:cubicBezTo>
                <a:lnTo>
                  <a:pt x="420510" y="435597"/>
                </a:lnTo>
                <a:cubicBezTo>
                  <a:pt x="426682" y="435597"/>
                  <a:pt x="429768" y="431025"/>
                  <a:pt x="429768" y="426453"/>
                </a:cubicBezTo>
                <a:cubicBezTo>
                  <a:pt x="429768" y="396278"/>
                  <a:pt x="412166" y="371132"/>
                  <a:pt x="386334" y="359816"/>
                </a:cubicBezTo>
                <a:close/>
                <a:moveTo>
                  <a:pt x="48006" y="326784"/>
                </a:moveTo>
                <a:cubicBezTo>
                  <a:pt x="48006" y="311696"/>
                  <a:pt x="60465" y="299695"/>
                  <a:pt x="76009" y="299695"/>
                </a:cubicBezTo>
                <a:cubicBezTo>
                  <a:pt x="91554" y="299695"/>
                  <a:pt x="104013" y="311696"/>
                  <a:pt x="104013" y="326784"/>
                </a:cubicBezTo>
                <a:cubicBezTo>
                  <a:pt x="104013" y="341871"/>
                  <a:pt x="92354" y="352958"/>
                  <a:pt x="77495" y="353644"/>
                </a:cubicBezTo>
                <a:cubicBezTo>
                  <a:pt x="77038" y="353644"/>
                  <a:pt x="76695" y="353644"/>
                  <a:pt x="76238" y="353644"/>
                </a:cubicBezTo>
                <a:cubicBezTo>
                  <a:pt x="75667" y="353644"/>
                  <a:pt x="75209" y="353644"/>
                  <a:pt x="74638" y="353644"/>
                </a:cubicBezTo>
                <a:cubicBezTo>
                  <a:pt x="59779" y="352958"/>
                  <a:pt x="48006" y="341300"/>
                  <a:pt x="48006" y="326669"/>
                </a:cubicBezTo>
                <a:close/>
                <a:moveTo>
                  <a:pt x="20231" y="417538"/>
                </a:moveTo>
                <a:cubicBezTo>
                  <a:pt x="24917" y="391706"/>
                  <a:pt x="48235" y="371932"/>
                  <a:pt x="76238" y="371932"/>
                </a:cubicBezTo>
                <a:cubicBezTo>
                  <a:pt x="104242" y="371932"/>
                  <a:pt x="127559" y="391706"/>
                  <a:pt x="132245" y="417538"/>
                </a:cubicBezTo>
                <a:lnTo>
                  <a:pt x="20117" y="417538"/>
                </a:lnTo>
                <a:close/>
                <a:moveTo>
                  <a:pt x="327698" y="326784"/>
                </a:moveTo>
                <a:cubicBezTo>
                  <a:pt x="327698" y="311696"/>
                  <a:pt x="340157" y="299695"/>
                  <a:pt x="355702" y="299695"/>
                </a:cubicBezTo>
                <a:cubicBezTo>
                  <a:pt x="371246" y="299695"/>
                  <a:pt x="383705" y="311696"/>
                  <a:pt x="383705" y="326784"/>
                </a:cubicBezTo>
                <a:cubicBezTo>
                  <a:pt x="383705" y="341871"/>
                  <a:pt x="371932" y="353073"/>
                  <a:pt x="357073" y="353758"/>
                </a:cubicBezTo>
                <a:cubicBezTo>
                  <a:pt x="356502" y="353758"/>
                  <a:pt x="356044" y="353758"/>
                  <a:pt x="355473" y="353758"/>
                </a:cubicBezTo>
                <a:cubicBezTo>
                  <a:pt x="355016" y="353758"/>
                  <a:pt x="354673" y="353758"/>
                  <a:pt x="354216" y="353758"/>
                </a:cubicBezTo>
                <a:cubicBezTo>
                  <a:pt x="339357" y="352958"/>
                  <a:pt x="327698" y="341414"/>
                  <a:pt x="327698" y="326898"/>
                </a:cubicBezTo>
                <a:close/>
                <a:moveTo>
                  <a:pt x="187795" y="326784"/>
                </a:moveTo>
                <a:cubicBezTo>
                  <a:pt x="187795" y="311696"/>
                  <a:pt x="200253" y="299695"/>
                  <a:pt x="215798" y="299695"/>
                </a:cubicBezTo>
                <a:cubicBezTo>
                  <a:pt x="231343" y="299695"/>
                  <a:pt x="243802" y="311696"/>
                  <a:pt x="243802" y="326784"/>
                </a:cubicBezTo>
                <a:cubicBezTo>
                  <a:pt x="243802" y="341871"/>
                  <a:pt x="232143" y="352958"/>
                  <a:pt x="217284" y="353644"/>
                </a:cubicBezTo>
                <a:cubicBezTo>
                  <a:pt x="216827" y="353644"/>
                  <a:pt x="216484" y="353644"/>
                  <a:pt x="216027" y="353644"/>
                </a:cubicBezTo>
                <a:cubicBezTo>
                  <a:pt x="215456" y="353644"/>
                  <a:pt x="214998" y="353644"/>
                  <a:pt x="214541" y="353644"/>
                </a:cubicBezTo>
                <a:cubicBezTo>
                  <a:pt x="199568" y="352958"/>
                  <a:pt x="187909" y="341300"/>
                  <a:pt x="187909" y="326669"/>
                </a:cubicBezTo>
                <a:close/>
                <a:moveTo>
                  <a:pt x="160363" y="417538"/>
                </a:moveTo>
                <a:cubicBezTo>
                  <a:pt x="165049" y="391706"/>
                  <a:pt x="188252" y="371932"/>
                  <a:pt x="216027" y="371932"/>
                </a:cubicBezTo>
                <a:cubicBezTo>
                  <a:pt x="243802" y="371932"/>
                  <a:pt x="268605" y="391706"/>
                  <a:pt x="271691" y="417538"/>
                </a:cubicBezTo>
                <a:lnTo>
                  <a:pt x="160363" y="417538"/>
                </a:lnTo>
                <a:close/>
                <a:moveTo>
                  <a:pt x="299695" y="417538"/>
                </a:moveTo>
                <a:cubicBezTo>
                  <a:pt x="304381" y="391706"/>
                  <a:pt x="327584" y="371932"/>
                  <a:pt x="355359" y="371932"/>
                </a:cubicBezTo>
                <a:cubicBezTo>
                  <a:pt x="383133" y="371932"/>
                  <a:pt x="406336" y="391706"/>
                  <a:pt x="411023" y="417538"/>
                </a:cubicBezTo>
                <a:lnTo>
                  <a:pt x="299695" y="417538"/>
                </a:lnTo>
                <a:close/>
                <a:moveTo>
                  <a:pt x="76124" y="254432"/>
                </a:moveTo>
                <a:cubicBezTo>
                  <a:pt x="82296" y="254432"/>
                  <a:pt x="85382" y="249860"/>
                  <a:pt x="85382" y="245288"/>
                </a:cubicBezTo>
                <a:lnTo>
                  <a:pt x="85382" y="236144"/>
                </a:lnTo>
                <a:lnTo>
                  <a:pt x="206654" y="236144"/>
                </a:lnTo>
                <a:lnTo>
                  <a:pt x="206654" y="245288"/>
                </a:lnTo>
                <a:cubicBezTo>
                  <a:pt x="206654" y="249860"/>
                  <a:pt x="211226" y="254432"/>
                  <a:pt x="215798" y="254432"/>
                </a:cubicBezTo>
                <a:cubicBezTo>
                  <a:pt x="221856" y="254432"/>
                  <a:pt x="224942" y="249860"/>
                  <a:pt x="224942" y="245288"/>
                </a:cubicBezTo>
                <a:lnTo>
                  <a:pt x="224942" y="236144"/>
                </a:lnTo>
                <a:lnTo>
                  <a:pt x="346215" y="236144"/>
                </a:lnTo>
                <a:lnTo>
                  <a:pt x="346215" y="245288"/>
                </a:lnTo>
                <a:cubicBezTo>
                  <a:pt x="346215" y="249860"/>
                  <a:pt x="350901" y="254432"/>
                  <a:pt x="355473" y="254432"/>
                </a:cubicBezTo>
                <a:cubicBezTo>
                  <a:pt x="361645" y="254432"/>
                  <a:pt x="364731" y="249860"/>
                  <a:pt x="364731" y="245288"/>
                </a:cubicBezTo>
                <a:lnTo>
                  <a:pt x="364731" y="227000"/>
                </a:lnTo>
                <a:cubicBezTo>
                  <a:pt x="364731" y="222428"/>
                  <a:pt x="361645" y="217856"/>
                  <a:pt x="355473" y="217856"/>
                </a:cubicBezTo>
                <a:lnTo>
                  <a:pt x="224942" y="217856"/>
                </a:lnTo>
                <a:lnTo>
                  <a:pt x="224942" y="199568"/>
                </a:lnTo>
                <a:lnTo>
                  <a:pt x="299695" y="199568"/>
                </a:lnTo>
                <a:cubicBezTo>
                  <a:pt x="304381" y="199568"/>
                  <a:pt x="308953" y="194996"/>
                  <a:pt x="308953" y="190538"/>
                </a:cubicBezTo>
                <a:cubicBezTo>
                  <a:pt x="308953" y="152933"/>
                  <a:pt x="285178" y="121387"/>
                  <a:pt x="251688" y="108128"/>
                </a:cubicBezTo>
                <a:cubicBezTo>
                  <a:pt x="267348" y="97269"/>
                  <a:pt x="277520" y="79781"/>
                  <a:pt x="277520" y="60579"/>
                </a:cubicBezTo>
                <a:cubicBezTo>
                  <a:pt x="277520" y="27318"/>
                  <a:pt x="249631" y="0"/>
                  <a:pt x="215456" y="0"/>
                </a:cubicBezTo>
                <a:cubicBezTo>
                  <a:pt x="181280" y="0"/>
                  <a:pt x="154876" y="27203"/>
                  <a:pt x="154876" y="60579"/>
                </a:cubicBezTo>
                <a:cubicBezTo>
                  <a:pt x="154876" y="79896"/>
                  <a:pt x="165163" y="97498"/>
                  <a:pt x="180594" y="108356"/>
                </a:cubicBezTo>
                <a:cubicBezTo>
                  <a:pt x="147904" y="121729"/>
                  <a:pt x="124473" y="153276"/>
                  <a:pt x="124473" y="190652"/>
                </a:cubicBezTo>
                <a:cubicBezTo>
                  <a:pt x="124473" y="195224"/>
                  <a:pt x="129159" y="199682"/>
                  <a:pt x="133731" y="199682"/>
                </a:cubicBezTo>
                <a:lnTo>
                  <a:pt x="206540" y="199682"/>
                </a:lnTo>
                <a:lnTo>
                  <a:pt x="206540" y="217970"/>
                </a:lnTo>
                <a:lnTo>
                  <a:pt x="76009" y="217970"/>
                </a:lnTo>
                <a:cubicBezTo>
                  <a:pt x="71323" y="217970"/>
                  <a:pt x="66751" y="222542"/>
                  <a:pt x="66751" y="227114"/>
                </a:cubicBezTo>
                <a:lnTo>
                  <a:pt x="66751" y="245402"/>
                </a:lnTo>
                <a:cubicBezTo>
                  <a:pt x="66751" y="249974"/>
                  <a:pt x="71438" y="254546"/>
                  <a:pt x="76009" y="254546"/>
                </a:cubicBezTo>
                <a:close/>
                <a:moveTo>
                  <a:pt x="173622" y="60579"/>
                </a:moveTo>
                <a:cubicBezTo>
                  <a:pt x="173622" y="37833"/>
                  <a:pt x="192253" y="18174"/>
                  <a:pt x="215570" y="18174"/>
                </a:cubicBezTo>
                <a:cubicBezTo>
                  <a:pt x="238887" y="18174"/>
                  <a:pt x="259004" y="37833"/>
                  <a:pt x="259004" y="60579"/>
                </a:cubicBezTo>
                <a:cubicBezTo>
                  <a:pt x="259004" y="83325"/>
                  <a:pt x="239230" y="101041"/>
                  <a:pt x="216255" y="101384"/>
                </a:cubicBezTo>
                <a:cubicBezTo>
                  <a:pt x="216255" y="101384"/>
                  <a:pt x="216141" y="101384"/>
                  <a:pt x="216027" y="101384"/>
                </a:cubicBezTo>
                <a:cubicBezTo>
                  <a:pt x="215684" y="101384"/>
                  <a:pt x="215456" y="101384"/>
                  <a:pt x="215113" y="101384"/>
                </a:cubicBezTo>
                <a:cubicBezTo>
                  <a:pt x="192024" y="101155"/>
                  <a:pt x="173622" y="83096"/>
                  <a:pt x="173622" y="60579"/>
                </a:cubicBezTo>
                <a:close/>
                <a:moveTo>
                  <a:pt x="215227" y="119558"/>
                </a:moveTo>
                <a:cubicBezTo>
                  <a:pt x="215227" y="119558"/>
                  <a:pt x="215456" y="119558"/>
                  <a:pt x="215570" y="119558"/>
                </a:cubicBezTo>
                <a:cubicBezTo>
                  <a:pt x="215913" y="119558"/>
                  <a:pt x="216255" y="119558"/>
                  <a:pt x="216598" y="119558"/>
                </a:cubicBezTo>
                <a:cubicBezTo>
                  <a:pt x="253632" y="119786"/>
                  <a:pt x="284378" y="146875"/>
                  <a:pt x="288950" y="181508"/>
                </a:cubicBezTo>
                <a:lnTo>
                  <a:pt x="216370" y="181508"/>
                </a:lnTo>
                <a:cubicBezTo>
                  <a:pt x="216370" y="181508"/>
                  <a:pt x="216141" y="181508"/>
                  <a:pt x="215913" y="181508"/>
                </a:cubicBezTo>
                <a:cubicBezTo>
                  <a:pt x="215798" y="181508"/>
                  <a:pt x="215684" y="181508"/>
                  <a:pt x="215570" y="181508"/>
                </a:cubicBezTo>
                <a:lnTo>
                  <a:pt x="143332" y="181508"/>
                </a:lnTo>
                <a:cubicBezTo>
                  <a:pt x="147904" y="146990"/>
                  <a:pt x="178537" y="120015"/>
                  <a:pt x="215341" y="119558"/>
                </a:cubicBezTo>
                <a:close/>
              </a:path>
            </a:pathLst>
          </a:custGeom>
          <a:solidFill>
            <a:srgbClr val="48A426"/>
          </a:solidFill>
          <a:ln w="1143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grpSp>
        <p:nvGrpSpPr>
          <p:cNvPr id="46" name="Group 45">
            <a:extLst>
              <a:ext uri="{FF2B5EF4-FFF2-40B4-BE49-F238E27FC236}">
                <a16:creationId xmlns:a16="http://schemas.microsoft.com/office/drawing/2014/main" id="{2355A867-12E6-B975-0E81-5F502E516925}"/>
              </a:ext>
            </a:extLst>
          </p:cNvPr>
          <p:cNvGrpSpPr>
            <a:grpSpLocks noChangeAspect="1"/>
          </p:cNvGrpSpPr>
          <p:nvPr/>
        </p:nvGrpSpPr>
        <p:grpSpPr bwMode="auto">
          <a:xfrm>
            <a:off x="10642030" y="1992197"/>
            <a:ext cx="457200" cy="457200"/>
            <a:chOff x="5507" y="439"/>
            <a:chExt cx="426" cy="426"/>
          </a:xfrm>
          <a:solidFill>
            <a:srgbClr val="156082"/>
          </a:solidFill>
        </p:grpSpPr>
        <p:sp>
          <p:nvSpPr>
            <p:cNvPr id="47" name="Freeform 46">
              <a:extLst>
                <a:ext uri="{FF2B5EF4-FFF2-40B4-BE49-F238E27FC236}">
                  <a16:creationId xmlns:a16="http://schemas.microsoft.com/office/drawing/2014/main" id="{077C88AC-B217-ED71-C0E7-1192DC5FC903}"/>
                </a:ext>
              </a:extLst>
            </p:cNvPr>
            <p:cNvSpPr>
              <a:spLocks noEditPoints="1"/>
            </p:cNvSpPr>
            <p:nvPr/>
          </p:nvSpPr>
          <p:spPr bwMode="auto">
            <a:xfrm>
              <a:off x="5596" y="652"/>
              <a:ext cx="124" cy="124"/>
            </a:xfrm>
            <a:custGeom>
              <a:avLst/>
              <a:gdLst>
                <a:gd name="T0" fmla="*/ 42 w 84"/>
                <a:gd name="T1" fmla="*/ 84 h 84"/>
                <a:gd name="T2" fmla="*/ 0 w 84"/>
                <a:gd name="T3" fmla="*/ 42 h 84"/>
                <a:gd name="T4" fmla="*/ 42 w 84"/>
                <a:gd name="T5" fmla="*/ 0 h 84"/>
                <a:gd name="T6" fmla="*/ 84 w 84"/>
                <a:gd name="T7" fmla="*/ 42 h 84"/>
                <a:gd name="T8" fmla="*/ 42 w 84"/>
                <a:gd name="T9" fmla="*/ 84 h 84"/>
                <a:gd name="T10" fmla="*/ 42 w 84"/>
                <a:gd name="T11" fmla="*/ 12 h 84"/>
                <a:gd name="T12" fmla="*/ 12 w 84"/>
                <a:gd name="T13" fmla="*/ 42 h 84"/>
                <a:gd name="T14" fmla="*/ 42 w 84"/>
                <a:gd name="T15" fmla="*/ 72 h 84"/>
                <a:gd name="T16" fmla="*/ 72 w 84"/>
                <a:gd name="T17" fmla="*/ 42 h 84"/>
                <a:gd name="T18" fmla="*/ 42 w 84"/>
                <a:gd name="T1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42" y="84"/>
                  </a:moveTo>
                  <a:cubicBezTo>
                    <a:pt x="19" y="84"/>
                    <a:pt x="0" y="65"/>
                    <a:pt x="0" y="42"/>
                  </a:cubicBezTo>
                  <a:cubicBezTo>
                    <a:pt x="0" y="18"/>
                    <a:pt x="19" y="0"/>
                    <a:pt x="42" y="0"/>
                  </a:cubicBezTo>
                  <a:cubicBezTo>
                    <a:pt x="66" y="0"/>
                    <a:pt x="84" y="18"/>
                    <a:pt x="84" y="42"/>
                  </a:cubicBezTo>
                  <a:cubicBezTo>
                    <a:pt x="84" y="65"/>
                    <a:pt x="66" y="84"/>
                    <a:pt x="42" y="84"/>
                  </a:cubicBezTo>
                  <a:close/>
                  <a:moveTo>
                    <a:pt x="42" y="12"/>
                  </a:moveTo>
                  <a:cubicBezTo>
                    <a:pt x="26" y="12"/>
                    <a:pt x="12" y="25"/>
                    <a:pt x="12" y="42"/>
                  </a:cubicBezTo>
                  <a:cubicBezTo>
                    <a:pt x="12" y="58"/>
                    <a:pt x="26" y="72"/>
                    <a:pt x="42" y="72"/>
                  </a:cubicBezTo>
                  <a:cubicBezTo>
                    <a:pt x="59" y="72"/>
                    <a:pt x="72" y="58"/>
                    <a:pt x="72" y="42"/>
                  </a:cubicBezTo>
                  <a:cubicBezTo>
                    <a:pt x="72" y="25"/>
                    <a:pt x="59"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8" name="Freeform 47">
              <a:extLst>
                <a:ext uri="{FF2B5EF4-FFF2-40B4-BE49-F238E27FC236}">
                  <a16:creationId xmlns:a16="http://schemas.microsoft.com/office/drawing/2014/main" id="{1C6432B5-E25D-95DD-3620-FBD70CB00004}"/>
                </a:ext>
              </a:extLst>
            </p:cNvPr>
            <p:cNvSpPr>
              <a:spLocks noEditPoints="1"/>
            </p:cNvSpPr>
            <p:nvPr/>
          </p:nvSpPr>
          <p:spPr bwMode="auto">
            <a:xfrm>
              <a:off x="5809" y="492"/>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0"/>
                    <a:pt x="11" y="0"/>
                    <a:pt x="24" y="0"/>
                  </a:cubicBezTo>
                  <a:cubicBezTo>
                    <a:pt x="38" y="0"/>
                    <a:pt x="48" y="10"/>
                    <a:pt x="48" y="24"/>
                  </a:cubicBezTo>
                  <a:cubicBezTo>
                    <a:pt x="48" y="37"/>
                    <a:pt x="38" y="48"/>
                    <a:pt x="24" y="48"/>
                  </a:cubicBezTo>
                  <a:close/>
                  <a:moveTo>
                    <a:pt x="24" y="12"/>
                  </a:moveTo>
                  <a:cubicBezTo>
                    <a:pt x="18" y="12"/>
                    <a:pt x="12" y="17"/>
                    <a:pt x="12" y="24"/>
                  </a:cubicBezTo>
                  <a:cubicBezTo>
                    <a:pt x="12" y="30"/>
                    <a:pt x="18" y="36"/>
                    <a:pt x="24" y="36"/>
                  </a:cubicBezTo>
                  <a:cubicBezTo>
                    <a:pt x="31" y="36"/>
                    <a:pt x="36" y="30"/>
                    <a:pt x="36" y="24"/>
                  </a:cubicBezTo>
                  <a:cubicBezTo>
                    <a:pt x="36" y="17"/>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9" name="Freeform 48">
              <a:extLst>
                <a:ext uri="{FF2B5EF4-FFF2-40B4-BE49-F238E27FC236}">
                  <a16:creationId xmlns:a16="http://schemas.microsoft.com/office/drawing/2014/main" id="{6E6BA399-C8EE-7929-EAB3-B2C21E8BCD1F}"/>
                </a:ext>
              </a:extLst>
            </p:cNvPr>
            <p:cNvSpPr>
              <a:spLocks noEditPoints="1"/>
            </p:cNvSpPr>
            <p:nvPr/>
          </p:nvSpPr>
          <p:spPr bwMode="auto">
            <a:xfrm>
              <a:off x="5507" y="563"/>
              <a:ext cx="302" cy="302"/>
            </a:xfrm>
            <a:custGeom>
              <a:avLst/>
              <a:gdLst>
                <a:gd name="T0" fmla="*/ 79 w 204"/>
                <a:gd name="T1" fmla="*/ 204 h 204"/>
                <a:gd name="T2" fmla="*/ 73 w 204"/>
                <a:gd name="T3" fmla="*/ 180 h 204"/>
                <a:gd name="T4" fmla="*/ 34 w 204"/>
                <a:gd name="T5" fmla="*/ 176 h 204"/>
                <a:gd name="T6" fmla="*/ 2 w 204"/>
                <a:gd name="T7" fmla="*/ 132 h 204"/>
                <a:gd name="T8" fmla="*/ 19 w 204"/>
                <a:gd name="T9" fmla="*/ 115 h 204"/>
                <a:gd name="T10" fmla="*/ 19 w 204"/>
                <a:gd name="T11" fmla="*/ 88 h 204"/>
                <a:gd name="T12" fmla="*/ 2 w 204"/>
                <a:gd name="T13" fmla="*/ 76 h 204"/>
                <a:gd name="T14" fmla="*/ 26 w 204"/>
                <a:gd name="T15" fmla="*/ 30 h 204"/>
                <a:gd name="T16" fmla="*/ 50 w 204"/>
                <a:gd name="T17" fmla="*/ 36 h 204"/>
                <a:gd name="T18" fmla="*/ 73 w 204"/>
                <a:gd name="T19" fmla="*/ 6 h 204"/>
                <a:gd name="T20" fmla="*/ 127 w 204"/>
                <a:gd name="T21" fmla="*/ 0 h 204"/>
                <a:gd name="T22" fmla="*/ 133 w 204"/>
                <a:gd name="T23" fmla="*/ 23 h 204"/>
                <a:gd name="T24" fmla="*/ 170 w 204"/>
                <a:gd name="T25" fmla="*/ 28 h 204"/>
                <a:gd name="T26" fmla="*/ 179 w 204"/>
                <a:gd name="T27" fmla="*/ 30 h 204"/>
                <a:gd name="T28" fmla="*/ 200 w 204"/>
                <a:gd name="T29" fmla="*/ 80 h 204"/>
                <a:gd name="T30" fmla="*/ 186 w 204"/>
                <a:gd name="T31" fmla="*/ 102 h 204"/>
                <a:gd name="T32" fmla="*/ 201 w 204"/>
                <a:gd name="T33" fmla="*/ 124 h 204"/>
                <a:gd name="T34" fmla="*/ 179 w 204"/>
                <a:gd name="T35" fmla="*/ 173 h 204"/>
                <a:gd name="T36" fmla="*/ 171 w 204"/>
                <a:gd name="T37" fmla="*/ 176 h 204"/>
                <a:gd name="T38" fmla="*/ 133 w 204"/>
                <a:gd name="T39" fmla="*/ 180 h 204"/>
                <a:gd name="T40" fmla="*/ 127 w 204"/>
                <a:gd name="T41" fmla="*/ 204 h 204"/>
                <a:gd name="T42" fmla="*/ 121 w 204"/>
                <a:gd name="T43" fmla="*/ 192 h 204"/>
                <a:gd name="T44" fmla="*/ 126 w 204"/>
                <a:gd name="T45" fmla="*/ 170 h 204"/>
                <a:gd name="T46" fmla="*/ 158 w 204"/>
                <a:gd name="T47" fmla="*/ 154 h 204"/>
                <a:gd name="T48" fmla="*/ 189 w 204"/>
                <a:gd name="T49" fmla="*/ 131 h 204"/>
                <a:gd name="T50" fmla="*/ 173 w 204"/>
                <a:gd name="T51" fmla="*/ 117 h 204"/>
                <a:gd name="T52" fmla="*/ 173 w 204"/>
                <a:gd name="T53" fmla="*/ 87 h 204"/>
                <a:gd name="T54" fmla="*/ 189 w 204"/>
                <a:gd name="T55" fmla="*/ 72 h 204"/>
                <a:gd name="T56" fmla="*/ 158 w 204"/>
                <a:gd name="T57" fmla="*/ 49 h 204"/>
                <a:gd name="T58" fmla="*/ 126 w 204"/>
                <a:gd name="T59" fmla="*/ 33 h 204"/>
                <a:gd name="T60" fmla="*/ 121 w 204"/>
                <a:gd name="T61" fmla="*/ 12 h 204"/>
                <a:gd name="T62" fmla="*/ 85 w 204"/>
                <a:gd name="T63" fmla="*/ 27 h 204"/>
                <a:gd name="T64" fmla="*/ 55 w 204"/>
                <a:gd name="T65" fmla="*/ 48 h 204"/>
                <a:gd name="T66" fmla="*/ 34 w 204"/>
                <a:gd name="T67" fmla="*/ 41 h 204"/>
                <a:gd name="T68" fmla="*/ 29 w 204"/>
                <a:gd name="T69" fmla="*/ 80 h 204"/>
                <a:gd name="T70" fmla="*/ 30 w 204"/>
                <a:gd name="T71" fmla="*/ 102 h 204"/>
                <a:gd name="T72" fmla="*/ 29 w 204"/>
                <a:gd name="T73" fmla="*/ 123 h 204"/>
                <a:gd name="T74" fmla="*/ 33 w 204"/>
                <a:gd name="T75" fmla="*/ 162 h 204"/>
                <a:gd name="T76" fmla="*/ 55 w 204"/>
                <a:gd name="T77" fmla="*/ 155 h 204"/>
                <a:gd name="T78" fmla="*/ 85 w 204"/>
                <a:gd name="T79" fmla="*/ 17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 h="204">
                  <a:moveTo>
                    <a:pt x="127" y="204"/>
                  </a:moveTo>
                  <a:cubicBezTo>
                    <a:pt x="79" y="204"/>
                    <a:pt x="79" y="204"/>
                    <a:pt x="79" y="204"/>
                  </a:cubicBezTo>
                  <a:cubicBezTo>
                    <a:pt x="76" y="204"/>
                    <a:pt x="73" y="201"/>
                    <a:pt x="73" y="198"/>
                  </a:cubicBezTo>
                  <a:cubicBezTo>
                    <a:pt x="73" y="180"/>
                    <a:pt x="73" y="180"/>
                    <a:pt x="73" y="180"/>
                  </a:cubicBezTo>
                  <a:cubicBezTo>
                    <a:pt x="65" y="177"/>
                    <a:pt x="57" y="173"/>
                    <a:pt x="50" y="167"/>
                  </a:cubicBezTo>
                  <a:cubicBezTo>
                    <a:pt x="34" y="176"/>
                    <a:pt x="34" y="176"/>
                    <a:pt x="34" y="176"/>
                  </a:cubicBezTo>
                  <a:cubicBezTo>
                    <a:pt x="31" y="177"/>
                    <a:pt x="28" y="176"/>
                    <a:pt x="26" y="173"/>
                  </a:cubicBezTo>
                  <a:cubicBezTo>
                    <a:pt x="2" y="132"/>
                    <a:pt x="2" y="132"/>
                    <a:pt x="2" y="132"/>
                  </a:cubicBezTo>
                  <a:cubicBezTo>
                    <a:pt x="0" y="129"/>
                    <a:pt x="1" y="125"/>
                    <a:pt x="4" y="124"/>
                  </a:cubicBezTo>
                  <a:cubicBezTo>
                    <a:pt x="19" y="115"/>
                    <a:pt x="19" y="115"/>
                    <a:pt x="19" y="115"/>
                  </a:cubicBezTo>
                  <a:cubicBezTo>
                    <a:pt x="19" y="111"/>
                    <a:pt x="18" y="106"/>
                    <a:pt x="18" y="102"/>
                  </a:cubicBezTo>
                  <a:cubicBezTo>
                    <a:pt x="18" y="97"/>
                    <a:pt x="19" y="93"/>
                    <a:pt x="19" y="88"/>
                  </a:cubicBezTo>
                  <a:cubicBezTo>
                    <a:pt x="4" y="80"/>
                    <a:pt x="4" y="80"/>
                    <a:pt x="4" y="80"/>
                  </a:cubicBezTo>
                  <a:cubicBezTo>
                    <a:pt x="3" y="79"/>
                    <a:pt x="2" y="78"/>
                    <a:pt x="2" y="76"/>
                  </a:cubicBezTo>
                  <a:cubicBezTo>
                    <a:pt x="1" y="74"/>
                    <a:pt x="1" y="73"/>
                    <a:pt x="2" y="71"/>
                  </a:cubicBezTo>
                  <a:cubicBezTo>
                    <a:pt x="26" y="30"/>
                    <a:pt x="26" y="30"/>
                    <a:pt x="26" y="30"/>
                  </a:cubicBezTo>
                  <a:cubicBezTo>
                    <a:pt x="28" y="27"/>
                    <a:pt x="32" y="26"/>
                    <a:pt x="34" y="28"/>
                  </a:cubicBezTo>
                  <a:cubicBezTo>
                    <a:pt x="50" y="36"/>
                    <a:pt x="50" y="36"/>
                    <a:pt x="50" y="36"/>
                  </a:cubicBezTo>
                  <a:cubicBezTo>
                    <a:pt x="57" y="30"/>
                    <a:pt x="65" y="26"/>
                    <a:pt x="73" y="23"/>
                  </a:cubicBezTo>
                  <a:cubicBezTo>
                    <a:pt x="73" y="6"/>
                    <a:pt x="73" y="6"/>
                    <a:pt x="73" y="6"/>
                  </a:cubicBezTo>
                  <a:cubicBezTo>
                    <a:pt x="73" y="2"/>
                    <a:pt x="76" y="0"/>
                    <a:pt x="79" y="0"/>
                  </a:cubicBezTo>
                  <a:cubicBezTo>
                    <a:pt x="127" y="0"/>
                    <a:pt x="127" y="0"/>
                    <a:pt x="127" y="0"/>
                  </a:cubicBezTo>
                  <a:cubicBezTo>
                    <a:pt x="131" y="0"/>
                    <a:pt x="133" y="2"/>
                    <a:pt x="133" y="6"/>
                  </a:cubicBezTo>
                  <a:cubicBezTo>
                    <a:pt x="133" y="23"/>
                    <a:pt x="133" y="23"/>
                    <a:pt x="133" y="23"/>
                  </a:cubicBezTo>
                  <a:cubicBezTo>
                    <a:pt x="142" y="26"/>
                    <a:pt x="149" y="31"/>
                    <a:pt x="156" y="36"/>
                  </a:cubicBezTo>
                  <a:cubicBezTo>
                    <a:pt x="170" y="28"/>
                    <a:pt x="170" y="28"/>
                    <a:pt x="170" y="28"/>
                  </a:cubicBezTo>
                  <a:cubicBezTo>
                    <a:pt x="172" y="27"/>
                    <a:pt x="173" y="27"/>
                    <a:pt x="175" y="27"/>
                  </a:cubicBezTo>
                  <a:cubicBezTo>
                    <a:pt x="177" y="27"/>
                    <a:pt x="178" y="28"/>
                    <a:pt x="179" y="30"/>
                  </a:cubicBezTo>
                  <a:cubicBezTo>
                    <a:pt x="203" y="71"/>
                    <a:pt x="203" y="71"/>
                    <a:pt x="203" y="71"/>
                  </a:cubicBezTo>
                  <a:cubicBezTo>
                    <a:pt x="204" y="74"/>
                    <a:pt x="203" y="78"/>
                    <a:pt x="200" y="80"/>
                  </a:cubicBezTo>
                  <a:cubicBezTo>
                    <a:pt x="185" y="88"/>
                    <a:pt x="185" y="88"/>
                    <a:pt x="185" y="88"/>
                  </a:cubicBezTo>
                  <a:cubicBezTo>
                    <a:pt x="186" y="93"/>
                    <a:pt x="186" y="97"/>
                    <a:pt x="186" y="102"/>
                  </a:cubicBezTo>
                  <a:cubicBezTo>
                    <a:pt x="186" y="106"/>
                    <a:pt x="186" y="111"/>
                    <a:pt x="185" y="115"/>
                  </a:cubicBezTo>
                  <a:cubicBezTo>
                    <a:pt x="201" y="124"/>
                    <a:pt x="201" y="124"/>
                    <a:pt x="201" y="124"/>
                  </a:cubicBezTo>
                  <a:cubicBezTo>
                    <a:pt x="203" y="125"/>
                    <a:pt x="204" y="129"/>
                    <a:pt x="203" y="132"/>
                  </a:cubicBezTo>
                  <a:cubicBezTo>
                    <a:pt x="179" y="173"/>
                    <a:pt x="179" y="173"/>
                    <a:pt x="179" y="173"/>
                  </a:cubicBezTo>
                  <a:cubicBezTo>
                    <a:pt x="178" y="175"/>
                    <a:pt x="177" y="176"/>
                    <a:pt x="175" y="176"/>
                  </a:cubicBezTo>
                  <a:cubicBezTo>
                    <a:pt x="174" y="177"/>
                    <a:pt x="172" y="176"/>
                    <a:pt x="171" y="176"/>
                  </a:cubicBezTo>
                  <a:cubicBezTo>
                    <a:pt x="156" y="167"/>
                    <a:pt x="156" y="167"/>
                    <a:pt x="156" y="167"/>
                  </a:cubicBezTo>
                  <a:cubicBezTo>
                    <a:pt x="149" y="173"/>
                    <a:pt x="142" y="177"/>
                    <a:pt x="133" y="180"/>
                  </a:cubicBezTo>
                  <a:cubicBezTo>
                    <a:pt x="133" y="198"/>
                    <a:pt x="133" y="198"/>
                    <a:pt x="133" y="198"/>
                  </a:cubicBezTo>
                  <a:cubicBezTo>
                    <a:pt x="133" y="201"/>
                    <a:pt x="131" y="204"/>
                    <a:pt x="127" y="204"/>
                  </a:cubicBezTo>
                  <a:close/>
                  <a:moveTo>
                    <a:pt x="85" y="192"/>
                  </a:moveTo>
                  <a:cubicBezTo>
                    <a:pt x="121" y="192"/>
                    <a:pt x="121" y="192"/>
                    <a:pt x="121" y="192"/>
                  </a:cubicBezTo>
                  <a:cubicBezTo>
                    <a:pt x="121" y="176"/>
                    <a:pt x="121" y="176"/>
                    <a:pt x="121" y="176"/>
                  </a:cubicBezTo>
                  <a:cubicBezTo>
                    <a:pt x="121" y="173"/>
                    <a:pt x="123" y="171"/>
                    <a:pt x="126" y="170"/>
                  </a:cubicBezTo>
                  <a:cubicBezTo>
                    <a:pt x="136" y="167"/>
                    <a:pt x="143" y="162"/>
                    <a:pt x="151" y="155"/>
                  </a:cubicBezTo>
                  <a:cubicBezTo>
                    <a:pt x="153" y="153"/>
                    <a:pt x="156" y="153"/>
                    <a:pt x="158" y="154"/>
                  </a:cubicBezTo>
                  <a:cubicBezTo>
                    <a:pt x="172" y="162"/>
                    <a:pt x="172" y="162"/>
                    <a:pt x="172" y="162"/>
                  </a:cubicBezTo>
                  <a:cubicBezTo>
                    <a:pt x="189" y="131"/>
                    <a:pt x="189" y="131"/>
                    <a:pt x="189" y="131"/>
                  </a:cubicBezTo>
                  <a:cubicBezTo>
                    <a:pt x="176" y="123"/>
                    <a:pt x="176" y="123"/>
                    <a:pt x="176" y="123"/>
                  </a:cubicBezTo>
                  <a:cubicBezTo>
                    <a:pt x="173" y="122"/>
                    <a:pt x="172" y="119"/>
                    <a:pt x="173" y="117"/>
                  </a:cubicBezTo>
                  <a:cubicBezTo>
                    <a:pt x="174" y="112"/>
                    <a:pt x="174" y="107"/>
                    <a:pt x="174" y="102"/>
                  </a:cubicBezTo>
                  <a:cubicBezTo>
                    <a:pt x="174" y="97"/>
                    <a:pt x="174" y="92"/>
                    <a:pt x="173" y="87"/>
                  </a:cubicBezTo>
                  <a:cubicBezTo>
                    <a:pt x="172" y="84"/>
                    <a:pt x="173" y="81"/>
                    <a:pt x="176" y="80"/>
                  </a:cubicBezTo>
                  <a:cubicBezTo>
                    <a:pt x="189" y="72"/>
                    <a:pt x="189" y="72"/>
                    <a:pt x="189" y="72"/>
                  </a:cubicBezTo>
                  <a:cubicBezTo>
                    <a:pt x="171" y="41"/>
                    <a:pt x="171" y="41"/>
                    <a:pt x="171" y="41"/>
                  </a:cubicBezTo>
                  <a:cubicBezTo>
                    <a:pt x="158" y="49"/>
                    <a:pt x="158" y="49"/>
                    <a:pt x="158" y="49"/>
                  </a:cubicBezTo>
                  <a:cubicBezTo>
                    <a:pt x="156" y="50"/>
                    <a:pt x="153" y="50"/>
                    <a:pt x="151" y="48"/>
                  </a:cubicBezTo>
                  <a:cubicBezTo>
                    <a:pt x="143" y="41"/>
                    <a:pt x="136" y="36"/>
                    <a:pt x="126" y="33"/>
                  </a:cubicBezTo>
                  <a:cubicBezTo>
                    <a:pt x="123" y="33"/>
                    <a:pt x="121" y="30"/>
                    <a:pt x="121" y="27"/>
                  </a:cubicBezTo>
                  <a:cubicBezTo>
                    <a:pt x="121" y="12"/>
                    <a:pt x="121" y="12"/>
                    <a:pt x="121" y="12"/>
                  </a:cubicBezTo>
                  <a:cubicBezTo>
                    <a:pt x="85" y="12"/>
                    <a:pt x="85" y="12"/>
                    <a:pt x="85" y="12"/>
                  </a:cubicBezTo>
                  <a:cubicBezTo>
                    <a:pt x="85" y="27"/>
                    <a:pt x="85" y="27"/>
                    <a:pt x="85" y="27"/>
                  </a:cubicBezTo>
                  <a:cubicBezTo>
                    <a:pt x="85" y="30"/>
                    <a:pt x="83" y="32"/>
                    <a:pt x="81" y="33"/>
                  </a:cubicBezTo>
                  <a:cubicBezTo>
                    <a:pt x="71" y="36"/>
                    <a:pt x="63" y="40"/>
                    <a:pt x="55" y="48"/>
                  </a:cubicBezTo>
                  <a:cubicBezTo>
                    <a:pt x="53" y="50"/>
                    <a:pt x="50" y="50"/>
                    <a:pt x="48" y="49"/>
                  </a:cubicBezTo>
                  <a:cubicBezTo>
                    <a:pt x="34" y="41"/>
                    <a:pt x="34" y="41"/>
                    <a:pt x="34" y="41"/>
                  </a:cubicBezTo>
                  <a:cubicBezTo>
                    <a:pt x="16" y="72"/>
                    <a:pt x="16" y="72"/>
                    <a:pt x="16" y="72"/>
                  </a:cubicBezTo>
                  <a:cubicBezTo>
                    <a:pt x="29" y="80"/>
                    <a:pt x="29" y="80"/>
                    <a:pt x="29" y="80"/>
                  </a:cubicBezTo>
                  <a:cubicBezTo>
                    <a:pt x="31" y="81"/>
                    <a:pt x="33" y="84"/>
                    <a:pt x="32" y="87"/>
                  </a:cubicBezTo>
                  <a:cubicBezTo>
                    <a:pt x="31" y="92"/>
                    <a:pt x="30" y="97"/>
                    <a:pt x="30" y="102"/>
                  </a:cubicBezTo>
                  <a:cubicBezTo>
                    <a:pt x="30" y="107"/>
                    <a:pt x="31" y="112"/>
                    <a:pt x="32" y="117"/>
                  </a:cubicBezTo>
                  <a:cubicBezTo>
                    <a:pt x="33" y="119"/>
                    <a:pt x="31" y="122"/>
                    <a:pt x="29" y="123"/>
                  </a:cubicBezTo>
                  <a:cubicBezTo>
                    <a:pt x="15" y="131"/>
                    <a:pt x="15" y="131"/>
                    <a:pt x="15" y="131"/>
                  </a:cubicBezTo>
                  <a:cubicBezTo>
                    <a:pt x="33" y="162"/>
                    <a:pt x="33" y="162"/>
                    <a:pt x="33" y="162"/>
                  </a:cubicBezTo>
                  <a:cubicBezTo>
                    <a:pt x="48" y="154"/>
                    <a:pt x="48" y="154"/>
                    <a:pt x="48" y="154"/>
                  </a:cubicBezTo>
                  <a:cubicBezTo>
                    <a:pt x="50" y="153"/>
                    <a:pt x="53" y="153"/>
                    <a:pt x="55" y="155"/>
                  </a:cubicBezTo>
                  <a:cubicBezTo>
                    <a:pt x="63" y="163"/>
                    <a:pt x="71" y="167"/>
                    <a:pt x="81" y="170"/>
                  </a:cubicBezTo>
                  <a:cubicBezTo>
                    <a:pt x="83" y="171"/>
                    <a:pt x="85" y="173"/>
                    <a:pt x="85" y="176"/>
                  </a:cubicBezTo>
                  <a:lnTo>
                    <a:pt x="85"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0" name="Freeform 49">
              <a:extLst>
                <a:ext uri="{FF2B5EF4-FFF2-40B4-BE49-F238E27FC236}">
                  <a16:creationId xmlns:a16="http://schemas.microsoft.com/office/drawing/2014/main" id="{6803621C-8100-B96B-4936-9DE6BC85FC18}"/>
                </a:ext>
              </a:extLst>
            </p:cNvPr>
            <p:cNvSpPr>
              <a:spLocks noEditPoints="1"/>
            </p:cNvSpPr>
            <p:nvPr/>
          </p:nvSpPr>
          <p:spPr bwMode="auto">
            <a:xfrm>
              <a:off x="5757" y="439"/>
              <a:ext cx="176" cy="178"/>
            </a:xfrm>
            <a:custGeom>
              <a:avLst/>
              <a:gdLst>
                <a:gd name="T0" fmla="*/ 48 w 119"/>
                <a:gd name="T1" fmla="*/ 120 h 120"/>
                <a:gd name="T2" fmla="*/ 42 w 119"/>
                <a:gd name="T3" fmla="*/ 104 h 120"/>
                <a:gd name="T4" fmla="*/ 21 w 119"/>
                <a:gd name="T5" fmla="*/ 102 h 120"/>
                <a:gd name="T6" fmla="*/ 1 w 119"/>
                <a:gd name="T7" fmla="*/ 79 h 120"/>
                <a:gd name="T8" fmla="*/ 4 w 119"/>
                <a:gd name="T9" fmla="*/ 71 h 120"/>
                <a:gd name="T10" fmla="*/ 11 w 119"/>
                <a:gd name="T11" fmla="*/ 60 h 120"/>
                <a:gd name="T12" fmla="*/ 4 w 119"/>
                <a:gd name="T13" fmla="*/ 48 h 120"/>
                <a:gd name="T14" fmla="*/ 2 w 119"/>
                <a:gd name="T15" fmla="*/ 40 h 120"/>
                <a:gd name="T16" fmla="*/ 22 w 119"/>
                <a:gd name="T17" fmla="*/ 17 h 120"/>
                <a:gd name="T18" fmla="*/ 42 w 119"/>
                <a:gd name="T19" fmla="*/ 15 h 120"/>
                <a:gd name="T20" fmla="*/ 48 w 119"/>
                <a:gd name="T21" fmla="*/ 0 h 120"/>
                <a:gd name="T22" fmla="*/ 78 w 119"/>
                <a:gd name="T23" fmla="*/ 6 h 120"/>
                <a:gd name="T24" fmla="*/ 89 w 119"/>
                <a:gd name="T25" fmla="*/ 22 h 120"/>
                <a:gd name="T26" fmla="*/ 102 w 119"/>
                <a:gd name="T27" fmla="*/ 16 h 120"/>
                <a:gd name="T28" fmla="*/ 117 w 119"/>
                <a:gd name="T29" fmla="*/ 40 h 120"/>
                <a:gd name="T30" fmla="*/ 107 w 119"/>
                <a:gd name="T31" fmla="*/ 53 h 120"/>
                <a:gd name="T32" fmla="*/ 107 w 119"/>
                <a:gd name="T33" fmla="*/ 66 h 120"/>
                <a:gd name="T34" fmla="*/ 117 w 119"/>
                <a:gd name="T35" fmla="*/ 79 h 120"/>
                <a:gd name="T36" fmla="*/ 102 w 119"/>
                <a:gd name="T37" fmla="*/ 103 h 120"/>
                <a:gd name="T38" fmla="*/ 89 w 119"/>
                <a:gd name="T39" fmla="*/ 97 h 120"/>
                <a:gd name="T40" fmla="*/ 78 w 119"/>
                <a:gd name="T41" fmla="*/ 114 h 120"/>
                <a:gd name="T42" fmla="*/ 54 w 119"/>
                <a:gd name="T43" fmla="*/ 108 h 120"/>
                <a:gd name="T44" fmla="*/ 66 w 119"/>
                <a:gd name="T45" fmla="*/ 100 h 120"/>
                <a:gd name="T46" fmla="*/ 84 w 119"/>
                <a:gd name="T47" fmla="*/ 86 h 120"/>
                <a:gd name="T48" fmla="*/ 98 w 119"/>
                <a:gd name="T49" fmla="*/ 89 h 120"/>
                <a:gd name="T50" fmla="*/ 97 w 119"/>
                <a:gd name="T51" fmla="*/ 75 h 120"/>
                <a:gd name="T52" fmla="*/ 95 w 119"/>
                <a:gd name="T53" fmla="*/ 60 h 120"/>
                <a:gd name="T54" fmla="*/ 97 w 119"/>
                <a:gd name="T55" fmla="*/ 45 h 120"/>
                <a:gd name="T56" fmla="*/ 98 w 119"/>
                <a:gd name="T57" fmla="*/ 31 h 120"/>
                <a:gd name="T58" fmla="*/ 84 w 119"/>
                <a:gd name="T59" fmla="*/ 34 h 120"/>
                <a:gd name="T60" fmla="*/ 66 w 119"/>
                <a:gd name="T61" fmla="*/ 19 h 120"/>
                <a:gd name="T62" fmla="*/ 54 w 119"/>
                <a:gd name="T63" fmla="*/ 12 h 120"/>
                <a:gd name="T64" fmla="*/ 50 w 119"/>
                <a:gd name="T65" fmla="*/ 25 h 120"/>
                <a:gd name="T66" fmla="*/ 28 w 119"/>
                <a:gd name="T67" fmla="*/ 34 h 120"/>
                <a:gd name="T68" fmla="*/ 15 w 119"/>
                <a:gd name="T69" fmla="*/ 41 h 120"/>
                <a:gd name="T70" fmla="*/ 24 w 119"/>
                <a:gd name="T71" fmla="*/ 51 h 120"/>
                <a:gd name="T72" fmla="*/ 24 w 119"/>
                <a:gd name="T73" fmla="*/ 68 h 120"/>
                <a:gd name="T74" fmla="*/ 15 w 119"/>
                <a:gd name="T75" fmla="*/ 78 h 120"/>
                <a:gd name="T76" fmla="*/ 28 w 119"/>
                <a:gd name="T77" fmla="*/ 85 h 120"/>
                <a:gd name="T78" fmla="*/ 50 w 119"/>
                <a:gd name="T79" fmla="*/ 94 h 120"/>
                <a:gd name="T80" fmla="*/ 54 w 119"/>
                <a:gd name="T81" fmla="*/ 10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9" h="120">
                  <a:moveTo>
                    <a:pt x="72" y="120"/>
                  </a:moveTo>
                  <a:cubicBezTo>
                    <a:pt x="48" y="120"/>
                    <a:pt x="48" y="120"/>
                    <a:pt x="48" y="120"/>
                  </a:cubicBezTo>
                  <a:cubicBezTo>
                    <a:pt x="45" y="120"/>
                    <a:pt x="42" y="117"/>
                    <a:pt x="42" y="114"/>
                  </a:cubicBezTo>
                  <a:cubicBezTo>
                    <a:pt x="42" y="104"/>
                    <a:pt x="42" y="104"/>
                    <a:pt x="42" y="104"/>
                  </a:cubicBezTo>
                  <a:cubicBezTo>
                    <a:pt x="38" y="102"/>
                    <a:pt x="34" y="100"/>
                    <a:pt x="30" y="97"/>
                  </a:cubicBezTo>
                  <a:cubicBezTo>
                    <a:pt x="21" y="102"/>
                    <a:pt x="21" y="102"/>
                    <a:pt x="21" y="102"/>
                  </a:cubicBezTo>
                  <a:cubicBezTo>
                    <a:pt x="19" y="104"/>
                    <a:pt x="15" y="103"/>
                    <a:pt x="13" y="100"/>
                  </a:cubicBezTo>
                  <a:cubicBezTo>
                    <a:pt x="1" y="79"/>
                    <a:pt x="1" y="79"/>
                    <a:pt x="1" y="79"/>
                  </a:cubicBezTo>
                  <a:cubicBezTo>
                    <a:pt x="1" y="78"/>
                    <a:pt x="0" y="76"/>
                    <a:pt x="1" y="75"/>
                  </a:cubicBezTo>
                  <a:cubicBezTo>
                    <a:pt x="1" y="73"/>
                    <a:pt x="2" y="72"/>
                    <a:pt x="4" y="71"/>
                  </a:cubicBezTo>
                  <a:cubicBezTo>
                    <a:pt x="12" y="66"/>
                    <a:pt x="12" y="66"/>
                    <a:pt x="12" y="66"/>
                  </a:cubicBezTo>
                  <a:cubicBezTo>
                    <a:pt x="12" y="64"/>
                    <a:pt x="11" y="62"/>
                    <a:pt x="11" y="60"/>
                  </a:cubicBezTo>
                  <a:cubicBezTo>
                    <a:pt x="11" y="57"/>
                    <a:pt x="12" y="55"/>
                    <a:pt x="12" y="53"/>
                  </a:cubicBezTo>
                  <a:cubicBezTo>
                    <a:pt x="4" y="48"/>
                    <a:pt x="4" y="48"/>
                    <a:pt x="4" y="48"/>
                  </a:cubicBezTo>
                  <a:cubicBezTo>
                    <a:pt x="2" y="47"/>
                    <a:pt x="1" y="46"/>
                    <a:pt x="1" y="45"/>
                  </a:cubicBezTo>
                  <a:cubicBezTo>
                    <a:pt x="0" y="43"/>
                    <a:pt x="1" y="41"/>
                    <a:pt x="2" y="40"/>
                  </a:cubicBezTo>
                  <a:cubicBezTo>
                    <a:pt x="14" y="19"/>
                    <a:pt x="14" y="19"/>
                    <a:pt x="14" y="19"/>
                  </a:cubicBezTo>
                  <a:cubicBezTo>
                    <a:pt x="15" y="16"/>
                    <a:pt x="19" y="15"/>
                    <a:pt x="22" y="17"/>
                  </a:cubicBezTo>
                  <a:cubicBezTo>
                    <a:pt x="30" y="22"/>
                    <a:pt x="30" y="22"/>
                    <a:pt x="30" y="22"/>
                  </a:cubicBezTo>
                  <a:cubicBezTo>
                    <a:pt x="34" y="19"/>
                    <a:pt x="38" y="17"/>
                    <a:pt x="42" y="15"/>
                  </a:cubicBezTo>
                  <a:cubicBezTo>
                    <a:pt x="42" y="6"/>
                    <a:pt x="42" y="6"/>
                    <a:pt x="42" y="6"/>
                  </a:cubicBezTo>
                  <a:cubicBezTo>
                    <a:pt x="42" y="2"/>
                    <a:pt x="45" y="0"/>
                    <a:pt x="48" y="0"/>
                  </a:cubicBezTo>
                  <a:cubicBezTo>
                    <a:pt x="72" y="0"/>
                    <a:pt x="72" y="0"/>
                    <a:pt x="72" y="0"/>
                  </a:cubicBezTo>
                  <a:cubicBezTo>
                    <a:pt x="76" y="0"/>
                    <a:pt x="78" y="2"/>
                    <a:pt x="78" y="6"/>
                  </a:cubicBezTo>
                  <a:cubicBezTo>
                    <a:pt x="78" y="15"/>
                    <a:pt x="78" y="15"/>
                    <a:pt x="78" y="15"/>
                  </a:cubicBezTo>
                  <a:cubicBezTo>
                    <a:pt x="82" y="17"/>
                    <a:pt x="86" y="19"/>
                    <a:pt x="89" y="22"/>
                  </a:cubicBezTo>
                  <a:cubicBezTo>
                    <a:pt x="97" y="17"/>
                    <a:pt x="97" y="17"/>
                    <a:pt x="97" y="17"/>
                  </a:cubicBezTo>
                  <a:cubicBezTo>
                    <a:pt x="98" y="16"/>
                    <a:pt x="100" y="16"/>
                    <a:pt x="102" y="16"/>
                  </a:cubicBezTo>
                  <a:cubicBezTo>
                    <a:pt x="103" y="17"/>
                    <a:pt x="105" y="18"/>
                    <a:pt x="105" y="19"/>
                  </a:cubicBezTo>
                  <a:cubicBezTo>
                    <a:pt x="117" y="40"/>
                    <a:pt x="117" y="40"/>
                    <a:pt x="117" y="40"/>
                  </a:cubicBezTo>
                  <a:cubicBezTo>
                    <a:pt x="119" y="43"/>
                    <a:pt x="118" y="47"/>
                    <a:pt x="115" y="48"/>
                  </a:cubicBezTo>
                  <a:cubicBezTo>
                    <a:pt x="107" y="53"/>
                    <a:pt x="107" y="53"/>
                    <a:pt x="107" y="53"/>
                  </a:cubicBezTo>
                  <a:cubicBezTo>
                    <a:pt x="107" y="55"/>
                    <a:pt x="107" y="57"/>
                    <a:pt x="107" y="60"/>
                  </a:cubicBezTo>
                  <a:cubicBezTo>
                    <a:pt x="107" y="62"/>
                    <a:pt x="107" y="64"/>
                    <a:pt x="107" y="66"/>
                  </a:cubicBezTo>
                  <a:cubicBezTo>
                    <a:pt x="115" y="71"/>
                    <a:pt x="115" y="71"/>
                    <a:pt x="115" y="71"/>
                  </a:cubicBezTo>
                  <a:cubicBezTo>
                    <a:pt x="118" y="73"/>
                    <a:pt x="119" y="76"/>
                    <a:pt x="117" y="79"/>
                  </a:cubicBezTo>
                  <a:cubicBezTo>
                    <a:pt x="106" y="100"/>
                    <a:pt x="106" y="100"/>
                    <a:pt x="106" y="100"/>
                  </a:cubicBezTo>
                  <a:cubicBezTo>
                    <a:pt x="105" y="101"/>
                    <a:pt x="103" y="102"/>
                    <a:pt x="102" y="103"/>
                  </a:cubicBezTo>
                  <a:cubicBezTo>
                    <a:pt x="100" y="103"/>
                    <a:pt x="99" y="103"/>
                    <a:pt x="97" y="102"/>
                  </a:cubicBezTo>
                  <a:cubicBezTo>
                    <a:pt x="89" y="97"/>
                    <a:pt x="89" y="97"/>
                    <a:pt x="89" y="97"/>
                  </a:cubicBezTo>
                  <a:cubicBezTo>
                    <a:pt x="86" y="100"/>
                    <a:pt x="82" y="102"/>
                    <a:pt x="78" y="104"/>
                  </a:cubicBezTo>
                  <a:cubicBezTo>
                    <a:pt x="78" y="114"/>
                    <a:pt x="78" y="114"/>
                    <a:pt x="78" y="114"/>
                  </a:cubicBezTo>
                  <a:cubicBezTo>
                    <a:pt x="78" y="117"/>
                    <a:pt x="76" y="120"/>
                    <a:pt x="72" y="120"/>
                  </a:cubicBezTo>
                  <a:close/>
                  <a:moveTo>
                    <a:pt x="54" y="108"/>
                  </a:moveTo>
                  <a:cubicBezTo>
                    <a:pt x="66" y="108"/>
                    <a:pt x="66" y="108"/>
                    <a:pt x="66" y="108"/>
                  </a:cubicBezTo>
                  <a:cubicBezTo>
                    <a:pt x="66" y="100"/>
                    <a:pt x="66" y="100"/>
                    <a:pt x="66" y="100"/>
                  </a:cubicBezTo>
                  <a:cubicBezTo>
                    <a:pt x="66" y="97"/>
                    <a:pt x="68" y="95"/>
                    <a:pt x="70" y="94"/>
                  </a:cubicBezTo>
                  <a:cubicBezTo>
                    <a:pt x="76" y="93"/>
                    <a:pt x="80" y="90"/>
                    <a:pt x="84" y="86"/>
                  </a:cubicBezTo>
                  <a:cubicBezTo>
                    <a:pt x="86" y="84"/>
                    <a:pt x="89" y="84"/>
                    <a:pt x="92" y="85"/>
                  </a:cubicBezTo>
                  <a:cubicBezTo>
                    <a:pt x="98" y="89"/>
                    <a:pt x="98" y="89"/>
                    <a:pt x="98" y="89"/>
                  </a:cubicBezTo>
                  <a:cubicBezTo>
                    <a:pt x="104" y="78"/>
                    <a:pt x="104" y="78"/>
                    <a:pt x="104" y="78"/>
                  </a:cubicBezTo>
                  <a:cubicBezTo>
                    <a:pt x="97" y="75"/>
                    <a:pt x="97" y="75"/>
                    <a:pt x="97" y="75"/>
                  </a:cubicBezTo>
                  <a:cubicBezTo>
                    <a:pt x="95" y="73"/>
                    <a:pt x="94" y="71"/>
                    <a:pt x="94" y="68"/>
                  </a:cubicBezTo>
                  <a:cubicBezTo>
                    <a:pt x="95" y="65"/>
                    <a:pt x="95" y="62"/>
                    <a:pt x="95" y="60"/>
                  </a:cubicBezTo>
                  <a:cubicBezTo>
                    <a:pt x="95" y="57"/>
                    <a:pt x="95" y="54"/>
                    <a:pt x="94" y="51"/>
                  </a:cubicBezTo>
                  <a:cubicBezTo>
                    <a:pt x="94" y="49"/>
                    <a:pt x="95" y="46"/>
                    <a:pt x="97" y="45"/>
                  </a:cubicBezTo>
                  <a:cubicBezTo>
                    <a:pt x="104" y="41"/>
                    <a:pt x="104" y="41"/>
                    <a:pt x="104" y="41"/>
                  </a:cubicBezTo>
                  <a:cubicBezTo>
                    <a:pt x="98" y="31"/>
                    <a:pt x="98" y="31"/>
                    <a:pt x="98" y="31"/>
                  </a:cubicBezTo>
                  <a:cubicBezTo>
                    <a:pt x="92" y="34"/>
                    <a:pt x="92" y="34"/>
                    <a:pt x="92" y="34"/>
                  </a:cubicBezTo>
                  <a:cubicBezTo>
                    <a:pt x="89" y="36"/>
                    <a:pt x="86" y="35"/>
                    <a:pt x="84" y="34"/>
                  </a:cubicBezTo>
                  <a:cubicBezTo>
                    <a:pt x="80" y="30"/>
                    <a:pt x="76" y="27"/>
                    <a:pt x="70" y="25"/>
                  </a:cubicBezTo>
                  <a:cubicBezTo>
                    <a:pt x="68" y="24"/>
                    <a:pt x="66" y="22"/>
                    <a:pt x="66" y="19"/>
                  </a:cubicBezTo>
                  <a:cubicBezTo>
                    <a:pt x="66" y="12"/>
                    <a:pt x="66" y="12"/>
                    <a:pt x="66" y="12"/>
                  </a:cubicBezTo>
                  <a:cubicBezTo>
                    <a:pt x="54" y="12"/>
                    <a:pt x="54" y="12"/>
                    <a:pt x="54" y="12"/>
                  </a:cubicBezTo>
                  <a:cubicBezTo>
                    <a:pt x="54" y="19"/>
                    <a:pt x="54" y="19"/>
                    <a:pt x="54" y="19"/>
                  </a:cubicBezTo>
                  <a:cubicBezTo>
                    <a:pt x="54" y="22"/>
                    <a:pt x="53" y="24"/>
                    <a:pt x="50" y="25"/>
                  </a:cubicBezTo>
                  <a:cubicBezTo>
                    <a:pt x="44" y="27"/>
                    <a:pt x="39" y="30"/>
                    <a:pt x="35" y="34"/>
                  </a:cubicBezTo>
                  <a:cubicBezTo>
                    <a:pt x="33" y="35"/>
                    <a:pt x="30" y="36"/>
                    <a:pt x="28" y="34"/>
                  </a:cubicBezTo>
                  <a:cubicBezTo>
                    <a:pt x="21" y="30"/>
                    <a:pt x="21" y="30"/>
                    <a:pt x="21" y="30"/>
                  </a:cubicBezTo>
                  <a:cubicBezTo>
                    <a:pt x="15" y="41"/>
                    <a:pt x="15" y="41"/>
                    <a:pt x="15" y="41"/>
                  </a:cubicBezTo>
                  <a:cubicBezTo>
                    <a:pt x="22" y="45"/>
                    <a:pt x="22" y="45"/>
                    <a:pt x="22" y="45"/>
                  </a:cubicBezTo>
                  <a:cubicBezTo>
                    <a:pt x="24" y="46"/>
                    <a:pt x="25" y="49"/>
                    <a:pt x="24" y="51"/>
                  </a:cubicBezTo>
                  <a:cubicBezTo>
                    <a:pt x="24" y="54"/>
                    <a:pt x="23" y="57"/>
                    <a:pt x="23" y="60"/>
                  </a:cubicBezTo>
                  <a:cubicBezTo>
                    <a:pt x="23" y="62"/>
                    <a:pt x="24" y="65"/>
                    <a:pt x="24" y="68"/>
                  </a:cubicBezTo>
                  <a:cubicBezTo>
                    <a:pt x="25" y="71"/>
                    <a:pt x="24" y="73"/>
                    <a:pt x="22" y="75"/>
                  </a:cubicBezTo>
                  <a:cubicBezTo>
                    <a:pt x="15" y="78"/>
                    <a:pt x="15" y="78"/>
                    <a:pt x="15" y="78"/>
                  </a:cubicBezTo>
                  <a:cubicBezTo>
                    <a:pt x="21" y="89"/>
                    <a:pt x="21" y="89"/>
                    <a:pt x="21" y="89"/>
                  </a:cubicBezTo>
                  <a:cubicBezTo>
                    <a:pt x="28" y="85"/>
                    <a:pt x="28" y="85"/>
                    <a:pt x="28" y="85"/>
                  </a:cubicBezTo>
                  <a:cubicBezTo>
                    <a:pt x="30" y="84"/>
                    <a:pt x="33" y="84"/>
                    <a:pt x="35" y="86"/>
                  </a:cubicBezTo>
                  <a:cubicBezTo>
                    <a:pt x="39" y="89"/>
                    <a:pt x="44" y="92"/>
                    <a:pt x="50" y="94"/>
                  </a:cubicBezTo>
                  <a:cubicBezTo>
                    <a:pt x="53" y="95"/>
                    <a:pt x="54" y="97"/>
                    <a:pt x="54" y="100"/>
                  </a:cubicBezTo>
                  <a:lnTo>
                    <a:pt x="54"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51" name="Group 50">
            <a:extLst>
              <a:ext uri="{FF2B5EF4-FFF2-40B4-BE49-F238E27FC236}">
                <a16:creationId xmlns:a16="http://schemas.microsoft.com/office/drawing/2014/main" id="{8C499C7E-0DA2-2C9E-AA25-580F05DC7A27}"/>
              </a:ext>
            </a:extLst>
          </p:cNvPr>
          <p:cNvGrpSpPr>
            <a:grpSpLocks noChangeAspect="1"/>
          </p:cNvGrpSpPr>
          <p:nvPr/>
        </p:nvGrpSpPr>
        <p:grpSpPr>
          <a:xfrm>
            <a:off x="6814852" y="1977959"/>
            <a:ext cx="498364" cy="457200"/>
            <a:chOff x="4646574" y="683058"/>
            <a:chExt cx="527830" cy="484233"/>
          </a:xfrm>
          <a:solidFill>
            <a:schemeClr val="accent1"/>
          </a:solidFill>
        </p:grpSpPr>
        <p:sp>
          <p:nvSpPr>
            <p:cNvPr id="52" name="Freeform: Shape 51">
              <a:extLst>
                <a:ext uri="{FF2B5EF4-FFF2-40B4-BE49-F238E27FC236}">
                  <a16:creationId xmlns:a16="http://schemas.microsoft.com/office/drawing/2014/main" id="{7CA9028B-8F77-3C6F-C4DA-54EA6D46AA01}"/>
                </a:ext>
              </a:extLst>
            </p:cNvPr>
            <p:cNvSpPr/>
            <p:nvPr/>
          </p:nvSpPr>
          <p:spPr>
            <a:xfrm>
              <a:off x="4742323" y="857652"/>
              <a:ext cx="126196" cy="126196"/>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53" name="Freeform: Shape 52">
              <a:extLst>
                <a:ext uri="{FF2B5EF4-FFF2-40B4-BE49-F238E27FC236}">
                  <a16:creationId xmlns:a16="http://schemas.microsoft.com/office/drawing/2014/main" id="{7089374C-10DC-3CB7-E065-8A36B4322D5A}"/>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54" name="Freeform: Shape 53">
              <a:extLst>
                <a:ext uri="{FF2B5EF4-FFF2-40B4-BE49-F238E27FC236}">
                  <a16:creationId xmlns:a16="http://schemas.microsoft.com/office/drawing/2014/main" id="{4FDC213D-074B-CD04-D7CD-0FE824D06A68}"/>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grpSp>
      <p:sp>
        <p:nvSpPr>
          <p:cNvPr id="55" name="Rectangle: Rounded Corners 54">
            <a:extLst>
              <a:ext uri="{FF2B5EF4-FFF2-40B4-BE49-F238E27FC236}">
                <a16:creationId xmlns:a16="http://schemas.microsoft.com/office/drawing/2014/main" id="{77415545-6C90-3856-CF27-73B545B6DD55}"/>
              </a:ext>
            </a:extLst>
          </p:cNvPr>
          <p:cNvSpPr/>
          <p:nvPr/>
        </p:nvSpPr>
        <p:spPr>
          <a:xfrm>
            <a:off x="2524298" y="5398065"/>
            <a:ext cx="1463040" cy="498764"/>
          </a:xfrm>
          <a:prstGeom prst="roundRect">
            <a:avLst/>
          </a:prstGeom>
          <a:solidFill>
            <a:srgbClr val="E9713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Vendor and License Management</a:t>
            </a:r>
          </a:p>
        </p:txBody>
      </p:sp>
      <p:sp>
        <p:nvSpPr>
          <p:cNvPr id="56" name="Rectangle: Rounded Corners 55">
            <a:extLst>
              <a:ext uri="{FF2B5EF4-FFF2-40B4-BE49-F238E27FC236}">
                <a16:creationId xmlns:a16="http://schemas.microsoft.com/office/drawing/2014/main" id="{46585FC0-F394-2463-2CFA-B82C55DA7477}"/>
              </a:ext>
            </a:extLst>
          </p:cNvPr>
          <p:cNvSpPr/>
          <p:nvPr/>
        </p:nvSpPr>
        <p:spPr>
          <a:xfrm>
            <a:off x="635395" y="5398065"/>
            <a:ext cx="1463040" cy="498764"/>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KPIs</a:t>
            </a:r>
          </a:p>
        </p:txBody>
      </p:sp>
      <p:sp>
        <p:nvSpPr>
          <p:cNvPr id="61" name="TextBox 60">
            <a:extLst>
              <a:ext uri="{FF2B5EF4-FFF2-40B4-BE49-F238E27FC236}">
                <a16:creationId xmlns:a16="http://schemas.microsoft.com/office/drawing/2014/main" id="{A31D4907-1044-DDF4-BA2D-46EFED629C20}"/>
              </a:ext>
            </a:extLst>
          </p:cNvPr>
          <p:cNvSpPr txBox="1"/>
          <p:nvPr/>
        </p:nvSpPr>
        <p:spPr>
          <a:xfrm>
            <a:off x="452515" y="1588584"/>
            <a:ext cx="1828800" cy="334566"/>
          </a:xfrm>
          <a:prstGeom prst="round2SameRect">
            <a:avLst/>
          </a:prstGeom>
          <a:solidFill>
            <a:srgbClr val="0F9ED5"/>
          </a:solidFill>
        </p:spPr>
        <p:txBody>
          <a:bodyPr wrap="square" lIns="0" rIns="0">
            <a:spAutoFit/>
          </a:bodyPr>
          <a:lstStyle/>
          <a:p>
            <a:pPr algn="ctr"/>
            <a:r>
              <a:rPr kumimoji="0" lang="en-US" sz="1400" b="1" i="0" u="none" strike="noStrike" kern="1200" cap="none" spc="0" normalizeH="0" baseline="0" noProof="0">
                <a:ln>
                  <a:noFill/>
                </a:ln>
                <a:solidFill>
                  <a:schemeClr val="bg1"/>
                </a:solidFill>
                <a:effectLst/>
                <a:uLnTx/>
                <a:uFillTx/>
                <a:latin typeface="Graphik"/>
                <a:ea typeface="+mn-ea"/>
                <a:cs typeface="+mn-cs"/>
              </a:rPr>
              <a:t>Strategy</a:t>
            </a:r>
            <a:endParaRPr lang="en-US" sz="1400">
              <a:solidFill>
                <a:schemeClr val="bg1"/>
              </a:solidFill>
            </a:endParaRPr>
          </a:p>
        </p:txBody>
      </p:sp>
      <p:sp>
        <p:nvSpPr>
          <p:cNvPr id="62" name="TextBox 61">
            <a:extLst>
              <a:ext uri="{FF2B5EF4-FFF2-40B4-BE49-F238E27FC236}">
                <a16:creationId xmlns:a16="http://schemas.microsoft.com/office/drawing/2014/main" id="{FC48C96D-4960-7D8D-5D1F-79B74FF983B5}"/>
              </a:ext>
            </a:extLst>
          </p:cNvPr>
          <p:cNvSpPr txBox="1"/>
          <p:nvPr/>
        </p:nvSpPr>
        <p:spPr>
          <a:xfrm>
            <a:off x="2341418" y="1588584"/>
            <a:ext cx="1828800" cy="334566"/>
          </a:xfrm>
          <a:prstGeom prst="round2SameRect">
            <a:avLst/>
          </a:prstGeom>
          <a:solidFill>
            <a:srgbClr val="E97132"/>
          </a:solidFill>
        </p:spPr>
        <p:txBody>
          <a:bodyPr wrap="square" lIns="0" rIns="0">
            <a:spAutoFit/>
          </a:bodyPr>
          <a:lstStyle/>
          <a:p>
            <a:pPr algn="ctr"/>
            <a:r>
              <a:rPr kumimoji="0" lang="en-US" sz="1400" b="1" i="0" u="none" strike="noStrike" kern="1200" cap="none" spc="0" normalizeH="0" baseline="0" noProof="0">
                <a:ln>
                  <a:noFill/>
                </a:ln>
                <a:solidFill>
                  <a:schemeClr val="bg1"/>
                </a:solidFill>
                <a:effectLst/>
                <a:uLnTx/>
                <a:uFillTx/>
                <a:latin typeface="Graphik"/>
                <a:ea typeface="+mn-ea"/>
                <a:cs typeface="+mn-cs"/>
              </a:rPr>
              <a:t>Governance</a:t>
            </a:r>
            <a:endParaRPr lang="en-US" sz="1400">
              <a:solidFill>
                <a:schemeClr val="bg1"/>
              </a:solidFill>
            </a:endParaRPr>
          </a:p>
        </p:txBody>
      </p:sp>
      <p:sp>
        <p:nvSpPr>
          <p:cNvPr id="63" name="TextBox 62">
            <a:extLst>
              <a:ext uri="{FF2B5EF4-FFF2-40B4-BE49-F238E27FC236}">
                <a16:creationId xmlns:a16="http://schemas.microsoft.com/office/drawing/2014/main" id="{817AEA2C-21B7-6B5E-7450-E31A997ECAF8}"/>
              </a:ext>
            </a:extLst>
          </p:cNvPr>
          <p:cNvSpPr txBox="1"/>
          <p:nvPr/>
        </p:nvSpPr>
        <p:spPr>
          <a:xfrm>
            <a:off x="4247609" y="1588584"/>
            <a:ext cx="1828800" cy="334566"/>
          </a:xfrm>
          <a:prstGeom prst="round2SameRect">
            <a:avLst/>
          </a:prstGeom>
          <a:solidFill>
            <a:srgbClr val="48A426"/>
          </a:solidFill>
        </p:spPr>
        <p:txBody>
          <a:bodyPr wrap="square" lIns="0" rIns="0">
            <a:spAutoFit/>
          </a:bodyPr>
          <a:lstStyle/>
          <a:p>
            <a:pPr algn="ctr"/>
            <a:r>
              <a:rPr kumimoji="0" lang="en-US" sz="1400" b="1" i="0" u="none" strike="noStrike" kern="1200" cap="none" spc="0" normalizeH="0" baseline="0" noProof="0">
                <a:ln>
                  <a:noFill/>
                </a:ln>
                <a:solidFill>
                  <a:schemeClr val="bg1"/>
                </a:solidFill>
                <a:effectLst/>
                <a:uLnTx/>
                <a:uFillTx/>
                <a:latin typeface="Graphik"/>
                <a:ea typeface="+mn-ea"/>
                <a:cs typeface="+mn-cs"/>
              </a:rPr>
              <a:t>Organization</a:t>
            </a:r>
            <a:endParaRPr lang="en-US" sz="1400">
              <a:solidFill>
                <a:schemeClr val="bg1"/>
              </a:solidFill>
            </a:endParaRPr>
          </a:p>
        </p:txBody>
      </p:sp>
      <p:sp>
        <p:nvSpPr>
          <p:cNvPr id="64" name="TextBox 63">
            <a:extLst>
              <a:ext uri="{FF2B5EF4-FFF2-40B4-BE49-F238E27FC236}">
                <a16:creationId xmlns:a16="http://schemas.microsoft.com/office/drawing/2014/main" id="{180E427C-4F19-35DE-4A8F-0EB9B9679D5C}"/>
              </a:ext>
            </a:extLst>
          </p:cNvPr>
          <p:cNvSpPr txBox="1"/>
          <p:nvPr/>
        </p:nvSpPr>
        <p:spPr>
          <a:xfrm>
            <a:off x="6149634" y="1588584"/>
            <a:ext cx="1828800" cy="334566"/>
          </a:xfrm>
          <a:prstGeom prst="round2SameRect">
            <a:avLst/>
          </a:prstGeom>
          <a:solidFill>
            <a:srgbClr val="A100FF"/>
          </a:solidFill>
        </p:spPr>
        <p:txBody>
          <a:bodyPr wrap="square" lIns="0" rIns="0">
            <a:spAutoFit/>
          </a:bodyPr>
          <a:lstStyle/>
          <a:p>
            <a:pPr algn="ctr"/>
            <a:r>
              <a:rPr kumimoji="0" lang="en-US" sz="1400" b="1" i="0" u="none" strike="noStrike" kern="1200" cap="none" spc="0" normalizeH="0" baseline="0" noProof="0">
                <a:ln>
                  <a:noFill/>
                </a:ln>
                <a:solidFill>
                  <a:schemeClr val="bg1"/>
                </a:solidFill>
                <a:effectLst/>
                <a:uLnTx/>
                <a:uFillTx/>
                <a:latin typeface="Graphik"/>
                <a:ea typeface="+mn-ea"/>
                <a:cs typeface="+mn-cs"/>
              </a:rPr>
              <a:t>Technology</a:t>
            </a:r>
            <a:endParaRPr lang="en-US" sz="1400">
              <a:solidFill>
                <a:schemeClr val="bg1"/>
              </a:solidFill>
            </a:endParaRPr>
          </a:p>
        </p:txBody>
      </p:sp>
      <p:sp>
        <p:nvSpPr>
          <p:cNvPr id="65" name="TextBox 64">
            <a:extLst>
              <a:ext uri="{FF2B5EF4-FFF2-40B4-BE49-F238E27FC236}">
                <a16:creationId xmlns:a16="http://schemas.microsoft.com/office/drawing/2014/main" id="{F80CD5BB-4FC7-4E86-8512-CF82B767B588}"/>
              </a:ext>
            </a:extLst>
          </p:cNvPr>
          <p:cNvSpPr txBox="1"/>
          <p:nvPr/>
        </p:nvSpPr>
        <p:spPr>
          <a:xfrm>
            <a:off x="9956230" y="1588584"/>
            <a:ext cx="1828800" cy="334566"/>
          </a:xfrm>
          <a:prstGeom prst="round2SameRect">
            <a:avLst/>
          </a:prstGeom>
          <a:solidFill>
            <a:srgbClr val="156082"/>
          </a:solidFill>
        </p:spPr>
        <p:txBody>
          <a:bodyPr wrap="square" lIns="0" rIns="0">
            <a:spAutoFit/>
          </a:bodyPr>
          <a:lstStyle/>
          <a:p>
            <a:pPr algn="ctr"/>
            <a:r>
              <a:rPr kumimoji="0" lang="en-US" sz="1400" b="1" i="0" u="none" strike="noStrike" kern="1200" cap="none" spc="0" normalizeH="0" baseline="0" noProof="0">
                <a:ln>
                  <a:noFill/>
                </a:ln>
                <a:solidFill>
                  <a:schemeClr val="bg1"/>
                </a:solidFill>
                <a:effectLst/>
                <a:uLnTx/>
                <a:uFillTx/>
                <a:latin typeface="Graphik"/>
                <a:ea typeface="+mn-ea"/>
                <a:cs typeface="+mn-cs"/>
              </a:rPr>
              <a:t>Operations</a:t>
            </a:r>
            <a:endParaRPr lang="en-US" sz="1400">
              <a:solidFill>
                <a:schemeClr val="bg1"/>
              </a:solidFill>
            </a:endParaRPr>
          </a:p>
        </p:txBody>
      </p:sp>
      <p:sp>
        <p:nvSpPr>
          <p:cNvPr id="58" name="Rectangle: Rounded Corners 57">
            <a:extLst>
              <a:ext uri="{FF2B5EF4-FFF2-40B4-BE49-F238E27FC236}">
                <a16:creationId xmlns:a16="http://schemas.microsoft.com/office/drawing/2014/main" id="{7A244612-F9D7-D355-ABA6-22B39A150E62}"/>
              </a:ext>
            </a:extLst>
          </p:cNvPr>
          <p:cNvSpPr/>
          <p:nvPr/>
        </p:nvSpPr>
        <p:spPr>
          <a:xfrm>
            <a:off x="8051385" y="1656319"/>
            <a:ext cx="1828800" cy="4374526"/>
          </a:xfrm>
          <a:prstGeom prst="roundRect">
            <a:avLst>
              <a:gd name="adj" fmla="val 4579"/>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000000"/>
                </a:solidFill>
                <a:effectLst/>
                <a:uLnTx/>
                <a:uFillTx/>
                <a:latin typeface="Graphik"/>
                <a:ea typeface="+mn-ea"/>
                <a:cs typeface="+mn-cs"/>
              </a:rPr>
              <a:t>Operations</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1" i="0" u="none" strike="noStrike" kern="1200" cap="none" spc="0" normalizeH="0" baseline="0" noProof="0">
              <a:ln>
                <a:noFill/>
              </a:ln>
              <a:solidFill>
                <a:srgbClr val="000000"/>
              </a:solidFill>
              <a:effectLst/>
              <a:uLnTx/>
              <a:uFillTx/>
              <a:latin typeface="Graphik"/>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b="1">
              <a:solidFill>
                <a:srgbClr val="000000"/>
              </a:solidFill>
              <a:latin typeface="Graphik"/>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a:ln>
                  <a:noFill/>
                </a:ln>
                <a:solidFill>
                  <a:srgbClr val="000000"/>
                </a:solidFill>
                <a:effectLst/>
                <a:uLnTx/>
                <a:uFillTx/>
                <a:latin typeface="Graphik"/>
                <a:ea typeface="+mn-ea"/>
                <a:cs typeface="+mn-cs"/>
              </a:rPr>
              <a:t>Provide relevant enterprise knowledge to agents</a:t>
            </a:r>
          </a:p>
        </p:txBody>
      </p:sp>
      <p:sp>
        <p:nvSpPr>
          <p:cNvPr id="59" name="Rectangle: Rounded Corners 58">
            <a:extLst>
              <a:ext uri="{FF2B5EF4-FFF2-40B4-BE49-F238E27FC236}">
                <a16:creationId xmlns:a16="http://schemas.microsoft.com/office/drawing/2014/main" id="{F25B2D5B-8407-A1FC-DA36-457266A0459E}"/>
              </a:ext>
            </a:extLst>
          </p:cNvPr>
          <p:cNvSpPr/>
          <p:nvPr/>
        </p:nvSpPr>
        <p:spPr>
          <a:xfrm>
            <a:off x="8234265" y="3726406"/>
            <a:ext cx="1463040" cy="498764"/>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Data Sources</a:t>
            </a:r>
          </a:p>
        </p:txBody>
      </p:sp>
      <p:sp>
        <p:nvSpPr>
          <p:cNvPr id="60" name="Rectangle: Rounded Corners 59">
            <a:extLst>
              <a:ext uri="{FF2B5EF4-FFF2-40B4-BE49-F238E27FC236}">
                <a16:creationId xmlns:a16="http://schemas.microsoft.com/office/drawing/2014/main" id="{3417F1C4-E98A-D3A5-C167-C9242F68B9E1}"/>
              </a:ext>
            </a:extLst>
          </p:cNvPr>
          <p:cNvSpPr/>
          <p:nvPr/>
        </p:nvSpPr>
        <p:spPr>
          <a:xfrm>
            <a:off x="8234265" y="4283625"/>
            <a:ext cx="1463040" cy="498764"/>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Model Training and Evaluation Data</a:t>
            </a:r>
          </a:p>
        </p:txBody>
      </p:sp>
      <p:sp>
        <p:nvSpPr>
          <p:cNvPr id="66" name="Rectangle: Rounded Corners 65">
            <a:extLst>
              <a:ext uri="{FF2B5EF4-FFF2-40B4-BE49-F238E27FC236}">
                <a16:creationId xmlns:a16="http://schemas.microsoft.com/office/drawing/2014/main" id="{53B6DB32-6FAF-7BCA-8709-41CB96BFAD6B}"/>
              </a:ext>
            </a:extLst>
          </p:cNvPr>
          <p:cNvSpPr/>
          <p:nvPr/>
        </p:nvSpPr>
        <p:spPr>
          <a:xfrm>
            <a:off x="8234265" y="3169187"/>
            <a:ext cx="1463040" cy="498764"/>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Storage Services</a:t>
            </a:r>
          </a:p>
        </p:txBody>
      </p:sp>
      <p:sp>
        <p:nvSpPr>
          <p:cNvPr id="67" name="Rectangle: Rounded Corners 66">
            <a:extLst>
              <a:ext uri="{FF2B5EF4-FFF2-40B4-BE49-F238E27FC236}">
                <a16:creationId xmlns:a16="http://schemas.microsoft.com/office/drawing/2014/main" id="{3094B3F7-25D3-C5F1-AF49-F80E529C5738}"/>
              </a:ext>
            </a:extLst>
          </p:cNvPr>
          <p:cNvSpPr/>
          <p:nvPr/>
        </p:nvSpPr>
        <p:spPr>
          <a:xfrm>
            <a:off x="8234265" y="4840845"/>
            <a:ext cx="1463040" cy="498764"/>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Knowledge Onboarding</a:t>
            </a:r>
          </a:p>
        </p:txBody>
      </p:sp>
      <p:sp>
        <p:nvSpPr>
          <p:cNvPr id="68" name="Rectangle: Rounded Corners 67">
            <a:extLst>
              <a:ext uri="{FF2B5EF4-FFF2-40B4-BE49-F238E27FC236}">
                <a16:creationId xmlns:a16="http://schemas.microsoft.com/office/drawing/2014/main" id="{63D27FF1-4C4D-C8CB-8B80-622E9EFC67E8}"/>
              </a:ext>
            </a:extLst>
          </p:cNvPr>
          <p:cNvSpPr/>
          <p:nvPr/>
        </p:nvSpPr>
        <p:spPr>
          <a:xfrm>
            <a:off x="8234265" y="5398065"/>
            <a:ext cx="1463040" cy="498764"/>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Agent Data</a:t>
            </a:r>
          </a:p>
        </p:txBody>
      </p:sp>
      <p:sp>
        <p:nvSpPr>
          <p:cNvPr id="74" name="TextBox 73">
            <a:extLst>
              <a:ext uri="{FF2B5EF4-FFF2-40B4-BE49-F238E27FC236}">
                <a16:creationId xmlns:a16="http://schemas.microsoft.com/office/drawing/2014/main" id="{86647B36-4B43-1EAA-E165-13328311C306}"/>
              </a:ext>
            </a:extLst>
          </p:cNvPr>
          <p:cNvSpPr txBox="1"/>
          <p:nvPr/>
        </p:nvSpPr>
        <p:spPr>
          <a:xfrm>
            <a:off x="8051385" y="1588584"/>
            <a:ext cx="1828800" cy="334566"/>
          </a:xfrm>
          <a:prstGeom prst="round2SameRect">
            <a:avLst/>
          </a:prstGeom>
          <a:solidFill>
            <a:schemeClr val="accent2"/>
          </a:solidFill>
        </p:spPr>
        <p:txBody>
          <a:bodyPr wrap="square" lIns="0" rIns="0">
            <a:spAutoFit/>
          </a:bodyPr>
          <a:lstStyle>
            <a:defPPr>
              <a:defRPr lang="en-US"/>
            </a:defPPr>
            <a:lvl1pPr algn="ctr">
              <a:defRPr kumimoji="0" sz="1400" b="1" i="0" u="none" strike="noStrike" cap="none" spc="0" normalizeH="0" baseline="0">
                <a:ln>
                  <a:noFill/>
                </a:ln>
                <a:solidFill>
                  <a:schemeClr val="bg1"/>
                </a:solidFill>
                <a:effectLst/>
                <a:uLnTx/>
                <a:uFillTx/>
                <a:latin typeface="Graphik"/>
              </a:defRPr>
            </a:lvl1pPr>
          </a:lstStyle>
          <a:p>
            <a:r>
              <a:rPr lang="en-US"/>
              <a:t>Data</a:t>
            </a:r>
          </a:p>
        </p:txBody>
      </p:sp>
      <p:grpSp>
        <p:nvGrpSpPr>
          <p:cNvPr id="78" name="Group 226">
            <a:extLst>
              <a:ext uri="{FF2B5EF4-FFF2-40B4-BE49-F238E27FC236}">
                <a16:creationId xmlns:a16="http://schemas.microsoft.com/office/drawing/2014/main" id="{C753536A-28ED-7F4D-F03D-B788F1C306AD}"/>
              </a:ext>
            </a:extLst>
          </p:cNvPr>
          <p:cNvGrpSpPr>
            <a:grpSpLocks noChangeAspect="1"/>
          </p:cNvGrpSpPr>
          <p:nvPr/>
        </p:nvGrpSpPr>
        <p:grpSpPr bwMode="auto">
          <a:xfrm>
            <a:off x="8757115" y="1973781"/>
            <a:ext cx="417340" cy="457200"/>
            <a:chOff x="2437" y="456"/>
            <a:chExt cx="356" cy="390"/>
          </a:xfrm>
          <a:solidFill>
            <a:schemeClr val="accent2"/>
          </a:solidFill>
          <a:effectLst/>
        </p:grpSpPr>
        <p:sp>
          <p:nvSpPr>
            <p:cNvPr id="79" name="Freeform 227">
              <a:extLst>
                <a:ext uri="{FF2B5EF4-FFF2-40B4-BE49-F238E27FC236}">
                  <a16:creationId xmlns:a16="http://schemas.microsoft.com/office/drawing/2014/main" id="{CFA58BF9-A646-E276-F22D-F84D06BE7B44}"/>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0" name="Freeform 228">
              <a:extLst>
                <a:ext uri="{FF2B5EF4-FFF2-40B4-BE49-F238E27FC236}">
                  <a16:creationId xmlns:a16="http://schemas.microsoft.com/office/drawing/2014/main" id="{0C1F67AC-5C49-0BDD-DE53-0199E4C3C987}"/>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1" name="Freeform 229">
              <a:extLst>
                <a:ext uri="{FF2B5EF4-FFF2-40B4-BE49-F238E27FC236}">
                  <a16:creationId xmlns:a16="http://schemas.microsoft.com/office/drawing/2014/main" id="{14457462-E26A-1FDD-4620-02B50F946B81}"/>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2" name="Freeform 230">
              <a:extLst>
                <a:ext uri="{FF2B5EF4-FFF2-40B4-BE49-F238E27FC236}">
                  <a16:creationId xmlns:a16="http://schemas.microsoft.com/office/drawing/2014/main" id="{7CA6A31E-765B-2AD8-B6A5-46BCF403E905}"/>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Tree>
    <p:extLst>
      <p:ext uri="{BB962C8B-B14F-4D97-AF65-F5344CB8AC3E}">
        <p14:creationId xmlns:p14="http://schemas.microsoft.com/office/powerpoint/2010/main" val="3878954745"/>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3F277F-B486-8EFA-E034-3587F35541B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ACB6551-BB37-D900-AA1F-EFBD0DA2D7C4}"/>
              </a:ext>
            </a:extLst>
          </p:cNvPr>
          <p:cNvSpPr>
            <a:spLocks noGrp="1"/>
          </p:cNvSpPr>
          <p:nvPr>
            <p:ph type="title"/>
          </p:nvPr>
        </p:nvSpPr>
        <p:spPr>
          <a:xfrm>
            <a:off x="381000" y="317940"/>
            <a:ext cx="11430000" cy="365760"/>
          </a:xfrm>
        </p:spPr>
        <p:txBody>
          <a:bodyPr/>
          <a:lstStyle/>
          <a:p>
            <a:r>
              <a:rPr lang="en-US"/>
              <a:t>Scaling AI</a:t>
            </a:r>
          </a:p>
        </p:txBody>
      </p:sp>
      <p:sp>
        <p:nvSpPr>
          <p:cNvPr id="96" name="Rectangle: Rounded Corners 95">
            <a:extLst>
              <a:ext uri="{FF2B5EF4-FFF2-40B4-BE49-F238E27FC236}">
                <a16:creationId xmlns:a16="http://schemas.microsoft.com/office/drawing/2014/main" id="{DB7D4FA5-0863-4778-ACA2-21151AC25EED}"/>
              </a:ext>
            </a:extLst>
          </p:cNvPr>
          <p:cNvSpPr/>
          <p:nvPr/>
        </p:nvSpPr>
        <p:spPr>
          <a:xfrm>
            <a:off x="11430474" y="3128170"/>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274" name="Rectangle: Rounded Corners 273">
            <a:extLst>
              <a:ext uri="{FF2B5EF4-FFF2-40B4-BE49-F238E27FC236}">
                <a16:creationId xmlns:a16="http://schemas.microsoft.com/office/drawing/2014/main" id="{A9CD5772-AF6A-1FC5-FE45-7F96DB7BE7B6}"/>
              </a:ext>
            </a:extLst>
          </p:cNvPr>
          <p:cNvSpPr/>
          <p:nvPr/>
        </p:nvSpPr>
        <p:spPr>
          <a:xfrm>
            <a:off x="378332" y="2268866"/>
            <a:ext cx="8519312" cy="1280160"/>
          </a:xfrm>
          <a:prstGeom prst="roundRect">
            <a:avLst>
              <a:gd name="adj" fmla="val 2607"/>
            </a:avLst>
          </a:prstGeom>
          <a:solidFill>
            <a:srgbClr val="C1E4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ts val="1100"/>
              </a:lnSpc>
              <a:spcBef>
                <a:spcPts val="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Graphik"/>
              <a:ea typeface="+mn-ea"/>
              <a:cs typeface="+mn-cs"/>
            </a:endParaRPr>
          </a:p>
        </p:txBody>
      </p:sp>
      <p:sp>
        <p:nvSpPr>
          <p:cNvPr id="276" name="TextBox 275">
            <a:extLst>
              <a:ext uri="{FF2B5EF4-FFF2-40B4-BE49-F238E27FC236}">
                <a16:creationId xmlns:a16="http://schemas.microsoft.com/office/drawing/2014/main" id="{B0043281-66D7-968A-3203-F9491D876873}"/>
              </a:ext>
            </a:extLst>
          </p:cNvPr>
          <p:cNvSpPr txBox="1"/>
          <p:nvPr/>
        </p:nvSpPr>
        <p:spPr>
          <a:xfrm>
            <a:off x="384820" y="2261956"/>
            <a:ext cx="8519312" cy="244683"/>
          </a:xfrm>
          <a:prstGeom prst="round2SameRect">
            <a:avLst/>
          </a:prstGeom>
          <a:solidFill>
            <a:srgbClr val="156082"/>
          </a:solidFill>
        </p:spPr>
        <p:txBody>
          <a:bodyPr wrap="square" anchor="ctr">
            <a:spAutoFit/>
          </a:bodyP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Graphik"/>
                <a:ea typeface="+mn-ea"/>
                <a:cs typeface="+mn-cs"/>
              </a:rPr>
              <a:t>Operations</a:t>
            </a:r>
          </a:p>
        </p:txBody>
      </p:sp>
      <p:grpSp>
        <p:nvGrpSpPr>
          <p:cNvPr id="278" name="Group 277">
            <a:extLst>
              <a:ext uri="{FF2B5EF4-FFF2-40B4-BE49-F238E27FC236}">
                <a16:creationId xmlns:a16="http://schemas.microsoft.com/office/drawing/2014/main" id="{3C009EAE-423A-2538-48D9-1193178A901D}"/>
              </a:ext>
            </a:extLst>
          </p:cNvPr>
          <p:cNvGrpSpPr>
            <a:grpSpLocks noChangeAspect="1"/>
          </p:cNvGrpSpPr>
          <p:nvPr/>
        </p:nvGrpSpPr>
        <p:grpSpPr bwMode="auto">
          <a:xfrm>
            <a:off x="3874893" y="2277654"/>
            <a:ext cx="213286" cy="213286"/>
            <a:chOff x="5507" y="439"/>
            <a:chExt cx="426" cy="426"/>
          </a:xfrm>
          <a:solidFill>
            <a:schemeClr val="bg1"/>
          </a:solidFill>
        </p:grpSpPr>
        <p:sp>
          <p:nvSpPr>
            <p:cNvPr id="279" name="Freeform 46">
              <a:extLst>
                <a:ext uri="{FF2B5EF4-FFF2-40B4-BE49-F238E27FC236}">
                  <a16:creationId xmlns:a16="http://schemas.microsoft.com/office/drawing/2014/main" id="{30D64128-2C18-B66C-438B-598D70273190}"/>
                </a:ext>
              </a:extLst>
            </p:cNvPr>
            <p:cNvSpPr>
              <a:spLocks noEditPoints="1"/>
            </p:cNvSpPr>
            <p:nvPr/>
          </p:nvSpPr>
          <p:spPr bwMode="auto">
            <a:xfrm>
              <a:off x="5596" y="652"/>
              <a:ext cx="124" cy="124"/>
            </a:xfrm>
            <a:custGeom>
              <a:avLst/>
              <a:gdLst>
                <a:gd name="T0" fmla="*/ 42 w 84"/>
                <a:gd name="T1" fmla="*/ 84 h 84"/>
                <a:gd name="T2" fmla="*/ 0 w 84"/>
                <a:gd name="T3" fmla="*/ 42 h 84"/>
                <a:gd name="T4" fmla="*/ 42 w 84"/>
                <a:gd name="T5" fmla="*/ 0 h 84"/>
                <a:gd name="T6" fmla="*/ 84 w 84"/>
                <a:gd name="T7" fmla="*/ 42 h 84"/>
                <a:gd name="T8" fmla="*/ 42 w 84"/>
                <a:gd name="T9" fmla="*/ 84 h 84"/>
                <a:gd name="T10" fmla="*/ 42 w 84"/>
                <a:gd name="T11" fmla="*/ 12 h 84"/>
                <a:gd name="T12" fmla="*/ 12 w 84"/>
                <a:gd name="T13" fmla="*/ 42 h 84"/>
                <a:gd name="T14" fmla="*/ 42 w 84"/>
                <a:gd name="T15" fmla="*/ 72 h 84"/>
                <a:gd name="T16" fmla="*/ 72 w 84"/>
                <a:gd name="T17" fmla="*/ 42 h 84"/>
                <a:gd name="T18" fmla="*/ 42 w 84"/>
                <a:gd name="T1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42" y="84"/>
                  </a:moveTo>
                  <a:cubicBezTo>
                    <a:pt x="19" y="84"/>
                    <a:pt x="0" y="65"/>
                    <a:pt x="0" y="42"/>
                  </a:cubicBezTo>
                  <a:cubicBezTo>
                    <a:pt x="0" y="18"/>
                    <a:pt x="19" y="0"/>
                    <a:pt x="42" y="0"/>
                  </a:cubicBezTo>
                  <a:cubicBezTo>
                    <a:pt x="66" y="0"/>
                    <a:pt x="84" y="18"/>
                    <a:pt x="84" y="42"/>
                  </a:cubicBezTo>
                  <a:cubicBezTo>
                    <a:pt x="84" y="65"/>
                    <a:pt x="66" y="84"/>
                    <a:pt x="42" y="84"/>
                  </a:cubicBezTo>
                  <a:close/>
                  <a:moveTo>
                    <a:pt x="42" y="12"/>
                  </a:moveTo>
                  <a:cubicBezTo>
                    <a:pt x="26" y="12"/>
                    <a:pt x="12" y="25"/>
                    <a:pt x="12" y="42"/>
                  </a:cubicBezTo>
                  <a:cubicBezTo>
                    <a:pt x="12" y="58"/>
                    <a:pt x="26" y="72"/>
                    <a:pt x="42" y="72"/>
                  </a:cubicBezTo>
                  <a:cubicBezTo>
                    <a:pt x="59" y="72"/>
                    <a:pt x="72" y="58"/>
                    <a:pt x="72" y="42"/>
                  </a:cubicBezTo>
                  <a:cubicBezTo>
                    <a:pt x="72" y="25"/>
                    <a:pt x="59"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280" name="Freeform 47">
              <a:extLst>
                <a:ext uri="{FF2B5EF4-FFF2-40B4-BE49-F238E27FC236}">
                  <a16:creationId xmlns:a16="http://schemas.microsoft.com/office/drawing/2014/main" id="{206C2CD2-93E8-4180-6208-C72F76904138}"/>
                </a:ext>
              </a:extLst>
            </p:cNvPr>
            <p:cNvSpPr>
              <a:spLocks noEditPoints="1"/>
            </p:cNvSpPr>
            <p:nvPr/>
          </p:nvSpPr>
          <p:spPr bwMode="auto">
            <a:xfrm>
              <a:off x="5809" y="492"/>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0"/>
                    <a:pt x="11" y="0"/>
                    <a:pt x="24" y="0"/>
                  </a:cubicBezTo>
                  <a:cubicBezTo>
                    <a:pt x="38" y="0"/>
                    <a:pt x="48" y="10"/>
                    <a:pt x="48" y="24"/>
                  </a:cubicBezTo>
                  <a:cubicBezTo>
                    <a:pt x="48" y="37"/>
                    <a:pt x="38" y="48"/>
                    <a:pt x="24" y="48"/>
                  </a:cubicBezTo>
                  <a:close/>
                  <a:moveTo>
                    <a:pt x="24" y="12"/>
                  </a:moveTo>
                  <a:cubicBezTo>
                    <a:pt x="18" y="12"/>
                    <a:pt x="12" y="17"/>
                    <a:pt x="12" y="24"/>
                  </a:cubicBezTo>
                  <a:cubicBezTo>
                    <a:pt x="12" y="30"/>
                    <a:pt x="18" y="36"/>
                    <a:pt x="24" y="36"/>
                  </a:cubicBezTo>
                  <a:cubicBezTo>
                    <a:pt x="31" y="36"/>
                    <a:pt x="36" y="30"/>
                    <a:pt x="36" y="24"/>
                  </a:cubicBezTo>
                  <a:cubicBezTo>
                    <a:pt x="36" y="17"/>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281" name="Freeform 48">
              <a:extLst>
                <a:ext uri="{FF2B5EF4-FFF2-40B4-BE49-F238E27FC236}">
                  <a16:creationId xmlns:a16="http://schemas.microsoft.com/office/drawing/2014/main" id="{68822E9E-D585-7BE0-5459-066CE77447C0}"/>
                </a:ext>
              </a:extLst>
            </p:cNvPr>
            <p:cNvSpPr>
              <a:spLocks noEditPoints="1"/>
            </p:cNvSpPr>
            <p:nvPr/>
          </p:nvSpPr>
          <p:spPr bwMode="auto">
            <a:xfrm>
              <a:off x="5507" y="563"/>
              <a:ext cx="302" cy="302"/>
            </a:xfrm>
            <a:custGeom>
              <a:avLst/>
              <a:gdLst>
                <a:gd name="T0" fmla="*/ 79 w 204"/>
                <a:gd name="T1" fmla="*/ 204 h 204"/>
                <a:gd name="T2" fmla="*/ 73 w 204"/>
                <a:gd name="T3" fmla="*/ 180 h 204"/>
                <a:gd name="T4" fmla="*/ 34 w 204"/>
                <a:gd name="T5" fmla="*/ 176 h 204"/>
                <a:gd name="T6" fmla="*/ 2 w 204"/>
                <a:gd name="T7" fmla="*/ 132 h 204"/>
                <a:gd name="T8" fmla="*/ 19 w 204"/>
                <a:gd name="T9" fmla="*/ 115 h 204"/>
                <a:gd name="T10" fmla="*/ 19 w 204"/>
                <a:gd name="T11" fmla="*/ 88 h 204"/>
                <a:gd name="T12" fmla="*/ 2 w 204"/>
                <a:gd name="T13" fmla="*/ 76 h 204"/>
                <a:gd name="T14" fmla="*/ 26 w 204"/>
                <a:gd name="T15" fmla="*/ 30 h 204"/>
                <a:gd name="T16" fmla="*/ 50 w 204"/>
                <a:gd name="T17" fmla="*/ 36 h 204"/>
                <a:gd name="T18" fmla="*/ 73 w 204"/>
                <a:gd name="T19" fmla="*/ 6 h 204"/>
                <a:gd name="T20" fmla="*/ 127 w 204"/>
                <a:gd name="T21" fmla="*/ 0 h 204"/>
                <a:gd name="T22" fmla="*/ 133 w 204"/>
                <a:gd name="T23" fmla="*/ 23 h 204"/>
                <a:gd name="T24" fmla="*/ 170 w 204"/>
                <a:gd name="T25" fmla="*/ 28 h 204"/>
                <a:gd name="T26" fmla="*/ 179 w 204"/>
                <a:gd name="T27" fmla="*/ 30 h 204"/>
                <a:gd name="T28" fmla="*/ 200 w 204"/>
                <a:gd name="T29" fmla="*/ 80 h 204"/>
                <a:gd name="T30" fmla="*/ 186 w 204"/>
                <a:gd name="T31" fmla="*/ 102 h 204"/>
                <a:gd name="T32" fmla="*/ 201 w 204"/>
                <a:gd name="T33" fmla="*/ 124 h 204"/>
                <a:gd name="T34" fmla="*/ 179 w 204"/>
                <a:gd name="T35" fmla="*/ 173 h 204"/>
                <a:gd name="T36" fmla="*/ 171 w 204"/>
                <a:gd name="T37" fmla="*/ 176 h 204"/>
                <a:gd name="T38" fmla="*/ 133 w 204"/>
                <a:gd name="T39" fmla="*/ 180 h 204"/>
                <a:gd name="T40" fmla="*/ 127 w 204"/>
                <a:gd name="T41" fmla="*/ 204 h 204"/>
                <a:gd name="T42" fmla="*/ 121 w 204"/>
                <a:gd name="T43" fmla="*/ 192 h 204"/>
                <a:gd name="T44" fmla="*/ 126 w 204"/>
                <a:gd name="T45" fmla="*/ 170 h 204"/>
                <a:gd name="T46" fmla="*/ 158 w 204"/>
                <a:gd name="T47" fmla="*/ 154 h 204"/>
                <a:gd name="T48" fmla="*/ 189 w 204"/>
                <a:gd name="T49" fmla="*/ 131 h 204"/>
                <a:gd name="T50" fmla="*/ 173 w 204"/>
                <a:gd name="T51" fmla="*/ 117 h 204"/>
                <a:gd name="T52" fmla="*/ 173 w 204"/>
                <a:gd name="T53" fmla="*/ 87 h 204"/>
                <a:gd name="T54" fmla="*/ 189 w 204"/>
                <a:gd name="T55" fmla="*/ 72 h 204"/>
                <a:gd name="T56" fmla="*/ 158 w 204"/>
                <a:gd name="T57" fmla="*/ 49 h 204"/>
                <a:gd name="T58" fmla="*/ 126 w 204"/>
                <a:gd name="T59" fmla="*/ 33 h 204"/>
                <a:gd name="T60" fmla="*/ 121 w 204"/>
                <a:gd name="T61" fmla="*/ 12 h 204"/>
                <a:gd name="T62" fmla="*/ 85 w 204"/>
                <a:gd name="T63" fmla="*/ 27 h 204"/>
                <a:gd name="T64" fmla="*/ 55 w 204"/>
                <a:gd name="T65" fmla="*/ 48 h 204"/>
                <a:gd name="T66" fmla="*/ 34 w 204"/>
                <a:gd name="T67" fmla="*/ 41 h 204"/>
                <a:gd name="T68" fmla="*/ 29 w 204"/>
                <a:gd name="T69" fmla="*/ 80 h 204"/>
                <a:gd name="T70" fmla="*/ 30 w 204"/>
                <a:gd name="T71" fmla="*/ 102 h 204"/>
                <a:gd name="T72" fmla="*/ 29 w 204"/>
                <a:gd name="T73" fmla="*/ 123 h 204"/>
                <a:gd name="T74" fmla="*/ 33 w 204"/>
                <a:gd name="T75" fmla="*/ 162 h 204"/>
                <a:gd name="T76" fmla="*/ 55 w 204"/>
                <a:gd name="T77" fmla="*/ 155 h 204"/>
                <a:gd name="T78" fmla="*/ 85 w 204"/>
                <a:gd name="T79" fmla="*/ 17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 h="204">
                  <a:moveTo>
                    <a:pt x="127" y="204"/>
                  </a:moveTo>
                  <a:cubicBezTo>
                    <a:pt x="79" y="204"/>
                    <a:pt x="79" y="204"/>
                    <a:pt x="79" y="204"/>
                  </a:cubicBezTo>
                  <a:cubicBezTo>
                    <a:pt x="76" y="204"/>
                    <a:pt x="73" y="201"/>
                    <a:pt x="73" y="198"/>
                  </a:cubicBezTo>
                  <a:cubicBezTo>
                    <a:pt x="73" y="180"/>
                    <a:pt x="73" y="180"/>
                    <a:pt x="73" y="180"/>
                  </a:cubicBezTo>
                  <a:cubicBezTo>
                    <a:pt x="65" y="177"/>
                    <a:pt x="57" y="173"/>
                    <a:pt x="50" y="167"/>
                  </a:cubicBezTo>
                  <a:cubicBezTo>
                    <a:pt x="34" y="176"/>
                    <a:pt x="34" y="176"/>
                    <a:pt x="34" y="176"/>
                  </a:cubicBezTo>
                  <a:cubicBezTo>
                    <a:pt x="31" y="177"/>
                    <a:pt x="28" y="176"/>
                    <a:pt x="26" y="173"/>
                  </a:cubicBezTo>
                  <a:cubicBezTo>
                    <a:pt x="2" y="132"/>
                    <a:pt x="2" y="132"/>
                    <a:pt x="2" y="132"/>
                  </a:cubicBezTo>
                  <a:cubicBezTo>
                    <a:pt x="0" y="129"/>
                    <a:pt x="1" y="125"/>
                    <a:pt x="4" y="124"/>
                  </a:cubicBezTo>
                  <a:cubicBezTo>
                    <a:pt x="19" y="115"/>
                    <a:pt x="19" y="115"/>
                    <a:pt x="19" y="115"/>
                  </a:cubicBezTo>
                  <a:cubicBezTo>
                    <a:pt x="19" y="111"/>
                    <a:pt x="18" y="106"/>
                    <a:pt x="18" y="102"/>
                  </a:cubicBezTo>
                  <a:cubicBezTo>
                    <a:pt x="18" y="97"/>
                    <a:pt x="19" y="93"/>
                    <a:pt x="19" y="88"/>
                  </a:cubicBezTo>
                  <a:cubicBezTo>
                    <a:pt x="4" y="80"/>
                    <a:pt x="4" y="80"/>
                    <a:pt x="4" y="80"/>
                  </a:cubicBezTo>
                  <a:cubicBezTo>
                    <a:pt x="3" y="79"/>
                    <a:pt x="2" y="78"/>
                    <a:pt x="2" y="76"/>
                  </a:cubicBezTo>
                  <a:cubicBezTo>
                    <a:pt x="1" y="74"/>
                    <a:pt x="1" y="73"/>
                    <a:pt x="2" y="71"/>
                  </a:cubicBezTo>
                  <a:cubicBezTo>
                    <a:pt x="26" y="30"/>
                    <a:pt x="26" y="30"/>
                    <a:pt x="26" y="30"/>
                  </a:cubicBezTo>
                  <a:cubicBezTo>
                    <a:pt x="28" y="27"/>
                    <a:pt x="32" y="26"/>
                    <a:pt x="34" y="28"/>
                  </a:cubicBezTo>
                  <a:cubicBezTo>
                    <a:pt x="50" y="36"/>
                    <a:pt x="50" y="36"/>
                    <a:pt x="50" y="36"/>
                  </a:cubicBezTo>
                  <a:cubicBezTo>
                    <a:pt x="57" y="30"/>
                    <a:pt x="65" y="26"/>
                    <a:pt x="73" y="23"/>
                  </a:cubicBezTo>
                  <a:cubicBezTo>
                    <a:pt x="73" y="6"/>
                    <a:pt x="73" y="6"/>
                    <a:pt x="73" y="6"/>
                  </a:cubicBezTo>
                  <a:cubicBezTo>
                    <a:pt x="73" y="2"/>
                    <a:pt x="76" y="0"/>
                    <a:pt x="79" y="0"/>
                  </a:cubicBezTo>
                  <a:cubicBezTo>
                    <a:pt x="127" y="0"/>
                    <a:pt x="127" y="0"/>
                    <a:pt x="127" y="0"/>
                  </a:cubicBezTo>
                  <a:cubicBezTo>
                    <a:pt x="131" y="0"/>
                    <a:pt x="133" y="2"/>
                    <a:pt x="133" y="6"/>
                  </a:cubicBezTo>
                  <a:cubicBezTo>
                    <a:pt x="133" y="23"/>
                    <a:pt x="133" y="23"/>
                    <a:pt x="133" y="23"/>
                  </a:cubicBezTo>
                  <a:cubicBezTo>
                    <a:pt x="142" y="26"/>
                    <a:pt x="149" y="31"/>
                    <a:pt x="156" y="36"/>
                  </a:cubicBezTo>
                  <a:cubicBezTo>
                    <a:pt x="170" y="28"/>
                    <a:pt x="170" y="28"/>
                    <a:pt x="170" y="28"/>
                  </a:cubicBezTo>
                  <a:cubicBezTo>
                    <a:pt x="172" y="27"/>
                    <a:pt x="173" y="27"/>
                    <a:pt x="175" y="27"/>
                  </a:cubicBezTo>
                  <a:cubicBezTo>
                    <a:pt x="177" y="27"/>
                    <a:pt x="178" y="28"/>
                    <a:pt x="179" y="30"/>
                  </a:cubicBezTo>
                  <a:cubicBezTo>
                    <a:pt x="203" y="71"/>
                    <a:pt x="203" y="71"/>
                    <a:pt x="203" y="71"/>
                  </a:cubicBezTo>
                  <a:cubicBezTo>
                    <a:pt x="204" y="74"/>
                    <a:pt x="203" y="78"/>
                    <a:pt x="200" y="80"/>
                  </a:cubicBezTo>
                  <a:cubicBezTo>
                    <a:pt x="185" y="88"/>
                    <a:pt x="185" y="88"/>
                    <a:pt x="185" y="88"/>
                  </a:cubicBezTo>
                  <a:cubicBezTo>
                    <a:pt x="186" y="93"/>
                    <a:pt x="186" y="97"/>
                    <a:pt x="186" y="102"/>
                  </a:cubicBezTo>
                  <a:cubicBezTo>
                    <a:pt x="186" y="106"/>
                    <a:pt x="186" y="111"/>
                    <a:pt x="185" y="115"/>
                  </a:cubicBezTo>
                  <a:cubicBezTo>
                    <a:pt x="201" y="124"/>
                    <a:pt x="201" y="124"/>
                    <a:pt x="201" y="124"/>
                  </a:cubicBezTo>
                  <a:cubicBezTo>
                    <a:pt x="203" y="125"/>
                    <a:pt x="204" y="129"/>
                    <a:pt x="203" y="132"/>
                  </a:cubicBezTo>
                  <a:cubicBezTo>
                    <a:pt x="179" y="173"/>
                    <a:pt x="179" y="173"/>
                    <a:pt x="179" y="173"/>
                  </a:cubicBezTo>
                  <a:cubicBezTo>
                    <a:pt x="178" y="175"/>
                    <a:pt x="177" y="176"/>
                    <a:pt x="175" y="176"/>
                  </a:cubicBezTo>
                  <a:cubicBezTo>
                    <a:pt x="174" y="177"/>
                    <a:pt x="172" y="176"/>
                    <a:pt x="171" y="176"/>
                  </a:cubicBezTo>
                  <a:cubicBezTo>
                    <a:pt x="156" y="167"/>
                    <a:pt x="156" y="167"/>
                    <a:pt x="156" y="167"/>
                  </a:cubicBezTo>
                  <a:cubicBezTo>
                    <a:pt x="149" y="173"/>
                    <a:pt x="142" y="177"/>
                    <a:pt x="133" y="180"/>
                  </a:cubicBezTo>
                  <a:cubicBezTo>
                    <a:pt x="133" y="198"/>
                    <a:pt x="133" y="198"/>
                    <a:pt x="133" y="198"/>
                  </a:cubicBezTo>
                  <a:cubicBezTo>
                    <a:pt x="133" y="201"/>
                    <a:pt x="131" y="204"/>
                    <a:pt x="127" y="204"/>
                  </a:cubicBezTo>
                  <a:close/>
                  <a:moveTo>
                    <a:pt x="85" y="192"/>
                  </a:moveTo>
                  <a:cubicBezTo>
                    <a:pt x="121" y="192"/>
                    <a:pt x="121" y="192"/>
                    <a:pt x="121" y="192"/>
                  </a:cubicBezTo>
                  <a:cubicBezTo>
                    <a:pt x="121" y="176"/>
                    <a:pt x="121" y="176"/>
                    <a:pt x="121" y="176"/>
                  </a:cubicBezTo>
                  <a:cubicBezTo>
                    <a:pt x="121" y="173"/>
                    <a:pt x="123" y="171"/>
                    <a:pt x="126" y="170"/>
                  </a:cubicBezTo>
                  <a:cubicBezTo>
                    <a:pt x="136" y="167"/>
                    <a:pt x="143" y="162"/>
                    <a:pt x="151" y="155"/>
                  </a:cubicBezTo>
                  <a:cubicBezTo>
                    <a:pt x="153" y="153"/>
                    <a:pt x="156" y="153"/>
                    <a:pt x="158" y="154"/>
                  </a:cubicBezTo>
                  <a:cubicBezTo>
                    <a:pt x="172" y="162"/>
                    <a:pt x="172" y="162"/>
                    <a:pt x="172" y="162"/>
                  </a:cubicBezTo>
                  <a:cubicBezTo>
                    <a:pt x="189" y="131"/>
                    <a:pt x="189" y="131"/>
                    <a:pt x="189" y="131"/>
                  </a:cubicBezTo>
                  <a:cubicBezTo>
                    <a:pt x="176" y="123"/>
                    <a:pt x="176" y="123"/>
                    <a:pt x="176" y="123"/>
                  </a:cubicBezTo>
                  <a:cubicBezTo>
                    <a:pt x="173" y="122"/>
                    <a:pt x="172" y="119"/>
                    <a:pt x="173" y="117"/>
                  </a:cubicBezTo>
                  <a:cubicBezTo>
                    <a:pt x="174" y="112"/>
                    <a:pt x="174" y="107"/>
                    <a:pt x="174" y="102"/>
                  </a:cubicBezTo>
                  <a:cubicBezTo>
                    <a:pt x="174" y="97"/>
                    <a:pt x="174" y="92"/>
                    <a:pt x="173" y="87"/>
                  </a:cubicBezTo>
                  <a:cubicBezTo>
                    <a:pt x="172" y="84"/>
                    <a:pt x="173" y="81"/>
                    <a:pt x="176" y="80"/>
                  </a:cubicBezTo>
                  <a:cubicBezTo>
                    <a:pt x="189" y="72"/>
                    <a:pt x="189" y="72"/>
                    <a:pt x="189" y="72"/>
                  </a:cubicBezTo>
                  <a:cubicBezTo>
                    <a:pt x="171" y="41"/>
                    <a:pt x="171" y="41"/>
                    <a:pt x="171" y="41"/>
                  </a:cubicBezTo>
                  <a:cubicBezTo>
                    <a:pt x="158" y="49"/>
                    <a:pt x="158" y="49"/>
                    <a:pt x="158" y="49"/>
                  </a:cubicBezTo>
                  <a:cubicBezTo>
                    <a:pt x="156" y="50"/>
                    <a:pt x="153" y="50"/>
                    <a:pt x="151" y="48"/>
                  </a:cubicBezTo>
                  <a:cubicBezTo>
                    <a:pt x="143" y="41"/>
                    <a:pt x="136" y="36"/>
                    <a:pt x="126" y="33"/>
                  </a:cubicBezTo>
                  <a:cubicBezTo>
                    <a:pt x="123" y="33"/>
                    <a:pt x="121" y="30"/>
                    <a:pt x="121" y="27"/>
                  </a:cubicBezTo>
                  <a:cubicBezTo>
                    <a:pt x="121" y="12"/>
                    <a:pt x="121" y="12"/>
                    <a:pt x="121" y="12"/>
                  </a:cubicBezTo>
                  <a:cubicBezTo>
                    <a:pt x="85" y="12"/>
                    <a:pt x="85" y="12"/>
                    <a:pt x="85" y="12"/>
                  </a:cubicBezTo>
                  <a:cubicBezTo>
                    <a:pt x="85" y="27"/>
                    <a:pt x="85" y="27"/>
                    <a:pt x="85" y="27"/>
                  </a:cubicBezTo>
                  <a:cubicBezTo>
                    <a:pt x="85" y="30"/>
                    <a:pt x="83" y="32"/>
                    <a:pt x="81" y="33"/>
                  </a:cubicBezTo>
                  <a:cubicBezTo>
                    <a:pt x="71" y="36"/>
                    <a:pt x="63" y="40"/>
                    <a:pt x="55" y="48"/>
                  </a:cubicBezTo>
                  <a:cubicBezTo>
                    <a:pt x="53" y="50"/>
                    <a:pt x="50" y="50"/>
                    <a:pt x="48" y="49"/>
                  </a:cubicBezTo>
                  <a:cubicBezTo>
                    <a:pt x="34" y="41"/>
                    <a:pt x="34" y="41"/>
                    <a:pt x="34" y="41"/>
                  </a:cubicBezTo>
                  <a:cubicBezTo>
                    <a:pt x="16" y="72"/>
                    <a:pt x="16" y="72"/>
                    <a:pt x="16" y="72"/>
                  </a:cubicBezTo>
                  <a:cubicBezTo>
                    <a:pt x="29" y="80"/>
                    <a:pt x="29" y="80"/>
                    <a:pt x="29" y="80"/>
                  </a:cubicBezTo>
                  <a:cubicBezTo>
                    <a:pt x="31" y="81"/>
                    <a:pt x="33" y="84"/>
                    <a:pt x="32" y="87"/>
                  </a:cubicBezTo>
                  <a:cubicBezTo>
                    <a:pt x="31" y="92"/>
                    <a:pt x="30" y="97"/>
                    <a:pt x="30" y="102"/>
                  </a:cubicBezTo>
                  <a:cubicBezTo>
                    <a:pt x="30" y="107"/>
                    <a:pt x="31" y="112"/>
                    <a:pt x="32" y="117"/>
                  </a:cubicBezTo>
                  <a:cubicBezTo>
                    <a:pt x="33" y="119"/>
                    <a:pt x="31" y="122"/>
                    <a:pt x="29" y="123"/>
                  </a:cubicBezTo>
                  <a:cubicBezTo>
                    <a:pt x="15" y="131"/>
                    <a:pt x="15" y="131"/>
                    <a:pt x="15" y="131"/>
                  </a:cubicBezTo>
                  <a:cubicBezTo>
                    <a:pt x="33" y="162"/>
                    <a:pt x="33" y="162"/>
                    <a:pt x="33" y="162"/>
                  </a:cubicBezTo>
                  <a:cubicBezTo>
                    <a:pt x="48" y="154"/>
                    <a:pt x="48" y="154"/>
                    <a:pt x="48" y="154"/>
                  </a:cubicBezTo>
                  <a:cubicBezTo>
                    <a:pt x="50" y="153"/>
                    <a:pt x="53" y="153"/>
                    <a:pt x="55" y="155"/>
                  </a:cubicBezTo>
                  <a:cubicBezTo>
                    <a:pt x="63" y="163"/>
                    <a:pt x="71" y="167"/>
                    <a:pt x="81" y="170"/>
                  </a:cubicBezTo>
                  <a:cubicBezTo>
                    <a:pt x="83" y="171"/>
                    <a:pt x="85" y="173"/>
                    <a:pt x="85" y="176"/>
                  </a:cubicBezTo>
                  <a:lnTo>
                    <a:pt x="85"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282" name="Freeform 49">
              <a:extLst>
                <a:ext uri="{FF2B5EF4-FFF2-40B4-BE49-F238E27FC236}">
                  <a16:creationId xmlns:a16="http://schemas.microsoft.com/office/drawing/2014/main" id="{CE8928A0-2B31-8387-7579-86205879FFE9}"/>
                </a:ext>
              </a:extLst>
            </p:cNvPr>
            <p:cNvSpPr>
              <a:spLocks noEditPoints="1"/>
            </p:cNvSpPr>
            <p:nvPr/>
          </p:nvSpPr>
          <p:spPr bwMode="auto">
            <a:xfrm>
              <a:off x="5757" y="439"/>
              <a:ext cx="176" cy="178"/>
            </a:xfrm>
            <a:custGeom>
              <a:avLst/>
              <a:gdLst>
                <a:gd name="T0" fmla="*/ 48 w 119"/>
                <a:gd name="T1" fmla="*/ 120 h 120"/>
                <a:gd name="T2" fmla="*/ 42 w 119"/>
                <a:gd name="T3" fmla="*/ 104 h 120"/>
                <a:gd name="T4" fmla="*/ 21 w 119"/>
                <a:gd name="T5" fmla="*/ 102 h 120"/>
                <a:gd name="T6" fmla="*/ 1 w 119"/>
                <a:gd name="T7" fmla="*/ 79 h 120"/>
                <a:gd name="T8" fmla="*/ 4 w 119"/>
                <a:gd name="T9" fmla="*/ 71 h 120"/>
                <a:gd name="T10" fmla="*/ 11 w 119"/>
                <a:gd name="T11" fmla="*/ 60 h 120"/>
                <a:gd name="T12" fmla="*/ 4 w 119"/>
                <a:gd name="T13" fmla="*/ 48 h 120"/>
                <a:gd name="T14" fmla="*/ 2 w 119"/>
                <a:gd name="T15" fmla="*/ 40 h 120"/>
                <a:gd name="T16" fmla="*/ 22 w 119"/>
                <a:gd name="T17" fmla="*/ 17 h 120"/>
                <a:gd name="T18" fmla="*/ 42 w 119"/>
                <a:gd name="T19" fmla="*/ 15 h 120"/>
                <a:gd name="T20" fmla="*/ 48 w 119"/>
                <a:gd name="T21" fmla="*/ 0 h 120"/>
                <a:gd name="T22" fmla="*/ 78 w 119"/>
                <a:gd name="T23" fmla="*/ 6 h 120"/>
                <a:gd name="T24" fmla="*/ 89 w 119"/>
                <a:gd name="T25" fmla="*/ 22 h 120"/>
                <a:gd name="T26" fmla="*/ 102 w 119"/>
                <a:gd name="T27" fmla="*/ 16 h 120"/>
                <a:gd name="T28" fmla="*/ 117 w 119"/>
                <a:gd name="T29" fmla="*/ 40 h 120"/>
                <a:gd name="T30" fmla="*/ 107 w 119"/>
                <a:gd name="T31" fmla="*/ 53 h 120"/>
                <a:gd name="T32" fmla="*/ 107 w 119"/>
                <a:gd name="T33" fmla="*/ 66 h 120"/>
                <a:gd name="T34" fmla="*/ 117 w 119"/>
                <a:gd name="T35" fmla="*/ 79 h 120"/>
                <a:gd name="T36" fmla="*/ 102 w 119"/>
                <a:gd name="T37" fmla="*/ 103 h 120"/>
                <a:gd name="T38" fmla="*/ 89 w 119"/>
                <a:gd name="T39" fmla="*/ 97 h 120"/>
                <a:gd name="T40" fmla="*/ 78 w 119"/>
                <a:gd name="T41" fmla="*/ 114 h 120"/>
                <a:gd name="T42" fmla="*/ 54 w 119"/>
                <a:gd name="T43" fmla="*/ 108 h 120"/>
                <a:gd name="T44" fmla="*/ 66 w 119"/>
                <a:gd name="T45" fmla="*/ 100 h 120"/>
                <a:gd name="T46" fmla="*/ 84 w 119"/>
                <a:gd name="T47" fmla="*/ 86 h 120"/>
                <a:gd name="T48" fmla="*/ 98 w 119"/>
                <a:gd name="T49" fmla="*/ 89 h 120"/>
                <a:gd name="T50" fmla="*/ 97 w 119"/>
                <a:gd name="T51" fmla="*/ 75 h 120"/>
                <a:gd name="T52" fmla="*/ 95 w 119"/>
                <a:gd name="T53" fmla="*/ 60 h 120"/>
                <a:gd name="T54" fmla="*/ 97 w 119"/>
                <a:gd name="T55" fmla="*/ 45 h 120"/>
                <a:gd name="T56" fmla="*/ 98 w 119"/>
                <a:gd name="T57" fmla="*/ 31 h 120"/>
                <a:gd name="T58" fmla="*/ 84 w 119"/>
                <a:gd name="T59" fmla="*/ 34 h 120"/>
                <a:gd name="T60" fmla="*/ 66 w 119"/>
                <a:gd name="T61" fmla="*/ 19 h 120"/>
                <a:gd name="T62" fmla="*/ 54 w 119"/>
                <a:gd name="T63" fmla="*/ 12 h 120"/>
                <a:gd name="T64" fmla="*/ 50 w 119"/>
                <a:gd name="T65" fmla="*/ 25 h 120"/>
                <a:gd name="T66" fmla="*/ 28 w 119"/>
                <a:gd name="T67" fmla="*/ 34 h 120"/>
                <a:gd name="T68" fmla="*/ 15 w 119"/>
                <a:gd name="T69" fmla="*/ 41 h 120"/>
                <a:gd name="T70" fmla="*/ 24 w 119"/>
                <a:gd name="T71" fmla="*/ 51 h 120"/>
                <a:gd name="T72" fmla="*/ 24 w 119"/>
                <a:gd name="T73" fmla="*/ 68 h 120"/>
                <a:gd name="T74" fmla="*/ 15 w 119"/>
                <a:gd name="T75" fmla="*/ 78 h 120"/>
                <a:gd name="T76" fmla="*/ 28 w 119"/>
                <a:gd name="T77" fmla="*/ 85 h 120"/>
                <a:gd name="T78" fmla="*/ 50 w 119"/>
                <a:gd name="T79" fmla="*/ 94 h 120"/>
                <a:gd name="T80" fmla="*/ 54 w 119"/>
                <a:gd name="T81" fmla="*/ 10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9" h="120">
                  <a:moveTo>
                    <a:pt x="72" y="120"/>
                  </a:moveTo>
                  <a:cubicBezTo>
                    <a:pt x="48" y="120"/>
                    <a:pt x="48" y="120"/>
                    <a:pt x="48" y="120"/>
                  </a:cubicBezTo>
                  <a:cubicBezTo>
                    <a:pt x="45" y="120"/>
                    <a:pt x="42" y="117"/>
                    <a:pt x="42" y="114"/>
                  </a:cubicBezTo>
                  <a:cubicBezTo>
                    <a:pt x="42" y="104"/>
                    <a:pt x="42" y="104"/>
                    <a:pt x="42" y="104"/>
                  </a:cubicBezTo>
                  <a:cubicBezTo>
                    <a:pt x="38" y="102"/>
                    <a:pt x="34" y="100"/>
                    <a:pt x="30" y="97"/>
                  </a:cubicBezTo>
                  <a:cubicBezTo>
                    <a:pt x="21" y="102"/>
                    <a:pt x="21" y="102"/>
                    <a:pt x="21" y="102"/>
                  </a:cubicBezTo>
                  <a:cubicBezTo>
                    <a:pt x="19" y="104"/>
                    <a:pt x="15" y="103"/>
                    <a:pt x="13" y="100"/>
                  </a:cubicBezTo>
                  <a:cubicBezTo>
                    <a:pt x="1" y="79"/>
                    <a:pt x="1" y="79"/>
                    <a:pt x="1" y="79"/>
                  </a:cubicBezTo>
                  <a:cubicBezTo>
                    <a:pt x="1" y="78"/>
                    <a:pt x="0" y="76"/>
                    <a:pt x="1" y="75"/>
                  </a:cubicBezTo>
                  <a:cubicBezTo>
                    <a:pt x="1" y="73"/>
                    <a:pt x="2" y="72"/>
                    <a:pt x="4" y="71"/>
                  </a:cubicBezTo>
                  <a:cubicBezTo>
                    <a:pt x="12" y="66"/>
                    <a:pt x="12" y="66"/>
                    <a:pt x="12" y="66"/>
                  </a:cubicBezTo>
                  <a:cubicBezTo>
                    <a:pt x="12" y="64"/>
                    <a:pt x="11" y="62"/>
                    <a:pt x="11" y="60"/>
                  </a:cubicBezTo>
                  <a:cubicBezTo>
                    <a:pt x="11" y="57"/>
                    <a:pt x="12" y="55"/>
                    <a:pt x="12" y="53"/>
                  </a:cubicBezTo>
                  <a:cubicBezTo>
                    <a:pt x="4" y="48"/>
                    <a:pt x="4" y="48"/>
                    <a:pt x="4" y="48"/>
                  </a:cubicBezTo>
                  <a:cubicBezTo>
                    <a:pt x="2" y="47"/>
                    <a:pt x="1" y="46"/>
                    <a:pt x="1" y="45"/>
                  </a:cubicBezTo>
                  <a:cubicBezTo>
                    <a:pt x="0" y="43"/>
                    <a:pt x="1" y="41"/>
                    <a:pt x="2" y="40"/>
                  </a:cubicBezTo>
                  <a:cubicBezTo>
                    <a:pt x="14" y="19"/>
                    <a:pt x="14" y="19"/>
                    <a:pt x="14" y="19"/>
                  </a:cubicBezTo>
                  <a:cubicBezTo>
                    <a:pt x="15" y="16"/>
                    <a:pt x="19" y="15"/>
                    <a:pt x="22" y="17"/>
                  </a:cubicBezTo>
                  <a:cubicBezTo>
                    <a:pt x="30" y="22"/>
                    <a:pt x="30" y="22"/>
                    <a:pt x="30" y="22"/>
                  </a:cubicBezTo>
                  <a:cubicBezTo>
                    <a:pt x="34" y="19"/>
                    <a:pt x="38" y="17"/>
                    <a:pt x="42" y="15"/>
                  </a:cubicBezTo>
                  <a:cubicBezTo>
                    <a:pt x="42" y="6"/>
                    <a:pt x="42" y="6"/>
                    <a:pt x="42" y="6"/>
                  </a:cubicBezTo>
                  <a:cubicBezTo>
                    <a:pt x="42" y="2"/>
                    <a:pt x="45" y="0"/>
                    <a:pt x="48" y="0"/>
                  </a:cubicBezTo>
                  <a:cubicBezTo>
                    <a:pt x="72" y="0"/>
                    <a:pt x="72" y="0"/>
                    <a:pt x="72" y="0"/>
                  </a:cubicBezTo>
                  <a:cubicBezTo>
                    <a:pt x="76" y="0"/>
                    <a:pt x="78" y="2"/>
                    <a:pt x="78" y="6"/>
                  </a:cubicBezTo>
                  <a:cubicBezTo>
                    <a:pt x="78" y="15"/>
                    <a:pt x="78" y="15"/>
                    <a:pt x="78" y="15"/>
                  </a:cubicBezTo>
                  <a:cubicBezTo>
                    <a:pt x="82" y="17"/>
                    <a:pt x="86" y="19"/>
                    <a:pt x="89" y="22"/>
                  </a:cubicBezTo>
                  <a:cubicBezTo>
                    <a:pt x="97" y="17"/>
                    <a:pt x="97" y="17"/>
                    <a:pt x="97" y="17"/>
                  </a:cubicBezTo>
                  <a:cubicBezTo>
                    <a:pt x="98" y="16"/>
                    <a:pt x="100" y="16"/>
                    <a:pt x="102" y="16"/>
                  </a:cubicBezTo>
                  <a:cubicBezTo>
                    <a:pt x="103" y="17"/>
                    <a:pt x="105" y="18"/>
                    <a:pt x="105" y="19"/>
                  </a:cubicBezTo>
                  <a:cubicBezTo>
                    <a:pt x="117" y="40"/>
                    <a:pt x="117" y="40"/>
                    <a:pt x="117" y="40"/>
                  </a:cubicBezTo>
                  <a:cubicBezTo>
                    <a:pt x="119" y="43"/>
                    <a:pt x="118" y="47"/>
                    <a:pt x="115" y="48"/>
                  </a:cubicBezTo>
                  <a:cubicBezTo>
                    <a:pt x="107" y="53"/>
                    <a:pt x="107" y="53"/>
                    <a:pt x="107" y="53"/>
                  </a:cubicBezTo>
                  <a:cubicBezTo>
                    <a:pt x="107" y="55"/>
                    <a:pt x="107" y="57"/>
                    <a:pt x="107" y="60"/>
                  </a:cubicBezTo>
                  <a:cubicBezTo>
                    <a:pt x="107" y="62"/>
                    <a:pt x="107" y="64"/>
                    <a:pt x="107" y="66"/>
                  </a:cubicBezTo>
                  <a:cubicBezTo>
                    <a:pt x="115" y="71"/>
                    <a:pt x="115" y="71"/>
                    <a:pt x="115" y="71"/>
                  </a:cubicBezTo>
                  <a:cubicBezTo>
                    <a:pt x="118" y="73"/>
                    <a:pt x="119" y="76"/>
                    <a:pt x="117" y="79"/>
                  </a:cubicBezTo>
                  <a:cubicBezTo>
                    <a:pt x="106" y="100"/>
                    <a:pt x="106" y="100"/>
                    <a:pt x="106" y="100"/>
                  </a:cubicBezTo>
                  <a:cubicBezTo>
                    <a:pt x="105" y="101"/>
                    <a:pt x="103" y="102"/>
                    <a:pt x="102" y="103"/>
                  </a:cubicBezTo>
                  <a:cubicBezTo>
                    <a:pt x="100" y="103"/>
                    <a:pt x="99" y="103"/>
                    <a:pt x="97" y="102"/>
                  </a:cubicBezTo>
                  <a:cubicBezTo>
                    <a:pt x="89" y="97"/>
                    <a:pt x="89" y="97"/>
                    <a:pt x="89" y="97"/>
                  </a:cubicBezTo>
                  <a:cubicBezTo>
                    <a:pt x="86" y="100"/>
                    <a:pt x="82" y="102"/>
                    <a:pt x="78" y="104"/>
                  </a:cubicBezTo>
                  <a:cubicBezTo>
                    <a:pt x="78" y="114"/>
                    <a:pt x="78" y="114"/>
                    <a:pt x="78" y="114"/>
                  </a:cubicBezTo>
                  <a:cubicBezTo>
                    <a:pt x="78" y="117"/>
                    <a:pt x="76" y="120"/>
                    <a:pt x="72" y="120"/>
                  </a:cubicBezTo>
                  <a:close/>
                  <a:moveTo>
                    <a:pt x="54" y="108"/>
                  </a:moveTo>
                  <a:cubicBezTo>
                    <a:pt x="66" y="108"/>
                    <a:pt x="66" y="108"/>
                    <a:pt x="66" y="108"/>
                  </a:cubicBezTo>
                  <a:cubicBezTo>
                    <a:pt x="66" y="100"/>
                    <a:pt x="66" y="100"/>
                    <a:pt x="66" y="100"/>
                  </a:cubicBezTo>
                  <a:cubicBezTo>
                    <a:pt x="66" y="97"/>
                    <a:pt x="68" y="95"/>
                    <a:pt x="70" y="94"/>
                  </a:cubicBezTo>
                  <a:cubicBezTo>
                    <a:pt x="76" y="93"/>
                    <a:pt x="80" y="90"/>
                    <a:pt x="84" y="86"/>
                  </a:cubicBezTo>
                  <a:cubicBezTo>
                    <a:pt x="86" y="84"/>
                    <a:pt x="89" y="84"/>
                    <a:pt x="92" y="85"/>
                  </a:cubicBezTo>
                  <a:cubicBezTo>
                    <a:pt x="98" y="89"/>
                    <a:pt x="98" y="89"/>
                    <a:pt x="98" y="89"/>
                  </a:cubicBezTo>
                  <a:cubicBezTo>
                    <a:pt x="104" y="78"/>
                    <a:pt x="104" y="78"/>
                    <a:pt x="104" y="78"/>
                  </a:cubicBezTo>
                  <a:cubicBezTo>
                    <a:pt x="97" y="75"/>
                    <a:pt x="97" y="75"/>
                    <a:pt x="97" y="75"/>
                  </a:cubicBezTo>
                  <a:cubicBezTo>
                    <a:pt x="95" y="73"/>
                    <a:pt x="94" y="71"/>
                    <a:pt x="94" y="68"/>
                  </a:cubicBezTo>
                  <a:cubicBezTo>
                    <a:pt x="95" y="65"/>
                    <a:pt x="95" y="62"/>
                    <a:pt x="95" y="60"/>
                  </a:cubicBezTo>
                  <a:cubicBezTo>
                    <a:pt x="95" y="57"/>
                    <a:pt x="95" y="54"/>
                    <a:pt x="94" y="51"/>
                  </a:cubicBezTo>
                  <a:cubicBezTo>
                    <a:pt x="94" y="49"/>
                    <a:pt x="95" y="46"/>
                    <a:pt x="97" y="45"/>
                  </a:cubicBezTo>
                  <a:cubicBezTo>
                    <a:pt x="104" y="41"/>
                    <a:pt x="104" y="41"/>
                    <a:pt x="104" y="41"/>
                  </a:cubicBezTo>
                  <a:cubicBezTo>
                    <a:pt x="98" y="31"/>
                    <a:pt x="98" y="31"/>
                    <a:pt x="98" y="31"/>
                  </a:cubicBezTo>
                  <a:cubicBezTo>
                    <a:pt x="92" y="34"/>
                    <a:pt x="92" y="34"/>
                    <a:pt x="92" y="34"/>
                  </a:cubicBezTo>
                  <a:cubicBezTo>
                    <a:pt x="89" y="36"/>
                    <a:pt x="86" y="35"/>
                    <a:pt x="84" y="34"/>
                  </a:cubicBezTo>
                  <a:cubicBezTo>
                    <a:pt x="80" y="30"/>
                    <a:pt x="76" y="27"/>
                    <a:pt x="70" y="25"/>
                  </a:cubicBezTo>
                  <a:cubicBezTo>
                    <a:pt x="68" y="24"/>
                    <a:pt x="66" y="22"/>
                    <a:pt x="66" y="19"/>
                  </a:cubicBezTo>
                  <a:cubicBezTo>
                    <a:pt x="66" y="12"/>
                    <a:pt x="66" y="12"/>
                    <a:pt x="66" y="12"/>
                  </a:cubicBezTo>
                  <a:cubicBezTo>
                    <a:pt x="54" y="12"/>
                    <a:pt x="54" y="12"/>
                    <a:pt x="54" y="12"/>
                  </a:cubicBezTo>
                  <a:cubicBezTo>
                    <a:pt x="54" y="19"/>
                    <a:pt x="54" y="19"/>
                    <a:pt x="54" y="19"/>
                  </a:cubicBezTo>
                  <a:cubicBezTo>
                    <a:pt x="54" y="22"/>
                    <a:pt x="53" y="24"/>
                    <a:pt x="50" y="25"/>
                  </a:cubicBezTo>
                  <a:cubicBezTo>
                    <a:pt x="44" y="27"/>
                    <a:pt x="39" y="30"/>
                    <a:pt x="35" y="34"/>
                  </a:cubicBezTo>
                  <a:cubicBezTo>
                    <a:pt x="33" y="35"/>
                    <a:pt x="30" y="36"/>
                    <a:pt x="28" y="34"/>
                  </a:cubicBezTo>
                  <a:cubicBezTo>
                    <a:pt x="21" y="30"/>
                    <a:pt x="21" y="30"/>
                    <a:pt x="21" y="30"/>
                  </a:cubicBezTo>
                  <a:cubicBezTo>
                    <a:pt x="15" y="41"/>
                    <a:pt x="15" y="41"/>
                    <a:pt x="15" y="41"/>
                  </a:cubicBezTo>
                  <a:cubicBezTo>
                    <a:pt x="22" y="45"/>
                    <a:pt x="22" y="45"/>
                    <a:pt x="22" y="45"/>
                  </a:cubicBezTo>
                  <a:cubicBezTo>
                    <a:pt x="24" y="46"/>
                    <a:pt x="25" y="49"/>
                    <a:pt x="24" y="51"/>
                  </a:cubicBezTo>
                  <a:cubicBezTo>
                    <a:pt x="24" y="54"/>
                    <a:pt x="23" y="57"/>
                    <a:pt x="23" y="60"/>
                  </a:cubicBezTo>
                  <a:cubicBezTo>
                    <a:pt x="23" y="62"/>
                    <a:pt x="24" y="65"/>
                    <a:pt x="24" y="68"/>
                  </a:cubicBezTo>
                  <a:cubicBezTo>
                    <a:pt x="25" y="71"/>
                    <a:pt x="24" y="73"/>
                    <a:pt x="22" y="75"/>
                  </a:cubicBezTo>
                  <a:cubicBezTo>
                    <a:pt x="15" y="78"/>
                    <a:pt x="15" y="78"/>
                    <a:pt x="15" y="78"/>
                  </a:cubicBezTo>
                  <a:cubicBezTo>
                    <a:pt x="21" y="89"/>
                    <a:pt x="21" y="89"/>
                    <a:pt x="21" y="89"/>
                  </a:cubicBezTo>
                  <a:cubicBezTo>
                    <a:pt x="28" y="85"/>
                    <a:pt x="28" y="85"/>
                    <a:pt x="28" y="85"/>
                  </a:cubicBezTo>
                  <a:cubicBezTo>
                    <a:pt x="30" y="84"/>
                    <a:pt x="33" y="84"/>
                    <a:pt x="35" y="86"/>
                  </a:cubicBezTo>
                  <a:cubicBezTo>
                    <a:pt x="39" y="89"/>
                    <a:pt x="44" y="92"/>
                    <a:pt x="50" y="94"/>
                  </a:cubicBezTo>
                  <a:cubicBezTo>
                    <a:pt x="53" y="95"/>
                    <a:pt x="54" y="97"/>
                    <a:pt x="54" y="100"/>
                  </a:cubicBezTo>
                  <a:lnTo>
                    <a:pt x="54"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sp>
        <p:nvSpPr>
          <p:cNvPr id="283" name="Rectangle: Rounded Corners 282">
            <a:extLst>
              <a:ext uri="{FF2B5EF4-FFF2-40B4-BE49-F238E27FC236}">
                <a16:creationId xmlns:a16="http://schemas.microsoft.com/office/drawing/2014/main" id="{824A32E9-9728-3A51-6B93-7181DAD5A20F}"/>
              </a:ext>
            </a:extLst>
          </p:cNvPr>
          <p:cNvSpPr/>
          <p:nvPr/>
        </p:nvSpPr>
        <p:spPr>
          <a:xfrm>
            <a:off x="9020858" y="2268866"/>
            <a:ext cx="2763669" cy="1280160"/>
          </a:xfrm>
          <a:prstGeom prst="roundRect">
            <a:avLst>
              <a:gd name="adj" fmla="val 1955"/>
            </a:avLst>
          </a:prstGeom>
          <a:solidFill>
            <a:srgbClr val="B2E99F"/>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284" name="TextBox 283">
            <a:extLst>
              <a:ext uri="{FF2B5EF4-FFF2-40B4-BE49-F238E27FC236}">
                <a16:creationId xmlns:a16="http://schemas.microsoft.com/office/drawing/2014/main" id="{92890374-F0B0-31B8-70F2-C1E7555BCBFD}"/>
              </a:ext>
            </a:extLst>
          </p:cNvPr>
          <p:cNvSpPr txBox="1"/>
          <p:nvPr/>
        </p:nvSpPr>
        <p:spPr>
          <a:xfrm>
            <a:off x="9028407" y="2261956"/>
            <a:ext cx="2765734" cy="244683"/>
          </a:xfrm>
          <a:prstGeom prst="round2SameRect">
            <a:avLst/>
          </a:prstGeom>
          <a:solidFill>
            <a:srgbClr val="48A426"/>
          </a:solidFill>
        </p:spPr>
        <p:txBody>
          <a:bodyPr wrap="square" anchor="ctr">
            <a:spAutoFit/>
          </a:bodyP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Graphik"/>
                <a:ea typeface="+mn-ea"/>
                <a:cs typeface="+mn-cs"/>
              </a:rPr>
              <a:t>Organization</a:t>
            </a:r>
          </a:p>
        </p:txBody>
      </p:sp>
      <p:sp>
        <p:nvSpPr>
          <p:cNvPr id="286" name="Freeform: Shape 285">
            <a:extLst>
              <a:ext uri="{FF2B5EF4-FFF2-40B4-BE49-F238E27FC236}">
                <a16:creationId xmlns:a16="http://schemas.microsoft.com/office/drawing/2014/main" id="{7F582267-5726-D806-5A37-0CA3AF50A382}"/>
              </a:ext>
            </a:extLst>
          </p:cNvPr>
          <p:cNvSpPr>
            <a:spLocks noChangeAspect="1"/>
          </p:cNvSpPr>
          <p:nvPr/>
        </p:nvSpPr>
        <p:spPr>
          <a:xfrm>
            <a:off x="9656891" y="2287349"/>
            <a:ext cx="193896" cy="193896"/>
          </a:xfrm>
          <a:custGeom>
            <a:avLst/>
            <a:gdLst>
              <a:gd name="connsiteX0" fmla="*/ 386220 w 429768"/>
              <a:gd name="connsiteY0" fmla="*/ 360045 h 435597"/>
              <a:gd name="connsiteX1" fmla="*/ 402222 w 429768"/>
              <a:gd name="connsiteY1" fmla="*/ 326784 h 435597"/>
              <a:gd name="connsiteX2" fmla="*/ 355587 w 429768"/>
              <a:gd name="connsiteY2" fmla="*/ 281635 h 435597"/>
              <a:gd name="connsiteX3" fmla="*/ 308953 w 429768"/>
              <a:gd name="connsiteY3" fmla="*/ 326784 h 435597"/>
              <a:gd name="connsiteX4" fmla="*/ 324383 w 429768"/>
              <a:gd name="connsiteY4" fmla="*/ 359931 h 435597"/>
              <a:gd name="connsiteX5" fmla="*/ 285636 w 429768"/>
              <a:gd name="connsiteY5" fmla="*/ 397650 h 435597"/>
              <a:gd name="connsiteX6" fmla="*/ 247002 w 429768"/>
              <a:gd name="connsiteY6" fmla="*/ 359931 h 435597"/>
              <a:gd name="connsiteX7" fmla="*/ 262433 w 429768"/>
              <a:gd name="connsiteY7" fmla="*/ 326784 h 435597"/>
              <a:gd name="connsiteX8" fmla="*/ 215798 w 429768"/>
              <a:gd name="connsiteY8" fmla="*/ 281635 h 435597"/>
              <a:gd name="connsiteX9" fmla="*/ 169164 w 429768"/>
              <a:gd name="connsiteY9" fmla="*/ 326784 h 435597"/>
              <a:gd name="connsiteX10" fmla="*/ 185509 w 429768"/>
              <a:gd name="connsiteY10" fmla="*/ 360159 h 435597"/>
              <a:gd name="connsiteX11" fmla="*/ 146533 w 429768"/>
              <a:gd name="connsiteY11" fmla="*/ 401307 h 435597"/>
              <a:gd name="connsiteX12" fmla="*/ 106871 w 429768"/>
              <a:gd name="connsiteY12" fmla="*/ 359702 h 435597"/>
              <a:gd name="connsiteX13" fmla="*/ 122644 w 429768"/>
              <a:gd name="connsiteY13" fmla="*/ 326669 h 435597"/>
              <a:gd name="connsiteX14" fmla="*/ 76009 w 429768"/>
              <a:gd name="connsiteY14" fmla="*/ 281521 h 435597"/>
              <a:gd name="connsiteX15" fmla="*/ 29375 w 429768"/>
              <a:gd name="connsiteY15" fmla="*/ 326669 h 435597"/>
              <a:gd name="connsiteX16" fmla="*/ 44920 w 429768"/>
              <a:gd name="connsiteY16" fmla="*/ 359931 h 435597"/>
              <a:gd name="connsiteX17" fmla="*/ 0 w 429768"/>
              <a:gd name="connsiteY17" fmla="*/ 426453 h 435597"/>
              <a:gd name="connsiteX18" fmla="*/ 9373 w 429768"/>
              <a:gd name="connsiteY18" fmla="*/ 435597 h 435597"/>
              <a:gd name="connsiteX19" fmla="*/ 141732 w 429768"/>
              <a:gd name="connsiteY19" fmla="*/ 435597 h 435597"/>
              <a:gd name="connsiteX20" fmla="*/ 146533 w 429768"/>
              <a:gd name="connsiteY20" fmla="*/ 434340 h 435597"/>
              <a:gd name="connsiteX21" fmla="*/ 151219 w 429768"/>
              <a:gd name="connsiteY21" fmla="*/ 435597 h 435597"/>
              <a:gd name="connsiteX22" fmla="*/ 282664 w 429768"/>
              <a:gd name="connsiteY22" fmla="*/ 435597 h 435597"/>
              <a:gd name="connsiteX23" fmla="*/ 285864 w 429768"/>
              <a:gd name="connsiteY23" fmla="*/ 434912 h 435597"/>
              <a:gd name="connsiteX24" fmla="*/ 289065 w 429768"/>
              <a:gd name="connsiteY24" fmla="*/ 435597 h 435597"/>
              <a:gd name="connsiteX25" fmla="*/ 420510 w 429768"/>
              <a:gd name="connsiteY25" fmla="*/ 435597 h 435597"/>
              <a:gd name="connsiteX26" fmla="*/ 429768 w 429768"/>
              <a:gd name="connsiteY26" fmla="*/ 426453 h 435597"/>
              <a:gd name="connsiteX27" fmla="*/ 386334 w 429768"/>
              <a:gd name="connsiteY27" fmla="*/ 359816 h 435597"/>
              <a:gd name="connsiteX28" fmla="*/ 48006 w 429768"/>
              <a:gd name="connsiteY28" fmla="*/ 326784 h 435597"/>
              <a:gd name="connsiteX29" fmla="*/ 76009 w 429768"/>
              <a:gd name="connsiteY29" fmla="*/ 299695 h 435597"/>
              <a:gd name="connsiteX30" fmla="*/ 104013 w 429768"/>
              <a:gd name="connsiteY30" fmla="*/ 326784 h 435597"/>
              <a:gd name="connsiteX31" fmla="*/ 77495 w 429768"/>
              <a:gd name="connsiteY31" fmla="*/ 353644 h 435597"/>
              <a:gd name="connsiteX32" fmla="*/ 76238 w 429768"/>
              <a:gd name="connsiteY32" fmla="*/ 353644 h 435597"/>
              <a:gd name="connsiteX33" fmla="*/ 74638 w 429768"/>
              <a:gd name="connsiteY33" fmla="*/ 353644 h 435597"/>
              <a:gd name="connsiteX34" fmla="*/ 48006 w 429768"/>
              <a:gd name="connsiteY34" fmla="*/ 326669 h 435597"/>
              <a:gd name="connsiteX35" fmla="*/ 20231 w 429768"/>
              <a:gd name="connsiteY35" fmla="*/ 417538 h 435597"/>
              <a:gd name="connsiteX36" fmla="*/ 76238 w 429768"/>
              <a:gd name="connsiteY36" fmla="*/ 371932 h 435597"/>
              <a:gd name="connsiteX37" fmla="*/ 132245 w 429768"/>
              <a:gd name="connsiteY37" fmla="*/ 417538 h 435597"/>
              <a:gd name="connsiteX38" fmla="*/ 20117 w 429768"/>
              <a:gd name="connsiteY38" fmla="*/ 417538 h 435597"/>
              <a:gd name="connsiteX39" fmla="*/ 327698 w 429768"/>
              <a:gd name="connsiteY39" fmla="*/ 326784 h 435597"/>
              <a:gd name="connsiteX40" fmla="*/ 355702 w 429768"/>
              <a:gd name="connsiteY40" fmla="*/ 299695 h 435597"/>
              <a:gd name="connsiteX41" fmla="*/ 383705 w 429768"/>
              <a:gd name="connsiteY41" fmla="*/ 326784 h 435597"/>
              <a:gd name="connsiteX42" fmla="*/ 357073 w 429768"/>
              <a:gd name="connsiteY42" fmla="*/ 353758 h 435597"/>
              <a:gd name="connsiteX43" fmla="*/ 355473 w 429768"/>
              <a:gd name="connsiteY43" fmla="*/ 353758 h 435597"/>
              <a:gd name="connsiteX44" fmla="*/ 354216 w 429768"/>
              <a:gd name="connsiteY44" fmla="*/ 353758 h 435597"/>
              <a:gd name="connsiteX45" fmla="*/ 327698 w 429768"/>
              <a:gd name="connsiteY45" fmla="*/ 326898 h 435597"/>
              <a:gd name="connsiteX46" fmla="*/ 187795 w 429768"/>
              <a:gd name="connsiteY46" fmla="*/ 326784 h 435597"/>
              <a:gd name="connsiteX47" fmla="*/ 215798 w 429768"/>
              <a:gd name="connsiteY47" fmla="*/ 299695 h 435597"/>
              <a:gd name="connsiteX48" fmla="*/ 243802 w 429768"/>
              <a:gd name="connsiteY48" fmla="*/ 326784 h 435597"/>
              <a:gd name="connsiteX49" fmla="*/ 217284 w 429768"/>
              <a:gd name="connsiteY49" fmla="*/ 353644 h 435597"/>
              <a:gd name="connsiteX50" fmla="*/ 216027 w 429768"/>
              <a:gd name="connsiteY50" fmla="*/ 353644 h 435597"/>
              <a:gd name="connsiteX51" fmla="*/ 214541 w 429768"/>
              <a:gd name="connsiteY51" fmla="*/ 353644 h 435597"/>
              <a:gd name="connsiteX52" fmla="*/ 187909 w 429768"/>
              <a:gd name="connsiteY52" fmla="*/ 326669 h 435597"/>
              <a:gd name="connsiteX53" fmla="*/ 160363 w 429768"/>
              <a:gd name="connsiteY53" fmla="*/ 417538 h 435597"/>
              <a:gd name="connsiteX54" fmla="*/ 216027 w 429768"/>
              <a:gd name="connsiteY54" fmla="*/ 371932 h 435597"/>
              <a:gd name="connsiteX55" fmla="*/ 271691 w 429768"/>
              <a:gd name="connsiteY55" fmla="*/ 417538 h 435597"/>
              <a:gd name="connsiteX56" fmla="*/ 160363 w 429768"/>
              <a:gd name="connsiteY56" fmla="*/ 417538 h 435597"/>
              <a:gd name="connsiteX57" fmla="*/ 299695 w 429768"/>
              <a:gd name="connsiteY57" fmla="*/ 417538 h 435597"/>
              <a:gd name="connsiteX58" fmla="*/ 355359 w 429768"/>
              <a:gd name="connsiteY58" fmla="*/ 371932 h 435597"/>
              <a:gd name="connsiteX59" fmla="*/ 411023 w 429768"/>
              <a:gd name="connsiteY59" fmla="*/ 417538 h 435597"/>
              <a:gd name="connsiteX60" fmla="*/ 299695 w 429768"/>
              <a:gd name="connsiteY60" fmla="*/ 417538 h 435597"/>
              <a:gd name="connsiteX61" fmla="*/ 76124 w 429768"/>
              <a:gd name="connsiteY61" fmla="*/ 254432 h 435597"/>
              <a:gd name="connsiteX62" fmla="*/ 85382 w 429768"/>
              <a:gd name="connsiteY62" fmla="*/ 245288 h 435597"/>
              <a:gd name="connsiteX63" fmla="*/ 85382 w 429768"/>
              <a:gd name="connsiteY63" fmla="*/ 236144 h 435597"/>
              <a:gd name="connsiteX64" fmla="*/ 206654 w 429768"/>
              <a:gd name="connsiteY64" fmla="*/ 236144 h 435597"/>
              <a:gd name="connsiteX65" fmla="*/ 206654 w 429768"/>
              <a:gd name="connsiteY65" fmla="*/ 245288 h 435597"/>
              <a:gd name="connsiteX66" fmla="*/ 215798 w 429768"/>
              <a:gd name="connsiteY66" fmla="*/ 254432 h 435597"/>
              <a:gd name="connsiteX67" fmla="*/ 224942 w 429768"/>
              <a:gd name="connsiteY67" fmla="*/ 245288 h 435597"/>
              <a:gd name="connsiteX68" fmla="*/ 224942 w 429768"/>
              <a:gd name="connsiteY68" fmla="*/ 236144 h 435597"/>
              <a:gd name="connsiteX69" fmla="*/ 346215 w 429768"/>
              <a:gd name="connsiteY69" fmla="*/ 236144 h 435597"/>
              <a:gd name="connsiteX70" fmla="*/ 346215 w 429768"/>
              <a:gd name="connsiteY70" fmla="*/ 245288 h 435597"/>
              <a:gd name="connsiteX71" fmla="*/ 355473 w 429768"/>
              <a:gd name="connsiteY71" fmla="*/ 254432 h 435597"/>
              <a:gd name="connsiteX72" fmla="*/ 364731 w 429768"/>
              <a:gd name="connsiteY72" fmla="*/ 245288 h 435597"/>
              <a:gd name="connsiteX73" fmla="*/ 364731 w 429768"/>
              <a:gd name="connsiteY73" fmla="*/ 227000 h 435597"/>
              <a:gd name="connsiteX74" fmla="*/ 355473 w 429768"/>
              <a:gd name="connsiteY74" fmla="*/ 217856 h 435597"/>
              <a:gd name="connsiteX75" fmla="*/ 224942 w 429768"/>
              <a:gd name="connsiteY75" fmla="*/ 217856 h 435597"/>
              <a:gd name="connsiteX76" fmla="*/ 224942 w 429768"/>
              <a:gd name="connsiteY76" fmla="*/ 199568 h 435597"/>
              <a:gd name="connsiteX77" fmla="*/ 299695 w 429768"/>
              <a:gd name="connsiteY77" fmla="*/ 199568 h 435597"/>
              <a:gd name="connsiteX78" fmla="*/ 308953 w 429768"/>
              <a:gd name="connsiteY78" fmla="*/ 190538 h 435597"/>
              <a:gd name="connsiteX79" fmla="*/ 251688 w 429768"/>
              <a:gd name="connsiteY79" fmla="*/ 108128 h 435597"/>
              <a:gd name="connsiteX80" fmla="*/ 277520 w 429768"/>
              <a:gd name="connsiteY80" fmla="*/ 60579 h 435597"/>
              <a:gd name="connsiteX81" fmla="*/ 215456 w 429768"/>
              <a:gd name="connsiteY81" fmla="*/ 0 h 435597"/>
              <a:gd name="connsiteX82" fmla="*/ 154876 w 429768"/>
              <a:gd name="connsiteY82" fmla="*/ 60579 h 435597"/>
              <a:gd name="connsiteX83" fmla="*/ 180594 w 429768"/>
              <a:gd name="connsiteY83" fmla="*/ 108356 h 435597"/>
              <a:gd name="connsiteX84" fmla="*/ 124473 w 429768"/>
              <a:gd name="connsiteY84" fmla="*/ 190652 h 435597"/>
              <a:gd name="connsiteX85" fmla="*/ 133731 w 429768"/>
              <a:gd name="connsiteY85" fmla="*/ 199682 h 435597"/>
              <a:gd name="connsiteX86" fmla="*/ 206540 w 429768"/>
              <a:gd name="connsiteY86" fmla="*/ 199682 h 435597"/>
              <a:gd name="connsiteX87" fmla="*/ 206540 w 429768"/>
              <a:gd name="connsiteY87" fmla="*/ 217970 h 435597"/>
              <a:gd name="connsiteX88" fmla="*/ 76009 w 429768"/>
              <a:gd name="connsiteY88" fmla="*/ 217970 h 435597"/>
              <a:gd name="connsiteX89" fmla="*/ 66751 w 429768"/>
              <a:gd name="connsiteY89" fmla="*/ 227114 h 435597"/>
              <a:gd name="connsiteX90" fmla="*/ 66751 w 429768"/>
              <a:gd name="connsiteY90" fmla="*/ 245402 h 435597"/>
              <a:gd name="connsiteX91" fmla="*/ 76009 w 429768"/>
              <a:gd name="connsiteY91" fmla="*/ 254546 h 435597"/>
              <a:gd name="connsiteX92" fmla="*/ 173622 w 429768"/>
              <a:gd name="connsiteY92" fmla="*/ 60579 h 435597"/>
              <a:gd name="connsiteX93" fmla="*/ 215570 w 429768"/>
              <a:gd name="connsiteY93" fmla="*/ 18174 h 435597"/>
              <a:gd name="connsiteX94" fmla="*/ 259004 w 429768"/>
              <a:gd name="connsiteY94" fmla="*/ 60579 h 435597"/>
              <a:gd name="connsiteX95" fmla="*/ 216255 w 429768"/>
              <a:gd name="connsiteY95" fmla="*/ 101384 h 435597"/>
              <a:gd name="connsiteX96" fmla="*/ 216027 w 429768"/>
              <a:gd name="connsiteY96" fmla="*/ 101384 h 435597"/>
              <a:gd name="connsiteX97" fmla="*/ 215113 w 429768"/>
              <a:gd name="connsiteY97" fmla="*/ 101384 h 435597"/>
              <a:gd name="connsiteX98" fmla="*/ 173622 w 429768"/>
              <a:gd name="connsiteY98" fmla="*/ 60579 h 435597"/>
              <a:gd name="connsiteX99" fmla="*/ 215227 w 429768"/>
              <a:gd name="connsiteY99" fmla="*/ 119558 h 435597"/>
              <a:gd name="connsiteX100" fmla="*/ 215570 w 429768"/>
              <a:gd name="connsiteY100" fmla="*/ 119558 h 435597"/>
              <a:gd name="connsiteX101" fmla="*/ 216598 w 429768"/>
              <a:gd name="connsiteY101" fmla="*/ 119558 h 435597"/>
              <a:gd name="connsiteX102" fmla="*/ 288950 w 429768"/>
              <a:gd name="connsiteY102" fmla="*/ 181508 h 435597"/>
              <a:gd name="connsiteX103" fmla="*/ 216370 w 429768"/>
              <a:gd name="connsiteY103" fmla="*/ 181508 h 435597"/>
              <a:gd name="connsiteX104" fmla="*/ 215913 w 429768"/>
              <a:gd name="connsiteY104" fmla="*/ 181508 h 435597"/>
              <a:gd name="connsiteX105" fmla="*/ 215570 w 429768"/>
              <a:gd name="connsiteY105" fmla="*/ 181508 h 435597"/>
              <a:gd name="connsiteX106" fmla="*/ 143332 w 429768"/>
              <a:gd name="connsiteY106" fmla="*/ 181508 h 435597"/>
              <a:gd name="connsiteX107" fmla="*/ 215341 w 429768"/>
              <a:gd name="connsiteY107" fmla="*/ 119558 h 435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29768" h="435597">
                <a:moveTo>
                  <a:pt x="386220" y="360045"/>
                </a:moveTo>
                <a:cubicBezTo>
                  <a:pt x="395935" y="351701"/>
                  <a:pt x="402222" y="339700"/>
                  <a:pt x="402222" y="326784"/>
                </a:cubicBezTo>
                <a:cubicBezTo>
                  <a:pt x="402222" y="301180"/>
                  <a:pt x="380505" y="281635"/>
                  <a:pt x="355587" y="281635"/>
                </a:cubicBezTo>
                <a:cubicBezTo>
                  <a:pt x="329184" y="281635"/>
                  <a:pt x="308953" y="301180"/>
                  <a:pt x="308953" y="326784"/>
                </a:cubicBezTo>
                <a:cubicBezTo>
                  <a:pt x="308953" y="339700"/>
                  <a:pt x="314896" y="351587"/>
                  <a:pt x="324383" y="359931"/>
                </a:cubicBezTo>
                <a:cubicBezTo>
                  <a:pt x="307124" y="367360"/>
                  <a:pt x="293179" y="380733"/>
                  <a:pt x="285636" y="397650"/>
                </a:cubicBezTo>
                <a:cubicBezTo>
                  <a:pt x="278206" y="380733"/>
                  <a:pt x="264262" y="367360"/>
                  <a:pt x="247002" y="359931"/>
                </a:cubicBezTo>
                <a:cubicBezTo>
                  <a:pt x="256489" y="351587"/>
                  <a:pt x="262433" y="339585"/>
                  <a:pt x="262433" y="326784"/>
                </a:cubicBezTo>
                <a:cubicBezTo>
                  <a:pt x="262433" y="301180"/>
                  <a:pt x="242202" y="281635"/>
                  <a:pt x="215798" y="281635"/>
                </a:cubicBezTo>
                <a:cubicBezTo>
                  <a:pt x="190881" y="281635"/>
                  <a:pt x="169164" y="301180"/>
                  <a:pt x="169164" y="326784"/>
                </a:cubicBezTo>
                <a:cubicBezTo>
                  <a:pt x="169164" y="339814"/>
                  <a:pt x="175679" y="351815"/>
                  <a:pt x="185509" y="360159"/>
                </a:cubicBezTo>
                <a:cubicBezTo>
                  <a:pt x="167678" y="368160"/>
                  <a:pt x="153390" y="382905"/>
                  <a:pt x="146533" y="401307"/>
                </a:cubicBezTo>
                <a:cubicBezTo>
                  <a:pt x="139675" y="382562"/>
                  <a:pt x="125387" y="367589"/>
                  <a:pt x="106871" y="359702"/>
                </a:cubicBezTo>
                <a:cubicBezTo>
                  <a:pt x="116357" y="351358"/>
                  <a:pt x="122644" y="339471"/>
                  <a:pt x="122644" y="326669"/>
                </a:cubicBezTo>
                <a:cubicBezTo>
                  <a:pt x="122644" y="301066"/>
                  <a:pt x="100927" y="281521"/>
                  <a:pt x="76009" y="281521"/>
                </a:cubicBezTo>
                <a:cubicBezTo>
                  <a:pt x="49606" y="281521"/>
                  <a:pt x="29375" y="301066"/>
                  <a:pt x="29375" y="326669"/>
                </a:cubicBezTo>
                <a:cubicBezTo>
                  <a:pt x="29375" y="339585"/>
                  <a:pt x="35319" y="351587"/>
                  <a:pt x="44920" y="359931"/>
                </a:cubicBezTo>
                <a:cubicBezTo>
                  <a:pt x="18517" y="371246"/>
                  <a:pt x="0" y="396392"/>
                  <a:pt x="0" y="426453"/>
                </a:cubicBezTo>
                <a:cubicBezTo>
                  <a:pt x="0" y="431025"/>
                  <a:pt x="4686" y="435597"/>
                  <a:pt x="9373" y="435597"/>
                </a:cubicBezTo>
                <a:lnTo>
                  <a:pt x="141732" y="435597"/>
                </a:lnTo>
                <a:cubicBezTo>
                  <a:pt x="143675" y="435597"/>
                  <a:pt x="145161" y="435026"/>
                  <a:pt x="146533" y="434340"/>
                </a:cubicBezTo>
                <a:cubicBezTo>
                  <a:pt x="147904" y="435026"/>
                  <a:pt x="149390" y="435597"/>
                  <a:pt x="151219" y="435597"/>
                </a:cubicBezTo>
                <a:lnTo>
                  <a:pt x="282664" y="435597"/>
                </a:lnTo>
                <a:cubicBezTo>
                  <a:pt x="283807" y="435597"/>
                  <a:pt x="284835" y="435254"/>
                  <a:pt x="285864" y="434912"/>
                </a:cubicBezTo>
                <a:cubicBezTo>
                  <a:pt x="286893" y="435369"/>
                  <a:pt x="287922" y="435597"/>
                  <a:pt x="289065" y="435597"/>
                </a:cubicBezTo>
                <a:lnTo>
                  <a:pt x="420510" y="435597"/>
                </a:lnTo>
                <a:cubicBezTo>
                  <a:pt x="426682" y="435597"/>
                  <a:pt x="429768" y="431025"/>
                  <a:pt x="429768" y="426453"/>
                </a:cubicBezTo>
                <a:cubicBezTo>
                  <a:pt x="429768" y="396278"/>
                  <a:pt x="412166" y="371132"/>
                  <a:pt x="386334" y="359816"/>
                </a:cubicBezTo>
                <a:close/>
                <a:moveTo>
                  <a:pt x="48006" y="326784"/>
                </a:moveTo>
                <a:cubicBezTo>
                  <a:pt x="48006" y="311696"/>
                  <a:pt x="60465" y="299695"/>
                  <a:pt x="76009" y="299695"/>
                </a:cubicBezTo>
                <a:cubicBezTo>
                  <a:pt x="91554" y="299695"/>
                  <a:pt x="104013" y="311696"/>
                  <a:pt x="104013" y="326784"/>
                </a:cubicBezTo>
                <a:cubicBezTo>
                  <a:pt x="104013" y="341871"/>
                  <a:pt x="92354" y="352958"/>
                  <a:pt x="77495" y="353644"/>
                </a:cubicBezTo>
                <a:cubicBezTo>
                  <a:pt x="77038" y="353644"/>
                  <a:pt x="76695" y="353644"/>
                  <a:pt x="76238" y="353644"/>
                </a:cubicBezTo>
                <a:cubicBezTo>
                  <a:pt x="75667" y="353644"/>
                  <a:pt x="75209" y="353644"/>
                  <a:pt x="74638" y="353644"/>
                </a:cubicBezTo>
                <a:cubicBezTo>
                  <a:pt x="59779" y="352958"/>
                  <a:pt x="48006" y="341300"/>
                  <a:pt x="48006" y="326669"/>
                </a:cubicBezTo>
                <a:close/>
                <a:moveTo>
                  <a:pt x="20231" y="417538"/>
                </a:moveTo>
                <a:cubicBezTo>
                  <a:pt x="24917" y="391706"/>
                  <a:pt x="48235" y="371932"/>
                  <a:pt x="76238" y="371932"/>
                </a:cubicBezTo>
                <a:cubicBezTo>
                  <a:pt x="104242" y="371932"/>
                  <a:pt x="127559" y="391706"/>
                  <a:pt x="132245" y="417538"/>
                </a:cubicBezTo>
                <a:lnTo>
                  <a:pt x="20117" y="417538"/>
                </a:lnTo>
                <a:close/>
                <a:moveTo>
                  <a:pt x="327698" y="326784"/>
                </a:moveTo>
                <a:cubicBezTo>
                  <a:pt x="327698" y="311696"/>
                  <a:pt x="340157" y="299695"/>
                  <a:pt x="355702" y="299695"/>
                </a:cubicBezTo>
                <a:cubicBezTo>
                  <a:pt x="371246" y="299695"/>
                  <a:pt x="383705" y="311696"/>
                  <a:pt x="383705" y="326784"/>
                </a:cubicBezTo>
                <a:cubicBezTo>
                  <a:pt x="383705" y="341871"/>
                  <a:pt x="371932" y="353073"/>
                  <a:pt x="357073" y="353758"/>
                </a:cubicBezTo>
                <a:cubicBezTo>
                  <a:pt x="356502" y="353758"/>
                  <a:pt x="356044" y="353758"/>
                  <a:pt x="355473" y="353758"/>
                </a:cubicBezTo>
                <a:cubicBezTo>
                  <a:pt x="355016" y="353758"/>
                  <a:pt x="354673" y="353758"/>
                  <a:pt x="354216" y="353758"/>
                </a:cubicBezTo>
                <a:cubicBezTo>
                  <a:pt x="339357" y="352958"/>
                  <a:pt x="327698" y="341414"/>
                  <a:pt x="327698" y="326898"/>
                </a:cubicBezTo>
                <a:close/>
                <a:moveTo>
                  <a:pt x="187795" y="326784"/>
                </a:moveTo>
                <a:cubicBezTo>
                  <a:pt x="187795" y="311696"/>
                  <a:pt x="200253" y="299695"/>
                  <a:pt x="215798" y="299695"/>
                </a:cubicBezTo>
                <a:cubicBezTo>
                  <a:pt x="231343" y="299695"/>
                  <a:pt x="243802" y="311696"/>
                  <a:pt x="243802" y="326784"/>
                </a:cubicBezTo>
                <a:cubicBezTo>
                  <a:pt x="243802" y="341871"/>
                  <a:pt x="232143" y="352958"/>
                  <a:pt x="217284" y="353644"/>
                </a:cubicBezTo>
                <a:cubicBezTo>
                  <a:pt x="216827" y="353644"/>
                  <a:pt x="216484" y="353644"/>
                  <a:pt x="216027" y="353644"/>
                </a:cubicBezTo>
                <a:cubicBezTo>
                  <a:pt x="215456" y="353644"/>
                  <a:pt x="214998" y="353644"/>
                  <a:pt x="214541" y="353644"/>
                </a:cubicBezTo>
                <a:cubicBezTo>
                  <a:pt x="199568" y="352958"/>
                  <a:pt x="187909" y="341300"/>
                  <a:pt x="187909" y="326669"/>
                </a:cubicBezTo>
                <a:close/>
                <a:moveTo>
                  <a:pt x="160363" y="417538"/>
                </a:moveTo>
                <a:cubicBezTo>
                  <a:pt x="165049" y="391706"/>
                  <a:pt x="188252" y="371932"/>
                  <a:pt x="216027" y="371932"/>
                </a:cubicBezTo>
                <a:cubicBezTo>
                  <a:pt x="243802" y="371932"/>
                  <a:pt x="268605" y="391706"/>
                  <a:pt x="271691" y="417538"/>
                </a:cubicBezTo>
                <a:lnTo>
                  <a:pt x="160363" y="417538"/>
                </a:lnTo>
                <a:close/>
                <a:moveTo>
                  <a:pt x="299695" y="417538"/>
                </a:moveTo>
                <a:cubicBezTo>
                  <a:pt x="304381" y="391706"/>
                  <a:pt x="327584" y="371932"/>
                  <a:pt x="355359" y="371932"/>
                </a:cubicBezTo>
                <a:cubicBezTo>
                  <a:pt x="383133" y="371932"/>
                  <a:pt x="406336" y="391706"/>
                  <a:pt x="411023" y="417538"/>
                </a:cubicBezTo>
                <a:lnTo>
                  <a:pt x="299695" y="417538"/>
                </a:lnTo>
                <a:close/>
                <a:moveTo>
                  <a:pt x="76124" y="254432"/>
                </a:moveTo>
                <a:cubicBezTo>
                  <a:pt x="82296" y="254432"/>
                  <a:pt x="85382" y="249860"/>
                  <a:pt x="85382" y="245288"/>
                </a:cubicBezTo>
                <a:lnTo>
                  <a:pt x="85382" y="236144"/>
                </a:lnTo>
                <a:lnTo>
                  <a:pt x="206654" y="236144"/>
                </a:lnTo>
                <a:lnTo>
                  <a:pt x="206654" y="245288"/>
                </a:lnTo>
                <a:cubicBezTo>
                  <a:pt x="206654" y="249860"/>
                  <a:pt x="211226" y="254432"/>
                  <a:pt x="215798" y="254432"/>
                </a:cubicBezTo>
                <a:cubicBezTo>
                  <a:pt x="221856" y="254432"/>
                  <a:pt x="224942" y="249860"/>
                  <a:pt x="224942" y="245288"/>
                </a:cubicBezTo>
                <a:lnTo>
                  <a:pt x="224942" y="236144"/>
                </a:lnTo>
                <a:lnTo>
                  <a:pt x="346215" y="236144"/>
                </a:lnTo>
                <a:lnTo>
                  <a:pt x="346215" y="245288"/>
                </a:lnTo>
                <a:cubicBezTo>
                  <a:pt x="346215" y="249860"/>
                  <a:pt x="350901" y="254432"/>
                  <a:pt x="355473" y="254432"/>
                </a:cubicBezTo>
                <a:cubicBezTo>
                  <a:pt x="361645" y="254432"/>
                  <a:pt x="364731" y="249860"/>
                  <a:pt x="364731" y="245288"/>
                </a:cubicBezTo>
                <a:lnTo>
                  <a:pt x="364731" y="227000"/>
                </a:lnTo>
                <a:cubicBezTo>
                  <a:pt x="364731" y="222428"/>
                  <a:pt x="361645" y="217856"/>
                  <a:pt x="355473" y="217856"/>
                </a:cubicBezTo>
                <a:lnTo>
                  <a:pt x="224942" y="217856"/>
                </a:lnTo>
                <a:lnTo>
                  <a:pt x="224942" y="199568"/>
                </a:lnTo>
                <a:lnTo>
                  <a:pt x="299695" y="199568"/>
                </a:lnTo>
                <a:cubicBezTo>
                  <a:pt x="304381" y="199568"/>
                  <a:pt x="308953" y="194996"/>
                  <a:pt x="308953" y="190538"/>
                </a:cubicBezTo>
                <a:cubicBezTo>
                  <a:pt x="308953" y="152933"/>
                  <a:pt x="285178" y="121387"/>
                  <a:pt x="251688" y="108128"/>
                </a:cubicBezTo>
                <a:cubicBezTo>
                  <a:pt x="267348" y="97269"/>
                  <a:pt x="277520" y="79781"/>
                  <a:pt x="277520" y="60579"/>
                </a:cubicBezTo>
                <a:cubicBezTo>
                  <a:pt x="277520" y="27318"/>
                  <a:pt x="249631" y="0"/>
                  <a:pt x="215456" y="0"/>
                </a:cubicBezTo>
                <a:cubicBezTo>
                  <a:pt x="181280" y="0"/>
                  <a:pt x="154876" y="27203"/>
                  <a:pt x="154876" y="60579"/>
                </a:cubicBezTo>
                <a:cubicBezTo>
                  <a:pt x="154876" y="79896"/>
                  <a:pt x="165163" y="97498"/>
                  <a:pt x="180594" y="108356"/>
                </a:cubicBezTo>
                <a:cubicBezTo>
                  <a:pt x="147904" y="121729"/>
                  <a:pt x="124473" y="153276"/>
                  <a:pt x="124473" y="190652"/>
                </a:cubicBezTo>
                <a:cubicBezTo>
                  <a:pt x="124473" y="195224"/>
                  <a:pt x="129159" y="199682"/>
                  <a:pt x="133731" y="199682"/>
                </a:cubicBezTo>
                <a:lnTo>
                  <a:pt x="206540" y="199682"/>
                </a:lnTo>
                <a:lnTo>
                  <a:pt x="206540" y="217970"/>
                </a:lnTo>
                <a:lnTo>
                  <a:pt x="76009" y="217970"/>
                </a:lnTo>
                <a:cubicBezTo>
                  <a:pt x="71323" y="217970"/>
                  <a:pt x="66751" y="222542"/>
                  <a:pt x="66751" y="227114"/>
                </a:cubicBezTo>
                <a:lnTo>
                  <a:pt x="66751" y="245402"/>
                </a:lnTo>
                <a:cubicBezTo>
                  <a:pt x="66751" y="249974"/>
                  <a:pt x="71438" y="254546"/>
                  <a:pt x="76009" y="254546"/>
                </a:cubicBezTo>
                <a:close/>
                <a:moveTo>
                  <a:pt x="173622" y="60579"/>
                </a:moveTo>
                <a:cubicBezTo>
                  <a:pt x="173622" y="37833"/>
                  <a:pt x="192253" y="18174"/>
                  <a:pt x="215570" y="18174"/>
                </a:cubicBezTo>
                <a:cubicBezTo>
                  <a:pt x="238887" y="18174"/>
                  <a:pt x="259004" y="37833"/>
                  <a:pt x="259004" y="60579"/>
                </a:cubicBezTo>
                <a:cubicBezTo>
                  <a:pt x="259004" y="83325"/>
                  <a:pt x="239230" y="101041"/>
                  <a:pt x="216255" y="101384"/>
                </a:cubicBezTo>
                <a:cubicBezTo>
                  <a:pt x="216255" y="101384"/>
                  <a:pt x="216141" y="101384"/>
                  <a:pt x="216027" y="101384"/>
                </a:cubicBezTo>
                <a:cubicBezTo>
                  <a:pt x="215684" y="101384"/>
                  <a:pt x="215456" y="101384"/>
                  <a:pt x="215113" y="101384"/>
                </a:cubicBezTo>
                <a:cubicBezTo>
                  <a:pt x="192024" y="101155"/>
                  <a:pt x="173622" y="83096"/>
                  <a:pt x="173622" y="60579"/>
                </a:cubicBezTo>
                <a:close/>
                <a:moveTo>
                  <a:pt x="215227" y="119558"/>
                </a:moveTo>
                <a:cubicBezTo>
                  <a:pt x="215227" y="119558"/>
                  <a:pt x="215456" y="119558"/>
                  <a:pt x="215570" y="119558"/>
                </a:cubicBezTo>
                <a:cubicBezTo>
                  <a:pt x="215913" y="119558"/>
                  <a:pt x="216255" y="119558"/>
                  <a:pt x="216598" y="119558"/>
                </a:cubicBezTo>
                <a:cubicBezTo>
                  <a:pt x="253632" y="119786"/>
                  <a:pt x="284378" y="146875"/>
                  <a:pt x="288950" y="181508"/>
                </a:cubicBezTo>
                <a:lnTo>
                  <a:pt x="216370" y="181508"/>
                </a:lnTo>
                <a:cubicBezTo>
                  <a:pt x="216370" y="181508"/>
                  <a:pt x="216141" y="181508"/>
                  <a:pt x="215913" y="181508"/>
                </a:cubicBezTo>
                <a:cubicBezTo>
                  <a:pt x="215798" y="181508"/>
                  <a:pt x="215684" y="181508"/>
                  <a:pt x="215570" y="181508"/>
                </a:cubicBezTo>
                <a:lnTo>
                  <a:pt x="143332" y="181508"/>
                </a:lnTo>
                <a:cubicBezTo>
                  <a:pt x="147904" y="146990"/>
                  <a:pt x="178537" y="120015"/>
                  <a:pt x="215341" y="119558"/>
                </a:cubicBezTo>
                <a:close/>
              </a:path>
            </a:pathLst>
          </a:custGeom>
          <a:solidFill>
            <a:schemeClr val="bg1"/>
          </a:solidFill>
          <a:ln w="1143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316" name="Rectangle: Rounded Corners 315">
            <a:extLst>
              <a:ext uri="{FF2B5EF4-FFF2-40B4-BE49-F238E27FC236}">
                <a16:creationId xmlns:a16="http://schemas.microsoft.com/office/drawing/2014/main" id="{31456722-EAD2-674B-C4F3-F67B9C437423}"/>
              </a:ext>
            </a:extLst>
          </p:cNvPr>
          <p:cNvSpPr/>
          <p:nvPr/>
        </p:nvSpPr>
        <p:spPr>
          <a:xfrm>
            <a:off x="5230310" y="3644978"/>
            <a:ext cx="2842279" cy="2781608"/>
          </a:xfrm>
          <a:prstGeom prst="roundRect">
            <a:avLst>
              <a:gd name="adj" fmla="val 2253"/>
            </a:avLst>
          </a:prstGeom>
          <a:solidFill>
            <a:srgbClr val="95DCF7"/>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0" rIns="0" b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1" i="0" u="none" strike="noStrike" kern="1200" cap="none" spc="0" normalizeH="0" baseline="0" noProof="0">
              <a:ln>
                <a:noFill/>
              </a:ln>
              <a:solidFill>
                <a:srgbClr val="000000"/>
              </a:solidFill>
              <a:effectLst/>
              <a:uLnTx/>
              <a:uFillTx/>
              <a:latin typeface="Graphik"/>
              <a:ea typeface="+mn-ea"/>
              <a:cs typeface="+mn-cs"/>
            </a:endParaRPr>
          </a:p>
        </p:txBody>
      </p:sp>
      <p:sp>
        <p:nvSpPr>
          <p:cNvPr id="317" name="TextBox 316">
            <a:extLst>
              <a:ext uri="{FF2B5EF4-FFF2-40B4-BE49-F238E27FC236}">
                <a16:creationId xmlns:a16="http://schemas.microsoft.com/office/drawing/2014/main" id="{0AAB36A4-78A2-93E1-FCBD-B9C5EF0EBF6E}"/>
              </a:ext>
            </a:extLst>
          </p:cNvPr>
          <p:cNvSpPr txBox="1"/>
          <p:nvPr/>
        </p:nvSpPr>
        <p:spPr>
          <a:xfrm>
            <a:off x="5241565" y="3644559"/>
            <a:ext cx="2831023" cy="244683"/>
          </a:xfrm>
          <a:prstGeom prst="round2SameRect">
            <a:avLst/>
          </a:prstGeom>
          <a:solidFill>
            <a:srgbClr val="0F9ED5"/>
          </a:solidFill>
        </p:spPr>
        <p:txBody>
          <a:bodyPr wrap="square">
            <a:spAutoFit/>
          </a:bodyP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Graphik"/>
                <a:ea typeface="+mn-ea"/>
                <a:cs typeface="+mn-cs"/>
              </a:rPr>
              <a:t>Strategy</a:t>
            </a:r>
          </a:p>
        </p:txBody>
      </p:sp>
      <p:sp>
        <p:nvSpPr>
          <p:cNvPr id="318" name="Freeform 29">
            <a:extLst>
              <a:ext uri="{FF2B5EF4-FFF2-40B4-BE49-F238E27FC236}">
                <a16:creationId xmlns:a16="http://schemas.microsoft.com/office/drawing/2014/main" id="{A52D3981-790F-79B0-0765-40483D133DBC}"/>
              </a:ext>
            </a:extLst>
          </p:cNvPr>
          <p:cNvSpPr>
            <a:spLocks noChangeAspect="1" noEditPoints="1"/>
          </p:cNvSpPr>
          <p:nvPr/>
        </p:nvSpPr>
        <p:spPr bwMode="auto">
          <a:xfrm>
            <a:off x="6099869" y="3669952"/>
            <a:ext cx="144215" cy="193896"/>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319" name="Rectangle: Rounded Corners 318">
            <a:extLst>
              <a:ext uri="{FF2B5EF4-FFF2-40B4-BE49-F238E27FC236}">
                <a16:creationId xmlns:a16="http://schemas.microsoft.com/office/drawing/2014/main" id="{627D76E7-4C2A-3FD5-B586-FB1D33ED8240}"/>
              </a:ext>
            </a:extLst>
          </p:cNvPr>
          <p:cNvSpPr/>
          <p:nvPr/>
        </p:nvSpPr>
        <p:spPr>
          <a:xfrm>
            <a:off x="8298521" y="3647662"/>
            <a:ext cx="3486006" cy="2778924"/>
          </a:xfrm>
          <a:prstGeom prst="roundRect">
            <a:avLst>
              <a:gd name="adj" fmla="val 1568"/>
            </a:avLst>
          </a:prstGeom>
          <a:solidFill>
            <a:srgbClr val="F6C5AC"/>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tIns="0" rIns="0" b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50" b="1" i="0" u="none" strike="noStrike" kern="1200" cap="none" spc="0" normalizeH="0" baseline="0" noProof="0">
              <a:ln>
                <a:noFill/>
              </a:ln>
              <a:solidFill>
                <a:srgbClr val="000000"/>
              </a:solidFill>
              <a:effectLst/>
              <a:uLnTx/>
              <a:uFillTx/>
              <a:latin typeface="Graphik"/>
              <a:ea typeface="+mn-ea"/>
              <a:cs typeface="+mn-cs"/>
            </a:endParaRPr>
          </a:p>
        </p:txBody>
      </p:sp>
      <p:sp>
        <p:nvSpPr>
          <p:cNvPr id="320" name="TextBox 319">
            <a:extLst>
              <a:ext uri="{FF2B5EF4-FFF2-40B4-BE49-F238E27FC236}">
                <a16:creationId xmlns:a16="http://schemas.microsoft.com/office/drawing/2014/main" id="{49FC7306-B32F-5CFA-6AB5-E63A4E2C5F0A}"/>
              </a:ext>
            </a:extLst>
          </p:cNvPr>
          <p:cNvSpPr txBox="1"/>
          <p:nvPr/>
        </p:nvSpPr>
        <p:spPr>
          <a:xfrm>
            <a:off x="8307953" y="3641686"/>
            <a:ext cx="3476573" cy="250428"/>
          </a:xfrm>
          <a:prstGeom prst="round2SameRect">
            <a:avLst/>
          </a:prstGeom>
          <a:solidFill>
            <a:srgbClr val="E97132"/>
          </a:solidFill>
        </p:spPr>
        <p:txBody>
          <a:bodyPr wrap="square" anchor="ctr">
            <a:spAutoFit/>
          </a:bodyP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Graphik"/>
                <a:ea typeface="+mn-ea"/>
                <a:cs typeface="+mn-cs"/>
              </a:rPr>
              <a:t>Governance</a:t>
            </a:r>
          </a:p>
        </p:txBody>
      </p:sp>
      <p:grpSp>
        <p:nvGrpSpPr>
          <p:cNvPr id="321" name="Group 131">
            <a:extLst>
              <a:ext uri="{FF2B5EF4-FFF2-40B4-BE49-F238E27FC236}">
                <a16:creationId xmlns:a16="http://schemas.microsoft.com/office/drawing/2014/main" id="{3B22B900-111C-72AB-3210-B79732361038}"/>
              </a:ext>
            </a:extLst>
          </p:cNvPr>
          <p:cNvGrpSpPr>
            <a:grpSpLocks noChangeAspect="1"/>
          </p:cNvGrpSpPr>
          <p:nvPr/>
        </p:nvGrpSpPr>
        <p:grpSpPr bwMode="auto">
          <a:xfrm>
            <a:off x="9244725" y="3660257"/>
            <a:ext cx="213286" cy="213286"/>
            <a:chOff x="348" y="1719"/>
            <a:chExt cx="426" cy="426"/>
          </a:xfrm>
          <a:solidFill>
            <a:schemeClr val="bg1"/>
          </a:solidFill>
        </p:grpSpPr>
        <p:sp>
          <p:nvSpPr>
            <p:cNvPr id="322" name="Freeform 132">
              <a:extLst>
                <a:ext uri="{FF2B5EF4-FFF2-40B4-BE49-F238E27FC236}">
                  <a16:creationId xmlns:a16="http://schemas.microsoft.com/office/drawing/2014/main" id="{8C1684FB-A4C7-321F-1C23-D117DE938770}"/>
                </a:ext>
              </a:extLst>
            </p:cNvPr>
            <p:cNvSpPr>
              <a:spLocks/>
            </p:cNvSpPr>
            <p:nvPr/>
          </p:nvSpPr>
          <p:spPr bwMode="auto">
            <a:xfrm>
              <a:off x="685" y="1932"/>
              <a:ext cx="89" cy="160"/>
            </a:xfrm>
            <a:custGeom>
              <a:avLst/>
              <a:gdLst>
                <a:gd name="T0" fmla="*/ 54 w 60"/>
                <a:gd name="T1" fmla="*/ 108 h 108"/>
                <a:gd name="T2" fmla="*/ 6 w 60"/>
                <a:gd name="T3" fmla="*/ 108 h 108"/>
                <a:gd name="T4" fmla="*/ 0 w 60"/>
                <a:gd name="T5" fmla="*/ 102 h 108"/>
                <a:gd name="T6" fmla="*/ 6 w 60"/>
                <a:gd name="T7" fmla="*/ 96 h 108"/>
                <a:gd name="T8" fmla="*/ 48 w 60"/>
                <a:gd name="T9" fmla="*/ 96 h 108"/>
                <a:gd name="T10" fmla="*/ 48 w 60"/>
                <a:gd name="T11" fmla="*/ 12 h 108"/>
                <a:gd name="T12" fmla="*/ 6 w 60"/>
                <a:gd name="T13" fmla="*/ 12 h 108"/>
                <a:gd name="T14" fmla="*/ 0 w 60"/>
                <a:gd name="T15" fmla="*/ 6 h 108"/>
                <a:gd name="T16" fmla="*/ 6 w 60"/>
                <a:gd name="T17" fmla="*/ 0 h 108"/>
                <a:gd name="T18" fmla="*/ 54 w 60"/>
                <a:gd name="T19" fmla="*/ 0 h 108"/>
                <a:gd name="T20" fmla="*/ 60 w 60"/>
                <a:gd name="T21" fmla="*/ 6 h 108"/>
                <a:gd name="T22" fmla="*/ 60 w 60"/>
                <a:gd name="T23" fmla="*/ 102 h 108"/>
                <a:gd name="T24" fmla="*/ 54 w 60"/>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108">
                  <a:moveTo>
                    <a:pt x="54" y="108"/>
                  </a:moveTo>
                  <a:cubicBezTo>
                    <a:pt x="6" y="108"/>
                    <a:pt x="6" y="108"/>
                    <a:pt x="6" y="108"/>
                  </a:cubicBezTo>
                  <a:cubicBezTo>
                    <a:pt x="3" y="108"/>
                    <a:pt x="0" y="105"/>
                    <a:pt x="0" y="102"/>
                  </a:cubicBezTo>
                  <a:cubicBezTo>
                    <a:pt x="0" y="98"/>
                    <a:pt x="3" y="96"/>
                    <a:pt x="6" y="96"/>
                  </a:cubicBezTo>
                  <a:cubicBezTo>
                    <a:pt x="48" y="96"/>
                    <a:pt x="48" y="96"/>
                    <a:pt x="48" y="96"/>
                  </a:cubicBezTo>
                  <a:cubicBezTo>
                    <a:pt x="48" y="12"/>
                    <a:pt x="48" y="12"/>
                    <a:pt x="48" y="12"/>
                  </a:cubicBez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102"/>
                    <a:pt x="60" y="102"/>
                    <a:pt x="60" y="102"/>
                  </a:cubicBezTo>
                  <a:cubicBezTo>
                    <a:pt x="60" y="105"/>
                    <a:pt x="58" y="108"/>
                    <a:pt x="54"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23" name="Freeform 133">
              <a:extLst>
                <a:ext uri="{FF2B5EF4-FFF2-40B4-BE49-F238E27FC236}">
                  <a16:creationId xmlns:a16="http://schemas.microsoft.com/office/drawing/2014/main" id="{0CC58D11-04F4-2D12-ADD2-5445A5923A9B}"/>
                </a:ext>
              </a:extLst>
            </p:cNvPr>
            <p:cNvSpPr>
              <a:spLocks/>
            </p:cNvSpPr>
            <p:nvPr/>
          </p:nvSpPr>
          <p:spPr bwMode="auto">
            <a:xfrm>
              <a:off x="348" y="1932"/>
              <a:ext cx="89" cy="160"/>
            </a:xfrm>
            <a:custGeom>
              <a:avLst/>
              <a:gdLst>
                <a:gd name="T0" fmla="*/ 54 w 60"/>
                <a:gd name="T1" fmla="*/ 108 h 108"/>
                <a:gd name="T2" fmla="*/ 6 w 60"/>
                <a:gd name="T3" fmla="*/ 108 h 108"/>
                <a:gd name="T4" fmla="*/ 0 w 60"/>
                <a:gd name="T5" fmla="*/ 102 h 108"/>
                <a:gd name="T6" fmla="*/ 0 w 60"/>
                <a:gd name="T7" fmla="*/ 6 h 108"/>
                <a:gd name="T8" fmla="*/ 6 w 60"/>
                <a:gd name="T9" fmla="*/ 0 h 108"/>
                <a:gd name="T10" fmla="*/ 54 w 60"/>
                <a:gd name="T11" fmla="*/ 0 h 108"/>
                <a:gd name="T12" fmla="*/ 60 w 60"/>
                <a:gd name="T13" fmla="*/ 6 h 108"/>
                <a:gd name="T14" fmla="*/ 54 w 60"/>
                <a:gd name="T15" fmla="*/ 12 h 108"/>
                <a:gd name="T16" fmla="*/ 12 w 60"/>
                <a:gd name="T17" fmla="*/ 12 h 108"/>
                <a:gd name="T18" fmla="*/ 12 w 60"/>
                <a:gd name="T19" fmla="*/ 96 h 108"/>
                <a:gd name="T20" fmla="*/ 54 w 60"/>
                <a:gd name="T21" fmla="*/ 96 h 108"/>
                <a:gd name="T22" fmla="*/ 60 w 60"/>
                <a:gd name="T23" fmla="*/ 102 h 108"/>
                <a:gd name="T24" fmla="*/ 54 w 60"/>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108">
                  <a:moveTo>
                    <a:pt x="54" y="108"/>
                  </a:moveTo>
                  <a:cubicBezTo>
                    <a:pt x="6" y="108"/>
                    <a:pt x="6" y="108"/>
                    <a:pt x="6" y="108"/>
                  </a:cubicBezTo>
                  <a:cubicBezTo>
                    <a:pt x="3" y="108"/>
                    <a:pt x="0" y="105"/>
                    <a:pt x="0" y="102"/>
                  </a:cubicBezTo>
                  <a:cubicBezTo>
                    <a:pt x="0" y="6"/>
                    <a:pt x="0" y="6"/>
                    <a:pt x="0" y="6"/>
                  </a:cubicBezTo>
                  <a:cubicBezTo>
                    <a:pt x="0" y="2"/>
                    <a:pt x="3" y="0"/>
                    <a:pt x="6" y="0"/>
                  </a:cubicBezTo>
                  <a:cubicBezTo>
                    <a:pt x="54" y="0"/>
                    <a:pt x="54" y="0"/>
                    <a:pt x="54" y="0"/>
                  </a:cubicBezTo>
                  <a:cubicBezTo>
                    <a:pt x="58" y="0"/>
                    <a:pt x="60" y="2"/>
                    <a:pt x="60" y="6"/>
                  </a:cubicBezTo>
                  <a:cubicBezTo>
                    <a:pt x="60" y="9"/>
                    <a:pt x="58" y="12"/>
                    <a:pt x="54" y="12"/>
                  </a:cubicBezTo>
                  <a:cubicBezTo>
                    <a:pt x="12" y="12"/>
                    <a:pt x="12" y="12"/>
                    <a:pt x="12" y="12"/>
                  </a:cubicBezTo>
                  <a:cubicBezTo>
                    <a:pt x="12" y="96"/>
                    <a:pt x="12" y="96"/>
                    <a:pt x="12" y="96"/>
                  </a:cubicBezTo>
                  <a:cubicBezTo>
                    <a:pt x="54" y="96"/>
                    <a:pt x="54" y="96"/>
                    <a:pt x="54" y="96"/>
                  </a:cubicBezTo>
                  <a:cubicBezTo>
                    <a:pt x="58" y="96"/>
                    <a:pt x="60" y="98"/>
                    <a:pt x="60" y="102"/>
                  </a:cubicBezTo>
                  <a:cubicBezTo>
                    <a:pt x="60" y="105"/>
                    <a:pt x="58" y="108"/>
                    <a:pt x="54"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24" name="Freeform 134">
              <a:extLst>
                <a:ext uri="{FF2B5EF4-FFF2-40B4-BE49-F238E27FC236}">
                  <a16:creationId xmlns:a16="http://schemas.microsoft.com/office/drawing/2014/main" id="{85902475-ADDB-3A7C-86F2-793D7FC68951}"/>
                </a:ext>
              </a:extLst>
            </p:cNvPr>
            <p:cNvSpPr>
              <a:spLocks noEditPoints="1"/>
            </p:cNvSpPr>
            <p:nvPr/>
          </p:nvSpPr>
          <p:spPr bwMode="auto">
            <a:xfrm>
              <a:off x="419" y="1877"/>
              <a:ext cx="284" cy="268"/>
            </a:xfrm>
            <a:custGeom>
              <a:avLst/>
              <a:gdLst>
                <a:gd name="T0" fmla="*/ 186 w 192"/>
                <a:gd name="T1" fmla="*/ 181 h 181"/>
                <a:gd name="T2" fmla="*/ 6 w 192"/>
                <a:gd name="T3" fmla="*/ 181 h 181"/>
                <a:gd name="T4" fmla="*/ 0 w 192"/>
                <a:gd name="T5" fmla="*/ 175 h 181"/>
                <a:gd name="T6" fmla="*/ 0 w 192"/>
                <a:gd name="T7" fmla="*/ 43 h 181"/>
                <a:gd name="T8" fmla="*/ 4 w 192"/>
                <a:gd name="T9" fmla="*/ 37 h 181"/>
                <a:gd name="T10" fmla="*/ 94 w 192"/>
                <a:gd name="T11" fmla="*/ 1 h 181"/>
                <a:gd name="T12" fmla="*/ 98 w 192"/>
                <a:gd name="T13" fmla="*/ 1 h 181"/>
                <a:gd name="T14" fmla="*/ 188 w 192"/>
                <a:gd name="T15" fmla="*/ 37 h 181"/>
                <a:gd name="T16" fmla="*/ 192 w 192"/>
                <a:gd name="T17" fmla="*/ 43 h 181"/>
                <a:gd name="T18" fmla="*/ 192 w 192"/>
                <a:gd name="T19" fmla="*/ 175 h 181"/>
                <a:gd name="T20" fmla="*/ 186 w 192"/>
                <a:gd name="T21" fmla="*/ 181 h 181"/>
                <a:gd name="T22" fmla="*/ 12 w 192"/>
                <a:gd name="T23" fmla="*/ 169 h 181"/>
                <a:gd name="T24" fmla="*/ 180 w 192"/>
                <a:gd name="T25" fmla="*/ 169 h 181"/>
                <a:gd name="T26" fmla="*/ 180 w 192"/>
                <a:gd name="T27" fmla="*/ 47 h 181"/>
                <a:gd name="T28" fmla="*/ 96 w 192"/>
                <a:gd name="T29" fmla="*/ 13 h 181"/>
                <a:gd name="T30" fmla="*/ 12 w 192"/>
                <a:gd name="T31" fmla="*/ 47 h 181"/>
                <a:gd name="T32" fmla="*/ 12 w 192"/>
                <a:gd name="T33" fmla="*/ 16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181">
                  <a:moveTo>
                    <a:pt x="186" y="181"/>
                  </a:moveTo>
                  <a:cubicBezTo>
                    <a:pt x="6" y="181"/>
                    <a:pt x="6" y="181"/>
                    <a:pt x="6" y="181"/>
                  </a:cubicBezTo>
                  <a:cubicBezTo>
                    <a:pt x="3" y="181"/>
                    <a:pt x="0" y="178"/>
                    <a:pt x="0" y="175"/>
                  </a:cubicBezTo>
                  <a:cubicBezTo>
                    <a:pt x="0" y="43"/>
                    <a:pt x="0" y="43"/>
                    <a:pt x="0" y="43"/>
                  </a:cubicBezTo>
                  <a:cubicBezTo>
                    <a:pt x="0" y="40"/>
                    <a:pt x="2" y="38"/>
                    <a:pt x="4" y="37"/>
                  </a:cubicBezTo>
                  <a:cubicBezTo>
                    <a:pt x="94" y="1"/>
                    <a:pt x="94" y="1"/>
                    <a:pt x="94" y="1"/>
                  </a:cubicBezTo>
                  <a:cubicBezTo>
                    <a:pt x="95" y="0"/>
                    <a:pt x="97" y="0"/>
                    <a:pt x="98" y="1"/>
                  </a:cubicBezTo>
                  <a:cubicBezTo>
                    <a:pt x="188" y="37"/>
                    <a:pt x="188" y="37"/>
                    <a:pt x="188" y="37"/>
                  </a:cubicBezTo>
                  <a:cubicBezTo>
                    <a:pt x="191" y="38"/>
                    <a:pt x="192" y="40"/>
                    <a:pt x="192" y="43"/>
                  </a:cubicBezTo>
                  <a:cubicBezTo>
                    <a:pt x="192" y="175"/>
                    <a:pt x="192" y="175"/>
                    <a:pt x="192" y="175"/>
                  </a:cubicBezTo>
                  <a:cubicBezTo>
                    <a:pt x="192" y="178"/>
                    <a:pt x="190" y="181"/>
                    <a:pt x="186" y="181"/>
                  </a:cubicBezTo>
                  <a:close/>
                  <a:moveTo>
                    <a:pt x="12" y="169"/>
                  </a:moveTo>
                  <a:cubicBezTo>
                    <a:pt x="180" y="169"/>
                    <a:pt x="180" y="169"/>
                    <a:pt x="180" y="169"/>
                  </a:cubicBezTo>
                  <a:cubicBezTo>
                    <a:pt x="180" y="47"/>
                    <a:pt x="180" y="47"/>
                    <a:pt x="180" y="47"/>
                  </a:cubicBezTo>
                  <a:cubicBezTo>
                    <a:pt x="96" y="13"/>
                    <a:pt x="96" y="13"/>
                    <a:pt x="96" y="13"/>
                  </a:cubicBezTo>
                  <a:cubicBezTo>
                    <a:pt x="12" y="47"/>
                    <a:pt x="12" y="47"/>
                    <a:pt x="12" y="47"/>
                  </a:cubicBezTo>
                  <a:lnTo>
                    <a:pt x="12" y="1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25" name="Freeform 135">
              <a:extLst>
                <a:ext uri="{FF2B5EF4-FFF2-40B4-BE49-F238E27FC236}">
                  <a16:creationId xmlns:a16="http://schemas.microsoft.com/office/drawing/2014/main" id="{3CE7BE75-55FB-3486-7358-583FBF83E7BB}"/>
                </a:ext>
              </a:extLst>
            </p:cNvPr>
            <p:cNvSpPr>
              <a:spLocks/>
            </p:cNvSpPr>
            <p:nvPr/>
          </p:nvSpPr>
          <p:spPr bwMode="auto">
            <a:xfrm>
              <a:off x="437" y="1861"/>
              <a:ext cx="248" cy="80"/>
            </a:xfrm>
            <a:custGeom>
              <a:avLst/>
              <a:gdLst>
                <a:gd name="T0" fmla="*/ 162 w 168"/>
                <a:gd name="T1" fmla="*/ 54 h 54"/>
                <a:gd name="T2" fmla="*/ 156 w 168"/>
                <a:gd name="T3" fmla="*/ 48 h 54"/>
                <a:gd name="T4" fmla="*/ 156 w 168"/>
                <a:gd name="T5" fmla="*/ 12 h 54"/>
                <a:gd name="T6" fmla="*/ 12 w 168"/>
                <a:gd name="T7" fmla="*/ 12 h 54"/>
                <a:gd name="T8" fmla="*/ 12 w 168"/>
                <a:gd name="T9" fmla="*/ 48 h 54"/>
                <a:gd name="T10" fmla="*/ 6 w 168"/>
                <a:gd name="T11" fmla="*/ 54 h 54"/>
                <a:gd name="T12" fmla="*/ 0 w 168"/>
                <a:gd name="T13" fmla="*/ 48 h 54"/>
                <a:gd name="T14" fmla="*/ 0 w 168"/>
                <a:gd name="T15" fmla="*/ 6 h 54"/>
                <a:gd name="T16" fmla="*/ 6 w 168"/>
                <a:gd name="T17" fmla="*/ 0 h 54"/>
                <a:gd name="T18" fmla="*/ 162 w 168"/>
                <a:gd name="T19" fmla="*/ 0 h 54"/>
                <a:gd name="T20" fmla="*/ 168 w 168"/>
                <a:gd name="T21" fmla="*/ 6 h 54"/>
                <a:gd name="T22" fmla="*/ 168 w 168"/>
                <a:gd name="T23" fmla="*/ 48 h 54"/>
                <a:gd name="T24" fmla="*/ 162 w 168"/>
                <a:gd name="T2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 h="54">
                  <a:moveTo>
                    <a:pt x="162" y="54"/>
                  </a:moveTo>
                  <a:cubicBezTo>
                    <a:pt x="159" y="54"/>
                    <a:pt x="156" y="51"/>
                    <a:pt x="156" y="48"/>
                  </a:cubicBezTo>
                  <a:cubicBezTo>
                    <a:pt x="156" y="12"/>
                    <a:pt x="156" y="12"/>
                    <a:pt x="156" y="12"/>
                  </a:cubicBezTo>
                  <a:cubicBezTo>
                    <a:pt x="12" y="12"/>
                    <a:pt x="12" y="12"/>
                    <a:pt x="12" y="12"/>
                  </a:cubicBezTo>
                  <a:cubicBezTo>
                    <a:pt x="12" y="48"/>
                    <a:pt x="12" y="48"/>
                    <a:pt x="12" y="48"/>
                  </a:cubicBezTo>
                  <a:cubicBezTo>
                    <a:pt x="12" y="51"/>
                    <a:pt x="10" y="54"/>
                    <a:pt x="6" y="54"/>
                  </a:cubicBezTo>
                  <a:cubicBezTo>
                    <a:pt x="3" y="54"/>
                    <a:pt x="0" y="51"/>
                    <a:pt x="0" y="48"/>
                  </a:cubicBezTo>
                  <a:cubicBezTo>
                    <a:pt x="0" y="6"/>
                    <a:pt x="0" y="6"/>
                    <a:pt x="0" y="6"/>
                  </a:cubicBezTo>
                  <a:cubicBezTo>
                    <a:pt x="0" y="2"/>
                    <a:pt x="3" y="0"/>
                    <a:pt x="6" y="0"/>
                  </a:cubicBezTo>
                  <a:cubicBezTo>
                    <a:pt x="162" y="0"/>
                    <a:pt x="162" y="0"/>
                    <a:pt x="162" y="0"/>
                  </a:cubicBezTo>
                  <a:cubicBezTo>
                    <a:pt x="166" y="0"/>
                    <a:pt x="168" y="2"/>
                    <a:pt x="168" y="6"/>
                  </a:cubicBezTo>
                  <a:cubicBezTo>
                    <a:pt x="168" y="48"/>
                    <a:pt x="168" y="48"/>
                    <a:pt x="168" y="48"/>
                  </a:cubicBezTo>
                  <a:cubicBezTo>
                    <a:pt x="168" y="51"/>
                    <a:pt x="166" y="54"/>
                    <a:pt x="162"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26" name="Freeform 136">
              <a:extLst>
                <a:ext uri="{FF2B5EF4-FFF2-40B4-BE49-F238E27FC236}">
                  <a16:creationId xmlns:a16="http://schemas.microsoft.com/office/drawing/2014/main" id="{ED5E60B4-C2FE-24D5-9D7C-1B6C469CC489}"/>
                </a:ext>
              </a:extLst>
            </p:cNvPr>
            <p:cNvSpPr>
              <a:spLocks/>
            </p:cNvSpPr>
            <p:nvPr/>
          </p:nvSpPr>
          <p:spPr bwMode="auto">
            <a:xfrm>
              <a:off x="437" y="1746"/>
              <a:ext cx="248" cy="133"/>
            </a:xfrm>
            <a:custGeom>
              <a:avLst/>
              <a:gdLst>
                <a:gd name="T0" fmla="*/ 162 w 168"/>
                <a:gd name="T1" fmla="*/ 90 h 90"/>
                <a:gd name="T2" fmla="*/ 156 w 168"/>
                <a:gd name="T3" fmla="*/ 84 h 90"/>
                <a:gd name="T4" fmla="*/ 84 w 168"/>
                <a:gd name="T5" fmla="*/ 12 h 90"/>
                <a:gd name="T6" fmla="*/ 12 w 168"/>
                <a:gd name="T7" fmla="*/ 84 h 90"/>
                <a:gd name="T8" fmla="*/ 6 w 168"/>
                <a:gd name="T9" fmla="*/ 90 h 90"/>
                <a:gd name="T10" fmla="*/ 0 w 168"/>
                <a:gd name="T11" fmla="*/ 84 h 90"/>
                <a:gd name="T12" fmla="*/ 84 w 168"/>
                <a:gd name="T13" fmla="*/ 0 h 90"/>
                <a:gd name="T14" fmla="*/ 168 w 168"/>
                <a:gd name="T15" fmla="*/ 84 h 90"/>
                <a:gd name="T16" fmla="*/ 162 w 168"/>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90">
                  <a:moveTo>
                    <a:pt x="162" y="90"/>
                  </a:moveTo>
                  <a:cubicBezTo>
                    <a:pt x="159" y="90"/>
                    <a:pt x="156" y="87"/>
                    <a:pt x="156" y="84"/>
                  </a:cubicBezTo>
                  <a:cubicBezTo>
                    <a:pt x="156" y="44"/>
                    <a:pt x="124" y="12"/>
                    <a:pt x="84" y="12"/>
                  </a:cubicBezTo>
                  <a:cubicBezTo>
                    <a:pt x="45" y="12"/>
                    <a:pt x="12" y="44"/>
                    <a:pt x="12" y="84"/>
                  </a:cubicBezTo>
                  <a:cubicBezTo>
                    <a:pt x="12" y="87"/>
                    <a:pt x="10" y="90"/>
                    <a:pt x="6" y="90"/>
                  </a:cubicBezTo>
                  <a:cubicBezTo>
                    <a:pt x="3" y="90"/>
                    <a:pt x="0" y="87"/>
                    <a:pt x="0" y="84"/>
                  </a:cubicBezTo>
                  <a:cubicBezTo>
                    <a:pt x="0" y="37"/>
                    <a:pt x="38" y="0"/>
                    <a:pt x="84" y="0"/>
                  </a:cubicBezTo>
                  <a:cubicBezTo>
                    <a:pt x="131" y="0"/>
                    <a:pt x="168" y="37"/>
                    <a:pt x="168" y="84"/>
                  </a:cubicBezTo>
                  <a:cubicBezTo>
                    <a:pt x="168" y="87"/>
                    <a:pt x="166" y="90"/>
                    <a:pt x="162"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27" name="Freeform 137">
              <a:extLst>
                <a:ext uri="{FF2B5EF4-FFF2-40B4-BE49-F238E27FC236}">
                  <a16:creationId xmlns:a16="http://schemas.microsoft.com/office/drawing/2014/main" id="{0EA11248-0D03-C533-9714-C8E3C6CC6C60}"/>
                </a:ext>
              </a:extLst>
            </p:cNvPr>
            <p:cNvSpPr>
              <a:spLocks/>
            </p:cNvSpPr>
            <p:nvPr/>
          </p:nvSpPr>
          <p:spPr bwMode="auto">
            <a:xfrm>
              <a:off x="552" y="1719"/>
              <a:ext cx="18" cy="44"/>
            </a:xfrm>
            <a:custGeom>
              <a:avLst/>
              <a:gdLst>
                <a:gd name="T0" fmla="*/ 6 w 12"/>
                <a:gd name="T1" fmla="*/ 30 h 30"/>
                <a:gd name="T2" fmla="*/ 0 w 12"/>
                <a:gd name="T3" fmla="*/ 24 h 30"/>
                <a:gd name="T4" fmla="*/ 0 w 12"/>
                <a:gd name="T5" fmla="*/ 6 h 30"/>
                <a:gd name="T6" fmla="*/ 6 w 12"/>
                <a:gd name="T7" fmla="*/ 0 h 30"/>
                <a:gd name="T8" fmla="*/ 12 w 12"/>
                <a:gd name="T9" fmla="*/ 6 h 30"/>
                <a:gd name="T10" fmla="*/ 12 w 12"/>
                <a:gd name="T11" fmla="*/ 24 h 30"/>
                <a:gd name="T12" fmla="*/ 6 w 12"/>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2" h="30">
                  <a:moveTo>
                    <a:pt x="6" y="30"/>
                  </a:moveTo>
                  <a:cubicBezTo>
                    <a:pt x="3" y="30"/>
                    <a:pt x="0" y="27"/>
                    <a:pt x="0" y="24"/>
                  </a:cubicBezTo>
                  <a:cubicBezTo>
                    <a:pt x="0" y="6"/>
                    <a:pt x="0" y="6"/>
                    <a:pt x="0" y="6"/>
                  </a:cubicBezTo>
                  <a:cubicBezTo>
                    <a:pt x="0" y="2"/>
                    <a:pt x="3" y="0"/>
                    <a:pt x="6" y="0"/>
                  </a:cubicBezTo>
                  <a:cubicBezTo>
                    <a:pt x="10" y="0"/>
                    <a:pt x="12" y="2"/>
                    <a:pt x="12" y="6"/>
                  </a:cubicBezTo>
                  <a:cubicBezTo>
                    <a:pt x="12" y="24"/>
                    <a:pt x="12" y="24"/>
                    <a:pt x="12" y="24"/>
                  </a:cubicBezTo>
                  <a:cubicBezTo>
                    <a:pt x="12" y="27"/>
                    <a:pt x="10"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29" name="Freeform 138">
              <a:extLst>
                <a:ext uri="{FF2B5EF4-FFF2-40B4-BE49-F238E27FC236}">
                  <a16:creationId xmlns:a16="http://schemas.microsoft.com/office/drawing/2014/main" id="{90E98F9A-085A-2236-9DDE-96502C581585}"/>
                </a:ext>
              </a:extLst>
            </p:cNvPr>
            <p:cNvSpPr>
              <a:spLocks/>
            </p:cNvSpPr>
            <p:nvPr/>
          </p:nvSpPr>
          <p:spPr bwMode="auto">
            <a:xfrm>
              <a:off x="472"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30" name="Freeform 139">
              <a:extLst>
                <a:ext uri="{FF2B5EF4-FFF2-40B4-BE49-F238E27FC236}">
                  <a16:creationId xmlns:a16="http://schemas.microsoft.com/office/drawing/2014/main" id="{B7152D08-C28E-E7A1-6A8F-FD23C3AE7AE6}"/>
                </a:ext>
              </a:extLst>
            </p:cNvPr>
            <p:cNvSpPr>
              <a:spLocks/>
            </p:cNvSpPr>
            <p:nvPr/>
          </p:nvSpPr>
          <p:spPr bwMode="auto">
            <a:xfrm>
              <a:off x="525"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31" name="Freeform 140">
              <a:extLst>
                <a:ext uri="{FF2B5EF4-FFF2-40B4-BE49-F238E27FC236}">
                  <a16:creationId xmlns:a16="http://schemas.microsoft.com/office/drawing/2014/main" id="{ED41480C-08B4-EDBE-E283-A3FE05638DFA}"/>
                </a:ext>
              </a:extLst>
            </p:cNvPr>
            <p:cNvSpPr>
              <a:spLocks/>
            </p:cNvSpPr>
            <p:nvPr/>
          </p:nvSpPr>
          <p:spPr bwMode="auto">
            <a:xfrm>
              <a:off x="579"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32" name="Freeform 141">
              <a:extLst>
                <a:ext uri="{FF2B5EF4-FFF2-40B4-BE49-F238E27FC236}">
                  <a16:creationId xmlns:a16="http://schemas.microsoft.com/office/drawing/2014/main" id="{6FB0FF97-4DD7-8643-9999-69552DB61E6C}"/>
                </a:ext>
              </a:extLst>
            </p:cNvPr>
            <p:cNvSpPr>
              <a:spLocks/>
            </p:cNvSpPr>
            <p:nvPr/>
          </p:nvSpPr>
          <p:spPr bwMode="auto">
            <a:xfrm>
              <a:off x="632"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33" name="Freeform 142">
              <a:extLst>
                <a:ext uri="{FF2B5EF4-FFF2-40B4-BE49-F238E27FC236}">
                  <a16:creationId xmlns:a16="http://schemas.microsoft.com/office/drawing/2014/main" id="{30D7238D-EA2A-C3A4-6368-68EEC5A32BFF}"/>
                </a:ext>
              </a:extLst>
            </p:cNvPr>
            <p:cNvSpPr>
              <a:spLocks/>
            </p:cNvSpPr>
            <p:nvPr/>
          </p:nvSpPr>
          <p:spPr bwMode="auto">
            <a:xfrm>
              <a:off x="419" y="1968"/>
              <a:ext cx="284" cy="17"/>
            </a:xfrm>
            <a:custGeom>
              <a:avLst/>
              <a:gdLst>
                <a:gd name="T0" fmla="*/ 186 w 192"/>
                <a:gd name="T1" fmla="*/ 12 h 12"/>
                <a:gd name="T2" fmla="*/ 6 w 192"/>
                <a:gd name="T3" fmla="*/ 12 h 12"/>
                <a:gd name="T4" fmla="*/ 0 w 192"/>
                <a:gd name="T5" fmla="*/ 6 h 12"/>
                <a:gd name="T6" fmla="*/ 6 w 192"/>
                <a:gd name="T7" fmla="*/ 0 h 12"/>
                <a:gd name="T8" fmla="*/ 186 w 192"/>
                <a:gd name="T9" fmla="*/ 0 h 12"/>
                <a:gd name="T10" fmla="*/ 192 w 192"/>
                <a:gd name="T11" fmla="*/ 6 h 12"/>
                <a:gd name="T12" fmla="*/ 186 w 19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92" h="12">
                  <a:moveTo>
                    <a:pt x="186" y="12"/>
                  </a:moveTo>
                  <a:cubicBezTo>
                    <a:pt x="6" y="12"/>
                    <a:pt x="6" y="12"/>
                    <a:pt x="6" y="12"/>
                  </a:cubicBezTo>
                  <a:cubicBezTo>
                    <a:pt x="3" y="12"/>
                    <a:pt x="0" y="9"/>
                    <a:pt x="0" y="6"/>
                  </a:cubicBezTo>
                  <a:cubicBezTo>
                    <a:pt x="0" y="2"/>
                    <a:pt x="3" y="0"/>
                    <a:pt x="6" y="0"/>
                  </a:cubicBezTo>
                  <a:cubicBezTo>
                    <a:pt x="186" y="0"/>
                    <a:pt x="186" y="0"/>
                    <a:pt x="186" y="0"/>
                  </a:cubicBezTo>
                  <a:cubicBezTo>
                    <a:pt x="190" y="0"/>
                    <a:pt x="192" y="2"/>
                    <a:pt x="192" y="6"/>
                  </a:cubicBezTo>
                  <a:cubicBezTo>
                    <a:pt x="192" y="9"/>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334" name="Freeform 143">
              <a:extLst>
                <a:ext uri="{FF2B5EF4-FFF2-40B4-BE49-F238E27FC236}">
                  <a16:creationId xmlns:a16="http://schemas.microsoft.com/office/drawing/2014/main" id="{06F70A08-31D8-84EA-D715-81C2E0370874}"/>
                </a:ext>
              </a:extLst>
            </p:cNvPr>
            <p:cNvSpPr>
              <a:spLocks/>
            </p:cNvSpPr>
            <p:nvPr/>
          </p:nvSpPr>
          <p:spPr bwMode="auto">
            <a:xfrm>
              <a:off x="419" y="2092"/>
              <a:ext cx="284" cy="18"/>
            </a:xfrm>
            <a:custGeom>
              <a:avLst/>
              <a:gdLst>
                <a:gd name="T0" fmla="*/ 186 w 192"/>
                <a:gd name="T1" fmla="*/ 12 h 12"/>
                <a:gd name="T2" fmla="*/ 6 w 192"/>
                <a:gd name="T3" fmla="*/ 12 h 12"/>
                <a:gd name="T4" fmla="*/ 0 w 192"/>
                <a:gd name="T5" fmla="*/ 6 h 12"/>
                <a:gd name="T6" fmla="*/ 6 w 192"/>
                <a:gd name="T7" fmla="*/ 0 h 12"/>
                <a:gd name="T8" fmla="*/ 186 w 192"/>
                <a:gd name="T9" fmla="*/ 0 h 12"/>
                <a:gd name="T10" fmla="*/ 192 w 192"/>
                <a:gd name="T11" fmla="*/ 6 h 12"/>
                <a:gd name="T12" fmla="*/ 186 w 19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92" h="12">
                  <a:moveTo>
                    <a:pt x="186" y="12"/>
                  </a:moveTo>
                  <a:cubicBezTo>
                    <a:pt x="6" y="12"/>
                    <a:pt x="6" y="12"/>
                    <a:pt x="6" y="12"/>
                  </a:cubicBezTo>
                  <a:cubicBezTo>
                    <a:pt x="3" y="12"/>
                    <a:pt x="0" y="9"/>
                    <a:pt x="0" y="6"/>
                  </a:cubicBezTo>
                  <a:cubicBezTo>
                    <a:pt x="0" y="2"/>
                    <a:pt x="3" y="0"/>
                    <a:pt x="6" y="0"/>
                  </a:cubicBezTo>
                  <a:cubicBezTo>
                    <a:pt x="186" y="0"/>
                    <a:pt x="186" y="0"/>
                    <a:pt x="186" y="0"/>
                  </a:cubicBezTo>
                  <a:cubicBezTo>
                    <a:pt x="190" y="0"/>
                    <a:pt x="192" y="2"/>
                    <a:pt x="192" y="6"/>
                  </a:cubicBezTo>
                  <a:cubicBezTo>
                    <a:pt x="192" y="9"/>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sp>
        <p:nvSpPr>
          <p:cNvPr id="340" name="Rectangle: Rounded Corners 339">
            <a:extLst>
              <a:ext uri="{FF2B5EF4-FFF2-40B4-BE49-F238E27FC236}">
                <a16:creationId xmlns:a16="http://schemas.microsoft.com/office/drawing/2014/main" id="{A8BD8BDE-6A44-496A-00E5-4FC12BCA00A9}"/>
              </a:ext>
            </a:extLst>
          </p:cNvPr>
          <p:cNvSpPr/>
          <p:nvPr/>
        </p:nvSpPr>
        <p:spPr>
          <a:xfrm>
            <a:off x="362016" y="3644978"/>
            <a:ext cx="4565850" cy="2781608"/>
          </a:xfrm>
          <a:prstGeom prst="roundRect">
            <a:avLst>
              <a:gd name="adj" fmla="val 1724"/>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ts val="1100"/>
              </a:lnSpc>
              <a:spcBef>
                <a:spcPts val="0"/>
              </a:spcBef>
              <a:spcAft>
                <a:spcPts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Graphik"/>
              <a:ea typeface="+mn-ea"/>
              <a:cs typeface="+mn-cs"/>
            </a:endParaRPr>
          </a:p>
        </p:txBody>
      </p:sp>
      <p:sp>
        <p:nvSpPr>
          <p:cNvPr id="341" name="TextBox 340">
            <a:extLst>
              <a:ext uri="{FF2B5EF4-FFF2-40B4-BE49-F238E27FC236}">
                <a16:creationId xmlns:a16="http://schemas.microsoft.com/office/drawing/2014/main" id="{D21C8377-FAC7-229F-DD4E-264D85953CAF}"/>
              </a:ext>
            </a:extLst>
          </p:cNvPr>
          <p:cNvSpPr txBox="1"/>
          <p:nvPr/>
        </p:nvSpPr>
        <p:spPr>
          <a:xfrm>
            <a:off x="362016" y="3644559"/>
            <a:ext cx="4565850" cy="244683"/>
          </a:xfrm>
          <a:prstGeom prst="round2SameRect">
            <a:avLst/>
          </a:prstGeom>
          <a:solidFill>
            <a:schemeClr val="accent1">
              <a:lumMod val="75000"/>
            </a:schemeClr>
          </a:solidFill>
        </p:spPr>
        <p:txBody>
          <a:bodyPr wrap="square" anchor="ctr">
            <a:spAutoFit/>
          </a:bodyPr>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Graphik"/>
                <a:ea typeface="+mn-ea"/>
                <a:cs typeface="+mn-cs"/>
              </a:rPr>
              <a:t>Technology and Data</a:t>
            </a:r>
          </a:p>
        </p:txBody>
      </p:sp>
      <p:grpSp>
        <p:nvGrpSpPr>
          <p:cNvPr id="342" name="Group 341">
            <a:extLst>
              <a:ext uri="{FF2B5EF4-FFF2-40B4-BE49-F238E27FC236}">
                <a16:creationId xmlns:a16="http://schemas.microsoft.com/office/drawing/2014/main" id="{77A19B5D-1876-1AC8-B9E1-56A2A025B2A0}"/>
              </a:ext>
            </a:extLst>
          </p:cNvPr>
          <p:cNvGrpSpPr>
            <a:grpSpLocks noChangeAspect="1"/>
          </p:cNvGrpSpPr>
          <p:nvPr/>
        </p:nvGrpSpPr>
        <p:grpSpPr>
          <a:xfrm>
            <a:off x="1544866" y="3660257"/>
            <a:ext cx="232491" cy="213286"/>
            <a:chOff x="4646574" y="683058"/>
            <a:chExt cx="527830" cy="484233"/>
          </a:xfrm>
          <a:solidFill>
            <a:schemeClr val="bg1"/>
          </a:solidFill>
        </p:grpSpPr>
        <p:sp>
          <p:nvSpPr>
            <p:cNvPr id="343" name="Freeform: Shape 342">
              <a:extLst>
                <a:ext uri="{FF2B5EF4-FFF2-40B4-BE49-F238E27FC236}">
                  <a16:creationId xmlns:a16="http://schemas.microsoft.com/office/drawing/2014/main" id="{0B9833CD-9668-C193-BEA8-E5852A7D981A}"/>
                </a:ext>
              </a:extLst>
            </p:cNvPr>
            <p:cNvSpPr/>
            <p:nvPr/>
          </p:nvSpPr>
          <p:spPr>
            <a:xfrm>
              <a:off x="4742323" y="857652"/>
              <a:ext cx="126196" cy="126196"/>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344" name="Freeform: Shape 343">
              <a:extLst>
                <a:ext uri="{FF2B5EF4-FFF2-40B4-BE49-F238E27FC236}">
                  <a16:creationId xmlns:a16="http://schemas.microsoft.com/office/drawing/2014/main" id="{7A3642F8-787F-CE87-0FE4-95D9156B6F11}"/>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345" name="Freeform: Shape 344">
              <a:extLst>
                <a:ext uri="{FF2B5EF4-FFF2-40B4-BE49-F238E27FC236}">
                  <a16:creationId xmlns:a16="http://schemas.microsoft.com/office/drawing/2014/main" id="{BD8CC92F-95F6-FA3E-B86B-607EB2F31DFE}"/>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grpSp>
      <p:sp>
        <p:nvSpPr>
          <p:cNvPr id="346" name="Rectangle: Rounded Corners 345">
            <a:extLst>
              <a:ext uri="{FF2B5EF4-FFF2-40B4-BE49-F238E27FC236}">
                <a16:creationId xmlns:a16="http://schemas.microsoft.com/office/drawing/2014/main" id="{B4ECB320-E657-662B-A609-03F9428F1203}"/>
              </a:ext>
            </a:extLst>
          </p:cNvPr>
          <p:cNvSpPr/>
          <p:nvPr/>
        </p:nvSpPr>
        <p:spPr>
          <a:xfrm>
            <a:off x="5482687" y="3129056"/>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347" name="Rectangle: Rounded Corners 346">
            <a:extLst>
              <a:ext uri="{FF2B5EF4-FFF2-40B4-BE49-F238E27FC236}">
                <a16:creationId xmlns:a16="http://schemas.microsoft.com/office/drawing/2014/main" id="{DF6A5EA7-5C4F-F5C3-BAC3-39DB6E7E62A2}"/>
              </a:ext>
            </a:extLst>
          </p:cNvPr>
          <p:cNvSpPr/>
          <p:nvPr/>
        </p:nvSpPr>
        <p:spPr>
          <a:xfrm>
            <a:off x="9494535" y="2778764"/>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348" name="Rectangle: Rounded Corners 347">
            <a:extLst>
              <a:ext uri="{FF2B5EF4-FFF2-40B4-BE49-F238E27FC236}">
                <a16:creationId xmlns:a16="http://schemas.microsoft.com/office/drawing/2014/main" id="{119A2439-DC7E-7117-B4D3-96EA5D90CE71}"/>
              </a:ext>
            </a:extLst>
          </p:cNvPr>
          <p:cNvSpPr/>
          <p:nvPr/>
        </p:nvSpPr>
        <p:spPr>
          <a:xfrm>
            <a:off x="10725057" y="3123608"/>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349" name="TextBox 348">
            <a:extLst>
              <a:ext uri="{FF2B5EF4-FFF2-40B4-BE49-F238E27FC236}">
                <a16:creationId xmlns:a16="http://schemas.microsoft.com/office/drawing/2014/main" id="{BEC55F6C-6B03-5F59-0987-05498C724BE8}"/>
              </a:ext>
            </a:extLst>
          </p:cNvPr>
          <p:cNvSpPr txBox="1"/>
          <p:nvPr/>
        </p:nvSpPr>
        <p:spPr>
          <a:xfrm>
            <a:off x="8454471" y="2844956"/>
            <a:ext cx="433692" cy="123111"/>
          </a:xfrm>
          <a:prstGeom prst="rect">
            <a:avLst/>
          </a:prstGeom>
          <a:solidFill>
            <a:srgbClr val="C1E4F5"/>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guides</a:t>
            </a:r>
          </a:p>
        </p:txBody>
      </p:sp>
      <p:sp>
        <p:nvSpPr>
          <p:cNvPr id="350" name="Rectangle: Rounded Corners 349">
            <a:extLst>
              <a:ext uri="{FF2B5EF4-FFF2-40B4-BE49-F238E27FC236}">
                <a16:creationId xmlns:a16="http://schemas.microsoft.com/office/drawing/2014/main" id="{08E364D6-6447-4490-FC70-11839D973AD0}"/>
              </a:ext>
            </a:extLst>
          </p:cNvPr>
          <p:cNvSpPr/>
          <p:nvPr/>
        </p:nvSpPr>
        <p:spPr>
          <a:xfrm>
            <a:off x="5872921" y="2056896"/>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351" name="Rectangle: Rounded Corners 350">
            <a:extLst>
              <a:ext uri="{FF2B5EF4-FFF2-40B4-BE49-F238E27FC236}">
                <a16:creationId xmlns:a16="http://schemas.microsoft.com/office/drawing/2014/main" id="{814036B4-8E01-E1E6-3EC1-D5BB1D5CD483}"/>
              </a:ext>
            </a:extLst>
          </p:cNvPr>
          <p:cNvSpPr/>
          <p:nvPr/>
        </p:nvSpPr>
        <p:spPr>
          <a:xfrm>
            <a:off x="7245851" y="2060469"/>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352" name="Rectangle: Rounded Corners 351">
            <a:extLst>
              <a:ext uri="{FF2B5EF4-FFF2-40B4-BE49-F238E27FC236}">
                <a16:creationId xmlns:a16="http://schemas.microsoft.com/office/drawing/2014/main" id="{A6DF629D-B6F7-89F8-1B88-65FE2631EE07}"/>
              </a:ext>
            </a:extLst>
          </p:cNvPr>
          <p:cNvSpPr/>
          <p:nvPr/>
        </p:nvSpPr>
        <p:spPr>
          <a:xfrm>
            <a:off x="5087043" y="2056896"/>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353" name="Rectangle: Rounded Corners 352">
            <a:extLst>
              <a:ext uri="{FF2B5EF4-FFF2-40B4-BE49-F238E27FC236}">
                <a16:creationId xmlns:a16="http://schemas.microsoft.com/office/drawing/2014/main" id="{C1C7A75B-F40C-FF53-F011-52EC0EB3BDF0}"/>
              </a:ext>
            </a:extLst>
          </p:cNvPr>
          <p:cNvSpPr/>
          <p:nvPr/>
        </p:nvSpPr>
        <p:spPr>
          <a:xfrm>
            <a:off x="9380412" y="4096875"/>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354" name="Rectangle: Rounded Corners 353">
            <a:extLst>
              <a:ext uri="{FF2B5EF4-FFF2-40B4-BE49-F238E27FC236}">
                <a16:creationId xmlns:a16="http://schemas.microsoft.com/office/drawing/2014/main" id="{BAFC6D02-4DAF-F730-1E65-331C736A5DD4}"/>
              </a:ext>
            </a:extLst>
          </p:cNvPr>
          <p:cNvSpPr/>
          <p:nvPr/>
        </p:nvSpPr>
        <p:spPr>
          <a:xfrm>
            <a:off x="9877690" y="4055306"/>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355" name="Rectangle: Rounded Corners 354">
            <a:extLst>
              <a:ext uri="{FF2B5EF4-FFF2-40B4-BE49-F238E27FC236}">
                <a16:creationId xmlns:a16="http://schemas.microsoft.com/office/drawing/2014/main" id="{2C7C4CD0-9970-038C-C2A1-8EB8BF9041B4}"/>
              </a:ext>
            </a:extLst>
          </p:cNvPr>
          <p:cNvSpPr/>
          <p:nvPr/>
        </p:nvSpPr>
        <p:spPr>
          <a:xfrm>
            <a:off x="4330910" y="1837632"/>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356" name="Rectangle: Rounded Corners 355">
            <a:extLst>
              <a:ext uri="{FF2B5EF4-FFF2-40B4-BE49-F238E27FC236}">
                <a16:creationId xmlns:a16="http://schemas.microsoft.com/office/drawing/2014/main" id="{44087D9E-2A25-1E55-26DF-3B59165D4F6D}"/>
              </a:ext>
            </a:extLst>
          </p:cNvPr>
          <p:cNvSpPr/>
          <p:nvPr/>
        </p:nvSpPr>
        <p:spPr>
          <a:xfrm>
            <a:off x="6740876" y="3985979"/>
            <a:ext cx="1097280" cy="457200"/>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Use Cases</a:t>
            </a:r>
          </a:p>
        </p:txBody>
      </p:sp>
      <p:sp>
        <p:nvSpPr>
          <p:cNvPr id="357" name="Rectangle: Rounded Corners 356">
            <a:extLst>
              <a:ext uri="{FF2B5EF4-FFF2-40B4-BE49-F238E27FC236}">
                <a16:creationId xmlns:a16="http://schemas.microsoft.com/office/drawing/2014/main" id="{A9CCB61C-AB86-06C6-A74D-E7B71BDC1A5C}"/>
              </a:ext>
            </a:extLst>
          </p:cNvPr>
          <p:cNvSpPr/>
          <p:nvPr/>
        </p:nvSpPr>
        <p:spPr>
          <a:xfrm>
            <a:off x="5481451" y="5498627"/>
            <a:ext cx="1097280" cy="457200"/>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AI Cost Estimate</a:t>
            </a:r>
          </a:p>
        </p:txBody>
      </p:sp>
      <p:sp>
        <p:nvSpPr>
          <p:cNvPr id="358" name="Rectangle: Rounded Corners 357">
            <a:extLst>
              <a:ext uri="{FF2B5EF4-FFF2-40B4-BE49-F238E27FC236}">
                <a16:creationId xmlns:a16="http://schemas.microsoft.com/office/drawing/2014/main" id="{8D9A39C9-6B1D-1C9E-0A38-72FF69DD773C}"/>
              </a:ext>
            </a:extLst>
          </p:cNvPr>
          <p:cNvSpPr/>
          <p:nvPr/>
        </p:nvSpPr>
        <p:spPr>
          <a:xfrm>
            <a:off x="5373400" y="4374443"/>
            <a:ext cx="1097280" cy="457200"/>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KPIs</a:t>
            </a:r>
          </a:p>
        </p:txBody>
      </p:sp>
      <p:sp>
        <p:nvSpPr>
          <p:cNvPr id="359" name="Rectangle: Rounded Corners 358">
            <a:extLst>
              <a:ext uri="{FF2B5EF4-FFF2-40B4-BE49-F238E27FC236}">
                <a16:creationId xmlns:a16="http://schemas.microsoft.com/office/drawing/2014/main" id="{818AC86A-9A38-AC13-3FD0-22C962720900}"/>
              </a:ext>
            </a:extLst>
          </p:cNvPr>
          <p:cNvSpPr/>
          <p:nvPr/>
        </p:nvSpPr>
        <p:spPr>
          <a:xfrm>
            <a:off x="8569641" y="5498627"/>
            <a:ext cx="1097280" cy="457200"/>
          </a:xfrm>
          <a:prstGeom prst="roundRect">
            <a:avLst/>
          </a:prstGeom>
          <a:solidFill>
            <a:srgbClr val="E9713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Risks</a:t>
            </a:r>
          </a:p>
        </p:txBody>
      </p:sp>
      <p:sp>
        <p:nvSpPr>
          <p:cNvPr id="360" name="Rectangle: Rounded Corners 359">
            <a:extLst>
              <a:ext uri="{FF2B5EF4-FFF2-40B4-BE49-F238E27FC236}">
                <a16:creationId xmlns:a16="http://schemas.microsoft.com/office/drawing/2014/main" id="{FA8F9F43-76C8-D14E-909C-2D9EFEF25C35}"/>
              </a:ext>
            </a:extLst>
          </p:cNvPr>
          <p:cNvSpPr/>
          <p:nvPr/>
        </p:nvSpPr>
        <p:spPr>
          <a:xfrm>
            <a:off x="8569506" y="4704235"/>
            <a:ext cx="1097280" cy="457200"/>
          </a:xfrm>
          <a:prstGeom prst="roundRect">
            <a:avLst/>
          </a:prstGeom>
          <a:solidFill>
            <a:srgbClr val="E9713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Legal and Regulatory Requirements</a:t>
            </a:r>
          </a:p>
        </p:txBody>
      </p:sp>
      <p:sp>
        <p:nvSpPr>
          <p:cNvPr id="361" name="Rectangle: Rounded Corners 360">
            <a:extLst>
              <a:ext uri="{FF2B5EF4-FFF2-40B4-BE49-F238E27FC236}">
                <a16:creationId xmlns:a16="http://schemas.microsoft.com/office/drawing/2014/main" id="{37BF077F-E03E-6C05-3DBD-812D7400F0A1}"/>
              </a:ext>
            </a:extLst>
          </p:cNvPr>
          <p:cNvSpPr/>
          <p:nvPr/>
        </p:nvSpPr>
        <p:spPr>
          <a:xfrm>
            <a:off x="9380527" y="4049409"/>
            <a:ext cx="1097280" cy="457200"/>
          </a:xfrm>
          <a:prstGeom prst="roundRect">
            <a:avLst/>
          </a:prstGeom>
          <a:solidFill>
            <a:srgbClr val="E9713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End to End Observability</a:t>
            </a:r>
          </a:p>
        </p:txBody>
      </p:sp>
      <p:sp>
        <p:nvSpPr>
          <p:cNvPr id="362" name="Rectangle: Rounded Corners 361">
            <a:extLst>
              <a:ext uri="{FF2B5EF4-FFF2-40B4-BE49-F238E27FC236}">
                <a16:creationId xmlns:a16="http://schemas.microsoft.com/office/drawing/2014/main" id="{22685626-B835-D529-CAD5-6B8468BF0A21}"/>
              </a:ext>
            </a:extLst>
          </p:cNvPr>
          <p:cNvSpPr/>
          <p:nvPr/>
        </p:nvSpPr>
        <p:spPr>
          <a:xfrm>
            <a:off x="10573646" y="2766470"/>
            <a:ext cx="1097280" cy="457200"/>
          </a:xfrm>
          <a:prstGeom prst="roundRect">
            <a:avLst/>
          </a:prstGeom>
          <a:solidFill>
            <a:srgbClr val="48A426"/>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AI </a:t>
            </a:r>
            <a:r>
              <a:rPr kumimoji="0" lang="en-US" sz="800" b="1" i="0" u="none" strike="noStrike" kern="1200" cap="none" spc="0" normalizeH="0" baseline="0" noProof="0" err="1">
                <a:ln>
                  <a:noFill/>
                </a:ln>
                <a:solidFill>
                  <a:srgbClr val="FFFFFF"/>
                </a:solidFill>
                <a:effectLst/>
                <a:uLnTx/>
                <a:uFillTx/>
                <a:latin typeface="Graphik"/>
                <a:ea typeface="+mn-ea"/>
                <a:cs typeface="+mn-cs"/>
              </a:rPr>
              <a:t>CoE</a:t>
            </a: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363" name="Rectangle: Rounded Corners 362">
            <a:extLst>
              <a:ext uri="{FF2B5EF4-FFF2-40B4-BE49-F238E27FC236}">
                <a16:creationId xmlns:a16="http://schemas.microsoft.com/office/drawing/2014/main" id="{37CDA7C6-E8D8-6CC9-B142-5F6E5DBAA535}"/>
              </a:ext>
            </a:extLst>
          </p:cNvPr>
          <p:cNvSpPr/>
          <p:nvPr/>
        </p:nvSpPr>
        <p:spPr>
          <a:xfrm>
            <a:off x="6740876" y="4704235"/>
            <a:ext cx="1097280" cy="457200"/>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Business Case</a:t>
            </a:r>
          </a:p>
        </p:txBody>
      </p:sp>
      <p:grpSp>
        <p:nvGrpSpPr>
          <p:cNvPr id="364" name="Group 363">
            <a:extLst>
              <a:ext uri="{FF2B5EF4-FFF2-40B4-BE49-F238E27FC236}">
                <a16:creationId xmlns:a16="http://schemas.microsoft.com/office/drawing/2014/main" id="{F9BDBD7C-200C-9D54-9B0B-B364EF9BF33E}"/>
              </a:ext>
            </a:extLst>
          </p:cNvPr>
          <p:cNvGrpSpPr/>
          <p:nvPr/>
        </p:nvGrpSpPr>
        <p:grpSpPr>
          <a:xfrm>
            <a:off x="4323965" y="963306"/>
            <a:ext cx="4871720" cy="1191302"/>
            <a:chOff x="4224862" y="981003"/>
            <a:chExt cx="4871720" cy="1191302"/>
          </a:xfrm>
        </p:grpSpPr>
        <p:sp>
          <p:nvSpPr>
            <p:cNvPr id="365" name="Rectangle: Rounded Corners 364">
              <a:extLst>
                <a:ext uri="{FF2B5EF4-FFF2-40B4-BE49-F238E27FC236}">
                  <a16:creationId xmlns:a16="http://schemas.microsoft.com/office/drawing/2014/main" id="{4E378654-28E9-BF09-1532-EB96D9D83DE8}"/>
                </a:ext>
              </a:extLst>
            </p:cNvPr>
            <p:cNvSpPr/>
            <p:nvPr/>
          </p:nvSpPr>
          <p:spPr>
            <a:xfrm>
              <a:off x="4224862" y="981003"/>
              <a:ext cx="4871720" cy="1191302"/>
            </a:xfrm>
            <a:prstGeom prst="roundRect">
              <a:avLst>
                <a:gd name="adj" fmla="val 677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ts val="11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Graphik"/>
                  <a:ea typeface="+mn-ea"/>
                  <a:cs typeface="+mn-cs"/>
                </a:rPr>
                <a:t>Intelligent Agents and Workflows</a:t>
              </a:r>
            </a:p>
          </p:txBody>
        </p:sp>
        <p:pic>
          <p:nvPicPr>
            <p:cNvPr id="366" name="Picture 365" descr="A robot sitting at a desk reading a paper&#10;&#10;Description automatically generated">
              <a:extLst>
                <a:ext uri="{FF2B5EF4-FFF2-40B4-BE49-F238E27FC236}">
                  <a16:creationId xmlns:a16="http://schemas.microsoft.com/office/drawing/2014/main" id="{0C731C73-509D-A9B0-5159-59ADC38ED186}"/>
                </a:ext>
              </a:extLst>
            </p:cNvPr>
            <p:cNvPicPr>
              <a:picLocks noChangeAspect="1"/>
            </p:cNvPicPr>
            <p:nvPr/>
          </p:nvPicPr>
          <p:blipFill>
            <a:blip r:embed="rId3"/>
            <a:srcRect l="10354" t="7870" r="6324" b="1803"/>
            <a:stretch/>
          </p:blipFill>
          <p:spPr>
            <a:xfrm>
              <a:off x="5056758" y="1245131"/>
              <a:ext cx="508885" cy="551663"/>
            </a:xfrm>
            <a:prstGeom prst="roundRect">
              <a:avLst>
                <a:gd name="adj" fmla="val 2668"/>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367" name="Picture 366" descr="A robot sitting at a desk&#10;&#10;Description automatically generated">
              <a:extLst>
                <a:ext uri="{FF2B5EF4-FFF2-40B4-BE49-F238E27FC236}">
                  <a16:creationId xmlns:a16="http://schemas.microsoft.com/office/drawing/2014/main" id="{80A35BA0-BE3B-4098-DD4C-8EB06038F8C4}"/>
                </a:ext>
              </a:extLst>
            </p:cNvPr>
            <p:cNvPicPr>
              <a:picLocks noChangeAspect="1"/>
            </p:cNvPicPr>
            <p:nvPr/>
          </p:nvPicPr>
          <p:blipFill>
            <a:blip r:embed="rId4"/>
            <a:srcRect l="14090" t="1334" r="1491" b="11843"/>
            <a:stretch/>
          </p:blipFill>
          <p:spPr>
            <a:xfrm>
              <a:off x="6334621" y="1253585"/>
              <a:ext cx="536434" cy="551663"/>
            </a:xfrm>
            <a:prstGeom prst="roundRect">
              <a:avLst>
                <a:gd name="adj" fmla="val 396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368" name="Picture 367" descr="A robot sitting at a desk&#10;&#10;Description automatically generated">
              <a:extLst>
                <a:ext uri="{FF2B5EF4-FFF2-40B4-BE49-F238E27FC236}">
                  <a16:creationId xmlns:a16="http://schemas.microsoft.com/office/drawing/2014/main" id="{BDB5A35A-671C-6B01-244B-A44CE1147452}"/>
                </a:ext>
              </a:extLst>
            </p:cNvPr>
            <p:cNvPicPr>
              <a:picLocks noChangeAspect="1"/>
            </p:cNvPicPr>
            <p:nvPr/>
          </p:nvPicPr>
          <p:blipFill>
            <a:blip r:embed="rId5"/>
            <a:srcRect l="34205" t="6461" r="26037" b="53137"/>
            <a:stretch/>
          </p:blipFill>
          <p:spPr>
            <a:xfrm>
              <a:off x="8386752" y="1251127"/>
              <a:ext cx="542873" cy="551663"/>
            </a:xfrm>
            <a:prstGeom prst="roundRect">
              <a:avLst>
                <a:gd name="adj" fmla="val 859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369" name="Picture 368" descr="A robot sitting at a desk with a computer&#10;&#10;Description automatically generated">
              <a:extLst>
                <a:ext uri="{FF2B5EF4-FFF2-40B4-BE49-F238E27FC236}">
                  <a16:creationId xmlns:a16="http://schemas.microsoft.com/office/drawing/2014/main" id="{E9B915D8-C985-0993-FA08-92DEAC5590EE}"/>
                </a:ext>
              </a:extLst>
            </p:cNvPr>
            <p:cNvPicPr>
              <a:picLocks noChangeAspect="1"/>
            </p:cNvPicPr>
            <p:nvPr/>
          </p:nvPicPr>
          <p:blipFill>
            <a:blip r:embed="rId6"/>
            <a:srcRect l="20088" t="10994" r="6335" b="9530"/>
            <a:stretch/>
          </p:blipFill>
          <p:spPr>
            <a:xfrm>
              <a:off x="5690789" y="1245131"/>
              <a:ext cx="510715" cy="551663"/>
            </a:xfrm>
            <a:prstGeom prst="roundRect">
              <a:avLst>
                <a:gd name="adj" fmla="val 444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370" name="Picture 369" descr="A robot sitting at a desk&#10;&#10;Description automatically generated">
              <a:extLst>
                <a:ext uri="{FF2B5EF4-FFF2-40B4-BE49-F238E27FC236}">
                  <a16:creationId xmlns:a16="http://schemas.microsoft.com/office/drawing/2014/main" id="{33AA271F-5069-6534-47D9-B89BCF8FD79D}"/>
                </a:ext>
              </a:extLst>
            </p:cNvPr>
            <p:cNvPicPr>
              <a:picLocks noChangeAspect="1"/>
            </p:cNvPicPr>
            <p:nvPr/>
          </p:nvPicPr>
          <p:blipFill>
            <a:blip r:embed="rId7"/>
            <a:srcRect l="6491" t="14058" r="23323" b="16433"/>
            <a:stretch/>
          </p:blipFill>
          <p:spPr>
            <a:xfrm>
              <a:off x="4395554" y="1248565"/>
              <a:ext cx="557062" cy="551663"/>
            </a:xfrm>
            <a:prstGeom prst="roundRect">
              <a:avLst>
                <a:gd name="adj" fmla="val 3131"/>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371" name="Picture 370" descr="A robot in a control room&#10;&#10;Description automatically generated">
              <a:extLst>
                <a:ext uri="{FF2B5EF4-FFF2-40B4-BE49-F238E27FC236}">
                  <a16:creationId xmlns:a16="http://schemas.microsoft.com/office/drawing/2014/main" id="{7B07AEE5-5D91-772D-FAE5-FDA6BAB3CE0F}"/>
                </a:ext>
              </a:extLst>
            </p:cNvPr>
            <p:cNvPicPr>
              <a:picLocks noChangeAspect="1"/>
            </p:cNvPicPr>
            <p:nvPr/>
          </p:nvPicPr>
          <p:blipFill>
            <a:blip r:embed="rId8"/>
            <a:srcRect r="11192" b="20761"/>
            <a:stretch/>
          </p:blipFill>
          <p:spPr>
            <a:xfrm>
              <a:off x="6984987" y="1252434"/>
              <a:ext cx="618282" cy="551663"/>
            </a:xfrm>
            <a:prstGeom prst="roundRect">
              <a:avLst>
                <a:gd name="adj" fmla="val 859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372" name="Picture 371" descr="A robot sitting at a desk with a computer screen&#10;&#10;Description automatically generated">
              <a:extLst>
                <a:ext uri="{FF2B5EF4-FFF2-40B4-BE49-F238E27FC236}">
                  <a16:creationId xmlns:a16="http://schemas.microsoft.com/office/drawing/2014/main" id="{78480B9F-126E-60A5-EDDF-4B99949B1D3E}"/>
                </a:ext>
              </a:extLst>
            </p:cNvPr>
            <p:cNvPicPr>
              <a:picLocks noChangeAspect="1"/>
            </p:cNvPicPr>
            <p:nvPr/>
          </p:nvPicPr>
          <p:blipFill>
            <a:blip r:embed="rId9"/>
            <a:srcRect l="17685" t="4149" r="186" b="18259"/>
            <a:stretch/>
          </p:blipFill>
          <p:spPr>
            <a:xfrm>
              <a:off x="7691707" y="1252434"/>
              <a:ext cx="583920" cy="551663"/>
            </a:xfrm>
            <a:prstGeom prst="roundRect">
              <a:avLst>
                <a:gd name="adj" fmla="val 3343"/>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sp>
          <p:nvSpPr>
            <p:cNvPr id="373" name="TextBox 372">
              <a:extLst>
                <a:ext uri="{FF2B5EF4-FFF2-40B4-BE49-F238E27FC236}">
                  <a16:creationId xmlns:a16="http://schemas.microsoft.com/office/drawing/2014/main" id="{848F3A08-1AAE-5EC9-3E98-302ED55CE09E}"/>
                </a:ext>
              </a:extLst>
            </p:cNvPr>
            <p:cNvSpPr txBox="1"/>
            <p:nvPr/>
          </p:nvSpPr>
          <p:spPr>
            <a:xfrm>
              <a:off x="8263224" y="1857691"/>
              <a:ext cx="789928" cy="220381"/>
            </a:xfrm>
            <a:prstGeom prst="rect">
              <a:avLst/>
            </a:prstGeom>
            <a:noFill/>
          </p:spPr>
          <p:txBody>
            <a:bodyPr wrap="square" lIns="0" tIns="0" rIns="0" bIns="0" rtlCol="0" anchor="ctr">
              <a:noAutofit/>
            </a:bodyPr>
            <a:lstStyle/>
            <a:p>
              <a:pPr marL="0" marR="0" lvl="0" indent="0" algn="ctr" defTabSz="2286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Conversational</a:t>
              </a:r>
            </a:p>
            <a:p>
              <a:pPr marL="0" marR="0" lvl="0" indent="0" algn="ctr" defTabSz="2286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Agent</a:t>
              </a:r>
            </a:p>
          </p:txBody>
        </p:sp>
        <p:sp>
          <p:nvSpPr>
            <p:cNvPr id="374" name="TextBox 373">
              <a:extLst>
                <a:ext uri="{FF2B5EF4-FFF2-40B4-BE49-F238E27FC236}">
                  <a16:creationId xmlns:a16="http://schemas.microsoft.com/office/drawing/2014/main" id="{7AB740F2-0B99-BE04-66D0-C12E7025E5C3}"/>
                </a:ext>
              </a:extLst>
            </p:cNvPr>
            <p:cNvSpPr txBox="1"/>
            <p:nvPr/>
          </p:nvSpPr>
          <p:spPr>
            <a:xfrm>
              <a:off x="5026555" y="1857691"/>
              <a:ext cx="539532" cy="220381"/>
            </a:xfrm>
            <a:prstGeom prst="rect">
              <a:avLst/>
            </a:prstGeom>
            <a:noFill/>
          </p:spPr>
          <p:txBody>
            <a:bodyPr wrap="square" lIns="0" tIns="0" rIns="0" bIns="0" rtlCol="0" anchor="ctr">
              <a:noAutofit/>
            </a:bodyPr>
            <a:lstStyle/>
            <a:p>
              <a:pPr marL="0" marR="0" lvl="0" indent="0" algn="ctr" defTabSz="2286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Content</a:t>
              </a:r>
              <a:br>
                <a:rPr kumimoji="0" lang="en-US" sz="800" b="1" i="0" u="none" strike="noStrike" kern="1200" cap="none" spc="0" normalizeH="0" baseline="0" noProof="0">
                  <a:ln>
                    <a:noFill/>
                  </a:ln>
                  <a:solidFill>
                    <a:srgbClr val="FFFFFF"/>
                  </a:solidFill>
                  <a:effectLst/>
                  <a:uLnTx/>
                  <a:uFillTx/>
                  <a:latin typeface="Graphik"/>
                  <a:ea typeface="+mn-ea"/>
                  <a:cs typeface="+mn-cs"/>
                </a:rPr>
              </a:br>
              <a:r>
                <a:rPr kumimoji="0" lang="en-US" sz="800" b="1" i="0" u="none" strike="noStrike" kern="1200" cap="none" spc="0" normalizeH="0" baseline="0" noProof="0">
                  <a:ln>
                    <a:noFill/>
                  </a:ln>
                  <a:solidFill>
                    <a:srgbClr val="FFFFFF"/>
                  </a:solidFill>
                  <a:effectLst/>
                  <a:uLnTx/>
                  <a:uFillTx/>
                  <a:latin typeface="Graphik"/>
                  <a:ea typeface="+mn-ea"/>
                  <a:cs typeface="+mn-cs"/>
                </a:rPr>
                <a:t>Analyst</a:t>
              </a:r>
            </a:p>
          </p:txBody>
        </p:sp>
        <p:sp>
          <p:nvSpPr>
            <p:cNvPr id="375" name="TextBox 374">
              <a:extLst>
                <a:ext uri="{FF2B5EF4-FFF2-40B4-BE49-F238E27FC236}">
                  <a16:creationId xmlns:a16="http://schemas.microsoft.com/office/drawing/2014/main" id="{0B803B36-2603-00BC-6672-225E588A3B35}"/>
                </a:ext>
              </a:extLst>
            </p:cNvPr>
            <p:cNvSpPr txBox="1"/>
            <p:nvPr/>
          </p:nvSpPr>
          <p:spPr>
            <a:xfrm>
              <a:off x="5726160" y="1857691"/>
              <a:ext cx="490484" cy="220381"/>
            </a:xfrm>
            <a:prstGeom prst="rect">
              <a:avLst/>
            </a:prstGeom>
            <a:noFill/>
          </p:spPr>
          <p:txBody>
            <a:bodyPr wrap="square" lIns="0" tIns="0" rIns="0" bIns="0" rtlCol="0" anchor="ctr">
              <a:noAutofit/>
            </a:bodyPr>
            <a:lstStyle/>
            <a:p>
              <a:pPr marL="0" marR="0" lvl="0" indent="0" algn="ctr" defTabSz="2286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Content</a:t>
              </a:r>
              <a:br>
                <a:rPr kumimoji="0" lang="en-US" sz="800" b="1" i="0" u="none" strike="noStrike" kern="1200" cap="none" spc="0" normalizeH="0" baseline="0" noProof="0">
                  <a:ln>
                    <a:noFill/>
                  </a:ln>
                  <a:solidFill>
                    <a:srgbClr val="FFFFFF"/>
                  </a:solidFill>
                  <a:effectLst/>
                  <a:uLnTx/>
                  <a:uFillTx/>
                  <a:latin typeface="Graphik"/>
                  <a:ea typeface="+mn-ea"/>
                  <a:cs typeface="+mn-cs"/>
                </a:rPr>
              </a:br>
              <a:r>
                <a:rPr kumimoji="0" lang="en-US" sz="800" b="1" i="0" u="none" strike="noStrike" kern="1200" cap="none" spc="0" normalizeH="0" baseline="0" noProof="0">
                  <a:ln>
                    <a:noFill/>
                  </a:ln>
                  <a:solidFill>
                    <a:srgbClr val="FFFFFF"/>
                  </a:solidFill>
                  <a:effectLst/>
                  <a:uLnTx/>
                  <a:uFillTx/>
                  <a:latin typeface="Graphik"/>
                  <a:ea typeface="+mn-ea"/>
                  <a:cs typeface="+mn-cs"/>
                </a:rPr>
                <a:t>Creator</a:t>
              </a:r>
            </a:p>
          </p:txBody>
        </p:sp>
        <p:sp>
          <p:nvSpPr>
            <p:cNvPr id="376" name="TextBox 375">
              <a:extLst>
                <a:ext uri="{FF2B5EF4-FFF2-40B4-BE49-F238E27FC236}">
                  <a16:creationId xmlns:a16="http://schemas.microsoft.com/office/drawing/2014/main" id="{A0F0D775-29D1-43D1-ECFA-A3EC1706BA62}"/>
                </a:ext>
              </a:extLst>
            </p:cNvPr>
            <p:cNvSpPr txBox="1"/>
            <p:nvPr/>
          </p:nvSpPr>
          <p:spPr>
            <a:xfrm>
              <a:off x="6438724" y="1857691"/>
              <a:ext cx="405359" cy="220381"/>
            </a:xfrm>
            <a:prstGeom prst="rect">
              <a:avLst/>
            </a:prstGeom>
            <a:noFill/>
          </p:spPr>
          <p:txBody>
            <a:bodyPr wrap="square" lIns="0" tIns="0" rIns="0" bIns="0" rtlCol="0" anchor="ctr">
              <a:noAutofit/>
            </a:bodyPr>
            <a:lstStyle/>
            <a:p>
              <a:pPr marL="0" marR="0" lvl="0" indent="0" algn="ctr" defTabSz="2286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Data</a:t>
              </a:r>
            </a:p>
            <a:p>
              <a:pPr marL="0" marR="0" lvl="0" indent="0" algn="ctr" defTabSz="2286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Analyst</a:t>
              </a:r>
            </a:p>
          </p:txBody>
        </p:sp>
        <p:sp>
          <p:nvSpPr>
            <p:cNvPr id="377" name="TextBox 376">
              <a:extLst>
                <a:ext uri="{FF2B5EF4-FFF2-40B4-BE49-F238E27FC236}">
                  <a16:creationId xmlns:a16="http://schemas.microsoft.com/office/drawing/2014/main" id="{F6BBE6F5-75AF-64A6-2CE6-673FBA507C9E}"/>
                </a:ext>
              </a:extLst>
            </p:cNvPr>
            <p:cNvSpPr txBox="1"/>
            <p:nvPr/>
          </p:nvSpPr>
          <p:spPr>
            <a:xfrm>
              <a:off x="6959588" y="1857691"/>
              <a:ext cx="652833" cy="220381"/>
            </a:xfrm>
            <a:prstGeom prst="rect">
              <a:avLst/>
            </a:prstGeom>
            <a:noFill/>
          </p:spPr>
          <p:txBody>
            <a:bodyPr wrap="square" lIns="0" tIns="0" rIns="0" bIns="0" rtlCol="0" anchor="ctr">
              <a:noAutofit/>
            </a:bodyPr>
            <a:lstStyle/>
            <a:p>
              <a:pPr marL="0" marR="0" lvl="0" indent="0" algn="ctr" defTabSz="2286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Monitoring Agent</a:t>
              </a:r>
            </a:p>
          </p:txBody>
        </p:sp>
        <p:sp>
          <p:nvSpPr>
            <p:cNvPr id="378" name="TextBox 377">
              <a:extLst>
                <a:ext uri="{FF2B5EF4-FFF2-40B4-BE49-F238E27FC236}">
                  <a16:creationId xmlns:a16="http://schemas.microsoft.com/office/drawing/2014/main" id="{A4BBA255-B789-32E8-50FA-1659576E9C1E}"/>
                </a:ext>
              </a:extLst>
            </p:cNvPr>
            <p:cNvSpPr txBox="1"/>
            <p:nvPr/>
          </p:nvSpPr>
          <p:spPr>
            <a:xfrm>
              <a:off x="7737039" y="1857691"/>
              <a:ext cx="539532" cy="220381"/>
            </a:xfrm>
            <a:prstGeom prst="rect">
              <a:avLst/>
            </a:prstGeom>
            <a:noFill/>
          </p:spPr>
          <p:txBody>
            <a:bodyPr wrap="square" lIns="0" tIns="0" rIns="0" bIns="0" rtlCol="0" anchor="ctr">
              <a:noAutofit/>
            </a:bodyPr>
            <a:lstStyle/>
            <a:p>
              <a:pPr marL="0" marR="0" lvl="0" indent="0" algn="ctr" defTabSz="2286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Software</a:t>
              </a:r>
              <a:br>
                <a:rPr kumimoji="0" lang="en-US" sz="800" b="1" i="0" u="none" strike="noStrike" kern="1200" cap="none" spc="0" normalizeH="0" baseline="0" noProof="0">
                  <a:ln>
                    <a:noFill/>
                  </a:ln>
                  <a:solidFill>
                    <a:srgbClr val="FFFFFF"/>
                  </a:solidFill>
                  <a:effectLst/>
                  <a:uLnTx/>
                  <a:uFillTx/>
                  <a:latin typeface="Graphik"/>
                  <a:ea typeface="+mn-ea"/>
                  <a:cs typeface="+mn-cs"/>
                </a:rPr>
              </a:br>
              <a:r>
                <a:rPr kumimoji="0" lang="en-US" sz="800" b="1" i="0" u="none" strike="noStrike" kern="1200" cap="none" spc="0" normalizeH="0" baseline="0" noProof="0">
                  <a:ln>
                    <a:noFill/>
                  </a:ln>
                  <a:solidFill>
                    <a:srgbClr val="FFFFFF"/>
                  </a:solidFill>
                  <a:effectLst/>
                  <a:uLnTx/>
                  <a:uFillTx/>
                  <a:latin typeface="Graphik"/>
                  <a:ea typeface="+mn-ea"/>
                  <a:cs typeface="+mn-cs"/>
                </a:rPr>
                <a:t>Engineer</a:t>
              </a:r>
            </a:p>
          </p:txBody>
        </p:sp>
        <p:sp>
          <p:nvSpPr>
            <p:cNvPr id="379" name="TextBox 378">
              <a:extLst>
                <a:ext uri="{FF2B5EF4-FFF2-40B4-BE49-F238E27FC236}">
                  <a16:creationId xmlns:a16="http://schemas.microsoft.com/office/drawing/2014/main" id="{85B6B4A6-768A-FA66-DD42-E7109DB81F4F}"/>
                </a:ext>
              </a:extLst>
            </p:cNvPr>
            <p:cNvSpPr txBox="1"/>
            <p:nvPr/>
          </p:nvSpPr>
          <p:spPr>
            <a:xfrm>
              <a:off x="4423763" y="1857691"/>
              <a:ext cx="490484" cy="220381"/>
            </a:xfrm>
            <a:prstGeom prst="rect">
              <a:avLst/>
            </a:prstGeom>
            <a:noFill/>
          </p:spPr>
          <p:txBody>
            <a:bodyPr wrap="square" lIns="0" tIns="0" rIns="0" bIns="0" rtlCol="0" anchor="ctr">
              <a:noAutofit/>
            </a:bodyPr>
            <a:lstStyle/>
            <a:p>
              <a:pPr marL="0" marR="0" lvl="0" indent="0" algn="ctr" defTabSz="2286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Manager</a:t>
              </a:r>
            </a:p>
            <a:p>
              <a:pPr marL="0" marR="0" lvl="0" indent="0" algn="ctr" defTabSz="2286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Agent</a:t>
              </a:r>
            </a:p>
          </p:txBody>
        </p:sp>
      </p:grpSp>
      <p:sp>
        <p:nvSpPr>
          <p:cNvPr id="380" name="Rectangle: Rounded Corners 379">
            <a:extLst>
              <a:ext uri="{FF2B5EF4-FFF2-40B4-BE49-F238E27FC236}">
                <a16:creationId xmlns:a16="http://schemas.microsoft.com/office/drawing/2014/main" id="{251ED085-E2E7-9EA3-4A37-FF587AF3C786}"/>
              </a:ext>
            </a:extLst>
          </p:cNvPr>
          <p:cNvSpPr/>
          <p:nvPr/>
        </p:nvSpPr>
        <p:spPr>
          <a:xfrm>
            <a:off x="1962713" y="5498627"/>
            <a:ext cx="1097280" cy="4572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AI Models</a:t>
            </a:r>
          </a:p>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and Products</a:t>
            </a:r>
          </a:p>
        </p:txBody>
      </p:sp>
      <p:sp>
        <p:nvSpPr>
          <p:cNvPr id="381" name="Rectangle: Rounded Corners 380">
            <a:extLst>
              <a:ext uri="{FF2B5EF4-FFF2-40B4-BE49-F238E27FC236}">
                <a16:creationId xmlns:a16="http://schemas.microsoft.com/office/drawing/2014/main" id="{30843515-7F6C-DBA1-D1C2-6BDBE93EE721}"/>
              </a:ext>
            </a:extLst>
          </p:cNvPr>
          <p:cNvSpPr/>
          <p:nvPr/>
        </p:nvSpPr>
        <p:spPr>
          <a:xfrm>
            <a:off x="698705" y="4169570"/>
            <a:ext cx="1097280" cy="4572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Benchmarks</a:t>
            </a:r>
          </a:p>
        </p:txBody>
      </p:sp>
      <p:sp>
        <p:nvSpPr>
          <p:cNvPr id="382" name="Rectangle: Rounded Corners 381">
            <a:extLst>
              <a:ext uri="{FF2B5EF4-FFF2-40B4-BE49-F238E27FC236}">
                <a16:creationId xmlns:a16="http://schemas.microsoft.com/office/drawing/2014/main" id="{D5501EDA-A8D7-9D70-9C23-1204F298A9BA}"/>
              </a:ext>
            </a:extLst>
          </p:cNvPr>
          <p:cNvSpPr/>
          <p:nvPr/>
        </p:nvSpPr>
        <p:spPr>
          <a:xfrm>
            <a:off x="3482790" y="5498627"/>
            <a:ext cx="1097280" cy="4572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Technology Architecture</a:t>
            </a:r>
          </a:p>
        </p:txBody>
      </p:sp>
      <p:sp>
        <p:nvSpPr>
          <p:cNvPr id="383" name="Rectangle: Rounded Corners 382">
            <a:extLst>
              <a:ext uri="{FF2B5EF4-FFF2-40B4-BE49-F238E27FC236}">
                <a16:creationId xmlns:a16="http://schemas.microsoft.com/office/drawing/2014/main" id="{3353AD5B-C1F5-1FAE-E27F-247B48BD4B1E}"/>
              </a:ext>
            </a:extLst>
          </p:cNvPr>
          <p:cNvSpPr/>
          <p:nvPr/>
        </p:nvSpPr>
        <p:spPr>
          <a:xfrm>
            <a:off x="9272031" y="2766470"/>
            <a:ext cx="1097280" cy="457200"/>
          </a:xfrm>
          <a:prstGeom prst="roundRect">
            <a:avLst/>
          </a:prstGeom>
          <a:solidFill>
            <a:srgbClr val="48A426"/>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Delivery and Support Team</a:t>
            </a:r>
          </a:p>
        </p:txBody>
      </p:sp>
      <p:sp>
        <p:nvSpPr>
          <p:cNvPr id="384" name="Rectangle: Rounded Corners 383">
            <a:extLst>
              <a:ext uri="{FF2B5EF4-FFF2-40B4-BE49-F238E27FC236}">
                <a16:creationId xmlns:a16="http://schemas.microsoft.com/office/drawing/2014/main" id="{E86EEF52-1E8C-874C-5EE1-78B64C48668E}"/>
              </a:ext>
            </a:extLst>
          </p:cNvPr>
          <p:cNvSpPr/>
          <p:nvPr/>
        </p:nvSpPr>
        <p:spPr>
          <a:xfrm>
            <a:off x="7370046" y="2766470"/>
            <a:ext cx="1097280" cy="457200"/>
          </a:xfrm>
          <a:prstGeom prst="roundRec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Delivery and Support Methodology</a:t>
            </a:r>
          </a:p>
        </p:txBody>
      </p:sp>
      <p:sp>
        <p:nvSpPr>
          <p:cNvPr id="385" name="Rectangle: Rounded Corners 384">
            <a:extLst>
              <a:ext uri="{FF2B5EF4-FFF2-40B4-BE49-F238E27FC236}">
                <a16:creationId xmlns:a16="http://schemas.microsoft.com/office/drawing/2014/main" id="{FB69AF80-C7FB-00BA-3C73-1BB99403DCC2}"/>
              </a:ext>
            </a:extLst>
          </p:cNvPr>
          <p:cNvSpPr/>
          <p:nvPr/>
        </p:nvSpPr>
        <p:spPr>
          <a:xfrm>
            <a:off x="10163547" y="5498627"/>
            <a:ext cx="1097280" cy="457200"/>
          </a:xfrm>
          <a:prstGeom prst="roundRect">
            <a:avLst/>
          </a:prstGeom>
          <a:solidFill>
            <a:srgbClr val="E9713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Controls</a:t>
            </a:r>
          </a:p>
        </p:txBody>
      </p:sp>
      <p:sp>
        <p:nvSpPr>
          <p:cNvPr id="386" name="Rectangle: Rounded Corners 385">
            <a:extLst>
              <a:ext uri="{FF2B5EF4-FFF2-40B4-BE49-F238E27FC236}">
                <a16:creationId xmlns:a16="http://schemas.microsoft.com/office/drawing/2014/main" id="{69E3EDFE-A941-6BD0-86DF-099C2C8622CE}"/>
              </a:ext>
            </a:extLst>
          </p:cNvPr>
          <p:cNvSpPr/>
          <p:nvPr/>
        </p:nvSpPr>
        <p:spPr>
          <a:xfrm>
            <a:off x="10162828" y="4704235"/>
            <a:ext cx="1097280" cy="457200"/>
          </a:xfrm>
          <a:prstGeom prst="roundRect">
            <a:avLst/>
          </a:prstGeom>
          <a:solidFill>
            <a:srgbClr val="E9713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Policies and Procedures</a:t>
            </a:r>
          </a:p>
        </p:txBody>
      </p:sp>
      <p:cxnSp>
        <p:nvCxnSpPr>
          <p:cNvPr id="387" name="Connector: Elbow 386">
            <a:extLst>
              <a:ext uri="{FF2B5EF4-FFF2-40B4-BE49-F238E27FC236}">
                <a16:creationId xmlns:a16="http://schemas.microsoft.com/office/drawing/2014/main" id="{68608B0C-8200-8D68-5C3C-19E72027A7E1}"/>
              </a:ext>
            </a:extLst>
          </p:cNvPr>
          <p:cNvCxnSpPr>
            <a:cxnSpLocks/>
            <a:stCxn id="382" idx="0"/>
            <a:endCxn id="355" idx="1"/>
          </p:cNvCxnSpPr>
          <p:nvPr/>
        </p:nvCxnSpPr>
        <p:spPr>
          <a:xfrm rot="5400000" flipH="1" flipV="1">
            <a:off x="2373533" y="3541250"/>
            <a:ext cx="3615275" cy="299480"/>
          </a:xfrm>
          <a:prstGeom prst="bentConnector2">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88" name="TextBox 387">
            <a:extLst>
              <a:ext uri="{FF2B5EF4-FFF2-40B4-BE49-F238E27FC236}">
                <a16:creationId xmlns:a16="http://schemas.microsoft.com/office/drawing/2014/main" id="{6C085BB5-EEAB-1C0D-DBA3-F29ED102D039}"/>
              </a:ext>
            </a:extLst>
          </p:cNvPr>
          <p:cNvSpPr txBox="1"/>
          <p:nvPr/>
        </p:nvSpPr>
        <p:spPr>
          <a:xfrm>
            <a:off x="3743523" y="5208989"/>
            <a:ext cx="577244" cy="205184"/>
          </a:xfrm>
          <a:prstGeom prst="rect">
            <a:avLst/>
          </a:prstGeom>
          <a:solidFill>
            <a:srgbClr val="ECCCFF"/>
          </a:solidFill>
        </p:spPr>
        <p:txBody>
          <a:bodyPr wrap="square" lIns="0" tIns="0" rIns="0" bIns="0" rtlCol="0">
            <a:sp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provides structure</a:t>
            </a:r>
          </a:p>
        </p:txBody>
      </p:sp>
      <p:cxnSp>
        <p:nvCxnSpPr>
          <p:cNvPr id="389" name="Connector: Elbow 58">
            <a:extLst>
              <a:ext uri="{FF2B5EF4-FFF2-40B4-BE49-F238E27FC236}">
                <a16:creationId xmlns:a16="http://schemas.microsoft.com/office/drawing/2014/main" id="{33FFBF29-8D9D-8A88-8F5E-224C2EDF895C}"/>
              </a:ext>
            </a:extLst>
          </p:cNvPr>
          <p:cNvCxnSpPr>
            <a:cxnSpLocks/>
            <a:stCxn id="380" idx="3"/>
            <a:endCxn id="382" idx="1"/>
          </p:cNvCxnSpPr>
          <p:nvPr/>
        </p:nvCxnSpPr>
        <p:spPr>
          <a:xfrm>
            <a:off x="3059993" y="5727227"/>
            <a:ext cx="422797" cy="0"/>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90" name="Connector: Elbow 389">
            <a:extLst>
              <a:ext uri="{FF2B5EF4-FFF2-40B4-BE49-F238E27FC236}">
                <a16:creationId xmlns:a16="http://schemas.microsoft.com/office/drawing/2014/main" id="{B1360C96-4188-9EED-744E-AA07D52BA726}"/>
              </a:ext>
            </a:extLst>
          </p:cNvPr>
          <p:cNvCxnSpPr>
            <a:cxnSpLocks/>
            <a:stCxn id="381" idx="2"/>
            <a:endCxn id="391" idx="1"/>
          </p:cNvCxnSpPr>
          <p:nvPr/>
        </p:nvCxnSpPr>
        <p:spPr>
          <a:xfrm rot="16200000" flipH="1">
            <a:off x="1451997" y="4422118"/>
            <a:ext cx="306065" cy="715368"/>
          </a:xfrm>
          <a:prstGeom prst="bentConnector2">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91" name="Rectangle: Rounded Corners 390">
            <a:extLst>
              <a:ext uri="{FF2B5EF4-FFF2-40B4-BE49-F238E27FC236}">
                <a16:creationId xmlns:a16="http://schemas.microsoft.com/office/drawing/2014/main" id="{F76099D4-8E86-91FA-12D6-209C30B5D497}"/>
              </a:ext>
            </a:extLst>
          </p:cNvPr>
          <p:cNvSpPr/>
          <p:nvPr/>
        </p:nvSpPr>
        <p:spPr>
          <a:xfrm>
            <a:off x="1962713" y="4704235"/>
            <a:ext cx="1097280" cy="4572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Cognitive Functional Capabilities</a:t>
            </a:r>
          </a:p>
        </p:txBody>
      </p:sp>
      <p:cxnSp>
        <p:nvCxnSpPr>
          <p:cNvPr id="392" name="Connector: Elbow 391">
            <a:extLst>
              <a:ext uri="{FF2B5EF4-FFF2-40B4-BE49-F238E27FC236}">
                <a16:creationId xmlns:a16="http://schemas.microsoft.com/office/drawing/2014/main" id="{3093725F-B5A7-4805-081C-EBA8C010DE35}"/>
              </a:ext>
            </a:extLst>
          </p:cNvPr>
          <p:cNvCxnSpPr>
            <a:cxnSpLocks/>
            <a:stCxn id="391" idx="0"/>
            <a:endCxn id="365" idx="1"/>
          </p:cNvCxnSpPr>
          <p:nvPr/>
        </p:nvCxnSpPr>
        <p:spPr>
          <a:xfrm rot="5400000" flipH="1" flipV="1">
            <a:off x="1845020" y="2225290"/>
            <a:ext cx="3145278" cy="1812612"/>
          </a:xfrm>
          <a:prstGeom prst="bentConnector2">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93" name="TextBox 392">
            <a:extLst>
              <a:ext uri="{FF2B5EF4-FFF2-40B4-BE49-F238E27FC236}">
                <a16:creationId xmlns:a16="http://schemas.microsoft.com/office/drawing/2014/main" id="{A3FB752F-D998-CFFA-D6AC-B02E996ADCBC}"/>
              </a:ext>
            </a:extLst>
          </p:cNvPr>
          <p:cNvSpPr txBox="1"/>
          <p:nvPr/>
        </p:nvSpPr>
        <p:spPr>
          <a:xfrm>
            <a:off x="2171510" y="4415465"/>
            <a:ext cx="698465" cy="205184"/>
          </a:xfrm>
          <a:prstGeom prst="rect">
            <a:avLst/>
          </a:prstGeom>
          <a:solidFill>
            <a:srgbClr val="ECCCFF"/>
          </a:solidFill>
        </p:spPr>
        <p:txBody>
          <a:bodyPr wrap="square" lIns="0" tIns="0" rIns="0" bIns="0" rtlCol="0">
            <a:sp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enable</a:t>
            </a:r>
            <a:br>
              <a:rPr kumimoji="0" lang="en-US" sz="800" b="1" i="0" u="none" strike="noStrike" kern="1200" cap="none" spc="0" normalizeH="0" baseline="0" noProof="0">
                <a:ln>
                  <a:noFill/>
                </a:ln>
                <a:solidFill>
                  <a:srgbClr val="000000"/>
                </a:solidFill>
                <a:effectLst/>
                <a:uLnTx/>
                <a:uFillTx/>
                <a:latin typeface="Graphik"/>
                <a:ea typeface="+mn-ea"/>
                <a:cs typeface="+mn-cs"/>
              </a:rPr>
            </a:br>
            <a:r>
              <a:rPr kumimoji="0" lang="en-US" sz="800" b="1" i="0" u="none" strike="noStrike" kern="1200" cap="none" spc="0" normalizeH="0" baseline="0" noProof="0">
                <a:ln>
                  <a:noFill/>
                </a:ln>
                <a:solidFill>
                  <a:srgbClr val="000000"/>
                </a:solidFill>
                <a:effectLst/>
                <a:uLnTx/>
                <a:uFillTx/>
                <a:latin typeface="Graphik"/>
                <a:ea typeface="+mn-ea"/>
                <a:cs typeface="+mn-cs"/>
              </a:rPr>
              <a:t>intelligence</a:t>
            </a:r>
          </a:p>
        </p:txBody>
      </p:sp>
      <p:sp>
        <p:nvSpPr>
          <p:cNvPr id="394" name="TextBox 393">
            <a:extLst>
              <a:ext uri="{FF2B5EF4-FFF2-40B4-BE49-F238E27FC236}">
                <a16:creationId xmlns:a16="http://schemas.microsoft.com/office/drawing/2014/main" id="{1B55C7C9-CCF4-568E-E055-8A94679083AC}"/>
              </a:ext>
            </a:extLst>
          </p:cNvPr>
          <p:cNvSpPr txBox="1"/>
          <p:nvPr/>
        </p:nvSpPr>
        <p:spPr>
          <a:xfrm>
            <a:off x="3047124" y="5753094"/>
            <a:ext cx="397856" cy="12311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part of</a:t>
            </a:r>
          </a:p>
        </p:txBody>
      </p:sp>
      <p:cxnSp>
        <p:nvCxnSpPr>
          <p:cNvPr id="395" name="Connector: Elbow 73">
            <a:extLst>
              <a:ext uri="{FF2B5EF4-FFF2-40B4-BE49-F238E27FC236}">
                <a16:creationId xmlns:a16="http://schemas.microsoft.com/office/drawing/2014/main" id="{BCF2AC95-DEA4-45F3-73B0-1B7335559F14}"/>
              </a:ext>
            </a:extLst>
          </p:cNvPr>
          <p:cNvCxnSpPr>
            <a:cxnSpLocks/>
            <a:stCxn id="380" idx="0"/>
            <a:endCxn id="391" idx="2"/>
          </p:cNvCxnSpPr>
          <p:nvPr/>
        </p:nvCxnSpPr>
        <p:spPr>
          <a:xfrm flipV="1">
            <a:off x="2511353" y="5161435"/>
            <a:ext cx="0" cy="337192"/>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96" name="TextBox 395">
            <a:extLst>
              <a:ext uri="{FF2B5EF4-FFF2-40B4-BE49-F238E27FC236}">
                <a16:creationId xmlns:a16="http://schemas.microsoft.com/office/drawing/2014/main" id="{92D69B03-69C5-72D2-FD85-545E0165ECF8}"/>
              </a:ext>
            </a:extLst>
          </p:cNvPr>
          <p:cNvSpPr txBox="1"/>
          <p:nvPr/>
        </p:nvSpPr>
        <p:spPr>
          <a:xfrm>
            <a:off x="2222731" y="5276443"/>
            <a:ext cx="577244" cy="123111"/>
          </a:xfrm>
          <a:prstGeom prst="rect">
            <a:avLst/>
          </a:prstGeom>
          <a:solidFill>
            <a:srgbClr val="ECCCFF"/>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power</a:t>
            </a:r>
          </a:p>
        </p:txBody>
      </p:sp>
      <p:sp>
        <p:nvSpPr>
          <p:cNvPr id="397" name="TextBox 396">
            <a:extLst>
              <a:ext uri="{FF2B5EF4-FFF2-40B4-BE49-F238E27FC236}">
                <a16:creationId xmlns:a16="http://schemas.microsoft.com/office/drawing/2014/main" id="{19378653-17B6-A1B9-2CF3-72BCDBDD826F}"/>
              </a:ext>
            </a:extLst>
          </p:cNvPr>
          <p:cNvSpPr txBox="1"/>
          <p:nvPr/>
        </p:nvSpPr>
        <p:spPr>
          <a:xfrm>
            <a:off x="894602" y="4697435"/>
            <a:ext cx="698465" cy="205184"/>
          </a:xfrm>
          <a:prstGeom prst="rect">
            <a:avLst/>
          </a:prstGeom>
          <a:solidFill>
            <a:srgbClr val="ECCCFF"/>
          </a:solidFill>
        </p:spPr>
        <p:txBody>
          <a:bodyPr wrap="square" lIns="0" tIns="0" rIns="0" bIns="0" rtlCol="0">
            <a:sp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measure</a:t>
            </a:r>
          </a:p>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performance</a:t>
            </a:r>
          </a:p>
        </p:txBody>
      </p:sp>
      <p:cxnSp>
        <p:nvCxnSpPr>
          <p:cNvPr id="398" name="Connector: Elbow 82">
            <a:extLst>
              <a:ext uri="{FF2B5EF4-FFF2-40B4-BE49-F238E27FC236}">
                <a16:creationId xmlns:a16="http://schemas.microsoft.com/office/drawing/2014/main" id="{9132AEB2-3C62-8FD7-9BA8-D3A9BD213615}"/>
              </a:ext>
            </a:extLst>
          </p:cNvPr>
          <p:cNvCxnSpPr>
            <a:cxnSpLocks/>
            <a:stCxn id="356" idx="0"/>
            <a:endCxn id="351" idx="2"/>
          </p:cNvCxnSpPr>
          <p:nvPr/>
        </p:nvCxnSpPr>
        <p:spPr>
          <a:xfrm flipV="1">
            <a:off x="7289516" y="2151909"/>
            <a:ext cx="2055" cy="1834070"/>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99" name="Connector: Elbow 58">
            <a:extLst>
              <a:ext uri="{FF2B5EF4-FFF2-40B4-BE49-F238E27FC236}">
                <a16:creationId xmlns:a16="http://schemas.microsoft.com/office/drawing/2014/main" id="{866EBDB5-B7A1-E986-3100-A9835B976E73}"/>
              </a:ext>
            </a:extLst>
          </p:cNvPr>
          <p:cNvCxnSpPr>
            <a:cxnSpLocks/>
            <a:stCxn id="382" idx="3"/>
            <a:endCxn id="357" idx="1"/>
          </p:cNvCxnSpPr>
          <p:nvPr/>
        </p:nvCxnSpPr>
        <p:spPr>
          <a:xfrm>
            <a:off x="4580070" y="5727227"/>
            <a:ext cx="901381" cy="0"/>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00" name="Rectangle: Rounded Corners 399">
            <a:extLst>
              <a:ext uri="{FF2B5EF4-FFF2-40B4-BE49-F238E27FC236}">
                <a16:creationId xmlns:a16="http://schemas.microsoft.com/office/drawing/2014/main" id="{78A3A58C-5110-3F65-2BA3-B4845AF463F3}"/>
              </a:ext>
            </a:extLst>
          </p:cNvPr>
          <p:cNvSpPr/>
          <p:nvPr/>
        </p:nvSpPr>
        <p:spPr>
          <a:xfrm>
            <a:off x="6740876" y="5498627"/>
            <a:ext cx="1097280" cy="457200"/>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Value Estimate</a:t>
            </a:r>
          </a:p>
        </p:txBody>
      </p:sp>
      <p:sp>
        <p:nvSpPr>
          <p:cNvPr id="401" name="Rectangle: Rounded Corners 400">
            <a:extLst>
              <a:ext uri="{FF2B5EF4-FFF2-40B4-BE49-F238E27FC236}">
                <a16:creationId xmlns:a16="http://schemas.microsoft.com/office/drawing/2014/main" id="{0B7E2740-8C3A-9CF8-6A04-E696A7E9BAC4}"/>
              </a:ext>
            </a:extLst>
          </p:cNvPr>
          <p:cNvSpPr/>
          <p:nvPr/>
        </p:nvSpPr>
        <p:spPr>
          <a:xfrm>
            <a:off x="6204480" y="188143"/>
            <a:ext cx="1097280" cy="457200"/>
          </a:xfrm>
          <a:prstGeom prst="roundRect">
            <a:avLst/>
          </a:prstGeom>
          <a:solidFill>
            <a:srgbClr val="0F9ED5"/>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Business Value</a:t>
            </a:r>
          </a:p>
        </p:txBody>
      </p:sp>
      <p:sp>
        <p:nvSpPr>
          <p:cNvPr id="402" name="TextBox 401">
            <a:extLst>
              <a:ext uri="{FF2B5EF4-FFF2-40B4-BE49-F238E27FC236}">
                <a16:creationId xmlns:a16="http://schemas.microsoft.com/office/drawing/2014/main" id="{5EB6900C-1431-759F-3414-60424E9B01DB}"/>
              </a:ext>
            </a:extLst>
          </p:cNvPr>
          <p:cNvSpPr txBox="1"/>
          <p:nvPr/>
        </p:nvSpPr>
        <p:spPr>
          <a:xfrm>
            <a:off x="6467335" y="753501"/>
            <a:ext cx="577244" cy="123111"/>
          </a:xfrm>
          <a:prstGeom prst="rect">
            <a:avLst/>
          </a:prstGeom>
          <a:solidFill>
            <a:schemeClr val="bg1"/>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create</a:t>
            </a:r>
          </a:p>
        </p:txBody>
      </p:sp>
      <p:cxnSp>
        <p:nvCxnSpPr>
          <p:cNvPr id="403" name="Connector: Elbow 95">
            <a:extLst>
              <a:ext uri="{FF2B5EF4-FFF2-40B4-BE49-F238E27FC236}">
                <a16:creationId xmlns:a16="http://schemas.microsoft.com/office/drawing/2014/main" id="{D3A86793-B4B4-FFDD-BFB4-12BF5AFA5EB4}"/>
              </a:ext>
            </a:extLst>
          </p:cNvPr>
          <p:cNvCxnSpPr>
            <a:cxnSpLocks/>
            <a:stCxn id="363" idx="0"/>
            <a:endCxn id="356" idx="2"/>
          </p:cNvCxnSpPr>
          <p:nvPr/>
        </p:nvCxnSpPr>
        <p:spPr>
          <a:xfrm flipV="1">
            <a:off x="7289516" y="4443179"/>
            <a:ext cx="0" cy="261056"/>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4" name="Connector: Elbow 403">
            <a:extLst>
              <a:ext uri="{FF2B5EF4-FFF2-40B4-BE49-F238E27FC236}">
                <a16:creationId xmlns:a16="http://schemas.microsoft.com/office/drawing/2014/main" id="{C9F72331-C7B2-AB68-B954-CB4A95194FCD}"/>
              </a:ext>
            </a:extLst>
          </p:cNvPr>
          <p:cNvCxnSpPr>
            <a:cxnSpLocks/>
            <a:stCxn id="357" idx="0"/>
            <a:endCxn id="363" idx="2"/>
          </p:cNvCxnSpPr>
          <p:nvPr/>
        </p:nvCxnSpPr>
        <p:spPr>
          <a:xfrm rot="5400000" flipH="1" flipV="1">
            <a:off x="6491207" y="4700319"/>
            <a:ext cx="337192" cy="1259425"/>
          </a:xfrm>
          <a:prstGeom prst="bentConnector3">
            <a:avLst>
              <a:gd name="adj1" fmla="val 50000"/>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5" name="Connector: Elbow 102">
            <a:extLst>
              <a:ext uri="{FF2B5EF4-FFF2-40B4-BE49-F238E27FC236}">
                <a16:creationId xmlns:a16="http://schemas.microsoft.com/office/drawing/2014/main" id="{16E74BED-2A7D-2501-4594-281D2F9F3ACF}"/>
              </a:ext>
            </a:extLst>
          </p:cNvPr>
          <p:cNvCxnSpPr>
            <a:cxnSpLocks/>
            <a:stCxn id="400" idx="0"/>
            <a:endCxn id="363" idx="2"/>
          </p:cNvCxnSpPr>
          <p:nvPr/>
        </p:nvCxnSpPr>
        <p:spPr>
          <a:xfrm flipV="1">
            <a:off x="7289516" y="5161435"/>
            <a:ext cx="0" cy="337192"/>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6" name="Connector: Elbow 405">
            <a:extLst>
              <a:ext uri="{FF2B5EF4-FFF2-40B4-BE49-F238E27FC236}">
                <a16:creationId xmlns:a16="http://schemas.microsoft.com/office/drawing/2014/main" id="{C112D034-77C0-3D57-DDA9-61F74FD4D412}"/>
              </a:ext>
            </a:extLst>
          </p:cNvPr>
          <p:cNvCxnSpPr>
            <a:cxnSpLocks/>
            <a:stCxn id="359" idx="0"/>
            <a:endCxn id="363" idx="2"/>
          </p:cNvCxnSpPr>
          <p:nvPr/>
        </p:nvCxnSpPr>
        <p:spPr>
          <a:xfrm rot="16200000" flipV="1">
            <a:off x="8035303" y="4415648"/>
            <a:ext cx="337192" cy="1828765"/>
          </a:xfrm>
          <a:prstGeom prst="bentConnector3">
            <a:avLst>
              <a:gd name="adj1" fmla="val 50000"/>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07" name="TextBox 406">
            <a:extLst>
              <a:ext uri="{FF2B5EF4-FFF2-40B4-BE49-F238E27FC236}">
                <a16:creationId xmlns:a16="http://schemas.microsoft.com/office/drawing/2014/main" id="{70A34139-7411-325D-EEB0-41106EFCEA0B}"/>
              </a:ext>
            </a:extLst>
          </p:cNvPr>
          <p:cNvSpPr txBox="1"/>
          <p:nvPr/>
        </p:nvSpPr>
        <p:spPr>
          <a:xfrm>
            <a:off x="7010492" y="5276443"/>
            <a:ext cx="577244" cy="123111"/>
          </a:xfrm>
          <a:prstGeom prst="rect">
            <a:avLst/>
          </a:prstGeom>
          <a:solidFill>
            <a:srgbClr val="95DCF7"/>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input into</a:t>
            </a:r>
          </a:p>
        </p:txBody>
      </p:sp>
      <p:cxnSp>
        <p:nvCxnSpPr>
          <p:cNvPr id="408" name="Connector: Elbow 58">
            <a:extLst>
              <a:ext uri="{FF2B5EF4-FFF2-40B4-BE49-F238E27FC236}">
                <a16:creationId xmlns:a16="http://schemas.microsoft.com/office/drawing/2014/main" id="{691A2243-F789-5C37-083B-D63ACFADED29}"/>
              </a:ext>
            </a:extLst>
          </p:cNvPr>
          <p:cNvCxnSpPr>
            <a:cxnSpLocks/>
            <a:stCxn id="385" idx="1"/>
            <a:endCxn id="359" idx="3"/>
          </p:cNvCxnSpPr>
          <p:nvPr/>
        </p:nvCxnSpPr>
        <p:spPr>
          <a:xfrm flipH="1">
            <a:off x="9666921" y="5727227"/>
            <a:ext cx="496626" cy="0"/>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9" name="Connector: Elbow 408">
            <a:extLst>
              <a:ext uri="{FF2B5EF4-FFF2-40B4-BE49-F238E27FC236}">
                <a16:creationId xmlns:a16="http://schemas.microsoft.com/office/drawing/2014/main" id="{76FA9829-6D3C-2C34-F97E-D903F269F34F}"/>
              </a:ext>
            </a:extLst>
          </p:cNvPr>
          <p:cNvCxnSpPr>
            <a:cxnSpLocks/>
            <a:stCxn id="516" idx="2"/>
            <a:endCxn id="359" idx="2"/>
          </p:cNvCxnSpPr>
          <p:nvPr/>
        </p:nvCxnSpPr>
        <p:spPr>
          <a:xfrm rot="16200000" flipH="1">
            <a:off x="5912473" y="2750019"/>
            <a:ext cx="5740" cy="6405875"/>
          </a:xfrm>
          <a:prstGeom prst="bentConnector3">
            <a:avLst>
              <a:gd name="adj1" fmla="val 4801655"/>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10" name="TextBox 409">
            <a:extLst>
              <a:ext uri="{FF2B5EF4-FFF2-40B4-BE49-F238E27FC236}">
                <a16:creationId xmlns:a16="http://schemas.microsoft.com/office/drawing/2014/main" id="{B065E902-C2B9-F7AA-99EF-DFD6DBF109CE}"/>
              </a:ext>
            </a:extLst>
          </p:cNvPr>
          <p:cNvSpPr txBox="1"/>
          <p:nvPr/>
        </p:nvSpPr>
        <p:spPr>
          <a:xfrm>
            <a:off x="4624297" y="5588553"/>
            <a:ext cx="433692" cy="24622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input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to</a:t>
            </a:r>
          </a:p>
        </p:txBody>
      </p:sp>
      <p:sp>
        <p:nvSpPr>
          <p:cNvPr id="411" name="TextBox 410">
            <a:extLst>
              <a:ext uri="{FF2B5EF4-FFF2-40B4-BE49-F238E27FC236}">
                <a16:creationId xmlns:a16="http://schemas.microsoft.com/office/drawing/2014/main" id="{61D4BF97-651D-9A9A-DDC8-13912E0ADC50}"/>
              </a:ext>
            </a:extLst>
          </p:cNvPr>
          <p:cNvSpPr txBox="1"/>
          <p:nvPr/>
        </p:nvSpPr>
        <p:spPr>
          <a:xfrm>
            <a:off x="2734833" y="6113338"/>
            <a:ext cx="698465" cy="12311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have distinct</a:t>
            </a:r>
          </a:p>
        </p:txBody>
      </p:sp>
      <p:sp>
        <p:nvSpPr>
          <p:cNvPr id="412" name="Cylinder 411">
            <a:extLst>
              <a:ext uri="{FF2B5EF4-FFF2-40B4-BE49-F238E27FC236}">
                <a16:creationId xmlns:a16="http://schemas.microsoft.com/office/drawing/2014/main" id="{DF5CA4FE-261C-0CDB-10C1-3A39BEAB0742}"/>
              </a:ext>
            </a:extLst>
          </p:cNvPr>
          <p:cNvSpPr/>
          <p:nvPr/>
        </p:nvSpPr>
        <p:spPr>
          <a:xfrm>
            <a:off x="704947" y="5496344"/>
            <a:ext cx="542398" cy="457200"/>
          </a:xfrm>
          <a:prstGeom prst="ca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Data</a:t>
            </a:r>
          </a:p>
        </p:txBody>
      </p:sp>
      <p:cxnSp>
        <p:nvCxnSpPr>
          <p:cNvPr id="413" name="Connector: Elbow 58">
            <a:extLst>
              <a:ext uri="{FF2B5EF4-FFF2-40B4-BE49-F238E27FC236}">
                <a16:creationId xmlns:a16="http://schemas.microsoft.com/office/drawing/2014/main" id="{BF675E01-D211-ECD0-8D56-CFBD59D081B9}"/>
              </a:ext>
            </a:extLst>
          </p:cNvPr>
          <p:cNvCxnSpPr>
            <a:cxnSpLocks/>
            <a:stCxn id="386" idx="2"/>
            <a:endCxn id="385" idx="0"/>
          </p:cNvCxnSpPr>
          <p:nvPr/>
        </p:nvCxnSpPr>
        <p:spPr>
          <a:xfrm>
            <a:off x="10711468" y="5161435"/>
            <a:ext cx="719" cy="337192"/>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14" name="TextBox 413">
            <a:extLst>
              <a:ext uri="{FF2B5EF4-FFF2-40B4-BE49-F238E27FC236}">
                <a16:creationId xmlns:a16="http://schemas.microsoft.com/office/drawing/2014/main" id="{9888CA4B-3C9C-76C3-31F7-12C8F73F3C79}"/>
              </a:ext>
            </a:extLst>
          </p:cNvPr>
          <p:cNvSpPr txBox="1"/>
          <p:nvPr/>
        </p:nvSpPr>
        <p:spPr>
          <a:xfrm>
            <a:off x="10241560" y="5221210"/>
            <a:ext cx="929657" cy="123111"/>
          </a:xfrm>
          <a:prstGeom prst="rect">
            <a:avLst/>
          </a:prstGeom>
          <a:solidFill>
            <a:srgbClr val="F6C5AC"/>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implement</a:t>
            </a:r>
          </a:p>
        </p:txBody>
      </p:sp>
      <p:sp>
        <p:nvSpPr>
          <p:cNvPr id="415" name="TextBox 414">
            <a:extLst>
              <a:ext uri="{FF2B5EF4-FFF2-40B4-BE49-F238E27FC236}">
                <a16:creationId xmlns:a16="http://schemas.microsoft.com/office/drawing/2014/main" id="{18D7BB15-3078-6782-E2BD-9C8C62B9FE2C}"/>
              </a:ext>
            </a:extLst>
          </p:cNvPr>
          <p:cNvSpPr txBox="1"/>
          <p:nvPr/>
        </p:nvSpPr>
        <p:spPr>
          <a:xfrm>
            <a:off x="9695780" y="5583752"/>
            <a:ext cx="433692" cy="12311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mitigate</a:t>
            </a:r>
          </a:p>
        </p:txBody>
      </p:sp>
      <p:cxnSp>
        <p:nvCxnSpPr>
          <p:cNvPr id="416" name="Connector: Elbow 58">
            <a:extLst>
              <a:ext uri="{FF2B5EF4-FFF2-40B4-BE49-F238E27FC236}">
                <a16:creationId xmlns:a16="http://schemas.microsoft.com/office/drawing/2014/main" id="{A978D1FD-D535-3E3C-A5E0-1F638195E65F}"/>
              </a:ext>
            </a:extLst>
          </p:cNvPr>
          <p:cNvCxnSpPr>
            <a:cxnSpLocks/>
            <a:stCxn id="360" idx="3"/>
            <a:endCxn id="386" idx="1"/>
          </p:cNvCxnSpPr>
          <p:nvPr/>
        </p:nvCxnSpPr>
        <p:spPr>
          <a:xfrm>
            <a:off x="9666786" y="4932835"/>
            <a:ext cx="496042" cy="0"/>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17" name="TextBox 416">
            <a:extLst>
              <a:ext uri="{FF2B5EF4-FFF2-40B4-BE49-F238E27FC236}">
                <a16:creationId xmlns:a16="http://schemas.microsoft.com/office/drawing/2014/main" id="{1E4E9F17-9B0F-07E1-EAAD-264C3390A27E}"/>
              </a:ext>
            </a:extLst>
          </p:cNvPr>
          <p:cNvSpPr txBox="1"/>
          <p:nvPr/>
        </p:nvSpPr>
        <p:spPr>
          <a:xfrm>
            <a:off x="9697961" y="4770121"/>
            <a:ext cx="433692" cy="12311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inform</a:t>
            </a:r>
          </a:p>
        </p:txBody>
      </p:sp>
      <p:cxnSp>
        <p:nvCxnSpPr>
          <p:cNvPr id="418" name="Connector: Elbow 73">
            <a:extLst>
              <a:ext uri="{FF2B5EF4-FFF2-40B4-BE49-F238E27FC236}">
                <a16:creationId xmlns:a16="http://schemas.microsoft.com/office/drawing/2014/main" id="{A0BBA3B2-B3D5-C350-32AC-3C8DB0EBEC5C}"/>
              </a:ext>
            </a:extLst>
          </p:cNvPr>
          <p:cNvCxnSpPr>
            <a:cxnSpLocks/>
            <a:stCxn id="412" idx="4"/>
            <a:endCxn id="380" idx="1"/>
          </p:cNvCxnSpPr>
          <p:nvPr/>
        </p:nvCxnSpPr>
        <p:spPr>
          <a:xfrm>
            <a:off x="1247345" y="5724944"/>
            <a:ext cx="715368" cy="2283"/>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19" name="Connector: Elbow 418">
            <a:extLst>
              <a:ext uri="{FF2B5EF4-FFF2-40B4-BE49-F238E27FC236}">
                <a16:creationId xmlns:a16="http://schemas.microsoft.com/office/drawing/2014/main" id="{EB044949-3864-D297-29DC-BDDA28F57F88}"/>
              </a:ext>
            </a:extLst>
          </p:cNvPr>
          <p:cNvCxnSpPr>
            <a:cxnSpLocks/>
            <a:stCxn id="420" idx="2"/>
            <a:endCxn id="412" idx="3"/>
          </p:cNvCxnSpPr>
          <p:nvPr/>
        </p:nvCxnSpPr>
        <p:spPr>
          <a:xfrm rot="5400000">
            <a:off x="1557464" y="5360457"/>
            <a:ext cx="11769" cy="1174404"/>
          </a:xfrm>
          <a:prstGeom prst="bentConnector3">
            <a:avLst>
              <a:gd name="adj1" fmla="val 204239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20" name="Rectangle: Rounded Corners 419">
            <a:extLst>
              <a:ext uri="{FF2B5EF4-FFF2-40B4-BE49-F238E27FC236}">
                <a16:creationId xmlns:a16="http://schemas.microsoft.com/office/drawing/2014/main" id="{6A190D92-A211-A643-D598-6561D14D926F}"/>
              </a:ext>
            </a:extLst>
          </p:cNvPr>
          <p:cNvSpPr/>
          <p:nvPr/>
        </p:nvSpPr>
        <p:spPr>
          <a:xfrm>
            <a:off x="2104830" y="5850335"/>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421" name="TextBox 420">
            <a:extLst>
              <a:ext uri="{FF2B5EF4-FFF2-40B4-BE49-F238E27FC236}">
                <a16:creationId xmlns:a16="http://schemas.microsoft.com/office/drawing/2014/main" id="{D3D8950E-DDD9-902C-90A3-D64EEF2A21D3}"/>
              </a:ext>
            </a:extLst>
          </p:cNvPr>
          <p:cNvSpPr txBox="1"/>
          <p:nvPr/>
        </p:nvSpPr>
        <p:spPr>
          <a:xfrm>
            <a:off x="1275641" y="5586536"/>
            <a:ext cx="325839" cy="12311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train</a:t>
            </a:r>
          </a:p>
        </p:txBody>
      </p:sp>
      <p:sp>
        <p:nvSpPr>
          <p:cNvPr id="422" name="TextBox 421">
            <a:extLst>
              <a:ext uri="{FF2B5EF4-FFF2-40B4-BE49-F238E27FC236}">
                <a16:creationId xmlns:a16="http://schemas.microsoft.com/office/drawing/2014/main" id="{42D8D78A-B4F5-C8E6-3375-F155B53107DA}"/>
              </a:ext>
            </a:extLst>
          </p:cNvPr>
          <p:cNvSpPr txBox="1"/>
          <p:nvPr/>
        </p:nvSpPr>
        <p:spPr>
          <a:xfrm>
            <a:off x="1174630" y="6026234"/>
            <a:ext cx="477061" cy="12311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generate</a:t>
            </a:r>
          </a:p>
        </p:txBody>
      </p:sp>
      <p:cxnSp>
        <p:nvCxnSpPr>
          <p:cNvPr id="423" name="Connector: Elbow 82">
            <a:extLst>
              <a:ext uri="{FF2B5EF4-FFF2-40B4-BE49-F238E27FC236}">
                <a16:creationId xmlns:a16="http://schemas.microsoft.com/office/drawing/2014/main" id="{22766CDE-C47E-161F-E439-7E0C13EBD4D0}"/>
              </a:ext>
            </a:extLst>
          </p:cNvPr>
          <p:cNvCxnSpPr>
            <a:cxnSpLocks/>
            <a:stCxn id="347" idx="0"/>
            <a:endCxn id="365" idx="3"/>
          </p:cNvCxnSpPr>
          <p:nvPr/>
        </p:nvCxnSpPr>
        <p:spPr>
          <a:xfrm rot="16200000" flipV="1">
            <a:off x="8758067" y="1996576"/>
            <a:ext cx="1219807" cy="344570"/>
          </a:xfrm>
          <a:prstGeom prst="bentConnector2">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24" name="Connector: Elbow 82">
            <a:extLst>
              <a:ext uri="{FF2B5EF4-FFF2-40B4-BE49-F238E27FC236}">
                <a16:creationId xmlns:a16="http://schemas.microsoft.com/office/drawing/2014/main" id="{2DD31664-CD73-4E6D-86EE-BD7398E123FE}"/>
              </a:ext>
            </a:extLst>
          </p:cNvPr>
          <p:cNvCxnSpPr>
            <a:cxnSpLocks/>
            <a:stCxn id="358" idx="0"/>
            <a:endCxn id="350" idx="2"/>
          </p:cNvCxnSpPr>
          <p:nvPr/>
        </p:nvCxnSpPr>
        <p:spPr>
          <a:xfrm flipH="1" flipV="1">
            <a:off x="5918641" y="2148336"/>
            <a:ext cx="3399" cy="2226107"/>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25" name="TextBox 424">
            <a:extLst>
              <a:ext uri="{FF2B5EF4-FFF2-40B4-BE49-F238E27FC236}">
                <a16:creationId xmlns:a16="http://schemas.microsoft.com/office/drawing/2014/main" id="{EBE1EA6F-7A8F-116C-744E-CE9D9D9DFD31}"/>
              </a:ext>
            </a:extLst>
          </p:cNvPr>
          <p:cNvSpPr txBox="1"/>
          <p:nvPr/>
        </p:nvSpPr>
        <p:spPr>
          <a:xfrm>
            <a:off x="5415809" y="4028330"/>
            <a:ext cx="1022623" cy="252701"/>
          </a:xfrm>
          <a:prstGeom prst="rect">
            <a:avLst/>
          </a:prstGeom>
          <a:solidFill>
            <a:srgbClr val="95DCF7"/>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measure business performance</a:t>
            </a:r>
          </a:p>
        </p:txBody>
      </p:sp>
      <p:cxnSp>
        <p:nvCxnSpPr>
          <p:cNvPr id="426" name="Connector: Elbow 82">
            <a:extLst>
              <a:ext uri="{FF2B5EF4-FFF2-40B4-BE49-F238E27FC236}">
                <a16:creationId xmlns:a16="http://schemas.microsoft.com/office/drawing/2014/main" id="{E5291169-7261-C430-EDDE-230713D696D1}"/>
              </a:ext>
            </a:extLst>
          </p:cNvPr>
          <p:cNvCxnSpPr>
            <a:cxnSpLocks/>
            <a:stCxn id="384" idx="3"/>
            <a:endCxn id="383" idx="1"/>
          </p:cNvCxnSpPr>
          <p:nvPr/>
        </p:nvCxnSpPr>
        <p:spPr>
          <a:xfrm>
            <a:off x="8467326" y="2995070"/>
            <a:ext cx="804705" cy="0"/>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427" name="Group 57">
            <a:extLst>
              <a:ext uri="{FF2B5EF4-FFF2-40B4-BE49-F238E27FC236}">
                <a16:creationId xmlns:a16="http://schemas.microsoft.com/office/drawing/2014/main" id="{5E298F92-B5D5-5EA2-2F39-B247B21A7243}"/>
              </a:ext>
            </a:extLst>
          </p:cNvPr>
          <p:cNvGrpSpPr>
            <a:grpSpLocks noChangeAspect="1"/>
          </p:cNvGrpSpPr>
          <p:nvPr/>
        </p:nvGrpSpPr>
        <p:grpSpPr bwMode="auto">
          <a:xfrm>
            <a:off x="733105" y="4275826"/>
            <a:ext cx="274320" cy="274320"/>
            <a:chOff x="6537" y="439"/>
            <a:chExt cx="426" cy="426"/>
          </a:xfrm>
          <a:solidFill>
            <a:schemeClr val="bg1"/>
          </a:solidFill>
        </p:grpSpPr>
        <p:sp>
          <p:nvSpPr>
            <p:cNvPr id="428" name="Freeform 58">
              <a:extLst>
                <a:ext uri="{FF2B5EF4-FFF2-40B4-BE49-F238E27FC236}">
                  <a16:creationId xmlns:a16="http://schemas.microsoft.com/office/drawing/2014/main" id="{F3743D0B-FB7E-687A-E338-343451063D3C}"/>
                </a:ext>
              </a:extLst>
            </p:cNvPr>
            <p:cNvSpPr>
              <a:spLocks noEditPoints="1"/>
            </p:cNvSpPr>
            <p:nvPr/>
          </p:nvSpPr>
          <p:spPr bwMode="auto">
            <a:xfrm>
              <a:off x="6537" y="439"/>
              <a:ext cx="426" cy="426"/>
            </a:xfrm>
            <a:custGeom>
              <a:avLst/>
              <a:gdLst>
                <a:gd name="T0" fmla="*/ 144 w 288"/>
                <a:gd name="T1" fmla="*/ 288 h 288"/>
                <a:gd name="T2" fmla="*/ 0 w 288"/>
                <a:gd name="T3" fmla="*/ 144 h 288"/>
                <a:gd name="T4" fmla="*/ 144 w 288"/>
                <a:gd name="T5" fmla="*/ 0 h 288"/>
                <a:gd name="T6" fmla="*/ 288 w 288"/>
                <a:gd name="T7" fmla="*/ 144 h 288"/>
                <a:gd name="T8" fmla="*/ 144 w 288"/>
                <a:gd name="T9" fmla="*/ 288 h 288"/>
                <a:gd name="T10" fmla="*/ 144 w 288"/>
                <a:gd name="T11" fmla="*/ 12 h 288"/>
                <a:gd name="T12" fmla="*/ 12 w 288"/>
                <a:gd name="T13" fmla="*/ 144 h 288"/>
                <a:gd name="T14" fmla="*/ 144 w 288"/>
                <a:gd name="T15" fmla="*/ 276 h 288"/>
                <a:gd name="T16" fmla="*/ 276 w 288"/>
                <a:gd name="T17" fmla="*/ 144 h 288"/>
                <a:gd name="T18" fmla="*/ 144 w 288"/>
                <a:gd name="T1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8">
                  <a:moveTo>
                    <a:pt x="144" y="288"/>
                  </a:moveTo>
                  <a:cubicBezTo>
                    <a:pt x="65" y="288"/>
                    <a:pt x="0" y="224"/>
                    <a:pt x="0" y="144"/>
                  </a:cubicBezTo>
                  <a:cubicBezTo>
                    <a:pt x="0" y="65"/>
                    <a:pt x="65" y="0"/>
                    <a:pt x="144" y="0"/>
                  </a:cubicBezTo>
                  <a:cubicBezTo>
                    <a:pt x="224" y="0"/>
                    <a:pt x="288" y="65"/>
                    <a:pt x="288" y="144"/>
                  </a:cubicBezTo>
                  <a:cubicBezTo>
                    <a:pt x="288" y="224"/>
                    <a:pt x="224" y="288"/>
                    <a:pt x="144" y="288"/>
                  </a:cubicBezTo>
                  <a:close/>
                  <a:moveTo>
                    <a:pt x="144" y="12"/>
                  </a:moveTo>
                  <a:cubicBezTo>
                    <a:pt x="72" y="12"/>
                    <a:pt x="12" y="71"/>
                    <a:pt x="12" y="144"/>
                  </a:cubicBezTo>
                  <a:cubicBezTo>
                    <a:pt x="12" y="217"/>
                    <a:pt x="72" y="276"/>
                    <a:pt x="144" y="276"/>
                  </a:cubicBezTo>
                  <a:cubicBezTo>
                    <a:pt x="217" y="276"/>
                    <a:pt x="276" y="217"/>
                    <a:pt x="276" y="144"/>
                  </a:cubicBezTo>
                  <a:cubicBezTo>
                    <a:pt x="276" y="71"/>
                    <a:pt x="217" y="12"/>
                    <a:pt x="14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29" name="Freeform 59">
              <a:extLst>
                <a:ext uri="{FF2B5EF4-FFF2-40B4-BE49-F238E27FC236}">
                  <a16:creationId xmlns:a16="http://schemas.microsoft.com/office/drawing/2014/main" id="{9F58A96C-F79A-E436-3F40-246BD99B45E5}"/>
                </a:ext>
              </a:extLst>
            </p:cNvPr>
            <p:cNvSpPr>
              <a:spLocks noEditPoints="1"/>
            </p:cNvSpPr>
            <p:nvPr/>
          </p:nvSpPr>
          <p:spPr bwMode="auto">
            <a:xfrm>
              <a:off x="6715" y="616"/>
              <a:ext cx="71" cy="72"/>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8" y="0"/>
                    <a:pt x="48" y="11"/>
                    <a:pt x="48" y="24"/>
                  </a:cubicBezTo>
                  <a:cubicBezTo>
                    <a:pt x="48" y="37"/>
                    <a:pt x="38" y="48"/>
                    <a:pt x="24" y="48"/>
                  </a:cubicBezTo>
                  <a:close/>
                  <a:moveTo>
                    <a:pt x="24" y="12"/>
                  </a:moveTo>
                  <a:cubicBezTo>
                    <a:pt x="18" y="12"/>
                    <a:pt x="12" y="18"/>
                    <a:pt x="12" y="24"/>
                  </a:cubicBezTo>
                  <a:cubicBezTo>
                    <a:pt x="12" y="31"/>
                    <a:pt x="18"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30" name="Freeform 60">
              <a:extLst>
                <a:ext uri="{FF2B5EF4-FFF2-40B4-BE49-F238E27FC236}">
                  <a16:creationId xmlns:a16="http://schemas.microsoft.com/office/drawing/2014/main" id="{1833954F-D1A4-75F5-5C25-368A71B72CFE}"/>
                </a:ext>
              </a:extLst>
            </p:cNvPr>
            <p:cNvSpPr>
              <a:spLocks/>
            </p:cNvSpPr>
            <p:nvPr/>
          </p:nvSpPr>
          <p:spPr bwMode="auto">
            <a:xfrm>
              <a:off x="6761" y="537"/>
              <a:ext cx="106" cy="106"/>
            </a:xfrm>
            <a:custGeom>
              <a:avLst/>
              <a:gdLst>
                <a:gd name="T0" fmla="*/ 6 w 72"/>
                <a:gd name="T1" fmla="*/ 72 h 72"/>
                <a:gd name="T2" fmla="*/ 2 w 72"/>
                <a:gd name="T3" fmla="*/ 70 h 72"/>
                <a:gd name="T4" fmla="*/ 2 w 72"/>
                <a:gd name="T5" fmla="*/ 61 h 72"/>
                <a:gd name="T6" fmla="*/ 61 w 72"/>
                <a:gd name="T7" fmla="*/ 2 h 72"/>
                <a:gd name="T8" fmla="*/ 70 w 72"/>
                <a:gd name="T9" fmla="*/ 2 h 72"/>
                <a:gd name="T10" fmla="*/ 70 w 72"/>
                <a:gd name="T11" fmla="*/ 10 h 72"/>
                <a:gd name="T12" fmla="*/ 10 w 72"/>
                <a:gd name="T13" fmla="*/ 70 h 72"/>
                <a:gd name="T14" fmla="*/ 6 w 72"/>
                <a:gd name="T15" fmla="*/ 7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72">
                  <a:moveTo>
                    <a:pt x="6" y="72"/>
                  </a:moveTo>
                  <a:cubicBezTo>
                    <a:pt x="5" y="72"/>
                    <a:pt x="3" y="71"/>
                    <a:pt x="2" y="70"/>
                  </a:cubicBezTo>
                  <a:cubicBezTo>
                    <a:pt x="0" y="67"/>
                    <a:pt x="0" y="64"/>
                    <a:pt x="2" y="61"/>
                  </a:cubicBezTo>
                  <a:cubicBezTo>
                    <a:pt x="61" y="2"/>
                    <a:pt x="61" y="2"/>
                    <a:pt x="61" y="2"/>
                  </a:cubicBezTo>
                  <a:cubicBezTo>
                    <a:pt x="64" y="0"/>
                    <a:pt x="67" y="0"/>
                    <a:pt x="70" y="2"/>
                  </a:cubicBezTo>
                  <a:cubicBezTo>
                    <a:pt x="72" y="4"/>
                    <a:pt x="72" y="8"/>
                    <a:pt x="70" y="10"/>
                  </a:cubicBezTo>
                  <a:cubicBezTo>
                    <a:pt x="10" y="70"/>
                    <a:pt x="10" y="70"/>
                    <a:pt x="10" y="70"/>
                  </a:cubicBezTo>
                  <a:cubicBezTo>
                    <a:pt x="9" y="71"/>
                    <a:pt x="8" y="72"/>
                    <a:pt x="6"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31" name="Freeform 61">
              <a:extLst>
                <a:ext uri="{FF2B5EF4-FFF2-40B4-BE49-F238E27FC236}">
                  <a16:creationId xmlns:a16="http://schemas.microsoft.com/office/drawing/2014/main" id="{348C80A3-A56F-7E4B-74FD-4900BBA06FC1}"/>
                </a:ext>
              </a:extLst>
            </p:cNvPr>
            <p:cNvSpPr>
              <a:spLocks/>
            </p:cNvSpPr>
            <p:nvPr/>
          </p:nvSpPr>
          <p:spPr bwMode="auto">
            <a:xfrm>
              <a:off x="6573" y="634"/>
              <a:ext cx="53"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2" y="12"/>
                    <a:pt x="0" y="10"/>
                    <a:pt x="0" y="6"/>
                  </a:cubicBezTo>
                  <a:cubicBezTo>
                    <a:pt x="0" y="3"/>
                    <a:pt x="2" y="0"/>
                    <a:pt x="6" y="0"/>
                  </a:cubicBezTo>
                  <a:cubicBezTo>
                    <a:pt x="30" y="0"/>
                    <a:pt x="30" y="0"/>
                    <a:pt x="30" y="0"/>
                  </a:cubicBezTo>
                  <a:cubicBezTo>
                    <a:pt x="33" y="0"/>
                    <a:pt x="36" y="3"/>
                    <a:pt x="36" y="6"/>
                  </a:cubicBezTo>
                  <a:cubicBezTo>
                    <a:pt x="36" y="10"/>
                    <a:pt x="33"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32" name="Freeform 62">
              <a:extLst>
                <a:ext uri="{FF2B5EF4-FFF2-40B4-BE49-F238E27FC236}">
                  <a16:creationId xmlns:a16="http://schemas.microsoft.com/office/drawing/2014/main" id="{D948F119-1B32-1143-FD55-758FFC6C200C}"/>
                </a:ext>
              </a:extLst>
            </p:cNvPr>
            <p:cNvSpPr>
              <a:spLocks/>
            </p:cNvSpPr>
            <p:nvPr/>
          </p:nvSpPr>
          <p:spPr bwMode="auto">
            <a:xfrm>
              <a:off x="6585" y="693"/>
              <a:ext cx="53" cy="33"/>
            </a:xfrm>
            <a:custGeom>
              <a:avLst/>
              <a:gdLst>
                <a:gd name="T0" fmla="*/ 7 w 36"/>
                <a:gd name="T1" fmla="*/ 22 h 22"/>
                <a:gd name="T2" fmla="*/ 2 w 36"/>
                <a:gd name="T3" fmla="*/ 18 h 22"/>
                <a:gd name="T4" fmla="*/ 5 w 36"/>
                <a:gd name="T5" fmla="*/ 10 h 22"/>
                <a:gd name="T6" fmla="*/ 27 w 36"/>
                <a:gd name="T7" fmla="*/ 1 h 22"/>
                <a:gd name="T8" fmla="*/ 35 w 36"/>
                <a:gd name="T9" fmla="*/ 4 h 22"/>
                <a:gd name="T10" fmla="*/ 32 w 36"/>
                <a:gd name="T11" fmla="*/ 12 h 22"/>
                <a:gd name="T12" fmla="*/ 9 w 36"/>
                <a:gd name="T13" fmla="*/ 21 h 22"/>
                <a:gd name="T14" fmla="*/ 7 w 36"/>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2">
                  <a:moveTo>
                    <a:pt x="7" y="22"/>
                  </a:moveTo>
                  <a:cubicBezTo>
                    <a:pt x="5" y="22"/>
                    <a:pt x="3" y="20"/>
                    <a:pt x="2" y="18"/>
                  </a:cubicBezTo>
                  <a:cubicBezTo>
                    <a:pt x="0" y="15"/>
                    <a:pt x="2" y="12"/>
                    <a:pt x="5" y="10"/>
                  </a:cubicBezTo>
                  <a:cubicBezTo>
                    <a:pt x="27" y="1"/>
                    <a:pt x="27" y="1"/>
                    <a:pt x="27" y="1"/>
                  </a:cubicBezTo>
                  <a:cubicBezTo>
                    <a:pt x="30" y="0"/>
                    <a:pt x="34" y="1"/>
                    <a:pt x="35" y="4"/>
                  </a:cubicBezTo>
                  <a:cubicBezTo>
                    <a:pt x="36" y="7"/>
                    <a:pt x="35" y="11"/>
                    <a:pt x="32" y="12"/>
                  </a:cubicBezTo>
                  <a:cubicBezTo>
                    <a:pt x="9" y="21"/>
                    <a:pt x="9" y="21"/>
                    <a:pt x="9" y="21"/>
                  </a:cubicBezTo>
                  <a:cubicBezTo>
                    <a:pt x="9" y="22"/>
                    <a:pt x="8" y="22"/>
                    <a:pt x="7"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33" name="Freeform 63">
              <a:extLst>
                <a:ext uri="{FF2B5EF4-FFF2-40B4-BE49-F238E27FC236}">
                  <a16:creationId xmlns:a16="http://schemas.microsoft.com/office/drawing/2014/main" id="{41CBE8C2-A6C4-26DC-98B2-788BBF048852}"/>
                </a:ext>
              </a:extLst>
            </p:cNvPr>
            <p:cNvSpPr>
              <a:spLocks/>
            </p:cNvSpPr>
            <p:nvPr/>
          </p:nvSpPr>
          <p:spPr bwMode="auto">
            <a:xfrm>
              <a:off x="6864" y="693"/>
              <a:ext cx="53" cy="33"/>
            </a:xfrm>
            <a:custGeom>
              <a:avLst/>
              <a:gdLst>
                <a:gd name="T0" fmla="*/ 29 w 36"/>
                <a:gd name="T1" fmla="*/ 22 h 22"/>
                <a:gd name="T2" fmla="*/ 26 w 36"/>
                <a:gd name="T3" fmla="*/ 21 h 22"/>
                <a:gd name="T4" fmla="*/ 4 w 36"/>
                <a:gd name="T5" fmla="*/ 12 h 22"/>
                <a:gd name="T6" fmla="*/ 1 w 36"/>
                <a:gd name="T7" fmla="*/ 4 h 22"/>
                <a:gd name="T8" fmla="*/ 9 w 36"/>
                <a:gd name="T9" fmla="*/ 1 h 22"/>
                <a:gd name="T10" fmla="*/ 31 w 36"/>
                <a:gd name="T11" fmla="*/ 10 h 22"/>
                <a:gd name="T12" fmla="*/ 34 w 36"/>
                <a:gd name="T13" fmla="*/ 18 h 22"/>
                <a:gd name="T14" fmla="*/ 29 w 36"/>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2">
                  <a:moveTo>
                    <a:pt x="29" y="22"/>
                  </a:moveTo>
                  <a:cubicBezTo>
                    <a:pt x="28" y="22"/>
                    <a:pt x="27" y="22"/>
                    <a:pt x="26" y="21"/>
                  </a:cubicBezTo>
                  <a:cubicBezTo>
                    <a:pt x="4" y="12"/>
                    <a:pt x="4" y="12"/>
                    <a:pt x="4" y="12"/>
                  </a:cubicBezTo>
                  <a:cubicBezTo>
                    <a:pt x="1" y="11"/>
                    <a:pt x="0" y="7"/>
                    <a:pt x="1" y="4"/>
                  </a:cubicBezTo>
                  <a:cubicBezTo>
                    <a:pt x="2" y="1"/>
                    <a:pt x="6" y="0"/>
                    <a:pt x="9" y="1"/>
                  </a:cubicBezTo>
                  <a:cubicBezTo>
                    <a:pt x="31" y="10"/>
                    <a:pt x="31" y="10"/>
                    <a:pt x="31" y="10"/>
                  </a:cubicBezTo>
                  <a:cubicBezTo>
                    <a:pt x="34" y="12"/>
                    <a:pt x="36" y="15"/>
                    <a:pt x="34" y="18"/>
                  </a:cubicBezTo>
                  <a:cubicBezTo>
                    <a:pt x="33" y="20"/>
                    <a:pt x="31" y="22"/>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34" name="Freeform 64">
              <a:extLst>
                <a:ext uri="{FF2B5EF4-FFF2-40B4-BE49-F238E27FC236}">
                  <a16:creationId xmlns:a16="http://schemas.microsoft.com/office/drawing/2014/main" id="{12A3661F-CC0C-D8AE-DB74-426F8DBF7A62}"/>
                </a:ext>
              </a:extLst>
            </p:cNvPr>
            <p:cNvSpPr>
              <a:spLocks/>
            </p:cNvSpPr>
            <p:nvPr/>
          </p:nvSpPr>
          <p:spPr bwMode="auto">
            <a:xfrm>
              <a:off x="6874" y="634"/>
              <a:ext cx="54" cy="18"/>
            </a:xfrm>
            <a:custGeom>
              <a:avLst/>
              <a:gdLst>
                <a:gd name="T0" fmla="*/ 30 w 36"/>
                <a:gd name="T1" fmla="*/ 12 h 12"/>
                <a:gd name="T2" fmla="*/ 30 w 36"/>
                <a:gd name="T3" fmla="*/ 12 h 12"/>
                <a:gd name="T4" fmla="*/ 6 w 36"/>
                <a:gd name="T5" fmla="*/ 12 h 12"/>
                <a:gd name="T6" fmla="*/ 0 w 36"/>
                <a:gd name="T7" fmla="*/ 6 h 12"/>
                <a:gd name="T8" fmla="*/ 6 w 36"/>
                <a:gd name="T9" fmla="*/ 0 h 12"/>
                <a:gd name="T10" fmla="*/ 6 w 36"/>
                <a:gd name="T11" fmla="*/ 0 h 12"/>
                <a:gd name="T12" fmla="*/ 30 w 36"/>
                <a:gd name="T13" fmla="*/ 0 h 12"/>
                <a:gd name="T14" fmla="*/ 36 w 36"/>
                <a:gd name="T15" fmla="*/ 6 h 12"/>
                <a:gd name="T16" fmla="*/ 30 w 3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2">
                  <a:moveTo>
                    <a:pt x="30" y="12"/>
                  </a:moveTo>
                  <a:cubicBezTo>
                    <a:pt x="30" y="12"/>
                    <a:pt x="30" y="12"/>
                    <a:pt x="30" y="12"/>
                  </a:cubicBezTo>
                  <a:cubicBezTo>
                    <a:pt x="6" y="12"/>
                    <a:pt x="6" y="12"/>
                    <a:pt x="6" y="12"/>
                  </a:cubicBezTo>
                  <a:cubicBezTo>
                    <a:pt x="3" y="12"/>
                    <a:pt x="0" y="10"/>
                    <a:pt x="0" y="6"/>
                  </a:cubicBezTo>
                  <a:cubicBezTo>
                    <a:pt x="0" y="3"/>
                    <a:pt x="3" y="0"/>
                    <a:pt x="6" y="0"/>
                  </a:cubicBezTo>
                  <a:cubicBezTo>
                    <a:pt x="6" y="0"/>
                    <a:pt x="6" y="0"/>
                    <a:pt x="6" y="0"/>
                  </a:cubicBezTo>
                  <a:cubicBezTo>
                    <a:pt x="30" y="0"/>
                    <a:pt x="30" y="0"/>
                    <a:pt x="30" y="0"/>
                  </a:cubicBezTo>
                  <a:cubicBezTo>
                    <a:pt x="34" y="0"/>
                    <a:pt x="36" y="3"/>
                    <a:pt x="36" y="6"/>
                  </a:cubicBezTo>
                  <a:cubicBezTo>
                    <a:pt x="36" y="10"/>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35" name="Freeform 65">
              <a:extLst>
                <a:ext uri="{FF2B5EF4-FFF2-40B4-BE49-F238E27FC236}">
                  <a16:creationId xmlns:a16="http://schemas.microsoft.com/office/drawing/2014/main" id="{E47B2149-6760-AC5B-52B2-B5D18F2FB9DB}"/>
                </a:ext>
              </a:extLst>
            </p:cNvPr>
            <p:cNvSpPr>
              <a:spLocks/>
            </p:cNvSpPr>
            <p:nvPr/>
          </p:nvSpPr>
          <p:spPr bwMode="auto">
            <a:xfrm>
              <a:off x="6864" y="578"/>
              <a:ext cx="53" cy="33"/>
            </a:xfrm>
            <a:custGeom>
              <a:avLst/>
              <a:gdLst>
                <a:gd name="T0" fmla="*/ 7 w 36"/>
                <a:gd name="T1" fmla="*/ 22 h 22"/>
                <a:gd name="T2" fmla="*/ 1 w 36"/>
                <a:gd name="T3" fmla="*/ 18 h 22"/>
                <a:gd name="T4" fmla="*/ 4 w 36"/>
                <a:gd name="T5" fmla="*/ 10 h 22"/>
                <a:gd name="T6" fmla="*/ 26 w 36"/>
                <a:gd name="T7" fmla="*/ 1 h 22"/>
                <a:gd name="T8" fmla="*/ 34 w 36"/>
                <a:gd name="T9" fmla="*/ 4 h 22"/>
                <a:gd name="T10" fmla="*/ 31 w 36"/>
                <a:gd name="T11" fmla="*/ 12 h 22"/>
                <a:gd name="T12" fmla="*/ 9 w 36"/>
                <a:gd name="T13" fmla="*/ 21 h 22"/>
                <a:gd name="T14" fmla="*/ 7 w 36"/>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2">
                  <a:moveTo>
                    <a:pt x="7" y="22"/>
                  </a:moveTo>
                  <a:cubicBezTo>
                    <a:pt x="4" y="22"/>
                    <a:pt x="2" y="20"/>
                    <a:pt x="1" y="18"/>
                  </a:cubicBezTo>
                  <a:cubicBezTo>
                    <a:pt x="0" y="15"/>
                    <a:pt x="1" y="12"/>
                    <a:pt x="4" y="10"/>
                  </a:cubicBezTo>
                  <a:cubicBezTo>
                    <a:pt x="26" y="1"/>
                    <a:pt x="26" y="1"/>
                    <a:pt x="26" y="1"/>
                  </a:cubicBezTo>
                  <a:cubicBezTo>
                    <a:pt x="30" y="0"/>
                    <a:pt x="33" y="1"/>
                    <a:pt x="34" y="4"/>
                  </a:cubicBezTo>
                  <a:cubicBezTo>
                    <a:pt x="36" y="7"/>
                    <a:pt x="34" y="11"/>
                    <a:pt x="31" y="12"/>
                  </a:cubicBezTo>
                  <a:cubicBezTo>
                    <a:pt x="9" y="21"/>
                    <a:pt x="9" y="21"/>
                    <a:pt x="9" y="21"/>
                  </a:cubicBezTo>
                  <a:cubicBezTo>
                    <a:pt x="8" y="22"/>
                    <a:pt x="7" y="22"/>
                    <a:pt x="7"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36" name="Freeform 66">
              <a:extLst>
                <a:ext uri="{FF2B5EF4-FFF2-40B4-BE49-F238E27FC236}">
                  <a16:creationId xmlns:a16="http://schemas.microsoft.com/office/drawing/2014/main" id="{0F6758E5-6313-CE29-3832-925A5ECCED91}"/>
                </a:ext>
              </a:extLst>
            </p:cNvPr>
            <p:cNvSpPr>
              <a:spLocks/>
            </p:cNvSpPr>
            <p:nvPr/>
          </p:nvSpPr>
          <p:spPr bwMode="auto">
            <a:xfrm>
              <a:off x="6803" y="486"/>
              <a:ext cx="33" cy="52"/>
            </a:xfrm>
            <a:custGeom>
              <a:avLst/>
              <a:gdLst>
                <a:gd name="T0" fmla="*/ 6 w 22"/>
                <a:gd name="T1" fmla="*/ 35 h 35"/>
                <a:gd name="T2" fmla="*/ 4 w 22"/>
                <a:gd name="T3" fmla="*/ 35 h 35"/>
                <a:gd name="T4" fmla="*/ 1 w 22"/>
                <a:gd name="T5" fmla="*/ 27 h 35"/>
                <a:gd name="T6" fmla="*/ 10 w 22"/>
                <a:gd name="T7" fmla="*/ 5 h 35"/>
                <a:gd name="T8" fmla="*/ 18 w 22"/>
                <a:gd name="T9" fmla="*/ 1 h 35"/>
                <a:gd name="T10" fmla="*/ 21 w 22"/>
                <a:gd name="T11" fmla="*/ 9 h 35"/>
                <a:gd name="T12" fmla="*/ 12 w 22"/>
                <a:gd name="T13" fmla="*/ 31 h 35"/>
                <a:gd name="T14" fmla="*/ 6 w 22"/>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5">
                  <a:moveTo>
                    <a:pt x="6" y="35"/>
                  </a:moveTo>
                  <a:cubicBezTo>
                    <a:pt x="6" y="35"/>
                    <a:pt x="5" y="35"/>
                    <a:pt x="4" y="35"/>
                  </a:cubicBezTo>
                  <a:cubicBezTo>
                    <a:pt x="1" y="33"/>
                    <a:pt x="0" y="30"/>
                    <a:pt x="1" y="27"/>
                  </a:cubicBezTo>
                  <a:cubicBezTo>
                    <a:pt x="10" y="5"/>
                    <a:pt x="10" y="5"/>
                    <a:pt x="10" y="5"/>
                  </a:cubicBezTo>
                  <a:cubicBezTo>
                    <a:pt x="11" y="2"/>
                    <a:pt x="15" y="0"/>
                    <a:pt x="18" y="1"/>
                  </a:cubicBezTo>
                  <a:cubicBezTo>
                    <a:pt x="21" y="3"/>
                    <a:pt x="22" y="6"/>
                    <a:pt x="21" y="9"/>
                  </a:cubicBezTo>
                  <a:cubicBezTo>
                    <a:pt x="12" y="31"/>
                    <a:pt x="12" y="31"/>
                    <a:pt x="12" y="31"/>
                  </a:cubicBezTo>
                  <a:cubicBezTo>
                    <a:pt x="11" y="34"/>
                    <a:pt x="9" y="35"/>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37" name="Freeform 67">
              <a:extLst>
                <a:ext uri="{FF2B5EF4-FFF2-40B4-BE49-F238E27FC236}">
                  <a16:creationId xmlns:a16="http://schemas.microsoft.com/office/drawing/2014/main" id="{64EE7BE1-0DB8-0FFB-DC08-695D5A29D66C}"/>
                </a:ext>
              </a:extLst>
            </p:cNvPr>
            <p:cNvSpPr>
              <a:spLocks/>
            </p:cNvSpPr>
            <p:nvPr/>
          </p:nvSpPr>
          <p:spPr bwMode="auto">
            <a:xfrm>
              <a:off x="6750" y="477"/>
              <a:ext cx="18" cy="54"/>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3" y="36"/>
                    <a:pt x="0" y="34"/>
                    <a:pt x="0" y="30"/>
                  </a:cubicBezTo>
                  <a:cubicBezTo>
                    <a:pt x="0" y="6"/>
                    <a:pt x="0" y="6"/>
                    <a:pt x="0" y="6"/>
                  </a:cubicBezTo>
                  <a:cubicBezTo>
                    <a:pt x="0" y="3"/>
                    <a:pt x="3" y="0"/>
                    <a:pt x="6" y="0"/>
                  </a:cubicBezTo>
                  <a:cubicBezTo>
                    <a:pt x="10" y="0"/>
                    <a:pt x="12" y="3"/>
                    <a:pt x="12" y="6"/>
                  </a:cubicBezTo>
                  <a:cubicBezTo>
                    <a:pt x="12" y="30"/>
                    <a:pt x="12" y="30"/>
                    <a:pt x="12" y="30"/>
                  </a:cubicBezTo>
                  <a:cubicBezTo>
                    <a:pt x="12" y="34"/>
                    <a:pt x="10"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38" name="Freeform 68">
              <a:extLst>
                <a:ext uri="{FF2B5EF4-FFF2-40B4-BE49-F238E27FC236}">
                  <a16:creationId xmlns:a16="http://schemas.microsoft.com/office/drawing/2014/main" id="{E3081C5E-0812-E27E-EDF7-2E0987A18870}"/>
                </a:ext>
              </a:extLst>
            </p:cNvPr>
            <p:cNvSpPr>
              <a:spLocks/>
            </p:cNvSpPr>
            <p:nvPr/>
          </p:nvSpPr>
          <p:spPr bwMode="auto">
            <a:xfrm>
              <a:off x="6676" y="486"/>
              <a:ext cx="34" cy="52"/>
            </a:xfrm>
            <a:custGeom>
              <a:avLst/>
              <a:gdLst>
                <a:gd name="T0" fmla="*/ 16 w 23"/>
                <a:gd name="T1" fmla="*/ 35 h 35"/>
                <a:gd name="T2" fmla="*/ 10 w 23"/>
                <a:gd name="T3" fmla="*/ 31 h 35"/>
                <a:gd name="T4" fmla="*/ 1 w 23"/>
                <a:gd name="T5" fmla="*/ 9 h 35"/>
                <a:gd name="T6" fmla="*/ 5 w 23"/>
                <a:gd name="T7" fmla="*/ 1 h 35"/>
                <a:gd name="T8" fmla="*/ 12 w 23"/>
                <a:gd name="T9" fmla="*/ 5 h 35"/>
                <a:gd name="T10" fmla="*/ 22 w 23"/>
                <a:gd name="T11" fmla="*/ 27 h 35"/>
                <a:gd name="T12" fmla="*/ 18 w 23"/>
                <a:gd name="T13" fmla="*/ 35 h 35"/>
                <a:gd name="T14" fmla="*/ 16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16" y="35"/>
                  </a:moveTo>
                  <a:cubicBezTo>
                    <a:pt x="14" y="35"/>
                    <a:pt x="11" y="34"/>
                    <a:pt x="10" y="31"/>
                  </a:cubicBezTo>
                  <a:cubicBezTo>
                    <a:pt x="1" y="9"/>
                    <a:pt x="1" y="9"/>
                    <a:pt x="1" y="9"/>
                  </a:cubicBezTo>
                  <a:cubicBezTo>
                    <a:pt x="0" y="6"/>
                    <a:pt x="1" y="3"/>
                    <a:pt x="5" y="1"/>
                  </a:cubicBezTo>
                  <a:cubicBezTo>
                    <a:pt x="8" y="0"/>
                    <a:pt x="11" y="2"/>
                    <a:pt x="12" y="5"/>
                  </a:cubicBezTo>
                  <a:cubicBezTo>
                    <a:pt x="22" y="27"/>
                    <a:pt x="22" y="27"/>
                    <a:pt x="22" y="27"/>
                  </a:cubicBezTo>
                  <a:cubicBezTo>
                    <a:pt x="23" y="30"/>
                    <a:pt x="21" y="33"/>
                    <a:pt x="18" y="35"/>
                  </a:cubicBezTo>
                  <a:cubicBezTo>
                    <a:pt x="18" y="35"/>
                    <a:pt x="17" y="35"/>
                    <a:pt x="1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39" name="Freeform 69">
              <a:extLst>
                <a:ext uri="{FF2B5EF4-FFF2-40B4-BE49-F238E27FC236}">
                  <a16:creationId xmlns:a16="http://schemas.microsoft.com/office/drawing/2014/main" id="{D648913E-1CB0-A238-F5E6-06EC278DFF2E}"/>
                </a:ext>
              </a:extLst>
            </p:cNvPr>
            <p:cNvSpPr>
              <a:spLocks/>
            </p:cNvSpPr>
            <p:nvPr/>
          </p:nvSpPr>
          <p:spPr bwMode="auto">
            <a:xfrm>
              <a:off x="6622" y="523"/>
              <a:ext cx="44" cy="45"/>
            </a:xfrm>
            <a:custGeom>
              <a:avLst/>
              <a:gdLst>
                <a:gd name="T0" fmla="*/ 24 w 30"/>
                <a:gd name="T1" fmla="*/ 30 h 30"/>
                <a:gd name="T2" fmla="*/ 20 w 30"/>
                <a:gd name="T3" fmla="*/ 28 h 30"/>
                <a:gd name="T4" fmla="*/ 3 w 30"/>
                <a:gd name="T5" fmla="*/ 11 h 30"/>
                <a:gd name="T6" fmla="*/ 3 w 30"/>
                <a:gd name="T7" fmla="*/ 2 h 30"/>
                <a:gd name="T8" fmla="*/ 11 w 30"/>
                <a:gd name="T9" fmla="*/ 2 h 30"/>
                <a:gd name="T10" fmla="*/ 28 w 30"/>
                <a:gd name="T11" fmla="*/ 19 h 30"/>
                <a:gd name="T12" fmla="*/ 28 w 30"/>
                <a:gd name="T13" fmla="*/ 28 h 30"/>
                <a:gd name="T14" fmla="*/ 24 w 30"/>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4" y="30"/>
                  </a:moveTo>
                  <a:cubicBezTo>
                    <a:pt x="22" y="30"/>
                    <a:pt x="21" y="29"/>
                    <a:pt x="20" y="28"/>
                  </a:cubicBezTo>
                  <a:cubicBezTo>
                    <a:pt x="3" y="11"/>
                    <a:pt x="3" y="11"/>
                    <a:pt x="3" y="11"/>
                  </a:cubicBezTo>
                  <a:cubicBezTo>
                    <a:pt x="0" y="9"/>
                    <a:pt x="0" y="5"/>
                    <a:pt x="3" y="2"/>
                  </a:cubicBezTo>
                  <a:cubicBezTo>
                    <a:pt x="5" y="0"/>
                    <a:pt x="9" y="0"/>
                    <a:pt x="11" y="2"/>
                  </a:cubicBezTo>
                  <a:cubicBezTo>
                    <a:pt x="28" y="19"/>
                    <a:pt x="28" y="19"/>
                    <a:pt x="28" y="19"/>
                  </a:cubicBezTo>
                  <a:cubicBezTo>
                    <a:pt x="30" y="22"/>
                    <a:pt x="30" y="25"/>
                    <a:pt x="28" y="28"/>
                  </a:cubicBezTo>
                  <a:cubicBezTo>
                    <a:pt x="27" y="29"/>
                    <a:pt x="25" y="30"/>
                    <a:pt x="24"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40" name="Freeform 70">
              <a:extLst>
                <a:ext uri="{FF2B5EF4-FFF2-40B4-BE49-F238E27FC236}">
                  <a16:creationId xmlns:a16="http://schemas.microsoft.com/office/drawing/2014/main" id="{C6A4EB34-62F5-A33D-A00A-E0399AA635D9}"/>
                </a:ext>
              </a:extLst>
            </p:cNvPr>
            <p:cNvSpPr>
              <a:spLocks/>
            </p:cNvSpPr>
            <p:nvPr/>
          </p:nvSpPr>
          <p:spPr bwMode="auto">
            <a:xfrm>
              <a:off x="6585" y="578"/>
              <a:ext cx="53" cy="33"/>
            </a:xfrm>
            <a:custGeom>
              <a:avLst/>
              <a:gdLst>
                <a:gd name="T0" fmla="*/ 29 w 36"/>
                <a:gd name="T1" fmla="*/ 22 h 22"/>
                <a:gd name="T2" fmla="*/ 27 w 36"/>
                <a:gd name="T3" fmla="*/ 21 h 22"/>
                <a:gd name="T4" fmla="*/ 5 w 36"/>
                <a:gd name="T5" fmla="*/ 12 h 22"/>
                <a:gd name="T6" fmla="*/ 2 w 36"/>
                <a:gd name="T7" fmla="*/ 4 h 22"/>
                <a:gd name="T8" fmla="*/ 9 w 36"/>
                <a:gd name="T9" fmla="*/ 1 h 22"/>
                <a:gd name="T10" fmla="*/ 32 w 36"/>
                <a:gd name="T11" fmla="*/ 10 h 22"/>
                <a:gd name="T12" fmla="*/ 35 w 36"/>
                <a:gd name="T13" fmla="*/ 18 h 22"/>
                <a:gd name="T14" fmla="*/ 29 w 36"/>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2">
                  <a:moveTo>
                    <a:pt x="29" y="22"/>
                  </a:moveTo>
                  <a:cubicBezTo>
                    <a:pt x="29" y="22"/>
                    <a:pt x="28" y="22"/>
                    <a:pt x="27" y="21"/>
                  </a:cubicBezTo>
                  <a:cubicBezTo>
                    <a:pt x="5" y="12"/>
                    <a:pt x="5" y="12"/>
                    <a:pt x="5" y="12"/>
                  </a:cubicBezTo>
                  <a:cubicBezTo>
                    <a:pt x="2" y="11"/>
                    <a:pt x="0" y="7"/>
                    <a:pt x="2" y="4"/>
                  </a:cubicBezTo>
                  <a:cubicBezTo>
                    <a:pt x="3" y="1"/>
                    <a:pt x="6" y="0"/>
                    <a:pt x="9" y="1"/>
                  </a:cubicBezTo>
                  <a:cubicBezTo>
                    <a:pt x="32" y="10"/>
                    <a:pt x="32" y="10"/>
                    <a:pt x="32" y="10"/>
                  </a:cubicBezTo>
                  <a:cubicBezTo>
                    <a:pt x="35" y="12"/>
                    <a:pt x="36" y="15"/>
                    <a:pt x="35" y="18"/>
                  </a:cubicBezTo>
                  <a:cubicBezTo>
                    <a:pt x="34" y="20"/>
                    <a:pt x="32" y="22"/>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41" name="Freeform 71">
              <a:extLst>
                <a:ext uri="{FF2B5EF4-FFF2-40B4-BE49-F238E27FC236}">
                  <a16:creationId xmlns:a16="http://schemas.microsoft.com/office/drawing/2014/main" id="{AA7C8C18-CEA9-6E78-F6D3-0B2F04767BB5}"/>
                </a:ext>
              </a:extLst>
            </p:cNvPr>
            <p:cNvSpPr>
              <a:spLocks noEditPoints="1"/>
            </p:cNvSpPr>
            <p:nvPr/>
          </p:nvSpPr>
          <p:spPr bwMode="auto">
            <a:xfrm>
              <a:off x="6661" y="723"/>
              <a:ext cx="178" cy="71"/>
            </a:xfrm>
            <a:custGeom>
              <a:avLst/>
              <a:gdLst>
                <a:gd name="T0" fmla="*/ 114 w 120"/>
                <a:gd name="T1" fmla="*/ 48 h 48"/>
                <a:gd name="T2" fmla="*/ 6 w 120"/>
                <a:gd name="T3" fmla="*/ 48 h 48"/>
                <a:gd name="T4" fmla="*/ 0 w 120"/>
                <a:gd name="T5" fmla="*/ 42 h 48"/>
                <a:gd name="T6" fmla="*/ 0 w 120"/>
                <a:gd name="T7" fmla="*/ 6 h 48"/>
                <a:gd name="T8" fmla="*/ 6 w 120"/>
                <a:gd name="T9" fmla="*/ 0 h 48"/>
                <a:gd name="T10" fmla="*/ 114 w 120"/>
                <a:gd name="T11" fmla="*/ 0 h 48"/>
                <a:gd name="T12" fmla="*/ 120 w 120"/>
                <a:gd name="T13" fmla="*/ 6 h 48"/>
                <a:gd name="T14" fmla="*/ 120 w 120"/>
                <a:gd name="T15" fmla="*/ 42 h 48"/>
                <a:gd name="T16" fmla="*/ 114 w 120"/>
                <a:gd name="T17" fmla="*/ 48 h 48"/>
                <a:gd name="T18" fmla="*/ 12 w 120"/>
                <a:gd name="T19" fmla="*/ 36 h 48"/>
                <a:gd name="T20" fmla="*/ 108 w 120"/>
                <a:gd name="T21" fmla="*/ 36 h 48"/>
                <a:gd name="T22" fmla="*/ 108 w 120"/>
                <a:gd name="T23" fmla="*/ 12 h 48"/>
                <a:gd name="T24" fmla="*/ 12 w 120"/>
                <a:gd name="T25" fmla="*/ 12 h 48"/>
                <a:gd name="T26" fmla="*/ 12 w 120"/>
                <a:gd name="T27" fmla="*/ 3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48">
                  <a:moveTo>
                    <a:pt x="114" y="48"/>
                  </a:moveTo>
                  <a:cubicBezTo>
                    <a:pt x="6" y="48"/>
                    <a:pt x="6" y="48"/>
                    <a:pt x="6" y="48"/>
                  </a:cubicBezTo>
                  <a:cubicBezTo>
                    <a:pt x="3" y="48"/>
                    <a:pt x="0" y="46"/>
                    <a:pt x="0" y="42"/>
                  </a:cubicBezTo>
                  <a:cubicBezTo>
                    <a:pt x="0" y="6"/>
                    <a:pt x="0" y="6"/>
                    <a:pt x="0" y="6"/>
                  </a:cubicBezTo>
                  <a:cubicBezTo>
                    <a:pt x="0" y="3"/>
                    <a:pt x="3" y="0"/>
                    <a:pt x="6" y="0"/>
                  </a:cubicBezTo>
                  <a:cubicBezTo>
                    <a:pt x="114" y="0"/>
                    <a:pt x="114" y="0"/>
                    <a:pt x="114" y="0"/>
                  </a:cubicBezTo>
                  <a:cubicBezTo>
                    <a:pt x="118" y="0"/>
                    <a:pt x="120" y="3"/>
                    <a:pt x="120" y="6"/>
                  </a:cubicBezTo>
                  <a:cubicBezTo>
                    <a:pt x="120" y="42"/>
                    <a:pt x="120" y="42"/>
                    <a:pt x="120" y="42"/>
                  </a:cubicBezTo>
                  <a:cubicBezTo>
                    <a:pt x="120" y="46"/>
                    <a:pt x="118" y="48"/>
                    <a:pt x="114" y="48"/>
                  </a:cubicBezTo>
                  <a:close/>
                  <a:moveTo>
                    <a:pt x="12" y="36"/>
                  </a:moveTo>
                  <a:cubicBezTo>
                    <a:pt x="108" y="36"/>
                    <a:pt x="108" y="36"/>
                    <a:pt x="108" y="36"/>
                  </a:cubicBezTo>
                  <a:cubicBezTo>
                    <a:pt x="108" y="12"/>
                    <a:pt x="108" y="12"/>
                    <a:pt x="108" y="12"/>
                  </a:cubicBezTo>
                  <a:cubicBezTo>
                    <a:pt x="12" y="12"/>
                    <a:pt x="12" y="12"/>
                    <a:pt x="12" y="12"/>
                  </a:cubicBezTo>
                  <a:lnTo>
                    <a:pt x="12"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442" name="Group 50">
            <a:extLst>
              <a:ext uri="{FF2B5EF4-FFF2-40B4-BE49-F238E27FC236}">
                <a16:creationId xmlns:a16="http://schemas.microsoft.com/office/drawing/2014/main" id="{E0B5E804-70A8-C1DE-8243-778021FF5A26}"/>
              </a:ext>
            </a:extLst>
          </p:cNvPr>
          <p:cNvGrpSpPr>
            <a:grpSpLocks noChangeAspect="1"/>
          </p:cNvGrpSpPr>
          <p:nvPr/>
        </p:nvGrpSpPr>
        <p:grpSpPr bwMode="auto">
          <a:xfrm>
            <a:off x="6301928" y="288274"/>
            <a:ext cx="287096" cy="274320"/>
            <a:chOff x="5693" y="604"/>
            <a:chExt cx="427" cy="408"/>
          </a:xfrm>
          <a:solidFill>
            <a:schemeClr val="bg1"/>
          </a:solidFill>
        </p:grpSpPr>
        <p:sp>
          <p:nvSpPr>
            <p:cNvPr id="443" name="Freeform 51">
              <a:extLst>
                <a:ext uri="{FF2B5EF4-FFF2-40B4-BE49-F238E27FC236}">
                  <a16:creationId xmlns:a16="http://schemas.microsoft.com/office/drawing/2014/main" id="{456D5B0E-6426-44AC-E358-40704051ACDC}"/>
                </a:ext>
              </a:extLst>
            </p:cNvPr>
            <p:cNvSpPr>
              <a:spLocks/>
            </p:cNvSpPr>
            <p:nvPr/>
          </p:nvSpPr>
          <p:spPr bwMode="auto">
            <a:xfrm>
              <a:off x="5693" y="995"/>
              <a:ext cx="427" cy="17"/>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3" y="12"/>
                    <a:pt x="0" y="10"/>
                    <a:pt x="0" y="6"/>
                  </a:cubicBezTo>
                  <a:cubicBezTo>
                    <a:pt x="0" y="3"/>
                    <a:pt x="3" y="0"/>
                    <a:pt x="6" y="0"/>
                  </a:cubicBezTo>
                  <a:cubicBezTo>
                    <a:pt x="282" y="0"/>
                    <a:pt x="282" y="0"/>
                    <a:pt x="282" y="0"/>
                  </a:cubicBezTo>
                  <a:cubicBezTo>
                    <a:pt x="286" y="0"/>
                    <a:pt x="288" y="3"/>
                    <a:pt x="288" y="6"/>
                  </a:cubicBezTo>
                  <a:cubicBezTo>
                    <a:pt x="288" y="10"/>
                    <a:pt x="286"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44" name="Freeform 52">
              <a:extLst>
                <a:ext uri="{FF2B5EF4-FFF2-40B4-BE49-F238E27FC236}">
                  <a16:creationId xmlns:a16="http://schemas.microsoft.com/office/drawing/2014/main" id="{E4041181-ECB2-3B36-C2B0-AC6D6E820C37}"/>
                </a:ext>
              </a:extLst>
            </p:cNvPr>
            <p:cNvSpPr>
              <a:spLocks noEditPoints="1"/>
            </p:cNvSpPr>
            <p:nvPr/>
          </p:nvSpPr>
          <p:spPr bwMode="auto">
            <a:xfrm>
              <a:off x="5711" y="943"/>
              <a:ext cx="71" cy="69"/>
            </a:xfrm>
            <a:custGeom>
              <a:avLst/>
              <a:gdLst>
                <a:gd name="T0" fmla="*/ 42 w 48"/>
                <a:gd name="T1" fmla="*/ 48 h 48"/>
                <a:gd name="T2" fmla="*/ 6 w 48"/>
                <a:gd name="T3" fmla="*/ 48 h 48"/>
                <a:gd name="T4" fmla="*/ 0 w 48"/>
                <a:gd name="T5" fmla="*/ 42 h 48"/>
                <a:gd name="T6" fmla="*/ 0 w 48"/>
                <a:gd name="T7" fmla="*/ 6 h 48"/>
                <a:gd name="T8" fmla="*/ 6 w 48"/>
                <a:gd name="T9" fmla="*/ 0 h 48"/>
                <a:gd name="T10" fmla="*/ 42 w 48"/>
                <a:gd name="T11" fmla="*/ 0 h 48"/>
                <a:gd name="T12" fmla="*/ 48 w 48"/>
                <a:gd name="T13" fmla="*/ 6 h 48"/>
                <a:gd name="T14" fmla="*/ 48 w 48"/>
                <a:gd name="T15" fmla="*/ 42 h 48"/>
                <a:gd name="T16" fmla="*/ 42 w 48"/>
                <a:gd name="T17" fmla="*/ 48 h 48"/>
                <a:gd name="T18" fmla="*/ 12 w 48"/>
                <a:gd name="T19" fmla="*/ 36 h 48"/>
                <a:gd name="T20" fmla="*/ 36 w 48"/>
                <a:gd name="T21" fmla="*/ 36 h 48"/>
                <a:gd name="T22" fmla="*/ 36 w 48"/>
                <a:gd name="T23" fmla="*/ 12 h 48"/>
                <a:gd name="T24" fmla="*/ 12 w 48"/>
                <a:gd name="T25" fmla="*/ 12 h 48"/>
                <a:gd name="T26" fmla="*/ 12 w 48"/>
                <a:gd name="T27" fmla="*/ 3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48">
                  <a:moveTo>
                    <a:pt x="42" y="48"/>
                  </a:moveTo>
                  <a:cubicBezTo>
                    <a:pt x="6" y="48"/>
                    <a:pt x="6" y="48"/>
                    <a:pt x="6" y="48"/>
                  </a:cubicBezTo>
                  <a:cubicBezTo>
                    <a:pt x="3" y="48"/>
                    <a:pt x="0" y="46"/>
                    <a:pt x="0" y="42"/>
                  </a:cubicBezTo>
                  <a:cubicBezTo>
                    <a:pt x="0" y="6"/>
                    <a:pt x="0" y="6"/>
                    <a:pt x="0" y="6"/>
                  </a:cubicBezTo>
                  <a:cubicBezTo>
                    <a:pt x="0" y="3"/>
                    <a:pt x="3" y="0"/>
                    <a:pt x="6" y="0"/>
                  </a:cubicBezTo>
                  <a:cubicBezTo>
                    <a:pt x="42" y="0"/>
                    <a:pt x="42" y="0"/>
                    <a:pt x="42" y="0"/>
                  </a:cubicBezTo>
                  <a:cubicBezTo>
                    <a:pt x="46" y="0"/>
                    <a:pt x="48" y="3"/>
                    <a:pt x="48" y="6"/>
                  </a:cubicBezTo>
                  <a:cubicBezTo>
                    <a:pt x="48" y="42"/>
                    <a:pt x="48" y="42"/>
                    <a:pt x="48" y="42"/>
                  </a:cubicBezTo>
                  <a:cubicBezTo>
                    <a:pt x="48" y="46"/>
                    <a:pt x="46" y="48"/>
                    <a:pt x="42" y="48"/>
                  </a:cubicBezTo>
                  <a:close/>
                  <a:moveTo>
                    <a:pt x="12" y="36"/>
                  </a:moveTo>
                  <a:cubicBezTo>
                    <a:pt x="36" y="36"/>
                    <a:pt x="36" y="36"/>
                    <a:pt x="36" y="36"/>
                  </a:cubicBezTo>
                  <a:cubicBezTo>
                    <a:pt x="36" y="12"/>
                    <a:pt x="36" y="12"/>
                    <a:pt x="36" y="12"/>
                  </a:cubicBezTo>
                  <a:cubicBezTo>
                    <a:pt x="12" y="12"/>
                    <a:pt x="12" y="12"/>
                    <a:pt x="12" y="12"/>
                  </a:cubicBezTo>
                  <a:lnTo>
                    <a:pt x="12"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45" name="Freeform 53">
              <a:extLst>
                <a:ext uri="{FF2B5EF4-FFF2-40B4-BE49-F238E27FC236}">
                  <a16:creationId xmlns:a16="http://schemas.microsoft.com/office/drawing/2014/main" id="{8E36F6E3-56A9-A123-8F13-05D82E897A82}"/>
                </a:ext>
              </a:extLst>
            </p:cNvPr>
            <p:cNvSpPr>
              <a:spLocks noEditPoints="1"/>
            </p:cNvSpPr>
            <p:nvPr/>
          </p:nvSpPr>
          <p:spPr bwMode="auto">
            <a:xfrm>
              <a:off x="5818" y="873"/>
              <a:ext cx="71" cy="139"/>
            </a:xfrm>
            <a:custGeom>
              <a:avLst/>
              <a:gdLst>
                <a:gd name="T0" fmla="*/ 42 w 48"/>
                <a:gd name="T1" fmla="*/ 96 h 96"/>
                <a:gd name="T2" fmla="*/ 6 w 48"/>
                <a:gd name="T3" fmla="*/ 96 h 96"/>
                <a:gd name="T4" fmla="*/ 0 w 48"/>
                <a:gd name="T5" fmla="*/ 90 h 96"/>
                <a:gd name="T6" fmla="*/ 0 w 48"/>
                <a:gd name="T7" fmla="*/ 6 h 96"/>
                <a:gd name="T8" fmla="*/ 6 w 48"/>
                <a:gd name="T9" fmla="*/ 0 h 96"/>
                <a:gd name="T10" fmla="*/ 42 w 48"/>
                <a:gd name="T11" fmla="*/ 0 h 96"/>
                <a:gd name="T12" fmla="*/ 48 w 48"/>
                <a:gd name="T13" fmla="*/ 6 h 96"/>
                <a:gd name="T14" fmla="*/ 48 w 48"/>
                <a:gd name="T15" fmla="*/ 90 h 96"/>
                <a:gd name="T16" fmla="*/ 42 w 48"/>
                <a:gd name="T17" fmla="*/ 96 h 96"/>
                <a:gd name="T18" fmla="*/ 12 w 48"/>
                <a:gd name="T19" fmla="*/ 84 h 96"/>
                <a:gd name="T20" fmla="*/ 36 w 48"/>
                <a:gd name="T21" fmla="*/ 84 h 96"/>
                <a:gd name="T22" fmla="*/ 36 w 48"/>
                <a:gd name="T23" fmla="*/ 12 h 96"/>
                <a:gd name="T24" fmla="*/ 12 w 48"/>
                <a:gd name="T25" fmla="*/ 12 h 96"/>
                <a:gd name="T26" fmla="*/ 12 w 48"/>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96">
                  <a:moveTo>
                    <a:pt x="42" y="96"/>
                  </a:moveTo>
                  <a:cubicBezTo>
                    <a:pt x="6" y="96"/>
                    <a:pt x="6" y="96"/>
                    <a:pt x="6" y="96"/>
                  </a:cubicBezTo>
                  <a:cubicBezTo>
                    <a:pt x="3" y="96"/>
                    <a:pt x="0" y="94"/>
                    <a:pt x="0" y="90"/>
                  </a:cubicBezTo>
                  <a:cubicBezTo>
                    <a:pt x="0" y="6"/>
                    <a:pt x="0" y="6"/>
                    <a:pt x="0" y="6"/>
                  </a:cubicBezTo>
                  <a:cubicBezTo>
                    <a:pt x="0" y="3"/>
                    <a:pt x="3" y="0"/>
                    <a:pt x="6" y="0"/>
                  </a:cubicBezTo>
                  <a:cubicBezTo>
                    <a:pt x="42" y="0"/>
                    <a:pt x="42" y="0"/>
                    <a:pt x="42" y="0"/>
                  </a:cubicBezTo>
                  <a:cubicBezTo>
                    <a:pt x="46" y="0"/>
                    <a:pt x="48" y="3"/>
                    <a:pt x="48" y="6"/>
                  </a:cubicBezTo>
                  <a:cubicBezTo>
                    <a:pt x="48" y="90"/>
                    <a:pt x="48" y="90"/>
                    <a:pt x="48" y="90"/>
                  </a:cubicBezTo>
                  <a:cubicBezTo>
                    <a:pt x="48" y="94"/>
                    <a:pt x="46" y="96"/>
                    <a:pt x="42" y="96"/>
                  </a:cubicBezTo>
                  <a:close/>
                  <a:moveTo>
                    <a:pt x="12" y="84"/>
                  </a:moveTo>
                  <a:cubicBezTo>
                    <a:pt x="36" y="84"/>
                    <a:pt x="36" y="84"/>
                    <a:pt x="36" y="84"/>
                  </a:cubicBezTo>
                  <a:cubicBezTo>
                    <a:pt x="36" y="12"/>
                    <a:pt x="36" y="12"/>
                    <a:pt x="36" y="12"/>
                  </a:cubicBezTo>
                  <a:cubicBezTo>
                    <a:pt x="12" y="12"/>
                    <a:pt x="12" y="12"/>
                    <a:pt x="12" y="1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46" name="Freeform 54">
              <a:extLst>
                <a:ext uri="{FF2B5EF4-FFF2-40B4-BE49-F238E27FC236}">
                  <a16:creationId xmlns:a16="http://schemas.microsoft.com/office/drawing/2014/main" id="{A18DA8D0-13F3-0487-D974-53B54CE2FFD5}"/>
                </a:ext>
              </a:extLst>
            </p:cNvPr>
            <p:cNvSpPr>
              <a:spLocks noEditPoints="1"/>
            </p:cNvSpPr>
            <p:nvPr/>
          </p:nvSpPr>
          <p:spPr bwMode="auto">
            <a:xfrm>
              <a:off x="5925" y="804"/>
              <a:ext cx="71" cy="208"/>
            </a:xfrm>
            <a:custGeom>
              <a:avLst/>
              <a:gdLst>
                <a:gd name="T0" fmla="*/ 42 w 48"/>
                <a:gd name="T1" fmla="*/ 144 h 144"/>
                <a:gd name="T2" fmla="*/ 6 w 48"/>
                <a:gd name="T3" fmla="*/ 144 h 144"/>
                <a:gd name="T4" fmla="*/ 0 w 48"/>
                <a:gd name="T5" fmla="*/ 138 h 144"/>
                <a:gd name="T6" fmla="*/ 0 w 48"/>
                <a:gd name="T7" fmla="*/ 6 h 144"/>
                <a:gd name="T8" fmla="*/ 6 w 48"/>
                <a:gd name="T9" fmla="*/ 0 h 144"/>
                <a:gd name="T10" fmla="*/ 42 w 48"/>
                <a:gd name="T11" fmla="*/ 0 h 144"/>
                <a:gd name="T12" fmla="*/ 48 w 48"/>
                <a:gd name="T13" fmla="*/ 6 h 144"/>
                <a:gd name="T14" fmla="*/ 48 w 48"/>
                <a:gd name="T15" fmla="*/ 138 h 144"/>
                <a:gd name="T16" fmla="*/ 42 w 48"/>
                <a:gd name="T17" fmla="*/ 144 h 144"/>
                <a:gd name="T18" fmla="*/ 12 w 48"/>
                <a:gd name="T19" fmla="*/ 132 h 144"/>
                <a:gd name="T20" fmla="*/ 36 w 48"/>
                <a:gd name="T21" fmla="*/ 132 h 144"/>
                <a:gd name="T22" fmla="*/ 36 w 48"/>
                <a:gd name="T23" fmla="*/ 12 h 144"/>
                <a:gd name="T24" fmla="*/ 12 w 48"/>
                <a:gd name="T25" fmla="*/ 12 h 144"/>
                <a:gd name="T26" fmla="*/ 12 w 48"/>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44">
                  <a:moveTo>
                    <a:pt x="42" y="144"/>
                  </a:moveTo>
                  <a:cubicBezTo>
                    <a:pt x="6" y="144"/>
                    <a:pt x="6" y="144"/>
                    <a:pt x="6" y="144"/>
                  </a:cubicBezTo>
                  <a:cubicBezTo>
                    <a:pt x="3" y="144"/>
                    <a:pt x="0" y="142"/>
                    <a:pt x="0" y="138"/>
                  </a:cubicBezTo>
                  <a:cubicBezTo>
                    <a:pt x="0" y="6"/>
                    <a:pt x="0" y="6"/>
                    <a:pt x="0" y="6"/>
                  </a:cubicBezTo>
                  <a:cubicBezTo>
                    <a:pt x="0" y="3"/>
                    <a:pt x="3" y="0"/>
                    <a:pt x="6" y="0"/>
                  </a:cubicBezTo>
                  <a:cubicBezTo>
                    <a:pt x="42" y="0"/>
                    <a:pt x="42" y="0"/>
                    <a:pt x="42" y="0"/>
                  </a:cubicBezTo>
                  <a:cubicBezTo>
                    <a:pt x="46" y="0"/>
                    <a:pt x="48" y="3"/>
                    <a:pt x="48" y="6"/>
                  </a:cubicBezTo>
                  <a:cubicBezTo>
                    <a:pt x="48" y="138"/>
                    <a:pt x="48" y="138"/>
                    <a:pt x="48" y="138"/>
                  </a:cubicBezTo>
                  <a:cubicBezTo>
                    <a:pt x="48" y="142"/>
                    <a:pt x="46" y="144"/>
                    <a:pt x="42" y="144"/>
                  </a:cubicBezTo>
                  <a:close/>
                  <a:moveTo>
                    <a:pt x="12" y="132"/>
                  </a:moveTo>
                  <a:cubicBezTo>
                    <a:pt x="36" y="132"/>
                    <a:pt x="36" y="132"/>
                    <a:pt x="36" y="132"/>
                  </a:cubicBezTo>
                  <a:cubicBezTo>
                    <a:pt x="36" y="12"/>
                    <a:pt x="36" y="12"/>
                    <a:pt x="36"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47" name="Freeform 55">
              <a:extLst>
                <a:ext uri="{FF2B5EF4-FFF2-40B4-BE49-F238E27FC236}">
                  <a16:creationId xmlns:a16="http://schemas.microsoft.com/office/drawing/2014/main" id="{01908218-9257-CF6A-FF21-25B99289EFD7}"/>
                </a:ext>
              </a:extLst>
            </p:cNvPr>
            <p:cNvSpPr>
              <a:spLocks noEditPoints="1"/>
            </p:cNvSpPr>
            <p:nvPr/>
          </p:nvSpPr>
          <p:spPr bwMode="auto">
            <a:xfrm>
              <a:off x="6031" y="735"/>
              <a:ext cx="71" cy="277"/>
            </a:xfrm>
            <a:custGeom>
              <a:avLst/>
              <a:gdLst>
                <a:gd name="T0" fmla="*/ 42 w 48"/>
                <a:gd name="T1" fmla="*/ 192 h 192"/>
                <a:gd name="T2" fmla="*/ 6 w 48"/>
                <a:gd name="T3" fmla="*/ 192 h 192"/>
                <a:gd name="T4" fmla="*/ 0 w 48"/>
                <a:gd name="T5" fmla="*/ 186 h 192"/>
                <a:gd name="T6" fmla="*/ 0 w 48"/>
                <a:gd name="T7" fmla="*/ 6 h 192"/>
                <a:gd name="T8" fmla="*/ 6 w 48"/>
                <a:gd name="T9" fmla="*/ 0 h 192"/>
                <a:gd name="T10" fmla="*/ 42 w 48"/>
                <a:gd name="T11" fmla="*/ 0 h 192"/>
                <a:gd name="T12" fmla="*/ 48 w 48"/>
                <a:gd name="T13" fmla="*/ 6 h 192"/>
                <a:gd name="T14" fmla="*/ 48 w 48"/>
                <a:gd name="T15" fmla="*/ 186 h 192"/>
                <a:gd name="T16" fmla="*/ 42 w 48"/>
                <a:gd name="T17" fmla="*/ 192 h 192"/>
                <a:gd name="T18" fmla="*/ 12 w 48"/>
                <a:gd name="T19" fmla="*/ 180 h 192"/>
                <a:gd name="T20" fmla="*/ 36 w 48"/>
                <a:gd name="T21" fmla="*/ 180 h 192"/>
                <a:gd name="T22" fmla="*/ 36 w 48"/>
                <a:gd name="T23" fmla="*/ 12 h 192"/>
                <a:gd name="T24" fmla="*/ 12 w 48"/>
                <a:gd name="T25" fmla="*/ 12 h 192"/>
                <a:gd name="T26" fmla="*/ 12 w 48"/>
                <a:gd name="T27" fmla="*/ 18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92">
                  <a:moveTo>
                    <a:pt x="42" y="192"/>
                  </a:moveTo>
                  <a:cubicBezTo>
                    <a:pt x="6" y="192"/>
                    <a:pt x="6" y="192"/>
                    <a:pt x="6" y="192"/>
                  </a:cubicBezTo>
                  <a:cubicBezTo>
                    <a:pt x="3" y="192"/>
                    <a:pt x="0" y="190"/>
                    <a:pt x="0" y="186"/>
                  </a:cubicBezTo>
                  <a:cubicBezTo>
                    <a:pt x="0" y="6"/>
                    <a:pt x="0" y="6"/>
                    <a:pt x="0" y="6"/>
                  </a:cubicBezTo>
                  <a:cubicBezTo>
                    <a:pt x="0" y="3"/>
                    <a:pt x="3" y="0"/>
                    <a:pt x="6" y="0"/>
                  </a:cubicBezTo>
                  <a:cubicBezTo>
                    <a:pt x="42" y="0"/>
                    <a:pt x="42" y="0"/>
                    <a:pt x="42" y="0"/>
                  </a:cubicBezTo>
                  <a:cubicBezTo>
                    <a:pt x="46" y="0"/>
                    <a:pt x="48" y="3"/>
                    <a:pt x="48" y="6"/>
                  </a:cubicBezTo>
                  <a:cubicBezTo>
                    <a:pt x="48" y="186"/>
                    <a:pt x="48" y="186"/>
                    <a:pt x="48" y="186"/>
                  </a:cubicBezTo>
                  <a:cubicBezTo>
                    <a:pt x="48" y="190"/>
                    <a:pt x="46" y="192"/>
                    <a:pt x="42" y="192"/>
                  </a:cubicBezTo>
                  <a:close/>
                  <a:moveTo>
                    <a:pt x="12" y="180"/>
                  </a:moveTo>
                  <a:cubicBezTo>
                    <a:pt x="36" y="180"/>
                    <a:pt x="36" y="180"/>
                    <a:pt x="36" y="180"/>
                  </a:cubicBezTo>
                  <a:cubicBezTo>
                    <a:pt x="36" y="12"/>
                    <a:pt x="36" y="12"/>
                    <a:pt x="36" y="12"/>
                  </a:cubicBezTo>
                  <a:cubicBezTo>
                    <a:pt x="12" y="12"/>
                    <a:pt x="12" y="12"/>
                    <a:pt x="12" y="12"/>
                  </a:cubicBezTo>
                  <a:lnTo>
                    <a:pt x="1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48" name="Freeform 56">
              <a:extLst>
                <a:ext uri="{FF2B5EF4-FFF2-40B4-BE49-F238E27FC236}">
                  <a16:creationId xmlns:a16="http://schemas.microsoft.com/office/drawing/2014/main" id="{495D020F-5736-C5B8-5A41-CDD1B4C8C9FC}"/>
                </a:ext>
              </a:extLst>
            </p:cNvPr>
            <p:cNvSpPr>
              <a:spLocks/>
            </p:cNvSpPr>
            <p:nvPr/>
          </p:nvSpPr>
          <p:spPr bwMode="auto">
            <a:xfrm>
              <a:off x="5738" y="612"/>
              <a:ext cx="339" cy="227"/>
            </a:xfrm>
            <a:custGeom>
              <a:avLst/>
              <a:gdLst>
                <a:gd name="T0" fmla="*/ 6 w 229"/>
                <a:gd name="T1" fmla="*/ 157 h 157"/>
                <a:gd name="T2" fmla="*/ 1 w 229"/>
                <a:gd name="T3" fmla="*/ 154 h 157"/>
                <a:gd name="T4" fmla="*/ 3 w 229"/>
                <a:gd name="T5" fmla="*/ 146 h 157"/>
                <a:gd name="T6" fmla="*/ 219 w 229"/>
                <a:gd name="T7" fmla="*/ 2 h 157"/>
                <a:gd name="T8" fmla="*/ 227 w 229"/>
                <a:gd name="T9" fmla="*/ 4 h 157"/>
                <a:gd name="T10" fmla="*/ 226 w 229"/>
                <a:gd name="T11" fmla="*/ 12 h 157"/>
                <a:gd name="T12" fmla="*/ 10 w 229"/>
                <a:gd name="T13" fmla="*/ 156 h 157"/>
                <a:gd name="T14" fmla="*/ 6 w 229"/>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157">
                  <a:moveTo>
                    <a:pt x="6" y="157"/>
                  </a:moveTo>
                  <a:cubicBezTo>
                    <a:pt x="5" y="157"/>
                    <a:pt x="3" y="156"/>
                    <a:pt x="1" y="154"/>
                  </a:cubicBezTo>
                  <a:cubicBezTo>
                    <a:pt x="0" y="152"/>
                    <a:pt x="0" y="148"/>
                    <a:pt x="3" y="146"/>
                  </a:cubicBezTo>
                  <a:cubicBezTo>
                    <a:pt x="219" y="2"/>
                    <a:pt x="219" y="2"/>
                    <a:pt x="219" y="2"/>
                  </a:cubicBezTo>
                  <a:cubicBezTo>
                    <a:pt x="222" y="0"/>
                    <a:pt x="226" y="1"/>
                    <a:pt x="227" y="4"/>
                  </a:cubicBezTo>
                  <a:cubicBezTo>
                    <a:pt x="229" y="7"/>
                    <a:pt x="229" y="10"/>
                    <a:pt x="226" y="12"/>
                  </a:cubicBezTo>
                  <a:cubicBezTo>
                    <a:pt x="10" y="156"/>
                    <a:pt x="10" y="156"/>
                    <a:pt x="10" y="156"/>
                  </a:cubicBezTo>
                  <a:cubicBezTo>
                    <a:pt x="9" y="157"/>
                    <a:pt x="8" y="157"/>
                    <a:pt x="6" y="1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49" name="Freeform 57">
              <a:extLst>
                <a:ext uri="{FF2B5EF4-FFF2-40B4-BE49-F238E27FC236}">
                  <a16:creationId xmlns:a16="http://schemas.microsoft.com/office/drawing/2014/main" id="{043EF2E6-8E7A-D629-6120-B96A44AFC392}"/>
                </a:ext>
              </a:extLst>
            </p:cNvPr>
            <p:cNvSpPr>
              <a:spLocks/>
            </p:cNvSpPr>
            <p:nvPr/>
          </p:nvSpPr>
          <p:spPr bwMode="auto">
            <a:xfrm>
              <a:off x="5987" y="604"/>
              <a:ext cx="90" cy="96"/>
            </a:xfrm>
            <a:custGeom>
              <a:avLst/>
              <a:gdLst>
                <a:gd name="T0" fmla="*/ 48 w 61"/>
                <a:gd name="T1" fmla="*/ 66 h 66"/>
                <a:gd name="T2" fmla="*/ 48 w 61"/>
                <a:gd name="T3" fmla="*/ 66 h 66"/>
                <a:gd name="T4" fmla="*/ 42 w 61"/>
                <a:gd name="T5" fmla="*/ 60 h 66"/>
                <a:gd name="T6" fmla="*/ 48 w 61"/>
                <a:gd name="T7" fmla="*/ 17 h 66"/>
                <a:gd name="T8" fmla="*/ 6 w 61"/>
                <a:gd name="T9" fmla="*/ 12 h 66"/>
                <a:gd name="T10" fmla="*/ 0 w 61"/>
                <a:gd name="T11" fmla="*/ 6 h 66"/>
                <a:gd name="T12" fmla="*/ 7 w 61"/>
                <a:gd name="T13" fmla="*/ 0 h 66"/>
                <a:gd name="T14" fmla="*/ 55 w 61"/>
                <a:gd name="T15" fmla="*/ 6 h 66"/>
                <a:gd name="T16" fmla="*/ 59 w 61"/>
                <a:gd name="T17" fmla="*/ 8 h 66"/>
                <a:gd name="T18" fmla="*/ 60 w 61"/>
                <a:gd name="T19" fmla="*/ 13 h 66"/>
                <a:gd name="T20" fmla="*/ 54 w 61"/>
                <a:gd name="T21" fmla="*/ 61 h 66"/>
                <a:gd name="T22" fmla="*/ 48 w 61"/>
                <a:gd name="T2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66">
                  <a:moveTo>
                    <a:pt x="48" y="66"/>
                  </a:moveTo>
                  <a:cubicBezTo>
                    <a:pt x="48" y="66"/>
                    <a:pt x="48" y="66"/>
                    <a:pt x="48" y="66"/>
                  </a:cubicBezTo>
                  <a:cubicBezTo>
                    <a:pt x="44" y="66"/>
                    <a:pt x="42" y="63"/>
                    <a:pt x="42" y="60"/>
                  </a:cubicBezTo>
                  <a:cubicBezTo>
                    <a:pt x="48" y="17"/>
                    <a:pt x="48" y="17"/>
                    <a:pt x="48" y="17"/>
                  </a:cubicBezTo>
                  <a:cubicBezTo>
                    <a:pt x="6" y="12"/>
                    <a:pt x="6" y="12"/>
                    <a:pt x="6" y="12"/>
                  </a:cubicBezTo>
                  <a:cubicBezTo>
                    <a:pt x="2" y="12"/>
                    <a:pt x="0" y="9"/>
                    <a:pt x="0" y="6"/>
                  </a:cubicBezTo>
                  <a:cubicBezTo>
                    <a:pt x="1" y="2"/>
                    <a:pt x="4" y="0"/>
                    <a:pt x="7" y="0"/>
                  </a:cubicBezTo>
                  <a:cubicBezTo>
                    <a:pt x="55" y="6"/>
                    <a:pt x="55" y="6"/>
                    <a:pt x="55" y="6"/>
                  </a:cubicBezTo>
                  <a:cubicBezTo>
                    <a:pt x="57" y="6"/>
                    <a:pt x="58" y="7"/>
                    <a:pt x="59" y="8"/>
                  </a:cubicBezTo>
                  <a:cubicBezTo>
                    <a:pt x="60" y="10"/>
                    <a:pt x="61" y="11"/>
                    <a:pt x="60" y="13"/>
                  </a:cubicBezTo>
                  <a:cubicBezTo>
                    <a:pt x="54" y="61"/>
                    <a:pt x="54" y="61"/>
                    <a:pt x="54" y="61"/>
                  </a:cubicBezTo>
                  <a:cubicBezTo>
                    <a:pt x="54" y="64"/>
                    <a:pt x="51" y="66"/>
                    <a:pt x="48"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450" name="Group 50">
            <a:extLst>
              <a:ext uri="{FF2B5EF4-FFF2-40B4-BE49-F238E27FC236}">
                <a16:creationId xmlns:a16="http://schemas.microsoft.com/office/drawing/2014/main" id="{929F300F-EB20-739B-0989-6EB4C969E787}"/>
              </a:ext>
            </a:extLst>
          </p:cNvPr>
          <p:cNvGrpSpPr>
            <a:grpSpLocks noChangeAspect="1"/>
          </p:cNvGrpSpPr>
          <p:nvPr/>
        </p:nvGrpSpPr>
        <p:grpSpPr bwMode="auto">
          <a:xfrm>
            <a:off x="6820690" y="5599250"/>
            <a:ext cx="274320" cy="262113"/>
            <a:chOff x="5693" y="604"/>
            <a:chExt cx="427" cy="408"/>
          </a:xfrm>
          <a:solidFill>
            <a:schemeClr val="bg1"/>
          </a:solidFill>
        </p:grpSpPr>
        <p:sp>
          <p:nvSpPr>
            <p:cNvPr id="451" name="Freeform 51">
              <a:extLst>
                <a:ext uri="{FF2B5EF4-FFF2-40B4-BE49-F238E27FC236}">
                  <a16:creationId xmlns:a16="http://schemas.microsoft.com/office/drawing/2014/main" id="{0AF3C0CE-8953-3731-4450-C0A48521B8BF}"/>
                </a:ext>
              </a:extLst>
            </p:cNvPr>
            <p:cNvSpPr>
              <a:spLocks/>
            </p:cNvSpPr>
            <p:nvPr/>
          </p:nvSpPr>
          <p:spPr bwMode="auto">
            <a:xfrm>
              <a:off x="5693" y="995"/>
              <a:ext cx="427" cy="17"/>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3" y="12"/>
                    <a:pt x="0" y="10"/>
                    <a:pt x="0" y="6"/>
                  </a:cubicBezTo>
                  <a:cubicBezTo>
                    <a:pt x="0" y="3"/>
                    <a:pt x="3" y="0"/>
                    <a:pt x="6" y="0"/>
                  </a:cubicBezTo>
                  <a:cubicBezTo>
                    <a:pt x="282" y="0"/>
                    <a:pt x="282" y="0"/>
                    <a:pt x="282" y="0"/>
                  </a:cubicBezTo>
                  <a:cubicBezTo>
                    <a:pt x="286" y="0"/>
                    <a:pt x="288" y="3"/>
                    <a:pt x="288" y="6"/>
                  </a:cubicBezTo>
                  <a:cubicBezTo>
                    <a:pt x="288" y="10"/>
                    <a:pt x="286"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52" name="Freeform 52">
              <a:extLst>
                <a:ext uri="{FF2B5EF4-FFF2-40B4-BE49-F238E27FC236}">
                  <a16:creationId xmlns:a16="http://schemas.microsoft.com/office/drawing/2014/main" id="{20D94879-4407-BB1F-A108-5A38BA5BC0FA}"/>
                </a:ext>
              </a:extLst>
            </p:cNvPr>
            <p:cNvSpPr>
              <a:spLocks noEditPoints="1"/>
            </p:cNvSpPr>
            <p:nvPr/>
          </p:nvSpPr>
          <p:spPr bwMode="auto">
            <a:xfrm>
              <a:off x="5711" y="943"/>
              <a:ext cx="71" cy="69"/>
            </a:xfrm>
            <a:custGeom>
              <a:avLst/>
              <a:gdLst>
                <a:gd name="T0" fmla="*/ 42 w 48"/>
                <a:gd name="T1" fmla="*/ 48 h 48"/>
                <a:gd name="T2" fmla="*/ 6 w 48"/>
                <a:gd name="T3" fmla="*/ 48 h 48"/>
                <a:gd name="T4" fmla="*/ 0 w 48"/>
                <a:gd name="T5" fmla="*/ 42 h 48"/>
                <a:gd name="T6" fmla="*/ 0 w 48"/>
                <a:gd name="T7" fmla="*/ 6 h 48"/>
                <a:gd name="T8" fmla="*/ 6 w 48"/>
                <a:gd name="T9" fmla="*/ 0 h 48"/>
                <a:gd name="T10" fmla="*/ 42 w 48"/>
                <a:gd name="T11" fmla="*/ 0 h 48"/>
                <a:gd name="T12" fmla="*/ 48 w 48"/>
                <a:gd name="T13" fmla="*/ 6 h 48"/>
                <a:gd name="T14" fmla="*/ 48 w 48"/>
                <a:gd name="T15" fmla="*/ 42 h 48"/>
                <a:gd name="T16" fmla="*/ 42 w 48"/>
                <a:gd name="T17" fmla="*/ 48 h 48"/>
                <a:gd name="T18" fmla="*/ 12 w 48"/>
                <a:gd name="T19" fmla="*/ 36 h 48"/>
                <a:gd name="T20" fmla="*/ 36 w 48"/>
                <a:gd name="T21" fmla="*/ 36 h 48"/>
                <a:gd name="T22" fmla="*/ 36 w 48"/>
                <a:gd name="T23" fmla="*/ 12 h 48"/>
                <a:gd name="T24" fmla="*/ 12 w 48"/>
                <a:gd name="T25" fmla="*/ 12 h 48"/>
                <a:gd name="T26" fmla="*/ 12 w 48"/>
                <a:gd name="T27" fmla="*/ 3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48">
                  <a:moveTo>
                    <a:pt x="42" y="48"/>
                  </a:moveTo>
                  <a:cubicBezTo>
                    <a:pt x="6" y="48"/>
                    <a:pt x="6" y="48"/>
                    <a:pt x="6" y="48"/>
                  </a:cubicBezTo>
                  <a:cubicBezTo>
                    <a:pt x="3" y="48"/>
                    <a:pt x="0" y="46"/>
                    <a:pt x="0" y="42"/>
                  </a:cubicBezTo>
                  <a:cubicBezTo>
                    <a:pt x="0" y="6"/>
                    <a:pt x="0" y="6"/>
                    <a:pt x="0" y="6"/>
                  </a:cubicBezTo>
                  <a:cubicBezTo>
                    <a:pt x="0" y="3"/>
                    <a:pt x="3" y="0"/>
                    <a:pt x="6" y="0"/>
                  </a:cubicBezTo>
                  <a:cubicBezTo>
                    <a:pt x="42" y="0"/>
                    <a:pt x="42" y="0"/>
                    <a:pt x="42" y="0"/>
                  </a:cubicBezTo>
                  <a:cubicBezTo>
                    <a:pt x="46" y="0"/>
                    <a:pt x="48" y="3"/>
                    <a:pt x="48" y="6"/>
                  </a:cubicBezTo>
                  <a:cubicBezTo>
                    <a:pt x="48" y="42"/>
                    <a:pt x="48" y="42"/>
                    <a:pt x="48" y="42"/>
                  </a:cubicBezTo>
                  <a:cubicBezTo>
                    <a:pt x="48" y="46"/>
                    <a:pt x="46" y="48"/>
                    <a:pt x="42" y="48"/>
                  </a:cubicBezTo>
                  <a:close/>
                  <a:moveTo>
                    <a:pt x="12" y="36"/>
                  </a:moveTo>
                  <a:cubicBezTo>
                    <a:pt x="36" y="36"/>
                    <a:pt x="36" y="36"/>
                    <a:pt x="36" y="36"/>
                  </a:cubicBezTo>
                  <a:cubicBezTo>
                    <a:pt x="36" y="12"/>
                    <a:pt x="36" y="12"/>
                    <a:pt x="36" y="12"/>
                  </a:cubicBezTo>
                  <a:cubicBezTo>
                    <a:pt x="12" y="12"/>
                    <a:pt x="12" y="12"/>
                    <a:pt x="12" y="12"/>
                  </a:cubicBezTo>
                  <a:lnTo>
                    <a:pt x="12"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53" name="Freeform 53">
              <a:extLst>
                <a:ext uri="{FF2B5EF4-FFF2-40B4-BE49-F238E27FC236}">
                  <a16:creationId xmlns:a16="http://schemas.microsoft.com/office/drawing/2014/main" id="{8767ABE0-A137-8DFC-8761-885320CFADF0}"/>
                </a:ext>
              </a:extLst>
            </p:cNvPr>
            <p:cNvSpPr>
              <a:spLocks noEditPoints="1"/>
            </p:cNvSpPr>
            <p:nvPr/>
          </p:nvSpPr>
          <p:spPr bwMode="auto">
            <a:xfrm>
              <a:off x="5818" y="873"/>
              <a:ext cx="71" cy="139"/>
            </a:xfrm>
            <a:custGeom>
              <a:avLst/>
              <a:gdLst>
                <a:gd name="T0" fmla="*/ 42 w 48"/>
                <a:gd name="T1" fmla="*/ 96 h 96"/>
                <a:gd name="T2" fmla="*/ 6 w 48"/>
                <a:gd name="T3" fmla="*/ 96 h 96"/>
                <a:gd name="T4" fmla="*/ 0 w 48"/>
                <a:gd name="T5" fmla="*/ 90 h 96"/>
                <a:gd name="T6" fmla="*/ 0 w 48"/>
                <a:gd name="T7" fmla="*/ 6 h 96"/>
                <a:gd name="T8" fmla="*/ 6 w 48"/>
                <a:gd name="T9" fmla="*/ 0 h 96"/>
                <a:gd name="T10" fmla="*/ 42 w 48"/>
                <a:gd name="T11" fmla="*/ 0 h 96"/>
                <a:gd name="T12" fmla="*/ 48 w 48"/>
                <a:gd name="T13" fmla="*/ 6 h 96"/>
                <a:gd name="T14" fmla="*/ 48 w 48"/>
                <a:gd name="T15" fmla="*/ 90 h 96"/>
                <a:gd name="T16" fmla="*/ 42 w 48"/>
                <a:gd name="T17" fmla="*/ 96 h 96"/>
                <a:gd name="T18" fmla="*/ 12 w 48"/>
                <a:gd name="T19" fmla="*/ 84 h 96"/>
                <a:gd name="T20" fmla="*/ 36 w 48"/>
                <a:gd name="T21" fmla="*/ 84 h 96"/>
                <a:gd name="T22" fmla="*/ 36 w 48"/>
                <a:gd name="T23" fmla="*/ 12 h 96"/>
                <a:gd name="T24" fmla="*/ 12 w 48"/>
                <a:gd name="T25" fmla="*/ 12 h 96"/>
                <a:gd name="T26" fmla="*/ 12 w 48"/>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96">
                  <a:moveTo>
                    <a:pt x="42" y="96"/>
                  </a:moveTo>
                  <a:cubicBezTo>
                    <a:pt x="6" y="96"/>
                    <a:pt x="6" y="96"/>
                    <a:pt x="6" y="96"/>
                  </a:cubicBezTo>
                  <a:cubicBezTo>
                    <a:pt x="3" y="96"/>
                    <a:pt x="0" y="94"/>
                    <a:pt x="0" y="90"/>
                  </a:cubicBezTo>
                  <a:cubicBezTo>
                    <a:pt x="0" y="6"/>
                    <a:pt x="0" y="6"/>
                    <a:pt x="0" y="6"/>
                  </a:cubicBezTo>
                  <a:cubicBezTo>
                    <a:pt x="0" y="3"/>
                    <a:pt x="3" y="0"/>
                    <a:pt x="6" y="0"/>
                  </a:cubicBezTo>
                  <a:cubicBezTo>
                    <a:pt x="42" y="0"/>
                    <a:pt x="42" y="0"/>
                    <a:pt x="42" y="0"/>
                  </a:cubicBezTo>
                  <a:cubicBezTo>
                    <a:pt x="46" y="0"/>
                    <a:pt x="48" y="3"/>
                    <a:pt x="48" y="6"/>
                  </a:cubicBezTo>
                  <a:cubicBezTo>
                    <a:pt x="48" y="90"/>
                    <a:pt x="48" y="90"/>
                    <a:pt x="48" y="90"/>
                  </a:cubicBezTo>
                  <a:cubicBezTo>
                    <a:pt x="48" y="94"/>
                    <a:pt x="46" y="96"/>
                    <a:pt x="42" y="96"/>
                  </a:cubicBezTo>
                  <a:close/>
                  <a:moveTo>
                    <a:pt x="12" y="84"/>
                  </a:moveTo>
                  <a:cubicBezTo>
                    <a:pt x="36" y="84"/>
                    <a:pt x="36" y="84"/>
                    <a:pt x="36" y="84"/>
                  </a:cubicBezTo>
                  <a:cubicBezTo>
                    <a:pt x="36" y="12"/>
                    <a:pt x="36" y="12"/>
                    <a:pt x="36" y="12"/>
                  </a:cubicBezTo>
                  <a:cubicBezTo>
                    <a:pt x="12" y="12"/>
                    <a:pt x="12" y="12"/>
                    <a:pt x="12" y="1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54" name="Freeform 54">
              <a:extLst>
                <a:ext uri="{FF2B5EF4-FFF2-40B4-BE49-F238E27FC236}">
                  <a16:creationId xmlns:a16="http://schemas.microsoft.com/office/drawing/2014/main" id="{8A4FE535-8098-72E8-1B81-F10CCDE3204D}"/>
                </a:ext>
              </a:extLst>
            </p:cNvPr>
            <p:cNvSpPr>
              <a:spLocks noEditPoints="1"/>
            </p:cNvSpPr>
            <p:nvPr/>
          </p:nvSpPr>
          <p:spPr bwMode="auto">
            <a:xfrm>
              <a:off x="5925" y="804"/>
              <a:ext cx="71" cy="208"/>
            </a:xfrm>
            <a:custGeom>
              <a:avLst/>
              <a:gdLst>
                <a:gd name="T0" fmla="*/ 42 w 48"/>
                <a:gd name="T1" fmla="*/ 144 h 144"/>
                <a:gd name="T2" fmla="*/ 6 w 48"/>
                <a:gd name="T3" fmla="*/ 144 h 144"/>
                <a:gd name="T4" fmla="*/ 0 w 48"/>
                <a:gd name="T5" fmla="*/ 138 h 144"/>
                <a:gd name="T6" fmla="*/ 0 w 48"/>
                <a:gd name="T7" fmla="*/ 6 h 144"/>
                <a:gd name="T8" fmla="*/ 6 w 48"/>
                <a:gd name="T9" fmla="*/ 0 h 144"/>
                <a:gd name="T10" fmla="*/ 42 w 48"/>
                <a:gd name="T11" fmla="*/ 0 h 144"/>
                <a:gd name="T12" fmla="*/ 48 w 48"/>
                <a:gd name="T13" fmla="*/ 6 h 144"/>
                <a:gd name="T14" fmla="*/ 48 w 48"/>
                <a:gd name="T15" fmla="*/ 138 h 144"/>
                <a:gd name="T16" fmla="*/ 42 w 48"/>
                <a:gd name="T17" fmla="*/ 144 h 144"/>
                <a:gd name="T18" fmla="*/ 12 w 48"/>
                <a:gd name="T19" fmla="*/ 132 h 144"/>
                <a:gd name="T20" fmla="*/ 36 w 48"/>
                <a:gd name="T21" fmla="*/ 132 h 144"/>
                <a:gd name="T22" fmla="*/ 36 w 48"/>
                <a:gd name="T23" fmla="*/ 12 h 144"/>
                <a:gd name="T24" fmla="*/ 12 w 48"/>
                <a:gd name="T25" fmla="*/ 12 h 144"/>
                <a:gd name="T26" fmla="*/ 12 w 48"/>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44">
                  <a:moveTo>
                    <a:pt x="42" y="144"/>
                  </a:moveTo>
                  <a:cubicBezTo>
                    <a:pt x="6" y="144"/>
                    <a:pt x="6" y="144"/>
                    <a:pt x="6" y="144"/>
                  </a:cubicBezTo>
                  <a:cubicBezTo>
                    <a:pt x="3" y="144"/>
                    <a:pt x="0" y="142"/>
                    <a:pt x="0" y="138"/>
                  </a:cubicBezTo>
                  <a:cubicBezTo>
                    <a:pt x="0" y="6"/>
                    <a:pt x="0" y="6"/>
                    <a:pt x="0" y="6"/>
                  </a:cubicBezTo>
                  <a:cubicBezTo>
                    <a:pt x="0" y="3"/>
                    <a:pt x="3" y="0"/>
                    <a:pt x="6" y="0"/>
                  </a:cubicBezTo>
                  <a:cubicBezTo>
                    <a:pt x="42" y="0"/>
                    <a:pt x="42" y="0"/>
                    <a:pt x="42" y="0"/>
                  </a:cubicBezTo>
                  <a:cubicBezTo>
                    <a:pt x="46" y="0"/>
                    <a:pt x="48" y="3"/>
                    <a:pt x="48" y="6"/>
                  </a:cubicBezTo>
                  <a:cubicBezTo>
                    <a:pt x="48" y="138"/>
                    <a:pt x="48" y="138"/>
                    <a:pt x="48" y="138"/>
                  </a:cubicBezTo>
                  <a:cubicBezTo>
                    <a:pt x="48" y="142"/>
                    <a:pt x="46" y="144"/>
                    <a:pt x="42" y="144"/>
                  </a:cubicBezTo>
                  <a:close/>
                  <a:moveTo>
                    <a:pt x="12" y="132"/>
                  </a:moveTo>
                  <a:cubicBezTo>
                    <a:pt x="36" y="132"/>
                    <a:pt x="36" y="132"/>
                    <a:pt x="36" y="132"/>
                  </a:cubicBezTo>
                  <a:cubicBezTo>
                    <a:pt x="36" y="12"/>
                    <a:pt x="36" y="12"/>
                    <a:pt x="36"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55" name="Freeform 55">
              <a:extLst>
                <a:ext uri="{FF2B5EF4-FFF2-40B4-BE49-F238E27FC236}">
                  <a16:creationId xmlns:a16="http://schemas.microsoft.com/office/drawing/2014/main" id="{207623B7-DA46-52CE-68EC-0DD644A0BAEA}"/>
                </a:ext>
              </a:extLst>
            </p:cNvPr>
            <p:cNvSpPr>
              <a:spLocks noEditPoints="1"/>
            </p:cNvSpPr>
            <p:nvPr/>
          </p:nvSpPr>
          <p:spPr bwMode="auto">
            <a:xfrm>
              <a:off x="6031" y="735"/>
              <a:ext cx="71" cy="277"/>
            </a:xfrm>
            <a:custGeom>
              <a:avLst/>
              <a:gdLst>
                <a:gd name="T0" fmla="*/ 42 w 48"/>
                <a:gd name="T1" fmla="*/ 192 h 192"/>
                <a:gd name="T2" fmla="*/ 6 w 48"/>
                <a:gd name="T3" fmla="*/ 192 h 192"/>
                <a:gd name="T4" fmla="*/ 0 w 48"/>
                <a:gd name="T5" fmla="*/ 186 h 192"/>
                <a:gd name="T6" fmla="*/ 0 w 48"/>
                <a:gd name="T7" fmla="*/ 6 h 192"/>
                <a:gd name="T8" fmla="*/ 6 w 48"/>
                <a:gd name="T9" fmla="*/ 0 h 192"/>
                <a:gd name="T10" fmla="*/ 42 w 48"/>
                <a:gd name="T11" fmla="*/ 0 h 192"/>
                <a:gd name="T12" fmla="*/ 48 w 48"/>
                <a:gd name="T13" fmla="*/ 6 h 192"/>
                <a:gd name="T14" fmla="*/ 48 w 48"/>
                <a:gd name="T15" fmla="*/ 186 h 192"/>
                <a:gd name="T16" fmla="*/ 42 w 48"/>
                <a:gd name="T17" fmla="*/ 192 h 192"/>
                <a:gd name="T18" fmla="*/ 12 w 48"/>
                <a:gd name="T19" fmla="*/ 180 h 192"/>
                <a:gd name="T20" fmla="*/ 36 w 48"/>
                <a:gd name="T21" fmla="*/ 180 h 192"/>
                <a:gd name="T22" fmla="*/ 36 w 48"/>
                <a:gd name="T23" fmla="*/ 12 h 192"/>
                <a:gd name="T24" fmla="*/ 12 w 48"/>
                <a:gd name="T25" fmla="*/ 12 h 192"/>
                <a:gd name="T26" fmla="*/ 12 w 48"/>
                <a:gd name="T27" fmla="*/ 18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92">
                  <a:moveTo>
                    <a:pt x="42" y="192"/>
                  </a:moveTo>
                  <a:cubicBezTo>
                    <a:pt x="6" y="192"/>
                    <a:pt x="6" y="192"/>
                    <a:pt x="6" y="192"/>
                  </a:cubicBezTo>
                  <a:cubicBezTo>
                    <a:pt x="3" y="192"/>
                    <a:pt x="0" y="190"/>
                    <a:pt x="0" y="186"/>
                  </a:cubicBezTo>
                  <a:cubicBezTo>
                    <a:pt x="0" y="6"/>
                    <a:pt x="0" y="6"/>
                    <a:pt x="0" y="6"/>
                  </a:cubicBezTo>
                  <a:cubicBezTo>
                    <a:pt x="0" y="3"/>
                    <a:pt x="3" y="0"/>
                    <a:pt x="6" y="0"/>
                  </a:cubicBezTo>
                  <a:cubicBezTo>
                    <a:pt x="42" y="0"/>
                    <a:pt x="42" y="0"/>
                    <a:pt x="42" y="0"/>
                  </a:cubicBezTo>
                  <a:cubicBezTo>
                    <a:pt x="46" y="0"/>
                    <a:pt x="48" y="3"/>
                    <a:pt x="48" y="6"/>
                  </a:cubicBezTo>
                  <a:cubicBezTo>
                    <a:pt x="48" y="186"/>
                    <a:pt x="48" y="186"/>
                    <a:pt x="48" y="186"/>
                  </a:cubicBezTo>
                  <a:cubicBezTo>
                    <a:pt x="48" y="190"/>
                    <a:pt x="46" y="192"/>
                    <a:pt x="42" y="192"/>
                  </a:cubicBezTo>
                  <a:close/>
                  <a:moveTo>
                    <a:pt x="12" y="180"/>
                  </a:moveTo>
                  <a:cubicBezTo>
                    <a:pt x="36" y="180"/>
                    <a:pt x="36" y="180"/>
                    <a:pt x="36" y="180"/>
                  </a:cubicBezTo>
                  <a:cubicBezTo>
                    <a:pt x="36" y="12"/>
                    <a:pt x="36" y="12"/>
                    <a:pt x="36" y="12"/>
                  </a:cubicBezTo>
                  <a:cubicBezTo>
                    <a:pt x="12" y="12"/>
                    <a:pt x="12" y="12"/>
                    <a:pt x="12" y="12"/>
                  </a:cubicBezTo>
                  <a:lnTo>
                    <a:pt x="1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56" name="Freeform 56">
              <a:extLst>
                <a:ext uri="{FF2B5EF4-FFF2-40B4-BE49-F238E27FC236}">
                  <a16:creationId xmlns:a16="http://schemas.microsoft.com/office/drawing/2014/main" id="{16F10863-9D8C-FCFD-0238-EBDDA37F17DE}"/>
                </a:ext>
              </a:extLst>
            </p:cNvPr>
            <p:cNvSpPr>
              <a:spLocks/>
            </p:cNvSpPr>
            <p:nvPr/>
          </p:nvSpPr>
          <p:spPr bwMode="auto">
            <a:xfrm>
              <a:off x="5738" y="612"/>
              <a:ext cx="339" cy="227"/>
            </a:xfrm>
            <a:custGeom>
              <a:avLst/>
              <a:gdLst>
                <a:gd name="T0" fmla="*/ 6 w 229"/>
                <a:gd name="T1" fmla="*/ 157 h 157"/>
                <a:gd name="T2" fmla="*/ 1 w 229"/>
                <a:gd name="T3" fmla="*/ 154 h 157"/>
                <a:gd name="T4" fmla="*/ 3 w 229"/>
                <a:gd name="T5" fmla="*/ 146 h 157"/>
                <a:gd name="T6" fmla="*/ 219 w 229"/>
                <a:gd name="T7" fmla="*/ 2 h 157"/>
                <a:gd name="T8" fmla="*/ 227 w 229"/>
                <a:gd name="T9" fmla="*/ 4 h 157"/>
                <a:gd name="T10" fmla="*/ 226 w 229"/>
                <a:gd name="T11" fmla="*/ 12 h 157"/>
                <a:gd name="T12" fmla="*/ 10 w 229"/>
                <a:gd name="T13" fmla="*/ 156 h 157"/>
                <a:gd name="T14" fmla="*/ 6 w 229"/>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157">
                  <a:moveTo>
                    <a:pt x="6" y="157"/>
                  </a:moveTo>
                  <a:cubicBezTo>
                    <a:pt x="5" y="157"/>
                    <a:pt x="3" y="156"/>
                    <a:pt x="1" y="154"/>
                  </a:cubicBezTo>
                  <a:cubicBezTo>
                    <a:pt x="0" y="152"/>
                    <a:pt x="0" y="148"/>
                    <a:pt x="3" y="146"/>
                  </a:cubicBezTo>
                  <a:cubicBezTo>
                    <a:pt x="219" y="2"/>
                    <a:pt x="219" y="2"/>
                    <a:pt x="219" y="2"/>
                  </a:cubicBezTo>
                  <a:cubicBezTo>
                    <a:pt x="222" y="0"/>
                    <a:pt x="226" y="1"/>
                    <a:pt x="227" y="4"/>
                  </a:cubicBezTo>
                  <a:cubicBezTo>
                    <a:pt x="229" y="7"/>
                    <a:pt x="229" y="10"/>
                    <a:pt x="226" y="12"/>
                  </a:cubicBezTo>
                  <a:cubicBezTo>
                    <a:pt x="10" y="156"/>
                    <a:pt x="10" y="156"/>
                    <a:pt x="10" y="156"/>
                  </a:cubicBezTo>
                  <a:cubicBezTo>
                    <a:pt x="9" y="157"/>
                    <a:pt x="8" y="157"/>
                    <a:pt x="6" y="1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457" name="Freeform 57">
              <a:extLst>
                <a:ext uri="{FF2B5EF4-FFF2-40B4-BE49-F238E27FC236}">
                  <a16:creationId xmlns:a16="http://schemas.microsoft.com/office/drawing/2014/main" id="{B2AC0BF0-064E-00E5-BB2B-ED0CB8D6316D}"/>
                </a:ext>
              </a:extLst>
            </p:cNvPr>
            <p:cNvSpPr>
              <a:spLocks/>
            </p:cNvSpPr>
            <p:nvPr/>
          </p:nvSpPr>
          <p:spPr bwMode="auto">
            <a:xfrm>
              <a:off x="5987" y="604"/>
              <a:ext cx="90" cy="96"/>
            </a:xfrm>
            <a:custGeom>
              <a:avLst/>
              <a:gdLst>
                <a:gd name="T0" fmla="*/ 48 w 61"/>
                <a:gd name="T1" fmla="*/ 66 h 66"/>
                <a:gd name="T2" fmla="*/ 48 w 61"/>
                <a:gd name="T3" fmla="*/ 66 h 66"/>
                <a:gd name="T4" fmla="*/ 42 w 61"/>
                <a:gd name="T5" fmla="*/ 60 h 66"/>
                <a:gd name="T6" fmla="*/ 48 w 61"/>
                <a:gd name="T7" fmla="*/ 17 h 66"/>
                <a:gd name="T8" fmla="*/ 6 w 61"/>
                <a:gd name="T9" fmla="*/ 12 h 66"/>
                <a:gd name="T10" fmla="*/ 0 w 61"/>
                <a:gd name="T11" fmla="*/ 6 h 66"/>
                <a:gd name="T12" fmla="*/ 7 w 61"/>
                <a:gd name="T13" fmla="*/ 0 h 66"/>
                <a:gd name="T14" fmla="*/ 55 w 61"/>
                <a:gd name="T15" fmla="*/ 6 h 66"/>
                <a:gd name="T16" fmla="*/ 59 w 61"/>
                <a:gd name="T17" fmla="*/ 8 h 66"/>
                <a:gd name="T18" fmla="*/ 60 w 61"/>
                <a:gd name="T19" fmla="*/ 13 h 66"/>
                <a:gd name="T20" fmla="*/ 54 w 61"/>
                <a:gd name="T21" fmla="*/ 61 h 66"/>
                <a:gd name="T22" fmla="*/ 48 w 61"/>
                <a:gd name="T2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66">
                  <a:moveTo>
                    <a:pt x="48" y="66"/>
                  </a:moveTo>
                  <a:cubicBezTo>
                    <a:pt x="48" y="66"/>
                    <a:pt x="48" y="66"/>
                    <a:pt x="48" y="66"/>
                  </a:cubicBezTo>
                  <a:cubicBezTo>
                    <a:pt x="44" y="66"/>
                    <a:pt x="42" y="63"/>
                    <a:pt x="42" y="60"/>
                  </a:cubicBezTo>
                  <a:cubicBezTo>
                    <a:pt x="48" y="17"/>
                    <a:pt x="48" y="17"/>
                    <a:pt x="48" y="17"/>
                  </a:cubicBezTo>
                  <a:cubicBezTo>
                    <a:pt x="6" y="12"/>
                    <a:pt x="6" y="12"/>
                    <a:pt x="6" y="12"/>
                  </a:cubicBezTo>
                  <a:cubicBezTo>
                    <a:pt x="2" y="12"/>
                    <a:pt x="0" y="9"/>
                    <a:pt x="0" y="6"/>
                  </a:cubicBezTo>
                  <a:cubicBezTo>
                    <a:pt x="1" y="2"/>
                    <a:pt x="4" y="0"/>
                    <a:pt x="7" y="0"/>
                  </a:cubicBezTo>
                  <a:cubicBezTo>
                    <a:pt x="55" y="6"/>
                    <a:pt x="55" y="6"/>
                    <a:pt x="55" y="6"/>
                  </a:cubicBezTo>
                  <a:cubicBezTo>
                    <a:pt x="57" y="6"/>
                    <a:pt x="58" y="7"/>
                    <a:pt x="59" y="8"/>
                  </a:cubicBezTo>
                  <a:cubicBezTo>
                    <a:pt x="60" y="10"/>
                    <a:pt x="61" y="11"/>
                    <a:pt x="60" y="13"/>
                  </a:cubicBezTo>
                  <a:cubicBezTo>
                    <a:pt x="54" y="61"/>
                    <a:pt x="54" y="61"/>
                    <a:pt x="54" y="61"/>
                  </a:cubicBezTo>
                  <a:cubicBezTo>
                    <a:pt x="54" y="64"/>
                    <a:pt x="51" y="66"/>
                    <a:pt x="48"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458" name="Group 457">
            <a:extLst>
              <a:ext uri="{FF2B5EF4-FFF2-40B4-BE49-F238E27FC236}">
                <a16:creationId xmlns:a16="http://schemas.microsoft.com/office/drawing/2014/main" id="{F20B540F-01A4-D6F4-98BA-BA767424DD05}"/>
              </a:ext>
            </a:extLst>
          </p:cNvPr>
          <p:cNvGrpSpPr>
            <a:grpSpLocks noChangeAspect="1"/>
          </p:cNvGrpSpPr>
          <p:nvPr/>
        </p:nvGrpSpPr>
        <p:grpSpPr>
          <a:xfrm>
            <a:off x="8708167" y="5587259"/>
            <a:ext cx="274320" cy="267363"/>
            <a:chOff x="2382742" y="1562336"/>
            <a:chExt cx="342617" cy="333927"/>
          </a:xfrm>
          <a:solidFill>
            <a:schemeClr val="bg1"/>
          </a:solidFill>
        </p:grpSpPr>
        <p:sp>
          <p:nvSpPr>
            <p:cNvPr id="459" name="Freeform 151">
              <a:extLst>
                <a:ext uri="{FF2B5EF4-FFF2-40B4-BE49-F238E27FC236}">
                  <a16:creationId xmlns:a16="http://schemas.microsoft.com/office/drawing/2014/main" id="{EBFBD336-91CF-C0C6-87D9-84C1CB5B1C55}"/>
                </a:ext>
              </a:extLst>
            </p:cNvPr>
            <p:cNvSpPr>
              <a:spLocks noEditPoints="1"/>
            </p:cNvSpPr>
            <p:nvPr/>
          </p:nvSpPr>
          <p:spPr bwMode="auto">
            <a:xfrm>
              <a:off x="2382742" y="1562336"/>
              <a:ext cx="342617" cy="333927"/>
            </a:xfrm>
            <a:custGeom>
              <a:avLst/>
              <a:gdLst>
                <a:gd name="T0" fmla="*/ 174 w 180"/>
                <a:gd name="T1" fmla="*/ 180 h 180"/>
                <a:gd name="T2" fmla="*/ 6 w 180"/>
                <a:gd name="T3" fmla="*/ 180 h 180"/>
                <a:gd name="T4" fmla="*/ 1 w 180"/>
                <a:gd name="T5" fmla="*/ 177 h 180"/>
                <a:gd name="T6" fmla="*/ 1 w 180"/>
                <a:gd name="T7" fmla="*/ 171 h 180"/>
                <a:gd name="T8" fmla="*/ 85 w 180"/>
                <a:gd name="T9" fmla="*/ 3 h 180"/>
                <a:gd name="T10" fmla="*/ 90 w 180"/>
                <a:gd name="T11" fmla="*/ 0 h 180"/>
                <a:gd name="T12" fmla="*/ 95 w 180"/>
                <a:gd name="T13" fmla="*/ 3 h 180"/>
                <a:gd name="T14" fmla="*/ 179 w 180"/>
                <a:gd name="T15" fmla="*/ 171 h 180"/>
                <a:gd name="T16" fmla="*/ 179 w 180"/>
                <a:gd name="T17" fmla="*/ 177 h 180"/>
                <a:gd name="T18" fmla="*/ 174 w 180"/>
                <a:gd name="T19" fmla="*/ 180 h 180"/>
                <a:gd name="T20" fmla="*/ 16 w 180"/>
                <a:gd name="T21" fmla="*/ 168 h 180"/>
                <a:gd name="T22" fmla="*/ 164 w 180"/>
                <a:gd name="T23" fmla="*/ 168 h 180"/>
                <a:gd name="T24" fmla="*/ 90 w 180"/>
                <a:gd name="T25" fmla="*/ 19 h 180"/>
                <a:gd name="T26" fmla="*/ 16 w 180"/>
                <a:gd name="T27" fmla="*/ 16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80">
                  <a:moveTo>
                    <a:pt x="174" y="180"/>
                  </a:moveTo>
                  <a:cubicBezTo>
                    <a:pt x="6" y="180"/>
                    <a:pt x="6" y="180"/>
                    <a:pt x="6" y="180"/>
                  </a:cubicBezTo>
                  <a:cubicBezTo>
                    <a:pt x="4" y="180"/>
                    <a:pt x="2" y="179"/>
                    <a:pt x="1" y="177"/>
                  </a:cubicBezTo>
                  <a:cubicBezTo>
                    <a:pt x="0" y="175"/>
                    <a:pt x="0" y="173"/>
                    <a:pt x="1" y="171"/>
                  </a:cubicBezTo>
                  <a:cubicBezTo>
                    <a:pt x="85" y="3"/>
                    <a:pt x="85" y="3"/>
                    <a:pt x="85" y="3"/>
                  </a:cubicBezTo>
                  <a:cubicBezTo>
                    <a:pt x="86" y="1"/>
                    <a:pt x="88" y="0"/>
                    <a:pt x="90" y="0"/>
                  </a:cubicBezTo>
                  <a:cubicBezTo>
                    <a:pt x="92" y="0"/>
                    <a:pt x="94" y="1"/>
                    <a:pt x="95" y="3"/>
                  </a:cubicBezTo>
                  <a:cubicBezTo>
                    <a:pt x="179" y="171"/>
                    <a:pt x="179" y="171"/>
                    <a:pt x="179" y="171"/>
                  </a:cubicBezTo>
                  <a:cubicBezTo>
                    <a:pt x="180" y="173"/>
                    <a:pt x="180" y="175"/>
                    <a:pt x="179" y="177"/>
                  </a:cubicBezTo>
                  <a:cubicBezTo>
                    <a:pt x="178" y="179"/>
                    <a:pt x="176" y="180"/>
                    <a:pt x="174" y="180"/>
                  </a:cubicBezTo>
                  <a:close/>
                  <a:moveTo>
                    <a:pt x="16" y="168"/>
                  </a:moveTo>
                  <a:cubicBezTo>
                    <a:pt x="164" y="168"/>
                    <a:pt x="164" y="168"/>
                    <a:pt x="164" y="168"/>
                  </a:cubicBezTo>
                  <a:cubicBezTo>
                    <a:pt x="90" y="19"/>
                    <a:pt x="90" y="19"/>
                    <a:pt x="90" y="19"/>
                  </a:cubicBezTo>
                  <a:lnTo>
                    <a:pt x="16" y="1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60" name="Freeform 152">
              <a:extLst>
                <a:ext uri="{FF2B5EF4-FFF2-40B4-BE49-F238E27FC236}">
                  <a16:creationId xmlns:a16="http://schemas.microsoft.com/office/drawing/2014/main" id="{61D59E3C-F6C1-6D8F-4006-3A2D04A3D82E}"/>
                </a:ext>
              </a:extLst>
            </p:cNvPr>
            <p:cNvSpPr>
              <a:spLocks/>
            </p:cNvSpPr>
            <p:nvPr/>
          </p:nvSpPr>
          <p:spPr bwMode="auto">
            <a:xfrm>
              <a:off x="2542878" y="1690196"/>
              <a:ext cx="22345" cy="105516"/>
            </a:xfrm>
            <a:custGeom>
              <a:avLst/>
              <a:gdLst>
                <a:gd name="T0" fmla="*/ 6 w 12"/>
                <a:gd name="T1" fmla="*/ 57 h 57"/>
                <a:gd name="T2" fmla="*/ 0 w 12"/>
                <a:gd name="T3" fmla="*/ 51 h 57"/>
                <a:gd name="T4" fmla="*/ 0 w 12"/>
                <a:gd name="T5" fmla="*/ 6 h 57"/>
                <a:gd name="T6" fmla="*/ 6 w 12"/>
                <a:gd name="T7" fmla="*/ 0 h 57"/>
                <a:gd name="T8" fmla="*/ 12 w 12"/>
                <a:gd name="T9" fmla="*/ 6 h 57"/>
                <a:gd name="T10" fmla="*/ 12 w 12"/>
                <a:gd name="T11" fmla="*/ 51 h 57"/>
                <a:gd name="T12" fmla="*/ 6 w 12"/>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12" h="57">
                  <a:moveTo>
                    <a:pt x="6" y="57"/>
                  </a:moveTo>
                  <a:cubicBezTo>
                    <a:pt x="3" y="57"/>
                    <a:pt x="0" y="55"/>
                    <a:pt x="0" y="51"/>
                  </a:cubicBezTo>
                  <a:cubicBezTo>
                    <a:pt x="0" y="6"/>
                    <a:pt x="0" y="6"/>
                    <a:pt x="0" y="6"/>
                  </a:cubicBezTo>
                  <a:cubicBezTo>
                    <a:pt x="0" y="2"/>
                    <a:pt x="3" y="0"/>
                    <a:pt x="6" y="0"/>
                  </a:cubicBezTo>
                  <a:cubicBezTo>
                    <a:pt x="9" y="0"/>
                    <a:pt x="12" y="2"/>
                    <a:pt x="12" y="6"/>
                  </a:cubicBezTo>
                  <a:cubicBezTo>
                    <a:pt x="12" y="51"/>
                    <a:pt x="12" y="51"/>
                    <a:pt x="12" y="51"/>
                  </a:cubicBezTo>
                  <a:cubicBezTo>
                    <a:pt x="12" y="55"/>
                    <a:pt x="9" y="57"/>
                    <a:pt x="6"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61" name="Oval 153">
              <a:extLst>
                <a:ext uri="{FF2B5EF4-FFF2-40B4-BE49-F238E27FC236}">
                  <a16:creationId xmlns:a16="http://schemas.microsoft.com/office/drawing/2014/main" id="{C0C09329-765A-F102-1764-9C70FDB8E793}"/>
                </a:ext>
              </a:extLst>
            </p:cNvPr>
            <p:cNvSpPr>
              <a:spLocks noChangeArrowheads="1"/>
            </p:cNvSpPr>
            <p:nvPr/>
          </p:nvSpPr>
          <p:spPr bwMode="auto">
            <a:xfrm>
              <a:off x="2539154" y="1814333"/>
              <a:ext cx="29793" cy="285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462" name="Group 461">
            <a:extLst>
              <a:ext uri="{FF2B5EF4-FFF2-40B4-BE49-F238E27FC236}">
                <a16:creationId xmlns:a16="http://schemas.microsoft.com/office/drawing/2014/main" id="{D018797D-D9E2-F1EC-10B7-37C3D66C2F84}"/>
              </a:ext>
            </a:extLst>
          </p:cNvPr>
          <p:cNvGrpSpPr>
            <a:grpSpLocks noChangeAspect="1"/>
          </p:cNvGrpSpPr>
          <p:nvPr/>
        </p:nvGrpSpPr>
        <p:grpSpPr>
          <a:xfrm>
            <a:off x="1993214" y="4795675"/>
            <a:ext cx="299018" cy="274320"/>
            <a:chOff x="4646574" y="683058"/>
            <a:chExt cx="527830" cy="484233"/>
          </a:xfrm>
          <a:solidFill>
            <a:schemeClr val="bg1"/>
          </a:solidFill>
        </p:grpSpPr>
        <p:sp>
          <p:nvSpPr>
            <p:cNvPr id="463" name="Freeform: Shape 462">
              <a:extLst>
                <a:ext uri="{FF2B5EF4-FFF2-40B4-BE49-F238E27FC236}">
                  <a16:creationId xmlns:a16="http://schemas.microsoft.com/office/drawing/2014/main" id="{D5B09E0A-2618-E699-55CE-7A20D1A3A8E1}"/>
                </a:ext>
              </a:extLst>
            </p:cNvPr>
            <p:cNvSpPr/>
            <p:nvPr/>
          </p:nvSpPr>
          <p:spPr>
            <a:xfrm>
              <a:off x="4742323" y="857652"/>
              <a:ext cx="126196" cy="126196"/>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Graphik"/>
                <a:ea typeface="+mn-ea"/>
                <a:cs typeface="+mn-cs"/>
              </a:endParaRPr>
            </a:p>
          </p:txBody>
        </p:sp>
        <p:sp>
          <p:nvSpPr>
            <p:cNvPr id="464" name="Freeform: Shape 463">
              <a:extLst>
                <a:ext uri="{FF2B5EF4-FFF2-40B4-BE49-F238E27FC236}">
                  <a16:creationId xmlns:a16="http://schemas.microsoft.com/office/drawing/2014/main" id="{1851E37C-97BD-8B3B-93F8-C7C28B0C657B}"/>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Graphik"/>
                <a:ea typeface="+mn-ea"/>
                <a:cs typeface="+mn-cs"/>
              </a:endParaRPr>
            </a:p>
          </p:txBody>
        </p:sp>
        <p:sp>
          <p:nvSpPr>
            <p:cNvPr id="465" name="Freeform: Shape 464">
              <a:extLst>
                <a:ext uri="{FF2B5EF4-FFF2-40B4-BE49-F238E27FC236}">
                  <a16:creationId xmlns:a16="http://schemas.microsoft.com/office/drawing/2014/main" id="{5EB778CA-170C-3BDB-D38D-A947693A79E2}"/>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Graphik"/>
                <a:ea typeface="+mn-ea"/>
                <a:cs typeface="+mn-cs"/>
              </a:endParaRPr>
            </a:p>
          </p:txBody>
        </p:sp>
      </p:grpSp>
      <p:grpSp>
        <p:nvGrpSpPr>
          <p:cNvPr id="466" name="Group 130">
            <a:extLst>
              <a:ext uri="{FF2B5EF4-FFF2-40B4-BE49-F238E27FC236}">
                <a16:creationId xmlns:a16="http://schemas.microsoft.com/office/drawing/2014/main" id="{73A09488-442F-8DA9-1F9E-C3A23DE89F6C}"/>
              </a:ext>
            </a:extLst>
          </p:cNvPr>
          <p:cNvGrpSpPr>
            <a:grpSpLocks noChangeAspect="1"/>
          </p:cNvGrpSpPr>
          <p:nvPr/>
        </p:nvGrpSpPr>
        <p:grpSpPr bwMode="auto">
          <a:xfrm>
            <a:off x="3514962" y="5578789"/>
            <a:ext cx="274320" cy="274320"/>
            <a:chOff x="1373" y="3000"/>
            <a:chExt cx="426" cy="426"/>
          </a:xfrm>
          <a:solidFill>
            <a:schemeClr val="bg1"/>
          </a:solidFill>
        </p:grpSpPr>
        <p:sp>
          <p:nvSpPr>
            <p:cNvPr id="467" name="Freeform 131">
              <a:extLst>
                <a:ext uri="{FF2B5EF4-FFF2-40B4-BE49-F238E27FC236}">
                  <a16:creationId xmlns:a16="http://schemas.microsoft.com/office/drawing/2014/main" id="{8A170955-FA53-DF1F-9928-B3634BCF53C5}"/>
                </a:ext>
              </a:extLst>
            </p:cNvPr>
            <p:cNvSpPr>
              <a:spLocks noEditPoints="1"/>
            </p:cNvSpPr>
            <p:nvPr/>
          </p:nvSpPr>
          <p:spPr bwMode="auto">
            <a:xfrm>
              <a:off x="1408" y="3337"/>
              <a:ext cx="356" cy="54"/>
            </a:xfrm>
            <a:custGeom>
              <a:avLst/>
              <a:gdLst>
                <a:gd name="T0" fmla="*/ 234 w 240"/>
                <a:gd name="T1" fmla="*/ 36 h 36"/>
                <a:gd name="T2" fmla="*/ 6 w 240"/>
                <a:gd name="T3" fmla="*/ 36 h 36"/>
                <a:gd name="T4" fmla="*/ 0 w 240"/>
                <a:gd name="T5" fmla="*/ 30 h 36"/>
                <a:gd name="T6" fmla="*/ 0 w 240"/>
                <a:gd name="T7" fmla="*/ 6 h 36"/>
                <a:gd name="T8" fmla="*/ 6 w 240"/>
                <a:gd name="T9" fmla="*/ 0 h 36"/>
                <a:gd name="T10" fmla="*/ 234 w 240"/>
                <a:gd name="T11" fmla="*/ 0 h 36"/>
                <a:gd name="T12" fmla="*/ 240 w 240"/>
                <a:gd name="T13" fmla="*/ 6 h 36"/>
                <a:gd name="T14" fmla="*/ 240 w 240"/>
                <a:gd name="T15" fmla="*/ 30 h 36"/>
                <a:gd name="T16" fmla="*/ 234 w 240"/>
                <a:gd name="T17" fmla="*/ 36 h 36"/>
                <a:gd name="T18" fmla="*/ 12 w 240"/>
                <a:gd name="T19" fmla="*/ 24 h 36"/>
                <a:gd name="T20" fmla="*/ 228 w 240"/>
                <a:gd name="T21" fmla="*/ 24 h 36"/>
                <a:gd name="T22" fmla="*/ 228 w 240"/>
                <a:gd name="T23" fmla="*/ 12 h 36"/>
                <a:gd name="T24" fmla="*/ 12 w 240"/>
                <a:gd name="T25" fmla="*/ 12 h 36"/>
                <a:gd name="T26" fmla="*/ 12 w 24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36">
                  <a:moveTo>
                    <a:pt x="234" y="36"/>
                  </a:moveTo>
                  <a:cubicBezTo>
                    <a:pt x="6" y="36"/>
                    <a:pt x="6" y="36"/>
                    <a:pt x="6" y="36"/>
                  </a:cubicBezTo>
                  <a:cubicBezTo>
                    <a:pt x="2" y="36"/>
                    <a:pt x="0" y="34"/>
                    <a:pt x="0" y="30"/>
                  </a:cubicBezTo>
                  <a:cubicBezTo>
                    <a:pt x="0" y="6"/>
                    <a:pt x="0" y="6"/>
                    <a:pt x="0" y="6"/>
                  </a:cubicBezTo>
                  <a:cubicBezTo>
                    <a:pt x="0" y="3"/>
                    <a:pt x="2" y="0"/>
                    <a:pt x="6" y="0"/>
                  </a:cubicBezTo>
                  <a:cubicBezTo>
                    <a:pt x="234" y="0"/>
                    <a:pt x="234" y="0"/>
                    <a:pt x="234" y="0"/>
                  </a:cubicBezTo>
                  <a:cubicBezTo>
                    <a:pt x="237" y="0"/>
                    <a:pt x="240" y="3"/>
                    <a:pt x="240" y="6"/>
                  </a:cubicBezTo>
                  <a:cubicBezTo>
                    <a:pt x="240" y="30"/>
                    <a:pt x="240" y="30"/>
                    <a:pt x="240" y="30"/>
                  </a:cubicBezTo>
                  <a:cubicBezTo>
                    <a:pt x="240" y="34"/>
                    <a:pt x="237" y="36"/>
                    <a:pt x="234" y="36"/>
                  </a:cubicBezTo>
                  <a:close/>
                  <a:moveTo>
                    <a:pt x="12" y="24"/>
                  </a:moveTo>
                  <a:cubicBezTo>
                    <a:pt x="228" y="24"/>
                    <a:pt x="228" y="24"/>
                    <a:pt x="228" y="24"/>
                  </a:cubicBezTo>
                  <a:cubicBezTo>
                    <a:pt x="228" y="12"/>
                    <a:pt x="228" y="12"/>
                    <a:pt x="22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68" name="Freeform 132">
              <a:extLst>
                <a:ext uri="{FF2B5EF4-FFF2-40B4-BE49-F238E27FC236}">
                  <a16:creationId xmlns:a16="http://schemas.microsoft.com/office/drawing/2014/main" id="{C8A0837E-56EE-D133-53E0-2A04C72B1EB0}"/>
                </a:ext>
              </a:extLst>
            </p:cNvPr>
            <p:cNvSpPr>
              <a:spLocks noEditPoints="1"/>
            </p:cNvSpPr>
            <p:nvPr/>
          </p:nvSpPr>
          <p:spPr bwMode="auto">
            <a:xfrm>
              <a:off x="1426" y="3142"/>
              <a:ext cx="320" cy="213"/>
            </a:xfrm>
            <a:custGeom>
              <a:avLst/>
              <a:gdLst>
                <a:gd name="T0" fmla="*/ 210 w 216"/>
                <a:gd name="T1" fmla="*/ 144 h 144"/>
                <a:gd name="T2" fmla="*/ 6 w 216"/>
                <a:gd name="T3" fmla="*/ 144 h 144"/>
                <a:gd name="T4" fmla="*/ 0 w 216"/>
                <a:gd name="T5" fmla="*/ 138 h 144"/>
                <a:gd name="T6" fmla="*/ 0 w 216"/>
                <a:gd name="T7" fmla="*/ 6 h 144"/>
                <a:gd name="T8" fmla="*/ 6 w 216"/>
                <a:gd name="T9" fmla="*/ 0 h 144"/>
                <a:gd name="T10" fmla="*/ 210 w 216"/>
                <a:gd name="T11" fmla="*/ 0 h 144"/>
                <a:gd name="T12" fmla="*/ 216 w 216"/>
                <a:gd name="T13" fmla="*/ 6 h 144"/>
                <a:gd name="T14" fmla="*/ 216 w 216"/>
                <a:gd name="T15" fmla="*/ 138 h 144"/>
                <a:gd name="T16" fmla="*/ 210 w 216"/>
                <a:gd name="T17" fmla="*/ 144 h 144"/>
                <a:gd name="T18" fmla="*/ 12 w 216"/>
                <a:gd name="T19" fmla="*/ 132 h 144"/>
                <a:gd name="T20" fmla="*/ 204 w 216"/>
                <a:gd name="T21" fmla="*/ 132 h 144"/>
                <a:gd name="T22" fmla="*/ 204 w 216"/>
                <a:gd name="T23" fmla="*/ 12 h 144"/>
                <a:gd name="T24" fmla="*/ 12 w 216"/>
                <a:gd name="T25" fmla="*/ 12 h 144"/>
                <a:gd name="T26" fmla="*/ 12 w 216"/>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144">
                  <a:moveTo>
                    <a:pt x="210" y="144"/>
                  </a:moveTo>
                  <a:cubicBezTo>
                    <a:pt x="6" y="144"/>
                    <a:pt x="6" y="144"/>
                    <a:pt x="6" y="144"/>
                  </a:cubicBezTo>
                  <a:cubicBezTo>
                    <a:pt x="2" y="144"/>
                    <a:pt x="0" y="142"/>
                    <a:pt x="0" y="138"/>
                  </a:cubicBezTo>
                  <a:cubicBezTo>
                    <a:pt x="0" y="6"/>
                    <a:pt x="0" y="6"/>
                    <a:pt x="0" y="6"/>
                  </a:cubicBezTo>
                  <a:cubicBezTo>
                    <a:pt x="0" y="3"/>
                    <a:pt x="2" y="0"/>
                    <a:pt x="6" y="0"/>
                  </a:cubicBezTo>
                  <a:cubicBezTo>
                    <a:pt x="210" y="0"/>
                    <a:pt x="210" y="0"/>
                    <a:pt x="210" y="0"/>
                  </a:cubicBezTo>
                  <a:cubicBezTo>
                    <a:pt x="213" y="0"/>
                    <a:pt x="216" y="3"/>
                    <a:pt x="216" y="6"/>
                  </a:cubicBezTo>
                  <a:cubicBezTo>
                    <a:pt x="216" y="138"/>
                    <a:pt x="216" y="138"/>
                    <a:pt x="216" y="138"/>
                  </a:cubicBezTo>
                  <a:cubicBezTo>
                    <a:pt x="216" y="142"/>
                    <a:pt x="213" y="144"/>
                    <a:pt x="210" y="144"/>
                  </a:cubicBezTo>
                  <a:close/>
                  <a:moveTo>
                    <a:pt x="12" y="132"/>
                  </a:moveTo>
                  <a:cubicBezTo>
                    <a:pt x="204" y="132"/>
                    <a:pt x="204" y="132"/>
                    <a:pt x="204" y="132"/>
                  </a:cubicBezTo>
                  <a:cubicBezTo>
                    <a:pt x="204" y="12"/>
                    <a:pt x="204" y="12"/>
                    <a:pt x="204"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69" name="Freeform 133">
              <a:extLst>
                <a:ext uri="{FF2B5EF4-FFF2-40B4-BE49-F238E27FC236}">
                  <a16:creationId xmlns:a16="http://schemas.microsoft.com/office/drawing/2014/main" id="{E5B6F0AC-C313-DAE7-9D9D-D3DAD2D5DA98}"/>
                </a:ext>
              </a:extLst>
            </p:cNvPr>
            <p:cNvSpPr>
              <a:spLocks/>
            </p:cNvSpPr>
            <p:nvPr/>
          </p:nvSpPr>
          <p:spPr bwMode="auto">
            <a:xfrm>
              <a:off x="1373" y="3408"/>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70" name="Freeform 134">
              <a:extLst>
                <a:ext uri="{FF2B5EF4-FFF2-40B4-BE49-F238E27FC236}">
                  <a16:creationId xmlns:a16="http://schemas.microsoft.com/office/drawing/2014/main" id="{771D1C2D-3E5B-451D-B652-393C0E94633B}"/>
                </a:ext>
              </a:extLst>
            </p:cNvPr>
            <p:cNvSpPr>
              <a:spLocks/>
            </p:cNvSpPr>
            <p:nvPr/>
          </p:nvSpPr>
          <p:spPr bwMode="auto">
            <a:xfrm>
              <a:off x="1373" y="3373"/>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71" name="Freeform 135">
              <a:extLst>
                <a:ext uri="{FF2B5EF4-FFF2-40B4-BE49-F238E27FC236}">
                  <a16:creationId xmlns:a16="http://schemas.microsoft.com/office/drawing/2014/main" id="{F1BB3012-CDA6-5663-20EB-82B79B5011BA}"/>
                </a:ext>
              </a:extLst>
            </p:cNvPr>
            <p:cNvSpPr>
              <a:spLocks/>
            </p:cNvSpPr>
            <p:nvPr/>
          </p:nvSpPr>
          <p:spPr bwMode="auto">
            <a:xfrm>
              <a:off x="1462"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72" name="Freeform 136">
              <a:extLst>
                <a:ext uri="{FF2B5EF4-FFF2-40B4-BE49-F238E27FC236}">
                  <a16:creationId xmlns:a16="http://schemas.microsoft.com/office/drawing/2014/main" id="{5C64CF63-3B81-84A5-F2B4-6482B9EC90AE}"/>
                </a:ext>
              </a:extLst>
            </p:cNvPr>
            <p:cNvSpPr>
              <a:spLocks/>
            </p:cNvSpPr>
            <p:nvPr/>
          </p:nvSpPr>
          <p:spPr bwMode="auto">
            <a:xfrm>
              <a:off x="1551"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73" name="Freeform 137">
              <a:extLst>
                <a:ext uri="{FF2B5EF4-FFF2-40B4-BE49-F238E27FC236}">
                  <a16:creationId xmlns:a16="http://schemas.microsoft.com/office/drawing/2014/main" id="{F32C1EDF-7771-CB0E-5648-7831338DEF00}"/>
                </a:ext>
              </a:extLst>
            </p:cNvPr>
            <p:cNvSpPr>
              <a:spLocks/>
            </p:cNvSpPr>
            <p:nvPr/>
          </p:nvSpPr>
          <p:spPr bwMode="auto">
            <a:xfrm>
              <a:off x="1515"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74" name="Freeform 138">
              <a:extLst>
                <a:ext uri="{FF2B5EF4-FFF2-40B4-BE49-F238E27FC236}">
                  <a16:creationId xmlns:a16="http://schemas.microsoft.com/office/drawing/2014/main" id="{CAA66890-433B-4F3E-5392-7FBB19315B49}"/>
                </a:ext>
              </a:extLst>
            </p:cNvPr>
            <p:cNvSpPr>
              <a:spLocks/>
            </p:cNvSpPr>
            <p:nvPr/>
          </p:nvSpPr>
          <p:spPr bwMode="auto">
            <a:xfrm>
              <a:off x="1604"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75" name="Freeform 139">
              <a:extLst>
                <a:ext uri="{FF2B5EF4-FFF2-40B4-BE49-F238E27FC236}">
                  <a16:creationId xmlns:a16="http://schemas.microsoft.com/office/drawing/2014/main" id="{076EFEC9-3943-942A-AE87-95841D383644}"/>
                </a:ext>
              </a:extLst>
            </p:cNvPr>
            <p:cNvSpPr>
              <a:spLocks/>
            </p:cNvSpPr>
            <p:nvPr/>
          </p:nvSpPr>
          <p:spPr bwMode="auto">
            <a:xfrm>
              <a:off x="1639"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76" name="Freeform 140">
              <a:extLst>
                <a:ext uri="{FF2B5EF4-FFF2-40B4-BE49-F238E27FC236}">
                  <a16:creationId xmlns:a16="http://schemas.microsoft.com/office/drawing/2014/main" id="{5455853C-F246-F0B5-931B-E95544FE51F0}"/>
                </a:ext>
              </a:extLst>
            </p:cNvPr>
            <p:cNvSpPr>
              <a:spLocks/>
            </p:cNvSpPr>
            <p:nvPr/>
          </p:nvSpPr>
          <p:spPr bwMode="auto">
            <a:xfrm>
              <a:off x="1693"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77" name="Freeform 141">
              <a:extLst>
                <a:ext uri="{FF2B5EF4-FFF2-40B4-BE49-F238E27FC236}">
                  <a16:creationId xmlns:a16="http://schemas.microsoft.com/office/drawing/2014/main" id="{8A5B2C45-85EE-7BAB-737C-1A286D61E875}"/>
                </a:ext>
              </a:extLst>
            </p:cNvPr>
            <p:cNvSpPr>
              <a:spLocks noEditPoints="1"/>
            </p:cNvSpPr>
            <p:nvPr/>
          </p:nvSpPr>
          <p:spPr bwMode="auto">
            <a:xfrm>
              <a:off x="1391" y="3107"/>
              <a:ext cx="390" cy="53"/>
            </a:xfrm>
            <a:custGeom>
              <a:avLst/>
              <a:gdLst>
                <a:gd name="T0" fmla="*/ 258 w 264"/>
                <a:gd name="T1" fmla="*/ 36 h 36"/>
                <a:gd name="T2" fmla="*/ 6 w 264"/>
                <a:gd name="T3" fmla="*/ 36 h 36"/>
                <a:gd name="T4" fmla="*/ 0 w 264"/>
                <a:gd name="T5" fmla="*/ 30 h 36"/>
                <a:gd name="T6" fmla="*/ 0 w 264"/>
                <a:gd name="T7" fmla="*/ 6 h 36"/>
                <a:gd name="T8" fmla="*/ 6 w 264"/>
                <a:gd name="T9" fmla="*/ 0 h 36"/>
                <a:gd name="T10" fmla="*/ 258 w 264"/>
                <a:gd name="T11" fmla="*/ 0 h 36"/>
                <a:gd name="T12" fmla="*/ 264 w 264"/>
                <a:gd name="T13" fmla="*/ 6 h 36"/>
                <a:gd name="T14" fmla="*/ 264 w 264"/>
                <a:gd name="T15" fmla="*/ 30 h 36"/>
                <a:gd name="T16" fmla="*/ 258 w 264"/>
                <a:gd name="T17" fmla="*/ 36 h 36"/>
                <a:gd name="T18" fmla="*/ 12 w 264"/>
                <a:gd name="T19" fmla="*/ 24 h 36"/>
                <a:gd name="T20" fmla="*/ 252 w 264"/>
                <a:gd name="T21" fmla="*/ 24 h 36"/>
                <a:gd name="T22" fmla="*/ 252 w 264"/>
                <a:gd name="T23" fmla="*/ 12 h 36"/>
                <a:gd name="T24" fmla="*/ 12 w 264"/>
                <a:gd name="T25" fmla="*/ 12 h 36"/>
                <a:gd name="T26" fmla="*/ 12 w 264"/>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4" h="36">
                  <a:moveTo>
                    <a:pt x="258" y="36"/>
                  </a:moveTo>
                  <a:cubicBezTo>
                    <a:pt x="6" y="36"/>
                    <a:pt x="6" y="36"/>
                    <a:pt x="6" y="36"/>
                  </a:cubicBezTo>
                  <a:cubicBezTo>
                    <a:pt x="2" y="36"/>
                    <a:pt x="0" y="34"/>
                    <a:pt x="0" y="30"/>
                  </a:cubicBezTo>
                  <a:cubicBezTo>
                    <a:pt x="0" y="6"/>
                    <a:pt x="0" y="6"/>
                    <a:pt x="0" y="6"/>
                  </a:cubicBezTo>
                  <a:cubicBezTo>
                    <a:pt x="0" y="3"/>
                    <a:pt x="2" y="0"/>
                    <a:pt x="6" y="0"/>
                  </a:cubicBezTo>
                  <a:cubicBezTo>
                    <a:pt x="258" y="0"/>
                    <a:pt x="258" y="0"/>
                    <a:pt x="258" y="0"/>
                  </a:cubicBezTo>
                  <a:cubicBezTo>
                    <a:pt x="261" y="0"/>
                    <a:pt x="264" y="3"/>
                    <a:pt x="264" y="6"/>
                  </a:cubicBezTo>
                  <a:cubicBezTo>
                    <a:pt x="264" y="30"/>
                    <a:pt x="264" y="30"/>
                    <a:pt x="264" y="30"/>
                  </a:cubicBezTo>
                  <a:cubicBezTo>
                    <a:pt x="264" y="34"/>
                    <a:pt x="261" y="36"/>
                    <a:pt x="258" y="36"/>
                  </a:cubicBezTo>
                  <a:close/>
                  <a:moveTo>
                    <a:pt x="12" y="24"/>
                  </a:moveTo>
                  <a:cubicBezTo>
                    <a:pt x="252" y="24"/>
                    <a:pt x="252" y="24"/>
                    <a:pt x="252" y="24"/>
                  </a:cubicBezTo>
                  <a:cubicBezTo>
                    <a:pt x="252" y="12"/>
                    <a:pt x="252" y="12"/>
                    <a:pt x="252"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78" name="Freeform 142">
              <a:extLst>
                <a:ext uri="{FF2B5EF4-FFF2-40B4-BE49-F238E27FC236}">
                  <a16:creationId xmlns:a16="http://schemas.microsoft.com/office/drawing/2014/main" id="{13C18318-658B-3277-85CE-BACB3C748A70}"/>
                </a:ext>
              </a:extLst>
            </p:cNvPr>
            <p:cNvSpPr>
              <a:spLocks noEditPoints="1"/>
            </p:cNvSpPr>
            <p:nvPr/>
          </p:nvSpPr>
          <p:spPr bwMode="auto">
            <a:xfrm>
              <a:off x="1389" y="3000"/>
              <a:ext cx="392" cy="125"/>
            </a:xfrm>
            <a:custGeom>
              <a:avLst/>
              <a:gdLst>
                <a:gd name="T0" fmla="*/ 259 w 265"/>
                <a:gd name="T1" fmla="*/ 84 h 84"/>
                <a:gd name="T2" fmla="*/ 7 w 265"/>
                <a:gd name="T3" fmla="*/ 84 h 84"/>
                <a:gd name="T4" fmla="*/ 1 w 265"/>
                <a:gd name="T5" fmla="*/ 80 h 84"/>
                <a:gd name="T6" fmla="*/ 4 w 265"/>
                <a:gd name="T7" fmla="*/ 73 h 84"/>
                <a:gd name="T8" fmla="*/ 130 w 265"/>
                <a:gd name="T9" fmla="*/ 1 h 84"/>
                <a:gd name="T10" fmla="*/ 136 w 265"/>
                <a:gd name="T11" fmla="*/ 1 h 84"/>
                <a:gd name="T12" fmla="*/ 262 w 265"/>
                <a:gd name="T13" fmla="*/ 73 h 84"/>
                <a:gd name="T14" fmla="*/ 264 w 265"/>
                <a:gd name="T15" fmla="*/ 80 h 84"/>
                <a:gd name="T16" fmla="*/ 259 w 265"/>
                <a:gd name="T17" fmla="*/ 84 h 84"/>
                <a:gd name="T18" fmla="*/ 29 w 265"/>
                <a:gd name="T19" fmla="*/ 72 h 84"/>
                <a:gd name="T20" fmla="*/ 236 w 265"/>
                <a:gd name="T21" fmla="*/ 72 h 84"/>
                <a:gd name="T22" fmla="*/ 133 w 265"/>
                <a:gd name="T23" fmla="*/ 13 h 84"/>
                <a:gd name="T24" fmla="*/ 29 w 265"/>
                <a:gd name="T25"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84">
                  <a:moveTo>
                    <a:pt x="259" y="84"/>
                  </a:moveTo>
                  <a:cubicBezTo>
                    <a:pt x="7" y="84"/>
                    <a:pt x="7" y="84"/>
                    <a:pt x="7" y="84"/>
                  </a:cubicBezTo>
                  <a:cubicBezTo>
                    <a:pt x="4" y="84"/>
                    <a:pt x="2" y="83"/>
                    <a:pt x="1" y="80"/>
                  </a:cubicBezTo>
                  <a:cubicBezTo>
                    <a:pt x="0" y="77"/>
                    <a:pt x="1" y="75"/>
                    <a:pt x="4" y="73"/>
                  </a:cubicBezTo>
                  <a:cubicBezTo>
                    <a:pt x="130" y="1"/>
                    <a:pt x="130" y="1"/>
                    <a:pt x="130" y="1"/>
                  </a:cubicBezTo>
                  <a:cubicBezTo>
                    <a:pt x="132" y="0"/>
                    <a:pt x="134" y="0"/>
                    <a:pt x="136" y="1"/>
                  </a:cubicBezTo>
                  <a:cubicBezTo>
                    <a:pt x="262" y="73"/>
                    <a:pt x="262" y="73"/>
                    <a:pt x="262" y="73"/>
                  </a:cubicBezTo>
                  <a:cubicBezTo>
                    <a:pt x="264" y="75"/>
                    <a:pt x="265" y="77"/>
                    <a:pt x="264" y="80"/>
                  </a:cubicBezTo>
                  <a:cubicBezTo>
                    <a:pt x="264" y="83"/>
                    <a:pt x="261" y="84"/>
                    <a:pt x="259" y="84"/>
                  </a:cubicBezTo>
                  <a:close/>
                  <a:moveTo>
                    <a:pt x="29" y="72"/>
                  </a:moveTo>
                  <a:cubicBezTo>
                    <a:pt x="236" y="72"/>
                    <a:pt x="236" y="72"/>
                    <a:pt x="236" y="72"/>
                  </a:cubicBezTo>
                  <a:cubicBezTo>
                    <a:pt x="133" y="13"/>
                    <a:pt x="133" y="13"/>
                    <a:pt x="133" y="13"/>
                  </a:cubicBezTo>
                  <a:lnTo>
                    <a:pt x="29"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479" name="Group 127">
            <a:extLst>
              <a:ext uri="{FF2B5EF4-FFF2-40B4-BE49-F238E27FC236}">
                <a16:creationId xmlns:a16="http://schemas.microsoft.com/office/drawing/2014/main" id="{DD8DEC26-8BD5-FF84-F371-74622A59017A}"/>
              </a:ext>
            </a:extLst>
          </p:cNvPr>
          <p:cNvGrpSpPr>
            <a:grpSpLocks noChangeAspect="1"/>
          </p:cNvGrpSpPr>
          <p:nvPr/>
        </p:nvGrpSpPr>
        <p:grpSpPr bwMode="auto">
          <a:xfrm>
            <a:off x="6804743" y="4077740"/>
            <a:ext cx="274320" cy="273678"/>
            <a:chOff x="2408" y="1740"/>
            <a:chExt cx="427" cy="426"/>
          </a:xfrm>
          <a:solidFill>
            <a:schemeClr val="bg1"/>
          </a:solidFill>
        </p:grpSpPr>
        <p:sp>
          <p:nvSpPr>
            <p:cNvPr id="480" name="Freeform 128">
              <a:extLst>
                <a:ext uri="{FF2B5EF4-FFF2-40B4-BE49-F238E27FC236}">
                  <a16:creationId xmlns:a16="http://schemas.microsoft.com/office/drawing/2014/main" id="{4A39DD1C-6D40-2ABA-C616-FC565E8AB478}"/>
                </a:ext>
              </a:extLst>
            </p:cNvPr>
            <p:cNvSpPr>
              <a:spLocks/>
            </p:cNvSpPr>
            <p:nvPr/>
          </p:nvSpPr>
          <p:spPr bwMode="auto">
            <a:xfrm>
              <a:off x="2408" y="1740"/>
              <a:ext cx="427" cy="320"/>
            </a:xfrm>
            <a:custGeom>
              <a:avLst/>
              <a:gdLst>
                <a:gd name="T0" fmla="*/ 90 w 288"/>
                <a:gd name="T1" fmla="*/ 216 h 216"/>
                <a:gd name="T2" fmla="*/ 30 w 288"/>
                <a:gd name="T3" fmla="*/ 216 h 216"/>
                <a:gd name="T4" fmla="*/ 0 w 288"/>
                <a:gd name="T5" fmla="*/ 186 h 216"/>
                <a:gd name="T6" fmla="*/ 0 w 288"/>
                <a:gd name="T7" fmla="*/ 30 h 216"/>
                <a:gd name="T8" fmla="*/ 30 w 288"/>
                <a:gd name="T9" fmla="*/ 0 h 216"/>
                <a:gd name="T10" fmla="*/ 258 w 288"/>
                <a:gd name="T11" fmla="*/ 0 h 216"/>
                <a:gd name="T12" fmla="*/ 288 w 288"/>
                <a:gd name="T13" fmla="*/ 30 h 216"/>
                <a:gd name="T14" fmla="*/ 288 w 288"/>
                <a:gd name="T15" fmla="*/ 138 h 216"/>
                <a:gd name="T16" fmla="*/ 282 w 288"/>
                <a:gd name="T17" fmla="*/ 144 h 216"/>
                <a:gd name="T18" fmla="*/ 276 w 288"/>
                <a:gd name="T19" fmla="*/ 138 h 216"/>
                <a:gd name="T20" fmla="*/ 276 w 288"/>
                <a:gd name="T21" fmla="*/ 30 h 216"/>
                <a:gd name="T22" fmla="*/ 258 w 288"/>
                <a:gd name="T23" fmla="*/ 12 h 216"/>
                <a:gd name="T24" fmla="*/ 30 w 288"/>
                <a:gd name="T25" fmla="*/ 12 h 216"/>
                <a:gd name="T26" fmla="*/ 12 w 288"/>
                <a:gd name="T27" fmla="*/ 30 h 216"/>
                <a:gd name="T28" fmla="*/ 12 w 288"/>
                <a:gd name="T29" fmla="*/ 186 h 216"/>
                <a:gd name="T30" fmla="*/ 30 w 288"/>
                <a:gd name="T31" fmla="*/ 204 h 216"/>
                <a:gd name="T32" fmla="*/ 90 w 288"/>
                <a:gd name="T33" fmla="*/ 204 h 216"/>
                <a:gd name="T34" fmla="*/ 96 w 288"/>
                <a:gd name="T35" fmla="*/ 210 h 216"/>
                <a:gd name="T36" fmla="*/ 90 w 288"/>
                <a:gd name="T37"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8" h="216">
                  <a:moveTo>
                    <a:pt x="90" y="216"/>
                  </a:moveTo>
                  <a:cubicBezTo>
                    <a:pt x="30" y="216"/>
                    <a:pt x="30" y="216"/>
                    <a:pt x="30" y="216"/>
                  </a:cubicBezTo>
                  <a:cubicBezTo>
                    <a:pt x="13" y="216"/>
                    <a:pt x="0" y="203"/>
                    <a:pt x="0" y="186"/>
                  </a:cubicBezTo>
                  <a:cubicBezTo>
                    <a:pt x="0" y="30"/>
                    <a:pt x="0" y="30"/>
                    <a:pt x="0" y="30"/>
                  </a:cubicBezTo>
                  <a:cubicBezTo>
                    <a:pt x="0" y="14"/>
                    <a:pt x="13" y="0"/>
                    <a:pt x="30" y="0"/>
                  </a:cubicBezTo>
                  <a:cubicBezTo>
                    <a:pt x="258" y="0"/>
                    <a:pt x="258" y="0"/>
                    <a:pt x="258" y="0"/>
                  </a:cubicBezTo>
                  <a:cubicBezTo>
                    <a:pt x="275" y="0"/>
                    <a:pt x="288" y="14"/>
                    <a:pt x="288" y="30"/>
                  </a:cubicBezTo>
                  <a:cubicBezTo>
                    <a:pt x="288" y="138"/>
                    <a:pt x="288" y="138"/>
                    <a:pt x="288" y="138"/>
                  </a:cubicBezTo>
                  <a:cubicBezTo>
                    <a:pt x="288" y="142"/>
                    <a:pt x="285" y="144"/>
                    <a:pt x="282" y="144"/>
                  </a:cubicBezTo>
                  <a:cubicBezTo>
                    <a:pt x="279" y="144"/>
                    <a:pt x="276" y="142"/>
                    <a:pt x="276" y="138"/>
                  </a:cubicBezTo>
                  <a:cubicBezTo>
                    <a:pt x="276" y="30"/>
                    <a:pt x="276" y="30"/>
                    <a:pt x="276" y="30"/>
                  </a:cubicBezTo>
                  <a:cubicBezTo>
                    <a:pt x="276" y="20"/>
                    <a:pt x="268" y="12"/>
                    <a:pt x="258" y="12"/>
                  </a:cubicBezTo>
                  <a:cubicBezTo>
                    <a:pt x="30" y="12"/>
                    <a:pt x="30" y="12"/>
                    <a:pt x="30" y="12"/>
                  </a:cubicBezTo>
                  <a:cubicBezTo>
                    <a:pt x="20" y="12"/>
                    <a:pt x="12" y="20"/>
                    <a:pt x="12" y="30"/>
                  </a:cubicBezTo>
                  <a:cubicBezTo>
                    <a:pt x="12" y="186"/>
                    <a:pt x="12" y="186"/>
                    <a:pt x="12" y="186"/>
                  </a:cubicBezTo>
                  <a:cubicBezTo>
                    <a:pt x="12" y="196"/>
                    <a:pt x="20" y="204"/>
                    <a:pt x="30" y="204"/>
                  </a:cubicBezTo>
                  <a:cubicBezTo>
                    <a:pt x="90" y="204"/>
                    <a:pt x="90" y="204"/>
                    <a:pt x="90" y="204"/>
                  </a:cubicBezTo>
                  <a:cubicBezTo>
                    <a:pt x="93" y="204"/>
                    <a:pt x="96" y="207"/>
                    <a:pt x="96" y="210"/>
                  </a:cubicBezTo>
                  <a:cubicBezTo>
                    <a:pt x="96" y="214"/>
                    <a:pt x="93" y="216"/>
                    <a:pt x="9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81" name="Freeform 129">
              <a:extLst>
                <a:ext uri="{FF2B5EF4-FFF2-40B4-BE49-F238E27FC236}">
                  <a16:creationId xmlns:a16="http://schemas.microsoft.com/office/drawing/2014/main" id="{C1CBE920-64BC-7C8A-DC38-DC8E101D31FB}"/>
                </a:ext>
              </a:extLst>
            </p:cNvPr>
            <p:cNvSpPr>
              <a:spLocks/>
            </p:cNvSpPr>
            <p:nvPr/>
          </p:nvSpPr>
          <p:spPr bwMode="auto">
            <a:xfrm>
              <a:off x="2479" y="1775"/>
              <a:ext cx="302" cy="249"/>
            </a:xfrm>
            <a:custGeom>
              <a:avLst/>
              <a:gdLst>
                <a:gd name="T0" fmla="*/ 42 w 204"/>
                <a:gd name="T1" fmla="*/ 168 h 168"/>
                <a:gd name="T2" fmla="*/ 6 w 204"/>
                <a:gd name="T3" fmla="*/ 168 h 168"/>
                <a:gd name="T4" fmla="*/ 0 w 204"/>
                <a:gd name="T5" fmla="*/ 162 h 168"/>
                <a:gd name="T6" fmla="*/ 0 w 204"/>
                <a:gd name="T7" fmla="*/ 6 h 168"/>
                <a:gd name="T8" fmla="*/ 6 w 204"/>
                <a:gd name="T9" fmla="*/ 0 h 168"/>
                <a:gd name="T10" fmla="*/ 198 w 204"/>
                <a:gd name="T11" fmla="*/ 0 h 168"/>
                <a:gd name="T12" fmla="*/ 204 w 204"/>
                <a:gd name="T13" fmla="*/ 6 h 168"/>
                <a:gd name="T14" fmla="*/ 204 w 204"/>
                <a:gd name="T15" fmla="*/ 114 h 168"/>
                <a:gd name="T16" fmla="*/ 198 w 204"/>
                <a:gd name="T17" fmla="*/ 120 h 168"/>
                <a:gd name="T18" fmla="*/ 192 w 204"/>
                <a:gd name="T19" fmla="*/ 114 h 168"/>
                <a:gd name="T20" fmla="*/ 192 w 204"/>
                <a:gd name="T21" fmla="*/ 12 h 168"/>
                <a:gd name="T22" fmla="*/ 12 w 204"/>
                <a:gd name="T23" fmla="*/ 12 h 168"/>
                <a:gd name="T24" fmla="*/ 12 w 204"/>
                <a:gd name="T25" fmla="*/ 156 h 168"/>
                <a:gd name="T26" fmla="*/ 42 w 204"/>
                <a:gd name="T27" fmla="*/ 156 h 168"/>
                <a:gd name="T28" fmla="*/ 48 w 204"/>
                <a:gd name="T29" fmla="*/ 162 h 168"/>
                <a:gd name="T30" fmla="*/ 42 w 204"/>
                <a:gd name="T31"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4" h="168">
                  <a:moveTo>
                    <a:pt x="42" y="168"/>
                  </a:moveTo>
                  <a:cubicBezTo>
                    <a:pt x="6" y="168"/>
                    <a:pt x="6" y="168"/>
                    <a:pt x="6" y="168"/>
                  </a:cubicBezTo>
                  <a:cubicBezTo>
                    <a:pt x="3" y="168"/>
                    <a:pt x="0" y="166"/>
                    <a:pt x="0" y="162"/>
                  </a:cubicBezTo>
                  <a:cubicBezTo>
                    <a:pt x="0" y="6"/>
                    <a:pt x="0" y="6"/>
                    <a:pt x="0" y="6"/>
                  </a:cubicBezTo>
                  <a:cubicBezTo>
                    <a:pt x="0" y="3"/>
                    <a:pt x="3" y="0"/>
                    <a:pt x="6" y="0"/>
                  </a:cubicBezTo>
                  <a:cubicBezTo>
                    <a:pt x="198" y="0"/>
                    <a:pt x="198" y="0"/>
                    <a:pt x="198" y="0"/>
                  </a:cubicBezTo>
                  <a:cubicBezTo>
                    <a:pt x="201" y="0"/>
                    <a:pt x="204" y="3"/>
                    <a:pt x="204" y="6"/>
                  </a:cubicBezTo>
                  <a:cubicBezTo>
                    <a:pt x="204" y="114"/>
                    <a:pt x="204" y="114"/>
                    <a:pt x="204" y="114"/>
                  </a:cubicBezTo>
                  <a:cubicBezTo>
                    <a:pt x="204" y="118"/>
                    <a:pt x="201" y="120"/>
                    <a:pt x="198" y="120"/>
                  </a:cubicBezTo>
                  <a:cubicBezTo>
                    <a:pt x="195" y="120"/>
                    <a:pt x="192" y="118"/>
                    <a:pt x="192" y="114"/>
                  </a:cubicBezTo>
                  <a:cubicBezTo>
                    <a:pt x="192" y="12"/>
                    <a:pt x="192" y="12"/>
                    <a:pt x="192" y="12"/>
                  </a:cubicBezTo>
                  <a:cubicBezTo>
                    <a:pt x="12" y="12"/>
                    <a:pt x="12" y="12"/>
                    <a:pt x="12" y="12"/>
                  </a:cubicBezTo>
                  <a:cubicBezTo>
                    <a:pt x="12" y="156"/>
                    <a:pt x="12" y="156"/>
                    <a:pt x="12" y="156"/>
                  </a:cubicBezTo>
                  <a:cubicBezTo>
                    <a:pt x="42" y="156"/>
                    <a:pt x="42" y="156"/>
                    <a:pt x="42" y="156"/>
                  </a:cubicBezTo>
                  <a:cubicBezTo>
                    <a:pt x="45" y="156"/>
                    <a:pt x="48" y="159"/>
                    <a:pt x="48" y="162"/>
                  </a:cubicBezTo>
                  <a:cubicBezTo>
                    <a:pt x="48" y="166"/>
                    <a:pt x="45" y="168"/>
                    <a:pt x="42" y="1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82" name="Oval 130">
              <a:extLst>
                <a:ext uri="{FF2B5EF4-FFF2-40B4-BE49-F238E27FC236}">
                  <a16:creationId xmlns:a16="http://schemas.microsoft.com/office/drawing/2014/main" id="{D467C6F9-E1B6-2C81-37F6-8745B784F552}"/>
                </a:ext>
              </a:extLst>
            </p:cNvPr>
            <p:cNvSpPr>
              <a:spLocks noChangeArrowheads="1"/>
            </p:cNvSpPr>
            <p:nvPr/>
          </p:nvSpPr>
          <p:spPr bwMode="auto">
            <a:xfrm>
              <a:off x="2790" y="1891"/>
              <a:ext cx="18" cy="1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83" name="Freeform 131">
              <a:extLst>
                <a:ext uri="{FF2B5EF4-FFF2-40B4-BE49-F238E27FC236}">
                  <a16:creationId xmlns:a16="http://schemas.microsoft.com/office/drawing/2014/main" id="{4C6A181C-3AE1-1BD4-9DC1-CBD205409597}"/>
                </a:ext>
              </a:extLst>
            </p:cNvPr>
            <p:cNvSpPr>
              <a:spLocks noEditPoints="1"/>
            </p:cNvSpPr>
            <p:nvPr/>
          </p:nvSpPr>
          <p:spPr bwMode="auto">
            <a:xfrm>
              <a:off x="2576" y="1855"/>
              <a:ext cx="259" cy="311"/>
            </a:xfrm>
            <a:custGeom>
              <a:avLst/>
              <a:gdLst>
                <a:gd name="T0" fmla="*/ 140 w 175"/>
                <a:gd name="T1" fmla="*/ 210 h 210"/>
                <a:gd name="T2" fmla="*/ 63 w 175"/>
                <a:gd name="T3" fmla="*/ 210 h 210"/>
                <a:gd name="T4" fmla="*/ 48 w 175"/>
                <a:gd name="T5" fmla="*/ 201 h 210"/>
                <a:gd name="T6" fmla="*/ 3 w 175"/>
                <a:gd name="T7" fmla="*/ 120 h 210"/>
                <a:gd name="T8" fmla="*/ 4 w 175"/>
                <a:gd name="T9" fmla="*/ 102 h 210"/>
                <a:gd name="T10" fmla="*/ 19 w 175"/>
                <a:gd name="T11" fmla="*/ 94 h 210"/>
                <a:gd name="T12" fmla="*/ 31 w 175"/>
                <a:gd name="T13" fmla="*/ 93 h 210"/>
                <a:gd name="T14" fmla="*/ 31 w 175"/>
                <a:gd name="T15" fmla="*/ 93 h 210"/>
                <a:gd name="T16" fmla="*/ 45 w 175"/>
                <a:gd name="T17" fmla="*/ 100 h 210"/>
                <a:gd name="T18" fmla="*/ 55 w 175"/>
                <a:gd name="T19" fmla="*/ 112 h 210"/>
                <a:gd name="T20" fmla="*/ 55 w 175"/>
                <a:gd name="T21" fmla="*/ 18 h 210"/>
                <a:gd name="T22" fmla="*/ 71 w 175"/>
                <a:gd name="T23" fmla="*/ 0 h 210"/>
                <a:gd name="T24" fmla="*/ 88 w 175"/>
                <a:gd name="T25" fmla="*/ 0 h 210"/>
                <a:gd name="T26" fmla="*/ 103 w 175"/>
                <a:gd name="T27" fmla="*/ 18 h 210"/>
                <a:gd name="T28" fmla="*/ 103 w 175"/>
                <a:gd name="T29" fmla="*/ 78 h 210"/>
                <a:gd name="T30" fmla="*/ 164 w 175"/>
                <a:gd name="T31" fmla="*/ 100 h 210"/>
                <a:gd name="T32" fmla="*/ 175 w 175"/>
                <a:gd name="T33" fmla="*/ 117 h 210"/>
                <a:gd name="T34" fmla="*/ 175 w 175"/>
                <a:gd name="T35" fmla="*/ 118 h 210"/>
                <a:gd name="T36" fmla="*/ 157 w 175"/>
                <a:gd name="T37" fmla="*/ 198 h 210"/>
                <a:gd name="T38" fmla="*/ 156 w 175"/>
                <a:gd name="T39" fmla="*/ 199 h 210"/>
                <a:gd name="T40" fmla="*/ 140 w 175"/>
                <a:gd name="T41" fmla="*/ 210 h 210"/>
                <a:gd name="T42" fmla="*/ 31 w 175"/>
                <a:gd name="T43" fmla="*/ 105 h 210"/>
                <a:gd name="T44" fmla="*/ 19 w 175"/>
                <a:gd name="T45" fmla="*/ 106 h 210"/>
                <a:gd name="T46" fmla="*/ 14 w 175"/>
                <a:gd name="T47" fmla="*/ 108 h 210"/>
                <a:gd name="T48" fmla="*/ 14 w 175"/>
                <a:gd name="T49" fmla="*/ 114 h 210"/>
                <a:gd name="T50" fmla="*/ 59 w 175"/>
                <a:gd name="T51" fmla="*/ 195 h 210"/>
                <a:gd name="T52" fmla="*/ 63 w 175"/>
                <a:gd name="T53" fmla="*/ 198 h 210"/>
                <a:gd name="T54" fmla="*/ 140 w 175"/>
                <a:gd name="T55" fmla="*/ 198 h 210"/>
                <a:gd name="T56" fmla="*/ 145 w 175"/>
                <a:gd name="T57" fmla="*/ 195 h 210"/>
                <a:gd name="T58" fmla="*/ 163 w 175"/>
                <a:gd name="T59" fmla="*/ 116 h 210"/>
                <a:gd name="T60" fmla="*/ 160 w 175"/>
                <a:gd name="T61" fmla="*/ 111 h 210"/>
                <a:gd name="T62" fmla="*/ 95 w 175"/>
                <a:gd name="T63" fmla="*/ 88 h 210"/>
                <a:gd name="T64" fmla="*/ 91 w 175"/>
                <a:gd name="T65" fmla="*/ 82 h 210"/>
                <a:gd name="T66" fmla="*/ 91 w 175"/>
                <a:gd name="T67" fmla="*/ 18 h 210"/>
                <a:gd name="T68" fmla="*/ 88 w 175"/>
                <a:gd name="T69" fmla="*/ 12 h 210"/>
                <a:gd name="T70" fmla="*/ 71 w 175"/>
                <a:gd name="T71" fmla="*/ 12 h 210"/>
                <a:gd name="T72" fmla="*/ 67 w 175"/>
                <a:gd name="T73" fmla="*/ 18 h 210"/>
                <a:gd name="T74" fmla="*/ 67 w 175"/>
                <a:gd name="T75" fmla="*/ 129 h 210"/>
                <a:gd name="T76" fmla="*/ 63 w 175"/>
                <a:gd name="T77" fmla="*/ 134 h 210"/>
                <a:gd name="T78" fmla="*/ 56 w 175"/>
                <a:gd name="T79" fmla="*/ 132 h 210"/>
                <a:gd name="T80" fmla="*/ 36 w 175"/>
                <a:gd name="T81" fmla="*/ 108 h 210"/>
                <a:gd name="T82" fmla="*/ 31 w 175"/>
                <a:gd name="T83"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5" h="210">
                  <a:moveTo>
                    <a:pt x="140" y="210"/>
                  </a:moveTo>
                  <a:cubicBezTo>
                    <a:pt x="63" y="210"/>
                    <a:pt x="63" y="210"/>
                    <a:pt x="63" y="210"/>
                  </a:cubicBezTo>
                  <a:cubicBezTo>
                    <a:pt x="57" y="210"/>
                    <a:pt x="51" y="207"/>
                    <a:pt x="48" y="201"/>
                  </a:cubicBezTo>
                  <a:cubicBezTo>
                    <a:pt x="3" y="120"/>
                    <a:pt x="3" y="120"/>
                    <a:pt x="3" y="120"/>
                  </a:cubicBezTo>
                  <a:cubicBezTo>
                    <a:pt x="0" y="114"/>
                    <a:pt x="0" y="108"/>
                    <a:pt x="4" y="102"/>
                  </a:cubicBezTo>
                  <a:cubicBezTo>
                    <a:pt x="7" y="97"/>
                    <a:pt x="13" y="94"/>
                    <a:pt x="19" y="94"/>
                  </a:cubicBezTo>
                  <a:cubicBezTo>
                    <a:pt x="31" y="93"/>
                    <a:pt x="31" y="93"/>
                    <a:pt x="31" y="93"/>
                  </a:cubicBezTo>
                  <a:cubicBezTo>
                    <a:pt x="31" y="93"/>
                    <a:pt x="31" y="93"/>
                    <a:pt x="31" y="93"/>
                  </a:cubicBezTo>
                  <a:cubicBezTo>
                    <a:pt x="36" y="93"/>
                    <a:pt x="42" y="96"/>
                    <a:pt x="45" y="100"/>
                  </a:cubicBezTo>
                  <a:cubicBezTo>
                    <a:pt x="55" y="112"/>
                    <a:pt x="55" y="112"/>
                    <a:pt x="55" y="112"/>
                  </a:cubicBezTo>
                  <a:cubicBezTo>
                    <a:pt x="55" y="18"/>
                    <a:pt x="55" y="18"/>
                    <a:pt x="55" y="18"/>
                  </a:cubicBezTo>
                  <a:cubicBezTo>
                    <a:pt x="55" y="7"/>
                    <a:pt x="61" y="0"/>
                    <a:pt x="71" y="0"/>
                  </a:cubicBezTo>
                  <a:cubicBezTo>
                    <a:pt x="88" y="0"/>
                    <a:pt x="88" y="0"/>
                    <a:pt x="88" y="0"/>
                  </a:cubicBezTo>
                  <a:cubicBezTo>
                    <a:pt x="97" y="0"/>
                    <a:pt x="103" y="7"/>
                    <a:pt x="103" y="18"/>
                  </a:cubicBezTo>
                  <a:cubicBezTo>
                    <a:pt x="103" y="78"/>
                    <a:pt x="103" y="78"/>
                    <a:pt x="103" y="78"/>
                  </a:cubicBezTo>
                  <a:cubicBezTo>
                    <a:pt x="164" y="100"/>
                    <a:pt x="164" y="100"/>
                    <a:pt x="164" y="100"/>
                  </a:cubicBezTo>
                  <a:cubicBezTo>
                    <a:pt x="171" y="102"/>
                    <a:pt x="175" y="108"/>
                    <a:pt x="175" y="117"/>
                  </a:cubicBezTo>
                  <a:cubicBezTo>
                    <a:pt x="175" y="117"/>
                    <a:pt x="175" y="118"/>
                    <a:pt x="175" y="118"/>
                  </a:cubicBezTo>
                  <a:cubicBezTo>
                    <a:pt x="157" y="198"/>
                    <a:pt x="157" y="198"/>
                    <a:pt x="157" y="198"/>
                  </a:cubicBezTo>
                  <a:cubicBezTo>
                    <a:pt x="157" y="199"/>
                    <a:pt x="156" y="199"/>
                    <a:pt x="156" y="199"/>
                  </a:cubicBezTo>
                  <a:cubicBezTo>
                    <a:pt x="154" y="206"/>
                    <a:pt x="147" y="210"/>
                    <a:pt x="140" y="210"/>
                  </a:cubicBezTo>
                  <a:close/>
                  <a:moveTo>
                    <a:pt x="31" y="105"/>
                  </a:moveTo>
                  <a:cubicBezTo>
                    <a:pt x="19" y="106"/>
                    <a:pt x="19" y="106"/>
                    <a:pt x="19" y="106"/>
                  </a:cubicBezTo>
                  <a:cubicBezTo>
                    <a:pt x="17" y="106"/>
                    <a:pt x="15" y="107"/>
                    <a:pt x="14" y="108"/>
                  </a:cubicBezTo>
                  <a:cubicBezTo>
                    <a:pt x="13" y="110"/>
                    <a:pt x="13" y="112"/>
                    <a:pt x="14" y="114"/>
                  </a:cubicBezTo>
                  <a:cubicBezTo>
                    <a:pt x="59" y="195"/>
                    <a:pt x="59" y="195"/>
                    <a:pt x="59" y="195"/>
                  </a:cubicBezTo>
                  <a:cubicBezTo>
                    <a:pt x="60" y="197"/>
                    <a:pt x="61" y="198"/>
                    <a:pt x="63" y="198"/>
                  </a:cubicBezTo>
                  <a:cubicBezTo>
                    <a:pt x="140" y="198"/>
                    <a:pt x="140" y="198"/>
                    <a:pt x="140" y="198"/>
                  </a:cubicBezTo>
                  <a:cubicBezTo>
                    <a:pt x="142" y="198"/>
                    <a:pt x="144" y="197"/>
                    <a:pt x="145" y="195"/>
                  </a:cubicBezTo>
                  <a:cubicBezTo>
                    <a:pt x="163" y="116"/>
                    <a:pt x="163" y="116"/>
                    <a:pt x="163" y="116"/>
                  </a:cubicBezTo>
                  <a:cubicBezTo>
                    <a:pt x="163" y="114"/>
                    <a:pt x="162" y="112"/>
                    <a:pt x="160" y="111"/>
                  </a:cubicBezTo>
                  <a:cubicBezTo>
                    <a:pt x="95" y="88"/>
                    <a:pt x="95" y="88"/>
                    <a:pt x="95" y="88"/>
                  </a:cubicBezTo>
                  <a:cubicBezTo>
                    <a:pt x="93" y="87"/>
                    <a:pt x="91" y="84"/>
                    <a:pt x="91" y="82"/>
                  </a:cubicBezTo>
                  <a:cubicBezTo>
                    <a:pt x="91" y="18"/>
                    <a:pt x="91" y="18"/>
                    <a:pt x="91" y="18"/>
                  </a:cubicBezTo>
                  <a:cubicBezTo>
                    <a:pt x="91" y="12"/>
                    <a:pt x="89" y="12"/>
                    <a:pt x="88" y="12"/>
                  </a:cubicBezTo>
                  <a:cubicBezTo>
                    <a:pt x="71" y="12"/>
                    <a:pt x="71" y="12"/>
                    <a:pt x="71" y="12"/>
                  </a:cubicBezTo>
                  <a:cubicBezTo>
                    <a:pt x="68" y="12"/>
                    <a:pt x="67" y="15"/>
                    <a:pt x="67" y="18"/>
                  </a:cubicBezTo>
                  <a:cubicBezTo>
                    <a:pt x="67" y="129"/>
                    <a:pt x="67" y="129"/>
                    <a:pt x="67" y="129"/>
                  </a:cubicBezTo>
                  <a:cubicBezTo>
                    <a:pt x="67" y="131"/>
                    <a:pt x="65" y="133"/>
                    <a:pt x="63" y="134"/>
                  </a:cubicBezTo>
                  <a:cubicBezTo>
                    <a:pt x="61" y="135"/>
                    <a:pt x="58" y="134"/>
                    <a:pt x="56" y="132"/>
                  </a:cubicBezTo>
                  <a:cubicBezTo>
                    <a:pt x="36" y="108"/>
                    <a:pt x="36" y="108"/>
                    <a:pt x="36" y="108"/>
                  </a:cubicBezTo>
                  <a:cubicBezTo>
                    <a:pt x="35" y="106"/>
                    <a:pt x="33" y="105"/>
                    <a:pt x="31" y="10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84" name="Freeform 132">
              <a:extLst>
                <a:ext uri="{FF2B5EF4-FFF2-40B4-BE49-F238E27FC236}">
                  <a16:creationId xmlns:a16="http://schemas.microsoft.com/office/drawing/2014/main" id="{C1408DD2-700C-C498-C1BB-77738A53A5E2}"/>
                </a:ext>
              </a:extLst>
            </p:cNvPr>
            <p:cNvSpPr>
              <a:spLocks noEditPoints="1"/>
            </p:cNvSpPr>
            <p:nvPr/>
          </p:nvSpPr>
          <p:spPr bwMode="auto">
            <a:xfrm>
              <a:off x="2435" y="1882"/>
              <a:ext cx="35" cy="35"/>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24" h="24">
                  <a:moveTo>
                    <a:pt x="12" y="24"/>
                  </a:moveTo>
                  <a:cubicBezTo>
                    <a:pt x="5" y="24"/>
                    <a:pt x="0" y="19"/>
                    <a:pt x="0" y="12"/>
                  </a:cubicBezTo>
                  <a:cubicBezTo>
                    <a:pt x="0" y="6"/>
                    <a:pt x="5" y="0"/>
                    <a:pt x="12" y="0"/>
                  </a:cubicBezTo>
                  <a:cubicBezTo>
                    <a:pt x="19" y="0"/>
                    <a:pt x="24" y="6"/>
                    <a:pt x="24" y="12"/>
                  </a:cubicBezTo>
                  <a:cubicBezTo>
                    <a:pt x="24" y="19"/>
                    <a:pt x="19" y="24"/>
                    <a:pt x="12" y="24"/>
                  </a:cubicBezTo>
                  <a:close/>
                  <a:moveTo>
                    <a:pt x="12" y="12"/>
                  </a:moveTo>
                  <a:cubicBezTo>
                    <a:pt x="12" y="12"/>
                    <a:pt x="12" y="12"/>
                    <a:pt x="1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485" name="Group 484">
            <a:extLst>
              <a:ext uri="{FF2B5EF4-FFF2-40B4-BE49-F238E27FC236}">
                <a16:creationId xmlns:a16="http://schemas.microsoft.com/office/drawing/2014/main" id="{6614EB43-768B-19E9-BF2A-2DF4F8C5F902}"/>
              </a:ext>
            </a:extLst>
          </p:cNvPr>
          <p:cNvGrpSpPr>
            <a:grpSpLocks noChangeAspect="1"/>
          </p:cNvGrpSpPr>
          <p:nvPr/>
        </p:nvGrpSpPr>
        <p:grpSpPr>
          <a:xfrm>
            <a:off x="8608299" y="4797559"/>
            <a:ext cx="274320" cy="270552"/>
            <a:chOff x="2506663" y="963613"/>
            <a:chExt cx="693738" cy="684213"/>
          </a:xfrm>
          <a:solidFill>
            <a:schemeClr val="bg1"/>
          </a:solidFill>
        </p:grpSpPr>
        <p:sp>
          <p:nvSpPr>
            <p:cNvPr id="486" name="Freeform 34">
              <a:extLst>
                <a:ext uri="{FF2B5EF4-FFF2-40B4-BE49-F238E27FC236}">
                  <a16:creationId xmlns:a16="http://schemas.microsoft.com/office/drawing/2014/main" id="{4615FD87-C1BC-BAB0-3ECE-E416A32A5B36}"/>
                </a:ext>
              </a:extLst>
            </p:cNvPr>
            <p:cNvSpPr>
              <a:spLocks noEditPoints="1"/>
            </p:cNvSpPr>
            <p:nvPr/>
          </p:nvSpPr>
          <p:spPr bwMode="auto">
            <a:xfrm>
              <a:off x="2506663" y="1560513"/>
              <a:ext cx="315913" cy="87313"/>
            </a:xfrm>
            <a:custGeom>
              <a:avLst/>
              <a:gdLst>
                <a:gd name="T0" fmla="*/ 126 w 132"/>
                <a:gd name="T1" fmla="*/ 36 h 36"/>
                <a:gd name="T2" fmla="*/ 6 w 132"/>
                <a:gd name="T3" fmla="*/ 36 h 36"/>
                <a:gd name="T4" fmla="*/ 0 w 132"/>
                <a:gd name="T5" fmla="*/ 30 h 36"/>
                <a:gd name="T6" fmla="*/ 0 w 132"/>
                <a:gd name="T7" fmla="*/ 18 h 36"/>
                <a:gd name="T8" fmla="*/ 18 w 132"/>
                <a:gd name="T9" fmla="*/ 0 h 36"/>
                <a:gd name="T10" fmla="*/ 114 w 132"/>
                <a:gd name="T11" fmla="*/ 0 h 36"/>
                <a:gd name="T12" fmla="*/ 132 w 132"/>
                <a:gd name="T13" fmla="*/ 18 h 36"/>
                <a:gd name="T14" fmla="*/ 132 w 132"/>
                <a:gd name="T15" fmla="*/ 30 h 36"/>
                <a:gd name="T16" fmla="*/ 126 w 132"/>
                <a:gd name="T17" fmla="*/ 36 h 36"/>
                <a:gd name="T18" fmla="*/ 12 w 132"/>
                <a:gd name="T19" fmla="*/ 24 h 36"/>
                <a:gd name="T20" fmla="*/ 120 w 132"/>
                <a:gd name="T21" fmla="*/ 24 h 36"/>
                <a:gd name="T22" fmla="*/ 120 w 132"/>
                <a:gd name="T23" fmla="*/ 18 h 36"/>
                <a:gd name="T24" fmla="*/ 114 w 132"/>
                <a:gd name="T25" fmla="*/ 12 h 36"/>
                <a:gd name="T26" fmla="*/ 18 w 132"/>
                <a:gd name="T27" fmla="*/ 12 h 36"/>
                <a:gd name="T28" fmla="*/ 12 w 132"/>
                <a:gd name="T29" fmla="*/ 18 h 36"/>
                <a:gd name="T30" fmla="*/ 12 w 132"/>
                <a:gd name="T31"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36">
                  <a:moveTo>
                    <a:pt x="126" y="36"/>
                  </a:moveTo>
                  <a:cubicBezTo>
                    <a:pt x="6" y="36"/>
                    <a:pt x="6" y="36"/>
                    <a:pt x="6" y="36"/>
                  </a:cubicBezTo>
                  <a:cubicBezTo>
                    <a:pt x="3" y="36"/>
                    <a:pt x="0" y="33"/>
                    <a:pt x="0" y="30"/>
                  </a:cubicBezTo>
                  <a:cubicBezTo>
                    <a:pt x="0" y="18"/>
                    <a:pt x="0" y="18"/>
                    <a:pt x="0" y="18"/>
                  </a:cubicBezTo>
                  <a:cubicBezTo>
                    <a:pt x="0" y="8"/>
                    <a:pt x="9" y="0"/>
                    <a:pt x="18" y="0"/>
                  </a:cubicBezTo>
                  <a:cubicBezTo>
                    <a:pt x="114" y="0"/>
                    <a:pt x="114" y="0"/>
                    <a:pt x="114" y="0"/>
                  </a:cubicBezTo>
                  <a:cubicBezTo>
                    <a:pt x="124" y="0"/>
                    <a:pt x="132" y="8"/>
                    <a:pt x="132" y="18"/>
                  </a:cubicBezTo>
                  <a:cubicBezTo>
                    <a:pt x="132" y="30"/>
                    <a:pt x="132" y="30"/>
                    <a:pt x="132" y="30"/>
                  </a:cubicBezTo>
                  <a:cubicBezTo>
                    <a:pt x="132" y="33"/>
                    <a:pt x="130" y="36"/>
                    <a:pt x="126" y="36"/>
                  </a:cubicBezTo>
                  <a:close/>
                  <a:moveTo>
                    <a:pt x="12" y="24"/>
                  </a:moveTo>
                  <a:cubicBezTo>
                    <a:pt x="120" y="24"/>
                    <a:pt x="120" y="24"/>
                    <a:pt x="120" y="24"/>
                  </a:cubicBezTo>
                  <a:cubicBezTo>
                    <a:pt x="120" y="18"/>
                    <a:pt x="120" y="18"/>
                    <a:pt x="120" y="18"/>
                  </a:cubicBezTo>
                  <a:cubicBezTo>
                    <a:pt x="120" y="14"/>
                    <a:pt x="118" y="12"/>
                    <a:pt x="114" y="12"/>
                  </a:cubicBezTo>
                  <a:cubicBezTo>
                    <a:pt x="18" y="12"/>
                    <a:pt x="18" y="12"/>
                    <a:pt x="18" y="12"/>
                  </a:cubicBezTo>
                  <a:cubicBezTo>
                    <a:pt x="15" y="12"/>
                    <a:pt x="12" y="14"/>
                    <a:pt x="12" y="18"/>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Graphik" charset="0"/>
                <a:ea typeface="+mn-ea"/>
                <a:cs typeface="Arial" charset="0"/>
              </a:endParaRPr>
            </a:p>
          </p:txBody>
        </p:sp>
        <p:sp>
          <p:nvSpPr>
            <p:cNvPr id="487" name="Freeform 35">
              <a:extLst>
                <a:ext uri="{FF2B5EF4-FFF2-40B4-BE49-F238E27FC236}">
                  <a16:creationId xmlns:a16="http://schemas.microsoft.com/office/drawing/2014/main" id="{D46BBA12-36FC-FCA7-7A50-978F52431788}"/>
                </a:ext>
              </a:extLst>
            </p:cNvPr>
            <p:cNvSpPr>
              <a:spLocks noEditPoints="1"/>
            </p:cNvSpPr>
            <p:nvPr/>
          </p:nvSpPr>
          <p:spPr bwMode="auto">
            <a:xfrm>
              <a:off x="2535238" y="1503363"/>
              <a:ext cx="258763" cy="85725"/>
            </a:xfrm>
            <a:custGeom>
              <a:avLst/>
              <a:gdLst>
                <a:gd name="T0" fmla="*/ 102 w 108"/>
                <a:gd name="T1" fmla="*/ 36 h 36"/>
                <a:gd name="T2" fmla="*/ 6 w 108"/>
                <a:gd name="T3" fmla="*/ 36 h 36"/>
                <a:gd name="T4" fmla="*/ 0 w 108"/>
                <a:gd name="T5" fmla="*/ 30 h 36"/>
                <a:gd name="T6" fmla="*/ 0 w 108"/>
                <a:gd name="T7" fmla="*/ 18 h 36"/>
                <a:gd name="T8" fmla="*/ 18 w 108"/>
                <a:gd name="T9" fmla="*/ 0 h 36"/>
                <a:gd name="T10" fmla="*/ 90 w 108"/>
                <a:gd name="T11" fmla="*/ 0 h 36"/>
                <a:gd name="T12" fmla="*/ 108 w 108"/>
                <a:gd name="T13" fmla="*/ 18 h 36"/>
                <a:gd name="T14" fmla="*/ 108 w 108"/>
                <a:gd name="T15" fmla="*/ 30 h 36"/>
                <a:gd name="T16" fmla="*/ 102 w 108"/>
                <a:gd name="T17" fmla="*/ 36 h 36"/>
                <a:gd name="T18" fmla="*/ 12 w 108"/>
                <a:gd name="T19" fmla="*/ 24 h 36"/>
                <a:gd name="T20" fmla="*/ 96 w 108"/>
                <a:gd name="T21" fmla="*/ 24 h 36"/>
                <a:gd name="T22" fmla="*/ 96 w 108"/>
                <a:gd name="T23" fmla="*/ 18 h 36"/>
                <a:gd name="T24" fmla="*/ 90 w 108"/>
                <a:gd name="T25" fmla="*/ 12 h 36"/>
                <a:gd name="T26" fmla="*/ 18 w 108"/>
                <a:gd name="T27" fmla="*/ 12 h 36"/>
                <a:gd name="T28" fmla="*/ 12 w 108"/>
                <a:gd name="T29" fmla="*/ 18 h 36"/>
                <a:gd name="T30" fmla="*/ 12 w 108"/>
                <a:gd name="T31"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 h="36">
                  <a:moveTo>
                    <a:pt x="102" y="36"/>
                  </a:moveTo>
                  <a:cubicBezTo>
                    <a:pt x="6" y="36"/>
                    <a:pt x="6" y="36"/>
                    <a:pt x="6" y="36"/>
                  </a:cubicBezTo>
                  <a:cubicBezTo>
                    <a:pt x="3" y="36"/>
                    <a:pt x="0" y="33"/>
                    <a:pt x="0" y="30"/>
                  </a:cubicBezTo>
                  <a:cubicBezTo>
                    <a:pt x="0" y="18"/>
                    <a:pt x="0" y="18"/>
                    <a:pt x="0" y="18"/>
                  </a:cubicBezTo>
                  <a:cubicBezTo>
                    <a:pt x="0" y="8"/>
                    <a:pt x="9" y="0"/>
                    <a:pt x="18" y="0"/>
                  </a:cubicBezTo>
                  <a:cubicBezTo>
                    <a:pt x="90" y="0"/>
                    <a:pt x="90" y="0"/>
                    <a:pt x="90" y="0"/>
                  </a:cubicBezTo>
                  <a:cubicBezTo>
                    <a:pt x="100" y="0"/>
                    <a:pt x="108" y="8"/>
                    <a:pt x="108" y="18"/>
                  </a:cubicBezTo>
                  <a:cubicBezTo>
                    <a:pt x="108" y="30"/>
                    <a:pt x="108" y="30"/>
                    <a:pt x="108" y="30"/>
                  </a:cubicBezTo>
                  <a:cubicBezTo>
                    <a:pt x="108" y="33"/>
                    <a:pt x="106" y="36"/>
                    <a:pt x="102" y="36"/>
                  </a:cubicBezTo>
                  <a:close/>
                  <a:moveTo>
                    <a:pt x="12" y="24"/>
                  </a:moveTo>
                  <a:cubicBezTo>
                    <a:pt x="96" y="24"/>
                    <a:pt x="96" y="24"/>
                    <a:pt x="96" y="24"/>
                  </a:cubicBezTo>
                  <a:cubicBezTo>
                    <a:pt x="96" y="18"/>
                    <a:pt x="96" y="18"/>
                    <a:pt x="96" y="18"/>
                  </a:cubicBezTo>
                  <a:cubicBezTo>
                    <a:pt x="96" y="14"/>
                    <a:pt x="94" y="12"/>
                    <a:pt x="90" y="12"/>
                  </a:cubicBezTo>
                  <a:cubicBezTo>
                    <a:pt x="18" y="12"/>
                    <a:pt x="18" y="12"/>
                    <a:pt x="18" y="12"/>
                  </a:cubicBezTo>
                  <a:cubicBezTo>
                    <a:pt x="15" y="12"/>
                    <a:pt x="12" y="14"/>
                    <a:pt x="12" y="18"/>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Graphik" charset="0"/>
                <a:ea typeface="+mn-ea"/>
                <a:cs typeface="Arial" charset="0"/>
              </a:endParaRPr>
            </a:p>
          </p:txBody>
        </p:sp>
        <p:sp>
          <p:nvSpPr>
            <p:cNvPr id="488" name="Freeform 36">
              <a:extLst>
                <a:ext uri="{FF2B5EF4-FFF2-40B4-BE49-F238E27FC236}">
                  <a16:creationId xmlns:a16="http://schemas.microsoft.com/office/drawing/2014/main" id="{F8F32FB3-E578-20A7-C099-14C1A7A8E618}"/>
                </a:ext>
              </a:extLst>
            </p:cNvPr>
            <p:cNvSpPr>
              <a:spLocks noEditPoints="1"/>
            </p:cNvSpPr>
            <p:nvPr/>
          </p:nvSpPr>
          <p:spPr bwMode="auto">
            <a:xfrm>
              <a:off x="2693988" y="1036638"/>
              <a:ext cx="287338" cy="288925"/>
            </a:xfrm>
            <a:custGeom>
              <a:avLst/>
              <a:gdLst>
                <a:gd name="T0" fmla="*/ 48 w 120"/>
                <a:gd name="T1" fmla="*/ 120 h 120"/>
                <a:gd name="T2" fmla="*/ 44 w 120"/>
                <a:gd name="T3" fmla="*/ 118 h 120"/>
                <a:gd name="T4" fmla="*/ 2 w 120"/>
                <a:gd name="T5" fmla="*/ 76 h 120"/>
                <a:gd name="T6" fmla="*/ 2 w 120"/>
                <a:gd name="T7" fmla="*/ 68 h 120"/>
                <a:gd name="T8" fmla="*/ 68 w 120"/>
                <a:gd name="T9" fmla="*/ 2 h 120"/>
                <a:gd name="T10" fmla="*/ 77 w 120"/>
                <a:gd name="T11" fmla="*/ 2 h 120"/>
                <a:gd name="T12" fmla="*/ 119 w 120"/>
                <a:gd name="T13" fmla="*/ 44 h 120"/>
                <a:gd name="T14" fmla="*/ 120 w 120"/>
                <a:gd name="T15" fmla="*/ 48 h 120"/>
                <a:gd name="T16" fmla="*/ 119 w 120"/>
                <a:gd name="T17" fmla="*/ 52 h 120"/>
                <a:gd name="T18" fmla="*/ 53 w 120"/>
                <a:gd name="T19" fmla="*/ 118 h 120"/>
                <a:gd name="T20" fmla="*/ 48 w 120"/>
                <a:gd name="T21" fmla="*/ 120 h 120"/>
                <a:gd name="T22" fmla="*/ 15 w 120"/>
                <a:gd name="T23" fmla="*/ 72 h 120"/>
                <a:gd name="T24" fmla="*/ 48 w 120"/>
                <a:gd name="T25" fmla="*/ 106 h 120"/>
                <a:gd name="T26" fmla="*/ 106 w 120"/>
                <a:gd name="T27" fmla="*/ 48 h 120"/>
                <a:gd name="T28" fmla="*/ 72 w 120"/>
                <a:gd name="T29" fmla="*/ 15 h 120"/>
                <a:gd name="T30" fmla="*/ 15 w 120"/>
                <a:gd name="T31" fmla="*/ 7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20">
                  <a:moveTo>
                    <a:pt x="48" y="120"/>
                  </a:moveTo>
                  <a:cubicBezTo>
                    <a:pt x="47" y="120"/>
                    <a:pt x="45" y="120"/>
                    <a:pt x="44" y="118"/>
                  </a:cubicBezTo>
                  <a:cubicBezTo>
                    <a:pt x="2" y="76"/>
                    <a:pt x="2" y="76"/>
                    <a:pt x="2" y="76"/>
                  </a:cubicBezTo>
                  <a:cubicBezTo>
                    <a:pt x="0" y="74"/>
                    <a:pt x="0" y="70"/>
                    <a:pt x="2" y="68"/>
                  </a:cubicBezTo>
                  <a:cubicBezTo>
                    <a:pt x="68" y="2"/>
                    <a:pt x="68" y="2"/>
                    <a:pt x="68" y="2"/>
                  </a:cubicBezTo>
                  <a:cubicBezTo>
                    <a:pt x="71" y="0"/>
                    <a:pt x="74" y="0"/>
                    <a:pt x="77" y="2"/>
                  </a:cubicBezTo>
                  <a:cubicBezTo>
                    <a:pt x="119" y="44"/>
                    <a:pt x="119" y="44"/>
                    <a:pt x="119" y="44"/>
                  </a:cubicBezTo>
                  <a:cubicBezTo>
                    <a:pt x="120" y="45"/>
                    <a:pt x="120" y="47"/>
                    <a:pt x="120" y="48"/>
                  </a:cubicBezTo>
                  <a:cubicBezTo>
                    <a:pt x="120" y="50"/>
                    <a:pt x="120" y="51"/>
                    <a:pt x="119" y="52"/>
                  </a:cubicBezTo>
                  <a:cubicBezTo>
                    <a:pt x="53" y="118"/>
                    <a:pt x="53" y="118"/>
                    <a:pt x="53" y="118"/>
                  </a:cubicBezTo>
                  <a:cubicBezTo>
                    <a:pt x="52" y="120"/>
                    <a:pt x="50" y="120"/>
                    <a:pt x="48" y="120"/>
                  </a:cubicBezTo>
                  <a:close/>
                  <a:moveTo>
                    <a:pt x="15" y="72"/>
                  </a:moveTo>
                  <a:cubicBezTo>
                    <a:pt x="48" y="106"/>
                    <a:pt x="48" y="106"/>
                    <a:pt x="48" y="106"/>
                  </a:cubicBezTo>
                  <a:cubicBezTo>
                    <a:pt x="106" y="48"/>
                    <a:pt x="106" y="48"/>
                    <a:pt x="106" y="48"/>
                  </a:cubicBezTo>
                  <a:cubicBezTo>
                    <a:pt x="72" y="15"/>
                    <a:pt x="72" y="15"/>
                    <a:pt x="72" y="15"/>
                  </a:cubicBezTo>
                  <a:lnTo>
                    <a:pt x="15"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Graphik" charset="0"/>
                <a:ea typeface="+mn-ea"/>
                <a:cs typeface="Arial" charset="0"/>
              </a:endParaRPr>
            </a:p>
          </p:txBody>
        </p:sp>
        <p:sp>
          <p:nvSpPr>
            <p:cNvPr id="489" name="Freeform 37">
              <a:extLst>
                <a:ext uri="{FF2B5EF4-FFF2-40B4-BE49-F238E27FC236}">
                  <a16:creationId xmlns:a16="http://schemas.microsoft.com/office/drawing/2014/main" id="{D1391915-E7DE-BCBD-3919-EC2EF44DE9A1}"/>
                </a:ext>
              </a:extLst>
            </p:cNvPr>
            <p:cNvSpPr>
              <a:spLocks/>
            </p:cNvSpPr>
            <p:nvPr/>
          </p:nvSpPr>
          <p:spPr bwMode="auto">
            <a:xfrm>
              <a:off x="2620963" y="1165226"/>
              <a:ext cx="233363" cy="227013"/>
            </a:xfrm>
            <a:custGeom>
              <a:avLst/>
              <a:gdLst>
                <a:gd name="T0" fmla="*/ 75 w 97"/>
                <a:gd name="T1" fmla="*/ 94 h 94"/>
                <a:gd name="T2" fmla="*/ 62 w 97"/>
                <a:gd name="T3" fmla="*/ 88 h 94"/>
                <a:gd name="T4" fmla="*/ 8 w 97"/>
                <a:gd name="T5" fmla="*/ 34 h 94"/>
                <a:gd name="T6" fmla="*/ 9 w 97"/>
                <a:gd name="T7" fmla="*/ 8 h 94"/>
                <a:gd name="T8" fmla="*/ 35 w 97"/>
                <a:gd name="T9" fmla="*/ 8 h 94"/>
                <a:gd name="T10" fmla="*/ 41 w 97"/>
                <a:gd name="T11" fmla="*/ 14 h 94"/>
                <a:gd name="T12" fmla="*/ 41 w 97"/>
                <a:gd name="T13" fmla="*/ 22 h 94"/>
                <a:gd name="T14" fmla="*/ 32 w 97"/>
                <a:gd name="T15" fmla="*/ 22 h 94"/>
                <a:gd name="T16" fmla="*/ 26 w 97"/>
                <a:gd name="T17" fmla="*/ 16 h 94"/>
                <a:gd name="T18" fmla="*/ 17 w 97"/>
                <a:gd name="T19" fmla="*/ 17 h 94"/>
                <a:gd name="T20" fmla="*/ 17 w 97"/>
                <a:gd name="T21" fmla="*/ 26 h 94"/>
                <a:gd name="T22" fmla="*/ 71 w 97"/>
                <a:gd name="T23" fmla="*/ 80 h 94"/>
                <a:gd name="T24" fmla="*/ 80 w 97"/>
                <a:gd name="T25" fmla="*/ 79 h 94"/>
                <a:gd name="T26" fmla="*/ 80 w 97"/>
                <a:gd name="T27" fmla="*/ 70 h 94"/>
                <a:gd name="T28" fmla="*/ 74 w 97"/>
                <a:gd name="T29" fmla="*/ 64 h 94"/>
                <a:gd name="T30" fmla="*/ 74 w 97"/>
                <a:gd name="T31" fmla="*/ 56 h 94"/>
                <a:gd name="T32" fmla="*/ 83 w 97"/>
                <a:gd name="T33" fmla="*/ 56 h 94"/>
                <a:gd name="T34" fmla="*/ 89 w 97"/>
                <a:gd name="T35" fmla="*/ 62 h 94"/>
                <a:gd name="T36" fmla="*/ 88 w 97"/>
                <a:gd name="T37" fmla="*/ 88 h 94"/>
                <a:gd name="T38" fmla="*/ 75 w 97"/>
                <a:gd name="T3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 h="94">
                  <a:moveTo>
                    <a:pt x="75" y="94"/>
                  </a:moveTo>
                  <a:cubicBezTo>
                    <a:pt x="70" y="94"/>
                    <a:pt x="66" y="92"/>
                    <a:pt x="62" y="88"/>
                  </a:cubicBezTo>
                  <a:cubicBezTo>
                    <a:pt x="8" y="34"/>
                    <a:pt x="8" y="34"/>
                    <a:pt x="8" y="34"/>
                  </a:cubicBezTo>
                  <a:cubicBezTo>
                    <a:pt x="0" y="26"/>
                    <a:pt x="2" y="15"/>
                    <a:pt x="9" y="8"/>
                  </a:cubicBezTo>
                  <a:cubicBezTo>
                    <a:pt x="15" y="2"/>
                    <a:pt x="26" y="0"/>
                    <a:pt x="35" y="8"/>
                  </a:cubicBezTo>
                  <a:cubicBezTo>
                    <a:pt x="41" y="14"/>
                    <a:pt x="41" y="14"/>
                    <a:pt x="41" y="14"/>
                  </a:cubicBezTo>
                  <a:cubicBezTo>
                    <a:pt x="43" y="16"/>
                    <a:pt x="43" y="20"/>
                    <a:pt x="41" y="22"/>
                  </a:cubicBezTo>
                  <a:cubicBezTo>
                    <a:pt x="38" y="25"/>
                    <a:pt x="35" y="25"/>
                    <a:pt x="32" y="22"/>
                  </a:cubicBezTo>
                  <a:cubicBezTo>
                    <a:pt x="26" y="16"/>
                    <a:pt x="26" y="16"/>
                    <a:pt x="26" y="16"/>
                  </a:cubicBezTo>
                  <a:cubicBezTo>
                    <a:pt x="22" y="12"/>
                    <a:pt x="18" y="16"/>
                    <a:pt x="17" y="17"/>
                  </a:cubicBezTo>
                  <a:cubicBezTo>
                    <a:pt x="16" y="18"/>
                    <a:pt x="13" y="22"/>
                    <a:pt x="17" y="26"/>
                  </a:cubicBezTo>
                  <a:cubicBezTo>
                    <a:pt x="71" y="80"/>
                    <a:pt x="71" y="80"/>
                    <a:pt x="71" y="80"/>
                  </a:cubicBezTo>
                  <a:cubicBezTo>
                    <a:pt x="75" y="84"/>
                    <a:pt x="79" y="80"/>
                    <a:pt x="80" y="79"/>
                  </a:cubicBezTo>
                  <a:cubicBezTo>
                    <a:pt x="81" y="79"/>
                    <a:pt x="84" y="74"/>
                    <a:pt x="80" y="70"/>
                  </a:cubicBezTo>
                  <a:cubicBezTo>
                    <a:pt x="74" y="64"/>
                    <a:pt x="74" y="64"/>
                    <a:pt x="74" y="64"/>
                  </a:cubicBezTo>
                  <a:cubicBezTo>
                    <a:pt x="72" y="62"/>
                    <a:pt x="72" y="58"/>
                    <a:pt x="74" y="56"/>
                  </a:cubicBezTo>
                  <a:cubicBezTo>
                    <a:pt x="77" y="54"/>
                    <a:pt x="80" y="54"/>
                    <a:pt x="83" y="56"/>
                  </a:cubicBezTo>
                  <a:cubicBezTo>
                    <a:pt x="89" y="62"/>
                    <a:pt x="89" y="62"/>
                    <a:pt x="89" y="62"/>
                  </a:cubicBezTo>
                  <a:cubicBezTo>
                    <a:pt x="97" y="70"/>
                    <a:pt x="95" y="81"/>
                    <a:pt x="88" y="88"/>
                  </a:cubicBezTo>
                  <a:cubicBezTo>
                    <a:pt x="85" y="92"/>
                    <a:pt x="80" y="94"/>
                    <a:pt x="7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Graphik" charset="0"/>
                <a:ea typeface="+mn-ea"/>
                <a:cs typeface="Arial" charset="0"/>
              </a:endParaRPr>
            </a:p>
          </p:txBody>
        </p:sp>
        <p:sp>
          <p:nvSpPr>
            <p:cNvPr id="490" name="Freeform 38">
              <a:extLst>
                <a:ext uri="{FF2B5EF4-FFF2-40B4-BE49-F238E27FC236}">
                  <a16:creationId xmlns:a16="http://schemas.microsoft.com/office/drawing/2014/main" id="{DCC8D079-AADF-C1F9-E930-03FC61B755D9}"/>
                </a:ext>
              </a:extLst>
            </p:cNvPr>
            <p:cNvSpPr>
              <a:spLocks/>
            </p:cNvSpPr>
            <p:nvPr/>
          </p:nvSpPr>
          <p:spPr bwMode="auto">
            <a:xfrm>
              <a:off x="2822576" y="963613"/>
              <a:ext cx="233363" cy="227013"/>
            </a:xfrm>
            <a:custGeom>
              <a:avLst/>
              <a:gdLst>
                <a:gd name="T0" fmla="*/ 75 w 97"/>
                <a:gd name="T1" fmla="*/ 94 h 94"/>
                <a:gd name="T2" fmla="*/ 62 w 97"/>
                <a:gd name="T3" fmla="*/ 88 h 94"/>
                <a:gd name="T4" fmla="*/ 56 w 97"/>
                <a:gd name="T5" fmla="*/ 82 h 94"/>
                <a:gd name="T6" fmla="*/ 56 w 97"/>
                <a:gd name="T7" fmla="*/ 74 h 94"/>
                <a:gd name="T8" fmla="*/ 65 w 97"/>
                <a:gd name="T9" fmla="*/ 74 h 94"/>
                <a:gd name="T10" fmla="*/ 71 w 97"/>
                <a:gd name="T11" fmla="*/ 80 h 94"/>
                <a:gd name="T12" fmla="*/ 80 w 97"/>
                <a:gd name="T13" fmla="*/ 79 h 94"/>
                <a:gd name="T14" fmla="*/ 80 w 97"/>
                <a:gd name="T15" fmla="*/ 70 h 94"/>
                <a:gd name="T16" fmla="*/ 26 w 97"/>
                <a:gd name="T17" fmla="*/ 16 h 94"/>
                <a:gd name="T18" fmla="*/ 17 w 97"/>
                <a:gd name="T19" fmla="*/ 17 h 94"/>
                <a:gd name="T20" fmla="*/ 17 w 97"/>
                <a:gd name="T21" fmla="*/ 26 h 94"/>
                <a:gd name="T22" fmla="*/ 23 w 97"/>
                <a:gd name="T23" fmla="*/ 32 h 94"/>
                <a:gd name="T24" fmla="*/ 23 w 97"/>
                <a:gd name="T25" fmla="*/ 40 h 94"/>
                <a:gd name="T26" fmla="*/ 14 w 97"/>
                <a:gd name="T27" fmla="*/ 40 h 94"/>
                <a:gd name="T28" fmla="*/ 8 w 97"/>
                <a:gd name="T29" fmla="*/ 34 h 94"/>
                <a:gd name="T30" fmla="*/ 9 w 97"/>
                <a:gd name="T31" fmla="*/ 8 h 94"/>
                <a:gd name="T32" fmla="*/ 35 w 97"/>
                <a:gd name="T33" fmla="*/ 8 h 94"/>
                <a:gd name="T34" fmla="*/ 89 w 97"/>
                <a:gd name="T35" fmla="*/ 62 h 94"/>
                <a:gd name="T36" fmla="*/ 88 w 97"/>
                <a:gd name="T37" fmla="*/ 88 h 94"/>
                <a:gd name="T38" fmla="*/ 75 w 97"/>
                <a:gd name="T3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 h="94">
                  <a:moveTo>
                    <a:pt x="75" y="94"/>
                  </a:moveTo>
                  <a:cubicBezTo>
                    <a:pt x="70" y="94"/>
                    <a:pt x="66" y="92"/>
                    <a:pt x="62" y="88"/>
                  </a:cubicBezTo>
                  <a:cubicBezTo>
                    <a:pt x="56" y="82"/>
                    <a:pt x="56" y="82"/>
                    <a:pt x="56" y="82"/>
                  </a:cubicBezTo>
                  <a:cubicBezTo>
                    <a:pt x="54" y="80"/>
                    <a:pt x="54" y="76"/>
                    <a:pt x="56" y="74"/>
                  </a:cubicBezTo>
                  <a:cubicBezTo>
                    <a:pt x="59" y="72"/>
                    <a:pt x="62" y="72"/>
                    <a:pt x="65" y="74"/>
                  </a:cubicBezTo>
                  <a:cubicBezTo>
                    <a:pt x="71" y="80"/>
                    <a:pt x="71" y="80"/>
                    <a:pt x="71" y="80"/>
                  </a:cubicBezTo>
                  <a:cubicBezTo>
                    <a:pt x="75" y="84"/>
                    <a:pt x="79" y="80"/>
                    <a:pt x="80" y="79"/>
                  </a:cubicBezTo>
                  <a:cubicBezTo>
                    <a:pt x="81" y="79"/>
                    <a:pt x="84" y="74"/>
                    <a:pt x="80" y="70"/>
                  </a:cubicBezTo>
                  <a:cubicBezTo>
                    <a:pt x="26" y="16"/>
                    <a:pt x="26" y="16"/>
                    <a:pt x="26" y="16"/>
                  </a:cubicBezTo>
                  <a:cubicBezTo>
                    <a:pt x="22" y="12"/>
                    <a:pt x="18" y="16"/>
                    <a:pt x="17" y="17"/>
                  </a:cubicBezTo>
                  <a:cubicBezTo>
                    <a:pt x="16" y="18"/>
                    <a:pt x="13" y="22"/>
                    <a:pt x="17" y="26"/>
                  </a:cubicBezTo>
                  <a:cubicBezTo>
                    <a:pt x="23" y="32"/>
                    <a:pt x="23" y="32"/>
                    <a:pt x="23" y="32"/>
                  </a:cubicBezTo>
                  <a:cubicBezTo>
                    <a:pt x="25" y="34"/>
                    <a:pt x="25" y="38"/>
                    <a:pt x="23" y="40"/>
                  </a:cubicBezTo>
                  <a:cubicBezTo>
                    <a:pt x="20" y="43"/>
                    <a:pt x="17" y="43"/>
                    <a:pt x="14" y="40"/>
                  </a:cubicBezTo>
                  <a:cubicBezTo>
                    <a:pt x="8" y="34"/>
                    <a:pt x="8" y="34"/>
                    <a:pt x="8" y="34"/>
                  </a:cubicBezTo>
                  <a:cubicBezTo>
                    <a:pt x="0" y="26"/>
                    <a:pt x="2" y="15"/>
                    <a:pt x="9" y="8"/>
                  </a:cubicBezTo>
                  <a:cubicBezTo>
                    <a:pt x="15" y="2"/>
                    <a:pt x="26" y="0"/>
                    <a:pt x="35" y="8"/>
                  </a:cubicBezTo>
                  <a:cubicBezTo>
                    <a:pt x="89" y="62"/>
                    <a:pt x="89" y="62"/>
                    <a:pt x="89" y="62"/>
                  </a:cubicBezTo>
                  <a:cubicBezTo>
                    <a:pt x="97" y="70"/>
                    <a:pt x="95" y="81"/>
                    <a:pt x="88" y="88"/>
                  </a:cubicBezTo>
                  <a:cubicBezTo>
                    <a:pt x="85" y="92"/>
                    <a:pt x="80" y="94"/>
                    <a:pt x="7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Graphik" charset="0"/>
                <a:ea typeface="+mn-ea"/>
                <a:cs typeface="Arial" charset="0"/>
              </a:endParaRPr>
            </a:p>
          </p:txBody>
        </p:sp>
        <p:sp>
          <p:nvSpPr>
            <p:cNvPr id="491" name="Freeform 39">
              <a:extLst>
                <a:ext uri="{FF2B5EF4-FFF2-40B4-BE49-F238E27FC236}">
                  <a16:creationId xmlns:a16="http://schemas.microsoft.com/office/drawing/2014/main" id="{76DF3A40-F402-116E-26FC-D45278F05588}"/>
                </a:ext>
              </a:extLst>
            </p:cNvPr>
            <p:cNvSpPr>
              <a:spLocks/>
            </p:cNvSpPr>
            <p:nvPr/>
          </p:nvSpPr>
          <p:spPr bwMode="auto">
            <a:xfrm>
              <a:off x="2873376" y="1216026"/>
              <a:ext cx="327025" cy="325438"/>
            </a:xfrm>
            <a:custGeom>
              <a:avLst/>
              <a:gdLst>
                <a:gd name="T0" fmla="*/ 129 w 136"/>
                <a:gd name="T1" fmla="*/ 135 h 135"/>
                <a:gd name="T2" fmla="*/ 125 w 136"/>
                <a:gd name="T3" fmla="*/ 133 h 135"/>
                <a:gd name="T4" fmla="*/ 2 w 136"/>
                <a:gd name="T5" fmla="*/ 10 h 135"/>
                <a:gd name="T6" fmla="*/ 2 w 136"/>
                <a:gd name="T7" fmla="*/ 2 h 135"/>
                <a:gd name="T8" fmla="*/ 11 w 136"/>
                <a:gd name="T9" fmla="*/ 2 h 135"/>
                <a:gd name="T10" fmla="*/ 134 w 136"/>
                <a:gd name="T11" fmla="*/ 125 h 135"/>
                <a:gd name="T12" fmla="*/ 134 w 136"/>
                <a:gd name="T13" fmla="*/ 133 h 135"/>
                <a:gd name="T14" fmla="*/ 129 w 136"/>
                <a:gd name="T15" fmla="*/ 135 h 1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135">
                  <a:moveTo>
                    <a:pt x="129" y="135"/>
                  </a:moveTo>
                  <a:cubicBezTo>
                    <a:pt x="128" y="135"/>
                    <a:pt x="126" y="135"/>
                    <a:pt x="125" y="133"/>
                  </a:cubicBezTo>
                  <a:cubicBezTo>
                    <a:pt x="2" y="10"/>
                    <a:pt x="2" y="10"/>
                    <a:pt x="2" y="10"/>
                  </a:cubicBezTo>
                  <a:cubicBezTo>
                    <a:pt x="0" y="8"/>
                    <a:pt x="0" y="4"/>
                    <a:pt x="2" y="2"/>
                  </a:cubicBezTo>
                  <a:cubicBezTo>
                    <a:pt x="5" y="0"/>
                    <a:pt x="8" y="0"/>
                    <a:pt x="11" y="2"/>
                  </a:cubicBezTo>
                  <a:cubicBezTo>
                    <a:pt x="134" y="125"/>
                    <a:pt x="134" y="125"/>
                    <a:pt x="134" y="125"/>
                  </a:cubicBezTo>
                  <a:cubicBezTo>
                    <a:pt x="136" y="127"/>
                    <a:pt x="136" y="131"/>
                    <a:pt x="134" y="133"/>
                  </a:cubicBezTo>
                  <a:cubicBezTo>
                    <a:pt x="133" y="135"/>
                    <a:pt x="131" y="135"/>
                    <a:pt x="129"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000000"/>
                </a:solidFill>
                <a:effectLst/>
                <a:uLnTx/>
                <a:uFillTx/>
                <a:latin typeface="Graphik" charset="0"/>
                <a:ea typeface="+mn-ea"/>
                <a:cs typeface="Arial" charset="0"/>
              </a:endParaRPr>
            </a:p>
          </p:txBody>
        </p:sp>
      </p:grpSp>
      <p:grpSp>
        <p:nvGrpSpPr>
          <p:cNvPr id="492" name="Group 131">
            <a:extLst>
              <a:ext uri="{FF2B5EF4-FFF2-40B4-BE49-F238E27FC236}">
                <a16:creationId xmlns:a16="http://schemas.microsoft.com/office/drawing/2014/main" id="{4B8CD54A-E8DB-FF25-283C-CDC28CB6E71F}"/>
              </a:ext>
            </a:extLst>
          </p:cNvPr>
          <p:cNvGrpSpPr>
            <a:grpSpLocks noChangeAspect="1"/>
          </p:cNvGrpSpPr>
          <p:nvPr/>
        </p:nvGrpSpPr>
        <p:grpSpPr bwMode="auto">
          <a:xfrm>
            <a:off x="10226724" y="4795675"/>
            <a:ext cx="274320" cy="274320"/>
            <a:chOff x="348" y="1719"/>
            <a:chExt cx="426" cy="426"/>
          </a:xfrm>
          <a:solidFill>
            <a:schemeClr val="bg1"/>
          </a:solidFill>
        </p:grpSpPr>
        <p:sp>
          <p:nvSpPr>
            <p:cNvPr id="493" name="Freeform 132">
              <a:extLst>
                <a:ext uri="{FF2B5EF4-FFF2-40B4-BE49-F238E27FC236}">
                  <a16:creationId xmlns:a16="http://schemas.microsoft.com/office/drawing/2014/main" id="{2D4E4703-9F09-B83C-F022-4BCF5A93669B}"/>
                </a:ext>
              </a:extLst>
            </p:cNvPr>
            <p:cNvSpPr>
              <a:spLocks/>
            </p:cNvSpPr>
            <p:nvPr/>
          </p:nvSpPr>
          <p:spPr bwMode="auto">
            <a:xfrm>
              <a:off x="685" y="1932"/>
              <a:ext cx="89" cy="160"/>
            </a:xfrm>
            <a:custGeom>
              <a:avLst/>
              <a:gdLst>
                <a:gd name="T0" fmla="*/ 54 w 60"/>
                <a:gd name="T1" fmla="*/ 108 h 108"/>
                <a:gd name="T2" fmla="*/ 6 w 60"/>
                <a:gd name="T3" fmla="*/ 108 h 108"/>
                <a:gd name="T4" fmla="*/ 0 w 60"/>
                <a:gd name="T5" fmla="*/ 102 h 108"/>
                <a:gd name="T6" fmla="*/ 6 w 60"/>
                <a:gd name="T7" fmla="*/ 96 h 108"/>
                <a:gd name="T8" fmla="*/ 48 w 60"/>
                <a:gd name="T9" fmla="*/ 96 h 108"/>
                <a:gd name="T10" fmla="*/ 48 w 60"/>
                <a:gd name="T11" fmla="*/ 12 h 108"/>
                <a:gd name="T12" fmla="*/ 6 w 60"/>
                <a:gd name="T13" fmla="*/ 12 h 108"/>
                <a:gd name="T14" fmla="*/ 0 w 60"/>
                <a:gd name="T15" fmla="*/ 6 h 108"/>
                <a:gd name="T16" fmla="*/ 6 w 60"/>
                <a:gd name="T17" fmla="*/ 0 h 108"/>
                <a:gd name="T18" fmla="*/ 54 w 60"/>
                <a:gd name="T19" fmla="*/ 0 h 108"/>
                <a:gd name="T20" fmla="*/ 60 w 60"/>
                <a:gd name="T21" fmla="*/ 6 h 108"/>
                <a:gd name="T22" fmla="*/ 60 w 60"/>
                <a:gd name="T23" fmla="*/ 102 h 108"/>
                <a:gd name="T24" fmla="*/ 54 w 60"/>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108">
                  <a:moveTo>
                    <a:pt x="54" y="108"/>
                  </a:moveTo>
                  <a:cubicBezTo>
                    <a:pt x="6" y="108"/>
                    <a:pt x="6" y="108"/>
                    <a:pt x="6" y="108"/>
                  </a:cubicBezTo>
                  <a:cubicBezTo>
                    <a:pt x="3" y="108"/>
                    <a:pt x="0" y="105"/>
                    <a:pt x="0" y="102"/>
                  </a:cubicBezTo>
                  <a:cubicBezTo>
                    <a:pt x="0" y="98"/>
                    <a:pt x="3" y="96"/>
                    <a:pt x="6" y="96"/>
                  </a:cubicBezTo>
                  <a:cubicBezTo>
                    <a:pt x="48" y="96"/>
                    <a:pt x="48" y="96"/>
                    <a:pt x="48" y="96"/>
                  </a:cubicBezTo>
                  <a:cubicBezTo>
                    <a:pt x="48" y="12"/>
                    <a:pt x="48" y="12"/>
                    <a:pt x="48" y="12"/>
                  </a:cubicBez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102"/>
                    <a:pt x="60" y="102"/>
                    <a:pt x="60" y="102"/>
                  </a:cubicBezTo>
                  <a:cubicBezTo>
                    <a:pt x="60" y="105"/>
                    <a:pt x="58" y="108"/>
                    <a:pt x="54"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94" name="Freeform 133">
              <a:extLst>
                <a:ext uri="{FF2B5EF4-FFF2-40B4-BE49-F238E27FC236}">
                  <a16:creationId xmlns:a16="http://schemas.microsoft.com/office/drawing/2014/main" id="{272DA0EB-060C-0EE7-416C-1ADE9DCD0743}"/>
                </a:ext>
              </a:extLst>
            </p:cNvPr>
            <p:cNvSpPr>
              <a:spLocks/>
            </p:cNvSpPr>
            <p:nvPr/>
          </p:nvSpPr>
          <p:spPr bwMode="auto">
            <a:xfrm>
              <a:off x="348" y="1932"/>
              <a:ext cx="89" cy="160"/>
            </a:xfrm>
            <a:custGeom>
              <a:avLst/>
              <a:gdLst>
                <a:gd name="T0" fmla="*/ 54 w 60"/>
                <a:gd name="T1" fmla="*/ 108 h 108"/>
                <a:gd name="T2" fmla="*/ 6 w 60"/>
                <a:gd name="T3" fmla="*/ 108 h 108"/>
                <a:gd name="T4" fmla="*/ 0 w 60"/>
                <a:gd name="T5" fmla="*/ 102 h 108"/>
                <a:gd name="T6" fmla="*/ 0 w 60"/>
                <a:gd name="T7" fmla="*/ 6 h 108"/>
                <a:gd name="T8" fmla="*/ 6 w 60"/>
                <a:gd name="T9" fmla="*/ 0 h 108"/>
                <a:gd name="T10" fmla="*/ 54 w 60"/>
                <a:gd name="T11" fmla="*/ 0 h 108"/>
                <a:gd name="T12" fmla="*/ 60 w 60"/>
                <a:gd name="T13" fmla="*/ 6 h 108"/>
                <a:gd name="T14" fmla="*/ 54 w 60"/>
                <a:gd name="T15" fmla="*/ 12 h 108"/>
                <a:gd name="T16" fmla="*/ 12 w 60"/>
                <a:gd name="T17" fmla="*/ 12 h 108"/>
                <a:gd name="T18" fmla="*/ 12 w 60"/>
                <a:gd name="T19" fmla="*/ 96 h 108"/>
                <a:gd name="T20" fmla="*/ 54 w 60"/>
                <a:gd name="T21" fmla="*/ 96 h 108"/>
                <a:gd name="T22" fmla="*/ 60 w 60"/>
                <a:gd name="T23" fmla="*/ 102 h 108"/>
                <a:gd name="T24" fmla="*/ 54 w 60"/>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108">
                  <a:moveTo>
                    <a:pt x="54" y="108"/>
                  </a:moveTo>
                  <a:cubicBezTo>
                    <a:pt x="6" y="108"/>
                    <a:pt x="6" y="108"/>
                    <a:pt x="6" y="108"/>
                  </a:cubicBezTo>
                  <a:cubicBezTo>
                    <a:pt x="3" y="108"/>
                    <a:pt x="0" y="105"/>
                    <a:pt x="0" y="102"/>
                  </a:cubicBezTo>
                  <a:cubicBezTo>
                    <a:pt x="0" y="6"/>
                    <a:pt x="0" y="6"/>
                    <a:pt x="0" y="6"/>
                  </a:cubicBezTo>
                  <a:cubicBezTo>
                    <a:pt x="0" y="2"/>
                    <a:pt x="3" y="0"/>
                    <a:pt x="6" y="0"/>
                  </a:cubicBezTo>
                  <a:cubicBezTo>
                    <a:pt x="54" y="0"/>
                    <a:pt x="54" y="0"/>
                    <a:pt x="54" y="0"/>
                  </a:cubicBezTo>
                  <a:cubicBezTo>
                    <a:pt x="58" y="0"/>
                    <a:pt x="60" y="2"/>
                    <a:pt x="60" y="6"/>
                  </a:cubicBezTo>
                  <a:cubicBezTo>
                    <a:pt x="60" y="9"/>
                    <a:pt x="58" y="12"/>
                    <a:pt x="54" y="12"/>
                  </a:cubicBezTo>
                  <a:cubicBezTo>
                    <a:pt x="12" y="12"/>
                    <a:pt x="12" y="12"/>
                    <a:pt x="12" y="12"/>
                  </a:cubicBezTo>
                  <a:cubicBezTo>
                    <a:pt x="12" y="96"/>
                    <a:pt x="12" y="96"/>
                    <a:pt x="12" y="96"/>
                  </a:cubicBezTo>
                  <a:cubicBezTo>
                    <a:pt x="54" y="96"/>
                    <a:pt x="54" y="96"/>
                    <a:pt x="54" y="96"/>
                  </a:cubicBezTo>
                  <a:cubicBezTo>
                    <a:pt x="58" y="96"/>
                    <a:pt x="60" y="98"/>
                    <a:pt x="60" y="102"/>
                  </a:cubicBezTo>
                  <a:cubicBezTo>
                    <a:pt x="60" y="105"/>
                    <a:pt x="58" y="108"/>
                    <a:pt x="54"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95" name="Freeform 134">
              <a:extLst>
                <a:ext uri="{FF2B5EF4-FFF2-40B4-BE49-F238E27FC236}">
                  <a16:creationId xmlns:a16="http://schemas.microsoft.com/office/drawing/2014/main" id="{FC0C0C8D-5330-54F7-566F-F3B6CC8D9481}"/>
                </a:ext>
              </a:extLst>
            </p:cNvPr>
            <p:cNvSpPr>
              <a:spLocks noEditPoints="1"/>
            </p:cNvSpPr>
            <p:nvPr/>
          </p:nvSpPr>
          <p:spPr bwMode="auto">
            <a:xfrm>
              <a:off x="419" y="1877"/>
              <a:ext cx="284" cy="268"/>
            </a:xfrm>
            <a:custGeom>
              <a:avLst/>
              <a:gdLst>
                <a:gd name="T0" fmla="*/ 186 w 192"/>
                <a:gd name="T1" fmla="*/ 181 h 181"/>
                <a:gd name="T2" fmla="*/ 6 w 192"/>
                <a:gd name="T3" fmla="*/ 181 h 181"/>
                <a:gd name="T4" fmla="*/ 0 w 192"/>
                <a:gd name="T5" fmla="*/ 175 h 181"/>
                <a:gd name="T6" fmla="*/ 0 w 192"/>
                <a:gd name="T7" fmla="*/ 43 h 181"/>
                <a:gd name="T8" fmla="*/ 4 w 192"/>
                <a:gd name="T9" fmla="*/ 37 h 181"/>
                <a:gd name="T10" fmla="*/ 94 w 192"/>
                <a:gd name="T11" fmla="*/ 1 h 181"/>
                <a:gd name="T12" fmla="*/ 98 w 192"/>
                <a:gd name="T13" fmla="*/ 1 h 181"/>
                <a:gd name="T14" fmla="*/ 188 w 192"/>
                <a:gd name="T15" fmla="*/ 37 h 181"/>
                <a:gd name="T16" fmla="*/ 192 w 192"/>
                <a:gd name="T17" fmla="*/ 43 h 181"/>
                <a:gd name="T18" fmla="*/ 192 w 192"/>
                <a:gd name="T19" fmla="*/ 175 h 181"/>
                <a:gd name="T20" fmla="*/ 186 w 192"/>
                <a:gd name="T21" fmla="*/ 181 h 181"/>
                <a:gd name="T22" fmla="*/ 12 w 192"/>
                <a:gd name="T23" fmla="*/ 169 h 181"/>
                <a:gd name="T24" fmla="*/ 180 w 192"/>
                <a:gd name="T25" fmla="*/ 169 h 181"/>
                <a:gd name="T26" fmla="*/ 180 w 192"/>
                <a:gd name="T27" fmla="*/ 47 h 181"/>
                <a:gd name="T28" fmla="*/ 96 w 192"/>
                <a:gd name="T29" fmla="*/ 13 h 181"/>
                <a:gd name="T30" fmla="*/ 12 w 192"/>
                <a:gd name="T31" fmla="*/ 47 h 181"/>
                <a:gd name="T32" fmla="*/ 12 w 192"/>
                <a:gd name="T33" fmla="*/ 16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181">
                  <a:moveTo>
                    <a:pt x="186" y="181"/>
                  </a:moveTo>
                  <a:cubicBezTo>
                    <a:pt x="6" y="181"/>
                    <a:pt x="6" y="181"/>
                    <a:pt x="6" y="181"/>
                  </a:cubicBezTo>
                  <a:cubicBezTo>
                    <a:pt x="3" y="181"/>
                    <a:pt x="0" y="178"/>
                    <a:pt x="0" y="175"/>
                  </a:cubicBezTo>
                  <a:cubicBezTo>
                    <a:pt x="0" y="43"/>
                    <a:pt x="0" y="43"/>
                    <a:pt x="0" y="43"/>
                  </a:cubicBezTo>
                  <a:cubicBezTo>
                    <a:pt x="0" y="40"/>
                    <a:pt x="2" y="38"/>
                    <a:pt x="4" y="37"/>
                  </a:cubicBezTo>
                  <a:cubicBezTo>
                    <a:pt x="94" y="1"/>
                    <a:pt x="94" y="1"/>
                    <a:pt x="94" y="1"/>
                  </a:cubicBezTo>
                  <a:cubicBezTo>
                    <a:pt x="95" y="0"/>
                    <a:pt x="97" y="0"/>
                    <a:pt x="98" y="1"/>
                  </a:cubicBezTo>
                  <a:cubicBezTo>
                    <a:pt x="188" y="37"/>
                    <a:pt x="188" y="37"/>
                    <a:pt x="188" y="37"/>
                  </a:cubicBezTo>
                  <a:cubicBezTo>
                    <a:pt x="191" y="38"/>
                    <a:pt x="192" y="40"/>
                    <a:pt x="192" y="43"/>
                  </a:cubicBezTo>
                  <a:cubicBezTo>
                    <a:pt x="192" y="175"/>
                    <a:pt x="192" y="175"/>
                    <a:pt x="192" y="175"/>
                  </a:cubicBezTo>
                  <a:cubicBezTo>
                    <a:pt x="192" y="178"/>
                    <a:pt x="190" y="181"/>
                    <a:pt x="186" y="181"/>
                  </a:cubicBezTo>
                  <a:close/>
                  <a:moveTo>
                    <a:pt x="12" y="169"/>
                  </a:moveTo>
                  <a:cubicBezTo>
                    <a:pt x="180" y="169"/>
                    <a:pt x="180" y="169"/>
                    <a:pt x="180" y="169"/>
                  </a:cubicBezTo>
                  <a:cubicBezTo>
                    <a:pt x="180" y="47"/>
                    <a:pt x="180" y="47"/>
                    <a:pt x="180" y="47"/>
                  </a:cubicBezTo>
                  <a:cubicBezTo>
                    <a:pt x="96" y="13"/>
                    <a:pt x="96" y="13"/>
                    <a:pt x="96" y="13"/>
                  </a:cubicBezTo>
                  <a:cubicBezTo>
                    <a:pt x="12" y="47"/>
                    <a:pt x="12" y="47"/>
                    <a:pt x="12" y="47"/>
                  </a:cubicBezTo>
                  <a:lnTo>
                    <a:pt x="12" y="1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96" name="Freeform 135">
              <a:extLst>
                <a:ext uri="{FF2B5EF4-FFF2-40B4-BE49-F238E27FC236}">
                  <a16:creationId xmlns:a16="http://schemas.microsoft.com/office/drawing/2014/main" id="{2D6E0BAB-4EF8-95AC-BB72-0D9B807F5A77}"/>
                </a:ext>
              </a:extLst>
            </p:cNvPr>
            <p:cNvSpPr>
              <a:spLocks/>
            </p:cNvSpPr>
            <p:nvPr/>
          </p:nvSpPr>
          <p:spPr bwMode="auto">
            <a:xfrm>
              <a:off x="437" y="1861"/>
              <a:ext cx="248" cy="80"/>
            </a:xfrm>
            <a:custGeom>
              <a:avLst/>
              <a:gdLst>
                <a:gd name="T0" fmla="*/ 162 w 168"/>
                <a:gd name="T1" fmla="*/ 54 h 54"/>
                <a:gd name="T2" fmla="*/ 156 w 168"/>
                <a:gd name="T3" fmla="*/ 48 h 54"/>
                <a:gd name="T4" fmla="*/ 156 w 168"/>
                <a:gd name="T5" fmla="*/ 12 h 54"/>
                <a:gd name="T6" fmla="*/ 12 w 168"/>
                <a:gd name="T7" fmla="*/ 12 h 54"/>
                <a:gd name="T8" fmla="*/ 12 w 168"/>
                <a:gd name="T9" fmla="*/ 48 h 54"/>
                <a:gd name="T10" fmla="*/ 6 w 168"/>
                <a:gd name="T11" fmla="*/ 54 h 54"/>
                <a:gd name="T12" fmla="*/ 0 w 168"/>
                <a:gd name="T13" fmla="*/ 48 h 54"/>
                <a:gd name="T14" fmla="*/ 0 w 168"/>
                <a:gd name="T15" fmla="*/ 6 h 54"/>
                <a:gd name="T16" fmla="*/ 6 w 168"/>
                <a:gd name="T17" fmla="*/ 0 h 54"/>
                <a:gd name="T18" fmla="*/ 162 w 168"/>
                <a:gd name="T19" fmla="*/ 0 h 54"/>
                <a:gd name="T20" fmla="*/ 168 w 168"/>
                <a:gd name="T21" fmla="*/ 6 h 54"/>
                <a:gd name="T22" fmla="*/ 168 w 168"/>
                <a:gd name="T23" fmla="*/ 48 h 54"/>
                <a:gd name="T24" fmla="*/ 162 w 168"/>
                <a:gd name="T2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 h="54">
                  <a:moveTo>
                    <a:pt x="162" y="54"/>
                  </a:moveTo>
                  <a:cubicBezTo>
                    <a:pt x="159" y="54"/>
                    <a:pt x="156" y="51"/>
                    <a:pt x="156" y="48"/>
                  </a:cubicBezTo>
                  <a:cubicBezTo>
                    <a:pt x="156" y="12"/>
                    <a:pt x="156" y="12"/>
                    <a:pt x="156" y="12"/>
                  </a:cubicBezTo>
                  <a:cubicBezTo>
                    <a:pt x="12" y="12"/>
                    <a:pt x="12" y="12"/>
                    <a:pt x="12" y="12"/>
                  </a:cubicBezTo>
                  <a:cubicBezTo>
                    <a:pt x="12" y="48"/>
                    <a:pt x="12" y="48"/>
                    <a:pt x="12" y="48"/>
                  </a:cubicBezTo>
                  <a:cubicBezTo>
                    <a:pt x="12" y="51"/>
                    <a:pt x="10" y="54"/>
                    <a:pt x="6" y="54"/>
                  </a:cubicBezTo>
                  <a:cubicBezTo>
                    <a:pt x="3" y="54"/>
                    <a:pt x="0" y="51"/>
                    <a:pt x="0" y="48"/>
                  </a:cubicBezTo>
                  <a:cubicBezTo>
                    <a:pt x="0" y="6"/>
                    <a:pt x="0" y="6"/>
                    <a:pt x="0" y="6"/>
                  </a:cubicBezTo>
                  <a:cubicBezTo>
                    <a:pt x="0" y="2"/>
                    <a:pt x="3" y="0"/>
                    <a:pt x="6" y="0"/>
                  </a:cubicBezTo>
                  <a:cubicBezTo>
                    <a:pt x="162" y="0"/>
                    <a:pt x="162" y="0"/>
                    <a:pt x="162" y="0"/>
                  </a:cubicBezTo>
                  <a:cubicBezTo>
                    <a:pt x="166" y="0"/>
                    <a:pt x="168" y="2"/>
                    <a:pt x="168" y="6"/>
                  </a:cubicBezTo>
                  <a:cubicBezTo>
                    <a:pt x="168" y="48"/>
                    <a:pt x="168" y="48"/>
                    <a:pt x="168" y="48"/>
                  </a:cubicBezTo>
                  <a:cubicBezTo>
                    <a:pt x="168" y="51"/>
                    <a:pt x="166" y="54"/>
                    <a:pt x="162"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97" name="Freeform 136">
              <a:extLst>
                <a:ext uri="{FF2B5EF4-FFF2-40B4-BE49-F238E27FC236}">
                  <a16:creationId xmlns:a16="http://schemas.microsoft.com/office/drawing/2014/main" id="{ABB67BF9-3C97-CC0E-A0AB-D2F9B7A742A5}"/>
                </a:ext>
              </a:extLst>
            </p:cNvPr>
            <p:cNvSpPr>
              <a:spLocks/>
            </p:cNvSpPr>
            <p:nvPr/>
          </p:nvSpPr>
          <p:spPr bwMode="auto">
            <a:xfrm>
              <a:off x="437" y="1746"/>
              <a:ext cx="248" cy="133"/>
            </a:xfrm>
            <a:custGeom>
              <a:avLst/>
              <a:gdLst>
                <a:gd name="T0" fmla="*/ 162 w 168"/>
                <a:gd name="T1" fmla="*/ 90 h 90"/>
                <a:gd name="T2" fmla="*/ 156 w 168"/>
                <a:gd name="T3" fmla="*/ 84 h 90"/>
                <a:gd name="T4" fmla="*/ 84 w 168"/>
                <a:gd name="T5" fmla="*/ 12 h 90"/>
                <a:gd name="T6" fmla="*/ 12 w 168"/>
                <a:gd name="T7" fmla="*/ 84 h 90"/>
                <a:gd name="T8" fmla="*/ 6 w 168"/>
                <a:gd name="T9" fmla="*/ 90 h 90"/>
                <a:gd name="T10" fmla="*/ 0 w 168"/>
                <a:gd name="T11" fmla="*/ 84 h 90"/>
                <a:gd name="T12" fmla="*/ 84 w 168"/>
                <a:gd name="T13" fmla="*/ 0 h 90"/>
                <a:gd name="T14" fmla="*/ 168 w 168"/>
                <a:gd name="T15" fmla="*/ 84 h 90"/>
                <a:gd name="T16" fmla="*/ 162 w 168"/>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90">
                  <a:moveTo>
                    <a:pt x="162" y="90"/>
                  </a:moveTo>
                  <a:cubicBezTo>
                    <a:pt x="159" y="90"/>
                    <a:pt x="156" y="87"/>
                    <a:pt x="156" y="84"/>
                  </a:cubicBezTo>
                  <a:cubicBezTo>
                    <a:pt x="156" y="44"/>
                    <a:pt x="124" y="12"/>
                    <a:pt x="84" y="12"/>
                  </a:cubicBezTo>
                  <a:cubicBezTo>
                    <a:pt x="45" y="12"/>
                    <a:pt x="12" y="44"/>
                    <a:pt x="12" y="84"/>
                  </a:cubicBezTo>
                  <a:cubicBezTo>
                    <a:pt x="12" y="87"/>
                    <a:pt x="10" y="90"/>
                    <a:pt x="6" y="90"/>
                  </a:cubicBezTo>
                  <a:cubicBezTo>
                    <a:pt x="3" y="90"/>
                    <a:pt x="0" y="87"/>
                    <a:pt x="0" y="84"/>
                  </a:cubicBezTo>
                  <a:cubicBezTo>
                    <a:pt x="0" y="37"/>
                    <a:pt x="38" y="0"/>
                    <a:pt x="84" y="0"/>
                  </a:cubicBezTo>
                  <a:cubicBezTo>
                    <a:pt x="131" y="0"/>
                    <a:pt x="168" y="37"/>
                    <a:pt x="168" y="84"/>
                  </a:cubicBezTo>
                  <a:cubicBezTo>
                    <a:pt x="168" y="87"/>
                    <a:pt x="166" y="90"/>
                    <a:pt x="162"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98" name="Freeform 137">
              <a:extLst>
                <a:ext uri="{FF2B5EF4-FFF2-40B4-BE49-F238E27FC236}">
                  <a16:creationId xmlns:a16="http://schemas.microsoft.com/office/drawing/2014/main" id="{B5739D2A-6F4C-6AC0-2D83-7D6ECF598E4E}"/>
                </a:ext>
              </a:extLst>
            </p:cNvPr>
            <p:cNvSpPr>
              <a:spLocks/>
            </p:cNvSpPr>
            <p:nvPr/>
          </p:nvSpPr>
          <p:spPr bwMode="auto">
            <a:xfrm>
              <a:off x="552" y="1719"/>
              <a:ext cx="18" cy="44"/>
            </a:xfrm>
            <a:custGeom>
              <a:avLst/>
              <a:gdLst>
                <a:gd name="T0" fmla="*/ 6 w 12"/>
                <a:gd name="T1" fmla="*/ 30 h 30"/>
                <a:gd name="T2" fmla="*/ 0 w 12"/>
                <a:gd name="T3" fmla="*/ 24 h 30"/>
                <a:gd name="T4" fmla="*/ 0 w 12"/>
                <a:gd name="T5" fmla="*/ 6 h 30"/>
                <a:gd name="T6" fmla="*/ 6 w 12"/>
                <a:gd name="T7" fmla="*/ 0 h 30"/>
                <a:gd name="T8" fmla="*/ 12 w 12"/>
                <a:gd name="T9" fmla="*/ 6 h 30"/>
                <a:gd name="T10" fmla="*/ 12 w 12"/>
                <a:gd name="T11" fmla="*/ 24 h 30"/>
                <a:gd name="T12" fmla="*/ 6 w 12"/>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2" h="30">
                  <a:moveTo>
                    <a:pt x="6" y="30"/>
                  </a:moveTo>
                  <a:cubicBezTo>
                    <a:pt x="3" y="30"/>
                    <a:pt x="0" y="27"/>
                    <a:pt x="0" y="24"/>
                  </a:cubicBezTo>
                  <a:cubicBezTo>
                    <a:pt x="0" y="6"/>
                    <a:pt x="0" y="6"/>
                    <a:pt x="0" y="6"/>
                  </a:cubicBezTo>
                  <a:cubicBezTo>
                    <a:pt x="0" y="2"/>
                    <a:pt x="3" y="0"/>
                    <a:pt x="6" y="0"/>
                  </a:cubicBezTo>
                  <a:cubicBezTo>
                    <a:pt x="10" y="0"/>
                    <a:pt x="12" y="2"/>
                    <a:pt x="12" y="6"/>
                  </a:cubicBezTo>
                  <a:cubicBezTo>
                    <a:pt x="12" y="24"/>
                    <a:pt x="12" y="24"/>
                    <a:pt x="12" y="24"/>
                  </a:cubicBezTo>
                  <a:cubicBezTo>
                    <a:pt x="12" y="27"/>
                    <a:pt x="10"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499" name="Freeform 138">
              <a:extLst>
                <a:ext uri="{FF2B5EF4-FFF2-40B4-BE49-F238E27FC236}">
                  <a16:creationId xmlns:a16="http://schemas.microsoft.com/office/drawing/2014/main" id="{82FEB32E-1BC2-3F8B-477F-A0C49CFA789E}"/>
                </a:ext>
              </a:extLst>
            </p:cNvPr>
            <p:cNvSpPr>
              <a:spLocks/>
            </p:cNvSpPr>
            <p:nvPr/>
          </p:nvSpPr>
          <p:spPr bwMode="auto">
            <a:xfrm>
              <a:off x="472"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00" name="Freeform 139">
              <a:extLst>
                <a:ext uri="{FF2B5EF4-FFF2-40B4-BE49-F238E27FC236}">
                  <a16:creationId xmlns:a16="http://schemas.microsoft.com/office/drawing/2014/main" id="{CA3A857B-2DBA-6B84-BE84-FC92655FDEC6}"/>
                </a:ext>
              </a:extLst>
            </p:cNvPr>
            <p:cNvSpPr>
              <a:spLocks/>
            </p:cNvSpPr>
            <p:nvPr/>
          </p:nvSpPr>
          <p:spPr bwMode="auto">
            <a:xfrm>
              <a:off x="525"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01" name="Freeform 140">
              <a:extLst>
                <a:ext uri="{FF2B5EF4-FFF2-40B4-BE49-F238E27FC236}">
                  <a16:creationId xmlns:a16="http://schemas.microsoft.com/office/drawing/2014/main" id="{41AAC076-AA27-EF1F-A36B-45C7B35089B6}"/>
                </a:ext>
              </a:extLst>
            </p:cNvPr>
            <p:cNvSpPr>
              <a:spLocks/>
            </p:cNvSpPr>
            <p:nvPr/>
          </p:nvSpPr>
          <p:spPr bwMode="auto">
            <a:xfrm>
              <a:off x="579"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02" name="Freeform 141">
              <a:extLst>
                <a:ext uri="{FF2B5EF4-FFF2-40B4-BE49-F238E27FC236}">
                  <a16:creationId xmlns:a16="http://schemas.microsoft.com/office/drawing/2014/main" id="{2476416E-FCBA-8FAF-2C42-8CFE2F4BD59B}"/>
                </a:ext>
              </a:extLst>
            </p:cNvPr>
            <p:cNvSpPr>
              <a:spLocks/>
            </p:cNvSpPr>
            <p:nvPr/>
          </p:nvSpPr>
          <p:spPr bwMode="auto">
            <a:xfrm>
              <a:off x="632"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03" name="Freeform 142">
              <a:extLst>
                <a:ext uri="{FF2B5EF4-FFF2-40B4-BE49-F238E27FC236}">
                  <a16:creationId xmlns:a16="http://schemas.microsoft.com/office/drawing/2014/main" id="{25156479-1086-FB45-6E9F-980E40360C1A}"/>
                </a:ext>
              </a:extLst>
            </p:cNvPr>
            <p:cNvSpPr>
              <a:spLocks/>
            </p:cNvSpPr>
            <p:nvPr/>
          </p:nvSpPr>
          <p:spPr bwMode="auto">
            <a:xfrm>
              <a:off x="419" y="1968"/>
              <a:ext cx="284" cy="17"/>
            </a:xfrm>
            <a:custGeom>
              <a:avLst/>
              <a:gdLst>
                <a:gd name="T0" fmla="*/ 186 w 192"/>
                <a:gd name="T1" fmla="*/ 12 h 12"/>
                <a:gd name="T2" fmla="*/ 6 w 192"/>
                <a:gd name="T3" fmla="*/ 12 h 12"/>
                <a:gd name="T4" fmla="*/ 0 w 192"/>
                <a:gd name="T5" fmla="*/ 6 h 12"/>
                <a:gd name="T6" fmla="*/ 6 w 192"/>
                <a:gd name="T7" fmla="*/ 0 h 12"/>
                <a:gd name="T8" fmla="*/ 186 w 192"/>
                <a:gd name="T9" fmla="*/ 0 h 12"/>
                <a:gd name="T10" fmla="*/ 192 w 192"/>
                <a:gd name="T11" fmla="*/ 6 h 12"/>
                <a:gd name="T12" fmla="*/ 186 w 19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92" h="12">
                  <a:moveTo>
                    <a:pt x="186" y="12"/>
                  </a:moveTo>
                  <a:cubicBezTo>
                    <a:pt x="6" y="12"/>
                    <a:pt x="6" y="12"/>
                    <a:pt x="6" y="12"/>
                  </a:cubicBezTo>
                  <a:cubicBezTo>
                    <a:pt x="3" y="12"/>
                    <a:pt x="0" y="9"/>
                    <a:pt x="0" y="6"/>
                  </a:cubicBezTo>
                  <a:cubicBezTo>
                    <a:pt x="0" y="2"/>
                    <a:pt x="3" y="0"/>
                    <a:pt x="6" y="0"/>
                  </a:cubicBezTo>
                  <a:cubicBezTo>
                    <a:pt x="186" y="0"/>
                    <a:pt x="186" y="0"/>
                    <a:pt x="186" y="0"/>
                  </a:cubicBezTo>
                  <a:cubicBezTo>
                    <a:pt x="190" y="0"/>
                    <a:pt x="192" y="2"/>
                    <a:pt x="192" y="6"/>
                  </a:cubicBezTo>
                  <a:cubicBezTo>
                    <a:pt x="192" y="9"/>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04" name="Freeform 143">
              <a:extLst>
                <a:ext uri="{FF2B5EF4-FFF2-40B4-BE49-F238E27FC236}">
                  <a16:creationId xmlns:a16="http://schemas.microsoft.com/office/drawing/2014/main" id="{F3D535ED-FAE1-991C-E2B2-FE3B9947B913}"/>
                </a:ext>
              </a:extLst>
            </p:cNvPr>
            <p:cNvSpPr>
              <a:spLocks/>
            </p:cNvSpPr>
            <p:nvPr/>
          </p:nvSpPr>
          <p:spPr bwMode="auto">
            <a:xfrm>
              <a:off x="419" y="2092"/>
              <a:ext cx="284" cy="18"/>
            </a:xfrm>
            <a:custGeom>
              <a:avLst/>
              <a:gdLst>
                <a:gd name="T0" fmla="*/ 186 w 192"/>
                <a:gd name="T1" fmla="*/ 12 h 12"/>
                <a:gd name="T2" fmla="*/ 6 w 192"/>
                <a:gd name="T3" fmla="*/ 12 h 12"/>
                <a:gd name="T4" fmla="*/ 0 w 192"/>
                <a:gd name="T5" fmla="*/ 6 h 12"/>
                <a:gd name="T6" fmla="*/ 6 w 192"/>
                <a:gd name="T7" fmla="*/ 0 h 12"/>
                <a:gd name="T8" fmla="*/ 186 w 192"/>
                <a:gd name="T9" fmla="*/ 0 h 12"/>
                <a:gd name="T10" fmla="*/ 192 w 192"/>
                <a:gd name="T11" fmla="*/ 6 h 12"/>
                <a:gd name="T12" fmla="*/ 186 w 19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92" h="12">
                  <a:moveTo>
                    <a:pt x="186" y="12"/>
                  </a:moveTo>
                  <a:cubicBezTo>
                    <a:pt x="6" y="12"/>
                    <a:pt x="6" y="12"/>
                    <a:pt x="6" y="12"/>
                  </a:cubicBezTo>
                  <a:cubicBezTo>
                    <a:pt x="3" y="12"/>
                    <a:pt x="0" y="9"/>
                    <a:pt x="0" y="6"/>
                  </a:cubicBezTo>
                  <a:cubicBezTo>
                    <a:pt x="0" y="2"/>
                    <a:pt x="3" y="0"/>
                    <a:pt x="6" y="0"/>
                  </a:cubicBezTo>
                  <a:cubicBezTo>
                    <a:pt x="186" y="0"/>
                    <a:pt x="186" y="0"/>
                    <a:pt x="186" y="0"/>
                  </a:cubicBezTo>
                  <a:cubicBezTo>
                    <a:pt x="190" y="0"/>
                    <a:pt x="192" y="2"/>
                    <a:pt x="192" y="6"/>
                  </a:cubicBezTo>
                  <a:cubicBezTo>
                    <a:pt x="192" y="9"/>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505" name="Group 79">
            <a:extLst>
              <a:ext uri="{FF2B5EF4-FFF2-40B4-BE49-F238E27FC236}">
                <a16:creationId xmlns:a16="http://schemas.microsoft.com/office/drawing/2014/main" id="{55638878-DDD5-B599-1A5B-2ACF84B01AF1}"/>
              </a:ext>
            </a:extLst>
          </p:cNvPr>
          <p:cNvGrpSpPr>
            <a:grpSpLocks noChangeAspect="1"/>
          </p:cNvGrpSpPr>
          <p:nvPr/>
        </p:nvGrpSpPr>
        <p:grpSpPr bwMode="auto">
          <a:xfrm>
            <a:off x="5564455" y="5547132"/>
            <a:ext cx="274320" cy="347589"/>
            <a:chOff x="4727" y="1905"/>
            <a:chExt cx="307" cy="389"/>
          </a:xfrm>
          <a:solidFill>
            <a:schemeClr val="bg1"/>
          </a:solidFill>
        </p:grpSpPr>
        <p:sp>
          <p:nvSpPr>
            <p:cNvPr id="506" name="Freeform 80">
              <a:extLst>
                <a:ext uri="{FF2B5EF4-FFF2-40B4-BE49-F238E27FC236}">
                  <a16:creationId xmlns:a16="http://schemas.microsoft.com/office/drawing/2014/main" id="{D20BBAD0-A315-BF67-31AC-061290907D21}"/>
                </a:ext>
              </a:extLst>
            </p:cNvPr>
            <p:cNvSpPr>
              <a:spLocks noEditPoints="1"/>
            </p:cNvSpPr>
            <p:nvPr/>
          </p:nvSpPr>
          <p:spPr bwMode="auto">
            <a:xfrm>
              <a:off x="4727" y="1905"/>
              <a:ext cx="307" cy="389"/>
            </a:xfrm>
            <a:custGeom>
              <a:avLst/>
              <a:gdLst>
                <a:gd name="T0" fmla="*/ 149 w 200"/>
                <a:gd name="T1" fmla="*/ 86 h 260"/>
                <a:gd name="T2" fmla="*/ 130 w 200"/>
                <a:gd name="T3" fmla="*/ 63 h 260"/>
                <a:gd name="T4" fmla="*/ 143 w 200"/>
                <a:gd name="T5" fmla="*/ 41 h 260"/>
                <a:gd name="T6" fmla="*/ 155 w 200"/>
                <a:gd name="T7" fmla="*/ 20 h 260"/>
                <a:gd name="T8" fmla="*/ 122 w 200"/>
                <a:gd name="T9" fmla="*/ 1 h 260"/>
                <a:gd name="T10" fmla="*/ 117 w 200"/>
                <a:gd name="T11" fmla="*/ 3 h 260"/>
                <a:gd name="T12" fmla="*/ 113 w 200"/>
                <a:gd name="T13" fmla="*/ 6 h 260"/>
                <a:gd name="T14" fmla="*/ 104 w 200"/>
                <a:gd name="T15" fmla="*/ 2 h 260"/>
                <a:gd name="T16" fmla="*/ 96 w 200"/>
                <a:gd name="T17" fmla="*/ 2 h 260"/>
                <a:gd name="T18" fmla="*/ 87 w 200"/>
                <a:gd name="T19" fmla="*/ 6 h 260"/>
                <a:gd name="T20" fmla="*/ 83 w 200"/>
                <a:gd name="T21" fmla="*/ 3 h 260"/>
                <a:gd name="T22" fmla="*/ 77 w 200"/>
                <a:gd name="T23" fmla="*/ 1 h 260"/>
                <a:gd name="T24" fmla="*/ 45 w 200"/>
                <a:gd name="T25" fmla="*/ 20 h 260"/>
                <a:gd name="T26" fmla="*/ 56 w 200"/>
                <a:gd name="T27" fmla="*/ 41 h 260"/>
                <a:gd name="T28" fmla="*/ 69 w 200"/>
                <a:gd name="T29" fmla="*/ 63 h 260"/>
                <a:gd name="T30" fmla="*/ 51 w 200"/>
                <a:gd name="T31" fmla="*/ 86 h 260"/>
                <a:gd name="T32" fmla="*/ 0 w 200"/>
                <a:gd name="T33" fmla="*/ 178 h 260"/>
                <a:gd name="T34" fmla="*/ 100 w 200"/>
                <a:gd name="T35" fmla="*/ 260 h 260"/>
                <a:gd name="T36" fmla="*/ 200 w 200"/>
                <a:gd name="T37" fmla="*/ 178 h 260"/>
                <a:gd name="T38" fmla="*/ 149 w 200"/>
                <a:gd name="T39" fmla="*/ 86 h 260"/>
                <a:gd name="T40" fmla="*/ 65 w 200"/>
                <a:gd name="T41" fmla="*/ 33 h 260"/>
                <a:gd name="T42" fmla="*/ 56 w 200"/>
                <a:gd name="T43" fmla="*/ 20 h 260"/>
                <a:gd name="T44" fmla="*/ 76 w 200"/>
                <a:gd name="T45" fmla="*/ 13 h 260"/>
                <a:gd name="T46" fmla="*/ 86 w 200"/>
                <a:gd name="T47" fmla="*/ 18 h 260"/>
                <a:gd name="T48" fmla="*/ 100 w 200"/>
                <a:gd name="T49" fmla="*/ 14 h 260"/>
                <a:gd name="T50" fmla="*/ 114 w 200"/>
                <a:gd name="T51" fmla="*/ 18 h 260"/>
                <a:gd name="T52" fmla="*/ 124 w 200"/>
                <a:gd name="T53" fmla="*/ 13 h 260"/>
                <a:gd name="T54" fmla="*/ 143 w 200"/>
                <a:gd name="T55" fmla="*/ 20 h 260"/>
                <a:gd name="T56" fmla="*/ 134 w 200"/>
                <a:gd name="T57" fmla="*/ 33 h 260"/>
                <a:gd name="T58" fmla="*/ 119 w 200"/>
                <a:gd name="T59" fmla="*/ 57 h 260"/>
                <a:gd name="T60" fmla="*/ 80 w 200"/>
                <a:gd name="T61" fmla="*/ 57 h 260"/>
                <a:gd name="T62" fmla="*/ 65 w 200"/>
                <a:gd name="T63" fmla="*/ 33 h 260"/>
                <a:gd name="T64" fmla="*/ 100 w 200"/>
                <a:gd name="T65" fmla="*/ 248 h 260"/>
                <a:gd name="T66" fmla="*/ 11 w 200"/>
                <a:gd name="T67" fmla="*/ 178 h 260"/>
                <a:gd name="T68" fmla="*/ 59 w 200"/>
                <a:gd name="T69" fmla="*/ 94 h 260"/>
                <a:gd name="T70" fmla="*/ 80 w 200"/>
                <a:gd name="T71" fmla="*/ 69 h 260"/>
                <a:gd name="T72" fmla="*/ 120 w 200"/>
                <a:gd name="T73" fmla="*/ 69 h 260"/>
                <a:gd name="T74" fmla="*/ 140 w 200"/>
                <a:gd name="T75" fmla="*/ 94 h 260"/>
                <a:gd name="T76" fmla="*/ 188 w 200"/>
                <a:gd name="T77" fmla="*/ 178 h 260"/>
                <a:gd name="T78" fmla="*/ 100 w 200"/>
                <a:gd name="T79" fmla="*/ 248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260">
                  <a:moveTo>
                    <a:pt x="149" y="86"/>
                  </a:moveTo>
                  <a:cubicBezTo>
                    <a:pt x="141" y="77"/>
                    <a:pt x="130" y="66"/>
                    <a:pt x="130" y="63"/>
                  </a:cubicBezTo>
                  <a:cubicBezTo>
                    <a:pt x="130" y="56"/>
                    <a:pt x="137" y="48"/>
                    <a:pt x="143" y="41"/>
                  </a:cubicBezTo>
                  <a:cubicBezTo>
                    <a:pt x="150" y="33"/>
                    <a:pt x="155" y="27"/>
                    <a:pt x="155" y="20"/>
                  </a:cubicBezTo>
                  <a:cubicBezTo>
                    <a:pt x="155" y="5"/>
                    <a:pt x="130" y="2"/>
                    <a:pt x="122" y="1"/>
                  </a:cubicBezTo>
                  <a:cubicBezTo>
                    <a:pt x="120" y="1"/>
                    <a:pt x="118" y="1"/>
                    <a:pt x="117" y="3"/>
                  </a:cubicBezTo>
                  <a:cubicBezTo>
                    <a:pt x="115" y="5"/>
                    <a:pt x="114" y="6"/>
                    <a:pt x="113" y="6"/>
                  </a:cubicBezTo>
                  <a:cubicBezTo>
                    <a:pt x="109" y="6"/>
                    <a:pt x="105" y="3"/>
                    <a:pt x="104" y="2"/>
                  </a:cubicBezTo>
                  <a:cubicBezTo>
                    <a:pt x="102" y="0"/>
                    <a:pt x="98" y="0"/>
                    <a:pt x="96" y="2"/>
                  </a:cubicBezTo>
                  <a:cubicBezTo>
                    <a:pt x="95" y="3"/>
                    <a:pt x="91" y="6"/>
                    <a:pt x="87" y="6"/>
                  </a:cubicBezTo>
                  <a:cubicBezTo>
                    <a:pt x="86" y="6"/>
                    <a:pt x="85" y="5"/>
                    <a:pt x="83" y="3"/>
                  </a:cubicBezTo>
                  <a:cubicBezTo>
                    <a:pt x="81" y="1"/>
                    <a:pt x="79" y="1"/>
                    <a:pt x="77" y="1"/>
                  </a:cubicBezTo>
                  <a:cubicBezTo>
                    <a:pt x="70" y="2"/>
                    <a:pt x="45" y="5"/>
                    <a:pt x="45" y="20"/>
                  </a:cubicBezTo>
                  <a:cubicBezTo>
                    <a:pt x="45" y="27"/>
                    <a:pt x="50" y="33"/>
                    <a:pt x="56" y="41"/>
                  </a:cubicBezTo>
                  <a:cubicBezTo>
                    <a:pt x="62" y="48"/>
                    <a:pt x="69" y="56"/>
                    <a:pt x="69" y="63"/>
                  </a:cubicBezTo>
                  <a:cubicBezTo>
                    <a:pt x="69" y="66"/>
                    <a:pt x="59" y="77"/>
                    <a:pt x="51" y="86"/>
                  </a:cubicBezTo>
                  <a:cubicBezTo>
                    <a:pt x="29" y="109"/>
                    <a:pt x="0" y="140"/>
                    <a:pt x="0" y="178"/>
                  </a:cubicBezTo>
                  <a:cubicBezTo>
                    <a:pt x="0" y="237"/>
                    <a:pt x="8" y="260"/>
                    <a:pt x="100" y="260"/>
                  </a:cubicBezTo>
                  <a:cubicBezTo>
                    <a:pt x="191" y="260"/>
                    <a:pt x="200" y="237"/>
                    <a:pt x="200" y="178"/>
                  </a:cubicBezTo>
                  <a:cubicBezTo>
                    <a:pt x="200" y="140"/>
                    <a:pt x="170" y="109"/>
                    <a:pt x="149" y="86"/>
                  </a:cubicBezTo>
                  <a:close/>
                  <a:moveTo>
                    <a:pt x="65" y="33"/>
                  </a:moveTo>
                  <a:cubicBezTo>
                    <a:pt x="62" y="29"/>
                    <a:pt x="56" y="23"/>
                    <a:pt x="56" y="20"/>
                  </a:cubicBezTo>
                  <a:cubicBezTo>
                    <a:pt x="56" y="18"/>
                    <a:pt x="65" y="14"/>
                    <a:pt x="76" y="13"/>
                  </a:cubicBezTo>
                  <a:cubicBezTo>
                    <a:pt x="79" y="16"/>
                    <a:pt x="83" y="17"/>
                    <a:pt x="86" y="18"/>
                  </a:cubicBezTo>
                  <a:cubicBezTo>
                    <a:pt x="92" y="18"/>
                    <a:pt x="97" y="16"/>
                    <a:pt x="100" y="14"/>
                  </a:cubicBezTo>
                  <a:cubicBezTo>
                    <a:pt x="103" y="16"/>
                    <a:pt x="108" y="18"/>
                    <a:pt x="114" y="18"/>
                  </a:cubicBezTo>
                  <a:cubicBezTo>
                    <a:pt x="116" y="17"/>
                    <a:pt x="120" y="16"/>
                    <a:pt x="124" y="13"/>
                  </a:cubicBezTo>
                  <a:cubicBezTo>
                    <a:pt x="135" y="14"/>
                    <a:pt x="143" y="18"/>
                    <a:pt x="143" y="20"/>
                  </a:cubicBezTo>
                  <a:cubicBezTo>
                    <a:pt x="143" y="23"/>
                    <a:pt x="138" y="29"/>
                    <a:pt x="134" y="33"/>
                  </a:cubicBezTo>
                  <a:cubicBezTo>
                    <a:pt x="128" y="40"/>
                    <a:pt x="122" y="48"/>
                    <a:pt x="119" y="57"/>
                  </a:cubicBezTo>
                  <a:cubicBezTo>
                    <a:pt x="80" y="57"/>
                    <a:pt x="80" y="57"/>
                    <a:pt x="80" y="57"/>
                  </a:cubicBezTo>
                  <a:cubicBezTo>
                    <a:pt x="78" y="48"/>
                    <a:pt x="71" y="40"/>
                    <a:pt x="65" y="33"/>
                  </a:cubicBezTo>
                  <a:close/>
                  <a:moveTo>
                    <a:pt x="100" y="248"/>
                  </a:moveTo>
                  <a:cubicBezTo>
                    <a:pt x="11" y="248"/>
                    <a:pt x="11" y="228"/>
                    <a:pt x="11" y="178"/>
                  </a:cubicBezTo>
                  <a:cubicBezTo>
                    <a:pt x="11" y="145"/>
                    <a:pt x="39" y="115"/>
                    <a:pt x="59" y="94"/>
                  </a:cubicBezTo>
                  <a:cubicBezTo>
                    <a:pt x="69" y="83"/>
                    <a:pt x="77" y="75"/>
                    <a:pt x="80" y="69"/>
                  </a:cubicBezTo>
                  <a:cubicBezTo>
                    <a:pt x="120" y="69"/>
                    <a:pt x="120" y="69"/>
                    <a:pt x="120" y="69"/>
                  </a:cubicBezTo>
                  <a:cubicBezTo>
                    <a:pt x="123" y="75"/>
                    <a:pt x="130" y="83"/>
                    <a:pt x="140" y="94"/>
                  </a:cubicBezTo>
                  <a:cubicBezTo>
                    <a:pt x="161" y="115"/>
                    <a:pt x="188" y="145"/>
                    <a:pt x="188" y="178"/>
                  </a:cubicBezTo>
                  <a:cubicBezTo>
                    <a:pt x="188" y="228"/>
                    <a:pt x="188" y="248"/>
                    <a:pt x="100" y="2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07" name="Freeform 81">
              <a:extLst>
                <a:ext uri="{FF2B5EF4-FFF2-40B4-BE49-F238E27FC236}">
                  <a16:creationId xmlns:a16="http://schemas.microsoft.com/office/drawing/2014/main" id="{8B4DA484-5340-3D39-3A1A-CF99FF4CD6FE}"/>
                </a:ext>
              </a:extLst>
            </p:cNvPr>
            <p:cNvSpPr>
              <a:spLocks/>
            </p:cNvSpPr>
            <p:nvPr/>
          </p:nvSpPr>
          <p:spPr bwMode="auto">
            <a:xfrm>
              <a:off x="4844" y="2073"/>
              <a:ext cx="73" cy="161"/>
            </a:xfrm>
            <a:custGeom>
              <a:avLst/>
              <a:gdLst>
                <a:gd name="T0" fmla="*/ 24 w 48"/>
                <a:gd name="T1" fmla="*/ 24 h 108"/>
                <a:gd name="T2" fmla="*/ 24 w 48"/>
                <a:gd name="T3" fmla="*/ 24 h 108"/>
                <a:gd name="T4" fmla="*/ 24 w 48"/>
                <a:gd name="T5" fmla="*/ 24 h 108"/>
                <a:gd name="T6" fmla="*/ 36 w 48"/>
                <a:gd name="T7" fmla="*/ 36 h 108"/>
                <a:gd name="T8" fmla="*/ 42 w 48"/>
                <a:gd name="T9" fmla="*/ 42 h 108"/>
                <a:gd name="T10" fmla="*/ 48 w 48"/>
                <a:gd name="T11" fmla="*/ 36 h 108"/>
                <a:gd name="T12" fmla="*/ 30 w 48"/>
                <a:gd name="T13" fmla="*/ 13 h 108"/>
                <a:gd name="T14" fmla="*/ 30 w 48"/>
                <a:gd name="T15" fmla="*/ 6 h 108"/>
                <a:gd name="T16" fmla="*/ 24 w 48"/>
                <a:gd name="T17" fmla="*/ 0 h 108"/>
                <a:gd name="T18" fmla="*/ 18 w 48"/>
                <a:gd name="T19" fmla="*/ 6 h 108"/>
                <a:gd name="T20" fmla="*/ 18 w 48"/>
                <a:gd name="T21" fmla="*/ 13 h 108"/>
                <a:gd name="T22" fmla="*/ 0 w 48"/>
                <a:gd name="T23" fmla="*/ 36 h 108"/>
                <a:gd name="T24" fmla="*/ 24 w 48"/>
                <a:gd name="T25" fmla="*/ 60 h 108"/>
                <a:gd name="T26" fmla="*/ 36 w 48"/>
                <a:gd name="T27" fmla="*/ 72 h 108"/>
                <a:gd name="T28" fmla="*/ 24 w 48"/>
                <a:gd name="T29" fmla="*/ 84 h 108"/>
                <a:gd name="T30" fmla="*/ 12 w 48"/>
                <a:gd name="T31" fmla="*/ 72 h 108"/>
                <a:gd name="T32" fmla="*/ 6 w 48"/>
                <a:gd name="T33" fmla="*/ 66 h 108"/>
                <a:gd name="T34" fmla="*/ 0 w 48"/>
                <a:gd name="T35" fmla="*/ 72 h 108"/>
                <a:gd name="T36" fmla="*/ 0 w 48"/>
                <a:gd name="T37" fmla="*/ 72 h 108"/>
                <a:gd name="T38" fmla="*/ 18 w 48"/>
                <a:gd name="T39" fmla="*/ 95 h 108"/>
                <a:gd name="T40" fmla="*/ 18 w 48"/>
                <a:gd name="T41" fmla="*/ 102 h 108"/>
                <a:gd name="T42" fmla="*/ 24 w 48"/>
                <a:gd name="T43" fmla="*/ 108 h 108"/>
                <a:gd name="T44" fmla="*/ 30 w 48"/>
                <a:gd name="T45" fmla="*/ 102 h 108"/>
                <a:gd name="T46" fmla="*/ 30 w 48"/>
                <a:gd name="T47" fmla="*/ 95 h 108"/>
                <a:gd name="T48" fmla="*/ 48 w 48"/>
                <a:gd name="T49" fmla="*/ 72 h 108"/>
                <a:gd name="T50" fmla="*/ 24 w 48"/>
                <a:gd name="T51" fmla="*/ 48 h 108"/>
                <a:gd name="T52" fmla="*/ 12 w 48"/>
                <a:gd name="T53" fmla="*/ 36 h 108"/>
                <a:gd name="T54" fmla="*/ 24 w 48"/>
                <a:gd name="T55" fmla="*/ 2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 h="108">
                  <a:moveTo>
                    <a:pt x="24" y="24"/>
                  </a:moveTo>
                  <a:cubicBezTo>
                    <a:pt x="24" y="24"/>
                    <a:pt x="24" y="24"/>
                    <a:pt x="24" y="24"/>
                  </a:cubicBezTo>
                  <a:cubicBezTo>
                    <a:pt x="24" y="24"/>
                    <a:pt x="24" y="24"/>
                    <a:pt x="24" y="24"/>
                  </a:cubicBezTo>
                  <a:cubicBezTo>
                    <a:pt x="30" y="24"/>
                    <a:pt x="36" y="29"/>
                    <a:pt x="36" y="36"/>
                  </a:cubicBezTo>
                  <a:cubicBezTo>
                    <a:pt x="36" y="39"/>
                    <a:pt x="38" y="42"/>
                    <a:pt x="42" y="42"/>
                  </a:cubicBezTo>
                  <a:cubicBezTo>
                    <a:pt x="45" y="42"/>
                    <a:pt x="48" y="39"/>
                    <a:pt x="48" y="36"/>
                  </a:cubicBezTo>
                  <a:cubicBezTo>
                    <a:pt x="48" y="25"/>
                    <a:pt x="40" y="15"/>
                    <a:pt x="30" y="13"/>
                  </a:cubicBezTo>
                  <a:cubicBezTo>
                    <a:pt x="30" y="6"/>
                    <a:pt x="30" y="6"/>
                    <a:pt x="30" y="6"/>
                  </a:cubicBezTo>
                  <a:cubicBezTo>
                    <a:pt x="30" y="2"/>
                    <a:pt x="27" y="0"/>
                    <a:pt x="24" y="0"/>
                  </a:cubicBezTo>
                  <a:cubicBezTo>
                    <a:pt x="21" y="0"/>
                    <a:pt x="18" y="2"/>
                    <a:pt x="18" y="6"/>
                  </a:cubicBezTo>
                  <a:cubicBezTo>
                    <a:pt x="18" y="13"/>
                    <a:pt x="18" y="13"/>
                    <a:pt x="18" y="13"/>
                  </a:cubicBezTo>
                  <a:cubicBezTo>
                    <a:pt x="8" y="15"/>
                    <a:pt x="0" y="25"/>
                    <a:pt x="0" y="36"/>
                  </a:cubicBezTo>
                  <a:cubicBezTo>
                    <a:pt x="0" y="49"/>
                    <a:pt x="11" y="60"/>
                    <a:pt x="24" y="60"/>
                  </a:cubicBezTo>
                  <a:cubicBezTo>
                    <a:pt x="30" y="60"/>
                    <a:pt x="36" y="65"/>
                    <a:pt x="36" y="72"/>
                  </a:cubicBezTo>
                  <a:cubicBezTo>
                    <a:pt x="36" y="78"/>
                    <a:pt x="30" y="84"/>
                    <a:pt x="24" y="84"/>
                  </a:cubicBezTo>
                  <a:cubicBezTo>
                    <a:pt x="17" y="84"/>
                    <a:pt x="12" y="78"/>
                    <a:pt x="12" y="72"/>
                  </a:cubicBezTo>
                  <a:cubicBezTo>
                    <a:pt x="12" y="68"/>
                    <a:pt x="9" y="66"/>
                    <a:pt x="6" y="66"/>
                  </a:cubicBezTo>
                  <a:cubicBezTo>
                    <a:pt x="3" y="66"/>
                    <a:pt x="0" y="68"/>
                    <a:pt x="0" y="72"/>
                  </a:cubicBezTo>
                  <a:cubicBezTo>
                    <a:pt x="0" y="72"/>
                    <a:pt x="0" y="72"/>
                    <a:pt x="0" y="72"/>
                  </a:cubicBezTo>
                  <a:cubicBezTo>
                    <a:pt x="0" y="83"/>
                    <a:pt x="8" y="92"/>
                    <a:pt x="18" y="95"/>
                  </a:cubicBezTo>
                  <a:cubicBezTo>
                    <a:pt x="18" y="102"/>
                    <a:pt x="18" y="102"/>
                    <a:pt x="18" y="102"/>
                  </a:cubicBezTo>
                  <a:cubicBezTo>
                    <a:pt x="18" y="105"/>
                    <a:pt x="21" y="108"/>
                    <a:pt x="24" y="108"/>
                  </a:cubicBezTo>
                  <a:cubicBezTo>
                    <a:pt x="27" y="108"/>
                    <a:pt x="30" y="105"/>
                    <a:pt x="30" y="102"/>
                  </a:cubicBezTo>
                  <a:cubicBezTo>
                    <a:pt x="30" y="95"/>
                    <a:pt x="30" y="95"/>
                    <a:pt x="30" y="95"/>
                  </a:cubicBezTo>
                  <a:cubicBezTo>
                    <a:pt x="40" y="92"/>
                    <a:pt x="48" y="83"/>
                    <a:pt x="48" y="72"/>
                  </a:cubicBezTo>
                  <a:cubicBezTo>
                    <a:pt x="48" y="58"/>
                    <a:pt x="37" y="48"/>
                    <a:pt x="24" y="48"/>
                  </a:cubicBezTo>
                  <a:cubicBezTo>
                    <a:pt x="17" y="48"/>
                    <a:pt x="12" y="42"/>
                    <a:pt x="12" y="36"/>
                  </a:cubicBezTo>
                  <a:cubicBezTo>
                    <a:pt x="12" y="29"/>
                    <a:pt x="17" y="24"/>
                    <a:pt x="24"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508" name="Group 507">
            <a:extLst>
              <a:ext uri="{FF2B5EF4-FFF2-40B4-BE49-F238E27FC236}">
                <a16:creationId xmlns:a16="http://schemas.microsoft.com/office/drawing/2014/main" id="{D8EC19A0-083B-80C4-A86B-7E417E081102}"/>
              </a:ext>
            </a:extLst>
          </p:cNvPr>
          <p:cNvGrpSpPr/>
          <p:nvPr/>
        </p:nvGrpSpPr>
        <p:grpSpPr>
          <a:xfrm>
            <a:off x="9312533" y="2862715"/>
            <a:ext cx="296660" cy="264711"/>
            <a:chOff x="5996109" y="3157272"/>
            <a:chExt cx="434340" cy="387563"/>
          </a:xfrm>
          <a:solidFill>
            <a:schemeClr val="bg1"/>
          </a:solidFill>
        </p:grpSpPr>
        <p:pic>
          <p:nvPicPr>
            <p:cNvPr id="509" name="Graphic 508">
              <a:extLst>
                <a:ext uri="{FF2B5EF4-FFF2-40B4-BE49-F238E27FC236}">
                  <a16:creationId xmlns:a16="http://schemas.microsoft.com/office/drawing/2014/main" id="{FF633649-D179-0D56-A9DD-0E35BB3FE7C1}"/>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5996109" y="3281945"/>
              <a:ext cx="434340" cy="262890"/>
            </a:xfrm>
            <a:prstGeom prst="rect">
              <a:avLst/>
            </a:prstGeom>
          </p:spPr>
        </p:pic>
        <p:pic>
          <p:nvPicPr>
            <p:cNvPr id="510" name="Graphic 509">
              <a:extLst>
                <a:ext uri="{FF2B5EF4-FFF2-40B4-BE49-F238E27FC236}">
                  <a16:creationId xmlns:a16="http://schemas.microsoft.com/office/drawing/2014/main" id="{99601D83-1BE8-96F6-1483-2B2DA71AFB41}"/>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6048080" y="3157272"/>
              <a:ext cx="331470" cy="102870"/>
            </a:xfrm>
            <a:prstGeom prst="rect">
              <a:avLst/>
            </a:prstGeom>
          </p:spPr>
        </p:pic>
      </p:grpSp>
      <p:grpSp>
        <p:nvGrpSpPr>
          <p:cNvPr id="511" name="Group 190">
            <a:extLst>
              <a:ext uri="{FF2B5EF4-FFF2-40B4-BE49-F238E27FC236}">
                <a16:creationId xmlns:a16="http://schemas.microsoft.com/office/drawing/2014/main" id="{1B55B9BC-0D96-0F42-F1B2-7F611F708DFB}"/>
              </a:ext>
            </a:extLst>
          </p:cNvPr>
          <p:cNvGrpSpPr>
            <a:grpSpLocks noChangeAspect="1"/>
          </p:cNvGrpSpPr>
          <p:nvPr/>
        </p:nvGrpSpPr>
        <p:grpSpPr bwMode="auto">
          <a:xfrm>
            <a:off x="9417968" y="4200077"/>
            <a:ext cx="267911" cy="155864"/>
            <a:chOff x="6539" y="3087"/>
            <a:chExt cx="428" cy="249"/>
          </a:xfrm>
          <a:solidFill>
            <a:schemeClr val="bg1"/>
          </a:solidFill>
        </p:grpSpPr>
        <p:sp>
          <p:nvSpPr>
            <p:cNvPr id="512" name="Freeform 191">
              <a:extLst>
                <a:ext uri="{FF2B5EF4-FFF2-40B4-BE49-F238E27FC236}">
                  <a16:creationId xmlns:a16="http://schemas.microsoft.com/office/drawing/2014/main" id="{F13B2E25-82AB-E6FC-0F8A-3ED44CE56E0A}"/>
                </a:ext>
              </a:extLst>
            </p:cNvPr>
            <p:cNvSpPr>
              <a:spLocks noEditPoints="1"/>
            </p:cNvSpPr>
            <p:nvPr/>
          </p:nvSpPr>
          <p:spPr bwMode="auto">
            <a:xfrm>
              <a:off x="6539" y="3087"/>
              <a:ext cx="428" cy="249"/>
            </a:xfrm>
            <a:custGeom>
              <a:avLst/>
              <a:gdLst>
                <a:gd name="T0" fmla="*/ 144 w 289"/>
                <a:gd name="T1" fmla="*/ 168 h 168"/>
                <a:gd name="T2" fmla="*/ 2 w 289"/>
                <a:gd name="T3" fmla="*/ 88 h 168"/>
                <a:gd name="T4" fmla="*/ 2 w 289"/>
                <a:gd name="T5" fmla="*/ 80 h 168"/>
                <a:gd name="T6" fmla="*/ 144 w 289"/>
                <a:gd name="T7" fmla="*/ 0 h 168"/>
                <a:gd name="T8" fmla="*/ 287 w 289"/>
                <a:gd name="T9" fmla="*/ 80 h 168"/>
                <a:gd name="T10" fmla="*/ 287 w 289"/>
                <a:gd name="T11" fmla="*/ 88 h 168"/>
                <a:gd name="T12" fmla="*/ 144 w 289"/>
                <a:gd name="T13" fmla="*/ 168 h 168"/>
                <a:gd name="T14" fmla="*/ 14 w 289"/>
                <a:gd name="T15" fmla="*/ 84 h 168"/>
                <a:gd name="T16" fmla="*/ 144 w 289"/>
                <a:gd name="T17" fmla="*/ 156 h 168"/>
                <a:gd name="T18" fmla="*/ 275 w 289"/>
                <a:gd name="T19" fmla="*/ 84 h 168"/>
                <a:gd name="T20" fmla="*/ 144 w 289"/>
                <a:gd name="T21" fmla="*/ 12 h 168"/>
                <a:gd name="T22" fmla="*/ 14 w 289"/>
                <a:gd name="T23" fmla="*/ 8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168">
                  <a:moveTo>
                    <a:pt x="144" y="168"/>
                  </a:moveTo>
                  <a:cubicBezTo>
                    <a:pt x="66" y="168"/>
                    <a:pt x="4" y="91"/>
                    <a:pt x="2" y="88"/>
                  </a:cubicBezTo>
                  <a:cubicBezTo>
                    <a:pt x="0" y="86"/>
                    <a:pt x="0" y="82"/>
                    <a:pt x="2" y="80"/>
                  </a:cubicBezTo>
                  <a:cubicBezTo>
                    <a:pt x="4" y="77"/>
                    <a:pt x="66" y="0"/>
                    <a:pt x="144" y="0"/>
                  </a:cubicBezTo>
                  <a:cubicBezTo>
                    <a:pt x="223" y="0"/>
                    <a:pt x="285" y="77"/>
                    <a:pt x="287" y="80"/>
                  </a:cubicBezTo>
                  <a:cubicBezTo>
                    <a:pt x="289" y="82"/>
                    <a:pt x="289" y="86"/>
                    <a:pt x="287" y="88"/>
                  </a:cubicBezTo>
                  <a:cubicBezTo>
                    <a:pt x="285" y="91"/>
                    <a:pt x="223" y="168"/>
                    <a:pt x="144" y="168"/>
                  </a:cubicBezTo>
                  <a:close/>
                  <a:moveTo>
                    <a:pt x="14" y="84"/>
                  </a:moveTo>
                  <a:cubicBezTo>
                    <a:pt x="28" y="99"/>
                    <a:pt x="81" y="156"/>
                    <a:pt x="144" y="156"/>
                  </a:cubicBezTo>
                  <a:cubicBezTo>
                    <a:pt x="207" y="156"/>
                    <a:pt x="261" y="99"/>
                    <a:pt x="275" y="84"/>
                  </a:cubicBezTo>
                  <a:cubicBezTo>
                    <a:pt x="261" y="69"/>
                    <a:pt x="207" y="12"/>
                    <a:pt x="144" y="12"/>
                  </a:cubicBezTo>
                  <a:cubicBezTo>
                    <a:pt x="81" y="12"/>
                    <a:pt x="28" y="69"/>
                    <a:pt x="1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13" name="Freeform 192">
              <a:extLst>
                <a:ext uri="{FF2B5EF4-FFF2-40B4-BE49-F238E27FC236}">
                  <a16:creationId xmlns:a16="http://schemas.microsoft.com/office/drawing/2014/main" id="{B0B63799-06E9-5667-108D-CA83634EDB90}"/>
                </a:ext>
              </a:extLst>
            </p:cNvPr>
            <p:cNvSpPr>
              <a:spLocks noEditPoints="1"/>
            </p:cNvSpPr>
            <p:nvPr/>
          </p:nvSpPr>
          <p:spPr bwMode="auto">
            <a:xfrm>
              <a:off x="6672" y="3132"/>
              <a:ext cx="160" cy="159"/>
            </a:xfrm>
            <a:custGeom>
              <a:avLst/>
              <a:gdLst>
                <a:gd name="T0" fmla="*/ 54 w 108"/>
                <a:gd name="T1" fmla="*/ 108 h 108"/>
                <a:gd name="T2" fmla="*/ 0 w 108"/>
                <a:gd name="T3" fmla="*/ 54 h 108"/>
                <a:gd name="T4" fmla="*/ 54 w 108"/>
                <a:gd name="T5" fmla="*/ 0 h 108"/>
                <a:gd name="T6" fmla="*/ 108 w 108"/>
                <a:gd name="T7" fmla="*/ 54 h 108"/>
                <a:gd name="T8" fmla="*/ 54 w 108"/>
                <a:gd name="T9" fmla="*/ 108 h 108"/>
                <a:gd name="T10" fmla="*/ 54 w 108"/>
                <a:gd name="T11" fmla="*/ 12 h 108"/>
                <a:gd name="T12" fmla="*/ 12 w 108"/>
                <a:gd name="T13" fmla="*/ 54 h 108"/>
                <a:gd name="T14" fmla="*/ 54 w 108"/>
                <a:gd name="T15" fmla="*/ 96 h 108"/>
                <a:gd name="T16" fmla="*/ 96 w 108"/>
                <a:gd name="T17" fmla="*/ 54 h 108"/>
                <a:gd name="T18" fmla="*/ 54 w 108"/>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54" y="108"/>
                  </a:moveTo>
                  <a:cubicBezTo>
                    <a:pt x="25" y="108"/>
                    <a:pt x="0" y="84"/>
                    <a:pt x="0" y="54"/>
                  </a:cubicBezTo>
                  <a:cubicBezTo>
                    <a:pt x="0" y="24"/>
                    <a:pt x="25" y="0"/>
                    <a:pt x="54" y="0"/>
                  </a:cubicBezTo>
                  <a:cubicBezTo>
                    <a:pt x="84" y="0"/>
                    <a:pt x="108" y="24"/>
                    <a:pt x="108" y="54"/>
                  </a:cubicBezTo>
                  <a:cubicBezTo>
                    <a:pt x="108" y="84"/>
                    <a:pt x="84" y="108"/>
                    <a:pt x="54" y="108"/>
                  </a:cubicBezTo>
                  <a:close/>
                  <a:moveTo>
                    <a:pt x="54" y="12"/>
                  </a:moveTo>
                  <a:cubicBezTo>
                    <a:pt x="31" y="12"/>
                    <a:pt x="12" y="31"/>
                    <a:pt x="12" y="54"/>
                  </a:cubicBezTo>
                  <a:cubicBezTo>
                    <a:pt x="12" y="77"/>
                    <a:pt x="31" y="96"/>
                    <a:pt x="54" y="96"/>
                  </a:cubicBezTo>
                  <a:cubicBezTo>
                    <a:pt x="78" y="96"/>
                    <a:pt x="96" y="77"/>
                    <a:pt x="96" y="54"/>
                  </a:cubicBezTo>
                  <a:cubicBezTo>
                    <a:pt x="96" y="31"/>
                    <a:pt x="7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14" name="Freeform 193">
              <a:extLst>
                <a:ext uri="{FF2B5EF4-FFF2-40B4-BE49-F238E27FC236}">
                  <a16:creationId xmlns:a16="http://schemas.microsoft.com/office/drawing/2014/main" id="{6668B1B6-61DE-6867-37F4-ECAEB69A6B6E}"/>
                </a:ext>
              </a:extLst>
            </p:cNvPr>
            <p:cNvSpPr>
              <a:spLocks/>
            </p:cNvSpPr>
            <p:nvPr/>
          </p:nvSpPr>
          <p:spPr bwMode="auto">
            <a:xfrm>
              <a:off x="6708" y="3167"/>
              <a:ext cx="89" cy="89"/>
            </a:xfrm>
            <a:custGeom>
              <a:avLst/>
              <a:gdLst>
                <a:gd name="T0" fmla="*/ 30 w 60"/>
                <a:gd name="T1" fmla="*/ 60 h 60"/>
                <a:gd name="T2" fmla="*/ 0 w 60"/>
                <a:gd name="T3" fmla="*/ 30 h 60"/>
                <a:gd name="T4" fmla="*/ 6 w 60"/>
                <a:gd name="T5" fmla="*/ 24 h 60"/>
                <a:gd name="T6" fmla="*/ 12 w 60"/>
                <a:gd name="T7" fmla="*/ 30 h 60"/>
                <a:gd name="T8" fmla="*/ 30 w 60"/>
                <a:gd name="T9" fmla="*/ 48 h 60"/>
                <a:gd name="T10" fmla="*/ 48 w 60"/>
                <a:gd name="T11" fmla="*/ 30 h 60"/>
                <a:gd name="T12" fmla="*/ 30 w 60"/>
                <a:gd name="T13" fmla="*/ 12 h 60"/>
                <a:gd name="T14" fmla="*/ 24 w 60"/>
                <a:gd name="T15" fmla="*/ 6 h 60"/>
                <a:gd name="T16" fmla="*/ 30 w 60"/>
                <a:gd name="T17" fmla="*/ 0 h 60"/>
                <a:gd name="T18" fmla="*/ 60 w 60"/>
                <a:gd name="T19" fmla="*/ 30 h 60"/>
                <a:gd name="T20" fmla="*/ 30 w 60"/>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30" y="60"/>
                  </a:moveTo>
                  <a:cubicBezTo>
                    <a:pt x="14" y="60"/>
                    <a:pt x="0" y="47"/>
                    <a:pt x="0" y="30"/>
                  </a:cubicBezTo>
                  <a:cubicBezTo>
                    <a:pt x="0" y="27"/>
                    <a:pt x="3" y="24"/>
                    <a:pt x="6" y="24"/>
                  </a:cubicBezTo>
                  <a:cubicBezTo>
                    <a:pt x="10" y="24"/>
                    <a:pt x="12" y="27"/>
                    <a:pt x="12" y="30"/>
                  </a:cubicBezTo>
                  <a:cubicBezTo>
                    <a:pt x="12" y="40"/>
                    <a:pt x="21" y="48"/>
                    <a:pt x="30" y="48"/>
                  </a:cubicBezTo>
                  <a:cubicBezTo>
                    <a:pt x="40" y="48"/>
                    <a:pt x="48" y="40"/>
                    <a:pt x="48" y="30"/>
                  </a:cubicBezTo>
                  <a:cubicBezTo>
                    <a:pt x="48" y="20"/>
                    <a:pt x="40" y="12"/>
                    <a:pt x="30" y="12"/>
                  </a:cubicBezTo>
                  <a:cubicBezTo>
                    <a:pt x="27" y="12"/>
                    <a:pt x="24" y="9"/>
                    <a:pt x="24" y="6"/>
                  </a:cubicBezTo>
                  <a:cubicBezTo>
                    <a:pt x="24" y="3"/>
                    <a:pt x="27" y="0"/>
                    <a:pt x="30" y="0"/>
                  </a:cubicBezTo>
                  <a:cubicBezTo>
                    <a:pt x="47" y="0"/>
                    <a:pt x="60" y="13"/>
                    <a:pt x="60" y="30"/>
                  </a:cubicBezTo>
                  <a:cubicBezTo>
                    <a:pt x="60" y="47"/>
                    <a:pt x="47"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grpSp>
      <p:cxnSp>
        <p:nvCxnSpPr>
          <p:cNvPr id="515" name="Connector: Elbow 290">
            <a:extLst>
              <a:ext uri="{FF2B5EF4-FFF2-40B4-BE49-F238E27FC236}">
                <a16:creationId xmlns:a16="http://schemas.microsoft.com/office/drawing/2014/main" id="{87B68EF5-7219-E770-69A4-1032AA354E13}"/>
              </a:ext>
            </a:extLst>
          </p:cNvPr>
          <p:cNvCxnSpPr>
            <a:cxnSpLocks/>
            <a:stCxn id="551" idx="0"/>
            <a:endCxn id="352" idx="2"/>
          </p:cNvCxnSpPr>
          <p:nvPr/>
        </p:nvCxnSpPr>
        <p:spPr>
          <a:xfrm flipV="1">
            <a:off x="5123151" y="2148336"/>
            <a:ext cx="9612" cy="618134"/>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16" name="Rectangle: Rounded Corners 515">
            <a:extLst>
              <a:ext uri="{FF2B5EF4-FFF2-40B4-BE49-F238E27FC236}">
                <a16:creationId xmlns:a16="http://schemas.microsoft.com/office/drawing/2014/main" id="{EF110B38-4117-DB67-CEEA-A1C31FC6D046}"/>
              </a:ext>
            </a:extLst>
          </p:cNvPr>
          <p:cNvSpPr/>
          <p:nvPr/>
        </p:nvSpPr>
        <p:spPr>
          <a:xfrm>
            <a:off x="2666686" y="5858647"/>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517" name="TextBox 516">
            <a:extLst>
              <a:ext uri="{FF2B5EF4-FFF2-40B4-BE49-F238E27FC236}">
                <a16:creationId xmlns:a16="http://schemas.microsoft.com/office/drawing/2014/main" id="{754A1CDC-FB3A-403C-AED2-956F8633B070}"/>
              </a:ext>
            </a:extLst>
          </p:cNvPr>
          <p:cNvSpPr txBox="1"/>
          <p:nvPr/>
        </p:nvSpPr>
        <p:spPr>
          <a:xfrm>
            <a:off x="7000259" y="4524367"/>
            <a:ext cx="577244" cy="123111"/>
          </a:xfrm>
          <a:prstGeom prst="rect">
            <a:avLst/>
          </a:prstGeom>
          <a:solidFill>
            <a:srgbClr val="95DCF7"/>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prioritizes</a:t>
            </a:r>
          </a:p>
        </p:txBody>
      </p:sp>
      <p:cxnSp>
        <p:nvCxnSpPr>
          <p:cNvPr id="518" name="Connector: Elbow 517">
            <a:extLst>
              <a:ext uri="{FF2B5EF4-FFF2-40B4-BE49-F238E27FC236}">
                <a16:creationId xmlns:a16="http://schemas.microsoft.com/office/drawing/2014/main" id="{D7E4F454-7980-D621-8A18-67A0C00B12AA}"/>
              </a:ext>
            </a:extLst>
          </p:cNvPr>
          <p:cNvCxnSpPr>
            <a:cxnSpLocks/>
            <a:stCxn id="385" idx="2"/>
            <a:endCxn id="380" idx="2"/>
          </p:cNvCxnSpPr>
          <p:nvPr/>
        </p:nvCxnSpPr>
        <p:spPr>
          <a:xfrm rot="5400000">
            <a:off x="6611770" y="1855410"/>
            <a:ext cx="12700" cy="8200834"/>
          </a:xfrm>
          <a:prstGeom prst="bentConnector3">
            <a:avLst>
              <a:gd name="adj1" fmla="val 3027268"/>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19" name="Rectangle: Rounded Corners 518">
            <a:extLst>
              <a:ext uri="{FF2B5EF4-FFF2-40B4-BE49-F238E27FC236}">
                <a16:creationId xmlns:a16="http://schemas.microsoft.com/office/drawing/2014/main" id="{5A2855CA-2751-F788-21AA-412D05606A0D}"/>
              </a:ext>
            </a:extLst>
          </p:cNvPr>
          <p:cNvSpPr/>
          <p:nvPr/>
        </p:nvSpPr>
        <p:spPr>
          <a:xfrm>
            <a:off x="2879744" y="5863168"/>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520" name="TextBox 519">
            <a:extLst>
              <a:ext uri="{FF2B5EF4-FFF2-40B4-BE49-F238E27FC236}">
                <a16:creationId xmlns:a16="http://schemas.microsoft.com/office/drawing/2014/main" id="{44C812E5-C9D6-D6FD-4479-AD3F741E2D85}"/>
              </a:ext>
            </a:extLst>
          </p:cNvPr>
          <p:cNvSpPr txBox="1"/>
          <p:nvPr/>
        </p:nvSpPr>
        <p:spPr>
          <a:xfrm>
            <a:off x="10283160" y="6046999"/>
            <a:ext cx="845143" cy="123111"/>
          </a:xfrm>
          <a:prstGeom prst="rect">
            <a:avLst/>
          </a:prstGeom>
          <a:solidFill>
            <a:srgbClr val="F6C5AC"/>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limit access</a:t>
            </a:r>
          </a:p>
        </p:txBody>
      </p:sp>
      <p:grpSp>
        <p:nvGrpSpPr>
          <p:cNvPr id="521" name="Group 77">
            <a:extLst>
              <a:ext uri="{FF2B5EF4-FFF2-40B4-BE49-F238E27FC236}">
                <a16:creationId xmlns:a16="http://schemas.microsoft.com/office/drawing/2014/main" id="{6D506D0A-951E-1E86-1A47-CB2457B43262}"/>
              </a:ext>
            </a:extLst>
          </p:cNvPr>
          <p:cNvGrpSpPr>
            <a:grpSpLocks noChangeAspect="1"/>
          </p:cNvGrpSpPr>
          <p:nvPr/>
        </p:nvGrpSpPr>
        <p:grpSpPr bwMode="auto">
          <a:xfrm>
            <a:off x="7424896" y="2901388"/>
            <a:ext cx="219181" cy="187365"/>
            <a:chOff x="3613" y="1954"/>
            <a:chExt cx="434" cy="371"/>
          </a:xfrm>
          <a:solidFill>
            <a:schemeClr val="bg1"/>
          </a:solidFill>
        </p:grpSpPr>
        <p:sp>
          <p:nvSpPr>
            <p:cNvPr id="522" name="Freeform 78">
              <a:extLst>
                <a:ext uri="{FF2B5EF4-FFF2-40B4-BE49-F238E27FC236}">
                  <a16:creationId xmlns:a16="http://schemas.microsoft.com/office/drawing/2014/main" id="{2284CF91-3AA4-0DDE-B21B-06779EFE00E4}"/>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23" name="Freeform 79">
              <a:extLst>
                <a:ext uri="{FF2B5EF4-FFF2-40B4-BE49-F238E27FC236}">
                  <a16:creationId xmlns:a16="http://schemas.microsoft.com/office/drawing/2014/main" id="{DECFF0B2-81A2-B3FE-4A8F-527C4ADC57A2}"/>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24" name="Freeform 80">
              <a:extLst>
                <a:ext uri="{FF2B5EF4-FFF2-40B4-BE49-F238E27FC236}">
                  <a16:creationId xmlns:a16="http://schemas.microsoft.com/office/drawing/2014/main" id="{B2D11BCA-3AEC-C15B-9F06-8373EE05E822}"/>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a:ea typeface="+mn-ea"/>
                <a:cs typeface="Arial" charset="0"/>
              </a:endParaRPr>
            </a:p>
          </p:txBody>
        </p:sp>
      </p:grpSp>
      <p:sp>
        <p:nvSpPr>
          <p:cNvPr id="525" name="Freeform: Shape 524">
            <a:extLst>
              <a:ext uri="{FF2B5EF4-FFF2-40B4-BE49-F238E27FC236}">
                <a16:creationId xmlns:a16="http://schemas.microsoft.com/office/drawing/2014/main" id="{CC11AD4E-AA43-020F-A351-5156D023CE0E}"/>
              </a:ext>
            </a:extLst>
          </p:cNvPr>
          <p:cNvSpPr/>
          <p:nvPr/>
        </p:nvSpPr>
        <p:spPr>
          <a:xfrm>
            <a:off x="10696174" y="2857910"/>
            <a:ext cx="274320" cy="274320"/>
          </a:xfrm>
          <a:custGeom>
            <a:avLst/>
            <a:gdLst>
              <a:gd name="connsiteX0" fmla="*/ 386220 w 429768"/>
              <a:gd name="connsiteY0" fmla="*/ 360045 h 435597"/>
              <a:gd name="connsiteX1" fmla="*/ 402222 w 429768"/>
              <a:gd name="connsiteY1" fmla="*/ 326784 h 435597"/>
              <a:gd name="connsiteX2" fmla="*/ 355587 w 429768"/>
              <a:gd name="connsiteY2" fmla="*/ 281635 h 435597"/>
              <a:gd name="connsiteX3" fmla="*/ 308953 w 429768"/>
              <a:gd name="connsiteY3" fmla="*/ 326784 h 435597"/>
              <a:gd name="connsiteX4" fmla="*/ 324383 w 429768"/>
              <a:gd name="connsiteY4" fmla="*/ 359931 h 435597"/>
              <a:gd name="connsiteX5" fmla="*/ 285636 w 429768"/>
              <a:gd name="connsiteY5" fmla="*/ 397650 h 435597"/>
              <a:gd name="connsiteX6" fmla="*/ 247002 w 429768"/>
              <a:gd name="connsiteY6" fmla="*/ 359931 h 435597"/>
              <a:gd name="connsiteX7" fmla="*/ 262433 w 429768"/>
              <a:gd name="connsiteY7" fmla="*/ 326784 h 435597"/>
              <a:gd name="connsiteX8" fmla="*/ 215798 w 429768"/>
              <a:gd name="connsiteY8" fmla="*/ 281635 h 435597"/>
              <a:gd name="connsiteX9" fmla="*/ 169164 w 429768"/>
              <a:gd name="connsiteY9" fmla="*/ 326784 h 435597"/>
              <a:gd name="connsiteX10" fmla="*/ 185509 w 429768"/>
              <a:gd name="connsiteY10" fmla="*/ 360159 h 435597"/>
              <a:gd name="connsiteX11" fmla="*/ 146533 w 429768"/>
              <a:gd name="connsiteY11" fmla="*/ 401307 h 435597"/>
              <a:gd name="connsiteX12" fmla="*/ 106871 w 429768"/>
              <a:gd name="connsiteY12" fmla="*/ 359702 h 435597"/>
              <a:gd name="connsiteX13" fmla="*/ 122644 w 429768"/>
              <a:gd name="connsiteY13" fmla="*/ 326669 h 435597"/>
              <a:gd name="connsiteX14" fmla="*/ 76009 w 429768"/>
              <a:gd name="connsiteY14" fmla="*/ 281521 h 435597"/>
              <a:gd name="connsiteX15" fmla="*/ 29375 w 429768"/>
              <a:gd name="connsiteY15" fmla="*/ 326669 h 435597"/>
              <a:gd name="connsiteX16" fmla="*/ 44920 w 429768"/>
              <a:gd name="connsiteY16" fmla="*/ 359931 h 435597"/>
              <a:gd name="connsiteX17" fmla="*/ 0 w 429768"/>
              <a:gd name="connsiteY17" fmla="*/ 426453 h 435597"/>
              <a:gd name="connsiteX18" fmla="*/ 9373 w 429768"/>
              <a:gd name="connsiteY18" fmla="*/ 435597 h 435597"/>
              <a:gd name="connsiteX19" fmla="*/ 141732 w 429768"/>
              <a:gd name="connsiteY19" fmla="*/ 435597 h 435597"/>
              <a:gd name="connsiteX20" fmla="*/ 146533 w 429768"/>
              <a:gd name="connsiteY20" fmla="*/ 434340 h 435597"/>
              <a:gd name="connsiteX21" fmla="*/ 151219 w 429768"/>
              <a:gd name="connsiteY21" fmla="*/ 435597 h 435597"/>
              <a:gd name="connsiteX22" fmla="*/ 282664 w 429768"/>
              <a:gd name="connsiteY22" fmla="*/ 435597 h 435597"/>
              <a:gd name="connsiteX23" fmla="*/ 285864 w 429768"/>
              <a:gd name="connsiteY23" fmla="*/ 434912 h 435597"/>
              <a:gd name="connsiteX24" fmla="*/ 289065 w 429768"/>
              <a:gd name="connsiteY24" fmla="*/ 435597 h 435597"/>
              <a:gd name="connsiteX25" fmla="*/ 420510 w 429768"/>
              <a:gd name="connsiteY25" fmla="*/ 435597 h 435597"/>
              <a:gd name="connsiteX26" fmla="*/ 429768 w 429768"/>
              <a:gd name="connsiteY26" fmla="*/ 426453 h 435597"/>
              <a:gd name="connsiteX27" fmla="*/ 386334 w 429768"/>
              <a:gd name="connsiteY27" fmla="*/ 359816 h 435597"/>
              <a:gd name="connsiteX28" fmla="*/ 48006 w 429768"/>
              <a:gd name="connsiteY28" fmla="*/ 326784 h 435597"/>
              <a:gd name="connsiteX29" fmla="*/ 76009 w 429768"/>
              <a:gd name="connsiteY29" fmla="*/ 299695 h 435597"/>
              <a:gd name="connsiteX30" fmla="*/ 104013 w 429768"/>
              <a:gd name="connsiteY30" fmla="*/ 326784 h 435597"/>
              <a:gd name="connsiteX31" fmla="*/ 77495 w 429768"/>
              <a:gd name="connsiteY31" fmla="*/ 353644 h 435597"/>
              <a:gd name="connsiteX32" fmla="*/ 76238 w 429768"/>
              <a:gd name="connsiteY32" fmla="*/ 353644 h 435597"/>
              <a:gd name="connsiteX33" fmla="*/ 74638 w 429768"/>
              <a:gd name="connsiteY33" fmla="*/ 353644 h 435597"/>
              <a:gd name="connsiteX34" fmla="*/ 48006 w 429768"/>
              <a:gd name="connsiteY34" fmla="*/ 326669 h 435597"/>
              <a:gd name="connsiteX35" fmla="*/ 20231 w 429768"/>
              <a:gd name="connsiteY35" fmla="*/ 417538 h 435597"/>
              <a:gd name="connsiteX36" fmla="*/ 76238 w 429768"/>
              <a:gd name="connsiteY36" fmla="*/ 371932 h 435597"/>
              <a:gd name="connsiteX37" fmla="*/ 132245 w 429768"/>
              <a:gd name="connsiteY37" fmla="*/ 417538 h 435597"/>
              <a:gd name="connsiteX38" fmla="*/ 20117 w 429768"/>
              <a:gd name="connsiteY38" fmla="*/ 417538 h 435597"/>
              <a:gd name="connsiteX39" fmla="*/ 327698 w 429768"/>
              <a:gd name="connsiteY39" fmla="*/ 326784 h 435597"/>
              <a:gd name="connsiteX40" fmla="*/ 355702 w 429768"/>
              <a:gd name="connsiteY40" fmla="*/ 299695 h 435597"/>
              <a:gd name="connsiteX41" fmla="*/ 383705 w 429768"/>
              <a:gd name="connsiteY41" fmla="*/ 326784 h 435597"/>
              <a:gd name="connsiteX42" fmla="*/ 357073 w 429768"/>
              <a:gd name="connsiteY42" fmla="*/ 353758 h 435597"/>
              <a:gd name="connsiteX43" fmla="*/ 355473 w 429768"/>
              <a:gd name="connsiteY43" fmla="*/ 353758 h 435597"/>
              <a:gd name="connsiteX44" fmla="*/ 354216 w 429768"/>
              <a:gd name="connsiteY44" fmla="*/ 353758 h 435597"/>
              <a:gd name="connsiteX45" fmla="*/ 327698 w 429768"/>
              <a:gd name="connsiteY45" fmla="*/ 326898 h 435597"/>
              <a:gd name="connsiteX46" fmla="*/ 187795 w 429768"/>
              <a:gd name="connsiteY46" fmla="*/ 326784 h 435597"/>
              <a:gd name="connsiteX47" fmla="*/ 215798 w 429768"/>
              <a:gd name="connsiteY47" fmla="*/ 299695 h 435597"/>
              <a:gd name="connsiteX48" fmla="*/ 243802 w 429768"/>
              <a:gd name="connsiteY48" fmla="*/ 326784 h 435597"/>
              <a:gd name="connsiteX49" fmla="*/ 217284 w 429768"/>
              <a:gd name="connsiteY49" fmla="*/ 353644 h 435597"/>
              <a:gd name="connsiteX50" fmla="*/ 216027 w 429768"/>
              <a:gd name="connsiteY50" fmla="*/ 353644 h 435597"/>
              <a:gd name="connsiteX51" fmla="*/ 214541 w 429768"/>
              <a:gd name="connsiteY51" fmla="*/ 353644 h 435597"/>
              <a:gd name="connsiteX52" fmla="*/ 187909 w 429768"/>
              <a:gd name="connsiteY52" fmla="*/ 326669 h 435597"/>
              <a:gd name="connsiteX53" fmla="*/ 160363 w 429768"/>
              <a:gd name="connsiteY53" fmla="*/ 417538 h 435597"/>
              <a:gd name="connsiteX54" fmla="*/ 216027 w 429768"/>
              <a:gd name="connsiteY54" fmla="*/ 371932 h 435597"/>
              <a:gd name="connsiteX55" fmla="*/ 271691 w 429768"/>
              <a:gd name="connsiteY55" fmla="*/ 417538 h 435597"/>
              <a:gd name="connsiteX56" fmla="*/ 160363 w 429768"/>
              <a:gd name="connsiteY56" fmla="*/ 417538 h 435597"/>
              <a:gd name="connsiteX57" fmla="*/ 299695 w 429768"/>
              <a:gd name="connsiteY57" fmla="*/ 417538 h 435597"/>
              <a:gd name="connsiteX58" fmla="*/ 355359 w 429768"/>
              <a:gd name="connsiteY58" fmla="*/ 371932 h 435597"/>
              <a:gd name="connsiteX59" fmla="*/ 411023 w 429768"/>
              <a:gd name="connsiteY59" fmla="*/ 417538 h 435597"/>
              <a:gd name="connsiteX60" fmla="*/ 299695 w 429768"/>
              <a:gd name="connsiteY60" fmla="*/ 417538 h 435597"/>
              <a:gd name="connsiteX61" fmla="*/ 76124 w 429768"/>
              <a:gd name="connsiteY61" fmla="*/ 254432 h 435597"/>
              <a:gd name="connsiteX62" fmla="*/ 85382 w 429768"/>
              <a:gd name="connsiteY62" fmla="*/ 245288 h 435597"/>
              <a:gd name="connsiteX63" fmla="*/ 85382 w 429768"/>
              <a:gd name="connsiteY63" fmla="*/ 236144 h 435597"/>
              <a:gd name="connsiteX64" fmla="*/ 206654 w 429768"/>
              <a:gd name="connsiteY64" fmla="*/ 236144 h 435597"/>
              <a:gd name="connsiteX65" fmla="*/ 206654 w 429768"/>
              <a:gd name="connsiteY65" fmla="*/ 245288 h 435597"/>
              <a:gd name="connsiteX66" fmla="*/ 215798 w 429768"/>
              <a:gd name="connsiteY66" fmla="*/ 254432 h 435597"/>
              <a:gd name="connsiteX67" fmla="*/ 224942 w 429768"/>
              <a:gd name="connsiteY67" fmla="*/ 245288 h 435597"/>
              <a:gd name="connsiteX68" fmla="*/ 224942 w 429768"/>
              <a:gd name="connsiteY68" fmla="*/ 236144 h 435597"/>
              <a:gd name="connsiteX69" fmla="*/ 346215 w 429768"/>
              <a:gd name="connsiteY69" fmla="*/ 236144 h 435597"/>
              <a:gd name="connsiteX70" fmla="*/ 346215 w 429768"/>
              <a:gd name="connsiteY70" fmla="*/ 245288 h 435597"/>
              <a:gd name="connsiteX71" fmla="*/ 355473 w 429768"/>
              <a:gd name="connsiteY71" fmla="*/ 254432 h 435597"/>
              <a:gd name="connsiteX72" fmla="*/ 364731 w 429768"/>
              <a:gd name="connsiteY72" fmla="*/ 245288 h 435597"/>
              <a:gd name="connsiteX73" fmla="*/ 364731 w 429768"/>
              <a:gd name="connsiteY73" fmla="*/ 227000 h 435597"/>
              <a:gd name="connsiteX74" fmla="*/ 355473 w 429768"/>
              <a:gd name="connsiteY74" fmla="*/ 217856 h 435597"/>
              <a:gd name="connsiteX75" fmla="*/ 224942 w 429768"/>
              <a:gd name="connsiteY75" fmla="*/ 217856 h 435597"/>
              <a:gd name="connsiteX76" fmla="*/ 224942 w 429768"/>
              <a:gd name="connsiteY76" fmla="*/ 199568 h 435597"/>
              <a:gd name="connsiteX77" fmla="*/ 299695 w 429768"/>
              <a:gd name="connsiteY77" fmla="*/ 199568 h 435597"/>
              <a:gd name="connsiteX78" fmla="*/ 308953 w 429768"/>
              <a:gd name="connsiteY78" fmla="*/ 190538 h 435597"/>
              <a:gd name="connsiteX79" fmla="*/ 251688 w 429768"/>
              <a:gd name="connsiteY79" fmla="*/ 108128 h 435597"/>
              <a:gd name="connsiteX80" fmla="*/ 277520 w 429768"/>
              <a:gd name="connsiteY80" fmla="*/ 60579 h 435597"/>
              <a:gd name="connsiteX81" fmla="*/ 215456 w 429768"/>
              <a:gd name="connsiteY81" fmla="*/ 0 h 435597"/>
              <a:gd name="connsiteX82" fmla="*/ 154876 w 429768"/>
              <a:gd name="connsiteY82" fmla="*/ 60579 h 435597"/>
              <a:gd name="connsiteX83" fmla="*/ 180594 w 429768"/>
              <a:gd name="connsiteY83" fmla="*/ 108356 h 435597"/>
              <a:gd name="connsiteX84" fmla="*/ 124473 w 429768"/>
              <a:gd name="connsiteY84" fmla="*/ 190652 h 435597"/>
              <a:gd name="connsiteX85" fmla="*/ 133731 w 429768"/>
              <a:gd name="connsiteY85" fmla="*/ 199682 h 435597"/>
              <a:gd name="connsiteX86" fmla="*/ 206540 w 429768"/>
              <a:gd name="connsiteY86" fmla="*/ 199682 h 435597"/>
              <a:gd name="connsiteX87" fmla="*/ 206540 w 429768"/>
              <a:gd name="connsiteY87" fmla="*/ 217970 h 435597"/>
              <a:gd name="connsiteX88" fmla="*/ 76009 w 429768"/>
              <a:gd name="connsiteY88" fmla="*/ 217970 h 435597"/>
              <a:gd name="connsiteX89" fmla="*/ 66751 w 429768"/>
              <a:gd name="connsiteY89" fmla="*/ 227114 h 435597"/>
              <a:gd name="connsiteX90" fmla="*/ 66751 w 429768"/>
              <a:gd name="connsiteY90" fmla="*/ 245402 h 435597"/>
              <a:gd name="connsiteX91" fmla="*/ 76009 w 429768"/>
              <a:gd name="connsiteY91" fmla="*/ 254546 h 435597"/>
              <a:gd name="connsiteX92" fmla="*/ 173622 w 429768"/>
              <a:gd name="connsiteY92" fmla="*/ 60579 h 435597"/>
              <a:gd name="connsiteX93" fmla="*/ 215570 w 429768"/>
              <a:gd name="connsiteY93" fmla="*/ 18174 h 435597"/>
              <a:gd name="connsiteX94" fmla="*/ 259004 w 429768"/>
              <a:gd name="connsiteY94" fmla="*/ 60579 h 435597"/>
              <a:gd name="connsiteX95" fmla="*/ 216255 w 429768"/>
              <a:gd name="connsiteY95" fmla="*/ 101384 h 435597"/>
              <a:gd name="connsiteX96" fmla="*/ 216027 w 429768"/>
              <a:gd name="connsiteY96" fmla="*/ 101384 h 435597"/>
              <a:gd name="connsiteX97" fmla="*/ 215113 w 429768"/>
              <a:gd name="connsiteY97" fmla="*/ 101384 h 435597"/>
              <a:gd name="connsiteX98" fmla="*/ 173622 w 429768"/>
              <a:gd name="connsiteY98" fmla="*/ 60579 h 435597"/>
              <a:gd name="connsiteX99" fmla="*/ 215227 w 429768"/>
              <a:gd name="connsiteY99" fmla="*/ 119558 h 435597"/>
              <a:gd name="connsiteX100" fmla="*/ 215570 w 429768"/>
              <a:gd name="connsiteY100" fmla="*/ 119558 h 435597"/>
              <a:gd name="connsiteX101" fmla="*/ 216598 w 429768"/>
              <a:gd name="connsiteY101" fmla="*/ 119558 h 435597"/>
              <a:gd name="connsiteX102" fmla="*/ 288950 w 429768"/>
              <a:gd name="connsiteY102" fmla="*/ 181508 h 435597"/>
              <a:gd name="connsiteX103" fmla="*/ 216370 w 429768"/>
              <a:gd name="connsiteY103" fmla="*/ 181508 h 435597"/>
              <a:gd name="connsiteX104" fmla="*/ 215913 w 429768"/>
              <a:gd name="connsiteY104" fmla="*/ 181508 h 435597"/>
              <a:gd name="connsiteX105" fmla="*/ 215570 w 429768"/>
              <a:gd name="connsiteY105" fmla="*/ 181508 h 435597"/>
              <a:gd name="connsiteX106" fmla="*/ 143332 w 429768"/>
              <a:gd name="connsiteY106" fmla="*/ 181508 h 435597"/>
              <a:gd name="connsiteX107" fmla="*/ 215341 w 429768"/>
              <a:gd name="connsiteY107" fmla="*/ 119558 h 435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29768" h="435597">
                <a:moveTo>
                  <a:pt x="386220" y="360045"/>
                </a:moveTo>
                <a:cubicBezTo>
                  <a:pt x="395935" y="351701"/>
                  <a:pt x="402222" y="339700"/>
                  <a:pt x="402222" y="326784"/>
                </a:cubicBezTo>
                <a:cubicBezTo>
                  <a:pt x="402222" y="301180"/>
                  <a:pt x="380505" y="281635"/>
                  <a:pt x="355587" y="281635"/>
                </a:cubicBezTo>
                <a:cubicBezTo>
                  <a:pt x="329184" y="281635"/>
                  <a:pt x="308953" y="301180"/>
                  <a:pt x="308953" y="326784"/>
                </a:cubicBezTo>
                <a:cubicBezTo>
                  <a:pt x="308953" y="339700"/>
                  <a:pt x="314896" y="351587"/>
                  <a:pt x="324383" y="359931"/>
                </a:cubicBezTo>
                <a:cubicBezTo>
                  <a:pt x="307124" y="367360"/>
                  <a:pt x="293179" y="380733"/>
                  <a:pt x="285636" y="397650"/>
                </a:cubicBezTo>
                <a:cubicBezTo>
                  <a:pt x="278206" y="380733"/>
                  <a:pt x="264262" y="367360"/>
                  <a:pt x="247002" y="359931"/>
                </a:cubicBezTo>
                <a:cubicBezTo>
                  <a:pt x="256489" y="351587"/>
                  <a:pt x="262433" y="339585"/>
                  <a:pt x="262433" y="326784"/>
                </a:cubicBezTo>
                <a:cubicBezTo>
                  <a:pt x="262433" y="301180"/>
                  <a:pt x="242202" y="281635"/>
                  <a:pt x="215798" y="281635"/>
                </a:cubicBezTo>
                <a:cubicBezTo>
                  <a:pt x="190881" y="281635"/>
                  <a:pt x="169164" y="301180"/>
                  <a:pt x="169164" y="326784"/>
                </a:cubicBezTo>
                <a:cubicBezTo>
                  <a:pt x="169164" y="339814"/>
                  <a:pt x="175679" y="351815"/>
                  <a:pt x="185509" y="360159"/>
                </a:cubicBezTo>
                <a:cubicBezTo>
                  <a:pt x="167678" y="368160"/>
                  <a:pt x="153390" y="382905"/>
                  <a:pt x="146533" y="401307"/>
                </a:cubicBezTo>
                <a:cubicBezTo>
                  <a:pt x="139675" y="382562"/>
                  <a:pt x="125387" y="367589"/>
                  <a:pt x="106871" y="359702"/>
                </a:cubicBezTo>
                <a:cubicBezTo>
                  <a:pt x="116357" y="351358"/>
                  <a:pt x="122644" y="339471"/>
                  <a:pt x="122644" y="326669"/>
                </a:cubicBezTo>
                <a:cubicBezTo>
                  <a:pt x="122644" y="301066"/>
                  <a:pt x="100927" y="281521"/>
                  <a:pt x="76009" y="281521"/>
                </a:cubicBezTo>
                <a:cubicBezTo>
                  <a:pt x="49606" y="281521"/>
                  <a:pt x="29375" y="301066"/>
                  <a:pt x="29375" y="326669"/>
                </a:cubicBezTo>
                <a:cubicBezTo>
                  <a:pt x="29375" y="339585"/>
                  <a:pt x="35319" y="351587"/>
                  <a:pt x="44920" y="359931"/>
                </a:cubicBezTo>
                <a:cubicBezTo>
                  <a:pt x="18517" y="371246"/>
                  <a:pt x="0" y="396392"/>
                  <a:pt x="0" y="426453"/>
                </a:cubicBezTo>
                <a:cubicBezTo>
                  <a:pt x="0" y="431025"/>
                  <a:pt x="4686" y="435597"/>
                  <a:pt x="9373" y="435597"/>
                </a:cubicBezTo>
                <a:lnTo>
                  <a:pt x="141732" y="435597"/>
                </a:lnTo>
                <a:cubicBezTo>
                  <a:pt x="143675" y="435597"/>
                  <a:pt x="145161" y="435026"/>
                  <a:pt x="146533" y="434340"/>
                </a:cubicBezTo>
                <a:cubicBezTo>
                  <a:pt x="147904" y="435026"/>
                  <a:pt x="149390" y="435597"/>
                  <a:pt x="151219" y="435597"/>
                </a:cubicBezTo>
                <a:lnTo>
                  <a:pt x="282664" y="435597"/>
                </a:lnTo>
                <a:cubicBezTo>
                  <a:pt x="283807" y="435597"/>
                  <a:pt x="284835" y="435254"/>
                  <a:pt x="285864" y="434912"/>
                </a:cubicBezTo>
                <a:cubicBezTo>
                  <a:pt x="286893" y="435369"/>
                  <a:pt x="287922" y="435597"/>
                  <a:pt x="289065" y="435597"/>
                </a:cubicBezTo>
                <a:lnTo>
                  <a:pt x="420510" y="435597"/>
                </a:lnTo>
                <a:cubicBezTo>
                  <a:pt x="426682" y="435597"/>
                  <a:pt x="429768" y="431025"/>
                  <a:pt x="429768" y="426453"/>
                </a:cubicBezTo>
                <a:cubicBezTo>
                  <a:pt x="429768" y="396278"/>
                  <a:pt x="412166" y="371132"/>
                  <a:pt x="386334" y="359816"/>
                </a:cubicBezTo>
                <a:close/>
                <a:moveTo>
                  <a:pt x="48006" y="326784"/>
                </a:moveTo>
                <a:cubicBezTo>
                  <a:pt x="48006" y="311696"/>
                  <a:pt x="60465" y="299695"/>
                  <a:pt x="76009" y="299695"/>
                </a:cubicBezTo>
                <a:cubicBezTo>
                  <a:pt x="91554" y="299695"/>
                  <a:pt x="104013" y="311696"/>
                  <a:pt x="104013" y="326784"/>
                </a:cubicBezTo>
                <a:cubicBezTo>
                  <a:pt x="104013" y="341871"/>
                  <a:pt x="92354" y="352958"/>
                  <a:pt x="77495" y="353644"/>
                </a:cubicBezTo>
                <a:cubicBezTo>
                  <a:pt x="77038" y="353644"/>
                  <a:pt x="76695" y="353644"/>
                  <a:pt x="76238" y="353644"/>
                </a:cubicBezTo>
                <a:cubicBezTo>
                  <a:pt x="75667" y="353644"/>
                  <a:pt x="75209" y="353644"/>
                  <a:pt x="74638" y="353644"/>
                </a:cubicBezTo>
                <a:cubicBezTo>
                  <a:pt x="59779" y="352958"/>
                  <a:pt x="48006" y="341300"/>
                  <a:pt x="48006" y="326669"/>
                </a:cubicBezTo>
                <a:close/>
                <a:moveTo>
                  <a:pt x="20231" y="417538"/>
                </a:moveTo>
                <a:cubicBezTo>
                  <a:pt x="24917" y="391706"/>
                  <a:pt x="48235" y="371932"/>
                  <a:pt x="76238" y="371932"/>
                </a:cubicBezTo>
                <a:cubicBezTo>
                  <a:pt x="104242" y="371932"/>
                  <a:pt x="127559" y="391706"/>
                  <a:pt x="132245" y="417538"/>
                </a:cubicBezTo>
                <a:lnTo>
                  <a:pt x="20117" y="417538"/>
                </a:lnTo>
                <a:close/>
                <a:moveTo>
                  <a:pt x="327698" y="326784"/>
                </a:moveTo>
                <a:cubicBezTo>
                  <a:pt x="327698" y="311696"/>
                  <a:pt x="340157" y="299695"/>
                  <a:pt x="355702" y="299695"/>
                </a:cubicBezTo>
                <a:cubicBezTo>
                  <a:pt x="371246" y="299695"/>
                  <a:pt x="383705" y="311696"/>
                  <a:pt x="383705" y="326784"/>
                </a:cubicBezTo>
                <a:cubicBezTo>
                  <a:pt x="383705" y="341871"/>
                  <a:pt x="371932" y="353073"/>
                  <a:pt x="357073" y="353758"/>
                </a:cubicBezTo>
                <a:cubicBezTo>
                  <a:pt x="356502" y="353758"/>
                  <a:pt x="356044" y="353758"/>
                  <a:pt x="355473" y="353758"/>
                </a:cubicBezTo>
                <a:cubicBezTo>
                  <a:pt x="355016" y="353758"/>
                  <a:pt x="354673" y="353758"/>
                  <a:pt x="354216" y="353758"/>
                </a:cubicBezTo>
                <a:cubicBezTo>
                  <a:pt x="339357" y="352958"/>
                  <a:pt x="327698" y="341414"/>
                  <a:pt x="327698" y="326898"/>
                </a:cubicBezTo>
                <a:close/>
                <a:moveTo>
                  <a:pt x="187795" y="326784"/>
                </a:moveTo>
                <a:cubicBezTo>
                  <a:pt x="187795" y="311696"/>
                  <a:pt x="200253" y="299695"/>
                  <a:pt x="215798" y="299695"/>
                </a:cubicBezTo>
                <a:cubicBezTo>
                  <a:pt x="231343" y="299695"/>
                  <a:pt x="243802" y="311696"/>
                  <a:pt x="243802" y="326784"/>
                </a:cubicBezTo>
                <a:cubicBezTo>
                  <a:pt x="243802" y="341871"/>
                  <a:pt x="232143" y="352958"/>
                  <a:pt x="217284" y="353644"/>
                </a:cubicBezTo>
                <a:cubicBezTo>
                  <a:pt x="216827" y="353644"/>
                  <a:pt x="216484" y="353644"/>
                  <a:pt x="216027" y="353644"/>
                </a:cubicBezTo>
                <a:cubicBezTo>
                  <a:pt x="215456" y="353644"/>
                  <a:pt x="214998" y="353644"/>
                  <a:pt x="214541" y="353644"/>
                </a:cubicBezTo>
                <a:cubicBezTo>
                  <a:pt x="199568" y="352958"/>
                  <a:pt x="187909" y="341300"/>
                  <a:pt x="187909" y="326669"/>
                </a:cubicBezTo>
                <a:close/>
                <a:moveTo>
                  <a:pt x="160363" y="417538"/>
                </a:moveTo>
                <a:cubicBezTo>
                  <a:pt x="165049" y="391706"/>
                  <a:pt x="188252" y="371932"/>
                  <a:pt x="216027" y="371932"/>
                </a:cubicBezTo>
                <a:cubicBezTo>
                  <a:pt x="243802" y="371932"/>
                  <a:pt x="268605" y="391706"/>
                  <a:pt x="271691" y="417538"/>
                </a:cubicBezTo>
                <a:lnTo>
                  <a:pt x="160363" y="417538"/>
                </a:lnTo>
                <a:close/>
                <a:moveTo>
                  <a:pt x="299695" y="417538"/>
                </a:moveTo>
                <a:cubicBezTo>
                  <a:pt x="304381" y="391706"/>
                  <a:pt x="327584" y="371932"/>
                  <a:pt x="355359" y="371932"/>
                </a:cubicBezTo>
                <a:cubicBezTo>
                  <a:pt x="383133" y="371932"/>
                  <a:pt x="406336" y="391706"/>
                  <a:pt x="411023" y="417538"/>
                </a:cubicBezTo>
                <a:lnTo>
                  <a:pt x="299695" y="417538"/>
                </a:lnTo>
                <a:close/>
                <a:moveTo>
                  <a:pt x="76124" y="254432"/>
                </a:moveTo>
                <a:cubicBezTo>
                  <a:pt x="82296" y="254432"/>
                  <a:pt x="85382" y="249860"/>
                  <a:pt x="85382" y="245288"/>
                </a:cubicBezTo>
                <a:lnTo>
                  <a:pt x="85382" y="236144"/>
                </a:lnTo>
                <a:lnTo>
                  <a:pt x="206654" y="236144"/>
                </a:lnTo>
                <a:lnTo>
                  <a:pt x="206654" y="245288"/>
                </a:lnTo>
                <a:cubicBezTo>
                  <a:pt x="206654" y="249860"/>
                  <a:pt x="211226" y="254432"/>
                  <a:pt x="215798" y="254432"/>
                </a:cubicBezTo>
                <a:cubicBezTo>
                  <a:pt x="221856" y="254432"/>
                  <a:pt x="224942" y="249860"/>
                  <a:pt x="224942" y="245288"/>
                </a:cubicBezTo>
                <a:lnTo>
                  <a:pt x="224942" y="236144"/>
                </a:lnTo>
                <a:lnTo>
                  <a:pt x="346215" y="236144"/>
                </a:lnTo>
                <a:lnTo>
                  <a:pt x="346215" y="245288"/>
                </a:lnTo>
                <a:cubicBezTo>
                  <a:pt x="346215" y="249860"/>
                  <a:pt x="350901" y="254432"/>
                  <a:pt x="355473" y="254432"/>
                </a:cubicBezTo>
                <a:cubicBezTo>
                  <a:pt x="361645" y="254432"/>
                  <a:pt x="364731" y="249860"/>
                  <a:pt x="364731" y="245288"/>
                </a:cubicBezTo>
                <a:lnTo>
                  <a:pt x="364731" y="227000"/>
                </a:lnTo>
                <a:cubicBezTo>
                  <a:pt x="364731" y="222428"/>
                  <a:pt x="361645" y="217856"/>
                  <a:pt x="355473" y="217856"/>
                </a:cubicBezTo>
                <a:lnTo>
                  <a:pt x="224942" y="217856"/>
                </a:lnTo>
                <a:lnTo>
                  <a:pt x="224942" y="199568"/>
                </a:lnTo>
                <a:lnTo>
                  <a:pt x="299695" y="199568"/>
                </a:lnTo>
                <a:cubicBezTo>
                  <a:pt x="304381" y="199568"/>
                  <a:pt x="308953" y="194996"/>
                  <a:pt x="308953" y="190538"/>
                </a:cubicBezTo>
                <a:cubicBezTo>
                  <a:pt x="308953" y="152933"/>
                  <a:pt x="285178" y="121387"/>
                  <a:pt x="251688" y="108128"/>
                </a:cubicBezTo>
                <a:cubicBezTo>
                  <a:pt x="267348" y="97269"/>
                  <a:pt x="277520" y="79781"/>
                  <a:pt x="277520" y="60579"/>
                </a:cubicBezTo>
                <a:cubicBezTo>
                  <a:pt x="277520" y="27318"/>
                  <a:pt x="249631" y="0"/>
                  <a:pt x="215456" y="0"/>
                </a:cubicBezTo>
                <a:cubicBezTo>
                  <a:pt x="181280" y="0"/>
                  <a:pt x="154876" y="27203"/>
                  <a:pt x="154876" y="60579"/>
                </a:cubicBezTo>
                <a:cubicBezTo>
                  <a:pt x="154876" y="79896"/>
                  <a:pt x="165163" y="97498"/>
                  <a:pt x="180594" y="108356"/>
                </a:cubicBezTo>
                <a:cubicBezTo>
                  <a:pt x="147904" y="121729"/>
                  <a:pt x="124473" y="153276"/>
                  <a:pt x="124473" y="190652"/>
                </a:cubicBezTo>
                <a:cubicBezTo>
                  <a:pt x="124473" y="195224"/>
                  <a:pt x="129159" y="199682"/>
                  <a:pt x="133731" y="199682"/>
                </a:cubicBezTo>
                <a:lnTo>
                  <a:pt x="206540" y="199682"/>
                </a:lnTo>
                <a:lnTo>
                  <a:pt x="206540" y="217970"/>
                </a:lnTo>
                <a:lnTo>
                  <a:pt x="76009" y="217970"/>
                </a:lnTo>
                <a:cubicBezTo>
                  <a:pt x="71323" y="217970"/>
                  <a:pt x="66751" y="222542"/>
                  <a:pt x="66751" y="227114"/>
                </a:cubicBezTo>
                <a:lnTo>
                  <a:pt x="66751" y="245402"/>
                </a:lnTo>
                <a:cubicBezTo>
                  <a:pt x="66751" y="249974"/>
                  <a:pt x="71438" y="254546"/>
                  <a:pt x="76009" y="254546"/>
                </a:cubicBezTo>
                <a:close/>
                <a:moveTo>
                  <a:pt x="173622" y="60579"/>
                </a:moveTo>
                <a:cubicBezTo>
                  <a:pt x="173622" y="37833"/>
                  <a:pt x="192253" y="18174"/>
                  <a:pt x="215570" y="18174"/>
                </a:cubicBezTo>
                <a:cubicBezTo>
                  <a:pt x="238887" y="18174"/>
                  <a:pt x="259004" y="37833"/>
                  <a:pt x="259004" y="60579"/>
                </a:cubicBezTo>
                <a:cubicBezTo>
                  <a:pt x="259004" y="83325"/>
                  <a:pt x="239230" y="101041"/>
                  <a:pt x="216255" y="101384"/>
                </a:cubicBezTo>
                <a:cubicBezTo>
                  <a:pt x="216255" y="101384"/>
                  <a:pt x="216141" y="101384"/>
                  <a:pt x="216027" y="101384"/>
                </a:cubicBezTo>
                <a:cubicBezTo>
                  <a:pt x="215684" y="101384"/>
                  <a:pt x="215456" y="101384"/>
                  <a:pt x="215113" y="101384"/>
                </a:cubicBezTo>
                <a:cubicBezTo>
                  <a:pt x="192024" y="101155"/>
                  <a:pt x="173622" y="83096"/>
                  <a:pt x="173622" y="60579"/>
                </a:cubicBezTo>
                <a:close/>
                <a:moveTo>
                  <a:pt x="215227" y="119558"/>
                </a:moveTo>
                <a:cubicBezTo>
                  <a:pt x="215227" y="119558"/>
                  <a:pt x="215456" y="119558"/>
                  <a:pt x="215570" y="119558"/>
                </a:cubicBezTo>
                <a:cubicBezTo>
                  <a:pt x="215913" y="119558"/>
                  <a:pt x="216255" y="119558"/>
                  <a:pt x="216598" y="119558"/>
                </a:cubicBezTo>
                <a:cubicBezTo>
                  <a:pt x="253632" y="119786"/>
                  <a:pt x="284378" y="146875"/>
                  <a:pt x="288950" y="181508"/>
                </a:cubicBezTo>
                <a:lnTo>
                  <a:pt x="216370" y="181508"/>
                </a:lnTo>
                <a:cubicBezTo>
                  <a:pt x="216370" y="181508"/>
                  <a:pt x="216141" y="181508"/>
                  <a:pt x="215913" y="181508"/>
                </a:cubicBezTo>
                <a:cubicBezTo>
                  <a:pt x="215798" y="181508"/>
                  <a:pt x="215684" y="181508"/>
                  <a:pt x="215570" y="181508"/>
                </a:cubicBezTo>
                <a:lnTo>
                  <a:pt x="143332" y="181508"/>
                </a:lnTo>
                <a:cubicBezTo>
                  <a:pt x="147904" y="146990"/>
                  <a:pt x="178537" y="120015"/>
                  <a:pt x="215341" y="119558"/>
                </a:cubicBezTo>
                <a:close/>
              </a:path>
            </a:pathLst>
          </a:custGeom>
          <a:solidFill>
            <a:schemeClr val="bg1"/>
          </a:solidFill>
          <a:ln w="1143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000000"/>
              </a:solidFill>
              <a:effectLst/>
              <a:uLnTx/>
              <a:uFillTx/>
              <a:latin typeface="Graphik"/>
              <a:ea typeface="+mn-ea"/>
              <a:cs typeface="+mn-cs"/>
            </a:endParaRPr>
          </a:p>
        </p:txBody>
      </p:sp>
      <p:grpSp>
        <p:nvGrpSpPr>
          <p:cNvPr id="526" name="Group 41">
            <a:extLst>
              <a:ext uri="{FF2B5EF4-FFF2-40B4-BE49-F238E27FC236}">
                <a16:creationId xmlns:a16="http://schemas.microsoft.com/office/drawing/2014/main" id="{A9D9202C-A7DE-E232-673B-E47B87A1188F}"/>
              </a:ext>
            </a:extLst>
          </p:cNvPr>
          <p:cNvGrpSpPr>
            <a:grpSpLocks noChangeAspect="1"/>
          </p:cNvGrpSpPr>
          <p:nvPr/>
        </p:nvGrpSpPr>
        <p:grpSpPr bwMode="auto">
          <a:xfrm>
            <a:off x="5519540" y="4465883"/>
            <a:ext cx="273040" cy="274320"/>
            <a:chOff x="5508" y="439"/>
            <a:chExt cx="426" cy="428"/>
          </a:xfrm>
          <a:solidFill>
            <a:schemeClr val="bg1"/>
          </a:solidFill>
        </p:grpSpPr>
        <p:sp>
          <p:nvSpPr>
            <p:cNvPr id="527" name="Freeform 42">
              <a:extLst>
                <a:ext uri="{FF2B5EF4-FFF2-40B4-BE49-F238E27FC236}">
                  <a16:creationId xmlns:a16="http://schemas.microsoft.com/office/drawing/2014/main" id="{983E43A2-CC1C-C956-CE68-CC24763D0B91}"/>
                </a:ext>
              </a:extLst>
            </p:cNvPr>
            <p:cNvSpPr>
              <a:spLocks noEditPoints="1"/>
            </p:cNvSpPr>
            <p:nvPr/>
          </p:nvSpPr>
          <p:spPr bwMode="auto">
            <a:xfrm>
              <a:off x="5508" y="439"/>
              <a:ext cx="426" cy="428"/>
            </a:xfrm>
            <a:custGeom>
              <a:avLst/>
              <a:gdLst>
                <a:gd name="T0" fmla="*/ 72 w 288"/>
                <a:gd name="T1" fmla="*/ 289 h 289"/>
                <a:gd name="T2" fmla="*/ 72 w 288"/>
                <a:gd name="T3" fmla="*/ 289 h 289"/>
                <a:gd name="T4" fmla="*/ 68 w 288"/>
                <a:gd name="T5" fmla="*/ 287 h 289"/>
                <a:gd name="T6" fmla="*/ 2 w 288"/>
                <a:gd name="T7" fmla="*/ 221 h 289"/>
                <a:gd name="T8" fmla="*/ 2 w 288"/>
                <a:gd name="T9" fmla="*/ 213 h 289"/>
                <a:gd name="T10" fmla="*/ 212 w 288"/>
                <a:gd name="T11" fmla="*/ 3 h 289"/>
                <a:gd name="T12" fmla="*/ 221 w 288"/>
                <a:gd name="T13" fmla="*/ 3 h 289"/>
                <a:gd name="T14" fmla="*/ 287 w 288"/>
                <a:gd name="T15" fmla="*/ 69 h 289"/>
                <a:gd name="T16" fmla="*/ 288 w 288"/>
                <a:gd name="T17" fmla="*/ 73 h 289"/>
                <a:gd name="T18" fmla="*/ 287 w 288"/>
                <a:gd name="T19" fmla="*/ 77 h 289"/>
                <a:gd name="T20" fmla="*/ 77 w 288"/>
                <a:gd name="T21" fmla="*/ 287 h 289"/>
                <a:gd name="T22" fmla="*/ 72 w 288"/>
                <a:gd name="T23" fmla="*/ 289 h 289"/>
                <a:gd name="T24" fmla="*/ 15 w 288"/>
                <a:gd name="T25" fmla="*/ 217 h 289"/>
                <a:gd name="T26" fmla="*/ 72 w 288"/>
                <a:gd name="T27" fmla="*/ 274 h 289"/>
                <a:gd name="T28" fmla="*/ 274 w 288"/>
                <a:gd name="T29" fmla="*/ 73 h 289"/>
                <a:gd name="T30" fmla="*/ 216 w 288"/>
                <a:gd name="T31" fmla="*/ 15 h 289"/>
                <a:gd name="T32" fmla="*/ 15 w 288"/>
                <a:gd name="T33" fmla="*/ 21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8" h="289">
                  <a:moveTo>
                    <a:pt x="72" y="289"/>
                  </a:moveTo>
                  <a:cubicBezTo>
                    <a:pt x="72" y="289"/>
                    <a:pt x="72" y="289"/>
                    <a:pt x="72" y="289"/>
                  </a:cubicBezTo>
                  <a:cubicBezTo>
                    <a:pt x="71" y="289"/>
                    <a:pt x="69" y="288"/>
                    <a:pt x="68" y="287"/>
                  </a:cubicBezTo>
                  <a:cubicBezTo>
                    <a:pt x="2" y="221"/>
                    <a:pt x="2" y="221"/>
                    <a:pt x="2" y="221"/>
                  </a:cubicBezTo>
                  <a:cubicBezTo>
                    <a:pt x="0" y="219"/>
                    <a:pt x="0" y="215"/>
                    <a:pt x="2" y="213"/>
                  </a:cubicBezTo>
                  <a:cubicBezTo>
                    <a:pt x="212" y="3"/>
                    <a:pt x="212" y="3"/>
                    <a:pt x="212" y="3"/>
                  </a:cubicBezTo>
                  <a:cubicBezTo>
                    <a:pt x="215" y="0"/>
                    <a:pt x="218" y="0"/>
                    <a:pt x="221" y="3"/>
                  </a:cubicBezTo>
                  <a:cubicBezTo>
                    <a:pt x="287" y="69"/>
                    <a:pt x="287" y="69"/>
                    <a:pt x="287" y="69"/>
                  </a:cubicBezTo>
                  <a:cubicBezTo>
                    <a:pt x="288" y="70"/>
                    <a:pt x="288" y="71"/>
                    <a:pt x="288" y="73"/>
                  </a:cubicBezTo>
                  <a:cubicBezTo>
                    <a:pt x="288" y="74"/>
                    <a:pt x="288" y="76"/>
                    <a:pt x="287" y="77"/>
                  </a:cubicBezTo>
                  <a:cubicBezTo>
                    <a:pt x="77" y="287"/>
                    <a:pt x="77" y="287"/>
                    <a:pt x="77" y="287"/>
                  </a:cubicBezTo>
                  <a:cubicBezTo>
                    <a:pt x="76" y="288"/>
                    <a:pt x="74" y="289"/>
                    <a:pt x="72" y="289"/>
                  </a:cubicBezTo>
                  <a:close/>
                  <a:moveTo>
                    <a:pt x="15" y="217"/>
                  </a:moveTo>
                  <a:cubicBezTo>
                    <a:pt x="72" y="274"/>
                    <a:pt x="72" y="274"/>
                    <a:pt x="72" y="274"/>
                  </a:cubicBezTo>
                  <a:cubicBezTo>
                    <a:pt x="274" y="73"/>
                    <a:pt x="274" y="73"/>
                    <a:pt x="274" y="73"/>
                  </a:cubicBezTo>
                  <a:cubicBezTo>
                    <a:pt x="216" y="15"/>
                    <a:pt x="216" y="15"/>
                    <a:pt x="216" y="15"/>
                  </a:cubicBezTo>
                  <a:lnTo>
                    <a:pt x="15" y="2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28" name="Freeform 43">
              <a:extLst>
                <a:ext uri="{FF2B5EF4-FFF2-40B4-BE49-F238E27FC236}">
                  <a16:creationId xmlns:a16="http://schemas.microsoft.com/office/drawing/2014/main" id="{18A9AB16-0802-0D8F-4013-1211A35DC2CE}"/>
                </a:ext>
              </a:extLst>
            </p:cNvPr>
            <p:cNvSpPr>
              <a:spLocks/>
            </p:cNvSpPr>
            <p:nvPr/>
          </p:nvSpPr>
          <p:spPr bwMode="auto">
            <a:xfrm>
              <a:off x="5570" y="687"/>
              <a:ext cx="64" cy="64"/>
            </a:xfrm>
            <a:custGeom>
              <a:avLst/>
              <a:gdLst>
                <a:gd name="T0" fmla="*/ 37 w 43"/>
                <a:gd name="T1" fmla="*/ 43 h 43"/>
                <a:gd name="T2" fmla="*/ 32 w 43"/>
                <a:gd name="T3" fmla="*/ 41 h 43"/>
                <a:gd name="T4" fmla="*/ 2 w 43"/>
                <a:gd name="T5" fmla="*/ 11 h 43"/>
                <a:gd name="T6" fmla="*/ 2 w 43"/>
                <a:gd name="T7" fmla="*/ 2 h 43"/>
                <a:gd name="T8" fmla="*/ 11 w 43"/>
                <a:gd name="T9" fmla="*/ 2 h 43"/>
                <a:gd name="T10" fmla="*/ 41 w 43"/>
                <a:gd name="T11" fmla="*/ 32 h 43"/>
                <a:gd name="T12" fmla="*/ 41 w 43"/>
                <a:gd name="T13" fmla="*/ 41 h 43"/>
                <a:gd name="T14" fmla="*/ 37 w 43"/>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43">
                  <a:moveTo>
                    <a:pt x="37" y="43"/>
                  </a:moveTo>
                  <a:cubicBezTo>
                    <a:pt x="35" y="43"/>
                    <a:pt x="34" y="42"/>
                    <a:pt x="32" y="41"/>
                  </a:cubicBezTo>
                  <a:cubicBezTo>
                    <a:pt x="2" y="11"/>
                    <a:pt x="2" y="11"/>
                    <a:pt x="2" y="11"/>
                  </a:cubicBezTo>
                  <a:cubicBezTo>
                    <a:pt x="0" y="9"/>
                    <a:pt x="0" y="5"/>
                    <a:pt x="2" y="2"/>
                  </a:cubicBezTo>
                  <a:cubicBezTo>
                    <a:pt x="5" y="0"/>
                    <a:pt x="9" y="0"/>
                    <a:pt x="11" y="2"/>
                  </a:cubicBezTo>
                  <a:cubicBezTo>
                    <a:pt x="41" y="32"/>
                    <a:pt x="41" y="32"/>
                    <a:pt x="41" y="32"/>
                  </a:cubicBezTo>
                  <a:cubicBezTo>
                    <a:pt x="43" y="35"/>
                    <a:pt x="43" y="39"/>
                    <a:pt x="41" y="41"/>
                  </a:cubicBezTo>
                  <a:cubicBezTo>
                    <a:pt x="40" y="42"/>
                    <a:pt x="38" y="43"/>
                    <a:pt x="37"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29" name="Freeform 44">
              <a:extLst>
                <a:ext uri="{FF2B5EF4-FFF2-40B4-BE49-F238E27FC236}">
                  <a16:creationId xmlns:a16="http://schemas.microsoft.com/office/drawing/2014/main" id="{B59C1CCC-039A-ADB9-64E1-397D957E2CA6}"/>
                </a:ext>
              </a:extLst>
            </p:cNvPr>
            <p:cNvSpPr>
              <a:spLocks/>
            </p:cNvSpPr>
            <p:nvPr/>
          </p:nvSpPr>
          <p:spPr bwMode="auto">
            <a:xfrm>
              <a:off x="5606" y="652"/>
              <a:ext cx="55" cy="53"/>
            </a:xfrm>
            <a:custGeom>
              <a:avLst/>
              <a:gdLst>
                <a:gd name="T0" fmla="*/ 31 w 37"/>
                <a:gd name="T1" fmla="*/ 36 h 36"/>
                <a:gd name="T2" fmla="*/ 27 w 37"/>
                <a:gd name="T3" fmla="*/ 35 h 36"/>
                <a:gd name="T4" fmla="*/ 2 w 37"/>
                <a:gd name="T5" fmla="*/ 11 h 36"/>
                <a:gd name="T6" fmla="*/ 2 w 37"/>
                <a:gd name="T7" fmla="*/ 2 h 36"/>
                <a:gd name="T8" fmla="*/ 11 w 37"/>
                <a:gd name="T9" fmla="*/ 2 h 36"/>
                <a:gd name="T10" fmla="*/ 35 w 37"/>
                <a:gd name="T11" fmla="*/ 26 h 36"/>
                <a:gd name="T12" fmla="*/ 35 w 37"/>
                <a:gd name="T13" fmla="*/ 35 h 36"/>
                <a:gd name="T14" fmla="*/ 31 w 37"/>
                <a:gd name="T15" fmla="*/ 36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6">
                  <a:moveTo>
                    <a:pt x="31" y="36"/>
                  </a:moveTo>
                  <a:cubicBezTo>
                    <a:pt x="29" y="36"/>
                    <a:pt x="28" y="36"/>
                    <a:pt x="27" y="35"/>
                  </a:cubicBezTo>
                  <a:cubicBezTo>
                    <a:pt x="2" y="11"/>
                    <a:pt x="2" y="11"/>
                    <a:pt x="2" y="11"/>
                  </a:cubicBezTo>
                  <a:cubicBezTo>
                    <a:pt x="0" y="9"/>
                    <a:pt x="0" y="5"/>
                    <a:pt x="2" y="2"/>
                  </a:cubicBezTo>
                  <a:cubicBezTo>
                    <a:pt x="5" y="0"/>
                    <a:pt x="8" y="0"/>
                    <a:pt x="11" y="2"/>
                  </a:cubicBezTo>
                  <a:cubicBezTo>
                    <a:pt x="35" y="26"/>
                    <a:pt x="35" y="26"/>
                    <a:pt x="35" y="26"/>
                  </a:cubicBezTo>
                  <a:cubicBezTo>
                    <a:pt x="37" y="29"/>
                    <a:pt x="37" y="32"/>
                    <a:pt x="35" y="35"/>
                  </a:cubicBezTo>
                  <a:cubicBezTo>
                    <a:pt x="34" y="36"/>
                    <a:pt x="32" y="36"/>
                    <a:pt x="3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30" name="Freeform 45">
              <a:extLst>
                <a:ext uri="{FF2B5EF4-FFF2-40B4-BE49-F238E27FC236}">
                  <a16:creationId xmlns:a16="http://schemas.microsoft.com/office/drawing/2014/main" id="{E80DBD7B-5389-16F4-6580-05D7C278F214}"/>
                </a:ext>
              </a:extLst>
            </p:cNvPr>
            <p:cNvSpPr>
              <a:spLocks/>
            </p:cNvSpPr>
            <p:nvPr/>
          </p:nvSpPr>
          <p:spPr bwMode="auto">
            <a:xfrm>
              <a:off x="5646" y="612"/>
              <a:ext cx="63" cy="64"/>
            </a:xfrm>
            <a:custGeom>
              <a:avLst/>
              <a:gdLst>
                <a:gd name="T0" fmla="*/ 37 w 43"/>
                <a:gd name="T1" fmla="*/ 43 h 43"/>
                <a:gd name="T2" fmla="*/ 32 w 43"/>
                <a:gd name="T3" fmla="*/ 41 h 43"/>
                <a:gd name="T4" fmla="*/ 2 w 43"/>
                <a:gd name="T5" fmla="*/ 11 h 43"/>
                <a:gd name="T6" fmla="*/ 2 w 43"/>
                <a:gd name="T7" fmla="*/ 2 h 43"/>
                <a:gd name="T8" fmla="*/ 11 w 43"/>
                <a:gd name="T9" fmla="*/ 2 h 43"/>
                <a:gd name="T10" fmla="*/ 41 w 43"/>
                <a:gd name="T11" fmla="*/ 32 h 43"/>
                <a:gd name="T12" fmla="*/ 41 w 43"/>
                <a:gd name="T13" fmla="*/ 41 h 43"/>
                <a:gd name="T14" fmla="*/ 37 w 43"/>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43">
                  <a:moveTo>
                    <a:pt x="37" y="43"/>
                  </a:moveTo>
                  <a:cubicBezTo>
                    <a:pt x="35" y="43"/>
                    <a:pt x="33" y="42"/>
                    <a:pt x="32" y="41"/>
                  </a:cubicBezTo>
                  <a:cubicBezTo>
                    <a:pt x="2" y="11"/>
                    <a:pt x="2" y="11"/>
                    <a:pt x="2" y="11"/>
                  </a:cubicBezTo>
                  <a:cubicBezTo>
                    <a:pt x="0" y="9"/>
                    <a:pt x="0" y="5"/>
                    <a:pt x="2" y="2"/>
                  </a:cubicBezTo>
                  <a:cubicBezTo>
                    <a:pt x="5" y="0"/>
                    <a:pt x="8" y="0"/>
                    <a:pt x="11" y="2"/>
                  </a:cubicBezTo>
                  <a:cubicBezTo>
                    <a:pt x="41" y="32"/>
                    <a:pt x="41" y="32"/>
                    <a:pt x="41" y="32"/>
                  </a:cubicBezTo>
                  <a:cubicBezTo>
                    <a:pt x="43" y="35"/>
                    <a:pt x="43" y="39"/>
                    <a:pt x="41" y="41"/>
                  </a:cubicBezTo>
                  <a:cubicBezTo>
                    <a:pt x="40" y="42"/>
                    <a:pt x="38" y="43"/>
                    <a:pt x="37"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31" name="Freeform 46">
              <a:extLst>
                <a:ext uri="{FF2B5EF4-FFF2-40B4-BE49-F238E27FC236}">
                  <a16:creationId xmlns:a16="http://schemas.microsoft.com/office/drawing/2014/main" id="{B9CD6F5E-B4B9-EC9F-CB12-43285FAE8355}"/>
                </a:ext>
              </a:extLst>
            </p:cNvPr>
            <p:cNvSpPr>
              <a:spLocks/>
            </p:cNvSpPr>
            <p:nvPr/>
          </p:nvSpPr>
          <p:spPr bwMode="auto">
            <a:xfrm>
              <a:off x="5681" y="576"/>
              <a:ext cx="51" cy="51"/>
            </a:xfrm>
            <a:custGeom>
              <a:avLst/>
              <a:gdLst>
                <a:gd name="T0" fmla="*/ 28 w 34"/>
                <a:gd name="T1" fmla="*/ 34 h 34"/>
                <a:gd name="T2" fmla="*/ 23 w 34"/>
                <a:gd name="T3" fmla="*/ 32 h 34"/>
                <a:gd name="T4" fmla="*/ 2 w 34"/>
                <a:gd name="T5" fmla="*/ 11 h 34"/>
                <a:gd name="T6" fmla="*/ 2 w 34"/>
                <a:gd name="T7" fmla="*/ 2 h 34"/>
                <a:gd name="T8" fmla="*/ 11 w 34"/>
                <a:gd name="T9" fmla="*/ 2 h 34"/>
                <a:gd name="T10" fmla="*/ 32 w 34"/>
                <a:gd name="T11" fmla="*/ 23 h 34"/>
                <a:gd name="T12" fmla="*/ 32 w 34"/>
                <a:gd name="T13" fmla="*/ 32 h 34"/>
                <a:gd name="T14" fmla="*/ 28 w 34"/>
                <a:gd name="T15" fmla="*/ 34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34">
                  <a:moveTo>
                    <a:pt x="28" y="34"/>
                  </a:moveTo>
                  <a:cubicBezTo>
                    <a:pt x="26" y="34"/>
                    <a:pt x="25" y="33"/>
                    <a:pt x="23" y="32"/>
                  </a:cubicBezTo>
                  <a:cubicBezTo>
                    <a:pt x="2" y="11"/>
                    <a:pt x="2" y="11"/>
                    <a:pt x="2" y="11"/>
                  </a:cubicBezTo>
                  <a:cubicBezTo>
                    <a:pt x="0" y="9"/>
                    <a:pt x="0" y="5"/>
                    <a:pt x="2" y="2"/>
                  </a:cubicBezTo>
                  <a:cubicBezTo>
                    <a:pt x="5" y="0"/>
                    <a:pt x="9" y="0"/>
                    <a:pt x="11" y="2"/>
                  </a:cubicBezTo>
                  <a:cubicBezTo>
                    <a:pt x="32" y="23"/>
                    <a:pt x="32" y="23"/>
                    <a:pt x="32" y="23"/>
                  </a:cubicBezTo>
                  <a:cubicBezTo>
                    <a:pt x="34" y="26"/>
                    <a:pt x="34" y="30"/>
                    <a:pt x="32" y="32"/>
                  </a:cubicBezTo>
                  <a:cubicBezTo>
                    <a:pt x="31" y="33"/>
                    <a:pt x="29" y="34"/>
                    <a:pt x="28"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32" name="Freeform 47">
              <a:extLst>
                <a:ext uri="{FF2B5EF4-FFF2-40B4-BE49-F238E27FC236}">
                  <a16:creationId xmlns:a16="http://schemas.microsoft.com/office/drawing/2014/main" id="{6ED53EFF-B7DF-E070-78BE-5F62E1096774}"/>
                </a:ext>
              </a:extLst>
            </p:cNvPr>
            <p:cNvSpPr>
              <a:spLocks/>
            </p:cNvSpPr>
            <p:nvPr/>
          </p:nvSpPr>
          <p:spPr bwMode="auto">
            <a:xfrm>
              <a:off x="5721" y="537"/>
              <a:ext cx="64" cy="63"/>
            </a:xfrm>
            <a:custGeom>
              <a:avLst/>
              <a:gdLst>
                <a:gd name="T0" fmla="*/ 36 w 43"/>
                <a:gd name="T1" fmla="*/ 43 h 43"/>
                <a:gd name="T2" fmla="*/ 32 w 43"/>
                <a:gd name="T3" fmla="*/ 41 h 43"/>
                <a:gd name="T4" fmla="*/ 2 w 43"/>
                <a:gd name="T5" fmla="*/ 11 h 43"/>
                <a:gd name="T6" fmla="*/ 2 w 43"/>
                <a:gd name="T7" fmla="*/ 3 h 43"/>
                <a:gd name="T8" fmla="*/ 11 w 43"/>
                <a:gd name="T9" fmla="*/ 3 h 43"/>
                <a:gd name="T10" fmla="*/ 41 w 43"/>
                <a:gd name="T11" fmla="*/ 33 h 43"/>
                <a:gd name="T12" fmla="*/ 41 w 43"/>
                <a:gd name="T13" fmla="*/ 41 h 43"/>
                <a:gd name="T14" fmla="*/ 36 w 43"/>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43">
                  <a:moveTo>
                    <a:pt x="36" y="43"/>
                  </a:moveTo>
                  <a:cubicBezTo>
                    <a:pt x="35" y="43"/>
                    <a:pt x="33" y="42"/>
                    <a:pt x="32" y="41"/>
                  </a:cubicBezTo>
                  <a:cubicBezTo>
                    <a:pt x="2" y="11"/>
                    <a:pt x="2" y="11"/>
                    <a:pt x="2" y="11"/>
                  </a:cubicBezTo>
                  <a:cubicBezTo>
                    <a:pt x="0" y="9"/>
                    <a:pt x="0" y="5"/>
                    <a:pt x="2" y="3"/>
                  </a:cubicBezTo>
                  <a:cubicBezTo>
                    <a:pt x="5" y="0"/>
                    <a:pt x="8" y="0"/>
                    <a:pt x="11" y="3"/>
                  </a:cubicBezTo>
                  <a:cubicBezTo>
                    <a:pt x="41" y="33"/>
                    <a:pt x="41" y="33"/>
                    <a:pt x="41" y="33"/>
                  </a:cubicBezTo>
                  <a:cubicBezTo>
                    <a:pt x="43" y="35"/>
                    <a:pt x="43" y="39"/>
                    <a:pt x="41" y="41"/>
                  </a:cubicBezTo>
                  <a:cubicBezTo>
                    <a:pt x="40" y="42"/>
                    <a:pt x="38" y="43"/>
                    <a:pt x="36" y="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33" name="Freeform 48">
              <a:extLst>
                <a:ext uri="{FF2B5EF4-FFF2-40B4-BE49-F238E27FC236}">
                  <a16:creationId xmlns:a16="http://schemas.microsoft.com/office/drawing/2014/main" id="{468E33ED-C0A5-0E9B-922C-75B58C02E9AA}"/>
                </a:ext>
              </a:extLst>
            </p:cNvPr>
            <p:cNvSpPr>
              <a:spLocks/>
            </p:cNvSpPr>
            <p:nvPr/>
          </p:nvSpPr>
          <p:spPr bwMode="auto">
            <a:xfrm>
              <a:off x="5757" y="501"/>
              <a:ext cx="54" cy="55"/>
            </a:xfrm>
            <a:custGeom>
              <a:avLst/>
              <a:gdLst>
                <a:gd name="T0" fmla="*/ 31 w 37"/>
                <a:gd name="T1" fmla="*/ 37 h 37"/>
                <a:gd name="T2" fmla="*/ 26 w 37"/>
                <a:gd name="T3" fmla="*/ 35 h 37"/>
                <a:gd name="T4" fmla="*/ 2 w 37"/>
                <a:gd name="T5" fmla="*/ 11 h 37"/>
                <a:gd name="T6" fmla="*/ 2 w 37"/>
                <a:gd name="T7" fmla="*/ 3 h 37"/>
                <a:gd name="T8" fmla="*/ 11 w 37"/>
                <a:gd name="T9" fmla="*/ 3 h 37"/>
                <a:gd name="T10" fmla="*/ 35 w 37"/>
                <a:gd name="T11" fmla="*/ 26 h 37"/>
                <a:gd name="T12" fmla="*/ 35 w 37"/>
                <a:gd name="T13" fmla="*/ 35 h 37"/>
                <a:gd name="T14" fmla="*/ 31 w 37"/>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7">
                  <a:moveTo>
                    <a:pt x="31" y="37"/>
                  </a:moveTo>
                  <a:cubicBezTo>
                    <a:pt x="29" y="37"/>
                    <a:pt x="28" y="36"/>
                    <a:pt x="26" y="35"/>
                  </a:cubicBezTo>
                  <a:cubicBezTo>
                    <a:pt x="2" y="11"/>
                    <a:pt x="2" y="11"/>
                    <a:pt x="2" y="11"/>
                  </a:cubicBezTo>
                  <a:cubicBezTo>
                    <a:pt x="0" y="9"/>
                    <a:pt x="0" y="5"/>
                    <a:pt x="2" y="3"/>
                  </a:cubicBezTo>
                  <a:cubicBezTo>
                    <a:pt x="4" y="0"/>
                    <a:pt x="8" y="0"/>
                    <a:pt x="11" y="3"/>
                  </a:cubicBezTo>
                  <a:cubicBezTo>
                    <a:pt x="35" y="26"/>
                    <a:pt x="35" y="26"/>
                    <a:pt x="35" y="26"/>
                  </a:cubicBezTo>
                  <a:cubicBezTo>
                    <a:pt x="37" y="29"/>
                    <a:pt x="37" y="33"/>
                    <a:pt x="35" y="35"/>
                  </a:cubicBezTo>
                  <a:cubicBezTo>
                    <a:pt x="34" y="36"/>
                    <a:pt x="32" y="37"/>
                    <a:pt x="3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grpSp>
      <p:sp>
        <p:nvSpPr>
          <p:cNvPr id="534" name="Rectangle: Rounded Corners 533">
            <a:extLst>
              <a:ext uri="{FF2B5EF4-FFF2-40B4-BE49-F238E27FC236}">
                <a16:creationId xmlns:a16="http://schemas.microsoft.com/office/drawing/2014/main" id="{EFEEA7FB-8E53-F03B-B561-223A54AC015E}"/>
              </a:ext>
            </a:extLst>
          </p:cNvPr>
          <p:cNvSpPr/>
          <p:nvPr/>
        </p:nvSpPr>
        <p:spPr>
          <a:xfrm>
            <a:off x="2774976" y="2766470"/>
            <a:ext cx="1097280" cy="457200"/>
          </a:xfrm>
          <a:prstGeom prst="roundRec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err="1">
                <a:ln>
                  <a:noFill/>
                </a:ln>
                <a:solidFill>
                  <a:srgbClr val="FFFFFF"/>
                </a:solidFill>
                <a:effectLst/>
                <a:uLnTx/>
                <a:uFillTx/>
                <a:latin typeface="Graphik"/>
                <a:ea typeface="+mn-ea"/>
                <a:cs typeface="+mn-cs"/>
              </a:rPr>
              <a:t>DevMLOps</a:t>
            </a: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535" name="Rectangle: Rounded Corners 534">
            <a:extLst>
              <a:ext uri="{FF2B5EF4-FFF2-40B4-BE49-F238E27FC236}">
                <a16:creationId xmlns:a16="http://schemas.microsoft.com/office/drawing/2014/main" id="{8757FF32-D1F5-3C55-5977-08318542F726}"/>
              </a:ext>
            </a:extLst>
          </p:cNvPr>
          <p:cNvSpPr/>
          <p:nvPr/>
        </p:nvSpPr>
        <p:spPr>
          <a:xfrm>
            <a:off x="4330910" y="1529234"/>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cxnSp>
        <p:nvCxnSpPr>
          <p:cNvPr id="536" name="Connector: Elbow 535">
            <a:extLst>
              <a:ext uri="{FF2B5EF4-FFF2-40B4-BE49-F238E27FC236}">
                <a16:creationId xmlns:a16="http://schemas.microsoft.com/office/drawing/2014/main" id="{C95C4F14-0EFC-45D9-B168-2A7B9D6D1AED}"/>
              </a:ext>
            </a:extLst>
          </p:cNvPr>
          <p:cNvCxnSpPr>
            <a:cxnSpLocks/>
            <a:stCxn id="534" idx="0"/>
            <a:endCxn id="577" idx="1"/>
          </p:cNvCxnSpPr>
          <p:nvPr/>
        </p:nvCxnSpPr>
        <p:spPr>
          <a:xfrm rot="5400000" flipH="1" flipV="1">
            <a:off x="3306145" y="1741705"/>
            <a:ext cx="1042237" cy="1007294"/>
          </a:xfrm>
          <a:prstGeom prst="bentConnector2">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37" name="Rectangle: Rounded Corners 536">
            <a:extLst>
              <a:ext uri="{FF2B5EF4-FFF2-40B4-BE49-F238E27FC236}">
                <a16:creationId xmlns:a16="http://schemas.microsoft.com/office/drawing/2014/main" id="{6E3EEE9A-69FC-6432-EC83-6F12356B30D7}"/>
              </a:ext>
            </a:extLst>
          </p:cNvPr>
          <p:cNvSpPr/>
          <p:nvPr/>
        </p:nvSpPr>
        <p:spPr>
          <a:xfrm>
            <a:off x="2879478" y="5507625"/>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cxnSp>
        <p:nvCxnSpPr>
          <p:cNvPr id="538" name="Connector: Elbow 537">
            <a:extLst>
              <a:ext uri="{FF2B5EF4-FFF2-40B4-BE49-F238E27FC236}">
                <a16:creationId xmlns:a16="http://schemas.microsoft.com/office/drawing/2014/main" id="{7EF7CCAC-7F11-4D96-5B26-CD62C324DEEC}"/>
              </a:ext>
            </a:extLst>
          </p:cNvPr>
          <p:cNvCxnSpPr>
            <a:cxnSpLocks/>
            <a:stCxn id="534" idx="2"/>
            <a:endCxn id="581" idx="3"/>
          </p:cNvCxnSpPr>
          <p:nvPr/>
        </p:nvCxnSpPr>
        <p:spPr>
          <a:xfrm rot="5400000">
            <a:off x="1997581" y="4286083"/>
            <a:ext cx="2388448" cy="263623"/>
          </a:xfrm>
          <a:prstGeom prst="bentConnector2">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539" name="Group 48">
            <a:extLst>
              <a:ext uri="{FF2B5EF4-FFF2-40B4-BE49-F238E27FC236}">
                <a16:creationId xmlns:a16="http://schemas.microsoft.com/office/drawing/2014/main" id="{D9E04037-C486-74E7-6BF0-295E6E3B2AE6}"/>
              </a:ext>
            </a:extLst>
          </p:cNvPr>
          <p:cNvGrpSpPr>
            <a:grpSpLocks noChangeAspect="1"/>
          </p:cNvGrpSpPr>
          <p:nvPr/>
        </p:nvGrpSpPr>
        <p:grpSpPr bwMode="auto">
          <a:xfrm flipH="1">
            <a:off x="2825220" y="2857910"/>
            <a:ext cx="284846" cy="274320"/>
            <a:chOff x="6532" y="451"/>
            <a:chExt cx="433" cy="417"/>
          </a:xfrm>
          <a:solidFill>
            <a:schemeClr val="bg1"/>
          </a:solidFill>
        </p:grpSpPr>
        <p:sp>
          <p:nvSpPr>
            <p:cNvPr id="540" name="Freeform 49">
              <a:extLst>
                <a:ext uri="{FF2B5EF4-FFF2-40B4-BE49-F238E27FC236}">
                  <a16:creationId xmlns:a16="http://schemas.microsoft.com/office/drawing/2014/main" id="{85C69911-5545-2CE2-3503-0CFBF1F30659}"/>
                </a:ext>
              </a:extLst>
            </p:cNvPr>
            <p:cNvSpPr>
              <a:spLocks/>
            </p:cNvSpPr>
            <p:nvPr/>
          </p:nvSpPr>
          <p:spPr bwMode="auto">
            <a:xfrm>
              <a:off x="6837" y="621"/>
              <a:ext cx="128" cy="94"/>
            </a:xfrm>
            <a:custGeom>
              <a:avLst/>
              <a:gdLst>
                <a:gd name="T0" fmla="*/ 7 w 86"/>
                <a:gd name="T1" fmla="*/ 64 h 64"/>
                <a:gd name="T2" fmla="*/ 3 w 86"/>
                <a:gd name="T3" fmla="*/ 63 h 64"/>
                <a:gd name="T4" fmla="*/ 1 w 86"/>
                <a:gd name="T5" fmla="*/ 55 h 64"/>
                <a:gd name="T6" fmla="*/ 34 w 86"/>
                <a:gd name="T7" fmla="*/ 3 h 64"/>
                <a:gd name="T8" fmla="*/ 38 w 86"/>
                <a:gd name="T9" fmla="*/ 0 h 64"/>
                <a:gd name="T10" fmla="*/ 43 w 86"/>
                <a:gd name="T11" fmla="*/ 2 h 64"/>
                <a:gd name="T12" fmla="*/ 84 w 86"/>
                <a:gd name="T13" fmla="*/ 48 h 64"/>
                <a:gd name="T14" fmla="*/ 84 w 86"/>
                <a:gd name="T15" fmla="*/ 56 h 64"/>
                <a:gd name="T16" fmla="*/ 75 w 86"/>
                <a:gd name="T17" fmla="*/ 56 h 64"/>
                <a:gd name="T18" fmla="*/ 40 w 86"/>
                <a:gd name="T19" fmla="*/ 16 h 64"/>
                <a:gd name="T20" fmla="*/ 12 w 86"/>
                <a:gd name="T21" fmla="*/ 61 h 64"/>
                <a:gd name="T22" fmla="*/ 7 w 86"/>
                <a:gd name="T23"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64">
                  <a:moveTo>
                    <a:pt x="7" y="64"/>
                  </a:moveTo>
                  <a:cubicBezTo>
                    <a:pt x="5" y="64"/>
                    <a:pt x="4" y="64"/>
                    <a:pt x="3" y="63"/>
                  </a:cubicBezTo>
                  <a:cubicBezTo>
                    <a:pt x="1" y="62"/>
                    <a:pt x="0" y="58"/>
                    <a:pt x="1" y="55"/>
                  </a:cubicBezTo>
                  <a:cubicBezTo>
                    <a:pt x="34" y="3"/>
                    <a:pt x="34" y="3"/>
                    <a:pt x="34" y="3"/>
                  </a:cubicBezTo>
                  <a:cubicBezTo>
                    <a:pt x="35" y="1"/>
                    <a:pt x="36" y="0"/>
                    <a:pt x="38" y="0"/>
                  </a:cubicBezTo>
                  <a:cubicBezTo>
                    <a:pt x="40" y="0"/>
                    <a:pt x="42" y="1"/>
                    <a:pt x="43" y="2"/>
                  </a:cubicBezTo>
                  <a:cubicBezTo>
                    <a:pt x="84" y="48"/>
                    <a:pt x="84" y="48"/>
                    <a:pt x="84" y="48"/>
                  </a:cubicBezTo>
                  <a:cubicBezTo>
                    <a:pt x="86" y="50"/>
                    <a:pt x="86" y="54"/>
                    <a:pt x="84" y="56"/>
                  </a:cubicBezTo>
                  <a:cubicBezTo>
                    <a:pt x="81" y="58"/>
                    <a:pt x="78" y="58"/>
                    <a:pt x="75" y="56"/>
                  </a:cubicBezTo>
                  <a:cubicBezTo>
                    <a:pt x="40" y="16"/>
                    <a:pt x="40" y="16"/>
                    <a:pt x="40" y="16"/>
                  </a:cubicBezTo>
                  <a:cubicBezTo>
                    <a:pt x="12" y="61"/>
                    <a:pt x="12" y="61"/>
                    <a:pt x="12" y="61"/>
                  </a:cubicBezTo>
                  <a:cubicBezTo>
                    <a:pt x="11" y="63"/>
                    <a:pt x="9" y="64"/>
                    <a:pt x="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41" name="Freeform 50">
              <a:extLst>
                <a:ext uri="{FF2B5EF4-FFF2-40B4-BE49-F238E27FC236}">
                  <a16:creationId xmlns:a16="http://schemas.microsoft.com/office/drawing/2014/main" id="{4083A21B-62C6-19D6-8D66-BFE6D632EBDE}"/>
                </a:ext>
              </a:extLst>
            </p:cNvPr>
            <p:cNvSpPr>
              <a:spLocks/>
            </p:cNvSpPr>
            <p:nvPr/>
          </p:nvSpPr>
          <p:spPr bwMode="auto">
            <a:xfrm>
              <a:off x="6759" y="621"/>
              <a:ext cx="157" cy="233"/>
            </a:xfrm>
            <a:custGeom>
              <a:avLst/>
              <a:gdLst>
                <a:gd name="T0" fmla="*/ 7 w 106"/>
                <a:gd name="T1" fmla="*/ 158 h 158"/>
                <a:gd name="T2" fmla="*/ 1 w 106"/>
                <a:gd name="T3" fmla="*/ 154 h 158"/>
                <a:gd name="T4" fmla="*/ 5 w 106"/>
                <a:gd name="T5" fmla="*/ 147 h 158"/>
                <a:gd name="T6" fmla="*/ 74 w 106"/>
                <a:gd name="T7" fmla="*/ 94 h 158"/>
                <a:gd name="T8" fmla="*/ 86 w 106"/>
                <a:gd name="T9" fmla="*/ 8 h 158"/>
                <a:gd name="T10" fmla="*/ 90 w 106"/>
                <a:gd name="T11" fmla="*/ 1 h 158"/>
                <a:gd name="T12" fmla="*/ 97 w 106"/>
                <a:gd name="T13" fmla="*/ 5 h 158"/>
                <a:gd name="T14" fmla="*/ 84 w 106"/>
                <a:gd name="T15" fmla="*/ 100 h 158"/>
                <a:gd name="T16" fmla="*/ 8 w 106"/>
                <a:gd name="T17" fmla="*/ 158 h 158"/>
                <a:gd name="T18" fmla="*/ 7 w 106"/>
                <a:gd name="T1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58">
                  <a:moveTo>
                    <a:pt x="7" y="158"/>
                  </a:moveTo>
                  <a:cubicBezTo>
                    <a:pt x="4" y="158"/>
                    <a:pt x="2" y="157"/>
                    <a:pt x="1" y="154"/>
                  </a:cubicBezTo>
                  <a:cubicBezTo>
                    <a:pt x="0" y="151"/>
                    <a:pt x="2" y="147"/>
                    <a:pt x="5" y="147"/>
                  </a:cubicBezTo>
                  <a:cubicBezTo>
                    <a:pt x="34" y="139"/>
                    <a:pt x="59" y="121"/>
                    <a:pt x="74" y="94"/>
                  </a:cubicBezTo>
                  <a:cubicBezTo>
                    <a:pt x="89" y="68"/>
                    <a:pt x="93" y="38"/>
                    <a:pt x="86" y="8"/>
                  </a:cubicBezTo>
                  <a:cubicBezTo>
                    <a:pt x="85" y="5"/>
                    <a:pt x="87" y="2"/>
                    <a:pt x="90" y="1"/>
                  </a:cubicBezTo>
                  <a:cubicBezTo>
                    <a:pt x="93" y="0"/>
                    <a:pt x="97" y="2"/>
                    <a:pt x="97" y="5"/>
                  </a:cubicBezTo>
                  <a:cubicBezTo>
                    <a:pt x="106" y="38"/>
                    <a:pt x="101" y="71"/>
                    <a:pt x="84" y="100"/>
                  </a:cubicBezTo>
                  <a:cubicBezTo>
                    <a:pt x="67" y="129"/>
                    <a:pt x="40" y="150"/>
                    <a:pt x="8" y="158"/>
                  </a:cubicBezTo>
                  <a:cubicBezTo>
                    <a:pt x="8" y="158"/>
                    <a:pt x="7" y="158"/>
                    <a:pt x="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42" name="Freeform 51">
              <a:extLst>
                <a:ext uri="{FF2B5EF4-FFF2-40B4-BE49-F238E27FC236}">
                  <a16:creationId xmlns:a16="http://schemas.microsoft.com/office/drawing/2014/main" id="{FF750BF9-48EB-4EFC-F104-5C64EAFBCAE2}"/>
                </a:ext>
              </a:extLst>
            </p:cNvPr>
            <p:cNvSpPr>
              <a:spLocks/>
            </p:cNvSpPr>
            <p:nvPr/>
          </p:nvSpPr>
          <p:spPr bwMode="auto">
            <a:xfrm>
              <a:off x="6599" y="451"/>
              <a:ext cx="110" cy="112"/>
            </a:xfrm>
            <a:custGeom>
              <a:avLst/>
              <a:gdLst>
                <a:gd name="T0" fmla="*/ 68 w 74"/>
                <a:gd name="T1" fmla="*/ 76 h 76"/>
                <a:gd name="T2" fmla="*/ 67 w 74"/>
                <a:gd name="T3" fmla="*/ 76 h 76"/>
                <a:gd name="T4" fmla="*/ 6 w 74"/>
                <a:gd name="T5" fmla="*/ 70 h 76"/>
                <a:gd name="T6" fmla="*/ 1 w 74"/>
                <a:gd name="T7" fmla="*/ 67 h 76"/>
                <a:gd name="T8" fmla="*/ 1 w 74"/>
                <a:gd name="T9" fmla="*/ 61 h 76"/>
                <a:gd name="T10" fmla="*/ 24 w 74"/>
                <a:gd name="T11" fmla="*/ 5 h 76"/>
                <a:gd name="T12" fmla="*/ 32 w 74"/>
                <a:gd name="T13" fmla="*/ 1 h 76"/>
                <a:gd name="T14" fmla="*/ 35 w 74"/>
                <a:gd name="T15" fmla="*/ 9 h 76"/>
                <a:gd name="T16" fmla="*/ 15 w 74"/>
                <a:gd name="T17" fmla="*/ 58 h 76"/>
                <a:gd name="T18" fmla="*/ 68 w 74"/>
                <a:gd name="T19" fmla="*/ 64 h 76"/>
                <a:gd name="T20" fmla="*/ 74 w 74"/>
                <a:gd name="T21" fmla="*/ 70 h 76"/>
                <a:gd name="T22" fmla="*/ 68 w 74"/>
                <a:gd name="T2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76">
                  <a:moveTo>
                    <a:pt x="68" y="76"/>
                  </a:moveTo>
                  <a:cubicBezTo>
                    <a:pt x="67" y="76"/>
                    <a:pt x="67" y="76"/>
                    <a:pt x="67" y="76"/>
                  </a:cubicBezTo>
                  <a:cubicBezTo>
                    <a:pt x="6" y="70"/>
                    <a:pt x="6" y="70"/>
                    <a:pt x="6" y="70"/>
                  </a:cubicBezTo>
                  <a:cubicBezTo>
                    <a:pt x="4" y="69"/>
                    <a:pt x="2" y="68"/>
                    <a:pt x="1" y="67"/>
                  </a:cubicBezTo>
                  <a:cubicBezTo>
                    <a:pt x="1" y="65"/>
                    <a:pt x="0" y="63"/>
                    <a:pt x="1" y="61"/>
                  </a:cubicBezTo>
                  <a:cubicBezTo>
                    <a:pt x="24" y="5"/>
                    <a:pt x="24" y="5"/>
                    <a:pt x="24" y="5"/>
                  </a:cubicBezTo>
                  <a:cubicBezTo>
                    <a:pt x="25" y="1"/>
                    <a:pt x="29" y="0"/>
                    <a:pt x="32" y="1"/>
                  </a:cubicBezTo>
                  <a:cubicBezTo>
                    <a:pt x="35" y="2"/>
                    <a:pt x="36" y="6"/>
                    <a:pt x="35" y="9"/>
                  </a:cubicBezTo>
                  <a:cubicBezTo>
                    <a:pt x="15" y="58"/>
                    <a:pt x="15" y="58"/>
                    <a:pt x="15" y="58"/>
                  </a:cubicBezTo>
                  <a:cubicBezTo>
                    <a:pt x="68" y="64"/>
                    <a:pt x="68" y="64"/>
                    <a:pt x="68" y="64"/>
                  </a:cubicBezTo>
                  <a:cubicBezTo>
                    <a:pt x="71" y="64"/>
                    <a:pt x="74" y="67"/>
                    <a:pt x="74" y="70"/>
                  </a:cubicBezTo>
                  <a:cubicBezTo>
                    <a:pt x="73" y="73"/>
                    <a:pt x="71" y="76"/>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43" name="Freeform 52">
              <a:extLst>
                <a:ext uri="{FF2B5EF4-FFF2-40B4-BE49-F238E27FC236}">
                  <a16:creationId xmlns:a16="http://schemas.microsoft.com/office/drawing/2014/main" id="{53127F46-5F3F-6B08-96E6-E2823FB4D48F}"/>
                </a:ext>
              </a:extLst>
            </p:cNvPr>
            <p:cNvSpPr>
              <a:spLocks/>
            </p:cNvSpPr>
            <p:nvPr/>
          </p:nvSpPr>
          <p:spPr bwMode="auto">
            <a:xfrm>
              <a:off x="6599" y="491"/>
              <a:ext cx="269" cy="81"/>
            </a:xfrm>
            <a:custGeom>
              <a:avLst/>
              <a:gdLst>
                <a:gd name="T0" fmla="*/ 175 w 182"/>
                <a:gd name="T1" fmla="*/ 55 h 55"/>
                <a:gd name="T2" fmla="*/ 171 w 182"/>
                <a:gd name="T3" fmla="*/ 53 h 55"/>
                <a:gd name="T4" fmla="*/ 94 w 182"/>
                <a:gd name="T5" fmla="*/ 14 h 55"/>
                <a:gd name="T6" fmla="*/ 11 w 182"/>
                <a:gd name="T7" fmla="*/ 41 h 55"/>
                <a:gd name="T8" fmla="*/ 2 w 182"/>
                <a:gd name="T9" fmla="*/ 40 h 55"/>
                <a:gd name="T10" fmla="*/ 3 w 182"/>
                <a:gd name="T11" fmla="*/ 32 h 55"/>
                <a:gd name="T12" fmla="*/ 94 w 182"/>
                <a:gd name="T13" fmla="*/ 2 h 55"/>
                <a:gd name="T14" fmla="*/ 180 w 182"/>
                <a:gd name="T15" fmla="*/ 45 h 55"/>
                <a:gd name="T16" fmla="*/ 179 w 182"/>
                <a:gd name="T17" fmla="*/ 53 h 55"/>
                <a:gd name="T18" fmla="*/ 175 w 182"/>
                <a:gd name="T19"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2" h="55">
                  <a:moveTo>
                    <a:pt x="175" y="55"/>
                  </a:moveTo>
                  <a:cubicBezTo>
                    <a:pt x="174" y="55"/>
                    <a:pt x="172" y="54"/>
                    <a:pt x="171" y="53"/>
                  </a:cubicBezTo>
                  <a:cubicBezTo>
                    <a:pt x="151" y="30"/>
                    <a:pt x="124" y="16"/>
                    <a:pt x="94" y="14"/>
                  </a:cubicBezTo>
                  <a:cubicBezTo>
                    <a:pt x="63" y="12"/>
                    <a:pt x="34" y="21"/>
                    <a:pt x="11" y="41"/>
                  </a:cubicBezTo>
                  <a:cubicBezTo>
                    <a:pt x="8" y="43"/>
                    <a:pt x="4" y="43"/>
                    <a:pt x="2" y="40"/>
                  </a:cubicBezTo>
                  <a:cubicBezTo>
                    <a:pt x="0" y="38"/>
                    <a:pt x="0" y="34"/>
                    <a:pt x="3" y="32"/>
                  </a:cubicBezTo>
                  <a:cubicBezTo>
                    <a:pt x="28" y="10"/>
                    <a:pt x="61" y="0"/>
                    <a:pt x="94" y="2"/>
                  </a:cubicBezTo>
                  <a:cubicBezTo>
                    <a:pt x="128" y="4"/>
                    <a:pt x="159" y="20"/>
                    <a:pt x="180" y="45"/>
                  </a:cubicBezTo>
                  <a:cubicBezTo>
                    <a:pt x="182" y="47"/>
                    <a:pt x="182" y="51"/>
                    <a:pt x="179" y="53"/>
                  </a:cubicBezTo>
                  <a:cubicBezTo>
                    <a:pt x="178" y="54"/>
                    <a:pt x="177" y="55"/>
                    <a:pt x="175" y="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44" name="Freeform 53">
              <a:extLst>
                <a:ext uri="{FF2B5EF4-FFF2-40B4-BE49-F238E27FC236}">
                  <a16:creationId xmlns:a16="http://schemas.microsoft.com/office/drawing/2014/main" id="{F09ED5CE-59DC-0B21-5B0D-3D810A4D8D98}"/>
                </a:ext>
              </a:extLst>
            </p:cNvPr>
            <p:cNvSpPr>
              <a:spLocks/>
            </p:cNvSpPr>
            <p:nvPr/>
          </p:nvSpPr>
          <p:spPr bwMode="auto">
            <a:xfrm>
              <a:off x="6568" y="754"/>
              <a:ext cx="108" cy="114"/>
            </a:xfrm>
            <a:custGeom>
              <a:avLst/>
              <a:gdLst>
                <a:gd name="T0" fmla="*/ 7 w 73"/>
                <a:gd name="T1" fmla="*/ 77 h 77"/>
                <a:gd name="T2" fmla="*/ 1 w 73"/>
                <a:gd name="T3" fmla="*/ 72 h 77"/>
                <a:gd name="T4" fmla="*/ 6 w 73"/>
                <a:gd name="T5" fmla="*/ 65 h 77"/>
                <a:gd name="T6" fmla="*/ 58 w 73"/>
                <a:gd name="T7" fmla="*/ 57 h 77"/>
                <a:gd name="T8" fmla="*/ 36 w 73"/>
                <a:gd name="T9" fmla="*/ 9 h 77"/>
                <a:gd name="T10" fmla="*/ 39 w 73"/>
                <a:gd name="T11" fmla="*/ 1 h 77"/>
                <a:gd name="T12" fmla="*/ 47 w 73"/>
                <a:gd name="T13" fmla="*/ 4 h 77"/>
                <a:gd name="T14" fmla="*/ 73 w 73"/>
                <a:gd name="T15" fmla="*/ 60 h 77"/>
                <a:gd name="T16" fmla="*/ 73 w 73"/>
                <a:gd name="T17" fmla="*/ 65 h 77"/>
                <a:gd name="T18" fmla="*/ 68 w 73"/>
                <a:gd name="T19" fmla="*/ 68 h 77"/>
                <a:gd name="T20" fmla="*/ 7 w 73"/>
                <a:gd name="T21" fmla="*/ 77 h 77"/>
                <a:gd name="T22" fmla="*/ 7 w 73"/>
                <a:gd name="T23"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77">
                  <a:moveTo>
                    <a:pt x="7" y="77"/>
                  </a:moveTo>
                  <a:cubicBezTo>
                    <a:pt x="4" y="77"/>
                    <a:pt x="1" y="75"/>
                    <a:pt x="1" y="72"/>
                  </a:cubicBezTo>
                  <a:cubicBezTo>
                    <a:pt x="0" y="69"/>
                    <a:pt x="2" y="66"/>
                    <a:pt x="6" y="65"/>
                  </a:cubicBezTo>
                  <a:cubicBezTo>
                    <a:pt x="58" y="57"/>
                    <a:pt x="58" y="57"/>
                    <a:pt x="58" y="57"/>
                  </a:cubicBezTo>
                  <a:cubicBezTo>
                    <a:pt x="36" y="9"/>
                    <a:pt x="36" y="9"/>
                    <a:pt x="36" y="9"/>
                  </a:cubicBezTo>
                  <a:cubicBezTo>
                    <a:pt x="35" y="6"/>
                    <a:pt x="36" y="2"/>
                    <a:pt x="39" y="1"/>
                  </a:cubicBezTo>
                  <a:cubicBezTo>
                    <a:pt x="42" y="0"/>
                    <a:pt x="46" y="1"/>
                    <a:pt x="47" y="4"/>
                  </a:cubicBezTo>
                  <a:cubicBezTo>
                    <a:pt x="73" y="60"/>
                    <a:pt x="73" y="60"/>
                    <a:pt x="73" y="60"/>
                  </a:cubicBezTo>
                  <a:cubicBezTo>
                    <a:pt x="73" y="61"/>
                    <a:pt x="73" y="63"/>
                    <a:pt x="73" y="65"/>
                  </a:cubicBezTo>
                  <a:cubicBezTo>
                    <a:pt x="72" y="67"/>
                    <a:pt x="70" y="68"/>
                    <a:pt x="68" y="68"/>
                  </a:cubicBezTo>
                  <a:cubicBezTo>
                    <a:pt x="7" y="77"/>
                    <a:pt x="7" y="77"/>
                    <a:pt x="7" y="77"/>
                  </a:cubicBezTo>
                  <a:cubicBezTo>
                    <a:pt x="7" y="77"/>
                    <a:pt x="7" y="77"/>
                    <a:pt x="7"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45" name="Freeform 54">
              <a:extLst>
                <a:ext uri="{FF2B5EF4-FFF2-40B4-BE49-F238E27FC236}">
                  <a16:creationId xmlns:a16="http://schemas.microsoft.com/office/drawing/2014/main" id="{EB4999AF-4CE4-B15B-7B5C-8ECC4187E577}"/>
                </a:ext>
              </a:extLst>
            </p:cNvPr>
            <p:cNvSpPr>
              <a:spLocks/>
            </p:cNvSpPr>
            <p:nvPr/>
          </p:nvSpPr>
          <p:spPr bwMode="auto">
            <a:xfrm>
              <a:off x="6532" y="612"/>
              <a:ext cx="144" cy="242"/>
            </a:xfrm>
            <a:custGeom>
              <a:avLst/>
              <a:gdLst>
                <a:gd name="T0" fmla="*/ 90 w 97"/>
                <a:gd name="T1" fmla="*/ 164 h 164"/>
                <a:gd name="T2" fmla="*/ 88 w 97"/>
                <a:gd name="T3" fmla="*/ 163 h 164"/>
                <a:gd name="T4" fmla="*/ 17 w 97"/>
                <a:gd name="T5" fmla="*/ 100 h 164"/>
                <a:gd name="T6" fmla="*/ 11 w 97"/>
                <a:gd name="T7" fmla="*/ 4 h 164"/>
                <a:gd name="T8" fmla="*/ 19 w 97"/>
                <a:gd name="T9" fmla="*/ 1 h 164"/>
                <a:gd name="T10" fmla="*/ 22 w 97"/>
                <a:gd name="T11" fmla="*/ 8 h 164"/>
                <a:gd name="T12" fmla="*/ 27 w 97"/>
                <a:gd name="T13" fmla="*/ 94 h 164"/>
                <a:gd name="T14" fmla="*/ 92 w 97"/>
                <a:gd name="T15" fmla="*/ 152 h 164"/>
                <a:gd name="T16" fmla="*/ 96 w 97"/>
                <a:gd name="T17" fmla="*/ 160 h 164"/>
                <a:gd name="T18" fmla="*/ 90 w 97"/>
                <a:gd name="T1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164">
                  <a:moveTo>
                    <a:pt x="90" y="164"/>
                  </a:moveTo>
                  <a:cubicBezTo>
                    <a:pt x="90" y="164"/>
                    <a:pt x="89" y="164"/>
                    <a:pt x="88" y="163"/>
                  </a:cubicBezTo>
                  <a:cubicBezTo>
                    <a:pt x="57" y="152"/>
                    <a:pt x="31" y="130"/>
                    <a:pt x="17" y="100"/>
                  </a:cubicBezTo>
                  <a:cubicBezTo>
                    <a:pt x="2" y="70"/>
                    <a:pt x="0" y="36"/>
                    <a:pt x="11" y="4"/>
                  </a:cubicBezTo>
                  <a:cubicBezTo>
                    <a:pt x="12" y="1"/>
                    <a:pt x="16" y="0"/>
                    <a:pt x="19" y="1"/>
                  </a:cubicBezTo>
                  <a:cubicBezTo>
                    <a:pt x="22" y="2"/>
                    <a:pt x="23" y="5"/>
                    <a:pt x="22" y="8"/>
                  </a:cubicBezTo>
                  <a:cubicBezTo>
                    <a:pt x="12" y="37"/>
                    <a:pt x="14" y="67"/>
                    <a:pt x="27" y="94"/>
                  </a:cubicBezTo>
                  <a:cubicBezTo>
                    <a:pt x="41" y="121"/>
                    <a:pt x="64" y="142"/>
                    <a:pt x="92" y="152"/>
                  </a:cubicBezTo>
                  <a:cubicBezTo>
                    <a:pt x="96" y="153"/>
                    <a:pt x="97" y="157"/>
                    <a:pt x="96" y="160"/>
                  </a:cubicBezTo>
                  <a:cubicBezTo>
                    <a:pt x="95" y="162"/>
                    <a:pt x="93" y="164"/>
                    <a:pt x="90"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charset="0"/>
                <a:ea typeface="+mn-ea"/>
                <a:cs typeface="Arial" charset="0"/>
              </a:endParaRPr>
            </a:p>
          </p:txBody>
        </p:sp>
      </p:grpSp>
      <p:cxnSp>
        <p:nvCxnSpPr>
          <p:cNvPr id="546" name="Connector: Elbow 82">
            <a:extLst>
              <a:ext uri="{FF2B5EF4-FFF2-40B4-BE49-F238E27FC236}">
                <a16:creationId xmlns:a16="http://schemas.microsoft.com/office/drawing/2014/main" id="{2FD2926D-BF09-ACA1-7C6A-B89E1D53AE49}"/>
              </a:ext>
            </a:extLst>
          </p:cNvPr>
          <p:cNvCxnSpPr>
            <a:cxnSpLocks/>
            <a:stCxn id="383" idx="2"/>
            <a:endCxn id="348" idx="2"/>
          </p:cNvCxnSpPr>
          <p:nvPr/>
        </p:nvCxnSpPr>
        <p:spPr>
          <a:xfrm rot="5400000" flipH="1" flipV="1">
            <a:off x="10291413" y="2744306"/>
            <a:ext cx="8622" cy="950106"/>
          </a:xfrm>
          <a:prstGeom prst="bentConnector3">
            <a:avLst>
              <a:gd name="adj1" fmla="val -2651357"/>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47" name="TextBox 546">
            <a:extLst>
              <a:ext uri="{FF2B5EF4-FFF2-40B4-BE49-F238E27FC236}">
                <a16:creationId xmlns:a16="http://schemas.microsoft.com/office/drawing/2014/main" id="{2C4FCCD7-04EB-3F70-4015-F4F9D0C2B673}"/>
              </a:ext>
            </a:extLst>
          </p:cNvPr>
          <p:cNvSpPr txBox="1"/>
          <p:nvPr/>
        </p:nvSpPr>
        <p:spPr>
          <a:xfrm>
            <a:off x="10112774" y="3304035"/>
            <a:ext cx="433692" cy="123111"/>
          </a:xfrm>
          <a:prstGeom prst="rect">
            <a:avLst/>
          </a:prstGeom>
          <a:solidFill>
            <a:srgbClr val="B2E99F"/>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part of</a:t>
            </a:r>
          </a:p>
        </p:txBody>
      </p:sp>
      <p:cxnSp>
        <p:nvCxnSpPr>
          <p:cNvPr id="548" name="Connector: Elbow 556">
            <a:extLst>
              <a:ext uri="{FF2B5EF4-FFF2-40B4-BE49-F238E27FC236}">
                <a16:creationId xmlns:a16="http://schemas.microsoft.com/office/drawing/2014/main" id="{21501B48-7DF7-DA5D-3CCF-A11ECCC8683C}"/>
              </a:ext>
            </a:extLst>
          </p:cNvPr>
          <p:cNvCxnSpPr>
            <a:cxnSpLocks/>
            <a:stCxn id="361" idx="3"/>
            <a:endCxn id="362" idx="2"/>
          </p:cNvCxnSpPr>
          <p:nvPr/>
        </p:nvCxnSpPr>
        <p:spPr>
          <a:xfrm flipV="1">
            <a:off x="10477807" y="3223670"/>
            <a:ext cx="644479" cy="1054339"/>
          </a:xfrm>
          <a:prstGeom prst="bentConnector2">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49" name="TextBox 548">
            <a:extLst>
              <a:ext uri="{FF2B5EF4-FFF2-40B4-BE49-F238E27FC236}">
                <a16:creationId xmlns:a16="http://schemas.microsoft.com/office/drawing/2014/main" id="{EE4E2A26-37E0-5F5C-47D4-C7AC11A53862}"/>
              </a:ext>
            </a:extLst>
          </p:cNvPr>
          <p:cNvSpPr txBox="1"/>
          <p:nvPr/>
        </p:nvSpPr>
        <p:spPr>
          <a:xfrm>
            <a:off x="10494984" y="4025056"/>
            <a:ext cx="634968" cy="205184"/>
          </a:xfrm>
          <a:prstGeom prst="rect">
            <a:avLst/>
          </a:prstGeom>
          <a:noFill/>
        </p:spPr>
        <p:txBody>
          <a:bodyPr wrap="square" lIns="0" tIns="0" rIns="0" bIns="0" rtlCol="0">
            <a:spAutoFit/>
          </a:bodyPr>
          <a:lstStyle>
            <a:defPPr>
              <a:defRPr lang="en-US"/>
            </a:defPPr>
            <a:lvl1pPr marR="0" lvl="0" indent="0" algn="ctr" fontAlgn="auto">
              <a:lnSpc>
                <a:spcPct val="100000"/>
              </a:lnSpc>
              <a:spcBef>
                <a:spcPts val="0"/>
              </a:spcBef>
              <a:spcAft>
                <a:spcPts val="0"/>
              </a:spcAft>
              <a:buClrTx/>
              <a:buSzTx/>
              <a:buFontTx/>
              <a:buNone/>
              <a:tabLst/>
              <a:defRPr kumimoji="0" sz="800" b="1" i="0" u="none" strike="noStrike" cap="none" spc="0" normalizeH="0" baseline="0">
                <a:ln>
                  <a:noFill/>
                </a:ln>
                <a:solidFill>
                  <a:srgbClr val="000000"/>
                </a:solidFill>
                <a:effectLst/>
                <a:uLnTx/>
                <a:uFillTx/>
                <a:latin typeface="Graphik"/>
              </a:defRPr>
            </a:lvl1p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provides visibility to</a:t>
            </a:r>
          </a:p>
        </p:txBody>
      </p:sp>
      <p:sp>
        <p:nvSpPr>
          <p:cNvPr id="550" name="TextBox 549">
            <a:extLst>
              <a:ext uri="{FF2B5EF4-FFF2-40B4-BE49-F238E27FC236}">
                <a16:creationId xmlns:a16="http://schemas.microsoft.com/office/drawing/2014/main" id="{7A9E3218-21DB-38F4-9048-88D7175B1CA6}"/>
              </a:ext>
            </a:extLst>
          </p:cNvPr>
          <p:cNvSpPr txBox="1"/>
          <p:nvPr/>
        </p:nvSpPr>
        <p:spPr>
          <a:xfrm>
            <a:off x="9365178" y="2594010"/>
            <a:ext cx="358423" cy="123111"/>
          </a:xfrm>
          <a:prstGeom prst="rect">
            <a:avLst/>
          </a:prstGeom>
          <a:solidFill>
            <a:srgbClr val="B2E99F"/>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builds</a:t>
            </a:r>
          </a:p>
        </p:txBody>
      </p:sp>
      <p:sp>
        <p:nvSpPr>
          <p:cNvPr id="551" name="Rectangle: Rounded Corners 550">
            <a:extLst>
              <a:ext uri="{FF2B5EF4-FFF2-40B4-BE49-F238E27FC236}">
                <a16:creationId xmlns:a16="http://schemas.microsoft.com/office/drawing/2014/main" id="{9389280E-F5B4-CBF1-2C88-7528BFBB6A22}"/>
              </a:ext>
            </a:extLst>
          </p:cNvPr>
          <p:cNvSpPr/>
          <p:nvPr/>
        </p:nvSpPr>
        <p:spPr>
          <a:xfrm>
            <a:off x="4574511" y="2766470"/>
            <a:ext cx="1097280" cy="457200"/>
          </a:xfrm>
          <a:prstGeom prst="roundRec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Model and Agent Monitoring</a:t>
            </a:r>
          </a:p>
        </p:txBody>
      </p:sp>
      <p:grpSp>
        <p:nvGrpSpPr>
          <p:cNvPr id="552" name="Group 35">
            <a:extLst>
              <a:ext uri="{FF2B5EF4-FFF2-40B4-BE49-F238E27FC236}">
                <a16:creationId xmlns:a16="http://schemas.microsoft.com/office/drawing/2014/main" id="{77EB9497-CE53-F176-BBB5-5FA2B175FD7C}"/>
              </a:ext>
            </a:extLst>
          </p:cNvPr>
          <p:cNvGrpSpPr>
            <a:grpSpLocks noChangeAspect="1"/>
          </p:cNvGrpSpPr>
          <p:nvPr/>
        </p:nvGrpSpPr>
        <p:grpSpPr bwMode="auto">
          <a:xfrm>
            <a:off x="4616468" y="2860717"/>
            <a:ext cx="274320" cy="268707"/>
            <a:chOff x="2587" y="617"/>
            <a:chExt cx="440" cy="431"/>
          </a:xfrm>
          <a:solidFill>
            <a:schemeClr val="bg1"/>
          </a:solidFill>
        </p:grpSpPr>
        <p:sp>
          <p:nvSpPr>
            <p:cNvPr id="553" name="Freeform 36">
              <a:extLst>
                <a:ext uri="{FF2B5EF4-FFF2-40B4-BE49-F238E27FC236}">
                  <a16:creationId xmlns:a16="http://schemas.microsoft.com/office/drawing/2014/main" id="{0E4D060F-ECBE-28FC-677F-45E964F4B792}"/>
                </a:ext>
              </a:extLst>
            </p:cNvPr>
            <p:cNvSpPr>
              <a:spLocks noEditPoints="1"/>
            </p:cNvSpPr>
            <p:nvPr/>
          </p:nvSpPr>
          <p:spPr bwMode="auto">
            <a:xfrm>
              <a:off x="2587" y="617"/>
              <a:ext cx="440" cy="431"/>
            </a:xfrm>
            <a:custGeom>
              <a:avLst/>
              <a:gdLst>
                <a:gd name="T0" fmla="*/ 258 w 288"/>
                <a:gd name="T1" fmla="*/ 288 h 288"/>
                <a:gd name="T2" fmla="*/ 30 w 288"/>
                <a:gd name="T3" fmla="*/ 288 h 288"/>
                <a:gd name="T4" fmla="*/ 0 w 288"/>
                <a:gd name="T5" fmla="*/ 258 h 288"/>
                <a:gd name="T6" fmla="*/ 0 w 288"/>
                <a:gd name="T7" fmla="*/ 30 h 288"/>
                <a:gd name="T8" fmla="*/ 30 w 288"/>
                <a:gd name="T9" fmla="*/ 0 h 288"/>
                <a:gd name="T10" fmla="*/ 258 w 288"/>
                <a:gd name="T11" fmla="*/ 0 h 288"/>
                <a:gd name="T12" fmla="*/ 288 w 288"/>
                <a:gd name="T13" fmla="*/ 30 h 288"/>
                <a:gd name="T14" fmla="*/ 288 w 288"/>
                <a:gd name="T15" fmla="*/ 258 h 288"/>
                <a:gd name="T16" fmla="*/ 258 w 288"/>
                <a:gd name="T17" fmla="*/ 288 h 288"/>
                <a:gd name="T18" fmla="*/ 30 w 288"/>
                <a:gd name="T19" fmla="*/ 12 h 288"/>
                <a:gd name="T20" fmla="*/ 12 w 288"/>
                <a:gd name="T21" fmla="*/ 30 h 288"/>
                <a:gd name="T22" fmla="*/ 12 w 288"/>
                <a:gd name="T23" fmla="*/ 258 h 288"/>
                <a:gd name="T24" fmla="*/ 30 w 288"/>
                <a:gd name="T25" fmla="*/ 276 h 288"/>
                <a:gd name="T26" fmla="*/ 258 w 288"/>
                <a:gd name="T27" fmla="*/ 276 h 288"/>
                <a:gd name="T28" fmla="*/ 276 w 288"/>
                <a:gd name="T29" fmla="*/ 258 h 288"/>
                <a:gd name="T30" fmla="*/ 276 w 288"/>
                <a:gd name="T31" fmla="*/ 30 h 288"/>
                <a:gd name="T32" fmla="*/ 258 w 288"/>
                <a:gd name="T33" fmla="*/ 12 h 288"/>
                <a:gd name="T34" fmla="*/ 30 w 288"/>
                <a:gd name="T35"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8" h="288">
                  <a:moveTo>
                    <a:pt x="258" y="288"/>
                  </a:moveTo>
                  <a:cubicBezTo>
                    <a:pt x="30" y="288"/>
                    <a:pt x="30" y="288"/>
                    <a:pt x="30" y="288"/>
                  </a:cubicBezTo>
                  <a:cubicBezTo>
                    <a:pt x="13" y="288"/>
                    <a:pt x="0" y="275"/>
                    <a:pt x="0" y="258"/>
                  </a:cubicBezTo>
                  <a:cubicBezTo>
                    <a:pt x="0" y="30"/>
                    <a:pt x="0" y="30"/>
                    <a:pt x="0" y="30"/>
                  </a:cubicBezTo>
                  <a:cubicBezTo>
                    <a:pt x="0" y="14"/>
                    <a:pt x="13" y="0"/>
                    <a:pt x="30" y="0"/>
                  </a:cubicBezTo>
                  <a:cubicBezTo>
                    <a:pt x="258" y="0"/>
                    <a:pt x="258" y="0"/>
                    <a:pt x="258" y="0"/>
                  </a:cubicBezTo>
                  <a:cubicBezTo>
                    <a:pt x="274" y="0"/>
                    <a:pt x="288" y="14"/>
                    <a:pt x="288" y="30"/>
                  </a:cubicBezTo>
                  <a:cubicBezTo>
                    <a:pt x="288" y="258"/>
                    <a:pt x="288" y="258"/>
                    <a:pt x="288" y="258"/>
                  </a:cubicBezTo>
                  <a:cubicBezTo>
                    <a:pt x="288" y="275"/>
                    <a:pt x="274" y="288"/>
                    <a:pt x="258" y="288"/>
                  </a:cubicBezTo>
                  <a:close/>
                  <a:moveTo>
                    <a:pt x="30" y="12"/>
                  </a:moveTo>
                  <a:cubicBezTo>
                    <a:pt x="20" y="12"/>
                    <a:pt x="12" y="21"/>
                    <a:pt x="12" y="30"/>
                  </a:cubicBezTo>
                  <a:cubicBezTo>
                    <a:pt x="12" y="258"/>
                    <a:pt x="12" y="258"/>
                    <a:pt x="12" y="258"/>
                  </a:cubicBezTo>
                  <a:cubicBezTo>
                    <a:pt x="12" y="268"/>
                    <a:pt x="20" y="276"/>
                    <a:pt x="30" y="276"/>
                  </a:cubicBezTo>
                  <a:cubicBezTo>
                    <a:pt x="258" y="276"/>
                    <a:pt x="258" y="276"/>
                    <a:pt x="258" y="276"/>
                  </a:cubicBezTo>
                  <a:cubicBezTo>
                    <a:pt x="268" y="276"/>
                    <a:pt x="276" y="268"/>
                    <a:pt x="276" y="258"/>
                  </a:cubicBezTo>
                  <a:cubicBezTo>
                    <a:pt x="276" y="30"/>
                    <a:pt x="276" y="30"/>
                    <a:pt x="276" y="30"/>
                  </a:cubicBezTo>
                  <a:cubicBezTo>
                    <a:pt x="276" y="21"/>
                    <a:pt x="268" y="12"/>
                    <a:pt x="258" y="12"/>
                  </a:cubicBezTo>
                  <a:lnTo>
                    <a:pt x="3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54" name="Freeform 37">
              <a:extLst>
                <a:ext uri="{FF2B5EF4-FFF2-40B4-BE49-F238E27FC236}">
                  <a16:creationId xmlns:a16="http://schemas.microsoft.com/office/drawing/2014/main" id="{FEE664F8-9A1C-E4E0-55D7-3683FBC2B40B}"/>
                </a:ext>
              </a:extLst>
            </p:cNvPr>
            <p:cNvSpPr>
              <a:spLocks/>
            </p:cNvSpPr>
            <p:nvPr/>
          </p:nvSpPr>
          <p:spPr bwMode="auto">
            <a:xfrm>
              <a:off x="2587" y="653"/>
              <a:ext cx="440" cy="234"/>
            </a:xfrm>
            <a:custGeom>
              <a:avLst/>
              <a:gdLst>
                <a:gd name="T0" fmla="*/ 162 w 288"/>
                <a:gd name="T1" fmla="*/ 156 h 156"/>
                <a:gd name="T2" fmla="*/ 156 w 288"/>
                <a:gd name="T3" fmla="*/ 152 h 156"/>
                <a:gd name="T4" fmla="*/ 125 w 288"/>
                <a:gd name="T5" fmla="*/ 53 h 156"/>
                <a:gd name="T6" fmla="*/ 107 w 288"/>
                <a:gd name="T7" fmla="*/ 93 h 156"/>
                <a:gd name="T8" fmla="*/ 102 w 288"/>
                <a:gd name="T9" fmla="*/ 96 h 156"/>
                <a:gd name="T10" fmla="*/ 97 w 288"/>
                <a:gd name="T11" fmla="*/ 94 h 156"/>
                <a:gd name="T12" fmla="*/ 78 w 288"/>
                <a:gd name="T13" fmla="*/ 65 h 156"/>
                <a:gd name="T14" fmla="*/ 59 w 288"/>
                <a:gd name="T15" fmla="*/ 94 h 156"/>
                <a:gd name="T16" fmla="*/ 54 w 288"/>
                <a:gd name="T17" fmla="*/ 96 h 156"/>
                <a:gd name="T18" fmla="*/ 6 w 288"/>
                <a:gd name="T19" fmla="*/ 96 h 156"/>
                <a:gd name="T20" fmla="*/ 0 w 288"/>
                <a:gd name="T21" fmla="*/ 90 h 156"/>
                <a:gd name="T22" fmla="*/ 6 w 288"/>
                <a:gd name="T23" fmla="*/ 84 h 156"/>
                <a:gd name="T24" fmla="*/ 51 w 288"/>
                <a:gd name="T25" fmla="*/ 84 h 156"/>
                <a:gd name="T26" fmla="*/ 73 w 288"/>
                <a:gd name="T27" fmla="*/ 51 h 156"/>
                <a:gd name="T28" fmla="*/ 83 w 288"/>
                <a:gd name="T29" fmla="*/ 51 h 156"/>
                <a:gd name="T30" fmla="*/ 101 w 288"/>
                <a:gd name="T31" fmla="*/ 78 h 156"/>
                <a:gd name="T32" fmla="*/ 120 w 288"/>
                <a:gd name="T33" fmla="*/ 34 h 156"/>
                <a:gd name="T34" fmla="*/ 126 w 288"/>
                <a:gd name="T35" fmla="*/ 30 h 156"/>
                <a:gd name="T36" fmla="*/ 132 w 288"/>
                <a:gd name="T37" fmla="*/ 35 h 156"/>
                <a:gd name="T38" fmla="*/ 161 w 288"/>
                <a:gd name="T39" fmla="*/ 127 h 156"/>
                <a:gd name="T40" fmla="*/ 186 w 288"/>
                <a:gd name="T41" fmla="*/ 5 h 156"/>
                <a:gd name="T42" fmla="*/ 192 w 288"/>
                <a:gd name="T43" fmla="*/ 0 h 156"/>
                <a:gd name="T44" fmla="*/ 198 w 288"/>
                <a:gd name="T45" fmla="*/ 5 h 156"/>
                <a:gd name="T46" fmla="*/ 220 w 288"/>
                <a:gd name="T47" fmla="*/ 84 h 156"/>
                <a:gd name="T48" fmla="*/ 282 w 288"/>
                <a:gd name="T49" fmla="*/ 84 h 156"/>
                <a:gd name="T50" fmla="*/ 288 w 288"/>
                <a:gd name="T51" fmla="*/ 90 h 156"/>
                <a:gd name="T52" fmla="*/ 282 w 288"/>
                <a:gd name="T53" fmla="*/ 96 h 156"/>
                <a:gd name="T54" fmla="*/ 216 w 288"/>
                <a:gd name="T55" fmla="*/ 96 h 156"/>
                <a:gd name="T56" fmla="*/ 210 w 288"/>
                <a:gd name="T57" fmla="*/ 92 h 156"/>
                <a:gd name="T58" fmla="*/ 193 w 288"/>
                <a:gd name="T59" fmla="*/ 31 h 156"/>
                <a:gd name="T60" fmla="*/ 168 w 288"/>
                <a:gd name="T61" fmla="*/ 152 h 156"/>
                <a:gd name="T62" fmla="*/ 162 w 288"/>
                <a:gd name="T63" fmla="*/ 156 h 156"/>
                <a:gd name="T64" fmla="*/ 162 w 288"/>
                <a:gd name="T6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8" h="156">
                  <a:moveTo>
                    <a:pt x="162" y="156"/>
                  </a:moveTo>
                  <a:cubicBezTo>
                    <a:pt x="159" y="156"/>
                    <a:pt x="157" y="155"/>
                    <a:pt x="156" y="152"/>
                  </a:cubicBezTo>
                  <a:cubicBezTo>
                    <a:pt x="125" y="53"/>
                    <a:pt x="125" y="53"/>
                    <a:pt x="125" y="53"/>
                  </a:cubicBezTo>
                  <a:cubicBezTo>
                    <a:pt x="107" y="93"/>
                    <a:pt x="107" y="93"/>
                    <a:pt x="107" y="93"/>
                  </a:cubicBezTo>
                  <a:cubicBezTo>
                    <a:pt x="106" y="95"/>
                    <a:pt x="105" y="96"/>
                    <a:pt x="102" y="96"/>
                  </a:cubicBezTo>
                  <a:cubicBezTo>
                    <a:pt x="100" y="97"/>
                    <a:pt x="98" y="96"/>
                    <a:pt x="97" y="94"/>
                  </a:cubicBezTo>
                  <a:cubicBezTo>
                    <a:pt x="78" y="65"/>
                    <a:pt x="78" y="65"/>
                    <a:pt x="78" y="65"/>
                  </a:cubicBezTo>
                  <a:cubicBezTo>
                    <a:pt x="59" y="94"/>
                    <a:pt x="59" y="94"/>
                    <a:pt x="59" y="94"/>
                  </a:cubicBezTo>
                  <a:cubicBezTo>
                    <a:pt x="58" y="95"/>
                    <a:pt x="56" y="96"/>
                    <a:pt x="54" y="96"/>
                  </a:cubicBezTo>
                  <a:cubicBezTo>
                    <a:pt x="6" y="96"/>
                    <a:pt x="6" y="96"/>
                    <a:pt x="6" y="96"/>
                  </a:cubicBezTo>
                  <a:cubicBezTo>
                    <a:pt x="3" y="96"/>
                    <a:pt x="0" y="94"/>
                    <a:pt x="0" y="90"/>
                  </a:cubicBezTo>
                  <a:cubicBezTo>
                    <a:pt x="0" y="87"/>
                    <a:pt x="3" y="84"/>
                    <a:pt x="6" y="84"/>
                  </a:cubicBezTo>
                  <a:cubicBezTo>
                    <a:pt x="51" y="84"/>
                    <a:pt x="51" y="84"/>
                    <a:pt x="51" y="84"/>
                  </a:cubicBezTo>
                  <a:cubicBezTo>
                    <a:pt x="73" y="51"/>
                    <a:pt x="73" y="51"/>
                    <a:pt x="73" y="51"/>
                  </a:cubicBezTo>
                  <a:cubicBezTo>
                    <a:pt x="75" y="48"/>
                    <a:pt x="81" y="48"/>
                    <a:pt x="83" y="51"/>
                  </a:cubicBezTo>
                  <a:cubicBezTo>
                    <a:pt x="101" y="78"/>
                    <a:pt x="101" y="78"/>
                    <a:pt x="101" y="78"/>
                  </a:cubicBezTo>
                  <a:cubicBezTo>
                    <a:pt x="120" y="34"/>
                    <a:pt x="120" y="34"/>
                    <a:pt x="120" y="34"/>
                  </a:cubicBezTo>
                  <a:cubicBezTo>
                    <a:pt x="121" y="32"/>
                    <a:pt x="124" y="30"/>
                    <a:pt x="126" y="30"/>
                  </a:cubicBezTo>
                  <a:cubicBezTo>
                    <a:pt x="129" y="31"/>
                    <a:pt x="131" y="32"/>
                    <a:pt x="132" y="35"/>
                  </a:cubicBezTo>
                  <a:cubicBezTo>
                    <a:pt x="161" y="127"/>
                    <a:pt x="161" y="127"/>
                    <a:pt x="161" y="127"/>
                  </a:cubicBezTo>
                  <a:cubicBezTo>
                    <a:pt x="186" y="5"/>
                    <a:pt x="186" y="5"/>
                    <a:pt x="186" y="5"/>
                  </a:cubicBezTo>
                  <a:cubicBezTo>
                    <a:pt x="187" y="3"/>
                    <a:pt x="189" y="1"/>
                    <a:pt x="192" y="0"/>
                  </a:cubicBezTo>
                  <a:cubicBezTo>
                    <a:pt x="194" y="0"/>
                    <a:pt x="197" y="2"/>
                    <a:pt x="198" y="5"/>
                  </a:cubicBezTo>
                  <a:cubicBezTo>
                    <a:pt x="220" y="84"/>
                    <a:pt x="220" y="84"/>
                    <a:pt x="220" y="84"/>
                  </a:cubicBezTo>
                  <a:cubicBezTo>
                    <a:pt x="282" y="84"/>
                    <a:pt x="282" y="84"/>
                    <a:pt x="282" y="84"/>
                  </a:cubicBezTo>
                  <a:cubicBezTo>
                    <a:pt x="285" y="84"/>
                    <a:pt x="288" y="87"/>
                    <a:pt x="288" y="90"/>
                  </a:cubicBezTo>
                  <a:cubicBezTo>
                    <a:pt x="288" y="94"/>
                    <a:pt x="285" y="96"/>
                    <a:pt x="282" y="96"/>
                  </a:cubicBezTo>
                  <a:cubicBezTo>
                    <a:pt x="216" y="96"/>
                    <a:pt x="216" y="96"/>
                    <a:pt x="216" y="96"/>
                  </a:cubicBezTo>
                  <a:cubicBezTo>
                    <a:pt x="213" y="96"/>
                    <a:pt x="211" y="95"/>
                    <a:pt x="210" y="92"/>
                  </a:cubicBezTo>
                  <a:cubicBezTo>
                    <a:pt x="193" y="31"/>
                    <a:pt x="193" y="31"/>
                    <a:pt x="193" y="31"/>
                  </a:cubicBezTo>
                  <a:cubicBezTo>
                    <a:pt x="168" y="152"/>
                    <a:pt x="168" y="152"/>
                    <a:pt x="168" y="152"/>
                  </a:cubicBezTo>
                  <a:cubicBezTo>
                    <a:pt x="167" y="154"/>
                    <a:pt x="165" y="156"/>
                    <a:pt x="162" y="156"/>
                  </a:cubicBezTo>
                  <a:cubicBezTo>
                    <a:pt x="162" y="156"/>
                    <a:pt x="162" y="156"/>
                    <a:pt x="162" y="1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55" name="Freeform 38">
              <a:extLst>
                <a:ext uri="{FF2B5EF4-FFF2-40B4-BE49-F238E27FC236}">
                  <a16:creationId xmlns:a16="http://schemas.microsoft.com/office/drawing/2014/main" id="{6D79020A-C909-7D5B-9A90-570CFAE0C7D3}"/>
                </a:ext>
              </a:extLst>
            </p:cNvPr>
            <p:cNvSpPr>
              <a:spLocks/>
            </p:cNvSpPr>
            <p:nvPr/>
          </p:nvSpPr>
          <p:spPr bwMode="auto">
            <a:xfrm>
              <a:off x="2660" y="976"/>
              <a:ext cx="18" cy="36"/>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3" y="24"/>
                    <a:pt x="0" y="22"/>
                    <a:pt x="0" y="18"/>
                  </a:cubicBezTo>
                  <a:cubicBezTo>
                    <a:pt x="0" y="6"/>
                    <a:pt x="0" y="6"/>
                    <a:pt x="0" y="6"/>
                  </a:cubicBezTo>
                  <a:cubicBezTo>
                    <a:pt x="0" y="3"/>
                    <a:pt x="3" y="0"/>
                    <a:pt x="6" y="0"/>
                  </a:cubicBezTo>
                  <a:cubicBezTo>
                    <a:pt x="9" y="0"/>
                    <a:pt x="12" y="3"/>
                    <a:pt x="12" y="6"/>
                  </a:cubicBezTo>
                  <a:cubicBezTo>
                    <a:pt x="12" y="18"/>
                    <a:pt x="12" y="18"/>
                    <a:pt x="12" y="18"/>
                  </a:cubicBezTo>
                  <a:cubicBezTo>
                    <a:pt x="12" y="22"/>
                    <a:pt x="9"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56" name="Freeform 39">
              <a:extLst>
                <a:ext uri="{FF2B5EF4-FFF2-40B4-BE49-F238E27FC236}">
                  <a16:creationId xmlns:a16="http://schemas.microsoft.com/office/drawing/2014/main" id="{500BC416-C568-41E1-0D52-23C6BC30D90F}"/>
                </a:ext>
              </a:extLst>
            </p:cNvPr>
            <p:cNvSpPr>
              <a:spLocks/>
            </p:cNvSpPr>
            <p:nvPr/>
          </p:nvSpPr>
          <p:spPr bwMode="auto">
            <a:xfrm>
              <a:off x="2770" y="976"/>
              <a:ext cx="19" cy="36"/>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3" y="24"/>
                    <a:pt x="0" y="22"/>
                    <a:pt x="0" y="18"/>
                  </a:cubicBezTo>
                  <a:cubicBezTo>
                    <a:pt x="0" y="6"/>
                    <a:pt x="0" y="6"/>
                    <a:pt x="0" y="6"/>
                  </a:cubicBezTo>
                  <a:cubicBezTo>
                    <a:pt x="0" y="3"/>
                    <a:pt x="3" y="0"/>
                    <a:pt x="6" y="0"/>
                  </a:cubicBezTo>
                  <a:cubicBezTo>
                    <a:pt x="9" y="0"/>
                    <a:pt x="12" y="3"/>
                    <a:pt x="12" y="6"/>
                  </a:cubicBezTo>
                  <a:cubicBezTo>
                    <a:pt x="12" y="18"/>
                    <a:pt x="12" y="18"/>
                    <a:pt x="12" y="18"/>
                  </a:cubicBezTo>
                  <a:cubicBezTo>
                    <a:pt x="12" y="22"/>
                    <a:pt x="9"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57" name="Freeform 40">
              <a:extLst>
                <a:ext uri="{FF2B5EF4-FFF2-40B4-BE49-F238E27FC236}">
                  <a16:creationId xmlns:a16="http://schemas.microsoft.com/office/drawing/2014/main" id="{F29ADFD8-154E-A795-EF64-9D4712AC376D}"/>
                </a:ext>
              </a:extLst>
            </p:cNvPr>
            <p:cNvSpPr>
              <a:spLocks/>
            </p:cNvSpPr>
            <p:nvPr/>
          </p:nvSpPr>
          <p:spPr bwMode="auto">
            <a:xfrm>
              <a:off x="2880" y="976"/>
              <a:ext cx="19" cy="36"/>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3" y="24"/>
                    <a:pt x="0" y="22"/>
                    <a:pt x="0" y="18"/>
                  </a:cubicBezTo>
                  <a:cubicBezTo>
                    <a:pt x="0" y="6"/>
                    <a:pt x="0" y="6"/>
                    <a:pt x="0" y="6"/>
                  </a:cubicBezTo>
                  <a:cubicBezTo>
                    <a:pt x="0" y="3"/>
                    <a:pt x="3" y="0"/>
                    <a:pt x="6" y="0"/>
                  </a:cubicBezTo>
                  <a:cubicBezTo>
                    <a:pt x="9" y="0"/>
                    <a:pt x="12" y="3"/>
                    <a:pt x="12" y="6"/>
                  </a:cubicBezTo>
                  <a:cubicBezTo>
                    <a:pt x="12" y="18"/>
                    <a:pt x="12" y="18"/>
                    <a:pt x="12" y="18"/>
                  </a:cubicBezTo>
                  <a:cubicBezTo>
                    <a:pt x="12" y="22"/>
                    <a:pt x="9"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58" name="Freeform 41">
              <a:extLst>
                <a:ext uri="{FF2B5EF4-FFF2-40B4-BE49-F238E27FC236}">
                  <a16:creationId xmlns:a16="http://schemas.microsoft.com/office/drawing/2014/main" id="{297D0DBC-A4D2-AFC1-B410-0D267CA4C4CA}"/>
                </a:ext>
              </a:extLst>
            </p:cNvPr>
            <p:cNvSpPr>
              <a:spLocks/>
            </p:cNvSpPr>
            <p:nvPr/>
          </p:nvSpPr>
          <p:spPr bwMode="auto">
            <a:xfrm>
              <a:off x="2715" y="940"/>
              <a:ext cx="19" cy="72"/>
            </a:xfrm>
            <a:custGeom>
              <a:avLst/>
              <a:gdLst>
                <a:gd name="T0" fmla="*/ 6 w 12"/>
                <a:gd name="T1" fmla="*/ 48 h 48"/>
                <a:gd name="T2" fmla="*/ 0 w 12"/>
                <a:gd name="T3" fmla="*/ 42 h 48"/>
                <a:gd name="T4" fmla="*/ 0 w 12"/>
                <a:gd name="T5" fmla="*/ 6 h 48"/>
                <a:gd name="T6" fmla="*/ 6 w 12"/>
                <a:gd name="T7" fmla="*/ 0 h 48"/>
                <a:gd name="T8" fmla="*/ 12 w 12"/>
                <a:gd name="T9" fmla="*/ 6 h 48"/>
                <a:gd name="T10" fmla="*/ 12 w 12"/>
                <a:gd name="T11" fmla="*/ 42 h 48"/>
                <a:gd name="T12" fmla="*/ 6 w 1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2" h="48">
                  <a:moveTo>
                    <a:pt x="6" y="48"/>
                  </a:moveTo>
                  <a:cubicBezTo>
                    <a:pt x="3" y="48"/>
                    <a:pt x="0" y="46"/>
                    <a:pt x="0" y="42"/>
                  </a:cubicBezTo>
                  <a:cubicBezTo>
                    <a:pt x="0" y="6"/>
                    <a:pt x="0" y="6"/>
                    <a:pt x="0" y="6"/>
                  </a:cubicBezTo>
                  <a:cubicBezTo>
                    <a:pt x="0" y="3"/>
                    <a:pt x="3" y="0"/>
                    <a:pt x="6" y="0"/>
                  </a:cubicBezTo>
                  <a:cubicBezTo>
                    <a:pt x="9" y="0"/>
                    <a:pt x="12" y="3"/>
                    <a:pt x="12" y="6"/>
                  </a:cubicBezTo>
                  <a:cubicBezTo>
                    <a:pt x="12" y="42"/>
                    <a:pt x="12" y="42"/>
                    <a:pt x="12" y="42"/>
                  </a:cubicBezTo>
                  <a:cubicBezTo>
                    <a:pt x="12" y="46"/>
                    <a:pt x="9" y="48"/>
                    <a:pt x="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59" name="Freeform 42">
              <a:extLst>
                <a:ext uri="{FF2B5EF4-FFF2-40B4-BE49-F238E27FC236}">
                  <a16:creationId xmlns:a16="http://schemas.microsoft.com/office/drawing/2014/main" id="{E40853A0-01C4-989A-0284-B2785337F7B8}"/>
                </a:ext>
              </a:extLst>
            </p:cNvPr>
            <p:cNvSpPr>
              <a:spLocks/>
            </p:cNvSpPr>
            <p:nvPr/>
          </p:nvSpPr>
          <p:spPr bwMode="auto">
            <a:xfrm>
              <a:off x="2825" y="940"/>
              <a:ext cx="19" cy="72"/>
            </a:xfrm>
            <a:custGeom>
              <a:avLst/>
              <a:gdLst>
                <a:gd name="T0" fmla="*/ 6 w 12"/>
                <a:gd name="T1" fmla="*/ 48 h 48"/>
                <a:gd name="T2" fmla="*/ 0 w 12"/>
                <a:gd name="T3" fmla="*/ 42 h 48"/>
                <a:gd name="T4" fmla="*/ 0 w 12"/>
                <a:gd name="T5" fmla="*/ 6 h 48"/>
                <a:gd name="T6" fmla="*/ 6 w 12"/>
                <a:gd name="T7" fmla="*/ 0 h 48"/>
                <a:gd name="T8" fmla="*/ 12 w 12"/>
                <a:gd name="T9" fmla="*/ 6 h 48"/>
                <a:gd name="T10" fmla="*/ 12 w 12"/>
                <a:gd name="T11" fmla="*/ 42 h 48"/>
                <a:gd name="T12" fmla="*/ 6 w 1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2" h="48">
                  <a:moveTo>
                    <a:pt x="6" y="48"/>
                  </a:moveTo>
                  <a:cubicBezTo>
                    <a:pt x="3" y="48"/>
                    <a:pt x="0" y="46"/>
                    <a:pt x="0" y="42"/>
                  </a:cubicBezTo>
                  <a:cubicBezTo>
                    <a:pt x="0" y="6"/>
                    <a:pt x="0" y="6"/>
                    <a:pt x="0" y="6"/>
                  </a:cubicBezTo>
                  <a:cubicBezTo>
                    <a:pt x="0" y="3"/>
                    <a:pt x="3" y="0"/>
                    <a:pt x="6" y="0"/>
                  </a:cubicBezTo>
                  <a:cubicBezTo>
                    <a:pt x="9" y="0"/>
                    <a:pt x="12" y="3"/>
                    <a:pt x="12" y="6"/>
                  </a:cubicBezTo>
                  <a:cubicBezTo>
                    <a:pt x="12" y="42"/>
                    <a:pt x="12" y="42"/>
                    <a:pt x="12" y="42"/>
                  </a:cubicBezTo>
                  <a:cubicBezTo>
                    <a:pt x="12" y="46"/>
                    <a:pt x="9" y="48"/>
                    <a:pt x="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560" name="Freeform 43">
              <a:extLst>
                <a:ext uri="{FF2B5EF4-FFF2-40B4-BE49-F238E27FC236}">
                  <a16:creationId xmlns:a16="http://schemas.microsoft.com/office/drawing/2014/main" id="{3D3CB115-57A2-1B67-0FC8-D581B128C603}"/>
                </a:ext>
              </a:extLst>
            </p:cNvPr>
            <p:cNvSpPr>
              <a:spLocks/>
            </p:cNvSpPr>
            <p:nvPr/>
          </p:nvSpPr>
          <p:spPr bwMode="auto">
            <a:xfrm>
              <a:off x="2935" y="940"/>
              <a:ext cx="19" cy="72"/>
            </a:xfrm>
            <a:custGeom>
              <a:avLst/>
              <a:gdLst>
                <a:gd name="T0" fmla="*/ 6 w 12"/>
                <a:gd name="T1" fmla="*/ 48 h 48"/>
                <a:gd name="T2" fmla="*/ 0 w 12"/>
                <a:gd name="T3" fmla="*/ 42 h 48"/>
                <a:gd name="T4" fmla="*/ 0 w 12"/>
                <a:gd name="T5" fmla="*/ 6 h 48"/>
                <a:gd name="T6" fmla="*/ 6 w 12"/>
                <a:gd name="T7" fmla="*/ 0 h 48"/>
                <a:gd name="T8" fmla="*/ 12 w 12"/>
                <a:gd name="T9" fmla="*/ 6 h 48"/>
                <a:gd name="T10" fmla="*/ 12 w 12"/>
                <a:gd name="T11" fmla="*/ 42 h 48"/>
                <a:gd name="T12" fmla="*/ 6 w 1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2" h="48">
                  <a:moveTo>
                    <a:pt x="6" y="48"/>
                  </a:moveTo>
                  <a:cubicBezTo>
                    <a:pt x="3" y="48"/>
                    <a:pt x="0" y="46"/>
                    <a:pt x="0" y="42"/>
                  </a:cubicBezTo>
                  <a:cubicBezTo>
                    <a:pt x="0" y="6"/>
                    <a:pt x="0" y="6"/>
                    <a:pt x="0" y="6"/>
                  </a:cubicBezTo>
                  <a:cubicBezTo>
                    <a:pt x="0" y="3"/>
                    <a:pt x="3" y="0"/>
                    <a:pt x="6" y="0"/>
                  </a:cubicBezTo>
                  <a:cubicBezTo>
                    <a:pt x="9" y="0"/>
                    <a:pt x="12" y="3"/>
                    <a:pt x="12" y="6"/>
                  </a:cubicBezTo>
                  <a:cubicBezTo>
                    <a:pt x="12" y="42"/>
                    <a:pt x="12" y="42"/>
                    <a:pt x="12" y="42"/>
                  </a:cubicBezTo>
                  <a:cubicBezTo>
                    <a:pt x="12" y="46"/>
                    <a:pt x="9" y="48"/>
                    <a:pt x="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grpSp>
      <p:cxnSp>
        <p:nvCxnSpPr>
          <p:cNvPr id="561" name="Connector: Elbow 560">
            <a:extLst>
              <a:ext uri="{FF2B5EF4-FFF2-40B4-BE49-F238E27FC236}">
                <a16:creationId xmlns:a16="http://schemas.microsoft.com/office/drawing/2014/main" id="{F3808088-BA23-9A63-92AE-AA5A11D7626E}"/>
              </a:ext>
            </a:extLst>
          </p:cNvPr>
          <p:cNvCxnSpPr>
            <a:cxnSpLocks/>
            <a:stCxn id="551" idx="2"/>
            <a:endCxn id="519" idx="2"/>
          </p:cNvCxnSpPr>
          <p:nvPr/>
        </p:nvCxnSpPr>
        <p:spPr>
          <a:xfrm rot="5400000">
            <a:off x="2658839" y="3490296"/>
            <a:ext cx="2730938" cy="2197687"/>
          </a:xfrm>
          <a:prstGeom prst="bentConnector3">
            <a:avLst>
              <a:gd name="adj1" fmla="val 104997"/>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62" name="Connector: Elbow 561">
            <a:extLst>
              <a:ext uri="{FF2B5EF4-FFF2-40B4-BE49-F238E27FC236}">
                <a16:creationId xmlns:a16="http://schemas.microsoft.com/office/drawing/2014/main" id="{9B5BC66D-D33A-5837-F678-A4793DBD66E3}"/>
              </a:ext>
            </a:extLst>
          </p:cNvPr>
          <p:cNvCxnSpPr>
            <a:cxnSpLocks/>
            <a:stCxn id="381" idx="0"/>
            <a:endCxn id="564" idx="1"/>
          </p:cNvCxnSpPr>
          <p:nvPr/>
        </p:nvCxnSpPr>
        <p:spPr>
          <a:xfrm rot="5400000" flipH="1" flipV="1">
            <a:off x="1318782" y="1157443"/>
            <a:ext cx="2940691" cy="3083565"/>
          </a:xfrm>
          <a:prstGeom prst="bentConnector2">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63" name="TextBox 562">
            <a:extLst>
              <a:ext uri="{FF2B5EF4-FFF2-40B4-BE49-F238E27FC236}">
                <a16:creationId xmlns:a16="http://schemas.microsoft.com/office/drawing/2014/main" id="{2420075D-03FC-B593-7DB2-BDB076205581}"/>
              </a:ext>
            </a:extLst>
          </p:cNvPr>
          <p:cNvSpPr txBox="1"/>
          <p:nvPr/>
        </p:nvSpPr>
        <p:spPr>
          <a:xfrm>
            <a:off x="900376" y="3924750"/>
            <a:ext cx="698465" cy="203488"/>
          </a:xfrm>
          <a:prstGeom prst="rect">
            <a:avLst/>
          </a:prstGeom>
          <a:solidFill>
            <a:srgbClr val="ECCCFF"/>
          </a:solidFill>
        </p:spPr>
        <p:txBody>
          <a:bodyPr wrap="square" lIns="0" tIns="0" rIns="0" bIns="0" rtlCol="0">
            <a:sp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measure</a:t>
            </a:r>
          </a:p>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performance</a:t>
            </a:r>
          </a:p>
        </p:txBody>
      </p:sp>
      <p:sp>
        <p:nvSpPr>
          <p:cNvPr id="564" name="Rectangle: Rounded Corners 563">
            <a:extLst>
              <a:ext uri="{FF2B5EF4-FFF2-40B4-BE49-F238E27FC236}">
                <a16:creationId xmlns:a16="http://schemas.microsoft.com/office/drawing/2014/main" id="{E69544A7-0FD6-B711-CC5E-810BDA1A9166}"/>
              </a:ext>
            </a:extLst>
          </p:cNvPr>
          <p:cNvSpPr/>
          <p:nvPr/>
        </p:nvSpPr>
        <p:spPr>
          <a:xfrm>
            <a:off x="4330910" y="1183159"/>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grpSp>
        <p:nvGrpSpPr>
          <p:cNvPr id="565" name="Group 151">
            <a:extLst>
              <a:ext uri="{FF2B5EF4-FFF2-40B4-BE49-F238E27FC236}">
                <a16:creationId xmlns:a16="http://schemas.microsoft.com/office/drawing/2014/main" id="{F4FE27A8-F434-3BD1-1DA0-2E4FB9FEC6F5}"/>
              </a:ext>
            </a:extLst>
          </p:cNvPr>
          <p:cNvGrpSpPr>
            <a:grpSpLocks noChangeAspect="1"/>
          </p:cNvGrpSpPr>
          <p:nvPr/>
        </p:nvGrpSpPr>
        <p:grpSpPr bwMode="auto">
          <a:xfrm>
            <a:off x="10263663" y="5593296"/>
            <a:ext cx="239629" cy="274320"/>
            <a:chOff x="3463" y="2992"/>
            <a:chExt cx="373" cy="427"/>
          </a:xfrm>
          <a:solidFill>
            <a:schemeClr val="bg1"/>
          </a:solidFill>
        </p:grpSpPr>
        <p:sp>
          <p:nvSpPr>
            <p:cNvPr id="566" name="Freeform 152">
              <a:extLst>
                <a:ext uri="{FF2B5EF4-FFF2-40B4-BE49-F238E27FC236}">
                  <a16:creationId xmlns:a16="http://schemas.microsoft.com/office/drawing/2014/main" id="{C1AD913C-CD53-6955-1ACF-EB608271D96A}"/>
                </a:ext>
              </a:extLst>
            </p:cNvPr>
            <p:cNvSpPr>
              <a:spLocks noEditPoints="1"/>
            </p:cNvSpPr>
            <p:nvPr/>
          </p:nvSpPr>
          <p:spPr bwMode="auto">
            <a:xfrm>
              <a:off x="3463" y="2992"/>
              <a:ext cx="373" cy="427"/>
            </a:xfrm>
            <a:custGeom>
              <a:avLst/>
              <a:gdLst>
                <a:gd name="T0" fmla="*/ 126 w 252"/>
                <a:gd name="T1" fmla="*/ 288 h 288"/>
                <a:gd name="T2" fmla="*/ 124 w 252"/>
                <a:gd name="T3" fmla="*/ 288 h 288"/>
                <a:gd name="T4" fmla="*/ 0 w 252"/>
                <a:gd name="T5" fmla="*/ 60 h 288"/>
                <a:gd name="T6" fmla="*/ 4 w 252"/>
                <a:gd name="T7" fmla="*/ 54 h 288"/>
                <a:gd name="T8" fmla="*/ 121 w 252"/>
                <a:gd name="T9" fmla="*/ 2 h 288"/>
                <a:gd name="T10" fmla="*/ 130 w 252"/>
                <a:gd name="T11" fmla="*/ 2 h 288"/>
                <a:gd name="T12" fmla="*/ 247 w 252"/>
                <a:gd name="T13" fmla="*/ 54 h 288"/>
                <a:gd name="T14" fmla="*/ 252 w 252"/>
                <a:gd name="T15" fmla="*/ 60 h 288"/>
                <a:gd name="T16" fmla="*/ 128 w 252"/>
                <a:gd name="T17" fmla="*/ 288 h 288"/>
                <a:gd name="T18" fmla="*/ 126 w 252"/>
                <a:gd name="T19" fmla="*/ 288 h 288"/>
                <a:gd name="T20" fmla="*/ 12 w 252"/>
                <a:gd name="T21" fmla="*/ 65 h 288"/>
                <a:gd name="T22" fmla="*/ 126 w 252"/>
                <a:gd name="T23" fmla="*/ 276 h 288"/>
                <a:gd name="T24" fmla="*/ 240 w 252"/>
                <a:gd name="T25" fmla="*/ 65 h 288"/>
                <a:gd name="T26" fmla="*/ 126 w 252"/>
                <a:gd name="T27" fmla="*/ 14 h 288"/>
                <a:gd name="T28" fmla="*/ 12 w 252"/>
                <a:gd name="T29"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88">
                  <a:moveTo>
                    <a:pt x="126" y="288"/>
                  </a:moveTo>
                  <a:cubicBezTo>
                    <a:pt x="125" y="288"/>
                    <a:pt x="124" y="288"/>
                    <a:pt x="124" y="288"/>
                  </a:cubicBezTo>
                  <a:cubicBezTo>
                    <a:pt x="9" y="245"/>
                    <a:pt x="0" y="163"/>
                    <a:pt x="0" y="60"/>
                  </a:cubicBezTo>
                  <a:cubicBezTo>
                    <a:pt x="0" y="58"/>
                    <a:pt x="1" y="55"/>
                    <a:pt x="4" y="54"/>
                  </a:cubicBezTo>
                  <a:cubicBezTo>
                    <a:pt x="5" y="54"/>
                    <a:pt x="93" y="30"/>
                    <a:pt x="121" y="2"/>
                  </a:cubicBezTo>
                  <a:cubicBezTo>
                    <a:pt x="124" y="0"/>
                    <a:pt x="128" y="0"/>
                    <a:pt x="130" y="2"/>
                  </a:cubicBezTo>
                  <a:cubicBezTo>
                    <a:pt x="158" y="30"/>
                    <a:pt x="246" y="54"/>
                    <a:pt x="247" y="54"/>
                  </a:cubicBezTo>
                  <a:cubicBezTo>
                    <a:pt x="250" y="55"/>
                    <a:pt x="252" y="58"/>
                    <a:pt x="252" y="60"/>
                  </a:cubicBezTo>
                  <a:cubicBezTo>
                    <a:pt x="252" y="163"/>
                    <a:pt x="243" y="245"/>
                    <a:pt x="128" y="288"/>
                  </a:cubicBezTo>
                  <a:cubicBezTo>
                    <a:pt x="127" y="288"/>
                    <a:pt x="126" y="288"/>
                    <a:pt x="126" y="288"/>
                  </a:cubicBezTo>
                  <a:close/>
                  <a:moveTo>
                    <a:pt x="12" y="65"/>
                  </a:moveTo>
                  <a:cubicBezTo>
                    <a:pt x="12" y="163"/>
                    <a:pt x="21" y="236"/>
                    <a:pt x="126" y="276"/>
                  </a:cubicBezTo>
                  <a:cubicBezTo>
                    <a:pt x="230" y="236"/>
                    <a:pt x="239" y="163"/>
                    <a:pt x="240" y="65"/>
                  </a:cubicBezTo>
                  <a:cubicBezTo>
                    <a:pt x="222" y="60"/>
                    <a:pt x="155" y="40"/>
                    <a:pt x="126" y="14"/>
                  </a:cubicBezTo>
                  <a:cubicBezTo>
                    <a:pt x="96" y="40"/>
                    <a:pt x="30" y="60"/>
                    <a:pt x="1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67" name="Freeform 153">
              <a:extLst>
                <a:ext uri="{FF2B5EF4-FFF2-40B4-BE49-F238E27FC236}">
                  <a16:creationId xmlns:a16="http://schemas.microsoft.com/office/drawing/2014/main" id="{86587D0B-E3DD-D580-CF8C-F703535B6D8F}"/>
                </a:ext>
              </a:extLst>
            </p:cNvPr>
            <p:cNvSpPr>
              <a:spLocks noEditPoints="1"/>
            </p:cNvSpPr>
            <p:nvPr/>
          </p:nvSpPr>
          <p:spPr bwMode="auto">
            <a:xfrm>
              <a:off x="3508" y="3046"/>
              <a:ext cx="280" cy="319"/>
            </a:xfrm>
            <a:custGeom>
              <a:avLst/>
              <a:gdLst>
                <a:gd name="T0" fmla="*/ 95 w 189"/>
                <a:gd name="T1" fmla="*/ 216 h 216"/>
                <a:gd name="T2" fmla="*/ 93 w 189"/>
                <a:gd name="T3" fmla="*/ 216 h 216"/>
                <a:gd name="T4" fmla="*/ 0 w 189"/>
                <a:gd name="T5" fmla="*/ 46 h 216"/>
                <a:gd name="T6" fmla="*/ 4 w 189"/>
                <a:gd name="T7" fmla="*/ 40 h 216"/>
                <a:gd name="T8" fmla="*/ 90 w 189"/>
                <a:gd name="T9" fmla="*/ 2 h 216"/>
                <a:gd name="T10" fmla="*/ 99 w 189"/>
                <a:gd name="T11" fmla="*/ 2 h 216"/>
                <a:gd name="T12" fmla="*/ 185 w 189"/>
                <a:gd name="T13" fmla="*/ 40 h 216"/>
                <a:gd name="T14" fmla="*/ 189 w 189"/>
                <a:gd name="T15" fmla="*/ 46 h 216"/>
                <a:gd name="T16" fmla="*/ 97 w 189"/>
                <a:gd name="T17" fmla="*/ 216 h 216"/>
                <a:gd name="T18" fmla="*/ 95 w 189"/>
                <a:gd name="T19" fmla="*/ 216 h 216"/>
                <a:gd name="T20" fmla="*/ 12 w 189"/>
                <a:gd name="T21" fmla="*/ 51 h 216"/>
                <a:gd name="T22" fmla="*/ 95 w 189"/>
                <a:gd name="T23" fmla="*/ 204 h 216"/>
                <a:gd name="T24" fmla="*/ 177 w 189"/>
                <a:gd name="T25" fmla="*/ 51 h 216"/>
                <a:gd name="T26" fmla="*/ 95 w 189"/>
                <a:gd name="T27" fmla="*/ 14 h 216"/>
                <a:gd name="T28" fmla="*/ 12 w 189"/>
                <a:gd name="T29" fmla="*/ 5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216">
                  <a:moveTo>
                    <a:pt x="95" y="216"/>
                  </a:moveTo>
                  <a:cubicBezTo>
                    <a:pt x="94" y="216"/>
                    <a:pt x="93" y="216"/>
                    <a:pt x="93" y="216"/>
                  </a:cubicBezTo>
                  <a:cubicBezTo>
                    <a:pt x="7" y="184"/>
                    <a:pt x="0" y="123"/>
                    <a:pt x="0" y="46"/>
                  </a:cubicBezTo>
                  <a:cubicBezTo>
                    <a:pt x="0" y="43"/>
                    <a:pt x="2" y="41"/>
                    <a:pt x="4" y="40"/>
                  </a:cubicBezTo>
                  <a:cubicBezTo>
                    <a:pt x="5" y="40"/>
                    <a:pt x="70" y="23"/>
                    <a:pt x="90" y="2"/>
                  </a:cubicBezTo>
                  <a:cubicBezTo>
                    <a:pt x="93" y="0"/>
                    <a:pt x="97" y="0"/>
                    <a:pt x="99" y="2"/>
                  </a:cubicBezTo>
                  <a:cubicBezTo>
                    <a:pt x="120" y="23"/>
                    <a:pt x="184" y="40"/>
                    <a:pt x="185" y="40"/>
                  </a:cubicBezTo>
                  <a:cubicBezTo>
                    <a:pt x="188" y="41"/>
                    <a:pt x="189" y="43"/>
                    <a:pt x="189" y="46"/>
                  </a:cubicBezTo>
                  <a:cubicBezTo>
                    <a:pt x="189" y="123"/>
                    <a:pt x="183" y="184"/>
                    <a:pt x="97" y="216"/>
                  </a:cubicBezTo>
                  <a:cubicBezTo>
                    <a:pt x="96" y="216"/>
                    <a:pt x="95" y="216"/>
                    <a:pt x="95" y="216"/>
                  </a:cubicBezTo>
                  <a:close/>
                  <a:moveTo>
                    <a:pt x="12" y="51"/>
                  </a:moveTo>
                  <a:cubicBezTo>
                    <a:pt x="12" y="122"/>
                    <a:pt x="20" y="175"/>
                    <a:pt x="95" y="204"/>
                  </a:cubicBezTo>
                  <a:cubicBezTo>
                    <a:pt x="170" y="175"/>
                    <a:pt x="177" y="122"/>
                    <a:pt x="177" y="51"/>
                  </a:cubicBezTo>
                  <a:cubicBezTo>
                    <a:pt x="163" y="46"/>
                    <a:pt x="117" y="32"/>
                    <a:pt x="95" y="14"/>
                  </a:cubicBezTo>
                  <a:cubicBezTo>
                    <a:pt x="73" y="32"/>
                    <a:pt x="27" y="46"/>
                    <a:pt x="12"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68" name="Freeform 154">
              <a:extLst>
                <a:ext uri="{FF2B5EF4-FFF2-40B4-BE49-F238E27FC236}">
                  <a16:creationId xmlns:a16="http://schemas.microsoft.com/office/drawing/2014/main" id="{4AB7F036-BF2F-1393-D5D2-56F23CE93E2C}"/>
                </a:ext>
              </a:extLst>
            </p:cNvPr>
            <p:cNvSpPr>
              <a:spLocks/>
            </p:cNvSpPr>
            <p:nvPr/>
          </p:nvSpPr>
          <p:spPr bwMode="auto">
            <a:xfrm>
              <a:off x="3565" y="3086"/>
              <a:ext cx="198" cy="196"/>
            </a:xfrm>
            <a:custGeom>
              <a:avLst/>
              <a:gdLst>
                <a:gd name="T0" fmla="*/ 127 w 134"/>
                <a:gd name="T1" fmla="*/ 133 h 133"/>
                <a:gd name="T2" fmla="*/ 123 w 134"/>
                <a:gd name="T3" fmla="*/ 131 h 133"/>
                <a:gd name="T4" fmla="*/ 2 w 134"/>
                <a:gd name="T5" fmla="*/ 11 h 133"/>
                <a:gd name="T6" fmla="*/ 2 w 134"/>
                <a:gd name="T7" fmla="*/ 2 h 133"/>
                <a:gd name="T8" fmla="*/ 11 w 134"/>
                <a:gd name="T9" fmla="*/ 2 h 133"/>
                <a:gd name="T10" fmla="*/ 132 w 134"/>
                <a:gd name="T11" fmla="*/ 123 h 133"/>
                <a:gd name="T12" fmla="*/ 132 w 134"/>
                <a:gd name="T13" fmla="*/ 131 h 133"/>
                <a:gd name="T14" fmla="*/ 127 w 134"/>
                <a:gd name="T15" fmla="*/ 133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133">
                  <a:moveTo>
                    <a:pt x="127" y="133"/>
                  </a:moveTo>
                  <a:cubicBezTo>
                    <a:pt x="126" y="133"/>
                    <a:pt x="124" y="132"/>
                    <a:pt x="123" y="131"/>
                  </a:cubicBezTo>
                  <a:cubicBezTo>
                    <a:pt x="2" y="11"/>
                    <a:pt x="2" y="11"/>
                    <a:pt x="2" y="11"/>
                  </a:cubicBezTo>
                  <a:cubicBezTo>
                    <a:pt x="0" y="8"/>
                    <a:pt x="0" y="4"/>
                    <a:pt x="2" y="2"/>
                  </a:cubicBezTo>
                  <a:cubicBezTo>
                    <a:pt x="5" y="0"/>
                    <a:pt x="9" y="0"/>
                    <a:pt x="11" y="2"/>
                  </a:cubicBezTo>
                  <a:cubicBezTo>
                    <a:pt x="132" y="123"/>
                    <a:pt x="132" y="123"/>
                    <a:pt x="132" y="123"/>
                  </a:cubicBezTo>
                  <a:cubicBezTo>
                    <a:pt x="134" y="125"/>
                    <a:pt x="134" y="129"/>
                    <a:pt x="132" y="131"/>
                  </a:cubicBezTo>
                  <a:cubicBezTo>
                    <a:pt x="130" y="132"/>
                    <a:pt x="129" y="133"/>
                    <a:pt x="12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69" name="Freeform 155">
              <a:extLst>
                <a:ext uri="{FF2B5EF4-FFF2-40B4-BE49-F238E27FC236}">
                  <a16:creationId xmlns:a16="http://schemas.microsoft.com/office/drawing/2014/main" id="{88802689-E66C-A0A5-6B8B-B4267CE9D88D}"/>
                </a:ext>
              </a:extLst>
            </p:cNvPr>
            <p:cNvSpPr>
              <a:spLocks/>
            </p:cNvSpPr>
            <p:nvPr/>
          </p:nvSpPr>
          <p:spPr bwMode="auto">
            <a:xfrm>
              <a:off x="3510" y="3103"/>
              <a:ext cx="220" cy="219"/>
            </a:xfrm>
            <a:custGeom>
              <a:avLst/>
              <a:gdLst>
                <a:gd name="T0" fmla="*/ 143 w 149"/>
                <a:gd name="T1" fmla="*/ 148 h 148"/>
                <a:gd name="T2" fmla="*/ 139 w 149"/>
                <a:gd name="T3" fmla="*/ 147 h 148"/>
                <a:gd name="T4" fmla="*/ 3 w 149"/>
                <a:gd name="T5" fmla="*/ 11 h 148"/>
                <a:gd name="T6" fmla="*/ 3 w 149"/>
                <a:gd name="T7" fmla="*/ 2 h 148"/>
                <a:gd name="T8" fmla="*/ 11 w 149"/>
                <a:gd name="T9" fmla="*/ 2 h 148"/>
                <a:gd name="T10" fmla="*/ 147 w 149"/>
                <a:gd name="T11" fmla="*/ 138 h 148"/>
                <a:gd name="T12" fmla="*/ 147 w 149"/>
                <a:gd name="T13" fmla="*/ 147 h 148"/>
                <a:gd name="T14" fmla="*/ 143 w 149"/>
                <a:gd name="T15" fmla="*/ 148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148">
                  <a:moveTo>
                    <a:pt x="143" y="148"/>
                  </a:moveTo>
                  <a:cubicBezTo>
                    <a:pt x="141" y="148"/>
                    <a:pt x="140" y="148"/>
                    <a:pt x="139" y="147"/>
                  </a:cubicBezTo>
                  <a:cubicBezTo>
                    <a:pt x="3" y="11"/>
                    <a:pt x="3" y="11"/>
                    <a:pt x="3" y="11"/>
                  </a:cubicBezTo>
                  <a:cubicBezTo>
                    <a:pt x="0" y="8"/>
                    <a:pt x="0" y="5"/>
                    <a:pt x="3" y="2"/>
                  </a:cubicBezTo>
                  <a:cubicBezTo>
                    <a:pt x="5" y="0"/>
                    <a:pt x="9" y="0"/>
                    <a:pt x="11" y="2"/>
                  </a:cubicBezTo>
                  <a:cubicBezTo>
                    <a:pt x="147" y="138"/>
                    <a:pt x="147" y="138"/>
                    <a:pt x="147" y="138"/>
                  </a:cubicBezTo>
                  <a:cubicBezTo>
                    <a:pt x="149" y="140"/>
                    <a:pt x="149" y="144"/>
                    <a:pt x="147" y="147"/>
                  </a:cubicBezTo>
                  <a:cubicBezTo>
                    <a:pt x="146" y="148"/>
                    <a:pt x="144" y="148"/>
                    <a:pt x="143"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570" name="Group 569">
            <a:extLst>
              <a:ext uri="{FF2B5EF4-FFF2-40B4-BE49-F238E27FC236}">
                <a16:creationId xmlns:a16="http://schemas.microsoft.com/office/drawing/2014/main" id="{F27D11D7-7182-F8C8-BA89-EBA2AC6A25FE}"/>
              </a:ext>
            </a:extLst>
          </p:cNvPr>
          <p:cNvGrpSpPr>
            <a:grpSpLocks noChangeAspect="1"/>
          </p:cNvGrpSpPr>
          <p:nvPr/>
        </p:nvGrpSpPr>
        <p:grpSpPr>
          <a:xfrm>
            <a:off x="6814448" y="4786657"/>
            <a:ext cx="313407" cy="297952"/>
            <a:chOff x="1371600" y="626526"/>
            <a:chExt cx="4971590" cy="4726424"/>
          </a:xfrm>
          <a:solidFill>
            <a:schemeClr val="bg1"/>
          </a:solidFill>
        </p:grpSpPr>
        <p:sp>
          <p:nvSpPr>
            <p:cNvPr id="571" name="Freeform 135">
              <a:extLst>
                <a:ext uri="{FF2B5EF4-FFF2-40B4-BE49-F238E27FC236}">
                  <a16:creationId xmlns:a16="http://schemas.microsoft.com/office/drawing/2014/main" id="{D71586F3-9E92-51DC-AAD8-AD4AB14ECEA1}"/>
                </a:ext>
              </a:extLst>
            </p:cNvPr>
            <p:cNvSpPr>
              <a:spLocks/>
            </p:cNvSpPr>
            <p:nvPr/>
          </p:nvSpPr>
          <p:spPr bwMode="auto">
            <a:xfrm rot="20189213">
              <a:off x="1579259" y="1153576"/>
              <a:ext cx="4556273" cy="219874"/>
            </a:xfrm>
            <a:custGeom>
              <a:avLst/>
              <a:gdLst>
                <a:gd name="T0" fmla="*/ 246 w 252"/>
                <a:gd name="T1" fmla="*/ 12 h 12"/>
                <a:gd name="T2" fmla="*/ 6 w 252"/>
                <a:gd name="T3" fmla="*/ 12 h 12"/>
                <a:gd name="T4" fmla="*/ 0 w 252"/>
                <a:gd name="T5" fmla="*/ 6 h 12"/>
                <a:gd name="T6" fmla="*/ 6 w 252"/>
                <a:gd name="T7" fmla="*/ 0 h 12"/>
                <a:gd name="T8" fmla="*/ 246 w 252"/>
                <a:gd name="T9" fmla="*/ 0 h 12"/>
                <a:gd name="T10" fmla="*/ 252 w 252"/>
                <a:gd name="T11" fmla="*/ 6 h 12"/>
                <a:gd name="T12" fmla="*/ 246 w 25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52" h="12">
                  <a:moveTo>
                    <a:pt x="246" y="12"/>
                  </a:moveTo>
                  <a:cubicBezTo>
                    <a:pt x="6" y="12"/>
                    <a:pt x="6" y="12"/>
                    <a:pt x="6" y="12"/>
                  </a:cubicBezTo>
                  <a:cubicBezTo>
                    <a:pt x="3" y="12"/>
                    <a:pt x="0" y="9"/>
                    <a:pt x="0" y="6"/>
                  </a:cubicBezTo>
                  <a:cubicBezTo>
                    <a:pt x="0" y="3"/>
                    <a:pt x="3" y="0"/>
                    <a:pt x="6" y="0"/>
                  </a:cubicBezTo>
                  <a:cubicBezTo>
                    <a:pt x="246" y="0"/>
                    <a:pt x="246" y="0"/>
                    <a:pt x="246" y="0"/>
                  </a:cubicBezTo>
                  <a:cubicBezTo>
                    <a:pt x="250" y="0"/>
                    <a:pt x="252" y="3"/>
                    <a:pt x="252" y="6"/>
                  </a:cubicBezTo>
                  <a:cubicBezTo>
                    <a:pt x="252" y="9"/>
                    <a:pt x="250" y="12"/>
                    <a:pt x="24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72" name="Freeform 136">
              <a:extLst>
                <a:ext uri="{FF2B5EF4-FFF2-40B4-BE49-F238E27FC236}">
                  <a16:creationId xmlns:a16="http://schemas.microsoft.com/office/drawing/2014/main" id="{4D99BA52-1DDB-A816-FA98-48A2EFD3631B}"/>
                </a:ext>
              </a:extLst>
            </p:cNvPr>
            <p:cNvSpPr>
              <a:spLocks/>
            </p:cNvSpPr>
            <p:nvPr/>
          </p:nvSpPr>
          <p:spPr bwMode="auto">
            <a:xfrm>
              <a:off x="3753566" y="726043"/>
              <a:ext cx="207659" cy="867281"/>
            </a:xfrm>
            <a:custGeom>
              <a:avLst/>
              <a:gdLst>
                <a:gd name="T0" fmla="*/ 6 w 12"/>
                <a:gd name="T1" fmla="*/ 48 h 48"/>
                <a:gd name="T2" fmla="*/ 0 w 12"/>
                <a:gd name="T3" fmla="*/ 42 h 48"/>
                <a:gd name="T4" fmla="*/ 0 w 12"/>
                <a:gd name="T5" fmla="*/ 6 h 48"/>
                <a:gd name="T6" fmla="*/ 6 w 12"/>
                <a:gd name="T7" fmla="*/ 0 h 48"/>
                <a:gd name="T8" fmla="*/ 12 w 12"/>
                <a:gd name="T9" fmla="*/ 6 h 48"/>
                <a:gd name="T10" fmla="*/ 12 w 12"/>
                <a:gd name="T11" fmla="*/ 42 h 48"/>
                <a:gd name="T12" fmla="*/ 6 w 1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2" h="48">
                  <a:moveTo>
                    <a:pt x="6" y="48"/>
                  </a:moveTo>
                  <a:cubicBezTo>
                    <a:pt x="3" y="48"/>
                    <a:pt x="0" y="45"/>
                    <a:pt x="0" y="42"/>
                  </a:cubicBezTo>
                  <a:cubicBezTo>
                    <a:pt x="0" y="6"/>
                    <a:pt x="0" y="6"/>
                    <a:pt x="0" y="6"/>
                  </a:cubicBezTo>
                  <a:cubicBezTo>
                    <a:pt x="0" y="3"/>
                    <a:pt x="3" y="0"/>
                    <a:pt x="6" y="0"/>
                  </a:cubicBezTo>
                  <a:cubicBezTo>
                    <a:pt x="9" y="0"/>
                    <a:pt x="12" y="3"/>
                    <a:pt x="12" y="6"/>
                  </a:cubicBezTo>
                  <a:cubicBezTo>
                    <a:pt x="12" y="42"/>
                    <a:pt x="12" y="42"/>
                    <a:pt x="12" y="42"/>
                  </a:cubicBezTo>
                  <a:cubicBezTo>
                    <a:pt x="12" y="45"/>
                    <a:pt x="9" y="48"/>
                    <a:pt x="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73" name="Freeform 137">
              <a:extLst>
                <a:ext uri="{FF2B5EF4-FFF2-40B4-BE49-F238E27FC236}">
                  <a16:creationId xmlns:a16="http://schemas.microsoft.com/office/drawing/2014/main" id="{9E85A322-F3D1-2AC5-BCB9-CD243D2BBEED}"/>
                </a:ext>
              </a:extLst>
            </p:cNvPr>
            <p:cNvSpPr>
              <a:spLocks noEditPoints="1"/>
            </p:cNvSpPr>
            <p:nvPr/>
          </p:nvSpPr>
          <p:spPr bwMode="auto">
            <a:xfrm>
              <a:off x="1371600" y="4265795"/>
              <a:ext cx="1942218" cy="1087155"/>
            </a:xfrm>
            <a:custGeom>
              <a:avLst/>
              <a:gdLst>
                <a:gd name="T0" fmla="*/ 54 w 108"/>
                <a:gd name="T1" fmla="*/ 60 h 60"/>
                <a:gd name="T2" fmla="*/ 0 w 108"/>
                <a:gd name="T3" fmla="*/ 6 h 60"/>
                <a:gd name="T4" fmla="*/ 6 w 108"/>
                <a:gd name="T5" fmla="*/ 0 h 60"/>
                <a:gd name="T6" fmla="*/ 102 w 108"/>
                <a:gd name="T7" fmla="*/ 0 h 60"/>
                <a:gd name="T8" fmla="*/ 108 w 108"/>
                <a:gd name="T9" fmla="*/ 6 h 60"/>
                <a:gd name="T10" fmla="*/ 54 w 108"/>
                <a:gd name="T11" fmla="*/ 60 h 60"/>
                <a:gd name="T12" fmla="*/ 12 w 108"/>
                <a:gd name="T13" fmla="*/ 12 h 60"/>
                <a:gd name="T14" fmla="*/ 54 w 108"/>
                <a:gd name="T15" fmla="*/ 48 h 60"/>
                <a:gd name="T16" fmla="*/ 96 w 108"/>
                <a:gd name="T17" fmla="*/ 12 h 60"/>
                <a:gd name="T18" fmla="*/ 12 w 108"/>
                <a:gd name="T19"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60">
                  <a:moveTo>
                    <a:pt x="54" y="60"/>
                  </a:moveTo>
                  <a:cubicBezTo>
                    <a:pt x="24" y="60"/>
                    <a:pt x="0" y="36"/>
                    <a:pt x="0" y="6"/>
                  </a:cubicBezTo>
                  <a:cubicBezTo>
                    <a:pt x="0" y="3"/>
                    <a:pt x="3" y="0"/>
                    <a:pt x="6" y="0"/>
                  </a:cubicBezTo>
                  <a:cubicBezTo>
                    <a:pt x="102" y="0"/>
                    <a:pt x="102" y="0"/>
                    <a:pt x="102" y="0"/>
                  </a:cubicBezTo>
                  <a:cubicBezTo>
                    <a:pt x="105" y="0"/>
                    <a:pt x="108" y="3"/>
                    <a:pt x="108" y="6"/>
                  </a:cubicBezTo>
                  <a:cubicBezTo>
                    <a:pt x="108" y="36"/>
                    <a:pt x="84" y="60"/>
                    <a:pt x="54" y="60"/>
                  </a:cubicBezTo>
                  <a:close/>
                  <a:moveTo>
                    <a:pt x="12" y="12"/>
                  </a:moveTo>
                  <a:cubicBezTo>
                    <a:pt x="15" y="32"/>
                    <a:pt x="33" y="48"/>
                    <a:pt x="54" y="48"/>
                  </a:cubicBezTo>
                  <a:cubicBezTo>
                    <a:pt x="75" y="48"/>
                    <a:pt x="93" y="32"/>
                    <a:pt x="96" y="12"/>
                  </a:cubicBezTo>
                  <a:lnTo>
                    <a:pt x="1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74" name="Freeform 138">
              <a:extLst>
                <a:ext uri="{FF2B5EF4-FFF2-40B4-BE49-F238E27FC236}">
                  <a16:creationId xmlns:a16="http://schemas.microsoft.com/office/drawing/2014/main" id="{FA826472-7C94-E694-6511-50FB21CC1960}"/>
                </a:ext>
              </a:extLst>
            </p:cNvPr>
            <p:cNvSpPr>
              <a:spLocks noEditPoints="1"/>
            </p:cNvSpPr>
            <p:nvPr/>
          </p:nvSpPr>
          <p:spPr bwMode="auto">
            <a:xfrm>
              <a:off x="4400972" y="3008495"/>
              <a:ext cx="1942218" cy="1087155"/>
            </a:xfrm>
            <a:custGeom>
              <a:avLst/>
              <a:gdLst>
                <a:gd name="T0" fmla="*/ 54 w 108"/>
                <a:gd name="T1" fmla="*/ 60 h 60"/>
                <a:gd name="T2" fmla="*/ 0 w 108"/>
                <a:gd name="T3" fmla="*/ 6 h 60"/>
                <a:gd name="T4" fmla="*/ 6 w 108"/>
                <a:gd name="T5" fmla="*/ 0 h 60"/>
                <a:gd name="T6" fmla="*/ 102 w 108"/>
                <a:gd name="T7" fmla="*/ 0 h 60"/>
                <a:gd name="T8" fmla="*/ 108 w 108"/>
                <a:gd name="T9" fmla="*/ 6 h 60"/>
                <a:gd name="T10" fmla="*/ 54 w 108"/>
                <a:gd name="T11" fmla="*/ 60 h 60"/>
                <a:gd name="T12" fmla="*/ 13 w 108"/>
                <a:gd name="T13" fmla="*/ 12 h 60"/>
                <a:gd name="T14" fmla="*/ 54 w 108"/>
                <a:gd name="T15" fmla="*/ 48 h 60"/>
                <a:gd name="T16" fmla="*/ 96 w 108"/>
                <a:gd name="T17" fmla="*/ 12 h 60"/>
                <a:gd name="T18" fmla="*/ 13 w 108"/>
                <a:gd name="T19"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60">
                  <a:moveTo>
                    <a:pt x="54" y="60"/>
                  </a:moveTo>
                  <a:cubicBezTo>
                    <a:pt x="25" y="60"/>
                    <a:pt x="0" y="36"/>
                    <a:pt x="0" y="6"/>
                  </a:cubicBezTo>
                  <a:cubicBezTo>
                    <a:pt x="0" y="3"/>
                    <a:pt x="3" y="0"/>
                    <a:pt x="6" y="0"/>
                  </a:cubicBezTo>
                  <a:cubicBezTo>
                    <a:pt x="102" y="0"/>
                    <a:pt x="102" y="0"/>
                    <a:pt x="102" y="0"/>
                  </a:cubicBezTo>
                  <a:cubicBezTo>
                    <a:pt x="106" y="0"/>
                    <a:pt x="108" y="3"/>
                    <a:pt x="108" y="6"/>
                  </a:cubicBezTo>
                  <a:cubicBezTo>
                    <a:pt x="108" y="36"/>
                    <a:pt x="84" y="60"/>
                    <a:pt x="54" y="60"/>
                  </a:cubicBezTo>
                  <a:close/>
                  <a:moveTo>
                    <a:pt x="13" y="12"/>
                  </a:moveTo>
                  <a:cubicBezTo>
                    <a:pt x="16" y="32"/>
                    <a:pt x="33" y="48"/>
                    <a:pt x="54" y="48"/>
                  </a:cubicBezTo>
                  <a:cubicBezTo>
                    <a:pt x="76" y="48"/>
                    <a:pt x="93" y="32"/>
                    <a:pt x="96" y="12"/>
                  </a:cubicBezTo>
                  <a:lnTo>
                    <a:pt x="13"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75" name="Freeform 139">
              <a:extLst>
                <a:ext uri="{FF2B5EF4-FFF2-40B4-BE49-F238E27FC236}">
                  <a16:creationId xmlns:a16="http://schemas.microsoft.com/office/drawing/2014/main" id="{F22D7AA6-9D70-9387-A18C-37E78A020824}"/>
                </a:ext>
              </a:extLst>
            </p:cNvPr>
            <p:cNvSpPr>
              <a:spLocks/>
            </p:cNvSpPr>
            <p:nvPr/>
          </p:nvSpPr>
          <p:spPr bwMode="auto">
            <a:xfrm>
              <a:off x="1567043" y="1883826"/>
              <a:ext cx="1551332" cy="2626274"/>
            </a:xfrm>
            <a:custGeom>
              <a:avLst/>
              <a:gdLst>
                <a:gd name="T0" fmla="*/ 79 w 86"/>
                <a:gd name="T1" fmla="*/ 144 h 145"/>
                <a:gd name="T2" fmla="*/ 73 w 86"/>
                <a:gd name="T3" fmla="*/ 140 h 145"/>
                <a:gd name="T4" fmla="*/ 43 w 86"/>
                <a:gd name="T5" fmla="*/ 29 h 145"/>
                <a:gd name="T6" fmla="*/ 13 w 86"/>
                <a:gd name="T7" fmla="*/ 140 h 145"/>
                <a:gd name="T8" fmla="*/ 5 w 86"/>
                <a:gd name="T9" fmla="*/ 144 h 145"/>
                <a:gd name="T10" fmla="*/ 1 w 86"/>
                <a:gd name="T11" fmla="*/ 136 h 145"/>
                <a:gd name="T12" fmla="*/ 37 w 86"/>
                <a:gd name="T13" fmla="*/ 4 h 145"/>
                <a:gd name="T14" fmla="*/ 43 w 86"/>
                <a:gd name="T15" fmla="*/ 0 h 145"/>
                <a:gd name="T16" fmla="*/ 49 w 86"/>
                <a:gd name="T17" fmla="*/ 4 h 145"/>
                <a:gd name="T18" fmla="*/ 85 w 86"/>
                <a:gd name="T19" fmla="*/ 136 h 145"/>
                <a:gd name="T20" fmla="*/ 81 w 86"/>
                <a:gd name="T21" fmla="*/ 144 h 145"/>
                <a:gd name="T22" fmla="*/ 79 w 86"/>
                <a:gd name="T23"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145">
                  <a:moveTo>
                    <a:pt x="79" y="144"/>
                  </a:moveTo>
                  <a:cubicBezTo>
                    <a:pt x="76" y="144"/>
                    <a:pt x="74" y="142"/>
                    <a:pt x="73" y="140"/>
                  </a:cubicBezTo>
                  <a:cubicBezTo>
                    <a:pt x="43" y="29"/>
                    <a:pt x="43" y="29"/>
                    <a:pt x="43" y="29"/>
                  </a:cubicBezTo>
                  <a:cubicBezTo>
                    <a:pt x="13" y="140"/>
                    <a:pt x="13" y="140"/>
                    <a:pt x="13" y="140"/>
                  </a:cubicBezTo>
                  <a:cubicBezTo>
                    <a:pt x="12" y="143"/>
                    <a:pt x="9" y="145"/>
                    <a:pt x="5" y="144"/>
                  </a:cubicBezTo>
                  <a:cubicBezTo>
                    <a:pt x="2" y="143"/>
                    <a:pt x="0" y="140"/>
                    <a:pt x="1" y="136"/>
                  </a:cubicBezTo>
                  <a:cubicBezTo>
                    <a:pt x="37" y="4"/>
                    <a:pt x="37" y="4"/>
                    <a:pt x="37" y="4"/>
                  </a:cubicBezTo>
                  <a:cubicBezTo>
                    <a:pt x="38" y="2"/>
                    <a:pt x="40" y="0"/>
                    <a:pt x="43" y="0"/>
                  </a:cubicBezTo>
                  <a:cubicBezTo>
                    <a:pt x="46" y="0"/>
                    <a:pt x="48" y="2"/>
                    <a:pt x="49" y="4"/>
                  </a:cubicBezTo>
                  <a:cubicBezTo>
                    <a:pt x="85" y="136"/>
                    <a:pt x="85" y="136"/>
                    <a:pt x="85" y="136"/>
                  </a:cubicBezTo>
                  <a:cubicBezTo>
                    <a:pt x="86" y="140"/>
                    <a:pt x="84" y="143"/>
                    <a:pt x="81" y="144"/>
                  </a:cubicBezTo>
                  <a:cubicBezTo>
                    <a:pt x="80" y="144"/>
                    <a:pt x="80" y="144"/>
                    <a:pt x="79"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sp>
          <p:nvSpPr>
            <p:cNvPr id="576" name="Freeform 140">
              <a:extLst>
                <a:ext uri="{FF2B5EF4-FFF2-40B4-BE49-F238E27FC236}">
                  <a16:creationId xmlns:a16="http://schemas.microsoft.com/office/drawing/2014/main" id="{87311D22-DD9C-20F0-F8C8-F982E13A6547}"/>
                </a:ext>
              </a:extLst>
            </p:cNvPr>
            <p:cNvSpPr>
              <a:spLocks/>
            </p:cNvSpPr>
            <p:nvPr/>
          </p:nvSpPr>
          <p:spPr bwMode="auto">
            <a:xfrm>
              <a:off x="4620846" y="626526"/>
              <a:ext cx="1526901" cy="2626274"/>
            </a:xfrm>
            <a:custGeom>
              <a:avLst/>
              <a:gdLst>
                <a:gd name="T0" fmla="*/ 78 w 85"/>
                <a:gd name="T1" fmla="*/ 144 h 145"/>
                <a:gd name="T2" fmla="*/ 73 w 85"/>
                <a:gd name="T3" fmla="*/ 140 h 145"/>
                <a:gd name="T4" fmla="*/ 42 w 85"/>
                <a:gd name="T5" fmla="*/ 29 h 145"/>
                <a:gd name="T6" fmla="*/ 12 w 85"/>
                <a:gd name="T7" fmla="*/ 140 h 145"/>
                <a:gd name="T8" fmla="*/ 5 w 85"/>
                <a:gd name="T9" fmla="*/ 144 h 145"/>
                <a:gd name="T10" fmla="*/ 1 w 85"/>
                <a:gd name="T11" fmla="*/ 136 h 145"/>
                <a:gd name="T12" fmla="*/ 37 w 85"/>
                <a:gd name="T13" fmla="*/ 4 h 145"/>
                <a:gd name="T14" fmla="*/ 42 w 85"/>
                <a:gd name="T15" fmla="*/ 0 h 145"/>
                <a:gd name="T16" fmla="*/ 48 w 85"/>
                <a:gd name="T17" fmla="*/ 4 h 145"/>
                <a:gd name="T18" fmla="*/ 84 w 85"/>
                <a:gd name="T19" fmla="*/ 136 h 145"/>
                <a:gd name="T20" fmla="*/ 80 w 85"/>
                <a:gd name="T21" fmla="*/ 144 h 145"/>
                <a:gd name="T22" fmla="*/ 78 w 85"/>
                <a:gd name="T23"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145">
                  <a:moveTo>
                    <a:pt x="78" y="144"/>
                  </a:moveTo>
                  <a:cubicBezTo>
                    <a:pt x="76" y="144"/>
                    <a:pt x="73" y="142"/>
                    <a:pt x="73" y="140"/>
                  </a:cubicBezTo>
                  <a:cubicBezTo>
                    <a:pt x="42" y="29"/>
                    <a:pt x="42" y="29"/>
                    <a:pt x="42" y="29"/>
                  </a:cubicBezTo>
                  <a:cubicBezTo>
                    <a:pt x="12" y="140"/>
                    <a:pt x="12" y="140"/>
                    <a:pt x="12" y="140"/>
                  </a:cubicBezTo>
                  <a:cubicBezTo>
                    <a:pt x="11" y="143"/>
                    <a:pt x="8" y="145"/>
                    <a:pt x="5" y="144"/>
                  </a:cubicBezTo>
                  <a:cubicBezTo>
                    <a:pt x="2" y="143"/>
                    <a:pt x="0" y="140"/>
                    <a:pt x="1" y="136"/>
                  </a:cubicBezTo>
                  <a:cubicBezTo>
                    <a:pt x="37" y="4"/>
                    <a:pt x="37" y="4"/>
                    <a:pt x="37" y="4"/>
                  </a:cubicBezTo>
                  <a:cubicBezTo>
                    <a:pt x="37" y="2"/>
                    <a:pt x="40" y="0"/>
                    <a:pt x="42" y="0"/>
                  </a:cubicBezTo>
                  <a:cubicBezTo>
                    <a:pt x="45" y="0"/>
                    <a:pt x="48" y="2"/>
                    <a:pt x="48" y="4"/>
                  </a:cubicBezTo>
                  <a:cubicBezTo>
                    <a:pt x="84" y="136"/>
                    <a:pt x="84" y="136"/>
                    <a:pt x="84" y="136"/>
                  </a:cubicBezTo>
                  <a:cubicBezTo>
                    <a:pt x="85" y="140"/>
                    <a:pt x="83" y="143"/>
                    <a:pt x="80" y="144"/>
                  </a:cubicBezTo>
                  <a:cubicBezTo>
                    <a:pt x="80" y="144"/>
                    <a:pt x="79" y="144"/>
                    <a:pt x="78"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1" i="0" u="none" strike="noStrike" kern="0" cap="none" spc="0" normalizeH="0" baseline="0" noProof="0">
                <a:ln>
                  <a:noFill/>
                </a:ln>
                <a:solidFill>
                  <a:srgbClr val="96968C"/>
                </a:solidFill>
                <a:effectLst/>
                <a:uLnTx/>
                <a:uFillTx/>
                <a:latin typeface="Graphik"/>
                <a:ea typeface="+mn-ea"/>
                <a:cs typeface="Arial" charset="0"/>
              </a:endParaRPr>
            </a:p>
          </p:txBody>
        </p:sp>
      </p:grpSp>
      <p:sp>
        <p:nvSpPr>
          <p:cNvPr id="577" name="Rectangle: Rounded Corners 576">
            <a:extLst>
              <a:ext uri="{FF2B5EF4-FFF2-40B4-BE49-F238E27FC236}">
                <a16:creationId xmlns:a16="http://schemas.microsoft.com/office/drawing/2014/main" id="{30472AD3-6E6B-65B4-89C2-96F943DA60A4}"/>
              </a:ext>
            </a:extLst>
          </p:cNvPr>
          <p:cNvSpPr/>
          <p:nvPr/>
        </p:nvSpPr>
        <p:spPr>
          <a:xfrm>
            <a:off x="4330910" y="1678513"/>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cxnSp>
        <p:nvCxnSpPr>
          <p:cNvPr id="578" name="Connector: Elbow 577">
            <a:extLst>
              <a:ext uri="{FF2B5EF4-FFF2-40B4-BE49-F238E27FC236}">
                <a16:creationId xmlns:a16="http://schemas.microsoft.com/office/drawing/2014/main" id="{2EBCDCFE-52AC-3D01-4E11-DBF32385850B}"/>
              </a:ext>
            </a:extLst>
          </p:cNvPr>
          <p:cNvCxnSpPr>
            <a:cxnSpLocks/>
            <a:stCxn id="412" idx="2"/>
            <a:endCxn id="579" idx="1"/>
          </p:cNvCxnSpPr>
          <p:nvPr/>
        </p:nvCxnSpPr>
        <p:spPr>
          <a:xfrm rot="10800000" flipH="1">
            <a:off x="704946" y="1080332"/>
            <a:ext cx="3625963" cy="4644613"/>
          </a:xfrm>
          <a:prstGeom prst="bentConnector3">
            <a:avLst>
              <a:gd name="adj1" fmla="val -4190"/>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79" name="Rectangle: Rounded Corners 578">
            <a:extLst>
              <a:ext uri="{FF2B5EF4-FFF2-40B4-BE49-F238E27FC236}">
                <a16:creationId xmlns:a16="http://schemas.microsoft.com/office/drawing/2014/main" id="{148E8337-C61B-F8F6-6C62-97B2C73B7F0F}"/>
              </a:ext>
            </a:extLst>
          </p:cNvPr>
          <p:cNvSpPr/>
          <p:nvPr/>
        </p:nvSpPr>
        <p:spPr>
          <a:xfrm>
            <a:off x="4330910" y="1034611"/>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580" name="TextBox 579">
            <a:extLst>
              <a:ext uri="{FF2B5EF4-FFF2-40B4-BE49-F238E27FC236}">
                <a16:creationId xmlns:a16="http://schemas.microsoft.com/office/drawing/2014/main" id="{B0F7A8B3-1A22-385A-52AA-D0C1CD218A7E}"/>
              </a:ext>
            </a:extLst>
          </p:cNvPr>
          <p:cNvSpPr txBox="1"/>
          <p:nvPr/>
        </p:nvSpPr>
        <p:spPr>
          <a:xfrm>
            <a:off x="433684" y="5205244"/>
            <a:ext cx="698465" cy="205184"/>
          </a:xfrm>
          <a:prstGeom prst="rect">
            <a:avLst/>
          </a:prstGeom>
          <a:solidFill>
            <a:srgbClr val="ECCCFF"/>
          </a:solidFill>
        </p:spPr>
        <p:txBody>
          <a:bodyPr wrap="square" lIns="0" tIns="0" rIns="0" bIns="0" rtlCol="0">
            <a:spAutoFit/>
          </a:bodyPr>
          <a:lstStyle/>
          <a:p>
            <a:pPr marL="0" marR="0" lvl="0" indent="0" algn="l" defTabSz="9144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provide knowledge to</a:t>
            </a:r>
          </a:p>
        </p:txBody>
      </p:sp>
      <p:sp>
        <p:nvSpPr>
          <p:cNvPr id="581" name="Rectangle: Rounded Corners 580">
            <a:extLst>
              <a:ext uri="{FF2B5EF4-FFF2-40B4-BE49-F238E27FC236}">
                <a16:creationId xmlns:a16="http://schemas.microsoft.com/office/drawing/2014/main" id="{21EBCAB5-104D-9124-761A-707011280253}"/>
              </a:ext>
            </a:extLst>
          </p:cNvPr>
          <p:cNvSpPr/>
          <p:nvPr/>
        </p:nvSpPr>
        <p:spPr>
          <a:xfrm>
            <a:off x="2968553" y="5566398"/>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582" name="TextBox 581">
            <a:extLst>
              <a:ext uri="{FF2B5EF4-FFF2-40B4-BE49-F238E27FC236}">
                <a16:creationId xmlns:a16="http://schemas.microsoft.com/office/drawing/2014/main" id="{780C34F3-2910-6627-74AC-D03E72B55FA2}"/>
              </a:ext>
            </a:extLst>
          </p:cNvPr>
          <p:cNvSpPr txBox="1"/>
          <p:nvPr/>
        </p:nvSpPr>
        <p:spPr>
          <a:xfrm>
            <a:off x="3038314" y="3280124"/>
            <a:ext cx="577244" cy="246221"/>
          </a:xfrm>
          <a:prstGeom prst="rect">
            <a:avLst/>
          </a:prstGeom>
          <a:solidFill>
            <a:srgbClr val="C1E4F5"/>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trains and deploys</a:t>
            </a:r>
          </a:p>
        </p:txBody>
      </p:sp>
      <p:sp>
        <p:nvSpPr>
          <p:cNvPr id="583" name="TextBox 582">
            <a:extLst>
              <a:ext uri="{FF2B5EF4-FFF2-40B4-BE49-F238E27FC236}">
                <a16:creationId xmlns:a16="http://schemas.microsoft.com/office/drawing/2014/main" id="{2291064B-101D-7CB4-4304-82D8538D0F09}"/>
              </a:ext>
            </a:extLst>
          </p:cNvPr>
          <p:cNvSpPr txBox="1"/>
          <p:nvPr/>
        </p:nvSpPr>
        <p:spPr>
          <a:xfrm>
            <a:off x="4887484" y="3317520"/>
            <a:ext cx="477061" cy="123111"/>
          </a:xfrm>
          <a:prstGeom prst="rect">
            <a:avLst/>
          </a:prstGeom>
          <a:solidFill>
            <a:srgbClr val="C1E4F5"/>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monitors</a:t>
            </a:r>
          </a:p>
        </p:txBody>
      </p:sp>
      <p:cxnSp>
        <p:nvCxnSpPr>
          <p:cNvPr id="584" name="Connector: Elbow 82">
            <a:extLst>
              <a:ext uri="{FF2B5EF4-FFF2-40B4-BE49-F238E27FC236}">
                <a16:creationId xmlns:a16="http://schemas.microsoft.com/office/drawing/2014/main" id="{26018A38-F210-112C-2AD2-58BB0E2DB70D}"/>
              </a:ext>
            </a:extLst>
          </p:cNvPr>
          <p:cNvCxnSpPr>
            <a:cxnSpLocks/>
            <a:stCxn id="346" idx="2"/>
            <a:endCxn id="585" idx="1"/>
          </p:cNvCxnSpPr>
          <p:nvPr/>
        </p:nvCxnSpPr>
        <p:spPr>
          <a:xfrm rot="16200000" flipH="1">
            <a:off x="7036771" y="1712132"/>
            <a:ext cx="91649" cy="3108376"/>
          </a:xfrm>
          <a:prstGeom prst="bentConnector2">
            <a:avLst/>
          </a:prstGeom>
          <a:ln w="12700">
            <a:solidFill>
              <a:schemeClr val="bg1">
                <a:lumMod val="50000"/>
              </a:schemeClr>
            </a:solidFill>
            <a:tailEnd type="none"/>
          </a:ln>
        </p:spPr>
        <p:style>
          <a:lnRef idx="1">
            <a:schemeClr val="accent1"/>
          </a:lnRef>
          <a:fillRef idx="0">
            <a:schemeClr val="accent1"/>
          </a:fillRef>
          <a:effectRef idx="0">
            <a:schemeClr val="accent1"/>
          </a:effectRef>
          <a:fontRef idx="minor">
            <a:schemeClr val="tx1"/>
          </a:fontRef>
        </p:style>
      </p:cxnSp>
      <p:sp>
        <p:nvSpPr>
          <p:cNvPr id="585" name="Rectangle: Rounded Corners 584">
            <a:extLst>
              <a:ext uri="{FF2B5EF4-FFF2-40B4-BE49-F238E27FC236}">
                <a16:creationId xmlns:a16="http://schemas.microsoft.com/office/drawing/2014/main" id="{0667831F-9742-13C6-3D9B-FCED61A23404}"/>
              </a:ext>
            </a:extLst>
          </p:cNvPr>
          <p:cNvSpPr/>
          <p:nvPr/>
        </p:nvSpPr>
        <p:spPr>
          <a:xfrm>
            <a:off x="8636783" y="3311310"/>
            <a:ext cx="400" cy="167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cxnSp>
        <p:nvCxnSpPr>
          <p:cNvPr id="586" name="Connector: Elbow 82">
            <a:extLst>
              <a:ext uri="{FF2B5EF4-FFF2-40B4-BE49-F238E27FC236}">
                <a16:creationId xmlns:a16="http://schemas.microsoft.com/office/drawing/2014/main" id="{51DE27BF-3F42-4963-B1CF-C3EE82496545}"/>
              </a:ext>
            </a:extLst>
          </p:cNvPr>
          <p:cNvCxnSpPr>
            <a:cxnSpLocks/>
            <a:stCxn id="585" idx="2"/>
            <a:endCxn id="361" idx="1"/>
          </p:cNvCxnSpPr>
          <p:nvPr/>
        </p:nvCxnSpPr>
        <p:spPr>
          <a:xfrm rot="16200000" flipH="1">
            <a:off x="8526241" y="3423722"/>
            <a:ext cx="965029" cy="743544"/>
          </a:xfrm>
          <a:prstGeom prst="bentConnector2">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87" name="TextBox 586">
            <a:extLst>
              <a:ext uri="{FF2B5EF4-FFF2-40B4-BE49-F238E27FC236}">
                <a16:creationId xmlns:a16="http://schemas.microsoft.com/office/drawing/2014/main" id="{EF65CDF3-FEDA-3741-3204-17946EBD141E}"/>
              </a:ext>
            </a:extLst>
          </p:cNvPr>
          <p:cNvSpPr txBox="1"/>
          <p:nvPr/>
        </p:nvSpPr>
        <p:spPr>
          <a:xfrm>
            <a:off x="4887484" y="2569490"/>
            <a:ext cx="477061" cy="123111"/>
          </a:xfrm>
          <a:prstGeom prst="rect">
            <a:avLst/>
          </a:prstGeom>
          <a:solidFill>
            <a:srgbClr val="C1E4F5"/>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monitors</a:t>
            </a:r>
          </a:p>
        </p:txBody>
      </p:sp>
      <p:sp>
        <p:nvSpPr>
          <p:cNvPr id="588" name="Rectangle: Rounded Corners 587">
            <a:extLst>
              <a:ext uri="{FF2B5EF4-FFF2-40B4-BE49-F238E27FC236}">
                <a16:creationId xmlns:a16="http://schemas.microsoft.com/office/drawing/2014/main" id="{961D5F77-20F2-7D63-8CB5-ABA8DBF444CB}"/>
              </a:ext>
            </a:extLst>
          </p:cNvPr>
          <p:cNvSpPr/>
          <p:nvPr/>
        </p:nvSpPr>
        <p:spPr>
          <a:xfrm>
            <a:off x="1330956" y="2769903"/>
            <a:ext cx="1097280" cy="457200"/>
          </a:xfrm>
          <a:prstGeom prst="roundRec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lIns="2743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FinOps</a:t>
            </a:r>
          </a:p>
        </p:txBody>
      </p:sp>
      <p:grpSp>
        <p:nvGrpSpPr>
          <p:cNvPr id="589" name="Group 166">
            <a:extLst>
              <a:ext uri="{FF2B5EF4-FFF2-40B4-BE49-F238E27FC236}">
                <a16:creationId xmlns:a16="http://schemas.microsoft.com/office/drawing/2014/main" id="{FDC42F39-C78F-B9E2-2E83-7828532635DA}"/>
              </a:ext>
            </a:extLst>
          </p:cNvPr>
          <p:cNvGrpSpPr>
            <a:grpSpLocks noChangeAspect="1"/>
          </p:cNvGrpSpPr>
          <p:nvPr/>
        </p:nvGrpSpPr>
        <p:grpSpPr bwMode="auto">
          <a:xfrm>
            <a:off x="1408303" y="2887503"/>
            <a:ext cx="258077" cy="258077"/>
            <a:chOff x="351" y="1718"/>
            <a:chExt cx="426" cy="426"/>
          </a:xfrm>
          <a:solidFill>
            <a:schemeClr val="bg1"/>
          </a:solidFill>
        </p:grpSpPr>
        <p:sp>
          <p:nvSpPr>
            <p:cNvPr id="590" name="Freeform 167">
              <a:extLst>
                <a:ext uri="{FF2B5EF4-FFF2-40B4-BE49-F238E27FC236}">
                  <a16:creationId xmlns:a16="http://schemas.microsoft.com/office/drawing/2014/main" id="{74D46EC8-CD60-AF8C-0FC8-0D18F2294EDD}"/>
                </a:ext>
              </a:extLst>
            </p:cNvPr>
            <p:cNvSpPr>
              <a:spLocks noEditPoints="1"/>
            </p:cNvSpPr>
            <p:nvPr/>
          </p:nvSpPr>
          <p:spPr bwMode="auto">
            <a:xfrm>
              <a:off x="351" y="1718"/>
              <a:ext cx="391"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8" y="96"/>
                    <a:pt x="0" y="88"/>
                    <a:pt x="0" y="78"/>
                  </a:cubicBezTo>
                  <a:cubicBezTo>
                    <a:pt x="0" y="18"/>
                    <a:pt x="0" y="18"/>
                    <a:pt x="0" y="18"/>
                  </a:cubicBezTo>
                  <a:cubicBezTo>
                    <a:pt x="0" y="8"/>
                    <a:pt x="8"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4" y="12"/>
                    <a:pt x="12" y="14"/>
                    <a:pt x="12" y="18"/>
                  </a:cubicBezTo>
                  <a:cubicBezTo>
                    <a:pt x="12" y="78"/>
                    <a:pt x="12" y="78"/>
                    <a:pt x="12" y="78"/>
                  </a:cubicBezTo>
                  <a:cubicBezTo>
                    <a:pt x="12" y="81"/>
                    <a:pt x="14" y="84"/>
                    <a:pt x="18" y="84"/>
                  </a:cubicBezTo>
                  <a:cubicBezTo>
                    <a:pt x="246" y="84"/>
                    <a:pt x="246" y="84"/>
                    <a:pt x="246" y="84"/>
                  </a:cubicBezTo>
                  <a:cubicBezTo>
                    <a:pt x="249" y="84"/>
                    <a:pt x="252" y="81"/>
                    <a:pt x="252" y="78"/>
                  </a:cubicBezTo>
                  <a:cubicBezTo>
                    <a:pt x="252" y="18"/>
                    <a:pt x="252" y="18"/>
                    <a:pt x="252" y="18"/>
                  </a:cubicBezTo>
                  <a:cubicBezTo>
                    <a:pt x="252" y="14"/>
                    <a:pt x="249"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91" name="Freeform 168">
              <a:extLst>
                <a:ext uri="{FF2B5EF4-FFF2-40B4-BE49-F238E27FC236}">
                  <a16:creationId xmlns:a16="http://schemas.microsoft.com/office/drawing/2014/main" id="{A7B74C9D-4DA9-C646-5A2A-4AA532C18ACD}"/>
                </a:ext>
              </a:extLst>
            </p:cNvPr>
            <p:cNvSpPr>
              <a:spLocks/>
            </p:cNvSpPr>
            <p:nvPr/>
          </p:nvSpPr>
          <p:spPr bwMode="auto">
            <a:xfrm>
              <a:off x="484" y="1807"/>
              <a:ext cx="195" cy="17"/>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2" y="12"/>
                    <a:pt x="0" y="9"/>
                    <a:pt x="0" y="6"/>
                  </a:cubicBezTo>
                  <a:cubicBezTo>
                    <a:pt x="0" y="2"/>
                    <a:pt x="2" y="0"/>
                    <a:pt x="6" y="0"/>
                  </a:cubicBezTo>
                  <a:cubicBezTo>
                    <a:pt x="126" y="0"/>
                    <a:pt x="126" y="0"/>
                    <a:pt x="126" y="0"/>
                  </a:cubicBezTo>
                  <a:cubicBezTo>
                    <a:pt x="129" y="0"/>
                    <a:pt x="132" y="2"/>
                    <a:pt x="132" y="6"/>
                  </a:cubicBezTo>
                  <a:cubicBezTo>
                    <a:pt x="132" y="9"/>
                    <a:pt x="129"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92" name="Freeform 169">
              <a:extLst>
                <a:ext uri="{FF2B5EF4-FFF2-40B4-BE49-F238E27FC236}">
                  <a16:creationId xmlns:a16="http://schemas.microsoft.com/office/drawing/2014/main" id="{F686A2A2-505C-32B5-3AB1-1ADDF110CB56}"/>
                </a:ext>
              </a:extLst>
            </p:cNvPr>
            <p:cNvSpPr>
              <a:spLocks/>
            </p:cNvSpPr>
            <p:nvPr/>
          </p:nvSpPr>
          <p:spPr bwMode="auto">
            <a:xfrm>
              <a:off x="484" y="1771"/>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2" y="12"/>
                    <a:pt x="0" y="9"/>
                    <a:pt x="0" y="6"/>
                  </a:cubicBezTo>
                  <a:cubicBezTo>
                    <a:pt x="0" y="2"/>
                    <a:pt x="2" y="0"/>
                    <a:pt x="6" y="0"/>
                  </a:cubicBezTo>
                  <a:cubicBezTo>
                    <a:pt x="126" y="0"/>
                    <a:pt x="126" y="0"/>
                    <a:pt x="126" y="0"/>
                  </a:cubicBezTo>
                  <a:cubicBezTo>
                    <a:pt x="129" y="0"/>
                    <a:pt x="132" y="2"/>
                    <a:pt x="132" y="6"/>
                  </a:cubicBezTo>
                  <a:cubicBezTo>
                    <a:pt x="132" y="9"/>
                    <a:pt x="129"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93" name="Freeform 170">
              <a:extLst>
                <a:ext uri="{FF2B5EF4-FFF2-40B4-BE49-F238E27FC236}">
                  <a16:creationId xmlns:a16="http://schemas.microsoft.com/office/drawing/2014/main" id="{42B68529-87CB-B00C-BD24-D634A39084A8}"/>
                </a:ext>
              </a:extLst>
            </p:cNvPr>
            <p:cNvSpPr>
              <a:spLocks noEditPoints="1"/>
            </p:cNvSpPr>
            <p:nvPr/>
          </p:nvSpPr>
          <p:spPr bwMode="auto">
            <a:xfrm>
              <a:off x="395" y="1762"/>
              <a:ext cx="54" cy="54"/>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8"/>
                    <a:pt x="8" y="0"/>
                    <a:pt x="18" y="0"/>
                  </a:cubicBezTo>
                  <a:cubicBezTo>
                    <a:pt x="28" y="0"/>
                    <a:pt x="36" y="8"/>
                    <a:pt x="36" y="18"/>
                  </a:cubicBezTo>
                  <a:cubicBezTo>
                    <a:pt x="36" y="28"/>
                    <a:pt x="28" y="36"/>
                    <a:pt x="18" y="36"/>
                  </a:cubicBezTo>
                  <a:close/>
                  <a:moveTo>
                    <a:pt x="18" y="12"/>
                  </a:moveTo>
                  <a:cubicBezTo>
                    <a:pt x="14" y="12"/>
                    <a:pt x="12" y="14"/>
                    <a:pt x="12" y="18"/>
                  </a:cubicBezTo>
                  <a:cubicBezTo>
                    <a:pt x="12" y="21"/>
                    <a:pt x="14" y="24"/>
                    <a:pt x="18" y="24"/>
                  </a:cubicBezTo>
                  <a:cubicBezTo>
                    <a:pt x="21" y="24"/>
                    <a:pt x="24" y="21"/>
                    <a:pt x="24" y="18"/>
                  </a:cubicBezTo>
                  <a:cubicBezTo>
                    <a:pt x="24" y="14"/>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94" name="Freeform 171">
              <a:extLst>
                <a:ext uri="{FF2B5EF4-FFF2-40B4-BE49-F238E27FC236}">
                  <a16:creationId xmlns:a16="http://schemas.microsoft.com/office/drawing/2014/main" id="{38379494-2AD4-99A7-FE09-EB4ADCA5A179}"/>
                </a:ext>
              </a:extLst>
            </p:cNvPr>
            <p:cNvSpPr>
              <a:spLocks/>
            </p:cNvSpPr>
            <p:nvPr/>
          </p:nvSpPr>
          <p:spPr bwMode="auto">
            <a:xfrm>
              <a:off x="351" y="1842"/>
              <a:ext cx="391" cy="142"/>
            </a:xfrm>
            <a:custGeom>
              <a:avLst/>
              <a:gdLst>
                <a:gd name="T0" fmla="*/ 108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36 h 96"/>
                <a:gd name="T16" fmla="*/ 258 w 264"/>
                <a:gd name="T17" fmla="*/ 42 h 96"/>
                <a:gd name="T18" fmla="*/ 252 w 264"/>
                <a:gd name="T19" fmla="*/ 36 h 96"/>
                <a:gd name="T20" fmla="*/ 252 w 264"/>
                <a:gd name="T21" fmla="*/ 18 h 96"/>
                <a:gd name="T22" fmla="*/ 246 w 264"/>
                <a:gd name="T23" fmla="*/ 12 h 96"/>
                <a:gd name="T24" fmla="*/ 18 w 264"/>
                <a:gd name="T25" fmla="*/ 12 h 96"/>
                <a:gd name="T26" fmla="*/ 12 w 264"/>
                <a:gd name="T27" fmla="*/ 18 h 96"/>
                <a:gd name="T28" fmla="*/ 12 w 264"/>
                <a:gd name="T29" fmla="*/ 78 h 96"/>
                <a:gd name="T30" fmla="*/ 18 w 264"/>
                <a:gd name="T31" fmla="*/ 84 h 96"/>
                <a:gd name="T32" fmla="*/ 108 w 264"/>
                <a:gd name="T33" fmla="*/ 84 h 96"/>
                <a:gd name="T34" fmla="*/ 114 w 264"/>
                <a:gd name="T35" fmla="*/ 90 h 96"/>
                <a:gd name="T36" fmla="*/ 108 w 264"/>
                <a:gd name="T3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4" h="96">
                  <a:moveTo>
                    <a:pt x="108" y="96"/>
                  </a:moveTo>
                  <a:cubicBezTo>
                    <a:pt x="18" y="96"/>
                    <a:pt x="18" y="96"/>
                    <a:pt x="18" y="96"/>
                  </a:cubicBezTo>
                  <a:cubicBezTo>
                    <a:pt x="8" y="96"/>
                    <a:pt x="0" y="88"/>
                    <a:pt x="0" y="78"/>
                  </a:cubicBezTo>
                  <a:cubicBezTo>
                    <a:pt x="0" y="18"/>
                    <a:pt x="0" y="18"/>
                    <a:pt x="0" y="18"/>
                  </a:cubicBezTo>
                  <a:cubicBezTo>
                    <a:pt x="0" y="8"/>
                    <a:pt x="8" y="0"/>
                    <a:pt x="18" y="0"/>
                  </a:cubicBezTo>
                  <a:cubicBezTo>
                    <a:pt x="246" y="0"/>
                    <a:pt x="246" y="0"/>
                    <a:pt x="246" y="0"/>
                  </a:cubicBezTo>
                  <a:cubicBezTo>
                    <a:pt x="256" y="0"/>
                    <a:pt x="264" y="8"/>
                    <a:pt x="264" y="18"/>
                  </a:cubicBezTo>
                  <a:cubicBezTo>
                    <a:pt x="264" y="36"/>
                    <a:pt x="264" y="36"/>
                    <a:pt x="264" y="36"/>
                  </a:cubicBezTo>
                  <a:cubicBezTo>
                    <a:pt x="264" y="39"/>
                    <a:pt x="261" y="42"/>
                    <a:pt x="258" y="42"/>
                  </a:cubicBezTo>
                  <a:cubicBezTo>
                    <a:pt x="254" y="42"/>
                    <a:pt x="252" y="39"/>
                    <a:pt x="252" y="36"/>
                  </a:cubicBezTo>
                  <a:cubicBezTo>
                    <a:pt x="252" y="18"/>
                    <a:pt x="252" y="18"/>
                    <a:pt x="252" y="18"/>
                  </a:cubicBezTo>
                  <a:cubicBezTo>
                    <a:pt x="252" y="14"/>
                    <a:pt x="249" y="12"/>
                    <a:pt x="246" y="12"/>
                  </a:cubicBezTo>
                  <a:cubicBezTo>
                    <a:pt x="18" y="12"/>
                    <a:pt x="18" y="12"/>
                    <a:pt x="18" y="12"/>
                  </a:cubicBezTo>
                  <a:cubicBezTo>
                    <a:pt x="14" y="12"/>
                    <a:pt x="12" y="14"/>
                    <a:pt x="12" y="18"/>
                  </a:cubicBezTo>
                  <a:cubicBezTo>
                    <a:pt x="12" y="78"/>
                    <a:pt x="12" y="78"/>
                    <a:pt x="12" y="78"/>
                  </a:cubicBezTo>
                  <a:cubicBezTo>
                    <a:pt x="12" y="81"/>
                    <a:pt x="14" y="84"/>
                    <a:pt x="18" y="84"/>
                  </a:cubicBezTo>
                  <a:cubicBezTo>
                    <a:pt x="108" y="84"/>
                    <a:pt x="108" y="84"/>
                    <a:pt x="108" y="84"/>
                  </a:cubicBezTo>
                  <a:cubicBezTo>
                    <a:pt x="111" y="84"/>
                    <a:pt x="114" y="86"/>
                    <a:pt x="114" y="90"/>
                  </a:cubicBezTo>
                  <a:cubicBezTo>
                    <a:pt x="114" y="93"/>
                    <a:pt x="111" y="96"/>
                    <a:pt x="10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95" name="Freeform 172">
              <a:extLst>
                <a:ext uri="{FF2B5EF4-FFF2-40B4-BE49-F238E27FC236}">
                  <a16:creationId xmlns:a16="http://schemas.microsoft.com/office/drawing/2014/main" id="{1486D944-E88F-4DA2-14A7-73EC7D96A84A}"/>
                </a:ext>
              </a:extLst>
            </p:cNvPr>
            <p:cNvSpPr>
              <a:spLocks/>
            </p:cNvSpPr>
            <p:nvPr/>
          </p:nvSpPr>
          <p:spPr bwMode="auto">
            <a:xfrm>
              <a:off x="484" y="1931"/>
              <a:ext cx="53"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2" y="12"/>
                    <a:pt x="0" y="9"/>
                    <a:pt x="0" y="6"/>
                  </a:cubicBezTo>
                  <a:cubicBezTo>
                    <a:pt x="0" y="2"/>
                    <a:pt x="2" y="0"/>
                    <a:pt x="6" y="0"/>
                  </a:cubicBezTo>
                  <a:cubicBezTo>
                    <a:pt x="30" y="0"/>
                    <a:pt x="30" y="0"/>
                    <a:pt x="30" y="0"/>
                  </a:cubicBezTo>
                  <a:cubicBezTo>
                    <a:pt x="33" y="0"/>
                    <a:pt x="36" y="2"/>
                    <a:pt x="36" y="6"/>
                  </a:cubicBezTo>
                  <a:cubicBezTo>
                    <a:pt x="36" y="9"/>
                    <a:pt x="33"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96" name="Freeform 173">
              <a:extLst>
                <a:ext uri="{FF2B5EF4-FFF2-40B4-BE49-F238E27FC236}">
                  <a16:creationId xmlns:a16="http://schemas.microsoft.com/office/drawing/2014/main" id="{97EE7B3F-3B9A-34FB-7157-88E38B1DC592}"/>
                </a:ext>
              </a:extLst>
            </p:cNvPr>
            <p:cNvSpPr>
              <a:spLocks/>
            </p:cNvSpPr>
            <p:nvPr/>
          </p:nvSpPr>
          <p:spPr bwMode="auto">
            <a:xfrm>
              <a:off x="484" y="1896"/>
              <a:ext cx="71" cy="17"/>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2" y="12"/>
                    <a:pt x="0" y="9"/>
                    <a:pt x="0" y="6"/>
                  </a:cubicBezTo>
                  <a:cubicBezTo>
                    <a:pt x="0" y="2"/>
                    <a:pt x="2" y="0"/>
                    <a:pt x="6" y="0"/>
                  </a:cubicBezTo>
                  <a:cubicBezTo>
                    <a:pt x="42" y="0"/>
                    <a:pt x="42" y="0"/>
                    <a:pt x="42" y="0"/>
                  </a:cubicBezTo>
                  <a:cubicBezTo>
                    <a:pt x="45" y="0"/>
                    <a:pt x="48" y="2"/>
                    <a:pt x="48" y="6"/>
                  </a:cubicBezTo>
                  <a:cubicBezTo>
                    <a:pt x="48" y="9"/>
                    <a:pt x="45"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97" name="Freeform 174">
              <a:extLst>
                <a:ext uri="{FF2B5EF4-FFF2-40B4-BE49-F238E27FC236}">
                  <a16:creationId xmlns:a16="http://schemas.microsoft.com/office/drawing/2014/main" id="{47BA5881-DB67-5E15-3376-9B7BA219C075}"/>
                </a:ext>
              </a:extLst>
            </p:cNvPr>
            <p:cNvSpPr>
              <a:spLocks noEditPoints="1"/>
            </p:cNvSpPr>
            <p:nvPr/>
          </p:nvSpPr>
          <p:spPr bwMode="auto">
            <a:xfrm>
              <a:off x="395" y="1887"/>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8"/>
                    <a:pt x="8" y="0"/>
                    <a:pt x="18" y="0"/>
                  </a:cubicBezTo>
                  <a:cubicBezTo>
                    <a:pt x="28" y="0"/>
                    <a:pt x="36" y="8"/>
                    <a:pt x="36" y="18"/>
                  </a:cubicBezTo>
                  <a:cubicBezTo>
                    <a:pt x="36" y="28"/>
                    <a:pt x="28" y="36"/>
                    <a:pt x="18" y="36"/>
                  </a:cubicBezTo>
                  <a:close/>
                  <a:moveTo>
                    <a:pt x="18" y="12"/>
                  </a:moveTo>
                  <a:cubicBezTo>
                    <a:pt x="14" y="12"/>
                    <a:pt x="12" y="14"/>
                    <a:pt x="12" y="18"/>
                  </a:cubicBezTo>
                  <a:cubicBezTo>
                    <a:pt x="12" y="21"/>
                    <a:pt x="14" y="24"/>
                    <a:pt x="18" y="24"/>
                  </a:cubicBezTo>
                  <a:cubicBezTo>
                    <a:pt x="21" y="24"/>
                    <a:pt x="24" y="21"/>
                    <a:pt x="24" y="18"/>
                  </a:cubicBezTo>
                  <a:cubicBezTo>
                    <a:pt x="24" y="14"/>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98" name="Freeform 175">
              <a:extLst>
                <a:ext uri="{FF2B5EF4-FFF2-40B4-BE49-F238E27FC236}">
                  <a16:creationId xmlns:a16="http://schemas.microsoft.com/office/drawing/2014/main" id="{F8F47B5A-7595-51A6-2562-846B5FF72023}"/>
                </a:ext>
              </a:extLst>
            </p:cNvPr>
            <p:cNvSpPr>
              <a:spLocks/>
            </p:cNvSpPr>
            <p:nvPr/>
          </p:nvSpPr>
          <p:spPr bwMode="auto">
            <a:xfrm>
              <a:off x="351" y="1967"/>
              <a:ext cx="186" cy="142"/>
            </a:xfrm>
            <a:custGeom>
              <a:avLst/>
              <a:gdLst>
                <a:gd name="T0" fmla="*/ 120 w 126"/>
                <a:gd name="T1" fmla="*/ 96 h 96"/>
                <a:gd name="T2" fmla="*/ 18 w 126"/>
                <a:gd name="T3" fmla="*/ 96 h 96"/>
                <a:gd name="T4" fmla="*/ 0 w 126"/>
                <a:gd name="T5" fmla="*/ 78 h 96"/>
                <a:gd name="T6" fmla="*/ 0 w 126"/>
                <a:gd name="T7" fmla="*/ 18 h 96"/>
                <a:gd name="T8" fmla="*/ 18 w 126"/>
                <a:gd name="T9" fmla="*/ 0 h 96"/>
                <a:gd name="T10" fmla="*/ 108 w 126"/>
                <a:gd name="T11" fmla="*/ 0 h 96"/>
                <a:gd name="T12" fmla="*/ 114 w 126"/>
                <a:gd name="T13" fmla="*/ 6 h 96"/>
                <a:gd name="T14" fmla="*/ 108 w 126"/>
                <a:gd name="T15" fmla="*/ 12 h 96"/>
                <a:gd name="T16" fmla="*/ 18 w 126"/>
                <a:gd name="T17" fmla="*/ 12 h 96"/>
                <a:gd name="T18" fmla="*/ 12 w 126"/>
                <a:gd name="T19" fmla="*/ 18 h 96"/>
                <a:gd name="T20" fmla="*/ 12 w 126"/>
                <a:gd name="T21" fmla="*/ 78 h 96"/>
                <a:gd name="T22" fmla="*/ 18 w 126"/>
                <a:gd name="T23" fmla="*/ 84 h 96"/>
                <a:gd name="T24" fmla="*/ 120 w 126"/>
                <a:gd name="T25" fmla="*/ 84 h 96"/>
                <a:gd name="T26" fmla="*/ 126 w 126"/>
                <a:gd name="T27" fmla="*/ 90 h 96"/>
                <a:gd name="T28" fmla="*/ 120 w 126"/>
                <a:gd name="T2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6" h="96">
                  <a:moveTo>
                    <a:pt x="120" y="96"/>
                  </a:moveTo>
                  <a:cubicBezTo>
                    <a:pt x="18" y="96"/>
                    <a:pt x="18" y="96"/>
                    <a:pt x="18" y="96"/>
                  </a:cubicBezTo>
                  <a:cubicBezTo>
                    <a:pt x="8" y="96"/>
                    <a:pt x="0" y="88"/>
                    <a:pt x="0" y="78"/>
                  </a:cubicBezTo>
                  <a:cubicBezTo>
                    <a:pt x="0" y="18"/>
                    <a:pt x="0" y="18"/>
                    <a:pt x="0" y="18"/>
                  </a:cubicBezTo>
                  <a:cubicBezTo>
                    <a:pt x="0" y="8"/>
                    <a:pt x="8" y="0"/>
                    <a:pt x="18" y="0"/>
                  </a:cubicBezTo>
                  <a:cubicBezTo>
                    <a:pt x="108" y="0"/>
                    <a:pt x="108" y="0"/>
                    <a:pt x="108" y="0"/>
                  </a:cubicBezTo>
                  <a:cubicBezTo>
                    <a:pt x="111" y="0"/>
                    <a:pt x="114" y="2"/>
                    <a:pt x="114" y="6"/>
                  </a:cubicBezTo>
                  <a:cubicBezTo>
                    <a:pt x="114" y="9"/>
                    <a:pt x="111" y="12"/>
                    <a:pt x="108" y="12"/>
                  </a:cubicBezTo>
                  <a:cubicBezTo>
                    <a:pt x="18" y="12"/>
                    <a:pt x="18" y="12"/>
                    <a:pt x="18" y="12"/>
                  </a:cubicBezTo>
                  <a:cubicBezTo>
                    <a:pt x="14" y="12"/>
                    <a:pt x="12" y="14"/>
                    <a:pt x="12" y="18"/>
                  </a:cubicBezTo>
                  <a:cubicBezTo>
                    <a:pt x="12" y="78"/>
                    <a:pt x="12" y="78"/>
                    <a:pt x="12" y="78"/>
                  </a:cubicBezTo>
                  <a:cubicBezTo>
                    <a:pt x="12" y="81"/>
                    <a:pt x="14" y="84"/>
                    <a:pt x="18" y="84"/>
                  </a:cubicBezTo>
                  <a:cubicBezTo>
                    <a:pt x="120" y="84"/>
                    <a:pt x="120" y="84"/>
                    <a:pt x="120" y="84"/>
                  </a:cubicBezTo>
                  <a:cubicBezTo>
                    <a:pt x="123" y="84"/>
                    <a:pt x="126" y="86"/>
                    <a:pt x="126" y="90"/>
                  </a:cubicBezTo>
                  <a:cubicBezTo>
                    <a:pt x="126" y="93"/>
                    <a:pt x="123" y="96"/>
                    <a:pt x="120"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599" name="Freeform 176">
              <a:extLst>
                <a:ext uri="{FF2B5EF4-FFF2-40B4-BE49-F238E27FC236}">
                  <a16:creationId xmlns:a16="http://schemas.microsoft.com/office/drawing/2014/main" id="{D5E06DC5-FB27-B31B-4FAE-CF4778E939C7}"/>
                </a:ext>
              </a:extLst>
            </p:cNvPr>
            <p:cNvSpPr>
              <a:spLocks noEditPoints="1"/>
            </p:cNvSpPr>
            <p:nvPr/>
          </p:nvSpPr>
          <p:spPr bwMode="auto">
            <a:xfrm>
              <a:off x="395" y="2011"/>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8" y="36"/>
                    <a:pt x="0" y="28"/>
                    <a:pt x="0" y="18"/>
                  </a:cubicBezTo>
                  <a:cubicBezTo>
                    <a:pt x="0" y="8"/>
                    <a:pt x="8" y="0"/>
                    <a:pt x="18" y="0"/>
                  </a:cubicBezTo>
                  <a:cubicBezTo>
                    <a:pt x="28" y="0"/>
                    <a:pt x="36" y="8"/>
                    <a:pt x="36" y="18"/>
                  </a:cubicBezTo>
                  <a:cubicBezTo>
                    <a:pt x="36" y="28"/>
                    <a:pt x="28" y="36"/>
                    <a:pt x="18" y="36"/>
                  </a:cubicBezTo>
                  <a:close/>
                  <a:moveTo>
                    <a:pt x="18" y="12"/>
                  </a:moveTo>
                  <a:cubicBezTo>
                    <a:pt x="14" y="12"/>
                    <a:pt x="12" y="14"/>
                    <a:pt x="12" y="18"/>
                  </a:cubicBezTo>
                  <a:cubicBezTo>
                    <a:pt x="12" y="21"/>
                    <a:pt x="14" y="24"/>
                    <a:pt x="18" y="24"/>
                  </a:cubicBezTo>
                  <a:cubicBezTo>
                    <a:pt x="21" y="24"/>
                    <a:pt x="24" y="21"/>
                    <a:pt x="24" y="18"/>
                  </a:cubicBezTo>
                  <a:cubicBezTo>
                    <a:pt x="24" y="14"/>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600" name="Freeform 177">
              <a:extLst>
                <a:ext uri="{FF2B5EF4-FFF2-40B4-BE49-F238E27FC236}">
                  <a16:creationId xmlns:a16="http://schemas.microsoft.com/office/drawing/2014/main" id="{4BEF408C-ED5B-5B85-DD0F-11128C1D1EFB}"/>
                </a:ext>
              </a:extLst>
            </p:cNvPr>
            <p:cNvSpPr>
              <a:spLocks noEditPoints="1"/>
            </p:cNvSpPr>
            <p:nvPr/>
          </p:nvSpPr>
          <p:spPr bwMode="auto">
            <a:xfrm>
              <a:off x="546" y="1913"/>
              <a:ext cx="231" cy="231"/>
            </a:xfrm>
            <a:custGeom>
              <a:avLst/>
              <a:gdLst>
                <a:gd name="T0" fmla="*/ 78 w 156"/>
                <a:gd name="T1" fmla="*/ 156 h 156"/>
                <a:gd name="T2" fmla="*/ 0 w 156"/>
                <a:gd name="T3" fmla="*/ 78 h 156"/>
                <a:gd name="T4" fmla="*/ 78 w 156"/>
                <a:gd name="T5" fmla="*/ 0 h 156"/>
                <a:gd name="T6" fmla="*/ 156 w 156"/>
                <a:gd name="T7" fmla="*/ 78 h 156"/>
                <a:gd name="T8" fmla="*/ 78 w 156"/>
                <a:gd name="T9" fmla="*/ 156 h 156"/>
                <a:gd name="T10" fmla="*/ 78 w 156"/>
                <a:gd name="T11" fmla="*/ 12 h 156"/>
                <a:gd name="T12" fmla="*/ 12 w 156"/>
                <a:gd name="T13" fmla="*/ 78 h 156"/>
                <a:gd name="T14" fmla="*/ 78 w 156"/>
                <a:gd name="T15" fmla="*/ 144 h 156"/>
                <a:gd name="T16" fmla="*/ 144 w 156"/>
                <a:gd name="T17" fmla="*/ 78 h 156"/>
                <a:gd name="T18" fmla="*/ 78 w 156"/>
                <a:gd name="T19" fmla="*/ 1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156">
                  <a:moveTo>
                    <a:pt x="78" y="156"/>
                  </a:moveTo>
                  <a:cubicBezTo>
                    <a:pt x="35" y="156"/>
                    <a:pt x="0" y="121"/>
                    <a:pt x="0" y="78"/>
                  </a:cubicBezTo>
                  <a:cubicBezTo>
                    <a:pt x="0" y="35"/>
                    <a:pt x="35" y="0"/>
                    <a:pt x="78" y="0"/>
                  </a:cubicBezTo>
                  <a:cubicBezTo>
                    <a:pt x="121" y="0"/>
                    <a:pt x="156" y="35"/>
                    <a:pt x="156" y="78"/>
                  </a:cubicBezTo>
                  <a:cubicBezTo>
                    <a:pt x="156" y="121"/>
                    <a:pt x="121" y="156"/>
                    <a:pt x="78" y="156"/>
                  </a:cubicBezTo>
                  <a:close/>
                  <a:moveTo>
                    <a:pt x="78" y="12"/>
                  </a:moveTo>
                  <a:cubicBezTo>
                    <a:pt x="41" y="12"/>
                    <a:pt x="12" y="41"/>
                    <a:pt x="12" y="78"/>
                  </a:cubicBezTo>
                  <a:cubicBezTo>
                    <a:pt x="12" y="114"/>
                    <a:pt x="41" y="144"/>
                    <a:pt x="78" y="144"/>
                  </a:cubicBezTo>
                  <a:cubicBezTo>
                    <a:pt x="114" y="144"/>
                    <a:pt x="144" y="114"/>
                    <a:pt x="144" y="78"/>
                  </a:cubicBezTo>
                  <a:cubicBezTo>
                    <a:pt x="144" y="41"/>
                    <a:pt x="114" y="12"/>
                    <a:pt x="7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601" name="Freeform 178">
              <a:extLst>
                <a:ext uri="{FF2B5EF4-FFF2-40B4-BE49-F238E27FC236}">
                  <a16:creationId xmlns:a16="http://schemas.microsoft.com/office/drawing/2014/main" id="{7E88B1A1-17AB-2DE4-7D56-36FF23F1AB62}"/>
                </a:ext>
              </a:extLst>
            </p:cNvPr>
            <p:cNvSpPr>
              <a:spLocks/>
            </p:cNvSpPr>
            <p:nvPr/>
          </p:nvSpPr>
          <p:spPr bwMode="auto">
            <a:xfrm>
              <a:off x="628" y="1968"/>
              <a:ext cx="66" cy="117"/>
            </a:xfrm>
            <a:custGeom>
              <a:avLst/>
              <a:gdLst>
                <a:gd name="T0" fmla="*/ 23 w 45"/>
                <a:gd name="T1" fmla="*/ 79 h 79"/>
                <a:gd name="T2" fmla="*/ 0 w 45"/>
                <a:gd name="T3" fmla="*/ 56 h 79"/>
                <a:gd name="T4" fmla="*/ 6 w 45"/>
                <a:gd name="T5" fmla="*/ 50 h 79"/>
                <a:gd name="T6" fmla="*/ 12 w 45"/>
                <a:gd name="T7" fmla="*/ 56 h 79"/>
                <a:gd name="T8" fmla="*/ 23 w 45"/>
                <a:gd name="T9" fmla="*/ 67 h 79"/>
                <a:gd name="T10" fmla="*/ 33 w 45"/>
                <a:gd name="T11" fmla="*/ 56 h 79"/>
                <a:gd name="T12" fmla="*/ 23 w 45"/>
                <a:gd name="T13" fmla="*/ 46 h 79"/>
                <a:gd name="T14" fmla="*/ 0 w 45"/>
                <a:gd name="T15" fmla="*/ 23 h 79"/>
                <a:gd name="T16" fmla="*/ 23 w 45"/>
                <a:gd name="T17" fmla="*/ 0 h 79"/>
                <a:gd name="T18" fmla="*/ 45 w 45"/>
                <a:gd name="T19" fmla="*/ 23 h 79"/>
                <a:gd name="T20" fmla="*/ 39 w 45"/>
                <a:gd name="T21" fmla="*/ 29 h 79"/>
                <a:gd name="T22" fmla="*/ 33 w 45"/>
                <a:gd name="T23" fmla="*/ 23 h 79"/>
                <a:gd name="T24" fmla="*/ 23 w 45"/>
                <a:gd name="T25" fmla="*/ 12 h 79"/>
                <a:gd name="T26" fmla="*/ 12 w 45"/>
                <a:gd name="T27" fmla="*/ 23 h 79"/>
                <a:gd name="T28" fmla="*/ 23 w 45"/>
                <a:gd name="T29" fmla="*/ 34 h 79"/>
                <a:gd name="T30" fmla="*/ 45 w 45"/>
                <a:gd name="T31" fmla="*/ 56 h 79"/>
                <a:gd name="T32" fmla="*/ 23 w 45"/>
                <a:gd name="T33"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79">
                  <a:moveTo>
                    <a:pt x="23" y="79"/>
                  </a:moveTo>
                  <a:cubicBezTo>
                    <a:pt x="10" y="79"/>
                    <a:pt x="0" y="69"/>
                    <a:pt x="0" y="56"/>
                  </a:cubicBezTo>
                  <a:cubicBezTo>
                    <a:pt x="0" y="53"/>
                    <a:pt x="3" y="50"/>
                    <a:pt x="6" y="50"/>
                  </a:cubicBezTo>
                  <a:cubicBezTo>
                    <a:pt x="9" y="50"/>
                    <a:pt x="12" y="53"/>
                    <a:pt x="12" y="56"/>
                  </a:cubicBezTo>
                  <a:cubicBezTo>
                    <a:pt x="12" y="62"/>
                    <a:pt x="17" y="67"/>
                    <a:pt x="23" y="67"/>
                  </a:cubicBezTo>
                  <a:cubicBezTo>
                    <a:pt x="29" y="67"/>
                    <a:pt x="33" y="62"/>
                    <a:pt x="33" y="56"/>
                  </a:cubicBezTo>
                  <a:cubicBezTo>
                    <a:pt x="33" y="51"/>
                    <a:pt x="29" y="46"/>
                    <a:pt x="23" y="46"/>
                  </a:cubicBezTo>
                  <a:cubicBezTo>
                    <a:pt x="10" y="46"/>
                    <a:pt x="0" y="36"/>
                    <a:pt x="0" y="23"/>
                  </a:cubicBezTo>
                  <a:cubicBezTo>
                    <a:pt x="0" y="11"/>
                    <a:pt x="10" y="0"/>
                    <a:pt x="23" y="0"/>
                  </a:cubicBezTo>
                  <a:cubicBezTo>
                    <a:pt x="35" y="0"/>
                    <a:pt x="45" y="11"/>
                    <a:pt x="45" y="23"/>
                  </a:cubicBezTo>
                  <a:cubicBezTo>
                    <a:pt x="45" y="26"/>
                    <a:pt x="43" y="29"/>
                    <a:pt x="39" y="29"/>
                  </a:cubicBezTo>
                  <a:cubicBezTo>
                    <a:pt x="36" y="29"/>
                    <a:pt x="33" y="26"/>
                    <a:pt x="33" y="23"/>
                  </a:cubicBezTo>
                  <a:cubicBezTo>
                    <a:pt x="33" y="17"/>
                    <a:pt x="29" y="12"/>
                    <a:pt x="23" y="12"/>
                  </a:cubicBezTo>
                  <a:cubicBezTo>
                    <a:pt x="17" y="12"/>
                    <a:pt x="12" y="17"/>
                    <a:pt x="12" y="23"/>
                  </a:cubicBezTo>
                  <a:cubicBezTo>
                    <a:pt x="12" y="29"/>
                    <a:pt x="17" y="34"/>
                    <a:pt x="23" y="34"/>
                  </a:cubicBezTo>
                  <a:cubicBezTo>
                    <a:pt x="35" y="34"/>
                    <a:pt x="45" y="44"/>
                    <a:pt x="45" y="56"/>
                  </a:cubicBezTo>
                  <a:cubicBezTo>
                    <a:pt x="45" y="69"/>
                    <a:pt x="35" y="79"/>
                    <a:pt x="2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602" name="Freeform 179">
              <a:extLst>
                <a:ext uri="{FF2B5EF4-FFF2-40B4-BE49-F238E27FC236}">
                  <a16:creationId xmlns:a16="http://schemas.microsoft.com/office/drawing/2014/main" id="{5E885D03-7403-D69E-FE1C-BAA60628AACB}"/>
                </a:ext>
              </a:extLst>
            </p:cNvPr>
            <p:cNvSpPr>
              <a:spLocks/>
            </p:cNvSpPr>
            <p:nvPr/>
          </p:nvSpPr>
          <p:spPr bwMode="auto">
            <a:xfrm>
              <a:off x="653" y="2067"/>
              <a:ext cx="18" cy="34"/>
            </a:xfrm>
            <a:custGeom>
              <a:avLst/>
              <a:gdLst>
                <a:gd name="T0" fmla="*/ 6 w 12"/>
                <a:gd name="T1" fmla="*/ 23 h 23"/>
                <a:gd name="T2" fmla="*/ 0 w 12"/>
                <a:gd name="T3" fmla="*/ 17 h 23"/>
                <a:gd name="T4" fmla="*/ 0 w 12"/>
                <a:gd name="T5" fmla="*/ 6 h 23"/>
                <a:gd name="T6" fmla="*/ 6 w 12"/>
                <a:gd name="T7" fmla="*/ 0 h 23"/>
                <a:gd name="T8" fmla="*/ 12 w 12"/>
                <a:gd name="T9" fmla="*/ 6 h 23"/>
                <a:gd name="T10" fmla="*/ 12 w 12"/>
                <a:gd name="T11" fmla="*/ 17 h 23"/>
                <a:gd name="T12" fmla="*/ 6 w 12"/>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12" h="23">
                  <a:moveTo>
                    <a:pt x="6" y="23"/>
                  </a:moveTo>
                  <a:cubicBezTo>
                    <a:pt x="2" y="23"/>
                    <a:pt x="0" y="21"/>
                    <a:pt x="0" y="17"/>
                  </a:cubicBezTo>
                  <a:cubicBezTo>
                    <a:pt x="0" y="6"/>
                    <a:pt x="0" y="6"/>
                    <a:pt x="0" y="6"/>
                  </a:cubicBezTo>
                  <a:cubicBezTo>
                    <a:pt x="0" y="3"/>
                    <a:pt x="2" y="0"/>
                    <a:pt x="6" y="0"/>
                  </a:cubicBezTo>
                  <a:cubicBezTo>
                    <a:pt x="9" y="0"/>
                    <a:pt x="12" y="3"/>
                    <a:pt x="12" y="6"/>
                  </a:cubicBezTo>
                  <a:cubicBezTo>
                    <a:pt x="12" y="17"/>
                    <a:pt x="12" y="17"/>
                    <a:pt x="12" y="17"/>
                  </a:cubicBezTo>
                  <a:cubicBezTo>
                    <a:pt x="12" y="21"/>
                    <a:pt x="9" y="23"/>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603" name="Freeform 180">
              <a:extLst>
                <a:ext uri="{FF2B5EF4-FFF2-40B4-BE49-F238E27FC236}">
                  <a16:creationId xmlns:a16="http://schemas.microsoft.com/office/drawing/2014/main" id="{3DC234CF-0F58-6C4F-2C16-424CBFACF99E}"/>
                </a:ext>
              </a:extLst>
            </p:cNvPr>
            <p:cNvSpPr>
              <a:spLocks/>
            </p:cNvSpPr>
            <p:nvPr/>
          </p:nvSpPr>
          <p:spPr bwMode="auto">
            <a:xfrm>
              <a:off x="653" y="1952"/>
              <a:ext cx="18" cy="34"/>
            </a:xfrm>
            <a:custGeom>
              <a:avLst/>
              <a:gdLst>
                <a:gd name="T0" fmla="*/ 6 w 12"/>
                <a:gd name="T1" fmla="*/ 23 h 23"/>
                <a:gd name="T2" fmla="*/ 0 w 12"/>
                <a:gd name="T3" fmla="*/ 17 h 23"/>
                <a:gd name="T4" fmla="*/ 0 w 12"/>
                <a:gd name="T5" fmla="*/ 6 h 23"/>
                <a:gd name="T6" fmla="*/ 6 w 12"/>
                <a:gd name="T7" fmla="*/ 0 h 23"/>
                <a:gd name="T8" fmla="*/ 12 w 12"/>
                <a:gd name="T9" fmla="*/ 6 h 23"/>
                <a:gd name="T10" fmla="*/ 12 w 12"/>
                <a:gd name="T11" fmla="*/ 17 h 23"/>
                <a:gd name="T12" fmla="*/ 6 w 12"/>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12" h="23">
                  <a:moveTo>
                    <a:pt x="6" y="23"/>
                  </a:moveTo>
                  <a:cubicBezTo>
                    <a:pt x="2" y="23"/>
                    <a:pt x="0" y="21"/>
                    <a:pt x="0" y="17"/>
                  </a:cubicBezTo>
                  <a:cubicBezTo>
                    <a:pt x="0" y="6"/>
                    <a:pt x="0" y="6"/>
                    <a:pt x="0" y="6"/>
                  </a:cubicBezTo>
                  <a:cubicBezTo>
                    <a:pt x="0" y="3"/>
                    <a:pt x="2" y="0"/>
                    <a:pt x="6" y="0"/>
                  </a:cubicBezTo>
                  <a:cubicBezTo>
                    <a:pt x="9" y="0"/>
                    <a:pt x="12" y="3"/>
                    <a:pt x="12" y="6"/>
                  </a:cubicBezTo>
                  <a:cubicBezTo>
                    <a:pt x="12" y="17"/>
                    <a:pt x="12" y="17"/>
                    <a:pt x="12" y="17"/>
                  </a:cubicBezTo>
                  <a:cubicBezTo>
                    <a:pt x="12" y="21"/>
                    <a:pt x="9" y="23"/>
                    <a:pt x="6"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sp>
        <p:nvSpPr>
          <p:cNvPr id="604" name="Rectangle: Rounded Corners 603">
            <a:extLst>
              <a:ext uri="{FF2B5EF4-FFF2-40B4-BE49-F238E27FC236}">
                <a16:creationId xmlns:a16="http://schemas.microsoft.com/office/drawing/2014/main" id="{005ADB05-01DE-DCD6-C1DE-5E1338F9D907}"/>
              </a:ext>
            </a:extLst>
          </p:cNvPr>
          <p:cNvSpPr/>
          <p:nvPr/>
        </p:nvSpPr>
        <p:spPr>
          <a:xfrm>
            <a:off x="4330910" y="1338734"/>
            <a:ext cx="91440" cy="914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cxnSp>
        <p:nvCxnSpPr>
          <p:cNvPr id="605" name="Connector: Elbow 604">
            <a:extLst>
              <a:ext uri="{FF2B5EF4-FFF2-40B4-BE49-F238E27FC236}">
                <a16:creationId xmlns:a16="http://schemas.microsoft.com/office/drawing/2014/main" id="{FD82C123-A2D6-8E96-185A-915806A103BB}"/>
              </a:ext>
            </a:extLst>
          </p:cNvPr>
          <p:cNvCxnSpPr>
            <a:cxnSpLocks/>
            <a:stCxn id="588" idx="0"/>
            <a:endCxn id="604" idx="1"/>
          </p:cNvCxnSpPr>
          <p:nvPr/>
        </p:nvCxnSpPr>
        <p:spPr>
          <a:xfrm rot="5400000" flipH="1" flipV="1">
            <a:off x="2412529" y="851522"/>
            <a:ext cx="1385449" cy="2451314"/>
          </a:xfrm>
          <a:prstGeom prst="bentConnector2">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606" name="TextBox 605">
            <a:extLst>
              <a:ext uri="{FF2B5EF4-FFF2-40B4-BE49-F238E27FC236}">
                <a16:creationId xmlns:a16="http://schemas.microsoft.com/office/drawing/2014/main" id="{C3D62412-626C-B311-E3F1-689B321DD0D4}"/>
              </a:ext>
            </a:extLst>
          </p:cNvPr>
          <p:cNvSpPr txBox="1"/>
          <p:nvPr/>
        </p:nvSpPr>
        <p:spPr>
          <a:xfrm>
            <a:off x="3024480" y="2531906"/>
            <a:ext cx="577244" cy="203488"/>
          </a:xfrm>
          <a:prstGeom prst="rect">
            <a:avLst/>
          </a:prstGeom>
          <a:solidFill>
            <a:srgbClr val="C1E4F5"/>
          </a:solidFill>
        </p:spPr>
        <p:txBody>
          <a:bodyPr wrap="square" lIns="0" tIns="0" rIns="0" bIns="0" rtlCol="0">
            <a:sp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builds and deploys</a:t>
            </a:r>
          </a:p>
        </p:txBody>
      </p:sp>
      <p:sp>
        <p:nvSpPr>
          <p:cNvPr id="607" name="TextBox 606">
            <a:extLst>
              <a:ext uri="{FF2B5EF4-FFF2-40B4-BE49-F238E27FC236}">
                <a16:creationId xmlns:a16="http://schemas.microsoft.com/office/drawing/2014/main" id="{1F34FECE-ED3A-86FB-AC2B-9C7A364DEDBD}"/>
              </a:ext>
            </a:extLst>
          </p:cNvPr>
          <p:cNvSpPr txBox="1"/>
          <p:nvPr/>
        </p:nvSpPr>
        <p:spPr>
          <a:xfrm>
            <a:off x="1602282" y="2531906"/>
            <a:ext cx="577244" cy="203488"/>
          </a:xfrm>
          <a:prstGeom prst="rect">
            <a:avLst/>
          </a:prstGeom>
          <a:solidFill>
            <a:srgbClr val="C1E4F5"/>
          </a:solidFill>
        </p:spPr>
        <p:txBody>
          <a:bodyPr wrap="square" lIns="0" tIns="0" rIns="0" bIns="0" rtlCol="0">
            <a:sp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manages</a:t>
            </a:r>
            <a:br>
              <a:rPr kumimoji="0" lang="en-US" sz="800" b="1" i="0" u="none" strike="noStrike" kern="1200" cap="none" spc="0" normalizeH="0" baseline="0" noProof="0">
                <a:ln>
                  <a:noFill/>
                </a:ln>
                <a:solidFill>
                  <a:srgbClr val="000000"/>
                </a:solidFill>
                <a:effectLst/>
                <a:uLnTx/>
                <a:uFillTx/>
                <a:latin typeface="Graphik"/>
                <a:ea typeface="+mn-ea"/>
                <a:cs typeface="+mn-cs"/>
              </a:rPr>
            </a:br>
            <a:r>
              <a:rPr kumimoji="0" lang="en-US" sz="800" b="1" i="0" u="none" strike="noStrike" kern="1200" cap="none" spc="0" normalizeH="0" baseline="0" noProof="0">
                <a:ln>
                  <a:noFill/>
                </a:ln>
                <a:solidFill>
                  <a:srgbClr val="000000"/>
                </a:solidFill>
                <a:effectLst/>
                <a:uLnTx/>
                <a:uFillTx/>
                <a:latin typeface="Graphik"/>
                <a:ea typeface="+mn-ea"/>
                <a:cs typeface="+mn-cs"/>
              </a:rPr>
              <a:t>cost</a:t>
            </a:r>
          </a:p>
        </p:txBody>
      </p:sp>
      <p:sp>
        <p:nvSpPr>
          <p:cNvPr id="608" name="TextBox 607">
            <a:extLst>
              <a:ext uri="{FF2B5EF4-FFF2-40B4-BE49-F238E27FC236}">
                <a16:creationId xmlns:a16="http://schemas.microsoft.com/office/drawing/2014/main" id="{177BE2E5-BC9E-C533-E681-0C21BD8833E5}"/>
              </a:ext>
            </a:extLst>
          </p:cNvPr>
          <p:cNvSpPr txBox="1"/>
          <p:nvPr/>
        </p:nvSpPr>
        <p:spPr>
          <a:xfrm>
            <a:off x="6055103" y="3179647"/>
            <a:ext cx="433692" cy="123111"/>
          </a:xfrm>
          <a:prstGeom prst="rect">
            <a:avLst/>
          </a:prstGeom>
          <a:solidFill>
            <a:srgbClr val="C1E4F5"/>
          </a:solidFill>
        </p:spPr>
        <p:txBody>
          <a:bodyPr wrap="square" lIns="0" tIns="0" rIns="0" bIns="0" rtlCol="0">
            <a:spAutoFit/>
          </a:bodyPr>
          <a:lstStyle>
            <a:defPPr>
              <a:defRPr lang="en-US"/>
            </a:defPPr>
            <a:lvl1pPr marR="0" lvl="0" indent="0" algn="ctr" fontAlgn="auto">
              <a:lnSpc>
                <a:spcPct val="100000"/>
              </a:lnSpc>
              <a:spcBef>
                <a:spcPts val="0"/>
              </a:spcBef>
              <a:spcAft>
                <a:spcPts val="0"/>
              </a:spcAft>
              <a:buClrTx/>
              <a:buSzTx/>
              <a:buFontTx/>
              <a:buNone/>
              <a:tabLst/>
              <a:defRPr kumimoji="0" sz="800" b="1" i="0" u="none" strike="noStrike" cap="none" spc="0" normalizeH="0" baseline="0">
                <a:ln>
                  <a:noFill/>
                </a:ln>
                <a:solidFill>
                  <a:schemeClr val="bg1"/>
                </a:solidFill>
                <a:effectLst/>
                <a:uLnTx/>
                <a:uFillTx/>
                <a:latin typeface="Graphik"/>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enables</a:t>
            </a:r>
          </a:p>
        </p:txBody>
      </p:sp>
      <p:sp>
        <p:nvSpPr>
          <p:cNvPr id="609" name="TextBox 608">
            <a:extLst>
              <a:ext uri="{FF2B5EF4-FFF2-40B4-BE49-F238E27FC236}">
                <a16:creationId xmlns:a16="http://schemas.microsoft.com/office/drawing/2014/main" id="{57BB3832-BF0C-FCF8-9522-BB3785705FAB}"/>
              </a:ext>
            </a:extLst>
          </p:cNvPr>
          <p:cNvSpPr txBox="1"/>
          <p:nvPr/>
        </p:nvSpPr>
        <p:spPr>
          <a:xfrm>
            <a:off x="6870191" y="3387539"/>
            <a:ext cx="845143" cy="123111"/>
          </a:xfrm>
          <a:prstGeom prst="rect">
            <a:avLst/>
          </a:prstGeom>
          <a:solidFill>
            <a:srgbClr val="C1E4F5"/>
          </a:solid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implemented by</a:t>
            </a:r>
          </a:p>
        </p:txBody>
      </p:sp>
      <p:cxnSp>
        <p:nvCxnSpPr>
          <p:cNvPr id="610" name="Connector: Elbow 556">
            <a:extLst>
              <a:ext uri="{FF2B5EF4-FFF2-40B4-BE49-F238E27FC236}">
                <a16:creationId xmlns:a16="http://schemas.microsoft.com/office/drawing/2014/main" id="{65D828A7-D787-6E79-EC0C-C42E8D0DA107}"/>
              </a:ext>
            </a:extLst>
          </p:cNvPr>
          <p:cNvCxnSpPr>
            <a:cxnSpLocks/>
            <a:stCxn id="96" idx="2"/>
            <a:endCxn id="386" idx="3"/>
          </p:cNvCxnSpPr>
          <p:nvPr/>
        </p:nvCxnSpPr>
        <p:spPr>
          <a:xfrm rot="5400000">
            <a:off x="10511539" y="3968179"/>
            <a:ext cx="1713225" cy="216086"/>
          </a:xfrm>
          <a:prstGeom prst="bentConnector2">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611" name="TextBox 610">
            <a:extLst>
              <a:ext uri="{FF2B5EF4-FFF2-40B4-BE49-F238E27FC236}">
                <a16:creationId xmlns:a16="http://schemas.microsoft.com/office/drawing/2014/main" id="{E2A43611-E1E4-BBC2-8E26-10FFF77C78C5}"/>
              </a:ext>
            </a:extLst>
          </p:cNvPr>
          <p:cNvSpPr txBox="1"/>
          <p:nvPr/>
        </p:nvSpPr>
        <p:spPr>
          <a:xfrm>
            <a:off x="11148657" y="3291847"/>
            <a:ext cx="634968" cy="205184"/>
          </a:xfrm>
          <a:prstGeom prst="rect">
            <a:avLst/>
          </a:prstGeom>
          <a:solidFill>
            <a:srgbClr val="B2E99F"/>
          </a:solidFill>
        </p:spPr>
        <p:txBody>
          <a:bodyPr wrap="square" lIns="0" tIns="0" rIns="0" bIns="0" rtlCol="0">
            <a:spAutoFit/>
          </a:bodyPr>
          <a:lstStyle>
            <a:defPPr>
              <a:defRPr lang="en-US"/>
            </a:defPPr>
            <a:lvl1pPr marR="0" lvl="0" indent="0" algn="ctr" fontAlgn="auto">
              <a:lnSpc>
                <a:spcPct val="100000"/>
              </a:lnSpc>
              <a:spcBef>
                <a:spcPts val="0"/>
              </a:spcBef>
              <a:spcAft>
                <a:spcPts val="0"/>
              </a:spcAft>
              <a:buClrTx/>
              <a:buSzTx/>
              <a:buFontTx/>
              <a:buNone/>
              <a:tabLst/>
              <a:defRPr kumimoji="0" sz="800" b="1" i="0" u="none" strike="noStrike" cap="none" spc="0" normalizeH="0" baseline="0">
                <a:ln>
                  <a:noFill/>
                </a:ln>
                <a:solidFill>
                  <a:srgbClr val="000000"/>
                </a:solidFill>
                <a:effectLst/>
                <a:uLnTx/>
                <a:uFillTx/>
                <a:latin typeface="Graphik"/>
              </a:defRPr>
            </a:lvl1p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coordinates</a:t>
            </a:r>
            <a:br>
              <a:rPr kumimoji="0" lang="en-US" sz="800" b="1" i="0" u="none" strike="noStrike" kern="1200" cap="none" spc="0" normalizeH="0" baseline="0" noProof="0">
                <a:ln>
                  <a:noFill/>
                </a:ln>
                <a:solidFill>
                  <a:srgbClr val="000000"/>
                </a:solidFill>
                <a:effectLst/>
                <a:uLnTx/>
                <a:uFillTx/>
                <a:latin typeface="Graphik"/>
                <a:ea typeface="+mn-ea"/>
                <a:cs typeface="+mn-cs"/>
              </a:rPr>
            </a:br>
            <a:r>
              <a:rPr kumimoji="0" lang="en-US" sz="800" b="1" i="0" u="none" strike="noStrike" kern="1200" cap="none" spc="0" normalizeH="0" baseline="0" noProof="0">
                <a:ln>
                  <a:noFill/>
                </a:ln>
                <a:solidFill>
                  <a:srgbClr val="000000"/>
                </a:solidFill>
                <a:effectLst/>
                <a:uLnTx/>
                <a:uFillTx/>
                <a:latin typeface="Graphik"/>
                <a:ea typeface="+mn-ea"/>
                <a:cs typeface="+mn-cs"/>
              </a:rPr>
              <a:t>definition</a:t>
            </a:r>
          </a:p>
        </p:txBody>
      </p:sp>
      <p:grpSp>
        <p:nvGrpSpPr>
          <p:cNvPr id="612" name="Group 226">
            <a:extLst>
              <a:ext uri="{FF2B5EF4-FFF2-40B4-BE49-F238E27FC236}">
                <a16:creationId xmlns:a16="http://schemas.microsoft.com/office/drawing/2014/main" id="{3A1D7682-A38C-FAA4-3CC8-CE82D7565970}"/>
              </a:ext>
            </a:extLst>
          </p:cNvPr>
          <p:cNvGrpSpPr>
            <a:grpSpLocks noChangeAspect="1"/>
          </p:cNvGrpSpPr>
          <p:nvPr/>
        </p:nvGrpSpPr>
        <p:grpSpPr bwMode="auto">
          <a:xfrm>
            <a:off x="3517483" y="3659084"/>
            <a:ext cx="194692" cy="213286"/>
            <a:chOff x="2437" y="456"/>
            <a:chExt cx="356" cy="390"/>
          </a:xfrm>
          <a:solidFill>
            <a:schemeClr val="bg1"/>
          </a:solidFill>
          <a:effectLst/>
        </p:grpSpPr>
        <p:sp>
          <p:nvSpPr>
            <p:cNvPr id="613" name="Freeform 227">
              <a:extLst>
                <a:ext uri="{FF2B5EF4-FFF2-40B4-BE49-F238E27FC236}">
                  <a16:creationId xmlns:a16="http://schemas.microsoft.com/office/drawing/2014/main" id="{938C3CC1-91A7-F4B3-1F73-7C302C48EB07}"/>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614" name="Freeform 228">
              <a:extLst>
                <a:ext uri="{FF2B5EF4-FFF2-40B4-BE49-F238E27FC236}">
                  <a16:creationId xmlns:a16="http://schemas.microsoft.com/office/drawing/2014/main" id="{9FCAF745-7253-BE73-906A-1F9427C76BB4}"/>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615" name="Freeform 229">
              <a:extLst>
                <a:ext uri="{FF2B5EF4-FFF2-40B4-BE49-F238E27FC236}">
                  <a16:creationId xmlns:a16="http://schemas.microsoft.com/office/drawing/2014/main" id="{F013AAB6-2760-0D09-7215-0FA82167604E}"/>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616" name="Freeform 230">
              <a:extLst>
                <a:ext uri="{FF2B5EF4-FFF2-40B4-BE49-F238E27FC236}">
                  <a16:creationId xmlns:a16="http://schemas.microsoft.com/office/drawing/2014/main" id="{FF226485-2EE8-3E89-9437-94229490C356}"/>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pic>
        <p:nvPicPr>
          <p:cNvPr id="617" name="Picture 616">
            <a:extLst>
              <a:ext uri="{FF2B5EF4-FFF2-40B4-BE49-F238E27FC236}">
                <a16:creationId xmlns:a16="http://schemas.microsoft.com/office/drawing/2014/main" id="{BACB29BD-A1CF-6EDF-538B-6EB68F22B237}"/>
              </a:ext>
            </a:extLst>
          </p:cNvPr>
          <p:cNvPicPr>
            <a:picLocks noChangeAspect="1"/>
          </p:cNvPicPr>
          <p:nvPr/>
        </p:nvPicPr>
        <p:blipFill>
          <a:blip r:embed="rId12">
            <a:duotone>
              <a:schemeClr val="bg2">
                <a:shade val="45000"/>
                <a:satMod val="135000"/>
              </a:schemeClr>
              <a:prstClr val="white"/>
            </a:duotone>
          </a:blip>
          <a:stretch>
            <a:fillRect/>
          </a:stretch>
        </p:blipFill>
        <p:spPr>
          <a:xfrm>
            <a:off x="2003979" y="5617038"/>
            <a:ext cx="240145" cy="210241"/>
          </a:xfrm>
          <a:prstGeom prst="rect">
            <a:avLst/>
          </a:prstGeom>
        </p:spPr>
      </p:pic>
      <p:cxnSp>
        <p:nvCxnSpPr>
          <p:cNvPr id="618" name="Connector: Elbow 91">
            <a:extLst>
              <a:ext uri="{FF2B5EF4-FFF2-40B4-BE49-F238E27FC236}">
                <a16:creationId xmlns:a16="http://schemas.microsoft.com/office/drawing/2014/main" id="{2CF49492-4569-7313-A205-B104516F32C9}"/>
              </a:ext>
            </a:extLst>
          </p:cNvPr>
          <p:cNvCxnSpPr>
            <a:cxnSpLocks/>
            <a:stCxn id="365" idx="0"/>
            <a:endCxn id="401" idx="2"/>
          </p:cNvCxnSpPr>
          <p:nvPr/>
        </p:nvCxnSpPr>
        <p:spPr>
          <a:xfrm flipH="1" flipV="1">
            <a:off x="6753120" y="645343"/>
            <a:ext cx="6705" cy="317963"/>
          </a:xfrm>
          <a:prstGeom prst="straightConnector1">
            <a:avLst/>
          </a:prstGeom>
          <a:ln w="127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40061958"/>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E923FE-75C0-685F-7D99-337E6C2C487D}"/>
              </a:ext>
            </a:extLst>
          </p:cNvPr>
          <p:cNvSpPr>
            <a:spLocks noGrp="1"/>
          </p:cNvSpPr>
          <p:nvPr>
            <p:ph type="title"/>
          </p:nvPr>
        </p:nvSpPr>
        <p:spPr/>
        <p:txBody>
          <a:bodyPr/>
          <a:lstStyle/>
          <a:p>
            <a:r>
              <a:rPr lang="en-US"/>
              <a:t>Scaling AI Component Definitions</a:t>
            </a:r>
          </a:p>
        </p:txBody>
      </p:sp>
      <p:graphicFrame>
        <p:nvGraphicFramePr>
          <p:cNvPr id="3" name="Table 2">
            <a:extLst>
              <a:ext uri="{FF2B5EF4-FFF2-40B4-BE49-F238E27FC236}">
                <a16:creationId xmlns:a16="http://schemas.microsoft.com/office/drawing/2014/main" id="{9CB91C05-6066-3D00-8F3A-7AA005EFC969}"/>
              </a:ext>
            </a:extLst>
          </p:cNvPr>
          <p:cNvGraphicFramePr>
            <a:graphicFrameLocks noGrp="1"/>
          </p:cNvGraphicFramePr>
          <p:nvPr>
            <p:extLst>
              <p:ext uri="{D42A27DB-BD31-4B8C-83A1-F6EECF244321}">
                <p14:modId xmlns:p14="http://schemas.microsoft.com/office/powerpoint/2010/main" val="1024550817"/>
              </p:ext>
            </p:extLst>
          </p:nvPr>
        </p:nvGraphicFramePr>
        <p:xfrm>
          <a:off x="381000" y="873125"/>
          <a:ext cx="11430001" cy="5519310"/>
        </p:xfrm>
        <a:graphic>
          <a:graphicData uri="http://schemas.openxmlformats.org/drawingml/2006/table">
            <a:tbl>
              <a:tblPr firstRow="1">
                <a:tableStyleId>{A0BC3CC4-8867-4C89-9D3F-A6A6B9ED4035}</a:tableStyleId>
              </a:tblPr>
              <a:tblGrid>
                <a:gridCol w="1143000">
                  <a:extLst>
                    <a:ext uri="{9D8B030D-6E8A-4147-A177-3AD203B41FA5}">
                      <a16:colId xmlns:a16="http://schemas.microsoft.com/office/drawing/2014/main" val="2951985392"/>
                    </a:ext>
                  </a:extLst>
                </a:gridCol>
                <a:gridCol w="2640945">
                  <a:extLst>
                    <a:ext uri="{9D8B030D-6E8A-4147-A177-3AD203B41FA5}">
                      <a16:colId xmlns:a16="http://schemas.microsoft.com/office/drawing/2014/main" val="3090610684"/>
                    </a:ext>
                  </a:extLst>
                </a:gridCol>
                <a:gridCol w="7646056">
                  <a:extLst>
                    <a:ext uri="{9D8B030D-6E8A-4147-A177-3AD203B41FA5}">
                      <a16:colId xmlns:a16="http://schemas.microsoft.com/office/drawing/2014/main" val="4211518238"/>
                    </a:ext>
                  </a:extLst>
                </a:gridCol>
              </a:tblGrid>
              <a:tr h="180532">
                <a:tc>
                  <a:txBody>
                    <a:bodyPr/>
                    <a:lstStyle/>
                    <a:p>
                      <a:pPr algn="l" fontAlgn="t">
                        <a:buNone/>
                      </a:pPr>
                      <a:r>
                        <a:rPr lang="en-US" sz="1050" u="none" strike="noStrike">
                          <a:effectLst/>
                        </a:rPr>
                        <a:t>Domain</a:t>
                      </a:r>
                      <a:endParaRPr lang="en-US" sz="1050" b="1" i="0" u="none" strike="noStrike">
                        <a:solidFill>
                          <a:srgbClr val="FFFFFF"/>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l" fontAlgn="t">
                        <a:buNone/>
                      </a:pPr>
                      <a:r>
                        <a:rPr lang="en-US" sz="1050" u="none" strike="noStrike">
                          <a:effectLst/>
                        </a:rPr>
                        <a:t>Component</a:t>
                      </a:r>
                      <a:endParaRPr lang="en-US" sz="1050" b="1" i="0" u="none" strike="noStrike">
                        <a:solidFill>
                          <a:srgbClr val="FFFFFF"/>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l" fontAlgn="t">
                        <a:buNone/>
                      </a:pPr>
                      <a:r>
                        <a:rPr lang="en-US" sz="1050" u="none" strike="noStrike">
                          <a:effectLst/>
                        </a:rPr>
                        <a:t>Definition</a:t>
                      </a:r>
                      <a:endParaRPr lang="en-US" sz="1050" b="1" i="0" u="none" strike="noStrike">
                        <a:solidFill>
                          <a:srgbClr val="FFFFFF"/>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666190609"/>
                  </a:ext>
                </a:extLst>
              </a:tr>
              <a:tr h="358626">
                <a:tc rowSpan="5">
                  <a:txBody>
                    <a:bodyPr/>
                    <a:lstStyle/>
                    <a:p>
                      <a:pPr algn="ctr" fontAlgn="t">
                        <a:buNone/>
                      </a:pPr>
                      <a:endParaRPr lang="en-US" sz="1050" b="1" u="none" strike="noStrike">
                        <a:effectLst/>
                      </a:endParaRPr>
                    </a:p>
                    <a:p>
                      <a:pPr algn="ctr" fontAlgn="t">
                        <a:buNone/>
                      </a:pPr>
                      <a:r>
                        <a:rPr lang="en-US" sz="1050" b="1" u="none" strike="noStrike">
                          <a:effectLst/>
                        </a:rPr>
                        <a:t>Strategy</a:t>
                      </a: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AEDFB"/>
                    </a:solidFill>
                  </a:tcPr>
                </a:tc>
                <a:tc>
                  <a:txBody>
                    <a:bodyPr/>
                    <a:lstStyle/>
                    <a:p>
                      <a:pPr algn="l" fontAlgn="t">
                        <a:buNone/>
                      </a:pPr>
                      <a:r>
                        <a:rPr lang="en-US" sz="1050" b="1" u="none" strike="noStrike">
                          <a:effectLst/>
                        </a:rPr>
                        <a:t>Prioritized Use Case Inventory</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AEDFB"/>
                    </a:solidFill>
                  </a:tcPr>
                </a:tc>
                <a:tc>
                  <a:txBody>
                    <a:bodyPr/>
                    <a:lstStyle/>
                    <a:p>
                      <a:pPr algn="l" fontAlgn="t">
                        <a:buNone/>
                      </a:pPr>
                      <a:r>
                        <a:rPr lang="en-US" sz="1050" u="none" strike="noStrike">
                          <a:effectLst/>
                        </a:rPr>
                        <a:t>Catalog of use cases ranked by desirability, viability, and feasibility used to guide strategic AI implementation.</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974100077"/>
                  </a:ext>
                </a:extLst>
              </a:tr>
              <a:tr h="358626">
                <a:tc vMerge="1">
                  <a:txBody>
                    <a:bodyPr/>
                    <a:lstStyle/>
                    <a:p>
                      <a:endParaRPr/>
                    </a:p>
                  </a:txBody>
                  <a:tcPr marL="45720" marR="45720"/>
                </a:tc>
                <a:tc>
                  <a:txBody>
                    <a:bodyPr/>
                    <a:lstStyle/>
                    <a:p>
                      <a:pPr algn="l" fontAlgn="t">
                        <a:buNone/>
                      </a:pPr>
                      <a:r>
                        <a:rPr lang="en-US" sz="1050" b="1" u="none" strike="noStrike">
                          <a:effectLst/>
                        </a:rPr>
                        <a:t>Business Case Framework</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AEDFB"/>
                    </a:solidFill>
                  </a:tcPr>
                </a:tc>
                <a:tc>
                  <a:txBody>
                    <a:bodyPr/>
                    <a:lstStyle/>
                    <a:p>
                      <a:pPr algn="l" fontAlgn="t">
                        <a:buNone/>
                      </a:pPr>
                      <a:r>
                        <a:rPr lang="en-US" sz="1050" u="none" strike="noStrike">
                          <a:effectLst/>
                        </a:rPr>
                        <a:t>Framework for developing business cases for AI systems that considers risks, costs to build and operate, and projected benefits over time.</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61025608"/>
                  </a:ext>
                </a:extLst>
              </a:tr>
              <a:tr h="358626">
                <a:tc vMerge="1">
                  <a:txBody>
                    <a:bodyPr/>
                    <a:lstStyle/>
                    <a:p>
                      <a:endParaRPr/>
                    </a:p>
                  </a:txBody>
                  <a:tcPr marL="45720" marR="45720"/>
                </a:tc>
                <a:tc>
                  <a:txBody>
                    <a:bodyPr/>
                    <a:lstStyle/>
                    <a:p>
                      <a:pPr algn="l" fontAlgn="t">
                        <a:buNone/>
                      </a:pPr>
                      <a:r>
                        <a:rPr lang="en-US" sz="1050" b="1" u="none" strike="noStrike">
                          <a:effectLst/>
                        </a:rPr>
                        <a:t>Business Cases for Agents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AEDFB"/>
                    </a:solidFill>
                  </a:tcPr>
                </a:tc>
                <a:tc>
                  <a:txBody>
                    <a:bodyPr/>
                    <a:lstStyle/>
                    <a:p>
                      <a:pPr algn="l" fontAlgn="t">
                        <a:buNone/>
                      </a:pPr>
                      <a:r>
                        <a:rPr lang="en-US" sz="1050" u="none" strike="noStrike">
                          <a:effectLst/>
                        </a:rPr>
                        <a:t>Application of the business case framework to develop business cases for building agent systems to automate specific processes and tasks. The business cases are used in the prioritization of agent system implementation.</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992196050"/>
                  </a:ext>
                </a:extLst>
              </a:tr>
              <a:tr h="358626">
                <a:tc vMerge="1">
                  <a:txBody>
                    <a:bodyPr/>
                    <a:lstStyle/>
                    <a:p>
                      <a:endParaRPr/>
                    </a:p>
                  </a:txBody>
                  <a:tcPr marL="45720" marR="45720"/>
                </a:tc>
                <a:tc>
                  <a:txBody>
                    <a:bodyPr/>
                    <a:lstStyle/>
                    <a:p>
                      <a:pPr algn="l" fontAlgn="t">
                        <a:buNone/>
                      </a:pPr>
                      <a:r>
                        <a:rPr lang="en-US" sz="1050" b="1" u="none" strike="noStrike">
                          <a:effectLst/>
                        </a:rPr>
                        <a:t>Agent Cost Estimator</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AEDFB"/>
                    </a:solidFill>
                  </a:tcPr>
                </a:tc>
                <a:tc>
                  <a:txBody>
                    <a:bodyPr/>
                    <a:lstStyle/>
                    <a:p>
                      <a:pPr algn="l" fontAlgn="t">
                        <a:buNone/>
                      </a:pPr>
                      <a:r>
                        <a:rPr lang="en-US" sz="1050" u="none" strike="noStrike">
                          <a:effectLst/>
                        </a:rPr>
                        <a:t>Estimation tool that calculates the cost to build and run agent systems, considering infrastructure (compute, storage, network, GPUs) and model consumption (token) costs.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03032474"/>
                  </a:ext>
                </a:extLst>
              </a:tr>
              <a:tr h="358626">
                <a:tc vMerge="1">
                  <a:txBody>
                    <a:bodyPr/>
                    <a:lstStyle/>
                    <a:p>
                      <a:endParaRPr/>
                    </a:p>
                  </a:txBody>
                  <a:tcPr marL="45720" marR="45720"/>
                </a:tc>
                <a:tc>
                  <a:txBody>
                    <a:bodyPr/>
                    <a:lstStyle/>
                    <a:p>
                      <a:pPr algn="l" fontAlgn="t">
                        <a:buNone/>
                      </a:pPr>
                      <a:r>
                        <a:rPr lang="en-US" sz="1050" b="1" u="none" strike="noStrike">
                          <a:effectLst/>
                        </a:rPr>
                        <a:t>Key Performance Indicators (KPIs)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AEDFB"/>
                    </a:solidFill>
                  </a:tcPr>
                </a:tc>
                <a:tc>
                  <a:txBody>
                    <a:bodyPr/>
                    <a:lstStyle/>
                    <a:p>
                      <a:pPr algn="l" fontAlgn="t">
                        <a:buNone/>
                      </a:pPr>
                      <a:r>
                        <a:rPr lang="en-US" sz="1050" u="none" strike="noStrike">
                          <a:effectLst/>
                        </a:rPr>
                        <a:t>Defined metrics that measure the business value delivered by AI systems. </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903259036"/>
                  </a:ext>
                </a:extLst>
              </a:tr>
              <a:tr h="180532">
                <a:tc rowSpan="5">
                  <a:txBody>
                    <a:bodyPr/>
                    <a:lstStyle/>
                    <a:p>
                      <a:pPr algn="ctr" fontAlgn="t">
                        <a:buNone/>
                      </a:pPr>
                      <a:endParaRPr lang="en-US" sz="1050" b="1" u="none" strike="noStrike">
                        <a:effectLst/>
                      </a:endParaRPr>
                    </a:p>
                    <a:p>
                      <a:pPr algn="ctr" fontAlgn="t">
                        <a:buNone/>
                      </a:pPr>
                      <a:r>
                        <a:rPr lang="en-US" sz="1050" b="1" u="none" strike="noStrike">
                          <a:effectLst/>
                        </a:rPr>
                        <a:t>Governance</a:t>
                      </a: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AE2D6"/>
                    </a:solidFill>
                  </a:tcPr>
                </a:tc>
                <a:tc>
                  <a:txBody>
                    <a:bodyPr/>
                    <a:lstStyle/>
                    <a:p>
                      <a:pPr algn="l" fontAlgn="t">
                        <a:buNone/>
                      </a:pPr>
                      <a:r>
                        <a:rPr lang="en-US" sz="1050" b="1" u="none" strike="noStrike">
                          <a:effectLst/>
                        </a:rPr>
                        <a:t>AI Risks and Controls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AE2D6"/>
                    </a:solidFill>
                  </a:tcPr>
                </a:tc>
                <a:tc>
                  <a:txBody>
                    <a:bodyPr/>
                    <a:lstStyle/>
                    <a:p>
                      <a:pPr algn="l" fontAlgn="t">
                        <a:buNone/>
                      </a:pPr>
                      <a:r>
                        <a:rPr lang="en-US" sz="1050" u="none" strike="noStrike">
                          <a:effectLst/>
                        </a:rPr>
                        <a:t>Catalog of AI-related risks and the controls that need to be implemented to mitigate them.</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89277590"/>
                  </a:ext>
                </a:extLst>
              </a:tr>
              <a:tr h="358626">
                <a:tc vMerge="1">
                  <a:txBody>
                    <a:bodyPr/>
                    <a:lstStyle/>
                    <a:p>
                      <a:endParaRPr/>
                    </a:p>
                  </a:txBody>
                  <a:tcPr marL="45720" marR="45720"/>
                </a:tc>
                <a:tc>
                  <a:txBody>
                    <a:bodyPr/>
                    <a:lstStyle/>
                    <a:p>
                      <a:pPr algn="l" fontAlgn="t">
                        <a:buNone/>
                      </a:pPr>
                      <a:r>
                        <a:rPr lang="en-US" sz="1050" b="1" u="none" strike="noStrike">
                          <a:effectLst/>
                        </a:rPr>
                        <a:t>Legal and Regulatory Requirements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AE2D6"/>
                    </a:solidFill>
                  </a:tcPr>
                </a:tc>
                <a:tc>
                  <a:txBody>
                    <a:bodyPr/>
                    <a:lstStyle/>
                    <a:p>
                      <a:pPr algn="l" fontAlgn="t">
                        <a:buNone/>
                      </a:pPr>
                      <a:r>
                        <a:rPr lang="en-US" sz="1050" u="none" strike="noStrike">
                          <a:effectLst/>
                        </a:rPr>
                        <a:t>Understanding of all relevant legal and regulatory requirements related to the AI systems planned and in production along with the necessary updates to system design and related policies.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931245897"/>
                  </a:ext>
                </a:extLst>
              </a:tr>
              <a:tr h="358626">
                <a:tc vMerge="1">
                  <a:txBody>
                    <a:bodyPr/>
                    <a:lstStyle/>
                    <a:p>
                      <a:endParaRPr/>
                    </a:p>
                  </a:txBody>
                  <a:tcPr marL="45720" marR="45720"/>
                </a:tc>
                <a:tc>
                  <a:txBody>
                    <a:bodyPr/>
                    <a:lstStyle/>
                    <a:p>
                      <a:pPr algn="l" fontAlgn="t">
                        <a:buNone/>
                      </a:pPr>
                      <a:r>
                        <a:rPr lang="en-US" sz="1050" b="1" u="none" strike="noStrike">
                          <a:effectLst/>
                        </a:rPr>
                        <a:t>End to End Observability</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AE2D6"/>
                    </a:solidFill>
                  </a:tcPr>
                </a:tc>
                <a:tc>
                  <a:txBody>
                    <a:bodyPr/>
                    <a:lstStyle/>
                    <a:p>
                      <a:pPr algn="l" fontAlgn="t">
                        <a:buNone/>
                      </a:pPr>
                      <a:r>
                        <a:rPr lang="en-US" sz="1050" u="none" strike="noStrike">
                          <a:effectLst/>
                        </a:rPr>
                        <a:t>Complete visibility into AI system operations through integrated metrics, logs, traces, alerts, and dashboards.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73910619"/>
                  </a:ext>
                </a:extLst>
              </a:tr>
              <a:tr h="358626">
                <a:tc vMerge="1">
                  <a:txBody>
                    <a:bodyPr/>
                    <a:lstStyle/>
                    <a:p>
                      <a:endParaRPr/>
                    </a:p>
                  </a:txBody>
                  <a:tcPr marL="45720" marR="45720"/>
                </a:tc>
                <a:tc>
                  <a:txBody>
                    <a:bodyPr/>
                    <a:lstStyle/>
                    <a:p>
                      <a:pPr algn="l" fontAlgn="t">
                        <a:buNone/>
                      </a:pPr>
                      <a:r>
                        <a:rPr lang="en-US" sz="1050" b="1" u="none" strike="noStrike">
                          <a:effectLst/>
                        </a:rPr>
                        <a:t>AI Use and Development Policies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AE2D6"/>
                    </a:solidFill>
                  </a:tcPr>
                </a:tc>
                <a:tc>
                  <a:txBody>
                    <a:bodyPr/>
                    <a:lstStyle/>
                    <a:p>
                      <a:pPr algn="l" fontAlgn="t">
                        <a:buNone/>
                      </a:pPr>
                      <a:r>
                        <a:rPr lang="en-US" sz="1050" u="none" strike="noStrike">
                          <a:effectLst/>
                        </a:rPr>
                        <a:t>Governance policies that guide the use and development of AI-powered systems to minimize risks.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18076025"/>
                  </a:ext>
                </a:extLst>
              </a:tr>
              <a:tr h="358626">
                <a:tc vMerge="1">
                  <a:txBody>
                    <a:bodyPr/>
                    <a:lstStyle/>
                    <a:p>
                      <a:endParaRPr/>
                    </a:p>
                  </a:txBody>
                  <a:tcPr marL="45720" marR="45720"/>
                </a:tc>
                <a:tc>
                  <a:txBody>
                    <a:bodyPr/>
                    <a:lstStyle/>
                    <a:p>
                      <a:pPr algn="l" fontAlgn="t">
                        <a:buNone/>
                      </a:pPr>
                      <a:r>
                        <a:rPr lang="en-US" sz="1050" b="1" u="none" strike="noStrike">
                          <a:effectLst/>
                        </a:rPr>
                        <a:t>Vendor and License Management</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AE2D6"/>
                    </a:solidFill>
                  </a:tcPr>
                </a:tc>
                <a:tc>
                  <a:txBody>
                    <a:bodyPr/>
                    <a:lstStyle/>
                    <a:p>
                      <a:pPr algn="l" fontAlgn="t">
                        <a:buNone/>
                      </a:pPr>
                      <a:r>
                        <a:rPr lang="en-US" sz="1050" u="none" strike="noStrike">
                          <a:effectLst/>
                        </a:rPr>
                        <a:t>Review and approval of AI product licenses and negotiation of contracts and fees with vendors.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42057557"/>
                  </a:ext>
                </a:extLst>
              </a:tr>
              <a:tr h="358626">
                <a:tc rowSpan="5">
                  <a:txBody>
                    <a:bodyPr/>
                    <a:lstStyle/>
                    <a:p>
                      <a:pPr algn="ctr" fontAlgn="t">
                        <a:buNone/>
                      </a:pPr>
                      <a:endParaRPr lang="en-US" sz="1050" b="1" u="none" strike="noStrike">
                        <a:effectLst/>
                      </a:endParaRPr>
                    </a:p>
                    <a:p>
                      <a:pPr algn="ctr" fontAlgn="t">
                        <a:buNone/>
                      </a:pPr>
                      <a:r>
                        <a:rPr lang="en-US" sz="1050" b="1" u="none" strike="noStrike">
                          <a:effectLst/>
                        </a:rPr>
                        <a:t>Organization</a:t>
                      </a: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F2D0"/>
                    </a:solidFill>
                  </a:tcPr>
                </a:tc>
                <a:tc>
                  <a:txBody>
                    <a:bodyPr/>
                    <a:lstStyle/>
                    <a:p>
                      <a:pPr algn="l" fontAlgn="t">
                        <a:buNone/>
                      </a:pPr>
                      <a:r>
                        <a:rPr lang="en-US" sz="1050" b="1" u="none" strike="noStrike">
                          <a:effectLst/>
                        </a:rPr>
                        <a:t>AI </a:t>
                      </a:r>
                      <a:r>
                        <a:rPr lang="en-US" sz="1050" b="1" u="none" strike="noStrike" err="1">
                          <a:effectLst/>
                        </a:rPr>
                        <a:t>CoE</a:t>
                      </a:r>
                      <a:r>
                        <a:rPr lang="en-US" sz="1050" b="1" u="none" strike="noStrike">
                          <a:effectLst/>
                        </a:rPr>
                        <a:t> Definition</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F2D0"/>
                    </a:solidFill>
                  </a:tcPr>
                </a:tc>
                <a:tc>
                  <a:txBody>
                    <a:bodyPr/>
                    <a:lstStyle/>
                    <a:p>
                      <a:pPr algn="l" fontAlgn="t">
                        <a:buNone/>
                      </a:pPr>
                      <a:r>
                        <a:rPr lang="en-US" sz="1050" u="none" strike="noStrike">
                          <a:effectLst/>
                        </a:rPr>
                        <a:t>Specification of the organization of the AI </a:t>
                      </a:r>
                      <a:r>
                        <a:rPr lang="en-US" sz="1050" u="none" strike="noStrike" err="1">
                          <a:effectLst/>
                        </a:rPr>
                        <a:t>CoE</a:t>
                      </a:r>
                      <a:r>
                        <a:rPr lang="en-US" sz="1050" u="none" strike="noStrike">
                          <a:effectLst/>
                        </a:rPr>
                        <a:t> that defines teams and their roles and relationships between the </a:t>
                      </a:r>
                      <a:r>
                        <a:rPr lang="en-US" sz="1050" u="none" strike="noStrike" err="1">
                          <a:effectLst/>
                        </a:rPr>
                        <a:t>CoE</a:t>
                      </a:r>
                      <a:r>
                        <a:rPr lang="en-US" sz="1050" u="none" strike="noStrike">
                          <a:effectLst/>
                        </a:rPr>
                        <a:t> and business units.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262213467"/>
                  </a:ext>
                </a:extLst>
              </a:tr>
              <a:tr h="358626">
                <a:tc vMerge="1">
                  <a:txBody>
                    <a:bodyPr/>
                    <a:lstStyle/>
                    <a:p>
                      <a:endParaRPr/>
                    </a:p>
                  </a:txBody>
                  <a:tcPr marL="45720" marR="45720"/>
                </a:tc>
                <a:tc>
                  <a:txBody>
                    <a:bodyPr/>
                    <a:lstStyle/>
                    <a:p>
                      <a:pPr algn="l" fontAlgn="t">
                        <a:buNone/>
                      </a:pPr>
                      <a:r>
                        <a:rPr lang="en-US" sz="1050" b="1" u="none" strike="noStrike">
                          <a:effectLst/>
                        </a:rPr>
                        <a:t>Roles and Responsibilities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F2D0"/>
                    </a:solidFill>
                  </a:tcPr>
                </a:tc>
                <a:tc>
                  <a:txBody>
                    <a:bodyPr/>
                    <a:lstStyle/>
                    <a:p>
                      <a:pPr algn="l" fontAlgn="t">
                        <a:buNone/>
                      </a:pPr>
                      <a:r>
                        <a:rPr lang="en-US" sz="1050" u="none" strike="noStrike">
                          <a:effectLst/>
                        </a:rPr>
                        <a:t>Roles and Responsibilities of AI </a:t>
                      </a:r>
                      <a:r>
                        <a:rPr lang="en-US" sz="1050" u="none" strike="noStrike" err="1">
                          <a:effectLst/>
                        </a:rPr>
                        <a:t>CoE</a:t>
                      </a:r>
                      <a:r>
                        <a:rPr lang="en-US" sz="1050" u="none" strike="noStrike">
                          <a:effectLst/>
                        </a:rPr>
                        <a:t> and related business unit members related to the implementation and operation of AI-powered systems.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3327527"/>
                  </a:ext>
                </a:extLst>
              </a:tr>
              <a:tr h="180532">
                <a:tc vMerge="1">
                  <a:txBody>
                    <a:bodyPr/>
                    <a:lstStyle/>
                    <a:p>
                      <a:endParaRPr/>
                    </a:p>
                  </a:txBody>
                  <a:tcPr marL="45720" marR="45720"/>
                </a:tc>
                <a:tc>
                  <a:txBody>
                    <a:bodyPr/>
                    <a:lstStyle/>
                    <a:p>
                      <a:pPr algn="l" fontAlgn="t">
                        <a:buNone/>
                      </a:pPr>
                      <a:r>
                        <a:rPr lang="en-US" sz="1050" b="1" u="none" strike="noStrike">
                          <a:effectLst/>
                        </a:rPr>
                        <a:t>Upskilling</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F2D0"/>
                    </a:solidFill>
                  </a:tcPr>
                </a:tc>
                <a:tc>
                  <a:txBody>
                    <a:bodyPr/>
                    <a:lstStyle/>
                    <a:p>
                      <a:pPr algn="l" fontAlgn="t">
                        <a:buNone/>
                      </a:pPr>
                      <a:r>
                        <a:rPr lang="en-US" sz="1050" u="none" strike="noStrike">
                          <a:effectLst/>
                        </a:rPr>
                        <a:t>Training programs to enhance skills in using, developing, and managing AI systems.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853149319"/>
                  </a:ext>
                </a:extLst>
              </a:tr>
              <a:tr h="180532">
                <a:tc vMerge="1">
                  <a:txBody>
                    <a:bodyPr/>
                    <a:lstStyle/>
                    <a:p>
                      <a:endParaRPr/>
                    </a:p>
                  </a:txBody>
                  <a:tcPr marL="45720" marR="45720"/>
                </a:tc>
                <a:tc>
                  <a:txBody>
                    <a:bodyPr/>
                    <a:lstStyle/>
                    <a:p>
                      <a:pPr algn="l" fontAlgn="t">
                        <a:buNone/>
                      </a:pPr>
                      <a:r>
                        <a:rPr lang="en-US" sz="1050" b="1" u="none" strike="noStrike">
                          <a:effectLst/>
                        </a:rPr>
                        <a:t>Adoption Workshops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F2D0"/>
                    </a:solidFill>
                  </a:tcPr>
                </a:tc>
                <a:tc>
                  <a:txBody>
                    <a:bodyPr/>
                    <a:lstStyle/>
                    <a:p>
                      <a:pPr algn="l" fontAlgn="t">
                        <a:buNone/>
                      </a:pPr>
                      <a:r>
                        <a:rPr lang="en-US" sz="1050" u="none" strike="noStrike">
                          <a:effectLst/>
                        </a:rPr>
                        <a:t>Education workshops with end-users, developers, and operators of AI systems.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03584730"/>
                  </a:ext>
                </a:extLst>
              </a:tr>
              <a:tr h="180532">
                <a:tc vMerge="1">
                  <a:txBody>
                    <a:bodyPr/>
                    <a:lstStyle/>
                    <a:p>
                      <a:endParaRPr/>
                    </a:p>
                  </a:txBody>
                  <a:tcPr marL="45720" marR="45720"/>
                </a:tc>
                <a:tc>
                  <a:txBody>
                    <a:bodyPr/>
                    <a:lstStyle/>
                    <a:p>
                      <a:pPr algn="l" fontAlgn="t">
                        <a:buNone/>
                      </a:pPr>
                      <a:r>
                        <a:rPr lang="en-US" sz="1050" b="1" u="none" strike="noStrike">
                          <a:effectLst/>
                        </a:rPr>
                        <a:t>AI Delivery and Support Teams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F2D0"/>
                    </a:solidFill>
                  </a:tcPr>
                </a:tc>
                <a:tc>
                  <a:txBody>
                    <a:bodyPr/>
                    <a:lstStyle/>
                    <a:p>
                      <a:pPr algn="l" fontAlgn="t">
                        <a:buNone/>
                      </a:pPr>
                      <a:r>
                        <a:rPr lang="en-US" sz="1050" u="none" strike="noStrike">
                          <a:effectLst/>
                        </a:rPr>
                        <a:t>Creation and operation of specialized teams skilled in AI development and operation. </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960055808"/>
                  </a:ext>
                </a:extLst>
              </a:tr>
            </a:tbl>
          </a:graphicData>
        </a:graphic>
      </p:graphicFrame>
      <p:sp>
        <p:nvSpPr>
          <p:cNvPr id="4" name="Freeform 29">
            <a:extLst>
              <a:ext uri="{FF2B5EF4-FFF2-40B4-BE49-F238E27FC236}">
                <a16:creationId xmlns:a16="http://schemas.microsoft.com/office/drawing/2014/main" id="{09B5E97E-C9F5-07E7-915F-DB6CC7FE6AB9}"/>
              </a:ext>
            </a:extLst>
          </p:cNvPr>
          <p:cNvSpPr>
            <a:spLocks noChangeAspect="1" noEditPoints="1"/>
          </p:cNvSpPr>
          <p:nvPr/>
        </p:nvSpPr>
        <p:spPr bwMode="auto">
          <a:xfrm>
            <a:off x="770019" y="1630251"/>
            <a:ext cx="340050" cy="45720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rgbClr val="0F9ED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nvGrpSpPr>
          <p:cNvPr id="5" name="Group 131">
            <a:extLst>
              <a:ext uri="{FF2B5EF4-FFF2-40B4-BE49-F238E27FC236}">
                <a16:creationId xmlns:a16="http://schemas.microsoft.com/office/drawing/2014/main" id="{C49F89D6-0649-C807-80A6-C04BAE0CEF47}"/>
              </a:ext>
            </a:extLst>
          </p:cNvPr>
          <p:cNvGrpSpPr>
            <a:grpSpLocks noChangeAspect="1"/>
          </p:cNvGrpSpPr>
          <p:nvPr/>
        </p:nvGrpSpPr>
        <p:grpSpPr bwMode="auto">
          <a:xfrm>
            <a:off x="711444" y="3433364"/>
            <a:ext cx="457200" cy="457200"/>
            <a:chOff x="348" y="1719"/>
            <a:chExt cx="426" cy="426"/>
          </a:xfrm>
          <a:solidFill>
            <a:srgbClr val="E97132"/>
          </a:solidFill>
        </p:grpSpPr>
        <p:sp>
          <p:nvSpPr>
            <p:cNvPr id="6" name="Freeform 132">
              <a:extLst>
                <a:ext uri="{FF2B5EF4-FFF2-40B4-BE49-F238E27FC236}">
                  <a16:creationId xmlns:a16="http://schemas.microsoft.com/office/drawing/2014/main" id="{144D258E-D315-AD8C-F352-541EE597CF34}"/>
                </a:ext>
              </a:extLst>
            </p:cNvPr>
            <p:cNvSpPr>
              <a:spLocks/>
            </p:cNvSpPr>
            <p:nvPr/>
          </p:nvSpPr>
          <p:spPr bwMode="auto">
            <a:xfrm>
              <a:off x="685" y="1932"/>
              <a:ext cx="89" cy="160"/>
            </a:xfrm>
            <a:custGeom>
              <a:avLst/>
              <a:gdLst>
                <a:gd name="T0" fmla="*/ 54 w 60"/>
                <a:gd name="T1" fmla="*/ 108 h 108"/>
                <a:gd name="T2" fmla="*/ 6 w 60"/>
                <a:gd name="T3" fmla="*/ 108 h 108"/>
                <a:gd name="T4" fmla="*/ 0 w 60"/>
                <a:gd name="T5" fmla="*/ 102 h 108"/>
                <a:gd name="T6" fmla="*/ 6 w 60"/>
                <a:gd name="T7" fmla="*/ 96 h 108"/>
                <a:gd name="T8" fmla="*/ 48 w 60"/>
                <a:gd name="T9" fmla="*/ 96 h 108"/>
                <a:gd name="T10" fmla="*/ 48 w 60"/>
                <a:gd name="T11" fmla="*/ 12 h 108"/>
                <a:gd name="T12" fmla="*/ 6 w 60"/>
                <a:gd name="T13" fmla="*/ 12 h 108"/>
                <a:gd name="T14" fmla="*/ 0 w 60"/>
                <a:gd name="T15" fmla="*/ 6 h 108"/>
                <a:gd name="T16" fmla="*/ 6 w 60"/>
                <a:gd name="T17" fmla="*/ 0 h 108"/>
                <a:gd name="T18" fmla="*/ 54 w 60"/>
                <a:gd name="T19" fmla="*/ 0 h 108"/>
                <a:gd name="T20" fmla="*/ 60 w 60"/>
                <a:gd name="T21" fmla="*/ 6 h 108"/>
                <a:gd name="T22" fmla="*/ 60 w 60"/>
                <a:gd name="T23" fmla="*/ 102 h 108"/>
                <a:gd name="T24" fmla="*/ 54 w 60"/>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108">
                  <a:moveTo>
                    <a:pt x="54" y="108"/>
                  </a:moveTo>
                  <a:cubicBezTo>
                    <a:pt x="6" y="108"/>
                    <a:pt x="6" y="108"/>
                    <a:pt x="6" y="108"/>
                  </a:cubicBezTo>
                  <a:cubicBezTo>
                    <a:pt x="3" y="108"/>
                    <a:pt x="0" y="105"/>
                    <a:pt x="0" y="102"/>
                  </a:cubicBezTo>
                  <a:cubicBezTo>
                    <a:pt x="0" y="98"/>
                    <a:pt x="3" y="96"/>
                    <a:pt x="6" y="96"/>
                  </a:cubicBezTo>
                  <a:cubicBezTo>
                    <a:pt x="48" y="96"/>
                    <a:pt x="48" y="96"/>
                    <a:pt x="48" y="96"/>
                  </a:cubicBezTo>
                  <a:cubicBezTo>
                    <a:pt x="48" y="12"/>
                    <a:pt x="48" y="12"/>
                    <a:pt x="48" y="12"/>
                  </a:cubicBez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102"/>
                    <a:pt x="60" y="102"/>
                    <a:pt x="60" y="102"/>
                  </a:cubicBezTo>
                  <a:cubicBezTo>
                    <a:pt x="60" y="105"/>
                    <a:pt x="58" y="108"/>
                    <a:pt x="54"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7" name="Freeform 133">
              <a:extLst>
                <a:ext uri="{FF2B5EF4-FFF2-40B4-BE49-F238E27FC236}">
                  <a16:creationId xmlns:a16="http://schemas.microsoft.com/office/drawing/2014/main" id="{9A732DD8-56F5-8268-9011-8320586350EF}"/>
                </a:ext>
              </a:extLst>
            </p:cNvPr>
            <p:cNvSpPr>
              <a:spLocks/>
            </p:cNvSpPr>
            <p:nvPr/>
          </p:nvSpPr>
          <p:spPr bwMode="auto">
            <a:xfrm>
              <a:off x="348" y="1932"/>
              <a:ext cx="89" cy="160"/>
            </a:xfrm>
            <a:custGeom>
              <a:avLst/>
              <a:gdLst>
                <a:gd name="T0" fmla="*/ 54 w 60"/>
                <a:gd name="T1" fmla="*/ 108 h 108"/>
                <a:gd name="T2" fmla="*/ 6 w 60"/>
                <a:gd name="T3" fmla="*/ 108 h 108"/>
                <a:gd name="T4" fmla="*/ 0 w 60"/>
                <a:gd name="T5" fmla="*/ 102 h 108"/>
                <a:gd name="T6" fmla="*/ 0 w 60"/>
                <a:gd name="T7" fmla="*/ 6 h 108"/>
                <a:gd name="T8" fmla="*/ 6 w 60"/>
                <a:gd name="T9" fmla="*/ 0 h 108"/>
                <a:gd name="T10" fmla="*/ 54 w 60"/>
                <a:gd name="T11" fmla="*/ 0 h 108"/>
                <a:gd name="T12" fmla="*/ 60 w 60"/>
                <a:gd name="T13" fmla="*/ 6 h 108"/>
                <a:gd name="T14" fmla="*/ 54 w 60"/>
                <a:gd name="T15" fmla="*/ 12 h 108"/>
                <a:gd name="T16" fmla="*/ 12 w 60"/>
                <a:gd name="T17" fmla="*/ 12 h 108"/>
                <a:gd name="T18" fmla="*/ 12 w 60"/>
                <a:gd name="T19" fmla="*/ 96 h 108"/>
                <a:gd name="T20" fmla="*/ 54 w 60"/>
                <a:gd name="T21" fmla="*/ 96 h 108"/>
                <a:gd name="T22" fmla="*/ 60 w 60"/>
                <a:gd name="T23" fmla="*/ 102 h 108"/>
                <a:gd name="T24" fmla="*/ 54 w 60"/>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108">
                  <a:moveTo>
                    <a:pt x="54" y="108"/>
                  </a:moveTo>
                  <a:cubicBezTo>
                    <a:pt x="6" y="108"/>
                    <a:pt x="6" y="108"/>
                    <a:pt x="6" y="108"/>
                  </a:cubicBezTo>
                  <a:cubicBezTo>
                    <a:pt x="3" y="108"/>
                    <a:pt x="0" y="105"/>
                    <a:pt x="0" y="102"/>
                  </a:cubicBezTo>
                  <a:cubicBezTo>
                    <a:pt x="0" y="6"/>
                    <a:pt x="0" y="6"/>
                    <a:pt x="0" y="6"/>
                  </a:cubicBezTo>
                  <a:cubicBezTo>
                    <a:pt x="0" y="2"/>
                    <a:pt x="3" y="0"/>
                    <a:pt x="6" y="0"/>
                  </a:cubicBezTo>
                  <a:cubicBezTo>
                    <a:pt x="54" y="0"/>
                    <a:pt x="54" y="0"/>
                    <a:pt x="54" y="0"/>
                  </a:cubicBezTo>
                  <a:cubicBezTo>
                    <a:pt x="58" y="0"/>
                    <a:pt x="60" y="2"/>
                    <a:pt x="60" y="6"/>
                  </a:cubicBezTo>
                  <a:cubicBezTo>
                    <a:pt x="60" y="9"/>
                    <a:pt x="58" y="12"/>
                    <a:pt x="54" y="12"/>
                  </a:cubicBezTo>
                  <a:cubicBezTo>
                    <a:pt x="12" y="12"/>
                    <a:pt x="12" y="12"/>
                    <a:pt x="12" y="12"/>
                  </a:cubicBezTo>
                  <a:cubicBezTo>
                    <a:pt x="12" y="96"/>
                    <a:pt x="12" y="96"/>
                    <a:pt x="12" y="96"/>
                  </a:cubicBezTo>
                  <a:cubicBezTo>
                    <a:pt x="54" y="96"/>
                    <a:pt x="54" y="96"/>
                    <a:pt x="54" y="96"/>
                  </a:cubicBezTo>
                  <a:cubicBezTo>
                    <a:pt x="58" y="96"/>
                    <a:pt x="60" y="98"/>
                    <a:pt x="60" y="102"/>
                  </a:cubicBezTo>
                  <a:cubicBezTo>
                    <a:pt x="60" y="105"/>
                    <a:pt x="58" y="108"/>
                    <a:pt x="54"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8" name="Freeform 134">
              <a:extLst>
                <a:ext uri="{FF2B5EF4-FFF2-40B4-BE49-F238E27FC236}">
                  <a16:creationId xmlns:a16="http://schemas.microsoft.com/office/drawing/2014/main" id="{DD4AFD0F-24FD-3BD6-A037-906353D6B664}"/>
                </a:ext>
              </a:extLst>
            </p:cNvPr>
            <p:cNvSpPr>
              <a:spLocks noEditPoints="1"/>
            </p:cNvSpPr>
            <p:nvPr/>
          </p:nvSpPr>
          <p:spPr bwMode="auto">
            <a:xfrm>
              <a:off x="419" y="1877"/>
              <a:ext cx="284" cy="268"/>
            </a:xfrm>
            <a:custGeom>
              <a:avLst/>
              <a:gdLst>
                <a:gd name="T0" fmla="*/ 186 w 192"/>
                <a:gd name="T1" fmla="*/ 181 h 181"/>
                <a:gd name="T2" fmla="*/ 6 w 192"/>
                <a:gd name="T3" fmla="*/ 181 h 181"/>
                <a:gd name="T4" fmla="*/ 0 w 192"/>
                <a:gd name="T5" fmla="*/ 175 h 181"/>
                <a:gd name="T6" fmla="*/ 0 w 192"/>
                <a:gd name="T7" fmla="*/ 43 h 181"/>
                <a:gd name="T8" fmla="*/ 4 w 192"/>
                <a:gd name="T9" fmla="*/ 37 h 181"/>
                <a:gd name="T10" fmla="*/ 94 w 192"/>
                <a:gd name="T11" fmla="*/ 1 h 181"/>
                <a:gd name="T12" fmla="*/ 98 w 192"/>
                <a:gd name="T13" fmla="*/ 1 h 181"/>
                <a:gd name="T14" fmla="*/ 188 w 192"/>
                <a:gd name="T15" fmla="*/ 37 h 181"/>
                <a:gd name="T16" fmla="*/ 192 w 192"/>
                <a:gd name="T17" fmla="*/ 43 h 181"/>
                <a:gd name="T18" fmla="*/ 192 w 192"/>
                <a:gd name="T19" fmla="*/ 175 h 181"/>
                <a:gd name="T20" fmla="*/ 186 w 192"/>
                <a:gd name="T21" fmla="*/ 181 h 181"/>
                <a:gd name="T22" fmla="*/ 12 w 192"/>
                <a:gd name="T23" fmla="*/ 169 h 181"/>
                <a:gd name="T24" fmla="*/ 180 w 192"/>
                <a:gd name="T25" fmla="*/ 169 h 181"/>
                <a:gd name="T26" fmla="*/ 180 w 192"/>
                <a:gd name="T27" fmla="*/ 47 h 181"/>
                <a:gd name="T28" fmla="*/ 96 w 192"/>
                <a:gd name="T29" fmla="*/ 13 h 181"/>
                <a:gd name="T30" fmla="*/ 12 w 192"/>
                <a:gd name="T31" fmla="*/ 47 h 181"/>
                <a:gd name="T32" fmla="*/ 12 w 192"/>
                <a:gd name="T33" fmla="*/ 16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181">
                  <a:moveTo>
                    <a:pt x="186" y="181"/>
                  </a:moveTo>
                  <a:cubicBezTo>
                    <a:pt x="6" y="181"/>
                    <a:pt x="6" y="181"/>
                    <a:pt x="6" y="181"/>
                  </a:cubicBezTo>
                  <a:cubicBezTo>
                    <a:pt x="3" y="181"/>
                    <a:pt x="0" y="178"/>
                    <a:pt x="0" y="175"/>
                  </a:cubicBezTo>
                  <a:cubicBezTo>
                    <a:pt x="0" y="43"/>
                    <a:pt x="0" y="43"/>
                    <a:pt x="0" y="43"/>
                  </a:cubicBezTo>
                  <a:cubicBezTo>
                    <a:pt x="0" y="40"/>
                    <a:pt x="2" y="38"/>
                    <a:pt x="4" y="37"/>
                  </a:cubicBezTo>
                  <a:cubicBezTo>
                    <a:pt x="94" y="1"/>
                    <a:pt x="94" y="1"/>
                    <a:pt x="94" y="1"/>
                  </a:cubicBezTo>
                  <a:cubicBezTo>
                    <a:pt x="95" y="0"/>
                    <a:pt x="97" y="0"/>
                    <a:pt x="98" y="1"/>
                  </a:cubicBezTo>
                  <a:cubicBezTo>
                    <a:pt x="188" y="37"/>
                    <a:pt x="188" y="37"/>
                    <a:pt x="188" y="37"/>
                  </a:cubicBezTo>
                  <a:cubicBezTo>
                    <a:pt x="191" y="38"/>
                    <a:pt x="192" y="40"/>
                    <a:pt x="192" y="43"/>
                  </a:cubicBezTo>
                  <a:cubicBezTo>
                    <a:pt x="192" y="175"/>
                    <a:pt x="192" y="175"/>
                    <a:pt x="192" y="175"/>
                  </a:cubicBezTo>
                  <a:cubicBezTo>
                    <a:pt x="192" y="178"/>
                    <a:pt x="190" y="181"/>
                    <a:pt x="186" y="181"/>
                  </a:cubicBezTo>
                  <a:close/>
                  <a:moveTo>
                    <a:pt x="12" y="169"/>
                  </a:moveTo>
                  <a:cubicBezTo>
                    <a:pt x="180" y="169"/>
                    <a:pt x="180" y="169"/>
                    <a:pt x="180" y="169"/>
                  </a:cubicBezTo>
                  <a:cubicBezTo>
                    <a:pt x="180" y="47"/>
                    <a:pt x="180" y="47"/>
                    <a:pt x="180" y="47"/>
                  </a:cubicBezTo>
                  <a:cubicBezTo>
                    <a:pt x="96" y="13"/>
                    <a:pt x="96" y="13"/>
                    <a:pt x="96" y="13"/>
                  </a:cubicBezTo>
                  <a:cubicBezTo>
                    <a:pt x="12" y="47"/>
                    <a:pt x="12" y="47"/>
                    <a:pt x="12" y="47"/>
                  </a:cubicBezTo>
                  <a:lnTo>
                    <a:pt x="12" y="1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9" name="Freeform 135">
              <a:extLst>
                <a:ext uri="{FF2B5EF4-FFF2-40B4-BE49-F238E27FC236}">
                  <a16:creationId xmlns:a16="http://schemas.microsoft.com/office/drawing/2014/main" id="{ED56A541-CAC8-DE35-BDE7-267876273C5F}"/>
                </a:ext>
              </a:extLst>
            </p:cNvPr>
            <p:cNvSpPr>
              <a:spLocks/>
            </p:cNvSpPr>
            <p:nvPr/>
          </p:nvSpPr>
          <p:spPr bwMode="auto">
            <a:xfrm>
              <a:off x="437" y="1861"/>
              <a:ext cx="248" cy="80"/>
            </a:xfrm>
            <a:custGeom>
              <a:avLst/>
              <a:gdLst>
                <a:gd name="T0" fmla="*/ 162 w 168"/>
                <a:gd name="T1" fmla="*/ 54 h 54"/>
                <a:gd name="T2" fmla="*/ 156 w 168"/>
                <a:gd name="T3" fmla="*/ 48 h 54"/>
                <a:gd name="T4" fmla="*/ 156 w 168"/>
                <a:gd name="T5" fmla="*/ 12 h 54"/>
                <a:gd name="T6" fmla="*/ 12 w 168"/>
                <a:gd name="T7" fmla="*/ 12 h 54"/>
                <a:gd name="T8" fmla="*/ 12 w 168"/>
                <a:gd name="T9" fmla="*/ 48 h 54"/>
                <a:gd name="T10" fmla="*/ 6 w 168"/>
                <a:gd name="T11" fmla="*/ 54 h 54"/>
                <a:gd name="T12" fmla="*/ 0 w 168"/>
                <a:gd name="T13" fmla="*/ 48 h 54"/>
                <a:gd name="T14" fmla="*/ 0 w 168"/>
                <a:gd name="T15" fmla="*/ 6 h 54"/>
                <a:gd name="T16" fmla="*/ 6 w 168"/>
                <a:gd name="T17" fmla="*/ 0 h 54"/>
                <a:gd name="T18" fmla="*/ 162 w 168"/>
                <a:gd name="T19" fmla="*/ 0 h 54"/>
                <a:gd name="T20" fmla="*/ 168 w 168"/>
                <a:gd name="T21" fmla="*/ 6 h 54"/>
                <a:gd name="T22" fmla="*/ 168 w 168"/>
                <a:gd name="T23" fmla="*/ 48 h 54"/>
                <a:gd name="T24" fmla="*/ 162 w 168"/>
                <a:gd name="T2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 h="54">
                  <a:moveTo>
                    <a:pt x="162" y="54"/>
                  </a:moveTo>
                  <a:cubicBezTo>
                    <a:pt x="159" y="54"/>
                    <a:pt x="156" y="51"/>
                    <a:pt x="156" y="48"/>
                  </a:cubicBezTo>
                  <a:cubicBezTo>
                    <a:pt x="156" y="12"/>
                    <a:pt x="156" y="12"/>
                    <a:pt x="156" y="12"/>
                  </a:cubicBezTo>
                  <a:cubicBezTo>
                    <a:pt x="12" y="12"/>
                    <a:pt x="12" y="12"/>
                    <a:pt x="12" y="12"/>
                  </a:cubicBezTo>
                  <a:cubicBezTo>
                    <a:pt x="12" y="48"/>
                    <a:pt x="12" y="48"/>
                    <a:pt x="12" y="48"/>
                  </a:cubicBezTo>
                  <a:cubicBezTo>
                    <a:pt x="12" y="51"/>
                    <a:pt x="10" y="54"/>
                    <a:pt x="6" y="54"/>
                  </a:cubicBezTo>
                  <a:cubicBezTo>
                    <a:pt x="3" y="54"/>
                    <a:pt x="0" y="51"/>
                    <a:pt x="0" y="48"/>
                  </a:cubicBezTo>
                  <a:cubicBezTo>
                    <a:pt x="0" y="6"/>
                    <a:pt x="0" y="6"/>
                    <a:pt x="0" y="6"/>
                  </a:cubicBezTo>
                  <a:cubicBezTo>
                    <a:pt x="0" y="2"/>
                    <a:pt x="3" y="0"/>
                    <a:pt x="6" y="0"/>
                  </a:cubicBezTo>
                  <a:cubicBezTo>
                    <a:pt x="162" y="0"/>
                    <a:pt x="162" y="0"/>
                    <a:pt x="162" y="0"/>
                  </a:cubicBezTo>
                  <a:cubicBezTo>
                    <a:pt x="166" y="0"/>
                    <a:pt x="168" y="2"/>
                    <a:pt x="168" y="6"/>
                  </a:cubicBezTo>
                  <a:cubicBezTo>
                    <a:pt x="168" y="48"/>
                    <a:pt x="168" y="48"/>
                    <a:pt x="168" y="48"/>
                  </a:cubicBezTo>
                  <a:cubicBezTo>
                    <a:pt x="168" y="51"/>
                    <a:pt x="166" y="54"/>
                    <a:pt x="162"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 name="Freeform 136">
              <a:extLst>
                <a:ext uri="{FF2B5EF4-FFF2-40B4-BE49-F238E27FC236}">
                  <a16:creationId xmlns:a16="http://schemas.microsoft.com/office/drawing/2014/main" id="{ECCA6986-BCD1-7D6C-CFAE-2B91562E9CAB}"/>
                </a:ext>
              </a:extLst>
            </p:cNvPr>
            <p:cNvSpPr>
              <a:spLocks/>
            </p:cNvSpPr>
            <p:nvPr/>
          </p:nvSpPr>
          <p:spPr bwMode="auto">
            <a:xfrm>
              <a:off x="437" y="1746"/>
              <a:ext cx="248" cy="133"/>
            </a:xfrm>
            <a:custGeom>
              <a:avLst/>
              <a:gdLst>
                <a:gd name="T0" fmla="*/ 162 w 168"/>
                <a:gd name="T1" fmla="*/ 90 h 90"/>
                <a:gd name="T2" fmla="*/ 156 w 168"/>
                <a:gd name="T3" fmla="*/ 84 h 90"/>
                <a:gd name="T4" fmla="*/ 84 w 168"/>
                <a:gd name="T5" fmla="*/ 12 h 90"/>
                <a:gd name="T6" fmla="*/ 12 w 168"/>
                <a:gd name="T7" fmla="*/ 84 h 90"/>
                <a:gd name="T8" fmla="*/ 6 w 168"/>
                <a:gd name="T9" fmla="*/ 90 h 90"/>
                <a:gd name="T10" fmla="*/ 0 w 168"/>
                <a:gd name="T11" fmla="*/ 84 h 90"/>
                <a:gd name="T12" fmla="*/ 84 w 168"/>
                <a:gd name="T13" fmla="*/ 0 h 90"/>
                <a:gd name="T14" fmla="*/ 168 w 168"/>
                <a:gd name="T15" fmla="*/ 84 h 90"/>
                <a:gd name="T16" fmla="*/ 162 w 168"/>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90">
                  <a:moveTo>
                    <a:pt x="162" y="90"/>
                  </a:moveTo>
                  <a:cubicBezTo>
                    <a:pt x="159" y="90"/>
                    <a:pt x="156" y="87"/>
                    <a:pt x="156" y="84"/>
                  </a:cubicBezTo>
                  <a:cubicBezTo>
                    <a:pt x="156" y="44"/>
                    <a:pt x="124" y="12"/>
                    <a:pt x="84" y="12"/>
                  </a:cubicBezTo>
                  <a:cubicBezTo>
                    <a:pt x="45" y="12"/>
                    <a:pt x="12" y="44"/>
                    <a:pt x="12" y="84"/>
                  </a:cubicBezTo>
                  <a:cubicBezTo>
                    <a:pt x="12" y="87"/>
                    <a:pt x="10" y="90"/>
                    <a:pt x="6" y="90"/>
                  </a:cubicBezTo>
                  <a:cubicBezTo>
                    <a:pt x="3" y="90"/>
                    <a:pt x="0" y="87"/>
                    <a:pt x="0" y="84"/>
                  </a:cubicBezTo>
                  <a:cubicBezTo>
                    <a:pt x="0" y="37"/>
                    <a:pt x="38" y="0"/>
                    <a:pt x="84" y="0"/>
                  </a:cubicBezTo>
                  <a:cubicBezTo>
                    <a:pt x="131" y="0"/>
                    <a:pt x="168" y="37"/>
                    <a:pt x="168" y="84"/>
                  </a:cubicBezTo>
                  <a:cubicBezTo>
                    <a:pt x="168" y="87"/>
                    <a:pt x="166" y="90"/>
                    <a:pt x="162"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1" name="Freeform 137">
              <a:extLst>
                <a:ext uri="{FF2B5EF4-FFF2-40B4-BE49-F238E27FC236}">
                  <a16:creationId xmlns:a16="http://schemas.microsoft.com/office/drawing/2014/main" id="{3DA3BAD2-F044-024B-800F-CE813E3956C2}"/>
                </a:ext>
              </a:extLst>
            </p:cNvPr>
            <p:cNvSpPr>
              <a:spLocks/>
            </p:cNvSpPr>
            <p:nvPr/>
          </p:nvSpPr>
          <p:spPr bwMode="auto">
            <a:xfrm>
              <a:off x="552" y="1719"/>
              <a:ext cx="18" cy="44"/>
            </a:xfrm>
            <a:custGeom>
              <a:avLst/>
              <a:gdLst>
                <a:gd name="T0" fmla="*/ 6 w 12"/>
                <a:gd name="T1" fmla="*/ 30 h 30"/>
                <a:gd name="T2" fmla="*/ 0 w 12"/>
                <a:gd name="T3" fmla="*/ 24 h 30"/>
                <a:gd name="T4" fmla="*/ 0 w 12"/>
                <a:gd name="T5" fmla="*/ 6 h 30"/>
                <a:gd name="T6" fmla="*/ 6 w 12"/>
                <a:gd name="T7" fmla="*/ 0 h 30"/>
                <a:gd name="T8" fmla="*/ 12 w 12"/>
                <a:gd name="T9" fmla="*/ 6 h 30"/>
                <a:gd name="T10" fmla="*/ 12 w 12"/>
                <a:gd name="T11" fmla="*/ 24 h 30"/>
                <a:gd name="T12" fmla="*/ 6 w 12"/>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2" h="30">
                  <a:moveTo>
                    <a:pt x="6" y="30"/>
                  </a:moveTo>
                  <a:cubicBezTo>
                    <a:pt x="3" y="30"/>
                    <a:pt x="0" y="27"/>
                    <a:pt x="0" y="24"/>
                  </a:cubicBezTo>
                  <a:cubicBezTo>
                    <a:pt x="0" y="6"/>
                    <a:pt x="0" y="6"/>
                    <a:pt x="0" y="6"/>
                  </a:cubicBezTo>
                  <a:cubicBezTo>
                    <a:pt x="0" y="2"/>
                    <a:pt x="3" y="0"/>
                    <a:pt x="6" y="0"/>
                  </a:cubicBezTo>
                  <a:cubicBezTo>
                    <a:pt x="10" y="0"/>
                    <a:pt x="12" y="2"/>
                    <a:pt x="12" y="6"/>
                  </a:cubicBezTo>
                  <a:cubicBezTo>
                    <a:pt x="12" y="24"/>
                    <a:pt x="12" y="24"/>
                    <a:pt x="12" y="24"/>
                  </a:cubicBezTo>
                  <a:cubicBezTo>
                    <a:pt x="12" y="27"/>
                    <a:pt x="10"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2" name="Freeform 138">
              <a:extLst>
                <a:ext uri="{FF2B5EF4-FFF2-40B4-BE49-F238E27FC236}">
                  <a16:creationId xmlns:a16="http://schemas.microsoft.com/office/drawing/2014/main" id="{BDD6E6ED-C7F5-740B-ABE1-FCDCB0DD2B96}"/>
                </a:ext>
              </a:extLst>
            </p:cNvPr>
            <p:cNvSpPr>
              <a:spLocks/>
            </p:cNvSpPr>
            <p:nvPr/>
          </p:nvSpPr>
          <p:spPr bwMode="auto">
            <a:xfrm>
              <a:off x="472"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3" name="Freeform 139">
              <a:extLst>
                <a:ext uri="{FF2B5EF4-FFF2-40B4-BE49-F238E27FC236}">
                  <a16:creationId xmlns:a16="http://schemas.microsoft.com/office/drawing/2014/main" id="{7B14DE6F-380F-E1C1-79B5-0414272AE5EF}"/>
                </a:ext>
              </a:extLst>
            </p:cNvPr>
            <p:cNvSpPr>
              <a:spLocks/>
            </p:cNvSpPr>
            <p:nvPr/>
          </p:nvSpPr>
          <p:spPr bwMode="auto">
            <a:xfrm>
              <a:off x="525"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4" name="Freeform 140">
              <a:extLst>
                <a:ext uri="{FF2B5EF4-FFF2-40B4-BE49-F238E27FC236}">
                  <a16:creationId xmlns:a16="http://schemas.microsoft.com/office/drawing/2014/main" id="{02ADF843-47EC-312C-B37F-19C8252E2A61}"/>
                </a:ext>
              </a:extLst>
            </p:cNvPr>
            <p:cNvSpPr>
              <a:spLocks/>
            </p:cNvSpPr>
            <p:nvPr/>
          </p:nvSpPr>
          <p:spPr bwMode="auto">
            <a:xfrm>
              <a:off x="579"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5" name="Freeform 141">
              <a:extLst>
                <a:ext uri="{FF2B5EF4-FFF2-40B4-BE49-F238E27FC236}">
                  <a16:creationId xmlns:a16="http://schemas.microsoft.com/office/drawing/2014/main" id="{04C666D0-85D2-7CBD-3687-6DB62643A2EB}"/>
                </a:ext>
              </a:extLst>
            </p:cNvPr>
            <p:cNvSpPr>
              <a:spLocks/>
            </p:cNvSpPr>
            <p:nvPr/>
          </p:nvSpPr>
          <p:spPr bwMode="auto">
            <a:xfrm>
              <a:off x="632"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6" name="Freeform 142">
              <a:extLst>
                <a:ext uri="{FF2B5EF4-FFF2-40B4-BE49-F238E27FC236}">
                  <a16:creationId xmlns:a16="http://schemas.microsoft.com/office/drawing/2014/main" id="{49C9D0A7-DDD8-1739-3C67-62E0B0A904BF}"/>
                </a:ext>
              </a:extLst>
            </p:cNvPr>
            <p:cNvSpPr>
              <a:spLocks/>
            </p:cNvSpPr>
            <p:nvPr/>
          </p:nvSpPr>
          <p:spPr bwMode="auto">
            <a:xfrm>
              <a:off x="419" y="1968"/>
              <a:ext cx="284" cy="17"/>
            </a:xfrm>
            <a:custGeom>
              <a:avLst/>
              <a:gdLst>
                <a:gd name="T0" fmla="*/ 186 w 192"/>
                <a:gd name="T1" fmla="*/ 12 h 12"/>
                <a:gd name="T2" fmla="*/ 6 w 192"/>
                <a:gd name="T3" fmla="*/ 12 h 12"/>
                <a:gd name="T4" fmla="*/ 0 w 192"/>
                <a:gd name="T5" fmla="*/ 6 h 12"/>
                <a:gd name="T6" fmla="*/ 6 w 192"/>
                <a:gd name="T7" fmla="*/ 0 h 12"/>
                <a:gd name="T8" fmla="*/ 186 w 192"/>
                <a:gd name="T9" fmla="*/ 0 h 12"/>
                <a:gd name="T10" fmla="*/ 192 w 192"/>
                <a:gd name="T11" fmla="*/ 6 h 12"/>
                <a:gd name="T12" fmla="*/ 186 w 19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92" h="12">
                  <a:moveTo>
                    <a:pt x="186" y="12"/>
                  </a:moveTo>
                  <a:cubicBezTo>
                    <a:pt x="6" y="12"/>
                    <a:pt x="6" y="12"/>
                    <a:pt x="6" y="12"/>
                  </a:cubicBezTo>
                  <a:cubicBezTo>
                    <a:pt x="3" y="12"/>
                    <a:pt x="0" y="9"/>
                    <a:pt x="0" y="6"/>
                  </a:cubicBezTo>
                  <a:cubicBezTo>
                    <a:pt x="0" y="2"/>
                    <a:pt x="3" y="0"/>
                    <a:pt x="6" y="0"/>
                  </a:cubicBezTo>
                  <a:cubicBezTo>
                    <a:pt x="186" y="0"/>
                    <a:pt x="186" y="0"/>
                    <a:pt x="186" y="0"/>
                  </a:cubicBezTo>
                  <a:cubicBezTo>
                    <a:pt x="190" y="0"/>
                    <a:pt x="192" y="2"/>
                    <a:pt x="192" y="6"/>
                  </a:cubicBezTo>
                  <a:cubicBezTo>
                    <a:pt x="192" y="9"/>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7" name="Freeform 143">
              <a:extLst>
                <a:ext uri="{FF2B5EF4-FFF2-40B4-BE49-F238E27FC236}">
                  <a16:creationId xmlns:a16="http://schemas.microsoft.com/office/drawing/2014/main" id="{FF532DE5-B487-A22F-F6AD-E0FF8FEAA9C2}"/>
                </a:ext>
              </a:extLst>
            </p:cNvPr>
            <p:cNvSpPr>
              <a:spLocks/>
            </p:cNvSpPr>
            <p:nvPr/>
          </p:nvSpPr>
          <p:spPr bwMode="auto">
            <a:xfrm>
              <a:off x="419" y="2092"/>
              <a:ext cx="284" cy="18"/>
            </a:xfrm>
            <a:custGeom>
              <a:avLst/>
              <a:gdLst>
                <a:gd name="T0" fmla="*/ 186 w 192"/>
                <a:gd name="T1" fmla="*/ 12 h 12"/>
                <a:gd name="T2" fmla="*/ 6 w 192"/>
                <a:gd name="T3" fmla="*/ 12 h 12"/>
                <a:gd name="T4" fmla="*/ 0 w 192"/>
                <a:gd name="T5" fmla="*/ 6 h 12"/>
                <a:gd name="T6" fmla="*/ 6 w 192"/>
                <a:gd name="T7" fmla="*/ 0 h 12"/>
                <a:gd name="T8" fmla="*/ 186 w 192"/>
                <a:gd name="T9" fmla="*/ 0 h 12"/>
                <a:gd name="T10" fmla="*/ 192 w 192"/>
                <a:gd name="T11" fmla="*/ 6 h 12"/>
                <a:gd name="T12" fmla="*/ 186 w 19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92" h="12">
                  <a:moveTo>
                    <a:pt x="186" y="12"/>
                  </a:moveTo>
                  <a:cubicBezTo>
                    <a:pt x="6" y="12"/>
                    <a:pt x="6" y="12"/>
                    <a:pt x="6" y="12"/>
                  </a:cubicBezTo>
                  <a:cubicBezTo>
                    <a:pt x="3" y="12"/>
                    <a:pt x="0" y="9"/>
                    <a:pt x="0" y="6"/>
                  </a:cubicBezTo>
                  <a:cubicBezTo>
                    <a:pt x="0" y="2"/>
                    <a:pt x="3" y="0"/>
                    <a:pt x="6" y="0"/>
                  </a:cubicBezTo>
                  <a:cubicBezTo>
                    <a:pt x="186" y="0"/>
                    <a:pt x="186" y="0"/>
                    <a:pt x="186" y="0"/>
                  </a:cubicBezTo>
                  <a:cubicBezTo>
                    <a:pt x="190" y="0"/>
                    <a:pt x="192" y="2"/>
                    <a:pt x="192" y="6"/>
                  </a:cubicBezTo>
                  <a:cubicBezTo>
                    <a:pt x="192" y="9"/>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sp>
        <p:nvSpPr>
          <p:cNvPr id="18" name="Freeform: Shape 17">
            <a:extLst>
              <a:ext uri="{FF2B5EF4-FFF2-40B4-BE49-F238E27FC236}">
                <a16:creationId xmlns:a16="http://schemas.microsoft.com/office/drawing/2014/main" id="{E10270AD-82B6-92FA-C344-6E22C03DEB14}"/>
              </a:ext>
            </a:extLst>
          </p:cNvPr>
          <p:cNvSpPr>
            <a:spLocks noChangeAspect="1"/>
          </p:cNvSpPr>
          <p:nvPr/>
        </p:nvSpPr>
        <p:spPr>
          <a:xfrm>
            <a:off x="711444" y="5058855"/>
            <a:ext cx="457200" cy="457200"/>
          </a:xfrm>
          <a:custGeom>
            <a:avLst/>
            <a:gdLst>
              <a:gd name="connsiteX0" fmla="*/ 386220 w 429768"/>
              <a:gd name="connsiteY0" fmla="*/ 360045 h 435597"/>
              <a:gd name="connsiteX1" fmla="*/ 402222 w 429768"/>
              <a:gd name="connsiteY1" fmla="*/ 326784 h 435597"/>
              <a:gd name="connsiteX2" fmla="*/ 355587 w 429768"/>
              <a:gd name="connsiteY2" fmla="*/ 281635 h 435597"/>
              <a:gd name="connsiteX3" fmla="*/ 308953 w 429768"/>
              <a:gd name="connsiteY3" fmla="*/ 326784 h 435597"/>
              <a:gd name="connsiteX4" fmla="*/ 324383 w 429768"/>
              <a:gd name="connsiteY4" fmla="*/ 359931 h 435597"/>
              <a:gd name="connsiteX5" fmla="*/ 285636 w 429768"/>
              <a:gd name="connsiteY5" fmla="*/ 397650 h 435597"/>
              <a:gd name="connsiteX6" fmla="*/ 247002 w 429768"/>
              <a:gd name="connsiteY6" fmla="*/ 359931 h 435597"/>
              <a:gd name="connsiteX7" fmla="*/ 262433 w 429768"/>
              <a:gd name="connsiteY7" fmla="*/ 326784 h 435597"/>
              <a:gd name="connsiteX8" fmla="*/ 215798 w 429768"/>
              <a:gd name="connsiteY8" fmla="*/ 281635 h 435597"/>
              <a:gd name="connsiteX9" fmla="*/ 169164 w 429768"/>
              <a:gd name="connsiteY9" fmla="*/ 326784 h 435597"/>
              <a:gd name="connsiteX10" fmla="*/ 185509 w 429768"/>
              <a:gd name="connsiteY10" fmla="*/ 360159 h 435597"/>
              <a:gd name="connsiteX11" fmla="*/ 146533 w 429768"/>
              <a:gd name="connsiteY11" fmla="*/ 401307 h 435597"/>
              <a:gd name="connsiteX12" fmla="*/ 106871 w 429768"/>
              <a:gd name="connsiteY12" fmla="*/ 359702 h 435597"/>
              <a:gd name="connsiteX13" fmla="*/ 122644 w 429768"/>
              <a:gd name="connsiteY13" fmla="*/ 326669 h 435597"/>
              <a:gd name="connsiteX14" fmla="*/ 76009 w 429768"/>
              <a:gd name="connsiteY14" fmla="*/ 281521 h 435597"/>
              <a:gd name="connsiteX15" fmla="*/ 29375 w 429768"/>
              <a:gd name="connsiteY15" fmla="*/ 326669 h 435597"/>
              <a:gd name="connsiteX16" fmla="*/ 44920 w 429768"/>
              <a:gd name="connsiteY16" fmla="*/ 359931 h 435597"/>
              <a:gd name="connsiteX17" fmla="*/ 0 w 429768"/>
              <a:gd name="connsiteY17" fmla="*/ 426453 h 435597"/>
              <a:gd name="connsiteX18" fmla="*/ 9373 w 429768"/>
              <a:gd name="connsiteY18" fmla="*/ 435597 h 435597"/>
              <a:gd name="connsiteX19" fmla="*/ 141732 w 429768"/>
              <a:gd name="connsiteY19" fmla="*/ 435597 h 435597"/>
              <a:gd name="connsiteX20" fmla="*/ 146533 w 429768"/>
              <a:gd name="connsiteY20" fmla="*/ 434340 h 435597"/>
              <a:gd name="connsiteX21" fmla="*/ 151219 w 429768"/>
              <a:gd name="connsiteY21" fmla="*/ 435597 h 435597"/>
              <a:gd name="connsiteX22" fmla="*/ 282664 w 429768"/>
              <a:gd name="connsiteY22" fmla="*/ 435597 h 435597"/>
              <a:gd name="connsiteX23" fmla="*/ 285864 w 429768"/>
              <a:gd name="connsiteY23" fmla="*/ 434912 h 435597"/>
              <a:gd name="connsiteX24" fmla="*/ 289065 w 429768"/>
              <a:gd name="connsiteY24" fmla="*/ 435597 h 435597"/>
              <a:gd name="connsiteX25" fmla="*/ 420510 w 429768"/>
              <a:gd name="connsiteY25" fmla="*/ 435597 h 435597"/>
              <a:gd name="connsiteX26" fmla="*/ 429768 w 429768"/>
              <a:gd name="connsiteY26" fmla="*/ 426453 h 435597"/>
              <a:gd name="connsiteX27" fmla="*/ 386334 w 429768"/>
              <a:gd name="connsiteY27" fmla="*/ 359816 h 435597"/>
              <a:gd name="connsiteX28" fmla="*/ 48006 w 429768"/>
              <a:gd name="connsiteY28" fmla="*/ 326784 h 435597"/>
              <a:gd name="connsiteX29" fmla="*/ 76009 w 429768"/>
              <a:gd name="connsiteY29" fmla="*/ 299695 h 435597"/>
              <a:gd name="connsiteX30" fmla="*/ 104013 w 429768"/>
              <a:gd name="connsiteY30" fmla="*/ 326784 h 435597"/>
              <a:gd name="connsiteX31" fmla="*/ 77495 w 429768"/>
              <a:gd name="connsiteY31" fmla="*/ 353644 h 435597"/>
              <a:gd name="connsiteX32" fmla="*/ 76238 w 429768"/>
              <a:gd name="connsiteY32" fmla="*/ 353644 h 435597"/>
              <a:gd name="connsiteX33" fmla="*/ 74638 w 429768"/>
              <a:gd name="connsiteY33" fmla="*/ 353644 h 435597"/>
              <a:gd name="connsiteX34" fmla="*/ 48006 w 429768"/>
              <a:gd name="connsiteY34" fmla="*/ 326669 h 435597"/>
              <a:gd name="connsiteX35" fmla="*/ 20231 w 429768"/>
              <a:gd name="connsiteY35" fmla="*/ 417538 h 435597"/>
              <a:gd name="connsiteX36" fmla="*/ 76238 w 429768"/>
              <a:gd name="connsiteY36" fmla="*/ 371932 h 435597"/>
              <a:gd name="connsiteX37" fmla="*/ 132245 w 429768"/>
              <a:gd name="connsiteY37" fmla="*/ 417538 h 435597"/>
              <a:gd name="connsiteX38" fmla="*/ 20117 w 429768"/>
              <a:gd name="connsiteY38" fmla="*/ 417538 h 435597"/>
              <a:gd name="connsiteX39" fmla="*/ 327698 w 429768"/>
              <a:gd name="connsiteY39" fmla="*/ 326784 h 435597"/>
              <a:gd name="connsiteX40" fmla="*/ 355702 w 429768"/>
              <a:gd name="connsiteY40" fmla="*/ 299695 h 435597"/>
              <a:gd name="connsiteX41" fmla="*/ 383705 w 429768"/>
              <a:gd name="connsiteY41" fmla="*/ 326784 h 435597"/>
              <a:gd name="connsiteX42" fmla="*/ 357073 w 429768"/>
              <a:gd name="connsiteY42" fmla="*/ 353758 h 435597"/>
              <a:gd name="connsiteX43" fmla="*/ 355473 w 429768"/>
              <a:gd name="connsiteY43" fmla="*/ 353758 h 435597"/>
              <a:gd name="connsiteX44" fmla="*/ 354216 w 429768"/>
              <a:gd name="connsiteY44" fmla="*/ 353758 h 435597"/>
              <a:gd name="connsiteX45" fmla="*/ 327698 w 429768"/>
              <a:gd name="connsiteY45" fmla="*/ 326898 h 435597"/>
              <a:gd name="connsiteX46" fmla="*/ 187795 w 429768"/>
              <a:gd name="connsiteY46" fmla="*/ 326784 h 435597"/>
              <a:gd name="connsiteX47" fmla="*/ 215798 w 429768"/>
              <a:gd name="connsiteY47" fmla="*/ 299695 h 435597"/>
              <a:gd name="connsiteX48" fmla="*/ 243802 w 429768"/>
              <a:gd name="connsiteY48" fmla="*/ 326784 h 435597"/>
              <a:gd name="connsiteX49" fmla="*/ 217284 w 429768"/>
              <a:gd name="connsiteY49" fmla="*/ 353644 h 435597"/>
              <a:gd name="connsiteX50" fmla="*/ 216027 w 429768"/>
              <a:gd name="connsiteY50" fmla="*/ 353644 h 435597"/>
              <a:gd name="connsiteX51" fmla="*/ 214541 w 429768"/>
              <a:gd name="connsiteY51" fmla="*/ 353644 h 435597"/>
              <a:gd name="connsiteX52" fmla="*/ 187909 w 429768"/>
              <a:gd name="connsiteY52" fmla="*/ 326669 h 435597"/>
              <a:gd name="connsiteX53" fmla="*/ 160363 w 429768"/>
              <a:gd name="connsiteY53" fmla="*/ 417538 h 435597"/>
              <a:gd name="connsiteX54" fmla="*/ 216027 w 429768"/>
              <a:gd name="connsiteY54" fmla="*/ 371932 h 435597"/>
              <a:gd name="connsiteX55" fmla="*/ 271691 w 429768"/>
              <a:gd name="connsiteY55" fmla="*/ 417538 h 435597"/>
              <a:gd name="connsiteX56" fmla="*/ 160363 w 429768"/>
              <a:gd name="connsiteY56" fmla="*/ 417538 h 435597"/>
              <a:gd name="connsiteX57" fmla="*/ 299695 w 429768"/>
              <a:gd name="connsiteY57" fmla="*/ 417538 h 435597"/>
              <a:gd name="connsiteX58" fmla="*/ 355359 w 429768"/>
              <a:gd name="connsiteY58" fmla="*/ 371932 h 435597"/>
              <a:gd name="connsiteX59" fmla="*/ 411023 w 429768"/>
              <a:gd name="connsiteY59" fmla="*/ 417538 h 435597"/>
              <a:gd name="connsiteX60" fmla="*/ 299695 w 429768"/>
              <a:gd name="connsiteY60" fmla="*/ 417538 h 435597"/>
              <a:gd name="connsiteX61" fmla="*/ 76124 w 429768"/>
              <a:gd name="connsiteY61" fmla="*/ 254432 h 435597"/>
              <a:gd name="connsiteX62" fmla="*/ 85382 w 429768"/>
              <a:gd name="connsiteY62" fmla="*/ 245288 h 435597"/>
              <a:gd name="connsiteX63" fmla="*/ 85382 w 429768"/>
              <a:gd name="connsiteY63" fmla="*/ 236144 h 435597"/>
              <a:gd name="connsiteX64" fmla="*/ 206654 w 429768"/>
              <a:gd name="connsiteY64" fmla="*/ 236144 h 435597"/>
              <a:gd name="connsiteX65" fmla="*/ 206654 w 429768"/>
              <a:gd name="connsiteY65" fmla="*/ 245288 h 435597"/>
              <a:gd name="connsiteX66" fmla="*/ 215798 w 429768"/>
              <a:gd name="connsiteY66" fmla="*/ 254432 h 435597"/>
              <a:gd name="connsiteX67" fmla="*/ 224942 w 429768"/>
              <a:gd name="connsiteY67" fmla="*/ 245288 h 435597"/>
              <a:gd name="connsiteX68" fmla="*/ 224942 w 429768"/>
              <a:gd name="connsiteY68" fmla="*/ 236144 h 435597"/>
              <a:gd name="connsiteX69" fmla="*/ 346215 w 429768"/>
              <a:gd name="connsiteY69" fmla="*/ 236144 h 435597"/>
              <a:gd name="connsiteX70" fmla="*/ 346215 w 429768"/>
              <a:gd name="connsiteY70" fmla="*/ 245288 h 435597"/>
              <a:gd name="connsiteX71" fmla="*/ 355473 w 429768"/>
              <a:gd name="connsiteY71" fmla="*/ 254432 h 435597"/>
              <a:gd name="connsiteX72" fmla="*/ 364731 w 429768"/>
              <a:gd name="connsiteY72" fmla="*/ 245288 h 435597"/>
              <a:gd name="connsiteX73" fmla="*/ 364731 w 429768"/>
              <a:gd name="connsiteY73" fmla="*/ 227000 h 435597"/>
              <a:gd name="connsiteX74" fmla="*/ 355473 w 429768"/>
              <a:gd name="connsiteY74" fmla="*/ 217856 h 435597"/>
              <a:gd name="connsiteX75" fmla="*/ 224942 w 429768"/>
              <a:gd name="connsiteY75" fmla="*/ 217856 h 435597"/>
              <a:gd name="connsiteX76" fmla="*/ 224942 w 429768"/>
              <a:gd name="connsiteY76" fmla="*/ 199568 h 435597"/>
              <a:gd name="connsiteX77" fmla="*/ 299695 w 429768"/>
              <a:gd name="connsiteY77" fmla="*/ 199568 h 435597"/>
              <a:gd name="connsiteX78" fmla="*/ 308953 w 429768"/>
              <a:gd name="connsiteY78" fmla="*/ 190538 h 435597"/>
              <a:gd name="connsiteX79" fmla="*/ 251688 w 429768"/>
              <a:gd name="connsiteY79" fmla="*/ 108128 h 435597"/>
              <a:gd name="connsiteX80" fmla="*/ 277520 w 429768"/>
              <a:gd name="connsiteY80" fmla="*/ 60579 h 435597"/>
              <a:gd name="connsiteX81" fmla="*/ 215456 w 429768"/>
              <a:gd name="connsiteY81" fmla="*/ 0 h 435597"/>
              <a:gd name="connsiteX82" fmla="*/ 154876 w 429768"/>
              <a:gd name="connsiteY82" fmla="*/ 60579 h 435597"/>
              <a:gd name="connsiteX83" fmla="*/ 180594 w 429768"/>
              <a:gd name="connsiteY83" fmla="*/ 108356 h 435597"/>
              <a:gd name="connsiteX84" fmla="*/ 124473 w 429768"/>
              <a:gd name="connsiteY84" fmla="*/ 190652 h 435597"/>
              <a:gd name="connsiteX85" fmla="*/ 133731 w 429768"/>
              <a:gd name="connsiteY85" fmla="*/ 199682 h 435597"/>
              <a:gd name="connsiteX86" fmla="*/ 206540 w 429768"/>
              <a:gd name="connsiteY86" fmla="*/ 199682 h 435597"/>
              <a:gd name="connsiteX87" fmla="*/ 206540 w 429768"/>
              <a:gd name="connsiteY87" fmla="*/ 217970 h 435597"/>
              <a:gd name="connsiteX88" fmla="*/ 76009 w 429768"/>
              <a:gd name="connsiteY88" fmla="*/ 217970 h 435597"/>
              <a:gd name="connsiteX89" fmla="*/ 66751 w 429768"/>
              <a:gd name="connsiteY89" fmla="*/ 227114 h 435597"/>
              <a:gd name="connsiteX90" fmla="*/ 66751 w 429768"/>
              <a:gd name="connsiteY90" fmla="*/ 245402 h 435597"/>
              <a:gd name="connsiteX91" fmla="*/ 76009 w 429768"/>
              <a:gd name="connsiteY91" fmla="*/ 254546 h 435597"/>
              <a:gd name="connsiteX92" fmla="*/ 173622 w 429768"/>
              <a:gd name="connsiteY92" fmla="*/ 60579 h 435597"/>
              <a:gd name="connsiteX93" fmla="*/ 215570 w 429768"/>
              <a:gd name="connsiteY93" fmla="*/ 18174 h 435597"/>
              <a:gd name="connsiteX94" fmla="*/ 259004 w 429768"/>
              <a:gd name="connsiteY94" fmla="*/ 60579 h 435597"/>
              <a:gd name="connsiteX95" fmla="*/ 216255 w 429768"/>
              <a:gd name="connsiteY95" fmla="*/ 101384 h 435597"/>
              <a:gd name="connsiteX96" fmla="*/ 216027 w 429768"/>
              <a:gd name="connsiteY96" fmla="*/ 101384 h 435597"/>
              <a:gd name="connsiteX97" fmla="*/ 215113 w 429768"/>
              <a:gd name="connsiteY97" fmla="*/ 101384 h 435597"/>
              <a:gd name="connsiteX98" fmla="*/ 173622 w 429768"/>
              <a:gd name="connsiteY98" fmla="*/ 60579 h 435597"/>
              <a:gd name="connsiteX99" fmla="*/ 215227 w 429768"/>
              <a:gd name="connsiteY99" fmla="*/ 119558 h 435597"/>
              <a:gd name="connsiteX100" fmla="*/ 215570 w 429768"/>
              <a:gd name="connsiteY100" fmla="*/ 119558 h 435597"/>
              <a:gd name="connsiteX101" fmla="*/ 216598 w 429768"/>
              <a:gd name="connsiteY101" fmla="*/ 119558 h 435597"/>
              <a:gd name="connsiteX102" fmla="*/ 288950 w 429768"/>
              <a:gd name="connsiteY102" fmla="*/ 181508 h 435597"/>
              <a:gd name="connsiteX103" fmla="*/ 216370 w 429768"/>
              <a:gd name="connsiteY103" fmla="*/ 181508 h 435597"/>
              <a:gd name="connsiteX104" fmla="*/ 215913 w 429768"/>
              <a:gd name="connsiteY104" fmla="*/ 181508 h 435597"/>
              <a:gd name="connsiteX105" fmla="*/ 215570 w 429768"/>
              <a:gd name="connsiteY105" fmla="*/ 181508 h 435597"/>
              <a:gd name="connsiteX106" fmla="*/ 143332 w 429768"/>
              <a:gd name="connsiteY106" fmla="*/ 181508 h 435597"/>
              <a:gd name="connsiteX107" fmla="*/ 215341 w 429768"/>
              <a:gd name="connsiteY107" fmla="*/ 119558 h 435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29768" h="435597">
                <a:moveTo>
                  <a:pt x="386220" y="360045"/>
                </a:moveTo>
                <a:cubicBezTo>
                  <a:pt x="395935" y="351701"/>
                  <a:pt x="402222" y="339700"/>
                  <a:pt x="402222" y="326784"/>
                </a:cubicBezTo>
                <a:cubicBezTo>
                  <a:pt x="402222" y="301180"/>
                  <a:pt x="380505" y="281635"/>
                  <a:pt x="355587" y="281635"/>
                </a:cubicBezTo>
                <a:cubicBezTo>
                  <a:pt x="329184" y="281635"/>
                  <a:pt x="308953" y="301180"/>
                  <a:pt x="308953" y="326784"/>
                </a:cubicBezTo>
                <a:cubicBezTo>
                  <a:pt x="308953" y="339700"/>
                  <a:pt x="314896" y="351587"/>
                  <a:pt x="324383" y="359931"/>
                </a:cubicBezTo>
                <a:cubicBezTo>
                  <a:pt x="307124" y="367360"/>
                  <a:pt x="293179" y="380733"/>
                  <a:pt x="285636" y="397650"/>
                </a:cubicBezTo>
                <a:cubicBezTo>
                  <a:pt x="278206" y="380733"/>
                  <a:pt x="264262" y="367360"/>
                  <a:pt x="247002" y="359931"/>
                </a:cubicBezTo>
                <a:cubicBezTo>
                  <a:pt x="256489" y="351587"/>
                  <a:pt x="262433" y="339585"/>
                  <a:pt x="262433" y="326784"/>
                </a:cubicBezTo>
                <a:cubicBezTo>
                  <a:pt x="262433" y="301180"/>
                  <a:pt x="242202" y="281635"/>
                  <a:pt x="215798" y="281635"/>
                </a:cubicBezTo>
                <a:cubicBezTo>
                  <a:pt x="190881" y="281635"/>
                  <a:pt x="169164" y="301180"/>
                  <a:pt x="169164" y="326784"/>
                </a:cubicBezTo>
                <a:cubicBezTo>
                  <a:pt x="169164" y="339814"/>
                  <a:pt x="175679" y="351815"/>
                  <a:pt x="185509" y="360159"/>
                </a:cubicBezTo>
                <a:cubicBezTo>
                  <a:pt x="167678" y="368160"/>
                  <a:pt x="153390" y="382905"/>
                  <a:pt x="146533" y="401307"/>
                </a:cubicBezTo>
                <a:cubicBezTo>
                  <a:pt x="139675" y="382562"/>
                  <a:pt x="125387" y="367589"/>
                  <a:pt x="106871" y="359702"/>
                </a:cubicBezTo>
                <a:cubicBezTo>
                  <a:pt x="116357" y="351358"/>
                  <a:pt x="122644" y="339471"/>
                  <a:pt x="122644" y="326669"/>
                </a:cubicBezTo>
                <a:cubicBezTo>
                  <a:pt x="122644" y="301066"/>
                  <a:pt x="100927" y="281521"/>
                  <a:pt x="76009" y="281521"/>
                </a:cubicBezTo>
                <a:cubicBezTo>
                  <a:pt x="49606" y="281521"/>
                  <a:pt x="29375" y="301066"/>
                  <a:pt x="29375" y="326669"/>
                </a:cubicBezTo>
                <a:cubicBezTo>
                  <a:pt x="29375" y="339585"/>
                  <a:pt x="35319" y="351587"/>
                  <a:pt x="44920" y="359931"/>
                </a:cubicBezTo>
                <a:cubicBezTo>
                  <a:pt x="18517" y="371246"/>
                  <a:pt x="0" y="396392"/>
                  <a:pt x="0" y="426453"/>
                </a:cubicBezTo>
                <a:cubicBezTo>
                  <a:pt x="0" y="431025"/>
                  <a:pt x="4686" y="435597"/>
                  <a:pt x="9373" y="435597"/>
                </a:cubicBezTo>
                <a:lnTo>
                  <a:pt x="141732" y="435597"/>
                </a:lnTo>
                <a:cubicBezTo>
                  <a:pt x="143675" y="435597"/>
                  <a:pt x="145161" y="435026"/>
                  <a:pt x="146533" y="434340"/>
                </a:cubicBezTo>
                <a:cubicBezTo>
                  <a:pt x="147904" y="435026"/>
                  <a:pt x="149390" y="435597"/>
                  <a:pt x="151219" y="435597"/>
                </a:cubicBezTo>
                <a:lnTo>
                  <a:pt x="282664" y="435597"/>
                </a:lnTo>
                <a:cubicBezTo>
                  <a:pt x="283807" y="435597"/>
                  <a:pt x="284835" y="435254"/>
                  <a:pt x="285864" y="434912"/>
                </a:cubicBezTo>
                <a:cubicBezTo>
                  <a:pt x="286893" y="435369"/>
                  <a:pt x="287922" y="435597"/>
                  <a:pt x="289065" y="435597"/>
                </a:cubicBezTo>
                <a:lnTo>
                  <a:pt x="420510" y="435597"/>
                </a:lnTo>
                <a:cubicBezTo>
                  <a:pt x="426682" y="435597"/>
                  <a:pt x="429768" y="431025"/>
                  <a:pt x="429768" y="426453"/>
                </a:cubicBezTo>
                <a:cubicBezTo>
                  <a:pt x="429768" y="396278"/>
                  <a:pt x="412166" y="371132"/>
                  <a:pt x="386334" y="359816"/>
                </a:cubicBezTo>
                <a:close/>
                <a:moveTo>
                  <a:pt x="48006" y="326784"/>
                </a:moveTo>
                <a:cubicBezTo>
                  <a:pt x="48006" y="311696"/>
                  <a:pt x="60465" y="299695"/>
                  <a:pt x="76009" y="299695"/>
                </a:cubicBezTo>
                <a:cubicBezTo>
                  <a:pt x="91554" y="299695"/>
                  <a:pt x="104013" y="311696"/>
                  <a:pt x="104013" y="326784"/>
                </a:cubicBezTo>
                <a:cubicBezTo>
                  <a:pt x="104013" y="341871"/>
                  <a:pt x="92354" y="352958"/>
                  <a:pt x="77495" y="353644"/>
                </a:cubicBezTo>
                <a:cubicBezTo>
                  <a:pt x="77038" y="353644"/>
                  <a:pt x="76695" y="353644"/>
                  <a:pt x="76238" y="353644"/>
                </a:cubicBezTo>
                <a:cubicBezTo>
                  <a:pt x="75667" y="353644"/>
                  <a:pt x="75209" y="353644"/>
                  <a:pt x="74638" y="353644"/>
                </a:cubicBezTo>
                <a:cubicBezTo>
                  <a:pt x="59779" y="352958"/>
                  <a:pt x="48006" y="341300"/>
                  <a:pt x="48006" y="326669"/>
                </a:cubicBezTo>
                <a:close/>
                <a:moveTo>
                  <a:pt x="20231" y="417538"/>
                </a:moveTo>
                <a:cubicBezTo>
                  <a:pt x="24917" y="391706"/>
                  <a:pt x="48235" y="371932"/>
                  <a:pt x="76238" y="371932"/>
                </a:cubicBezTo>
                <a:cubicBezTo>
                  <a:pt x="104242" y="371932"/>
                  <a:pt x="127559" y="391706"/>
                  <a:pt x="132245" y="417538"/>
                </a:cubicBezTo>
                <a:lnTo>
                  <a:pt x="20117" y="417538"/>
                </a:lnTo>
                <a:close/>
                <a:moveTo>
                  <a:pt x="327698" y="326784"/>
                </a:moveTo>
                <a:cubicBezTo>
                  <a:pt x="327698" y="311696"/>
                  <a:pt x="340157" y="299695"/>
                  <a:pt x="355702" y="299695"/>
                </a:cubicBezTo>
                <a:cubicBezTo>
                  <a:pt x="371246" y="299695"/>
                  <a:pt x="383705" y="311696"/>
                  <a:pt x="383705" y="326784"/>
                </a:cubicBezTo>
                <a:cubicBezTo>
                  <a:pt x="383705" y="341871"/>
                  <a:pt x="371932" y="353073"/>
                  <a:pt x="357073" y="353758"/>
                </a:cubicBezTo>
                <a:cubicBezTo>
                  <a:pt x="356502" y="353758"/>
                  <a:pt x="356044" y="353758"/>
                  <a:pt x="355473" y="353758"/>
                </a:cubicBezTo>
                <a:cubicBezTo>
                  <a:pt x="355016" y="353758"/>
                  <a:pt x="354673" y="353758"/>
                  <a:pt x="354216" y="353758"/>
                </a:cubicBezTo>
                <a:cubicBezTo>
                  <a:pt x="339357" y="352958"/>
                  <a:pt x="327698" y="341414"/>
                  <a:pt x="327698" y="326898"/>
                </a:cubicBezTo>
                <a:close/>
                <a:moveTo>
                  <a:pt x="187795" y="326784"/>
                </a:moveTo>
                <a:cubicBezTo>
                  <a:pt x="187795" y="311696"/>
                  <a:pt x="200253" y="299695"/>
                  <a:pt x="215798" y="299695"/>
                </a:cubicBezTo>
                <a:cubicBezTo>
                  <a:pt x="231343" y="299695"/>
                  <a:pt x="243802" y="311696"/>
                  <a:pt x="243802" y="326784"/>
                </a:cubicBezTo>
                <a:cubicBezTo>
                  <a:pt x="243802" y="341871"/>
                  <a:pt x="232143" y="352958"/>
                  <a:pt x="217284" y="353644"/>
                </a:cubicBezTo>
                <a:cubicBezTo>
                  <a:pt x="216827" y="353644"/>
                  <a:pt x="216484" y="353644"/>
                  <a:pt x="216027" y="353644"/>
                </a:cubicBezTo>
                <a:cubicBezTo>
                  <a:pt x="215456" y="353644"/>
                  <a:pt x="214998" y="353644"/>
                  <a:pt x="214541" y="353644"/>
                </a:cubicBezTo>
                <a:cubicBezTo>
                  <a:pt x="199568" y="352958"/>
                  <a:pt x="187909" y="341300"/>
                  <a:pt x="187909" y="326669"/>
                </a:cubicBezTo>
                <a:close/>
                <a:moveTo>
                  <a:pt x="160363" y="417538"/>
                </a:moveTo>
                <a:cubicBezTo>
                  <a:pt x="165049" y="391706"/>
                  <a:pt x="188252" y="371932"/>
                  <a:pt x="216027" y="371932"/>
                </a:cubicBezTo>
                <a:cubicBezTo>
                  <a:pt x="243802" y="371932"/>
                  <a:pt x="268605" y="391706"/>
                  <a:pt x="271691" y="417538"/>
                </a:cubicBezTo>
                <a:lnTo>
                  <a:pt x="160363" y="417538"/>
                </a:lnTo>
                <a:close/>
                <a:moveTo>
                  <a:pt x="299695" y="417538"/>
                </a:moveTo>
                <a:cubicBezTo>
                  <a:pt x="304381" y="391706"/>
                  <a:pt x="327584" y="371932"/>
                  <a:pt x="355359" y="371932"/>
                </a:cubicBezTo>
                <a:cubicBezTo>
                  <a:pt x="383133" y="371932"/>
                  <a:pt x="406336" y="391706"/>
                  <a:pt x="411023" y="417538"/>
                </a:cubicBezTo>
                <a:lnTo>
                  <a:pt x="299695" y="417538"/>
                </a:lnTo>
                <a:close/>
                <a:moveTo>
                  <a:pt x="76124" y="254432"/>
                </a:moveTo>
                <a:cubicBezTo>
                  <a:pt x="82296" y="254432"/>
                  <a:pt x="85382" y="249860"/>
                  <a:pt x="85382" y="245288"/>
                </a:cubicBezTo>
                <a:lnTo>
                  <a:pt x="85382" y="236144"/>
                </a:lnTo>
                <a:lnTo>
                  <a:pt x="206654" y="236144"/>
                </a:lnTo>
                <a:lnTo>
                  <a:pt x="206654" y="245288"/>
                </a:lnTo>
                <a:cubicBezTo>
                  <a:pt x="206654" y="249860"/>
                  <a:pt x="211226" y="254432"/>
                  <a:pt x="215798" y="254432"/>
                </a:cubicBezTo>
                <a:cubicBezTo>
                  <a:pt x="221856" y="254432"/>
                  <a:pt x="224942" y="249860"/>
                  <a:pt x="224942" y="245288"/>
                </a:cubicBezTo>
                <a:lnTo>
                  <a:pt x="224942" y="236144"/>
                </a:lnTo>
                <a:lnTo>
                  <a:pt x="346215" y="236144"/>
                </a:lnTo>
                <a:lnTo>
                  <a:pt x="346215" y="245288"/>
                </a:lnTo>
                <a:cubicBezTo>
                  <a:pt x="346215" y="249860"/>
                  <a:pt x="350901" y="254432"/>
                  <a:pt x="355473" y="254432"/>
                </a:cubicBezTo>
                <a:cubicBezTo>
                  <a:pt x="361645" y="254432"/>
                  <a:pt x="364731" y="249860"/>
                  <a:pt x="364731" y="245288"/>
                </a:cubicBezTo>
                <a:lnTo>
                  <a:pt x="364731" y="227000"/>
                </a:lnTo>
                <a:cubicBezTo>
                  <a:pt x="364731" y="222428"/>
                  <a:pt x="361645" y="217856"/>
                  <a:pt x="355473" y="217856"/>
                </a:cubicBezTo>
                <a:lnTo>
                  <a:pt x="224942" y="217856"/>
                </a:lnTo>
                <a:lnTo>
                  <a:pt x="224942" y="199568"/>
                </a:lnTo>
                <a:lnTo>
                  <a:pt x="299695" y="199568"/>
                </a:lnTo>
                <a:cubicBezTo>
                  <a:pt x="304381" y="199568"/>
                  <a:pt x="308953" y="194996"/>
                  <a:pt x="308953" y="190538"/>
                </a:cubicBezTo>
                <a:cubicBezTo>
                  <a:pt x="308953" y="152933"/>
                  <a:pt x="285178" y="121387"/>
                  <a:pt x="251688" y="108128"/>
                </a:cubicBezTo>
                <a:cubicBezTo>
                  <a:pt x="267348" y="97269"/>
                  <a:pt x="277520" y="79781"/>
                  <a:pt x="277520" y="60579"/>
                </a:cubicBezTo>
                <a:cubicBezTo>
                  <a:pt x="277520" y="27318"/>
                  <a:pt x="249631" y="0"/>
                  <a:pt x="215456" y="0"/>
                </a:cubicBezTo>
                <a:cubicBezTo>
                  <a:pt x="181280" y="0"/>
                  <a:pt x="154876" y="27203"/>
                  <a:pt x="154876" y="60579"/>
                </a:cubicBezTo>
                <a:cubicBezTo>
                  <a:pt x="154876" y="79896"/>
                  <a:pt x="165163" y="97498"/>
                  <a:pt x="180594" y="108356"/>
                </a:cubicBezTo>
                <a:cubicBezTo>
                  <a:pt x="147904" y="121729"/>
                  <a:pt x="124473" y="153276"/>
                  <a:pt x="124473" y="190652"/>
                </a:cubicBezTo>
                <a:cubicBezTo>
                  <a:pt x="124473" y="195224"/>
                  <a:pt x="129159" y="199682"/>
                  <a:pt x="133731" y="199682"/>
                </a:cubicBezTo>
                <a:lnTo>
                  <a:pt x="206540" y="199682"/>
                </a:lnTo>
                <a:lnTo>
                  <a:pt x="206540" y="217970"/>
                </a:lnTo>
                <a:lnTo>
                  <a:pt x="76009" y="217970"/>
                </a:lnTo>
                <a:cubicBezTo>
                  <a:pt x="71323" y="217970"/>
                  <a:pt x="66751" y="222542"/>
                  <a:pt x="66751" y="227114"/>
                </a:cubicBezTo>
                <a:lnTo>
                  <a:pt x="66751" y="245402"/>
                </a:lnTo>
                <a:cubicBezTo>
                  <a:pt x="66751" y="249974"/>
                  <a:pt x="71438" y="254546"/>
                  <a:pt x="76009" y="254546"/>
                </a:cubicBezTo>
                <a:close/>
                <a:moveTo>
                  <a:pt x="173622" y="60579"/>
                </a:moveTo>
                <a:cubicBezTo>
                  <a:pt x="173622" y="37833"/>
                  <a:pt x="192253" y="18174"/>
                  <a:pt x="215570" y="18174"/>
                </a:cubicBezTo>
                <a:cubicBezTo>
                  <a:pt x="238887" y="18174"/>
                  <a:pt x="259004" y="37833"/>
                  <a:pt x="259004" y="60579"/>
                </a:cubicBezTo>
                <a:cubicBezTo>
                  <a:pt x="259004" y="83325"/>
                  <a:pt x="239230" y="101041"/>
                  <a:pt x="216255" y="101384"/>
                </a:cubicBezTo>
                <a:cubicBezTo>
                  <a:pt x="216255" y="101384"/>
                  <a:pt x="216141" y="101384"/>
                  <a:pt x="216027" y="101384"/>
                </a:cubicBezTo>
                <a:cubicBezTo>
                  <a:pt x="215684" y="101384"/>
                  <a:pt x="215456" y="101384"/>
                  <a:pt x="215113" y="101384"/>
                </a:cubicBezTo>
                <a:cubicBezTo>
                  <a:pt x="192024" y="101155"/>
                  <a:pt x="173622" y="83096"/>
                  <a:pt x="173622" y="60579"/>
                </a:cubicBezTo>
                <a:close/>
                <a:moveTo>
                  <a:pt x="215227" y="119558"/>
                </a:moveTo>
                <a:cubicBezTo>
                  <a:pt x="215227" y="119558"/>
                  <a:pt x="215456" y="119558"/>
                  <a:pt x="215570" y="119558"/>
                </a:cubicBezTo>
                <a:cubicBezTo>
                  <a:pt x="215913" y="119558"/>
                  <a:pt x="216255" y="119558"/>
                  <a:pt x="216598" y="119558"/>
                </a:cubicBezTo>
                <a:cubicBezTo>
                  <a:pt x="253632" y="119786"/>
                  <a:pt x="284378" y="146875"/>
                  <a:pt x="288950" y="181508"/>
                </a:cubicBezTo>
                <a:lnTo>
                  <a:pt x="216370" y="181508"/>
                </a:lnTo>
                <a:cubicBezTo>
                  <a:pt x="216370" y="181508"/>
                  <a:pt x="216141" y="181508"/>
                  <a:pt x="215913" y="181508"/>
                </a:cubicBezTo>
                <a:cubicBezTo>
                  <a:pt x="215798" y="181508"/>
                  <a:pt x="215684" y="181508"/>
                  <a:pt x="215570" y="181508"/>
                </a:cubicBezTo>
                <a:lnTo>
                  <a:pt x="143332" y="181508"/>
                </a:lnTo>
                <a:cubicBezTo>
                  <a:pt x="147904" y="146990"/>
                  <a:pt x="178537" y="120015"/>
                  <a:pt x="215341" y="119558"/>
                </a:cubicBezTo>
                <a:close/>
              </a:path>
            </a:pathLst>
          </a:custGeom>
          <a:solidFill>
            <a:srgbClr val="48A426"/>
          </a:solidFill>
          <a:ln w="1143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Tree>
    <p:extLst>
      <p:ext uri="{BB962C8B-B14F-4D97-AF65-F5344CB8AC3E}">
        <p14:creationId xmlns:p14="http://schemas.microsoft.com/office/powerpoint/2010/main" val="3165768842"/>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300B71-E8D6-A04E-5E8A-900294F68D1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6BA5972-E303-0478-0410-970EC01CDE24}"/>
              </a:ext>
            </a:extLst>
          </p:cNvPr>
          <p:cNvSpPr>
            <a:spLocks noGrp="1"/>
          </p:cNvSpPr>
          <p:nvPr>
            <p:ph type="title"/>
          </p:nvPr>
        </p:nvSpPr>
        <p:spPr/>
        <p:txBody>
          <a:bodyPr/>
          <a:lstStyle/>
          <a:p>
            <a:r>
              <a:rPr lang="en-US"/>
              <a:t>Scaling AI Component Definitions</a:t>
            </a:r>
          </a:p>
        </p:txBody>
      </p:sp>
      <p:graphicFrame>
        <p:nvGraphicFramePr>
          <p:cNvPr id="3" name="Table 2">
            <a:extLst>
              <a:ext uri="{FF2B5EF4-FFF2-40B4-BE49-F238E27FC236}">
                <a16:creationId xmlns:a16="http://schemas.microsoft.com/office/drawing/2014/main" id="{A704FC08-19FD-BC3E-D201-A809BBB6294F}"/>
              </a:ext>
            </a:extLst>
          </p:cNvPr>
          <p:cNvGraphicFramePr>
            <a:graphicFrameLocks noGrp="1"/>
          </p:cNvGraphicFramePr>
          <p:nvPr>
            <p:extLst>
              <p:ext uri="{D42A27DB-BD31-4B8C-83A1-F6EECF244321}">
                <p14:modId xmlns:p14="http://schemas.microsoft.com/office/powerpoint/2010/main" val="4040101475"/>
              </p:ext>
            </p:extLst>
          </p:nvPr>
        </p:nvGraphicFramePr>
        <p:xfrm>
          <a:off x="381000" y="873125"/>
          <a:ext cx="11430001" cy="5303520"/>
        </p:xfrm>
        <a:graphic>
          <a:graphicData uri="http://schemas.openxmlformats.org/drawingml/2006/table">
            <a:tbl>
              <a:tblPr firstRow="1">
                <a:tableStyleId>{A0BC3CC4-8867-4C89-9D3F-A6A6B9ED4035}</a:tableStyleId>
              </a:tblPr>
              <a:tblGrid>
                <a:gridCol w="1151467">
                  <a:extLst>
                    <a:ext uri="{9D8B030D-6E8A-4147-A177-3AD203B41FA5}">
                      <a16:colId xmlns:a16="http://schemas.microsoft.com/office/drawing/2014/main" val="2951985392"/>
                    </a:ext>
                  </a:extLst>
                </a:gridCol>
                <a:gridCol w="2632478">
                  <a:extLst>
                    <a:ext uri="{9D8B030D-6E8A-4147-A177-3AD203B41FA5}">
                      <a16:colId xmlns:a16="http://schemas.microsoft.com/office/drawing/2014/main" val="3090610684"/>
                    </a:ext>
                  </a:extLst>
                </a:gridCol>
                <a:gridCol w="7646056">
                  <a:extLst>
                    <a:ext uri="{9D8B030D-6E8A-4147-A177-3AD203B41FA5}">
                      <a16:colId xmlns:a16="http://schemas.microsoft.com/office/drawing/2014/main" val="4211518238"/>
                    </a:ext>
                  </a:extLst>
                </a:gridCol>
              </a:tblGrid>
              <a:tr h="0">
                <a:tc>
                  <a:txBody>
                    <a:bodyPr/>
                    <a:lstStyle/>
                    <a:p>
                      <a:pPr algn="l" fontAlgn="t">
                        <a:buNone/>
                      </a:pPr>
                      <a:r>
                        <a:rPr lang="en-US" sz="1050" u="none" strike="noStrike">
                          <a:effectLst/>
                        </a:rPr>
                        <a:t>Domain</a:t>
                      </a:r>
                      <a:endParaRPr lang="en-US" sz="1050" b="1" i="0" u="none" strike="noStrike">
                        <a:solidFill>
                          <a:srgbClr val="FFFFFF"/>
                        </a:solidFill>
                        <a:effectLst/>
                        <a:latin typeface="Aptos Narrow" panose="020B0004020202020204" pitchFamily="34" charset="0"/>
                      </a:endParaRPr>
                    </a:p>
                  </a:txBody>
                  <a:tcPr marL="45720" marR="4572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l" fontAlgn="t">
                        <a:buNone/>
                      </a:pPr>
                      <a:r>
                        <a:rPr lang="en-US" sz="1050" u="none" strike="noStrike">
                          <a:effectLst/>
                        </a:rPr>
                        <a:t>Component</a:t>
                      </a:r>
                      <a:endParaRPr lang="en-US" sz="1050" b="1" i="0" u="none" strike="noStrike">
                        <a:solidFill>
                          <a:srgbClr val="FFFFFF"/>
                        </a:solidFill>
                        <a:effectLst/>
                        <a:latin typeface="Aptos Narrow" panose="020B0004020202020204" pitchFamily="34" charset="0"/>
                      </a:endParaRPr>
                    </a:p>
                  </a:txBody>
                  <a:tcPr marL="45720" marR="4572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l" fontAlgn="t">
                        <a:buNone/>
                      </a:pPr>
                      <a:r>
                        <a:rPr lang="en-US" sz="1050" u="none" strike="noStrike">
                          <a:effectLst/>
                        </a:rPr>
                        <a:t>Definition</a:t>
                      </a:r>
                      <a:endParaRPr lang="en-US" sz="1050" b="1" i="0" u="none" strike="noStrike">
                        <a:solidFill>
                          <a:srgbClr val="FFFFFF"/>
                        </a:solidFill>
                        <a:effectLst/>
                        <a:latin typeface="Aptos Narrow" panose="020B0004020202020204" pitchFamily="34" charset="0"/>
                      </a:endParaRPr>
                    </a:p>
                  </a:txBody>
                  <a:tcPr marL="45720" marR="4572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666190609"/>
                  </a:ext>
                </a:extLst>
              </a:tr>
              <a:tr h="153019">
                <a:tc rowSpan="5">
                  <a:txBody>
                    <a:bodyPr/>
                    <a:lstStyle/>
                    <a:p>
                      <a:pPr algn="ctr" fontAlgn="t">
                        <a:buNone/>
                      </a:pPr>
                      <a:endParaRPr lang="en-US" sz="1050" b="1" u="none" strike="noStrike">
                        <a:effectLst/>
                      </a:endParaRPr>
                    </a:p>
                    <a:p>
                      <a:pPr algn="ctr" fontAlgn="t">
                        <a:buNone/>
                      </a:pPr>
                      <a:r>
                        <a:rPr lang="en-US" sz="1050" b="1" u="none" strike="noStrike">
                          <a:effectLst/>
                        </a:rPr>
                        <a:t>Technology</a:t>
                      </a: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CCCFF"/>
                    </a:solidFill>
                  </a:tcPr>
                </a:tc>
                <a:tc>
                  <a:txBody>
                    <a:bodyPr/>
                    <a:lstStyle/>
                    <a:p>
                      <a:pPr algn="l" fontAlgn="t">
                        <a:buNone/>
                      </a:pPr>
                      <a:r>
                        <a:rPr lang="en-US" sz="1050" b="1" u="none" strike="noStrike">
                          <a:effectLst/>
                        </a:rPr>
                        <a:t>Intelligent Agents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CCCFF"/>
                    </a:solidFill>
                  </a:tcPr>
                </a:tc>
                <a:tc>
                  <a:txBody>
                    <a:bodyPr/>
                    <a:lstStyle/>
                    <a:p>
                      <a:pPr algn="l" fontAlgn="t">
                        <a:buNone/>
                      </a:pPr>
                      <a:r>
                        <a:rPr lang="en-US" sz="1050" u="none" strike="noStrike">
                          <a:effectLst/>
                        </a:rPr>
                        <a:t>Implementation of intelligent agents automating tasks in processes across the enterprise that create business value.</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92538039"/>
                  </a:ext>
                </a:extLst>
              </a:tr>
              <a:tr h="175570">
                <a:tc vMerge="1">
                  <a:txBody>
                    <a:bodyPr/>
                    <a:lstStyle/>
                    <a:p>
                      <a:endParaRPr/>
                    </a:p>
                  </a:txBody>
                  <a:tcPr marL="45720" marR="45720"/>
                </a:tc>
                <a:tc>
                  <a:txBody>
                    <a:bodyPr/>
                    <a:lstStyle/>
                    <a:p>
                      <a:pPr algn="l" fontAlgn="t">
                        <a:buNone/>
                      </a:pPr>
                      <a:r>
                        <a:rPr lang="en-US" sz="1050" b="1" u="none" strike="noStrike">
                          <a:effectLst/>
                        </a:rPr>
                        <a:t>Technology Architecture</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CCCFF"/>
                    </a:solidFill>
                  </a:tcPr>
                </a:tc>
                <a:tc>
                  <a:txBody>
                    <a:bodyPr/>
                    <a:lstStyle/>
                    <a:p>
                      <a:pPr algn="l" fontAlgn="t">
                        <a:buNone/>
                      </a:pPr>
                      <a:r>
                        <a:rPr lang="en-US" sz="1050" u="none" strike="noStrike">
                          <a:effectLst/>
                        </a:rPr>
                        <a:t>Technology architecture for building and operation of intelligent agents spanning security, data, runtime, model, cognitive, DevMLOps, infrastructure, integration, and multi-agent management.</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230603316"/>
                  </a:ext>
                </a:extLst>
              </a:tr>
              <a:tr h="175570">
                <a:tc vMerge="1">
                  <a:txBody>
                    <a:bodyPr/>
                    <a:lstStyle/>
                    <a:p>
                      <a:endParaRPr/>
                    </a:p>
                  </a:txBody>
                  <a:tcPr marL="45720" marR="45720"/>
                </a:tc>
                <a:tc>
                  <a:txBody>
                    <a:bodyPr/>
                    <a:lstStyle/>
                    <a:p>
                      <a:pPr algn="l" fontAlgn="t">
                        <a:buNone/>
                      </a:pPr>
                      <a:r>
                        <a:rPr lang="en-US" sz="1050" b="1" u="none" strike="noStrike">
                          <a:effectLst/>
                        </a:rPr>
                        <a:t>Evaluations and Benchmarks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CCCFF"/>
                    </a:solidFill>
                  </a:tcPr>
                </a:tc>
                <a:tc>
                  <a:txBody>
                    <a:bodyPr/>
                    <a:lstStyle/>
                    <a:p>
                      <a:pPr algn="l" fontAlgn="t">
                        <a:buNone/>
                      </a:pPr>
                      <a:r>
                        <a:rPr lang="en-US" sz="1050" u="none" strike="noStrike">
                          <a:effectLst/>
                        </a:rPr>
                        <a:t>Framework, tools, and methods for evaluating agent tools, models, individual agents, and multi-agent sytems to ensure production-ready performance.</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18435713"/>
                  </a:ext>
                </a:extLst>
              </a:tr>
              <a:tr h="0">
                <a:tc vMerge="1">
                  <a:txBody>
                    <a:bodyPr/>
                    <a:lstStyle/>
                    <a:p>
                      <a:endParaRPr/>
                    </a:p>
                  </a:txBody>
                  <a:tcPr marL="45720" marR="45720"/>
                </a:tc>
                <a:tc>
                  <a:txBody>
                    <a:bodyPr/>
                    <a:lstStyle/>
                    <a:p>
                      <a:pPr algn="l" fontAlgn="t">
                        <a:buNone/>
                      </a:pPr>
                      <a:r>
                        <a:rPr lang="en-US" sz="1050" b="1" u="none" strike="noStrike">
                          <a:effectLst/>
                        </a:rPr>
                        <a:t>AI Models and Products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CCCFF"/>
                    </a:solidFill>
                  </a:tcPr>
                </a:tc>
                <a:tc>
                  <a:txBody>
                    <a:bodyPr/>
                    <a:lstStyle/>
                    <a:p>
                      <a:pPr algn="l" fontAlgn="t">
                        <a:buNone/>
                      </a:pPr>
                      <a:r>
                        <a:rPr lang="en-US" sz="1050" u="none" strike="noStrike">
                          <a:effectLst/>
                        </a:rPr>
                        <a:t>Identification, evaluation, and selection of models and AI products.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90831841"/>
                  </a:ext>
                </a:extLst>
              </a:tr>
              <a:tr h="175570">
                <a:tc vMerge="1">
                  <a:txBody>
                    <a:bodyPr/>
                    <a:lstStyle/>
                    <a:p>
                      <a:endParaRPr/>
                    </a:p>
                  </a:txBody>
                  <a:tcPr marL="45720" marR="45720"/>
                </a:tc>
                <a:tc>
                  <a:txBody>
                    <a:bodyPr/>
                    <a:lstStyle/>
                    <a:p>
                      <a:pPr algn="l" fontAlgn="t">
                        <a:buNone/>
                      </a:pPr>
                      <a:r>
                        <a:rPr lang="en-US" sz="1050" b="1" u="none" strike="noStrike">
                          <a:effectLst/>
                        </a:rPr>
                        <a:t>Cognitive Functional Capabilities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CCCFF"/>
                    </a:solidFill>
                  </a:tcPr>
                </a:tc>
                <a:tc>
                  <a:txBody>
                    <a:bodyPr/>
                    <a:lstStyle/>
                    <a:p>
                      <a:pPr algn="l" fontAlgn="t">
                        <a:buNone/>
                      </a:pPr>
                      <a:r>
                        <a:rPr lang="en-US" sz="1050" u="none" strike="noStrike">
                          <a:effectLst/>
                        </a:rPr>
                        <a:t>Inventory and understanding of how to apply the expanding set of cognitive functional capabilities such as perception, reasoning, planning, and communication in agent systems.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927375898"/>
                  </a:ext>
                </a:extLst>
              </a:tr>
              <a:tr h="175570">
                <a:tc rowSpan="5">
                  <a:txBody>
                    <a:bodyPr/>
                    <a:lstStyle/>
                    <a:p>
                      <a:pPr algn="ctr" fontAlgn="t">
                        <a:buNone/>
                      </a:pPr>
                      <a:endParaRPr lang="en-US" sz="1050" b="1" u="none" strike="noStrike">
                        <a:effectLst/>
                      </a:endParaRPr>
                    </a:p>
                    <a:p>
                      <a:pPr algn="ctr" fontAlgn="t">
                        <a:buNone/>
                      </a:pPr>
                      <a:r>
                        <a:rPr lang="en-US" sz="1050" b="1" u="none" strike="noStrike">
                          <a:effectLst/>
                        </a:rPr>
                        <a:t>Data</a:t>
                      </a: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6BFFF"/>
                    </a:solidFill>
                  </a:tcPr>
                </a:tc>
                <a:tc>
                  <a:txBody>
                    <a:bodyPr/>
                    <a:lstStyle/>
                    <a:p>
                      <a:pPr algn="l" fontAlgn="t">
                        <a:buNone/>
                      </a:pPr>
                      <a:r>
                        <a:rPr lang="en-US" sz="1050" b="1" u="none" strike="noStrike">
                          <a:effectLst/>
                        </a:rPr>
                        <a:t>Storage Services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6BFFF"/>
                    </a:solidFill>
                  </a:tcPr>
                </a:tc>
                <a:tc>
                  <a:txBody>
                    <a:bodyPr/>
                    <a:lstStyle/>
                    <a:p>
                      <a:pPr algn="l" fontAlgn="t">
                        <a:buNone/>
                      </a:pPr>
                      <a:r>
                        <a:rPr lang="en-US" sz="1050" u="none" strike="noStrike">
                          <a:effectLst/>
                        </a:rPr>
                        <a:t>Storage services needed to power AI-powered systems such as vector, graph, relational and cache databases along with blob stores, file systems, and data lakes.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873992287"/>
                  </a:ext>
                </a:extLst>
              </a:tr>
              <a:tr h="153019">
                <a:tc vMerge="1">
                  <a:txBody>
                    <a:bodyPr/>
                    <a:lstStyle/>
                    <a:p>
                      <a:endParaRPr/>
                    </a:p>
                  </a:txBody>
                  <a:tcPr marL="45720" marR="45720"/>
                </a:tc>
                <a:tc>
                  <a:txBody>
                    <a:bodyPr/>
                    <a:lstStyle/>
                    <a:p>
                      <a:pPr algn="l" fontAlgn="t">
                        <a:buNone/>
                      </a:pPr>
                      <a:r>
                        <a:rPr lang="en-US" sz="1050" b="1" u="none" strike="noStrike">
                          <a:effectLst/>
                        </a:rPr>
                        <a:t>Data Sources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6BFFF"/>
                    </a:solidFill>
                  </a:tcPr>
                </a:tc>
                <a:tc>
                  <a:txBody>
                    <a:bodyPr/>
                    <a:lstStyle/>
                    <a:p>
                      <a:pPr algn="l" fontAlgn="t">
                        <a:buNone/>
                      </a:pPr>
                      <a:r>
                        <a:rPr lang="en-US" sz="1050" u="none" strike="noStrike">
                          <a:effectLst/>
                        </a:rPr>
                        <a:t>Sources of data needed to power AI systems including internal systems, external data suppliers, and synthetic data.</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013256884"/>
                  </a:ext>
                </a:extLst>
              </a:tr>
              <a:tr h="175570">
                <a:tc vMerge="1">
                  <a:txBody>
                    <a:bodyPr/>
                    <a:lstStyle/>
                    <a:p>
                      <a:endParaRPr/>
                    </a:p>
                  </a:txBody>
                  <a:tcPr marL="45720" marR="45720"/>
                </a:tc>
                <a:tc>
                  <a:txBody>
                    <a:bodyPr/>
                    <a:lstStyle/>
                    <a:p>
                      <a:pPr algn="l" fontAlgn="t">
                        <a:buNone/>
                      </a:pPr>
                      <a:r>
                        <a:rPr lang="en-US" sz="1050" b="1" u="none" strike="noStrike">
                          <a:effectLst/>
                        </a:rPr>
                        <a:t>Model Traning and Evaluation Data</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6BFFF"/>
                    </a:solidFill>
                  </a:tcPr>
                </a:tc>
                <a:tc>
                  <a:txBody>
                    <a:bodyPr/>
                    <a:lstStyle/>
                    <a:p>
                      <a:pPr algn="l" fontAlgn="t">
                        <a:buNone/>
                      </a:pPr>
                      <a:r>
                        <a:rPr lang="en-US" sz="1050" u="none" strike="noStrike">
                          <a:effectLst/>
                        </a:rPr>
                        <a:t>Data used to train models which could include data for pre-training, supervised fine tuning, RLHF/RLVR, and domain-specific fine tuning.</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653391303"/>
                  </a:ext>
                </a:extLst>
              </a:tr>
              <a:tr h="175570">
                <a:tc vMerge="1">
                  <a:txBody>
                    <a:bodyPr/>
                    <a:lstStyle/>
                    <a:p>
                      <a:endParaRPr/>
                    </a:p>
                  </a:txBody>
                  <a:tcPr marL="45720" marR="45720"/>
                </a:tc>
                <a:tc>
                  <a:txBody>
                    <a:bodyPr/>
                    <a:lstStyle/>
                    <a:p>
                      <a:pPr algn="l" fontAlgn="t">
                        <a:buNone/>
                      </a:pPr>
                      <a:r>
                        <a:rPr lang="en-US" sz="1050" b="1" u="none" strike="noStrike">
                          <a:effectLst/>
                        </a:rPr>
                        <a:t>Knowledge Onboarding</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6BFFF"/>
                    </a:solidFill>
                  </a:tcPr>
                </a:tc>
                <a:tc>
                  <a:txBody>
                    <a:bodyPr/>
                    <a:lstStyle/>
                    <a:p>
                      <a:pPr algn="l" fontAlgn="t">
                        <a:buNone/>
                      </a:pPr>
                      <a:r>
                        <a:rPr lang="en-US" sz="1050" u="none" strike="noStrike">
                          <a:effectLst/>
                        </a:rPr>
                        <a:t>Transformation of structured and unstructured data into knowledge usable by agents by building connectors to data sources and populating graph and vector databases.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71447236"/>
                  </a:ext>
                </a:extLst>
              </a:tr>
              <a:tr h="175570">
                <a:tc vMerge="1">
                  <a:txBody>
                    <a:bodyPr/>
                    <a:lstStyle/>
                    <a:p>
                      <a:endParaRPr/>
                    </a:p>
                  </a:txBody>
                  <a:tcPr marL="45720" marR="45720"/>
                </a:tc>
                <a:tc>
                  <a:txBody>
                    <a:bodyPr/>
                    <a:lstStyle/>
                    <a:p>
                      <a:pPr algn="l" fontAlgn="t">
                        <a:buNone/>
                      </a:pPr>
                      <a:r>
                        <a:rPr lang="en-US" sz="1050" b="1" u="none" strike="noStrike">
                          <a:effectLst/>
                        </a:rPr>
                        <a:t>Agent Data</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6BFFF"/>
                    </a:solidFill>
                  </a:tcPr>
                </a:tc>
                <a:tc>
                  <a:txBody>
                    <a:bodyPr/>
                    <a:lstStyle/>
                    <a:p>
                      <a:pPr algn="l" fontAlgn="t">
                        <a:buNone/>
                      </a:pPr>
                      <a:r>
                        <a:rPr lang="en-US" sz="1050" u="none" strike="noStrike">
                          <a:effectLst/>
                        </a:rPr>
                        <a:t>Operational data generated and consumed by agents, including percepts, mental states, rewards, workflows, metrics, and logs.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213926228"/>
                  </a:ext>
                </a:extLst>
              </a:tr>
              <a:tr h="175570">
                <a:tc rowSpan="5">
                  <a:txBody>
                    <a:bodyPr/>
                    <a:lstStyle/>
                    <a:p>
                      <a:pPr algn="ctr" fontAlgn="t">
                        <a:buNone/>
                      </a:pPr>
                      <a:endParaRPr lang="en-US" sz="1050" b="1" u="none" strike="noStrike">
                        <a:effectLst/>
                      </a:endParaRPr>
                    </a:p>
                    <a:p>
                      <a:pPr algn="ctr" fontAlgn="t">
                        <a:buNone/>
                      </a:pPr>
                      <a:r>
                        <a:rPr lang="en-US" sz="1050" b="1" u="none" strike="noStrike">
                          <a:effectLst/>
                        </a:rPr>
                        <a:t>Operations</a:t>
                      </a: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1E4F5"/>
                    </a:solidFill>
                  </a:tcPr>
                </a:tc>
                <a:tc>
                  <a:txBody>
                    <a:bodyPr/>
                    <a:lstStyle/>
                    <a:p>
                      <a:pPr algn="l" fontAlgn="t">
                        <a:buNone/>
                      </a:pPr>
                      <a:r>
                        <a:rPr lang="en-US" sz="1050" b="1" u="none" strike="noStrike">
                          <a:effectLst/>
                        </a:rPr>
                        <a:t>Delivery Methodology</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1E4F5"/>
                    </a:solidFill>
                  </a:tcPr>
                </a:tc>
                <a:tc>
                  <a:txBody>
                    <a:bodyPr/>
                    <a:lstStyle/>
                    <a:p>
                      <a:pPr algn="l" fontAlgn="t">
                        <a:buNone/>
                      </a:pPr>
                      <a:r>
                        <a:rPr lang="en-US" sz="1050" u="none" strike="noStrike">
                          <a:effectLst/>
                        </a:rPr>
                        <a:t>Process for delivering agents addressing business process analysis, task specification, agent and tool specification and implementation, evaluation techniques, and model selection and evaluation.</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550943531"/>
                  </a:ext>
                </a:extLst>
              </a:tr>
              <a:tr h="153019">
                <a:tc vMerge="1">
                  <a:txBody>
                    <a:bodyPr/>
                    <a:lstStyle/>
                    <a:p>
                      <a:endParaRPr/>
                    </a:p>
                  </a:txBody>
                  <a:tcPr marL="45720" marR="45720"/>
                </a:tc>
                <a:tc>
                  <a:txBody>
                    <a:bodyPr/>
                    <a:lstStyle/>
                    <a:p>
                      <a:pPr algn="l" fontAlgn="t">
                        <a:buNone/>
                      </a:pPr>
                      <a:r>
                        <a:rPr lang="en-US" sz="1050" b="1" u="none" strike="noStrike">
                          <a:effectLst/>
                        </a:rPr>
                        <a:t>Agent and Model Monitoring</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1E4F5"/>
                    </a:solidFill>
                  </a:tcPr>
                </a:tc>
                <a:tc>
                  <a:txBody>
                    <a:bodyPr/>
                    <a:lstStyle/>
                    <a:p>
                      <a:pPr algn="l" fontAlgn="t">
                        <a:buNone/>
                      </a:pPr>
                      <a:r>
                        <a:rPr lang="en-US" sz="1050" u="none" strike="noStrike">
                          <a:effectLst/>
                        </a:rPr>
                        <a:t>Monitoring tools including logs, dashboards, and alerts to track agent performance and operational risks.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605024593"/>
                  </a:ext>
                </a:extLst>
              </a:tr>
              <a:tr h="153019">
                <a:tc vMerge="1">
                  <a:txBody>
                    <a:bodyPr/>
                    <a:lstStyle/>
                    <a:p>
                      <a:endParaRPr/>
                    </a:p>
                  </a:txBody>
                  <a:tcPr marL="45720" marR="45720"/>
                </a:tc>
                <a:tc>
                  <a:txBody>
                    <a:bodyPr/>
                    <a:lstStyle/>
                    <a:p>
                      <a:pPr algn="l" fontAlgn="t">
                        <a:buNone/>
                      </a:pPr>
                      <a:r>
                        <a:rPr lang="en-US" sz="1050" b="1" u="none" strike="noStrike">
                          <a:effectLst/>
                        </a:rPr>
                        <a:t>Technology Ecosystem Monitoring</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1E4F5"/>
                    </a:solidFill>
                  </a:tcPr>
                </a:tc>
                <a:tc>
                  <a:txBody>
                    <a:bodyPr/>
                    <a:lstStyle/>
                    <a:p>
                      <a:pPr algn="l" fontAlgn="t">
                        <a:buNone/>
                      </a:pPr>
                      <a:r>
                        <a:rPr lang="en-US" sz="1050" u="none" strike="noStrike">
                          <a:effectLst/>
                        </a:rPr>
                        <a:t>Ongoing monitoring and adoption of new AI technologies.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61567597"/>
                  </a:ext>
                </a:extLst>
              </a:tr>
              <a:tr h="0">
                <a:tc vMerge="1">
                  <a:txBody>
                    <a:bodyPr/>
                    <a:lstStyle/>
                    <a:p>
                      <a:endParaRPr/>
                    </a:p>
                  </a:txBody>
                  <a:tcPr marL="45720" marR="45720"/>
                </a:tc>
                <a:tc>
                  <a:txBody>
                    <a:bodyPr/>
                    <a:lstStyle/>
                    <a:p>
                      <a:pPr algn="l" fontAlgn="t">
                        <a:buNone/>
                      </a:pPr>
                      <a:r>
                        <a:rPr lang="en-US" sz="1050" b="1" u="none" strike="noStrike">
                          <a:effectLst/>
                        </a:rPr>
                        <a:t>FinOps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1E4F5"/>
                    </a:solidFill>
                  </a:tcPr>
                </a:tc>
                <a:tc>
                  <a:txBody>
                    <a:bodyPr/>
                    <a:lstStyle/>
                    <a:p>
                      <a:pPr algn="l" fontAlgn="t">
                        <a:buNone/>
                      </a:pPr>
                      <a:r>
                        <a:rPr lang="en-US" sz="1050" u="none" strike="noStrike">
                          <a:effectLst/>
                        </a:rPr>
                        <a:t>Estimation, monitoring, and optimization of costs related to building and operating AI-powered systems.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59833717"/>
                  </a:ext>
                </a:extLst>
              </a:tr>
              <a:tr h="0">
                <a:tc vMerge="1">
                  <a:txBody>
                    <a:bodyPr/>
                    <a:lstStyle/>
                    <a:p>
                      <a:endParaRPr/>
                    </a:p>
                  </a:txBody>
                  <a:tcPr marL="45720" marR="45720"/>
                </a:tc>
                <a:tc>
                  <a:txBody>
                    <a:bodyPr/>
                    <a:lstStyle/>
                    <a:p>
                      <a:pPr algn="l" fontAlgn="t">
                        <a:buNone/>
                      </a:pPr>
                      <a:r>
                        <a:rPr lang="en-US" sz="1050" b="1" u="none" strike="noStrike" err="1">
                          <a:effectLst/>
                        </a:rPr>
                        <a:t>DevMLOps</a:t>
                      </a:r>
                      <a:endParaRPr lang="en-US" sz="1050" b="1"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1E4F5"/>
                    </a:solidFill>
                  </a:tcPr>
                </a:tc>
                <a:tc>
                  <a:txBody>
                    <a:bodyPr/>
                    <a:lstStyle/>
                    <a:p>
                      <a:pPr algn="l" fontAlgn="t">
                        <a:buNone/>
                      </a:pPr>
                      <a:r>
                        <a:rPr lang="en-US" sz="1050" u="none" strike="noStrike">
                          <a:effectLst/>
                        </a:rPr>
                        <a:t>Methods, tools, standards, processes, and repositories needed to build and operate AI systems.</a:t>
                      </a:r>
                      <a:endParaRPr lang="en-US" sz="1050" b="0" i="0" u="none" strike="noStrike">
                        <a:solidFill>
                          <a:srgbClr val="000000"/>
                        </a:solidFill>
                        <a:effectLst/>
                        <a:latin typeface="Aptos Narrow" panose="020B0004020202020204" pitchFamily="34" charset="0"/>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469512503"/>
                  </a:ext>
                </a:extLst>
              </a:tr>
            </a:tbl>
          </a:graphicData>
        </a:graphic>
      </p:graphicFrame>
      <p:grpSp>
        <p:nvGrpSpPr>
          <p:cNvPr id="19" name="Group 18">
            <a:extLst>
              <a:ext uri="{FF2B5EF4-FFF2-40B4-BE49-F238E27FC236}">
                <a16:creationId xmlns:a16="http://schemas.microsoft.com/office/drawing/2014/main" id="{AC7EF9E2-52A2-3099-E53B-5367F8827041}"/>
              </a:ext>
            </a:extLst>
          </p:cNvPr>
          <p:cNvGrpSpPr>
            <a:grpSpLocks noChangeAspect="1"/>
          </p:cNvGrpSpPr>
          <p:nvPr/>
        </p:nvGrpSpPr>
        <p:grpSpPr bwMode="auto">
          <a:xfrm>
            <a:off x="736097" y="5028288"/>
            <a:ext cx="457200" cy="457200"/>
            <a:chOff x="5507" y="439"/>
            <a:chExt cx="426" cy="426"/>
          </a:xfrm>
          <a:solidFill>
            <a:srgbClr val="000000"/>
          </a:solidFill>
        </p:grpSpPr>
        <p:sp>
          <p:nvSpPr>
            <p:cNvPr id="20" name="Freeform 46">
              <a:extLst>
                <a:ext uri="{FF2B5EF4-FFF2-40B4-BE49-F238E27FC236}">
                  <a16:creationId xmlns:a16="http://schemas.microsoft.com/office/drawing/2014/main" id="{01CF65FE-5394-0BDB-F507-DDB325C026DB}"/>
                </a:ext>
              </a:extLst>
            </p:cNvPr>
            <p:cNvSpPr>
              <a:spLocks noEditPoints="1"/>
            </p:cNvSpPr>
            <p:nvPr/>
          </p:nvSpPr>
          <p:spPr bwMode="auto">
            <a:xfrm>
              <a:off x="5596" y="652"/>
              <a:ext cx="124" cy="124"/>
            </a:xfrm>
            <a:custGeom>
              <a:avLst/>
              <a:gdLst>
                <a:gd name="T0" fmla="*/ 42 w 84"/>
                <a:gd name="T1" fmla="*/ 84 h 84"/>
                <a:gd name="T2" fmla="*/ 0 w 84"/>
                <a:gd name="T3" fmla="*/ 42 h 84"/>
                <a:gd name="T4" fmla="*/ 42 w 84"/>
                <a:gd name="T5" fmla="*/ 0 h 84"/>
                <a:gd name="T6" fmla="*/ 84 w 84"/>
                <a:gd name="T7" fmla="*/ 42 h 84"/>
                <a:gd name="T8" fmla="*/ 42 w 84"/>
                <a:gd name="T9" fmla="*/ 84 h 84"/>
                <a:gd name="T10" fmla="*/ 42 w 84"/>
                <a:gd name="T11" fmla="*/ 12 h 84"/>
                <a:gd name="T12" fmla="*/ 12 w 84"/>
                <a:gd name="T13" fmla="*/ 42 h 84"/>
                <a:gd name="T14" fmla="*/ 42 w 84"/>
                <a:gd name="T15" fmla="*/ 72 h 84"/>
                <a:gd name="T16" fmla="*/ 72 w 84"/>
                <a:gd name="T17" fmla="*/ 42 h 84"/>
                <a:gd name="T18" fmla="*/ 42 w 84"/>
                <a:gd name="T1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42" y="84"/>
                  </a:moveTo>
                  <a:cubicBezTo>
                    <a:pt x="19" y="84"/>
                    <a:pt x="0" y="65"/>
                    <a:pt x="0" y="42"/>
                  </a:cubicBezTo>
                  <a:cubicBezTo>
                    <a:pt x="0" y="18"/>
                    <a:pt x="19" y="0"/>
                    <a:pt x="42" y="0"/>
                  </a:cubicBezTo>
                  <a:cubicBezTo>
                    <a:pt x="66" y="0"/>
                    <a:pt x="84" y="18"/>
                    <a:pt x="84" y="42"/>
                  </a:cubicBezTo>
                  <a:cubicBezTo>
                    <a:pt x="84" y="65"/>
                    <a:pt x="66" y="84"/>
                    <a:pt x="42" y="84"/>
                  </a:cubicBezTo>
                  <a:close/>
                  <a:moveTo>
                    <a:pt x="42" y="12"/>
                  </a:moveTo>
                  <a:cubicBezTo>
                    <a:pt x="26" y="12"/>
                    <a:pt x="12" y="25"/>
                    <a:pt x="12" y="42"/>
                  </a:cubicBezTo>
                  <a:cubicBezTo>
                    <a:pt x="12" y="58"/>
                    <a:pt x="26" y="72"/>
                    <a:pt x="42" y="72"/>
                  </a:cubicBezTo>
                  <a:cubicBezTo>
                    <a:pt x="59" y="72"/>
                    <a:pt x="72" y="58"/>
                    <a:pt x="72" y="42"/>
                  </a:cubicBezTo>
                  <a:cubicBezTo>
                    <a:pt x="72" y="25"/>
                    <a:pt x="59"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21" name="Freeform 47">
              <a:extLst>
                <a:ext uri="{FF2B5EF4-FFF2-40B4-BE49-F238E27FC236}">
                  <a16:creationId xmlns:a16="http://schemas.microsoft.com/office/drawing/2014/main" id="{4704EF89-31AA-02AF-BAD1-A35BAA33CBDC}"/>
                </a:ext>
              </a:extLst>
            </p:cNvPr>
            <p:cNvSpPr>
              <a:spLocks noEditPoints="1"/>
            </p:cNvSpPr>
            <p:nvPr/>
          </p:nvSpPr>
          <p:spPr bwMode="auto">
            <a:xfrm>
              <a:off x="5809" y="492"/>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0"/>
                    <a:pt x="11" y="0"/>
                    <a:pt x="24" y="0"/>
                  </a:cubicBezTo>
                  <a:cubicBezTo>
                    <a:pt x="38" y="0"/>
                    <a:pt x="48" y="10"/>
                    <a:pt x="48" y="24"/>
                  </a:cubicBezTo>
                  <a:cubicBezTo>
                    <a:pt x="48" y="37"/>
                    <a:pt x="38" y="48"/>
                    <a:pt x="24" y="48"/>
                  </a:cubicBezTo>
                  <a:close/>
                  <a:moveTo>
                    <a:pt x="24" y="12"/>
                  </a:moveTo>
                  <a:cubicBezTo>
                    <a:pt x="18" y="12"/>
                    <a:pt x="12" y="17"/>
                    <a:pt x="12" y="24"/>
                  </a:cubicBezTo>
                  <a:cubicBezTo>
                    <a:pt x="12" y="30"/>
                    <a:pt x="18" y="36"/>
                    <a:pt x="24" y="36"/>
                  </a:cubicBezTo>
                  <a:cubicBezTo>
                    <a:pt x="31" y="36"/>
                    <a:pt x="36" y="30"/>
                    <a:pt x="36" y="24"/>
                  </a:cubicBezTo>
                  <a:cubicBezTo>
                    <a:pt x="36" y="17"/>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22" name="Freeform 48">
              <a:extLst>
                <a:ext uri="{FF2B5EF4-FFF2-40B4-BE49-F238E27FC236}">
                  <a16:creationId xmlns:a16="http://schemas.microsoft.com/office/drawing/2014/main" id="{15D46780-0646-25B7-3093-74D41EC281E0}"/>
                </a:ext>
              </a:extLst>
            </p:cNvPr>
            <p:cNvSpPr>
              <a:spLocks noEditPoints="1"/>
            </p:cNvSpPr>
            <p:nvPr/>
          </p:nvSpPr>
          <p:spPr bwMode="auto">
            <a:xfrm>
              <a:off x="5507" y="563"/>
              <a:ext cx="302" cy="302"/>
            </a:xfrm>
            <a:custGeom>
              <a:avLst/>
              <a:gdLst>
                <a:gd name="T0" fmla="*/ 79 w 204"/>
                <a:gd name="T1" fmla="*/ 204 h 204"/>
                <a:gd name="T2" fmla="*/ 73 w 204"/>
                <a:gd name="T3" fmla="*/ 180 h 204"/>
                <a:gd name="T4" fmla="*/ 34 w 204"/>
                <a:gd name="T5" fmla="*/ 176 h 204"/>
                <a:gd name="T6" fmla="*/ 2 w 204"/>
                <a:gd name="T7" fmla="*/ 132 h 204"/>
                <a:gd name="T8" fmla="*/ 19 w 204"/>
                <a:gd name="T9" fmla="*/ 115 h 204"/>
                <a:gd name="T10" fmla="*/ 19 w 204"/>
                <a:gd name="T11" fmla="*/ 88 h 204"/>
                <a:gd name="T12" fmla="*/ 2 w 204"/>
                <a:gd name="T13" fmla="*/ 76 h 204"/>
                <a:gd name="T14" fmla="*/ 26 w 204"/>
                <a:gd name="T15" fmla="*/ 30 h 204"/>
                <a:gd name="T16" fmla="*/ 50 w 204"/>
                <a:gd name="T17" fmla="*/ 36 h 204"/>
                <a:gd name="T18" fmla="*/ 73 w 204"/>
                <a:gd name="T19" fmla="*/ 6 h 204"/>
                <a:gd name="T20" fmla="*/ 127 w 204"/>
                <a:gd name="T21" fmla="*/ 0 h 204"/>
                <a:gd name="T22" fmla="*/ 133 w 204"/>
                <a:gd name="T23" fmla="*/ 23 h 204"/>
                <a:gd name="T24" fmla="*/ 170 w 204"/>
                <a:gd name="T25" fmla="*/ 28 h 204"/>
                <a:gd name="T26" fmla="*/ 179 w 204"/>
                <a:gd name="T27" fmla="*/ 30 h 204"/>
                <a:gd name="T28" fmla="*/ 200 w 204"/>
                <a:gd name="T29" fmla="*/ 80 h 204"/>
                <a:gd name="T30" fmla="*/ 186 w 204"/>
                <a:gd name="T31" fmla="*/ 102 h 204"/>
                <a:gd name="T32" fmla="*/ 201 w 204"/>
                <a:gd name="T33" fmla="*/ 124 h 204"/>
                <a:gd name="T34" fmla="*/ 179 w 204"/>
                <a:gd name="T35" fmla="*/ 173 h 204"/>
                <a:gd name="T36" fmla="*/ 171 w 204"/>
                <a:gd name="T37" fmla="*/ 176 h 204"/>
                <a:gd name="T38" fmla="*/ 133 w 204"/>
                <a:gd name="T39" fmla="*/ 180 h 204"/>
                <a:gd name="T40" fmla="*/ 127 w 204"/>
                <a:gd name="T41" fmla="*/ 204 h 204"/>
                <a:gd name="T42" fmla="*/ 121 w 204"/>
                <a:gd name="T43" fmla="*/ 192 h 204"/>
                <a:gd name="T44" fmla="*/ 126 w 204"/>
                <a:gd name="T45" fmla="*/ 170 h 204"/>
                <a:gd name="T46" fmla="*/ 158 w 204"/>
                <a:gd name="T47" fmla="*/ 154 h 204"/>
                <a:gd name="T48" fmla="*/ 189 w 204"/>
                <a:gd name="T49" fmla="*/ 131 h 204"/>
                <a:gd name="T50" fmla="*/ 173 w 204"/>
                <a:gd name="T51" fmla="*/ 117 h 204"/>
                <a:gd name="T52" fmla="*/ 173 w 204"/>
                <a:gd name="T53" fmla="*/ 87 h 204"/>
                <a:gd name="T54" fmla="*/ 189 w 204"/>
                <a:gd name="T55" fmla="*/ 72 h 204"/>
                <a:gd name="T56" fmla="*/ 158 w 204"/>
                <a:gd name="T57" fmla="*/ 49 h 204"/>
                <a:gd name="T58" fmla="*/ 126 w 204"/>
                <a:gd name="T59" fmla="*/ 33 h 204"/>
                <a:gd name="T60" fmla="*/ 121 w 204"/>
                <a:gd name="T61" fmla="*/ 12 h 204"/>
                <a:gd name="T62" fmla="*/ 85 w 204"/>
                <a:gd name="T63" fmla="*/ 27 h 204"/>
                <a:gd name="T64" fmla="*/ 55 w 204"/>
                <a:gd name="T65" fmla="*/ 48 h 204"/>
                <a:gd name="T66" fmla="*/ 34 w 204"/>
                <a:gd name="T67" fmla="*/ 41 h 204"/>
                <a:gd name="T68" fmla="*/ 29 w 204"/>
                <a:gd name="T69" fmla="*/ 80 h 204"/>
                <a:gd name="T70" fmla="*/ 30 w 204"/>
                <a:gd name="T71" fmla="*/ 102 h 204"/>
                <a:gd name="T72" fmla="*/ 29 w 204"/>
                <a:gd name="T73" fmla="*/ 123 h 204"/>
                <a:gd name="T74" fmla="*/ 33 w 204"/>
                <a:gd name="T75" fmla="*/ 162 h 204"/>
                <a:gd name="T76" fmla="*/ 55 w 204"/>
                <a:gd name="T77" fmla="*/ 155 h 204"/>
                <a:gd name="T78" fmla="*/ 85 w 204"/>
                <a:gd name="T79" fmla="*/ 17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 h="204">
                  <a:moveTo>
                    <a:pt x="127" y="204"/>
                  </a:moveTo>
                  <a:cubicBezTo>
                    <a:pt x="79" y="204"/>
                    <a:pt x="79" y="204"/>
                    <a:pt x="79" y="204"/>
                  </a:cubicBezTo>
                  <a:cubicBezTo>
                    <a:pt x="76" y="204"/>
                    <a:pt x="73" y="201"/>
                    <a:pt x="73" y="198"/>
                  </a:cubicBezTo>
                  <a:cubicBezTo>
                    <a:pt x="73" y="180"/>
                    <a:pt x="73" y="180"/>
                    <a:pt x="73" y="180"/>
                  </a:cubicBezTo>
                  <a:cubicBezTo>
                    <a:pt x="65" y="177"/>
                    <a:pt x="57" y="173"/>
                    <a:pt x="50" y="167"/>
                  </a:cubicBezTo>
                  <a:cubicBezTo>
                    <a:pt x="34" y="176"/>
                    <a:pt x="34" y="176"/>
                    <a:pt x="34" y="176"/>
                  </a:cubicBezTo>
                  <a:cubicBezTo>
                    <a:pt x="31" y="177"/>
                    <a:pt x="28" y="176"/>
                    <a:pt x="26" y="173"/>
                  </a:cubicBezTo>
                  <a:cubicBezTo>
                    <a:pt x="2" y="132"/>
                    <a:pt x="2" y="132"/>
                    <a:pt x="2" y="132"/>
                  </a:cubicBezTo>
                  <a:cubicBezTo>
                    <a:pt x="0" y="129"/>
                    <a:pt x="1" y="125"/>
                    <a:pt x="4" y="124"/>
                  </a:cubicBezTo>
                  <a:cubicBezTo>
                    <a:pt x="19" y="115"/>
                    <a:pt x="19" y="115"/>
                    <a:pt x="19" y="115"/>
                  </a:cubicBezTo>
                  <a:cubicBezTo>
                    <a:pt x="19" y="111"/>
                    <a:pt x="18" y="106"/>
                    <a:pt x="18" y="102"/>
                  </a:cubicBezTo>
                  <a:cubicBezTo>
                    <a:pt x="18" y="97"/>
                    <a:pt x="19" y="93"/>
                    <a:pt x="19" y="88"/>
                  </a:cubicBezTo>
                  <a:cubicBezTo>
                    <a:pt x="4" y="80"/>
                    <a:pt x="4" y="80"/>
                    <a:pt x="4" y="80"/>
                  </a:cubicBezTo>
                  <a:cubicBezTo>
                    <a:pt x="3" y="79"/>
                    <a:pt x="2" y="78"/>
                    <a:pt x="2" y="76"/>
                  </a:cubicBezTo>
                  <a:cubicBezTo>
                    <a:pt x="1" y="74"/>
                    <a:pt x="1" y="73"/>
                    <a:pt x="2" y="71"/>
                  </a:cubicBezTo>
                  <a:cubicBezTo>
                    <a:pt x="26" y="30"/>
                    <a:pt x="26" y="30"/>
                    <a:pt x="26" y="30"/>
                  </a:cubicBezTo>
                  <a:cubicBezTo>
                    <a:pt x="28" y="27"/>
                    <a:pt x="32" y="26"/>
                    <a:pt x="34" y="28"/>
                  </a:cubicBezTo>
                  <a:cubicBezTo>
                    <a:pt x="50" y="36"/>
                    <a:pt x="50" y="36"/>
                    <a:pt x="50" y="36"/>
                  </a:cubicBezTo>
                  <a:cubicBezTo>
                    <a:pt x="57" y="30"/>
                    <a:pt x="65" y="26"/>
                    <a:pt x="73" y="23"/>
                  </a:cubicBezTo>
                  <a:cubicBezTo>
                    <a:pt x="73" y="6"/>
                    <a:pt x="73" y="6"/>
                    <a:pt x="73" y="6"/>
                  </a:cubicBezTo>
                  <a:cubicBezTo>
                    <a:pt x="73" y="2"/>
                    <a:pt x="76" y="0"/>
                    <a:pt x="79" y="0"/>
                  </a:cubicBezTo>
                  <a:cubicBezTo>
                    <a:pt x="127" y="0"/>
                    <a:pt x="127" y="0"/>
                    <a:pt x="127" y="0"/>
                  </a:cubicBezTo>
                  <a:cubicBezTo>
                    <a:pt x="131" y="0"/>
                    <a:pt x="133" y="2"/>
                    <a:pt x="133" y="6"/>
                  </a:cubicBezTo>
                  <a:cubicBezTo>
                    <a:pt x="133" y="23"/>
                    <a:pt x="133" y="23"/>
                    <a:pt x="133" y="23"/>
                  </a:cubicBezTo>
                  <a:cubicBezTo>
                    <a:pt x="142" y="26"/>
                    <a:pt x="149" y="31"/>
                    <a:pt x="156" y="36"/>
                  </a:cubicBezTo>
                  <a:cubicBezTo>
                    <a:pt x="170" y="28"/>
                    <a:pt x="170" y="28"/>
                    <a:pt x="170" y="28"/>
                  </a:cubicBezTo>
                  <a:cubicBezTo>
                    <a:pt x="172" y="27"/>
                    <a:pt x="173" y="27"/>
                    <a:pt x="175" y="27"/>
                  </a:cubicBezTo>
                  <a:cubicBezTo>
                    <a:pt x="177" y="27"/>
                    <a:pt x="178" y="28"/>
                    <a:pt x="179" y="30"/>
                  </a:cubicBezTo>
                  <a:cubicBezTo>
                    <a:pt x="203" y="71"/>
                    <a:pt x="203" y="71"/>
                    <a:pt x="203" y="71"/>
                  </a:cubicBezTo>
                  <a:cubicBezTo>
                    <a:pt x="204" y="74"/>
                    <a:pt x="203" y="78"/>
                    <a:pt x="200" y="80"/>
                  </a:cubicBezTo>
                  <a:cubicBezTo>
                    <a:pt x="185" y="88"/>
                    <a:pt x="185" y="88"/>
                    <a:pt x="185" y="88"/>
                  </a:cubicBezTo>
                  <a:cubicBezTo>
                    <a:pt x="186" y="93"/>
                    <a:pt x="186" y="97"/>
                    <a:pt x="186" y="102"/>
                  </a:cubicBezTo>
                  <a:cubicBezTo>
                    <a:pt x="186" y="106"/>
                    <a:pt x="186" y="111"/>
                    <a:pt x="185" y="115"/>
                  </a:cubicBezTo>
                  <a:cubicBezTo>
                    <a:pt x="201" y="124"/>
                    <a:pt x="201" y="124"/>
                    <a:pt x="201" y="124"/>
                  </a:cubicBezTo>
                  <a:cubicBezTo>
                    <a:pt x="203" y="125"/>
                    <a:pt x="204" y="129"/>
                    <a:pt x="203" y="132"/>
                  </a:cubicBezTo>
                  <a:cubicBezTo>
                    <a:pt x="179" y="173"/>
                    <a:pt x="179" y="173"/>
                    <a:pt x="179" y="173"/>
                  </a:cubicBezTo>
                  <a:cubicBezTo>
                    <a:pt x="178" y="175"/>
                    <a:pt x="177" y="176"/>
                    <a:pt x="175" y="176"/>
                  </a:cubicBezTo>
                  <a:cubicBezTo>
                    <a:pt x="174" y="177"/>
                    <a:pt x="172" y="176"/>
                    <a:pt x="171" y="176"/>
                  </a:cubicBezTo>
                  <a:cubicBezTo>
                    <a:pt x="156" y="167"/>
                    <a:pt x="156" y="167"/>
                    <a:pt x="156" y="167"/>
                  </a:cubicBezTo>
                  <a:cubicBezTo>
                    <a:pt x="149" y="173"/>
                    <a:pt x="142" y="177"/>
                    <a:pt x="133" y="180"/>
                  </a:cubicBezTo>
                  <a:cubicBezTo>
                    <a:pt x="133" y="198"/>
                    <a:pt x="133" y="198"/>
                    <a:pt x="133" y="198"/>
                  </a:cubicBezTo>
                  <a:cubicBezTo>
                    <a:pt x="133" y="201"/>
                    <a:pt x="131" y="204"/>
                    <a:pt x="127" y="204"/>
                  </a:cubicBezTo>
                  <a:close/>
                  <a:moveTo>
                    <a:pt x="85" y="192"/>
                  </a:moveTo>
                  <a:cubicBezTo>
                    <a:pt x="121" y="192"/>
                    <a:pt x="121" y="192"/>
                    <a:pt x="121" y="192"/>
                  </a:cubicBezTo>
                  <a:cubicBezTo>
                    <a:pt x="121" y="176"/>
                    <a:pt x="121" y="176"/>
                    <a:pt x="121" y="176"/>
                  </a:cubicBezTo>
                  <a:cubicBezTo>
                    <a:pt x="121" y="173"/>
                    <a:pt x="123" y="171"/>
                    <a:pt x="126" y="170"/>
                  </a:cubicBezTo>
                  <a:cubicBezTo>
                    <a:pt x="136" y="167"/>
                    <a:pt x="143" y="162"/>
                    <a:pt x="151" y="155"/>
                  </a:cubicBezTo>
                  <a:cubicBezTo>
                    <a:pt x="153" y="153"/>
                    <a:pt x="156" y="153"/>
                    <a:pt x="158" y="154"/>
                  </a:cubicBezTo>
                  <a:cubicBezTo>
                    <a:pt x="172" y="162"/>
                    <a:pt x="172" y="162"/>
                    <a:pt x="172" y="162"/>
                  </a:cubicBezTo>
                  <a:cubicBezTo>
                    <a:pt x="189" y="131"/>
                    <a:pt x="189" y="131"/>
                    <a:pt x="189" y="131"/>
                  </a:cubicBezTo>
                  <a:cubicBezTo>
                    <a:pt x="176" y="123"/>
                    <a:pt x="176" y="123"/>
                    <a:pt x="176" y="123"/>
                  </a:cubicBezTo>
                  <a:cubicBezTo>
                    <a:pt x="173" y="122"/>
                    <a:pt x="172" y="119"/>
                    <a:pt x="173" y="117"/>
                  </a:cubicBezTo>
                  <a:cubicBezTo>
                    <a:pt x="174" y="112"/>
                    <a:pt x="174" y="107"/>
                    <a:pt x="174" y="102"/>
                  </a:cubicBezTo>
                  <a:cubicBezTo>
                    <a:pt x="174" y="97"/>
                    <a:pt x="174" y="92"/>
                    <a:pt x="173" y="87"/>
                  </a:cubicBezTo>
                  <a:cubicBezTo>
                    <a:pt x="172" y="84"/>
                    <a:pt x="173" y="81"/>
                    <a:pt x="176" y="80"/>
                  </a:cubicBezTo>
                  <a:cubicBezTo>
                    <a:pt x="189" y="72"/>
                    <a:pt x="189" y="72"/>
                    <a:pt x="189" y="72"/>
                  </a:cubicBezTo>
                  <a:cubicBezTo>
                    <a:pt x="171" y="41"/>
                    <a:pt x="171" y="41"/>
                    <a:pt x="171" y="41"/>
                  </a:cubicBezTo>
                  <a:cubicBezTo>
                    <a:pt x="158" y="49"/>
                    <a:pt x="158" y="49"/>
                    <a:pt x="158" y="49"/>
                  </a:cubicBezTo>
                  <a:cubicBezTo>
                    <a:pt x="156" y="50"/>
                    <a:pt x="153" y="50"/>
                    <a:pt x="151" y="48"/>
                  </a:cubicBezTo>
                  <a:cubicBezTo>
                    <a:pt x="143" y="41"/>
                    <a:pt x="136" y="36"/>
                    <a:pt x="126" y="33"/>
                  </a:cubicBezTo>
                  <a:cubicBezTo>
                    <a:pt x="123" y="33"/>
                    <a:pt x="121" y="30"/>
                    <a:pt x="121" y="27"/>
                  </a:cubicBezTo>
                  <a:cubicBezTo>
                    <a:pt x="121" y="12"/>
                    <a:pt x="121" y="12"/>
                    <a:pt x="121" y="12"/>
                  </a:cubicBezTo>
                  <a:cubicBezTo>
                    <a:pt x="85" y="12"/>
                    <a:pt x="85" y="12"/>
                    <a:pt x="85" y="12"/>
                  </a:cubicBezTo>
                  <a:cubicBezTo>
                    <a:pt x="85" y="27"/>
                    <a:pt x="85" y="27"/>
                    <a:pt x="85" y="27"/>
                  </a:cubicBezTo>
                  <a:cubicBezTo>
                    <a:pt x="85" y="30"/>
                    <a:pt x="83" y="32"/>
                    <a:pt x="81" y="33"/>
                  </a:cubicBezTo>
                  <a:cubicBezTo>
                    <a:pt x="71" y="36"/>
                    <a:pt x="63" y="40"/>
                    <a:pt x="55" y="48"/>
                  </a:cubicBezTo>
                  <a:cubicBezTo>
                    <a:pt x="53" y="50"/>
                    <a:pt x="50" y="50"/>
                    <a:pt x="48" y="49"/>
                  </a:cubicBezTo>
                  <a:cubicBezTo>
                    <a:pt x="34" y="41"/>
                    <a:pt x="34" y="41"/>
                    <a:pt x="34" y="41"/>
                  </a:cubicBezTo>
                  <a:cubicBezTo>
                    <a:pt x="16" y="72"/>
                    <a:pt x="16" y="72"/>
                    <a:pt x="16" y="72"/>
                  </a:cubicBezTo>
                  <a:cubicBezTo>
                    <a:pt x="29" y="80"/>
                    <a:pt x="29" y="80"/>
                    <a:pt x="29" y="80"/>
                  </a:cubicBezTo>
                  <a:cubicBezTo>
                    <a:pt x="31" y="81"/>
                    <a:pt x="33" y="84"/>
                    <a:pt x="32" y="87"/>
                  </a:cubicBezTo>
                  <a:cubicBezTo>
                    <a:pt x="31" y="92"/>
                    <a:pt x="30" y="97"/>
                    <a:pt x="30" y="102"/>
                  </a:cubicBezTo>
                  <a:cubicBezTo>
                    <a:pt x="30" y="107"/>
                    <a:pt x="31" y="112"/>
                    <a:pt x="32" y="117"/>
                  </a:cubicBezTo>
                  <a:cubicBezTo>
                    <a:pt x="33" y="119"/>
                    <a:pt x="31" y="122"/>
                    <a:pt x="29" y="123"/>
                  </a:cubicBezTo>
                  <a:cubicBezTo>
                    <a:pt x="15" y="131"/>
                    <a:pt x="15" y="131"/>
                    <a:pt x="15" y="131"/>
                  </a:cubicBezTo>
                  <a:cubicBezTo>
                    <a:pt x="33" y="162"/>
                    <a:pt x="33" y="162"/>
                    <a:pt x="33" y="162"/>
                  </a:cubicBezTo>
                  <a:cubicBezTo>
                    <a:pt x="48" y="154"/>
                    <a:pt x="48" y="154"/>
                    <a:pt x="48" y="154"/>
                  </a:cubicBezTo>
                  <a:cubicBezTo>
                    <a:pt x="50" y="153"/>
                    <a:pt x="53" y="153"/>
                    <a:pt x="55" y="155"/>
                  </a:cubicBezTo>
                  <a:cubicBezTo>
                    <a:pt x="63" y="163"/>
                    <a:pt x="71" y="167"/>
                    <a:pt x="81" y="170"/>
                  </a:cubicBezTo>
                  <a:cubicBezTo>
                    <a:pt x="83" y="171"/>
                    <a:pt x="85" y="173"/>
                    <a:pt x="85" y="176"/>
                  </a:cubicBezTo>
                  <a:lnTo>
                    <a:pt x="85"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23" name="Freeform 49">
              <a:extLst>
                <a:ext uri="{FF2B5EF4-FFF2-40B4-BE49-F238E27FC236}">
                  <a16:creationId xmlns:a16="http://schemas.microsoft.com/office/drawing/2014/main" id="{F6E45081-E9F1-3ADA-4BDC-05089107EDB6}"/>
                </a:ext>
              </a:extLst>
            </p:cNvPr>
            <p:cNvSpPr>
              <a:spLocks noEditPoints="1"/>
            </p:cNvSpPr>
            <p:nvPr/>
          </p:nvSpPr>
          <p:spPr bwMode="auto">
            <a:xfrm>
              <a:off x="5757" y="439"/>
              <a:ext cx="176" cy="178"/>
            </a:xfrm>
            <a:custGeom>
              <a:avLst/>
              <a:gdLst>
                <a:gd name="T0" fmla="*/ 48 w 119"/>
                <a:gd name="T1" fmla="*/ 120 h 120"/>
                <a:gd name="T2" fmla="*/ 42 w 119"/>
                <a:gd name="T3" fmla="*/ 104 h 120"/>
                <a:gd name="T4" fmla="*/ 21 w 119"/>
                <a:gd name="T5" fmla="*/ 102 h 120"/>
                <a:gd name="T6" fmla="*/ 1 w 119"/>
                <a:gd name="T7" fmla="*/ 79 h 120"/>
                <a:gd name="T8" fmla="*/ 4 w 119"/>
                <a:gd name="T9" fmla="*/ 71 h 120"/>
                <a:gd name="T10" fmla="*/ 11 w 119"/>
                <a:gd name="T11" fmla="*/ 60 h 120"/>
                <a:gd name="T12" fmla="*/ 4 w 119"/>
                <a:gd name="T13" fmla="*/ 48 h 120"/>
                <a:gd name="T14" fmla="*/ 2 w 119"/>
                <a:gd name="T15" fmla="*/ 40 h 120"/>
                <a:gd name="T16" fmla="*/ 22 w 119"/>
                <a:gd name="T17" fmla="*/ 17 h 120"/>
                <a:gd name="T18" fmla="*/ 42 w 119"/>
                <a:gd name="T19" fmla="*/ 15 h 120"/>
                <a:gd name="T20" fmla="*/ 48 w 119"/>
                <a:gd name="T21" fmla="*/ 0 h 120"/>
                <a:gd name="T22" fmla="*/ 78 w 119"/>
                <a:gd name="T23" fmla="*/ 6 h 120"/>
                <a:gd name="T24" fmla="*/ 89 w 119"/>
                <a:gd name="T25" fmla="*/ 22 h 120"/>
                <a:gd name="T26" fmla="*/ 102 w 119"/>
                <a:gd name="T27" fmla="*/ 16 h 120"/>
                <a:gd name="T28" fmla="*/ 117 w 119"/>
                <a:gd name="T29" fmla="*/ 40 h 120"/>
                <a:gd name="T30" fmla="*/ 107 w 119"/>
                <a:gd name="T31" fmla="*/ 53 h 120"/>
                <a:gd name="T32" fmla="*/ 107 w 119"/>
                <a:gd name="T33" fmla="*/ 66 h 120"/>
                <a:gd name="T34" fmla="*/ 117 w 119"/>
                <a:gd name="T35" fmla="*/ 79 h 120"/>
                <a:gd name="T36" fmla="*/ 102 w 119"/>
                <a:gd name="T37" fmla="*/ 103 h 120"/>
                <a:gd name="T38" fmla="*/ 89 w 119"/>
                <a:gd name="T39" fmla="*/ 97 h 120"/>
                <a:gd name="T40" fmla="*/ 78 w 119"/>
                <a:gd name="T41" fmla="*/ 114 h 120"/>
                <a:gd name="T42" fmla="*/ 54 w 119"/>
                <a:gd name="T43" fmla="*/ 108 h 120"/>
                <a:gd name="T44" fmla="*/ 66 w 119"/>
                <a:gd name="T45" fmla="*/ 100 h 120"/>
                <a:gd name="T46" fmla="*/ 84 w 119"/>
                <a:gd name="T47" fmla="*/ 86 h 120"/>
                <a:gd name="T48" fmla="*/ 98 w 119"/>
                <a:gd name="T49" fmla="*/ 89 h 120"/>
                <a:gd name="T50" fmla="*/ 97 w 119"/>
                <a:gd name="T51" fmla="*/ 75 h 120"/>
                <a:gd name="T52" fmla="*/ 95 w 119"/>
                <a:gd name="T53" fmla="*/ 60 h 120"/>
                <a:gd name="T54" fmla="*/ 97 w 119"/>
                <a:gd name="T55" fmla="*/ 45 h 120"/>
                <a:gd name="T56" fmla="*/ 98 w 119"/>
                <a:gd name="T57" fmla="*/ 31 h 120"/>
                <a:gd name="T58" fmla="*/ 84 w 119"/>
                <a:gd name="T59" fmla="*/ 34 h 120"/>
                <a:gd name="T60" fmla="*/ 66 w 119"/>
                <a:gd name="T61" fmla="*/ 19 h 120"/>
                <a:gd name="T62" fmla="*/ 54 w 119"/>
                <a:gd name="T63" fmla="*/ 12 h 120"/>
                <a:gd name="T64" fmla="*/ 50 w 119"/>
                <a:gd name="T65" fmla="*/ 25 h 120"/>
                <a:gd name="T66" fmla="*/ 28 w 119"/>
                <a:gd name="T67" fmla="*/ 34 h 120"/>
                <a:gd name="T68" fmla="*/ 15 w 119"/>
                <a:gd name="T69" fmla="*/ 41 h 120"/>
                <a:gd name="T70" fmla="*/ 24 w 119"/>
                <a:gd name="T71" fmla="*/ 51 h 120"/>
                <a:gd name="T72" fmla="*/ 24 w 119"/>
                <a:gd name="T73" fmla="*/ 68 h 120"/>
                <a:gd name="T74" fmla="*/ 15 w 119"/>
                <a:gd name="T75" fmla="*/ 78 h 120"/>
                <a:gd name="T76" fmla="*/ 28 w 119"/>
                <a:gd name="T77" fmla="*/ 85 h 120"/>
                <a:gd name="T78" fmla="*/ 50 w 119"/>
                <a:gd name="T79" fmla="*/ 94 h 120"/>
                <a:gd name="T80" fmla="*/ 54 w 119"/>
                <a:gd name="T81" fmla="*/ 10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9" h="120">
                  <a:moveTo>
                    <a:pt x="72" y="120"/>
                  </a:moveTo>
                  <a:cubicBezTo>
                    <a:pt x="48" y="120"/>
                    <a:pt x="48" y="120"/>
                    <a:pt x="48" y="120"/>
                  </a:cubicBezTo>
                  <a:cubicBezTo>
                    <a:pt x="45" y="120"/>
                    <a:pt x="42" y="117"/>
                    <a:pt x="42" y="114"/>
                  </a:cubicBezTo>
                  <a:cubicBezTo>
                    <a:pt x="42" y="104"/>
                    <a:pt x="42" y="104"/>
                    <a:pt x="42" y="104"/>
                  </a:cubicBezTo>
                  <a:cubicBezTo>
                    <a:pt x="38" y="102"/>
                    <a:pt x="34" y="100"/>
                    <a:pt x="30" y="97"/>
                  </a:cubicBezTo>
                  <a:cubicBezTo>
                    <a:pt x="21" y="102"/>
                    <a:pt x="21" y="102"/>
                    <a:pt x="21" y="102"/>
                  </a:cubicBezTo>
                  <a:cubicBezTo>
                    <a:pt x="19" y="104"/>
                    <a:pt x="15" y="103"/>
                    <a:pt x="13" y="100"/>
                  </a:cubicBezTo>
                  <a:cubicBezTo>
                    <a:pt x="1" y="79"/>
                    <a:pt x="1" y="79"/>
                    <a:pt x="1" y="79"/>
                  </a:cubicBezTo>
                  <a:cubicBezTo>
                    <a:pt x="1" y="78"/>
                    <a:pt x="0" y="76"/>
                    <a:pt x="1" y="75"/>
                  </a:cubicBezTo>
                  <a:cubicBezTo>
                    <a:pt x="1" y="73"/>
                    <a:pt x="2" y="72"/>
                    <a:pt x="4" y="71"/>
                  </a:cubicBezTo>
                  <a:cubicBezTo>
                    <a:pt x="12" y="66"/>
                    <a:pt x="12" y="66"/>
                    <a:pt x="12" y="66"/>
                  </a:cubicBezTo>
                  <a:cubicBezTo>
                    <a:pt x="12" y="64"/>
                    <a:pt x="11" y="62"/>
                    <a:pt x="11" y="60"/>
                  </a:cubicBezTo>
                  <a:cubicBezTo>
                    <a:pt x="11" y="57"/>
                    <a:pt x="12" y="55"/>
                    <a:pt x="12" y="53"/>
                  </a:cubicBezTo>
                  <a:cubicBezTo>
                    <a:pt x="4" y="48"/>
                    <a:pt x="4" y="48"/>
                    <a:pt x="4" y="48"/>
                  </a:cubicBezTo>
                  <a:cubicBezTo>
                    <a:pt x="2" y="47"/>
                    <a:pt x="1" y="46"/>
                    <a:pt x="1" y="45"/>
                  </a:cubicBezTo>
                  <a:cubicBezTo>
                    <a:pt x="0" y="43"/>
                    <a:pt x="1" y="41"/>
                    <a:pt x="2" y="40"/>
                  </a:cubicBezTo>
                  <a:cubicBezTo>
                    <a:pt x="14" y="19"/>
                    <a:pt x="14" y="19"/>
                    <a:pt x="14" y="19"/>
                  </a:cubicBezTo>
                  <a:cubicBezTo>
                    <a:pt x="15" y="16"/>
                    <a:pt x="19" y="15"/>
                    <a:pt x="22" y="17"/>
                  </a:cubicBezTo>
                  <a:cubicBezTo>
                    <a:pt x="30" y="22"/>
                    <a:pt x="30" y="22"/>
                    <a:pt x="30" y="22"/>
                  </a:cubicBezTo>
                  <a:cubicBezTo>
                    <a:pt x="34" y="19"/>
                    <a:pt x="38" y="17"/>
                    <a:pt x="42" y="15"/>
                  </a:cubicBezTo>
                  <a:cubicBezTo>
                    <a:pt x="42" y="6"/>
                    <a:pt x="42" y="6"/>
                    <a:pt x="42" y="6"/>
                  </a:cubicBezTo>
                  <a:cubicBezTo>
                    <a:pt x="42" y="2"/>
                    <a:pt x="45" y="0"/>
                    <a:pt x="48" y="0"/>
                  </a:cubicBezTo>
                  <a:cubicBezTo>
                    <a:pt x="72" y="0"/>
                    <a:pt x="72" y="0"/>
                    <a:pt x="72" y="0"/>
                  </a:cubicBezTo>
                  <a:cubicBezTo>
                    <a:pt x="76" y="0"/>
                    <a:pt x="78" y="2"/>
                    <a:pt x="78" y="6"/>
                  </a:cubicBezTo>
                  <a:cubicBezTo>
                    <a:pt x="78" y="15"/>
                    <a:pt x="78" y="15"/>
                    <a:pt x="78" y="15"/>
                  </a:cubicBezTo>
                  <a:cubicBezTo>
                    <a:pt x="82" y="17"/>
                    <a:pt x="86" y="19"/>
                    <a:pt x="89" y="22"/>
                  </a:cubicBezTo>
                  <a:cubicBezTo>
                    <a:pt x="97" y="17"/>
                    <a:pt x="97" y="17"/>
                    <a:pt x="97" y="17"/>
                  </a:cubicBezTo>
                  <a:cubicBezTo>
                    <a:pt x="98" y="16"/>
                    <a:pt x="100" y="16"/>
                    <a:pt x="102" y="16"/>
                  </a:cubicBezTo>
                  <a:cubicBezTo>
                    <a:pt x="103" y="17"/>
                    <a:pt x="105" y="18"/>
                    <a:pt x="105" y="19"/>
                  </a:cubicBezTo>
                  <a:cubicBezTo>
                    <a:pt x="117" y="40"/>
                    <a:pt x="117" y="40"/>
                    <a:pt x="117" y="40"/>
                  </a:cubicBezTo>
                  <a:cubicBezTo>
                    <a:pt x="119" y="43"/>
                    <a:pt x="118" y="47"/>
                    <a:pt x="115" y="48"/>
                  </a:cubicBezTo>
                  <a:cubicBezTo>
                    <a:pt x="107" y="53"/>
                    <a:pt x="107" y="53"/>
                    <a:pt x="107" y="53"/>
                  </a:cubicBezTo>
                  <a:cubicBezTo>
                    <a:pt x="107" y="55"/>
                    <a:pt x="107" y="57"/>
                    <a:pt x="107" y="60"/>
                  </a:cubicBezTo>
                  <a:cubicBezTo>
                    <a:pt x="107" y="62"/>
                    <a:pt x="107" y="64"/>
                    <a:pt x="107" y="66"/>
                  </a:cubicBezTo>
                  <a:cubicBezTo>
                    <a:pt x="115" y="71"/>
                    <a:pt x="115" y="71"/>
                    <a:pt x="115" y="71"/>
                  </a:cubicBezTo>
                  <a:cubicBezTo>
                    <a:pt x="118" y="73"/>
                    <a:pt x="119" y="76"/>
                    <a:pt x="117" y="79"/>
                  </a:cubicBezTo>
                  <a:cubicBezTo>
                    <a:pt x="106" y="100"/>
                    <a:pt x="106" y="100"/>
                    <a:pt x="106" y="100"/>
                  </a:cubicBezTo>
                  <a:cubicBezTo>
                    <a:pt x="105" y="101"/>
                    <a:pt x="103" y="102"/>
                    <a:pt x="102" y="103"/>
                  </a:cubicBezTo>
                  <a:cubicBezTo>
                    <a:pt x="100" y="103"/>
                    <a:pt x="99" y="103"/>
                    <a:pt x="97" y="102"/>
                  </a:cubicBezTo>
                  <a:cubicBezTo>
                    <a:pt x="89" y="97"/>
                    <a:pt x="89" y="97"/>
                    <a:pt x="89" y="97"/>
                  </a:cubicBezTo>
                  <a:cubicBezTo>
                    <a:pt x="86" y="100"/>
                    <a:pt x="82" y="102"/>
                    <a:pt x="78" y="104"/>
                  </a:cubicBezTo>
                  <a:cubicBezTo>
                    <a:pt x="78" y="114"/>
                    <a:pt x="78" y="114"/>
                    <a:pt x="78" y="114"/>
                  </a:cubicBezTo>
                  <a:cubicBezTo>
                    <a:pt x="78" y="117"/>
                    <a:pt x="76" y="120"/>
                    <a:pt x="72" y="120"/>
                  </a:cubicBezTo>
                  <a:close/>
                  <a:moveTo>
                    <a:pt x="54" y="108"/>
                  </a:moveTo>
                  <a:cubicBezTo>
                    <a:pt x="66" y="108"/>
                    <a:pt x="66" y="108"/>
                    <a:pt x="66" y="108"/>
                  </a:cubicBezTo>
                  <a:cubicBezTo>
                    <a:pt x="66" y="100"/>
                    <a:pt x="66" y="100"/>
                    <a:pt x="66" y="100"/>
                  </a:cubicBezTo>
                  <a:cubicBezTo>
                    <a:pt x="66" y="97"/>
                    <a:pt x="68" y="95"/>
                    <a:pt x="70" y="94"/>
                  </a:cubicBezTo>
                  <a:cubicBezTo>
                    <a:pt x="76" y="93"/>
                    <a:pt x="80" y="90"/>
                    <a:pt x="84" y="86"/>
                  </a:cubicBezTo>
                  <a:cubicBezTo>
                    <a:pt x="86" y="84"/>
                    <a:pt x="89" y="84"/>
                    <a:pt x="92" y="85"/>
                  </a:cubicBezTo>
                  <a:cubicBezTo>
                    <a:pt x="98" y="89"/>
                    <a:pt x="98" y="89"/>
                    <a:pt x="98" y="89"/>
                  </a:cubicBezTo>
                  <a:cubicBezTo>
                    <a:pt x="104" y="78"/>
                    <a:pt x="104" y="78"/>
                    <a:pt x="104" y="78"/>
                  </a:cubicBezTo>
                  <a:cubicBezTo>
                    <a:pt x="97" y="75"/>
                    <a:pt x="97" y="75"/>
                    <a:pt x="97" y="75"/>
                  </a:cubicBezTo>
                  <a:cubicBezTo>
                    <a:pt x="95" y="73"/>
                    <a:pt x="94" y="71"/>
                    <a:pt x="94" y="68"/>
                  </a:cubicBezTo>
                  <a:cubicBezTo>
                    <a:pt x="95" y="65"/>
                    <a:pt x="95" y="62"/>
                    <a:pt x="95" y="60"/>
                  </a:cubicBezTo>
                  <a:cubicBezTo>
                    <a:pt x="95" y="57"/>
                    <a:pt x="95" y="54"/>
                    <a:pt x="94" y="51"/>
                  </a:cubicBezTo>
                  <a:cubicBezTo>
                    <a:pt x="94" y="49"/>
                    <a:pt x="95" y="46"/>
                    <a:pt x="97" y="45"/>
                  </a:cubicBezTo>
                  <a:cubicBezTo>
                    <a:pt x="104" y="41"/>
                    <a:pt x="104" y="41"/>
                    <a:pt x="104" y="41"/>
                  </a:cubicBezTo>
                  <a:cubicBezTo>
                    <a:pt x="98" y="31"/>
                    <a:pt x="98" y="31"/>
                    <a:pt x="98" y="31"/>
                  </a:cubicBezTo>
                  <a:cubicBezTo>
                    <a:pt x="92" y="34"/>
                    <a:pt x="92" y="34"/>
                    <a:pt x="92" y="34"/>
                  </a:cubicBezTo>
                  <a:cubicBezTo>
                    <a:pt x="89" y="36"/>
                    <a:pt x="86" y="35"/>
                    <a:pt x="84" y="34"/>
                  </a:cubicBezTo>
                  <a:cubicBezTo>
                    <a:pt x="80" y="30"/>
                    <a:pt x="76" y="27"/>
                    <a:pt x="70" y="25"/>
                  </a:cubicBezTo>
                  <a:cubicBezTo>
                    <a:pt x="68" y="24"/>
                    <a:pt x="66" y="22"/>
                    <a:pt x="66" y="19"/>
                  </a:cubicBezTo>
                  <a:cubicBezTo>
                    <a:pt x="66" y="12"/>
                    <a:pt x="66" y="12"/>
                    <a:pt x="66" y="12"/>
                  </a:cubicBezTo>
                  <a:cubicBezTo>
                    <a:pt x="54" y="12"/>
                    <a:pt x="54" y="12"/>
                    <a:pt x="54" y="12"/>
                  </a:cubicBezTo>
                  <a:cubicBezTo>
                    <a:pt x="54" y="19"/>
                    <a:pt x="54" y="19"/>
                    <a:pt x="54" y="19"/>
                  </a:cubicBezTo>
                  <a:cubicBezTo>
                    <a:pt x="54" y="22"/>
                    <a:pt x="53" y="24"/>
                    <a:pt x="50" y="25"/>
                  </a:cubicBezTo>
                  <a:cubicBezTo>
                    <a:pt x="44" y="27"/>
                    <a:pt x="39" y="30"/>
                    <a:pt x="35" y="34"/>
                  </a:cubicBezTo>
                  <a:cubicBezTo>
                    <a:pt x="33" y="35"/>
                    <a:pt x="30" y="36"/>
                    <a:pt x="28" y="34"/>
                  </a:cubicBezTo>
                  <a:cubicBezTo>
                    <a:pt x="21" y="30"/>
                    <a:pt x="21" y="30"/>
                    <a:pt x="21" y="30"/>
                  </a:cubicBezTo>
                  <a:cubicBezTo>
                    <a:pt x="15" y="41"/>
                    <a:pt x="15" y="41"/>
                    <a:pt x="15" y="41"/>
                  </a:cubicBezTo>
                  <a:cubicBezTo>
                    <a:pt x="22" y="45"/>
                    <a:pt x="22" y="45"/>
                    <a:pt x="22" y="45"/>
                  </a:cubicBezTo>
                  <a:cubicBezTo>
                    <a:pt x="24" y="46"/>
                    <a:pt x="25" y="49"/>
                    <a:pt x="24" y="51"/>
                  </a:cubicBezTo>
                  <a:cubicBezTo>
                    <a:pt x="24" y="54"/>
                    <a:pt x="23" y="57"/>
                    <a:pt x="23" y="60"/>
                  </a:cubicBezTo>
                  <a:cubicBezTo>
                    <a:pt x="23" y="62"/>
                    <a:pt x="24" y="65"/>
                    <a:pt x="24" y="68"/>
                  </a:cubicBezTo>
                  <a:cubicBezTo>
                    <a:pt x="25" y="71"/>
                    <a:pt x="24" y="73"/>
                    <a:pt x="22" y="75"/>
                  </a:cubicBezTo>
                  <a:cubicBezTo>
                    <a:pt x="15" y="78"/>
                    <a:pt x="15" y="78"/>
                    <a:pt x="15" y="78"/>
                  </a:cubicBezTo>
                  <a:cubicBezTo>
                    <a:pt x="21" y="89"/>
                    <a:pt x="21" y="89"/>
                    <a:pt x="21" y="89"/>
                  </a:cubicBezTo>
                  <a:cubicBezTo>
                    <a:pt x="28" y="85"/>
                    <a:pt x="28" y="85"/>
                    <a:pt x="28" y="85"/>
                  </a:cubicBezTo>
                  <a:cubicBezTo>
                    <a:pt x="30" y="84"/>
                    <a:pt x="33" y="84"/>
                    <a:pt x="35" y="86"/>
                  </a:cubicBezTo>
                  <a:cubicBezTo>
                    <a:pt x="39" y="89"/>
                    <a:pt x="44" y="92"/>
                    <a:pt x="50" y="94"/>
                  </a:cubicBezTo>
                  <a:cubicBezTo>
                    <a:pt x="53" y="95"/>
                    <a:pt x="54" y="97"/>
                    <a:pt x="54" y="100"/>
                  </a:cubicBezTo>
                  <a:lnTo>
                    <a:pt x="54"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24" name="Group 23">
            <a:extLst>
              <a:ext uri="{FF2B5EF4-FFF2-40B4-BE49-F238E27FC236}">
                <a16:creationId xmlns:a16="http://schemas.microsoft.com/office/drawing/2014/main" id="{064550FF-65D5-F3F9-A87E-87B4D2C7BDF4}"/>
              </a:ext>
            </a:extLst>
          </p:cNvPr>
          <p:cNvGrpSpPr>
            <a:grpSpLocks noChangeAspect="1"/>
          </p:cNvGrpSpPr>
          <p:nvPr/>
        </p:nvGrpSpPr>
        <p:grpSpPr>
          <a:xfrm>
            <a:off x="715515" y="1464548"/>
            <a:ext cx="498364" cy="457200"/>
            <a:chOff x="4646574" y="683058"/>
            <a:chExt cx="527830" cy="484233"/>
          </a:xfrm>
          <a:solidFill>
            <a:schemeClr val="accent1"/>
          </a:solidFill>
        </p:grpSpPr>
        <p:sp>
          <p:nvSpPr>
            <p:cNvPr id="25" name="Freeform: Shape 24">
              <a:extLst>
                <a:ext uri="{FF2B5EF4-FFF2-40B4-BE49-F238E27FC236}">
                  <a16:creationId xmlns:a16="http://schemas.microsoft.com/office/drawing/2014/main" id="{36B0727E-0D1B-3E3C-1D35-252F97378F9F}"/>
                </a:ext>
              </a:extLst>
            </p:cNvPr>
            <p:cNvSpPr/>
            <p:nvPr/>
          </p:nvSpPr>
          <p:spPr>
            <a:xfrm>
              <a:off x="4742323" y="857652"/>
              <a:ext cx="126196" cy="126196"/>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26" name="Freeform: Shape 25">
              <a:extLst>
                <a:ext uri="{FF2B5EF4-FFF2-40B4-BE49-F238E27FC236}">
                  <a16:creationId xmlns:a16="http://schemas.microsoft.com/office/drawing/2014/main" id="{07D435DB-E998-C649-A6F1-6E1B7A3080BD}"/>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27" name="Freeform: Shape 26">
              <a:extLst>
                <a:ext uri="{FF2B5EF4-FFF2-40B4-BE49-F238E27FC236}">
                  <a16:creationId xmlns:a16="http://schemas.microsoft.com/office/drawing/2014/main" id="{3D075E27-A67F-08C9-641E-D7F411F3CD2D}"/>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grpSp>
      <p:grpSp>
        <p:nvGrpSpPr>
          <p:cNvPr id="28" name="Group 226">
            <a:extLst>
              <a:ext uri="{FF2B5EF4-FFF2-40B4-BE49-F238E27FC236}">
                <a16:creationId xmlns:a16="http://schemas.microsoft.com/office/drawing/2014/main" id="{0447D828-CAEE-1422-F5F1-86B7A32FD37D}"/>
              </a:ext>
            </a:extLst>
          </p:cNvPr>
          <p:cNvGrpSpPr>
            <a:grpSpLocks noChangeAspect="1"/>
          </p:cNvGrpSpPr>
          <p:nvPr/>
        </p:nvGrpSpPr>
        <p:grpSpPr bwMode="auto">
          <a:xfrm>
            <a:off x="756027" y="3295107"/>
            <a:ext cx="417340" cy="457200"/>
            <a:chOff x="2437" y="456"/>
            <a:chExt cx="356" cy="390"/>
          </a:xfrm>
          <a:solidFill>
            <a:schemeClr val="accent1"/>
          </a:solidFill>
          <a:effectLst/>
        </p:grpSpPr>
        <p:sp>
          <p:nvSpPr>
            <p:cNvPr id="29" name="Freeform 227">
              <a:extLst>
                <a:ext uri="{FF2B5EF4-FFF2-40B4-BE49-F238E27FC236}">
                  <a16:creationId xmlns:a16="http://schemas.microsoft.com/office/drawing/2014/main" id="{0CC0EE04-87A7-F870-ACC6-C722181C9B5F}"/>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0" name="Freeform 228">
              <a:extLst>
                <a:ext uri="{FF2B5EF4-FFF2-40B4-BE49-F238E27FC236}">
                  <a16:creationId xmlns:a16="http://schemas.microsoft.com/office/drawing/2014/main" id="{2D45A8E6-8EC2-8205-F425-BD5D2A6D970A}"/>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1" name="Freeform 229">
              <a:extLst>
                <a:ext uri="{FF2B5EF4-FFF2-40B4-BE49-F238E27FC236}">
                  <a16:creationId xmlns:a16="http://schemas.microsoft.com/office/drawing/2014/main" id="{A46FD780-B37C-9DF8-69C9-3A74C836933C}"/>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2" name="Freeform 230">
              <a:extLst>
                <a:ext uri="{FF2B5EF4-FFF2-40B4-BE49-F238E27FC236}">
                  <a16:creationId xmlns:a16="http://schemas.microsoft.com/office/drawing/2014/main" id="{A29E2870-142B-423C-8C5A-E1E3F9269FC0}"/>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Tree>
    <p:extLst>
      <p:ext uri="{BB962C8B-B14F-4D97-AF65-F5344CB8AC3E}">
        <p14:creationId xmlns:p14="http://schemas.microsoft.com/office/powerpoint/2010/main" val="2231597639"/>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B875F7-CC40-BE73-89AA-2D6A84339FE7}"/>
              </a:ext>
            </a:extLst>
          </p:cNvPr>
          <p:cNvSpPr>
            <a:spLocks noGrp="1"/>
          </p:cNvSpPr>
          <p:nvPr>
            <p:ph type="title"/>
          </p:nvPr>
        </p:nvSpPr>
        <p:spPr/>
        <p:txBody>
          <a:bodyPr/>
          <a:lstStyle/>
          <a:p>
            <a:r>
              <a:rPr lang="en-US"/>
              <a:t>AI Strategy Indicative Timeline</a:t>
            </a:r>
          </a:p>
        </p:txBody>
      </p:sp>
      <p:graphicFrame>
        <p:nvGraphicFramePr>
          <p:cNvPr id="3" name="Table 9">
            <a:extLst>
              <a:ext uri="{FF2B5EF4-FFF2-40B4-BE49-F238E27FC236}">
                <a16:creationId xmlns:a16="http://schemas.microsoft.com/office/drawing/2014/main" id="{1F81B4E9-9962-6F8A-9401-339720E8D904}"/>
              </a:ext>
            </a:extLst>
          </p:cNvPr>
          <p:cNvGraphicFramePr>
            <a:graphicFrameLocks/>
          </p:cNvGraphicFramePr>
          <p:nvPr>
            <p:extLst>
              <p:ext uri="{D42A27DB-BD31-4B8C-83A1-F6EECF244321}">
                <p14:modId xmlns:p14="http://schemas.microsoft.com/office/powerpoint/2010/main" val="4213229642"/>
              </p:ext>
            </p:extLst>
          </p:nvPr>
        </p:nvGraphicFramePr>
        <p:xfrm>
          <a:off x="381000" y="961753"/>
          <a:ext cx="11239498" cy="5497360"/>
        </p:xfrm>
        <a:graphic>
          <a:graphicData uri="http://schemas.openxmlformats.org/drawingml/2006/table">
            <a:tbl>
              <a:tblPr firstRow="1" firstCol="1">
                <a:tableStyleId>{21E4AEA4-8DFA-4A89-87EB-49C32662AFE0}</a:tableStyleId>
              </a:tblPr>
              <a:tblGrid>
                <a:gridCol w="1092388">
                  <a:extLst>
                    <a:ext uri="{9D8B030D-6E8A-4147-A177-3AD203B41FA5}">
                      <a16:colId xmlns:a16="http://schemas.microsoft.com/office/drawing/2014/main" val="450440028"/>
                    </a:ext>
                  </a:extLst>
                </a:gridCol>
                <a:gridCol w="1691185">
                  <a:extLst>
                    <a:ext uri="{9D8B030D-6E8A-4147-A177-3AD203B41FA5}">
                      <a16:colId xmlns:a16="http://schemas.microsoft.com/office/drawing/2014/main" val="3991210657"/>
                    </a:ext>
                  </a:extLst>
                </a:gridCol>
                <a:gridCol w="1691185">
                  <a:extLst>
                    <a:ext uri="{9D8B030D-6E8A-4147-A177-3AD203B41FA5}">
                      <a16:colId xmlns:a16="http://schemas.microsoft.com/office/drawing/2014/main" val="212173076"/>
                    </a:ext>
                  </a:extLst>
                </a:gridCol>
                <a:gridCol w="1691185">
                  <a:extLst>
                    <a:ext uri="{9D8B030D-6E8A-4147-A177-3AD203B41FA5}">
                      <a16:colId xmlns:a16="http://schemas.microsoft.com/office/drawing/2014/main" val="3618415203"/>
                    </a:ext>
                  </a:extLst>
                </a:gridCol>
                <a:gridCol w="1691185">
                  <a:extLst>
                    <a:ext uri="{9D8B030D-6E8A-4147-A177-3AD203B41FA5}">
                      <a16:colId xmlns:a16="http://schemas.microsoft.com/office/drawing/2014/main" val="499068305"/>
                    </a:ext>
                  </a:extLst>
                </a:gridCol>
                <a:gridCol w="1691185">
                  <a:extLst>
                    <a:ext uri="{9D8B030D-6E8A-4147-A177-3AD203B41FA5}">
                      <a16:colId xmlns:a16="http://schemas.microsoft.com/office/drawing/2014/main" val="865016895"/>
                    </a:ext>
                  </a:extLst>
                </a:gridCol>
                <a:gridCol w="1691185">
                  <a:extLst>
                    <a:ext uri="{9D8B030D-6E8A-4147-A177-3AD203B41FA5}">
                      <a16:colId xmlns:a16="http://schemas.microsoft.com/office/drawing/2014/main" val="2734780335"/>
                    </a:ext>
                  </a:extLst>
                </a:gridCol>
              </a:tblGrid>
              <a:tr h="204120">
                <a:tc>
                  <a:txBody>
                    <a:bodyPr/>
                    <a:lstStyle>
                      <a:lvl1pPr marL="0" marR="0" indent="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1pPr>
                      <a:lvl2pPr marL="0" marR="0" indent="228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2pPr>
                      <a:lvl3pPr marL="0" marR="0" indent="457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3pPr>
                      <a:lvl4pPr marL="0" marR="0" indent="685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4pPr>
                      <a:lvl5pPr marL="0" marR="0" indent="9144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5pPr>
                      <a:lvl6pPr marL="0" marR="0" indent="11430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6pPr>
                      <a:lvl7pPr marL="0" marR="0" indent="1371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7pPr>
                      <a:lvl8pPr marL="0" marR="0" indent="1600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8pPr>
                      <a:lvl9pPr marL="0" marR="0" indent="1828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a:solidFill>
                            <a:schemeClr val="bg1"/>
                          </a:solidFill>
                        </a:rPr>
                        <a:t>Work Stream</a:t>
                      </a:r>
                      <a:endParaRPr lang="en-US" sz="1000" b="1">
                        <a:solidFill>
                          <a:schemeClr val="bg1"/>
                        </a:solidFill>
                        <a:latin typeface="+mn-lt"/>
                      </a:endParaRPr>
                    </a:p>
                  </a:txBody>
                  <a:tcPr anchor="ctr"/>
                </a:tc>
                <a:tc>
                  <a:txBody>
                    <a:bodyPr/>
                    <a:lstStyle>
                      <a:lvl1pPr marL="0" marR="0" indent="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1pPr>
                      <a:lvl2pPr marL="0" marR="0" indent="228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2pPr>
                      <a:lvl3pPr marL="0" marR="0" indent="457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3pPr>
                      <a:lvl4pPr marL="0" marR="0" indent="685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4pPr>
                      <a:lvl5pPr marL="0" marR="0" indent="9144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5pPr>
                      <a:lvl6pPr marL="0" marR="0" indent="11430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6pPr>
                      <a:lvl7pPr marL="0" marR="0" indent="1371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7pPr>
                      <a:lvl8pPr marL="0" marR="0" indent="1600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8pPr>
                      <a:lvl9pPr marL="0" marR="0" indent="1828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1</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tc>
                  <a:txBody>
                    <a:bodyPr/>
                    <a:lstStyle>
                      <a:lvl1pPr marL="0" marR="0" indent="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1pPr>
                      <a:lvl2pPr marL="0" marR="0" indent="228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2pPr>
                      <a:lvl3pPr marL="0" marR="0" indent="457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3pPr>
                      <a:lvl4pPr marL="0" marR="0" indent="685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4pPr>
                      <a:lvl5pPr marL="0" marR="0" indent="9144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5pPr>
                      <a:lvl6pPr marL="0" marR="0" indent="11430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6pPr>
                      <a:lvl7pPr marL="0" marR="0" indent="1371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7pPr>
                      <a:lvl8pPr marL="0" marR="0" indent="1600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8pPr>
                      <a:lvl9pPr marL="0" marR="0" indent="1828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2</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tc>
                  <a:txBody>
                    <a:bodyPr/>
                    <a:lstStyle>
                      <a:lvl1pPr marL="0" marR="0" indent="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1pPr>
                      <a:lvl2pPr marL="0" marR="0" indent="228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2pPr>
                      <a:lvl3pPr marL="0" marR="0" indent="457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3pPr>
                      <a:lvl4pPr marL="0" marR="0" indent="685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4pPr>
                      <a:lvl5pPr marL="0" marR="0" indent="9144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5pPr>
                      <a:lvl6pPr marL="0" marR="0" indent="11430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6pPr>
                      <a:lvl7pPr marL="0" marR="0" indent="1371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7pPr>
                      <a:lvl8pPr marL="0" marR="0" indent="1600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8pPr>
                      <a:lvl9pPr marL="0" marR="0" indent="1828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3</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4</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5</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6</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extLst>
                  <a:ext uri="{0D108BD9-81ED-4DB2-BD59-A6C34878D82A}">
                    <a16:rowId xmlns:a16="http://schemas.microsoft.com/office/drawing/2014/main" val="3949233231"/>
                  </a:ext>
                </a:extLst>
              </a:tr>
              <a:tr h="1050704">
                <a:tc>
                  <a:txBody>
                    <a:bodyPr/>
                    <a:lstStyle>
                      <a:lvl1pPr marL="0" marR="0" indent="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1pPr>
                      <a:lvl2pPr marL="0" marR="0" indent="228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2pPr>
                      <a:lvl3pPr marL="0" marR="0" indent="457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3pPr>
                      <a:lvl4pPr marL="0" marR="0" indent="685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4pPr>
                      <a:lvl5pPr marL="0" marR="0" indent="9144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5pPr>
                      <a:lvl6pPr marL="0" marR="0" indent="11430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6pPr>
                      <a:lvl7pPr marL="0" marR="0" indent="1371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7pPr>
                      <a:lvl8pPr marL="0" marR="0" indent="1600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8pPr>
                      <a:lvl9pPr marL="0" marR="0" indent="1828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bg1"/>
                          </a:solidFill>
                          <a:latin typeface="+mn-lt"/>
                        </a:rPr>
                        <a:t>Strategy</a:t>
                      </a:r>
                    </a:p>
                  </a:txBody>
                  <a:tcPr marT="365760" marB="0" anchor="ctr">
                    <a:solidFill>
                      <a:srgbClr val="0F9ED5"/>
                    </a:solidFill>
                  </a:tcPr>
                </a:tc>
                <a:tc>
                  <a:txBody>
                    <a:bodyPr/>
                    <a:lstStyle/>
                    <a:p>
                      <a:endParaRPr lang="en-US"/>
                    </a:p>
                  </a:txBody>
                  <a:tcPr marT="0" marB="0" anchor="ctr">
                    <a:solidFill>
                      <a:schemeClr val="bg1">
                        <a:lumMod val="95000"/>
                      </a:schemeClr>
                    </a:solidFill>
                  </a:tcPr>
                </a:tc>
                <a:tc>
                  <a:txBody>
                    <a:bodyPr/>
                    <a:lstStyle>
                      <a:lvl1pPr marL="0" marR="0" indent="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1pPr>
                      <a:lvl2pPr marL="0" marR="0" indent="228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2pPr>
                      <a:lvl3pPr marL="0" marR="0" indent="457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3pPr>
                      <a:lvl4pPr marL="0" marR="0" indent="685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4pPr>
                      <a:lvl5pPr marL="0" marR="0" indent="9144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5pPr>
                      <a:lvl6pPr marL="0" marR="0" indent="11430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6pPr>
                      <a:lvl7pPr marL="0" marR="0" indent="1371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7pPr>
                      <a:lvl8pPr marL="0" marR="0" indent="1600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8pPr>
                      <a:lvl9pPr marL="0" marR="0" indent="1828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lvl1pPr marL="0" marR="0" indent="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1pPr>
                      <a:lvl2pPr marL="0" marR="0" indent="228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2pPr>
                      <a:lvl3pPr marL="0" marR="0" indent="457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3pPr>
                      <a:lvl4pPr marL="0" marR="0" indent="685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4pPr>
                      <a:lvl5pPr marL="0" marR="0" indent="9144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5pPr>
                      <a:lvl6pPr marL="0" marR="0" indent="11430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6pPr>
                      <a:lvl7pPr marL="0" marR="0" indent="13716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7pPr>
                      <a:lvl8pPr marL="0" marR="0" indent="16002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8pPr>
                      <a:lvl9pPr marL="0" marR="0" indent="1828800" algn="ctr" defTabSz="292100" rtl="0" latinLnBrk="0">
                        <a:lnSpc>
                          <a:spcPct val="100000"/>
                        </a:lnSpc>
                        <a:spcBef>
                          <a:spcPts val="0"/>
                        </a:spcBef>
                        <a:spcAft>
                          <a:spcPts val="0"/>
                        </a:spcAft>
                        <a:buClrTx/>
                        <a:buSzTx/>
                        <a:buFontTx/>
                        <a:buNone/>
                        <a:tabLst/>
                        <a:defRPr sz="900" b="0" i="0" u="none" strike="noStrike" cap="none" spc="0" baseline="0">
                          <a:solidFill>
                            <a:schemeClr val="dk1"/>
                          </a:solidFill>
                          <a:uFillTx/>
                          <a:latin typeface="Arial" panose="020B0604020202020204"/>
                          <a:sym typeface="Helvetica Neue"/>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i="0" u="none" strike="noStrike" cap="none" spc="0" baseline="0">
                        <a:solidFill>
                          <a:schemeClr val="tx1"/>
                        </a:solidFill>
                        <a:uFillTx/>
                        <a:latin typeface="+mn-lt"/>
                        <a:ea typeface="+mn-ea"/>
                        <a:cs typeface="+mn-cs"/>
                        <a:sym typeface="Helvetica Neue"/>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extLst>
                  <a:ext uri="{0D108BD9-81ED-4DB2-BD59-A6C34878D82A}">
                    <a16:rowId xmlns:a16="http://schemas.microsoft.com/office/drawing/2014/main" val="92515379"/>
                  </a:ext>
                </a:extLst>
              </a:tr>
              <a:tr h="10507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bg1"/>
                          </a:solidFill>
                          <a:latin typeface="+mn-lt"/>
                        </a:rPr>
                        <a:t>Governance</a:t>
                      </a:r>
                    </a:p>
                  </a:txBody>
                  <a:tcPr marT="365760" marB="0" anchor="ctr">
                    <a:solidFill>
                      <a:srgbClr val="E9713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i="0" u="none" strike="noStrike" cap="none" spc="0" baseline="0">
                        <a:solidFill>
                          <a:schemeClr val="tx1"/>
                        </a:solidFill>
                        <a:uFillTx/>
                        <a:latin typeface="+mn-lt"/>
                        <a:ea typeface="+mn-ea"/>
                        <a:cs typeface="+mn-cs"/>
                        <a:sym typeface="Helvetica Neue"/>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extLst>
                  <a:ext uri="{0D108BD9-81ED-4DB2-BD59-A6C34878D82A}">
                    <a16:rowId xmlns:a16="http://schemas.microsoft.com/office/drawing/2014/main" val="3819495536"/>
                  </a:ext>
                </a:extLst>
              </a:tr>
              <a:tr h="10507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bg1"/>
                          </a:solidFill>
                          <a:latin typeface="+mn-lt"/>
                        </a:rPr>
                        <a:t>Organization</a:t>
                      </a:r>
                    </a:p>
                  </a:txBody>
                  <a:tcPr marT="365760" marB="0" anchor="ctr">
                    <a:solidFill>
                      <a:srgbClr val="48A42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i="0" u="none" strike="noStrike" cap="none" spc="0" baseline="0">
                        <a:solidFill>
                          <a:schemeClr val="tx1"/>
                        </a:solidFill>
                        <a:uFillTx/>
                        <a:latin typeface="+mn-lt"/>
                        <a:ea typeface="+mn-ea"/>
                        <a:cs typeface="+mn-cs"/>
                        <a:sym typeface="Helvetica Neue"/>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extLst>
                  <a:ext uri="{0D108BD9-81ED-4DB2-BD59-A6C34878D82A}">
                    <a16:rowId xmlns:a16="http://schemas.microsoft.com/office/drawing/2014/main" val="1997904468"/>
                  </a:ext>
                </a:extLst>
              </a:tr>
              <a:tr h="10507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bg1"/>
                          </a:solidFill>
                          <a:latin typeface="+mn-lt"/>
                        </a:rPr>
                        <a:t>Technology</a:t>
                      </a:r>
                    </a:p>
                  </a:txBody>
                  <a:tcPr marT="365760" marB="0" anchor="ctr">
                    <a:solidFill>
                      <a:srgbClr val="A1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i="0" u="none" strike="noStrike" cap="none" spc="0" baseline="0">
                        <a:solidFill>
                          <a:schemeClr val="tx1"/>
                        </a:solidFill>
                        <a:uFillTx/>
                        <a:latin typeface="+mn-lt"/>
                        <a:ea typeface="+mn-ea"/>
                        <a:cs typeface="+mn-cs"/>
                        <a:sym typeface="Helvetica Neue"/>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extLst>
                  <a:ext uri="{0D108BD9-81ED-4DB2-BD59-A6C34878D82A}">
                    <a16:rowId xmlns:a16="http://schemas.microsoft.com/office/drawing/2014/main" val="1441189021"/>
                  </a:ext>
                </a:extLst>
              </a:tr>
              <a:tr h="105070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bg1"/>
                          </a:solidFill>
                          <a:latin typeface="+mn-lt"/>
                        </a:rPr>
                        <a:t>Operation</a:t>
                      </a:r>
                    </a:p>
                  </a:txBody>
                  <a:tcPr marT="365760" marB="0" anchor="ctr">
                    <a:solidFill>
                      <a:srgbClr val="15608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i="0" u="none" strike="noStrike" cap="none" spc="0" baseline="0">
                        <a:solidFill>
                          <a:schemeClr val="tx1"/>
                        </a:solidFill>
                        <a:uFillTx/>
                        <a:latin typeface="+mn-lt"/>
                        <a:ea typeface="+mn-ea"/>
                        <a:cs typeface="+mn-cs"/>
                        <a:sym typeface="Helvetica Neue"/>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solidFill>
                      <a:schemeClr val="bg1">
                        <a:lumMod val="95000"/>
                      </a:schemeClr>
                    </a:solidFill>
                  </a:tcPr>
                </a:tc>
                <a:extLst>
                  <a:ext uri="{0D108BD9-81ED-4DB2-BD59-A6C34878D82A}">
                    <a16:rowId xmlns:a16="http://schemas.microsoft.com/office/drawing/2014/main" val="2025788591"/>
                  </a:ext>
                </a:extLst>
              </a:tr>
            </a:tbl>
          </a:graphicData>
        </a:graphic>
      </p:graphicFrame>
      <p:sp>
        <p:nvSpPr>
          <p:cNvPr id="4" name="Arrow: Pentagon 3">
            <a:extLst>
              <a:ext uri="{FF2B5EF4-FFF2-40B4-BE49-F238E27FC236}">
                <a16:creationId xmlns:a16="http://schemas.microsoft.com/office/drawing/2014/main" id="{58051ACF-2AFC-E298-81ED-A9B114A8488F}"/>
              </a:ext>
            </a:extLst>
          </p:cNvPr>
          <p:cNvSpPr/>
          <p:nvPr/>
        </p:nvSpPr>
        <p:spPr>
          <a:xfrm>
            <a:off x="1492698" y="2311385"/>
            <a:ext cx="1622782" cy="264810"/>
          </a:xfrm>
          <a:prstGeom prst="homePlate">
            <a:avLst/>
          </a:prstGeom>
          <a:solidFill>
            <a:srgbClr val="E97132"/>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Identify Risks and Controls</a:t>
            </a:r>
          </a:p>
        </p:txBody>
      </p:sp>
      <p:sp>
        <p:nvSpPr>
          <p:cNvPr id="5" name="Arrow: Pentagon 4">
            <a:extLst>
              <a:ext uri="{FF2B5EF4-FFF2-40B4-BE49-F238E27FC236}">
                <a16:creationId xmlns:a16="http://schemas.microsoft.com/office/drawing/2014/main" id="{F01487C3-9AE9-B963-220A-936044D5A5E1}"/>
              </a:ext>
            </a:extLst>
          </p:cNvPr>
          <p:cNvSpPr/>
          <p:nvPr/>
        </p:nvSpPr>
        <p:spPr>
          <a:xfrm>
            <a:off x="1492698" y="1324610"/>
            <a:ext cx="1667794" cy="264810"/>
          </a:xfrm>
          <a:prstGeom prst="homePlate">
            <a:avLst/>
          </a:prstGeom>
          <a:solidFill>
            <a:srgbClr val="0F9ED5"/>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Develop Business Case Framework</a:t>
            </a:r>
          </a:p>
        </p:txBody>
      </p:sp>
      <p:sp>
        <p:nvSpPr>
          <p:cNvPr id="6" name="Arrow: Pentagon 5">
            <a:extLst>
              <a:ext uri="{FF2B5EF4-FFF2-40B4-BE49-F238E27FC236}">
                <a16:creationId xmlns:a16="http://schemas.microsoft.com/office/drawing/2014/main" id="{AC3D4B8C-AC6E-7B51-434E-2E323C2049C5}"/>
              </a:ext>
            </a:extLst>
          </p:cNvPr>
          <p:cNvSpPr/>
          <p:nvPr/>
        </p:nvSpPr>
        <p:spPr>
          <a:xfrm>
            <a:off x="1492698" y="4426085"/>
            <a:ext cx="1645920" cy="274320"/>
          </a:xfrm>
          <a:prstGeom prst="homePlat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Assess and Select Models</a:t>
            </a:r>
          </a:p>
        </p:txBody>
      </p:sp>
      <p:sp>
        <p:nvSpPr>
          <p:cNvPr id="7" name="Arrow: Pentagon 6">
            <a:extLst>
              <a:ext uri="{FF2B5EF4-FFF2-40B4-BE49-F238E27FC236}">
                <a16:creationId xmlns:a16="http://schemas.microsoft.com/office/drawing/2014/main" id="{EFC189B5-6DD4-8146-4BD1-A92FDA02C0DD}"/>
              </a:ext>
            </a:extLst>
          </p:cNvPr>
          <p:cNvSpPr/>
          <p:nvPr/>
        </p:nvSpPr>
        <p:spPr>
          <a:xfrm>
            <a:off x="2344615" y="5060672"/>
            <a:ext cx="3557954" cy="274320"/>
          </a:xfrm>
          <a:prstGeom prst="homePlat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Provision Environments</a:t>
            </a:r>
          </a:p>
        </p:txBody>
      </p:sp>
      <p:sp>
        <p:nvSpPr>
          <p:cNvPr id="8" name="Arrow: Pentagon 7">
            <a:extLst>
              <a:ext uri="{FF2B5EF4-FFF2-40B4-BE49-F238E27FC236}">
                <a16:creationId xmlns:a16="http://schemas.microsoft.com/office/drawing/2014/main" id="{1269A665-4EE3-2C35-5A8F-7CC0CABAE467}"/>
              </a:ext>
            </a:extLst>
          </p:cNvPr>
          <p:cNvSpPr/>
          <p:nvPr/>
        </p:nvSpPr>
        <p:spPr>
          <a:xfrm>
            <a:off x="1492698" y="4731955"/>
            <a:ext cx="1645920" cy="274320"/>
          </a:xfrm>
          <a:prstGeom prst="homePlat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Assess and Select Agent Frameworks</a:t>
            </a:r>
          </a:p>
        </p:txBody>
      </p:sp>
      <p:sp>
        <p:nvSpPr>
          <p:cNvPr id="9" name="Arrow: Pentagon 8">
            <a:extLst>
              <a:ext uri="{FF2B5EF4-FFF2-40B4-BE49-F238E27FC236}">
                <a16:creationId xmlns:a16="http://schemas.microsoft.com/office/drawing/2014/main" id="{4CD4CCEB-327B-3DA3-EA54-12C69BAF9F9B}"/>
              </a:ext>
            </a:extLst>
          </p:cNvPr>
          <p:cNvSpPr/>
          <p:nvPr/>
        </p:nvSpPr>
        <p:spPr>
          <a:xfrm>
            <a:off x="3185596" y="2311385"/>
            <a:ext cx="1622782" cy="264810"/>
          </a:xfrm>
          <a:prstGeom prst="homePlate">
            <a:avLst/>
          </a:prstGeom>
          <a:solidFill>
            <a:srgbClr val="E97132"/>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Define Risk Mitigation Policies and Procedures</a:t>
            </a:r>
          </a:p>
        </p:txBody>
      </p:sp>
      <p:sp>
        <p:nvSpPr>
          <p:cNvPr id="10" name="Arrow: Pentagon 9">
            <a:extLst>
              <a:ext uri="{FF2B5EF4-FFF2-40B4-BE49-F238E27FC236}">
                <a16:creationId xmlns:a16="http://schemas.microsoft.com/office/drawing/2014/main" id="{7E08615E-4FB0-FCB6-8614-BD77428C56C8}"/>
              </a:ext>
            </a:extLst>
          </p:cNvPr>
          <p:cNvSpPr/>
          <p:nvPr/>
        </p:nvSpPr>
        <p:spPr>
          <a:xfrm>
            <a:off x="1492698" y="2604473"/>
            <a:ext cx="1622782" cy="264810"/>
          </a:xfrm>
          <a:prstGeom prst="homePlate">
            <a:avLst/>
          </a:prstGeom>
          <a:solidFill>
            <a:srgbClr val="E9713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Define Value Metrics</a:t>
            </a:r>
          </a:p>
        </p:txBody>
      </p:sp>
      <p:sp>
        <p:nvSpPr>
          <p:cNvPr id="11" name="Arrow: Pentagon 10">
            <a:extLst>
              <a:ext uri="{FF2B5EF4-FFF2-40B4-BE49-F238E27FC236}">
                <a16:creationId xmlns:a16="http://schemas.microsoft.com/office/drawing/2014/main" id="{1428F472-476D-DD77-D641-C9C49F7901BA}"/>
              </a:ext>
            </a:extLst>
          </p:cNvPr>
          <p:cNvSpPr/>
          <p:nvPr/>
        </p:nvSpPr>
        <p:spPr>
          <a:xfrm>
            <a:off x="3183630" y="2604473"/>
            <a:ext cx="1622782" cy="264810"/>
          </a:xfrm>
          <a:prstGeom prst="homePlate">
            <a:avLst/>
          </a:prstGeom>
          <a:solidFill>
            <a:srgbClr val="E9713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Analyze Legal and Regulatory Requirements</a:t>
            </a:r>
          </a:p>
        </p:txBody>
      </p:sp>
      <p:sp>
        <p:nvSpPr>
          <p:cNvPr id="12" name="Arrow: Pentagon 11">
            <a:extLst>
              <a:ext uri="{FF2B5EF4-FFF2-40B4-BE49-F238E27FC236}">
                <a16:creationId xmlns:a16="http://schemas.microsoft.com/office/drawing/2014/main" id="{B7DF454E-DDFD-7524-8BB9-35B09E028662}"/>
              </a:ext>
            </a:extLst>
          </p:cNvPr>
          <p:cNvSpPr/>
          <p:nvPr/>
        </p:nvSpPr>
        <p:spPr>
          <a:xfrm>
            <a:off x="4888658" y="2294317"/>
            <a:ext cx="1622782" cy="264810"/>
          </a:xfrm>
          <a:prstGeom prst="homePlate">
            <a:avLst/>
          </a:prstGeom>
          <a:solidFill>
            <a:srgbClr val="E9713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Operationalize Risk Mitigation Processes</a:t>
            </a:r>
          </a:p>
        </p:txBody>
      </p:sp>
      <p:sp>
        <p:nvSpPr>
          <p:cNvPr id="13" name="Arrow: Pentagon 12">
            <a:extLst>
              <a:ext uri="{FF2B5EF4-FFF2-40B4-BE49-F238E27FC236}">
                <a16:creationId xmlns:a16="http://schemas.microsoft.com/office/drawing/2014/main" id="{DCB242DB-5F99-2013-6AFB-E1060C66F9E1}"/>
              </a:ext>
            </a:extLst>
          </p:cNvPr>
          <p:cNvSpPr/>
          <p:nvPr/>
        </p:nvSpPr>
        <p:spPr>
          <a:xfrm>
            <a:off x="1492698" y="1909333"/>
            <a:ext cx="3302143" cy="264810"/>
          </a:xfrm>
          <a:prstGeom prst="homePlate">
            <a:avLst/>
          </a:prstGeom>
          <a:solidFill>
            <a:srgbClr val="0F9ED5"/>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Prioritize Use Cases and Implementation Roadmap</a:t>
            </a:r>
          </a:p>
        </p:txBody>
      </p:sp>
      <p:sp>
        <p:nvSpPr>
          <p:cNvPr id="14" name="Arrow: Pentagon 13">
            <a:extLst>
              <a:ext uri="{FF2B5EF4-FFF2-40B4-BE49-F238E27FC236}">
                <a16:creationId xmlns:a16="http://schemas.microsoft.com/office/drawing/2014/main" id="{2323A655-FCDB-DFA6-576E-1C94FE8A7FC5}"/>
              </a:ext>
            </a:extLst>
          </p:cNvPr>
          <p:cNvSpPr/>
          <p:nvPr/>
        </p:nvSpPr>
        <p:spPr>
          <a:xfrm>
            <a:off x="1492698" y="3351146"/>
            <a:ext cx="1667794" cy="264810"/>
          </a:xfrm>
          <a:prstGeom prst="homePlate">
            <a:avLst/>
          </a:prstGeom>
          <a:solidFill>
            <a:srgbClr val="48A426"/>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Define AI </a:t>
            </a:r>
            <a:r>
              <a:rPr kumimoji="0" lang="en-US" sz="800" b="1" i="0" u="none" strike="noStrike" kern="1200" cap="none" spc="0" normalizeH="0" baseline="0" noProof="0" err="1">
                <a:ln>
                  <a:noFill/>
                </a:ln>
                <a:solidFill>
                  <a:srgbClr val="FFFFFF"/>
                </a:solidFill>
                <a:effectLst/>
                <a:uLnTx/>
                <a:uFillTx/>
                <a:latin typeface="Graphik"/>
                <a:ea typeface="+mn-ea"/>
                <a:cs typeface="+mn-cs"/>
              </a:rPr>
              <a:t>CoE</a:t>
            </a:r>
            <a:r>
              <a:rPr kumimoji="0" lang="en-US" sz="800" b="1" i="0" u="none" strike="noStrike" kern="1200" cap="none" spc="0" normalizeH="0" baseline="0" noProof="0">
                <a:ln>
                  <a:noFill/>
                </a:ln>
                <a:solidFill>
                  <a:srgbClr val="FFFFFF"/>
                </a:solidFill>
                <a:effectLst/>
                <a:uLnTx/>
                <a:uFillTx/>
                <a:latin typeface="Graphik"/>
                <a:ea typeface="+mn-ea"/>
                <a:cs typeface="+mn-cs"/>
              </a:rPr>
              <a:t> </a:t>
            </a:r>
          </a:p>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Organizational Structure</a:t>
            </a:r>
          </a:p>
        </p:txBody>
      </p:sp>
      <p:sp>
        <p:nvSpPr>
          <p:cNvPr id="15" name="Arrow: Pentagon 14">
            <a:extLst>
              <a:ext uri="{FF2B5EF4-FFF2-40B4-BE49-F238E27FC236}">
                <a16:creationId xmlns:a16="http://schemas.microsoft.com/office/drawing/2014/main" id="{A8FB1823-32F6-31FA-7158-8376BBC253DD}"/>
              </a:ext>
            </a:extLst>
          </p:cNvPr>
          <p:cNvSpPr/>
          <p:nvPr/>
        </p:nvSpPr>
        <p:spPr>
          <a:xfrm>
            <a:off x="1492698" y="3644234"/>
            <a:ext cx="1667794" cy="264810"/>
          </a:xfrm>
          <a:prstGeom prst="homePlate">
            <a:avLst/>
          </a:prstGeom>
          <a:solidFill>
            <a:srgbClr val="48A426"/>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Define AI Roles and Responsibilities</a:t>
            </a:r>
          </a:p>
        </p:txBody>
      </p:sp>
      <p:sp>
        <p:nvSpPr>
          <p:cNvPr id="16" name="Arrow: Pentagon 15">
            <a:extLst>
              <a:ext uri="{FF2B5EF4-FFF2-40B4-BE49-F238E27FC236}">
                <a16:creationId xmlns:a16="http://schemas.microsoft.com/office/drawing/2014/main" id="{F0093FFA-9C28-3543-2B6B-6E637189E73F}"/>
              </a:ext>
            </a:extLst>
          </p:cNvPr>
          <p:cNvSpPr/>
          <p:nvPr/>
        </p:nvSpPr>
        <p:spPr>
          <a:xfrm>
            <a:off x="3183630" y="3949496"/>
            <a:ext cx="1667794" cy="264810"/>
          </a:xfrm>
          <a:prstGeom prst="homePlate">
            <a:avLst/>
          </a:prstGeom>
          <a:solidFill>
            <a:srgbClr val="48A426"/>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Deliver AI Training</a:t>
            </a:r>
          </a:p>
        </p:txBody>
      </p:sp>
      <p:sp>
        <p:nvSpPr>
          <p:cNvPr id="17" name="Arrow: Pentagon 16">
            <a:extLst>
              <a:ext uri="{FF2B5EF4-FFF2-40B4-BE49-F238E27FC236}">
                <a16:creationId xmlns:a16="http://schemas.microsoft.com/office/drawing/2014/main" id="{35ED2AEB-5388-EADB-3377-823E31961B65}"/>
              </a:ext>
            </a:extLst>
          </p:cNvPr>
          <p:cNvSpPr/>
          <p:nvPr/>
        </p:nvSpPr>
        <p:spPr>
          <a:xfrm>
            <a:off x="4877089" y="6118080"/>
            <a:ext cx="1645920" cy="274320"/>
          </a:xfrm>
          <a:prstGeom prst="homePlate">
            <a:avLst/>
          </a:prstGeom>
          <a:solidFill>
            <a:srgbClr val="15608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Implement Use Cases</a:t>
            </a:r>
          </a:p>
        </p:txBody>
      </p:sp>
      <p:sp>
        <p:nvSpPr>
          <p:cNvPr id="18" name="Arrow: Pentagon 17">
            <a:extLst>
              <a:ext uri="{FF2B5EF4-FFF2-40B4-BE49-F238E27FC236}">
                <a16:creationId xmlns:a16="http://schemas.microsoft.com/office/drawing/2014/main" id="{479A597D-84BA-16A3-7145-4BD1E6D31280}"/>
              </a:ext>
            </a:extLst>
          </p:cNvPr>
          <p:cNvSpPr/>
          <p:nvPr/>
        </p:nvSpPr>
        <p:spPr>
          <a:xfrm>
            <a:off x="1492698" y="5475886"/>
            <a:ext cx="1645920" cy="274320"/>
          </a:xfrm>
          <a:prstGeom prst="homePlate">
            <a:avLst/>
          </a:prstGeom>
          <a:solidFill>
            <a:srgbClr val="15608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Establish AI Build Tools</a:t>
            </a:r>
          </a:p>
        </p:txBody>
      </p:sp>
      <p:sp>
        <p:nvSpPr>
          <p:cNvPr id="19" name="Arrow: Pentagon 18">
            <a:extLst>
              <a:ext uri="{FF2B5EF4-FFF2-40B4-BE49-F238E27FC236}">
                <a16:creationId xmlns:a16="http://schemas.microsoft.com/office/drawing/2014/main" id="{417683AB-1464-A55C-E50C-42FC8591D260}"/>
              </a:ext>
            </a:extLst>
          </p:cNvPr>
          <p:cNvSpPr/>
          <p:nvPr/>
        </p:nvSpPr>
        <p:spPr>
          <a:xfrm>
            <a:off x="3172061" y="5790060"/>
            <a:ext cx="1645920" cy="274320"/>
          </a:xfrm>
          <a:prstGeom prst="homePlate">
            <a:avLst/>
          </a:prstGeom>
          <a:solidFill>
            <a:srgbClr val="15608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Discover and Design</a:t>
            </a:r>
          </a:p>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Use Cases</a:t>
            </a:r>
          </a:p>
        </p:txBody>
      </p:sp>
      <p:sp>
        <p:nvSpPr>
          <p:cNvPr id="20" name="Arrow: Pentagon 19">
            <a:extLst>
              <a:ext uri="{FF2B5EF4-FFF2-40B4-BE49-F238E27FC236}">
                <a16:creationId xmlns:a16="http://schemas.microsoft.com/office/drawing/2014/main" id="{3223C7B3-464A-902D-1469-78A3AC85754F}"/>
              </a:ext>
            </a:extLst>
          </p:cNvPr>
          <p:cNvSpPr/>
          <p:nvPr/>
        </p:nvSpPr>
        <p:spPr>
          <a:xfrm>
            <a:off x="6570393" y="6118080"/>
            <a:ext cx="1645920" cy="274320"/>
          </a:xfrm>
          <a:prstGeom prst="homePlate">
            <a:avLst/>
          </a:prstGeom>
          <a:solidFill>
            <a:srgbClr val="15608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Implement Use Cases</a:t>
            </a:r>
          </a:p>
        </p:txBody>
      </p:sp>
      <p:sp>
        <p:nvSpPr>
          <p:cNvPr id="21" name="Arrow: Pentagon 20">
            <a:extLst>
              <a:ext uri="{FF2B5EF4-FFF2-40B4-BE49-F238E27FC236}">
                <a16:creationId xmlns:a16="http://schemas.microsoft.com/office/drawing/2014/main" id="{3E14FBD2-E837-93F1-B901-0EA3E0FAFF16}"/>
              </a:ext>
            </a:extLst>
          </p:cNvPr>
          <p:cNvSpPr/>
          <p:nvPr/>
        </p:nvSpPr>
        <p:spPr>
          <a:xfrm>
            <a:off x="4877089" y="5790060"/>
            <a:ext cx="1645920" cy="274320"/>
          </a:xfrm>
          <a:prstGeom prst="homePlate">
            <a:avLst/>
          </a:prstGeom>
          <a:solidFill>
            <a:srgbClr val="15608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Discover and Design</a:t>
            </a:r>
          </a:p>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Use Cases</a:t>
            </a:r>
          </a:p>
        </p:txBody>
      </p:sp>
      <p:sp>
        <p:nvSpPr>
          <p:cNvPr id="22" name="Arrow: Pentagon 21">
            <a:extLst>
              <a:ext uri="{FF2B5EF4-FFF2-40B4-BE49-F238E27FC236}">
                <a16:creationId xmlns:a16="http://schemas.microsoft.com/office/drawing/2014/main" id="{BFABF118-A8B2-CF2E-FB66-ADD3159C8382}"/>
              </a:ext>
            </a:extLst>
          </p:cNvPr>
          <p:cNvSpPr/>
          <p:nvPr/>
        </p:nvSpPr>
        <p:spPr>
          <a:xfrm>
            <a:off x="8263697" y="6118080"/>
            <a:ext cx="1645920" cy="274320"/>
          </a:xfrm>
          <a:prstGeom prst="homePlate">
            <a:avLst/>
          </a:prstGeom>
          <a:solidFill>
            <a:srgbClr val="15608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Implement Use Cases</a:t>
            </a:r>
          </a:p>
        </p:txBody>
      </p:sp>
      <p:sp>
        <p:nvSpPr>
          <p:cNvPr id="23" name="Arrow: Pentagon 22">
            <a:extLst>
              <a:ext uri="{FF2B5EF4-FFF2-40B4-BE49-F238E27FC236}">
                <a16:creationId xmlns:a16="http://schemas.microsoft.com/office/drawing/2014/main" id="{C476A739-F241-3C20-8EBA-6B6B4EBC4F18}"/>
              </a:ext>
            </a:extLst>
          </p:cNvPr>
          <p:cNvSpPr/>
          <p:nvPr/>
        </p:nvSpPr>
        <p:spPr>
          <a:xfrm>
            <a:off x="6570393" y="5790060"/>
            <a:ext cx="1645920" cy="274320"/>
          </a:xfrm>
          <a:prstGeom prst="homePlate">
            <a:avLst/>
          </a:prstGeom>
          <a:solidFill>
            <a:srgbClr val="15608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Discover and Design</a:t>
            </a:r>
          </a:p>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Use Cases</a:t>
            </a:r>
          </a:p>
        </p:txBody>
      </p:sp>
      <p:sp>
        <p:nvSpPr>
          <p:cNvPr id="24" name="Arrow: Pentagon 23">
            <a:extLst>
              <a:ext uri="{FF2B5EF4-FFF2-40B4-BE49-F238E27FC236}">
                <a16:creationId xmlns:a16="http://schemas.microsoft.com/office/drawing/2014/main" id="{02CEF637-556C-F38B-6956-E377F48FA9A1}"/>
              </a:ext>
            </a:extLst>
          </p:cNvPr>
          <p:cNvSpPr/>
          <p:nvPr/>
        </p:nvSpPr>
        <p:spPr>
          <a:xfrm>
            <a:off x="9942097" y="6118080"/>
            <a:ext cx="1645920" cy="274320"/>
          </a:xfrm>
          <a:prstGeom prst="homePlate">
            <a:avLst/>
          </a:prstGeom>
          <a:solidFill>
            <a:srgbClr val="15608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Implement Use Cases</a:t>
            </a:r>
          </a:p>
        </p:txBody>
      </p:sp>
      <p:sp>
        <p:nvSpPr>
          <p:cNvPr id="25" name="Arrow: Pentagon 24">
            <a:extLst>
              <a:ext uri="{FF2B5EF4-FFF2-40B4-BE49-F238E27FC236}">
                <a16:creationId xmlns:a16="http://schemas.microsoft.com/office/drawing/2014/main" id="{CF5AE4B3-F4A5-3C7B-2B30-EFE363A89336}"/>
              </a:ext>
            </a:extLst>
          </p:cNvPr>
          <p:cNvSpPr/>
          <p:nvPr/>
        </p:nvSpPr>
        <p:spPr>
          <a:xfrm>
            <a:off x="1492698" y="2920434"/>
            <a:ext cx="3302145" cy="264810"/>
          </a:xfrm>
          <a:prstGeom prst="homePlate">
            <a:avLst/>
          </a:prstGeom>
          <a:solidFill>
            <a:srgbClr val="E97132"/>
          </a:solidFill>
          <a:ln>
            <a:noFill/>
          </a:ln>
        </p:spPr>
        <p:style>
          <a:lnRef idx="2">
            <a:schemeClr val="accent1">
              <a:shade val="15000"/>
            </a:schemeClr>
          </a:lnRef>
          <a:fillRef idx="1">
            <a:schemeClr val="accent1"/>
          </a:fillRef>
          <a:effectRef idx="0">
            <a:schemeClr val="accent1"/>
          </a:effectRef>
          <a:fontRef idx="minor">
            <a:schemeClr val="lt1"/>
          </a:fontRef>
        </p:style>
        <p:txBody>
          <a:bodyPr lIns="45720" rIns="4572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Review License Terms and Negotiate Vendor Contracts</a:t>
            </a:r>
          </a:p>
        </p:txBody>
      </p:sp>
      <p:sp>
        <p:nvSpPr>
          <p:cNvPr id="26" name="Arrow: Pentagon 25">
            <a:extLst>
              <a:ext uri="{FF2B5EF4-FFF2-40B4-BE49-F238E27FC236}">
                <a16:creationId xmlns:a16="http://schemas.microsoft.com/office/drawing/2014/main" id="{06B9F44E-1A68-3105-D8F9-4235A0F20A4F}"/>
              </a:ext>
            </a:extLst>
          </p:cNvPr>
          <p:cNvSpPr/>
          <p:nvPr/>
        </p:nvSpPr>
        <p:spPr>
          <a:xfrm>
            <a:off x="1492698" y="1617061"/>
            <a:ext cx="1667794" cy="264810"/>
          </a:xfrm>
          <a:prstGeom prst="homePlate">
            <a:avLst/>
          </a:prstGeom>
          <a:solidFill>
            <a:srgbClr val="0F9ED5"/>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Estimate AI System Build </a:t>
            </a:r>
          </a:p>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and Run Costs</a:t>
            </a:r>
          </a:p>
        </p:txBody>
      </p:sp>
      <p:sp>
        <p:nvSpPr>
          <p:cNvPr id="27" name="Arrow: Pentagon 26">
            <a:extLst>
              <a:ext uri="{FF2B5EF4-FFF2-40B4-BE49-F238E27FC236}">
                <a16:creationId xmlns:a16="http://schemas.microsoft.com/office/drawing/2014/main" id="{733AEED9-7286-2302-BF84-24E0B84104BD}"/>
              </a:ext>
            </a:extLst>
          </p:cNvPr>
          <p:cNvSpPr/>
          <p:nvPr/>
        </p:nvSpPr>
        <p:spPr>
          <a:xfrm>
            <a:off x="6576782" y="3949496"/>
            <a:ext cx="1667794" cy="264810"/>
          </a:xfrm>
          <a:prstGeom prst="homePlate">
            <a:avLst/>
          </a:prstGeom>
          <a:solidFill>
            <a:srgbClr val="48A426"/>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Conduct AI Adoption Workshops</a:t>
            </a:r>
          </a:p>
        </p:txBody>
      </p:sp>
      <p:sp>
        <p:nvSpPr>
          <p:cNvPr id="28" name="Arrow: Pentagon 27">
            <a:extLst>
              <a:ext uri="{FF2B5EF4-FFF2-40B4-BE49-F238E27FC236}">
                <a16:creationId xmlns:a16="http://schemas.microsoft.com/office/drawing/2014/main" id="{B3EC4AC0-3FC4-B003-F518-8F83AF715090}"/>
              </a:ext>
            </a:extLst>
          </p:cNvPr>
          <p:cNvSpPr/>
          <p:nvPr/>
        </p:nvSpPr>
        <p:spPr>
          <a:xfrm>
            <a:off x="3192512" y="3335913"/>
            <a:ext cx="1667794" cy="264810"/>
          </a:xfrm>
          <a:prstGeom prst="homePlate">
            <a:avLst/>
          </a:prstGeom>
          <a:solidFill>
            <a:srgbClr val="48A426"/>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Operationalize AI </a:t>
            </a:r>
            <a:r>
              <a:rPr kumimoji="0" lang="en-US" sz="800" b="1" i="0" u="none" strike="noStrike" kern="1200" cap="none" spc="0" normalizeH="0" baseline="0" noProof="0" err="1">
                <a:ln>
                  <a:noFill/>
                </a:ln>
                <a:solidFill>
                  <a:srgbClr val="FFFFFF"/>
                </a:solidFill>
                <a:effectLst/>
                <a:uLnTx/>
                <a:uFillTx/>
                <a:latin typeface="Graphik"/>
                <a:ea typeface="+mn-ea"/>
                <a:cs typeface="+mn-cs"/>
              </a:rPr>
              <a:t>CoE</a:t>
            </a:r>
            <a:endParaRPr kumimoji="0" lang="en-US" sz="800" b="1" i="0" u="none" strike="noStrike" kern="1200" cap="none" spc="0" normalizeH="0" baseline="0" noProof="0">
              <a:ln>
                <a:noFill/>
              </a:ln>
              <a:solidFill>
                <a:srgbClr val="FFFFFF"/>
              </a:solidFill>
              <a:effectLst/>
              <a:uLnTx/>
              <a:uFillTx/>
              <a:latin typeface="Graphik"/>
              <a:ea typeface="+mn-ea"/>
              <a:cs typeface="+mn-cs"/>
            </a:endParaRPr>
          </a:p>
        </p:txBody>
      </p:sp>
      <p:sp>
        <p:nvSpPr>
          <p:cNvPr id="29" name="Freeform 29">
            <a:extLst>
              <a:ext uri="{FF2B5EF4-FFF2-40B4-BE49-F238E27FC236}">
                <a16:creationId xmlns:a16="http://schemas.microsoft.com/office/drawing/2014/main" id="{059C8FFA-919F-9370-5AFA-39DBE3F55A82}"/>
              </a:ext>
            </a:extLst>
          </p:cNvPr>
          <p:cNvSpPr>
            <a:spLocks noChangeAspect="1" noEditPoints="1"/>
          </p:cNvSpPr>
          <p:nvPr/>
        </p:nvSpPr>
        <p:spPr bwMode="auto">
          <a:xfrm>
            <a:off x="789427" y="1431603"/>
            <a:ext cx="272039" cy="36576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chemeClr val="bg1"/>
          </a:solidFill>
          <a:ln>
            <a:noFill/>
          </a:ln>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US" sz="1800" b="1" i="0" u="none" strike="noStrike" kern="0" cap="none" spc="0" normalizeH="0" baseline="0" noProof="0">
              <a:ln>
                <a:noFill/>
              </a:ln>
              <a:solidFill>
                <a:srgbClr val="FFFFFF"/>
              </a:solidFill>
              <a:effectLst/>
              <a:uLnTx/>
              <a:uFillTx/>
              <a:latin typeface="Graphik" charset="0"/>
              <a:ea typeface="+mn-ea"/>
              <a:cs typeface="Arial" charset="0"/>
            </a:endParaRPr>
          </a:p>
        </p:txBody>
      </p:sp>
      <p:grpSp>
        <p:nvGrpSpPr>
          <p:cNvPr id="30" name="Group 131">
            <a:extLst>
              <a:ext uri="{FF2B5EF4-FFF2-40B4-BE49-F238E27FC236}">
                <a16:creationId xmlns:a16="http://schemas.microsoft.com/office/drawing/2014/main" id="{9BCDD9AF-5B38-D4E9-44FC-E61A050EBCA0}"/>
              </a:ext>
            </a:extLst>
          </p:cNvPr>
          <p:cNvGrpSpPr>
            <a:grpSpLocks noChangeAspect="1"/>
          </p:cNvGrpSpPr>
          <p:nvPr/>
        </p:nvGrpSpPr>
        <p:grpSpPr bwMode="auto">
          <a:xfrm>
            <a:off x="742566" y="2462646"/>
            <a:ext cx="365760" cy="365760"/>
            <a:chOff x="348" y="1719"/>
            <a:chExt cx="426" cy="426"/>
          </a:xfrm>
          <a:solidFill>
            <a:schemeClr val="bg1"/>
          </a:solidFill>
        </p:grpSpPr>
        <p:sp>
          <p:nvSpPr>
            <p:cNvPr id="31" name="Freeform 132">
              <a:extLst>
                <a:ext uri="{FF2B5EF4-FFF2-40B4-BE49-F238E27FC236}">
                  <a16:creationId xmlns:a16="http://schemas.microsoft.com/office/drawing/2014/main" id="{E4272308-A835-630F-5226-98F15672FFDE}"/>
                </a:ext>
              </a:extLst>
            </p:cNvPr>
            <p:cNvSpPr>
              <a:spLocks/>
            </p:cNvSpPr>
            <p:nvPr/>
          </p:nvSpPr>
          <p:spPr bwMode="auto">
            <a:xfrm>
              <a:off x="685" y="1932"/>
              <a:ext cx="89" cy="160"/>
            </a:xfrm>
            <a:custGeom>
              <a:avLst/>
              <a:gdLst>
                <a:gd name="T0" fmla="*/ 54 w 60"/>
                <a:gd name="T1" fmla="*/ 108 h 108"/>
                <a:gd name="T2" fmla="*/ 6 w 60"/>
                <a:gd name="T3" fmla="*/ 108 h 108"/>
                <a:gd name="T4" fmla="*/ 0 w 60"/>
                <a:gd name="T5" fmla="*/ 102 h 108"/>
                <a:gd name="T6" fmla="*/ 6 w 60"/>
                <a:gd name="T7" fmla="*/ 96 h 108"/>
                <a:gd name="T8" fmla="*/ 48 w 60"/>
                <a:gd name="T9" fmla="*/ 96 h 108"/>
                <a:gd name="T10" fmla="*/ 48 w 60"/>
                <a:gd name="T11" fmla="*/ 12 h 108"/>
                <a:gd name="T12" fmla="*/ 6 w 60"/>
                <a:gd name="T13" fmla="*/ 12 h 108"/>
                <a:gd name="T14" fmla="*/ 0 w 60"/>
                <a:gd name="T15" fmla="*/ 6 h 108"/>
                <a:gd name="T16" fmla="*/ 6 w 60"/>
                <a:gd name="T17" fmla="*/ 0 h 108"/>
                <a:gd name="T18" fmla="*/ 54 w 60"/>
                <a:gd name="T19" fmla="*/ 0 h 108"/>
                <a:gd name="T20" fmla="*/ 60 w 60"/>
                <a:gd name="T21" fmla="*/ 6 h 108"/>
                <a:gd name="T22" fmla="*/ 60 w 60"/>
                <a:gd name="T23" fmla="*/ 102 h 108"/>
                <a:gd name="T24" fmla="*/ 54 w 60"/>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108">
                  <a:moveTo>
                    <a:pt x="54" y="108"/>
                  </a:moveTo>
                  <a:cubicBezTo>
                    <a:pt x="6" y="108"/>
                    <a:pt x="6" y="108"/>
                    <a:pt x="6" y="108"/>
                  </a:cubicBezTo>
                  <a:cubicBezTo>
                    <a:pt x="3" y="108"/>
                    <a:pt x="0" y="105"/>
                    <a:pt x="0" y="102"/>
                  </a:cubicBezTo>
                  <a:cubicBezTo>
                    <a:pt x="0" y="98"/>
                    <a:pt x="3" y="96"/>
                    <a:pt x="6" y="96"/>
                  </a:cubicBezTo>
                  <a:cubicBezTo>
                    <a:pt x="48" y="96"/>
                    <a:pt x="48" y="96"/>
                    <a:pt x="48" y="96"/>
                  </a:cubicBezTo>
                  <a:cubicBezTo>
                    <a:pt x="48" y="12"/>
                    <a:pt x="48" y="12"/>
                    <a:pt x="48" y="12"/>
                  </a:cubicBez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102"/>
                    <a:pt x="60" y="102"/>
                    <a:pt x="60" y="102"/>
                  </a:cubicBezTo>
                  <a:cubicBezTo>
                    <a:pt x="60" y="105"/>
                    <a:pt x="58" y="108"/>
                    <a:pt x="54"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sp>
          <p:nvSpPr>
            <p:cNvPr id="32" name="Freeform 133">
              <a:extLst>
                <a:ext uri="{FF2B5EF4-FFF2-40B4-BE49-F238E27FC236}">
                  <a16:creationId xmlns:a16="http://schemas.microsoft.com/office/drawing/2014/main" id="{27942AE3-6C46-7975-C1BF-978C9B2BFE0E}"/>
                </a:ext>
              </a:extLst>
            </p:cNvPr>
            <p:cNvSpPr>
              <a:spLocks/>
            </p:cNvSpPr>
            <p:nvPr/>
          </p:nvSpPr>
          <p:spPr bwMode="auto">
            <a:xfrm>
              <a:off x="348" y="1932"/>
              <a:ext cx="89" cy="160"/>
            </a:xfrm>
            <a:custGeom>
              <a:avLst/>
              <a:gdLst>
                <a:gd name="T0" fmla="*/ 54 w 60"/>
                <a:gd name="T1" fmla="*/ 108 h 108"/>
                <a:gd name="T2" fmla="*/ 6 w 60"/>
                <a:gd name="T3" fmla="*/ 108 h 108"/>
                <a:gd name="T4" fmla="*/ 0 w 60"/>
                <a:gd name="T5" fmla="*/ 102 h 108"/>
                <a:gd name="T6" fmla="*/ 0 w 60"/>
                <a:gd name="T7" fmla="*/ 6 h 108"/>
                <a:gd name="T8" fmla="*/ 6 w 60"/>
                <a:gd name="T9" fmla="*/ 0 h 108"/>
                <a:gd name="T10" fmla="*/ 54 w 60"/>
                <a:gd name="T11" fmla="*/ 0 h 108"/>
                <a:gd name="T12" fmla="*/ 60 w 60"/>
                <a:gd name="T13" fmla="*/ 6 h 108"/>
                <a:gd name="T14" fmla="*/ 54 w 60"/>
                <a:gd name="T15" fmla="*/ 12 h 108"/>
                <a:gd name="T16" fmla="*/ 12 w 60"/>
                <a:gd name="T17" fmla="*/ 12 h 108"/>
                <a:gd name="T18" fmla="*/ 12 w 60"/>
                <a:gd name="T19" fmla="*/ 96 h 108"/>
                <a:gd name="T20" fmla="*/ 54 w 60"/>
                <a:gd name="T21" fmla="*/ 96 h 108"/>
                <a:gd name="T22" fmla="*/ 60 w 60"/>
                <a:gd name="T23" fmla="*/ 102 h 108"/>
                <a:gd name="T24" fmla="*/ 54 w 60"/>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 h="108">
                  <a:moveTo>
                    <a:pt x="54" y="108"/>
                  </a:moveTo>
                  <a:cubicBezTo>
                    <a:pt x="6" y="108"/>
                    <a:pt x="6" y="108"/>
                    <a:pt x="6" y="108"/>
                  </a:cubicBezTo>
                  <a:cubicBezTo>
                    <a:pt x="3" y="108"/>
                    <a:pt x="0" y="105"/>
                    <a:pt x="0" y="102"/>
                  </a:cubicBezTo>
                  <a:cubicBezTo>
                    <a:pt x="0" y="6"/>
                    <a:pt x="0" y="6"/>
                    <a:pt x="0" y="6"/>
                  </a:cubicBezTo>
                  <a:cubicBezTo>
                    <a:pt x="0" y="2"/>
                    <a:pt x="3" y="0"/>
                    <a:pt x="6" y="0"/>
                  </a:cubicBezTo>
                  <a:cubicBezTo>
                    <a:pt x="54" y="0"/>
                    <a:pt x="54" y="0"/>
                    <a:pt x="54" y="0"/>
                  </a:cubicBezTo>
                  <a:cubicBezTo>
                    <a:pt x="58" y="0"/>
                    <a:pt x="60" y="2"/>
                    <a:pt x="60" y="6"/>
                  </a:cubicBezTo>
                  <a:cubicBezTo>
                    <a:pt x="60" y="9"/>
                    <a:pt x="58" y="12"/>
                    <a:pt x="54" y="12"/>
                  </a:cubicBezTo>
                  <a:cubicBezTo>
                    <a:pt x="12" y="12"/>
                    <a:pt x="12" y="12"/>
                    <a:pt x="12" y="12"/>
                  </a:cubicBezTo>
                  <a:cubicBezTo>
                    <a:pt x="12" y="96"/>
                    <a:pt x="12" y="96"/>
                    <a:pt x="12" y="96"/>
                  </a:cubicBezTo>
                  <a:cubicBezTo>
                    <a:pt x="54" y="96"/>
                    <a:pt x="54" y="96"/>
                    <a:pt x="54" y="96"/>
                  </a:cubicBezTo>
                  <a:cubicBezTo>
                    <a:pt x="58" y="96"/>
                    <a:pt x="60" y="98"/>
                    <a:pt x="60" y="102"/>
                  </a:cubicBezTo>
                  <a:cubicBezTo>
                    <a:pt x="60" y="105"/>
                    <a:pt x="58" y="108"/>
                    <a:pt x="54" y="1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sp>
          <p:nvSpPr>
            <p:cNvPr id="33" name="Freeform 134">
              <a:extLst>
                <a:ext uri="{FF2B5EF4-FFF2-40B4-BE49-F238E27FC236}">
                  <a16:creationId xmlns:a16="http://schemas.microsoft.com/office/drawing/2014/main" id="{7258D1A6-A39B-73AF-E43C-C48AB4C17161}"/>
                </a:ext>
              </a:extLst>
            </p:cNvPr>
            <p:cNvSpPr>
              <a:spLocks noEditPoints="1"/>
            </p:cNvSpPr>
            <p:nvPr/>
          </p:nvSpPr>
          <p:spPr bwMode="auto">
            <a:xfrm>
              <a:off x="419" y="1877"/>
              <a:ext cx="284" cy="268"/>
            </a:xfrm>
            <a:custGeom>
              <a:avLst/>
              <a:gdLst>
                <a:gd name="T0" fmla="*/ 186 w 192"/>
                <a:gd name="T1" fmla="*/ 181 h 181"/>
                <a:gd name="T2" fmla="*/ 6 w 192"/>
                <a:gd name="T3" fmla="*/ 181 h 181"/>
                <a:gd name="T4" fmla="*/ 0 w 192"/>
                <a:gd name="T5" fmla="*/ 175 h 181"/>
                <a:gd name="T6" fmla="*/ 0 w 192"/>
                <a:gd name="T7" fmla="*/ 43 h 181"/>
                <a:gd name="T8" fmla="*/ 4 w 192"/>
                <a:gd name="T9" fmla="*/ 37 h 181"/>
                <a:gd name="T10" fmla="*/ 94 w 192"/>
                <a:gd name="T11" fmla="*/ 1 h 181"/>
                <a:gd name="T12" fmla="*/ 98 w 192"/>
                <a:gd name="T13" fmla="*/ 1 h 181"/>
                <a:gd name="T14" fmla="*/ 188 w 192"/>
                <a:gd name="T15" fmla="*/ 37 h 181"/>
                <a:gd name="T16" fmla="*/ 192 w 192"/>
                <a:gd name="T17" fmla="*/ 43 h 181"/>
                <a:gd name="T18" fmla="*/ 192 w 192"/>
                <a:gd name="T19" fmla="*/ 175 h 181"/>
                <a:gd name="T20" fmla="*/ 186 w 192"/>
                <a:gd name="T21" fmla="*/ 181 h 181"/>
                <a:gd name="T22" fmla="*/ 12 w 192"/>
                <a:gd name="T23" fmla="*/ 169 h 181"/>
                <a:gd name="T24" fmla="*/ 180 w 192"/>
                <a:gd name="T25" fmla="*/ 169 h 181"/>
                <a:gd name="T26" fmla="*/ 180 w 192"/>
                <a:gd name="T27" fmla="*/ 47 h 181"/>
                <a:gd name="T28" fmla="*/ 96 w 192"/>
                <a:gd name="T29" fmla="*/ 13 h 181"/>
                <a:gd name="T30" fmla="*/ 12 w 192"/>
                <a:gd name="T31" fmla="*/ 47 h 181"/>
                <a:gd name="T32" fmla="*/ 12 w 192"/>
                <a:gd name="T33" fmla="*/ 16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181">
                  <a:moveTo>
                    <a:pt x="186" y="181"/>
                  </a:moveTo>
                  <a:cubicBezTo>
                    <a:pt x="6" y="181"/>
                    <a:pt x="6" y="181"/>
                    <a:pt x="6" y="181"/>
                  </a:cubicBezTo>
                  <a:cubicBezTo>
                    <a:pt x="3" y="181"/>
                    <a:pt x="0" y="178"/>
                    <a:pt x="0" y="175"/>
                  </a:cubicBezTo>
                  <a:cubicBezTo>
                    <a:pt x="0" y="43"/>
                    <a:pt x="0" y="43"/>
                    <a:pt x="0" y="43"/>
                  </a:cubicBezTo>
                  <a:cubicBezTo>
                    <a:pt x="0" y="40"/>
                    <a:pt x="2" y="38"/>
                    <a:pt x="4" y="37"/>
                  </a:cubicBezTo>
                  <a:cubicBezTo>
                    <a:pt x="94" y="1"/>
                    <a:pt x="94" y="1"/>
                    <a:pt x="94" y="1"/>
                  </a:cubicBezTo>
                  <a:cubicBezTo>
                    <a:pt x="95" y="0"/>
                    <a:pt x="97" y="0"/>
                    <a:pt x="98" y="1"/>
                  </a:cubicBezTo>
                  <a:cubicBezTo>
                    <a:pt x="188" y="37"/>
                    <a:pt x="188" y="37"/>
                    <a:pt x="188" y="37"/>
                  </a:cubicBezTo>
                  <a:cubicBezTo>
                    <a:pt x="191" y="38"/>
                    <a:pt x="192" y="40"/>
                    <a:pt x="192" y="43"/>
                  </a:cubicBezTo>
                  <a:cubicBezTo>
                    <a:pt x="192" y="175"/>
                    <a:pt x="192" y="175"/>
                    <a:pt x="192" y="175"/>
                  </a:cubicBezTo>
                  <a:cubicBezTo>
                    <a:pt x="192" y="178"/>
                    <a:pt x="190" y="181"/>
                    <a:pt x="186" y="181"/>
                  </a:cubicBezTo>
                  <a:close/>
                  <a:moveTo>
                    <a:pt x="12" y="169"/>
                  </a:moveTo>
                  <a:cubicBezTo>
                    <a:pt x="180" y="169"/>
                    <a:pt x="180" y="169"/>
                    <a:pt x="180" y="169"/>
                  </a:cubicBezTo>
                  <a:cubicBezTo>
                    <a:pt x="180" y="47"/>
                    <a:pt x="180" y="47"/>
                    <a:pt x="180" y="47"/>
                  </a:cubicBezTo>
                  <a:cubicBezTo>
                    <a:pt x="96" y="13"/>
                    <a:pt x="96" y="13"/>
                    <a:pt x="96" y="13"/>
                  </a:cubicBezTo>
                  <a:cubicBezTo>
                    <a:pt x="12" y="47"/>
                    <a:pt x="12" y="47"/>
                    <a:pt x="12" y="47"/>
                  </a:cubicBezTo>
                  <a:lnTo>
                    <a:pt x="12" y="1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sp>
          <p:nvSpPr>
            <p:cNvPr id="34" name="Freeform 135">
              <a:extLst>
                <a:ext uri="{FF2B5EF4-FFF2-40B4-BE49-F238E27FC236}">
                  <a16:creationId xmlns:a16="http://schemas.microsoft.com/office/drawing/2014/main" id="{FE600FB5-27FB-ED2A-1DEF-3AB55941D5FD}"/>
                </a:ext>
              </a:extLst>
            </p:cNvPr>
            <p:cNvSpPr>
              <a:spLocks/>
            </p:cNvSpPr>
            <p:nvPr/>
          </p:nvSpPr>
          <p:spPr bwMode="auto">
            <a:xfrm>
              <a:off x="437" y="1861"/>
              <a:ext cx="248" cy="80"/>
            </a:xfrm>
            <a:custGeom>
              <a:avLst/>
              <a:gdLst>
                <a:gd name="T0" fmla="*/ 162 w 168"/>
                <a:gd name="T1" fmla="*/ 54 h 54"/>
                <a:gd name="T2" fmla="*/ 156 w 168"/>
                <a:gd name="T3" fmla="*/ 48 h 54"/>
                <a:gd name="T4" fmla="*/ 156 w 168"/>
                <a:gd name="T5" fmla="*/ 12 h 54"/>
                <a:gd name="T6" fmla="*/ 12 w 168"/>
                <a:gd name="T7" fmla="*/ 12 h 54"/>
                <a:gd name="T8" fmla="*/ 12 w 168"/>
                <a:gd name="T9" fmla="*/ 48 h 54"/>
                <a:gd name="T10" fmla="*/ 6 w 168"/>
                <a:gd name="T11" fmla="*/ 54 h 54"/>
                <a:gd name="T12" fmla="*/ 0 w 168"/>
                <a:gd name="T13" fmla="*/ 48 h 54"/>
                <a:gd name="T14" fmla="*/ 0 w 168"/>
                <a:gd name="T15" fmla="*/ 6 h 54"/>
                <a:gd name="T16" fmla="*/ 6 w 168"/>
                <a:gd name="T17" fmla="*/ 0 h 54"/>
                <a:gd name="T18" fmla="*/ 162 w 168"/>
                <a:gd name="T19" fmla="*/ 0 h 54"/>
                <a:gd name="T20" fmla="*/ 168 w 168"/>
                <a:gd name="T21" fmla="*/ 6 h 54"/>
                <a:gd name="T22" fmla="*/ 168 w 168"/>
                <a:gd name="T23" fmla="*/ 48 h 54"/>
                <a:gd name="T24" fmla="*/ 162 w 168"/>
                <a:gd name="T2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 h="54">
                  <a:moveTo>
                    <a:pt x="162" y="54"/>
                  </a:moveTo>
                  <a:cubicBezTo>
                    <a:pt x="159" y="54"/>
                    <a:pt x="156" y="51"/>
                    <a:pt x="156" y="48"/>
                  </a:cubicBezTo>
                  <a:cubicBezTo>
                    <a:pt x="156" y="12"/>
                    <a:pt x="156" y="12"/>
                    <a:pt x="156" y="12"/>
                  </a:cubicBezTo>
                  <a:cubicBezTo>
                    <a:pt x="12" y="12"/>
                    <a:pt x="12" y="12"/>
                    <a:pt x="12" y="12"/>
                  </a:cubicBezTo>
                  <a:cubicBezTo>
                    <a:pt x="12" y="48"/>
                    <a:pt x="12" y="48"/>
                    <a:pt x="12" y="48"/>
                  </a:cubicBezTo>
                  <a:cubicBezTo>
                    <a:pt x="12" y="51"/>
                    <a:pt x="10" y="54"/>
                    <a:pt x="6" y="54"/>
                  </a:cubicBezTo>
                  <a:cubicBezTo>
                    <a:pt x="3" y="54"/>
                    <a:pt x="0" y="51"/>
                    <a:pt x="0" y="48"/>
                  </a:cubicBezTo>
                  <a:cubicBezTo>
                    <a:pt x="0" y="6"/>
                    <a:pt x="0" y="6"/>
                    <a:pt x="0" y="6"/>
                  </a:cubicBezTo>
                  <a:cubicBezTo>
                    <a:pt x="0" y="2"/>
                    <a:pt x="3" y="0"/>
                    <a:pt x="6" y="0"/>
                  </a:cubicBezTo>
                  <a:cubicBezTo>
                    <a:pt x="162" y="0"/>
                    <a:pt x="162" y="0"/>
                    <a:pt x="162" y="0"/>
                  </a:cubicBezTo>
                  <a:cubicBezTo>
                    <a:pt x="166" y="0"/>
                    <a:pt x="168" y="2"/>
                    <a:pt x="168" y="6"/>
                  </a:cubicBezTo>
                  <a:cubicBezTo>
                    <a:pt x="168" y="48"/>
                    <a:pt x="168" y="48"/>
                    <a:pt x="168" y="48"/>
                  </a:cubicBezTo>
                  <a:cubicBezTo>
                    <a:pt x="168" y="51"/>
                    <a:pt x="166" y="54"/>
                    <a:pt x="162"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sp>
          <p:nvSpPr>
            <p:cNvPr id="35" name="Freeform 136">
              <a:extLst>
                <a:ext uri="{FF2B5EF4-FFF2-40B4-BE49-F238E27FC236}">
                  <a16:creationId xmlns:a16="http://schemas.microsoft.com/office/drawing/2014/main" id="{6B20ABA5-A19E-9269-99A3-68D4A8B76358}"/>
                </a:ext>
              </a:extLst>
            </p:cNvPr>
            <p:cNvSpPr>
              <a:spLocks/>
            </p:cNvSpPr>
            <p:nvPr/>
          </p:nvSpPr>
          <p:spPr bwMode="auto">
            <a:xfrm>
              <a:off x="437" y="1746"/>
              <a:ext cx="248" cy="133"/>
            </a:xfrm>
            <a:custGeom>
              <a:avLst/>
              <a:gdLst>
                <a:gd name="T0" fmla="*/ 162 w 168"/>
                <a:gd name="T1" fmla="*/ 90 h 90"/>
                <a:gd name="T2" fmla="*/ 156 w 168"/>
                <a:gd name="T3" fmla="*/ 84 h 90"/>
                <a:gd name="T4" fmla="*/ 84 w 168"/>
                <a:gd name="T5" fmla="*/ 12 h 90"/>
                <a:gd name="T6" fmla="*/ 12 w 168"/>
                <a:gd name="T7" fmla="*/ 84 h 90"/>
                <a:gd name="T8" fmla="*/ 6 w 168"/>
                <a:gd name="T9" fmla="*/ 90 h 90"/>
                <a:gd name="T10" fmla="*/ 0 w 168"/>
                <a:gd name="T11" fmla="*/ 84 h 90"/>
                <a:gd name="T12" fmla="*/ 84 w 168"/>
                <a:gd name="T13" fmla="*/ 0 h 90"/>
                <a:gd name="T14" fmla="*/ 168 w 168"/>
                <a:gd name="T15" fmla="*/ 84 h 90"/>
                <a:gd name="T16" fmla="*/ 162 w 168"/>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90">
                  <a:moveTo>
                    <a:pt x="162" y="90"/>
                  </a:moveTo>
                  <a:cubicBezTo>
                    <a:pt x="159" y="90"/>
                    <a:pt x="156" y="87"/>
                    <a:pt x="156" y="84"/>
                  </a:cubicBezTo>
                  <a:cubicBezTo>
                    <a:pt x="156" y="44"/>
                    <a:pt x="124" y="12"/>
                    <a:pt x="84" y="12"/>
                  </a:cubicBezTo>
                  <a:cubicBezTo>
                    <a:pt x="45" y="12"/>
                    <a:pt x="12" y="44"/>
                    <a:pt x="12" y="84"/>
                  </a:cubicBezTo>
                  <a:cubicBezTo>
                    <a:pt x="12" y="87"/>
                    <a:pt x="10" y="90"/>
                    <a:pt x="6" y="90"/>
                  </a:cubicBezTo>
                  <a:cubicBezTo>
                    <a:pt x="3" y="90"/>
                    <a:pt x="0" y="87"/>
                    <a:pt x="0" y="84"/>
                  </a:cubicBezTo>
                  <a:cubicBezTo>
                    <a:pt x="0" y="37"/>
                    <a:pt x="38" y="0"/>
                    <a:pt x="84" y="0"/>
                  </a:cubicBezTo>
                  <a:cubicBezTo>
                    <a:pt x="131" y="0"/>
                    <a:pt x="168" y="37"/>
                    <a:pt x="168" y="84"/>
                  </a:cubicBezTo>
                  <a:cubicBezTo>
                    <a:pt x="168" y="87"/>
                    <a:pt x="166" y="90"/>
                    <a:pt x="162"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sp>
          <p:nvSpPr>
            <p:cNvPr id="36" name="Freeform 137">
              <a:extLst>
                <a:ext uri="{FF2B5EF4-FFF2-40B4-BE49-F238E27FC236}">
                  <a16:creationId xmlns:a16="http://schemas.microsoft.com/office/drawing/2014/main" id="{C2E0484A-7F55-823B-3154-049A536B871E}"/>
                </a:ext>
              </a:extLst>
            </p:cNvPr>
            <p:cNvSpPr>
              <a:spLocks/>
            </p:cNvSpPr>
            <p:nvPr/>
          </p:nvSpPr>
          <p:spPr bwMode="auto">
            <a:xfrm>
              <a:off x="552" y="1719"/>
              <a:ext cx="18" cy="44"/>
            </a:xfrm>
            <a:custGeom>
              <a:avLst/>
              <a:gdLst>
                <a:gd name="T0" fmla="*/ 6 w 12"/>
                <a:gd name="T1" fmla="*/ 30 h 30"/>
                <a:gd name="T2" fmla="*/ 0 w 12"/>
                <a:gd name="T3" fmla="*/ 24 h 30"/>
                <a:gd name="T4" fmla="*/ 0 w 12"/>
                <a:gd name="T5" fmla="*/ 6 h 30"/>
                <a:gd name="T6" fmla="*/ 6 w 12"/>
                <a:gd name="T7" fmla="*/ 0 h 30"/>
                <a:gd name="T8" fmla="*/ 12 w 12"/>
                <a:gd name="T9" fmla="*/ 6 h 30"/>
                <a:gd name="T10" fmla="*/ 12 w 12"/>
                <a:gd name="T11" fmla="*/ 24 h 30"/>
                <a:gd name="T12" fmla="*/ 6 w 12"/>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2" h="30">
                  <a:moveTo>
                    <a:pt x="6" y="30"/>
                  </a:moveTo>
                  <a:cubicBezTo>
                    <a:pt x="3" y="30"/>
                    <a:pt x="0" y="27"/>
                    <a:pt x="0" y="24"/>
                  </a:cubicBezTo>
                  <a:cubicBezTo>
                    <a:pt x="0" y="6"/>
                    <a:pt x="0" y="6"/>
                    <a:pt x="0" y="6"/>
                  </a:cubicBezTo>
                  <a:cubicBezTo>
                    <a:pt x="0" y="2"/>
                    <a:pt x="3" y="0"/>
                    <a:pt x="6" y="0"/>
                  </a:cubicBezTo>
                  <a:cubicBezTo>
                    <a:pt x="10" y="0"/>
                    <a:pt x="12" y="2"/>
                    <a:pt x="12" y="6"/>
                  </a:cubicBezTo>
                  <a:cubicBezTo>
                    <a:pt x="12" y="24"/>
                    <a:pt x="12" y="24"/>
                    <a:pt x="12" y="24"/>
                  </a:cubicBezTo>
                  <a:cubicBezTo>
                    <a:pt x="12" y="27"/>
                    <a:pt x="10"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sp>
          <p:nvSpPr>
            <p:cNvPr id="37" name="Freeform 138">
              <a:extLst>
                <a:ext uri="{FF2B5EF4-FFF2-40B4-BE49-F238E27FC236}">
                  <a16:creationId xmlns:a16="http://schemas.microsoft.com/office/drawing/2014/main" id="{A56CC87A-4E84-778E-0055-8B76B5419AA3}"/>
                </a:ext>
              </a:extLst>
            </p:cNvPr>
            <p:cNvSpPr>
              <a:spLocks/>
            </p:cNvSpPr>
            <p:nvPr/>
          </p:nvSpPr>
          <p:spPr bwMode="auto">
            <a:xfrm>
              <a:off x="472"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sp>
          <p:nvSpPr>
            <p:cNvPr id="38" name="Freeform 139">
              <a:extLst>
                <a:ext uri="{FF2B5EF4-FFF2-40B4-BE49-F238E27FC236}">
                  <a16:creationId xmlns:a16="http://schemas.microsoft.com/office/drawing/2014/main" id="{9FCC79CB-DBFD-987F-C75B-FDB1D56F1850}"/>
                </a:ext>
              </a:extLst>
            </p:cNvPr>
            <p:cNvSpPr>
              <a:spLocks/>
            </p:cNvSpPr>
            <p:nvPr/>
          </p:nvSpPr>
          <p:spPr bwMode="auto">
            <a:xfrm>
              <a:off x="525"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sp>
          <p:nvSpPr>
            <p:cNvPr id="39" name="Freeform 140">
              <a:extLst>
                <a:ext uri="{FF2B5EF4-FFF2-40B4-BE49-F238E27FC236}">
                  <a16:creationId xmlns:a16="http://schemas.microsoft.com/office/drawing/2014/main" id="{FE37EFAB-839D-9210-112F-E74EA2CD5374}"/>
                </a:ext>
              </a:extLst>
            </p:cNvPr>
            <p:cNvSpPr>
              <a:spLocks/>
            </p:cNvSpPr>
            <p:nvPr/>
          </p:nvSpPr>
          <p:spPr bwMode="auto">
            <a:xfrm>
              <a:off x="579"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sp>
          <p:nvSpPr>
            <p:cNvPr id="40" name="Freeform 141">
              <a:extLst>
                <a:ext uri="{FF2B5EF4-FFF2-40B4-BE49-F238E27FC236}">
                  <a16:creationId xmlns:a16="http://schemas.microsoft.com/office/drawing/2014/main" id="{97B9534F-DC8D-1C19-3B3C-AE1318E59054}"/>
                </a:ext>
              </a:extLst>
            </p:cNvPr>
            <p:cNvSpPr>
              <a:spLocks/>
            </p:cNvSpPr>
            <p:nvPr/>
          </p:nvSpPr>
          <p:spPr bwMode="auto">
            <a:xfrm>
              <a:off x="632" y="1968"/>
              <a:ext cx="18" cy="142"/>
            </a:xfrm>
            <a:custGeom>
              <a:avLst/>
              <a:gdLst>
                <a:gd name="T0" fmla="*/ 6 w 12"/>
                <a:gd name="T1" fmla="*/ 96 h 96"/>
                <a:gd name="T2" fmla="*/ 0 w 12"/>
                <a:gd name="T3" fmla="*/ 90 h 96"/>
                <a:gd name="T4" fmla="*/ 0 w 12"/>
                <a:gd name="T5" fmla="*/ 6 h 96"/>
                <a:gd name="T6" fmla="*/ 6 w 12"/>
                <a:gd name="T7" fmla="*/ 0 h 96"/>
                <a:gd name="T8" fmla="*/ 12 w 12"/>
                <a:gd name="T9" fmla="*/ 6 h 96"/>
                <a:gd name="T10" fmla="*/ 12 w 12"/>
                <a:gd name="T11" fmla="*/ 90 h 96"/>
                <a:gd name="T12" fmla="*/ 6 w 1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2" h="96">
                  <a:moveTo>
                    <a:pt x="6" y="96"/>
                  </a:moveTo>
                  <a:cubicBezTo>
                    <a:pt x="3" y="96"/>
                    <a:pt x="0" y="93"/>
                    <a:pt x="0" y="90"/>
                  </a:cubicBezTo>
                  <a:cubicBezTo>
                    <a:pt x="0" y="6"/>
                    <a:pt x="0" y="6"/>
                    <a:pt x="0" y="6"/>
                  </a:cubicBezTo>
                  <a:cubicBezTo>
                    <a:pt x="0" y="2"/>
                    <a:pt x="3" y="0"/>
                    <a:pt x="6" y="0"/>
                  </a:cubicBezTo>
                  <a:cubicBezTo>
                    <a:pt x="10" y="0"/>
                    <a:pt x="12" y="2"/>
                    <a:pt x="12" y="6"/>
                  </a:cubicBezTo>
                  <a:cubicBezTo>
                    <a:pt x="12" y="90"/>
                    <a:pt x="12" y="90"/>
                    <a:pt x="12" y="90"/>
                  </a:cubicBezTo>
                  <a:cubicBezTo>
                    <a:pt x="12" y="93"/>
                    <a:pt x="10" y="96"/>
                    <a:pt x="6"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sp>
          <p:nvSpPr>
            <p:cNvPr id="41" name="Freeform 142">
              <a:extLst>
                <a:ext uri="{FF2B5EF4-FFF2-40B4-BE49-F238E27FC236}">
                  <a16:creationId xmlns:a16="http://schemas.microsoft.com/office/drawing/2014/main" id="{A2C8A890-EB57-944B-527B-E5072288BE29}"/>
                </a:ext>
              </a:extLst>
            </p:cNvPr>
            <p:cNvSpPr>
              <a:spLocks/>
            </p:cNvSpPr>
            <p:nvPr/>
          </p:nvSpPr>
          <p:spPr bwMode="auto">
            <a:xfrm>
              <a:off x="419" y="1968"/>
              <a:ext cx="284" cy="17"/>
            </a:xfrm>
            <a:custGeom>
              <a:avLst/>
              <a:gdLst>
                <a:gd name="T0" fmla="*/ 186 w 192"/>
                <a:gd name="T1" fmla="*/ 12 h 12"/>
                <a:gd name="T2" fmla="*/ 6 w 192"/>
                <a:gd name="T3" fmla="*/ 12 h 12"/>
                <a:gd name="T4" fmla="*/ 0 w 192"/>
                <a:gd name="T5" fmla="*/ 6 h 12"/>
                <a:gd name="T6" fmla="*/ 6 w 192"/>
                <a:gd name="T7" fmla="*/ 0 h 12"/>
                <a:gd name="T8" fmla="*/ 186 w 192"/>
                <a:gd name="T9" fmla="*/ 0 h 12"/>
                <a:gd name="T10" fmla="*/ 192 w 192"/>
                <a:gd name="T11" fmla="*/ 6 h 12"/>
                <a:gd name="T12" fmla="*/ 186 w 19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92" h="12">
                  <a:moveTo>
                    <a:pt x="186" y="12"/>
                  </a:moveTo>
                  <a:cubicBezTo>
                    <a:pt x="6" y="12"/>
                    <a:pt x="6" y="12"/>
                    <a:pt x="6" y="12"/>
                  </a:cubicBezTo>
                  <a:cubicBezTo>
                    <a:pt x="3" y="12"/>
                    <a:pt x="0" y="9"/>
                    <a:pt x="0" y="6"/>
                  </a:cubicBezTo>
                  <a:cubicBezTo>
                    <a:pt x="0" y="2"/>
                    <a:pt x="3" y="0"/>
                    <a:pt x="6" y="0"/>
                  </a:cubicBezTo>
                  <a:cubicBezTo>
                    <a:pt x="186" y="0"/>
                    <a:pt x="186" y="0"/>
                    <a:pt x="186" y="0"/>
                  </a:cubicBezTo>
                  <a:cubicBezTo>
                    <a:pt x="190" y="0"/>
                    <a:pt x="192" y="2"/>
                    <a:pt x="192" y="6"/>
                  </a:cubicBezTo>
                  <a:cubicBezTo>
                    <a:pt x="192" y="9"/>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sp>
          <p:nvSpPr>
            <p:cNvPr id="42" name="Freeform 143">
              <a:extLst>
                <a:ext uri="{FF2B5EF4-FFF2-40B4-BE49-F238E27FC236}">
                  <a16:creationId xmlns:a16="http://schemas.microsoft.com/office/drawing/2014/main" id="{7BAA0F97-1B47-38B6-4835-7C674BF99791}"/>
                </a:ext>
              </a:extLst>
            </p:cNvPr>
            <p:cNvSpPr>
              <a:spLocks/>
            </p:cNvSpPr>
            <p:nvPr/>
          </p:nvSpPr>
          <p:spPr bwMode="auto">
            <a:xfrm>
              <a:off x="419" y="2092"/>
              <a:ext cx="284" cy="18"/>
            </a:xfrm>
            <a:custGeom>
              <a:avLst/>
              <a:gdLst>
                <a:gd name="T0" fmla="*/ 186 w 192"/>
                <a:gd name="T1" fmla="*/ 12 h 12"/>
                <a:gd name="T2" fmla="*/ 6 w 192"/>
                <a:gd name="T3" fmla="*/ 12 h 12"/>
                <a:gd name="T4" fmla="*/ 0 w 192"/>
                <a:gd name="T5" fmla="*/ 6 h 12"/>
                <a:gd name="T6" fmla="*/ 6 w 192"/>
                <a:gd name="T7" fmla="*/ 0 h 12"/>
                <a:gd name="T8" fmla="*/ 186 w 192"/>
                <a:gd name="T9" fmla="*/ 0 h 12"/>
                <a:gd name="T10" fmla="*/ 192 w 192"/>
                <a:gd name="T11" fmla="*/ 6 h 12"/>
                <a:gd name="T12" fmla="*/ 186 w 19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92" h="12">
                  <a:moveTo>
                    <a:pt x="186" y="12"/>
                  </a:moveTo>
                  <a:cubicBezTo>
                    <a:pt x="6" y="12"/>
                    <a:pt x="6" y="12"/>
                    <a:pt x="6" y="12"/>
                  </a:cubicBezTo>
                  <a:cubicBezTo>
                    <a:pt x="3" y="12"/>
                    <a:pt x="0" y="9"/>
                    <a:pt x="0" y="6"/>
                  </a:cubicBezTo>
                  <a:cubicBezTo>
                    <a:pt x="0" y="2"/>
                    <a:pt x="3" y="0"/>
                    <a:pt x="6" y="0"/>
                  </a:cubicBezTo>
                  <a:cubicBezTo>
                    <a:pt x="186" y="0"/>
                    <a:pt x="186" y="0"/>
                    <a:pt x="186" y="0"/>
                  </a:cubicBezTo>
                  <a:cubicBezTo>
                    <a:pt x="190" y="0"/>
                    <a:pt x="192" y="2"/>
                    <a:pt x="192" y="6"/>
                  </a:cubicBezTo>
                  <a:cubicBezTo>
                    <a:pt x="192" y="9"/>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a:ea typeface="+mn-ea"/>
                <a:cs typeface="Arial" charset="0"/>
              </a:endParaRPr>
            </a:p>
          </p:txBody>
        </p:sp>
      </p:grpSp>
      <p:sp>
        <p:nvSpPr>
          <p:cNvPr id="43" name="Freeform: Shape 42">
            <a:extLst>
              <a:ext uri="{FF2B5EF4-FFF2-40B4-BE49-F238E27FC236}">
                <a16:creationId xmlns:a16="http://schemas.microsoft.com/office/drawing/2014/main" id="{11CF64F1-DA97-FCFD-9906-6651A5A834FC}"/>
              </a:ext>
            </a:extLst>
          </p:cNvPr>
          <p:cNvSpPr>
            <a:spLocks noChangeAspect="1"/>
          </p:cNvSpPr>
          <p:nvPr/>
        </p:nvSpPr>
        <p:spPr>
          <a:xfrm>
            <a:off x="742566" y="3530685"/>
            <a:ext cx="365760" cy="365760"/>
          </a:xfrm>
          <a:custGeom>
            <a:avLst/>
            <a:gdLst>
              <a:gd name="connsiteX0" fmla="*/ 386220 w 429768"/>
              <a:gd name="connsiteY0" fmla="*/ 360045 h 435597"/>
              <a:gd name="connsiteX1" fmla="*/ 402222 w 429768"/>
              <a:gd name="connsiteY1" fmla="*/ 326784 h 435597"/>
              <a:gd name="connsiteX2" fmla="*/ 355587 w 429768"/>
              <a:gd name="connsiteY2" fmla="*/ 281635 h 435597"/>
              <a:gd name="connsiteX3" fmla="*/ 308953 w 429768"/>
              <a:gd name="connsiteY3" fmla="*/ 326784 h 435597"/>
              <a:gd name="connsiteX4" fmla="*/ 324383 w 429768"/>
              <a:gd name="connsiteY4" fmla="*/ 359931 h 435597"/>
              <a:gd name="connsiteX5" fmla="*/ 285636 w 429768"/>
              <a:gd name="connsiteY5" fmla="*/ 397650 h 435597"/>
              <a:gd name="connsiteX6" fmla="*/ 247002 w 429768"/>
              <a:gd name="connsiteY6" fmla="*/ 359931 h 435597"/>
              <a:gd name="connsiteX7" fmla="*/ 262433 w 429768"/>
              <a:gd name="connsiteY7" fmla="*/ 326784 h 435597"/>
              <a:gd name="connsiteX8" fmla="*/ 215798 w 429768"/>
              <a:gd name="connsiteY8" fmla="*/ 281635 h 435597"/>
              <a:gd name="connsiteX9" fmla="*/ 169164 w 429768"/>
              <a:gd name="connsiteY9" fmla="*/ 326784 h 435597"/>
              <a:gd name="connsiteX10" fmla="*/ 185509 w 429768"/>
              <a:gd name="connsiteY10" fmla="*/ 360159 h 435597"/>
              <a:gd name="connsiteX11" fmla="*/ 146533 w 429768"/>
              <a:gd name="connsiteY11" fmla="*/ 401307 h 435597"/>
              <a:gd name="connsiteX12" fmla="*/ 106871 w 429768"/>
              <a:gd name="connsiteY12" fmla="*/ 359702 h 435597"/>
              <a:gd name="connsiteX13" fmla="*/ 122644 w 429768"/>
              <a:gd name="connsiteY13" fmla="*/ 326669 h 435597"/>
              <a:gd name="connsiteX14" fmla="*/ 76009 w 429768"/>
              <a:gd name="connsiteY14" fmla="*/ 281521 h 435597"/>
              <a:gd name="connsiteX15" fmla="*/ 29375 w 429768"/>
              <a:gd name="connsiteY15" fmla="*/ 326669 h 435597"/>
              <a:gd name="connsiteX16" fmla="*/ 44920 w 429768"/>
              <a:gd name="connsiteY16" fmla="*/ 359931 h 435597"/>
              <a:gd name="connsiteX17" fmla="*/ 0 w 429768"/>
              <a:gd name="connsiteY17" fmla="*/ 426453 h 435597"/>
              <a:gd name="connsiteX18" fmla="*/ 9373 w 429768"/>
              <a:gd name="connsiteY18" fmla="*/ 435597 h 435597"/>
              <a:gd name="connsiteX19" fmla="*/ 141732 w 429768"/>
              <a:gd name="connsiteY19" fmla="*/ 435597 h 435597"/>
              <a:gd name="connsiteX20" fmla="*/ 146533 w 429768"/>
              <a:gd name="connsiteY20" fmla="*/ 434340 h 435597"/>
              <a:gd name="connsiteX21" fmla="*/ 151219 w 429768"/>
              <a:gd name="connsiteY21" fmla="*/ 435597 h 435597"/>
              <a:gd name="connsiteX22" fmla="*/ 282664 w 429768"/>
              <a:gd name="connsiteY22" fmla="*/ 435597 h 435597"/>
              <a:gd name="connsiteX23" fmla="*/ 285864 w 429768"/>
              <a:gd name="connsiteY23" fmla="*/ 434912 h 435597"/>
              <a:gd name="connsiteX24" fmla="*/ 289065 w 429768"/>
              <a:gd name="connsiteY24" fmla="*/ 435597 h 435597"/>
              <a:gd name="connsiteX25" fmla="*/ 420510 w 429768"/>
              <a:gd name="connsiteY25" fmla="*/ 435597 h 435597"/>
              <a:gd name="connsiteX26" fmla="*/ 429768 w 429768"/>
              <a:gd name="connsiteY26" fmla="*/ 426453 h 435597"/>
              <a:gd name="connsiteX27" fmla="*/ 386334 w 429768"/>
              <a:gd name="connsiteY27" fmla="*/ 359816 h 435597"/>
              <a:gd name="connsiteX28" fmla="*/ 48006 w 429768"/>
              <a:gd name="connsiteY28" fmla="*/ 326784 h 435597"/>
              <a:gd name="connsiteX29" fmla="*/ 76009 w 429768"/>
              <a:gd name="connsiteY29" fmla="*/ 299695 h 435597"/>
              <a:gd name="connsiteX30" fmla="*/ 104013 w 429768"/>
              <a:gd name="connsiteY30" fmla="*/ 326784 h 435597"/>
              <a:gd name="connsiteX31" fmla="*/ 77495 w 429768"/>
              <a:gd name="connsiteY31" fmla="*/ 353644 h 435597"/>
              <a:gd name="connsiteX32" fmla="*/ 76238 w 429768"/>
              <a:gd name="connsiteY32" fmla="*/ 353644 h 435597"/>
              <a:gd name="connsiteX33" fmla="*/ 74638 w 429768"/>
              <a:gd name="connsiteY33" fmla="*/ 353644 h 435597"/>
              <a:gd name="connsiteX34" fmla="*/ 48006 w 429768"/>
              <a:gd name="connsiteY34" fmla="*/ 326669 h 435597"/>
              <a:gd name="connsiteX35" fmla="*/ 20231 w 429768"/>
              <a:gd name="connsiteY35" fmla="*/ 417538 h 435597"/>
              <a:gd name="connsiteX36" fmla="*/ 76238 w 429768"/>
              <a:gd name="connsiteY36" fmla="*/ 371932 h 435597"/>
              <a:gd name="connsiteX37" fmla="*/ 132245 w 429768"/>
              <a:gd name="connsiteY37" fmla="*/ 417538 h 435597"/>
              <a:gd name="connsiteX38" fmla="*/ 20117 w 429768"/>
              <a:gd name="connsiteY38" fmla="*/ 417538 h 435597"/>
              <a:gd name="connsiteX39" fmla="*/ 327698 w 429768"/>
              <a:gd name="connsiteY39" fmla="*/ 326784 h 435597"/>
              <a:gd name="connsiteX40" fmla="*/ 355702 w 429768"/>
              <a:gd name="connsiteY40" fmla="*/ 299695 h 435597"/>
              <a:gd name="connsiteX41" fmla="*/ 383705 w 429768"/>
              <a:gd name="connsiteY41" fmla="*/ 326784 h 435597"/>
              <a:gd name="connsiteX42" fmla="*/ 357073 w 429768"/>
              <a:gd name="connsiteY42" fmla="*/ 353758 h 435597"/>
              <a:gd name="connsiteX43" fmla="*/ 355473 w 429768"/>
              <a:gd name="connsiteY43" fmla="*/ 353758 h 435597"/>
              <a:gd name="connsiteX44" fmla="*/ 354216 w 429768"/>
              <a:gd name="connsiteY44" fmla="*/ 353758 h 435597"/>
              <a:gd name="connsiteX45" fmla="*/ 327698 w 429768"/>
              <a:gd name="connsiteY45" fmla="*/ 326898 h 435597"/>
              <a:gd name="connsiteX46" fmla="*/ 187795 w 429768"/>
              <a:gd name="connsiteY46" fmla="*/ 326784 h 435597"/>
              <a:gd name="connsiteX47" fmla="*/ 215798 w 429768"/>
              <a:gd name="connsiteY47" fmla="*/ 299695 h 435597"/>
              <a:gd name="connsiteX48" fmla="*/ 243802 w 429768"/>
              <a:gd name="connsiteY48" fmla="*/ 326784 h 435597"/>
              <a:gd name="connsiteX49" fmla="*/ 217284 w 429768"/>
              <a:gd name="connsiteY49" fmla="*/ 353644 h 435597"/>
              <a:gd name="connsiteX50" fmla="*/ 216027 w 429768"/>
              <a:gd name="connsiteY50" fmla="*/ 353644 h 435597"/>
              <a:gd name="connsiteX51" fmla="*/ 214541 w 429768"/>
              <a:gd name="connsiteY51" fmla="*/ 353644 h 435597"/>
              <a:gd name="connsiteX52" fmla="*/ 187909 w 429768"/>
              <a:gd name="connsiteY52" fmla="*/ 326669 h 435597"/>
              <a:gd name="connsiteX53" fmla="*/ 160363 w 429768"/>
              <a:gd name="connsiteY53" fmla="*/ 417538 h 435597"/>
              <a:gd name="connsiteX54" fmla="*/ 216027 w 429768"/>
              <a:gd name="connsiteY54" fmla="*/ 371932 h 435597"/>
              <a:gd name="connsiteX55" fmla="*/ 271691 w 429768"/>
              <a:gd name="connsiteY55" fmla="*/ 417538 h 435597"/>
              <a:gd name="connsiteX56" fmla="*/ 160363 w 429768"/>
              <a:gd name="connsiteY56" fmla="*/ 417538 h 435597"/>
              <a:gd name="connsiteX57" fmla="*/ 299695 w 429768"/>
              <a:gd name="connsiteY57" fmla="*/ 417538 h 435597"/>
              <a:gd name="connsiteX58" fmla="*/ 355359 w 429768"/>
              <a:gd name="connsiteY58" fmla="*/ 371932 h 435597"/>
              <a:gd name="connsiteX59" fmla="*/ 411023 w 429768"/>
              <a:gd name="connsiteY59" fmla="*/ 417538 h 435597"/>
              <a:gd name="connsiteX60" fmla="*/ 299695 w 429768"/>
              <a:gd name="connsiteY60" fmla="*/ 417538 h 435597"/>
              <a:gd name="connsiteX61" fmla="*/ 76124 w 429768"/>
              <a:gd name="connsiteY61" fmla="*/ 254432 h 435597"/>
              <a:gd name="connsiteX62" fmla="*/ 85382 w 429768"/>
              <a:gd name="connsiteY62" fmla="*/ 245288 h 435597"/>
              <a:gd name="connsiteX63" fmla="*/ 85382 w 429768"/>
              <a:gd name="connsiteY63" fmla="*/ 236144 h 435597"/>
              <a:gd name="connsiteX64" fmla="*/ 206654 w 429768"/>
              <a:gd name="connsiteY64" fmla="*/ 236144 h 435597"/>
              <a:gd name="connsiteX65" fmla="*/ 206654 w 429768"/>
              <a:gd name="connsiteY65" fmla="*/ 245288 h 435597"/>
              <a:gd name="connsiteX66" fmla="*/ 215798 w 429768"/>
              <a:gd name="connsiteY66" fmla="*/ 254432 h 435597"/>
              <a:gd name="connsiteX67" fmla="*/ 224942 w 429768"/>
              <a:gd name="connsiteY67" fmla="*/ 245288 h 435597"/>
              <a:gd name="connsiteX68" fmla="*/ 224942 w 429768"/>
              <a:gd name="connsiteY68" fmla="*/ 236144 h 435597"/>
              <a:gd name="connsiteX69" fmla="*/ 346215 w 429768"/>
              <a:gd name="connsiteY69" fmla="*/ 236144 h 435597"/>
              <a:gd name="connsiteX70" fmla="*/ 346215 w 429768"/>
              <a:gd name="connsiteY70" fmla="*/ 245288 h 435597"/>
              <a:gd name="connsiteX71" fmla="*/ 355473 w 429768"/>
              <a:gd name="connsiteY71" fmla="*/ 254432 h 435597"/>
              <a:gd name="connsiteX72" fmla="*/ 364731 w 429768"/>
              <a:gd name="connsiteY72" fmla="*/ 245288 h 435597"/>
              <a:gd name="connsiteX73" fmla="*/ 364731 w 429768"/>
              <a:gd name="connsiteY73" fmla="*/ 227000 h 435597"/>
              <a:gd name="connsiteX74" fmla="*/ 355473 w 429768"/>
              <a:gd name="connsiteY74" fmla="*/ 217856 h 435597"/>
              <a:gd name="connsiteX75" fmla="*/ 224942 w 429768"/>
              <a:gd name="connsiteY75" fmla="*/ 217856 h 435597"/>
              <a:gd name="connsiteX76" fmla="*/ 224942 w 429768"/>
              <a:gd name="connsiteY76" fmla="*/ 199568 h 435597"/>
              <a:gd name="connsiteX77" fmla="*/ 299695 w 429768"/>
              <a:gd name="connsiteY77" fmla="*/ 199568 h 435597"/>
              <a:gd name="connsiteX78" fmla="*/ 308953 w 429768"/>
              <a:gd name="connsiteY78" fmla="*/ 190538 h 435597"/>
              <a:gd name="connsiteX79" fmla="*/ 251688 w 429768"/>
              <a:gd name="connsiteY79" fmla="*/ 108128 h 435597"/>
              <a:gd name="connsiteX80" fmla="*/ 277520 w 429768"/>
              <a:gd name="connsiteY80" fmla="*/ 60579 h 435597"/>
              <a:gd name="connsiteX81" fmla="*/ 215456 w 429768"/>
              <a:gd name="connsiteY81" fmla="*/ 0 h 435597"/>
              <a:gd name="connsiteX82" fmla="*/ 154876 w 429768"/>
              <a:gd name="connsiteY82" fmla="*/ 60579 h 435597"/>
              <a:gd name="connsiteX83" fmla="*/ 180594 w 429768"/>
              <a:gd name="connsiteY83" fmla="*/ 108356 h 435597"/>
              <a:gd name="connsiteX84" fmla="*/ 124473 w 429768"/>
              <a:gd name="connsiteY84" fmla="*/ 190652 h 435597"/>
              <a:gd name="connsiteX85" fmla="*/ 133731 w 429768"/>
              <a:gd name="connsiteY85" fmla="*/ 199682 h 435597"/>
              <a:gd name="connsiteX86" fmla="*/ 206540 w 429768"/>
              <a:gd name="connsiteY86" fmla="*/ 199682 h 435597"/>
              <a:gd name="connsiteX87" fmla="*/ 206540 w 429768"/>
              <a:gd name="connsiteY87" fmla="*/ 217970 h 435597"/>
              <a:gd name="connsiteX88" fmla="*/ 76009 w 429768"/>
              <a:gd name="connsiteY88" fmla="*/ 217970 h 435597"/>
              <a:gd name="connsiteX89" fmla="*/ 66751 w 429768"/>
              <a:gd name="connsiteY89" fmla="*/ 227114 h 435597"/>
              <a:gd name="connsiteX90" fmla="*/ 66751 w 429768"/>
              <a:gd name="connsiteY90" fmla="*/ 245402 h 435597"/>
              <a:gd name="connsiteX91" fmla="*/ 76009 w 429768"/>
              <a:gd name="connsiteY91" fmla="*/ 254546 h 435597"/>
              <a:gd name="connsiteX92" fmla="*/ 173622 w 429768"/>
              <a:gd name="connsiteY92" fmla="*/ 60579 h 435597"/>
              <a:gd name="connsiteX93" fmla="*/ 215570 w 429768"/>
              <a:gd name="connsiteY93" fmla="*/ 18174 h 435597"/>
              <a:gd name="connsiteX94" fmla="*/ 259004 w 429768"/>
              <a:gd name="connsiteY94" fmla="*/ 60579 h 435597"/>
              <a:gd name="connsiteX95" fmla="*/ 216255 w 429768"/>
              <a:gd name="connsiteY95" fmla="*/ 101384 h 435597"/>
              <a:gd name="connsiteX96" fmla="*/ 216027 w 429768"/>
              <a:gd name="connsiteY96" fmla="*/ 101384 h 435597"/>
              <a:gd name="connsiteX97" fmla="*/ 215113 w 429768"/>
              <a:gd name="connsiteY97" fmla="*/ 101384 h 435597"/>
              <a:gd name="connsiteX98" fmla="*/ 173622 w 429768"/>
              <a:gd name="connsiteY98" fmla="*/ 60579 h 435597"/>
              <a:gd name="connsiteX99" fmla="*/ 215227 w 429768"/>
              <a:gd name="connsiteY99" fmla="*/ 119558 h 435597"/>
              <a:gd name="connsiteX100" fmla="*/ 215570 w 429768"/>
              <a:gd name="connsiteY100" fmla="*/ 119558 h 435597"/>
              <a:gd name="connsiteX101" fmla="*/ 216598 w 429768"/>
              <a:gd name="connsiteY101" fmla="*/ 119558 h 435597"/>
              <a:gd name="connsiteX102" fmla="*/ 288950 w 429768"/>
              <a:gd name="connsiteY102" fmla="*/ 181508 h 435597"/>
              <a:gd name="connsiteX103" fmla="*/ 216370 w 429768"/>
              <a:gd name="connsiteY103" fmla="*/ 181508 h 435597"/>
              <a:gd name="connsiteX104" fmla="*/ 215913 w 429768"/>
              <a:gd name="connsiteY104" fmla="*/ 181508 h 435597"/>
              <a:gd name="connsiteX105" fmla="*/ 215570 w 429768"/>
              <a:gd name="connsiteY105" fmla="*/ 181508 h 435597"/>
              <a:gd name="connsiteX106" fmla="*/ 143332 w 429768"/>
              <a:gd name="connsiteY106" fmla="*/ 181508 h 435597"/>
              <a:gd name="connsiteX107" fmla="*/ 215341 w 429768"/>
              <a:gd name="connsiteY107" fmla="*/ 119558 h 435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29768" h="435597">
                <a:moveTo>
                  <a:pt x="386220" y="360045"/>
                </a:moveTo>
                <a:cubicBezTo>
                  <a:pt x="395935" y="351701"/>
                  <a:pt x="402222" y="339700"/>
                  <a:pt x="402222" y="326784"/>
                </a:cubicBezTo>
                <a:cubicBezTo>
                  <a:pt x="402222" y="301180"/>
                  <a:pt x="380505" y="281635"/>
                  <a:pt x="355587" y="281635"/>
                </a:cubicBezTo>
                <a:cubicBezTo>
                  <a:pt x="329184" y="281635"/>
                  <a:pt x="308953" y="301180"/>
                  <a:pt x="308953" y="326784"/>
                </a:cubicBezTo>
                <a:cubicBezTo>
                  <a:pt x="308953" y="339700"/>
                  <a:pt x="314896" y="351587"/>
                  <a:pt x="324383" y="359931"/>
                </a:cubicBezTo>
                <a:cubicBezTo>
                  <a:pt x="307124" y="367360"/>
                  <a:pt x="293179" y="380733"/>
                  <a:pt x="285636" y="397650"/>
                </a:cubicBezTo>
                <a:cubicBezTo>
                  <a:pt x="278206" y="380733"/>
                  <a:pt x="264262" y="367360"/>
                  <a:pt x="247002" y="359931"/>
                </a:cubicBezTo>
                <a:cubicBezTo>
                  <a:pt x="256489" y="351587"/>
                  <a:pt x="262433" y="339585"/>
                  <a:pt x="262433" y="326784"/>
                </a:cubicBezTo>
                <a:cubicBezTo>
                  <a:pt x="262433" y="301180"/>
                  <a:pt x="242202" y="281635"/>
                  <a:pt x="215798" y="281635"/>
                </a:cubicBezTo>
                <a:cubicBezTo>
                  <a:pt x="190881" y="281635"/>
                  <a:pt x="169164" y="301180"/>
                  <a:pt x="169164" y="326784"/>
                </a:cubicBezTo>
                <a:cubicBezTo>
                  <a:pt x="169164" y="339814"/>
                  <a:pt x="175679" y="351815"/>
                  <a:pt x="185509" y="360159"/>
                </a:cubicBezTo>
                <a:cubicBezTo>
                  <a:pt x="167678" y="368160"/>
                  <a:pt x="153390" y="382905"/>
                  <a:pt x="146533" y="401307"/>
                </a:cubicBezTo>
                <a:cubicBezTo>
                  <a:pt x="139675" y="382562"/>
                  <a:pt x="125387" y="367589"/>
                  <a:pt x="106871" y="359702"/>
                </a:cubicBezTo>
                <a:cubicBezTo>
                  <a:pt x="116357" y="351358"/>
                  <a:pt x="122644" y="339471"/>
                  <a:pt x="122644" y="326669"/>
                </a:cubicBezTo>
                <a:cubicBezTo>
                  <a:pt x="122644" y="301066"/>
                  <a:pt x="100927" y="281521"/>
                  <a:pt x="76009" y="281521"/>
                </a:cubicBezTo>
                <a:cubicBezTo>
                  <a:pt x="49606" y="281521"/>
                  <a:pt x="29375" y="301066"/>
                  <a:pt x="29375" y="326669"/>
                </a:cubicBezTo>
                <a:cubicBezTo>
                  <a:pt x="29375" y="339585"/>
                  <a:pt x="35319" y="351587"/>
                  <a:pt x="44920" y="359931"/>
                </a:cubicBezTo>
                <a:cubicBezTo>
                  <a:pt x="18517" y="371246"/>
                  <a:pt x="0" y="396392"/>
                  <a:pt x="0" y="426453"/>
                </a:cubicBezTo>
                <a:cubicBezTo>
                  <a:pt x="0" y="431025"/>
                  <a:pt x="4686" y="435597"/>
                  <a:pt x="9373" y="435597"/>
                </a:cubicBezTo>
                <a:lnTo>
                  <a:pt x="141732" y="435597"/>
                </a:lnTo>
                <a:cubicBezTo>
                  <a:pt x="143675" y="435597"/>
                  <a:pt x="145161" y="435026"/>
                  <a:pt x="146533" y="434340"/>
                </a:cubicBezTo>
                <a:cubicBezTo>
                  <a:pt x="147904" y="435026"/>
                  <a:pt x="149390" y="435597"/>
                  <a:pt x="151219" y="435597"/>
                </a:cubicBezTo>
                <a:lnTo>
                  <a:pt x="282664" y="435597"/>
                </a:lnTo>
                <a:cubicBezTo>
                  <a:pt x="283807" y="435597"/>
                  <a:pt x="284835" y="435254"/>
                  <a:pt x="285864" y="434912"/>
                </a:cubicBezTo>
                <a:cubicBezTo>
                  <a:pt x="286893" y="435369"/>
                  <a:pt x="287922" y="435597"/>
                  <a:pt x="289065" y="435597"/>
                </a:cubicBezTo>
                <a:lnTo>
                  <a:pt x="420510" y="435597"/>
                </a:lnTo>
                <a:cubicBezTo>
                  <a:pt x="426682" y="435597"/>
                  <a:pt x="429768" y="431025"/>
                  <a:pt x="429768" y="426453"/>
                </a:cubicBezTo>
                <a:cubicBezTo>
                  <a:pt x="429768" y="396278"/>
                  <a:pt x="412166" y="371132"/>
                  <a:pt x="386334" y="359816"/>
                </a:cubicBezTo>
                <a:close/>
                <a:moveTo>
                  <a:pt x="48006" y="326784"/>
                </a:moveTo>
                <a:cubicBezTo>
                  <a:pt x="48006" y="311696"/>
                  <a:pt x="60465" y="299695"/>
                  <a:pt x="76009" y="299695"/>
                </a:cubicBezTo>
                <a:cubicBezTo>
                  <a:pt x="91554" y="299695"/>
                  <a:pt x="104013" y="311696"/>
                  <a:pt x="104013" y="326784"/>
                </a:cubicBezTo>
                <a:cubicBezTo>
                  <a:pt x="104013" y="341871"/>
                  <a:pt x="92354" y="352958"/>
                  <a:pt x="77495" y="353644"/>
                </a:cubicBezTo>
                <a:cubicBezTo>
                  <a:pt x="77038" y="353644"/>
                  <a:pt x="76695" y="353644"/>
                  <a:pt x="76238" y="353644"/>
                </a:cubicBezTo>
                <a:cubicBezTo>
                  <a:pt x="75667" y="353644"/>
                  <a:pt x="75209" y="353644"/>
                  <a:pt x="74638" y="353644"/>
                </a:cubicBezTo>
                <a:cubicBezTo>
                  <a:pt x="59779" y="352958"/>
                  <a:pt x="48006" y="341300"/>
                  <a:pt x="48006" y="326669"/>
                </a:cubicBezTo>
                <a:close/>
                <a:moveTo>
                  <a:pt x="20231" y="417538"/>
                </a:moveTo>
                <a:cubicBezTo>
                  <a:pt x="24917" y="391706"/>
                  <a:pt x="48235" y="371932"/>
                  <a:pt x="76238" y="371932"/>
                </a:cubicBezTo>
                <a:cubicBezTo>
                  <a:pt x="104242" y="371932"/>
                  <a:pt x="127559" y="391706"/>
                  <a:pt x="132245" y="417538"/>
                </a:cubicBezTo>
                <a:lnTo>
                  <a:pt x="20117" y="417538"/>
                </a:lnTo>
                <a:close/>
                <a:moveTo>
                  <a:pt x="327698" y="326784"/>
                </a:moveTo>
                <a:cubicBezTo>
                  <a:pt x="327698" y="311696"/>
                  <a:pt x="340157" y="299695"/>
                  <a:pt x="355702" y="299695"/>
                </a:cubicBezTo>
                <a:cubicBezTo>
                  <a:pt x="371246" y="299695"/>
                  <a:pt x="383705" y="311696"/>
                  <a:pt x="383705" y="326784"/>
                </a:cubicBezTo>
                <a:cubicBezTo>
                  <a:pt x="383705" y="341871"/>
                  <a:pt x="371932" y="353073"/>
                  <a:pt x="357073" y="353758"/>
                </a:cubicBezTo>
                <a:cubicBezTo>
                  <a:pt x="356502" y="353758"/>
                  <a:pt x="356044" y="353758"/>
                  <a:pt x="355473" y="353758"/>
                </a:cubicBezTo>
                <a:cubicBezTo>
                  <a:pt x="355016" y="353758"/>
                  <a:pt x="354673" y="353758"/>
                  <a:pt x="354216" y="353758"/>
                </a:cubicBezTo>
                <a:cubicBezTo>
                  <a:pt x="339357" y="352958"/>
                  <a:pt x="327698" y="341414"/>
                  <a:pt x="327698" y="326898"/>
                </a:cubicBezTo>
                <a:close/>
                <a:moveTo>
                  <a:pt x="187795" y="326784"/>
                </a:moveTo>
                <a:cubicBezTo>
                  <a:pt x="187795" y="311696"/>
                  <a:pt x="200253" y="299695"/>
                  <a:pt x="215798" y="299695"/>
                </a:cubicBezTo>
                <a:cubicBezTo>
                  <a:pt x="231343" y="299695"/>
                  <a:pt x="243802" y="311696"/>
                  <a:pt x="243802" y="326784"/>
                </a:cubicBezTo>
                <a:cubicBezTo>
                  <a:pt x="243802" y="341871"/>
                  <a:pt x="232143" y="352958"/>
                  <a:pt x="217284" y="353644"/>
                </a:cubicBezTo>
                <a:cubicBezTo>
                  <a:pt x="216827" y="353644"/>
                  <a:pt x="216484" y="353644"/>
                  <a:pt x="216027" y="353644"/>
                </a:cubicBezTo>
                <a:cubicBezTo>
                  <a:pt x="215456" y="353644"/>
                  <a:pt x="214998" y="353644"/>
                  <a:pt x="214541" y="353644"/>
                </a:cubicBezTo>
                <a:cubicBezTo>
                  <a:pt x="199568" y="352958"/>
                  <a:pt x="187909" y="341300"/>
                  <a:pt x="187909" y="326669"/>
                </a:cubicBezTo>
                <a:close/>
                <a:moveTo>
                  <a:pt x="160363" y="417538"/>
                </a:moveTo>
                <a:cubicBezTo>
                  <a:pt x="165049" y="391706"/>
                  <a:pt x="188252" y="371932"/>
                  <a:pt x="216027" y="371932"/>
                </a:cubicBezTo>
                <a:cubicBezTo>
                  <a:pt x="243802" y="371932"/>
                  <a:pt x="268605" y="391706"/>
                  <a:pt x="271691" y="417538"/>
                </a:cubicBezTo>
                <a:lnTo>
                  <a:pt x="160363" y="417538"/>
                </a:lnTo>
                <a:close/>
                <a:moveTo>
                  <a:pt x="299695" y="417538"/>
                </a:moveTo>
                <a:cubicBezTo>
                  <a:pt x="304381" y="391706"/>
                  <a:pt x="327584" y="371932"/>
                  <a:pt x="355359" y="371932"/>
                </a:cubicBezTo>
                <a:cubicBezTo>
                  <a:pt x="383133" y="371932"/>
                  <a:pt x="406336" y="391706"/>
                  <a:pt x="411023" y="417538"/>
                </a:cubicBezTo>
                <a:lnTo>
                  <a:pt x="299695" y="417538"/>
                </a:lnTo>
                <a:close/>
                <a:moveTo>
                  <a:pt x="76124" y="254432"/>
                </a:moveTo>
                <a:cubicBezTo>
                  <a:pt x="82296" y="254432"/>
                  <a:pt x="85382" y="249860"/>
                  <a:pt x="85382" y="245288"/>
                </a:cubicBezTo>
                <a:lnTo>
                  <a:pt x="85382" y="236144"/>
                </a:lnTo>
                <a:lnTo>
                  <a:pt x="206654" y="236144"/>
                </a:lnTo>
                <a:lnTo>
                  <a:pt x="206654" y="245288"/>
                </a:lnTo>
                <a:cubicBezTo>
                  <a:pt x="206654" y="249860"/>
                  <a:pt x="211226" y="254432"/>
                  <a:pt x="215798" y="254432"/>
                </a:cubicBezTo>
                <a:cubicBezTo>
                  <a:pt x="221856" y="254432"/>
                  <a:pt x="224942" y="249860"/>
                  <a:pt x="224942" y="245288"/>
                </a:cubicBezTo>
                <a:lnTo>
                  <a:pt x="224942" y="236144"/>
                </a:lnTo>
                <a:lnTo>
                  <a:pt x="346215" y="236144"/>
                </a:lnTo>
                <a:lnTo>
                  <a:pt x="346215" y="245288"/>
                </a:lnTo>
                <a:cubicBezTo>
                  <a:pt x="346215" y="249860"/>
                  <a:pt x="350901" y="254432"/>
                  <a:pt x="355473" y="254432"/>
                </a:cubicBezTo>
                <a:cubicBezTo>
                  <a:pt x="361645" y="254432"/>
                  <a:pt x="364731" y="249860"/>
                  <a:pt x="364731" y="245288"/>
                </a:cubicBezTo>
                <a:lnTo>
                  <a:pt x="364731" y="227000"/>
                </a:lnTo>
                <a:cubicBezTo>
                  <a:pt x="364731" y="222428"/>
                  <a:pt x="361645" y="217856"/>
                  <a:pt x="355473" y="217856"/>
                </a:cubicBezTo>
                <a:lnTo>
                  <a:pt x="224942" y="217856"/>
                </a:lnTo>
                <a:lnTo>
                  <a:pt x="224942" y="199568"/>
                </a:lnTo>
                <a:lnTo>
                  <a:pt x="299695" y="199568"/>
                </a:lnTo>
                <a:cubicBezTo>
                  <a:pt x="304381" y="199568"/>
                  <a:pt x="308953" y="194996"/>
                  <a:pt x="308953" y="190538"/>
                </a:cubicBezTo>
                <a:cubicBezTo>
                  <a:pt x="308953" y="152933"/>
                  <a:pt x="285178" y="121387"/>
                  <a:pt x="251688" y="108128"/>
                </a:cubicBezTo>
                <a:cubicBezTo>
                  <a:pt x="267348" y="97269"/>
                  <a:pt x="277520" y="79781"/>
                  <a:pt x="277520" y="60579"/>
                </a:cubicBezTo>
                <a:cubicBezTo>
                  <a:pt x="277520" y="27318"/>
                  <a:pt x="249631" y="0"/>
                  <a:pt x="215456" y="0"/>
                </a:cubicBezTo>
                <a:cubicBezTo>
                  <a:pt x="181280" y="0"/>
                  <a:pt x="154876" y="27203"/>
                  <a:pt x="154876" y="60579"/>
                </a:cubicBezTo>
                <a:cubicBezTo>
                  <a:pt x="154876" y="79896"/>
                  <a:pt x="165163" y="97498"/>
                  <a:pt x="180594" y="108356"/>
                </a:cubicBezTo>
                <a:cubicBezTo>
                  <a:pt x="147904" y="121729"/>
                  <a:pt x="124473" y="153276"/>
                  <a:pt x="124473" y="190652"/>
                </a:cubicBezTo>
                <a:cubicBezTo>
                  <a:pt x="124473" y="195224"/>
                  <a:pt x="129159" y="199682"/>
                  <a:pt x="133731" y="199682"/>
                </a:cubicBezTo>
                <a:lnTo>
                  <a:pt x="206540" y="199682"/>
                </a:lnTo>
                <a:lnTo>
                  <a:pt x="206540" y="217970"/>
                </a:lnTo>
                <a:lnTo>
                  <a:pt x="76009" y="217970"/>
                </a:lnTo>
                <a:cubicBezTo>
                  <a:pt x="71323" y="217970"/>
                  <a:pt x="66751" y="222542"/>
                  <a:pt x="66751" y="227114"/>
                </a:cubicBezTo>
                <a:lnTo>
                  <a:pt x="66751" y="245402"/>
                </a:lnTo>
                <a:cubicBezTo>
                  <a:pt x="66751" y="249974"/>
                  <a:pt x="71438" y="254546"/>
                  <a:pt x="76009" y="254546"/>
                </a:cubicBezTo>
                <a:close/>
                <a:moveTo>
                  <a:pt x="173622" y="60579"/>
                </a:moveTo>
                <a:cubicBezTo>
                  <a:pt x="173622" y="37833"/>
                  <a:pt x="192253" y="18174"/>
                  <a:pt x="215570" y="18174"/>
                </a:cubicBezTo>
                <a:cubicBezTo>
                  <a:pt x="238887" y="18174"/>
                  <a:pt x="259004" y="37833"/>
                  <a:pt x="259004" y="60579"/>
                </a:cubicBezTo>
                <a:cubicBezTo>
                  <a:pt x="259004" y="83325"/>
                  <a:pt x="239230" y="101041"/>
                  <a:pt x="216255" y="101384"/>
                </a:cubicBezTo>
                <a:cubicBezTo>
                  <a:pt x="216255" y="101384"/>
                  <a:pt x="216141" y="101384"/>
                  <a:pt x="216027" y="101384"/>
                </a:cubicBezTo>
                <a:cubicBezTo>
                  <a:pt x="215684" y="101384"/>
                  <a:pt x="215456" y="101384"/>
                  <a:pt x="215113" y="101384"/>
                </a:cubicBezTo>
                <a:cubicBezTo>
                  <a:pt x="192024" y="101155"/>
                  <a:pt x="173622" y="83096"/>
                  <a:pt x="173622" y="60579"/>
                </a:cubicBezTo>
                <a:close/>
                <a:moveTo>
                  <a:pt x="215227" y="119558"/>
                </a:moveTo>
                <a:cubicBezTo>
                  <a:pt x="215227" y="119558"/>
                  <a:pt x="215456" y="119558"/>
                  <a:pt x="215570" y="119558"/>
                </a:cubicBezTo>
                <a:cubicBezTo>
                  <a:pt x="215913" y="119558"/>
                  <a:pt x="216255" y="119558"/>
                  <a:pt x="216598" y="119558"/>
                </a:cubicBezTo>
                <a:cubicBezTo>
                  <a:pt x="253632" y="119786"/>
                  <a:pt x="284378" y="146875"/>
                  <a:pt x="288950" y="181508"/>
                </a:cubicBezTo>
                <a:lnTo>
                  <a:pt x="216370" y="181508"/>
                </a:lnTo>
                <a:cubicBezTo>
                  <a:pt x="216370" y="181508"/>
                  <a:pt x="216141" y="181508"/>
                  <a:pt x="215913" y="181508"/>
                </a:cubicBezTo>
                <a:cubicBezTo>
                  <a:pt x="215798" y="181508"/>
                  <a:pt x="215684" y="181508"/>
                  <a:pt x="215570" y="181508"/>
                </a:cubicBezTo>
                <a:lnTo>
                  <a:pt x="143332" y="181508"/>
                </a:lnTo>
                <a:cubicBezTo>
                  <a:pt x="147904" y="146990"/>
                  <a:pt x="178537" y="120015"/>
                  <a:pt x="215341" y="119558"/>
                </a:cubicBezTo>
                <a:close/>
              </a:path>
            </a:pathLst>
          </a:custGeom>
          <a:solidFill>
            <a:schemeClr val="bg1"/>
          </a:solidFill>
          <a:ln w="11430" cap="flat">
            <a:noFill/>
            <a:prstDash val="solid"/>
            <a:miter/>
          </a:ln>
        </p:spPr>
        <p:txBody>
          <a:bodyPr lIns="18288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Graphik"/>
              <a:ea typeface="+mn-ea"/>
              <a:cs typeface="+mn-cs"/>
            </a:endParaRPr>
          </a:p>
        </p:txBody>
      </p:sp>
      <p:grpSp>
        <p:nvGrpSpPr>
          <p:cNvPr id="44" name="Group 45">
            <a:extLst>
              <a:ext uri="{FF2B5EF4-FFF2-40B4-BE49-F238E27FC236}">
                <a16:creationId xmlns:a16="http://schemas.microsoft.com/office/drawing/2014/main" id="{C401593F-7A7C-E4C5-B295-D61CBEADAA87}"/>
              </a:ext>
            </a:extLst>
          </p:cNvPr>
          <p:cNvGrpSpPr>
            <a:grpSpLocks noChangeAspect="1"/>
          </p:cNvGrpSpPr>
          <p:nvPr/>
        </p:nvGrpSpPr>
        <p:grpSpPr bwMode="auto">
          <a:xfrm>
            <a:off x="742566" y="5636657"/>
            <a:ext cx="365760" cy="365760"/>
            <a:chOff x="5507" y="439"/>
            <a:chExt cx="426" cy="426"/>
          </a:xfrm>
          <a:solidFill>
            <a:schemeClr val="bg1"/>
          </a:solidFill>
        </p:grpSpPr>
        <p:sp>
          <p:nvSpPr>
            <p:cNvPr id="45" name="Freeform 46">
              <a:extLst>
                <a:ext uri="{FF2B5EF4-FFF2-40B4-BE49-F238E27FC236}">
                  <a16:creationId xmlns:a16="http://schemas.microsoft.com/office/drawing/2014/main" id="{B0DB82C8-1E4A-6B74-5BD6-E9F46DBD3C12}"/>
                </a:ext>
              </a:extLst>
            </p:cNvPr>
            <p:cNvSpPr>
              <a:spLocks noEditPoints="1"/>
            </p:cNvSpPr>
            <p:nvPr/>
          </p:nvSpPr>
          <p:spPr bwMode="auto">
            <a:xfrm>
              <a:off x="5596" y="652"/>
              <a:ext cx="124" cy="124"/>
            </a:xfrm>
            <a:custGeom>
              <a:avLst/>
              <a:gdLst>
                <a:gd name="T0" fmla="*/ 42 w 84"/>
                <a:gd name="T1" fmla="*/ 84 h 84"/>
                <a:gd name="T2" fmla="*/ 0 w 84"/>
                <a:gd name="T3" fmla="*/ 42 h 84"/>
                <a:gd name="T4" fmla="*/ 42 w 84"/>
                <a:gd name="T5" fmla="*/ 0 h 84"/>
                <a:gd name="T6" fmla="*/ 84 w 84"/>
                <a:gd name="T7" fmla="*/ 42 h 84"/>
                <a:gd name="T8" fmla="*/ 42 w 84"/>
                <a:gd name="T9" fmla="*/ 84 h 84"/>
                <a:gd name="T10" fmla="*/ 42 w 84"/>
                <a:gd name="T11" fmla="*/ 12 h 84"/>
                <a:gd name="T12" fmla="*/ 12 w 84"/>
                <a:gd name="T13" fmla="*/ 42 h 84"/>
                <a:gd name="T14" fmla="*/ 42 w 84"/>
                <a:gd name="T15" fmla="*/ 72 h 84"/>
                <a:gd name="T16" fmla="*/ 72 w 84"/>
                <a:gd name="T17" fmla="*/ 42 h 84"/>
                <a:gd name="T18" fmla="*/ 42 w 84"/>
                <a:gd name="T1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42" y="84"/>
                  </a:moveTo>
                  <a:cubicBezTo>
                    <a:pt x="19" y="84"/>
                    <a:pt x="0" y="65"/>
                    <a:pt x="0" y="42"/>
                  </a:cubicBezTo>
                  <a:cubicBezTo>
                    <a:pt x="0" y="18"/>
                    <a:pt x="19" y="0"/>
                    <a:pt x="42" y="0"/>
                  </a:cubicBezTo>
                  <a:cubicBezTo>
                    <a:pt x="66" y="0"/>
                    <a:pt x="84" y="18"/>
                    <a:pt x="84" y="42"/>
                  </a:cubicBezTo>
                  <a:cubicBezTo>
                    <a:pt x="84" y="65"/>
                    <a:pt x="66" y="84"/>
                    <a:pt x="42" y="84"/>
                  </a:cubicBezTo>
                  <a:close/>
                  <a:moveTo>
                    <a:pt x="42" y="12"/>
                  </a:moveTo>
                  <a:cubicBezTo>
                    <a:pt x="26" y="12"/>
                    <a:pt x="12" y="25"/>
                    <a:pt x="12" y="42"/>
                  </a:cubicBezTo>
                  <a:cubicBezTo>
                    <a:pt x="12" y="58"/>
                    <a:pt x="26" y="72"/>
                    <a:pt x="42" y="72"/>
                  </a:cubicBezTo>
                  <a:cubicBezTo>
                    <a:pt x="59" y="72"/>
                    <a:pt x="72" y="58"/>
                    <a:pt x="72" y="42"/>
                  </a:cubicBezTo>
                  <a:cubicBezTo>
                    <a:pt x="72" y="25"/>
                    <a:pt x="59"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charset="0"/>
                <a:ea typeface="+mn-ea"/>
                <a:cs typeface="Arial" charset="0"/>
              </a:endParaRPr>
            </a:p>
          </p:txBody>
        </p:sp>
        <p:sp>
          <p:nvSpPr>
            <p:cNvPr id="46" name="Freeform 47">
              <a:extLst>
                <a:ext uri="{FF2B5EF4-FFF2-40B4-BE49-F238E27FC236}">
                  <a16:creationId xmlns:a16="http://schemas.microsoft.com/office/drawing/2014/main" id="{95202D74-90CF-0FA5-5C98-1A2F41D38E2B}"/>
                </a:ext>
              </a:extLst>
            </p:cNvPr>
            <p:cNvSpPr>
              <a:spLocks noEditPoints="1"/>
            </p:cNvSpPr>
            <p:nvPr/>
          </p:nvSpPr>
          <p:spPr bwMode="auto">
            <a:xfrm>
              <a:off x="5809" y="492"/>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0"/>
                    <a:pt x="11" y="0"/>
                    <a:pt x="24" y="0"/>
                  </a:cubicBezTo>
                  <a:cubicBezTo>
                    <a:pt x="38" y="0"/>
                    <a:pt x="48" y="10"/>
                    <a:pt x="48" y="24"/>
                  </a:cubicBezTo>
                  <a:cubicBezTo>
                    <a:pt x="48" y="37"/>
                    <a:pt x="38" y="48"/>
                    <a:pt x="24" y="48"/>
                  </a:cubicBezTo>
                  <a:close/>
                  <a:moveTo>
                    <a:pt x="24" y="12"/>
                  </a:moveTo>
                  <a:cubicBezTo>
                    <a:pt x="18" y="12"/>
                    <a:pt x="12" y="17"/>
                    <a:pt x="12" y="24"/>
                  </a:cubicBezTo>
                  <a:cubicBezTo>
                    <a:pt x="12" y="30"/>
                    <a:pt x="18" y="36"/>
                    <a:pt x="24" y="36"/>
                  </a:cubicBezTo>
                  <a:cubicBezTo>
                    <a:pt x="31" y="36"/>
                    <a:pt x="36" y="30"/>
                    <a:pt x="36" y="24"/>
                  </a:cubicBezTo>
                  <a:cubicBezTo>
                    <a:pt x="36" y="17"/>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charset="0"/>
                <a:ea typeface="+mn-ea"/>
                <a:cs typeface="Arial" charset="0"/>
              </a:endParaRPr>
            </a:p>
          </p:txBody>
        </p:sp>
        <p:sp>
          <p:nvSpPr>
            <p:cNvPr id="47" name="Freeform 48">
              <a:extLst>
                <a:ext uri="{FF2B5EF4-FFF2-40B4-BE49-F238E27FC236}">
                  <a16:creationId xmlns:a16="http://schemas.microsoft.com/office/drawing/2014/main" id="{179FE6F6-E2A1-C4EC-BC7B-50FF7B981A05}"/>
                </a:ext>
              </a:extLst>
            </p:cNvPr>
            <p:cNvSpPr>
              <a:spLocks noEditPoints="1"/>
            </p:cNvSpPr>
            <p:nvPr/>
          </p:nvSpPr>
          <p:spPr bwMode="auto">
            <a:xfrm>
              <a:off x="5507" y="563"/>
              <a:ext cx="302" cy="302"/>
            </a:xfrm>
            <a:custGeom>
              <a:avLst/>
              <a:gdLst>
                <a:gd name="T0" fmla="*/ 79 w 204"/>
                <a:gd name="T1" fmla="*/ 204 h 204"/>
                <a:gd name="T2" fmla="*/ 73 w 204"/>
                <a:gd name="T3" fmla="*/ 180 h 204"/>
                <a:gd name="T4" fmla="*/ 34 w 204"/>
                <a:gd name="T5" fmla="*/ 176 h 204"/>
                <a:gd name="T6" fmla="*/ 2 w 204"/>
                <a:gd name="T7" fmla="*/ 132 h 204"/>
                <a:gd name="T8" fmla="*/ 19 w 204"/>
                <a:gd name="T9" fmla="*/ 115 h 204"/>
                <a:gd name="T10" fmla="*/ 19 w 204"/>
                <a:gd name="T11" fmla="*/ 88 h 204"/>
                <a:gd name="T12" fmla="*/ 2 w 204"/>
                <a:gd name="T13" fmla="*/ 76 h 204"/>
                <a:gd name="T14" fmla="*/ 26 w 204"/>
                <a:gd name="T15" fmla="*/ 30 h 204"/>
                <a:gd name="T16" fmla="*/ 50 w 204"/>
                <a:gd name="T17" fmla="*/ 36 h 204"/>
                <a:gd name="T18" fmla="*/ 73 w 204"/>
                <a:gd name="T19" fmla="*/ 6 h 204"/>
                <a:gd name="T20" fmla="*/ 127 w 204"/>
                <a:gd name="T21" fmla="*/ 0 h 204"/>
                <a:gd name="T22" fmla="*/ 133 w 204"/>
                <a:gd name="T23" fmla="*/ 23 h 204"/>
                <a:gd name="T24" fmla="*/ 170 w 204"/>
                <a:gd name="T25" fmla="*/ 28 h 204"/>
                <a:gd name="T26" fmla="*/ 179 w 204"/>
                <a:gd name="T27" fmla="*/ 30 h 204"/>
                <a:gd name="T28" fmla="*/ 200 w 204"/>
                <a:gd name="T29" fmla="*/ 80 h 204"/>
                <a:gd name="T30" fmla="*/ 186 w 204"/>
                <a:gd name="T31" fmla="*/ 102 h 204"/>
                <a:gd name="T32" fmla="*/ 201 w 204"/>
                <a:gd name="T33" fmla="*/ 124 h 204"/>
                <a:gd name="T34" fmla="*/ 179 w 204"/>
                <a:gd name="T35" fmla="*/ 173 h 204"/>
                <a:gd name="T36" fmla="*/ 171 w 204"/>
                <a:gd name="T37" fmla="*/ 176 h 204"/>
                <a:gd name="T38" fmla="*/ 133 w 204"/>
                <a:gd name="T39" fmla="*/ 180 h 204"/>
                <a:gd name="T40" fmla="*/ 127 w 204"/>
                <a:gd name="T41" fmla="*/ 204 h 204"/>
                <a:gd name="T42" fmla="*/ 121 w 204"/>
                <a:gd name="T43" fmla="*/ 192 h 204"/>
                <a:gd name="T44" fmla="*/ 126 w 204"/>
                <a:gd name="T45" fmla="*/ 170 h 204"/>
                <a:gd name="T46" fmla="*/ 158 w 204"/>
                <a:gd name="T47" fmla="*/ 154 h 204"/>
                <a:gd name="T48" fmla="*/ 189 w 204"/>
                <a:gd name="T49" fmla="*/ 131 h 204"/>
                <a:gd name="T50" fmla="*/ 173 w 204"/>
                <a:gd name="T51" fmla="*/ 117 h 204"/>
                <a:gd name="T52" fmla="*/ 173 w 204"/>
                <a:gd name="T53" fmla="*/ 87 h 204"/>
                <a:gd name="T54" fmla="*/ 189 w 204"/>
                <a:gd name="T55" fmla="*/ 72 h 204"/>
                <a:gd name="T56" fmla="*/ 158 w 204"/>
                <a:gd name="T57" fmla="*/ 49 h 204"/>
                <a:gd name="T58" fmla="*/ 126 w 204"/>
                <a:gd name="T59" fmla="*/ 33 h 204"/>
                <a:gd name="T60" fmla="*/ 121 w 204"/>
                <a:gd name="T61" fmla="*/ 12 h 204"/>
                <a:gd name="T62" fmla="*/ 85 w 204"/>
                <a:gd name="T63" fmla="*/ 27 h 204"/>
                <a:gd name="T64" fmla="*/ 55 w 204"/>
                <a:gd name="T65" fmla="*/ 48 h 204"/>
                <a:gd name="T66" fmla="*/ 34 w 204"/>
                <a:gd name="T67" fmla="*/ 41 h 204"/>
                <a:gd name="T68" fmla="*/ 29 w 204"/>
                <a:gd name="T69" fmla="*/ 80 h 204"/>
                <a:gd name="T70" fmla="*/ 30 w 204"/>
                <a:gd name="T71" fmla="*/ 102 h 204"/>
                <a:gd name="T72" fmla="*/ 29 w 204"/>
                <a:gd name="T73" fmla="*/ 123 h 204"/>
                <a:gd name="T74" fmla="*/ 33 w 204"/>
                <a:gd name="T75" fmla="*/ 162 h 204"/>
                <a:gd name="T76" fmla="*/ 55 w 204"/>
                <a:gd name="T77" fmla="*/ 155 h 204"/>
                <a:gd name="T78" fmla="*/ 85 w 204"/>
                <a:gd name="T79" fmla="*/ 17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 h="204">
                  <a:moveTo>
                    <a:pt x="127" y="204"/>
                  </a:moveTo>
                  <a:cubicBezTo>
                    <a:pt x="79" y="204"/>
                    <a:pt x="79" y="204"/>
                    <a:pt x="79" y="204"/>
                  </a:cubicBezTo>
                  <a:cubicBezTo>
                    <a:pt x="76" y="204"/>
                    <a:pt x="73" y="201"/>
                    <a:pt x="73" y="198"/>
                  </a:cubicBezTo>
                  <a:cubicBezTo>
                    <a:pt x="73" y="180"/>
                    <a:pt x="73" y="180"/>
                    <a:pt x="73" y="180"/>
                  </a:cubicBezTo>
                  <a:cubicBezTo>
                    <a:pt x="65" y="177"/>
                    <a:pt x="57" y="173"/>
                    <a:pt x="50" y="167"/>
                  </a:cubicBezTo>
                  <a:cubicBezTo>
                    <a:pt x="34" y="176"/>
                    <a:pt x="34" y="176"/>
                    <a:pt x="34" y="176"/>
                  </a:cubicBezTo>
                  <a:cubicBezTo>
                    <a:pt x="31" y="177"/>
                    <a:pt x="28" y="176"/>
                    <a:pt x="26" y="173"/>
                  </a:cubicBezTo>
                  <a:cubicBezTo>
                    <a:pt x="2" y="132"/>
                    <a:pt x="2" y="132"/>
                    <a:pt x="2" y="132"/>
                  </a:cubicBezTo>
                  <a:cubicBezTo>
                    <a:pt x="0" y="129"/>
                    <a:pt x="1" y="125"/>
                    <a:pt x="4" y="124"/>
                  </a:cubicBezTo>
                  <a:cubicBezTo>
                    <a:pt x="19" y="115"/>
                    <a:pt x="19" y="115"/>
                    <a:pt x="19" y="115"/>
                  </a:cubicBezTo>
                  <a:cubicBezTo>
                    <a:pt x="19" y="111"/>
                    <a:pt x="18" y="106"/>
                    <a:pt x="18" y="102"/>
                  </a:cubicBezTo>
                  <a:cubicBezTo>
                    <a:pt x="18" y="97"/>
                    <a:pt x="19" y="93"/>
                    <a:pt x="19" y="88"/>
                  </a:cubicBezTo>
                  <a:cubicBezTo>
                    <a:pt x="4" y="80"/>
                    <a:pt x="4" y="80"/>
                    <a:pt x="4" y="80"/>
                  </a:cubicBezTo>
                  <a:cubicBezTo>
                    <a:pt x="3" y="79"/>
                    <a:pt x="2" y="78"/>
                    <a:pt x="2" y="76"/>
                  </a:cubicBezTo>
                  <a:cubicBezTo>
                    <a:pt x="1" y="74"/>
                    <a:pt x="1" y="73"/>
                    <a:pt x="2" y="71"/>
                  </a:cubicBezTo>
                  <a:cubicBezTo>
                    <a:pt x="26" y="30"/>
                    <a:pt x="26" y="30"/>
                    <a:pt x="26" y="30"/>
                  </a:cubicBezTo>
                  <a:cubicBezTo>
                    <a:pt x="28" y="27"/>
                    <a:pt x="32" y="26"/>
                    <a:pt x="34" y="28"/>
                  </a:cubicBezTo>
                  <a:cubicBezTo>
                    <a:pt x="50" y="36"/>
                    <a:pt x="50" y="36"/>
                    <a:pt x="50" y="36"/>
                  </a:cubicBezTo>
                  <a:cubicBezTo>
                    <a:pt x="57" y="30"/>
                    <a:pt x="65" y="26"/>
                    <a:pt x="73" y="23"/>
                  </a:cubicBezTo>
                  <a:cubicBezTo>
                    <a:pt x="73" y="6"/>
                    <a:pt x="73" y="6"/>
                    <a:pt x="73" y="6"/>
                  </a:cubicBezTo>
                  <a:cubicBezTo>
                    <a:pt x="73" y="2"/>
                    <a:pt x="76" y="0"/>
                    <a:pt x="79" y="0"/>
                  </a:cubicBezTo>
                  <a:cubicBezTo>
                    <a:pt x="127" y="0"/>
                    <a:pt x="127" y="0"/>
                    <a:pt x="127" y="0"/>
                  </a:cubicBezTo>
                  <a:cubicBezTo>
                    <a:pt x="131" y="0"/>
                    <a:pt x="133" y="2"/>
                    <a:pt x="133" y="6"/>
                  </a:cubicBezTo>
                  <a:cubicBezTo>
                    <a:pt x="133" y="23"/>
                    <a:pt x="133" y="23"/>
                    <a:pt x="133" y="23"/>
                  </a:cubicBezTo>
                  <a:cubicBezTo>
                    <a:pt x="142" y="26"/>
                    <a:pt x="149" y="31"/>
                    <a:pt x="156" y="36"/>
                  </a:cubicBezTo>
                  <a:cubicBezTo>
                    <a:pt x="170" y="28"/>
                    <a:pt x="170" y="28"/>
                    <a:pt x="170" y="28"/>
                  </a:cubicBezTo>
                  <a:cubicBezTo>
                    <a:pt x="172" y="27"/>
                    <a:pt x="173" y="27"/>
                    <a:pt x="175" y="27"/>
                  </a:cubicBezTo>
                  <a:cubicBezTo>
                    <a:pt x="177" y="27"/>
                    <a:pt x="178" y="28"/>
                    <a:pt x="179" y="30"/>
                  </a:cubicBezTo>
                  <a:cubicBezTo>
                    <a:pt x="203" y="71"/>
                    <a:pt x="203" y="71"/>
                    <a:pt x="203" y="71"/>
                  </a:cubicBezTo>
                  <a:cubicBezTo>
                    <a:pt x="204" y="74"/>
                    <a:pt x="203" y="78"/>
                    <a:pt x="200" y="80"/>
                  </a:cubicBezTo>
                  <a:cubicBezTo>
                    <a:pt x="185" y="88"/>
                    <a:pt x="185" y="88"/>
                    <a:pt x="185" y="88"/>
                  </a:cubicBezTo>
                  <a:cubicBezTo>
                    <a:pt x="186" y="93"/>
                    <a:pt x="186" y="97"/>
                    <a:pt x="186" y="102"/>
                  </a:cubicBezTo>
                  <a:cubicBezTo>
                    <a:pt x="186" y="106"/>
                    <a:pt x="186" y="111"/>
                    <a:pt x="185" y="115"/>
                  </a:cubicBezTo>
                  <a:cubicBezTo>
                    <a:pt x="201" y="124"/>
                    <a:pt x="201" y="124"/>
                    <a:pt x="201" y="124"/>
                  </a:cubicBezTo>
                  <a:cubicBezTo>
                    <a:pt x="203" y="125"/>
                    <a:pt x="204" y="129"/>
                    <a:pt x="203" y="132"/>
                  </a:cubicBezTo>
                  <a:cubicBezTo>
                    <a:pt x="179" y="173"/>
                    <a:pt x="179" y="173"/>
                    <a:pt x="179" y="173"/>
                  </a:cubicBezTo>
                  <a:cubicBezTo>
                    <a:pt x="178" y="175"/>
                    <a:pt x="177" y="176"/>
                    <a:pt x="175" y="176"/>
                  </a:cubicBezTo>
                  <a:cubicBezTo>
                    <a:pt x="174" y="177"/>
                    <a:pt x="172" y="176"/>
                    <a:pt x="171" y="176"/>
                  </a:cubicBezTo>
                  <a:cubicBezTo>
                    <a:pt x="156" y="167"/>
                    <a:pt x="156" y="167"/>
                    <a:pt x="156" y="167"/>
                  </a:cubicBezTo>
                  <a:cubicBezTo>
                    <a:pt x="149" y="173"/>
                    <a:pt x="142" y="177"/>
                    <a:pt x="133" y="180"/>
                  </a:cubicBezTo>
                  <a:cubicBezTo>
                    <a:pt x="133" y="198"/>
                    <a:pt x="133" y="198"/>
                    <a:pt x="133" y="198"/>
                  </a:cubicBezTo>
                  <a:cubicBezTo>
                    <a:pt x="133" y="201"/>
                    <a:pt x="131" y="204"/>
                    <a:pt x="127" y="204"/>
                  </a:cubicBezTo>
                  <a:close/>
                  <a:moveTo>
                    <a:pt x="85" y="192"/>
                  </a:moveTo>
                  <a:cubicBezTo>
                    <a:pt x="121" y="192"/>
                    <a:pt x="121" y="192"/>
                    <a:pt x="121" y="192"/>
                  </a:cubicBezTo>
                  <a:cubicBezTo>
                    <a:pt x="121" y="176"/>
                    <a:pt x="121" y="176"/>
                    <a:pt x="121" y="176"/>
                  </a:cubicBezTo>
                  <a:cubicBezTo>
                    <a:pt x="121" y="173"/>
                    <a:pt x="123" y="171"/>
                    <a:pt x="126" y="170"/>
                  </a:cubicBezTo>
                  <a:cubicBezTo>
                    <a:pt x="136" y="167"/>
                    <a:pt x="143" y="162"/>
                    <a:pt x="151" y="155"/>
                  </a:cubicBezTo>
                  <a:cubicBezTo>
                    <a:pt x="153" y="153"/>
                    <a:pt x="156" y="153"/>
                    <a:pt x="158" y="154"/>
                  </a:cubicBezTo>
                  <a:cubicBezTo>
                    <a:pt x="172" y="162"/>
                    <a:pt x="172" y="162"/>
                    <a:pt x="172" y="162"/>
                  </a:cubicBezTo>
                  <a:cubicBezTo>
                    <a:pt x="189" y="131"/>
                    <a:pt x="189" y="131"/>
                    <a:pt x="189" y="131"/>
                  </a:cubicBezTo>
                  <a:cubicBezTo>
                    <a:pt x="176" y="123"/>
                    <a:pt x="176" y="123"/>
                    <a:pt x="176" y="123"/>
                  </a:cubicBezTo>
                  <a:cubicBezTo>
                    <a:pt x="173" y="122"/>
                    <a:pt x="172" y="119"/>
                    <a:pt x="173" y="117"/>
                  </a:cubicBezTo>
                  <a:cubicBezTo>
                    <a:pt x="174" y="112"/>
                    <a:pt x="174" y="107"/>
                    <a:pt x="174" y="102"/>
                  </a:cubicBezTo>
                  <a:cubicBezTo>
                    <a:pt x="174" y="97"/>
                    <a:pt x="174" y="92"/>
                    <a:pt x="173" y="87"/>
                  </a:cubicBezTo>
                  <a:cubicBezTo>
                    <a:pt x="172" y="84"/>
                    <a:pt x="173" y="81"/>
                    <a:pt x="176" y="80"/>
                  </a:cubicBezTo>
                  <a:cubicBezTo>
                    <a:pt x="189" y="72"/>
                    <a:pt x="189" y="72"/>
                    <a:pt x="189" y="72"/>
                  </a:cubicBezTo>
                  <a:cubicBezTo>
                    <a:pt x="171" y="41"/>
                    <a:pt x="171" y="41"/>
                    <a:pt x="171" y="41"/>
                  </a:cubicBezTo>
                  <a:cubicBezTo>
                    <a:pt x="158" y="49"/>
                    <a:pt x="158" y="49"/>
                    <a:pt x="158" y="49"/>
                  </a:cubicBezTo>
                  <a:cubicBezTo>
                    <a:pt x="156" y="50"/>
                    <a:pt x="153" y="50"/>
                    <a:pt x="151" y="48"/>
                  </a:cubicBezTo>
                  <a:cubicBezTo>
                    <a:pt x="143" y="41"/>
                    <a:pt x="136" y="36"/>
                    <a:pt x="126" y="33"/>
                  </a:cubicBezTo>
                  <a:cubicBezTo>
                    <a:pt x="123" y="33"/>
                    <a:pt x="121" y="30"/>
                    <a:pt x="121" y="27"/>
                  </a:cubicBezTo>
                  <a:cubicBezTo>
                    <a:pt x="121" y="12"/>
                    <a:pt x="121" y="12"/>
                    <a:pt x="121" y="12"/>
                  </a:cubicBezTo>
                  <a:cubicBezTo>
                    <a:pt x="85" y="12"/>
                    <a:pt x="85" y="12"/>
                    <a:pt x="85" y="12"/>
                  </a:cubicBezTo>
                  <a:cubicBezTo>
                    <a:pt x="85" y="27"/>
                    <a:pt x="85" y="27"/>
                    <a:pt x="85" y="27"/>
                  </a:cubicBezTo>
                  <a:cubicBezTo>
                    <a:pt x="85" y="30"/>
                    <a:pt x="83" y="32"/>
                    <a:pt x="81" y="33"/>
                  </a:cubicBezTo>
                  <a:cubicBezTo>
                    <a:pt x="71" y="36"/>
                    <a:pt x="63" y="40"/>
                    <a:pt x="55" y="48"/>
                  </a:cubicBezTo>
                  <a:cubicBezTo>
                    <a:pt x="53" y="50"/>
                    <a:pt x="50" y="50"/>
                    <a:pt x="48" y="49"/>
                  </a:cubicBezTo>
                  <a:cubicBezTo>
                    <a:pt x="34" y="41"/>
                    <a:pt x="34" y="41"/>
                    <a:pt x="34" y="41"/>
                  </a:cubicBezTo>
                  <a:cubicBezTo>
                    <a:pt x="16" y="72"/>
                    <a:pt x="16" y="72"/>
                    <a:pt x="16" y="72"/>
                  </a:cubicBezTo>
                  <a:cubicBezTo>
                    <a:pt x="29" y="80"/>
                    <a:pt x="29" y="80"/>
                    <a:pt x="29" y="80"/>
                  </a:cubicBezTo>
                  <a:cubicBezTo>
                    <a:pt x="31" y="81"/>
                    <a:pt x="33" y="84"/>
                    <a:pt x="32" y="87"/>
                  </a:cubicBezTo>
                  <a:cubicBezTo>
                    <a:pt x="31" y="92"/>
                    <a:pt x="30" y="97"/>
                    <a:pt x="30" y="102"/>
                  </a:cubicBezTo>
                  <a:cubicBezTo>
                    <a:pt x="30" y="107"/>
                    <a:pt x="31" y="112"/>
                    <a:pt x="32" y="117"/>
                  </a:cubicBezTo>
                  <a:cubicBezTo>
                    <a:pt x="33" y="119"/>
                    <a:pt x="31" y="122"/>
                    <a:pt x="29" y="123"/>
                  </a:cubicBezTo>
                  <a:cubicBezTo>
                    <a:pt x="15" y="131"/>
                    <a:pt x="15" y="131"/>
                    <a:pt x="15" y="131"/>
                  </a:cubicBezTo>
                  <a:cubicBezTo>
                    <a:pt x="33" y="162"/>
                    <a:pt x="33" y="162"/>
                    <a:pt x="33" y="162"/>
                  </a:cubicBezTo>
                  <a:cubicBezTo>
                    <a:pt x="48" y="154"/>
                    <a:pt x="48" y="154"/>
                    <a:pt x="48" y="154"/>
                  </a:cubicBezTo>
                  <a:cubicBezTo>
                    <a:pt x="50" y="153"/>
                    <a:pt x="53" y="153"/>
                    <a:pt x="55" y="155"/>
                  </a:cubicBezTo>
                  <a:cubicBezTo>
                    <a:pt x="63" y="163"/>
                    <a:pt x="71" y="167"/>
                    <a:pt x="81" y="170"/>
                  </a:cubicBezTo>
                  <a:cubicBezTo>
                    <a:pt x="83" y="171"/>
                    <a:pt x="85" y="173"/>
                    <a:pt x="85" y="176"/>
                  </a:cubicBezTo>
                  <a:lnTo>
                    <a:pt x="85"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charset="0"/>
                <a:ea typeface="+mn-ea"/>
                <a:cs typeface="Arial" charset="0"/>
              </a:endParaRPr>
            </a:p>
          </p:txBody>
        </p:sp>
        <p:sp>
          <p:nvSpPr>
            <p:cNvPr id="48" name="Freeform 49">
              <a:extLst>
                <a:ext uri="{FF2B5EF4-FFF2-40B4-BE49-F238E27FC236}">
                  <a16:creationId xmlns:a16="http://schemas.microsoft.com/office/drawing/2014/main" id="{D74F49B5-1B76-AA1D-E8D2-76A5044DF5BB}"/>
                </a:ext>
              </a:extLst>
            </p:cNvPr>
            <p:cNvSpPr>
              <a:spLocks noEditPoints="1"/>
            </p:cNvSpPr>
            <p:nvPr/>
          </p:nvSpPr>
          <p:spPr bwMode="auto">
            <a:xfrm>
              <a:off x="5757" y="439"/>
              <a:ext cx="176" cy="178"/>
            </a:xfrm>
            <a:custGeom>
              <a:avLst/>
              <a:gdLst>
                <a:gd name="T0" fmla="*/ 48 w 119"/>
                <a:gd name="T1" fmla="*/ 120 h 120"/>
                <a:gd name="T2" fmla="*/ 42 w 119"/>
                <a:gd name="T3" fmla="*/ 104 h 120"/>
                <a:gd name="T4" fmla="*/ 21 w 119"/>
                <a:gd name="T5" fmla="*/ 102 h 120"/>
                <a:gd name="T6" fmla="*/ 1 w 119"/>
                <a:gd name="T7" fmla="*/ 79 h 120"/>
                <a:gd name="T8" fmla="*/ 4 w 119"/>
                <a:gd name="T9" fmla="*/ 71 h 120"/>
                <a:gd name="T10" fmla="*/ 11 w 119"/>
                <a:gd name="T11" fmla="*/ 60 h 120"/>
                <a:gd name="T12" fmla="*/ 4 w 119"/>
                <a:gd name="T13" fmla="*/ 48 h 120"/>
                <a:gd name="T14" fmla="*/ 2 w 119"/>
                <a:gd name="T15" fmla="*/ 40 h 120"/>
                <a:gd name="T16" fmla="*/ 22 w 119"/>
                <a:gd name="T17" fmla="*/ 17 h 120"/>
                <a:gd name="T18" fmla="*/ 42 w 119"/>
                <a:gd name="T19" fmla="*/ 15 h 120"/>
                <a:gd name="T20" fmla="*/ 48 w 119"/>
                <a:gd name="T21" fmla="*/ 0 h 120"/>
                <a:gd name="T22" fmla="*/ 78 w 119"/>
                <a:gd name="T23" fmla="*/ 6 h 120"/>
                <a:gd name="T24" fmla="*/ 89 w 119"/>
                <a:gd name="T25" fmla="*/ 22 h 120"/>
                <a:gd name="T26" fmla="*/ 102 w 119"/>
                <a:gd name="T27" fmla="*/ 16 h 120"/>
                <a:gd name="T28" fmla="*/ 117 w 119"/>
                <a:gd name="T29" fmla="*/ 40 h 120"/>
                <a:gd name="T30" fmla="*/ 107 w 119"/>
                <a:gd name="T31" fmla="*/ 53 h 120"/>
                <a:gd name="T32" fmla="*/ 107 w 119"/>
                <a:gd name="T33" fmla="*/ 66 h 120"/>
                <a:gd name="T34" fmla="*/ 117 w 119"/>
                <a:gd name="T35" fmla="*/ 79 h 120"/>
                <a:gd name="T36" fmla="*/ 102 w 119"/>
                <a:gd name="T37" fmla="*/ 103 h 120"/>
                <a:gd name="T38" fmla="*/ 89 w 119"/>
                <a:gd name="T39" fmla="*/ 97 h 120"/>
                <a:gd name="T40" fmla="*/ 78 w 119"/>
                <a:gd name="T41" fmla="*/ 114 h 120"/>
                <a:gd name="T42" fmla="*/ 54 w 119"/>
                <a:gd name="T43" fmla="*/ 108 h 120"/>
                <a:gd name="T44" fmla="*/ 66 w 119"/>
                <a:gd name="T45" fmla="*/ 100 h 120"/>
                <a:gd name="T46" fmla="*/ 84 w 119"/>
                <a:gd name="T47" fmla="*/ 86 h 120"/>
                <a:gd name="T48" fmla="*/ 98 w 119"/>
                <a:gd name="T49" fmla="*/ 89 h 120"/>
                <a:gd name="T50" fmla="*/ 97 w 119"/>
                <a:gd name="T51" fmla="*/ 75 h 120"/>
                <a:gd name="T52" fmla="*/ 95 w 119"/>
                <a:gd name="T53" fmla="*/ 60 h 120"/>
                <a:gd name="T54" fmla="*/ 97 w 119"/>
                <a:gd name="T55" fmla="*/ 45 h 120"/>
                <a:gd name="T56" fmla="*/ 98 w 119"/>
                <a:gd name="T57" fmla="*/ 31 h 120"/>
                <a:gd name="T58" fmla="*/ 84 w 119"/>
                <a:gd name="T59" fmla="*/ 34 h 120"/>
                <a:gd name="T60" fmla="*/ 66 w 119"/>
                <a:gd name="T61" fmla="*/ 19 h 120"/>
                <a:gd name="T62" fmla="*/ 54 w 119"/>
                <a:gd name="T63" fmla="*/ 12 h 120"/>
                <a:gd name="T64" fmla="*/ 50 w 119"/>
                <a:gd name="T65" fmla="*/ 25 h 120"/>
                <a:gd name="T66" fmla="*/ 28 w 119"/>
                <a:gd name="T67" fmla="*/ 34 h 120"/>
                <a:gd name="T68" fmla="*/ 15 w 119"/>
                <a:gd name="T69" fmla="*/ 41 h 120"/>
                <a:gd name="T70" fmla="*/ 24 w 119"/>
                <a:gd name="T71" fmla="*/ 51 h 120"/>
                <a:gd name="T72" fmla="*/ 24 w 119"/>
                <a:gd name="T73" fmla="*/ 68 h 120"/>
                <a:gd name="T74" fmla="*/ 15 w 119"/>
                <a:gd name="T75" fmla="*/ 78 h 120"/>
                <a:gd name="T76" fmla="*/ 28 w 119"/>
                <a:gd name="T77" fmla="*/ 85 h 120"/>
                <a:gd name="T78" fmla="*/ 50 w 119"/>
                <a:gd name="T79" fmla="*/ 94 h 120"/>
                <a:gd name="T80" fmla="*/ 54 w 119"/>
                <a:gd name="T81" fmla="*/ 10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9" h="120">
                  <a:moveTo>
                    <a:pt x="72" y="120"/>
                  </a:moveTo>
                  <a:cubicBezTo>
                    <a:pt x="48" y="120"/>
                    <a:pt x="48" y="120"/>
                    <a:pt x="48" y="120"/>
                  </a:cubicBezTo>
                  <a:cubicBezTo>
                    <a:pt x="45" y="120"/>
                    <a:pt x="42" y="117"/>
                    <a:pt x="42" y="114"/>
                  </a:cubicBezTo>
                  <a:cubicBezTo>
                    <a:pt x="42" y="104"/>
                    <a:pt x="42" y="104"/>
                    <a:pt x="42" y="104"/>
                  </a:cubicBezTo>
                  <a:cubicBezTo>
                    <a:pt x="38" y="102"/>
                    <a:pt x="34" y="100"/>
                    <a:pt x="30" y="97"/>
                  </a:cubicBezTo>
                  <a:cubicBezTo>
                    <a:pt x="21" y="102"/>
                    <a:pt x="21" y="102"/>
                    <a:pt x="21" y="102"/>
                  </a:cubicBezTo>
                  <a:cubicBezTo>
                    <a:pt x="19" y="104"/>
                    <a:pt x="15" y="103"/>
                    <a:pt x="13" y="100"/>
                  </a:cubicBezTo>
                  <a:cubicBezTo>
                    <a:pt x="1" y="79"/>
                    <a:pt x="1" y="79"/>
                    <a:pt x="1" y="79"/>
                  </a:cubicBezTo>
                  <a:cubicBezTo>
                    <a:pt x="1" y="78"/>
                    <a:pt x="0" y="76"/>
                    <a:pt x="1" y="75"/>
                  </a:cubicBezTo>
                  <a:cubicBezTo>
                    <a:pt x="1" y="73"/>
                    <a:pt x="2" y="72"/>
                    <a:pt x="4" y="71"/>
                  </a:cubicBezTo>
                  <a:cubicBezTo>
                    <a:pt x="12" y="66"/>
                    <a:pt x="12" y="66"/>
                    <a:pt x="12" y="66"/>
                  </a:cubicBezTo>
                  <a:cubicBezTo>
                    <a:pt x="12" y="64"/>
                    <a:pt x="11" y="62"/>
                    <a:pt x="11" y="60"/>
                  </a:cubicBezTo>
                  <a:cubicBezTo>
                    <a:pt x="11" y="57"/>
                    <a:pt x="12" y="55"/>
                    <a:pt x="12" y="53"/>
                  </a:cubicBezTo>
                  <a:cubicBezTo>
                    <a:pt x="4" y="48"/>
                    <a:pt x="4" y="48"/>
                    <a:pt x="4" y="48"/>
                  </a:cubicBezTo>
                  <a:cubicBezTo>
                    <a:pt x="2" y="47"/>
                    <a:pt x="1" y="46"/>
                    <a:pt x="1" y="45"/>
                  </a:cubicBezTo>
                  <a:cubicBezTo>
                    <a:pt x="0" y="43"/>
                    <a:pt x="1" y="41"/>
                    <a:pt x="2" y="40"/>
                  </a:cubicBezTo>
                  <a:cubicBezTo>
                    <a:pt x="14" y="19"/>
                    <a:pt x="14" y="19"/>
                    <a:pt x="14" y="19"/>
                  </a:cubicBezTo>
                  <a:cubicBezTo>
                    <a:pt x="15" y="16"/>
                    <a:pt x="19" y="15"/>
                    <a:pt x="22" y="17"/>
                  </a:cubicBezTo>
                  <a:cubicBezTo>
                    <a:pt x="30" y="22"/>
                    <a:pt x="30" y="22"/>
                    <a:pt x="30" y="22"/>
                  </a:cubicBezTo>
                  <a:cubicBezTo>
                    <a:pt x="34" y="19"/>
                    <a:pt x="38" y="17"/>
                    <a:pt x="42" y="15"/>
                  </a:cubicBezTo>
                  <a:cubicBezTo>
                    <a:pt x="42" y="6"/>
                    <a:pt x="42" y="6"/>
                    <a:pt x="42" y="6"/>
                  </a:cubicBezTo>
                  <a:cubicBezTo>
                    <a:pt x="42" y="2"/>
                    <a:pt x="45" y="0"/>
                    <a:pt x="48" y="0"/>
                  </a:cubicBezTo>
                  <a:cubicBezTo>
                    <a:pt x="72" y="0"/>
                    <a:pt x="72" y="0"/>
                    <a:pt x="72" y="0"/>
                  </a:cubicBezTo>
                  <a:cubicBezTo>
                    <a:pt x="76" y="0"/>
                    <a:pt x="78" y="2"/>
                    <a:pt x="78" y="6"/>
                  </a:cubicBezTo>
                  <a:cubicBezTo>
                    <a:pt x="78" y="15"/>
                    <a:pt x="78" y="15"/>
                    <a:pt x="78" y="15"/>
                  </a:cubicBezTo>
                  <a:cubicBezTo>
                    <a:pt x="82" y="17"/>
                    <a:pt x="86" y="19"/>
                    <a:pt x="89" y="22"/>
                  </a:cubicBezTo>
                  <a:cubicBezTo>
                    <a:pt x="97" y="17"/>
                    <a:pt x="97" y="17"/>
                    <a:pt x="97" y="17"/>
                  </a:cubicBezTo>
                  <a:cubicBezTo>
                    <a:pt x="98" y="16"/>
                    <a:pt x="100" y="16"/>
                    <a:pt x="102" y="16"/>
                  </a:cubicBezTo>
                  <a:cubicBezTo>
                    <a:pt x="103" y="17"/>
                    <a:pt x="105" y="18"/>
                    <a:pt x="105" y="19"/>
                  </a:cubicBezTo>
                  <a:cubicBezTo>
                    <a:pt x="117" y="40"/>
                    <a:pt x="117" y="40"/>
                    <a:pt x="117" y="40"/>
                  </a:cubicBezTo>
                  <a:cubicBezTo>
                    <a:pt x="119" y="43"/>
                    <a:pt x="118" y="47"/>
                    <a:pt x="115" y="48"/>
                  </a:cubicBezTo>
                  <a:cubicBezTo>
                    <a:pt x="107" y="53"/>
                    <a:pt x="107" y="53"/>
                    <a:pt x="107" y="53"/>
                  </a:cubicBezTo>
                  <a:cubicBezTo>
                    <a:pt x="107" y="55"/>
                    <a:pt x="107" y="57"/>
                    <a:pt x="107" y="60"/>
                  </a:cubicBezTo>
                  <a:cubicBezTo>
                    <a:pt x="107" y="62"/>
                    <a:pt x="107" y="64"/>
                    <a:pt x="107" y="66"/>
                  </a:cubicBezTo>
                  <a:cubicBezTo>
                    <a:pt x="115" y="71"/>
                    <a:pt x="115" y="71"/>
                    <a:pt x="115" y="71"/>
                  </a:cubicBezTo>
                  <a:cubicBezTo>
                    <a:pt x="118" y="73"/>
                    <a:pt x="119" y="76"/>
                    <a:pt x="117" y="79"/>
                  </a:cubicBezTo>
                  <a:cubicBezTo>
                    <a:pt x="106" y="100"/>
                    <a:pt x="106" y="100"/>
                    <a:pt x="106" y="100"/>
                  </a:cubicBezTo>
                  <a:cubicBezTo>
                    <a:pt x="105" y="101"/>
                    <a:pt x="103" y="102"/>
                    <a:pt x="102" y="103"/>
                  </a:cubicBezTo>
                  <a:cubicBezTo>
                    <a:pt x="100" y="103"/>
                    <a:pt x="99" y="103"/>
                    <a:pt x="97" y="102"/>
                  </a:cubicBezTo>
                  <a:cubicBezTo>
                    <a:pt x="89" y="97"/>
                    <a:pt x="89" y="97"/>
                    <a:pt x="89" y="97"/>
                  </a:cubicBezTo>
                  <a:cubicBezTo>
                    <a:pt x="86" y="100"/>
                    <a:pt x="82" y="102"/>
                    <a:pt x="78" y="104"/>
                  </a:cubicBezTo>
                  <a:cubicBezTo>
                    <a:pt x="78" y="114"/>
                    <a:pt x="78" y="114"/>
                    <a:pt x="78" y="114"/>
                  </a:cubicBezTo>
                  <a:cubicBezTo>
                    <a:pt x="78" y="117"/>
                    <a:pt x="76" y="120"/>
                    <a:pt x="72" y="120"/>
                  </a:cubicBezTo>
                  <a:close/>
                  <a:moveTo>
                    <a:pt x="54" y="108"/>
                  </a:moveTo>
                  <a:cubicBezTo>
                    <a:pt x="66" y="108"/>
                    <a:pt x="66" y="108"/>
                    <a:pt x="66" y="108"/>
                  </a:cubicBezTo>
                  <a:cubicBezTo>
                    <a:pt x="66" y="100"/>
                    <a:pt x="66" y="100"/>
                    <a:pt x="66" y="100"/>
                  </a:cubicBezTo>
                  <a:cubicBezTo>
                    <a:pt x="66" y="97"/>
                    <a:pt x="68" y="95"/>
                    <a:pt x="70" y="94"/>
                  </a:cubicBezTo>
                  <a:cubicBezTo>
                    <a:pt x="76" y="93"/>
                    <a:pt x="80" y="90"/>
                    <a:pt x="84" y="86"/>
                  </a:cubicBezTo>
                  <a:cubicBezTo>
                    <a:pt x="86" y="84"/>
                    <a:pt x="89" y="84"/>
                    <a:pt x="92" y="85"/>
                  </a:cubicBezTo>
                  <a:cubicBezTo>
                    <a:pt x="98" y="89"/>
                    <a:pt x="98" y="89"/>
                    <a:pt x="98" y="89"/>
                  </a:cubicBezTo>
                  <a:cubicBezTo>
                    <a:pt x="104" y="78"/>
                    <a:pt x="104" y="78"/>
                    <a:pt x="104" y="78"/>
                  </a:cubicBezTo>
                  <a:cubicBezTo>
                    <a:pt x="97" y="75"/>
                    <a:pt x="97" y="75"/>
                    <a:pt x="97" y="75"/>
                  </a:cubicBezTo>
                  <a:cubicBezTo>
                    <a:pt x="95" y="73"/>
                    <a:pt x="94" y="71"/>
                    <a:pt x="94" y="68"/>
                  </a:cubicBezTo>
                  <a:cubicBezTo>
                    <a:pt x="95" y="65"/>
                    <a:pt x="95" y="62"/>
                    <a:pt x="95" y="60"/>
                  </a:cubicBezTo>
                  <a:cubicBezTo>
                    <a:pt x="95" y="57"/>
                    <a:pt x="95" y="54"/>
                    <a:pt x="94" y="51"/>
                  </a:cubicBezTo>
                  <a:cubicBezTo>
                    <a:pt x="94" y="49"/>
                    <a:pt x="95" y="46"/>
                    <a:pt x="97" y="45"/>
                  </a:cubicBezTo>
                  <a:cubicBezTo>
                    <a:pt x="104" y="41"/>
                    <a:pt x="104" y="41"/>
                    <a:pt x="104" y="41"/>
                  </a:cubicBezTo>
                  <a:cubicBezTo>
                    <a:pt x="98" y="31"/>
                    <a:pt x="98" y="31"/>
                    <a:pt x="98" y="31"/>
                  </a:cubicBezTo>
                  <a:cubicBezTo>
                    <a:pt x="92" y="34"/>
                    <a:pt x="92" y="34"/>
                    <a:pt x="92" y="34"/>
                  </a:cubicBezTo>
                  <a:cubicBezTo>
                    <a:pt x="89" y="36"/>
                    <a:pt x="86" y="35"/>
                    <a:pt x="84" y="34"/>
                  </a:cubicBezTo>
                  <a:cubicBezTo>
                    <a:pt x="80" y="30"/>
                    <a:pt x="76" y="27"/>
                    <a:pt x="70" y="25"/>
                  </a:cubicBezTo>
                  <a:cubicBezTo>
                    <a:pt x="68" y="24"/>
                    <a:pt x="66" y="22"/>
                    <a:pt x="66" y="19"/>
                  </a:cubicBezTo>
                  <a:cubicBezTo>
                    <a:pt x="66" y="12"/>
                    <a:pt x="66" y="12"/>
                    <a:pt x="66" y="12"/>
                  </a:cubicBezTo>
                  <a:cubicBezTo>
                    <a:pt x="54" y="12"/>
                    <a:pt x="54" y="12"/>
                    <a:pt x="54" y="12"/>
                  </a:cubicBezTo>
                  <a:cubicBezTo>
                    <a:pt x="54" y="19"/>
                    <a:pt x="54" y="19"/>
                    <a:pt x="54" y="19"/>
                  </a:cubicBezTo>
                  <a:cubicBezTo>
                    <a:pt x="54" y="22"/>
                    <a:pt x="53" y="24"/>
                    <a:pt x="50" y="25"/>
                  </a:cubicBezTo>
                  <a:cubicBezTo>
                    <a:pt x="44" y="27"/>
                    <a:pt x="39" y="30"/>
                    <a:pt x="35" y="34"/>
                  </a:cubicBezTo>
                  <a:cubicBezTo>
                    <a:pt x="33" y="35"/>
                    <a:pt x="30" y="36"/>
                    <a:pt x="28" y="34"/>
                  </a:cubicBezTo>
                  <a:cubicBezTo>
                    <a:pt x="21" y="30"/>
                    <a:pt x="21" y="30"/>
                    <a:pt x="21" y="30"/>
                  </a:cubicBezTo>
                  <a:cubicBezTo>
                    <a:pt x="15" y="41"/>
                    <a:pt x="15" y="41"/>
                    <a:pt x="15" y="41"/>
                  </a:cubicBezTo>
                  <a:cubicBezTo>
                    <a:pt x="22" y="45"/>
                    <a:pt x="22" y="45"/>
                    <a:pt x="22" y="45"/>
                  </a:cubicBezTo>
                  <a:cubicBezTo>
                    <a:pt x="24" y="46"/>
                    <a:pt x="25" y="49"/>
                    <a:pt x="24" y="51"/>
                  </a:cubicBezTo>
                  <a:cubicBezTo>
                    <a:pt x="24" y="54"/>
                    <a:pt x="23" y="57"/>
                    <a:pt x="23" y="60"/>
                  </a:cubicBezTo>
                  <a:cubicBezTo>
                    <a:pt x="23" y="62"/>
                    <a:pt x="24" y="65"/>
                    <a:pt x="24" y="68"/>
                  </a:cubicBezTo>
                  <a:cubicBezTo>
                    <a:pt x="25" y="71"/>
                    <a:pt x="24" y="73"/>
                    <a:pt x="22" y="75"/>
                  </a:cubicBezTo>
                  <a:cubicBezTo>
                    <a:pt x="15" y="78"/>
                    <a:pt x="15" y="78"/>
                    <a:pt x="15" y="78"/>
                  </a:cubicBezTo>
                  <a:cubicBezTo>
                    <a:pt x="21" y="89"/>
                    <a:pt x="21" y="89"/>
                    <a:pt x="21" y="89"/>
                  </a:cubicBezTo>
                  <a:cubicBezTo>
                    <a:pt x="28" y="85"/>
                    <a:pt x="28" y="85"/>
                    <a:pt x="28" y="85"/>
                  </a:cubicBezTo>
                  <a:cubicBezTo>
                    <a:pt x="30" y="84"/>
                    <a:pt x="33" y="84"/>
                    <a:pt x="35" y="86"/>
                  </a:cubicBezTo>
                  <a:cubicBezTo>
                    <a:pt x="39" y="89"/>
                    <a:pt x="44" y="92"/>
                    <a:pt x="50" y="94"/>
                  </a:cubicBezTo>
                  <a:cubicBezTo>
                    <a:pt x="53" y="95"/>
                    <a:pt x="54" y="97"/>
                    <a:pt x="54" y="100"/>
                  </a:cubicBezTo>
                  <a:lnTo>
                    <a:pt x="54"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0" rIns="0" bIns="0" numCol="1" anchor="ctr" anchorCtr="0" compatLnSpc="1">
              <a:prstTxWarp prst="textNoShape">
                <a:avLst/>
              </a:prstTxWarp>
            </a:body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0" lang="en-AU" sz="1800" b="1" i="0" u="none" strike="noStrike" kern="0" cap="none" spc="0" normalizeH="0" baseline="0" noProof="0">
                <a:ln>
                  <a:noFill/>
                </a:ln>
                <a:solidFill>
                  <a:srgbClr val="FFFFFF"/>
                </a:solidFill>
                <a:effectLst/>
                <a:uLnTx/>
                <a:uFillTx/>
                <a:latin typeface="Graphik" charset="0"/>
                <a:ea typeface="+mn-ea"/>
                <a:cs typeface="Arial" charset="0"/>
              </a:endParaRPr>
            </a:p>
          </p:txBody>
        </p:sp>
      </p:grpSp>
      <p:grpSp>
        <p:nvGrpSpPr>
          <p:cNvPr id="49" name="Group 48">
            <a:extLst>
              <a:ext uri="{FF2B5EF4-FFF2-40B4-BE49-F238E27FC236}">
                <a16:creationId xmlns:a16="http://schemas.microsoft.com/office/drawing/2014/main" id="{4AC5216D-A224-FF4C-1FDC-BF3C87263595}"/>
              </a:ext>
            </a:extLst>
          </p:cNvPr>
          <p:cNvGrpSpPr>
            <a:grpSpLocks noChangeAspect="1"/>
          </p:cNvGrpSpPr>
          <p:nvPr/>
        </p:nvGrpSpPr>
        <p:grpSpPr>
          <a:xfrm>
            <a:off x="726101" y="4557779"/>
            <a:ext cx="398691" cy="365760"/>
            <a:chOff x="4646574" y="683058"/>
            <a:chExt cx="527830" cy="484233"/>
          </a:xfrm>
          <a:solidFill>
            <a:schemeClr val="bg1"/>
          </a:solidFill>
        </p:grpSpPr>
        <p:sp>
          <p:nvSpPr>
            <p:cNvPr id="50" name="Freeform: Shape 49">
              <a:extLst>
                <a:ext uri="{FF2B5EF4-FFF2-40B4-BE49-F238E27FC236}">
                  <a16:creationId xmlns:a16="http://schemas.microsoft.com/office/drawing/2014/main" id="{751B1AD4-C992-2C4D-F523-D204688F5A14}"/>
                </a:ext>
              </a:extLst>
            </p:cNvPr>
            <p:cNvSpPr/>
            <p:nvPr/>
          </p:nvSpPr>
          <p:spPr>
            <a:xfrm>
              <a:off x="4742323" y="857652"/>
              <a:ext cx="126196" cy="126196"/>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lIns="18288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Graphik"/>
                <a:ea typeface="+mn-ea"/>
                <a:cs typeface="+mn-cs"/>
              </a:endParaRPr>
            </a:p>
          </p:txBody>
        </p:sp>
        <p:sp>
          <p:nvSpPr>
            <p:cNvPr id="51" name="Freeform: Shape 50">
              <a:extLst>
                <a:ext uri="{FF2B5EF4-FFF2-40B4-BE49-F238E27FC236}">
                  <a16:creationId xmlns:a16="http://schemas.microsoft.com/office/drawing/2014/main" id="{6268E4A8-0975-4899-859D-B7DD86ADFE09}"/>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lIns="18288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Graphik"/>
                <a:ea typeface="+mn-ea"/>
                <a:cs typeface="+mn-cs"/>
              </a:endParaRPr>
            </a:p>
          </p:txBody>
        </p:sp>
        <p:sp>
          <p:nvSpPr>
            <p:cNvPr id="52" name="Freeform: Shape 51">
              <a:extLst>
                <a:ext uri="{FF2B5EF4-FFF2-40B4-BE49-F238E27FC236}">
                  <a16:creationId xmlns:a16="http://schemas.microsoft.com/office/drawing/2014/main" id="{809F3F10-9044-B48D-A22F-DDC4F89850CB}"/>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lIns="18288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Graphik"/>
                <a:ea typeface="+mn-ea"/>
                <a:cs typeface="+mn-cs"/>
              </a:endParaRPr>
            </a:p>
          </p:txBody>
        </p:sp>
      </p:grpSp>
    </p:spTree>
    <p:extLst>
      <p:ext uri="{BB962C8B-B14F-4D97-AF65-F5344CB8AC3E}">
        <p14:creationId xmlns:p14="http://schemas.microsoft.com/office/powerpoint/2010/main" val="2644137759"/>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91CA62-68EE-F031-EE8D-14858E64745B}"/>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A15FE763-61B1-DE2C-89CA-DE5F2715AC6D}"/>
              </a:ext>
            </a:extLst>
          </p:cNvPr>
          <p:cNvSpPr>
            <a:spLocks noGrp="1"/>
          </p:cNvSpPr>
          <p:nvPr>
            <p:ph type="title"/>
          </p:nvPr>
        </p:nvSpPr>
        <p:spPr>
          <a:xfrm>
            <a:off x="509365" y="381000"/>
            <a:ext cx="11301634" cy="3915092"/>
          </a:xfrm>
        </p:spPr>
        <p:txBody>
          <a:bodyPr/>
          <a:lstStyle/>
          <a:p>
            <a:r>
              <a:rPr lang="en-US"/>
              <a:t>Agent Implementation</a:t>
            </a:r>
          </a:p>
        </p:txBody>
      </p:sp>
    </p:spTree>
    <p:extLst>
      <p:ext uri="{BB962C8B-B14F-4D97-AF65-F5344CB8AC3E}">
        <p14:creationId xmlns:p14="http://schemas.microsoft.com/office/powerpoint/2010/main" val="2181382837"/>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0111A5-AF74-306C-1E6C-48BC42D64FA1}"/>
              </a:ext>
            </a:extLst>
          </p:cNvPr>
          <p:cNvSpPr>
            <a:spLocks noGrp="1"/>
          </p:cNvSpPr>
          <p:nvPr>
            <p:ph type="title"/>
          </p:nvPr>
        </p:nvSpPr>
        <p:spPr/>
        <p:txBody>
          <a:bodyPr/>
          <a:lstStyle/>
          <a:p>
            <a:r>
              <a:rPr lang="en-US"/>
              <a:t>Agent Implementation - Activities</a:t>
            </a:r>
          </a:p>
        </p:txBody>
      </p:sp>
      <p:graphicFrame>
        <p:nvGraphicFramePr>
          <p:cNvPr id="3" name="Table 2">
            <a:extLst>
              <a:ext uri="{FF2B5EF4-FFF2-40B4-BE49-F238E27FC236}">
                <a16:creationId xmlns:a16="http://schemas.microsoft.com/office/drawing/2014/main" id="{ED0A3B96-3FA1-E4F5-0166-EDC3C61298B4}"/>
              </a:ext>
            </a:extLst>
          </p:cNvPr>
          <p:cNvGraphicFramePr>
            <a:graphicFrameLocks noGrp="1"/>
          </p:cNvGraphicFramePr>
          <p:nvPr>
            <p:extLst>
              <p:ext uri="{D42A27DB-BD31-4B8C-83A1-F6EECF244321}">
                <p14:modId xmlns:p14="http://schemas.microsoft.com/office/powerpoint/2010/main" val="4258099198"/>
              </p:ext>
            </p:extLst>
          </p:nvPr>
        </p:nvGraphicFramePr>
        <p:xfrm>
          <a:off x="381000" y="822372"/>
          <a:ext cx="11236568" cy="5628640"/>
        </p:xfrm>
        <a:graphic>
          <a:graphicData uri="http://schemas.openxmlformats.org/drawingml/2006/table">
            <a:tbl>
              <a:tblPr firstRow="1" firstCol="1" bandRow="1">
                <a:tableStyleId>{69012ECD-51FC-41F1-AA8D-1B2483CD663E}</a:tableStyleId>
              </a:tblPr>
              <a:tblGrid>
                <a:gridCol w="832338">
                  <a:extLst>
                    <a:ext uri="{9D8B030D-6E8A-4147-A177-3AD203B41FA5}">
                      <a16:colId xmlns:a16="http://schemas.microsoft.com/office/drawing/2014/main" val="449852666"/>
                    </a:ext>
                  </a:extLst>
                </a:gridCol>
                <a:gridCol w="1863970">
                  <a:extLst>
                    <a:ext uri="{9D8B030D-6E8A-4147-A177-3AD203B41FA5}">
                      <a16:colId xmlns:a16="http://schemas.microsoft.com/office/drawing/2014/main" val="1835714385"/>
                    </a:ext>
                  </a:extLst>
                </a:gridCol>
                <a:gridCol w="6934200">
                  <a:extLst>
                    <a:ext uri="{9D8B030D-6E8A-4147-A177-3AD203B41FA5}">
                      <a16:colId xmlns:a16="http://schemas.microsoft.com/office/drawing/2014/main" val="3438384869"/>
                    </a:ext>
                  </a:extLst>
                </a:gridCol>
                <a:gridCol w="1606060">
                  <a:extLst>
                    <a:ext uri="{9D8B030D-6E8A-4147-A177-3AD203B41FA5}">
                      <a16:colId xmlns:a16="http://schemas.microsoft.com/office/drawing/2014/main" val="1176795659"/>
                    </a:ext>
                  </a:extLst>
                </a:gridCol>
              </a:tblGrid>
              <a:tr h="370840">
                <a:tc>
                  <a:txBody>
                    <a:bodyPr/>
                    <a:lstStyle/>
                    <a:p>
                      <a:pPr algn="ctr"/>
                      <a:r>
                        <a:rPr lang="en-US" sz="1000"/>
                        <a:t>Stage</a:t>
                      </a:r>
                    </a:p>
                  </a:txBody>
                  <a:tcPr anchor="ctr"/>
                </a:tc>
                <a:tc>
                  <a:txBody>
                    <a:bodyPr/>
                    <a:lstStyle/>
                    <a:p>
                      <a:pPr algn="ctr"/>
                      <a:r>
                        <a:rPr lang="en-US" sz="1000"/>
                        <a:t>Agent Implementation Activity</a:t>
                      </a:r>
                    </a:p>
                  </a:txBody>
                  <a:tcPr anchor="ctr"/>
                </a:tc>
                <a:tc>
                  <a:txBody>
                    <a:bodyPr/>
                    <a:lstStyle/>
                    <a:p>
                      <a:pPr algn="ctr"/>
                      <a:r>
                        <a:rPr lang="en-US" sz="1000"/>
                        <a:t>Activity Description</a:t>
                      </a:r>
                    </a:p>
                  </a:txBody>
                  <a:tcPr anchor="ctr"/>
                </a:tc>
                <a:tc>
                  <a:txBody>
                    <a:bodyPr/>
                    <a:lstStyle/>
                    <a:p>
                      <a:pPr algn="ctr"/>
                      <a:r>
                        <a:rPr lang="en-US" sz="1000"/>
                        <a:t>Roles Performing Task</a:t>
                      </a:r>
                    </a:p>
                  </a:txBody>
                  <a:tcPr anchor="ctr"/>
                </a:tc>
                <a:extLst>
                  <a:ext uri="{0D108BD9-81ED-4DB2-BD59-A6C34878D82A}">
                    <a16:rowId xmlns:a16="http://schemas.microsoft.com/office/drawing/2014/main" val="3365257024"/>
                  </a:ext>
                </a:extLst>
              </a:tr>
              <a:tr h="370840">
                <a:tc rowSpan="3">
                  <a:txBody>
                    <a:bodyPr/>
                    <a:lstStyle/>
                    <a:p>
                      <a:pPr algn="ctr"/>
                      <a:r>
                        <a:rPr lang="en-US" sz="1000"/>
                        <a:t>Analyze  and </a:t>
                      </a:r>
                    </a:p>
                    <a:p>
                      <a:pPr algn="ctr"/>
                      <a:r>
                        <a:rPr lang="en-US" sz="1000"/>
                        <a:t>Design</a:t>
                      </a:r>
                    </a:p>
                  </a:txBody>
                  <a:tcPr anchor="ctr">
                    <a:solidFill>
                      <a:schemeClr val="bg1">
                        <a:lumMod val="95000"/>
                      </a:schemeClr>
                    </a:solidFill>
                  </a:tcPr>
                </a:tc>
                <a:tc>
                  <a:txBody>
                    <a:bodyPr/>
                    <a:lstStyle/>
                    <a:p>
                      <a:r>
                        <a:rPr lang="en-US" sz="1000" b="1"/>
                        <a:t>Analyze Business Process</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000"/>
                        <a:t>Analyze business process to identify humans and Agent roles and their Tasks</a:t>
                      </a:r>
                    </a:p>
                    <a:p>
                      <a:pPr marL="171450" indent="-171450">
                        <a:buFont typeface="Arial" panose="020B0604020202020204" pitchFamily="34" charset="0"/>
                        <a:buChar char="•"/>
                      </a:pPr>
                      <a:r>
                        <a:rPr lang="en-US" sz="1000"/>
                        <a:t>Optimize process as needed to work with humans and new AI Agents</a:t>
                      </a:r>
                    </a:p>
                    <a:p>
                      <a:pPr marL="171450" indent="-171450">
                        <a:buFont typeface="Arial" panose="020B0604020202020204" pitchFamily="34" charset="0"/>
                        <a:buChar char="•"/>
                      </a:pPr>
                      <a:r>
                        <a:rPr lang="en-US" sz="1000"/>
                        <a:t>Specify new human-agent team structure and team interaction patterns</a:t>
                      </a:r>
                    </a:p>
                    <a:p>
                      <a:pPr marL="171450" indent="-171450">
                        <a:buFont typeface="Arial" panose="020B0604020202020204" pitchFamily="34" charset="0"/>
                        <a:buChar char="•"/>
                      </a:pPr>
                      <a:r>
                        <a:rPr lang="en-US" sz="1000"/>
                        <a:t>Identify data inputs and outputs throughout the process</a:t>
                      </a:r>
                    </a:p>
                  </a:txBody>
                  <a:tcPr anchor="ctr"/>
                </a:tc>
                <a:tc>
                  <a:txBody>
                    <a:bodyPr/>
                    <a:lstStyle/>
                    <a:p>
                      <a:pPr marL="0" indent="0" algn="ctr">
                        <a:buFont typeface="Arial" panose="020B0604020202020204" pitchFamily="34" charset="0"/>
                        <a:buNone/>
                      </a:pPr>
                      <a:r>
                        <a:rPr lang="en-US" sz="1000"/>
                        <a:t>Business Analyst</a:t>
                      </a:r>
                    </a:p>
                    <a:p>
                      <a:pPr marL="0" indent="0" algn="ctr">
                        <a:buFont typeface="Arial" panose="020B0604020202020204" pitchFamily="34" charset="0"/>
                        <a:buNone/>
                      </a:pPr>
                      <a:r>
                        <a:rPr lang="en-US" sz="1000"/>
                        <a:t>Technology Architect</a:t>
                      </a:r>
                    </a:p>
                    <a:p>
                      <a:pPr marL="0" indent="0" algn="ctr">
                        <a:buFont typeface="Arial" panose="020B0604020202020204" pitchFamily="34" charset="0"/>
                        <a:buNone/>
                      </a:pPr>
                      <a:r>
                        <a:rPr lang="en-US" sz="1000"/>
                        <a:t>Data Architect</a:t>
                      </a:r>
                    </a:p>
                  </a:txBody>
                  <a:tcPr anchor="ctr"/>
                </a:tc>
                <a:extLst>
                  <a:ext uri="{0D108BD9-81ED-4DB2-BD59-A6C34878D82A}">
                    <a16:rowId xmlns:a16="http://schemas.microsoft.com/office/drawing/2014/main" val="1111658608"/>
                  </a:ext>
                </a:extLst>
              </a:tr>
              <a:tr h="370840">
                <a:tc vMerge="1">
                  <a:txBody>
                    <a:bodyPr/>
                    <a:lstStyle/>
                    <a:p>
                      <a:endParaRPr lang="en-US" sz="1000"/>
                    </a:p>
                  </a:txBody>
                  <a:tcPr anchor="ctr"/>
                </a:tc>
                <a:tc>
                  <a:txBody>
                    <a:bodyPr/>
                    <a:lstStyle/>
                    <a:p>
                      <a:r>
                        <a:rPr lang="en-US" sz="1000" b="1"/>
                        <a:t>Specify Agents</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000"/>
                        <a:t>Specify </a:t>
                      </a:r>
                      <a:r>
                        <a:rPr lang="en-US" sz="1000" b="1"/>
                        <a:t>Agent Archetype</a:t>
                      </a:r>
                      <a:r>
                        <a:rPr lang="en-US" sz="1000"/>
                        <a:t>: Manager Agent, Conversational Agent, Content Analyst, Content Creator, etc.</a:t>
                      </a:r>
                    </a:p>
                    <a:p>
                      <a:pPr marL="171450" indent="-171450">
                        <a:buFont typeface="Arial" panose="020B0604020202020204" pitchFamily="34" charset="0"/>
                        <a:buChar char="•"/>
                      </a:pPr>
                      <a:r>
                        <a:rPr lang="en-US" sz="1000"/>
                        <a:t>Define the agent’s </a:t>
                      </a:r>
                      <a:r>
                        <a:rPr lang="en-US" sz="1000" b="1"/>
                        <a:t>Goal</a:t>
                      </a:r>
                      <a:r>
                        <a:rPr lang="en-US" sz="1000"/>
                        <a:t>, Instructions, Backstory and their parameters and ability to Delegate to other agents</a:t>
                      </a:r>
                    </a:p>
                    <a:p>
                      <a:pPr marL="171450" indent="-171450">
                        <a:buFont typeface="Arial" panose="020B0604020202020204" pitchFamily="34" charset="0"/>
                        <a:buChar char="•"/>
                      </a:pPr>
                      <a:r>
                        <a:rPr lang="en-US" sz="1000"/>
                        <a:t>Specify the agent’s </a:t>
                      </a:r>
                      <a:r>
                        <a:rPr lang="en-US" sz="1000" b="1"/>
                        <a:t>Tasks</a:t>
                      </a:r>
                      <a:r>
                        <a:rPr lang="en-US" sz="1000" b="0"/>
                        <a:t> with details that describe what the agent must do</a:t>
                      </a:r>
                      <a:endParaRPr lang="en-US" sz="1000" b="1"/>
                    </a:p>
                    <a:p>
                      <a:pPr marL="171450" indent="-171450">
                        <a:buFont typeface="Arial" panose="020B0604020202020204" pitchFamily="34" charset="0"/>
                        <a:buChar char="•"/>
                      </a:pPr>
                      <a:r>
                        <a:rPr lang="en-US" sz="1000"/>
                        <a:t>Specify the  </a:t>
                      </a:r>
                      <a:r>
                        <a:rPr lang="en-US" sz="1000" b="1"/>
                        <a:t>Cognitive Capabilities </a:t>
                      </a:r>
                      <a:r>
                        <a:rPr lang="en-US" sz="1000"/>
                        <a:t>the agent needs (Perception, Reasoning, Language Understanding/Generation, Knowledge, Image Generation, Planning, etc.) to complete its tasks</a:t>
                      </a:r>
                    </a:p>
                    <a:p>
                      <a:pPr marL="171450" indent="-171450">
                        <a:buFont typeface="Arial" panose="020B0604020202020204" pitchFamily="34" charset="0"/>
                        <a:buChar char="•"/>
                      </a:pPr>
                      <a:r>
                        <a:rPr lang="en-US" sz="1000"/>
                        <a:t>Map the </a:t>
                      </a:r>
                      <a:r>
                        <a:rPr lang="en-US" sz="1000" b="1"/>
                        <a:t>Capabilities to Technologies </a:t>
                      </a:r>
                      <a:r>
                        <a:rPr lang="en-US" sz="1000"/>
                        <a:t>(LLMs, custom ML models, etc.) that implement them</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000"/>
                        <a:t>Select </a:t>
                      </a:r>
                      <a:r>
                        <a:rPr lang="en-US" sz="1000" b="1"/>
                        <a:t>Models </a:t>
                      </a:r>
                      <a:r>
                        <a:rPr lang="en-US" sz="1000"/>
                        <a:t>best suited to implement the capabilities based upon price, benchmark performance, etc.</a:t>
                      </a:r>
                    </a:p>
                    <a:p>
                      <a:pPr marL="171450" indent="-171450">
                        <a:buFont typeface="Arial" panose="020B0604020202020204" pitchFamily="34" charset="0"/>
                        <a:buChar char="•"/>
                      </a:pPr>
                      <a:r>
                        <a:rPr lang="en-US" sz="1000"/>
                        <a:t>Specify the </a:t>
                      </a:r>
                      <a:r>
                        <a:rPr lang="en-US" sz="1000" b="1"/>
                        <a:t>Agent Program </a:t>
                      </a:r>
                      <a:r>
                        <a:rPr lang="en-US" sz="1000"/>
                        <a:t>Information Processing Pattern: Reflex, </a:t>
                      </a:r>
                      <a:r>
                        <a:rPr lang="en-US" sz="1000" err="1"/>
                        <a:t>ReAct</a:t>
                      </a:r>
                      <a:r>
                        <a:rPr lang="en-US" sz="1000"/>
                        <a:t>, etc.</a:t>
                      </a:r>
                    </a:p>
                    <a:p>
                      <a:pPr marL="171450" indent="-171450">
                        <a:buFont typeface="Arial" panose="020B0604020202020204" pitchFamily="34" charset="0"/>
                        <a:buChar char="•"/>
                      </a:pPr>
                      <a:r>
                        <a:rPr lang="en-US" sz="1000"/>
                        <a:t>Identify any </a:t>
                      </a:r>
                      <a:r>
                        <a:rPr lang="en-US" sz="1000" b="1"/>
                        <a:t>Tools </a:t>
                      </a:r>
                      <a:r>
                        <a:rPr lang="en-US" sz="1000"/>
                        <a:t>the agent needs to perform its tasks (Search tool, Code Interpreter, External APIs, etc.)</a:t>
                      </a:r>
                    </a:p>
                  </a:txBody>
                  <a:tcPr anchor="ctr"/>
                </a:tc>
                <a:tc>
                  <a:txBody>
                    <a:bodyPr/>
                    <a:lstStyle/>
                    <a:p>
                      <a:pPr marL="0" indent="0" algn="ctr">
                        <a:buFont typeface="Arial" panose="020B0604020202020204" pitchFamily="34" charset="0"/>
                        <a:buNone/>
                      </a:pPr>
                      <a:r>
                        <a:rPr lang="en-US" sz="1000"/>
                        <a:t>Agent Designer</a:t>
                      </a:r>
                    </a:p>
                  </a:txBody>
                  <a:tcPr anchor="ctr"/>
                </a:tc>
                <a:extLst>
                  <a:ext uri="{0D108BD9-81ED-4DB2-BD59-A6C34878D82A}">
                    <a16:rowId xmlns:a16="http://schemas.microsoft.com/office/drawing/2014/main" val="3018800076"/>
                  </a:ext>
                </a:extLst>
              </a:tr>
              <a:tr h="370840">
                <a:tc vMerge="1">
                  <a:txBody>
                    <a:bodyPr/>
                    <a:lstStyle/>
                    <a:p>
                      <a:endParaRPr lang="en-US" sz="1000"/>
                    </a:p>
                  </a:txBody>
                  <a:tcPr anchor="ctr"/>
                </a:tc>
                <a:tc>
                  <a:txBody>
                    <a:bodyPr/>
                    <a:lstStyle/>
                    <a:p>
                      <a:r>
                        <a:rPr lang="en-US" sz="1000" b="1"/>
                        <a:t>Specify Tools</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000"/>
                        <a:t>For each Tool: Specify tool inputs, outputs, business logic, integrations, and data</a:t>
                      </a:r>
                    </a:p>
                  </a:txBody>
                  <a:tcPr anchor="ctr"/>
                </a:tc>
                <a:tc>
                  <a:txBody>
                    <a:bodyPr/>
                    <a:lstStyle/>
                    <a:p>
                      <a:pPr marL="0" indent="0" algn="ctr">
                        <a:buFont typeface="Arial" panose="020B0604020202020204" pitchFamily="34" charset="0"/>
                        <a:buNone/>
                      </a:pPr>
                      <a:r>
                        <a:rPr lang="en-US" sz="1000"/>
                        <a:t>Business Analyst</a:t>
                      </a:r>
                    </a:p>
                  </a:txBody>
                  <a:tcPr anchor="ctr"/>
                </a:tc>
                <a:extLst>
                  <a:ext uri="{0D108BD9-81ED-4DB2-BD59-A6C34878D82A}">
                    <a16:rowId xmlns:a16="http://schemas.microsoft.com/office/drawing/2014/main" val="1696749805"/>
                  </a:ext>
                </a:extLst>
              </a:tr>
              <a:tr h="370840">
                <a:tc rowSpan="6">
                  <a:txBody>
                    <a:bodyPr/>
                    <a:lstStyle/>
                    <a:p>
                      <a:pPr algn="ctr"/>
                      <a:r>
                        <a:rPr lang="en-US" sz="1000"/>
                        <a:t>Build</a:t>
                      </a:r>
                    </a:p>
                  </a:txBody>
                  <a:tcPr anchor="ctr">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r>
                        <a:rPr lang="en-US" sz="1000" b="1"/>
                        <a:t>Implement Agents</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000"/>
                        <a:t>Build agents and assemble them into teams: create agent prompts and parameters, connect agents to tools, add agents to teams, and add them to workflows as needed</a:t>
                      </a:r>
                    </a:p>
                  </a:txBody>
                  <a:tcPr anchor="ctr"/>
                </a:tc>
                <a:tc>
                  <a:txBody>
                    <a:bodyPr/>
                    <a:lstStyle/>
                    <a:p>
                      <a:pPr marL="0" indent="0" algn="ctr">
                        <a:buFont typeface="Arial" panose="020B0604020202020204" pitchFamily="34" charset="0"/>
                        <a:buNone/>
                      </a:pPr>
                      <a:r>
                        <a:rPr lang="en-US" sz="1000"/>
                        <a:t>Agent Developer</a:t>
                      </a:r>
                    </a:p>
                  </a:txBody>
                  <a:tcPr anchor="ctr"/>
                </a:tc>
                <a:extLst>
                  <a:ext uri="{0D108BD9-81ED-4DB2-BD59-A6C34878D82A}">
                    <a16:rowId xmlns:a16="http://schemas.microsoft.com/office/drawing/2014/main" val="1997166864"/>
                  </a:ext>
                </a:extLst>
              </a:tr>
              <a:tr h="370840">
                <a:tc vMerge="1">
                  <a:txBody>
                    <a:bodyPr/>
                    <a:lstStyle/>
                    <a:p>
                      <a:endParaRPr lang="en-US" sz="1000"/>
                    </a:p>
                  </a:txBody>
                  <a:tcPr anchor="ctr"/>
                </a:tc>
                <a:tc>
                  <a:txBody>
                    <a:bodyPr/>
                    <a:lstStyle/>
                    <a:p>
                      <a:r>
                        <a:rPr lang="en-US" sz="1000" b="1"/>
                        <a:t>Implement Tools and Integrations</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000"/>
                        <a:t>Implement tools: code custom business logic, custom queries, custom integrations</a:t>
                      </a:r>
                    </a:p>
                    <a:p>
                      <a:pPr marL="171450" indent="-171450">
                        <a:buFont typeface="Arial" panose="020B0604020202020204" pitchFamily="34" charset="0"/>
                        <a:buChar char="•"/>
                      </a:pPr>
                      <a:r>
                        <a:rPr lang="en-US" sz="1000"/>
                        <a:t>Implement integrations to other systems</a:t>
                      </a:r>
                    </a:p>
                  </a:txBody>
                  <a:tcPr anchor="ctr"/>
                </a:tc>
                <a:tc>
                  <a:txBody>
                    <a:bodyPr/>
                    <a:lstStyle/>
                    <a:p>
                      <a:pPr marL="0" indent="0" algn="ctr">
                        <a:buFont typeface="Arial" panose="020B0604020202020204" pitchFamily="34" charset="0"/>
                        <a:buNone/>
                      </a:pPr>
                      <a:r>
                        <a:rPr lang="en-US" sz="1000"/>
                        <a:t>Backend Developer</a:t>
                      </a:r>
                    </a:p>
                  </a:txBody>
                  <a:tcPr anchor="ctr"/>
                </a:tc>
                <a:extLst>
                  <a:ext uri="{0D108BD9-81ED-4DB2-BD59-A6C34878D82A}">
                    <a16:rowId xmlns:a16="http://schemas.microsoft.com/office/drawing/2014/main" val="3154907243"/>
                  </a:ext>
                </a:extLst>
              </a:tr>
              <a:tr h="370840">
                <a:tc vMerge="1">
                  <a:txBody>
                    <a:bodyPr/>
                    <a:lstStyle/>
                    <a:p>
                      <a:endParaRPr lang="en-US"/>
                    </a:p>
                  </a:txBody>
                  <a:tcPr/>
                </a:tc>
                <a:tc>
                  <a:txBody>
                    <a:bodyPr/>
                    <a:lstStyle/>
                    <a:p>
                      <a:r>
                        <a:rPr lang="en-US" sz="1000" b="1"/>
                        <a:t>Implement UI</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000"/>
                        <a:t>Implement user interface components – web, mobile, other channels</a:t>
                      </a:r>
                    </a:p>
                  </a:txBody>
                  <a:tcPr anchor="ctr"/>
                </a:tc>
                <a:tc>
                  <a:txBody>
                    <a:bodyPr/>
                    <a:lstStyle/>
                    <a:p>
                      <a:pPr marL="0" indent="0" algn="ctr">
                        <a:buFont typeface="Arial" panose="020B0604020202020204" pitchFamily="34" charset="0"/>
                        <a:buNone/>
                      </a:pPr>
                      <a:r>
                        <a:rPr lang="en-US" sz="1000"/>
                        <a:t>UI Developer</a:t>
                      </a:r>
                    </a:p>
                  </a:txBody>
                  <a:tcPr anchor="ctr"/>
                </a:tc>
                <a:extLst>
                  <a:ext uri="{0D108BD9-81ED-4DB2-BD59-A6C34878D82A}">
                    <a16:rowId xmlns:a16="http://schemas.microsoft.com/office/drawing/2014/main" val="3946657989"/>
                  </a:ext>
                </a:extLst>
              </a:tr>
              <a:tr h="370840">
                <a:tc vMerge="1">
                  <a:txBody>
                    <a:bodyPr/>
                    <a:lstStyle/>
                    <a:p>
                      <a:endParaRPr lang="en-US" sz="1000"/>
                    </a:p>
                  </a:txBody>
                  <a:tcPr anchor="ctr"/>
                </a:tc>
                <a:tc>
                  <a:txBody>
                    <a:bodyPr/>
                    <a:lstStyle/>
                    <a:p>
                      <a:r>
                        <a:rPr lang="en-US" sz="1000" b="1"/>
                        <a:t>Implement Data Pipelines</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000"/>
                        <a:t>For data that need to be searched for RAG, setup data ingestion, chunking, and indexing pipelines </a:t>
                      </a:r>
                    </a:p>
                    <a:p>
                      <a:pPr marL="171450" indent="-171450">
                        <a:buFont typeface="Arial" panose="020B0604020202020204" pitchFamily="34" charset="0"/>
                        <a:buChar char="•"/>
                      </a:pPr>
                      <a:r>
                        <a:rPr lang="en-US" sz="1000"/>
                        <a:t>Perform initial data chunking, embedding creation, metadata generation, and loading into vector database</a:t>
                      </a:r>
                    </a:p>
                  </a:txBody>
                  <a:tcPr anchor="ctr"/>
                </a:tc>
                <a:tc>
                  <a:txBody>
                    <a:bodyPr/>
                    <a:lstStyle/>
                    <a:p>
                      <a:pPr marL="0" indent="0" algn="ctr">
                        <a:buFont typeface="Arial" panose="020B0604020202020204" pitchFamily="34" charset="0"/>
                        <a:buNone/>
                      </a:pPr>
                      <a:r>
                        <a:rPr lang="en-US" sz="1000"/>
                        <a:t>Data Engineer</a:t>
                      </a:r>
                    </a:p>
                  </a:txBody>
                  <a:tcPr anchor="ctr"/>
                </a:tc>
                <a:extLst>
                  <a:ext uri="{0D108BD9-81ED-4DB2-BD59-A6C34878D82A}">
                    <a16:rowId xmlns:a16="http://schemas.microsoft.com/office/drawing/2014/main" val="2906973990"/>
                  </a:ext>
                </a:extLst>
              </a:tr>
              <a:tr h="370840">
                <a:tc vMerge="1">
                  <a:txBody>
                    <a:bodyPr/>
                    <a:lstStyle/>
                    <a:p>
                      <a:endParaRPr lang="en-US" sz="1000"/>
                    </a:p>
                  </a:txBody>
                  <a:tcPr anchor="ctr"/>
                </a:tc>
                <a:tc>
                  <a:txBody>
                    <a:bodyPr/>
                    <a:lstStyle/>
                    <a:p>
                      <a:r>
                        <a:rPr lang="en-US" sz="1000" b="1"/>
                        <a:t>Train Custom Models</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000"/>
                        <a:t>For Cognitive Capabilities not implemented by LLMs such as forecasting or optimization, collect data and train custom models</a:t>
                      </a:r>
                    </a:p>
                  </a:txBody>
                  <a:tcPr anchor="ctr"/>
                </a:tc>
                <a:tc>
                  <a:txBody>
                    <a:bodyPr/>
                    <a:lstStyle/>
                    <a:p>
                      <a:pPr marL="0" indent="0" algn="ctr">
                        <a:buFont typeface="Arial" panose="020B0604020202020204" pitchFamily="34" charset="0"/>
                        <a:buNone/>
                      </a:pPr>
                      <a:r>
                        <a:rPr lang="en-US" sz="1000"/>
                        <a:t>Data Scientist</a:t>
                      </a:r>
                    </a:p>
                  </a:txBody>
                  <a:tcPr anchor="ctr"/>
                </a:tc>
                <a:extLst>
                  <a:ext uri="{0D108BD9-81ED-4DB2-BD59-A6C34878D82A}">
                    <a16:rowId xmlns:a16="http://schemas.microsoft.com/office/drawing/2014/main" val="3344581397"/>
                  </a:ext>
                </a:extLst>
              </a:tr>
              <a:tr h="370840">
                <a:tc vMerge="1">
                  <a:txBody>
                    <a:bodyPr/>
                    <a:lstStyle/>
                    <a:p>
                      <a:endParaRPr lang="en-US" sz="1000"/>
                    </a:p>
                  </a:txBody>
                  <a:tcPr anchor="ctr"/>
                </a:tc>
                <a:tc>
                  <a:txBody>
                    <a:bodyPr/>
                    <a:lstStyle/>
                    <a:p>
                      <a:r>
                        <a:rPr lang="en-US" sz="1000" b="1"/>
                        <a:t>Fine-Tune LLMs</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000"/>
                        <a:t>For Capabilities that are implemented by LLMs, collect data and fine-tune the LLMs as needed</a:t>
                      </a:r>
                    </a:p>
                  </a:txBody>
                  <a:tcPr anchor="ctr"/>
                </a:tc>
                <a:tc>
                  <a:txBody>
                    <a:bodyPr/>
                    <a:lstStyle/>
                    <a:p>
                      <a:pPr marL="0" indent="0" algn="ctr">
                        <a:buFont typeface="Arial" panose="020B0604020202020204" pitchFamily="34" charset="0"/>
                        <a:buNone/>
                      </a:pPr>
                      <a:r>
                        <a:rPr lang="en-US" sz="1000"/>
                        <a:t>Data Scientist</a:t>
                      </a:r>
                    </a:p>
                  </a:txBody>
                  <a:tcPr anchor="ctr"/>
                </a:tc>
                <a:extLst>
                  <a:ext uri="{0D108BD9-81ED-4DB2-BD59-A6C34878D82A}">
                    <a16:rowId xmlns:a16="http://schemas.microsoft.com/office/drawing/2014/main" val="232072933"/>
                  </a:ext>
                </a:extLst>
              </a:tr>
              <a:tr h="370840">
                <a:tc>
                  <a:txBody>
                    <a:bodyPr/>
                    <a:lstStyle/>
                    <a:p>
                      <a:pPr algn="ctr"/>
                      <a:r>
                        <a:rPr lang="en-US" sz="1000" b="1" kern="1200">
                          <a:solidFill>
                            <a:schemeClr val="tx1"/>
                          </a:solidFill>
                          <a:latin typeface="+mn-lt"/>
                          <a:ea typeface="+mn-ea"/>
                          <a:cs typeface="+mn-cs"/>
                        </a:rPr>
                        <a:t>Test</a:t>
                      </a:r>
                    </a:p>
                  </a:txBody>
                  <a:tcPr anchor="ctr">
                    <a:lnT w="6350" cap="flat" cmpd="sng" algn="ctr">
                      <a:solidFill>
                        <a:schemeClr val="accent1"/>
                      </a:solidFill>
                      <a:prstDash val="solid"/>
                      <a:round/>
                      <a:headEnd type="none" w="med" len="med"/>
                      <a:tailEnd type="none" w="med" len="med"/>
                    </a:lnT>
                    <a:solidFill>
                      <a:schemeClr val="bg1">
                        <a:lumMod val="95000"/>
                      </a:schemeClr>
                    </a:solidFill>
                  </a:tcPr>
                </a:tc>
                <a:tc>
                  <a:txBody>
                    <a:bodyPr/>
                    <a:lstStyle/>
                    <a:p>
                      <a:r>
                        <a:rPr lang="en-US" sz="1000" b="1"/>
                        <a:t>Evaluate</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000"/>
                        <a:t>Evaluate Agent and Team performance – determine optimal Convergence Rate for team</a:t>
                      </a:r>
                    </a:p>
                  </a:txBody>
                  <a:tcPr anchor="ctr"/>
                </a:tc>
                <a:tc>
                  <a:txBody>
                    <a:bodyPr/>
                    <a:lstStyle/>
                    <a:p>
                      <a:pPr marL="0" indent="0" algn="ctr">
                        <a:buFont typeface="Arial" panose="020B0604020202020204" pitchFamily="34" charset="0"/>
                        <a:buNone/>
                      </a:pPr>
                      <a:r>
                        <a:rPr lang="en-US" sz="1000"/>
                        <a:t>Tester</a:t>
                      </a:r>
                    </a:p>
                  </a:txBody>
                  <a:tcPr anchor="ctr"/>
                </a:tc>
                <a:extLst>
                  <a:ext uri="{0D108BD9-81ED-4DB2-BD59-A6C34878D82A}">
                    <a16:rowId xmlns:a16="http://schemas.microsoft.com/office/drawing/2014/main" val="1907267735"/>
                  </a:ext>
                </a:extLst>
              </a:tr>
            </a:tbl>
          </a:graphicData>
        </a:graphic>
      </p:graphicFrame>
    </p:spTree>
    <p:extLst>
      <p:ext uri="{BB962C8B-B14F-4D97-AF65-F5344CB8AC3E}">
        <p14:creationId xmlns:p14="http://schemas.microsoft.com/office/powerpoint/2010/main" val="300543259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DDE11AA-2A53-8BFB-D86D-B781EF9614DB}"/>
              </a:ext>
            </a:extLst>
          </p:cNvPr>
          <p:cNvSpPr>
            <a:spLocks noGrp="1"/>
          </p:cNvSpPr>
          <p:nvPr>
            <p:ph type="title"/>
          </p:nvPr>
        </p:nvSpPr>
        <p:spPr/>
        <p:txBody>
          <a:bodyPr>
            <a:normAutofit fontScale="90000"/>
          </a:bodyPr>
          <a:lstStyle/>
          <a:p>
            <a:r>
              <a:rPr lang="en-US" dirty="0"/>
              <a:t>“Logical” Architecture – Too Vague for AI</a:t>
            </a:r>
          </a:p>
        </p:txBody>
      </p:sp>
      <p:sp>
        <p:nvSpPr>
          <p:cNvPr id="3" name="Text Placeholder 2">
            <a:extLst>
              <a:ext uri="{FF2B5EF4-FFF2-40B4-BE49-F238E27FC236}">
                <a16:creationId xmlns:a16="http://schemas.microsoft.com/office/drawing/2014/main" id="{A59740A7-C1FE-C69B-5CC8-38977E249EF2}"/>
              </a:ext>
            </a:extLst>
          </p:cNvPr>
          <p:cNvSpPr>
            <a:spLocks noGrp="1"/>
          </p:cNvSpPr>
          <p:nvPr>
            <p:ph type="body" sz="quarter" idx="11"/>
          </p:nvPr>
        </p:nvSpPr>
        <p:spPr/>
        <p:txBody>
          <a:bodyPr/>
          <a:lstStyle/>
          <a:p>
            <a:r>
              <a:rPr lang="en-US" dirty="0"/>
              <a:t>Use “Logical” Architecture only in the context of a specific architecture domain (infrastructure, runtime, etc.) when referring to components without specific products identified such as Agent Framework (logical) vs </a:t>
            </a:r>
            <a:r>
              <a:rPr lang="en-US" dirty="0" err="1"/>
              <a:t>LangGraph</a:t>
            </a:r>
            <a:r>
              <a:rPr lang="en-US" dirty="0"/>
              <a:t> (physical).</a:t>
            </a:r>
          </a:p>
        </p:txBody>
      </p:sp>
      <p:sp>
        <p:nvSpPr>
          <p:cNvPr id="41" name="TextBox 40">
            <a:extLst>
              <a:ext uri="{FF2B5EF4-FFF2-40B4-BE49-F238E27FC236}">
                <a16:creationId xmlns:a16="http://schemas.microsoft.com/office/drawing/2014/main" id="{D1DECE03-FF88-C235-B641-BA7F27ED3634}"/>
              </a:ext>
            </a:extLst>
          </p:cNvPr>
          <p:cNvSpPr txBox="1"/>
          <p:nvPr/>
        </p:nvSpPr>
        <p:spPr>
          <a:xfrm>
            <a:off x="381001" y="1202714"/>
            <a:ext cx="11429999" cy="5110093"/>
          </a:xfrm>
          <a:prstGeom prst="rect">
            <a:avLst/>
          </a:prstGeom>
          <a:noFill/>
        </p:spPr>
        <p:txBody>
          <a:bodyPr wrap="square" numCol="2" spcCol="91440" rtlCol="0">
            <a:noAutofit/>
          </a:bodyPr>
          <a:lstStyle/>
          <a:p>
            <a:r>
              <a:rPr lang="en-US" sz="1000" b="1" kern="100" dirty="0">
                <a:effectLst/>
                <a:ea typeface="Aptos" panose="020B0004020202020204" pitchFamily="34" charset="0"/>
                <a:cs typeface="Times New Roman" panose="02020603050405020304" pitchFamily="18" charset="0"/>
              </a:rPr>
              <a:t>Why “Logical Architecture” Exists</a:t>
            </a:r>
            <a:endParaRPr lang="en-US" sz="1000" kern="100" dirty="0">
              <a:effectLst/>
              <a:ea typeface="Aptos" panose="020B0004020202020204" pitchFamily="34" charset="0"/>
              <a:cs typeface="Times New Roman" panose="02020603050405020304" pitchFamily="18" charset="0"/>
            </a:endParaRPr>
          </a:p>
          <a:p>
            <a:r>
              <a:rPr lang="en-US" sz="1000" kern="100" dirty="0">
                <a:effectLst/>
                <a:ea typeface="Aptos" panose="020B0004020202020204" pitchFamily="34" charset="0"/>
                <a:cs typeface="Times New Roman" panose="02020603050405020304" pitchFamily="18" charset="0"/>
              </a:rPr>
              <a:t>Historically, the term comes from </a:t>
            </a:r>
            <a:r>
              <a:rPr lang="en-US" sz="1000" b="1" kern="100" dirty="0">
                <a:effectLst/>
                <a:ea typeface="Aptos" panose="020B0004020202020204" pitchFamily="34" charset="0"/>
                <a:cs typeface="Times New Roman" panose="02020603050405020304" pitchFamily="18" charset="0"/>
              </a:rPr>
              <a:t>enterprise architecture frameworks</a:t>
            </a:r>
            <a:r>
              <a:rPr lang="en-US" sz="1000" kern="100" dirty="0">
                <a:effectLst/>
                <a:ea typeface="Aptos" panose="020B0004020202020204" pitchFamily="34" charset="0"/>
                <a:cs typeface="Times New Roman" panose="02020603050405020304" pitchFamily="18" charset="0"/>
              </a:rPr>
              <a:t> (TOGAF, Zachman, </a:t>
            </a:r>
            <a:r>
              <a:rPr lang="en-US" sz="1000" kern="100" dirty="0" err="1">
                <a:effectLst/>
                <a:ea typeface="Aptos" panose="020B0004020202020204" pitchFamily="34" charset="0"/>
                <a:cs typeface="Times New Roman" panose="02020603050405020304" pitchFamily="18" charset="0"/>
              </a:rPr>
              <a:t>DoDAF</a:t>
            </a:r>
            <a:r>
              <a:rPr lang="en-US" sz="1000" kern="100" dirty="0">
                <a:effectLst/>
                <a:ea typeface="Aptos" panose="020B0004020202020204" pitchFamily="34" charset="0"/>
                <a:cs typeface="Times New Roman" panose="02020603050405020304" pitchFamily="18" charset="0"/>
              </a:rPr>
              <a:t>, IEEE 42010):</a:t>
            </a:r>
          </a:p>
          <a:p>
            <a:pPr marL="171450" marR="0" lvl="0" indent="-171450">
              <a:buSzPts val="1000"/>
              <a:buFont typeface="Arial" panose="020B0604020202020204" pitchFamily="34" charset="0"/>
              <a:buChar char="•"/>
              <a:tabLst>
                <a:tab pos="457200" algn="l"/>
              </a:tabLst>
            </a:pPr>
            <a:r>
              <a:rPr lang="en-US" sz="1000" kern="100" dirty="0">
                <a:effectLst/>
                <a:ea typeface="Aptos" panose="020B0004020202020204" pitchFamily="34" charset="0"/>
                <a:cs typeface="Times New Roman" panose="02020603050405020304" pitchFamily="18" charset="0"/>
              </a:rPr>
              <a:t>They needed a level between </a:t>
            </a:r>
            <a:r>
              <a:rPr lang="en-US" sz="1000" i="1" kern="100" dirty="0">
                <a:effectLst/>
                <a:ea typeface="Aptos" panose="020B0004020202020204" pitchFamily="34" charset="0"/>
                <a:cs typeface="Times New Roman" panose="02020603050405020304" pitchFamily="18" charset="0"/>
              </a:rPr>
              <a:t>conceptual</a:t>
            </a:r>
            <a:r>
              <a:rPr lang="en-US" sz="1000" kern="100" dirty="0">
                <a:effectLst/>
                <a:ea typeface="Aptos" panose="020B0004020202020204" pitchFamily="34" charset="0"/>
                <a:cs typeface="Times New Roman" panose="02020603050405020304" pitchFamily="18" charset="0"/>
              </a:rPr>
              <a:t> (vision, capabilities) and </a:t>
            </a:r>
            <a:r>
              <a:rPr lang="en-US" sz="1000" i="1" kern="100" dirty="0">
                <a:effectLst/>
                <a:ea typeface="Aptos" panose="020B0004020202020204" pitchFamily="34" charset="0"/>
                <a:cs typeface="Times New Roman" panose="02020603050405020304" pitchFamily="18" charset="0"/>
              </a:rPr>
              <a:t>physical</a:t>
            </a:r>
            <a:r>
              <a:rPr lang="en-US" sz="1000" kern="100" dirty="0">
                <a:effectLst/>
                <a:ea typeface="Aptos" panose="020B0004020202020204" pitchFamily="34" charset="0"/>
                <a:cs typeface="Times New Roman" panose="02020603050405020304" pitchFamily="18" charset="0"/>
              </a:rPr>
              <a:t> (servers, networks, tools).</a:t>
            </a:r>
          </a:p>
          <a:p>
            <a:pPr marL="171450" marR="0" lvl="0" indent="-171450">
              <a:buSzPts val="1000"/>
              <a:buFont typeface="Arial" panose="020B0604020202020204" pitchFamily="34" charset="0"/>
              <a:buChar char="•"/>
              <a:tabLst>
                <a:tab pos="457200" algn="l"/>
              </a:tabLst>
            </a:pPr>
            <a:r>
              <a:rPr lang="en-US" sz="1000" kern="100" dirty="0">
                <a:effectLst/>
                <a:ea typeface="Aptos" panose="020B0004020202020204" pitchFamily="34" charset="0"/>
                <a:cs typeface="Times New Roman" panose="02020603050405020304" pitchFamily="18" charset="0"/>
              </a:rPr>
              <a:t>“Logical” became shorthand for:</a:t>
            </a:r>
          </a:p>
          <a:p>
            <a:pPr marL="628650" marR="0" lvl="1" indent="-171450">
              <a:buSzPts val="1000"/>
              <a:buFont typeface="Arial" panose="020B0604020202020204" pitchFamily="34" charset="0"/>
              <a:buChar char="•"/>
              <a:tabLst>
                <a:tab pos="914400" algn="l"/>
              </a:tabLst>
            </a:pPr>
            <a:r>
              <a:rPr lang="en-US" sz="1000" b="1" kern="100" dirty="0">
                <a:effectLst/>
                <a:ea typeface="Aptos" panose="020B0004020202020204" pitchFamily="34" charset="0"/>
                <a:cs typeface="Times New Roman" panose="02020603050405020304" pitchFamily="18" charset="0"/>
              </a:rPr>
              <a:t>Abstract components</a:t>
            </a:r>
            <a:r>
              <a:rPr lang="en-US" sz="1000" kern="100" dirty="0">
                <a:effectLst/>
                <a:ea typeface="Aptos" panose="020B0004020202020204" pitchFamily="34" charset="0"/>
                <a:cs typeface="Times New Roman" panose="02020603050405020304" pitchFamily="18" charset="0"/>
              </a:rPr>
              <a:t> (databases, services, pipelines)</a:t>
            </a:r>
          </a:p>
          <a:p>
            <a:pPr marL="628650" marR="0" lvl="1" indent="-171450">
              <a:buSzPts val="1000"/>
              <a:buFont typeface="Arial" panose="020B0604020202020204" pitchFamily="34" charset="0"/>
              <a:buChar char="•"/>
              <a:tabLst>
                <a:tab pos="914400" algn="l"/>
              </a:tabLst>
            </a:pPr>
            <a:r>
              <a:rPr lang="en-US" sz="1000" b="1" kern="100" dirty="0">
                <a:effectLst/>
                <a:ea typeface="Aptos" panose="020B0004020202020204" pitchFamily="34" charset="0"/>
                <a:cs typeface="Times New Roman" panose="02020603050405020304" pitchFamily="18" charset="0"/>
              </a:rPr>
              <a:t>Abstract flows</a:t>
            </a:r>
            <a:r>
              <a:rPr lang="en-US" sz="1000" kern="100" dirty="0">
                <a:effectLst/>
                <a:ea typeface="Aptos" panose="020B0004020202020204" pitchFamily="34" charset="0"/>
                <a:cs typeface="Times New Roman" panose="02020603050405020304" pitchFamily="18" charset="0"/>
              </a:rPr>
              <a:t> (data ingestion, reasoning loop, security policy enforcement)</a:t>
            </a:r>
          </a:p>
          <a:p>
            <a:pPr marL="628650" marR="0" lvl="1" indent="-171450">
              <a:buSzPts val="1000"/>
              <a:buFont typeface="Arial" panose="020B0604020202020204" pitchFamily="34" charset="0"/>
              <a:buChar char="•"/>
              <a:tabLst>
                <a:tab pos="914400" algn="l"/>
              </a:tabLst>
            </a:pPr>
            <a:r>
              <a:rPr lang="en-US" sz="1000" kern="100" dirty="0">
                <a:effectLst/>
                <a:ea typeface="Aptos" panose="020B0004020202020204" pitchFamily="34" charset="0"/>
                <a:cs typeface="Times New Roman" panose="02020603050405020304" pitchFamily="18" charset="0"/>
              </a:rPr>
              <a:t>Independent of </a:t>
            </a:r>
            <a:r>
              <a:rPr lang="en-US" sz="1000" i="1" kern="100" dirty="0">
                <a:effectLst/>
                <a:ea typeface="Aptos" panose="020B0004020202020204" pitchFamily="34" charset="0"/>
                <a:cs typeface="Times New Roman" panose="02020603050405020304" pitchFamily="18" charset="0"/>
              </a:rPr>
              <a:t>technology instantiation</a:t>
            </a:r>
            <a:endParaRPr lang="en-US" sz="1000" kern="100" dirty="0">
              <a:effectLst/>
              <a:ea typeface="Aptos" panose="020B0004020202020204" pitchFamily="34" charset="0"/>
              <a:cs typeface="Times New Roman" panose="02020603050405020304" pitchFamily="18" charset="0"/>
            </a:endParaRPr>
          </a:p>
          <a:p>
            <a:r>
              <a:rPr lang="en-US" sz="1000" kern="100" dirty="0">
                <a:effectLst/>
                <a:ea typeface="Aptos" panose="020B0004020202020204" pitchFamily="34" charset="0"/>
                <a:cs typeface="Times New Roman" panose="02020603050405020304" pitchFamily="18" charset="0"/>
              </a:rPr>
              <a:t>It was meant to answer: </a:t>
            </a:r>
            <a:r>
              <a:rPr lang="en-US" sz="1000" i="1" kern="100" dirty="0">
                <a:effectLst/>
                <a:ea typeface="Aptos" panose="020B0004020202020204" pitchFamily="34" charset="0"/>
                <a:cs typeface="Times New Roman" panose="02020603050405020304" pitchFamily="18" charset="0"/>
              </a:rPr>
              <a:t>“What are the system’s parts and how do they interact, if we don’t yet care about implementation?”</a:t>
            </a:r>
          </a:p>
          <a:p>
            <a:endParaRPr lang="en-US" sz="1000" kern="100" dirty="0">
              <a:effectLst/>
              <a:ea typeface="Aptos" panose="020B0004020202020204" pitchFamily="34" charset="0"/>
              <a:cs typeface="Times New Roman" panose="02020603050405020304" pitchFamily="18" charset="0"/>
            </a:endParaRPr>
          </a:p>
          <a:p>
            <a:r>
              <a:rPr lang="en-US" sz="1000" b="1" dirty="0"/>
              <a:t>Why the Term Feels Vague</a:t>
            </a:r>
            <a:endParaRPr lang="en-US" sz="1000" dirty="0"/>
          </a:p>
          <a:p>
            <a:pPr lvl="0"/>
            <a:r>
              <a:rPr lang="en-US" sz="1000" dirty="0"/>
              <a:t>Different standards (TOGAF, IEEE 42010, ArchiMate) use the term inconsistently:</a:t>
            </a:r>
          </a:p>
          <a:p>
            <a:pPr marL="171450" indent="-171450">
              <a:buFont typeface="Arial" panose="020B0604020202020204" pitchFamily="34" charset="0"/>
              <a:buChar char="•"/>
            </a:pPr>
            <a:r>
              <a:rPr lang="en-US" sz="1000" dirty="0"/>
              <a:t>TOGAF: logical = technology-independent view of building blocks.</a:t>
            </a:r>
          </a:p>
          <a:p>
            <a:pPr marL="171450" indent="-171450">
              <a:buFont typeface="Arial" panose="020B0604020202020204" pitchFamily="34" charset="0"/>
              <a:buChar char="•"/>
            </a:pPr>
            <a:r>
              <a:rPr lang="en-US" sz="1000" dirty="0"/>
              <a:t>IEEE: logical = structural decomposition of system elements.</a:t>
            </a:r>
          </a:p>
          <a:p>
            <a:pPr marL="171450" indent="-171450">
              <a:buFont typeface="Arial" panose="020B0604020202020204" pitchFamily="34" charset="0"/>
              <a:buChar char="•"/>
            </a:pPr>
            <a:r>
              <a:rPr lang="en-US" sz="1000" dirty="0"/>
              <a:t>Some engineering groups equate it almost 1:1 with “conceptual architecture.”</a:t>
            </a:r>
          </a:p>
          <a:p>
            <a:endParaRPr lang="en-US" sz="1000" dirty="0"/>
          </a:p>
          <a:p>
            <a:r>
              <a:rPr lang="en-US" sz="1000" b="1" dirty="0"/>
              <a:t>What “Logical Architecture” Generally Means</a:t>
            </a:r>
            <a:endParaRPr lang="en-US" sz="1000" dirty="0"/>
          </a:p>
          <a:p>
            <a:pPr lvl="0"/>
            <a:r>
              <a:rPr lang="en-US" sz="1000" dirty="0"/>
              <a:t>A </a:t>
            </a:r>
            <a:r>
              <a:rPr lang="en-US" sz="1000" b="1" dirty="0"/>
              <a:t>logical architecture </a:t>
            </a:r>
            <a:r>
              <a:rPr lang="en-US" sz="1000" dirty="0"/>
              <a:t>is a high-level representation of a system’s </a:t>
            </a:r>
            <a:r>
              <a:rPr lang="en-US" sz="1000" b="1" dirty="0"/>
              <a:t>functions, components, and relationships</a:t>
            </a:r>
            <a:r>
              <a:rPr lang="en-US" sz="1000" dirty="0"/>
              <a:t> without committing to specific technologies, products, or deployment details. The widespread, accepted use is: </a:t>
            </a:r>
            <a:r>
              <a:rPr lang="en-US" sz="1000" b="1" dirty="0"/>
              <a:t>Logical architecture = technology-agnostic blueprint of system functions, their responsibilities, and their interactions.</a:t>
            </a:r>
            <a:endParaRPr lang="en-US" sz="1000" dirty="0"/>
          </a:p>
          <a:p>
            <a:pPr marL="171450" indent="-171450">
              <a:buFont typeface="Arial" panose="020B0604020202020204" pitchFamily="34" charset="0"/>
              <a:buChar char="•"/>
            </a:pPr>
            <a:r>
              <a:rPr lang="en-US" sz="1000" dirty="0"/>
              <a:t>Focus: </a:t>
            </a:r>
            <a:r>
              <a:rPr lang="en-US" sz="1000" i="1" dirty="0"/>
              <a:t>What the system does</a:t>
            </a:r>
            <a:r>
              <a:rPr lang="en-US" sz="1000" dirty="0"/>
              <a:t> and </a:t>
            </a:r>
            <a:r>
              <a:rPr lang="en-US" sz="1000" i="1" dirty="0"/>
              <a:t>how its parts interact conceptually</a:t>
            </a:r>
            <a:r>
              <a:rPr lang="en-US" sz="1000" dirty="0"/>
              <a:t>.</a:t>
            </a:r>
          </a:p>
          <a:p>
            <a:pPr marL="171450" indent="-171450">
              <a:buFont typeface="Arial" panose="020B0604020202020204" pitchFamily="34" charset="0"/>
              <a:buChar char="•"/>
            </a:pPr>
            <a:r>
              <a:rPr lang="en-US" sz="1000" dirty="0"/>
              <a:t>Not concerned with </a:t>
            </a:r>
            <a:r>
              <a:rPr lang="en-US" sz="1000" i="1" dirty="0"/>
              <a:t>how or where</a:t>
            </a:r>
            <a:r>
              <a:rPr lang="en-US" sz="1000" dirty="0"/>
              <a:t> it’s actually implemented.</a:t>
            </a:r>
          </a:p>
          <a:p>
            <a:pPr lvl="0"/>
            <a:endParaRPr lang="en-US" sz="1000" b="1" dirty="0"/>
          </a:p>
          <a:p>
            <a:pPr lvl="0"/>
            <a:r>
              <a:rPr lang="en-US" sz="1000" b="1" dirty="0"/>
              <a:t>Contrast with Physical Architecture</a:t>
            </a:r>
            <a:r>
              <a:rPr lang="en-US" sz="1000" dirty="0"/>
              <a:t>:</a:t>
            </a:r>
          </a:p>
          <a:p>
            <a:pPr marL="171450" indent="-171450">
              <a:buFont typeface="Arial" panose="020B0604020202020204" pitchFamily="34" charset="0"/>
              <a:buChar char="•"/>
            </a:pPr>
            <a:r>
              <a:rPr lang="en-US" sz="1000" i="1" dirty="0"/>
              <a:t>Logical</a:t>
            </a:r>
            <a:r>
              <a:rPr lang="en-US" sz="1000" dirty="0"/>
              <a:t>: "We have a data ingestion service, a feature store, a model training pipeline, and a model serving component. They interact via well-defined APIs."</a:t>
            </a:r>
          </a:p>
          <a:p>
            <a:pPr marL="171450" indent="-171450">
              <a:buFont typeface="Arial" panose="020B0604020202020204" pitchFamily="34" charset="0"/>
              <a:buChar char="•"/>
            </a:pPr>
            <a:r>
              <a:rPr lang="en-US" sz="1000" i="1" dirty="0"/>
              <a:t>Physical</a:t>
            </a:r>
            <a:r>
              <a:rPr lang="en-US" sz="1000" dirty="0"/>
              <a:t>: "The ingestion service is an Azure Function, the feature store is on Redis, the training runs on a Kubernetes GPU cluster, the serving endpoint is AWS SageMaker."</a:t>
            </a:r>
            <a:endParaRPr lang="en-US" sz="1000" b="1" dirty="0"/>
          </a:p>
          <a:p>
            <a:endParaRPr lang="en-US" sz="1000" b="1" dirty="0"/>
          </a:p>
          <a:p>
            <a:r>
              <a:rPr lang="en-US" sz="1000" b="1" dirty="0"/>
              <a:t>Practical Litmus Test</a:t>
            </a:r>
            <a:endParaRPr lang="en-US" sz="1000" dirty="0"/>
          </a:p>
          <a:p>
            <a:r>
              <a:rPr lang="en-US" sz="1000" dirty="0"/>
              <a:t>When you hear </a:t>
            </a:r>
            <a:r>
              <a:rPr lang="en-US" sz="1000" i="1" dirty="0"/>
              <a:t>logical architecture</a:t>
            </a:r>
            <a:r>
              <a:rPr lang="en-US" sz="1000" dirty="0"/>
              <a:t>, ask:</a:t>
            </a:r>
          </a:p>
          <a:p>
            <a:pPr lvl="0"/>
            <a:r>
              <a:rPr lang="en-US" sz="1000" b="1" dirty="0"/>
              <a:t>If I swapped one technology for another (e.g., Postgres vs. Elasticsearch for vector search), would this diagram/description still hold?</a:t>
            </a:r>
            <a:endParaRPr lang="en-US" sz="1000" dirty="0"/>
          </a:p>
          <a:p>
            <a:pPr marL="628650" lvl="1" indent="-171450">
              <a:buFont typeface="Arial" panose="020B0604020202020204" pitchFamily="34" charset="0"/>
              <a:buChar char="•"/>
            </a:pPr>
            <a:r>
              <a:rPr lang="en-US" sz="1000" dirty="0"/>
              <a:t>If yes → you’re looking at logical.</a:t>
            </a:r>
          </a:p>
          <a:p>
            <a:pPr marL="628650" lvl="1" indent="-171450">
              <a:buFont typeface="Arial" panose="020B0604020202020204" pitchFamily="34" charset="0"/>
              <a:buChar char="•"/>
            </a:pPr>
            <a:r>
              <a:rPr lang="en-US" sz="1000" dirty="0"/>
              <a:t>If no → you’re down in physical/technical architecture.</a:t>
            </a:r>
          </a:p>
          <a:p>
            <a:endParaRPr lang="en-US" sz="1000" b="1" kern="100" dirty="0">
              <a:effectLst/>
              <a:ea typeface="Aptos" panose="020B0004020202020204" pitchFamily="34" charset="0"/>
              <a:cs typeface="Times New Roman" panose="02020603050405020304" pitchFamily="18" charset="0"/>
            </a:endParaRPr>
          </a:p>
          <a:p>
            <a:r>
              <a:rPr lang="en-US" sz="1000" b="1" kern="100" dirty="0">
                <a:effectLst/>
                <a:ea typeface="Aptos" panose="020B0004020202020204" pitchFamily="34" charset="0"/>
                <a:cs typeface="Times New Roman" panose="02020603050405020304" pitchFamily="18" charset="0"/>
              </a:rPr>
              <a:t>Practical Takeaway</a:t>
            </a:r>
            <a:endParaRPr lang="en-US" sz="1000" kern="100" dirty="0">
              <a:effectLst/>
              <a:ea typeface="Aptos" panose="020B0004020202020204" pitchFamily="34" charset="0"/>
              <a:cs typeface="Times New Roman" panose="02020603050405020304" pitchFamily="18" charset="0"/>
            </a:endParaRPr>
          </a:p>
          <a:p>
            <a:pPr marL="171450" marR="0" lvl="0" indent="-171450">
              <a:buSzPts val="1000"/>
              <a:buFont typeface="Arial" panose="020B0604020202020204" pitchFamily="34" charset="0"/>
              <a:buChar char="•"/>
              <a:tabLst>
                <a:tab pos="457200" algn="l"/>
              </a:tabLst>
            </a:pPr>
            <a:r>
              <a:rPr lang="en-US" sz="1000" kern="100" dirty="0">
                <a:effectLst/>
                <a:ea typeface="Aptos" panose="020B0004020202020204" pitchFamily="34" charset="0"/>
                <a:cs typeface="Times New Roman" panose="02020603050405020304" pitchFamily="18" charset="0"/>
              </a:rPr>
              <a:t>In </a:t>
            </a:r>
            <a:r>
              <a:rPr lang="en-US" sz="1000" b="1" kern="100" dirty="0">
                <a:effectLst/>
                <a:ea typeface="Aptos" panose="020B0004020202020204" pitchFamily="34" charset="0"/>
                <a:cs typeface="Times New Roman" panose="02020603050405020304" pitchFamily="18" charset="0"/>
              </a:rPr>
              <a:t>AI system architecture</a:t>
            </a:r>
            <a:r>
              <a:rPr lang="en-US" sz="1000" kern="100" dirty="0">
                <a:effectLst/>
                <a:ea typeface="Aptos" panose="020B0004020202020204" pitchFamily="34" charset="0"/>
                <a:cs typeface="Times New Roman" panose="02020603050405020304" pitchFamily="18" charset="0"/>
              </a:rPr>
              <a:t>, especially with a multi-dimensional domain decomposition, the term mostly </a:t>
            </a:r>
            <a:r>
              <a:rPr lang="en-US" sz="1000" b="1" kern="100" dirty="0">
                <a:effectLst/>
                <a:ea typeface="Aptos" panose="020B0004020202020204" pitchFamily="34" charset="0"/>
                <a:cs typeface="Times New Roman" panose="02020603050405020304" pitchFamily="18" charset="0"/>
              </a:rPr>
              <a:t>adds ambiguity</a:t>
            </a:r>
            <a:r>
              <a:rPr lang="en-US" sz="1000" kern="100" dirty="0">
                <a:effectLst/>
                <a:ea typeface="Aptos" panose="020B0004020202020204" pitchFamily="34" charset="0"/>
                <a:cs typeface="Times New Roman" panose="02020603050405020304" pitchFamily="18" charset="0"/>
              </a:rPr>
              <a:t>.</a:t>
            </a:r>
          </a:p>
          <a:p>
            <a:pPr marL="171450" marR="0" lvl="0" indent="-171450">
              <a:buSzPts val="1000"/>
              <a:buFont typeface="Arial" panose="020B0604020202020204" pitchFamily="34" charset="0"/>
              <a:buChar char="•"/>
              <a:tabLst>
                <a:tab pos="457200" algn="l"/>
              </a:tabLst>
            </a:pPr>
            <a:r>
              <a:rPr lang="en-US" sz="1000" kern="100" dirty="0">
                <a:effectLst/>
                <a:ea typeface="Aptos" panose="020B0004020202020204" pitchFamily="34" charset="0"/>
                <a:cs typeface="Times New Roman" panose="02020603050405020304" pitchFamily="18" charset="0"/>
              </a:rPr>
              <a:t>If the audience is </a:t>
            </a:r>
            <a:r>
              <a:rPr lang="en-US" sz="1000" b="1" kern="100" dirty="0">
                <a:effectLst/>
                <a:ea typeface="Aptos" panose="020B0004020202020204" pitchFamily="34" charset="0"/>
                <a:cs typeface="Times New Roman" panose="02020603050405020304" pitchFamily="18" charset="0"/>
              </a:rPr>
              <a:t>enterprise architects</a:t>
            </a:r>
            <a:r>
              <a:rPr lang="en-US" sz="1000" kern="100" dirty="0">
                <a:effectLst/>
                <a:ea typeface="Aptos" panose="020B0004020202020204" pitchFamily="34" charset="0"/>
                <a:cs typeface="Times New Roman" panose="02020603050405020304" pitchFamily="18" charset="0"/>
              </a:rPr>
              <a:t>, may need to map domains to their “logical/physical” taxonomy for alignment. </a:t>
            </a:r>
          </a:p>
          <a:p>
            <a:pPr marL="171450" marR="0" lvl="0" indent="-171450">
              <a:buSzPts val="1000"/>
              <a:buFont typeface="Arial" panose="020B0604020202020204" pitchFamily="34" charset="0"/>
              <a:buChar char="•"/>
              <a:tabLst>
                <a:tab pos="457200" algn="l"/>
              </a:tabLst>
            </a:pPr>
            <a:r>
              <a:rPr lang="en-US" sz="1000" kern="100" dirty="0">
                <a:ea typeface="Aptos" panose="020B0004020202020204" pitchFamily="34" charset="0"/>
                <a:cs typeface="Times New Roman" panose="02020603050405020304" pitchFamily="18" charset="0"/>
              </a:rPr>
              <a:t>D</a:t>
            </a:r>
            <a:r>
              <a:rPr lang="en-US" sz="1000" kern="100" dirty="0">
                <a:effectLst/>
                <a:ea typeface="Aptos" panose="020B0004020202020204" pitchFamily="34" charset="0"/>
                <a:cs typeface="Times New Roman" panose="02020603050405020304" pitchFamily="18" charset="0"/>
              </a:rPr>
              <a:t>omain-based framing is clearer, more expressive, and better suited to AI’s multidimensional nature.</a:t>
            </a:r>
          </a:p>
          <a:p>
            <a:pPr marL="171450" marR="0" lvl="0" indent="-171450">
              <a:buSzPts val="1000"/>
              <a:buFont typeface="Arial" panose="020B0604020202020204" pitchFamily="34" charset="0"/>
              <a:buChar char="•"/>
              <a:tabLst>
                <a:tab pos="457200" algn="l"/>
              </a:tabLst>
            </a:pPr>
            <a:r>
              <a:rPr lang="en-US" sz="1000" kern="100" dirty="0">
                <a:effectLst/>
                <a:ea typeface="Aptos" panose="020B0004020202020204" pitchFamily="34" charset="0"/>
                <a:cs typeface="Times New Roman" panose="02020603050405020304" pitchFamily="18" charset="0"/>
              </a:rPr>
              <a:t>Treat </a:t>
            </a:r>
            <a:r>
              <a:rPr lang="en-US" sz="1000" i="1" kern="100" dirty="0">
                <a:effectLst/>
                <a:ea typeface="Aptos" panose="020B0004020202020204" pitchFamily="34" charset="0"/>
                <a:cs typeface="Times New Roman" panose="02020603050405020304" pitchFamily="18" charset="0"/>
              </a:rPr>
              <a:t>logical architecture</a:t>
            </a:r>
            <a:r>
              <a:rPr lang="en-US" sz="1000" kern="100" dirty="0">
                <a:effectLst/>
                <a:ea typeface="Aptos" panose="020B0004020202020204" pitchFamily="34" charset="0"/>
                <a:cs typeface="Times New Roman" panose="02020603050405020304" pitchFamily="18" charset="0"/>
              </a:rPr>
              <a:t> as an </a:t>
            </a:r>
            <a:r>
              <a:rPr lang="en-US" sz="1000" b="1" kern="100" dirty="0">
                <a:effectLst/>
                <a:ea typeface="Aptos" panose="020B0004020202020204" pitchFamily="34" charset="0"/>
                <a:cs typeface="Times New Roman" panose="02020603050405020304" pitchFamily="18" charset="0"/>
              </a:rPr>
              <a:t>interoperability term</a:t>
            </a:r>
            <a:r>
              <a:rPr lang="en-US" sz="1000" kern="100" dirty="0">
                <a:effectLst/>
                <a:ea typeface="Aptos" panose="020B0004020202020204" pitchFamily="34" charset="0"/>
                <a:cs typeface="Times New Roman" panose="02020603050405020304" pitchFamily="18" charset="0"/>
              </a:rPr>
              <a:t> (use it only when aligning with TOGAF/EA folks), but </a:t>
            </a:r>
            <a:r>
              <a:rPr lang="en-US" sz="1000" kern="100" dirty="0" err="1">
                <a:effectLst/>
                <a:ea typeface="Aptos" panose="020B0004020202020204" pitchFamily="34" charset="0"/>
                <a:cs typeface="Times New Roman" panose="02020603050405020304" pitchFamily="18" charset="0"/>
              </a:rPr>
              <a:t>generall</a:t>
            </a:r>
            <a:r>
              <a:rPr lang="en-US" sz="1000" kern="100" dirty="0">
                <a:effectLst/>
                <a:ea typeface="Aptos" panose="020B0004020202020204" pitchFamily="34" charset="0"/>
                <a:cs typeface="Times New Roman" panose="02020603050405020304" pitchFamily="18" charset="0"/>
              </a:rPr>
              <a:t> use </a:t>
            </a:r>
            <a:r>
              <a:rPr lang="en-US" sz="1000" b="1" kern="100" dirty="0">
                <a:effectLst/>
                <a:ea typeface="Aptos" panose="020B0004020202020204" pitchFamily="34" charset="0"/>
                <a:cs typeface="Times New Roman" panose="02020603050405020304" pitchFamily="18" charset="0"/>
              </a:rPr>
              <a:t>domain architecture + viewpoints</a:t>
            </a:r>
            <a:r>
              <a:rPr lang="en-US" sz="1000" kern="100" dirty="0">
                <a:effectLst/>
                <a:ea typeface="Aptos" panose="020B0004020202020204" pitchFamily="34" charset="0"/>
                <a:cs typeface="Times New Roman" panose="02020603050405020304" pitchFamily="18" charset="0"/>
              </a:rPr>
              <a:t>. This preserves precision and avoids sounding hand-waving.</a:t>
            </a:r>
          </a:p>
          <a:p>
            <a:endParaRPr lang="en-US" sz="1000" b="1" kern="100" dirty="0">
              <a:effectLst/>
              <a:ea typeface="Aptos" panose="020B0004020202020204" pitchFamily="34" charset="0"/>
              <a:cs typeface="Times New Roman" panose="02020603050405020304" pitchFamily="18" charset="0"/>
            </a:endParaRPr>
          </a:p>
          <a:p>
            <a:r>
              <a:rPr lang="en-US" sz="1000" b="1" kern="100" dirty="0">
                <a:effectLst/>
                <a:ea typeface="Aptos" panose="020B0004020202020204" pitchFamily="34" charset="0"/>
                <a:cs typeface="Times New Roman" panose="02020603050405020304" pitchFamily="18" charset="0"/>
              </a:rPr>
              <a:t>Why It Feels Useless in AI Contexts</a:t>
            </a:r>
            <a:endParaRPr lang="en-US" sz="1000" kern="100" dirty="0">
              <a:effectLst/>
              <a:ea typeface="Aptos" panose="020B0004020202020204" pitchFamily="34" charset="0"/>
              <a:cs typeface="Times New Roman" panose="02020603050405020304" pitchFamily="18" charset="0"/>
            </a:endParaRPr>
          </a:p>
          <a:p>
            <a:r>
              <a:rPr lang="en-US" sz="1000" kern="100" dirty="0">
                <a:effectLst/>
                <a:ea typeface="Aptos" panose="020B0004020202020204" pitchFamily="34" charset="0"/>
                <a:cs typeface="Times New Roman" panose="02020603050405020304" pitchFamily="18" charset="0"/>
              </a:rPr>
              <a:t>AI systems are multi-dimensional by nature. The decomposition into domains reflects that:</a:t>
            </a:r>
          </a:p>
          <a:p>
            <a:pPr marL="171450" marR="0" lvl="0" indent="-171450">
              <a:buSzPts val="1000"/>
              <a:buFont typeface="Arial" panose="020B0604020202020204" pitchFamily="34" charset="0"/>
              <a:buChar char="•"/>
              <a:tabLst>
                <a:tab pos="457200" algn="l"/>
              </a:tabLst>
            </a:pPr>
            <a:r>
              <a:rPr lang="en-US" sz="1000" kern="100" dirty="0">
                <a:effectLst/>
                <a:ea typeface="Aptos" panose="020B0004020202020204" pitchFamily="34" charset="0"/>
                <a:cs typeface="Times New Roman" panose="02020603050405020304" pitchFamily="18" charset="0"/>
              </a:rPr>
              <a:t>“Logical” doesn’t add clarity. It just waves its hand to say “not physical yet.”</a:t>
            </a:r>
          </a:p>
          <a:p>
            <a:pPr marL="171450" marR="0" lvl="0" indent="-171450">
              <a:buSzPts val="1000"/>
              <a:buFont typeface="Arial" panose="020B0604020202020204" pitchFamily="34" charset="0"/>
              <a:buChar char="•"/>
              <a:tabLst>
                <a:tab pos="457200" algn="l"/>
              </a:tabLst>
            </a:pPr>
            <a:r>
              <a:rPr lang="en-US" sz="1000" kern="100" dirty="0">
                <a:effectLst/>
                <a:ea typeface="Aptos" panose="020B0004020202020204" pitchFamily="34" charset="0"/>
                <a:cs typeface="Times New Roman" panose="02020603050405020304" pitchFamily="18" charset="0"/>
              </a:rPr>
              <a:t>Worse, in AI contexts, </a:t>
            </a:r>
            <a:r>
              <a:rPr lang="en-US" sz="1000" i="1" kern="100" dirty="0">
                <a:effectLst/>
                <a:ea typeface="Aptos" panose="020B0004020202020204" pitchFamily="34" charset="0"/>
                <a:cs typeface="Times New Roman" panose="02020603050405020304" pitchFamily="18" charset="0"/>
              </a:rPr>
              <a:t>cognitive capabilities</a:t>
            </a:r>
            <a:r>
              <a:rPr lang="en-US" sz="1000" kern="100" dirty="0">
                <a:effectLst/>
                <a:ea typeface="Aptos" panose="020B0004020202020204" pitchFamily="34" charset="0"/>
                <a:cs typeface="Times New Roman" panose="02020603050405020304" pitchFamily="18" charset="0"/>
              </a:rPr>
              <a:t> (reasoning, planning, perception) </a:t>
            </a:r>
            <a:r>
              <a:rPr lang="en-US" sz="1000" i="1" kern="100" dirty="0">
                <a:effectLst/>
                <a:ea typeface="Aptos" panose="020B0004020202020204" pitchFamily="34" charset="0"/>
                <a:cs typeface="Times New Roman" panose="02020603050405020304" pitchFamily="18" charset="0"/>
              </a:rPr>
              <a:t>are themselves logical constructs</a:t>
            </a:r>
            <a:r>
              <a:rPr lang="en-US" sz="1000" kern="100" dirty="0">
                <a:effectLst/>
                <a:ea typeface="Aptos" panose="020B0004020202020204" pitchFamily="34" charset="0"/>
                <a:cs typeface="Times New Roman" panose="02020603050405020304" pitchFamily="18" charset="0"/>
              </a:rPr>
              <a:t>, so calling the entire blueprint “logical” dilutes precision.</a:t>
            </a:r>
          </a:p>
          <a:p>
            <a:pPr marL="171450" marR="0" lvl="0" indent="-171450">
              <a:buSzPts val="1000"/>
              <a:buFont typeface="Arial" panose="020B0604020202020204" pitchFamily="34" charset="0"/>
              <a:buChar char="•"/>
              <a:tabLst>
                <a:tab pos="457200" algn="l"/>
              </a:tabLst>
            </a:pPr>
            <a:r>
              <a:rPr lang="en-US" sz="1000" kern="100" dirty="0">
                <a:effectLst/>
                <a:ea typeface="Aptos" panose="020B0004020202020204" pitchFamily="34" charset="0"/>
                <a:cs typeface="Times New Roman" panose="02020603050405020304" pitchFamily="18" charset="0"/>
              </a:rPr>
              <a:t>In other words: in AI architecture, you’re already operating at a “logical” level, but with far more structure than the generic term conveys.</a:t>
            </a:r>
          </a:p>
          <a:p>
            <a:endParaRPr lang="en-US" sz="1000" b="1" kern="100" dirty="0">
              <a:effectLst/>
              <a:ea typeface="Aptos" panose="020B0004020202020204" pitchFamily="34" charset="0"/>
              <a:cs typeface="Times New Roman" panose="02020603050405020304" pitchFamily="18" charset="0"/>
            </a:endParaRPr>
          </a:p>
          <a:p>
            <a:r>
              <a:rPr lang="en-US" sz="1000" b="1" kern="100" dirty="0">
                <a:effectLst/>
                <a:ea typeface="Aptos" panose="020B0004020202020204" pitchFamily="34" charset="0"/>
                <a:cs typeface="Times New Roman" panose="02020603050405020304" pitchFamily="18" charset="0"/>
              </a:rPr>
              <a:t>A Better Vocabulary</a:t>
            </a:r>
            <a:endParaRPr lang="en-US" sz="1000" kern="100" dirty="0">
              <a:effectLst/>
              <a:ea typeface="Aptos" panose="020B0004020202020204" pitchFamily="34" charset="0"/>
              <a:cs typeface="Times New Roman" panose="02020603050405020304" pitchFamily="18" charset="0"/>
            </a:endParaRPr>
          </a:p>
          <a:p>
            <a:r>
              <a:rPr lang="en-US" sz="1000" kern="100" dirty="0">
                <a:effectLst/>
                <a:ea typeface="Aptos" panose="020B0004020202020204" pitchFamily="34" charset="0"/>
                <a:cs typeface="Times New Roman" panose="02020603050405020304" pitchFamily="18" charset="0"/>
              </a:rPr>
              <a:t>Decomposing AI system architecture into </a:t>
            </a:r>
            <a:r>
              <a:rPr lang="en-US" sz="1000" b="1" kern="100" dirty="0">
                <a:effectLst/>
                <a:ea typeface="Aptos" panose="020B0004020202020204" pitchFamily="34" charset="0"/>
                <a:cs typeface="Times New Roman" panose="02020603050405020304" pitchFamily="18" charset="0"/>
              </a:rPr>
              <a:t>domains</a:t>
            </a:r>
            <a:r>
              <a:rPr lang="en-US" sz="1000" kern="100" dirty="0">
                <a:effectLst/>
                <a:ea typeface="Aptos" panose="020B0004020202020204" pitchFamily="34" charset="0"/>
                <a:cs typeface="Times New Roman" panose="02020603050405020304" pitchFamily="18" charset="0"/>
              </a:rPr>
              <a:t> (data, runtime, cognitive, security, integration, </a:t>
            </a:r>
            <a:r>
              <a:rPr lang="en-US" sz="1000" kern="100" dirty="0" err="1">
                <a:effectLst/>
                <a:ea typeface="Aptos" panose="020B0004020202020204" pitchFamily="34" charset="0"/>
                <a:cs typeface="Times New Roman" panose="02020603050405020304" pitchFamily="18" charset="0"/>
              </a:rPr>
              <a:t>DevMLOps</a:t>
            </a:r>
            <a:r>
              <a:rPr lang="en-US" sz="1000" kern="100" dirty="0">
                <a:effectLst/>
                <a:ea typeface="Aptos" panose="020B0004020202020204" pitchFamily="34" charset="0"/>
                <a:cs typeface="Times New Roman" panose="02020603050405020304" pitchFamily="18" charset="0"/>
              </a:rPr>
              <a:t>, model, infra, multi-agent management, etc.) is much more concrete and useful than the vague blanket term </a:t>
            </a:r>
            <a:r>
              <a:rPr lang="en-US" sz="1000" i="1" kern="100" dirty="0">
                <a:effectLst/>
                <a:ea typeface="Aptos" panose="020B0004020202020204" pitchFamily="34" charset="0"/>
                <a:cs typeface="Times New Roman" panose="02020603050405020304" pitchFamily="18" charset="0"/>
              </a:rPr>
              <a:t>logical</a:t>
            </a:r>
            <a:r>
              <a:rPr lang="en-US" sz="1000" kern="100" dirty="0">
                <a:effectLst/>
                <a:ea typeface="Aptos" panose="020B0004020202020204" pitchFamily="34" charset="0"/>
                <a:cs typeface="Times New Roman" panose="02020603050405020304" pitchFamily="18" charset="0"/>
              </a:rPr>
              <a:t>.  Instead of “logical architecture,” use:</a:t>
            </a:r>
          </a:p>
          <a:p>
            <a:pPr marL="171450" marR="0" lvl="0" indent="-171450">
              <a:buSzPts val="1000"/>
              <a:buFont typeface="Arial" panose="020B0604020202020204" pitchFamily="34" charset="0"/>
              <a:buChar char="•"/>
              <a:tabLst>
                <a:tab pos="457200" algn="l"/>
              </a:tabLst>
            </a:pPr>
            <a:r>
              <a:rPr lang="en-US" sz="1000" b="1" kern="100" dirty="0">
                <a:effectLst/>
                <a:ea typeface="Aptos" panose="020B0004020202020204" pitchFamily="34" charset="0"/>
                <a:cs typeface="Times New Roman" panose="02020603050405020304" pitchFamily="18" charset="0"/>
              </a:rPr>
              <a:t>Architecture</a:t>
            </a:r>
            <a:r>
              <a:rPr lang="en-US" sz="1000" kern="100" dirty="0">
                <a:effectLst/>
                <a:ea typeface="Aptos" panose="020B0004020202020204" pitchFamily="34" charset="0"/>
                <a:cs typeface="Times New Roman" panose="02020603050405020304" pitchFamily="18" charset="0"/>
              </a:rPr>
              <a:t> </a:t>
            </a:r>
            <a:r>
              <a:rPr lang="en-US" sz="1000" b="1" kern="100" dirty="0">
                <a:effectLst/>
                <a:ea typeface="Aptos" panose="020B0004020202020204" pitchFamily="34" charset="0"/>
                <a:cs typeface="Times New Roman" panose="02020603050405020304" pitchFamily="18" charset="0"/>
              </a:rPr>
              <a:t>Domains</a:t>
            </a:r>
            <a:r>
              <a:rPr lang="en-US" sz="1000" kern="100" dirty="0">
                <a:effectLst/>
                <a:ea typeface="Aptos" panose="020B0004020202020204" pitchFamily="34" charset="0"/>
                <a:cs typeface="Times New Roman" panose="02020603050405020304" pitchFamily="18" charset="0"/>
              </a:rPr>
              <a:t> or</a:t>
            </a:r>
            <a:endParaRPr lang="en-US" sz="1000" b="1" kern="100" dirty="0">
              <a:effectLst/>
              <a:ea typeface="Aptos" panose="020B0004020202020204" pitchFamily="34" charset="0"/>
              <a:cs typeface="Times New Roman" panose="02020603050405020304" pitchFamily="18" charset="0"/>
            </a:endParaRPr>
          </a:p>
          <a:p>
            <a:pPr marL="171450" marR="0" lvl="0" indent="-171450">
              <a:buSzPts val="1000"/>
              <a:buFont typeface="Arial" panose="020B0604020202020204" pitchFamily="34" charset="0"/>
              <a:buChar char="•"/>
              <a:tabLst>
                <a:tab pos="457200" algn="l"/>
              </a:tabLst>
            </a:pPr>
            <a:r>
              <a:rPr lang="en-US" sz="1000" b="1" kern="100" dirty="0">
                <a:effectLst/>
                <a:ea typeface="Aptos" panose="020B0004020202020204" pitchFamily="34" charset="0"/>
                <a:cs typeface="Times New Roman" panose="02020603050405020304" pitchFamily="18" charset="0"/>
              </a:rPr>
              <a:t>Viewpoints</a:t>
            </a:r>
            <a:r>
              <a:rPr lang="en-US" sz="1000" kern="100" dirty="0">
                <a:effectLst/>
                <a:ea typeface="Aptos" panose="020B0004020202020204" pitchFamily="34" charset="0"/>
                <a:cs typeface="Times New Roman" panose="02020603050405020304" pitchFamily="18" charset="0"/>
              </a:rPr>
              <a:t> (ISO 42010 terminology) – e.g., “cognitive viewpoint,” “infrastructure viewpoint.”</a:t>
            </a:r>
          </a:p>
          <a:p>
            <a:r>
              <a:rPr lang="en-US" sz="1000" kern="100" dirty="0">
                <a:effectLst/>
                <a:ea typeface="Aptos" panose="020B0004020202020204" pitchFamily="34" charset="0"/>
                <a:cs typeface="Times New Roman" panose="02020603050405020304" pitchFamily="18" charset="0"/>
              </a:rPr>
              <a:t>That way, you don’t collapse all the careful domain-specific entities into a catch-all “logical layer.”</a:t>
            </a:r>
          </a:p>
        </p:txBody>
      </p:sp>
    </p:spTree>
    <p:extLst>
      <p:ext uri="{BB962C8B-B14F-4D97-AF65-F5344CB8AC3E}">
        <p14:creationId xmlns:p14="http://schemas.microsoft.com/office/powerpoint/2010/main" val="170421248"/>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8AF88B-5FCD-BF6F-9FA0-7A7C416C79B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90AE103-FF05-5177-8297-0184BA78E832}"/>
              </a:ext>
            </a:extLst>
          </p:cNvPr>
          <p:cNvSpPr>
            <a:spLocks noGrp="1"/>
          </p:cNvSpPr>
          <p:nvPr>
            <p:ph type="title"/>
          </p:nvPr>
        </p:nvSpPr>
        <p:spPr/>
        <p:txBody>
          <a:bodyPr/>
          <a:lstStyle/>
          <a:p>
            <a:r>
              <a:rPr lang="en-US"/>
              <a:t>Agent Implementation - Effort Estimation</a:t>
            </a:r>
          </a:p>
        </p:txBody>
      </p:sp>
      <p:sp>
        <p:nvSpPr>
          <p:cNvPr id="4" name="Text Placeholder 3">
            <a:extLst>
              <a:ext uri="{FF2B5EF4-FFF2-40B4-BE49-F238E27FC236}">
                <a16:creationId xmlns:a16="http://schemas.microsoft.com/office/drawing/2014/main" id="{ED749130-869F-B227-5E6C-5FD873D7DBD5}"/>
              </a:ext>
            </a:extLst>
          </p:cNvPr>
          <p:cNvSpPr>
            <a:spLocks noGrp="1"/>
          </p:cNvSpPr>
          <p:nvPr>
            <p:ph type="body" sz="quarter" idx="11"/>
          </p:nvPr>
        </p:nvSpPr>
        <p:spPr/>
        <p:txBody>
          <a:bodyPr/>
          <a:lstStyle/>
          <a:p>
            <a:r>
              <a:rPr lang="en-US"/>
              <a:t>To estimate the effort of the agent implementation activities, count the number of components depicted below, assign appropriate complexity, and tally the total effort. Distribute effort to the appropriate agent delivery team members.</a:t>
            </a:r>
          </a:p>
        </p:txBody>
      </p:sp>
      <p:graphicFrame>
        <p:nvGraphicFramePr>
          <p:cNvPr id="3" name="Table 2">
            <a:extLst>
              <a:ext uri="{FF2B5EF4-FFF2-40B4-BE49-F238E27FC236}">
                <a16:creationId xmlns:a16="http://schemas.microsoft.com/office/drawing/2014/main" id="{2FC40BC9-BC12-0BEF-A976-80CFF5C5F98A}"/>
              </a:ext>
            </a:extLst>
          </p:cNvPr>
          <p:cNvGraphicFramePr>
            <a:graphicFrameLocks noGrp="1"/>
          </p:cNvGraphicFramePr>
          <p:nvPr>
            <p:extLst>
              <p:ext uri="{D42A27DB-BD31-4B8C-83A1-F6EECF244321}">
                <p14:modId xmlns:p14="http://schemas.microsoft.com/office/powerpoint/2010/main" val="239954814"/>
              </p:ext>
            </p:extLst>
          </p:nvPr>
        </p:nvGraphicFramePr>
        <p:xfrm>
          <a:off x="381000" y="1448129"/>
          <a:ext cx="11055178" cy="4845085"/>
        </p:xfrm>
        <a:graphic>
          <a:graphicData uri="http://schemas.openxmlformats.org/drawingml/2006/table">
            <a:tbl>
              <a:tblPr firstRow="1" firstCol="1" bandRow="1">
                <a:tableStyleId>{69012ECD-51FC-41F1-AA8D-1B2483CD663E}</a:tableStyleId>
              </a:tblPr>
              <a:tblGrid>
                <a:gridCol w="1243914">
                  <a:extLst>
                    <a:ext uri="{9D8B030D-6E8A-4147-A177-3AD203B41FA5}">
                      <a16:colId xmlns:a16="http://schemas.microsoft.com/office/drawing/2014/main" val="2688217371"/>
                    </a:ext>
                  </a:extLst>
                </a:gridCol>
                <a:gridCol w="1581664">
                  <a:extLst>
                    <a:ext uri="{9D8B030D-6E8A-4147-A177-3AD203B41FA5}">
                      <a16:colId xmlns:a16="http://schemas.microsoft.com/office/drawing/2014/main" val="1835714385"/>
                    </a:ext>
                  </a:extLst>
                </a:gridCol>
                <a:gridCol w="8229600">
                  <a:extLst>
                    <a:ext uri="{9D8B030D-6E8A-4147-A177-3AD203B41FA5}">
                      <a16:colId xmlns:a16="http://schemas.microsoft.com/office/drawing/2014/main" val="3438384869"/>
                    </a:ext>
                  </a:extLst>
                </a:gridCol>
              </a:tblGrid>
              <a:tr h="274073">
                <a:tc>
                  <a:txBody>
                    <a:bodyPr/>
                    <a:lstStyle/>
                    <a:p>
                      <a:pPr algn="ctr"/>
                      <a:r>
                        <a:rPr lang="en-US" sz="1000"/>
                        <a:t>Domain</a:t>
                      </a:r>
                    </a:p>
                  </a:txBody>
                  <a:tcPr anchor="ctr">
                    <a:lnB w="6350" cap="flat" cmpd="sng" algn="ctr">
                      <a:solidFill>
                        <a:schemeClr val="accent1"/>
                      </a:solidFill>
                      <a:prstDash val="solid"/>
                      <a:round/>
                      <a:headEnd type="none" w="med" len="med"/>
                      <a:tailEnd type="none" w="med" len="med"/>
                    </a:lnB>
                  </a:tcPr>
                </a:tc>
                <a:tc>
                  <a:txBody>
                    <a:bodyPr/>
                    <a:lstStyle/>
                    <a:p>
                      <a:pPr algn="ctr"/>
                      <a:r>
                        <a:rPr lang="en-US" sz="1000"/>
                        <a:t>Components to Count</a:t>
                      </a:r>
                    </a:p>
                  </a:txBody>
                  <a:tcPr anchor="ctr">
                    <a:lnB w="6350" cap="flat" cmpd="sng" algn="ctr">
                      <a:solidFill>
                        <a:schemeClr val="accent1"/>
                      </a:solidFill>
                      <a:prstDash val="solid"/>
                      <a:round/>
                      <a:headEnd type="none" w="med" len="med"/>
                      <a:tailEnd type="none" w="med" len="med"/>
                    </a:lnB>
                  </a:tcPr>
                </a:tc>
                <a:tc>
                  <a:txBody>
                    <a:bodyPr/>
                    <a:lstStyle/>
                    <a:p>
                      <a:pPr algn="ctr"/>
                      <a:r>
                        <a:rPr lang="en-US" sz="1000"/>
                        <a:t>Component Description and Estimation Guidance</a:t>
                      </a:r>
                    </a:p>
                  </a:txBody>
                  <a:tcPr anchor="ctr">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365257024"/>
                  </a:ext>
                </a:extLst>
              </a:tr>
              <a:tr h="292845">
                <a:tc rowSpan="2">
                  <a:txBody>
                    <a:bodyPr/>
                    <a:lstStyle/>
                    <a:p>
                      <a:r>
                        <a:rPr lang="en-US" sz="1000" b="1"/>
                        <a:t>Analysis and Design</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r>
                        <a:rPr lang="en-US" sz="1000" b="1"/>
                        <a:t>Processes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n-US" sz="1000"/>
                        <a:t>Business processes that must be analyzed to identify agents, teams, tasks, and human interactions</a:t>
                      </a:r>
                    </a:p>
                    <a:p>
                      <a:pPr marL="171450" indent="-171450">
                        <a:buFont typeface="Arial" panose="020B0604020202020204" pitchFamily="34" charset="0"/>
                        <a:buChar char="•"/>
                      </a:pPr>
                      <a:r>
                        <a:rPr lang="en-US" sz="1000"/>
                        <a:t>Consider process novelty – is the process unique or common</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111658608"/>
                  </a:ext>
                </a:extLst>
              </a:tr>
              <a:tr h="405478">
                <a:tc vMerge="1">
                  <a:txBody>
                    <a:bodyPr/>
                    <a:lstStyle/>
                    <a:p>
                      <a:endParaRPr lang="en-US" sz="1000" b="1"/>
                    </a:p>
                  </a:txBody>
                  <a:tcPr anchor="ctr">
                    <a:solidFill>
                      <a:schemeClr val="bg1">
                        <a:lumMod val="95000"/>
                      </a:schemeClr>
                    </a:solidFill>
                  </a:tcPr>
                </a:tc>
                <a:tc>
                  <a:txBody>
                    <a:bodyPr/>
                    <a:lstStyle/>
                    <a:p>
                      <a:r>
                        <a:rPr lang="en-US" sz="1000" b="1"/>
                        <a:t>Tasks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n-US" sz="1000"/>
                        <a:t>Detailed descriptions of the tasks agents must perform</a:t>
                      </a:r>
                    </a:p>
                    <a:p>
                      <a:pPr marL="171450" indent="-171450">
                        <a:buFont typeface="Arial" panose="020B0604020202020204" pitchFamily="34" charset="0"/>
                        <a:buChar char="•"/>
                      </a:pPr>
                      <a:r>
                        <a:rPr lang="en-US" sz="1000"/>
                        <a:t>Requires detailed prompt engineering and well-written task descriptions </a:t>
                      </a:r>
                    </a:p>
                    <a:p>
                      <a:pPr marL="171450" indent="-171450">
                        <a:buFont typeface="Arial" panose="020B0604020202020204" pitchFamily="34" charset="0"/>
                        <a:buChar char="•"/>
                      </a:pPr>
                      <a:r>
                        <a:rPr lang="en-US" sz="1000"/>
                        <a:t>See </a:t>
                      </a:r>
                      <a:r>
                        <a:rPr lang="en-US" sz="1000">
                          <a:hlinkClick r:id="rId3"/>
                        </a:rPr>
                        <a:t>Crafting Effective Agents - </a:t>
                      </a:r>
                      <a:r>
                        <a:rPr lang="en-US" sz="1000" err="1">
                          <a:hlinkClick r:id="rId3"/>
                        </a:rPr>
                        <a:t>CrewAI</a:t>
                      </a:r>
                      <a:endParaRPr lang="en-US" sz="1000"/>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783334633"/>
                  </a:ext>
                </a:extLst>
              </a:tr>
              <a:tr h="405478">
                <a:tc>
                  <a:txBody>
                    <a:bodyPr/>
                    <a:lstStyle/>
                    <a:p>
                      <a:r>
                        <a:rPr lang="en-US" sz="1000" b="1"/>
                        <a:t>Architecture</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r>
                        <a:rPr lang="en-US" sz="1000" b="1"/>
                        <a:t>Runtime Services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n-US" sz="1000"/>
                        <a:t>Custom runtime architecture services that need to be implemented to meet requirements such as FAQ cache, tool generation service, context engineering service, unique agent program pagers such as </a:t>
                      </a:r>
                      <a:r>
                        <a:rPr lang="en-US" sz="1000" err="1"/>
                        <a:t>reflexion</a:t>
                      </a:r>
                      <a:r>
                        <a:rPr lang="en-US" sz="1000"/>
                        <a:t>, risk mitigation services such s </a:t>
                      </a:r>
                      <a:r>
                        <a:rPr lang="en-US" sz="1000" err="1"/>
                        <a:t>groundedness</a:t>
                      </a:r>
                      <a:r>
                        <a:rPr lang="en-US" sz="1000"/>
                        <a:t> checking.</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317766456"/>
                  </a:ext>
                </a:extLst>
              </a:tr>
              <a:tr h="292845">
                <a:tc rowSpan="4">
                  <a:txBody>
                    <a:bodyPr/>
                    <a:lstStyle/>
                    <a:p>
                      <a:r>
                        <a:rPr lang="en-US" sz="1000" b="1"/>
                        <a:t>Agents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r>
                        <a:rPr lang="en-US" sz="1000" b="1"/>
                        <a:t>Agents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n-US" sz="1000"/>
                        <a:t>System component that takes input from its environment, utilizes cognitive functional capabilities to select next action, and acts</a:t>
                      </a:r>
                    </a:p>
                    <a:p>
                      <a:pPr marL="171450" indent="-171450">
                        <a:buFont typeface="Arial" panose="020B0604020202020204" pitchFamily="34" charset="0"/>
                        <a:buChar char="•"/>
                      </a:pPr>
                      <a:r>
                        <a:rPr lang="en-US" sz="1000"/>
                        <a:t>Agent complexity is a function of cognitive architecture, number of tools and integrations, and task complexity</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997166864"/>
                  </a:ext>
                </a:extLst>
              </a:tr>
              <a:tr h="274073">
                <a:tc vMerge="1">
                  <a:txBody>
                    <a:bodyPr/>
                    <a:lstStyle/>
                    <a:p>
                      <a:endParaRPr lang="en-US" sz="1000" b="1"/>
                    </a:p>
                  </a:txBody>
                  <a:tcPr anchor="ctr">
                    <a:solidFill>
                      <a:schemeClr val="bg1">
                        <a:lumMod val="95000"/>
                      </a:schemeClr>
                    </a:solidFill>
                  </a:tcPr>
                </a:tc>
                <a:tc>
                  <a:txBody>
                    <a:bodyPr/>
                    <a:lstStyle/>
                    <a:p>
                      <a:r>
                        <a:rPr lang="en-US" sz="1000" b="1"/>
                        <a:t>Tools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n-US" sz="1000"/>
                        <a:t>Utilities an agent uses to complete its tasks, typically traditional business logic, data access code, and/or API invocations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154907243"/>
                  </a:ext>
                </a:extLst>
              </a:tr>
              <a:tr h="292845">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000" b="1"/>
                    </a:p>
                  </a:txBody>
                  <a:tcPr anchor="ctr">
                    <a:solidFill>
                      <a:schemeClr val="bg1">
                        <a:lumMod val="9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Integrations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n-US" sz="1000"/>
                        <a:t>Integrations with other systems (internal or external) via API, messaging, or direct data access needed by agents to perform their tasks – may be encapsulated as tools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40042899"/>
                  </a:ext>
                </a:extLst>
              </a:tr>
              <a:tr h="274073">
                <a:tc vMerge="1">
                  <a:txBody>
                    <a:bodyPr/>
                    <a:lstStyle/>
                    <a:p>
                      <a:endParaRPr lang="en-US" sz="1000" b="1"/>
                    </a:p>
                  </a:txBody>
                  <a:tcPr anchor="ctr">
                    <a:solidFill>
                      <a:schemeClr val="bg1">
                        <a:lumMod val="95000"/>
                      </a:schemeClr>
                    </a:solidFill>
                  </a:tcPr>
                </a:tc>
                <a:tc>
                  <a:txBody>
                    <a:bodyPr/>
                    <a:lstStyle/>
                    <a:p>
                      <a:r>
                        <a:rPr lang="en-US" sz="1000" b="1"/>
                        <a:t>UI Screens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n-US" sz="1000"/>
                        <a:t>Web or Mobile screens that implement an agent’s user interface</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946657989"/>
                  </a:ext>
                </a:extLst>
              </a:tr>
              <a:tr h="292845">
                <a:tc>
                  <a:txBody>
                    <a:bodyPr/>
                    <a:lstStyle/>
                    <a:p>
                      <a:r>
                        <a:rPr lang="en-US" sz="1000" b="1"/>
                        <a:t>Workflows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endParaRPr lang="en-US" sz="1000" b="1"/>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n-US" sz="1000"/>
                        <a:t>Scripted sets of actions that automate a business process</a:t>
                      </a:r>
                    </a:p>
                    <a:p>
                      <a:pPr marL="171450" indent="-171450">
                        <a:buFont typeface="Arial" panose="020B0604020202020204" pitchFamily="34" charset="0"/>
                        <a:buChar char="•"/>
                      </a:pPr>
                      <a:r>
                        <a:rPr lang="en-US" sz="1000"/>
                        <a:t>May use custom business logic, cognitive functional capabilities, and/or agents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971746730"/>
                  </a:ext>
                </a:extLst>
              </a:tr>
              <a:tr h="292845">
                <a:tc>
                  <a:txBody>
                    <a:bodyPr/>
                    <a:lstStyle/>
                    <a:p>
                      <a:r>
                        <a:rPr lang="en-US" sz="1000" b="1"/>
                        <a:t>Data</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r>
                        <a:rPr lang="en-US" sz="1000" b="1"/>
                        <a:t>Data Pipelines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n-US" sz="1000"/>
                        <a:t>Data processing engines that ingest data from one or more sources and transform the data to be used by agents such as creating vector indices or knowledge graphs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906973990"/>
                  </a:ext>
                </a:extLst>
              </a:tr>
              <a:tr h="274073">
                <a:tc rowSpan="2">
                  <a:txBody>
                    <a:bodyPr/>
                    <a:lstStyle/>
                    <a:p>
                      <a:r>
                        <a:rPr lang="en-US" sz="1000" b="1"/>
                        <a:t>Models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r>
                        <a:rPr lang="en-US" sz="1000" b="1"/>
                        <a:t>Custom Models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n-US" sz="1000"/>
                        <a:t>Non-LLMs that need to be built to perform specific tasks such as optimization, recommendation, classification</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344581397"/>
                  </a:ext>
                </a:extLst>
              </a:tr>
              <a:tr h="274073">
                <a:tc vMerge="1">
                  <a:txBody>
                    <a:bodyPr/>
                    <a:lstStyle/>
                    <a:p>
                      <a:endParaRPr lang="en-US" sz="1000" b="1"/>
                    </a:p>
                  </a:txBody>
                  <a:tcPr anchor="ctr">
                    <a:solidFill>
                      <a:schemeClr val="bg1">
                        <a:lumMod val="95000"/>
                      </a:schemeClr>
                    </a:solidFill>
                  </a:tcPr>
                </a:tc>
                <a:tc>
                  <a:txBody>
                    <a:bodyPr/>
                    <a:lstStyle/>
                    <a:p>
                      <a:r>
                        <a:rPr lang="en-US" sz="1000" b="1"/>
                        <a:t>Fine-Tuned LLMs</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n-US" sz="1000"/>
                        <a:t>LLMs that need to be fine-tuned with domain and/or task-specific data to optimize task performance</a:t>
                      </a:r>
                    </a:p>
                  </a:txBody>
                  <a:tcPr anchor="ct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32072933"/>
                  </a:ext>
                </a:extLst>
              </a:tr>
              <a:tr h="292845">
                <a:tc>
                  <a:txBody>
                    <a:bodyPr/>
                    <a:lstStyle/>
                    <a:p>
                      <a:r>
                        <a:rPr lang="en-US" sz="1000" b="1"/>
                        <a:t>Testing</a:t>
                      </a:r>
                    </a:p>
                  </a:txBody>
                  <a:tcPr anchor="ctr">
                    <a:lnT w="6350" cap="flat" cmpd="sng" algn="ctr">
                      <a:solidFill>
                        <a:schemeClr val="accent1"/>
                      </a:solidFill>
                      <a:prstDash val="solid"/>
                      <a:round/>
                      <a:headEnd type="none" w="med" len="med"/>
                      <a:tailEnd type="none" w="med" len="med"/>
                    </a:lnT>
                    <a:solidFill>
                      <a:schemeClr val="bg1">
                        <a:lumMod val="95000"/>
                      </a:schemeClr>
                    </a:solidFill>
                  </a:tcPr>
                </a:tc>
                <a:tc>
                  <a:txBody>
                    <a:bodyPr/>
                    <a:lstStyle/>
                    <a:p>
                      <a:r>
                        <a:rPr lang="en-US" sz="1000" b="1"/>
                        <a:t>Test Scenarios</a:t>
                      </a:r>
                    </a:p>
                  </a:txBody>
                  <a:tcPr anchor="ctr">
                    <a:lnT w="6350" cap="flat" cmpd="sng" algn="ctr">
                      <a:solidFill>
                        <a:schemeClr val="accent1"/>
                      </a:solidFill>
                      <a:prstDash val="solid"/>
                      <a:round/>
                      <a:headEnd type="none" w="med" len="med"/>
                      <a:tailEnd type="none" w="med" len="med"/>
                    </a:lnT>
                    <a:solidFill>
                      <a:schemeClr val="bg1">
                        <a:lumMod val="95000"/>
                      </a:schemeClr>
                    </a:solidFill>
                  </a:tcPr>
                </a:tc>
                <a:tc>
                  <a:txBody>
                    <a:bodyPr/>
                    <a:lstStyle/>
                    <a:p>
                      <a:pPr marL="171450" indent="-171450">
                        <a:buFont typeface="Arial" panose="020B0604020202020204" pitchFamily="34" charset="0"/>
                        <a:buChar char="•"/>
                      </a:pPr>
                      <a:r>
                        <a:rPr lang="en-US" sz="1000"/>
                        <a:t>Test must evaluate individual Agent Task Completion, Tool Selection Accuracy, Tool Performance, Agent Team performance (such as number of team steps to complete a process)</a:t>
                      </a:r>
                    </a:p>
                  </a:txBody>
                  <a:tcPr anchor="ctr">
                    <a:lnT w="6350" cap="flat" cmpd="sng" algn="ctr">
                      <a:solidFill>
                        <a:schemeClr val="accent1"/>
                      </a:solidFill>
                      <a:prstDash val="solid"/>
                      <a:round/>
                      <a:headEnd type="none" w="med" len="med"/>
                      <a:tailEnd type="none" w="med" len="med"/>
                    </a:lnT>
                  </a:tcPr>
                </a:tc>
                <a:extLst>
                  <a:ext uri="{0D108BD9-81ED-4DB2-BD59-A6C34878D82A}">
                    <a16:rowId xmlns:a16="http://schemas.microsoft.com/office/drawing/2014/main" val="1907267735"/>
                  </a:ext>
                </a:extLst>
              </a:tr>
            </a:tbl>
          </a:graphicData>
        </a:graphic>
      </p:graphicFrame>
    </p:spTree>
    <p:extLst>
      <p:ext uri="{BB962C8B-B14F-4D97-AF65-F5344CB8AC3E}">
        <p14:creationId xmlns:p14="http://schemas.microsoft.com/office/powerpoint/2010/main" val="1785137369"/>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8CD589-70A8-D095-F77D-1A70FCB12F94}"/>
              </a:ext>
            </a:extLst>
          </p:cNvPr>
          <p:cNvSpPr>
            <a:spLocks noGrp="1"/>
          </p:cNvSpPr>
          <p:nvPr>
            <p:ph type="title"/>
          </p:nvPr>
        </p:nvSpPr>
        <p:spPr/>
        <p:txBody>
          <a:bodyPr/>
          <a:lstStyle/>
          <a:p>
            <a:r>
              <a:rPr lang="en-US"/>
              <a:t>Design, Build, Test Artifacts by Component Type</a:t>
            </a:r>
          </a:p>
        </p:txBody>
      </p:sp>
      <p:sp>
        <p:nvSpPr>
          <p:cNvPr id="4" name="Text Placeholder 3">
            <a:extLst>
              <a:ext uri="{FF2B5EF4-FFF2-40B4-BE49-F238E27FC236}">
                <a16:creationId xmlns:a16="http://schemas.microsoft.com/office/drawing/2014/main" id="{681145C9-CDE7-2F11-EE06-27156CF0B967}"/>
              </a:ext>
            </a:extLst>
          </p:cNvPr>
          <p:cNvSpPr>
            <a:spLocks noGrp="1"/>
          </p:cNvSpPr>
          <p:nvPr>
            <p:ph type="body" sz="quarter" idx="11"/>
          </p:nvPr>
        </p:nvSpPr>
        <p:spPr/>
        <p:txBody>
          <a:bodyPr/>
          <a:lstStyle/>
          <a:p>
            <a:r>
              <a:rPr lang="en-US"/>
              <a:t>A key reason to avoid Agent-Washing is that the design, build, and test artifacts are unique to agents and have a significant impact on effort estimation. Below are some high-level differences among key component types.</a:t>
            </a:r>
          </a:p>
        </p:txBody>
      </p:sp>
      <p:grpSp>
        <p:nvGrpSpPr>
          <p:cNvPr id="5" name="Group 4">
            <a:extLst>
              <a:ext uri="{FF2B5EF4-FFF2-40B4-BE49-F238E27FC236}">
                <a16:creationId xmlns:a16="http://schemas.microsoft.com/office/drawing/2014/main" id="{41B4BF7F-8927-29F6-866D-FCE4708A3EEC}"/>
              </a:ext>
            </a:extLst>
          </p:cNvPr>
          <p:cNvGrpSpPr>
            <a:grpSpLocks noChangeAspect="1"/>
          </p:cNvGrpSpPr>
          <p:nvPr/>
        </p:nvGrpSpPr>
        <p:grpSpPr>
          <a:xfrm>
            <a:off x="728814" y="1780468"/>
            <a:ext cx="299019" cy="274320"/>
            <a:chOff x="4646574" y="683058"/>
            <a:chExt cx="527830" cy="484233"/>
          </a:xfrm>
          <a:solidFill>
            <a:schemeClr val="accent1"/>
          </a:solidFill>
          <a:effectLst/>
        </p:grpSpPr>
        <p:sp>
          <p:nvSpPr>
            <p:cNvPr id="6" name="Freeform: Shape 5">
              <a:extLst>
                <a:ext uri="{FF2B5EF4-FFF2-40B4-BE49-F238E27FC236}">
                  <a16:creationId xmlns:a16="http://schemas.microsoft.com/office/drawing/2014/main" id="{7DFAC4A8-C4E1-E5DF-FAED-229A32B24317}"/>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146986D6-AFFE-74C2-F5B1-BB6C0F916E03}"/>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295B0EE9-46BF-4E1D-E421-0D69B9281DB0}"/>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9" name="Group 28">
            <a:extLst>
              <a:ext uri="{FF2B5EF4-FFF2-40B4-BE49-F238E27FC236}">
                <a16:creationId xmlns:a16="http://schemas.microsoft.com/office/drawing/2014/main" id="{189E4715-F74E-D328-4D05-06547F1F0146}"/>
              </a:ext>
            </a:extLst>
          </p:cNvPr>
          <p:cNvGrpSpPr>
            <a:grpSpLocks noChangeAspect="1"/>
          </p:cNvGrpSpPr>
          <p:nvPr/>
        </p:nvGrpSpPr>
        <p:grpSpPr bwMode="auto">
          <a:xfrm>
            <a:off x="741163" y="4724998"/>
            <a:ext cx="274320" cy="274320"/>
            <a:chOff x="2402" y="439"/>
            <a:chExt cx="426" cy="426"/>
          </a:xfrm>
          <a:solidFill>
            <a:schemeClr val="accent1"/>
          </a:solidFill>
          <a:effectLst/>
        </p:grpSpPr>
        <p:sp>
          <p:nvSpPr>
            <p:cNvPr id="10" name="Freeform 29">
              <a:extLst>
                <a:ext uri="{FF2B5EF4-FFF2-40B4-BE49-F238E27FC236}">
                  <a16:creationId xmlns:a16="http://schemas.microsoft.com/office/drawing/2014/main" id="{4287F7E2-2877-770E-3E09-EC9290E0D4DF}"/>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 name="Freeform 30">
              <a:extLst>
                <a:ext uri="{FF2B5EF4-FFF2-40B4-BE49-F238E27FC236}">
                  <a16:creationId xmlns:a16="http://schemas.microsoft.com/office/drawing/2014/main" id="{93B0BA70-03B8-CFB2-988E-CD2704728ED6}"/>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2" name="Group 131">
            <a:extLst>
              <a:ext uri="{FF2B5EF4-FFF2-40B4-BE49-F238E27FC236}">
                <a16:creationId xmlns:a16="http://schemas.microsoft.com/office/drawing/2014/main" id="{58518264-60DE-8E9E-3694-255E75B67301}"/>
              </a:ext>
            </a:extLst>
          </p:cNvPr>
          <p:cNvGrpSpPr>
            <a:grpSpLocks noChangeAspect="1"/>
          </p:cNvGrpSpPr>
          <p:nvPr/>
        </p:nvGrpSpPr>
        <p:grpSpPr bwMode="auto">
          <a:xfrm>
            <a:off x="728535" y="5654140"/>
            <a:ext cx="299577" cy="274320"/>
            <a:chOff x="4479" y="1734"/>
            <a:chExt cx="427" cy="391"/>
          </a:xfrm>
          <a:solidFill>
            <a:schemeClr val="accent1"/>
          </a:solidFill>
        </p:grpSpPr>
        <p:sp>
          <p:nvSpPr>
            <p:cNvPr id="13" name="Freeform 132">
              <a:extLst>
                <a:ext uri="{FF2B5EF4-FFF2-40B4-BE49-F238E27FC236}">
                  <a16:creationId xmlns:a16="http://schemas.microsoft.com/office/drawing/2014/main" id="{00266E8F-0E77-F9C5-3D88-74803525A03B}"/>
                </a:ext>
              </a:extLst>
            </p:cNvPr>
            <p:cNvSpPr>
              <a:spLocks noEditPoints="1"/>
            </p:cNvSpPr>
            <p:nvPr/>
          </p:nvSpPr>
          <p:spPr bwMode="auto">
            <a:xfrm>
              <a:off x="4479" y="1734"/>
              <a:ext cx="427" cy="124"/>
            </a:xfrm>
            <a:custGeom>
              <a:avLst/>
              <a:gdLst>
                <a:gd name="T0" fmla="*/ 138 w 288"/>
                <a:gd name="T1" fmla="*/ 84 h 84"/>
                <a:gd name="T2" fmla="*/ 136 w 288"/>
                <a:gd name="T3" fmla="*/ 84 h 84"/>
                <a:gd name="T4" fmla="*/ 4 w 288"/>
                <a:gd name="T5" fmla="*/ 48 h 84"/>
                <a:gd name="T6" fmla="*/ 0 w 288"/>
                <a:gd name="T7" fmla="*/ 42 h 84"/>
                <a:gd name="T8" fmla="*/ 4 w 288"/>
                <a:gd name="T9" fmla="*/ 36 h 84"/>
                <a:gd name="T10" fmla="*/ 142 w 288"/>
                <a:gd name="T11" fmla="*/ 0 h 84"/>
                <a:gd name="T12" fmla="*/ 145 w 288"/>
                <a:gd name="T13" fmla="*/ 0 h 84"/>
                <a:gd name="T14" fmla="*/ 283 w 288"/>
                <a:gd name="T15" fmla="*/ 36 h 84"/>
                <a:gd name="T16" fmla="*/ 288 w 288"/>
                <a:gd name="T17" fmla="*/ 42 h 84"/>
                <a:gd name="T18" fmla="*/ 283 w 288"/>
                <a:gd name="T19" fmla="*/ 48 h 84"/>
                <a:gd name="T20" fmla="*/ 139 w 288"/>
                <a:gd name="T21" fmla="*/ 84 h 84"/>
                <a:gd name="T22" fmla="*/ 138 w 288"/>
                <a:gd name="T23" fmla="*/ 84 h 84"/>
                <a:gd name="T24" fmla="*/ 29 w 288"/>
                <a:gd name="T25" fmla="*/ 42 h 84"/>
                <a:gd name="T26" fmla="*/ 138 w 288"/>
                <a:gd name="T27" fmla="*/ 72 h 84"/>
                <a:gd name="T28" fmla="*/ 258 w 288"/>
                <a:gd name="T29" fmla="*/ 42 h 84"/>
                <a:gd name="T30" fmla="*/ 144 w 288"/>
                <a:gd name="T31" fmla="*/ 12 h 84"/>
                <a:gd name="T32" fmla="*/ 29 w 288"/>
                <a:gd name="T33" fmla="*/ 4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8" h="84">
                  <a:moveTo>
                    <a:pt x="138" y="84"/>
                  </a:moveTo>
                  <a:cubicBezTo>
                    <a:pt x="137" y="84"/>
                    <a:pt x="137" y="84"/>
                    <a:pt x="136" y="84"/>
                  </a:cubicBezTo>
                  <a:cubicBezTo>
                    <a:pt x="4" y="48"/>
                    <a:pt x="4" y="48"/>
                    <a:pt x="4" y="48"/>
                  </a:cubicBezTo>
                  <a:cubicBezTo>
                    <a:pt x="2" y="47"/>
                    <a:pt x="0" y="45"/>
                    <a:pt x="0" y="42"/>
                  </a:cubicBezTo>
                  <a:cubicBezTo>
                    <a:pt x="0" y="39"/>
                    <a:pt x="2" y="37"/>
                    <a:pt x="4" y="36"/>
                  </a:cubicBezTo>
                  <a:cubicBezTo>
                    <a:pt x="142" y="0"/>
                    <a:pt x="142" y="0"/>
                    <a:pt x="142" y="0"/>
                  </a:cubicBezTo>
                  <a:cubicBezTo>
                    <a:pt x="143" y="0"/>
                    <a:pt x="144" y="0"/>
                    <a:pt x="145" y="0"/>
                  </a:cubicBezTo>
                  <a:cubicBezTo>
                    <a:pt x="283" y="36"/>
                    <a:pt x="283" y="36"/>
                    <a:pt x="283" y="36"/>
                  </a:cubicBezTo>
                  <a:cubicBezTo>
                    <a:pt x="286" y="37"/>
                    <a:pt x="288" y="39"/>
                    <a:pt x="288" y="42"/>
                  </a:cubicBezTo>
                  <a:cubicBezTo>
                    <a:pt x="288" y="45"/>
                    <a:pt x="286" y="47"/>
                    <a:pt x="283" y="48"/>
                  </a:cubicBezTo>
                  <a:cubicBezTo>
                    <a:pt x="139" y="84"/>
                    <a:pt x="139" y="84"/>
                    <a:pt x="139" y="84"/>
                  </a:cubicBezTo>
                  <a:cubicBezTo>
                    <a:pt x="139" y="84"/>
                    <a:pt x="138" y="84"/>
                    <a:pt x="138" y="84"/>
                  </a:cubicBezTo>
                  <a:close/>
                  <a:moveTo>
                    <a:pt x="29" y="42"/>
                  </a:moveTo>
                  <a:cubicBezTo>
                    <a:pt x="138" y="72"/>
                    <a:pt x="138" y="72"/>
                    <a:pt x="138" y="72"/>
                  </a:cubicBezTo>
                  <a:cubicBezTo>
                    <a:pt x="258" y="42"/>
                    <a:pt x="258" y="42"/>
                    <a:pt x="258" y="42"/>
                  </a:cubicBezTo>
                  <a:cubicBezTo>
                    <a:pt x="144" y="12"/>
                    <a:pt x="144" y="12"/>
                    <a:pt x="144" y="12"/>
                  </a:cubicBezTo>
                  <a:lnTo>
                    <a:pt x="29"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 name="Freeform 133">
              <a:extLst>
                <a:ext uri="{FF2B5EF4-FFF2-40B4-BE49-F238E27FC236}">
                  <a16:creationId xmlns:a16="http://schemas.microsoft.com/office/drawing/2014/main" id="{7AEA4072-1BD2-461F-3818-5EC6F40605B7}"/>
                </a:ext>
              </a:extLst>
            </p:cNvPr>
            <p:cNvSpPr>
              <a:spLocks/>
            </p:cNvSpPr>
            <p:nvPr/>
          </p:nvSpPr>
          <p:spPr bwMode="auto">
            <a:xfrm>
              <a:off x="4479" y="1787"/>
              <a:ext cx="427" cy="338"/>
            </a:xfrm>
            <a:custGeom>
              <a:avLst/>
              <a:gdLst>
                <a:gd name="T0" fmla="*/ 138 w 288"/>
                <a:gd name="T1" fmla="*/ 228 h 228"/>
                <a:gd name="T2" fmla="*/ 136 w 288"/>
                <a:gd name="T3" fmla="*/ 228 h 228"/>
                <a:gd name="T4" fmla="*/ 4 w 288"/>
                <a:gd name="T5" fmla="*/ 180 h 228"/>
                <a:gd name="T6" fmla="*/ 0 w 288"/>
                <a:gd name="T7" fmla="*/ 174 h 228"/>
                <a:gd name="T8" fmla="*/ 0 w 288"/>
                <a:gd name="T9" fmla="*/ 6 h 228"/>
                <a:gd name="T10" fmla="*/ 6 w 288"/>
                <a:gd name="T11" fmla="*/ 0 h 228"/>
                <a:gd name="T12" fmla="*/ 12 w 288"/>
                <a:gd name="T13" fmla="*/ 6 h 228"/>
                <a:gd name="T14" fmla="*/ 12 w 288"/>
                <a:gd name="T15" fmla="*/ 170 h 228"/>
                <a:gd name="T16" fmla="*/ 138 w 288"/>
                <a:gd name="T17" fmla="*/ 216 h 228"/>
                <a:gd name="T18" fmla="*/ 276 w 288"/>
                <a:gd name="T19" fmla="*/ 170 h 228"/>
                <a:gd name="T20" fmla="*/ 276 w 288"/>
                <a:gd name="T21" fmla="*/ 6 h 228"/>
                <a:gd name="T22" fmla="*/ 282 w 288"/>
                <a:gd name="T23" fmla="*/ 0 h 228"/>
                <a:gd name="T24" fmla="*/ 288 w 288"/>
                <a:gd name="T25" fmla="*/ 6 h 228"/>
                <a:gd name="T26" fmla="*/ 288 w 288"/>
                <a:gd name="T27" fmla="*/ 174 h 228"/>
                <a:gd name="T28" fmla="*/ 284 w 288"/>
                <a:gd name="T29" fmla="*/ 180 h 228"/>
                <a:gd name="T30" fmla="*/ 140 w 288"/>
                <a:gd name="T31" fmla="*/ 228 h 228"/>
                <a:gd name="T32" fmla="*/ 138 w 288"/>
                <a:gd name="T33"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8" h="228">
                  <a:moveTo>
                    <a:pt x="138" y="228"/>
                  </a:moveTo>
                  <a:cubicBezTo>
                    <a:pt x="137" y="228"/>
                    <a:pt x="136" y="228"/>
                    <a:pt x="136" y="228"/>
                  </a:cubicBezTo>
                  <a:cubicBezTo>
                    <a:pt x="4" y="180"/>
                    <a:pt x="4" y="180"/>
                    <a:pt x="4" y="180"/>
                  </a:cubicBezTo>
                  <a:cubicBezTo>
                    <a:pt x="1" y="179"/>
                    <a:pt x="0" y="177"/>
                    <a:pt x="0" y="174"/>
                  </a:cubicBezTo>
                  <a:cubicBezTo>
                    <a:pt x="0" y="6"/>
                    <a:pt x="0" y="6"/>
                    <a:pt x="0" y="6"/>
                  </a:cubicBezTo>
                  <a:cubicBezTo>
                    <a:pt x="0" y="2"/>
                    <a:pt x="3" y="0"/>
                    <a:pt x="6" y="0"/>
                  </a:cubicBezTo>
                  <a:cubicBezTo>
                    <a:pt x="9" y="0"/>
                    <a:pt x="12" y="2"/>
                    <a:pt x="12" y="6"/>
                  </a:cubicBezTo>
                  <a:cubicBezTo>
                    <a:pt x="12" y="170"/>
                    <a:pt x="12" y="170"/>
                    <a:pt x="12" y="170"/>
                  </a:cubicBezTo>
                  <a:cubicBezTo>
                    <a:pt x="138" y="216"/>
                    <a:pt x="138" y="216"/>
                    <a:pt x="138" y="216"/>
                  </a:cubicBezTo>
                  <a:cubicBezTo>
                    <a:pt x="276" y="170"/>
                    <a:pt x="276" y="170"/>
                    <a:pt x="276" y="170"/>
                  </a:cubicBezTo>
                  <a:cubicBezTo>
                    <a:pt x="276" y="6"/>
                    <a:pt x="276" y="6"/>
                    <a:pt x="276" y="6"/>
                  </a:cubicBezTo>
                  <a:cubicBezTo>
                    <a:pt x="276" y="2"/>
                    <a:pt x="279" y="0"/>
                    <a:pt x="282" y="0"/>
                  </a:cubicBezTo>
                  <a:cubicBezTo>
                    <a:pt x="285" y="0"/>
                    <a:pt x="288" y="2"/>
                    <a:pt x="288" y="6"/>
                  </a:cubicBezTo>
                  <a:cubicBezTo>
                    <a:pt x="288" y="174"/>
                    <a:pt x="288" y="174"/>
                    <a:pt x="288" y="174"/>
                  </a:cubicBezTo>
                  <a:cubicBezTo>
                    <a:pt x="288" y="177"/>
                    <a:pt x="286" y="179"/>
                    <a:pt x="284" y="180"/>
                  </a:cubicBezTo>
                  <a:cubicBezTo>
                    <a:pt x="140" y="228"/>
                    <a:pt x="140" y="228"/>
                    <a:pt x="140" y="228"/>
                  </a:cubicBezTo>
                  <a:cubicBezTo>
                    <a:pt x="139" y="228"/>
                    <a:pt x="138" y="228"/>
                    <a:pt x="13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5" name="Freeform 134">
              <a:extLst>
                <a:ext uri="{FF2B5EF4-FFF2-40B4-BE49-F238E27FC236}">
                  <a16:creationId xmlns:a16="http://schemas.microsoft.com/office/drawing/2014/main" id="{C4AC2F79-AD62-83A0-E92D-C93F10B251B0}"/>
                </a:ext>
              </a:extLst>
            </p:cNvPr>
            <p:cNvSpPr>
              <a:spLocks/>
            </p:cNvSpPr>
            <p:nvPr/>
          </p:nvSpPr>
          <p:spPr bwMode="auto">
            <a:xfrm>
              <a:off x="4675" y="1841"/>
              <a:ext cx="17" cy="284"/>
            </a:xfrm>
            <a:custGeom>
              <a:avLst/>
              <a:gdLst>
                <a:gd name="T0" fmla="*/ 6 w 12"/>
                <a:gd name="T1" fmla="*/ 192 h 192"/>
                <a:gd name="T2" fmla="*/ 0 w 12"/>
                <a:gd name="T3" fmla="*/ 186 h 192"/>
                <a:gd name="T4" fmla="*/ 0 w 12"/>
                <a:gd name="T5" fmla="*/ 6 h 192"/>
                <a:gd name="T6" fmla="*/ 6 w 12"/>
                <a:gd name="T7" fmla="*/ 0 h 192"/>
                <a:gd name="T8" fmla="*/ 12 w 12"/>
                <a:gd name="T9" fmla="*/ 6 h 192"/>
                <a:gd name="T10" fmla="*/ 12 w 12"/>
                <a:gd name="T11" fmla="*/ 186 h 192"/>
                <a:gd name="T12" fmla="*/ 6 w 12"/>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12" h="192">
                  <a:moveTo>
                    <a:pt x="6" y="192"/>
                  </a:moveTo>
                  <a:cubicBezTo>
                    <a:pt x="3" y="192"/>
                    <a:pt x="0" y="189"/>
                    <a:pt x="0" y="186"/>
                  </a:cubicBezTo>
                  <a:cubicBezTo>
                    <a:pt x="0" y="6"/>
                    <a:pt x="0" y="6"/>
                    <a:pt x="0" y="6"/>
                  </a:cubicBezTo>
                  <a:cubicBezTo>
                    <a:pt x="0" y="3"/>
                    <a:pt x="3" y="0"/>
                    <a:pt x="6" y="0"/>
                  </a:cubicBezTo>
                  <a:cubicBezTo>
                    <a:pt x="9" y="0"/>
                    <a:pt x="12" y="3"/>
                    <a:pt x="12" y="6"/>
                  </a:cubicBezTo>
                  <a:cubicBezTo>
                    <a:pt x="12" y="186"/>
                    <a:pt x="12" y="186"/>
                    <a:pt x="12" y="186"/>
                  </a:cubicBezTo>
                  <a:cubicBezTo>
                    <a:pt x="12" y="189"/>
                    <a:pt x="9" y="192"/>
                    <a:pt x="6"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6" name="Group 77">
            <a:extLst>
              <a:ext uri="{FF2B5EF4-FFF2-40B4-BE49-F238E27FC236}">
                <a16:creationId xmlns:a16="http://schemas.microsoft.com/office/drawing/2014/main" id="{7C4B1793-C8D1-8E9C-FF03-8A3890BE1420}"/>
              </a:ext>
            </a:extLst>
          </p:cNvPr>
          <p:cNvGrpSpPr>
            <a:grpSpLocks noChangeAspect="1"/>
          </p:cNvGrpSpPr>
          <p:nvPr/>
        </p:nvGrpSpPr>
        <p:grpSpPr bwMode="auto">
          <a:xfrm>
            <a:off x="717873" y="2872958"/>
            <a:ext cx="320901" cy="274320"/>
            <a:chOff x="3613" y="1954"/>
            <a:chExt cx="434" cy="371"/>
          </a:xfrm>
          <a:solidFill>
            <a:schemeClr val="accent1"/>
          </a:solidFill>
        </p:grpSpPr>
        <p:sp>
          <p:nvSpPr>
            <p:cNvPr id="17" name="Freeform 78">
              <a:extLst>
                <a:ext uri="{FF2B5EF4-FFF2-40B4-BE49-F238E27FC236}">
                  <a16:creationId xmlns:a16="http://schemas.microsoft.com/office/drawing/2014/main" id="{DA90FE61-B40C-30B6-46D3-A7F23703E731}"/>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8" name="Freeform 79">
              <a:extLst>
                <a:ext uri="{FF2B5EF4-FFF2-40B4-BE49-F238E27FC236}">
                  <a16:creationId xmlns:a16="http://schemas.microsoft.com/office/drawing/2014/main" id="{FC44D699-DCC8-A95F-DD13-F75E0C7C01DD}"/>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9" name="Freeform 80">
              <a:extLst>
                <a:ext uri="{FF2B5EF4-FFF2-40B4-BE49-F238E27FC236}">
                  <a16:creationId xmlns:a16="http://schemas.microsoft.com/office/drawing/2014/main" id="{42BECDD0-10C3-89BF-960C-CF01C84A407F}"/>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grpSp>
        <p:nvGrpSpPr>
          <p:cNvPr id="20" name="Group 76">
            <a:extLst>
              <a:ext uri="{FF2B5EF4-FFF2-40B4-BE49-F238E27FC236}">
                <a16:creationId xmlns:a16="http://schemas.microsoft.com/office/drawing/2014/main" id="{27079D2D-9C1D-05E8-82C6-A5A6D77A72C1}"/>
              </a:ext>
            </a:extLst>
          </p:cNvPr>
          <p:cNvGrpSpPr>
            <a:grpSpLocks noChangeAspect="1"/>
          </p:cNvGrpSpPr>
          <p:nvPr/>
        </p:nvGrpSpPr>
        <p:grpSpPr bwMode="auto">
          <a:xfrm>
            <a:off x="769660" y="3819702"/>
            <a:ext cx="217326" cy="274320"/>
            <a:chOff x="1625" y="1889"/>
            <a:chExt cx="347" cy="438"/>
          </a:xfrm>
          <a:solidFill>
            <a:schemeClr val="accent1"/>
          </a:solidFill>
        </p:grpSpPr>
        <p:sp>
          <p:nvSpPr>
            <p:cNvPr id="21" name="Freeform 77">
              <a:extLst>
                <a:ext uri="{FF2B5EF4-FFF2-40B4-BE49-F238E27FC236}">
                  <a16:creationId xmlns:a16="http://schemas.microsoft.com/office/drawing/2014/main" id="{EDEFA88B-2034-CD4E-5662-518971972CEB}"/>
                </a:ext>
              </a:extLst>
            </p:cNvPr>
            <p:cNvSpPr>
              <a:spLocks noEditPoints="1"/>
            </p:cNvSpPr>
            <p:nvPr/>
          </p:nvSpPr>
          <p:spPr bwMode="auto">
            <a:xfrm>
              <a:off x="1625" y="1889"/>
              <a:ext cx="347" cy="438"/>
            </a:xfrm>
            <a:custGeom>
              <a:avLst/>
              <a:gdLst>
                <a:gd name="T0" fmla="*/ 192 w 228"/>
                <a:gd name="T1" fmla="*/ 288 h 288"/>
                <a:gd name="T2" fmla="*/ 36 w 228"/>
                <a:gd name="T3" fmla="*/ 288 h 288"/>
                <a:gd name="T4" fmla="*/ 0 w 228"/>
                <a:gd name="T5" fmla="*/ 252 h 288"/>
                <a:gd name="T6" fmla="*/ 0 w 228"/>
                <a:gd name="T7" fmla="*/ 36 h 288"/>
                <a:gd name="T8" fmla="*/ 36 w 228"/>
                <a:gd name="T9" fmla="*/ 0 h 288"/>
                <a:gd name="T10" fmla="*/ 192 w 228"/>
                <a:gd name="T11" fmla="*/ 0 h 288"/>
                <a:gd name="T12" fmla="*/ 228 w 228"/>
                <a:gd name="T13" fmla="*/ 36 h 288"/>
                <a:gd name="T14" fmla="*/ 228 w 228"/>
                <a:gd name="T15" fmla="*/ 252 h 288"/>
                <a:gd name="T16" fmla="*/ 192 w 228"/>
                <a:gd name="T17" fmla="*/ 288 h 288"/>
                <a:gd name="T18" fmla="*/ 36 w 228"/>
                <a:gd name="T19" fmla="*/ 12 h 288"/>
                <a:gd name="T20" fmla="*/ 12 w 228"/>
                <a:gd name="T21" fmla="*/ 36 h 288"/>
                <a:gd name="T22" fmla="*/ 12 w 228"/>
                <a:gd name="T23" fmla="*/ 252 h 288"/>
                <a:gd name="T24" fmla="*/ 36 w 228"/>
                <a:gd name="T25" fmla="*/ 276 h 288"/>
                <a:gd name="T26" fmla="*/ 192 w 228"/>
                <a:gd name="T27" fmla="*/ 276 h 288"/>
                <a:gd name="T28" fmla="*/ 216 w 228"/>
                <a:gd name="T29" fmla="*/ 252 h 288"/>
                <a:gd name="T30" fmla="*/ 216 w 228"/>
                <a:gd name="T31" fmla="*/ 36 h 288"/>
                <a:gd name="T32" fmla="*/ 192 w 228"/>
                <a:gd name="T33" fmla="*/ 12 h 288"/>
                <a:gd name="T34" fmla="*/ 36 w 228"/>
                <a:gd name="T35"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8" h="288">
                  <a:moveTo>
                    <a:pt x="192" y="288"/>
                  </a:moveTo>
                  <a:cubicBezTo>
                    <a:pt x="36" y="288"/>
                    <a:pt x="36" y="288"/>
                    <a:pt x="36" y="288"/>
                  </a:cubicBezTo>
                  <a:cubicBezTo>
                    <a:pt x="16" y="288"/>
                    <a:pt x="0" y="272"/>
                    <a:pt x="0" y="252"/>
                  </a:cubicBezTo>
                  <a:cubicBezTo>
                    <a:pt x="0" y="36"/>
                    <a:pt x="0" y="36"/>
                    <a:pt x="0" y="36"/>
                  </a:cubicBezTo>
                  <a:cubicBezTo>
                    <a:pt x="0" y="16"/>
                    <a:pt x="16" y="0"/>
                    <a:pt x="36" y="0"/>
                  </a:cubicBezTo>
                  <a:cubicBezTo>
                    <a:pt x="192" y="0"/>
                    <a:pt x="192" y="0"/>
                    <a:pt x="192" y="0"/>
                  </a:cubicBezTo>
                  <a:cubicBezTo>
                    <a:pt x="212" y="0"/>
                    <a:pt x="228" y="16"/>
                    <a:pt x="228" y="36"/>
                  </a:cubicBezTo>
                  <a:cubicBezTo>
                    <a:pt x="228" y="252"/>
                    <a:pt x="228" y="252"/>
                    <a:pt x="228" y="252"/>
                  </a:cubicBezTo>
                  <a:cubicBezTo>
                    <a:pt x="228" y="272"/>
                    <a:pt x="212" y="288"/>
                    <a:pt x="192" y="288"/>
                  </a:cubicBezTo>
                  <a:close/>
                  <a:moveTo>
                    <a:pt x="36" y="12"/>
                  </a:moveTo>
                  <a:cubicBezTo>
                    <a:pt x="23" y="12"/>
                    <a:pt x="12" y="23"/>
                    <a:pt x="12" y="36"/>
                  </a:cubicBezTo>
                  <a:cubicBezTo>
                    <a:pt x="12" y="252"/>
                    <a:pt x="12" y="252"/>
                    <a:pt x="12" y="252"/>
                  </a:cubicBezTo>
                  <a:cubicBezTo>
                    <a:pt x="12" y="265"/>
                    <a:pt x="23" y="276"/>
                    <a:pt x="36" y="276"/>
                  </a:cubicBezTo>
                  <a:cubicBezTo>
                    <a:pt x="192" y="276"/>
                    <a:pt x="192" y="276"/>
                    <a:pt x="192" y="276"/>
                  </a:cubicBezTo>
                  <a:cubicBezTo>
                    <a:pt x="205" y="276"/>
                    <a:pt x="216" y="265"/>
                    <a:pt x="216" y="252"/>
                  </a:cubicBezTo>
                  <a:cubicBezTo>
                    <a:pt x="216" y="36"/>
                    <a:pt x="216" y="36"/>
                    <a:pt x="216" y="36"/>
                  </a:cubicBezTo>
                  <a:cubicBezTo>
                    <a:pt x="216" y="23"/>
                    <a:pt x="205" y="12"/>
                    <a:pt x="192" y="12"/>
                  </a:cubicBez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2" name="Freeform 78">
              <a:extLst>
                <a:ext uri="{FF2B5EF4-FFF2-40B4-BE49-F238E27FC236}">
                  <a16:creationId xmlns:a16="http://schemas.microsoft.com/office/drawing/2014/main" id="{E9D8CE85-1D26-B2EE-AABF-7E72EFF892D4}"/>
                </a:ext>
              </a:extLst>
            </p:cNvPr>
            <p:cNvSpPr>
              <a:spLocks noEditPoints="1"/>
            </p:cNvSpPr>
            <p:nvPr/>
          </p:nvSpPr>
          <p:spPr bwMode="auto">
            <a:xfrm>
              <a:off x="1662" y="1925"/>
              <a:ext cx="273" cy="91"/>
            </a:xfrm>
            <a:custGeom>
              <a:avLst/>
              <a:gdLst>
                <a:gd name="T0" fmla="*/ 163 w 180"/>
                <a:gd name="T1" fmla="*/ 60 h 60"/>
                <a:gd name="T2" fmla="*/ 17 w 180"/>
                <a:gd name="T3" fmla="*/ 60 h 60"/>
                <a:gd name="T4" fmla="*/ 0 w 180"/>
                <a:gd name="T5" fmla="*/ 43 h 60"/>
                <a:gd name="T6" fmla="*/ 0 w 180"/>
                <a:gd name="T7" fmla="*/ 17 h 60"/>
                <a:gd name="T8" fmla="*/ 17 w 180"/>
                <a:gd name="T9" fmla="*/ 0 h 60"/>
                <a:gd name="T10" fmla="*/ 163 w 180"/>
                <a:gd name="T11" fmla="*/ 0 h 60"/>
                <a:gd name="T12" fmla="*/ 180 w 180"/>
                <a:gd name="T13" fmla="*/ 17 h 60"/>
                <a:gd name="T14" fmla="*/ 180 w 180"/>
                <a:gd name="T15" fmla="*/ 43 h 60"/>
                <a:gd name="T16" fmla="*/ 163 w 180"/>
                <a:gd name="T17" fmla="*/ 60 h 60"/>
                <a:gd name="T18" fmla="*/ 17 w 180"/>
                <a:gd name="T19" fmla="*/ 12 h 60"/>
                <a:gd name="T20" fmla="*/ 12 w 180"/>
                <a:gd name="T21" fmla="*/ 17 h 60"/>
                <a:gd name="T22" fmla="*/ 12 w 180"/>
                <a:gd name="T23" fmla="*/ 43 h 60"/>
                <a:gd name="T24" fmla="*/ 17 w 180"/>
                <a:gd name="T25" fmla="*/ 48 h 60"/>
                <a:gd name="T26" fmla="*/ 163 w 180"/>
                <a:gd name="T27" fmla="*/ 48 h 60"/>
                <a:gd name="T28" fmla="*/ 168 w 180"/>
                <a:gd name="T29" fmla="*/ 43 h 60"/>
                <a:gd name="T30" fmla="*/ 168 w 180"/>
                <a:gd name="T31" fmla="*/ 17 h 60"/>
                <a:gd name="T32" fmla="*/ 163 w 180"/>
                <a:gd name="T33" fmla="*/ 12 h 60"/>
                <a:gd name="T34" fmla="*/ 17 w 180"/>
                <a:gd name="T3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60">
                  <a:moveTo>
                    <a:pt x="163" y="60"/>
                  </a:moveTo>
                  <a:cubicBezTo>
                    <a:pt x="17" y="60"/>
                    <a:pt x="17" y="60"/>
                    <a:pt x="17" y="60"/>
                  </a:cubicBezTo>
                  <a:cubicBezTo>
                    <a:pt x="7" y="60"/>
                    <a:pt x="0" y="53"/>
                    <a:pt x="0" y="43"/>
                  </a:cubicBezTo>
                  <a:cubicBezTo>
                    <a:pt x="0" y="17"/>
                    <a:pt x="0" y="17"/>
                    <a:pt x="0" y="17"/>
                  </a:cubicBezTo>
                  <a:cubicBezTo>
                    <a:pt x="0" y="8"/>
                    <a:pt x="7" y="0"/>
                    <a:pt x="17" y="0"/>
                  </a:cubicBezTo>
                  <a:cubicBezTo>
                    <a:pt x="163" y="0"/>
                    <a:pt x="163" y="0"/>
                    <a:pt x="163" y="0"/>
                  </a:cubicBezTo>
                  <a:cubicBezTo>
                    <a:pt x="172" y="0"/>
                    <a:pt x="180" y="8"/>
                    <a:pt x="180" y="17"/>
                  </a:cubicBezTo>
                  <a:cubicBezTo>
                    <a:pt x="180" y="43"/>
                    <a:pt x="180" y="43"/>
                    <a:pt x="180" y="43"/>
                  </a:cubicBezTo>
                  <a:cubicBezTo>
                    <a:pt x="180" y="53"/>
                    <a:pt x="172" y="60"/>
                    <a:pt x="163" y="60"/>
                  </a:cubicBezTo>
                  <a:close/>
                  <a:moveTo>
                    <a:pt x="17" y="12"/>
                  </a:moveTo>
                  <a:cubicBezTo>
                    <a:pt x="14" y="12"/>
                    <a:pt x="12" y="14"/>
                    <a:pt x="12" y="17"/>
                  </a:cubicBezTo>
                  <a:cubicBezTo>
                    <a:pt x="12" y="43"/>
                    <a:pt x="12" y="43"/>
                    <a:pt x="12" y="43"/>
                  </a:cubicBezTo>
                  <a:cubicBezTo>
                    <a:pt x="12" y="46"/>
                    <a:pt x="14" y="48"/>
                    <a:pt x="17" y="48"/>
                  </a:cubicBezTo>
                  <a:cubicBezTo>
                    <a:pt x="163" y="48"/>
                    <a:pt x="163" y="48"/>
                    <a:pt x="163" y="48"/>
                  </a:cubicBezTo>
                  <a:cubicBezTo>
                    <a:pt x="166" y="48"/>
                    <a:pt x="168" y="46"/>
                    <a:pt x="168" y="43"/>
                  </a:cubicBezTo>
                  <a:cubicBezTo>
                    <a:pt x="168" y="17"/>
                    <a:pt x="168" y="17"/>
                    <a:pt x="168" y="17"/>
                  </a:cubicBezTo>
                  <a:cubicBezTo>
                    <a:pt x="168" y="14"/>
                    <a:pt x="166" y="12"/>
                    <a:pt x="163" y="12"/>
                  </a:cubicBezTo>
                  <a:lnTo>
                    <a:pt x="1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3" name="Rectangle 79">
              <a:extLst>
                <a:ext uri="{FF2B5EF4-FFF2-40B4-BE49-F238E27FC236}">
                  <a16:creationId xmlns:a16="http://schemas.microsoft.com/office/drawing/2014/main" id="{A007CEBE-71F5-7EA3-091A-776B87883691}"/>
                </a:ext>
              </a:extLst>
            </p:cNvPr>
            <p:cNvSpPr>
              <a:spLocks noChangeArrowheads="1"/>
            </p:cNvSpPr>
            <p:nvPr/>
          </p:nvSpPr>
          <p:spPr bwMode="auto">
            <a:xfrm>
              <a:off x="1634" y="2163"/>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4" name="Rectangle 80">
              <a:extLst>
                <a:ext uri="{FF2B5EF4-FFF2-40B4-BE49-F238E27FC236}">
                  <a16:creationId xmlns:a16="http://schemas.microsoft.com/office/drawing/2014/main" id="{E765FDC1-B2F8-750C-1EDC-1784E006138A}"/>
                </a:ext>
              </a:extLst>
            </p:cNvPr>
            <p:cNvSpPr>
              <a:spLocks noChangeArrowheads="1"/>
            </p:cNvSpPr>
            <p:nvPr/>
          </p:nvSpPr>
          <p:spPr bwMode="auto">
            <a:xfrm>
              <a:off x="1634" y="2035"/>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5" name="Rectangle 81">
              <a:extLst>
                <a:ext uri="{FF2B5EF4-FFF2-40B4-BE49-F238E27FC236}">
                  <a16:creationId xmlns:a16="http://schemas.microsoft.com/office/drawing/2014/main" id="{05560D10-6F92-0EA7-D035-E488F43D1357}"/>
                </a:ext>
              </a:extLst>
            </p:cNvPr>
            <p:cNvSpPr>
              <a:spLocks noChangeArrowheads="1"/>
            </p:cNvSpPr>
            <p:nvPr/>
          </p:nvSpPr>
          <p:spPr bwMode="auto">
            <a:xfrm>
              <a:off x="1789" y="2044"/>
              <a:ext cx="19" cy="2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6" name="Rectangle 82">
              <a:extLst>
                <a:ext uri="{FF2B5EF4-FFF2-40B4-BE49-F238E27FC236}">
                  <a16:creationId xmlns:a16="http://schemas.microsoft.com/office/drawing/2014/main" id="{CC4DE4AD-EB89-DD8D-0AD8-60B319C06319}"/>
                </a:ext>
              </a:extLst>
            </p:cNvPr>
            <p:cNvSpPr>
              <a:spLocks noChangeArrowheads="1"/>
            </p:cNvSpPr>
            <p:nvPr/>
          </p:nvSpPr>
          <p:spPr bwMode="auto">
            <a:xfrm>
              <a:off x="1671"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7" name="Rectangle 83">
              <a:extLst>
                <a:ext uri="{FF2B5EF4-FFF2-40B4-BE49-F238E27FC236}">
                  <a16:creationId xmlns:a16="http://schemas.microsoft.com/office/drawing/2014/main" id="{B26E8AC5-3AD2-2EBC-8696-57699CD63D85}"/>
                </a:ext>
              </a:extLst>
            </p:cNvPr>
            <p:cNvSpPr>
              <a:spLocks noChangeArrowheads="1"/>
            </p:cNvSpPr>
            <p:nvPr/>
          </p:nvSpPr>
          <p:spPr bwMode="auto">
            <a:xfrm>
              <a:off x="1844"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8" name="Freeform 84">
              <a:extLst>
                <a:ext uri="{FF2B5EF4-FFF2-40B4-BE49-F238E27FC236}">
                  <a16:creationId xmlns:a16="http://schemas.microsoft.com/office/drawing/2014/main" id="{8553C533-6D4D-C66A-B489-40872CF3E894}"/>
                </a:ext>
              </a:extLst>
            </p:cNvPr>
            <p:cNvSpPr>
              <a:spLocks/>
            </p:cNvSpPr>
            <p:nvPr/>
          </p:nvSpPr>
          <p:spPr bwMode="auto">
            <a:xfrm>
              <a:off x="1681" y="2208"/>
              <a:ext cx="70" cy="71"/>
            </a:xfrm>
            <a:custGeom>
              <a:avLst/>
              <a:gdLst>
                <a:gd name="T0" fmla="*/ 58 w 70"/>
                <a:gd name="T1" fmla="*/ 71 h 71"/>
                <a:gd name="T2" fmla="*/ 0 w 70"/>
                <a:gd name="T3" fmla="*/ 13 h 71"/>
                <a:gd name="T4" fmla="*/ 13 w 70"/>
                <a:gd name="T5" fmla="*/ 0 h 71"/>
                <a:gd name="T6" fmla="*/ 70 w 70"/>
                <a:gd name="T7" fmla="*/ 58 h 71"/>
                <a:gd name="T8" fmla="*/ 58 w 70"/>
                <a:gd name="T9" fmla="*/ 71 h 71"/>
              </a:gdLst>
              <a:ahLst/>
              <a:cxnLst>
                <a:cxn ang="0">
                  <a:pos x="T0" y="T1"/>
                </a:cxn>
                <a:cxn ang="0">
                  <a:pos x="T2" y="T3"/>
                </a:cxn>
                <a:cxn ang="0">
                  <a:pos x="T4" y="T5"/>
                </a:cxn>
                <a:cxn ang="0">
                  <a:pos x="T6" y="T7"/>
                </a:cxn>
                <a:cxn ang="0">
                  <a:pos x="T8" y="T9"/>
                </a:cxn>
              </a:cxnLst>
              <a:rect l="0" t="0" r="r" b="b"/>
              <a:pathLst>
                <a:path w="70" h="71">
                  <a:moveTo>
                    <a:pt x="58" y="71"/>
                  </a:moveTo>
                  <a:lnTo>
                    <a:pt x="0" y="13"/>
                  </a:lnTo>
                  <a:lnTo>
                    <a:pt x="13" y="0"/>
                  </a:lnTo>
                  <a:lnTo>
                    <a:pt x="70" y="58"/>
                  </a:lnTo>
                  <a:lnTo>
                    <a:pt x="58"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9" name="Freeform 85">
              <a:extLst>
                <a:ext uri="{FF2B5EF4-FFF2-40B4-BE49-F238E27FC236}">
                  <a16:creationId xmlns:a16="http://schemas.microsoft.com/office/drawing/2014/main" id="{759509C2-AC70-923E-212F-B9B25E9FF82F}"/>
                </a:ext>
              </a:extLst>
            </p:cNvPr>
            <p:cNvSpPr>
              <a:spLocks/>
            </p:cNvSpPr>
            <p:nvPr/>
          </p:nvSpPr>
          <p:spPr bwMode="auto">
            <a:xfrm>
              <a:off x="1681" y="2208"/>
              <a:ext cx="70" cy="71"/>
            </a:xfrm>
            <a:custGeom>
              <a:avLst/>
              <a:gdLst>
                <a:gd name="T0" fmla="*/ 13 w 70"/>
                <a:gd name="T1" fmla="*/ 71 h 71"/>
                <a:gd name="T2" fmla="*/ 0 w 70"/>
                <a:gd name="T3" fmla="*/ 58 h 71"/>
                <a:gd name="T4" fmla="*/ 58 w 70"/>
                <a:gd name="T5" fmla="*/ 0 h 71"/>
                <a:gd name="T6" fmla="*/ 70 w 70"/>
                <a:gd name="T7" fmla="*/ 13 h 71"/>
                <a:gd name="T8" fmla="*/ 13 w 70"/>
                <a:gd name="T9" fmla="*/ 71 h 71"/>
              </a:gdLst>
              <a:ahLst/>
              <a:cxnLst>
                <a:cxn ang="0">
                  <a:pos x="T0" y="T1"/>
                </a:cxn>
                <a:cxn ang="0">
                  <a:pos x="T2" y="T3"/>
                </a:cxn>
                <a:cxn ang="0">
                  <a:pos x="T4" y="T5"/>
                </a:cxn>
                <a:cxn ang="0">
                  <a:pos x="T6" y="T7"/>
                </a:cxn>
                <a:cxn ang="0">
                  <a:pos x="T8" y="T9"/>
                </a:cxn>
              </a:cxnLst>
              <a:rect l="0" t="0" r="r" b="b"/>
              <a:pathLst>
                <a:path w="70" h="71">
                  <a:moveTo>
                    <a:pt x="13" y="71"/>
                  </a:moveTo>
                  <a:lnTo>
                    <a:pt x="0" y="58"/>
                  </a:lnTo>
                  <a:lnTo>
                    <a:pt x="58" y="0"/>
                  </a:lnTo>
                  <a:lnTo>
                    <a:pt x="70" y="13"/>
                  </a:lnTo>
                  <a:lnTo>
                    <a:pt x="13"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30" name="Rectangle 86">
              <a:extLst>
                <a:ext uri="{FF2B5EF4-FFF2-40B4-BE49-F238E27FC236}">
                  <a16:creationId xmlns:a16="http://schemas.microsoft.com/office/drawing/2014/main" id="{51D9278B-9C1F-460A-77DC-2BFCC82F7562}"/>
                </a:ext>
              </a:extLst>
            </p:cNvPr>
            <p:cNvSpPr>
              <a:spLocks noChangeArrowheads="1"/>
            </p:cNvSpPr>
            <p:nvPr/>
          </p:nvSpPr>
          <p:spPr bwMode="auto">
            <a:xfrm>
              <a:off x="1844" y="2254"/>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31" name="Rectangle 87">
              <a:extLst>
                <a:ext uri="{FF2B5EF4-FFF2-40B4-BE49-F238E27FC236}">
                  <a16:creationId xmlns:a16="http://schemas.microsoft.com/office/drawing/2014/main" id="{AF690266-3CC3-8E06-034B-A34A33A8A4E8}"/>
                </a:ext>
              </a:extLst>
            </p:cNvPr>
            <p:cNvSpPr>
              <a:spLocks noChangeArrowheads="1"/>
            </p:cNvSpPr>
            <p:nvPr/>
          </p:nvSpPr>
          <p:spPr bwMode="auto">
            <a:xfrm>
              <a:off x="1844" y="221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32" name="Rectangle 88">
              <a:extLst>
                <a:ext uri="{FF2B5EF4-FFF2-40B4-BE49-F238E27FC236}">
                  <a16:creationId xmlns:a16="http://schemas.microsoft.com/office/drawing/2014/main" id="{D8BD56C1-F1D6-6FDF-84FE-6C30E42F5C42}"/>
                </a:ext>
              </a:extLst>
            </p:cNvPr>
            <p:cNvSpPr>
              <a:spLocks noChangeArrowheads="1"/>
            </p:cNvSpPr>
            <p:nvPr/>
          </p:nvSpPr>
          <p:spPr bwMode="auto">
            <a:xfrm>
              <a:off x="1698" y="2080"/>
              <a:ext cx="18"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grpSp>
      <p:graphicFrame>
        <p:nvGraphicFramePr>
          <p:cNvPr id="33" name="Table 32">
            <a:extLst>
              <a:ext uri="{FF2B5EF4-FFF2-40B4-BE49-F238E27FC236}">
                <a16:creationId xmlns:a16="http://schemas.microsoft.com/office/drawing/2014/main" id="{62016BE0-2335-4253-6575-99333C9BE037}"/>
              </a:ext>
            </a:extLst>
          </p:cNvPr>
          <p:cNvGraphicFramePr>
            <a:graphicFrameLocks noGrp="1"/>
          </p:cNvGraphicFramePr>
          <p:nvPr>
            <p:extLst>
              <p:ext uri="{D42A27DB-BD31-4B8C-83A1-F6EECF244321}">
                <p14:modId xmlns:p14="http://schemas.microsoft.com/office/powerpoint/2010/main" val="2854927362"/>
              </p:ext>
            </p:extLst>
          </p:nvPr>
        </p:nvGraphicFramePr>
        <p:xfrm>
          <a:off x="322263" y="1373187"/>
          <a:ext cx="11377612" cy="5113980"/>
        </p:xfrm>
        <a:graphic>
          <a:graphicData uri="http://schemas.openxmlformats.org/drawingml/2006/table">
            <a:tbl>
              <a:tblPr firstRow="1" firstCol="1" bandRow="1">
                <a:tableStyleId>{69012ECD-51FC-41F1-AA8D-1B2483CD663E}</a:tableStyleId>
              </a:tblPr>
              <a:tblGrid>
                <a:gridCol w="1133303">
                  <a:extLst>
                    <a:ext uri="{9D8B030D-6E8A-4147-A177-3AD203B41FA5}">
                      <a16:colId xmlns:a16="http://schemas.microsoft.com/office/drawing/2014/main" val="3386527226"/>
                    </a:ext>
                  </a:extLst>
                </a:gridCol>
                <a:gridCol w="2320541">
                  <a:extLst>
                    <a:ext uri="{9D8B030D-6E8A-4147-A177-3AD203B41FA5}">
                      <a16:colId xmlns:a16="http://schemas.microsoft.com/office/drawing/2014/main" val="2231587130"/>
                    </a:ext>
                  </a:extLst>
                </a:gridCol>
                <a:gridCol w="1836684">
                  <a:extLst>
                    <a:ext uri="{9D8B030D-6E8A-4147-A177-3AD203B41FA5}">
                      <a16:colId xmlns:a16="http://schemas.microsoft.com/office/drawing/2014/main" val="2554139747"/>
                    </a:ext>
                  </a:extLst>
                </a:gridCol>
                <a:gridCol w="1925555">
                  <a:extLst>
                    <a:ext uri="{9D8B030D-6E8A-4147-A177-3AD203B41FA5}">
                      <a16:colId xmlns:a16="http://schemas.microsoft.com/office/drawing/2014/main" val="3444912051"/>
                    </a:ext>
                  </a:extLst>
                </a:gridCol>
                <a:gridCol w="2004553">
                  <a:extLst>
                    <a:ext uri="{9D8B030D-6E8A-4147-A177-3AD203B41FA5}">
                      <a16:colId xmlns:a16="http://schemas.microsoft.com/office/drawing/2014/main" val="3141833866"/>
                    </a:ext>
                  </a:extLst>
                </a:gridCol>
                <a:gridCol w="2156976">
                  <a:extLst>
                    <a:ext uri="{9D8B030D-6E8A-4147-A177-3AD203B41FA5}">
                      <a16:colId xmlns:a16="http://schemas.microsoft.com/office/drawing/2014/main" val="3106402456"/>
                    </a:ext>
                  </a:extLst>
                </a:gridCol>
              </a:tblGrid>
              <a:tr h="202543">
                <a:tc>
                  <a:txBody>
                    <a:bodyPr/>
                    <a:lstStyle/>
                    <a:p>
                      <a:pPr marL="0" marR="0" algn="ctr">
                        <a:lnSpc>
                          <a:spcPct val="115000"/>
                        </a:lnSpc>
                        <a:spcAft>
                          <a:spcPts val="800"/>
                        </a:spcAft>
                        <a:buNone/>
                      </a:pPr>
                      <a:r>
                        <a:rPr lang="en-US" sz="1000" kern="100">
                          <a:effectLst/>
                          <a:latin typeface="Graphik Light" panose="020B0403030202060203" pitchFamily="34" charset="0"/>
                        </a:rPr>
                        <a:t>Component</a:t>
                      </a:r>
                      <a:endParaRPr lang="en-US" sz="1000" kern="100">
                        <a:effectLst/>
                        <a:latin typeface="Graphik Light" panose="020B0403030202060203" pitchFamily="34" charset="0"/>
                        <a:ea typeface="Aptos" panose="020B0004020202020204" pitchFamily="34" charset="0"/>
                        <a:cs typeface="Times New Roman" panose="02020603050405020304" pitchFamily="18" charset="0"/>
                      </a:endParaRPr>
                    </a:p>
                  </a:txBody>
                  <a:tcPr marL="11567" marR="11567" marT="0" marB="0" anchor="ctr"/>
                </a:tc>
                <a:tc>
                  <a:txBody>
                    <a:bodyPr/>
                    <a:lstStyle/>
                    <a:p>
                      <a:pPr marL="0" marR="0" algn="ctr">
                        <a:lnSpc>
                          <a:spcPct val="115000"/>
                        </a:lnSpc>
                        <a:spcAft>
                          <a:spcPts val="800"/>
                        </a:spcAft>
                        <a:buNone/>
                      </a:pPr>
                      <a:r>
                        <a:rPr lang="en-US" sz="1000" kern="100">
                          <a:effectLst/>
                          <a:latin typeface="Graphik Light" panose="020B0403030202060203" pitchFamily="34" charset="0"/>
                        </a:rPr>
                        <a:t>Description</a:t>
                      </a:r>
                      <a:endParaRPr lang="en-US" sz="1000" kern="100">
                        <a:effectLst/>
                        <a:latin typeface="Graphik Light" panose="020B0403030202060203" pitchFamily="34" charset="0"/>
                        <a:ea typeface="Aptos" panose="020B0004020202020204" pitchFamily="34" charset="0"/>
                        <a:cs typeface="Times New Roman" panose="02020603050405020304" pitchFamily="18" charset="0"/>
                      </a:endParaRPr>
                    </a:p>
                  </a:txBody>
                  <a:tcPr marL="11567" marR="11567" marT="0" marB="0" anchor="ctr"/>
                </a:tc>
                <a:tc>
                  <a:txBody>
                    <a:bodyPr/>
                    <a:lstStyle/>
                    <a:p>
                      <a:pPr marL="0" marR="0" algn="ctr">
                        <a:lnSpc>
                          <a:spcPct val="115000"/>
                        </a:lnSpc>
                        <a:spcAft>
                          <a:spcPts val="800"/>
                        </a:spcAft>
                        <a:buNone/>
                      </a:pPr>
                      <a:r>
                        <a:rPr lang="en-US" sz="1000" kern="100">
                          <a:effectLst/>
                          <a:latin typeface="Graphik Light" panose="020B0403030202060203" pitchFamily="34" charset="0"/>
                        </a:rPr>
                        <a:t>Design Artifacts</a:t>
                      </a:r>
                      <a:endParaRPr lang="en-US" sz="1000" kern="100">
                        <a:effectLst/>
                        <a:latin typeface="Graphik Light" panose="020B0403030202060203" pitchFamily="34" charset="0"/>
                        <a:ea typeface="Aptos" panose="020B0004020202020204" pitchFamily="34" charset="0"/>
                        <a:cs typeface="Times New Roman" panose="02020603050405020304" pitchFamily="18" charset="0"/>
                      </a:endParaRPr>
                    </a:p>
                  </a:txBody>
                  <a:tcPr marL="11567" marR="11567" marT="0" marB="0" anchor="ctr"/>
                </a:tc>
                <a:tc>
                  <a:txBody>
                    <a:bodyPr/>
                    <a:lstStyle/>
                    <a:p>
                      <a:pPr marL="0" marR="0" algn="ctr">
                        <a:lnSpc>
                          <a:spcPct val="115000"/>
                        </a:lnSpc>
                        <a:spcAft>
                          <a:spcPts val="800"/>
                        </a:spcAft>
                        <a:buNone/>
                      </a:pPr>
                      <a:r>
                        <a:rPr lang="en-US" sz="1000" kern="100">
                          <a:effectLst/>
                          <a:latin typeface="Graphik Light" panose="020B0403030202060203" pitchFamily="34" charset="0"/>
                        </a:rPr>
                        <a:t>Build Artifacts</a:t>
                      </a:r>
                      <a:endParaRPr lang="en-US" sz="1000" kern="100">
                        <a:effectLst/>
                        <a:latin typeface="Graphik Light" panose="020B0403030202060203" pitchFamily="34" charset="0"/>
                        <a:ea typeface="Aptos" panose="020B0004020202020204" pitchFamily="34" charset="0"/>
                        <a:cs typeface="Times New Roman" panose="02020603050405020304" pitchFamily="18" charset="0"/>
                      </a:endParaRPr>
                    </a:p>
                  </a:txBody>
                  <a:tcPr marL="11567" marR="11567" marT="0" marB="0" anchor="ctr"/>
                </a:tc>
                <a:tc>
                  <a:txBody>
                    <a:bodyPr/>
                    <a:lstStyle/>
                    <a:p>
                      <a:pPr marL="0" marR="0" algn="ctr">
                        <a:lnSpc>
                          <a:spcPct val="115000"/>
                        </a:lnSpc>
                        <a:spcAft>
                          <a:spcPts val="800"/>
                        </a:spcAft>
                        <a:buNone/>
                      </a:pPr>
                      <a:r>
                        <a:rPr lang="en-US" sz="1000" kern="100">
                          <a:effectLst/>
                          <a:latin typeface="Graphik Light" panose="020B0403030202060203" pitchFamily="34" charset="0"/>
                        </a:rPr>
                        <a:t>Test Artifacts</a:t>
                      </a:r>
                      <a:endParaRPr lang="en-US" sz="1000" kern="100">
                        <a:effectLst/>
                        <a:latin typeface="Graphik Light" panose="020B0403030202060203" pitchFamily="34" charset="0"/>
                        <a:ea typeface="Aptos" panose="020B0004020202020204" pitchFamily="34" charset="0"/>
                        <a:cs typeface="Times New Roman" panose="02020603050405020304" pitchFamily="18" charset="0"/>
                      </a:endParaRPr>
                    </a:p>
                  </a:txBody>
                  <a:tcPr marL="11567" marR="11567" marT="0" marB="0" anchor="ctr"/>
                </a:tc>
                <a:tc>
                  <a:txBody>
                    <a:bodyPr/>
                    <a:lstStyle/>
                    <a:p>
                      <a:pPr marL="0" marR="0" algn="ctr">
                        <a:lnSpc>
                          <a:spcPct val="115000"/>
                        </a:lnSpc>
                        <a:spcAft>
                          <a:spcPts val="800"/>
                        </a:spcAft>
                        <a:buNone/>
                      </a:pPr>
                      <a:r>
                        <a:rPr lang="en-US" sz="1000" kern="100">
                          <a:effectLst/>
                          <a:latin typeface="Graphik Light" panose="020B0403030202060203" pitchFamily="34" charset="0"/>
                        </a:rPr>
                        <a:t>Test Approach</a:t>
                      </a:r>
                      <a:endParaRPr lang="en-US" sz="1000" kern="100">
                        <a:effectLst/>
                        <a:latin typeface="Graphik Light" panose="020B0403030202060203" pitchFamily="34" charset="0"/>
                        <a:ea typeface="Aptos" panose="020B0004020202020204" pitchFamily="34" charset="0"/>
                        <a:cs typeface="Times New Roman" panose="02020603050405020304" pitchFamily="18" charset="0"/>
                      </a:endParaRPr>
                    </a:p>
                  </a:txBody>
                  <a:tcPr marL="11567" marR="11567" marT="0" marB="0" anchor="ctr"/>
                </a:tc>
                <a:extLst>
                  <a:ext uri="{0D108BD9-81ED-4DB2-BD59-A6C34878D82A}">
                    <a16:rowId xmlns:a16="http://schemas.microsoft.com/office/drawing/2014/main" val="3295504074"/>
                  </a:ext>
                </a:extLst>
              </a:tr>
              <a:tr h="1076627">
                <a:tc>
                  <a:txBody>
                    <a:bodyPr/>
                    <a:lstStyle/>
                    <a:p>
                      <a:pPr marL="0" marR="0" algn="ctr">
                        <a:lnSpc>
                          <a:spcPct val="115000"/>
                        </a:lnSpc>
                        <a:spcAft>
                          <a:spcPts val="600"/>
                        </a:spcAft>
                        <a:buNone/>
                      </a:pPr>
                      <a:endParaRPr lang="en-US" sz="900" b="1" kern="100">
                        <a:effectLst/>
                        <a:latin typeface="+mn-lt"/>
                      </a:endParaRPr>
                    </a:p>
                    <a:p>
                      <a:pPr marL="0" marR="0" algn="ctr">
                        <a:lnSpc>
                          <a:spcPct val="115000"/>
                        </a:lnSpc>
                        <a:spcAft>
                          <a:spcPts val="600"/>
                        </a:spcAft>
                        <a:buNone/>
                      </a:pPr>
                      <a:r>
                        <a:rPr lang="en-US" sz="900" b="1" kern="100">
                          <a:effectLst/>
                          <a:latin typeface="+mn-lt"/>
                        </a:rPr>
                        <a:t>Intelligent</a:t>
                      </a:r>
                      <a:br>
                        <a:rPr lang="en-US" sz="900" b="1" kern="100">
                          <a:effectLst/>
                          <a:latin typeface="+mn-lt"/>
                        </a:rPr>
                      </a:br>
                      <a:r>
                        <a:rPr lang="en-US" sz="900" b="1" kern="100">
                          <a:effectLst/>
                          <a:latin typeface="+mn-lt"/>
                        </a:rPr>
                        <a:t>Agents</a:t>
                      </a:r>
                      <a:endParaRPr lang="en-US" sz="900" b="1" kern="100">
                        <a:effectLst/>
                        <a:latin typeface="+mn-lt"/>
                        <a:ea typeface="Aptos" panose="020B0004020202020204" pitchFamily="34" charset="0"/>
                        <a:cs typeface="Times New Roman" panose="02020603050405020304" pitchFamily="18" charset="0"/>
                      </a:endParaRPr>
                    </a:p>
                  </a:txBody>
                  <a:tcPr marL="0" marR="0" marT="0" marB="0" anchor="ctr">
                    <a:lnR w="3175" cap="flat" cmpd="sng" algn="ctr">
                      <a:solidFill>
                        <a:schemeClr val="tx2"/>
                      </a:solidFill>
                      <a:prstDash val="solid"/>
                      <a:round/>
                      <a:headEnd type="none" w="med" len="med"/>
                      <a:tailEnd type="none" w="med" len="med"/>
                    </a:lnR>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Autonomous entities that autonomously select and execute actions to achieve goals. They are endowed with cognitive functional capabilities such as reasoning, planning, communication, etc. as needed. They may use tools and collaborate with other agents.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Goal Definition</a:t>
                      </a:r>
                      <a:br>
                        <a:rPr lang="en-US" sz="900" kern="100">
                          <a:effectLst/>
                          <a:latin typeface="+mn-lt"/>
                        </a:rPr>
                      </a:br>
                      <a:r>
                        <a:rPr lang="en-US" sz="900" kern="100">
                          <a:effectLst/>
                          <a:latin typeface="+mn-lt"/>
                        </a:rPr>
                        <a:t>• Tool Specification</a:t>
                      </a:r>
                      <a:br>
                        <a:rPr lang="en-US" sz="900" kern="100">
                          <a:effectLst/>
                          <a:latin typeface="+mn-lt"/>
                        </a:rPr>
                      </a:br>
                      <a:r>
                        <a:rPr lang="en-US" sz="900" kern="100">
                          <a:effectLst/>
                          <a:latin typeface="+mn-lt"/>
                        </a:rPr>
                        <a:t>• Task Specification</a:t>
                      </a:r>
                      <a:br>
                        <a:rPr lang="en-US" sz="900" kern="100">
                          <a:effectLst/>
                          <a:latin typeface="+mn-lt"/>
                        </a:rPr>
                      </a:br>
                      <a:r>
                        <a:rPr lang="en-US" sz="900" kern="100">
                          <a:effectLst/>
                          <a:latin typeface="+mn-lt"/>
                        </a:rPr>
                        <a:t>• Cognitive Capabilities Spec</a:t>
                      </a:r>
                      <a:br>
                        <a:rPr lang="en-US" sz="900" kern="100">
                          <a:effectLst/>
                          <a:latin typeface="+mn-lt"/>
                        </a:rPr>
                      </a:br>
                      <a:r>
                        <a:rPr lang="en-US" sz="900" kern="100">
                          <a:effectLst/>
                          <a:latin typeface="+mn-lt"/>
                        </a:rPr>
                        <a:t>• Memory Design</a:t>
                      </a:r>
                      <a:br>
                        <a:rPr lang="en-US" sz="900" kern="100">
                          <a:effectLst/>
                          <a:latin typeface="+mn-lt"/>
                        </a:rPr>
                      </a:br>
                      <a:r>
                        <a:rPr lang="en-US" sz="900" kern="100">
                          <a:effectLst/>
                          <a:latin typeface="+mn-lt"/>
                        </a:rPr>
                        <a:t>• Agent Team Specification</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Agent Runtime Engine</a:t>
                      </a:r>
                      <a:br>
                        <a:rPr lang="en-US" sz="900" kern="100">
                          <a:effectLst/>
                          <a:latin typeface="+mn-lt"/>
                        </a:rPr>
                      </a:br>
                      <a:r>
                        <a:rPr lang="en-US" sz="900" kern="100">
                          <a:effectLst/>
                          <a:latin typeface="+mn-lt"/>
                        </a:rPr>
                        <a:t>• LLM Integration Layer</a:t>
                      </a:r>
                      <a:br>
                        <a:rPr lang="en-US" sz="900" kern="100">
                          <a:effectLst/>
                          <a:latin typeface="+mn-lt"/>
                        </a:rPr>
                      </a:br>
                      <a:r>
                        <a:rPr lang="en-US" sz="900" kern="100">
                          <a:effectLst/>
                          <a:latin typeface="+mn-lt"/>
                        </a:rPr>
                        <a:t>• Tool Orchestration Framework</a:t>
                      </a:r>
                      <a:br>
                        <a:rPr lang="en-US" sz="900" kern="100">
                          <a:effectLst/>
                          <a:latin typeface="+mn-lt"/>
                        </a:rPr>
                      </a:br>
                      <a:r>
                        <a:rPr lang="en-US" sz="900" kern="100">
                          <a:effectLst/>
                          <a:latin typeface="+mn-lt"/>
                        </a:rPr>
                        <a:t>• Memory/Context Store</a:t>
                      </a:r>
                      <a:br>
                        <a:rPr lang="en-US" sz="900" kern="100">
                          <a:effectLst/>
                          <a:latin typeface="+mn-lt"/>
                        </a:rPr>
                      </a:br>
                      <a:r>
                        <a:rPr lang="en-US" sz="900" kern="100">
                          <a:effectLst/>
                          <a:latin typeface="+mn-lt"/>
                        </a:rPr>
                        <a:t>• Prompt Templates &amp; Chains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Agent Behavior Test Suites</a:t>
                      </a:r>
                      <a:br>
                        <a:rPr lang="en-US" sz="900" kern="100">
                          <a:effectLst/>
                          <a:latin typeface="+mn-lt"/>
                        </a:rPr>
                      </a:br>
                      <a:r>
                        <a:rPr lang="en-US" sz="900" kern="100">
                          <a:effectLst/>
                          <a:latin typeface="+mn-lt"/>
                        </a:rPr>
                        <a:t>• Goal Achievement Metrics</a:t>
                      </a:r>
                      <a:br>
                        <a:rPr lang="en-US" sz="900" kern="100">
                          <a:effectLst/>
                          <a:latin typeface="+mn-lt"/>
                        </a:rPr>
                      </a:br>
                      <a:r>
                        <a:rPr lang="en-US" sz="900" kern="100">
                          <a:effectLst/>
                          <a:latin typeface="+mn-lt"/>
                        </a:rPr>
                        <a:t>• Tool Integration Tests</a:t>
                      </a:r>
                      <a:br>
                        <a:rPr lang="en-US" sz="900" kern="100">
                          <a:effectLst/>
                          <a:latin typeface="+mn-lt"/>
                        </a:rPr>
                      </a:br>
                      <a:r>
                        <a:rPr lang="en-US" sz="900" kern="100">
                          <a:effectLst/>
                          <a:latin typeface="+mn-lt"/>
                        </a:rPr>
                        <a:t>• Memory Persistence Tests</a:t>
                      </a:r>
                      <a:br>
                        <a:rPr lang="en-US" sz="900" kern="100">
                          <a:effectLst/>
                          <a:latin typeface="+mn-lt"/>
                        </a:rPr>
                      </a:br>
                      <a:r>
                        <a:rPr lang="en-US" sz="900" kern="100">
                          <a:effectLst/>
                          <a:latin typeface="+mn-lt"/>
                        </a:rPr>
                        <a:t>• Reasoning Validation Tests</a:t>
                      </a:r>
                      <a:br>
                        <a:rPr lang="en-US" sz="900" kern="100">
                          <a:effectLst/>
                          <a:latin typeface="+mn-lt"/>
                        </a:rPr>
                      </a:br>
                      <a:r>
                        <a:rPr lang="en-US" sz="900" kern="100">
                          <a:effectLst/>
                          <a:latin typeface="+mn-lt"/>
                        </a:rPr>
                        <a:t>• Multi-Agent Interaction Tests</a:t>
                      </a:r>
                      <a:br>
                        <a:rPr lang="en-US" sz="900" kern="100">
                          <a:effectLst/>
                          <a:latin typeface="+mn-lt"/>
                        </a:rPr>
                      </a:br>
                      <a:r>
                        <a:rPr lang="en-US" sz="900" kern="100">
                          <a:effectLst/>
                          <a:latin typeface="+mn-lt"/>
                        </a:rPr>
                        <a:t>• Model consumption</a:t>
                      </a: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Agent task completion accuracy</a:t>
                      </a:r>
                      <a:br>
                        <a:rPr lang="en-US" sz="900" kern="100">
                          <a:effectLst/>
                          <a:latin typeface="+mn-lt"/>
                        </a:rPr>
                      </a:br>
                      <a:r>
                        <a:rPr lang="en-US" sz="900" kern="100">
                          <a:effectLst/>
                          <a:latin typeface="+mn-lt"/>
                        </a:rPr>
                        <a:t>• Agent action selection accuracy</a:t>
                      </a:r>
                      <a:br>
                        <a:rPr lang="en-US" sz="900" kern="100">
                          <a:effectLst/>
                          <a:latin typeface="+mn-lt"/>
                        </a:rPr>
                      </a:br>
                      <a:r>
                        <a:rPr lang="en-US" sz="900" kern="100">
                          <a:effectLst/>
                          <a:latin typeface="+mn-lt"/>
                        </a:rPr>
                        <a:t>• Agent tool selection accuracy</a:t>
                      </a:r>
                      <a:br>
                        <a:rPr lang="en-US" sz="900" kern="100">
                          <a:effectLst/>
                          <a:latin typeface="+mn-lt"/>
                        </a:rPr>
                      </a:br>
                      <a:r>
                        <a:rPr lang="en-US" sz="900" kern="100">
                          <a:effectLst/>
                          <a:latin typeface="+mn-lt"/>
                        </a:rPr>
                        <a:t>• Agent loop quantity</a:t>
                      </a:r>
                      <a:br>
                        <a:rPr lang="en-US" sz="900" kern="100">
                          <a:effectLst/>
                          <a:latin typeface="+mn-lt"/>
                        </a:rPr>
                      </a:br>
                      <a:r>
                        <a:rPr lang="en-US" sz="900" kern="100">
                          <a:effectLst/>
                          <a:latin typeface="+mn-lt"/>
                        </a:rPr>
                        <a:t>• Agent team convergence score</a:t>
                      </a:r>
                      <a:br>
                        <a:rPr lang="en-US" sz="900" kern="100">
                          <a:effectLst/>
                          <a:latin typeface="+mn-lt"/>
                        </a:rPr>
                      </a:br>
                      <a:r>
                        <a:rPr lang="en-US" sz="900" kern="100">
                          <a:effectLst/>
                          <a:latin typeface="+mn-lt"/>
                        </a:rPr>
                        <a:t>• Human-in-the-loop evaluation</a:t>
                      </a:r>
                      <a:br>
                        <a:rPr lang="en-US" sz="900" kern="100">
                          <a:effectLst/>
                          <a:latin typeface="+mn-lt"/>
                        </a:rPr>
                      </a:br>
                      <a:r>
                        <a:rPr lang="en-US" sz="900" kern="100">
                          <a:effectLst/>
                          <a:latin typeface="+mn-lt"/>
                        </a:rPr>
                        <a:t>• A/B testing reasoning approaches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B w="31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683725195"/>
                  </a:ext>
                </a:extLst>
              </a:tr>
              <a:tr h="940195">
                <a:tc>
                  <a:txBody>
                    <a:bodyPr/>
                    <a:lstStyle/>
                    <a:p>
                      <a:pPr marL="0" marR="0" algn="ctr">
                        <a:lnSpc>
                          <a:spcPct val="115000"/>
                        </a:lnSpc>
                        <a:spcAft>
                          <a:spcPts val="600"/>
                        </a:spcAft>
                        <a:buNone/>
                      </a:pPr>
                      <a:endParaRPr lang="en-US" sz="900" b="1" kern="100">
                        <a:effectLst/>
                        <a:latin typeface="+mn-lt"/>
                      </a:endParaRPr>
                    </a:p>
                    <a:p>
                      <a:pPr marL="0" marR="0" algn="ctr">
                        <a:lnSpc>
                          <a:spcPct val="115000"/>
                        </a:lnSpc>
                        <a:spcAft>
                          <a:spcPts val="600"/>
                        </a:spcAft>
                        <a:buNone/>
                      </a:pPr>
                      <a:r>
                        <a:rPr lang="en-US" sz="900" b="1" kern="100">
                          <a:effectLst/>
                          <a:latin typeface="+mn-lt"/>
                        </a:rPr>
                        <a:t>Workflows</a:t>
                      </a:r>
                      <a:endParaRPr lang="en-US" sz="900" b="1" kern="100">
                        <a:effectLst/>
                        <a:latin typeface="+mn-lt"/>
                        <a:ea typeface="Aptos" panose="020B0004020202020204" pitchFamily="34" charset="0"/>
                        <a:cs typeface="Times New Roman" panose="02020603050405020304" pitchFamily="18" charset="0"/>
                      </a:endParaRPr>
                    </a:p>
                  </a:txBody>
                  <a:tcPr marL="0" marR="0" marT="0" marB="0" anchor="ctr">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Orchestrated sequences of tasks that automate business processes. Handle routing, error handling, and state management. May invoke custom application components, cognitive functional capabilities, and agents.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Workflow State Diagrams</a:t>
                      </a:r>
                      <a:br>
                        <a:rPr lang="en-US" sz="900" kern="100">
                          <a:effectLst/>
                          <a:latin typeface="+mn-lt"/>
                        </a:rPr>
                      </a:br>
                      <a:r>
                        <a:rPr lang="en-US" sz="900" kern="100">
                          <a:effectLst/>
                          <a:latin typeface="+mn-lt"/>
                        </a:rPr>
                        <a:t>• Business Process Maps</a:t>
                      </a:r>
                      <a:br>
                        <a:rPr lang="en-US" sz="900" kern="100">
                          <a:effectLst/>
                          <a:latin typeface="+mn-lt"/>
                        </a:rPr>
                      </a:br>
                      <a:r>
                        <a:rPr lang="en-US" sz="900" kern="100">
                          <a:effectLst/>
                          <a:latin typeface="+mn-lt"/>
                        </a:rPr>
                        <a:t>• Error Handling Specifications</a:t>
                      </a:r>
                      <a:br>
                        <a:rPr lang="en-US" sz="900" kern="100">
                          <a:effectLst/>
                          <a:latin typeface="+mn-lt"/>
                        </a:rPr>
                      </a:br>
                      <a:r>
                        <a:rPr lang="en-US" sz="900" kern="100">
                          <a:effectLst/>
                          <a:latin typeface="+mn-lt"/>
                        </a:rPr>
                        <a:t>• Data Flow Architecture</a:t>
                      </a:r>
                      <a:br>
                        <a:rPr lang="en-US" sz="900" kern="100">
                          <a:effectLst/>
                          <a:latin typeface="+mn-lt"/>
                        </a:rPr>
                      </a:br>
                      <a:r>
                        <a:rPr lang="en-US" sz="900" kern="100">
                          <a:effectLst/>
                          <a:latin typeface="+mn-lt"/>
                        </a:rPr>
                        <a:t>• Integration Points Definition</a:t>
                      </a:r>
                      <a:br>
                        <a:rPr lang="en-US" sz="900" kern="100">
                          <a:effectLst/>
                          <a:latin typeface="+mn-lt"/>
                        </a:rPr>
                      </a:br>
                      <a:r>
                        <a:rPr lang="en-US" sz="900" kern="100">
                          <a:effectLst/>
                          <a:latin typeface="+mn-lt"/>
                        </a:rPr>
                        <a:t>• Performance Requirements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Workflow definition</a:t>
                      </a:r>
                      <a:br>
                        <a:rPr lang="en-US" sz="900" kern="100">
                          <a:effectLst/>
                          <a:latin typeface="+mn-lt"/>
                        </a:rPr>
                      </a:br>
                      <a:r>
                        <a:rPr lang="en-US" sz="900" kern="100">
                          <a:effectLst/>
                          <a:latin typeface="+mn-lt"/>
                        </a:rPr>
                        <a:t>• Error recovery mechanisms</a:t>
                      </a:r>
                      <a:br>
                        <a:rPr lang="en-US" sz="900" kern="100">
                          <a:effectLst/>
                          <a:latin typeface="+mn-lt"/>
                        </a:rPr>
                      </a:br>
                      <a:r>
                        <a:rPr lang="en-US" sz="900" kern="100">
                          <a:effectLst/>
                          <a:latin typeface="+mn-lt"/>
                        </a:rPr>
                        <a:t>• Integrations</a:t>
                      </a:r>
                      <a:br>
                        <a:rPr lang="en-US" sz="900" kern="100">
                          <a:effectLst/>
                          <a:latin typeface="+mn-lt"/>
                        </a:rPr>
                      </a:b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Workflow Execution Tests</a:t>
                      </a:r>
                      <a:br>
                        <a:rPr lang="en-US" sz="900" kern="100">
                          <a:effectLst/>
                          <a:latin typeface="+mn-lt"/>
                        </a:rPr>
                      </a:br>
                      <a:r>
                        <a:rPr lang="en-US" sz="900" kern="100">
                          <a:effectLst/>
                          <a:latin typeface="+mn-lt"/>
                        </a:rPr>
                        <a:t>• State Transition Validation</a:t>
                      </a:r>
                      <a:br>
                        <a:rPr lang="en-US" sz="900" kern="100">
                          <a:effectLst/>
                          <a:latin typeface="+mn-lt"/>
                        </a:rPr>
                      </a:br>
                      <a:r>
                        <a:rPr lang="en-US" sz="900" kern="100">
                          <a:effectLst/>
                          <a:latin typeface="+mn-lt"/>
                        </a:rPr>
                        <a:t>• Error Scenario Tests</a:t>
                      </a:r>
                      <a:br>
                        <a:rPr lang="en-US" sz="900" kern="100">
                          <a:effectLst/>
                          <a:latin typeface="+mn-lt"/>
                        </a:rPr>
                      </a:br>
                      <a:r>
                        <a:rPr lang="en-US" sz="900" kern="100">
                          <a:effectLst/>
                          <a:latin typeface="+mn-lt"/>
                        </a:rPr>
                        <a:t>• Performance Load Tests</a:t>
                      </a:r>
                      <a:br>
                        <a:rPr lang="en-US" sz="900" kern="100">
                          <a:effectLst/>
                          <a:latin typeface="+mn-lt"/>
                        </a:rPr>
                      </a:br>
                      <a:r>
                        <a:rPr lang="en-US" sz="900" kern="100">
                          <a:effectLst/>
                          <a:latin typeface="+mn-lt"/>
                        </a:rPr>
                        <a:t>• Integration Point Tests</a:t>
                      </a:r>
                      <a:br>
                        <a:rPr lang="en-US" sz="900" kern="100">
                          <a:effectLst/>
                          <a:latin typeface="+mn-lt"/>
                        </a:rPr>
                      </a:br>
                      <a:r>
                        <a:rPr lang="en-US" sz="900" kern="100">
                          <a:effectLst/>
                          <a:latin typeface="+mn-lt"/>
                        </a:rPr>
                        <a:t>• Business Logic Validation</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End-to-end business process testing</a:t>
                      </a:r>
                      <a:br>
                        <a:rPr lang="en-US" sz="900" kern="100">
                          <a:effectLst/>
                          <a:latin typeface="+mn-lt"/>
                        </a:rPr>
                      </a:br>
                      <a:r>
                        <a:rPr lang="en-US" sz="900" kern="100">
                          <a:effectLst/>
                          <a:latin typeface="+mn-lt"/>
                        </a:rPr>
                        <a:t>• Load testing under various conditions</a:t>
                      </a:r>
                      <a:br>
                        <a:rPr lang="en-US" sz="900" kern="100">
                          <a:effectLst/>
                          <a:latin typeface="+mn-lt"/>
                        </a:rPr>
                      </a:br>
                      <a:r>
                        <a:rPr lang="en-US" sz="900" kern="100">
                          <a:effectLst/>
                          <a:latin typeface="+mn-lt"/>
                        </a:rPr>
                        <a:t>• Regression testing</a:t>
                      </a:r>
                      <a:br>
                        <a:rPr lang="en-US" sz="900" kern="100">
                          <a:effectLst/>
                          <a:latin typeface="+mn-lt"/>
                        </a:rPr>
                      </a:br>
                      <a:r>
                        <a:rPr lang="en-US" sz="900" kern="100">
                          <a:effectLst/>
                          <a:latin typeface="+mn-lt"/>
                        </a:rPr>
                        <a:t>• Business user acceptance testing</a:t>
                      </a:r>
                      <a:br>
                        <a:rPr lang="en-US" sz="900" kern="100">
                          <a:effectLst/>
                          <a:latin typeface="+mn-lt"/>
                        </a:rPr>
                      </a:br>
                      <a:r>
                        <a:rPr lang="en-US" sz="900" kern="100">
                          <a:effectLst/>
                          <a:latin typeface="+mn-lt"/>
                        </a:rPr>
                        <a:t>• Performance profiling</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409236618"/>
                  </a:ext>
                </a:extLst>
              </a:tr>
              <a:tr h="940195">
                <a:tc>
                  <a:txBody>
                    <a:bodyPr/>
                    <a:lstStyle/>
                    <a:p>
                      <a:pPr marL="0" marR="0" algn="ctr">
                        <a:lnSpc>
                          <a:spcPct val="115000"/>
                        </a:lnSpc>
                        <a:spcAft>
                          <a:spcPts val="600"/>
                        </a:spcAft>
                        <a:buNone/>
                      </a:pPr>
                      <a:endParaRPr lang="en-US" sz="900" b="1" kern="100">
                        <a:effectLst/>
                        <a:latin typeface="+mn-lt"/>
                      </a:endParaRPr>
                    </a:p>
                    <a:p>
                      <a:pPr marL="0" marR="0" algn="ctr">
                        <a:lnSpc>
                          <a:spcPct val="115000"/>
                        </a:lnSpc>
                        <a:spcAft>
                          <a:spcPts val="600"/>
                        </a:spcAft>
                        <a:buNone/>
                      </a:pPr>
                      <a:r>
                        <a:rPr lang="en-US" sz="900" b="1" kern="100">
                          <a:effectLst/>
                          <a:latin typeface="+mn-lt"/>
                        </a:rPr>
                        <a:t>Agent Tools</a:t>
                      </a:r>
                      <a:endParaRPr lang="en-US" sz="900" b="1" kern="100">
                        <a:effectLst/>
                        <a:latin typeface="+mn-lt"/>
                        <a:ea typeface="Aptos" panose="020B0004020202020204" pitchFamily="34" charset="0"/>
                        <a:cs typeface="Times New Roman" panose="02020603050405020304" pitchFamily="18" charset="0"/>
                      </a:endParaRPr>
                    </a:p>
                  </a:txBody>
                  <a:tcPr marL="0" marR="0" marT="0" marB="0" anchor="ctr">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Reusable capabilities that agents can invoke to interact with external systems, APIs, databases, or perform specialized functions. Standardized interfaces for extensibility.</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Tool Interface Specifications</a:t>
                      </a:r>
                      <a:br>
                        <a:rPr lang="en-US" sz="900" kern="100">
                          <a:effectLst/>
                          <a:latin typeface="+mn-lt"/>
                        </a:rPr>
                      </a:br>
                      <a:r>
                        <a:rPr lang="en-US" sz="900" kern="100">
                          <a:effectLst/>
                          <a:latin typeface="+mn-lt"/>
                        </a:rPr>
                        <a:t>• Tool Capability Definitions</a:t>
                      </a:r>
                      <a:br>
                        <a:rPr lang="en-US" sz="900" kern="100">
                          <a:effectLst/>
                          <a:latin typeface="+mn-lt"/>
                        </a:rPr>
                      </a:br>
                      <a:r>
                        <a:rPr lang="en-US" sz="900" kern="100">
                          <a:effectLst/>
                          <a:latin typeface="+mn-lt"/>
                        </a:rPr>
                        <a:t>• Integration Requirements</a:t>
                      </a:r>
                      <a:br>
                        <a:rPr lang="en-US" sz="900" kern="100">
                          <a:effectLst/>
                          <a:latin typeface="+mn-lt"/>
                        </a:rPr>
                      </a:br>
                      <a:r>
                        <a:rPr lang="en-US" sz="900" kern="100">
                          <a:effectLst/>
                          <a:latin typeface="+mn-lt"/>
                        </a:rPr>
                        <a:t>• Security &amp; Authorization Model</a:t>
                      </a:r>
                      <a:br>
                        <a:rPr lang="en-US" sz="900" kern="100">
                          <a:effectLst/>
                          <a:latin typeface="+mn-lt"/>
                        </a:rPr>
                      </a:br>
                      <a:r>
                        <a:rPr lang="en-US" sz="900" kern="100">
                          <a:effectLst/>
                          <a:latin typeface="+mn-lt"/>
                        </a:rPr>
                        <a:t>• Tool Registry Design</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Tool SDK/Framework (MCP/</a:t>
                      </a:r>
                      <a:r>
                        <a:rPr lang="en-US" sz="900" kern="100" err="1">
                          <a:effectLst/>
                          <a:latin typeface="+mn-lt"/>
                        </a:rPr>
                        <a:t>FastAPI</a:t>
                      </a:r>
                      <a:r>
                        <a:rPr lang="en-US" sz="900" kern="100">
                          <a:effectLst/>
                          <a:latin typeface="+mn-lt"/>
                        </a:rPr>
                        <a:t>)</a:t>
                      </a:r>
                      <a:br>
                        <a:rPr lang="en-US" sz="900" kern="100">
                          <a:effectLst/>
                          <a:latin typeface="+mn-lt"/>
                        </a:rPr>
                      </a:br>
                      <a:r>
                        <a:rPr lang="en-US" sz="900" kern="100">
                          <a:effectLst/>
                          <a:latin typeface="+mn-lt"/>
                        </a:rPr>
                        <a:t>• Individual Tool Implementations</a:t>
                      </a:r>
                      <a:br>
                        <a:rPr lang="en-US" sz="900" kern="100">
                          <a:effectLst/>
                          <a:latin typeface="+mn-lt"/>
                        </a:rPr>
                      </a:br>
                      <a:r>
                        <a:rPr lang="en-US" sz="900" kern="100">
                          <a:effectLst/>
                          <a:latin typeface="+mn-lt"/>
                        </a:rPr>
                        <a:t>• Tool Registry Service</a:t>
                      </a:r>
                      <a:br>
                        <a:rPr lang="en-US" sz="900" kern="100">
                          <a:effectLst/>
                          <a:latin typeface="+mn-lt"/>
                        </a:rPr>
                      </a:br>
                      <a:r>
                        <a:rPr lang="en-US" sz="900" kern="100">
                          <a:effectLst/>
                          <a:latin typeface="+mn-lt"/>
                        </a:rPr>
                        <a:t>• Tool Execution Runtime</a:t>
                      </a:r>
                      <a:br>
                        <a:rPr lang="en-US" sz="900" kern="100">
                          <a:effectLst/>
                          <a:latin typeface="+mn-lt"/>
                        </a:rPr>
                      </a:br>
                      <a:r>
                        <a:rPr lang="en-US" sz="900" kern="100">
                          <a:effectLst/>
                          <a:latin typeface="+mn-lt"/>
                        </a:rPr>
                        <a:t>• Tool Configuration Management</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Tool Functionality Tests</a:t>
                      </a:r>
                      <a:br>
                        <a:rPr lang="en-US" sz="900" kern="100">
                          <a:effectLst/>
                          <a:latin typeface="+mn-lt"/>
                        </a:rPr>
                      </a:br>
                      <a:r>
                        <a:rPr lang="en-US" sz="900" kern="100">
                          <a:effectLst/>
                          <a:latin typeface="+mn-lt"/>
                        </a:rPr>
                        <a:t>• Integration Tests</a:t>
                      </a:r>
                      <a:br>
                        <a:rPr lang="en-US" sz="900" kern="100">
                          <a:effectLst/>
                          <a:latin typeface="+mn-lt"/>
                        </a:rPr>
                      </a:br>
                      <a:r>
                        <a:rPr lang="en-US" sz="900" kern="100">
                          <a:effectLst/>
                          <a:latin typeface="+mn-lt"/>
                        </a:rPr>
                        <a:t>• Security Tests</a:t>
                      </a:r>
                      <a:br>
                        <a:rPr lang="en-US" sz="900" kern="100">
                          <a:effectLst/>
                          <a:latin typeface="+mn-lt"/>
                        </a:rPr>
                      </a:br>
                      <a:r>
                        <a:rPr lang="en-US" sz="900" kern="100">
                          <a:effectLst/>
                          <a:latin typeface="+mn-lt"/>
                        </a:rPr>
                        <a:t>• Performance Tests</a:t>
                      </a:r>
                      <a:br>
                        <a:rPr lang="en-US" sz="900" kern="100">
                          <a:effectLst/>
                          <a:latin typeface="+mn-lt"/>
                        </a:rPr>
                      </a:br>
                      <a:r>
                        <a:rPr lang="en-US" sz="900" kern="100">
                          <a:effectLst/>
                          <a:latin typeface="+mn-lt"/>
                        </a:rPr>
                        <a:t>• Error Handling Tests</a:t>
                      </a:r>
                      <a:br>
                        <a:rPr lang="en-US" sz="900" kern="100">
                          <a:effectLst/>
                          <a:latin typeface="+mn-lt"/>
                        </a:rPr>
                      </a:br>
                      <a:r>
                        <a:rPr lang="en-US" sz="900" kern="100">
                          <a:effectLst/>
                          <a:latin typeface="+mn-lt"/>
                        </a:rPr>
                        <a:t>• Tool Registry Tests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 Unit testing for each tool function</a:t>
                      </a:r>
                      <a:br>
                        <a:rPr lang="en-US" sz="900" kern="100">
                          <a:effectLst/>
                          <a:latin typeface="+mn-lt"/>
                        </a:rPr>
                      </a:br>
                      <a:r>
                        <a:rPr lang="en-US" sz="900" kern="100">
                          <a:effectLst/>
                          <a:latin typeface="+mn-lt"/>
                        </a:rPr>
                        <a:t>• Integration testing</a:t>
                      </a:r>
                      <a:br>
                        <a:rPr lang="en-US" sz="900" kern="100">
                          <a:effectLst/>
                          <a:latin typeface="+mn-lt"/>
                        </a:rPr>
                      </a:br>
                      <a:r>
                        <a:rPr lang="en-US" sz="900" kern="100">
                          <a:effectLst/>
                          <a:latin typeface="+mn-lt"/>
                        </a:rPr>
                        <a:t>• Security vulnerability testing</a:t>
                      </a:r>
                      <a:br>
                        <a:rPr lang="en-US" sz="900" kern="100">
                          <a:effectLst/>
                          <a:latin typeface="+mn-lt"/>
                        </a:rPr>
                      </a:br>
                      <a:r>
                        <a:rPr lang="en-US" sz="900" kern="100">
                          <a:effectLst/>
                          <a:latin typeface="+mn-lt"/>
                        </a:rPr>
                        <a:t>• Performance profiling under load</a:t>
                      </a:r>
                      <a:br>
                        <a:rPr lang="en-US" sz="900" kern="100">
                          <a:effectLst/>
                          <a:latin typeface="+mn-lt"/>
                        </a:rPr>
                      </a:br>
                      <a:r>
                        <a:rPr lang="en-US" sz="900" kern="100">
                          <a:effectLst/>
                          <a:latin typeface="+mn-lt"/>
                        </a:rPr>
                        <a:t>• Compatibility testing across versions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26556886"/>
                  </a:ext>
                </a:extLst>
              </a:tr>
              <a:tr h="807208">
                <a:tc>
                  <a:txBody>
                    <a:bodyPr/>
                    <a:lstStyle/>
                    <a:p>
                      <a:pPr marL="0" marR="0" algn="ctr">
                        <a:lnSpc>
                          <a:spcPct val="115000"/>
                        </a:lnSpc>
                        <a:spcAft>
                          <a:spcPts val="600"/>
                        </a:spcAft>
                        <a:buNone/>
                      </a:pPr>
                      <a:endParaRPr lang="en-US" sz="900" b="1" kern="100">
                        <a:solidFill>
                          <a:srgbClr val="0070C0"/>
                        </a:solidFill>
                        <a:effectLst/>
                        <a:latin typeface="+mn-lt"/>
                        <a:hlinkClick r:id="rId3">
                          <a:extLst>
                            <a:ext uri="{A12FA001-AC4F-418D-AE19-62706E023703}">
                              <ahyp:hlinkClr xmlns:ahyp="http://schemas.microsoft.com/office/drawing/2018/hyperlinkcolor" val="tx"/>
                            </a:ext>
                          </a:extLst>
                        </a:hlinkClick>
                      </a:endParaRPr>
                    </a:p>
                    <a:p>
                      <a:pPr marL="0" marR="0" algn="ctr">
                        <a:lnSpc>
                          <a:spcPct val="115000"/>
                        </a:lnSpc>
                        <a:spcAft>
                          <a:spcPts val="800"/>
                        </a:spcAft>
                        <a:buNone/>
                      </a:pPr>
                      <a:r>
                        <a:rPr lang="en-US" sz="900" kern="100">
                          <a:effectLst/>
                          <a:latin typeface="+mn-lt"/>
                          <a:hlinkClick r:id="rId3"/>
                        </a:rPr>
                        <a:t>Runtime Architecture Services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kern="100">
                          <a:effectLst/>
                          <a:latin typeface="+mn-lt"/>
                        </a:rPr>
                        <a:t>Reusable code services for application development spanning Presentation, Security, Integration, Data Access, Security, Prompt Management, Guardrails, Observability, etc.</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endParaRPr lang="en-US" sz="900" b="0" kern="100">
                        <a:effectLst/>
                        <a:latin typeface="+mn-lt"/>
                      </a:endParaRPr>
                    </a:p>
                    <a:p>
                      <a:pPr marL="91440" marR="0">
                        <a:lnSpc>
                          <a:spcPct val="115000"/>
                        </a:lnSpc>
                        <a:spcAft>
                          <a:spcPts val="600"/>
                        </a:spcAft>
                        <a:buNone/>
                      </a:pPr>
                      <a:r>
                        <a:rPr lang="en-US" sz="900" b="0" kern="100">
                          <a:effectLst/>
                          <a:latin typeface="+mn-lt"/>
                        </a:rPr>
                        <a:t>• Service inventory</a:t>
                      </a:r>
                      <a:br>
                        <a:rPr lang="en-US" sz="900" b="0" kern="100">
                          <a:effectLst/>
                          <a:latin typeface="+mn-lt"/>
                        </a:rPr>
                      </a:br>
                      <a:r>
                        <a:rPr lang="en-US" sz="900" b="0" kern="100">
                          <a:effectLst/>
                          <a:latin typeface="+mn-lt"/>
                        </a:rPr>
                        <a:t>• Service Interface Design</a:t>
                      </a:r>
                      <a:br>
                        <a:rPr lang="en-US" sz="900" b="0" kern="100">
                          <a:effectLst/>
                          <a:latin typeface="+mn-lt"/>
                        </a:rPr>
                      </a:br>
                      <a:r>
                        <a:rPr lang="en-US" sz="900" b="0" kern="100">
                          <a:effectLst/>
                          <a:latin typeface="+mn-lt"/>
                        </a:rPr>
                        <a:t>• Scalability Requirements</a:t>
                      </a:r>
                      <a:br>
                        <a:rPr lang="en-US" sz="900" b="0" kern="100">
                          <a:effectLst/>
                          <a:latin typeface="+mn-lt"/>
                        </a:rPr>
                      </a:br>
                      <a:endParaRPr lang="en-US" sz="900" b="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b="0" kern="100">
                          <a:effectLst/>
                          <a:latin typeface="+mn-lt"/>
                        </a:rPr>
                        <a:t>• Service Implementation</a:t>
                      </a:r>
                      <a:br>
                        <a:rPr lang="en-US" sz="900" b="0" kern="100">
                          <a:effectLst/>
                          <a:latin typeface="+mn-lt"/>
                        </a:rPr>
                      </a:br>
                      <a:r>
                        <a:rPr lang="en-US" sz="900" b="0" kern="100">
                          <a:effectLst/>
                          <a:latin typeface="+mn-lt"/>
                        </a:rPr>
                        <a:t>• Reference Application test harness</a:t>
                      </a:r>
                      <a:br>
                        <a:rPr lang="en-US" sz="900" b="0" kern="100">
                          <a:effectLst/>
                          <a:latin typeface="+mn-lt"/>
                        </a:rPr>
                      </a:br>
                      <a:endParaRPr lang="en-US" sz="900" b="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b="0" kern="100">
                          <a:effectLst/>
                          <a:latin typeface="+mn-lt"/>
                        </a:rPr>
                        <a:t>• Service Functional Tests</a:t>
                      </a:r>
                      <a:br>
                        <a:rPr lang="en-US" sz="900" b="0" kern="100">
                          <a:effectLst/>
                          <a:latin typeface="+mn-lt"/>
                        </a:rPr>
                      </a:br>
                      <a:r>
                        <a:rPr lang="en-US" sz="900" b="0" kern="100">
                          <a:effectLst/>
                          <a:latin typeface="+mn-lt"/>
                        </a:rPr>
                        <a:t>• Service Performance Tests</a:t>
                      </a:r>
                      <a:br>
                        <a:rPr lang="en-US" sz="900" b="0" kern="100">
                          <a:effectLst/>
                          <a:latin typeface="+mn-lt"/>
                        </a:rPr>
                      </a:br>
                      <a:r>
                        <a:rPr lang="en-US" sz="900" b="0" kern="100">
                          <a:effectLst/>
                          <a:latin typeface="+mn-lt"/>
                        </a:rPr>
                        <a:t>• Scalability Tests</a:t>
                      </a:r>
                      <a:br>
                        <a:rPr lang="en-US" sz="900" b="0" kern="100">
                          <a:effectLst/>
                          <a:latin typeface="+mn-lt"/>
                        </a:rPr>
                      </a:br>
                      <a:r>
                        <a:rPr lang="en-US" sz="900" b="0" kern="100">
                          <a:effectLst/>
                          <a:latin typeface="+mn-lt"/>
                        </a:rPr>
                        <a:t>• API Contract Tests</a:t>
                      </a:r>
                      <a:endParaRPr lang="en-US" sz="900" b="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91440" marR="0">
                        <a:lnSpc>
                          <a:spcPct val="115000"/>
                        </a:lnSpc>
                        <a:spcAft>
                          <a:spcPts val="600"/>
                        </a:spcAft>
                        <a:buNone/>
                      </a:pPr>
                      <a:r>
                        <a:rPr lang="en-US" sz="900" b="0" kern="100">
                          <a:effectLst/>
                          <a:latin typeface="+mn-lt"/>
                        </a:rPr>
                        <a:t>• Unit testing for each service</a:t>
                      </a:r>
                      <a:br>
                        <a:rPr lang="en-US" sz="900" b="0" kern="100">
                          <a:effectLst/>
                          <a:latin typeface="+mn-lt"/>
                        </a:rPr>
                      </a:br>
                      <a:r>
                        <a:rPr lang="en-US" sz="900" b="0" kern="100">
                          <a:effectLst/>
                          <a:latin typeface="+mn-lt"/>
                        </a:rPr>
                        <a:t>• Security testing</a:t>
                      </a:r>
                      <a:br>
                        <a:rPr lang="en-US" sz="900" b="0" kern="100">
                          <a:effectLst/>
                          <a:latin typeface="+mn-lt"/>
                        </a:rPr>
                      </a:br>
                      <a:r>
                        <a:rPr lang="en-US" sz="900" b="0" kern="100">
                          <a:effectLst/>
                          <a:latin typeface="+mn-lt"/>
                        </a:rPr>
                        <a:t>• Performance testing</a:t>
                      </a:r>
                      <a:endParaRPr lang="en-US" sz="900" b="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899538290"/>
                  </a:ext>
                </a:extLst>
              </a:tr>
              <a:tr h="940195">
                <a:tc>
                  <a:txBody>
                    <a:bodyPr/>
                    <a:lstStyle/>
                    <a:p>
                      <a:pPr marL="0" marR="0" algn="ctr">
                        <a:lnSpc>
                          <a:spcPct val="115000"/>
                        </a:lnSpc>
                        <a:spcAft>
                          <a:spcPts val="600"/>
                        </a:spcAft>
                        <a:buNone/>
                      </a:pPr>
                      <a:endParaRPr lang="en-US" sz="900" b="1" kern="100">
                        <a:solidFill>
                          <a:srgbClr val="0070C0"/>
                        </a:solidFill>
                        <a:effectLst/>
                        <a:latin typeface="+mn-lt"/>
                        <a:hlinkClick r:id="rId4">
                          <a:extLst>
                            <a:ext uri="{A12FA001-AC4F-418D-AE19-62706E023703}">
                              <ahyp:hlinkClr xmlns:ahyp="http://schemas.microsoft.com/office/drawing/2018/hyperlinkcolor" val="tx"/>
                            </a:ext>
                          </a:extLst>
                        </a:hlinkClick>
                      </a:endParaRPr>
                    </a:p>
                    <a:p>
                      <a:pPr marL="0" marR="0" algn="ctr">
                        <a:lnSpc>
                          <a:spcPct val="115000"/>
                        </a:lnSpc>
                        <a:spcAft>
                          <a:spcPts val="800"/>
                        </a:spcAft>
                        <a:buNone/>
                      </a:pPr>
                      <a:r>
                        <a:rPr lang="en-US" sz="900" kern="100">
                          <a:effectLst/>
                          <a:latin typeface="+mn-lt"/>
                          <a:hlinkClick r:id="rId4"/>
                        </a:rPr>
                        <a:t>Application Components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tcPr>
                </a:tc>
                <a:tc>
                  <a:txBody>
                    <a:bodyPr/>
                    <a:lstStyle/>
                    <a:p>
                      <a:pPr marL="91440" marR="0">
                        <a:lnSpc>
                          <a:spcPct val="115000"/>
                        </a:lnSpc>
                        <a:spcAft>
                          <a:spcPts val="600"/>
                        </a:spcAft>
                        <a:buNone/>
                      </a:pPr>
                      <a:r>
                        <a:rPr lang="en-US" sz="900" kern="100">
                          <a:effectLst/>
                          <a:latin typeface="+mn-lt"/>
                        </a:rPr>
                        <a:t>UI Screens, Reports, Data Access, Business Logic Components, Integrations.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tcPr>
                </a:tc>
                <a:tc>
                  <a:txBody>
                    <a:bodyPr/>
                    <a:lstStyle/>
                    <a:p>
                      <a:pPr marL="91440" marR="0">
                        <a:lnSpc>
                          <a:spcPct val="115000"/>
                        </a:lnSpc>
                        <a:spcAft>
                          <a:spcPts val="600"/>
                        </a:spcAft>
                        <a:buNone/>
                      </a:pPr>
                      <a:r>
                        <a:rPr lang="en-US" sz="900" kern="100">
                          <a:effectLst/>
                          <a:latin typeface="+mn-lt"/>
                        </a:rPr>
                        <a:t>• UI/UX Design Mockups</a:t>
                      </a:r>
                      <a:br>
                        <a:rPr lang="en-US" sz="900" kern="100">
                          <a:effectLst/>
                          <a:latin typeface="+mn-lt"/>
                        </a:rPr>
                      </a:br>
                      <a:r>
                        <a:rPr lang="en-US" sz="900" kern="100">
                          <a:effectLst/>
                          <a:latin typeface="+mn-lt"/>
                        </a:rPr>
                        <a:t>• API Specifications (OpenAPI)</a:t>
                      </a:r>
                      <a:br>
                        <a:rPr lang="en-US" sz="900" kern="100">
                          <a:effectLst/>
                          <a:latin typeface="+mn-lt"/>
                        </a:rPr>
                      </a:br>
                      <a:r>
                        <a:rPr lang="en-US" sz="900" kern="100">
                          <a:effectLst/>
                          <a:latin typeface="+mn-lt"/>
                        </a:rPr>
                        <a:t>• Component Architecture</a:t>
                      </a:r>
                      <a:br>
                        <a:rPr lang="en-US" sz="900" kern="100">
                          <a:effectLst/>
                          <a:latin typeface="+mn-lt"/>
                        </a:rPr>
                      </a:br>
                      <a:r>
                        <a:rPr lang="en-US" sz="900" kern="100">
                          <a:effectLst/>
                          <a:latin typeface="+mn-lt"/>
                        </a:rPr>
                        <a:t>• Accessibility Requirements</a:t>
                      </a:r>
                      <a:br>
                        <a:rPr lang="en-US" sz="900" kern="100">
                          <a:effectLst/>
                          <a:latin typeface="+mn-lt"/>
                        </a:rPr>
                      </a:br>
                      <a:r>
                        <a:rPr lang="en-US" sz="900" kern="100">
                          <a:effectLst/>
                          <a:latin typeface="+mn-lt"/>
                        </a:rPr>
                        <a:t>• Integration Specifications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tcPr>
                </a:tc>
                <a:tc>
                  <a:txBody>
                    <a:bodyPr/>
                    <a:lstStyle/>
                    <a:p>
                      <a:pPr marL="91440" marR="0">
                        <a:lnSpc>
                          <a:spcPct val="115000"/>
                        </a:lnSpc>
                        <a:spcAft>
                          <a:spcPts val="600"/>
                        </a:spcAft>
                        <a:buNone/>
                      </a:pPr>
                      <a:r>
                        <a:rPr lang="en-US" sz="900" kern="100">
                          <a:effectLst/>
                          <a:latin typeface="+mn-lt"/>
                        </a:rPr>
                        <a:t>• Web and/or mobile apps and screens</a:t>
                      </a:r>
                      <a:br>
                        <a:rPr lang="en-US" sz="900" kern="100">
                          <a:effectLst/>
                          <a:latin typeface="+mn-lt"/>
                        </a:rPr>
                      </a:br>
                      <a:r>
                        <a:rPr lang="en-US" sz="900" kern="100">
                          <a:effectLst/>
                          <a:latin typeface="+mn-lt"/>
                        </a:rPr>
                        <a:t>• Web Services</a:t>
                      </a:r>
                      <a:br>
                        <a:rPr lang="en-US" sz="900" kern="100">
                          <a:effectLst/>
                          <a:latin typeface="+mn-lt"/>
                        </a:rPr>
                      </a:br>
                      <a:r>
                        <a:rPr lang="en-US" sz="900" kern="100">
                          <a:effectLst/>
                          <a:latin typeface="+mn-lt"/>
                        </a:rPr>
                        <a:t>• Application components</a:t>
                      </a:r>
                      <a:br>
                        <a:rPr lang="en-US" sz="900" kern="100">
                          <a:effectLst/>
                          <a:latin typeface="+mn-lt"/>
                        </a:rPr>
                      </a:br>
                      <a:r>
                        <a:rPr lang="en-US" sz="900" kern="100">
                          <a:effectLst/>
                          <a:latin typeface="+mn-lt"/>
                        </a:rPr>
                        <a:t>• Integration connectors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tcPr>
                </a:tc>
                <a:tc>
                  <a:txBody>
                    <a:bodyPr/>
                    <a:lstStyle/>
                    <a:p>
                      <a:pPr marL="91440" marR="0">
                        <a:lnSpc>
                          <a:spcPct val="115000"/>
                        </a:lnSpc>
                        <a:spcAft>
                          <a:spcPts val="600"/>
                        </a:spcAft>
                        <a:buNone/>
                      </a:pPr>
                      <a:r>
                        <a:rPr lang="en-US" sz="900" kern="100">
                          <a:effectLst/>
                          <a:latin typeface="+mn-lt"/>
                        </a:rPr>
                        <a:t>• Frontend Unit/Integration Tests</a:t>
                      </a:r>
                      <a:br>
                        <a:rPr lang="en-US" sz="900" kern="100">
                          <a:effectLst/>
                          <a:latin typeface="+mn-lt"/>
                        </a:rPr>
                      </a:br>
                      <a:r>
                        <a:rPr lang="en-US" sz="900" kern="100">
                          <a:effectLst/>
                          <a:latin typeface="+mn-lt"/>
                        </a:rPr>
                        <a:t>• API Tests</a:t>
                      </a:r>
                      <a:br>
                        <a:rPr lang="en-US" sz="900" kern="100">
                          <a:effectLst/>
                          <a:latin typeface="+mn-lt"/>
                        </a:rPr>
                      </a:br>
                      <a:r>
                        <a:rPr lang="en-US" sz="900" kern="100">
                          <a:effectLst/>
                          <a:latin typeface="+mn-lt"/>
                        </a:rPr>
                        <a:t>• UI Automation Tests</a:t>
                      </a:r>
                      <a:br>
                        <a:rPr lang="en-US" sz="900" kern="100">
                          <a:effectLst/>
                          <a:latin typeface="+mn-lt"/>
                        </a:rPr>
                      </a:br>
                      <a:r>
                        <a:rPr lang="en-US" sz="900" kern="100">
                          <a:effectLst/>
                          <a:latin typeface="+mn-lt"/>
                        </a:rPr>
                        <a:t>• Accessibility Tests</a:t>
                      </a:r>
                      <a:br>
                        <a:rPr lang="en-US" sz="900" kern="100">
                          <a:effectLst/>
                          <a:latin typeface="+mn-lt"/>
                        </a:rPr>
                      </a:br>
                      <a:r>
                        <a:rPr lang="en-US" sz="900" kern="100">
                          <a:effectLst/>
                          <a:latin typeface="+mn-lt"/>
                        </a:rPr>
                        <a:t>• Cross-browser Tests</a:t>
                      </a:r>
                      <a:br>
                        <a:rPr lang="en-US" sz="900" kern="100">
                          <a:effectLst/>
                          <a:latin typeface="+mn-lt"/>
                        </a:rPr>
                      </a:br>
                      <a:r>
                        <a:rPr lang="en-US" sz="900" kern="100">
                          <a:effectLst/>
                          <a:latin typeface="+mn-lt"/>
                        </a:rPr>
                        <a:t>• API Contract Tests</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tcPr>
                </a:tc>
                <a:tc>
                  <a:txBody>
                    <a:bodyPr/>
                    <a:lstStyle/>
                    <a:p>
                      <a:pPr marL="91440" marR="0" lvl="0" indent="0" algn="l" defTabSz="914400" rtl="0" eaLnBrk="1" fontAlgn="auto" latinLnBrk="0" hangingPunct="1">
                        <a:lnSpc>
                          <a:spcPct val="115000"/>
                        </a:lnSpc>
                        <a:spcBef>
                          <a:spcPts val="0"/>
                        </a:spcBef>
                        <a:spcAft>
                          <a:spcPts val="600"/>
                        </a:spcAft>
                        <a:buClrTx/>
                        <a:buSzTx/>
                        <a:buFontTx/>
                        <a:buNone/>
                        <a:tabLst/>
                        <a:defRPr/>
                      </a:pPr>
                      <a:r>
                        <a:rPr lang="en-US" sz="900" kern="100">
                          <a:effectLst/>
                          <a:latin typeface="+mn-lt"/>
                        </a:rPr>
                        <a:t>• Security testing (OWASP)</a:t>
                      </a:r>
                      <a:br>
                        <a:rPr lang="en-US" sz="900" kern="100">
                          <a:effectLst/>
                          <a:latin typeface="+mn-lt"/>
                        </a:rPr>
                      </a:br>
                      <a:r>
                        <a:rPr lang="en-US" sz="900" kern="100">
                          <a:effectLst/>
                          <a:latin typeface="+mn-lt"/>
                        </a:rPr>
                        <a:t>• User acceptance testing</a:t>
                      </a:r>
                      <a:br>
                        <a:rPr lang="en-US" sz="900" kern="100">
                          <a:effectLst/>
                          <a:latin typeface="+mn-lt"/>
                        </a:rPr>
                      </a:br>
                      <a:r>
                        <a:rPr lang="en-US" sz="900" kern="100">
                          <a:effectLst/>
                          <a:latin typeface="+mn-lt"/>
                        </a:rPr>
                        <a:t>• Cross-browser/device testing</a:t>
                      </a:r>
                      <a:br>
                        <a:rPr lang="en-US" sz="900" kern="100">
                          <a:effectLst/>
                          <a:latin typeface="+mn-lt"/>
                        </a:rPr>
                      </a:br>
                      <a:r>
                        <a:rPr lang="en-US" sz="900" kern="100">
                          <a:effectLst/>
                          <a:latin typeface="+mn-lt"/>
                        </a:rPr>
                        <a:t>• API testing with various clients</a:t>
                      </a:r>
                      <a:br>
                        <a:rPr lang="en-US" sz="900" kern="100">
                          <a:effectLst/>
                          <a:latin typeface="+mn-lt"/>
                        </a:rPr>
                      </a:br>
                      <a:r>
                        <a:rPr lang="en-US" sz="900" kern="100">
                          <a:effectLst/>
                          <a:latin typeface="+mn-lt"/>
                        </a:rPr>
                        <a:t>• Accessibility compliance testing</a:t>
                      </a:r>
                      <a:endParaRPr lang="en-US" sz="900" kern="100">
                        <a:effectLst/>
                        <a:latin typeface="+mn-lt"/>
                        <a:ea typeface="Aptos" panose="020B0004020202020204" pitchFamily="34" charset="0"/>
                        <a:cs typeface="Times New Roman" panose="02020603050405020304" pitchFamily="18" charset="0"/>
                      </a:endParaRPr>
                    </a:p>
                  </a:txBody>
                  <a:tcPr marL="0" marR="0" marT="0" marB="0" anchor="ctr">
                    <a:lnL w="3175" cap="flat" cmpd="sng" algn="ctr">
                      <a:solidFill>
                        <a:schemeClr val="tx2"/>
                      </a:solidFill>
                      <a:prstDash val="solid"/>
                      <a:round/>
                      <a:headEnd type="none" w="med" len="med"/>
                      <a:tailEnd type="none" w="med" len="med"/>
                    </a:lnL>
                    <a:lnT w="3175" cap="flat" cmpd="sng" algn="ctr">
                      <a:solidFill>
                        <a:schemeClr val="tx2"/>
                      </a:solidFill>
                      <a:prstDash val="solid"/>
                      <a:round/>
                      <a:headEnd type="none" w="med" len="med"/>
                      <a:tailEnd type="none" w="med" len="med"/>
                    </a:lnT>
                  </a:tcPr>
                </a:tc>
                <a:extLst>
                  <a:ext uri="{0D108BD9-81ED-4DB2-BD59-A6C34878D82A}">
                    <a16:rowId xmlns:a16="http://schemas.microsoft.com/office/drawing/2014/main" val="256459598"/>
                  </a:ext>
                </a:extLst>
              </a:tr>
            </a:tbl>
          </a:graphicData>
        </a:graphic>
      </p:graphicFrame>
    </p:spTree>
    <p:extLst>
      <p:ext uri="{BB962C8B-B14F-4D97-AF65-F5344CB8AC3E}">
        <p14:creationId xmlns:p14="http://schemas.microsoft.com/office/powerpoint/2010/main" val="904457081"/>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0224A3-0B01-161B-0C63-769FF13CE9F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14C01EE-53DF-4246-9751-A9B20B993969}"/>
              </a:ext>
            </a:extLst>
          </p:cNvPr>
          <p:cNvSpPr>
            <a:spLocks noGrp="1"/>
          </p:cNvSpPr>
          <p:nvPr>
            <p:ph type="title"/>
          </p:nvPr>
        </p:nvSpPr>
        <p:spPr/>
        <p:txBody>
          <a:bodyPr/>
          <a:lstStyle/>
          <a:p>
            <a:r>
              <a:rPr lang="en-US"/>
              <a:t>Agent Implementation - Delivery Team Structure</a:t>
            </a:r>
          </a:p>
        </p:txBody>
      </p:sp>
      <p:grpSp>
        <p:nvGrpSpPr>
          <p:cNvPr id="38" name="Group 37">
            <a:extLst>
              <a:ext uri="{FF2B5EF4-FFF2-40B4-BE49-F238E27FC236}">
                <a16:creationId xmlns:a16="http://schemas.microsoft.com/office/drawing/2014/main" id="{03CDBD3E-3DBA-4580-3326-C8364FA4976E}"/>
              </a:ext>
            </a:extLst>
          </p:cNvPr>
          <p:cNvGrpSpPr/>
          <p:nvPr/>
        </p:nvGrpSpPr>
        <p:grpSpPr>
          <a:xfrm>
            <a:off x="-2" y="1092202"/>
            <a:ext cx="3865848" cy="4993401"/>
            <a:chOff x="-2" y="1320802"/>
            <a:chExt cx="3865848" cy="4993401"/>
          </a:xfrm>
        </p:grpSpPr>
        <p:grpSp>
          <p:nvGrpSpPr>
            <p:cNvPr id="39" name="Group 38">
              <a:extLst>
                <a:ext uri="{FF2B5EF4-FFF2-40B4-BE49-F238E27FC236}">
                  <a16:creationId xmlns:a16="http://schemas.microsoft.com/office/drawing/2014/main" id="{9132CB42-84FD-8865-028A-4C08FA337DBE}"/>
                </a:ext>
              </a:extLst>
            </p:cNvPr>
            <p:cNvGrpSpPr/>
            <p:nvPr/>
          </p:nvGrpSpPr>
          <p:grpSpPr>
            <a:xfrm>
              <a:off x="-2" y="1320802"/>
              <a:ext cx="3865848" cy="4993401"/>
              <a:chOff x="-2" y="1320802"/>
              <a:chExt cx="5302119" cy="4993401"/>
            </a:xfrm>
          </p:grpSpPr>
          <p:sp>
            <p:nvSpPr>
              <p:cNvPr id="41" name="Rectangle: Top Corners Rounded 40">
                <a:extLst>
                  <a:ext uri="{FF2B5EF4-FFF2-40B4-BE49-F238E27FC236}">
                    <a16:creationId xmlns:a16="http://schemas.microsoft.com/office/drawing/2014/main" id="{CBEFDF2B-4C07-06A2-0482-D9B726893F0B}"/>
                  </a:ext>
                </a:extLst>
              </p:cNvPr>
              <p:cNvSpPr/>
              <p:nvPr/>
            </p:nvSpPr>
            <p:spPr>
              <a:xfrm rot="5400000">
                <a:off x="1574666" y="1919047"/>
                <a:ext cx="3467100" cy="3987802"/>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42" name="Rectangle: Top Corners Rounded 41">
                <a:extLst>
                  <a:ext uri="{FF2B5EF4-FFF2-40B4-BE49-F238E27FC236}">
                    <a16:creationId xmlns:a16="http://schemas.microsoft.com/office/drawing/2014/main" id="{924CDBE2-9DFC-55C4-1E45-01DBDB4AAEAB}"/>
                  </a:ext>
                </a:extLst>
              </p:cNvPr>
              <p:cNvSpPr/>
              <p:nvPr/>
            </p:nvSpPr>
            <p:spPr>
              <a:xfrm rot="5400000">
                <a:off x="75048" y="1372750"/>
                <a:ext cx="4866403" cy="5016504"/>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43" name="Rectangle: Top Corners Rounded 42">
                <a:extLst>
                  <a:ext uri="{FF2B5EF4-FFF2-40B4-BE49-F238E27FC236}">
                    <a16:creationId xmlns:a16="http://schemas.microsoft.com/office/drawing/2014/main" id="{DAB2064D-F355-9FD6-B780-8A1829AEB134}"/>
                  </a:ext>
                </a:extLst>
              </p:cNvPr>
              <p:cNvSpPr/>
              <p:nvPr/>
            </p:nvSpPr>
            <p:spPr>
              <a:xfrm rot="5400000">
                <a:off x="-6468" y="1327272"/>
                <a:ext cx="4866403" cy="4853463"/>
              </a:xfrm>
              <a:prstGeom prst="round2Same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err="1">
                  <a:ln>
                    <a:noFill/>
                  </a:ln>
                  <a:solidFill>
                    <a:srgbClr val="FFFFFF"/>
                  </a:solidFill>
                  <a:effectLst/>
                  <a:uLnTx/>
                  <a:uFillTx/>
                  <a:latin typeface="Graphik"/>
                  <a:ea typeface="+mn-ea"/>
                  <a:cs typeface="+mn-cs"/>
                </a:endParaRPr>
              </a:p>
            </p:txBody>
          </p:sp>
        </p:grpSp>
        <p:sp>
          <p:nvSpPr>
            <p:cNvPr id="40" name="TextBox 39">
              <a:extLst>
                <a:ext uri="{FF2B5EF4-FFF2-40B4-BE49-F238E27FC236}">
                  <a16:creationId xmlns:a16="http://schemas.microsoft.com/office/drawing/2014/main" id="{D2ADA33A-AA0C-5E28-5771-0761F6EC4CC3}"/>
                </a:ext>
              </a:extLst>
            </p:cNvPr>
            <p:cNvSpPr txBox="1"/>
            <p:nvPr/>
          </p:nvSpPr>
          <p:spPr>
            <a:xfrm>
              <a:off x="380999" y="1582933"/>
              <a:ext cx="3157729" cy="4498036"/>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800"/>
                </a:spcAft>
                <a:buClrTx/>
                <a:buSzTx/>
                <a:buFontTx/>
                <a:buNone/>
                <a:tabLst/>
                <a:defRPr/>
              </a:pPr>
              <a:r>
                <a:rPr kumimoji="0" lang="en-US" sz="1800" b="1" i="0" u="none" strike="noStrike" kern="1200" cap="none" spc="0" normalizeH="0" baseline="0" noProof="0">
                  <a:ln>
                    <a:noFill/>
                  </a:ln>
                  <a:solidFill>
                    <a:srgbClr val="FFFFFF"/>
                  </a:solidFill>
                  <a:effectLst/>
                  <a:uLnTx/>
                  <a:uFillTx/>
                  <a:latin typeface="Graphik"/>
                  <a:ea typeface="+mn-ea"/>
                  <a:cs typeface="+mn-cs"/>
                </a:rPr>
                <a:t>Team Structure</a:t>
              </a:r>
            </a:p>
            <a:p>
              <a:pPr marL="0" marR="0" lvl="0" indent="0" algn="l" defTabSz="914400" rtl="0" eaLnBrk="1" fontAlgn="auto" latinLnBrk="0" hangingPunct="1">
                <a:lnSpc>
                  <a:spcPct val="100000"/>
                </a:lnSpc>
                <a:spcBef>
                  <a:spcPts val="0"/>
                </a:spcBef>
                <a:spcAft>
                  <a:spcPts val="100"/>
                </a:spcAft>
                <a:buClrTx/>
                <a:buSzTx/>
                <a:buFontTx/>
                <a:buNone/>
                <a:tabLst/>
                <a:defRPr/>
              </a:pPr>
              <a:endParaRPr kumimoji="0" lang="en-US" sz="1200" b="1" i="0" u="none" strike="noStrike" kern="1200" cap="none" spc="0" normalizeH="0" baseline="0" noProof="0">
                <a:ln>
                  <a:noFill/>
                </a:ln>
                <a:solidFill>
                  <a:srgbClr val="B455AA">
                    <a:lumMod val="40000"/>
                    <a:lumOff val="60000"/>
                  </a:srgbClr>
                </a:solidFill>
                <a:effectLst/>
                <a:uLnTx/>
                <a:uFillTx/>
                <a:latin typeface="Graphik"/>
                <a:ea typeface="+mn-ea"/>
                <a:cs typeface="+mn-cs"/>
              </a:endParaRPr>
            </a:p>
            <a:p>
              <a:pPr marL="0" marR="0" lvl="0" indent="0" algn="l" defTabSz="914400" rtl="0" eaLnBrk="1" fontAlgn="auto" latinLnBrk="0" hangingPunct="1">
                <a:lnSpc>
                  <a:spcPct val="100000"/>
                </a:lnSpc>
                <a:spcBef>
                  <a:spcPts val="0"/>
                </a:spcBef>
                <a:spcAft>
                  <a:spcPts val="100"/>
                </a:spcAft>
                <a:buClrTx/>
                <a:buSzTx/>
                <a:buFontTx/>
                <a:buNone/>
                <a:tabLst/>
                <a:defRPr/>
              </a:pPr>
              <a:r>
                <a:rPr kumimoji="0" lang="en-US" sz="1200" b="1" i="0" u="none" strike="noStrike" kern="1200" cap="none" spc="0" normalizeH="0" baseline="0" noProof="0">
                  <a:ln>
                    <a:noFill/>
                  </a:ln>
                  <a:solidFill>
                    <a:srgbClr val="B455AA">
                      <a:lumMod val="40000"/>
                      <a:lumOff val="60000"/>
                    </a:srgbClr>
                  </a:solidFill>
                  <a:effectLst/>
                  <a:uLnTx/>
                  <a:uFillTx/>
                  <a:latin typeface="Graphik"/>
                  <a:ea typeface="+mn-ea"/>
                  <a:cs typeface="+mn-cs"/>
                </a:rPr>
                <a:t>Program Management</a:t>
              </a:r>
            </a:p>
            <a:p>
              <a:pPr marL="0" marR="0" lvl="0" indent="0" algn="l" defTabSz="914400" rtl="0" eaLnBrk="1" fontAlgn="auto" latinLnBrk="0" hangingPunct="1">
                <a:lnSpc>
                  <a:spcPct val="100000"/>
                </a:lnSpc>
                <a:spcBef>
                  <a:spcPts val="0"/>
                </a:spcBef>
                <a:spcAft>
                  <a:spcPts val="80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Provides executive leadership for all delivery teams. </a:t>
              </a:r>
            </a:p>
            <a:p>
              <a:pPr marL="0" marR="0" lvl="0" indent="0" algn="l" defTabSz="914400" rtl="0" eaLnBrk="1" fontAlgn="auto" latinLnBrk="0" hangingPunct="1">
                <a:lnSpc>
                  <a:spcPct val="100000"/>
                </a:lnSpc>
                <a:spcBef>
                  <a:spcPts val="0"/>
                </a:spcBef>
                <a:spcAft>
                  <a:spcPts val="100"/>
                </a:spcAft>
                <a:buClrTx/>
                <a:buSzTx/>
                <a:buFontTx/>
                <a:buNone/>
                <a:tabLst/>
                <a:defRPr/>
              </a:pPr>
              <a:r>
                <a:rPr kumimoji="0" lang="en-US" sz="1200" b="1" i="0" u="none" strike="noStrike" kern="1200" cap="none" spc="0" normalizeH="0" baseline="0" noProof="0">
                  <a:ln>
                    <a:noFill/>
                  </a:ln>
                  <a:solidFill>
                    <a:srgbClr val="B455AA">
                      <a:lumMod val="40000"/>
                      <a:lumOff val="60000"/>
                    </a:srgbClr>
                  </a:solidFill>
                  <a:effectLst/>
                  <a:uLnTx/>
                  <a:uFillTx/>
                  <a:latin typeface="Graphik"/>
                  <a:ea typeface="+mn-ea"/>
                  <a:cs typeface="+mn-cs"/>
                </a:rPr>
                <a:t>Shared Resources</a:t>
              </a:r>
            </a:p>
            <a:p>
              <a:pPr marL="0" marR="0" lvl="0" indent="0" algn="l" defTabSz="914400" rtl="0" eaLnBrk="1" fontAlgn="auto" latinLnBrk="0" hangingPunct="1">
                <a:lnSpc>
                  <a:spcPct val="100000"/>
                </a:lnSpc>
                <a:spcBef>
                  <a:spcPts val="0"/>
                </a:spcBef>
                <a:spcAft>
                  <a:spcPts val="80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Provide solutioning, technical, and Responsible AI support across pods. </a:t>
              </a:r>
            </a:p>
            <a:p>
              <a:pPr marL="0" marR="0" lvl="0" indent="0" algn="l" defTabSz="914400" rtl="0" eaLnBrk="1" fontAlgn="auto" latinLnBrk="0" hangingPunct="1">
                <a:lnSpc>
                  <a:spcPct val="100000"/>
                </a:lnSpc>
                <a:spcBef>
                  <a:spcPts val="0"/>
                </a:spcBef>
                <a:spcAft>
                  <a:spcPts val="100"/>
                </a:spcAft>
                <a:buClrTx/>
                <a:buSzTx/>
                <a:buFontTx/>
                <a:buNone/>
                <a:tabLst/>
                <a:defRPr/>
              </a:pPr>
              <a:r>
                <a:rPr kumimoji="0" lang="en-US" sz="1200" b="1" i="0" u="none" strike="noStrike" kern="1200" cap="none" spc="0" normalizeH="0" baseline="0" noProof="0">
                  <a:ln>
                    <a:noFill/>
                  </a:ln>
                  <a:solidFill>
                    <a:srgbClr val="B455AA">
                      <a:lumMod val="40000"/>
                      <a:lumOff val="60000"/>
                    </a:srgbClr>
                  </a:solidFill>
                  <a:effectLst/>
                  <a:uLnTx/>
                  <a:uFillTx/>
                  <a:latin typeface="Graphik"/>
                  <a:ea typeface="+mn-ea"/>
                  <a:cs typeface="+mn-cs"/>
                </a:rPr>
                <a:t>Discovery and Design Pods</a:t>
              </a:r>
            </a:p>
            <a:p>
              <a:pPr marL="0" marR="0" lvl="0" indent="0" algn="l" defTabSz="914400" rtl="0" eaLnBrk="1" fontAlgn="auto" latinLnBrk="0" hangingPunct="1">
                <a:lnSpc>
                  <a:spcPct val="100000"/>
                </a:lnSpc>
                <a:spcBef>
                  <a:spcPts val="0"/>
                </a:spcBef>
                <a:spcAft>
                  <a:spcPts val="80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Translate high-level requirements into detailed designs for AI Agents implementation pods to build. Can be scaled in size and number to meet target delivery schedule</a:t>
              </a:r>
            </a:p>
            <a:p>
              <a:pPr marL="0" marR="0" lvl="0" indent="0" algn="l" defTabSz="914400" rtl="0" eaLnBrk="1" fontAlgn="auto" latinLnBrk="0" hangingPunct="1">
                <a:lnSpc>
                  <a:spcPct val="100000"/>
                </a:lnSpc>
                <a:spcBef>
                  <a:spcPts val="0"/>
                </a:spcBef>
                <a:spcAft>
                  <a:spcPts val="100"/>
                </a:spcAft>
                <a:buClrTx/>
                <a:buSzTx/>
                <a:buFontTx/>
                <a:buNone/>
                <a:tabLst/>
                <a:defRPr/>
              </a:pPr>
              <a:r>
                <a:rPr kumimoji="0" lang="en-US" sz="1200" b="1" i="0" u="none" strike="noStrike" kern="1200" cap="none" spc="0" normalizeH="0" baseline="0" noProof="0">
                  <a:ln>
                    <a:noFill/>
                  </a:ln>
                  <a:solidFill>
                    <a:srgbClr val="B455AA">
                      <a:lumMod val="40000"/>
                      <a:lumOff val="60000"/>
                    </a:srgbClr>
                  </a:solidFill>
                  <a:effectLst/>
                  <a:uLnTx/>
                  <a:uFillTx/>
                  <a:latin typeface="Graphik"/>
                  <a:ea typeface="+mn-ea"/>
                  <a:cs typeface="+mn-cs"/>
                </a:rPr>
                <a:t>Implementation Pods</a:t>
              </a:r>
            </a:p>
            <a:p>
              <a:pPr marL="0" marR="0" lvl="0" indent="0" algn="l" defTabSz="914400" rtl="0" eaLnBrk="1" fontAlgn="auto" latinLnBrk="0" hangingPunct="1">
                <a:lnSpc>
                  <a:spcPct val="100000"/>
                </a:lnSpc>
                <a:spcBef>
                  <a:spcPts val="0"/>
                </a:spcBef>
                <a:spcAft>
                  <a:spcPts val="100"/>
                </a:spcAft>
                <a:buClrTx/>
                <a:buSzTx/>
                <a:buFontTx/>
                <a:buNone/>
                <a:tabLst/>
                <a:defRPr/>
              </a:pPr>
              <a:r>
                <a:rPr kumimoji="0" lang="en-US" sz="1100" b="0" i="0" u="none" strike="noStrike" kern="1200" cap="none" spc="0" normalizeH="0" baseline="0" noProof="0">
                  <a:ln>
                    <a:noFill/>
                  </a:ln>
                  <a:solidFill>
                    <a:srgbClr val="FFFFFF"/>
                  </a:solidFill>
                  <a:effectLst/>
                  <a:uLnTx/>
                  <a:uFillTx/>
                  <a:latin typeface="Graphik"/>
                  <a:ea typeface="+mn-ea"/>
                  <a:cs typeface="+mn-cs"/>
                </a:rPr>
                <a:t>Implement Agents for projects in agile sprints leveraging the selected agent platform. Implementation pods can be scaled in size and number to meet target delivery schedule.</a:t>
              </a:r>
            </a:p>
          </p:txBody>
        </p:sp>
      </p:grpSp>
      <p:sp>
        <p:nvSpPr>
          <p:cNvPr id="70" name="Rectangle: Rounded Corners 69">
            <a:extLst>
              <a:ext uri="{FF2B5EF4-FFF2-40B4-BE49-F238E27FC236}">
                <a16:creationId xmlns:a16="http://schemas.microsoft.com/office/drawing/2014/main" id="{9DF25689-B6A5-15D3-A2CB-C9604154D84A}"/>
              </a:ext>
            </a:extLst>
          </p:cNvPr>
          <p:cNvSpPr/>
          <p:nvPr/>
        </p:nvSpPr>
        <p:spPr>
          <a:xfrm>
            <a:off x="1039561" y="6331330"/>
            <a:ext cx="3862804" cy="391405"/>
          </a:xfrm>
          <a:prstGeom prst="round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lIns="9144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lumMod val="50000"/>
                  </a:srgbClr>
                </a:solidFill>
                <a:effectLst/>
                <a:uLnTx/>
                <a:uFillTx/>
                <a:latin typeface="Graphik"/>
                <a:ea typeface="+mn-ea"/>
                <a:cs typeface="+mn-cs"/>
              </a:rPr>
              <a:t>Legend</a:t>
            </a:r>
          </a:p>
        </p:txBody>
      </p:sp>
      <p:sp>
        <p:nvSpPr>
          <p:cNvPr id="71" name="Rectangle: Rounded Corners 70">
            <a:extLst>
              <a:ext uri="{FF2B5EF4-FFF2-40B4-BE49-F238E27FC236}">
                <a16:creationId xmlns:a16="http://schemas.microsoft.com/office/drawing/2014/main" id="{0C620893-D375-62BC-F2CB-DFA56CD246C0}"/>
              </a:ext>
            </a:extLst>
          </p:cNvPr>
          <p:cNvSpPr/>
          <p:nvPr/>
        </p:nvSpPr>
        <p:spPr>
          <a:xfrm>
            <a:off x="2379799" y="6377670"/>
            <a:ext cx="703848" cy="298725"/>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Part  Time</a:t>
            </a:r>
          </a:p>
        </p:txBody>
      </p:sp>
      <p:sp>
        <p:nvSpPr>
          <p:cNvPr id="72" name="Rectangle: Rounded Corners 71">
            <a:extLst>
              <a:ext uri="{FF2B5EF4-FFF2-40B4-BE49-F238E27FC236}">
                <a16:creationId xmlns:a16="http://schemas.microsoft.com/office/drawing/2014/main" id="{B8B45ECE-5D33-3A10-B57A-C22D43BABC8A}"/>
              </a:ext>
            </a:extLst>
          </p:cNvPr>
          <p:cNvSpPr/>
          <p:nvPr/>
        </p:nvSpPr>
        <p:spPr>
          <a:xfrm>
            <a:off x="3179010" y="6377670"/>
            <a:ext cx="681325" cy="298725"/>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Offshore</a:t>
            </a:r>
          </a:p>
        </p:txBody>
      </p:sp>
      <p:sp>
        <p:nvSpPr>
          <p:cNvPr id="73" name="Rectangle: Rounded Corners 72">
            <a:extLst>
              <a:ext uri="{FF2B5EF4-FFF2-40B4-BE49-F238E27FC236}">
                <a16:creationId xmlns:a16="http://schemas.microsoft.com/office/drawing/2014/main" id="{3788A434-0242-39CC-47B8-B304302D9B53}"/>
              </a:ext>
            </a:extLst>
          </p:cNvPr>
          <p:cNvSpPr/>
          <p:nvPr/>
        </p:nvSpPr>
        <p:spPr>
          <a:xfrm>
            <a:off x="1614139" y="6377670"/>
            <a:ext cx="703848" cy="298725"/>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Full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Time</a:t>
            </a:r>
          </a:p>
        </p:txBody>
      </p:sp>
      <p:sp>
        <p:nvSpPr>
          <p:cNvPr id="3" name="Rectangle: Rounded Corners 2">
            <a:extLst>
              <a:ext uri="{FF2B5EF4-FFF2-40B4-BE49-F238E27FC236}">
                <a16:creationId xmlns:a16="http://schemas.microsoft.com/office/drawing/2014/main" id="{54C2D598-E43F-7B21-F5B5-975CCAB8BF7B}"/>
              </a:ext>
            </a:extLst>
          </p:cNvPr>
          <p:cNvSpPr/>
          <p:nvPr/>
        </p:nvSpPr>
        <p:spPr>
          <a:xfrm>
            <a:off x="9581807" y="862322"/>
            <a:ext cx="2489526" cy="2214741"/>
          </a:xfrm>
          <a:prstGeom prst="roundRect">
            <a:avLst>
              <a:gd name="adj" fmla="val 1599"/>
            </a:avLst>
          </a:prstGeom>
          <a:solidFill>
            <a:schemeClr val="bg1">
              <a:lumMod val="95000"/>
            </a:schemeClr>
          </a:solidFill>
          <a:ln w="12700" cap="flat" cmpd="sng" algn="ctr">
            <a:noFill/>
            <a:prstDash val="solid"/>
            <a:miter lim="800000"/>
          </a:ln>
          <a:effectLst/>
        </p:spPr>
        <p:txBody>
          <a:bodyPr lIns="9144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000000"/>
                </a:solidFill>
                <a:effectLst/>
                <a:uLnTx/>
                <a:uFillTx/>
                <a:latin typeface="Graphik"/>
                <a:ea typeface="+mn-ea"/>
                <a:cs typeface="+mn-cs"/>
              </a:rPr>
              <a:t>Leadership</a:t>
            </a:r>
          </a:p>
        </p:txBody>
      </p:sp>
      <p:sp>
        <p:nvSpPr>
          <p:cNvPr id="4" name="Rectangle: Rounded Corners 3">
            <a:extLst>
              <a:ext uri="{FF2B5EF4-FFF2-40B4-BE49-F238E27FC236}">
                <a16:creationId xmlns:a16="http://schemas.microsoft.com/office/drawing/2014/main" id="{EE47789A-785D-9467-F772-9AFA8E9DEA3C}"/>
              </a:ext>
            </a:extLst>
          </p:cNvPr>
          <p:cNvSpPr/>
          <p:nvPr/>
        </p:nvSpPr>
        <p:spPr>
          <a:xfrm>
            <a:off x="10264887" y="1202508"/>
            <a:ext cx="1097280" cy="365760"/>
          </a:xfrm>
          <a:prstGeom prst="roundRect">
            <a:avLst/>
          </a:prstGeom>
          <a:solidFill>
            <a:srgbClr val="0041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Client Overall Program Lead</a:t>
            </a:r>
          </a:p>
        </p:txBody>
      </p:sp>
      <p:sp>
        <p:nvSpPr>
          <p:cNvPr id="5" name="Rectangle: Rounded Corners 4">
            <a:extLst>
              <a:ext uri="{FF2B5EF4-FFF2-40B4-BE49-F238E27FC236}">
                <a16:creationId xmlns:a16="http://schemas.microsoft.com/office/drawing/2014/main" id="{0775669D-871B-CFEF-39B9-6F08E50E3626}"/>
              </a:ext>
            </a:extLst>
          </p:cNvPr>
          <p:cNvSpPr/>
          <p:nvPr/>
        </p:nvSpPr>
        <p:spPr>
          <a:xfrm>
            <a:off x="9688884" y="2458384"/>
            <a:ext cx="1097280" cy="365760"/>
          </a:xfrm>
          <a:prstGeom prst="roundRect">
            <a:avLst/>
          </a:prstGeom>
          <a:solidFill>
            <a:srgbClr val="0041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Project Leads</a:t>
            </a:r>
          </a:p>
        </p:txBody>
      </p:sp>
      <p:sp>
        <p:nvSpPr>
          <p:cNvPr id="10" name="Rectangle: Rounded Corners 9">
            <a:extLst>
              <a:ext uri="{FF2B5EF4-FFF2-40B4-BE49-F238E27FC236}">
                <a16:creationId xmlns:a16="http://schemas.microsoft.com/office/drawing/2014/main" id="{F8BCE04C-C551-B5C7-EC6C-259F62530114}"/>
              </a:ext>
            </a:extLst>
          </p:cNvPr>
          <p:cNvSpPr/>
          <p:nvPr/>
        </p:nvSpPr>
        <p:spPr>
          <a:xfrm>
            <a:off x="10827139" y="2458384"/>
            <a:ext cx="1097280" cy="365760"/>
          </a:xfrm>
          <a:prstGeom prst="roundRect">
            <a:avLst/>
          </a:prstGeom>
          <a:solidFill>
            <a:srgbClr val="0041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Functional SMAs</a:t>
            </a:r>
          </a:p>
        </p:txBody>
      </p:sp>
      <p:sp>
        <p:nvSpPr>
          <p:cNvPr id="11" name="Rectangle: Rounded Corners 10">
            <a:extLst>
              <a:ext uri="{FF2B5EF4-FFF2-40B4-BE49-F238E27FC236}">
                <a16:creationId xmlns:a16="http://schemas.microsoft.com/office/drawing/2014/main" id="{F26CAE51-3AD6-94BE-5150-FC33DF58DA8F}"/>
              </a:ext>
            </a:extLst>
          </p:cNvPr>
          <p:cNvSpPr/>
          <p:nvPr/>
        </p:nvSpPr>
        <p:spPr>
          <a:xfrm>
            <a:off x="9688883" y="1864973"/>
            <a:ext cx="1097280" cy="365760"/>
          </a:xfrm>
          <a:prstGeom prst="roundRect">
            <a:avLst/>
          </a:prstGeom>
          <a:solidFill>
            <a:srgbClr val="0041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Technical Lead</a:t>
            </a:r>
          </a:p>
        </p:txBody>
      </p:sp>
      <p:sp>
        <p:nvSpPr>
          <p:cNvPr id="19" name="Rectangle: Rounded Corners 18">
            <a:extLst>
              <a:ext uri="{FF2B5EF4-FFF2-40B4-BE49-F238E27FC236}">
                <a16:creationId xmlns:a16="http://schemas.microsoft.com/office/drawing/2014/main" id="{301E6A0A-FC80-F911-2620-B03601FACC6C}"/>
              </a:ext>
            </a:extLst>
          </p:cNvPr>
          <p:cNvSpPr/>
          <p:nvPr/>
        </p:nvSpPr>
        <p:spPr>
          <a:xfrm>
            <a:off x="10821181" y="1864973"/>
            <a:ext cx="1097280" cy="365760"/>
          </a:xfrm>
          <a:prstGeom prst="roundRect">
            <a:avLst/>
          </a:prstGeom>
          <a:solidFill>
            <a:srgbClr val="0041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Functional Lead</a:t>
            </a:r>
          </a:p>
        </p:txBody>
      </p:sp>
      <p:sp>
        <p:nvSpPr>
          <p:cNvPr id="20" name="TextBox 19">
            <a:extLst>
              <a:ext uri="{FF2B5EF4-FFF2-40B4-BE49-F238E27FC236}">
                <a16:creationId xmlns:a16="http://schemas.microsoft.com/office/drawing/2014/main" id="{DA659ABE-3F88-4277-E102-411D75552A74}"/>
              </a:ext>
            </a:extLst>
          </p:cNvPr>
          <p:cNvSpPr txBox="1"/>
          <p:nvPr/>
        </p:nvSpPr>
        <p:spPr>
          <a:xfrm>
            <a:off x="9839802" y="588002"/>
            <a:ext cx="2078659" cy="274320"/>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41F0"/>
                </a:solidFill>
                <a:effectLst/>
                <a:uLnTx/>
                <a:uFillTx/>
                <a:latin typeface="Graphik"/>
                <a:ea typeface="+mn-ea"/>
                <a:cs typeface="+mn-cs"/>
              </a:rPr>
              <a:t>Client Team</a:t>
            </a:r>
          </a:p>
        </p:txBody>
      </p:sp>
      <p:sp>
        <p:nvSpPr>
          <p:cNvPr id="6" name="Rectangle: Top Corners Snipped 5">
            <a:extLst>
              <a:ext uri="{FF2B5EF4-FFF2-40B4-BE49-F238E27FC236}">
                <a16:creationId xmlns:a16="http://schemas.microsoft.com/office/drawing/2014/main" id="{C75A2D11-7755-BD53-C860-04CF0D6FD425}"/>
              </a:ext>
            </a:extLst>
          </p:cNvPr>
          <p:cNvSpPr/>
          <p:nvPr/>
        </p:nvSpPr>
        <p:spPr>
          <a:xfrm>
            <a:off x="3951683" y="6388780"/>
            <a:ext cx="829824" cy="276504"/>
          </a:xfrm>
          <a:prstGeom prst="snip2SameRect">
            <a:avLst>
              <a:gd name="adj1" fmla="val 50000"/>
              <a:gd name="adj2" fmla="val 0"/>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rtlCol="0" anchor="ctr"/>
          <a:lstStyle/>
          <a:p>
            <a:pPr marL="0" marR="0" lvl="0" indent="0" algn="ctr" defTabSz="914400" rtl="0" eaLnBrk="1" fontAlgn="auto" latinLnBrk="0" hangingPunct="1">
              <a:lnSpc>
                <a:spcPts val="7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Domain-Specific</a:t>
            </a:r>
          </a:p>
        </p:txBody>
      </p:sp>
      <p:sp>
        <p:nvSpPr>
          <p:cNvPr id="14" name="TextBox 13">
            <a:extLst>
              <a:ext uri="{FF2B5EF4-FFF2-40B4-BE49-F238E27FC236}">
                <a16:creationId xmlns:a16="http://schemas.microsoft.com/office/drawing/2014/main" id="{090A002C-8B0B-4B3A-D318-F661282D1656}"/>
              </a:ext>
            </a:extLst>
          </p:cNvPr>
          <p:cNvSpPr txBox="1"/>
          <p:nvPr/>
        </p:nvSpPr>
        <p:spPr>
          <a:xfrm>
            <a:off x="5736402" y="588786"/>
            <a:ext cx="2078659" cy="274320"/>
          </a:xfrm>
          <a:prstGeom prst="rect">
            <a:avLst/>
          </a:prstGeom>
          <a:noFill/>
        </p:spPr>
        <p:txBody>
          <a:bodyPr wrap="square" lIns="0" tIns="0" rIns="0" bIns="0" rtlCol="0" anchor="ctr">
            <a:noAutofit/>
          </a:bodyPr>
          <a:lstStyle/>
          <a:p>
            <a:pPr algn="ctr"/>
            <a:r>
              <a:rPr lang="en-US" sz="1400" b="1">
                <a:solidFill>
                  <a:schemeClr val="accent1"/>
                </a:solidFill>
              </a:rPr>
              <a:t>Accenture Team</a:t>
            </a:r>
          </a:p>
        </p:txBody>
      </p:sp>
      <p:sp>
        <p:nvSpPr>
          <p:cNvPr id="13" name="Rectangle: Rounded Corners 12">
            <a:extLst>
              <a:ext uri="{FF2B5EF4-FFF2-40B4-BE49-F238E27FC236}">
                <a16:creationId xmlns:a16="http://schemas.microsoft.com/office/drawing/2014/main" id="{1A925426-3EE5-5F3A-FD80-4C4C97B2F79D}"/>
              </a:ext>
            </a:extLst>
          </p:cNvPr>
          <p:cNvSpPr/>
          <p:nvPr/>
        </p:nvSpPr>
        <p:spPr>
          <a:xfrm>
            <a:off x="3999361" y="1774759"/>
            <a:ext cx="5453320" cy="1201282"/>
          </a:xfrm>
          <a:prstGeom prst="roundRect">
            <a:avLst>
              <a:gd name="adj" fmla="val 4721"/>
            </a:avLst>
          </a:prstGeom>
          <a:solidFill>
            <a:schemeClr val="bg1">
              <a:lumMod val="95000"/>
            </a:schemeClr>
          </a:solidFill>
          <a:ln w="12700" cap="flat" cmpd="sng" algn="ctr">
            <a:no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Shared Resources Across Pods</a:t>
            </a:r>
          </a:p>
        </p:txBody>
      </p:sp>
      <p:sp>
        <p:nvSpPr>
          <p:cNvPr id="15" name="Rectangle: Rounded Corners 14">
            <a:extLst>
              <a:ext uri="{FF2B5EF4-FFF2-40B4-BE49-F238E27FC236}">
                <a16:creationId xmlns:a16="http://schemas.microsoft.com/office/drawing/2014/main" id="{01C56AF3-1784-786C-82C2-8AB7894EE5C7}"/>
              </a:ext>
            </a:extLst>
          </p:cNvPr>
          <p:cNvSpPr/>
          <p:nvPr/>
        </p:nvSpPr>
        <p:spPr>
          <a:xfrm>
            <a:off x="4285594" y="2079721"/>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u="none" strike="noStrike" kern="0" cap="none" spc="0" normalizeH="0" baseline="0" noProof="0">
                <a:ln>
                  <a:noFill/>
                </a:ln>
                <a:solidFill>
                  <a:schemeClr val="bg1"/>
                </a:solidFill>
                <a:effectLst/>
                <a:uLnTx/>
                <a:uFillTx/>
                <a:ea typeface="+mn-ea"/>
                <a:cs typeface="+mn-cs"/>
              </a:rPr>
              <a:t>Technology Architecture Lead</a:t>
            </a:r>
          </a:p>
        </p:txBody>
      </p:sp>
      <p:sp>
        <p:nvSpPr>
          <p:cNvPr id="21" name="Rectangle: Rounded Corners 20">
            <a:extLst>
              <a:ext uri="{FF2B5EF4-FFF2-40B4-BE49-F238E27FC236}">
                <a16:creationId xmlns:a16="http://schemas.microsoft.com/office/drawing/2014/main" id="{F36D534B-5096-D926-FBE5-FEC56A6B6E95}"/>
              </a:ext>
            </a:extLst>
          </p:cNvPr>
          <p:cNvSpPr/>
          <p:nvPr/>
        </p:nvSpPr>
        <p:spPr>
          <a:xfrm>
            <a:off x="7800139" y="2088762"/>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Infrastructure Engineer</a:t>
            </a:r>
          </a:p>
        </p:txBody>
      </p:sp>
      <p:sp>
        <p:nvSpPr>
          <p:cNvPr id="24" name="Rectangle: Rounded Corners 23">
            <a:extLst>
              <a:ext uri="{FF2B5EF4-FFF2-40B4-BE49-F238E27FC236}">
                <a16:creationId xmlns:a16="http://schemas.microsoft.com/office/drawing/2014/main" id="{6601FC58-F1FD-174B-189E-4AF436282AA5}"/>
              </a:ext>
            </a:extLst>
          </p:cNvPr>
          <p:cNvSpPr/>
          <p:nvPr/>
        </p:nvSpPr>
        <p:spPr>
          <a:xfrm>
            <a:off x="6042867" y="2079721"/>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DevOps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Engineer</a:t>
            </a:r>
          </a:p>
        </p:txBody>
      </p:sp>
      <p:sp>
        <p:nvSpPr>
          <p:cNvPr id="32" name="Rectangle: Rounded Corners 31">
            <a:extLst>
              <a:ext uri="{FF2B5EF4-FFF2-40B4-BE49-F238E27FC236}">
                <a16:creationId xmlns:a16="http://schemas.microsoft.com/office/drawing/2014/main" id="{DD9F7739-7D7A-4E4A-2649-A137BD4608C6}"/>
              </a:ext>
            </a:extLst>
          </p:cNvPr>
          <p:cNvSpPr/>
          <p:nvPr/>
        </p:nvSpPr>
        <p:spPr>
          <a:xfrm>
            <a:off x="3999361" y="867489"/>
            <a:ext cx="5453320" cy="783721"/>
          </a:xfrm>
          <a:prstGeom prst="roundRect">
            <a:avLst>
              <a:gd name="adj" fmla="val 4721"/>
            </a:avLst>
          </a:prstGeom>
          <a:solidFill>
            <a:schemeClr val="bg1">
              <a:lumMod val="95000"/>
            </a:schemeClr>
          </a:solidFill>
          <a:ln w="12700" cap="flat" cmpd="sng" algn="ctr">
            <a:no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Program Management</a:t>
            </a:r>
          </a:p>
        </p:txBody>
      </p:sp>
      <p:sp>
        <p:nvSpPr>
          <p:cNvPr id="33" name="Rectangle: Rounded Corners 32">
            <a:extLst>
              <a:ext uri="{FF2B5EF4-FFF2-40B4-BE49-F238E27FC236}">
                <a16:creationId xmlns:a16="http://schemas.microsoft.com/office/drawing/2014/main" id="{EA96CCAE-DBF9-229E-F768-5E78C803DA5F}"/>
              </a:ext>
            </a:extLst>
          </p:cNvPr>
          <p:cNvSpPr/>
          <p:nvPr/>
        </p:nvSpPr>
        <p:spPr>
          <a:xfrm>
            <a:off x="6040572" y="1187318"/>
            <a:ext cx="1371600" cy="365760"/>
          </a:xfrm>
          <a:prstGeom prst="roundRect">
            <a:avLst/>
          </a:prstGeom>
          <a:solidFill>
            <a:schemeClr val="accent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Onshore Delivery Lead</a:t>
            </a:r>
          </a:p>
        </p:txBody>
      </p:sp>
      <p:sp>
        <p:nvSpPr>
          <p:cNvPr id="45" name="Rectangle: Rounded Corners 44">
            <a:extLst>
              <a:ext uri="{FF2B5EF4-FFF2-40B4-BE49-F238E27FC236}">
                <a16:creationId xmlns:a16="http://schemas.microsoft.com/office/drawing/2014/main" id="{FD6D370B-983E-130E-16FE-16E1F9FFE601}"/>
              </a:ext>
            </a:extLst>
          </p:cNvPr>
          <p:cNvSpPr/>
          <p:nvPr/>
        </p:nvSpPr>
        <p:spPr>
          <a:xfrm>
            <a:off x="4309946" y="1187318"/>
            <a:ext cx="1371600" cy="365760"/>
          </a:xfrm>
          <a:prstGeom prst="roundRect">
            <a:avLst/>
          </a:prstGeom>
          <a:solidFill>
            <a:schemeClr val="accent1"/>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u="none" strike="noStrike" kern="0" cap="none" spc="0" normalizeH="0" baseline="0" noProof="0">
                <a:ln>
                  <a:noFill/>
                </a:ln>
                <a:solidFill>
                  <a:srgbClr val="FFFFFF"/>
                </a:solidFill>
                <a:effectLst/>
                <a:uLnTx/>
                <a:uFillTx/>
                <a:ea typeface="+mn-ea"/>
                <a:cs typeface="+mn-cs"/>
              </a:rPr>
              <a:t>Program Lead</a:t>
            </a:r>
          </a:p>
        </p:txBody>
      </p:sp>
      <p:sp>
        <p:nvSpPr>
          <p:cNvPr id="46" name="Rectangle: Rounded Corners 45">
            <a:extLst>
              <a:ext uri="{FF2B5EF4-FFF2-40B4-BE49-F238E27FC236}">
                <a16:creationId xmlns:a16="http://schemas.microsoft.com/office/drawing/2014/main" id="{2EB62E51-945E-4FB2-254D-1F04A9A48C83}"/>
              </a:ext>
            </a:extLst>
          </p:cNvPr>
          <p:cNvSpPr/>
          <p:nvPr/>
        </p:nvSpPr>
        <p:spPr>
          <a:xfrm>
            <a:off x="7771199" y="1187318"/>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1" u="none" strike="noStrike" kern="0" cap="none" spc="0" normalizeH="0" baseline="0" noProof="0">
                <a:ln>
                  <a:noFill/>
                </a:ln>
                <a:solidFill>
                  <a:srgbClr val="FFFFFF"/>
                </a:solidFill>
                <a:effectLst/>
                <a:uLnTx/>
                <a:uFillTx/>
                <a:ea typeface="+mn-ea"/>
                <a:cs typeface="+mn-cs"/>
              </a:rPr>
              <a:t>Offshore Delivery Lead</a:t>
            </a:r>
          </a:p>
        </p:txBody>
      </p:sp>
      <p:sp>
        <p:nvSpPr>
          <p:cNvPr id="47" name="Rectangle: Rounded Corners 46">
            <a:extLst>
              <a:ext uri="{FF2B5EF4-FFF2-40B4-BE49-F238E27FC236}">
                <a16:creationId xmlns:a16="http://schemas.microsoft.com/office/drawing/2014/main" id="{051ABEA9-D381-F378-3F5E-0BF514D86B06}"/>
              </a:ext>
            </a:extLst>
          </p:cNvPr>
          <p:cNvSpPr/>
          <p:nvPr/>
        </p:nvSpPr>
        <p:spPr>
          <a:xfrm>
            <a:off x="4187060" y="3277367"/>
            <a:ext cx="1782123" cy="2816274"/>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0096D6"/>
                </a:solidFill>
                <a:effectLst/>
                <a:uLnTx/>
                <a:uFillTx/>
                <a:ea typeface="+mn-ea"/>
                <a:cs typeface="+mn-cs"/>
              </a:rPr>
              <a:t>Discovery and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0096D6"/>
                </a:solidFill>
                <a:effectLst/>
                <a:uLnTx/>
                <a:uFillTx/>
                <a:ea typeface="+mn-ea"/>
                <a:cs typeface="+mn-cs"/>
              </a:rPr>
              <a:t>Design Pod</a:t>
            </a:r>
          </a:p>
        </p:txBody>
      </p:sp>
      <p:sp>
        <p:nvSpPr>
          <p:cNvPr id="48" name="Rectangle: Rounded Corners 47">
            <a:extLst>
              <a:ext uri="{FF2B5EF4-FFF2-40B4-BE49-F238E27FC236}">
                <a16:creationId xmlns:a16="http://schemas.microsoft.com/office/drawing/2014/main" id="{DC36860E-88EF-23A3-CBDE-13383CC5B79B}"/>
              </a:ext>
            </a:extLst>
          </p:cNvPr>
          <p:cNvSpPr/>
          <p:nvPr/>
        </p:nvSpPr>
        <p:spPr>
          <a:xfrm>
            <a:off x="4093210" y="3207700"/>
            <a:ext cx="1782123" cy="2816274"/>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0096D6"/>
                </a:solidFill>
                <a:effectLst/>
                <a:uLnTx/>
                <a:uFillTx/>
                <a:ea typeface="+mn-ea"/>
                <a:cs typeface="+mn-cs"/>
              </a:rPr>
              <a:t>Discovery and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0096D6"/>
                </a:solidFill>
                <a:effectLst/>
                <a:uLnTx/>
                <a:uFillTx/>
                <a:ea typeface="+mn-ea"/>
                <a:cs typeface="+mn-cs"/>
              </a:rPr>
              <a:t>Design Pod</a:t>
            </a:r>
          </a:p>
        </p:txBody>
      </p:sp>
      <p:sp>
        <p:nvSpPr>
          <p:cNvPr id="49" name="Rectangle: Rounded Corners 48">
            <a:extLst>
              <a:ext uri="{FF2B5EF4-FFF2-40B4-BE49-F238E27FC236}">
                <a16:creationId xmlns:a16="http://schemas.microsoft.com/office/drawing/2014/main" id="{63B2DBD6-2993-7CE4-8AD1-7629DDFCF8B5}"/>
              </a:ext>
            </a:extLst>
          </p:cNvPr>
          <p:cNvSpPr/>
          <p:nvPr/>
        </p:nvSpPr>
        <p:spPr>
          <a:xfrm>
            <a:off x="3999360" y="3149063"/>
            <a:ext cx="1782123" cy="2799781"/>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Discovery and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Design Pod</a:t>
            </a:r>
          </a:p>
        </p:txBody>
      </p:sp>
      <p:sp>
        <p:nvSpPr>
          <p:cNvPr id="50" name="Rectangle: Top Corners Snipped 49">
            <a:extLst>
              <a:ext uri="{FF2B5EF4-FFF2-40B4-BE49-F238E27FC236}">
                <a16:creationId xmlns:a16="http://schemas.microsoft.com/office/drawing/2014/main" id="{BF6E9384-1263-F6C5-F2D3-2E174BDC525A}"/>
              </a:ext>
            </a:extLst>
          </p:cNvPr>
          <p:cNvSpPr/>
          <p:nvPr/>
        </p:nvSpPr>
        <p:spPr>
          <a:xfrm>
            <a:off x="4185321" y="3612869"/>
            <a:ext cx="1371600" cy="365760"/>
          </a:xfrm>
          <a:prstGeom prst="snip2SameRect">
            <a:avLst>
              <a:gd name="adj1" fmla="val 50000"/>
              <a:gd name="adj2" fmla="val 0"/>
            </a:avLst>
          </a:prstGeom>
          <a:solidFill>
            <a:schemeClr val="accent2"/>
          </a:solidFill>
          <a:ln w="12700" cap="flat" cmpd="sng" algn="ctr">
            <a:noFill/>
            <a:prstDash val="solid"/>
            <a:miter lim="800000"/>
          </a:ln>
          <a:effectLst/>
        </p:spPr>
        <p:txBody>
          <a:bodyPr lIns="0" tIns="0" rIns="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Functional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BA 1</a:t>
            </a:r>
          </a:p>
        </p:txBody>
      </p:sp>
      <p:sp>
        <p:nvSpPr>
          <p:cNvPr id="51" name="Rectangle: Rounded Corners 50">
            <a:extLst>
              <a:ext uri="{FF2B5EF4-FFF2-40B4-BE49-F238E27FC236}">
                <a16:creationId xmlns:a16="http://schemas.microsoft.com/office/drawing/2014/main" id="{B103D9C7-0BC0-3238-EE69-0EF8C040428D}"/>
              </a:ext>
            </a:extLst>
          </p:cNvPr>
          <p:cNvSpPr/>
          <p:nvPr/>
        </p:nvSpPr>
        <p:spPr>
          <a:xfrm>
            <a:off x="4185321" y="4525279"/>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Technical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BA 1</a:t>
            </a:r>
          </a:p>
        </p:txBody>
      </p:sp>
      <p:sp>
        <p:nvSpPr>
          <p:cNvPr id="52" name="Rectangle: Rounded Corners 51">
            <a:extLst>
              <a:ext uri="{FF2B5EF4-FFF2-40B4-BE49-F238E27FC236}">
                <a16:creationId xmlns:a16="http://schemas.microsoft.com/office/drawing/2014/main" id="{7800D1C2-697F-020F-8F8A-E1948D540D2D}"/>
              </a:ext>
            </a:extLst>
          </p:cNvPr>
          <p:cNvSpPr/>
          <p:nvPr/>
        </p:nvSpPr>
        <p:spPr>
          <a:xfrm>
            <a:off x="4185321" y="4981484"/>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UX Designer</a:t>
            </a:r>
          </a:p>
        </p:txBody>
      </p:sp>
      <p:sp>
        <p:nvSpPr>
          <p:cNvPr id="53" name="Rectangle: Top Corners Snipped 52">
            <a:extLst>
              <a:ext uri="{FF2B5EF4-FFF2-40B4-BE49-F238E27FC236}">
                <a16:creationId xmlns:a16="http://schemas.microsoft.com/office/drawing/2014/main" id="{AA1543EF-DAF8-6336-BA60-1E481DB72677}"/>
              </a:ext>
            </a:extLst>
          </p:cNvPr>
          <p:cNvSpPr/>
          <p:nvPr/>
        </p:nvSpPr>
        <p:spPr>
          <a:xfrm>
            <a:off x="4185321" y="4069074"/>
            <a:ext cx="1371600" cy="365760"/>
          </a:xfrm>
          <a:prstGeom prst="snip2SameRect">
            <a:avLst>
              <a:gd name="adj1" fmla="val 50000"/>
              <a:gd name="adj2" fmla="val 0"/>
            </a:avLst>
          </a:prstGeom>
          <a:solidFill>
            <a:srgbClr val="7500C0"/>
          </a:solidFill>
          <a:ln w="12700" cap="flat" cmpd="sng" algn="ctr">
            <a:noFill/>
            <a:prstDash val="solid"/>
            <a:miter lim="800000"/>
          </a:ln>
          <a:effectLst/>
        </p:spPr>
        <p:txBody>
          <a:bodyPr lIns="0" tIns="0" rIns="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Domain</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SMA </a:t>
            </a:r>
          </a:p>
        </p:txBody>
      </p:sp>
      <p:sp>
        <p:nvSpPr>
          <p:cNvPr id="54" name="Rectangle: Rounded Corners 53">
            <a:extLst>
              <a:ext uri="{FF2B5EF4-FFF2-40B4-BE49-F238E27FC236}">
                <a16:creationId xmlns:a16="http://schemas.microsoft.com/office/drawing/2014/main" id="{8A121E4D-C33C-3ACB-6A17-3226BD1FE2E3}"/>
              </a:ext>
            </a:extLst>
          </p:cNvPr>
          <p:cNvSpPr/>
          <p:nvPr/>
        </p:nvSpPr>
        <p:spPr>
          <a:xfrm>
            <a:off x="6253195" y="3274497"/>
            <a:ext cx="3199485" cy="2816274"/>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FFFFFF">
                    <a:lumMod val="50000"/>
                  </a:srgbClr>
                </a:solidFill>
                <a:effectLst/>
                <a:uLnTx/>
                <a:uFillTx/>
                <a:ea typeface="+mn-ea"/>
                <a:cs typeface="+mn-cs"/>
              </a:rPr>
              <a:t>Implementation Pod</a:t>
            </a:r>
          </a:p>
        </p:txBody>
      </p:sp>
      <p:sp>
        <p:nvSpPr>
          <p:cNvPr id="55" name="Rectangle: Rounded Corners 54">
            <a:extLst>
              <a:ext uri="{FF2B5EF4-FFF2-40B4-BE49-F238E27FC236}">
                <a16:creationId xmlns:a16="http://schemas.microsoft.com/office/drawing/2014/main" id="{E17C47A2-131E-FCBB-E1E7-C281EF4A0F77}"/>
              </a:ext>
            </a:extLst>
          </p:cNvPr>
          <p:cNvSpPr/>
          <p:nvPr/>
        </p:nvSpPr>
        <p:spPr>
          <a:xfrm>
            <a:off x="6159996" y="3202066"/>
            <a:ext cx="3199485" cy="2816274"/>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FFFFFF">
                    <a:lumMod val="50000"/>
                  </a:srgbClr>
                </a:solidFill>
                <a:effectLst/>
                <a:uLnTx/>
                <a:uFillTx/>
                <a:ea typeface="+mn-ea"/>
                <a:cs typeface="+mn-cs"/>
              </a:rPr>
              <a:t>Implementation Pod</a:t>
            </a:r>
          </a:p>
        </p:txBody>
      </p:sp>
      <p:sp>
        <p:nvSpPr>
          <p:cNvPr id="56" name="Rectangle: Rounded Corners 55">
            <a:extLst>
              <a:ext uri="{FF2B5EF4-FFF2-40B4-BE49-F238E27FC236}">
                <a16:creationId xmlns:a16="http://schemas.microsoft.com/office/drawing/2014/main" id="{6A0F2CD4-F5DC-1E2F-FA1D-3444802B3234}"/>
              </a:ext>
            </a:extLst>
          </p:cNvPr>
          <p:cNvSpPr/>
          <p:nvPr/>
        </p:nvSpPr>
        <p:spPr>
          <a:xfrm>
            <a:off x="6058635" y="3149063"/>
            <a:ext cx="3199485" cy="2799781"/>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Agent Implementation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Pod (S/M/L)*</a:t>
            </a:r>
          </a:p>
        </p:txBody>
      </p:sp>
      <p:sp>
        <p:nvSpPr>
          <p:cNvPr id="57" name="Rectangle: Rounded Corners 56">
            <a:extLst>
              <a:ext uri="{FF2B5EF4-FFF2-40B4-BE49-F238E27FC236}">
                <a16:creationId xmlns:a16="http://schemas.microsoft.com/office/drawing/2014/main" id="{B7A62DAC-DFF3-59C2-E290-DE0196A32353}"/>
              </a:ext>
            </a:extLst>
          </p:cNvPr>
          <p:cNvSpPr/>
          <p:nvPr/>
        </p:nvSpPr>
        <p:spPr>
          <a:xfrm>
            <a:off x="6246335" y="4525279"/>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UI Developer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(0.5-2  FTEs)</a:t>
            </a:r>
          </a:p>
        </p:txBody>
      </p:sp>
      <p:sp>
        <p:nvSpPr>
          <p:cNvPr id="58" name="Rectangle: Rounded Corners 57">
            <a:extLst>
              <a:ext uri="{FF2B5EF4-FFF2-40B4-BE49-F238E27FC236}">
                <a16:creationId xmlns:a16="http://schemas.microsoft.com/office/drawing/2014/main" id="{04F5C557-DBE4-E0AC-03FF-BC22DA05FA2A}"/>
              </a:ext>
            </a:extLst>
          </p:cNvPr>
          <p:cNvSpPr/>
          <p:nvPr/>
        </p:nvSpPr>
        <p:spPr>
          <a:xfrm>
            <a:off x="6236097" y="5437689"/>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Tester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(1-2 FTEs)</a:t>
            </a:r>
          </a:p>
        </p:txBody>
      </p:sp>
      <p:sp>
        <p:nvSpPr>
          <p:cNvPr id="59" name="Rectangle: Rounded Corners 58">
            <a:extLst>
              <a:ext uri="{FF2B5EF4-FFF2-40B4-BE49-F238E27FC236}">
                <a16:creationId xmlns:a16="http://schemas.microsoft.com/office/drawing/2014/main" id="{13F6E075-3BDA-B226-A613-5560C1CBA3D7}"/>
              </a:ext>
            </a:extLst>
          </p:cNvPr>
          <p:cNvSpPr/>
          <p:nvPr/>
        </p:nvSpPr>
        <p:spPr>
          <a:xfrm>
            <a:off x="7742874" y="4525279"/>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Backend Developer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(1-</a:t>
            </a:r>
            <a:r>
              <a:rPr lang="en-US" sz="1000" kern="0">
                <a:solidFill>
                  <a:srgbClr val="FFFFFF"/>
                </a:solidFill>
              </a:rPr>
              <a:t>4</a:t>
            </a:r>
            <a:r>
              <a:rPr kumimoji="0" lang="en-US" sz="1000" i="0" u="none" strike="noStrike" kern="0" cap="none" spc="0" normalizeH="0" baseline="0" noProof="0">
                <a:ln>
                  <a:noFill/>
                </a:ln>
                <a:solidFill>
                  <a:srgbClr val="FFFFFF"/>
                </a:solidFill>
                <a:effectLst/>
                <a:uLnTx/>
                <a:uFillTx/>
                <a:ea typeface="+mn-ea"/>
                <a:cs typeface="+mn-cs"/>
              </a:rPr>
              <a:t> FTEs)</a:t>
            </a:r>
          </a:p>
        </p:txBody>
      </p:sp>
      <p:sp>
        <p:nvSpPr>
          <p:cNvPr id="60" name="Rectangle: Rounded Corners 59">
            <a:extLst>
              <a:ext uri="{FF2B5EF4-FFF2-40B4-BE49-F238E27FC236}">
                <a16:creationId xmlns:a16="http://schemas.microsoft.com/office/drawing/2014/main" id="{335E8866-1848-1DCA-A119-60950A5C6163}"/>
              </a:ext>
            </a:extLst>
          </p:cNvPr>
          <p:cNvSpPr/>
          <p:nvPr/>
        </p:nvSpPr>
        <p:spPr>
          <a:xfrm>
            <a:off x="7744906" y="4069074"/>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AI Dev / Prompt Eng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(1-4 FTEs)</a:t>
            </a:r>
          </a:p>
        </p:txBody>
      </p:sp>
      <p:sp>
        <p:nvSpPr>
          <p:cNvPr id="61" name="Rectangle: Rounded Corners 60">
            <a:extLst>
              <a:ext uri="{FF2B5EF4-FFF2-40B4-BE49-F238E27FC236}">
                <a16:creationId xmlns:a16="http://schemas.microsoft.com/office/drawing/2014/main" id="{E7084EE2-03F5-8F3D-FE8C-86F95A817625}"/>
              </a:ext>
            </a:extLst>
          </p:cNvPr>
          <p:cNvSpPr/>
          <p:nvPr/>
        </p:nvSpPr>
        <p:spPr>
          <a:xfrm>
            <a:off x="6243920" y="3612869"/>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Project Manager</a:t>
            </a:r>
          </a:p>
        </p:txBody>
      </p:sp>
      <p:sp>
        <p:nvSpPr>
          <p:cNvPr id="62" name="Rectangle: Top Corners Snipped 61">
            <a:extLst>
              <a:ext uri="{FF2B5EF4-FFF2-40B4-BE49-F238E27FC236}">
                <a16:creationId xmlns:a16="http://schemas.microsoft.com/office/drawing/2014/main" id="{2CA83E68-7F45-2C37-FB09-F068DBE83C89}"/>
              </a:ext>
            </a:extLst>
          </p:cNvPr>
          <p:cNvSpPr/>
          <p:nvPr/>
        </p:nvSpPr>
        <p:spPr>
          <a:xfrm>
            <a:off x="7755481" y="3612869"/>
            <a:ext cx="1371600" cy="365760"/>
          </a:xfrm>
          <a:prstGeom prst="snip2SameRect">
            <a:avLst>
              <a:gd name="adj1" fmla="val 50000"/>
              <a:gd name="adj2" fmla="val 0"/>
            </a:avLst>
          </a:prstGeom>
          <a:solidFill>
            <a:schemeClr val="accent2"/>
          </a:solidFill>
          <a:ln w="12700" cap="flat" cmpd="sng" algn="ctr">
            <a:noFill/>
            <a:prstDash val="solid"/>
            <a:miter lim="800000"/>
          </a:ln>
          <a:effectLst/>
        </p:spPr>
        <p:txBody>
          <a:bodyPr lIns="0" tIns="0" rIns="0" bIns="91440" rtlCol="0" anchor="ctr"/>
          <a:lstStyle/>
          <a:p>
            <a:pPr algn="ctr"/>
            <a:r>
              <a:rPr lang="en-US" sz="1000" kern="0">
                <a:solidFill>
                  <a:srgbClr val="FFFFFF"/>
                </a:solidFill>
              </a:rPr>
              <a:t>Functional</a:t>
            </a:r>
          </a:p>
          <a:p>
            <a:pPr algn="ctr"/>
            <a:r>
              <a:rPr lang="en-US" sz="1000" kern="0">
                <a:solidFill>
                  <a:srgbClr val="FFFFFF"/>
                </a:solidFill>
              </a:rPr>
              <a:t>BA</a:t>
            </a:r>
          </a:p>
        </p:txBody>
      </p:sp>
      <p:sp>
        <p:nvSpPr>
          <p:cNvPr id="63" name="Rectangle: Top Corners Snipped 62">
            <a:extLst>
              <a:ext uri="{FF2B5EF4-FFF2-40B4-BE49-F238E27FC236}">
                <a16:creationId xmlns:a16="http://schemas.microsoft.com/office/drawing/2014/main" id="{B67F1076-CD26-C8A9-0D42-393C5D959C65}"/>
              </a:ext>
            </a:extLst>
          </p:cNvPr>
          <p:cNvSpPr/>
          <p:nvPr/>
        </p:nvSpPr>
        <p:spPr>
          <a:xfrm>
            <a:off x="6238769" y="4069074"/>
            <a:ext cx="1371600" cy="365760"/>
          </a:xfrm>
          <a:prstGeom prst="snip2SameRect">
            <a:avLst>
              <a:gd name="adj1" fmla="val 50000"/>
              <a:gd name="adj2" fmla="val 0"/>
            </a:avLst>
          </a:prstGeom>
          <a:solidFill>
            <a:schemeClr val="accent1"/>
          </a:solidFill>
          <a:ln w="12700" cap="flat" cmpd="sng" algn="ctr">
            <a:noFill/>
            <a:prstDash val="solid"/>
            <a:miter lim="800000"/>
          </a:ln>
          <a:effectLst/>
        </p:spPr>
        <p:txBody>
          <a:bodyPr lIns="0" tIns="0" rIns="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Domain</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SMA </a:t>
            </a:r>
            <a:r>
              <a:rPr lang="en-US" sz="1000" kern="0">
                <a:solidFill>
                  <a:srgbClr val="FFFFFF"/>
                </a:solidFill>
              </a:rPr>
              <a:t>(CL6)</a:t>
            </a:r>
            <a:endParaRPr kumimoji="0" lang="en-US" sz="1000" i="0" u="none" strike="noStrike" kern="0" cap="none" spc="0" normalizeH="0" baseline="0" noProof="0">
              <a:ln>
                <a:noFill/>
              </a:ln>
              <a:solidFill>
                <a:schemeClr val="bg1"/>
              </a:solidFill>
              <a:effectLst/>
              <a:uLnTx/>
              <a:uFillTx/>
              <a:ea typeface="+mn-ea"/>
              <a:cs typeface="+mn-cs"/>
            </a:endParaRPr>
          </a:p>
        </p:txBody>
      </p:sp>
      <p:sp>
        <p:nvSpPr>
          <p:cNvPr id="64" name="Rectangle: Rounded Corners 63">
            <a:extLst>
              <a:ext uri="{FF2B5EF4-FFF2-40B4-BE49-F238E27FC236}">
                <a16:creationId xmlns:a16="http://schemas.microsoft.com/office/drawing/2014/main" id="{D014ADA2-BE05-9FFD-F9F1-C53DC665D568}"/>
              </a:ext>
            </a:extLst>
          </p:cNvPr>
          <p:cNvSpPr/>
          <p:nvPr/>
        </p:nvSpPr>
        <p:spPr>
          <a:xfrm>
            <a:off x="7755481" y="4981484"/>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algn="ctr"/>
            <a:r>
              <a:rPr lang="en-US" sz="1000" kern="0">
                <a:solidFill>
                  <a:srgbClr val="FFFFFF"/>
                </a:solidFill>
              </a:rPr>
              <a:t>Data Engineer</a:t>
            </a:r>
          </a:p>
          <a:p>
            <a:pPr algn="ctr"/>
            <a:r>
              <a:rPr lang="en-US" sz="1000" kern="0">
                <a:solidFill>
                  <a:srgbClr val="FFFFFF"/>
                </a:solidFill>
              </a:rPr>
              <a:t>(1-4 FTEs)</a:t>
            </a:r>
          </a:p>
        </p:txBody>
      </p:sp>
      <p:sp>
        <p:nvSpPr>
          <p:cNvPr id="65" name="Rectangle: Rounded Corners 64">
            <a:extLst>
              <a:ext uri="{FF2B5EF4-FFF2-40B4-BE49-F238E27FC236}">
                <a16:creationId xmlns:a16="http://schemas.microsoft.com/office/drawing/2014/main" id="{C8E6ADBF-5727-51B9-96CD-B3713B85865A}"/>
              </a:ext>
            </a:extLst>
          </p:cNvPr>
          <p:cNvSpPr/>
          <p:nvPr/>
        </p:nvSpPr>
        <p:spPr>
          <a:xfrm>
            <a:off x="4182128" y="5437689"/>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Data Architect</a:t>
            </a:r>
          </a:p>
        </p:txBody>
      </p:sp>
      <p:sp>
        <p:nvSpPr>
          <p:cNvPr id="66" name="Rectangle: Rounded Corners 65">
            <a:extLst>
              <a:ext uri="{FF2B5EF4-FFF2-40B4-BE49-F238E27FC236}">
                <a16:creationId xmlns:a16="http://schemas.microsoft.com/office/drawing/2014/main" id="{D4FA6EAB-3A18-93E5-9F3A-FBD293ECB23A}"/>
              </a:ext>
            </a:extLst>
          </p:cNvPr>
          <p:cNvSpPr/>
          <p:nvPr/>
        </p:nvSpPr>
        <p:spPr>
          <a:xfrm>
            <a:off x="7800139" y="2525710"/>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Data Architect</a:t>
            </a:r>
          </a:p>
        </p:txBody>
      </p:sp>
      <p:sp>
        <p:nvSpPr>
          <p:cNvPr id="67" name="Rectangle: Rounded Corners 66">
            <a:extLst>
              <a:ext uri="{FF2B5EF4-FFF2-40B4-BE49-F238E27FC236}">
                <a16:creationId xmlns:a16="http://schemas.microsoft.com/office/drawing/2014/main" id="{48A32D7B-9184-5397-C34B-A6B6547C341D}"/>
              </a:ext>
            </a:extLst>
          </p:cNvPr>
          <p:cNvSpPr/>
          <p:nvPr/>
        </p:nvSpPr>
        <p:spPr>
          <a:xfrm>
            <a:off x="6236097" y="4981484"/>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UX Designer</a:t>
            </a:r>
          </a:p>
        </p:txBody>
      </p:sp>
      <p:sp>
        <p:nvSpPr>
          <p:cNvPr id="68" name="Rectangle: Rounded Corners 67">
            <a:extLst>
              <a:ext uri="{FF2B5EF4-FFF2-40B4-BE49-F238E27FC236}">
                <a16:creationId xmlns:a16="http://schemas.microsoft.com/office/drawing/2014/main" id="{C43C2A90-BE4C-2C8D-B23F-1F3D84B6AB18}"/>
              </a:ext>
            </a:extLst>
          </p:cNvPr>
          <p:cNvSpPr/>
          <p:nvPr/>
        </p:nvSpPr>
        <p:spPr>
          <a:xfrm>
            <a:off x="6052340" y="2520456"/>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Data Scientist</a:t>
            </a:r>
          </a:p>
        </p:txBody>
      </p:sp>
      <p:sp>
        <p:nvSpPr>
          <p:cNvPr id="69" name="Rectangle: Rounded Corners 68">
            <a:extLst>
              <a:ext uri="{FF2B5EF4-FFF2-40B4-BE49-F238E27FC236}">
                <a16:creationId xmlns:a16="http://schemas.microsoft.com/office/drawing/2014/main" id="{EAEE1237-84AE-0E1D-2458-195225FDA464}"/>
              </a:ext>
            </a:extLst>
          </p:cNvPr>
          <p:cNvSpPr/>
          <p:nvPr/>
        </p:nvSpPr>
        <p:spPr>
          <a:xfrm>
            <a:off x="4285594" y="2509978"/>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Responsible AI</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SMA</a:t>
            </a:r>
          </a:p>
        </p:txBody>
      </p:sp>
    </p:spTree>
    <p:extLst>
      <p:ext uri="{BB962C8B-B14F-4D97-AF65-F5344CB8AC3E}">
        <p14:creationId xmlns:p14="http://schemas.microsoft.com/office/powerpoint/2010/main" val="2439206605"/>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88116D-5A3C-2465-275A-D8B0B8F6FA5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BF75D84-267E-2F6F-2F16-BCD18863B65E}"/>
              </a:ext>
            </a:extLst>
          </p:cNvPr>
          <p:cNvSpPr>
            <a:spLocks noGrp="1"/>
          </p:cNvSpPr>
          <p:nvPr>
            <p:ph type="title"/>
          </p:nvPr>
        </p:nvSpPr>
        <p:spPr/>
        <p:txBody>
          <a:bodyPr/>
          <a:lstStyle/>
          <a:p>
            <a:r>
              <a:rPr lang="en-US"/>
              <a:t>Agent Implementation - Team Roles and Responsibilities</a:t>
            </a:r>
          </a:p>
        </p:txBody>
      </p:sp>
      <p:graphicFrame>
        <p:nvGraphicFramePr>
          <p:cNvPr id="3" name="Table 2">
            <a:extLst>
              <a:ext uri="{FF2B5EF4-FFF2-40B4-BE49-F238E27FC236}">
                <a16:creationId xmlns:a16="http://schemas.microsoft.com/office/drawing/2014/main" id="{2FF58689-700C-6510-6CD7-7030E7FF7A64}"/>
              </a:ext>
            </a:extLst>
          </p:cNvPr>
          <p:cNvGraphicFramePr>
            <a:graphicFrameLocks noGrp="1"/>
          </p:cNvGraphicFramePr>
          <p:nvPr/>
        </p:nvGraphicFramePr>
        <p:xfrm>
          <a:off x="421659" y="814937"/>
          <a:ext cx="5768941" cy="4800600"/>
        </p:xfrm>
        <a:graphic>
          <a:graphicData uri="http://schemas.openxmlformats.org/drawingml/2006/table">
            <a:tbl>
              <a:tblPr firstRow="1" firstCol="1"/>
              <a:tblGrid>
                <a:gridCol w="1868528">
                  <a:extLst>
                    <a:ext uri="{9D8B030D-6E8A-4147-A177-3AD203B41FA5}">
                      <a16:colId xmlns:a16="http://schemas.microsoft.com/office/drawing/2014/main" val="269464306"/>
                    </a:ext>
                  </a:extLst>
                </a:gridCol>
                <a:gridCol w="3900413">
                  <a:extLst>
                    <a:ext uri="{9D8B030D-6E8A-4147-A177-3AD203B41FA5}">
                      <a16:colId xmlns:a16="http://schemas.microsoft.com/office/drawing/2014/main" val="3993410811"/>
                    </a:ext>
                  </a:extLst>
                </a:gridCol>
              </a:tblGrid>
              <a:tr h="194561">
                <a:tc>
                  <a:txBody>
                    <a:bodyPr/>
                    <a:lstStyle/>
                    <a:p>
                      <a:pPr algn="ctr"/>
                      <a:r>
                        <a:rPr lang="en-US" sz="900" b="1">
                          <a:solidFill>
                            <a:schemeClr val="bg1"/>
                          </a:solidFill>
                        </a:rPr>
                        <a:t>Role</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2"/>
                    </a:solidFill>
                  </a:tcPr>
                </a:tc>
                <a:tc>
                  <a:txBody>
                    <a:bodyPr/>
                    <a:lstStyle/>
                    <a:p>
                      <a:pPr algn="ctr"/>
                      <a:r>
                        <a:rPr lang="en-US" sz="900" b="1">
                          <a:solidFill>
                            <a:schemeClr val="bg1"/>
                          </a:solidFill>
                        </a:rPr>
                        <a:t>Responsibilities</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914884479"/>
                  </a:ext>
                </a:extLst>
              </a:tr>
              <a:tr h="188665">
                <a:tc gridSpan="2">
                  <a:txBody>
                    <a:bodyPr/>
                    <a:lstStyle/>
                    <a:p>
                      <a:pPr algn="l"/>
                      <a:r>
                        <a:rPr lang="en-US" sz="900" b="1" i="0"/>
                        <a:t>Program Management</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hMerge="1">
                  <a:txBody>
                    <a:bodyPr/>
                    <a:lstStyle/>
                    <a:p>
                      <a:endParaRPr lang="en-US"/>
                    </a:p>
                  </a:txBody>
                  <a:tcPr/>
                </a:tc>
                <a:extLst>
                  <a:ext uri="{0D108BD9-81ED-4DB2-BD59-A6C34878D82A}">
                    <a16:rowId xmlns:a16="http://schemas.microsoft.com/office/drawing/2014/main" val="408158138"/>
                  </a:ext>
                </a:extLst>
              </a:tr>
              <a:tr h="188665">
                <a:tc>
                  <a:txBody>
                    <a:bodyPr/>
                    <a:lstStyle/>
                    <a:p>
                      <a:r>
                        <a:rPr lang="en-US" sz="900" b="0"/>
                        <a:t>Program Lead</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Executive responsible for overall delivery.</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66771836"/>
                  </a:ext>
                </a:extLst>
              </a:tr>
              <a:tr h="188665">
                <a:tc>
                  <a:txBody>
                    <a:bodyPr/>
                    <a:lstStyle/>
                    <a:p>
                      <a:r>
                        <a:rPr lang="en-US" sz="900" b="0"/>
                        <a:t>Delivery Lead</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Coordinates program management and delivery.</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1198004431"/>
                  </a:ext>
                </a:extLst>
              </a:tr>
              <a:tr h="188665">
                <a:tc>
                  <a:txBody>
                    <a:bodyPr/>
                    <a:lstStyle/>
                    <a:p>
                      <a:r>
                        <a:rPr lang="en-US" sz="900" b="0"/>
                        <a:t>Offshore Delivery Lead</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Offshore counterpart to delivery lead.</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735441076"/>
                  </a:ext>
                </a:extLst>
              </a:tr>
              <a:tr h="188665">
                <a:tc gridSpan="2">
                  <a:txBody>
                    <a:bodyPr/>
                    <a:lstStyle/>
                    <a:p>
                      <a:r>
                        <a:rPr lang="en-US" sz="900" b="1" i="0"/>
                        <a:t>Shared Resources Across Pods</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hMerge="1">
                  <a:txBody>
                    <a:bodyPr/>
                    <a:lstStyle/>
                    <a:p>
                      <a:endParaRPr lang="en-US"/>
                    </a:p>
                  </a:txBody>
                  <a:tcPr/>
                </a:tc>
                <a:extLst>
                  <a:ext uri="{0D108BD9-81ED-4DB2-BD59-A6C34878D82A}">
                    <a16:rowId xmlns:a16="http://schemas.microsoft.com/office/drawing/2014/main" val="2655330198"/>
                  </a:ext>
                </a:extLst>
              </a:tr>
              <a:tr h="188665">
                <a:tc>
                  <a:txBody>
                    <a:bodyPr/>
                    <a:lstStyle/>
                    <a:p>
                      <a:r>
                        <a:rPr lang="en-US" sz="900" b="0"/>
                        <a:t>Tech Arch Lead</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Oversees design and build of technology architecture.</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789254773"/>
                  </a:ext>
                </a:extLst>
              </a:tr>
              <a:tr h="188665">
                <a:tc>
                  <a:txBody>
                    <a:bodyPr/>
                    <a:lstStyle/>
                    <a:p>
                      <a:r>
                        <a:rPr lang="en-US" sz="900" b="0"/>
                        <a:t>DevOps Engineer</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Coordinates app build and deployment.</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1894212897"/>
                  </a:ext>
                </a:extLst>
              </a:tr>
              <a:tr h="188665">
                <a:tc>
                  <a:txBody>
                    <a:bodyPr/>
                    <a:lstStyle/>
                    <a:p>
                      <a:r>
                        <a:rPr lang="en-US" sz="900" b="0"/>
                        <a:t>Infrastructure Engineer</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Implements compute, storage, network components.</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1344852758"/>
                  </a:ext>
                </a:extLst>
              </a:tr>
              <a:tr h="188665">
                <a:tc>
                  <a:txBody>
                    <a:bodyPr/>
                    <a:lstStyle/>
                    <a:p>
                      <a:r>
                        <a:rPr lang="en-US" sz="900" b="0"/>
                        <a:t>Data Scientist</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Selects models and trains or fine-tunes them as needed.</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2923859460"/>
                  </a:ext>
                </a:extLst>
              </a:tr>
              <a:tr h="188665">
                <a:tc gridSpan="2">
                  <a:txBody>
                    <a:bodyPr/>
                    <a:lstStyle/>
                    <a:p>
                      <a:pPr algn="l"/>
                      <a:r>
                        <a:rPr lang="en-US" sz="900" b="1" i="0">
                          <a:solidFill>
                            <a:schemeClr val="tx1"/>
                          </a:solidFill>
                        </a:rPr>
                        <a:t>Agent Implementation Pod</a:t>
                      </a:r>
                    </a:p>
                  </a:txBody>
                  <a:tcP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rgbClr val="F2F2F2"/>
                    </a:solidFill>
                  </a:tcPr>
                </a:tc>
                <a:tc hMerge="1">
                  <a:txBody>
                    <a:bodyPr/>
                    <a:lstStyle/>
                    <a:p>
                      <a:endParaRPr lang="en-US"/>
                    </a:p>
                  </a:txBody>
                  <a:tcPr/>
                </a:tc>
                <a:extLst>
                  <a:ext uri="{0D108BD9-81ED-4DB2-BD59-A6C34878D82A}">
                    <a16:rowId xmlns:a16="http://schemas.microsoft.com/office/drawing/2014/main" val="1227867116"/>
                  </a:ext>
                </a:extLst>
              </a:tr>
              <a:tr h="188665">
                <a:tc>
                  <a:txBody>
                    <a:bodyPr/>
                    <a:lstStyle/>
                    <a:p>
                      <a:r>
                        <a:rPr lang="en-US" sz="900" b="0"/>
                        <a:t>Project Manager</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Leads the day-to-day activities of the implementation pod.</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3590654034"/>
                  </a:ext>
                </a:extLst>
              </a:tr>
              <a:tr h="188665">
                <a:tc>
                  <a:txBody>
                    <a:bodyPr/>
                    <a:lstStyle/>
                    <a:p>
                      <a:r>
                        <a:rPr lang="en-US" sz="900" b="0"/>
                        <a:t>Functional BA</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Analyzes processes, defines requirements, assists w/test planning. </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162519759"/>
                  </a:ext>
                </a:extLst>
              </a:tr>
              <a:tr h="188665">
                <a:tc>
                  <a:txBody>
                    <a:bodyPr/>
                    <a:lstStyle/>
                    <a:p>
                      <a:r>
                        <a:rPr lang="en-US" sz="900" b="0"/>
                        <a:t>Domain SMA</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900" b="0"/>
                        <a:t>Provides domain-specific functional Knowledge.</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2858748695"/>
                  </a:ext>
                </a:extLst>
              </a:tr>
              <a:tr h="188665">
                <a:tc>
                  <a:txBody>
                    <a:bodyPr/>
                    <a:lstStyle/>
                    <a:p>
                      <a:r>
                        <a:rPr lang="en-US" sz="900" b="0"/>
                        <a:t>AI Developer/Prompt Eng.</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Implements agents, prompt engineering.</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1475560899"/>
                  </a:ext>
                </a:extLst>
              </a:tr>
              <a:tr h="188665">
                <a:tc>
                  <a:txBody>
                    <a:bodyPr/>
                    <a:lstStyle/>
                    <a:p>
                      <a:r>
                        <a:rPr lang="en-US" sz="900" b="0"/>
                        <a:t>UI Developer</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Implements UI components.</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155842680"/>
                  </a:ext>
                </a:extLst>
              </a:tr>
              <a:tr h="188665">
                <a:tc>
                  <a:txBody>
                    <a:bodyPr/>
                    <a:lstStyle/>
                    <a:p>
                      <a:r>
                        <a:rPr lang="en-US" sz="900" b="0"/>
                        <a:t>UX Designer</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Designs user interface including color scheme and screen layouts.</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3292939490"/>
                  </a:ext>
                </a:extLst>
              </a:tr>
              <a:tr h="188665">
                <a:tc>
                  <a:txBody>
                    <a:bodyPr/>
                    <a:lstStyle/>
                    <a:p>
                      <a:r>
                        <a:rPr lang="en-US" sz="900" b="0"/>
                        <a:t>Backend Developer</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Implements business logic and integrations.</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3539300848"/>
                  </a:ext>
                </a:extLst>
              </a:tr>
              <a:tr h="188665">
                <a:tc>
                  <a:txBody>
                    <a:bodyPr/>
                    <a:lstStyle/>
                    <a:p>
                      <a:r>
                        <a:rPr lang="en-US" sz="900" b="0"/>
                        <a:t>Data Architect</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Select DBMSs, define schemas, defines ontologies.</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717027093"/>
                  </a:ext>
                </a:extLst>
              </a:tr>
              <a:tr h="188665">
                <a:tc>
                  <a:txBody>
                    <a:bodyPr/>
                    <a:lstStyle/>
                    <a:p>
                      <a:r>
                        <a:rPr lang="en-US" sz="900" b="0"/>
                        <a:t>Data Engineer</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r>
                        <a:rPr lang="en-US" sz="900" b="0"/>
                        <a:t>Creates data pipelines for ingestion, engineering, vectorization.</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2712509313"/>
                  </a:ext>
                </a:extLst>
              </a:tr>
              <a:tr h="0">
                <a:tc>
                  <a:txBody>
                    <a:bodyPr/>
                    <a:lstStyle/>
                    <a:p>
                      <a:pPr marL="0" algn="l" defTabSz="914400" rtl="0" eaLnBrk="1" latinLnBrk="0" hangingPunct="1"/>
                      <a:r>
                        <a:rPr lang="en-US" sz="900" b="0" kern="1200">
                          <a:solidFill>
                            <a:schemeClr val="dk1"/>
                          </a:solidFill>
                          <a:latin typeface="+mn-lt"/>
                          <a:ea typeface="+mn-ea"/>
                          <a:cs typeface="+mn-cs"/>
                        </a:rPr>
                        <a:t>Tester</a:t>
                      </a:r>
                    </a:p>
                  </a:txBody>
                  <a:tcPr>
                    <a:lnL w="6350" cap="flat" cmpd="sng" algn="ctr">
                      <a:no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tc>
                  <a:txBody>
                    <a:bodyPr/>
                    <a:lstStyle/>
                    <a:p>
                      <a:pPr marL="0" algn="l" defTabSz="914400" rtl="0" eaLnBrk="1" latinLnBrk="0" hangingPunct="1"/>
                      <a:r>
                        <a:rPr lang="en-US" sz="900" b="0" kern="1200">
                          <a:solidFill>
                            <a:schemeClr val="dk1"/>
                          </a:solidFill>
                          <a:latin typeface="+mn-lt"/>
                          <a:ea typeface="+mn-ea"/>
                          <a:cs typeface="+mn-cs"/>
                        </a:rPr>
                        <a:t>Creates test plan, scripts, and tests the application.</a:t>
                      </a:r>
                    </a:p>
                  </a:txBody>
                  <a:tcPr>
                    <a:lnL w="12700" cap="flat" cmpd="sng" algn="ctr">
                      <a:solidFill>
                        <a:schemeClr val="bg1">
                          <a:lumMod val="95000"/>
                        </a:schemeClr>
                      </a:solid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tcPr>
                </a:tc>
                <a:extLst>
                  <a:ext uri="{0D108BD9-81ED-4DB2-BD59-A6C34878D82A}">
                    <a16:rowId xmlns:a16="http://schemas.microsoft.com/office/drawing/2014/main" val="1784837764"/>
                  </a:ext>
                </a:extLst>
              </a:tr>
            </a:tbl>
          </a:graphicData>
        </a:graphic>
      </p:graphicFrame>
      <p:sp>
        <p:nvSpPr>
          <p:cNvPr id="4" name="Rectangle: Rounded Corners 3">
            <a:extLst>
              <a:ext uri="{FF2B5EF4-FFF2-40B4-BE49-F238E27FC236}">
                <a16:creationId xmlns:a16="http://schemas.microsoft.com/office/drawing/2014/main" id="{74CABE92-22D0-083D-AF83-9ECD22B014B4}"/>
              </a:ext>
            </a:extLst>
          </p:cNvPr>
          <p:cNvSpPr/>
          <p:nvPr/>
        </p:nvSpPr>
        <p:spPr>
          <a:xfrm>
            <a:off x="7388892" y="6132091"/>
            <a:ext cx="3776574" cy="309694"/>
          </a:xfrm>
          <a:prstGeom prst="roundRect">
            <a:avLst/>
          </a:prstGeom>
          <a:no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lIns="91440" tIns="0" rIns="0" bIns="0" rtlCol="0" anchor="ctr"/>
          <a:lstStyle/>
          <a:p>
            <a:r>
              <a:rPr lang="en-US" sz="800">
                <a:solidFill>
                  <a:schemeClr val="bg1">
                    <a:lumMod val="50000"/>
                  </a:schemeClr>
                </a:solidFill>
              </a:rPr>
              <a:t>Legend</a:t>
            </a:r>
          </a:p>
        </p:txBody>
      </p:sp>
      <p:sp>
        <p:nvSpPr>
          <p:cNvPr id="5" name="Rectangle: Rounded Corners 4">
            <a:extLst>
              <a:ext uri="{FF2B5EF4-FFF2-40B4-BE49-F238E27FC236}">
                <a16:creationId xmlns:a16="http://schemas.microsoft.com/office/drawing/2014/main" id="{723B24A5-190A-E575-2592-A378F6EEFA8F}"/>
              </a:ext>
            </a:extLst>
          </p:cNvPr>
          <p:cNvSpPr/>
          <p:nvPr/>
        </p:nvSpPr>
        <p:spPr>
          <a:xfrm>
            <a:off x="8729130" y="6183488"/>
            <a:ext cx="703848" cy="206901"/>
          </a:xfrm>
          <a:prstGeom prst="round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800"/>
              <a:t>Part  Time</a:t>
            </a:r>
          </a:p>
        </p:txBody>
      </p:sp>
      <p:sp>
        <p:nvSpPr>
          <p:cNvPr id="6" name="Rectangle: Rounded Corners 5">
            <a:extLst>
              <a:ext uri="{FF2B5EF4-FFF2-40B4-BE49-F238E27FC236}">
                <a16:creationId xmlns:a16="http://schemas.microsoft.com/office/drawing/2014/main" id="{57088086-7B52-FB96-5399-CF4E07BBA3F8}"/>
              </a:ext>
            </a:extLst>
          </p:cNvPr>
          <p:cNvSpPr/>
          <p:nvPr/>
        </p:nvSpPr>
        <p:spPr>
          <a:xfrm>
            <a:off x="9528341" y="6183488"/>
            <a:ext cx="681325" cy="206901"/>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algn="ctr"/>
            <a:r>
              <a:rPr lang="en-US" sz="800" kern="0">
                <a:solidFill>
                  <a:schemeClr val="bg1"/>
                </a:solidFill>
              </a:rPr>
              <a:t>Offshore</a:t>
            </a:r>
          </a:p>
        </p:txBody>
      </p:sp>
      <p:sp>
        <p:nvSpPr>
          <p:cNvPr id="7" name="Rectangle: Rounded Corners 6">
            <a:extLst>
              <a:ext uri="{FF2B5EF4-FFF2-40B4-BE49-F238E27FC236}">
                <a16:creationId xmlns:a16="http://schemas.microsoft.com/office/drawing/2014/main" id="{D592BA85-4496-BB0A-F969-E26C6359FC0A}"/>
              </a:ext>
            </a:extLst>
          </p:cNvPr>
          <p:cNvSpPr/>
          <p:nvPr/>
        </p:nvSpPr>
        <p:spPr>
          <a:xfrm>
            <a:off x="7963470" y="6187032"/>
            <a:ext cx="703848" cy="206901"/>
          </a:xfrm>
          <a:prstGeom prst="round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800"/>
              <a:t>Full  Time</a:t>
            </a:r>
          </a:p>
        </p:txBody>
      </p:sp>
      <p:sp>
        <p:nvSpPr>
          <p:cNvPr id="8" name="Rectangle: Top Corners Snipped 7">
            <a:extLst>
              <a:ext uri="{FF2B5EF4-FFF2-40B4-BE49-F238E27FC236}">
                <a16:creationId xmlns:a16="http://schemas.microsoft.com/office/drawing/2014/main" id="{C7323B32-101C-09C5-68FA-1C013988913D}"/>
              </a:ext>
            </a:extLst>
          </p:cNvPr>
          <p:cNvSpPr/>
          <p:nvPr/>
        </p:nvSpPr>
        <p:spPr>
          <a:xfrm>
            <a:off x="10335642" y="6183488"/>
            <a:ext cx="703848" cy="206901"/>
          </a:xfrm>
          <a:prstGeom prst="snip2SameRect">
            <a:avLst>
              <a:gd name="adj1" fmla="val 50000"/>
              <a:gd name="adj2" fmla="val 0"/>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45720" rtlCol="0" anchor="ctr"/>
          <a:lstStyle/>
          <a:p>
            <a:pPr algn="ctr">
              <a:lnSpc>
                <a:spcPts val="700"/>
              </a:lnSpc>
            </a:pPr>
            <a:r>
              <a:rPr lang="en-US" sz="800"/>
              <a:t>Domain-Specific</a:t>
            </a:r>
          </a:p>
        </p:txBody>
      </p:sp>
      <p:sp>
        <p:nvSpPr>
          <p:cNvPr id="32" name="Rectangle: Rounded Corners 31">
            <a:extLst>
              <a:ext uri="{FF2B5EF4-FFF2-40B4-BE49-F238E27FC236}">
                <a16:creationId xmlns:a16="http://schemas.microsoft.com/office/drawing/2014/main" id="{CC25A68A-F3B4-DD10-73C8-026EFB2AB735}"/>
              </a:ext>
            </a:extLst>
          </p:cNvPr>
          <p:cNvSpPr/>
          <p:nvPr/>
        </p:nvSpPr>
        <p:spPr>
          <a:xfrm>
            <a:off x="6376798" y="1736923"/>
            <a:ext cx="5453320" cy="1201282"/>
          </a:xfrm>
          <a:prstGeom prst="roundRect">
            <a:avLst>
              <a:gd name="adj" fmla="val 4721"/>
            </a:avLst>
          </a:prstGeom>
          <a:solidFill>
            <a:schemeClr val="bg1">
              <a:lumMod val="95000"/>
            </a:schemeClr>
          </a:solidFill>
          <a:ln w="12700" cap="flat" cmpd="sng" algn="ctr">
            <a:no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Shared Resources Across Pods</a:t>
            </a:r>
          </a:p>
        </p:txBody>
      </p:sp>
      <p:sp>
        <p:nvSpPr>
          <p:cNvPr id="34" name="Rectangle: Rounded Corners 33">
            <a:extLst>
              <a:ext uri="{FF2B5EF4-FFF2-40B4-BE49-F238E27FC236}">
                <a16:creationId xmlns:a16="http://schemas.microsoft.com/office/drawing/2014/main" id="{F3EC0FD4-C71E-1885-7462-840873B88692}"/>
              </a:ext>
            </a:extLst>
          </p:cNvPr>
          <p:cNvSpPr/>
          <p:nvPr/>
        </p:nvSpPr>
        <p:spPr>
          <a:xfrm>
            <a:off x="6663031" y="2041885"/>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u="none" strike="noStrike" kern="0" cap="none" spc="0" normalizeH="0" baseline="0" noProof="0">
                <a:ln>
                  <a:noFill/>
                </a:ln>
                <a:solidFill>
                  <a:schemeClr val="bg1"/>
                </a:solidFill>
                <a:effectLst/>
                <a:uLnTx/>
                <a:uFillTx/>
                <a:ea typeface="+mn-ea"/>
                <a:cs typeface="+mn-cs"/>
              </a:rPr>
              <a:t>Technology Architecture Lead</a:t>
            </a:r>
          </a:p>
        </p:txBody>
      </p:sp>
      <p:sp>
        <p:nvSpPr>
          <p:cNvPr id="35" name="Rectangle: Rounded Corners 34">
            <a:extLst>
              <a:ext uri="{FF2B5EF4-FFF2-40B4-BE49-F238E27FC236}">
                <a16:creationId xmlns:a16="http://schemas.microsoft.com/office/drawing/2014/main" id="{E585AA95-30A2-DF1E-A53A-FB5EE18710AA}"/>
              </a:ext>
            </a:extLst>
          </p:cNvPr>
          <p:cNvSpPr/>
          <p:nvPr/>
        </p:nvSpPr>
        <p:spPr>
          <a:xfrm>
            <a:off x="10177576" y="2050926"/>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Infrastructure Engineer</a:t>
            </a:r>
          </a:p>
        </p:txBody>
      </p:sp>
      <p:sp>
        <p:nvSpPr>
          <p:cNvPr id="36" name="Rectangle: Rounded Corners 35">
            <a:extLst>
              <a:ext uri="{FF2B5EF4-FFF2-40B4-BE49-F238E27FC236}">
                <a16:creationId xmlns:a16="http://schemas.microsoft.com/office/drawing/2014/main" id="{DF115EBB-87D8-84B5-8739-8EF1EAC2CC03}"/>
              </a:ext>
            </a:extLst>
          </p:cNvPr>
          <p:cNvSpPr/>
          <p:nvPr/>
        </p:nvSpPr>
        <p:spPr>
          <a:xfrm>
            <a:off x="8420304" y="2041885"/>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DevOps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Engineer</a:t>
            </a:r>
          </a:p>
        </p:txBody>
      </p:sp>
      <p:sp>
        <p:nvSpPr>
          <p:cNvPr id="37" name="Rectangle: Rounded Corners 36">
            <a:extLst>
              <a:ext uri="{FF2B5EF4-FFF2-40B4-BE49-F238E27FC236}">
                <a16:creationId xmlns:a16="http://schemas.microsoft.com/office/drawing/2014/main" id="{234A506F-15BE-3B49-D53E-1D57E285D860}"/>
              </a:ext>
            </a:extLst>
          </p:cNvPr>
          <p:cNvSpPr/>
          <p:nvPr/>
        </p:nvSpPr>
        <p:spPr>
          <a:xfrm>
            <a:off x="6376798" y="829653"/>
            <a:ext cx="5453320" cy="783721"/>
          </a:xfrm>
          <a:prstGeom prst="roundRect">
            <a:avLst>
              <a:gd name="adj" fmla="val 4721"/>
            </a:avLst>
          </a:prstGeom>
          <a:solidFill>
            <a:schemeClr val="bg1">
              <a:lumMod val="95000"/>
            </a:schemeClr>
          </a:solidFill>
          <a:ln w="12700" cap="flat" cmpd="sng" algn="ctr">
            <a:no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Program Management</a:t>
            </a:r>
          </a:p>
        </p:txBody>
      </p:sp>
      <p:sp>
        <p:nvSpPr>
          <p:cNvPr id="41" name="Rectangle: Rounded Corners 40">
            <a:extLst>
              <a:ext uri="{FF2B5EF4-FFF2-40B4-BE49-F238E27FC236}">
                <a16:creationId xmlns:a16="http://schemas.microsoft.com/office/drawing/2014/main" id="{7BE67032-3033-C62F-63EB-ACC86E3C1C05}"/>
              </a:ext>
            </a:extLst>
          </p:cNvPr>
          <p:cNvSpPr/>
          <p:nvPr/>
        </p:nvSpPr>
        <p:spPr>
          <a:xfrm>
            <a:off x="8418009" y="1149482"/>
            <a:ext cx="1371600" cy="365760"/>
          </a:xfrm>
          <a:prstGeom prst="roundRect">
            <a:avLst/>
          </a:prstGeom>
          <a:solidFill>
            <a:schemeClr val="accent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Onshore Delivery Lead</a:t>
            </a:r>
          </a:p>
        </p:txBody>
      </p:sp>
      <p:sp>
        <p:nvSpPr>
          <p:cNvPr id="42" name="Rectangle: Rounded Corners 41">
            <a:extLst>
              <a:ext uri="{FF2B5EF4-FFF2-40B4-BE49-F238E27FC236}">
                <a16:creationId xmlns:a16="http://schemas.microsoft.com/office/drawing/2014/main" id="{FFF659CD-C8BF-F203-395C-87116B662CBB}"/>
              </a:ext>
            </a:extLst>
          </p:cNvPr>
          <p:cNvSpPr/>
          <p:nvPr/>
        </p:nvSpPr>
        <p:spPr>
          <a:xfrm>
            <a:off x="6687383" y="1149482"/>
            <a:ext cx="1371600" cy="365760"/>
          </a:xfrm>
          <a:prstGeom prst="roundRect">
            <a:avLst/>
          </a:prstGeom>
          <a:solidFill>
            <a:schemeClr val="accent1"/>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u="none" strike="noStrike" kern="0" cap="none" spc="0" normalizeH="0" baseline="0" noProof="0">
                <a:ln>
                  <a:noFill/>
                </a:ln>
                <a:solidFill>
                  <a:srgbClr val="FFFFFF"/>
                </a:solidFill>
                <a:effectLst/>
                <a:uLnTx/>
                <a:uFillTx/>
                <a:ea typeface="+mn-ea"/>
                <a:cs typeface="+mn-cs"/>
              </a:rPr>
              <a:t>Program Lead</a:t>
            </a:r>
          </a:p>
        </p:txBody>
      </p:sp>
      <p:sp>
        <p:nvSpPr>
          <p:cNvPr id="43" name="Rectangle: Rounded Corners 42">
            <a:extLst>
              <a:ext uri="{FF2B5EF4-FFF2-40B4-BE49-F238E27FC236}">
                <a16:creationId xmlns:a16="http://schemas.microsoft.com/office/drawing/2014/main" id="{4E48FC0F-D4E5-C636-7D22-C1F04F3F8399}"/>
              </a:ext>
            </a:extLst>
          </p:cNvPr>
          <p:cNvSpPr/>
          <p:nvPr/>
        </p:nvSpPr>
        <p:spPr>
          <a:xfrm>
            <a:off x="10148636" y="1149482"/>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1" u="none" strike="noStrike" kern="0" cap="none" spc="0" normalizeH="0" baseline="0" noProof="0">
                <a:ln>
                  <a:noFill/>
                </a:ln>
                <a:solidFill>
                  <a:srgbClr val="FFFFFF"/>
                </a:solidFill>
                <a:effectLst/>
                <a:uLnTx/>
                <a:uFillTx/>
                <a:ea typeface="+mn-ea"/>
                <a:cs typeface="+mn-cs"/>
              </a:rPr>
              <a:t>Offshore Delivery Lead</a:t>
            </a:r>
          </a:p>
        </p:txBody>
      </p:sp>
      <p:sp>
        <p:nvSpPr>
          <p:cNvPr id="45" name="Rectangle: Rounded Corners 44">
            <a:extLst>
              <a:ext uri="{FF2B5EF4-FFF2-40B4-BE49-F238E27FC236}">
                <a16:creationId xmlns:a16="http://schemas.microsoft.com/office/drawing/2014/main" id="{BA0F7B43-3D90-27C6-4267-65036E6D3BC3}"/>
              </a:ext>
            </a:extLst>
          </p:cNvPr>
          <p:cNvSpPr/>
          <p:nvPr/>
        </p:nvSpPr>
        <p:spPr>
          <a:xfrm>
            <a:off x="6564497" y="3239531"/>
            <a:ext cx="1782123" cy="2816274"/>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0096D6"/>
                </a:solidFill>
                <a:effectLst/>
                <a:uLnTx/>
                <a:uFillTx/>
                <a:ea typeface="+mn-ea"/>
                <a:cs typeface="+mn-cs"/>
              </a:rPr>
              <a:t>Discovery and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0096D6"/>
                </a:solidFill>
                <a:effectLst/>
                <a:uLnTx/>
                <a:uFillTx/>
                <a:ea typeface="+mn-ea"/>
                <a:cs typeface="+mn-cs"/>
              </a:rPr>
              <a:t>Design Pod</a:t>
            </a:r>
          </a:p>
        </p:txBody>
      </p:sp>
      <p:sp>
        <p:nvSpPr>
          <p:cNvPr id="46" name="Rectangle: Rounded Corners 45">
            <a:extLst>
              <a:ext uri="{FF2B5EF4-FFF2-40B4-BE49-F238E27FC236}">
                <a16:creationId xmlns:a16="http://schemas.microsoft.com/office/drawing/2014/main" id="{3876B188-1E8A-580B-4909-E00877B901EE}"/>
              </a:ext>
            </a:extLst>
          </p:cNvPr>
          <p:cNvSpPr/>
          <p:nvPr/>
        </p:nvSpPr>
        <p:spPr>
          <a:xfrm>
            <a:off x="6470647" y="3169864"/>
            <a:ext cx="1782123" cy="2816274"/>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0096D6"/>
                </a:solidFill>
                <a:effectLst/>
                <a:uLnTx/>
                <a:uFillTx/>
                <a:ea typeface="+mn-ea"/>
                <a:cs typeface="+mn-cs"/>
              </a:rPr>
              <a:t>Discovery and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0096D6"/>
                </a:solidFill>
                <a:effectLst/>
                <a:uLnTx/>
                <a:uFillTx/>
                <a:ea typeface="+mn-ea"/>
                <a:cs typeface="+mn-cs"/>
              </a:rPr>
              <a:t>Design Pod</a:t>
            </a:r>
          </a:p>
        </p:txBody>
      </p:sp>
      <p:sp>
        <p:nvSpPr>
          <p:cNvPr id="47" name="Rectangle: Rounded Corners 46">
            <a:extLst>
              <a:ext uri="{FF2B5EF4-FFF2-40B4-BE49-F238E27FC236}">
                <a16:creationId xmlns:a16="http://schemas.microsoft.com/office/drawing/2014/main" id="{EFB4F5D4-6861-D346-DFFD-10E899754C44}"/>
              </a:ext>
            </a:extLst>
          </p:cNvPr>
          <p:cNvSpPr/>
          <p:nvPr/>
        </p:nvSpPr>
        <p:spPr>
          <a:xfrm>
            <a:off x="6376797" y="3111227"/>
            <a:ext cx="1782123" cy="2799781"/>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Discovery and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Design Pod</a:t>
            </a:r>
          </a:p>
        </p:txBody>
      </p:sp>
      <p:sp>
        <p:nvSpPr>
          <p:cNvPr id="48" name="Rectangle: Top Corners Snipped 47">
            <a:extLst>
              <a:ext uri="{FF2B5EF4-FFF2-40B4-BE49-F238E27FC236}">
                <a16:creationId xmlns:a16="http://schemas.microsoft.com/office/drawing/2014/main" id="{8D6BE3B5-6BAD-ED5A-2A96-21F5FC914533}"/>
              </a:ext>
            </a:extLst>
          </p:cNvPr>
          <p:cNvSpPr/>
          <p:nvPr/>
        </p:nvSpPr>
        <p:spPr>
          <a:xfrm>
            <a:off x="6562758" y="3575033"/>
            <a:ext cx="1371600" cy="365760"/>
          </a:xfrm>
          <a:prstGeom prst="snip2SameRect">
            <a:avLst>
              <a:gd name="adj1" fmla="val 50000"/>
              <a:gd name="adj2" fmla="val 0"/>
            </a:avLst>
          </a:prstGeom>
          <a:solidFill>
            <a:schemeClr val="accent2"/>
          </a:solidFill>
          <a:ln w="12700" cap="flat" cmpd="sng" algn="ctr">
            <a:noFill/>
            <a:prstDash val="solid"/>
            <a:miter lim="800000"/>
          </a:ln>
          <a:effectLst/>
        </p:spPr>
        <p:txBody>
          <a:bodyPr lIns="0" tIns="0" rIns="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Functional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BA 1</a:t>
            </a:r>
          </a:p>
        </p:txBody>
      </p:sp>
      <p:sp>
        <p:nvSpPr>
          <p:cNvPr id="49" name="Rectangle: Rounded Corners 48">
            <a:extLst>
              <a:ext uri="{FF2B5EF4-FFF2-40B4-BE49-F238E27FC236}">
                <a16:creationId xmlns:a16="http://schemas.microsoft.com/office/drawing/2014/main" id="{B79DCB89-0626-17DC-7AA2-7A6645791433}"/>
              </a:ext>
            </a:extLst>
          </p:cNvPr>
          <p:cNvSpPr/>
          <p:nvPr/>
        </p:nvSpPr>
        <p:spPr>
          <a:xfrm>
            <a:off x="6562758" y="4487443"/>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Technical</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BA 1</a:t>
            </a:r>
          </a:p>
        </p:txBody>
      </p:sp>
      <p:sp>
        <p:nvSpPr>
          <p:cNvPr id="50" name="Rectangle: Rounded Corners 49">
            <a:extLst>
              <a:ext uri="{FF2B5EF4-FFF2-40B4-BE49-F238E27FC236}">
                <a16:creationId xmlns:a16="http://schemas.microsoft.com/office/drawing/2014/main" id="{C6AEBB9C-0136-216B-21A1-00FF77342F48}"/>
              </a:ext>
            </a:extLst>
          </p:cNvPr>
          <p:cNvSpPr/>
          <p:nvPr/>
        </p:nvSpPr>
        <p:spPr>
          <a:xfrm>
            <a:off x="6562758" y="4943648"/>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UX Designer</a:t>
            </a:r>
          </a:p>
        </p:txBody>
      </p:sp>
      <p:sp>
        <p:nvSpPr>
          <p:cNvPr id="51" name="Rectangle: Top Corners Snipped 50">
            <a:extLst>
              <a:ext uri="{FF2B5EF4-FFF2-40B4-BE49-F238E27FC236}">
                <a16:creationId xmlns:a16="http://schemas.microsoft.com/office/drawing/2014/main" id="{FE013E38-5678-4A3F-6FC3-7A402B0F4AC7}"/>
              </a:ext>
            </a:extLst>
          </p:cNvPr>
          <p:cNvSpPr/>
          <p:nvPr/>
        </p:nvSpPr>
        <p:spPr>
          <a:xfrm>
            <a:off x="6562758" y="4031238"/>
            <a:ext cx="1371600" cy="365760"/>
          </a:xfrm>
          <a:prstGeom prst="snip2SameRect">
            <a:avLst>
              <a:gd name="adj1" fmla="val 50000"/>
              <a:gd name="adj2" fmla="val 0"/>
            </a:avLst>
          </a:prstGeom>
          <a:solidFill>
            <a:srgbClr val="7500C0"/>
          </a:solidFill>
          <a:ln w="12700" cap="flat" cmpd="sng" algn="ctr">
            <a:noFill/>
            <a:prstDash val="solid"/>
            <a:miter lim="800000"/>
          </a:ln>
          <a:effectLst/>
        </p:spPr>
        <p:txBody>
          <a:bodyPr lIns="0" tIns="0" rIns="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Domain</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SMA </a:t>
            </a:r>
          </a:p>
        </p:txBody>
      </p:sp>
      <p:sp>
        <p:nvSpPr>
          <p:cNvPr id="52" name="Rectangle: Rounded Corners 51">
            <a:extLst>
              <a:ext uri="{FF2B5EF4-FFF2-40B4-BE49-F238E27FC236}">
                <a16:creationId xmlns:a16="http://schemas.microsoft.com/office/drawing/2014/main" id="{C872B38D-2E18-3259-887C-35CEF63CAC93}"/>
              </a:ext>
            </a:extLst>
          </p:cNvPr>
          <p:cNvSpPr/>
          <p:nvPr/>
        </p:nvSpPr>
        <p:spPr>
          <a:xfrm>
            <a:off x="8630632" y="3236661"/>
            <a:ext cx="3199485" cy="2816274"/>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FFFFFF">
                    <a:lumMod val="50000"/>
                  </a:srgbClr>
                </a:solidFill>
                <a:effectLst/>
                <a:uLnTx/>
                <a:uFillTx/>
                <a:ea typeface="+mn-ea"/>
                <a:cs typeface="+mn-cs"/>
              </a:rPr>
              <a:t>Implementation Pod</a:t>
            </a:r>
          </a:p>
        </p:txBody>
      </p:sp>
      <p:sp>
        <p:nvSpPr>
          <p:cNvPr id="53" name="Rectangle: Rounded Corners 52">
            <a:extLst>
              <a:ext uri="{FF2B5EF4-FFF2-40B4-BE49-F238E27FC236}">
                <a16:creationId xmlns:a16="http://schemas.microsoft.com/office/drawing/2014/main" id="{A794E90E-DB7D-21C2-A841-E558D120C070}"/>
              </a:ext>
            </a:extLst>
          </p:cNvPr>
          <p:cNvSpPr/>
          <p:nvPr/>
        </p:nvSpPr>
        <p:spPr>
          <a:xfrm>
            <a:off x="8537433" y="3164230"/>
            <a:ext cx="3199485" cy="2816274"/>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a:ln>
                  <a:noFill/>
                </a:ln>
                <a:solidFill>
                  <a:srgbClr val="FFFFFF">
                    <a:lumMod val="50000"/>
                  </a:srgbClr>
                </a:solidFill>
                <a:effectLst/>
                <a:uLnTx/>
                <a:uFillTx/>
                <a:ea typeface="+mn-ea"/>
                <a:cs typeface="+mn-cs"/>
              </a:rPr>
              <a:t>Implementation Pod</a:t>
            </a:r>
          </a:p>
        </p:txBody>
      </p:sp>
      <p:sp>
        <p:nvSpPr>
          <p:cNvPr id="54" name="Rectangle: Rounded Corners 53">
            <a:extLst>
              <a:ext uri="{FF2B5EF4-FFF2-40B4-BE49-F238E27FC236}">
                <a16:creationId xmlns:a16="http://schemas.microsoft.com/office/drawing/2014/main" id="{490E6148-BB73-0504-6BC2-93A0AAFCD2E9}"/>
              </a:ext>
            </a:extLst>
          </p:cNvPr>
          <p:cNvSpPr/>
          <p:nvPr/>
        </p:nvSpPr>
        <p:spPr>
          <a:xfrm>
            <a:off x="8436072" y="3111227"/>
            <a:ext cx="3199485" cy="2799781"/>
          </a:xfrm>
          <a:prstGeom prst="roundRect">
            <a:avLst>
              <a:gd name="adj" fmla="val 4009"/>
            </a:avLst>
          </a:prstGeom>
          <a:solidFill>
            <a:schemeClr val="bg1">
              <a:lumMod val="95000"/>
            </a:schemeClr>
          </a:solidFill>
          <a:ln w="12700" cap="flat" cmpd="sng" algn="ctr">
            <a:solidFill>
              <a:schemeClr val="bg2"/>
            </a:solidFill>
            <a:prstDash val="solid"/>
            <a:miter lim="800000"/>
          </a:ln>
          <a:effectLst/>
        </p:spPr>
        <p:txBody>
          <a:bodyPr lIns="91440" tIns="0" rIns="0" bIns="0" rtlCol="0" anchor="t"/>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Agent Implementation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effectLst/>
                <a:uLnTx/>
                <a:uFillTx/>
                <a:ea typeface="+mn-ea"/>
                <a:cs typeface="+mn-cs"/>
              </a:rPr>
              <a:t>Pod (S/M/L)*</a:t>
            </a:r>
          </a:p>
        </p:txBody>
      </p:sp>
      <p:sp>
        <p:nvSpPr>
          <p:cNvPr id="55" name="Rectangle: Rounded Corners 54">
            <a:extLst>
              <a:ext uri="{FF2B5EF4-FFF2-40B4-BE49-F238E27FC236}">
                <a16:creationId xmlns:a16="http://schemas.microsoft.com/office/drawing/2014/main" id="{A9FAD45D-8BB8-44B1-BE2B-A09B7C05D13B}"/>
              </a:ext>
            </a:extLst>
          </p:cNvPr>
          <p:cNvSpPr/>
          <p:nvPr/>
        </p:nvSpPr>
        <p:spPr>
          <a:xfrm>
            <a:off x="8623772" y="4487443"/>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UI Developer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(0.5-2  FTEs)</a:t>
            </a:r>
          </a:p>
        </p:txBody>
      </p:sp>
      <p:sp>
        <p:nvSpPr>
          <p:cNvPr id="56" name="Rectangle: Rounded Corners 55">
            <a:extLst>
              <a:ext uri="{FF2B5EF4-FFF2-40B4-BE49-F238E27FC236}">
                <a16:creationId xmlns:a16="http://schemas.microsoft.com/office/drawing/2014/main" id="{1C4974F7-6334-E175-CC1B-1D53F970A6AF}"/>
              </a:ext>
            </a:extLst>
          </p:cNvPr>
          <p:cNvSpPr/>
          <p:nvPr/>
        </p:nvSpPr>
        <p:spPr>
          <a:xfrm>
            <a:off x="8613534" y="5399853"/>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Tester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(1-2 FTEs)</a:t>
            </a:r>
          </a:p>
        </p:txBody>
      </p:sp>
      <p:sp>
        <p:nvSpPr>
          <p:cNvPr id="57" name="Rectangle: Rounded Corners 56">
            <a:extLst>
              <a:ext uri="{FF2B5EF4-FFF2-40B4-BE49-F238E27FC236}">
                <a16:creationId xmlns:a16="http://schemas.microsoft.com/office/drawing/2014/main" id="{6E22F0F5-A0B6-52E5-4C2D-DAE8A10FB069}"/>
              </a:ext>
            </a:extLst>
          </p:cNvPr>
          <p:cNvSpPr/>
          <p:nvPr/>
        </p:nvSpPr>
        <p:spPr>
          <a:xfrm>
            <a:off x="10120311" y="4487443"/>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Backend Developer</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(1-</a:t>
            </a:r>
            <a:r>
              <a:rPr lang="en-US" sz="1000" kern="0">
                <a:solidFill>
                  <a:srgbClr val="FFFFFF"/>
                </a:solidFill>
              </a:rPr>
              <a:t>4</a:t>
            </a:r>
            <a:r>
              <a:rPr kumimoji="0" lang="en-US" sz="1000" i="0" u="none" strike="noStrike" kern="0" cap="none" spc="0" normalizeH="0" baseline="0" noProof="0">
                <a:ln>
                  <a:noFill/>
                </a:ln>
                <a:solidFill>
                  <a:srgbClr val="FFFFFF"/>
                </a:solidFill>
                <a:effectLst/>
                <a:uLnTx/>
                <a:uFillTx/>
                <a:ea typeface="+mn-ea"/>
                <a:cs typeface="+mn-cs"/>
              </a:rPr>
              <a:t> FTEs)</a:t>
            </a:r>
          </a:p>
        </p:txBody>
      </p:sp>
      <p:sp>
        <p:nvSpPr>
          <p:cNvPr id="58" name="Rectangle: Rounded Corners 57">
            <a:extLst>
              <a:ext uri="{FF2B5EF4-FFF2-40B4-BE49-F238E27FC236}">
                <a16:creationId xmlns:a16="http://schemas.microsoft.com/office/drawing/2014/main" id="{F827551E-7B79-6D21-BABF-4E81D0188691}"/>
              </a:ext>
            </a:extLst>
          </p:cNvPr>
          <p:cNvSpPr/>
          <p:nvPr/>
        </p:nvSpPr>
        <p:spPr>
          <a:xfrm>
            <a:off x="10122343" y="4031238"/>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AI Dev / Prompt Eng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(1-4 FTEs)</a:t>
            </a:r>
          </a:p>
        </p:txBody>
      </p:sp>
      <p:sp>
        <p:nvSpPr>
          <p:cNvPr id="59" name="Rectangle: Rounded Corners 58">
            <a:extLst>
              <a:ext uri="{FF2B5EF4-FFF2-40B4-BE49-F238E27FC236}">
                <a16:creationId xmlns:a16="http://schemas.microsoft.com/office/drawing/2014/main" id="{EA3A374F-0FF7-F684-D985-4B64CD6C03CA}"/>
              </a:ext>
            </a:extLst>
          </p:cNvPr>
          <p:cNvSpPr/>
          <p:nvPr/>
        </p:nvSpPr>
        <p:spPr>
          <a:xfrm>
            <a:off x="8621357" y="3575033"/>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Project Manager</a:t>
            </a:r>
          </a:p>
        </p:txBody>
      </p:sp>
      <p:sp>
        <p:nvSpPr>
          <p:cNvPr id="60" name="Rectangle: Top Corners Snipped 59">
            <a:extLst>
              <a:ext uri="{FF2B5EF4-FFF2-40B4-BE49-F238E27FC236}">
                <a16:creationId xmlns:a16="http://schemas.microsoft.com/office/drawing/2014/main" id="{6896DBF5-CA61-0905-0331-92FA8EADAE09}"/>
              </a:ext>
            </a:extLst>
          </p:cNvPr>
          <p:cNvSpPr/>
          <p:nvPr/>
        </p:nvSpPr>
        <p:spPr>
          <a:xfrm>
            <a:off x="10132918" y="3575033"/>
            <a:ext cx="1371600" cy="365760"/>
          </a:xfrm>
          <a:prstGeom prst="snip2SameRect">
            <a:avLst>
              <a:gd name="adj1" fmla="val 50000"/>
              <a:gd name="adj2" fmla="val 0"/>
            </a:avLst>
          </a:prstGeom>
          <a:solidFill>
            <a:schemeClr val="accent2"/>
          </a:solidFill>
          <a:ln w="12700" cap="flat" cmpd="sng" algn="ctr">
            <a:noFill/>
            <a:prstDash val="solid"/>
            <a:miter lim="800000"/>
          </a:ln>
          <a:effectLst/>
        </p:spPr>
        <p:txBody>
          <a:bodyPr lIns="0" tIns="0" rIns="0" bIns="91440" rtlCol="0" anchor="ctr"/>
          <a:lstStyle/>
          <a:p>
            <a:pPr algn="ctr"/>
            <a:r>
              <a:rPr lang="en-US" sz="1000" kern="0">
                <a:solidFill>
                  <a:srgbClr val="FFFFFF"/>
                </a:solidFill>
              </a:rPr>
              <a:t>Functional</a:t>
            </a:r>
          </a:p>
          <a:p>
            <a:pPr algn="ctr"/>
            <a:r>
              <a:rPr lang="en-US" sz="1000" kern="0">
                <a:solidFill>
                  <a:srgbClr val="FFFFFF"/>
                </a:solidFill>
              </a:rPr>
              <a:t>BA</a:t>
            </a:r>
          </a:p>
        </p:txBody>
      </p:sp>
      <p:sp>
        <p:nvSpPr>
          <p:cNvPr id="61" name="Rectangle: Top Corners Snipped 60">
            <a:extLst>
              <a:ext uri="{FF2B5EF4-FFF2-40B4-BE49-F238E27FC236}">
                <a16:creationId xmlns:a16="http://schemas.microsoft.com/office/drawing/2014/main" id="{2C8FD4DB-38EF-F316-F48E-5586B995479A}"/>
              </a:ext>
            </a:extLst>
          </p:cNvPr>
          <p:cNvSpPr/>
          <p:nvPr/>
        </p:nvSpPr>
        <p:spPr>
          <a:xfrm>
            <a:off x="8616206" y="4031238"/>
            <a:ext cx="1371600" cy="365760"/>
          </a:xfrm>
          <a:prstGeom prst="snip2SameRect">
            <a:avLst>
              <a:gd name="adj1" fmla="val 50000"/>
              <a:gd name="adj2" fmla="val 0"/>
            </a:avLst>
          </a:prstGeom>
          <a:solidFill>
            <a:schemeClr val="accent1"/>
          </a:solidFill>
          <a:ln w="12700" cap="flat" cmpd="sng" algn="ctr">
            <a:noFill/>
            <a:prstDash val="solid"/>
            <a:miter lim="800000"/>
          </a:ln>
          <a:effectLst/>
        </p:spPr>
        <p:txBody>
          <a:bodyPr lIns="0" tIns="0" rIns="0" bIns="9144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Domain</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SMA </a:t>
            </a:r>
            <a:r>
              <a:rPr lang="en-US" sz="1000" kern="0">
                <a:solidFill>
                  <a:srgbClr val="FFFFFF"/>
                </a:solidFill>
              </a:rPr>
              <a:t>(CL6)</a:t>
            </a:r>
            <a:endParaRPr kumimoji="0" lang="en-US" sz="1000" i="0" u="none" strike="noStrike" kern="0" cap="none" spc="0" normalizeH="0" baseline="0" noProof="0">
              <a:ln>
                <a:noFill/>
              </a:ln>
              <a:solidFill>
                <a:schemeClr val="bg1"/>
              </a:solidFill>
              <a:effectLst/>
              <a:uLnTx/>
              <a:uFillTx/>
              <a:ea typeface="+mn-ea"/>
              <a:cs typeface="+mn-cs"/>
            </a:endParaRPr>
          </a:p>
        </p:txBody>
      </p:sp>
      <p:sp>
        <p:nvSpPr>
          <p:cNvPr id="62" name="Rectangle: Rounded Corners 61">
            <a:extLst>
              <a:ext uri="{FF2B5EF4-FFF2-40B4-BE49-F238E27FC236}">
                <a16:creationId xmlns:a16="http://schemas.microsoft.com/office/drawing/2014/main" id="{A4CDADE7-F7B0-D67E-EB72-EC57C53B0412}"/>
              </a:ext>
            </a:extLst>
          </p:cNvPr>
          <p:cNvSpPr/>
          <p:nvPr/>
        </p:nvSpPr>
        <p:spPr>
          <a:xfrm>
            <a:off x="10132918" y="4943648"/>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algn="ctr"/>
            <a:r>
              <a:rPr lang="en-US" sz="1000" kern="0">
                <a:solidFill>
                  <a:srgbClr val="FFFFFF"/>
                </a:solidFill>
              </a:rPr>
              <a:t>Data Engineer</a:t>
            </a:r>
          </a:p>
          <a:p>
            <a:pPr algn="ctr"/>
            <a:r>
              <a:rPr lang="en-US" sz="1000" kern="0">
                <a:solidFill>
                  <a:srgbClr val="FFFFFF"/>
                </a:solidFill>
              </a:rPr>
              <a:t>(1-4 FTEs)</a:t>
            </a:r>
          </a:p>
        </p:txBody>
      </p:sp>
      <p:sp>
        <p:nvSpPr>
          <p:cNvPr id="63" name="Rectangle: Rounded Corners 62">
            <a:extLst>
              <a:ext uri="{FF2B5EF4-FFF2-40B4-BE49-F238E27FC236}">
                <a16:creationId xmlns:a16="http://schemas.microsoft.com/office/drawing/2014/main" id="{512FE01F-E438-FD4F-33CF-7FD2F1D524DB}"/>
              </a:ext>
            </a:extLst>
          </p:cNvPr>
          <p:cNvSpPr/>
          <p:nvPr/>
        </p:nvSpPr>
        <p:spPr>
          <a:xfrm>
            <a:off x="6559565" y="5399853"/>
            <a:ext cx="1371600" cy="365760"/>
          </a:xfrm>
          <a:prstGeom prst="roundRect">
            <a:avLst/>
          </a:prstGeom>
          <a:solidFill>
            <a:schemeClr val="accent2"/>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Data Architect</a:t>
            </a:r>
          </a:p>
        </p:txBody>
      </p:sp>
      <p:sp>
        <p:nvSpPr>
          <p:cNvPr id="64" name="Rectangle: Rounded Corners 63">
            <a:extLst>
              <a:ext uri="{FF2B5EF4-FFF2-40B4-BE49-F238E27FC236}">
                <a16:creationId xmlns:a16="http://schemas.microsoft.com/office/drawing/2014/main" id="{100CA890-4904-68D2-BACD-7AEDC833ED4E}"/>
              </a:ext>
            </a:extLst>
          </p:cNvPr>
          <p:cNvSpPr/>
          <p:nvPr/>
        </p:nvSpPr>
        <p:spPr>
          <a:xfrm>
            <a:off x="10177576" y="2487874"/>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rgbClr val="FFFFFF"/>
                </a:solidFill>
                <a:effectLst/>
                <a:uLnTx/>
                <a:uFillTx/>
                <a:ea typeface="+mn-ea"/>
                <a:cs typeface="+mn-cs"/>
              </a:rPr>
              <a:t>Data Architect</a:t>
            </a:r>
          </a:p>
        </p:txBody>
      </p:sp>
      <p:sp>
        <p:nvSpPr>
          <p:cNvPr id="65" name="Rectangle: Rounded Corners 64">
            <a:extLst>
              <a:ext uri="{FF2B5EF4-FFF2-40B4-BE49-F238E27FC236}">
                <a16:creationId xmlns:a16="http://schemas.microsoft.com/office/drawing/2014/main" id="{4B40D589-8B79-6F7C-FFEA-1B8989C55F13}"/>
              </a:ext>
            </a:extLst>
          </p:cNvPr>
          <p:cNvSpPr/>
          <p:nvPr/>
        </p:nvSpPr>
        <p:spPr>
          <a:xfrm>
            <a:off x="8613534" y="4943648"/>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UX Designer</a:t>
            </a:r>
          </a:p>
        </p:txBody>
      </p:sp>
      <p:sp>
        <p:nvSpPr>
          <p:cNvPr id="66" name="Rectangle: Rounded Corners 65">
            <a:extLst>
              <a:ext uri="{FF2B5EF4-FFF2-40B4-BE49-F238E27FC236}">
                <a16:creationId xmlns:a16="http://schemas.microsoft.com/office/drawing/2014/main" id="{03EA783F-90EC-B8C7-A9A8-9F2169F90911}"/>
              </a:ext>
            </a:extLst>
          </p:cNvPr>
          <p:cNvSpPr/>
          <p:nvPr/>
        </p:nvSpPr>
        <p:spPr>
          <a:xfrm>
            <a:off x="8429777" y="2482620"/>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Data Scientist</a:t>
            </a:r>
          </a:p>
        </p:txBody>
      </p:sp>
      <p:sp>
        <p:nvSpPr>
          <p:cNvPr id="67" name="Rectangle: Rounded Corners 66">
            <a:extLst>
              <a:ext uri="{FF2B5EF4-FFF2-40B4-BE49-F238E27FC236}">
                <a16:creationId xmlns:a16="http://schemas.microsoft.com/office/drawing/2014/main" id="{1248D868-F91D-35CC-F6AE-567A8751396E}"/>
              </a:ext>
            </a:extLst>
          </p:cNvPr>
          <p:cNvSpPr/>
          <p:nvPr/>
        </p:nvSpPr>
        <p:spPr>
          <a:xfrm>
            <a:off x="6663031" y="2472142"/>
            <a:ext cx="1371600" cy="365760"/>
          </a:xfrm>
          <a:prstGeom prst="roundRect">
            <a:avLst/>
          </a:prstGeom>
          <a:solidFill>
            <a:schemeClr val="accent1"/>
          </a:solidFill>
          <a:ln w="19050" cap="flat" cmpd="sng" algn="ctr">
            <a:solidFill>
              <a:schemeClr val="bg1"/>
            </a:solidFill>
            <a:prstDash val="sysDot"/>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Responsible AI</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00" i="0" u="none" strike="noStrike" kern="0" cap="none" spc="0" normalizeH="0" baseline="0" noProof="0">
                <a:ln>
                  <a:noFill/>
                </a:ln>
                <a:solidFill>
                  <a:schemeClr val="bg1"/>
                </a:solidFill>
                <a:effectLst/>
                <a:uLnTx/>
                <a:uFillTx/>
                <a:ea typeface="+mn-ea"/>
                <a:cs typeface="+mn-cs"/>
              </a:rPr>
              <a:t>SMA</a:t>
            </a:r>
          </a:p>
        </p:txBody>
      </p:sp>
    </p:spTree>
    <p:extLst>
      <p:ext uri="{BB962C8B-B14F-4D97-AF65-F5344CB8AC3E}">
        <p14:creationId xmlns:p14="http://schemas.microsoft.com/office/powerpoint/2010/main" val="2022917706"/>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93D1BE-2C00-B3EC-ED87-B5DB4C55C8C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D9371F4-4CCB-8FBC-1901-1F50336BEE0F}"/>
              </a:ext>
            </a:extLst>
          </p:cNvPr>
          <p:cNvSpPr>
            <a:spLocks noGrp="1"/>
          </p:cNvSpPr>
          <p:nvPr>
            <p:ph type="title"/>
          </p:nvPr>
        </p:nvSpPr>
        <p:spPr/>
        <p:txBody>
          <a:bodyPr/>
          <a:lstStyle/>
          <a:p>
            <a:r>
              <a:rPr lang="en-US"/>
              <a:t>Agent Implementation - Indicative  Delivery Timeline</a:t>
            </a:r>
          </a:p>
        </p:txBody>
      </p:sp>
      <p:graphicFrame>
        <p:nvGraphicFramePr>
          <p:cNvPr id="3" name="Table 9">
            <a:extLst>
              <a:ext uri="{FF2B5EF4-FFF2-40B4-BE49-F238E27FC236}">
                <a16:creationId xmlns:a16="http://schemas.microsoft.com/office/drawing/2014/main" id="{55EE0289-AD8D-5598-C2C6-BE1AF38C8919}"/>
              </a:ext>
            </a:extLst>
          </p:cNvPr>
          <p:cNvGraphicFramePr>
            <a:graphicFrameLocks/>
          </p:cNvGraphicFramePr>
          <p:nvPr/>
        </p:nvGraphicFramePr>
        <p:xfrm>
          <a:off x="381000" y="961752"/>
          <a:ext cx="11239498" cy="5356519"/>
        </p:xfrm>
        <a:graphic>
          <a:graphicData uri="http://schemas.openxmlformats.org/drawingml/2006/table">
            <a:tbl>
              <a:tblPr firstRow="1" firstCol="1" bandRow="1" bandCol="1">
                <a:tableStyleId>{72833802-FEF1-4C79-8D5D-14CF1EAF98D9}</a:tableStyleId>
              </a:tblPr>
              <a:tblGrid>
                <a:gridCol w="1092388">
                  <a:extLst>
                    <a:ext uri="{9D8B030D-6E8A-4147-A177-3AD203B41FA5}">
                      <a16:colId xmlns:a16="http://schemas.microsoft.com/office/drawing/2014/main" val="450440028"/>
                    </a:ext>
                  </a:extLst>
                </a:gridCol>
                <a:gridCol w="1691185">
                  <a:extLst>
                    <a:ext uri="{9D8B030D-6E8A-4147-A177-3AD203B41FA5}">
                      <a16:colId xmlns:a16="http://schemas.microsoft.com/office/drawing/2014/main" val="3991210657"/>
                    </a:ext>
                  </a:extLst>
                </a:gridCol>
                <a:gridCol w="1691185">
                  <a:extLst>
                    <a:ext uri="{9D8B030D-6E8A-4147-A177-3AD203B41FA5}">
                      <a16:colId xmlns:a16="http://schemas.microsoft.com/office/drawing/2014/main" val="212173076"/>
                    </a:ext>
                  </a:extLst>
                </a:gridCol>
                <a:gridCol w="1691185">
                  <a:extLst>
                    <a:ext uri="{9D8B030D-6E8A-4147-A177-3AD203B41FA5}">
                      <a16:colId xmlns:a16="http://schemas.microsoft.com/office/drawing/2014/main" val="3618415203"/>
                    </a:ext>
                  </a:extLst>
                </a:gridCol>
                <a:gridCol w="1691185">
                  <a:extLst>
                    <a:ext uri="{9D8B030D-6E8A-4147-A177-3AD203B41FA5}">
                      <a16:colId xmlns:a16="http://schemas.microsoft.com/office/drawing/2014/main" val="499068305"/>
                    </a:ext>
                  </a:extLst>
                </a:gridCol>
                <a:gridCol w="1691185">
                  <a:extLst>
                    <a:ext uri="{9D8B030D-6E8A-4147-A177-3AD203B41FA5}">
                      <a16:colId xmlns:a16="http://schemas.microsoft.com/office/drawing/2014/main" val="865016895"/>
                    </a:ext>
                  </a:extLst>
                </a:gridCol>
                <a:gridCol w="1691185">
                  <a:extLst>
                    <a:ext uri="{9D8B030D-6E8A-4147-A177-3AD203B41FA5}">
                      <a16:colId xmlns:a16="http://schemas.microsoft.com/office/drawing/2014/main" val="2734780335"/>
                    </a:ext>
                  </a:extLst>
                </a:gridCol>
              </a:tblGrid>
              <a:tr h="327319">
                <a:tc>
                  <a:txBody>
                    <a:bodyPr/>
                    <a:lstStyle>
                      <a:lvl1pPr marL="0" marR="0" indent="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1pPr>
                      <a:lvl2pPr marL="0" marR="0" indent="228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2pPr>
                      <a:lvl3pPr marL="0" marR="0" indent="457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3pPr>
                      <a:lvl4pPr marL="0" marR="0" indent="685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4pPr>
                      <a:lvl5pPr marL="0" marR="0" indent="9144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5pPr>
                      <a:lvl6pPr marL="0" marR="0" indent="11430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6pPr>
                      <a:lvl7pPr marL="0" marR="0" indent="1371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7pPr>
                      <a:lvl8pPr marL="0" marR="0" indent="1600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8pPr>
                      <a:lvl9pPr marL="0" marR="0" indent="1828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a:solidFill>
                            <a:schemeClr val="bg1"/>
                          </a:solidFill>
                        </a:rPr>
                        <a:t>Work Stream</a:t>
                      </a:r>
                      <a:endParaRPr lang="en-US" sz="1000" b="1">
                        <a:solidFill>
                          <a:schemeClr val="bg1"/>
                        </a:solidFill>
                        <a:latin typeface="+mn-lt"/>
                      </a:endParaRPr>
                    </a:p>
                  </a:txBody>
                  <a:tcPr anchor="ctr"/>
                </a:tc>
                <a:tc>
                  <a:txBody>
                    <a:bodyPr/>
                    <a:lstStyle>
                      <a:lvl1pPr marL="0" marR="0" indent="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1pPr>
                      <a:lvl2pPr marL="0" marR="0" indent="228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2pPr>
                      <a:lvl3pPr marL="0" marR="0" indent="457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3pPr>
                      <a:lvl4pPr marL="0" marR="0" indent="685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4pPr>
                      <a:lvl5pPr marL="0" marR="0" indent="9144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5pPr>
                      <a:lvl6pPr marL="0" marR="0" indent="11430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6pPr>
                      <a:lvl7pPr marL="0" marR="0" indent="1371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7pPr>
                      <a:lvl8pPr marL="0" marR="0" indent="1600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8pPr>
                      <a:lvl9pPr marL="0" marR="0" indent="1828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1</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tc>
                  <a:txBody>
                    <a:bodyPr/>
                    <a:lstStyle>
                      <a:lvl1pPr marL="0" marR="0" indent="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1pPr>
                      <a:lvl2pPr marL="0" marR="0" indent="228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2pPr>
                      <a:lvl3pPr marL="0" marR="0" indent="457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3pPr>
                      <a:lvl4pPr marL="0" marR="0" indent="685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4pPr>
                      <a:lvl5pPr marL="0" marR="0" indent="9144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5pPr>
                      <a:lvl6pPr marL="0" marR="0" indent="11430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6pPr>
                      <a:lvl7pPr marL="0" marR="0" indent="1371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7pPr>
                      <a:lvl8pPr marL="0" marR="0" indent="1600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8pPr>
                      <a:lvl9pPr marL="0" marR="0" indent="1828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2</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tc>
                  <a:txBody>
                    <a:bodyPr/>
                    <a:lstStyle>
                      <a:lvl1pPr marL="0" marR="0" indent="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1pPr>
                      <a:lvl2pPr marL="0" marR="0" indent="228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2pPr>
                      <a:lvl3pPr marL="0" marR="0" indent="457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3pPr>
                      <a:lvl4pPr marL="0" marR="0" indent="685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4pPr>
                      <a:lvl5pPr marL="0" marR="0" indent="9144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5pPr>
                      <a:lvl6pPr marL="0" marR="0" indent="11430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6pPr>
                      <a:lvl7pPr marL="0" marR="0" indent="1371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7pPr>
                      <a:lvl8pPr marL="0" marR="0" indent="1600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8pPr>
                      <a:lvl9pPr marL="0" marR="0" indent="1828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3</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tc>
                  <a:txBody>
                    <a:bodyPr/>
                    <a:lstStyle>
                      <a:lvl1pPr marL="0" algn="l" defTabSz="914400" rtl="0" eaLnBrk="1" latinLnBrk="0" hangingPunct="1">
                        <a:defRPr sz="1400" b="1" kern="1200">
                          <a:solidFill>
                            <a:schemeClr val="lt1"/>
                          </a:solidFill>
                          <a:latin typeface="Graphik"/>
                        </a:defRPr>
                      </a:lvl1pPr>
                      <a:lvl2pPr marL="457200" algn="l" defTabSz="914400" rtl="0" eaLnBrk="1" latinLnBrk="0" hangingPunct="1">
                        <a:defRPr sz="1400" b="1" kern="1200">
                          <a:solidFill>
                            <a:schemeClr val="lt1"/>
                          </a:solidFill>
                          <a:latin typeface="Graphik"/>
                        </a:defRPr>
                      </a:lvl2pPr>
                      <a:lvl3pPr marL="914400" algn="l" defTabSz="914400" rtl="0" eaLnBrk="1" latinLnBrk="0" hangingPunct="1">
                        <a:defRPr sz="1400" b="1" kern="1200">
                          <a:solidFill>
                            <a:schemeClr val="lt1"/>
                          </a:solidFill>
                          <a:latin typeface="Graphik"/>
                        </a:defRPr>
                      </a:lvl3pPr>
                      <a:lvl4pPr marL="1371600" algn="l" defTabSz="914400" rtl="0" eaLnBrk="1" latinLnBrk="0" hangingPunct="1">
                        <a:defRPr sz="1400" b="1" kern="1200">
                          <a:solidFill>
                            <a:schemeClr val="lt1"/>
                          </a:solidFill>
                          <a:latin typeface="Graphik"/>
                        </a:defRPr>
                      </a:lvl4pPr>
                      <a:lvl5pPr marL="1828800" algn="l" defTabSz="914400" rtl="0" eaLnBrk="1" latinLnBrk="0" hangingPunct="1">
                        <a:defRPr sz="1400" b="1" kern="1200">
                          <a:solidFill>
                            <a:schemeClr val="lt1"/>
                          </a:solidFill>
                          <a:latin typeface="Graphik"/>
                        </a:defRPr>
                      </a:lvl5pPr>
                      <a:lvl6pPr marL="2286000" algn="l" defTabSz="914400" rtl="0" eaLnBrk="1" latinLnBrk="0" hangingPunct="1">
                        <a:defRPr sz="1400" b="1" kern="1200">
                          <a:solidFill>
                            <a:schemeClr val="lt1"/>
                          </a:solidFill>
                          <a:latin typeface="Graphik"/>
                        </a:defRPr>
                      </a:lvl6pPr>
                      <a:lvl7pPr marL="2743200" algn="l" defTabSz="914400" rtl="0" eaLnBrk="1" latinLnBrk="0" hangingPunct="1">
                        <a:defRPr sz="1400" b="1" kern="1200">
                          <a:solidFill>
                            <a:schemeClr val="lt1"/>
                          </a:solidFill>
                          <a:latin typeface="Graphik"/>
                        </a:defRPr>
                      </a:lvl7pPr>
                      <a:lvl8pPr marL="3200400" algn="l" defTabSz="914400" rtl="0" eaLnBrk="1" latinLnBrk="0" hangingPunct="1">
                        <a:defRPr sz="1400" b="1" kern="1200">
                          <a:solidFill>
                            <a:schemeClr val="lt1"/>
                          </a:solidFill>
                          <a:latin typeface="Graphik"/>
                        </a:defRPr>
                      </a:lvl8pPr>
                      <a:lvl9pPr marL="3657600" algn="l" defTabSz="914400" rtl="0" eaLnBrk="1" latinLnBrk="0" hangingPunct="1">
                        <a:defRPr sz="1400" b="1" kern="1200">
                          <a:solidFill>
                            <a:schemeClr val="lt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4</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tc>
                  <a:txBody>
                    <a:bodyPr/>
                    <a:lstStyle>
                      <a:lvl1pPr marL="0" algn="l" defTabSz="914400" rtl="0" eaLnBrk="1" latinLnBrk="0" hangingPunct="1">
                        <a:defRPr sz="1400" b="1" kern="1200">
                          <a:solidFill>
                            <a:schemeClr val="lt1"/>
                          </a:solidFill>
                          <a:latin typeface="Graphik"/>
                        </a:defRPr>
                      </a:lvl1pPr>
                      <a:lvl2pPr marL="457200" algn="l" defTabSz="914400" rtl="0" eaLnBrk="1" latinLnBrk="0" hangingPunct="1">
                        <a:defRPr sz="1400" b="1" kern="1200">
                          <a:solidFill>
                            <a:schemeClr val="lt1"/>
                          </a:solidFill>
                          <a:latin typeface="Graphik"/>
                        </a:defRPr>
                      </a:lvl2pPr>
                      <a:lvl3pPr marL="914400" algn="l" defTabSz="914400" rtl="0" eaLnBrk="1" latinLnBrk="0" hangingPunct="1">
                        <a:defRPr sz="1400" b="1" kern="1200">
                          <a:solidFill>
                            <a:schemeClr val="lt1"/>
                          </a:solidFill>
                          <a:latin typeface="Graphik"/>
                        </a:defRPr>
                      </a:lvl3pPr>
                      <a:lvl4pPr marL="1371600" algn="l" defTabSz="914400" rtl="0" eaLnBrk="1" latinLnBrk="0" hangingPunct="1">
                        <a:defRPr sz="1400" b="1" kern="1200">
                          <a:solidFill>
                            <a:schemeClr val="lt1"/>
                          </a:solidFill>
                          <a:latin typeface="Graphik"/>
                        </a:defRPr>
                      </a:lvl4pPr>
                      <a:lvl5pPr marL="1828800" algn="l" defTabSz="914400" rtl="0" eaLnBrk="1" latinLnBrk="0" hangingPunct="1">
                        <a:defRPr sz="1400" b="1" kern="1200">
                          <a:solidFill>
                            <a:schemeClr val="lt1"/>
                          </a:solidFill>
                          <a:latin typeface="Graphik"/>
                        </a:defRPr>
                      </a:lvl5pPr>
                      <a:lvl6pPr marL="2286000" algn="l" defTabSz="914400" rtl="0" eaLnBrk="1" latinLnBrk="0" hangingPunct="1">
                        <a:defRPr sz="1400" b="1" kern="1200">
                          <a:solidFill>
                            <a:schemeClr val="lt1"/>
                          </a:solidFill>
                          <a:latin typeface="Graphik"/>
                        </a:defRPr>
                      </a:lvl6pPr>
                      <a:lvl7pPr marL="2743200" algn="l" defTabSz="914400" rtl="0" eaLnBrk="1" latinLnBrk="0" hangingPunct="1">
                        <a:defRPr sz="1400" b="1" kern="1200">
                          <a:solidFill>
                            <a:schemeClr val="lt1"/>
                          </a:solidFill>
                          <a:latin typeface="Graphik"/>
                        </a:defRPr>
                      </a:lvl7pPr>
                      <a:lvl8pPr marL="3200400" algn="l" defTabSz="914400" rtl="0" eaLnBrk="1" latinLnBrk="0" hangingPunct="1">
                        <a:defRPr sz="1400" b="1" kern="1200">
                          <a:solidFill>
                            <a:schemeClr val="lt1"/>
                          </a:solidFill>
                          <a:latin typeface="Graphik"/>
                        </a:defRPr>
                      </a:lvl8pPr>
                      <a:lvl9pPr marL="3657600" algn="l" defTabSz="914400" rtl="0" eaLnBrk="1" latinLnBrk="0" hangingPunct="1">
                        <a:defRPr sz="1400" b="1" kern="1200">
                          <a:solidFill>
                            <a:schemeClr val="lt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5</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tc>
                  <a:txBody>
                    <a:bodyPr/>
                    <a:lstStyle>
                      <a:lvl1pPr marL="0" algn="l" defTabSz="914400" rtl="0" eaLnBrk="1" latinLnBrk="0" hangingPunct="1">
                        <a:defRPr sz="1400" b="1" kern="1200">
                          <a:solidFill>
                            <a:schemeClr val="lt1"/>
                          </a:solidFill>
                          <a:latin typeface="Graphik"/>
                        </a:defRPr>
                      </a:lvl1pPr>
                      <a:lvl2pPr marL="457200" algn="l" defTabSz="914400" rtl="0" eaLnBrk="1" latinLnBrk="0" hangingPunct="1">
                        <a:defRPr sz="1400" b="1" kern="1200">
                          <a:solidFill>
                            <a:schemeClr val="lt1"/>
                          </a:solidFill>
                          <a:latin typeface="Graphik"/>
                        </a:defRPr>
                      </a:lvl2pPr>
                      <a:lvl3pPr marL="914400" algn="l" defTabSz="914400" rtl="0" eaLnBrk="1" latinLnBrk="0" hangingPunct="1">
                        <a:defRPr sz="1400" b="1" kern="1200">
                          <a:solidFill>
                            <a:schemeClr val="lt1"/>
                          </a:solidFill>
                          <a:latin typeface="Graphik"/>
                        </a:defRPr>
                      </a:lvl3pPr>
                      <a:lvl4pPr marL="1371600" algn="l" defTabSz="914400" rtl="0" eaLnBrk="1" latinLnBrk="0" hangingPunct="1">
                        <a:defRPr sz="1400" b="1" kern="1200">
                          <a:solidFill>
                            <a:schemeClr val="lt1"/>
                          </a:solidFill>
                          <a:latin typeface="Graphik"/>
                        </a:defRPr>
                      </a:lvl4pPr>
                      <a:lvl5pPr marL="1828800" algn="l" defTabSz="914400" rtl="0" eaLnBrk="1" latinLnBrk="0" hangingPunct="1">
                        <a:defRPr sz="1400" b="1" kern="1200">
                          <a:solidFill>
                            <a:schemeClr val="lt1"/>
                          </a:solidFill>
                          <a:latin typeface="Graphik"/>
                        </a:defRPr>
                      </a:lvl5pPr>
                      <a:lvl6pPr marL="2286000" algn="l" defTabSz="914400" rtl="0" eaLnBrk="1" latinLnBrk="0" hangingPunct="1">
                        <a:defRPr sz="1400" b="1" kern="1200">
                          <a:solidFill>
                            <a:schemeClr val="lt1"/>
                          </a:solidFill>
                          <a:latin typeface="Graphik"/>
                        </a:defRPr>
                      </a:lvl6pPr>
                      <a:lvl7pPr marL="2743200" algn="l" defTabSz="914400" rtl="0" eaLnBrk="1" latinLnBrk="0" hangingPunct="1">
                        <a:defRPr sz="1400" b="1" kern="1200">
                          <a:solidFill>
                            <a:schemeClr val="lt1"/>
                          </a:solidFill>
                          <a:latin typeface="Graphik"/>
                        </a:defRPr>
                      </a:lvl7pPr>
                      <a:lvl8pPr marL="3200400" algn="l" defTabSz="914400" rtl="0" eaLnBrk="1" latinLnBrk="0" hangingPunct="1">
                        <a:defRPr sz="1400" b="1" kern="1200">
                          <a:solidFill>
                            <a:schemeClr val="lt1"/>
                          </a:solidFill>
                          <a:latin typeface="Graphik"/>
                        </a:defRPr>
                      </a:lvl8pPr>
                      <a:lvl9pPr marL="3657600" algn="l" defTabSz="914400" rtl="0" eaLnBrk="1" latinLnBrk="0" hangingPunct="1">
                        <a:defRPr sz="1400" b="1" kern="1200">
                          <a:solidFill>
                            <a:schemeClr val="lt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u="none" strike="noStrike" kern="1200" cap="none" spc="0" baseline="0">
                          <a:solidFill>
                            <a:schemeClr val="bg1"/>
                          </a:solidFill>
                          <a:uFillTx/>
                          <a:sym typeface="Helvetica Neue"/>
                        </a:rPr>
                        <a:t>Month 6</a:t>
                      </a:r>
                      <a:endParaRPr lang="en-US" sz="1000" b="1" i="0" u="none" strike="noStrike" kern="1200" cap="none" spc="0" baseline="0">
                        <a:solidFill>
                          <a:schemeClr val="bg1"/>
                        </a:solidFill>
                        <a:uFillTx/>
                        <a:latin typeface="+mn-lt"/>
                        <a:ea typeface="Palatino" pitchFamily="2" charset="77"/>
                        <a:cs typeface="+mn-cs"/>
                        <a:sym typeface="Helvetica Neue"/>
                      </a:endParaRPr>
                    </a:p>
                  </a:txBody>
                  <a:tcPr anchor="ctr"/>
                </a:tc>
                <a:extLst>
                  <a:ext uri="{0D108BD9-81ED-4DB2-BD59-A6C34878D82A}">
                    <a16:rowId xmlns:a16="http://schemas.microsoft.com/office/drawing/2014/main" val="3949233231"/>
                  </a:ext>
                </a:extLst>
              </a:tr>
              <a:tr h="548640">
                <a:tc>
                  <a:txBody>
                    <a:bodyPr/>
                    <a:lstStyle>
                      <a:lvl1pPr marL="0" marR="0" indent="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1pPr>
                      <a:lvl2pPr marL="0" marR="0" indent="228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2pPr>
                      <a:lvl3pPr marL="0" marR="0" indent="457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3pPr>
                      <a:lvl4pPr marL="0" marR="0" indent="685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4pPr>
                      <a:lvl5pPr marL="0" marR="0" indent="9144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5pPr>
                      <a:lvl6pPr marL="0" marR="0" indent="11430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6pPr>
                      <a:lvl7pPr marL="0" marR="0" indent="1371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7pPr>
                      <a:lvl8pPr marL="0" marR="0" indent="1600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8pPr>
                      <a:lvl9pPr marL="0" marR="0" indent="1828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tx1"/>
                          </a:solidFill>
                        </a:rPr>
                        <a:t>Agent Framework Selection</a:t>
                      </a:r>
                      <a:endParaRPr lang="en-US" sz="10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endParaRPr lang="en-US"/>
                    </a:p>
                  </a:txBody>
                  <a:tcPr marT="0" marB="0" anchor="ctr"/>
                </a:tc>
                <a:tc>
                  <a:txBody>
                    <a:bodyPr/>
                    <a:lstStyle>
                      <a:lvl1pPr marL="0" marR="0" indent="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1pPr>
                      <a:lvl2pPr marL="0" marR="0" indent="228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2pPr>
                      <a:lvl3pPr marL="0" marR="0" indent="457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3pPr>
                      <a:lvl4pPr marL="0" marR="0" indent="685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4pPr>
                      <a:lvl5pPr marL="0" marR="0" indent="9144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5pPr>
                      <a:lvl6pPr marL="0" marR="0" indent="11430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6pPr>
                      <a:lvl7pPr marL="0" marR="0" indent="1371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7pPr>
                      <a:lvl8pPr marL="0" marR="0" indent="1600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8pPr>
                      <a:lvl9pPr marL="0" marR="0" indent="1828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marR="0" indent="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1pPr>
                      <a:lvl2pPr marL="0" marR="0" indent="228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2pPr>
                      <a:lvl3pPr marL="0" marR="0" indent="457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3pPr>
                      <a:lvl4pPr marL="0" marR="0" indent="685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4pPr>
                      <a:lvl5pPr marL="0" marR="0" indent="9144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5pPr>
                      <a:lvl6pPr marL="0" marR="0" indent="11430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6pPr>
                      <a:lvl7pPr marL="0" marR="0" indent="1371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7pPr>
                      <a:lvl8pPr marL="0" marR="0" indent="1600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8pPr>
                      <a:lvl9pPr marL="0" marR="0" indent="1828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i="0" u="none" strike="noStrike" cap="none" spc="0" baseline="0">
                        <a:solidFill>
                          <a:schemeClr val="tx1"/>
                        </a:solidFill>
                        <a:uFillTx/>
                        <a:latin typeface="+mn-lt"/>
                        <a:ea typeface="+mn-ea"/>
                        <a:cs typeface="+mn-cs"/>
                        <a:sym typeface="Helvetica Neue"/>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extLst>
                  <a:ext uri="{0D108BD9-81ED-4DB2-BD59-A6C34878D82A}">
                    <a16:rowId xmlns:a16="http://schemas.microsoft.com/office/drawing/2014/main" val="92515379"/>
                  </a:ext>
                </a:extLst>
              </a:tr>
              <a:tr h="1371600">
                <a:tc>
                  <a:txBody>
                    <a:bodyPr/>
                    <a:lstStyle>
                      <a:lvl1pPr marL="0" algn="l" defTabSz="914400" rtl="0" eaLnBrk="1" latinLnBrk="0" hangingPunct="1">
                        <a:defRPr sz="1400" b="1" kern="1200">
                          <a:solidFill>
                            <a:schemeClr val="dk1"/>
                          </a:solidFill>
                          <a:latin typeface="Graphik"/>
                        </a:defRPr>
                      </a:lvl1pPr>
                      <a:lvl2pPr marL="457200" algn="l" defTabSz="914400" rtl="0" eaLnBrk="1" latinLnBrk="0" hangingPunct="1">
                        <a:defRPr sz="1400" b="1" kern="1200">
                          <a:solidFill>
                            <a:schemeClr val="dk1"/>
                          </a:solidFill>
                          <a:latin typeface="Graphik"/>
                        </a:defRPr>
                      </a:lvl2pPr>
                      <a:lvl3pPr marL="914400" algn="l" defTabSz="914400" rtl="0" eaLnBrk="1" latinLnBrk="0" hangingPunct="1">
                        <a:defRPr sz="1400" b="1" kern="1200">
                          <a:solidFill>
                            <a:schemeClr val="dk1"/>
                          </a:solidFill>
                          <a:latin typeface="Graphik"/>
                        </a:defRPr>
                      </a:lvl3pPr>
                      <a:lvl4pPr marL="1371600" algn="l" defTabSz="914400" rtl="0" eaLnBrk="1" latinLnBrk="0" hangingPunct="1">
                        <a:defRPr sz="1400" b="1" kern="1200">
                          <a:solidFill>
                            <a:schemeClr val="dk1"/>
                          </a:solidFill>
                          <a:latin typeface="Graphik"/>
                        </a:defRPr>
                      </a:lvl4pPr>
                      <a:lvl5pPr marL="1828800" algn="l" defTabSz="914400" rtl="0" eaLnBrk="1" latinLnBrk="0" hangingPunct="1">
                        <a:defRPr sz="1400" b="1" kern="1200">
                          <a:solidFill>
                            <a:schemeClr val="dk1"/>
                          </a:solidFill>
                          <a:latin typeface="Graphik"/>
                        </a:defRPr>
                      </a:lvl5pPr>
                      <a:lvl6pPr marL="2286000" algn="l" defTabSz="914400" rtl="0" eaLnBrk="1" latinLnBrk="0" hangingPunct="1">
                        <a:defRPr sz="1400" b="1" kern="1200">
                          <a:solidFill>
                            <a:schemeClr val="dk1"/>
                          </a:solidFill>
                          <a:latin typeface="Graphik"/>
                        </a:defRPr>
                      </a:lvl6pPr>
                      <a:lvl7pPr marL="2743200" algn="l" defTabSz="914400" rtl="0" eaLnBrk="1" latinLnBrk="0" hangingPunct="1">
                        <a:defRPr sz="1400" b="1" kern="1200">
                          <a:solidFill>
                            <a:schemeClr val="dk1"/>
                          </a:solidFill>
                          <a:latin typeface="Graphik"/>
                        </a:defRPr>
                      </a:lvl7pPr>
                      <a:lvl8pPr marL="3200400" algn="l" defTabSz="914400" rtl="0" eaLnBrk="1" latinLnBrk="0" hangingPunct="1">
                        <a:defRPr sz="1400" b="1" kern="1200">
                          <a:solidFill>
                            <a:schemeClr val="dk1"/>
                          </a:solidFill>
                          <a:latin typeface="Graphik"/>
                        </a:defRPr>
                      </a:lvl8pPr>
                      <a:lvl9pPr marL="3657600" algn="l" defTabSz="914400" rtl="0" eaLnBrk="1" latinLnBrk="0" hangingPunct="1">
                        <a:defRPr sz="1400" b="1"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tx1"/>
                          </a:solidFill>
                        </a:rPr>
                        <a:t>Discovery</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tx1"/>
                          </a:solidFill>
                        </a:rPr>
                        <a:t>And</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tx1"/>
                          </a:solidFill>
                        </a:rPr>
                        <a:t>Design</a:t>
                      </a:r>
                      <a:endParaRPr lang="en-US" sz="10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i="0" u="none" strike="noStrike" cap="none" spc="0" baseline="0">
                        <a:solidFill>
                          <a:schemeClr val="tx1"/>
                        </a:solidFill>
                        <a:uFillTx/>
                        <a:latin typeface="+mn-lt"/>
                        <a:ea typeface="+mn-ea"/>
                        <a:cs typeface="+mn-cs"/>
                        <a:sym typeface="Helvetica Neue"/>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extLst>
                  <a:ext uri="{0D108BD9-81ED-4DB2-BD59-A6C34878D82A}">
                    <a16:rowId xmlns:a16="http://schemas.microsoft.com/office/drawing/2014/main" val="3819495536"/>
                  </a:ext>
                </a:extLst>
              </a:tr>
              <a:tr h="3108960">
                <a:tc>
                  <a:txBody>
                    <a:bodyPr/>
                    <a:lstStyle>
                      <a:lvl1pPr marL="0" algn="l" defTabSz="914400" rtl="0" eaLnBrk="1" latinLnBrk="0" hangingPunct="1">
                        <a:defRPr sz="1400" b="1" kern="1200">
                          <a:solidFill>
                            <a:schemeClr val="dk1"/>
                          </a:solidFill>
                          <a:latin typeface="Graphik"/>
                        </a:defRPr>
                      </a:lvl1pPr>
                      <a:lvl2pPr marL="457200" algn="l" defTabSz="914400" rtl="0" eaLnBrk="1" latinLnBrk="0" hangingPunct="1">
                        <a:defRPr sz="1400" b="1" kern="1200">
                          <a:solidFill>
                            <a:schemeClr val="dk1"/>
                          </a:solidFill>
                          <a:latin typeface="Graphik"/>
                        </a:defRPr>
                      </a:lvl2pPr>
                      <a:lvl3pPr marL="914400" algn="l" defTabSz="914400" rtl="0" eaLnBrk="1" latinLnBrk="0" hangingPunct="1">
                        <a:defRPr sz="1400" b="1" kern="1200">
                          <a:solidFill>
                            <a:schemeClr val="dk1"/>
                          </a:solidFill>
                          <a:latin typeface="Graphik"/>
                        </a:defRPr>
                      </a:lvl3pPr>
                      <a:lvl4pPr marL="1371600" algn="l" defTabSz="914400" rtl="0" eaLnBrk="1" latinLnBrk="0" hangingPunct="1">
                        <a:defRPr sz="1400" b="1" kern="1200">
                          <a:solidFill>
                            <a:schemeClr val="dk1"/>
                          </a:solidFill>
                          <a:latin typeface="Graphik"/>
                        </a:defRPr>
                      </a:lvl4pPr>
                      <a:lvl5pPr marL="1828800" algn="l" defTabSz="914400" rtl="0" eaLnBrk="1" latinLnBrk="0" hangingPunct="1">
                        <a:defRPr sz="1400" b="1" kern="1200">
                          <a:solidFill>
                            <a:schemeClr val="dk1"/>
                          </a:solidFill>
                          <a:latin typeface="Graphik"/>
                        </a:defRPr>
                      </a:lvl5pPr>
                      <a:lvl6pPr marL="2286000" algn="l" defTabSz="914400" rtl="0" eaLnBrk="1" latinLnBrk="0" hangingPunct="1">
                        <a:defRPr sz="1400" b="1" kern="1200">
                          <a:solidFill>
                            <a:schemeClr val="dk1"/>
                          </a:solidFill>
                          <a:latin typeface="Graphik"/>
                        </a:defRPr>
                      </a:lvl6pPr>
                      <a:lvl7pPr marL="2743200" algn="l" defTabSz="914400" rtl="0" eaLnBrk="1" latinLnBrk="0" hangingPunct="1">
                        <a:defRPr sz="1400" b="1" kern="1200">
                          <a:solidFill>
                            <a:schemeClr val="dk1"/>
                          </a:solidFill>
                          <a:latin typeface="Graphik"/>
                        </a:defRPr>
                      </a:lvl7pPr>
                      <a:lvl8pPr marL="3200400" algn="l" defTabSz="914400" rtl="0" eaLnBrk="1" latinLnBrk="0" hangingPunct="1">
                        <a:defRPr sz="1400" b="1" kern="1200">
                          <a:solidFill>
                            <a:schemeClr val="dk1"/>
                          </a:solidFill>
                          <a:latin typeface="Graphik"/>
                        </a:defRPr>
                      </a:lvl8pPr>
                      <a:lvl9pPr marL="3657600" algn="l" defTabSz="914400" rtl="0" eaLnBrk="1" latinLnBrk="0" hangingPunct="1">
                        <a:defRPr sz="1400" b="1"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tx1"/>
                          </a:solidFill>
                        </a:rPr>
                        <a:t>Agent Implementa-tion</a:t>
                      </a:r>
                      <a:endParaRPr lang="en-US" sz="10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i="0" u="none" strike="noStrike" cap="none" spc="0" baseline="0">
                        <a:solidFill>
                          <a:schemeClr val="tx1"/>
                        </a:solidFill>
                        <a:uFillTx/>
                        <a:latin typeface="+mn-lt"/>
                        <a:ea typeface="+mn-ea"/>
                        <a:cs typeface="+mn-cs"/>
                        <a:sym typeface="Helvetica Neue"/>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extLst>
                  <a:ext uri="{0D108BD9-81ED-4DB2-BD59-A6C34878D82A}">
                    <a16:rowId xmlns:a16="http://schemas.microsoft.com/office/drawing/2014/main" val="1997904468"/>
                  </a:ext>
                </a:extLst>
              </a:tr>
            </a:tbl>
          </a:graphicData>
        </a:graphic>
      </p:graphicFrame>
      <p:sp>
        <p:nvSpPr>
          <p:cNvPr id="4" name="Arrow: Pentagon 3">
            <a:extLst>
              <a:ext uri="{FF2B5EF4-FFF2-40B4-BE49-F238E27FC236}">
                <a16:creationId xmlns:a16="http://schemas.microsoft.com/office/drawing/2014/main" id="{A21F9155-1D82-D6E4-F60E-58EE4C3CA040}"/>
              </a:ext>
            </a:extLst>
          </p:cNvPr>
          <p:cNvSpPr/>
          <p:nvPr/>
        </p:nvSpPr>
        <p:spPr>
          <a:xfrm>
            <a:off x="1517802" y="2569295"/>
            <a:ext cx="1622782" cy="264810"/>
          </a:xfrm>
          <a:prstGeom prst="homePlate">
            <a:avLst/>
          </a:prstGeom>
          <a:solidFill>
            <a:schemeClr val="accent2"/>
          </a:solidFill>
          <a:ln w="12700" cap="flat" cmpd="sng" algn="ctr">
            <a:noFill/>
            <a:prstDash val="solid"/>
            <a:miter lim="800000"/>
          </a:ln>
          <a:effectLst/>
        </p:spPr>
        <p:txBody>
          <a:bodyPr lIns="0" rIns="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Discovery and Design Sprint</a:t>
            </a:r>
          </a:p>
        </p:txBody>
      </p:sp>
      <p:sp>
        <p:nvSpPr>
          <p:cNvPr id="5" name="Arrow: Pentagon 4">
            <a:extLst>
              <a:ext uri="{FF2B5EF4-FFF2-40B4-BE49-F238E27FC236}">
                <a16:creationId xmlns:a16="http://schemas.microsoft.com/office/drawing/2014/main" id="{C9EFD0E6-0260-740C-C0E2-EF4AA9EDE936}"/>
              </a:ext>
            </a:extLst>
          </p:cNvPr>
          <p:cNvSpPr/>
          <p:nvPr/>
        </p:nvSpPr>
        <p:spPr>
          <a:xfrm>
            <a:off x="1514116" y="1435693"/>
            <a:ext cx="2524679" cy="264810"/>
          </a:xfrm>
          <a:prstGeom prst="homePlate">
            <a:avLst/>
          </a:prstGeom>
          <a:solidFill>
            <a:schemeClr val="accent2"/>
          </a:solidFill>
          <a:ln w="12700" cap="flat" cmpd="sng" algn="ctr">
            <a:noFill/>
            <a:prstDash val="solid"/>
            <a:miter lim="800000"/>
          </a:ln>
          <a:effectLst/>
        </p:spPr>
        <p:txBody>
          <a:bodyPr lIns="0" rIns="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Assess Agent Frameworks</a:t>
            </a:r>
          </a:p>
        </p:txBody>
      </p:sp>
      <p:sp>
        <p:nvSpPr>
          <p:cNvPr id="6" name="Arrow: Pentagon 5">
            <a:extLst>
              <a:ext uri="{FF2B5EF4-FFF2-40B4-BE49-F238E27FC236}">
                <a16:creationId xmlns:a16="http://schemas.microsoft.com/office/drawing/2014/main" id="{DA60EF78-8DFF-1C1C-6584-46A8C54B31CA}"/>
              </a:ext>
            </a:extLst>
          </p:cNvPr>
          <p:cNvSpPr/>
          <p:nvPr/>
        </p:nvSpPr>
        <p:spPr>
          <a:xfrm>
            <a:off x="3186331" y="4426085"/>
            <a:ext cx="1645920" cy="274320"/>
          </a:xfrm>
          <a:prstGeom prst="homePlate">
            <a:avLst/>
          </a:prstGeom>
          <a:solidFill>
            <a:schemeClr val="accent2"/>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7" name="TextBox 6">
            <a:extLst>
              <a:ext uri="{FF2B5EF4-FFF2-40B4-BE49-F238E27FC236}">
                <a16:creationId xmlns:a16="http://schemas.microsoft.com/office/drawing/2014/main" id="{0CDB6424-AA34-3F4C-CF92-6DADC8E9E0DF}"/>
              </a:ext>
            </a:extLst>
          </p:cNvPr>
          <p:cNvSpPr txBox="1"/>
          <p:nvPr/>
        </p:nvSpPr>
        <p:spPr>
          <a:xfrm>
            <a:off x="5160932" y="3304602"/>
            <a:ext cx="4470998" cy="902598"/>
          </a:xfrm>
          <a:prstGeom prst="roundRect">
            <a:avLst>
              <a:gd name="adj" fmla="val 11005"/>
            </a:avLst>
          </a:prstGeom>
          <a:solidFill>
            <a:srgbClr val="FFFFFF">
              <a:lumMod val="95000"/>
            </a:srgbClr>
          </a:solidFill>
          <a:ln w="19050">
            <a:noFill/>
          </a:ln>
          <a:effectLst>
            <a:outerShdw blurRad="50800" dist="38100" dir="2700000" algn="tl" rotWithShape="0">
              <a:prstClr val="black">
                <a:alpha val="40000"/>
              </a:prstClr>
            </a:outerShdw>
          </a:effectLst>
        </p:spPr>
        <p:txBody>
          <a:bodyPr wrap="square" lIns="45720" tIns="91440" rIns="45720" bIns="9144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000000">
                    <a:lumMod val="75000"/>
                    <a:lumOff val="25000"/>
                  </a:srgbClr>
                </a:solidFill>
                <a:effectLst/>
                <a:uLnTx/>
                <a:uFillTx/>
              </a:rPr>
              <a:t>Agent Implementation Sprints</a:t>
            </a:r>
          </a:p>
          <a:p>
            <a:pPr marL="0" marR="0" lvl="0" indent="0"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rPr>
              <a:t>The Discovery and Design pods will provide detailed implementation plans:</a:t>
            </a:r>
          </a:p>
          <a:p>
            <a:pPr marL="117475" marR="0" lvl="0" indent="-117475"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rPr>
              <a:t>Implementation start date of each project</a:t>
            </a:r>
          </a:p>
          <a:p>
            <a:pPr marL="117475" marR="0" lvl="0" indent="-117475"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rPr>
              <a:t>Number and size of implementation pods for each project</a:t>
            </a:r>
          </a:p>
          <a:p>
            <a:pPr marL="117475" marR="0" lvl="0" indent="-117475" defTabSz="91440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900" b="0" i="0" u="none" strike="noStrike" kern="0" cap="none" spc="0" normalizeH="0" baseline="0" noProof="0">
                <a:ln>
                  <a:noFill/>
                </a:ln>
                <a:solidFill>
                  <a:srgbClr val="000000"/>
                </a:solidFill>
                <a:effectLst/>
                <a:uLnTx/>
                <a:uFillTx/>
              </a:rPr>
              <a:t>Estimated number of sprints required to implement each project</a:t>
            </a:r>
          </a:p>
        </p:txBody>
      </p:sp>
      <p:sp>
        <p:nvSpPr>
          <p:cNvPr id="8" name="Arrow: Pentagon 7">
            <a:extLst>
              <a:ext uri="{FF2B5EF4-FFF2-40B4-BE49-F238E27FC236}">
                <a16:creationId xmlns:a16="http://schemas.microsoft.com/office/drawing/2014/main" id="{2982DD4E-B6D6-1021-49C2-16F8E491A873}"/>
              </a:ext>
            </a:extLst>
          </p:cNvPr>
          <p:cNvSpPr/>
          <p:nvPr/>
        </p:nvSpPr>
        <p:spPr>
          <a:xfrm>
            <a:off x="4881650" y="4426085"/>
            <a:ext cx="1645920" cy="274320"/>
          </a:xfrm>
          <a:prstGeom prst="homePlate">
            <a:avLst/>
          </a:prstGeom>
          <a:solidFill>
            <a:schemeClr val="accent2"/>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9" name="Arrow: Pentagon 8">
            <a:extLst>
              <a:ext uri="{FF2B5EF4-FFF2-40B4-BE49-F238E27FC236}">
                <a16:creationId xmlns:a16="http://schemas.microsoft.com/office/drawing/2014/main" id="{244F9A7A-B427-864B-90D0-EC597A02C332}"/>
              </a:ext>
            </a:extLst>
          </p:cNvPr>
          <p:cNvSpPr/>
          <p:nvPr/>
        </p:nvSpPr>
        <p:spPr>
          <a:xfrm>
            <a:off x="6568615" y="4426085"/>
            <a:ext cx="1645920" cy="274320"/>
          </a:xfrm>
          <a:prstGeom prst="homePlate">
            <a:avLst/>
          </a:prstGeom>
          <a:solidFill>
            <a:schemeClr val="accent2"/>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10" name="Arrow: Pentagon 9">
            <a:extLst>
              <a:ext uri="{FF2B5EF4-FFF2-40B4-BE49-F238E27FC236}">
                <a16:creationId xmlns:a16="http://schemas.microsoft.com/office/drawing/2014/main" id="{1D672C6B-7649-D040-D9F6-FA700B496EAB}"/>
              </a:ext>
            </a:extLst>
          </p:cNvPr>
          <p:cNvSpPr/>
          <p:nvPr/>
        </p:nvSpPr>
        <p:spPr>
          <a:xfrm>
            <a:off x="3186331" y="4731955"/>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11" name="Arrow: Pentagon 10">
            <a:extLst>
              <a:ext uri="{FF2B5EF4-FFF2-40B4-BE49-F238E27FC236}">
                <a16:creationId xmlns:a16="http://schemas.microsoft.com/office/drawing/2014/main" id="{CA380661-04F5-7127-209F-7DB547F10936}"/>
              </a:ext>
            </a:extLst>
          </p:cNvPr>
          <p:cNvSpPr/>
          <p:nvPr/>
        </p:nvSpPr>
        <p:spPr>
          <a:xfrm>
            <a:off x="4881650" y="4731955"/>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12" name="Arrow: Pentagon 11">
            <a:extLst>
              <a:ext uri="{FF2B5EF4-FFF2-40B4-BE49-F238E27FC236}">
                <a16:creationId xmlns:a16="http://schemas.microsoft.com/office/drawing/2014/main" id="{AB9EBDC7-DCEA-4320-9392-99D7D76815F4}"/>
              </a:ext>
            </a:extLst>
          </p:cNvPr>
          <p:cNvSpPr/>
          <p:nvPr/>
        </p:nvSpPr>
        <p:spPr>
          <a:xfrm>
            <a:off x="6568615" y="4731955"/>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13" name="Arrow: Pentagon 12">
            <a:extLst>
              <a:ext uri="{FF2B5EF4-FFF2-40B4-BE49-F238E27FC236}">
                <a16:creationId xmlns:a16="http://schemas.microsoft.com/office/drawing/2014/main" id="{7ADC3600-B843-C889-4918-CACF381D46BF}"/>
              </a:ext>
            </a:extLst>
          </p:cNvPr>
          <p:cNvSpPr/>
          <p:nvPr/>
        </p:nvSpPr>
        <p:spPr>
          <a:xfrm>
            <a:off x="4881650" y="5035299"/>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14" name="Arrow: Pentagon 13">
            <a:extLst>
              <a:ext uri="{FF2B5EF4-FFF2-40B4-BE49-F238E27FC236}">
                <a16:creationId xmlns:a16="http://schemas.microsoft.com/office/drawing/2014/main" id="{4F4D6694-242A-D6C2-90C4-EBF3FFEC7613}"/>
              </a:ext>
            </a:extLst>
          </p:cNvPr>
          <p:cNvSpPr/>
          <p:nvPr/>
        </p:nvSpPr>
        <p:spPr>
          <a:xfrm>
            <a:off x="6568615" y="5035299"/>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15" name="Arrow: Pentagon 14">
            <a:extLst>
              <a:ext uri="{FF2B5EF4-FFF2-40B4-BE49-F238E27FC236}">
                <a16:creationId xmlns:a16="http://schemas.microsoft.com/office/drawing/2014/main" id="{3F3A2CFE-3AD4-9077-35CC-DCE7BBFBB098}"/>
              </a:ext>
            </a:extLst>
          </p:cNvPr>
          <p:cNvSpPr/>
          <p:nvPr/>
        </p:nvSpPr>
        <p:spPr>
          <a:xfrm>
            <a:off x="4881650" y="5336892"/>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16" name="Arrow: Pentagon 15">
            <a:extLst>
              <a:ext uri="{FF2B5EF4-FFF2-40B4-BE49-F238E27FC236}">
                <a16:creationId xmlns:a16="http://schemas.microsoft.com/office/drawing/2014/main" id="{E7D0CADF-32D0-2846-2D0B-393665E7D923}"/>
              </a:ext>
            </a:extLst>
          </p:cNvPr>
          <p:cNvSpPr/>
          <p:nvPr/>
        </p:nvSpPr>
        <p:spPr>
          <a:xfrm>
            <a:off x="6568615" y="5336892"/>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17" name="Arrow: Pentagon 16">
            <a:extLst>
              <a:ext uri="{FF2B5EF4-FFF2-40B4-BE49-F238E27FC236}">
                <a16:creationId xmlns:a16="http://schemas.microsoft.com/office/drawing/2014/main" id="{8A236243-E702-16CD-148D-5A057DF1F7CA}"/>
              </a:ext>
            </a:extLst>
          </p:cNvPr>
          <p:cNvSpPr/>
          <p:nvPr/>
        </p:nvSpPr>
        <p:spPr>
          <a:xfrm>
            <a:off x="9956744" y="5636043"/>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18" name="Arrow: Pentagon 17">
            <a:extLst>
              <a:ext uri="{FF2B5EF4-FFF2-40B4-BE49-F238E27FC236}">
                <a16:creationId xmlns:a16="http://schemas.microsoft.com/office/drawing/2014/main" id="{9811ABB0-201E-CB80-C423-FF38A3269796}"/>
              </a:ext>
            </a:extLst>
          </p:cNvPr>
          <p:cNvSpPr/>
          <p:nvPr/>
        </p:nvSpPr>
        <p:spPr>
          <a:xfrm>
            <a:off x="6580822" y="5636043"/>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19" name="Arrow: Pentagon 18">
            <a:extLst>
              <a:ext uri="{FF2B5EF4-FFF2-40B4-BE49-F238E27FC236}">
                <a16:creationId xmlns:a16="http://schemas.microsoft.com/office/drawing/2014/main" id="{AFF41560-11F5-FF34-9413-C3F048EA4781}"/>
              </a:ext>
            </a:extLst>
          </p:cNvPr>
          <p:cNvSpPr/>
          <p:nvPr/>
        </p:nvSpPr>
        <p:spPr>
          <a:xfrm>
            <a:off x="6580822" y="5934720"/>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20" name="Left Brace 19">
            <a:extLst>
              <a:ext uri="{FF2B5EF4-FFF2-40B4-BE49-F238E27FC236}">
                <a16:creationId xmlns:a16="http://schemas.microsoft.com/office/drawing/2014/main" id="{79097C73-CD0E-2D75-A9C2-ACB09F2CAE28}"/>
              </a:ext>
            </a:extLst>
          </p:cNvPr>
          <p:cNvSpPr/>
          <p:nvPr/>
        </p:nvSpPr>
        <p:spPr>
          <a:xfrm rot="5400000">
            <a:off x="7323265" y="-20716"/>
            <a:ext cx="137242" cy="8595360"/>
          </a:xfrm>
          <a:prstGeom prst="leftBrace">
            <a:avLst/>
          </a:prstGeom>
          <a:noFill/>
          <a:ln w="19050" cap="flat" cmpd="sng" algn="ctr">
            <a:solidFill>
              <a:schemeClr val="accent1"/>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a:ea typeface="+mn-ea"/>
              <a:cs typeface="+mn-cs"/>
            </a:endParaRPr>
          </a:p>
        </p:txBody>
      </p:sp>
      <p:sp>
        <p:nvSpPr>
          <p:cNvPr id="21" name="Arrow: Pentagon 20">
            <a:extLst>
              <a:ext uri="{FF2B5EF4-FFF2-40B4-BE49-F238E27FC236}">
                <a16:creationId xmlns:a16="http://schemas.microsoft.com/office/drawing/2014/main" id="{50A94FE3-37E4-B95D-004C-6751506424CA}"/>
              </a:ext>
            </a:extLst>
          </p:cNvPr>
          <p:cNvSpPr/>
          <p:nvPr/>
        </p:nvSpPr>
        <p:spPr>
          <a:xfrm>
            <a:off x="3185596" y="2569295"/>
            <a:ext cx="1622782" cy="264810"/>
          </a:xfrm>
          <a:prstGeom prst="homePlate">
            <a:avLst/>
          </a:prstGeom>
          <a:solidFill>
            <a:schemeClr val="accent2"/>
          </a:solidFill>
          <a:ln w="12700" cap="flat" cmpd="sng" algn="ctr">
            <a:noFill/>
            <a:prstDash val="solid"/>
            <a:miter lim="800000"/>
          </a:ln>
          <a:effectLst/>
        </p:spPr>
        <p:txBody>
          <a:bodyPr lIns="0" rIns="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Discovery and Design Sprint</a:t>
            </a:r>
          </a:p>
        </p:txBody>
      </p:sp>
      <p:sp>
        <p:nvSpPr>
          <p:cNvPr id="22" name="TextBox 21">
            <a:extLst>
              <a:ext uri="{FF2B5EF4-FFF2-40B4-BE49-F238E27FC236}">
                <a16:creationId xmlns:a16="http://schemas.microsoft.com/office/drawing/2014/main" id="{E6A268E8-3897-0ED7-F2F9-6161F1006439}"/>
              </a:ext>
            </a:extLst>
          </p:cNvPr>
          <p:cNvSpPr txBox="1"/>
          <p:nvPr/>
        </p:nvSpPr>
        <p:spPr>
          <a:xfrm>
            <a:off x="1658132" y="1886777"/>
            <a:ext cx="4702414" cy="492800"/>
          </a:xfrm>
          <a:prstGeom prst="roundRect">
            <a:avLst>
              <a:gd name="adj" fmla="val 11005"/>
            </a:avLst>
          </a:prstGeom>
          <a:solidFill>
            <a:srgbClr val="FFFFFF">
              <a:lumMod val="95000"/>
            </a:srgbClr>
          </a:solidFill>
          <a:ln w="19050">
            <a:noFill/>
          </a:ln>
          <a:effectLst>
            <a:outerShdw blurRad="50800" dist="38100" dir="2700000" algn="tl" rotWithShape="0">
              <a:prstClr val="black">
                <a:alpha val="40000"/>
              </a:prstClr>
            </a:outerShdw>
          </a:effectLst>
        </p:spPr>
        <p:txBody>
          <a:bodyPr wrap="square" lIns="45720" tIns="91440" rIns="45720" bIns="91440"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a:ln>
                  <a:noFill/>
                </a:ln>
                <a:solidFill>
                  <a:srgbClr val="000000">
                    <a:lumMod val="75000"/>
                    <a:lumOff val="25000"/>
                  </a:srgbClr>
                </a:solidFill>
                <a:effectLst/>
                <a:uLnTx/>
                <a:uFillTx/>
              </a:rPr>
              <a:t>Discovery and Design Sprints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rPr>
              <a:t>One Design and Discovery pod will scope and plan one project in 2-6 weeks.</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a:ln>
                  <a:noFill/>
                </a:ln>
                <a:solidFill>
                  <a:srgbClr val="000000"/>
                </a:solidFill>
                <a:effectLst/>
                <a:uLnTx/>
                <a:uFillTx/>
              </a:rPr>
              <a:t>We will add additional pods as needed to meet your delivery timeline.</a:t>
            </a:r>
          </a:p>
        </p:txBody>
      </p:sp>
      <p:sp>
        <p:nvSpPr>
          <p:cNvPr id="23" name="Arrow: Pentagon 22">
            <a:extLst>
              <a:ext uri="{FF2B5EF4-FFF2-40B4-BE49-F238E27FC236}">
                <a16:creationId xmlns:a16="http://schemas.microsoft.com/office/drawing/2014/main" id="{E7CA417C-5F9B-C645-76DD-89ED49404569}"/>
              </a:ext>
            </a:extLst>
          </p:cNvPr>
          <p:cNvSpPr/>
          <p:nvPr/>
        </p:nvSpPr>
        <p:spPr>
          <a:xfrm>
            <a:off x="9960300" y="4730328"/>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24" name="Arrow: Pentagon 23">
            <a:extLst>
              <a:ext uri="{FF2B5EF4-FFF2-40B4-BE49-F238E27FC236}">
                <a16:creationId xmlns:a16="http://schemas.microsoft.com/office/drawing/2014/main" id="{56086415-4A42-1263-111C-3EA1EAACDB66}"/>
              </a:ext>
            </a:extLst>
          </p:cNvPr>
          <p:cNvSpPr/>
          <p:nvPr/>
        </p:nvSpPr>
        <p:spPr>
          <a:xfrm>
            <a:off x="8264981" y="5031128"/>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25" name="Arrow: Pentagon 24">
            <a:extLst>
              <a:ext uri="{FF2B5EF4-FFF2-40B4-BE49-F238E27FC236}">
                <a16:creationId xmlns:a16="http://schemas.microsoft.com/office/drawing/2014/main" id="{82925F57-08B0-DC56-338C-47BB093FD0F2}"/>
              </a:ext>
            </a:extLst>
          </p:cNvPr>
          <p:cNvSpPr/>
          <p:nvPr/>
        </p:nvSpPr>
        <p:spPr>
          <a:xfrm>
            <a:off x="8264981" y="5332721"/>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26" name="Arrow: Pentagon 25">
            <a:extLst>
              <a:ext uri="{FF2B5EF4-FFF2-40B4-BE49-F238E27FC236}">
                <a16:creationId xmlns:a16="http://schemas.microsoft.com/office/drawing/2014/main" id="{E691C912-EC8A-0F0C-B0AD-2E601FD20DB5}"/>
              </a:ext>
            </a:extLst>
          </p:cNvPr>
          <p:cNvSpPr/>
          <p:nvPr/>
        </p:nvSpPr>
        <p:spPr>
          <a:xfrm>
            <a:off x="8264981" y="5631872"/>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27" name="Arrow: Pentagon 26">
            <a:extLst>
              <a:ext uri="{FF2B5EF4-FFF2-40B4-BE49-F238E27FC236}">
                <a16:creationId xmlns:a16="http://schemas.microsoft.com/office/drawing/2014/main" id="{F873F058-388D-C2E1-AD7F-329DCEF5EBCD}"/>
              </a:ext>
            </a:extLst>
          </p:cNvPr>
          <p:cNvSpPr/>
          <p:nvPr/>
        </p:nvSpPr>
        <p:spPr>
          <a:xfrm>
            <a:off x="8264981" y="5930549"/>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28" name="Arrow: Pentagon 27">
            <a:extLst>
              <a:ext uri="{FF2B5EF4-FFF2-40B4-BE49-F238E27FC236}">
                <a16:creationId xmlns:a16="http://schemas.microsoft.com/office/drawing/2014/main" id="{7EEF4A91-EC5B-5ABC-E1B5-D223EE72A943}"/>
              </a:ext>
            </a:extLst>
          </p:cNvPr>
          <p:cNvSpPr/>
          <p:nvPr/>
        </p:nvSpPr>
        <p:spPr>
          <a:xfrm>
            <a:off x="9960300" y="5933093"/>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29" name="Left Brace 28">
            <a:extLst>
              <a:ext uri="{FF2B5EF4-FFF2-40B4-BE49-F238E27FC236}">
                <a16:creationId xmlns:a16="http://schemas.microsoft.com/office/drawing/2014/main" id="{1939C713-CD47-AD9C-DAED-58EBAD1D6914}"/>
              </a:ext>
            </a:extLst>
          </p:cNvPr>
          <p:cNvSpPr/>
          <p:nvPr/>
        </p:nvSpPr>
        <p:spPr>
          <a:xfrm rot="5400000">
            <a:off x="3936340" y="-104736"/>
            <a:ext cx="137242" cy="5120640"/>
          </a:xfrm>
          <a:prstGeom prst="leftBrace">
            <a:avLst/>
          </a:prstGeom>
          <a:noFill/>
          <a:ln w="19050" cap="flat" cmpd="sng" algn="ctr">
            <a:solidFill>
              <a:schemeClr val="accent1"/>
            </a:solid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Graphik"/>
              <a:ea typeface="+mn-ea"/>
              <a:cs typeface="+mn-cs"/>
            </a:endParaRPr>
          </a:p>
        </p:txBody>
      </p:sp>
      <p:sp>
        <p:nvSpPr>
          <p:cNvPr id="30" name="Arrow: Pentagon 29">
            <a:extLst>
              <a:ext uri="{FF2B5EF4-FFF2-40B4-BE49-F238E27FC236}">
                <a16:creationId xmlns:a16="http://schemas.microsoft.com/office/drawing/2014/main" id="{1D244410-8FA5-A23D-DED9-E1CD281E9BA7}"/>
              </a:ext>
            </a:extLst>
          </p:cNvPr>
          <p:cNvSpPr/>
          <p:nvPr/>
        </p:nvSpPr>
        <p:spPr>
          <a:xfrm>
            <a:off x="2957894" y="6516871"/>
            <a:ext cx="688218" cy="218851"/>
          </a:xfrm>
          <a:prstGeom prst="homePlate">
            <a:avLst/>
          </a:prstGeom>
          <a:solidFill>
            <a:schemeClr val="accent2"/>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ts val="7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Base</a:t>
            </a:r>
          </a:p>
          <a:p>
            <a:pPr marL="0" marR="0" lvl="0" indent="0" algn="ctr" defTabSz="914400" eaLnBrk="1" fontAlgn="auto" latinLnBrk="0" hangingPunct="1">
              <a:lnSpc>
                <a:spcPts val="7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Team</a:t>
            </a:r>
          </a:p>
        </p:txBody>
      </p:sp>
      <p:sp>
        <p:nvSpPr>
          <p:cNvPr id="31" name="Rectangle: Rounded Corners 30">
            <a:extLst>
              <a:ext uri="{FF2B5EF4-FFF2-40B4-BE49-F238E27FC236}">
                <a16:creationId xmlns:a16="http://schemas.microsoft.com/office/drawing/2014/main" id="{DC8CCA6D-BF64-10F9-4487-92F935CC40E2}"/>
              </a:ext>
            </a:extLst>
          </p:cNvPr>
          <p:cNvSpPr/>
          <p:nvPr/>
        </p:nvSpPr>
        <p:spPr>
          <a:xfrm>
            <a:off x="2377518" y="6469549"/>
            <a:ext cx="2137332" cy="309694"/>
          </a:xfrm>
          <a:prstGeom prst="roundRect">
            <a:avLst/>
          </a:prstGeom>
          <a:noFill/>
          <a:ln w="12700" cap="flat" cmpd="sng" algn="ctr">
            <a:solidFill>
              <a:srgbClr val="FFFFFF">
                <a:lumMod val="85000"/>
              </a:srgbClr>
            </a:solidFill>
            <a:prstDash val="solid"/>
            <a:miter lim="800000"/>
          </a:ln>
          <a:effectLst/>
        </p:spPr>
        <p:txBody>
          <a:bodyPr lIns="91440" tIns="0" rIns="0" bIns="0"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800" b="0" i="0" u="none" strike="noStrike" kern="0" cap="none" spc="0" normalizeH="0" baseline="0" noProof="0">
                <a:ln>
                  <a:noFill/>
                </a:ln>
                <a:solidFill>
                  <a:srgbClr val="FFFFFF">
                    <a:lumMod val="50000"/>
                  </a:srgbClr>
                </a:solidFill>
                <a:effectLst/>
                <a:uLnTx/>
                <a:uFillTx/>
                <a:latin typeface="Graphik"/>
                <a:ea typeface="+mn-ea"/>
                <a:cs typeface="+mn-cs"/>
              </a:rPr>
              <a:t>Legend</a:t>
            </a:r>
          </a:p>
        </p:txBody>
      </p:sp>
      <p:sp>
        <p:nvSpPr>
          <p:cNvPr id="32" name="Arrow: Pentagon 31">
            <a:extLst>
              <a:ext uri="{FF2B5EF4-FFF2-40B4-BE49-F238E27FC236}">
                <a16:creationId xmlns:a16="http://schemas.microsoft.com/office/drawing/2014/main" id="{B8E2941E-BFDF-8D80-A141-B83E543C6C50}"/>
              </a:ext>
            </a:extLst>
          </p:cNvPr>
          <p:cNvSpPr/>
          <p:nvPr/>
        </p:nvSpPr>
        <p:spPr>
          <a:xfrm>
            <a:off x="8264981" y="4421914"/>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33" name="Arrow: Pentagon 32">
            <a:extLst>
              <a:ext uri="{FF2B5EF4-FFF2-40B4-BE49-F238E27FC236}">
                <a16:creationId xmlns:a16="http://schemas.microsoft.com/office/drawing/2014/main" id="{EFF160FA-2511-7440-3BB7-06C159D6CB3B}"/>
              </a:ext>
            </a:extLst>
          </p:cNvPr>
          <p:cNvSpPr/>
          <p:nvPr/>
        </p:nvSpPr>
        <p:spPr>
          <a:xfrm>
            <a:off x="8264981" y="4727784"/>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34" name="Arrow: Pentagon 33">
            <a:extLst>
              <a:ext uri="{FF2B5EF4-FFF2-40B4-BE49-F238E27FC236}">
                <a16:creationId xmlns:a16="http://schemas.microsoft.com/office/drawing/2014/main" id="{3BE9E554-341F-A1B6-5C16-08B1862CDCFD}"/>
              </a:ext>
            </a:extLst>
          </p:cNvPr>
          <p:cNvSpPr/>
          <p:nvPr/>
        </p:nvSpPr>
        <p:spPr>
          <a:xfrm>
            <a:off x="9960300" y="4424458"/>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35" name="Arrow: Pentagon 34">
            <a:extLst>
              <a:ext uri="{FF2B5EF4-FFF2-40B4-BE49-F238E27FC236}">
                <a16:creationId xmlns:a16="http://schemas.microsoft.com/office/drawing/2014/main" id="{42C96A55-CB56-9590-3E63-7333793E6C81}"/>
              </a:ext>
            </a:extLst>
          </p:cNvPr>
          <p:cNvSpPr/>
          <p:nvPr/>
        </p:nvSpPr>
        <p:spPr>
          <a:xfrm>
            <a:off x="9960300" y="5033672"/>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36" name="Arrow: Pentagon 35">
            <a:extLst>
              <a:ext uri="{FF2B5EF4-FFF2-40B4-BE49-F238E27FC236}">
                <a16:creationId xmlns:a16="http://schemas.microsoft.com/office/drawing/2014/main" id="{1C27CA0C-3E7E-5E03-8591-FAA754BE66CB}"/>
              </a:ext>
            </a:extLst>
          </p:cNvPr>
          <p:cNvSpPr/>
          <p:nvPr/>
        </p:nvSpPr>
        <p:spPr>
          <a:xfrm>
            <a:off x="9960300" y="5335265"/>
            <a:ext cx="1645920" cy="27432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Build Sprint</a:t>
            </a:r>
          </a:p>
        </p:txBody>
      </p:sp>
      <p:sp>
        <p:nvSpPr>
          <p:cNvPr id="37" name="Arrow: Pentagon 36">
            <a:extLst>
              <a:ext uri="{FF2B5EF4-FFF2-40B4-BE49-F238E27FC236}">
                <a16:creationId xmlns:a16="http://schemas.microsoft.com/office/drawing/2014/main" id="{104EF08A-3F72-EDF1-D38F-76F03A792A6A}"/>
              </a:ext>
            </a:extLst>
          </p:cNvPr>
          <p:cNvSpPr/>
          <p:nvPr/>
        </p:nvSpPr>
        <p:spPr>
          <a:xfrm>
            <a:off x="4879055" y="2569295"/>
            <a:ext cx="1622782" cy="26481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Discovery and Design Sprint</a:t>
            </a:r>
          </a:p>
        </p:txBody>
      </p:sp>
      <p:sp>
        <p:nvSpPr>
          <p:cNvPr id="38" name="Arrow: Pentagon 37">
            <a:extLst>
              <a:ext uri="{FF2B5EF4-FFF2-40B4-BE49-F238E27FC236}">
                <a16:creationId xmlns:a16="http://schemas.microsoft.com/office/drawing/2014/main" id="{CEA7A698-6F40-44E3-7755-7416E4500BD9}"/>
              </a:ext>
            </a:extLst>
          </p:cNvPr>
          <p:cNvSpPr/>
          <p:nvPr/>
        </p:nvSpPr>
        <p:spPr>
          <a:xfrm>
            <a:off x="1515836" y="2862383"/>
            <a:ext cx="1622782" cy="26481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Discovery and Design Sprint</a:t>
            </a:r>
          </a:p>
        </p:txBody>
      </p:sp>
      <p:sp>
        <p:nvSpPr>
          <p:cNvPr id="39" name="Arrow: Pentagon 38">
            <a:extLst>
              <a:ext uri="{FF2B5EF4-FFF2-40B4-BE49-F238E27FC236}">
                <a16:creationId xmlns:a16="http://schemas.microsoft.com/office/drawing/2014/main" id="{589F5A47-BAA7-147C-1922-601F5502ED3E}"/>
              </a:ext>
            </a:extLst>
          </p:cNvPr>
          <p:cNvSpPr/>
          <p:nvPr/>
        </p:nvSpPr>
        <p:spPr>
          <a:xfrm>
            <a:off x="3183630" y="2862383"/>
            <a:ext cx="1622782" cy="26481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Discovery and Design Sprint</a:t>
            </a:r>
          </a:p>
        </p:txBody>
      </p:sp>
      <p:sp>
        <p:nvSpPr>
          <p:cNvPr id="40" name="Arrow: Pentagon 39">
            <a:extLst>
              <a:ext uri="{FF2B5EF4-FFF2-40B4-BE49-F238E27FC236}">
                <a16:creationId xmlns:a16="http://schemas.microsoft.com/office/drawing/2014/main" id="{BA2C38A4-FF38-B52C-FE7F-6994CA1935FA}"/>
              </a:ext>
            </a:extLst>
          </p:cNvPr>
          <p:cNvSpPr/>
          <p:nvPr/>
        </p:nvSpPr>
        <p:spPr>
          <a:xfrm>
            <a:off x="4877089" y="2862383"/>
            <a:ext cx="1622782" cy="264810"/>
          </a:xfrm>
          <a:prstGeom prst="homePlate">
            <a:avLst/>
          </a:prstGeom>
          <a:solidFill>
            <a:schemeClr val="accent2">
              <a:lumMod val="60000"/>
              <a:lumOff val="40000"/>
            </a:schemeClr>
          </a:solidFill>
          <a:ln w="12700" cap="flat" cmpd="sng" algn="ctr">
            <a:noFill/>
            <a:prstDash val="solid"/>
            <a:miter lim="800000"/>
          </a:ln>
          <a:effectLst/>
        </p:spPr>
        <p:txBody>
          <a:bodyPr lIns="45720" rIns="4572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Discovery and Design Sprint</a:t>
            </a:r>
          </a:p>
        </p:txBody>
      </p:sp>
      <p:sp>
        <p:nvSpPr>
          <p:cNvPr id="41" name="Arrow: Pentagon 40">
            <a:extLst>
              <a:ext uri="{FF2B5EF4-FFF2-40B4-BE49-F238E27FC236}">
                <a16:creationId xmlns:a16="http://schemas.microsoft.com/office/drawing/2014/main" id="{5DCD2948-0032-9884-5E3F-35EE528E7308}"/>
              </a:ext>
            </a:extLst>
          </p:cNvPr>
          <p:cNvSpPr/>
          <p:nvPr/>
        </p:nvSpPr>
        <p:spPr>
          <a:xfrm>
            <a:off x="3680477" y="6514433"/>
            <a:ext cx="688218" cy="218851"/>
          </a:xfrm>
          <a:prstGeom prst="homePlate">
            <a:avLst/>
          </a:prstGeom>
          <a:solidFill>
            <a:schemeClr val="accent2">
              <a:lumMod val="60000"/>
              <a:lumOff val="40000"/>
            </a:schemeClr>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ts val="7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Flex</a:t>
            </a:r>
          </a:p>
          <a:p>
            <a:pPr marL="0" marR="0" lvl="0" indent="0" algn="ctr" defTabSz="914400" eaLnBrk="1" fontAlgn="auto" latinLnBrk="0" hangingPunct="1">
              <a:lnSpc>
                <a:spcPts val="7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Pods</a:t>
            </a:r>
          </a:p>
        </p:txBody>
      </p:sp>
    </p:spTree>
    <p:extLst>
      <p:ext uri="{BB962C8B-B14F-4D97-AF65-F5344CB8AC3E}">
        <p14:creationId xmlns:p14="http://schemas.microsoft.com/office/powerpoint/2010/main" val="2374322919"/>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A89DB6-073C-A9E0-F9D7-7FBBAF70FC11}"/>
              </a:ext>
            </a:extLst>
          </p:cNvPr>
          <p:cNvSpPr>
            <a:spLocks noGrp="1"/>
          </p:cNvSpPr>
          <p:nvPr>
            <p:ph type="title"/>
          </p:nvPr>
        </p:nvSpPr>
        <p:spPr/>
        <p:txBody>
          <a:bodyPr/>
          <a:lstStyle/>
          <a:p>
            <a:r>
              <a:rPr lang="en-US"/>
              <a:t>Submit Agent Solutioning Support Requests</a:t>
            </a:r>
          </a:p>
        </p:txBody>
      </p:sp>
      <p:sp>
        <p:nvSpPr>
          <p:cNvPr id="6" name="TextBox 5">
            <a:extLst>
              <a:ext uri="{FF2B5EF4-FFF2-40B4-BE49-F238E27FC236}">
                <a16:creationId xmlns:a16="http://schemas.microsoft.com/office/drawing/2014/main" id="{83A7F55F-92FD-C443-EB92-D42147D2F864}"/>
              </a:ext>
            </a:extLst>
          </p:cNvPr>
          <p:cNvSpPr txBox="1"/>
          <p:nvPr/>
        </p:nvSpPr>
        <p:spPr>
          <a:xfrm>
            <a:off x="381000" y="1401687"/>
            <a:ext cx="4656720" cy="4381619"/>
          </a:xfrm>
          <a:prstGeom prst="roundRect">
            <a:avLst>
              <a:gd name="adj" fmla="val 1859"/>
            </a:avLst>
          </a:prstGeom>
          <a:solidFill>
            <a:schemeClr val="bg1">
              <a:lumMod val="95000"/>
            </a:schemeClr>
          </a:solidFill>
          <a:ln>
            <a:noFill/>
          </a:ln>
          <a:effectLst>
            <a:outerShdw blurRad="50800" dist="38100" dir="2700000" algn="tl" rotWithShape="0">
              <a:prstClr val="black">
                <a:alpha val="40000"/>
              </a:prstClr>
            </a:outerShdw>
          </a:effectLst>
        </p:spPr>
        <p:txBody>
          <a:bodyPr wrap="square">
            <a:spAutoFit/>
          </a:bodyPr>
          <a:lstStyle/>
          <a:p>
            <a:pPr algn="ctr"/>
            <a:r>
              <a:rPr lang="en-US" sz="1200" b="1"/>
              <a:t>Data &amp; AI Assets Solutioning Assistance Request</a:t>
            </a:r>
          </a:p>
          <a:p>
            <a:endParaRPr lang="en-US" sz="1200"/>
          </a:p>
          <a:p>
            <a:r>
              <a:rPr lang="en-US" sz="1200"/>
              <a:t>Submit a request for solutioning support to one of the following two options. </a:t>
            </a:r>
          </a:p>
          <a:p>
            <a:endParaRPr lang="en-US" sz="1200"/>
          </a:p>
          <a:p>
            <a:r>
              <a:rPr lang="en-US" sz="1200" b="1">
                <a:hlinkClick r:id="rId2"/>
              </a:rPr>
              <a:t>Data &amp; AI Asset (AI Refinery, RAI, other key assets) Solutioning Assistance Request</a:t>
            </a:r>
            <a:endParaRPr lang="en-US" sz="1200" b="1"/>
          </a:p>
          <a:p>
            <a:pPr marL="171450" marR="0" indent="-171450">
              <a:buFont typeface="Arial" panose="020B0604020202020204" pitchFamily="34" charset="0"/>
              <a:buChar char="•"/>
            </a:pPr>
            <a:r>
              <a:rPr lang="en-US" sz="1200">
                <a:solidFill>
                  <a:srgbClr val="000000"/>
                </a:solidFill>
                <a:ea typeface="Times New Roman" panose="02020603050405020304" pitchFamily="18" charset="0"/>
                <a:cs typeface="Aptos" panose="020B0004020202020204" pitchFamily="34" charset="0"/>
              </a:rPr>
              <a:t>Fastest path to support</a:t>
            </a:r>
            <a:endParaRPr lang="en-US" sz="1200">
              <a:solidFill>
                <a:srgbClr val="000000"/>
              </a:solidFill>
              <a:effectLst/>
              <a:ea typeface="Times New Roman" panose="02020603050405020304" pitchFamily="18" charset="0"/>
              <a:cs typeface="Aptos" panose="020B0004020202020204" pitchFamily="34" charset="0"/>
            </a:endParaRPr>
          </a:p>
          <a:p>
            <a:pPr marL="171450" marR="0" indent="-171450">
              <a:buFont typeface="Arial" panose="020B0604020202020204" pitchFamily="34" charset="0"/>
              <a:buChar char="•"/>
            </a:pPr>
            <a:r>
              <a:rPr lang="en-US" sz="1200">
                <a:solidFill>
                  <a:srgbClr val="000000"/>
                </a:solidFill>
                <a:effectLst/>
                <a:ea typeface="Times New Roman" panose="02020603050405020304" pitchFamily="18" charset="0"/>
                <a:cs typeface="Aptos" panose="020B0004020202020204" pitchFamily="34" charset="0"/>
              </a:rPr>
              <a:t>Request handled by AI Refinery Operations team </a:t>
            </a:r>
          </a:p>
          <a:p>
            <a:pPr marL="171450" marR="0" indent="-171450">
              <a:buFont typeface="Arial" panose="020B0604020202020204" pitchFamily="34" charset="0"/>
              <a:buChar char="•"/>
            </a:pPr>
            <a:r>
              <a:rPr lang="en-US" sz="1200">
                <a:solidFill>
                  <a:srgbClr val="000000"/>
                </a:solidFill>
                <a:effectLst/>
                <a:ea typeface="Times New Roman" panose="02020603050405020304" pitchFamily="18" charset="0"/>
                <a:cs typeface="Aptos" panose="020B0004020202020204" pitchFamily="34" charset="0"/>
              </a:rPr>
              <a:t>Support provided by AIR GTM lead and Center for Advanced AI  SME</a:t>
            </a:r>
            <a:endParaRPr lang="en-US" sz="1200"/>
          </a:p>
          <a:p>
            <a:pPr marL="171450" marR="0" indent="-171450">
              <a:buFont typeface="Arial" panose="020B0604020202020204" pitchFamily="34" charset="0"/>
              <a:buChar char="•"/>
            </a:pPr>
            <a:r>
              <a:rPr lang="en-US" sz="1200">
                <a:solidFill>
                  <a:srgbClr val="000000"/>
                </a:solidFill>
                <a:effectLst/>
                <a:ea typeface="Times New Roman" panose="02020603050405020304" pitchFamily="18" charset="0"/>
                <a:cs typeface="Aptos" panose="020B0004020202020204" pitchFamily="34" charset="0"/>
              </a:rPr>
              <a:t>Support Provided</a:t>
            </a:r>
          </a:p>
          <a:p>
            <a:pPr marL="628650" lvl="1" indent="-171450">
              <a:buFont typeface="Arial" panose="020B0604020202020204" pitchFamily="34" charset="0"/>
              <a:buChar char="•"/>
            </a:pPr>
            <a:r>
              <a:rPr lang="en-US" sz="1200">
                <a:solidFill>
                  <a:srgbClr val="000000"/>
                </a:solidFill>
                <a:effectLst/>
                <a:ea typeface="Times New Roman" panose="02020603050405020304" pitchFamily="18" charset="0"/>
                <a:cs typeface="Aptos" panose="020B0004020202020204" pitchFamily="34" charset="0"/>
              </a:rPr>
              <a:t>AI Refinery Overview and/or Deep Dive</a:t>
            </a:r>
          </a:p>
          <a:p>
            <a:pPr marL="628650" lvl="1" indent="-171450">
              <a:buFont typeface="Arial" panose="020B0604020202020204" pitchFamily="34" charset="0"/>
              <a:buChar char="•"/>
            </a:pPr>
            <a:r>
              <a:rPr lang="en-US" sz="1200">
                <a:solidFill>
                  <a:srgbClr val="000000"/>
                </a:solidFill>
                <a:effectLst/>
                <a:ea typeface="Times New Roman" panose="02020603050405020304" pitchFamily="18" charset="0"/>
                <a:cs typeface="Aptos" panose="020B0004020202020204" pitchFamily="34" charset="0"/>
              </a:rPr>
              <a:t>Deal Shaping and ROM pricing </a:t>
            </a:r>
          </a:p>
          <a:p>
            <a:endParaRPr lang="en-US" sz="1200"/>
          </a:p>
          <a:p>
            <a:pPr marL="0" marR="0">
              <a:buNone/>
            </a:pPr>
            <a:r>
              <a:rPr lang="en-US" sz="1200" b="1" err="1">
                <a:hlinkClick r:id="rId3"/>
              </a:rPr>
              <a:t>myIntegrated</a:t>
            </a:r>
            <a:r>
              <a:rPr lang="en-US" sz="1200" b="1">
                <a:hlinkClick r:id="rId3"/>
              </a:rPr>
              <a:t> Solution Platform - DFD</a:t>
            </a:r>
            <a:endParaRPr lang="en-US" sz="1200" b="1">
              <a:effectLst/>
              <a:ea typeface="Aptos" panose="020B0004020202020204" pitchFamily="34" charset="0"/>
              <a:cs typeface="Aptos" panose="020B0004020202020204" pitchFamily="34" charset="0"/>
            </a:endParaRPr>
          </a:p>
          <a:p>
            <a:pPr marL="171450" marR="0" indent="-171450">
              <a:buFont typeface="Arial" panose="020B0604020202020204" pitchFamily="34" charset="0"/>
              <a:buChar char="•"/>
            </a:pPr>
            <a:r>
              <a:rPr lang="en-US" sz="1200">
                <a:ea typeface="Times New Roman" panose="02020603050405020304" pitchFamily="18" charset="0"/>
                <a:cs typeface="Aptos" panose="020B0004020202020204" pitchFamily="34" charset="0"/>
              </a:rPr>
              <a:t>Request handled by Data and AI</a:t>
            </a:r>
          </a:p>
          <a:p>
            <a:pPr marL="171450" marR="0" indent="-171450">
              <a:buFont typeface="Arial" panose="020B0604020202020204" pitchFamily="34" charset="0"/>
              <a:buChar char="•"/>
            </a:pPr>
            <a:r>
              <a:rPr lang="en-US" sz="1200">
                <a:effectLst/>
                <a:ea typeface="Times New Roman" panose="02020603050405020304" pitchFamily="18" charset="0"/>
                <a:cs typeface="Aptos" panose="020B0004020202020204" pitchFamily="34" charset="0"/>
              </a:rPr>
              <a:t>Supported by Data &amp; AI SA and AI Refinery 4-in-a-box team: GTM Lead, AIR SA, Center SME, Governance Lead</a:t>
            </a:r>
          </a:p>
          <a:p>
            <a:pPr marL="171450" marR="0" indent="-171450">
              <a:buFont typeface="Arial" panose="020B0604020202020204" pitchFamily="34" charset="0"/>
              <a:buChar char="•"/>
            </a:pPr>
            <a:r>
              <a:rPr lang="en-US" sz="1200">
                <a:effectLst/>
                <a:ea typeface="Times New Roman" panose="02020603050405020304" pitchFamily="18" charset="0"/>
                <a:cs typeface="Aptos" panose="020B0004020202020204" pitchFamily="34" charset="0"/>
              </a:rPr>
              <a:t>Support Provided:</a:t>
            </a:r>
          </a:p>
          <a:p>
            <a:pPr marL="628650" lvl="1" indent="-171450">
              <a:buFont typeface="Arial" panose="020B0604020202020204" pitchFamily="34" charset="0"/>
              <a:buChar char="•"/>
            </a:pPr>
            <a:r>
              <a:rPr lang="en-US" sz="1200">
                <a:effectLst/>
                <a:ea typeface="Times New Roman" panose="02020603050405020304" pitchFamily="18" charset="0"/>
                <a:cs typeface="Aptos" panose="020B0004020202020204" pitchFamily="34" charset="0"/>
              </a:rPr>
              <a:t>Detailed estimation for solution build (agents, knowledge etc.) and/or AIR platform </a:t>
            </a:r>
          </a:p>
          <a:p>
            <a:pPr marL="0" marR="0">
              <a:buNone/>
            </a:pPr>
            <a:r>
              <a:rPr lang="en-US" sz="1200">
                <a:effectLst/>
                <a:ea typeface="Times New Roman" panose="02020603050405020304" pitchFamily="18" charset="0"/>
                <a:cs typeface="Aptos" panose="020B0004020202020204" pitchFamily="34" charset="0"/>
              </a:rPr>
              <a:t> </a:t>
            </a:r>
            <a:endParaRPr lang="en-US" sz="1200">
              <a:effectLst/>
              <a:ea typeface="Aptos" panose="020B0004020202020204" pitchFamily="34" charset="0"/>
              <a:cs typeface="Aptos" panose="020B0004020202020204" pitchFamily="34" charset="0"/>
            </a:endParaRPr>
          </a:p>
        </p:txBody>
      </p:sp>
      <p:pic>
        <p:nvPicPr>
          <p:cNvPr id="8" name="Picture 7">
            <a:extLst>
              <a:ext uri="{FF2B5EF4-FFF2-40B4-BE49-F238E27FC236}">
                <a16:creationId xmlns:a16="http://schemas.microsoft.com/office/drawing/2014/main" id="{DC78B7F8-FFF7-5837-9F16-93CDC6E64000}"/>
              </a:ext>
            </a:extLst>
          </p:cNvPr>
          <p:cNvPicPr>
            <a:picLocks noChangeAspect="1"/>
          </p:cNvPicPr>
          <p:nvPr/>
        </p:nvPicPr>
        <p:blipFill>
          <a:blip r:embed="rId4"/>
          <a:stretch>
            <a:fillRect/>
          </a:stretch>
        </p:blipFill>
        <p:spPr>
          <a:xfrm>
            <a:off x="5265889" y="1401687"/>
            <a:ext cx="6720030" cy="3513784"/>
          </a:xfrm>
          <a:prstGeom prst="rect">
            <a:avLst/>
          </a:prstGeom>
        </p:spPr>
      </p:pic>
    </p:spTree>
    <p:extLst>
      <p:ext uri="{BB962C8B-B14F-4D97-AF65-F5344CB8AC3E}">
        <p14:creationId xmlns:p14="http://schemas.microsoft.com/office/powerpoint/2010/main" val="2238522656"/>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5D6327-530D-1C42-ADB7-565CAC5605D9}"/>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9BDD4D1A-DA2E-A448-9330-1D145AF9097C}"/>
              </a:ext>
            </a:extLst>
          </p:cNvPr>
          <p:cNvSpPr>
            <a:spLocks noGrp="1"/>
          </p:cNvSpPr>
          <p:nvPr>
            <p:ph type="title"/>
          </p:nvPr>
        </p:nvSpPr>
        <p:spPr>
          <a:xfrm>
            <a:off x="509365" y="381000"/>
            <a:ext cx="11301634" cy="3915092"/>
          </a:xfrm>
        </p:spPr>
        <p:txBody>
          <a:bodyPr/>
          <a:lstStyle/>
          <a:p>
            <a:pPr>
              <a:tabLst>
                <a:tab pos="1600200" algn="l"/>
              </a:tabLst>
            </a:pPr>
            <a:r>
              <a:rPr lang="en-US"/>
              <a:t>AI Architecture</a:t>
            </a:r>
            <a:br>
              <a:rPr lang="en-US"/>
            </a:br>
            <a:r>
              <a:rPr lang="en-US"/>
              <a:t>Assessment and Definition</a:t>
            </a:r>
          </a:p>
        </p:txBody>
      </p:sp>
    </p:spTree>
    <p:extLst>
      <p:ext uri="{BB962C8B-B14F-4D97-AF65-F5344CB8AC3E}">
        <p14:creationId xmlns:p14="http://schemas.microsoft.com/office/powerpoint/2010/main" val="222402400"/>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C14DD0-658B-3A01-2689-A25C0FBADDE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FF6CFE2-A0CE-4871-B634-D293AB483369}"/>
              </a:ext>
            </a:extLst>
          </p:cNvPr>
          <p:cNvSpPr>
            <a:spLocks noGrp="1"/>
          </p:cNvSpPr>
          <p:nvPr>
            <p:ph type="title"/>
          </p:nvPr>
        </p:nvSpPr>
        <p:spPr/>
        <p:txBody>
          <a:bodyPr/>
          <a:lstStyle/>
          <a:p>
            <a:r>
              <a:rPr lang="en-US"/>
              <a:t>Hurdles to Clear to Set the Pace for Scaling AI</a:t>
            </a:r>
          </a:p>
        </p:txBody>
      </p:sp>
      <p:pic>
        <p:nvPicPr>
          <p:cNvPr id="7" name="Picture 6">
            <a:extLst>
              <a:ext uri="{FF2B5EF4-FFF2-40B4-BE49-F238E27FC236}">
                <a16:creationId xmlns:a16="http://schemas.microsoft.com/office/drawing/2014/main" id="{50A8FF0A-4928-C069-6EC6-B93DAFFAEE7B}"/>
              </a:ext>
            </a:extLst>
          </p:cNvPr>
          <p:cNvPicPr>
            <a:picLocks noChangeAspect="1"/>
          </p:cNvPicPr>
          <p:nvPr/>
        </p:nvPicPr>
        <p:blipFill>
          <a:blip r:embed="rId2"/>
          <a:srcRect t="13231" r="42806" b="10476"/>
          <a:stretch>
            <a:fillRect/>
          </a:stretch>
        </p:blipFill>
        <p:spPr>
          <a:xfrm flipH="1">
            <a:off x="6309777" y="1310067"/>
            <a:ext cx="5505826" cy="4756501"/>
          </a:xfrm>
          <a:prstGeom prst="roundRect">
            <a:avLst>
              <a:gd name="adj" fmla="val 3469"/>
            </a:avLst>
          </a:prstGeom>
        </p:spPr>
      </p:pic>
      <p:sp>
        <p:nvSpPr>
          <p:cNvPr id="3" name="TextBox 2">
            <a:extLst>
              <a:ext uri="{FF2B5EF4-FFF2-40B4-BE49-F238E27FC236}">
                <a16:creationId xmlns:a16="http://schemas.microsoft.com/office/drawing/2014/main" id="{A84DD8DE-67C2-2160-0EA0-158F5E827838}"/>
              </a:ext>
            </a:extLst>
          </p:cNvPr>
          <p:cNvSpPr txBox="1"/>
          <p:nvPr/>
        </p:nvSpPr>
        <p:spPr>
          <a:xfrm>
            <a:off x="303951" y="1220927"/>
            <a:ext cx="5930154" cy="4821587"/>
          </a:xfrm>
          <a:prstGeom prst="roundRect">
            <a:avLst>
              <a:gd name="adj" fmla="val 1841"/>
            </a:avLst>
          </a:prstGeom>
          <a:noFill/>
          <a:ln>
            <a:noFill/>
          </a:ln>
        </p:spPr>
        <p:txBody>
          <a:bodyPr wrap="square" lIns="91440" tIns="91440" rIns="91440" bIns="91440" rtlCol="0" anchor="ctr">
            <a:noAutofit/>
          </a:bodyPr>
          <a:lstStyle/>
          <a:p>
            <a:pPr marL="171450" marR="0" lvl="0" indent="-171450" algn="l" defTabSz="2286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1" i="0" u="none" strike="noStrike" kern="1200" cap="none" spc="0" normalizeH="0" baseline="0" noProof="0">
                <a:ln>
                  <a:noFill/>
                </a:ln>
                <a:solidFill>
                  <a:srgbClr val="FFFFFF"/>
                </a:solidFill>
                <a:effectLst/>
                <a:uLnTx/>
                <a:uFillTx/>
                <a:latin typeface="Graphik"/>
                <a:ea typeface="+mn-ea"/>
                <a:cs typeface="+mn-cs"/>
              </a:rPr>
              <a:t>What new use cases </a:t>
            </a:r>
            <a:r>
              <a:rPr kumimoji="0" lang="en-US" sz="1600" b="0" i="0" u="none" strike="noStrike" kern="1200" cap="none" spc="0" normalizeH="0" baseline="0" noProof="0">
                <a:ln>
                  <a:noFill/>
                </a:ln>
                <a:solidFill>
                  <a:srgbClr val="FFFFFF"/>
                </a:solidFill>
                <a:effectLst/>
                <a:uLnTx/>
                <a:uFillTx/>
                <a:latin typeface="Graphik"/>
                <a:ea typeface="+mn-ea"/>
                <a:cs typeface="+mn-cs"/>
              </a:rPr>
              <a:t>do new models</a:t>
            </a:r>
            <a:r>
              <a:rPr kumimoji="0" lang="en-US" sz="1600" b="1" i="0" u="none" strike="noStrike" kern="1200" cap="none" spc="0" normalizeH="0" baseline="0" noProof="0">
                <a:ln>
                  <a:noFill/>
                </a:ln>
                <a:solidFill>
                  <a:srgbClr val="FFFFFF"/>
                </a:solidFill>
                <a:effectLst/>
                <a:uLnTx/>
                <a:uFillTx/>
                <a:latin typeface="Graphik"/>
                <a:ea typeface="+mn-ea"/>
                <a:cs typeface="+mn-cs"/>
              </a:rPr>
              <a:t> </a:t>
            </a:r>
            <a:r>
              <a:rPr kumimoji="0" lang="en-US" sz="1600" b="0" i="0" u="none" strike="noStrike" kern="1200" cap="none" spc="0" normalizeH="0" baseline="0" noProof="0">
                <a:ln>
                  <a:noFill/>
                </a:ln>
                <a:solidFill>
                  <a:srgbClr val="FFFFFF"/>
                </a:solidFill>
                <a:effectLst/>
                <a:uLnTx/>
                <a:uFillTx/>
                <a:latin typeface="Graphik"/>
                <a:ea typeface="+mn-ea"/>
                <a:cs typeface="+mn-cs"/>
              </a:rPr>
              <a:t>and agent teams now enable?</a:t>
            </a:r>
          </a:p>
          <a:p>
            <a:pPr marL="171450" marR="0" lvl="0" indent="-171450" algn="l" defTabSz="2286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1" i="0" u="none" strike="noStrike" kern="1200" cap="none" spc="0" normalizeH="0" baseline="0" noProof="0">
                <a:ln>
                  <a:noFill/>
                </a:ln>
                <a:solidFill>
                  <a:srgbClr val="FFFFFF"/>
                </a:solidFill>
                <a:effectLst/>
                <a:uLnTx/>
                <a:uFillTx/>
                <a:latin typeface="Graphik"/>
                <a:ea typeface="+mn-ea"/>
                <a:cs typeface="+mn-cs"/>
              </a:rPr>
              <a:t>Which tasks across all Business processes </a:t>
            </a:r>
            <a:r>
              <a:rPr kumimoji="0" lang="en-US" sz="1600" b="0" i="0" u="none" strike="noStrike" kern="1200" cap="none" spc="0" normalizeH="0" baseline="0" noProof="0">
                <a:ln>
                  <a:noFill/>
                </a:ln>
                <a:solidFill>
                  <a:srgbClr val="FFFFFF"/>
                </a:solidFill>
                <a:effectLst/>
                <a:uLnTx/>
                <a:uFillTx/>
                <a:latin typeface="Graphik"/>
                <a:ea typeface="+mn-ea"/>
                <a:cs typeface="+mn-cs"/>
              </a:rPr>
              <a:t>can be automated with the latest AI technology?</a:t>
            </a:r>
          </a:p>
          <a:p>
            <a:pPr marL="171450" marR="0" lvl="0" indent="-171450" algn="l" defTabSz="2286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FFFFFF"/>
                </a:solidFill>
                <a:effectLst/>
                <a:uLnTx/>
                <a:uFillTx/>
                <a:latin typeface="Graphik"/>
                <a:ea typeface="+mn-ea"/>
                <a:cs typeface="+mn-cs"/>
              </a:rPr>
              <a:t>Which of the numerous </a:t>
            </a:r>
            <a:r>
              <a:rPr kumimoji="0" lang="en-US" sz="1600" b="1" i="0" u="none" strike="noStrike" kern="1200" cap="none" spc="0" normalizeH="0" baseline="0" noProof="0">
                <a:ln>
                  <a:noFill/>
                </a:ln>
                <a:solidFill>
                  <a:srgbClr val="FFFFFF"/>
                </a:solidFill>
                <a:effectLst/>
                <a:uLnTx/>
                <a:uFillTx/>
                <a:latin typeface="Graphik"/>
                <a:ea typeface="+mn-ea"/>
                <a:cs typeface="+mn-cs"/>
              </a:rPr>
              <a:t>Multi-Agent Platforms </a:t>
            </a:r>
            <a:r>
              <a:rPr kumimoji="0" lang="en-US" sz="1600" b="0" i="0" u="none" strike="noStrike" kern="1200" cap="none" spc="0" normalizeH="0" baseline="0" noProof="0">
                <a:ln>
                  <a:noFill/>
                </a:ln>
                <a:solidFill>
                  <a:srgbClr val="FFFFFF"/>
                </a:solidFill>
                <a:effectLst/>
                <a:uLnTx/>
                <a:uFillTx/>
                <a:latin typeface="Graphik"/>
                <a:ea typeface="+mn-ea"/>
                <a:cs typeface="+mn-cs"/>
              </a:rPr>
              <a:t>is best suited to enable those use cases?</a:t>
            </a:r>
          </a:p>
          <a:p>
            <a:pPr marL="171450" marR="0" lvl="0" indent="-171450" algn="l" defTabSz="2286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FFFFFF"/>
                </a:solidFill>
                <a:effectLst/>
                <a:uLnTx/>
                <a:uFillTx/>
                <a:latin typeface="Graphik"/>
                <a:ea typeface="+mn-ea"/>
                <a:cs typeface="+mn-cs"/>
              </a:rPr>
              <a:t>How can Agents </a:t>
            </a:r>
            <a:r>
              <a:rPr kumimoji="0" lang="en-US" sz="1600" b="1" i="0" u="none" strike="noStrike" kern="1200" cap="none" spc="0" normalizeH="0" baseline="0" noProof="0">
                <a:ln>
                  <a:noFill/>
                </a:ln>
                <a:solidFill>
                  <a:srgbClr val="FFFFFF"/>
                </a:solidFill>
                <a:effectLst/>
                <a:uLnTx/>
                <a:uFillTx/>
                <a:latin typeface="Graphik"/>
                <a:ea typeface="+mn-ea"/>
                <a:cs typeface="+mn-cs"/>
              </a:rPr>
              <a:t>securely access </a:t>
            </a:r>
            <a:r>
              <a:rPr kumimoji="0" lang="en-US" sz="1600" b="0" i="0" u="none" strike="noStrike" kern="1200" cap="none" spc="0" normalizeH="0" baseline="0" noProof="0">
                <a:ln>
                  <a:noFill/>
                </a:ln>
                <a:solidFill>
                  <a:srgbClr val="FFFFFF"/>
                </a:solidFill>
                <a:effectLst/>
                <a:uLnTx/>
                <a:uFillTx/>
                <a:latin typeface="Graphik"/>
                <a:ea typeface="+mn-ea"/>
                <a:cs typeface="+mn-cs"/>
              </a:rPr>
              <a:t>tools and other agents?</a:t>
            </a:r>
          </a:p>
          <a:p>
            <a:pPr marL="171450" marR="0" lvl="0" indent="-171450" algn="l" defTabSz="2286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FFFFFF"/>
                </a:solidFill>
                <a:effectLst/>
                <a:uLnTx/>
                <a:uFillTx/>
                <a:latin typeface="Graphik"/>
                <a:ea typeface="+mn-ea"/>
                <a:cs typeface="+mn-cs"/>
              </a:rPr>
              <a:t>How can the numerous </a:t>
            </a:r>
            <a:r>
              <a:rPr kumimoji="0" lang="en-US" sz="1600" b="1" i="0" u="none" strike="noStrike" kern="1200" cap="none" spc="0" normalizeH="0" baseline="0" noProof="0">
                <a:ln>
                  <a:noFill/>
                </a:ln>
                <a:solidFill>
                  <a:srgbClr val="FFFFFF"/>
                </a:solidFill>
                <a:effectLst/>
                <a:uLnTx/>
                <a:uFillTx/>
                <a:latin typeface="Graphik"/>
                <a:ea typeface="+mn-ea"/>
                <a:cs typeface="+mn-cs"/>
              </a:rPr>
              <a:t>Agent Risks </a:t>
            </a:r>
            <a:r>
              <a:rPr kumimoji="0" lang="en-US" sz="1600" b="0" i="0" u="none" strike="noStrike" kern="1200" cap="none" spc="0" normalizeH="0" baseline="0" noProof="0">
                <a:ln>
                  <a:noFill/>
                </a:ln>
                <a:solidFill>
                  <a:srgbClr val="FFFFFF"/>
                </a:solidFill>
                <a:effectLst/>
                <a:uLnTx/>
                <a:uFillTx/>
                <a:latin typeface="Graphik"/>
                <a:ea typeface="+mn-ea"/>
                <a:cs typeface="+mn-cs"/>
              </a:rPr>
              <a:t>(excessive agency, hallucinations, harmful content generation, etc.) be mitigated?</a:t>
            </a:r>
          </a:p>
          <a:p>
            <a:pPr marL="171450" marR="0" lvl="0" indent="-171450" algn="l" defTabSz="2286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FFFFFF"/>
                </a:solidFill>
                <a:effectLst/>
                <a:uLnTx/>
                <a:uFillTx/>
                <a:latin typeface="Graphik"/>
                <a:ea typeface="+mn-ea"/>
                <a:cs typeface="+mn-cs"/>
              </a:rPr>
              <a:t>Which Agent </a:t>
            </a:r>
            <a:r>
              <a:rPr kumimoji="0" lang="en-US" sz="1600" b="1" i="0" u="none" strike="noStrike" kern="1200" cap="none" spc="0" normalizeH="0" baseline="0" noProof="0">
                <a:ln>
                  <a:noFill/>
                </a:ln>
                <a:solidFill>
                  <a:srgbClr val="FFFFFF"/>
                </a:solidFill>
                <a:effectLst/>
                <a:uLnTx/>
                <a:uFillTx/>
                <a:latin typeface="Graphik"/>
                <a:ea typeface="+mn-ea"/>
                <a:cs typeface="+mn-cs"/>
              </a:rPr>
              <a:t>development, evaluation, and monitoring tools </a:t>
            </a:r>
            <a:r>
              <a:rPr kumimoji="0" lang="en-US" sz="1600" b="0" i="0" u="none" strike="noStrike" kern="1200" cap="none" spc="0" normalizeH="0" baseline="0" noProof="0">
                <a:ln>
                  <a:noFill/>
                </a:ln>
                <a:solidFill>
                  <a:srgbClr val="FFFFFF"/>
                </a:solidFill>
                <a:effectLst/>
                <a:uLnTx/>
                <a:uFillTx/>
                <a:latin typeface="Graphik"/>
                <a:ea typeface="+mn-ea"/>
                <a:cs typeface="+mn-cs"/>
              </a:rPr>
              <a:t>should be selected and operationalized?</a:t>
            </a:r>
          </a:p>
          <a:p>
            <a:pPr marL="171450" marR="0" lvl="0" indent="-171450" algn="l" defTabSz="2286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600" b="1" i="0" u="none" strike="noStrike" kern="1200" cap="none" spc="0" normalizeH="0" baseline="0" noProof="0">
                <a:ln>
                  <a:noFill/>
                </a:ln>
                <a:solidFill>
                  <a:srgbClr val="FFFFFF"/>
                </a:solidFill>
                <a:effectLst/>
                <a:uLnTx/>
                <a:uFillTx/>
                <a:latin typeface="Graphik"/>
                <a:ea typeface="+mn-ea"/>
                <a:cs typeface="+mn-cs"/>
              </a:rPr>
              <a:t>How should raw data be transformed </a:t>
            </a:r>
            <a:r>
              <a:rPr kumimoji="0" lang="en-US" sz="1600" b="0" i="0" u="none" strike="noStrike" kern="1200" cap="none" spc="0" normalizeH="0" baseline="0" noProof="0">
                <a:ln>
                  <a:noFill/>
                </a:ln>
                <a:solidFill>
                  <a:srgbClr val="FFFFFF"/>
                </a:solidFill>
                <a:effectLst/>
                <a:uLnTx/>
                <a:uFillTx/>
                <a:latin typeface="Graphik"/>
                <a:ea typeface="+mn-ea"/>
                <a:cs typeface="+mn-cs"/>
              </a:rPr>
              <a:t>into representations that enable them to serve as knowledge for agents?</a:t>
            </a:r>
          </a:p>
        </p:txBody>
      </p:sp>
    </p:spTree>
    <p:extLst>
      <p:ext uri="{BB962C8B-B14F-4D97-AF65-F5344CB8AC3E}">
        <p14:creationId xmlns:p14="http://schemas.microsoft.com/office/powerpoint/2010/main" val="2193614270"/>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BEEE86-BE8D-CA20-1AB6-8BB3068E25F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F9D2178-07B0-C835-E2EB-52765ACFBCD0}"/>
              </a:ext>
            </a:extLst>
          </p:cNvPr>
          <p:cNvSpPr>
            <a:spLocks noGrp="1"/>
          </p:cNvSpPr>
          <p:nvPr>
            <p:ph type="title"/>
          </p:nvPr>
        </p:nvSpPr>
        <p:spPr/>
        <p:txBody>
          <a:bodyPr/>
          <a:lstStyle/>
          <a:p>
            <a:r>
              <a:rPr lang="en-US"/>
              <a:t>A Robust Technology Architecture Enables Scaling AI</a:t>
            </a:r>
          </a:p>
        </p:txBody>
      </p:sp>
      <p:sp>
        <p:nvSpPr>
          <p:cNvPr id="57" name="Text Placeholder 56">
            <a:extLst>
              <a:ext uri="{FF2B5EF4-FFF2-40B4-BE49-F238E27FC236}">
                <a16:creationId xmlns:a16="http://schemas.microsoft.com/office/drawing/2014/main" id="{5A82F39B-3496-B014-E6CB-5EEEF2B7D213}"/>
              </a:ext>
            </a:extLst>
          </p:cNvPr>
          <p:cNvSpPr>
            <a:spLocks noGrp="1"/>
          </p:cNvSpPr>
          <p:nvPr>
            <p:ph type="body" sz="quarter" idx="11"/>
          </p:nvPr>
        </p:nvSpPr>
        <p:spPr/>
        <p:txBody>
          <a:bodyPr/>
          <a:lstStyle/>
          <a:p>
            <a:r>
              <a:rPr lang="en-US"/>
              <a:t>Architecture for Intelligent Agents can be decomposed into multiple complementary domains </a:t>
            </a:r>
          </a:p>
        </p:txBody>
      </p:sp>
      <p:graphicFrame>
        <p:nvGraphicFramePr>
          <p:cNvPr id="5" name="Table 4">
            <a:extLst>
              <a:ext uri="{FF2B5EF4-FFF2-40B4-BE49-F238E27FC236}">
                <a16:creationId xmlns:a16="http://schemas.microsoft.com/office/drawing/2014/main" id="{393F3A0C-E42C-BD7A-CBE9-187A3BCF4C52}"/>
              </a:ext>
            </a:extLst>
          </p:cNvPr>
          <p:cNvGraphicFramePr>
            <a:graphicFrameLocks noGrp="1"/>
          </p:cNvGraphicFramePr>
          <p:nvPr/>
        </p:nvGraphicFramePr>
        <p:xfrm>
          <a:off x="6203499" y="1137782"/>
          <a:ext cx="5679167" cy="5253500"/>
        </p:xfrm>
        <a:graphic>
          <a:graphicData uri="http://schemas.openxmlformats.org/drawingml/2006/table">
            <a:tbl>
              <a:tblPr firstRow="1" firstCol="1">
                <a:tableStyleId>{A0BC3CC4-8867-4C89-9D3F-A6A6B9ED4035}</a:tableStyleId>
              </a:tblPr>
              <a:tblGrid>
                <a:gridCol w="1198607">
                  <a:extLst>
                    <a:ext uri="{9D8B030D-6E8A-4147-A177-3AD203B41FA5}">
                      <a16:colId xmlns:a16="http://schemas.microsoft.com/office/drawing/2014/main" val="269464306"/>
                    </a:ext>
                  </a:extLst>
                </a:gridCol>
                <a:gridCol w="4480560">
                  <a:extLst>
                    <a:ext uri="{9D8B030D-6E8A-4147-A177-3AD203B41FA5}">
                      <a16:colId xmlns:a16="http://schemas.microsoft.com/office/drawing/2014/main" val="3993410811"/>
                    </a:ext>
                  </a:extLst>
                </a:gridCol>
              </a:tblGrid>
              <a:tr h="271926">
                <a:tc>
                  <a:txBody>
                    <a:bodyPr/>
                    <a:lstStyle/>
                    <a:p>
                      <a:pPr algn="ctr"/>
                      <a:r>
                        <a:rPr lang="en-US" sz="1100" b="1">
                          <a:solidFill>
                            <a:schemeClr val="bg1"/>
                          </a:solidFill>
                        </a:rPr>
                        <a:t>Domain</a:t>
                      </a:r>
                    </a:p>
                  </a:txBody>
                  <a:tcPr anchor="ctr">
                    <a:solidFill>
                      <a:schemeClr val="accent3"/>
                    </a:solidFill>
                  </a:tcPr>
                </a:tc>
                <a:tc>
                  <a:txBody>
                    <a:bodyPr/>
                    <a:lstStyle/>
                    <a:p>
                      <a:pPr algn="ctr"/>
                      <a:r>
                        <a:rPr lang="en-US" sz="1100" b="1">
                          <a:solidFill>
                            <a:schemeClr val="bg1"/>
                          </a:solidFill>
                        </a:rPr>
                        <a:t>Attributes</a:t>
                      </a:r>
                    </a:p>
                  </a:txBody>
                  <a:tcPr anchor="ctr">
                    <a:solidFill>
                      <a:schemeClr val="accent3"/>
                    </a:solidFill>
                  </a:tcPr>
                </a:tc>
                <a:extLst>
                  <a:ext uri="{0D108BD9-81ED-4DB2-BD59-A6C34878D82A}">
                    <a16:rowId xmlns:a16="http://schemas.microsoft.com/office/drawing/2014/main" val="914884479"/>
                  </a:ext>
                </a:extLst>
              </a:tr>
              <a:tr h="447877">
                <a:tc>
                  <a:txBody>
                    <a:bodyPr/>
                    <a:lstStyle/>
                    <a:p>
                      <a:r>
                        <a:rPr lang="en-US" sz="1100" b="1"/>
                        <a:t>Security</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Identity and access management for users, agents, and agent tools</a:t>
                      </a:r>
                    </a:p>
                    <a:p>
                      <a:pPr marL="114300" indent="-114300" algn="l" defTabSz="914400" rtl="0" eaLnBrk="1" latinLnBrk="0" hangingPunct="1">
                        <a:buFont typeface="Arial" panose="020B0604020202020204" pitchFamily="34" charset="0"/>
                        <a:buChar char="•"/>
                      </a:pPr>
                      <a:r>
                        <a:rPr lang="en-US" sz="1100" b="0" kern="1200">
                          <a:solidFill>
                            <a:schemeClr val="tx1"/>
                          </a:solidFill>
                        </a:rPr>
                        <a:t>Data privacy and integrity, system availability</a:t>
                      </a:r>
                      <a:endParaRPr lang="en-US" sz="1100" b="0" kern="1200">
                        <a:solidFill>
                          <a:schemeClr val="tx1"/>
                        </a:solidFill>
                        <a:latin typeface="+mn-lt"/>
                        <a:ea typeface="+mn-ea"/>
                        <a:cs typeface="+mn-cs"/>
                      </a:endParaRPr>
                    </a:p>
                  </a:txBody>
                  <a:tcPr anchor="ctr"/>
                </a:tc>
                <a:extLst>
                  <a:ext uri="{0D108BD9-81ED-4DB2-BD59-A6C34878D82A}">
                    <a16:rowId xmlns:a16="http://schemas.microsoft.com/office/drawing/2014/main" val="3590654034"/>
                  </a:ext>
                </a:extLst>
              </a:tr>
              <a:tr h="447877">
                <a:tc>
                  <a:txBody>
                    <a:bodyPr/>
                    <a:lstStyle/>
                    <a:p>
                      <a:r>
                        <a:rPr lang="en-US" sz="1100" b="1"/>
                        <a:t>Data</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Ingestion pipelines, embeddings, indices for semantic search</a:t>
                      </a:r>
                    </a:p>
                    <a:p>
                      <a:pPr marL="114300" indent="-114300" algn="l" defTabSz="914400" rtl="0" eaLnBrk="1" latinLnBrk="0" hangingPunct="1">
                        <a:buFont typeface="Arial" panose="020B0604020202020204" pitchFamily="34" charset="0"/>
                        <a:buChar char="•"/>
                      </a:pPr>
                      <a:r>
                        <a:rPr lang="en-US" sz="1100" b="0" kern="1200">
                          <a:solidFill>
                            <a:schemeClr val="tx1"/>
                          </a:solidFill>
                        </a:rPr>
                        <a:t>Graph data - nodes, edges, attributes</a:t>
                      </a:r>
                    </a:p>
                    <a:p>
                      <a:pPr marL="114300" indent="-114300" algn="l" defTabSz="914400" rtl="0" eaLnBrk="1" latinLnBrk="0" hangingPunct="1">
                        <a:buFont typeface="Arial" panose="020B0604020202020204" pitchFamily="34" charset="0"/>
                        <a:buChar char="•"/>
                      </a:pPr>
                      <a:r>
                        <a:rPr lang="en-US" sz="1100" b="0" kern="1200">
                          <a:solidFill>
                            <a:schemeClr val="tx1"/>
                          </a:solidFill>
                        </a:rPr>
                        <a:t>Interaction history, tool cache, FAQ cache, workflow state</a:t>
                      </a:r>
                      <a:endParaRPr lang="en-US" sz="1100" b="0" kern="1200">
                        <a:solidFill>
                          <a:schemeClr val="tx1"/>
                        </a:solidFill>
                        <a:latin typeface="+mn-lt"/>
                        <a:ea typeface="+mn-ea"/>
                        <a:cs typeface="+mn-cs"/>
                      </a:endParaRPr>
                    </a:p>
                  </a:txBody>
                  <a:tcPr anchor="ctr"/>
                </a:tc>
                <a:extLst>
                  <a:ext uri="{0D108BD9-81ED-4DB2-BD59-A6C34878D82A}">
                    <a16:rowId xmlns:a16="http://schemas.microsoft.com/office/drawing/2014/main" val="982434991"/>
                  </a:ext>
                </a:extLst>
              </a:tr>
              <a:tr h="447877">
                <a:tc>
                  <a:txBody>
                    <a:bodyPr/>
                    <a:lstStyle/>
                    <a:p>
                      <a:r>
                        <a:rPr lang="en-US" sz="1100" b="1"/>
                        <a:t>Cognitive</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Cognitive functional capabilities mapped to technologies</a:t>
                      </a:r>
                    </a:p>
                    <a:p>
                      <a:pPr marL="114300" indent="-114300" algn="l" defTabSz="914400" rtl="0" eaLnBrk="1" latinLnBrk="0" hangingPunct="1">
                        <a:buFont typeface="Arial" panose="020B0604020202020204" pitchFamily="34" charset="0"/>
                        <a:buChar char="•"/>
                      </a:pPr>
                      <a:r>
                        <a:rPr lang="en-US" sz="1100" b="0" kern="1200">
                          <a:solidFill>
                            <a:schemeClr val="tx1"/>
                          </a:solidFill>
                        </a:rPr>
                        <a:t>Information flow patterns that yield intelligent behavior</a:t>
                      </a:r>
                      <a:endParaRPr lang="en-US" sz="1100" b="0" kern="1200">
                        <a:solidFill>
                          <a:schemeClr val="tx1"/>
                        </a:solidFill>
                        <a:latin typeface="+mn-lt"/>
                        <a:ea typeface="+mn-ea"/>
                        <a:cs typeface="+mn-cs"/>
                      </a:endParaRPr>
                    </a:p>
                  </a:txBody>
                  <a:tcPr anchor="ctr"/>
                </a:tc>
                <a:extLst>
                  <a:ext uri="{0D108BD9-81ED-4DB2-BD59-A6C34878D82A}">
                    <a16:rowId xmlns:a16="http://schemas.microsoft.com/office/drawing/2014/main" val="162519759"/>
                  </a:ext>
                </a:extLst>
              </a:tr>
              <a:tr h="447877">
                <a:tc>
                  <a:txBody>
                    <a:bodyPr/>
                    <a:lstStyle/>
                    <a:p>
                      <a:r>
                        <a:rPr lang="en-US" sz="1100" b="1"/>
                        <a:t>Runtime</a:t>
                      </a:r>
                    </a:p>
                  </a:txBody>
                  <a:tcPr anchor="ctr">
                    <a:solidFill>
                      <a:schemeClr val="bg1">
                        <a:lumMod val="95000"/>
                      </a:schemeClr>
                    </a:solidFill>
                  </a:tcPr>
                </a:tc>
                <a:tc>
                  <a:txBody>
                    <a:bodyPr/>
                    <a:lstStyle/>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0" kern="1200">
                          <a:solidFill>
                            <a:schemeClr val="tx1"/>
                          </a:solidFill>
                        </a:rPr>
                        <a:t>Information flow orchestration</a:t>
                      </a: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0" kern="1200">
                          <a:solidFill>
                            <a:schemeClr val="tx1"/>
                          </a:solidFill>
                        </a:rPr>
                        <a:t>Software design patterns, common services, configuration</a:t>
                      </a:r>
                      <a:endParaRPr lang="en-US" sz="1100" b="0" kern="1200">
                        <a:solidFill>
                          <a:schemeClr val="tx1"/>
                        </a:solidFill>
                        <a:latin typeface="+mn-lt"/>
                        <a:ea typeface="+mn-ea"/>
                        <a:cs typeface="+mn-cs"/>
                      </a:endParaRPr>
                    </a:p>
                  </a:txBody>
                  <a:tcPr anchor="ctr">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858748695"/>
                  </a:ext>
                </a:extLst>
              </a:tr>
              <a:tr h="447877">
                <a:tc>
                  <a:txBody>
                    <a:bodyPr/>
                    <a:lstStyle/>
                    <a:p>
                      <a:r>
                        <a:rPr lang="en-US" sz="1100" b="1"/>
                        <a:t>Model</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Model structure and size needed to power agent-specific cognitive functional capabilities</a:t>
                      </a:r>
                      <a:endParaRPr lang="en-US" sz="1100" b="0" kern="1200">
                        <a:solidFill>
                          <a:schemeClr val="tx1"/>
                        </a:solidFill>
                        <a:latin typeface="+mn-lt"/>
                        <a:ea typeface="+mn-ea"/>
                        <a:cs typeface="+mn-cs"/>
                      </a:endParaRPr>
                    </a:p>
                  </a:txBody>
                  <a:tcPr anchor="ctr">
                    <a:lnT w="635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1475560899"/>
                  </a:ext>
                </a:extLst>
              </a:tr>
              <a:tr h="447877">
                <a:tc>
                  <a:txBody>
                    <a:bodyPr/>
                    <a:lstStyle/>
                    <a:p>
                      <a:r>
                        <a:rPr lang="en-US" sz="1100" b="1" err="1"/>
                        <a:t>DevMLOps</a:t>
                      </a:r>
                      <a:endParaRPr lang="en-US" sz="1100" b="1"/>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Methods, tools, processes, and standards used to develop and operate agents and models</a:t>
                      </a:r>
                      <a:endParaRPr lang="en-US" sz="1100" b="0" kern="1200">
                        <a:solidFill>
                          <a:schemeClr val="tx1"/>
                        </a:solidFill>
                        <a:latin typeface="+mn-lt"/>
                        <a:ea typeface="+mn-ea"/>
                        <a:cs typeface="+mn-cs"/>
                      </a:endParaRPr>
                    </a:p>
                  </a:txBody>
                  <a:tcPr anchor="ctr"/>
                </a:tc>
                <a:extLst>
                  <a:ext uri="{0D108BD9-81ED-4DB2-BD59-A6C34878D82A}">
                    <a16:rowId xmlns:a16="http://schemas.microsoft.com/office/drawing/2014/main" val="155842680"/>
                  </a:ext>
                </a:extLst>
              </a:tr>
              <a:tr h="799781">
                <a:tc>
                  <a:txBody>
                    <a:bodyPr/>
                    <a:lstStyle/>
                    <a:p>
                      <a:r>
                        <a:rPr lang="en-US" sz="1100" b="1"/>
                        <a:t>Infrastructure</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Sensors and Actuators for agents to collect information and interact with their environments</a:t>
                      </a:r>
                    </a:p>
                    <a:p>
                      <a:pPr marL="114300" indent="-114300" algn="l" defTabSz="914400" rtl="0" eaLnBrk="1" latinLnBrk="0" hangingPunct="1">
                        <a:buFont typeface="Arial" panose="020B0604020202020204" pitchFamily="34" charset="0"/>
                        <a:buChar char="•"/>
                      </a:pPr>
                      <a:r>
                        <a:rPr lang="en-US" sz="1100" b="0" kern="1200">
                          <a:solidFill>
                            <a:schemeClr val="tx1"/>
                          </a:solidFill>
                        </a:rPr>
                        <a:t>Traditional compute, storage, and network components</a:t>
                      </a:r>
                    </a:p>
                    <a:p>
                      <a:pPr marL="114300" indent="-114300" algn="l" defTabSz="914400" rtl="0" eaLnBrk="1" latinLnBrk="0" hangingPunct="1">
                        <a:buFont typeface="Arial" panose="020B0604020202020204" pitchFamily="34" charset="0"/>
                        <a:buChar char="•"/>
                      </a:pPr>
                      <a:r>
                        <a:rPr lang="en-US" sz="1100" b="0" kern="1200">
                          <a:solidFill>
                            <a:schemeClr val="tx1"/>
                          </a:solidFill>
                        </a:rPr>
                        <a:t>Specialized hardware for model training and inference - GPUs/TPUs</a:t>
                      </a:r>
                      <a:endParaRPr lang="en-US" sz="1100" b="0" kern="1200">
                        <a:solidFill>
                          <a:schemeClr val="tx1"/>
                        </a:solidFill>
                        <a:latin typeface="+mn-lt"/>
                        <a:ea typeface="+mn-ea"/>
                        <a:cs typeface="+mn-cs"/>
                      </a:endParaRPr>
                    </a:p>
                  </a:txBody>
                  <a:tcPr anchor="ctr"/>
                </a:tc>
                <a:extLst>
                  <a:ext uri="{0D108BD9-81ED-4DB2-BD59-A6C34878D82A}">
                    <a16:rowId xmlns:a16="http://schemas.microsoft.com/office/drawing/2014/main" val="3539300848"/>
                  </a:ext>
                </a:extLst>
              </a:tr>
              <a:tr h="447877">
                <a:tc>
                  <a:txBody>
                    <a:bodyPr/>
                    <a:lstStyle/>
                    <a:p>
                      <a:r>
                        <a:rPr lang="en-US" sz="1100" b="1"/>
                        <a:t>Integration</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Protocols and standards for discovering and securely integrating agents and tools</a:t>
                      </a:r>
                      <a:endParaRPr lang="en-US" sz="1100" b="0" kern="1200">
                        <a:solidFill>
                          <a:schemeClr val="tx1"/>
                        </a:solidFill>
                        <a:latin typeface="+mn-lt"/>
                        <a:ea typeface="+mn-ea"/>
                        <a:cs typeface="+mn-cs"/>
                      </a:endParaRPr>
                    </a:p>
                  </a:txBody>
                  <a:tcPr anchor="ctr"/>
                </a:tc>
                <a:extLst>
                  <a:ext uri="{0D108BD9-81ED-4DB2-BD59-A6C34878D82A}">
                    <a16:rowId xmlns:a16="http://schemas.microsoft.com/office/drawing/2014/main" val="2712509313"/>
                  </a:ext>
                </a:extLst>
              </a:tr>
              <a:tr h="623829">
                <a:tc>
                  <a:txBody>
                    <a:bodyPr/>
                    <a:lstStyle/>
                    <a:p>
                      <a:r>
                        <a:rPr lang="en-US" sz="1100" b="1"/>
                        <a:t>Multi-Agent Orchestration</a:t>
                      </a:r>
                    </a:p>
                  </a:txBody>
                  <a:tcPr anchor="ctr">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Agent team roles, tasks, delegation authority</a:t>
                      </a:r>
                    </a:p>
                    <a:p>
                      <a:pPr marL="114300" indent="-114300" algn="l" defTabSz="914400" rtl="0" eaLnBrk="1" latinLnBrk="0" hangingPunct="1">
                        <a:buFont typeface="Arial" panose="020B0604020202020204" pitchFamily="34" charset="0"/>
                        <a:buChar char="•"/>
                      </a:pPr>
                      <a:r>
                        <a:rPr lang="en-US" sz="1100" b="0" kern="1200">
                          <a:solidFill>
                            <a:schemeClr val="tx1"/>
                          </a:solidFill>
                        </a:rPr>
                        <a:t>Inter-agent communication patterns</a:t>
                      </a:r>
                    </a:p>
                    <a:p>
                      <a:pPr marL="114300" indent="-114300" algn="l" defTabSz="914400" rtl="0" eaLnBrk="1" latinLnBrk="0" hangingPunct="1">
                        <a:buFont typeface="Arial" panose="020B0604020202020204" pitchFamily="34" charset="0"/>
                        <a:buChar char="•"/>
                      </a:pPr>
                      <a:r>
                        <a:rPr lang="en-US" sz="1100" b="0" kern="1200">
                          <a:solidFill>
                            <a:schemeClr val="tx1"/>
                          </a:solidFill>
                        </a:rPr>
                        <a:t>Workflow management and governance</a:t>
                      </a:r>
                      <a:endParaRPr lang="en-US" sz="1100" b="0" kern="1200">
                        <a:solidFill>
                          <a:schemeClr val="tx1"/>
                        </a:solidFill>
                        <a:latin typeface="+mn-lt"/>
                        <a:ea typeface="+mn-ea"/>
                        <a:cs typeface="+mn-cs"/>
                      </a:endParaRPr>
                    </a:p>
                  </a:txBody>
                  <a:tcPr anchor="ctr">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365910668"/>
                  </a:ext>
                </a:extLst>
              </a:tr>
            </a:tbl>
          </a:graphicData>
        </a:graphic>
      </p:graphicFrame>
      <p:sp>
        <p:nvSpPr>
          <p:cNvPr id="124" name="Rectangle: Rounded Corners 123">
            <a:extLst>
              <a:ext uri="{FF2B5EF4-FFF2-40B4-BE49-F238E27FC236}">
                <a16:creationId xmlns:a16="http://schemas.microsoft.com/office/drawing/2014/main" id="{DC8D27FA-2F1F-BED5-82CE-2FF7800F4A82}"/>
              </a:ext>
            </a:extLst>
          </p:cNvPr>
          <p:cNvSpPr/>
          <p:nvPr/>
        </p:nvSpPr>
        <p:spPr>
          <a:xfrm>
            <a:off x="3599402" y="2780573"/>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25" name="Rectangle: Rounded Corners 124">
            <a:extLst>
              <a:ext uri="{FF2B5EF4-FFF2-40B4-BE49-F238E27FC236}">
                <a16:creationId xmlns:a16="http://schemas.microsoft.com/office/drawing/2014/main" id="{5FC3BD8F-A493-556F-1359-94630516CAC6}"/>
              </a:ext>
            </a:extLst>
          </p:cNvPr>
          <p:cNvSpPr/>
          <p:nvPr/>
        </p:nvSpPr>
        <p:spPr>
          <a:xfrm>
            <a:off x="3679285" y="2603575"/>
            <a:ext cx="93847" cy="85315"/>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26" name="Rectangle: Rounded Corners 125">
            <a:extLst>
              <a:ext uri="{FF2B5EF4-FFF2-40B4-BE49-F238E27FC236}">
                <a16:creationId xmlns:a16="http://schemas.microsoft.com/office/drawing/2014/main" id="{04A46B9F-3040-67AA-FF57-0B93FAD8220A}"/>
              </a:ext>
            </a:extLst>
          </p:cNvPr>
          <p:cNvSpPr/>
          <p:nvPr/>
        </p:nvSpPr>
        <p:spPr>
          <a:xfrm>
            <a:off x="472460" y="1233237"/>
            <a:ext cx="5597790" cy="4676277"/>
          </a:xfrm>
          <a:prstGeom prst="roundRect">
            <a:avLst>
              <a:gd name="adj" fmla="val 2769"/>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a:solidFill>
                <a:schemeClr val="tx1"/>
              </a:solidFill>
            </a:endParaRPr>
          </a:p>
        </p:txBody>
      </p:sp>
      <p:sp>
        <p:nvSpPr>
          <p:cNvPr id="127" name="Rectangle: Rounded Corners 126">
            <a:extLst>
              <a:ext uri="{FF2B5EF4-FFF2-40B4-BE49-F238E27FC236}">
                <a16:creationId xmlns:a16="http://schemas.microsoft.com/office/drawing/2014/main" id="{9418B63F-5AC3-D2C0-5159-60496CF86D22}"/>
              </a:ext>
            </a:extLst>
          </p:cNvPr>
          <p:cNvSpPr/>
          <p:nvPr/>
        </p:nvSpPr>
        <p:spPr>
          <a:xfrm>
            <a:off x="4867541" y="5264679"/>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28" name="TextBox 127">
            <a:extLst>
              <a:ext uri="{FF2B5EF4-FFF2-40B4-BE49-F238E27FC236}">
                <a16:creationId xmlns:a16="http://schemas.microsoft.com/office/drawing/2014/main" id="{FD9E9AF4-7119-BACB-6DA2-D38D65AB2CC0}"/>
              </a:ext>
            </a:extLst>
          </p:cNvPr>
          <p:cNvSpPr txBox="1"/>
          <p:nvPr/>
        </p:nvSpPr>
        <p:spPr>
          <a:xfrm>
            <a:off x="2325725" y="5389449"/>
            <a:ext cx="789928" cy="182133"/>
          </a:xfrm>
          <a:prstGeom prst="rect">
            <a:avLst/>
          </a:prstGeom>
          <a:solidFill>
            <a:schemeClr val="bg1">
              <a:lumMod val="95000"/>
            </a:schemeClr>
          </a:solidFill>
          <a:effectLst/>
        </p:spPr>
        <p:txBody>
          <a:bodyPr wrap="square" lIns="0" tIns="0" rIns="0" bIns="0" rtlCol="0" anchor="ctr">
            <a:noAutofit/>
          </a:bodyPr>
          <a:lstStyle/>
          <a:p>
            <a:pPr defTabSz="228600">
              <a:spcAft>
                <a:spcPts val="1200"/>
              </a:spcAft>
            </a:pPr>
            <a:r>
              <a:rPr lang="en-US" sz="800" b="1" noProof="0"/>
              <a:t>provisions and </a:t>
            </a:r>
            <a:br>
              <a:rPr lang="en-US" sz="800" b="1" noProof="0"/>
            </a:br>
            <a:r>
              <a:rPr lang="en-US" sz="800" b="1"/>
              <a:t>manages</a:t>
            </a:r>
            <a:endParaRPr lang="en-US" sz="800" b="1" noProof="0"/>
          </a:p>
        </p:txBody>
      </p:sp>
      <p:sp>
        <p:nvSpPr>
          <p:cNvPr id="129" name="Rectangle: Diagonal Corners Snipped 128">
            <a:hlinkClick r:id="rId3" action="ppaction://hlinksldjump"/>
            <a:extLst>
              <a:ext uri="{FF2B5EF4-FFF2-40B4-BE49-F238E27FC236}">
                <a16:creationId xmlns:a16="http://schemas.microsoft.com/office/drawing/2014/main" id="{B8D1F11E-6E98-9A26-32D3-6005B2C4AADC}"/>
              </a:ext>
            </a:extLst>
          </p:cNvPr>
          <p:cNvSpPr/>
          <p:nvPr/>
        </p:nvSpPr>
        <p:spPr>
          <a:xfrm>
            <a:off x="2679534" y="2531937"/>
            <a:ext cx="1097280" cy="457200"/>
          </a:xfrm>
          <a:prstGeom prst="snip2Diag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a:t>Intelligent Agent</a:t>
            </a:r>
          </a:p>
        </p:txBody>
      </p:sp>
      <p:sp>
        <p:nvSpPr>
          <p:cNvPr id="130" name="Rectangle: Diagonal Corners Snipped 129">
            <a:hlinkClick r:id="rId4" action="ppaction://hlinksldjump"/>
            <a:extLst>
              <a:ext uri="{FF2B5EF4-FFF2-40B4-BE49-F238E27FC236}">
                <a16:creationId xmlns:a16="http://schemas.microsoft.com/office/drawing/2014/main" id="{C216E8D9-DC10-6040-0B8B-BA867CF33D6C}"/>
              </a:ext>
            </a:extLst>
          </p:cNvPr>
          <p:cNvSpPr/>
          <p:nvPr/>
        </p:nvSpPr>
        <p:spPr>
          <a:xfrm>
            <a:off x="2679534" y="4044242"/>
            <a:ext cx="1097280" cy="457200"/>
          </a:xfrm>
          <a:prstGeom prst="snip2Diag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Cognitive Architecture</a:t>
            </a:r>
          </a:p>
        </p:txBody>
      </p:sp>
      <p:cxnSp>
        <p:nvCxnSpPr>
          <p:cNvPr id="131" name="Straight Arrow Connector 12">
            <a:extLst>
              <a:ext uri="{FF2B5EF4-FFF2-40B4-BE49-F238E27FC236}">
                <a16:creationId xmlns:a16="http://schemas.microsoft.com/office/drawing/2014/main" id="{44037726-B8C3-A3FE-3A28-1F7A333B66B7}"/>
              </a:ext>
            </a:extLst>
          </p:cNvPr>
          <p:cNvCxnSpPr>
            <a:cxnSpLocks/>
          </p:cNvCxnSpPr>
          <p:nvPr/>
        </p:nvCxnSpPr>
        <p:spPr>
          <a:xfrm rot="5400000" flipH="1" flipV="1">
            <a:off x="2061086" y="4644808"/>
            <a:ext cx="244325" cy="99257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2" name="Straight Arrow Connector 12">
            <a:extLst>
              <a:ext uri="{FF2B5EF4-FFF2-40B4-BE49-F238E27FC236}">
                <a16:creationId xmlns:a16="http://schemas.microsoft.com/office/drawing/2014/main" id="{1CC6F89E-8E0A-08F2-9198-A0CB12AD822C}"/>
              </a:ext>
            </a:extLst>
          </p:cNvPr>
          <p:cNvCxnSpPr>
            <a:cxnSpLocks/>
            <a:stCxn id="160" idx="0"/>
          </p:cNvCxnSpPr>
          <p:nvPr/>
        </p:nvCxnSpPr>
        <p:spPr>
          <a:xfrm rot="5400000" flipH="1" flipV="1">
            <a:off x="298781" y="2892393"/>
            <a:ext cx="3364528" cy="1396977"/>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3" name="Straight Arrow Connector 12">
            <a:extLst>
              <a:ext uri="{FF2B5EF4-FFF2-40B4-BE49-F238E27FC236}">
                <a16:creationId xmlns:a16="http://schemas.microsoft.com/office/drawing/2014/main" id="{CC519D60-F426-D724-EE98-FDF03AD6843C}"/>
              </a:ext>
            </a:extLst>
          </p:cNvPr>
          <p:cNvCxnSpPr>
            <a:cxnSpLocks/>
          </p:cNvCxnSpPr>
          <p:nvPr/>
        </p:nvCxnSpPr>
        <p:spPr>
          <a:xfrm>
            <a:off x="2235602" y="5491856"/>
            <a:ext cx="1945280"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4" name="Straight Arrow Connector 12">
            <a:extLst>
              <a:ext uri="{FF2B5EF4-FFF2-40B4-BE49-F238E27FC236}">
                <a16:creationId xmlns:a16="http://schemas.microsoft.com/office/drawing/2014/main" id="{8F7D52AC-40AE-E499-A744-ED69B45D7AE4}"/>
              </a:ext>
            </a:extLst>
          </p:cNvPr>
          <p:cNvCxnSpPr>
            <a:cxnSpLocks/>
          </p:cNvCxnSpPr>
          <p:nvPr/>
        </p:nvCxnSpPr>
        <p:spPr>
          <a:xfrm rot="16200000" flipV="1">
            <a:off x="4131006" y="4664740"/>
            <a:ext cx="244325" cy="952708"/>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5" name="Straight Arrow Connector 12">
            <a:extLst>
              <a:ext uri="{FF2B5EF4-FFF2-40B4-BE49-F238E27FC236}">
                <a16:creationId xmlns:a16="http://schemas.microsoft.com/office/drawing/2014/main" id="{0D9E2F8F-D5A1-72ED-05E8-6D53EF48E7B5}"/>
              </a:ext>
            </a:extLst>
          </p:cNvPr>
          <p:cNvCxnSpPr>
            <a:cxnSpLocks/>
            <a:endCxn id="124" idx="3"/>
          </p:cNvCxnSpPr>
          <p:nvPr/>
        </p:nvCxnSpPr>
        <p:spPr>
          <a:xfrm rot="16200000" flipV="1">
            <a:off x="3060281" y="3594015"/>
            <a:ext cx="2391243" cy="947240"/>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6" name="Straight Arrow Connector 12">
            <a:extLst>
              <a:ext uri="{FF2B5EF4-FFF2-40B4-BE49-F238E27FC236}">
                <a16:creationId xmlns:a16="http://schemas.microsoft.com/office/drawing/2014/main" id="{B4CFD7BF-B039-0326-60AA-91FF3340A6DE}"/>
              </a:ext>
            </a:extLst>
          </p:cNvPr>
          <p:cNvCxnSpPr>
            <a:cxnSpLocks/>
            <a:stCxn id="127" idx="0"/>
          </p:cNvCxnSpPr>
          <p:nvPr/>
        </p:nvCxnSpPr>
        <p:spPr>
          <a:xfrm rot="16200000" flipV="1">
            <a:off x="2689867" y="2995564"/>
            <a:ext cx="3356062" cy="1182167"/>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37" name="Rectangle: Diagonal Corners Snipped 136">
            <a:hlinkClick r:id="rId5" action="ppaction://hlinksldjump"/>
            <a:extLst>
              <a:ext uri="{FF2B5EF4-FFF2-40B4-BE49-F238E27FC236}">
                <a16:creationId xmlns:a16="http://schemas.microsoft.com/office/drawing/2014/main" id="{1568AD90-F2FE-A6D4-D08E-4105F874A083}"/>
              </a:ext>
            </a:extLst>
          </p:cNvPr>
          <p:cNvSpPr/>
          <p:nvPr/>
        </p:nvSpPr>
        <p:spPr>
          <a:xfrm rot="16200000">
            <a:off x="-1178689" y="3492419"/>
            <a:ext cx="4040440" cy="415636"/>
          </a:xfrm>
          <a:prstGeom prst="snip2Diag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Security Architecture</a:t>
            </a:r>
          </a:p>
        </p:txBody>
      </p:sp>
      <p:cxnSp>
        <p:nvCxnSpPr>
          <p:cNvPr id="138" name="Straight Arrow Connector 12">
            <a:extLst>
              <a:ext uri="{FF2B5EF4-FFF2-40B4-BE49-F238E27FC236}">
                <a16:creationId xmlns:a16="http://schemas.microsoft.com/office/drawing/2014/main" id="{9F01C5C2-CBC1-4194-63D9-F2B54F1AB9F9}"/>
              </a:ext>
            </a:extLst>
          </p:cNvPr>
          <p:cNvCxnSpPr>
            <a:cxnSpLocks/>
          </p:cNvCxnSpPr>
          <p:nvPr/>
        </p:nvCxnSpPr>
        <p:spPr>
          <a:xfrm flipV="1">
            <a:off x="3228174" y="4501442"/>
            <a:ext cx="0" cy="288889"/>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9" name="Straight Arrow Connector 12">
            <a:extLst>
              <a:ext uri="{FF2B5EF4-FFF2-40B4-BE49-F238E27FC236}">
                <a16:creationId xmlns:a16="http://schemas.microsoft.com/office/drawing/2014/main" id="{7C5E9EFD-26A2-5DC8-2C17-E66486F1B8BC}"/>
              </a:ext>
            </a:extLst>
          </p:cNvPr>
          <p:cNvCxnSpPr>
            <a:cxnSpLocks/>
          </p:cNvCxnSpPr>
          <p:nvPr/>
        </p:nvCxnSpPr>
        <p:spPr>
          <a:xfrm flipV="1">
            <a:off x="3228174" y="2989137"/>
            <a:ext cx="0" cy="310632"/>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40" name="Straight Arrow Connector 12">
            <a:extLst>
              <a:ext uri="{FF2B5EF4-FFF2-40B4-BE49-F238E27FC236}">
                <a16:creationId xmlns:a16="http://schemas.microsoft.com/office/drawing/2014/main" id="{8FD489F1-BEE4-864B-A798-16E838E70991}"/>
              </a:ext>
            </a:extLst>
          </p:cNvPr>
          <p:cNvCxnSpPr>
            <a:cxnSpLocks/>
          </p:cNvCxnSpPr>
          <p:nvPr/>
        </p:nvCxnSpPr>
        <p:spPr>
          <a:xfrm flipV="1">
            <a:off x="3228174" y="2137217"/>
            <a:ext cx="0" cy="394720"/>
          </a:xfrm>
          <a:prstGeom prst="straightConnector1">
            <a:avLst/>
          </a:prstGeom>
          <a:ln w="12700">
            <a:solidFill>
              <a:schemeClr val="tx2"/>
            </a:solidFill>
            <a:headEnd type="none"/>
            <a:tailEnd type="triangle"/>
          </a:ln>
          <a:effectLst/>
        </p:spPr>
        <p:style>
          <a:lnRef idx="1">
            <a:schemeClr val="accent1"/>
          </a:lnRef>
          <a:fillRef idx="0">
            <a:schemeClr val="accent1"/>
          </a:fillRef>
          <a:effectRef idx="0">
            <a:schemeClr val="accent1"/>
          </a:effectRef>
          <a:fontRef idx="minor">
            <a:schemeClr val="tx1"/>
          </a:fontRef>
        </p:style>
      </p:cxnSp>
      <p:cxnSp>
        <p:nvCxnSpPr>
          <p:cNvPr id="141" name="Straight Arrow Connector 12">
            <a:extLst>
              <a:ext uri="{FF2B5EF4-FFF2-40B4-BE49-F238E27FC236}">
                <a16:creationId xmlns:a16="http://schemas.microsoft.com/office/drawing/2014/main" id="{2E2EA2D3-380D-C64E-4282-ADD9D8E09C0E}"/>
              </a:ext>
            </a:extLst>
          </p:cNvPr>
          <p:cNvCxnSpPr>
            <a:cxnSpLocks/>
            <a:stCxn id="146" idx="1"/>
            <a:endCxn id="143" idx="1"/>
          </p:cNvCxnSpPr>
          <p:nvPr/>
        </p:nvCxnSpPr>
        <p:spPr>
          <a:xfrm rot="10800000" flipH="1" flipV="1">
            <a:off x="2681833" y="2026979"/>
            <a:ext cx="1050" cy="2862871"/>
          </a:xfrm>
          <a:prstGeom prst="curvedConnector3">
            <a:avLst>
              <a:gd name="adj1" fmla="val -41930190"/>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42" name="Straight Arrow Connector 12">
            <a:extLst>
              <a:ext uri="{FF2B5EF4-FFF2-40B4-BE49-F238E27FC236}">
                <a16:creationId xmlns:a16="http://schemas.microsoft.com/office/drawing/2014/main" id="{3F697CC1-08CF-A8F2-CEF9-D11BC01A355C}"/>
              </a:ext>
            </a:extLst>
          </p:cNvPr>
          <p:cNvCxnSpPr>
            <a:cxnSpLocks/>
            <a:stCxn id="144" idx="3"/>
            <a:endCxn id="147" idx="3"/>
          </p:cNvCxnSpPr>
          <p:nvPr/>
        </p:nvCxnSpPr>
        <p:spPr>
          <a:xfrm flipH="1" flipV="1">
            <a:off x="3764913" y="2035525"/>
            <a:ext cx="4667" cy="2867026"/>
          </a:xfrm>
          <a:prstGeom prst="curvedConnector3">
            <a:avLst>
              <a:gd name="adj1" fmla="val -8980073"/>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43" name="Rectangle: Rounded Corners 142">
            <a:extLst>
              <a:ext uri="{FF2B5EF4-FFF2-40B4-BE49-F238E27FC236}">
                <a16:creationId xmlns:a16="http://schemas.microsoft.com/office/drawing/2014/main" id="{D3B012E9-0117-3DA8-2E24-0BFFF2ED8798}"/>
              </a:ext>
            </a:extLst>
          </p:cNvPr>
          <p:cNvSpPr/>
          <p:nvPr/>
        </p:nvSpPr>
        <p:spPr>
          <a:xfrm>
            <a:off x="2682883" y="4798411"/>
            <a:ext cx="182880" cy="182880"/>
          </a:xfrm>
          <a:prstGeom prst="roundRect">
            <a:avLst/>
          </a:prstGeom>
          <a:solidFill>
            <a:srgbClr val="F2F2F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44" name="Rectangle: Rounded Corners 143">
            <a:extLst>
              <a:ext uri="{FF2B5EF4-FFF2-40B4-BE49-F238E27FC236}">
                <a16:creationId xmlns:a16="http://schemas.microsoft.com/office/drawing/2014/main" id="{2B854FE5-D781-8886-B8EE-A7B743981A9F}"/>
              </a:ext>
            </a:extLst>
          </p:cNvPr>
          <p:cNvSpPr/>
          <p:nvPr/>
        </p:nvSpPr>
        <p:spPr>
          <a:xfrm>
            <a:off x="3586700" y="4811111"/>
            <a:ext cx="182880" cy="182880"/>
          </a:xfrm>
          <a:prstGeom prst="roundRect">
            <a:avLst/>
          </a:prstGeom>
          <a:solidFill>
            <a:srgbClr val="F2F2F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45" name="Rectangle: Diagonal Corners Snipped 144">
            <a:extLst>
              <a:ext uri="{FF2B5EF4-FFF2-40B4-BE49-F238E27FC236}">
                <a16:creationId xmlns:a16="http://schemas.microsoft.com/office/drawing/2014/main" id="{66D3786A-F04C-DDF4-D14A-D26C976CF073}"/>
              </a:ext>
            </a:extLst>
          </p:cNvPr>
          <p:cNvSpPr/>
          <p:nvPr/>
        </p:nvSpPr>
        <p:spPr>
          <a:xfrm>
            <a:off x="2679534" y="4790331"/>
            <a:ext cx="1097280" cy="457200"/>
          </a:xfrm>
          <a:prstGeom prst="snip2Diag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a:solidFill>
                  <a:schemeClr val="tx1"/>
                </a:solidFill>
              </a:rPr>
              <a:t>ML Model Architecture</a:t>
            </a:r>
          </a:p>
        </p:txBody>
      </p:sp>
      <p:sp>
        <p:nvSpPr>
          <p:cNvPr id="146" name="Rectangle: Rounded Corners 145">
            <a:extLst>
              <a:ext uri="{FF2B5EF4-FFF2-40B4-BE49-F238E27FC236}">
                <a16:creationId xmlns:a16="http://schemas.microsoft.com/office/drawing/2014/main" id="{ABC8C959-0DAA-B6C4-6E66-F6CB1019D560}"/>
              </a:ext>
            </a:extLst>
          </p:cNvPr>
          <p:cNvSpPr/>
          <p:nvPr/>
        </p:nvSpPr>
        <p:spPr>
          <a:xfrm>
            <a:off x="2681833" y="1984322"/>
            <a:ext cx="93847" cy="85315"/>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47" name="Rectangle: Rounded Corners 146">
            <a:extLst>
              <a:ext uri="{FF2B5EF4-FFF2-40B4-BE49-F238E27FC236}">
                <a16:creationId xmlns:a16="http://schemas.microsoft.com/office/drawing/2014/main" id="{A3864659-171C-F25E-63A8-2EBDAA94CAA1}"/>
              </a:ext>
            </a:extLst>
          </p:cNvPr>
          <p:cNvSpPr/>
          <p:nvPr/>
        </p:nvSpPr>
        <p:spPr>
          <a:xfrm>
            <a:off x="3582033" y="1944085"/>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48" name="Rectangle: Diagonal Corners Snipped 147">
            <a:hlinkClick r:id="rId6" action="ppaction://hlinksldjump"/>
            <a:extLst>
              <a:ext uri="{FF2B5EF4-FFF2-40B4-BE49-F238E27FC236}">
                <a16:creationId xmlns:a16="http://schemas.microsoft.com/office/drawing/2014/main" id="{731EAE7F-DBA7-C8C8-83AB-7AEC63190814}"/>
              </a:ext>
            </a:extLst>
          </p:cNvPr>
          <p:cNvSpPr/>
          <p:nvPr/>
        </p:nvSpPr>
        <p:spPr>
          <a:xfrm>
            <a:off x="2679534" y="1680017"/>
            <a:ext cx="1097280" cy="457200"/>
          </a:xfrm>
          <a:prstGeom prst="snip2DiagRect">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Data Architecture</a:t>
            </a:r>
          </a:p>
        </p:txBody>
      </p:sp>
      <p:sp>
        <p:nvSpPr>
          <p:cNvPr id="149" name="TextBox 148">
            <a:extLst>
              <a:ext uri="{FF2B5EF4-FFF2-40B4-BE49-F238E27FC236}">
                <a16:creationId xmlns:a16="http://schemas.microsoft.com/office/drawing/2014/main" id="{D4A68D3E-DA0A-88AC-CA23-00BD5D88127C}"/>
              </a:ext>
            </a:extLst>
          </p:cNvPr>
          <p:cNvSpPr txBox="1"/>
          <p:nvPr/>
        </p:nvSpPr>
        <p:spPr>
          <a:xfrm>
            <a:off x="2757500" y="4615370"/>
            <a:ext cx="955813" cy="12439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noProof="0"/>
              <a:t>power capabilities</a:t>
            </a:r>
          </a:p>
        </p:txBody>
      </p:sp>
      <p:sp>
        <p:nvSpPr>
          <p:cNvPr id="150" name="TextBox 149">
            <a:extLst>
              <a:ext uri="{FF2B5EF4-FFF2-40B4-BE49-F238E27FC236}">
                <a16:creationId xmlns:a16="http://schemas.microsoft.com/office/drawing/2014/main" id="{2F3887F6-B42C-7CDF-F4F9-35753A34DAAA}"/>
              </a:ext>
            </a:extLst>
          </p:cNvPr>
          <p:cNvSpPr txBox="1"/>
          <p:nvPr/>
        </p:nvSpPr>
        <p:spPr>
          <a:xfrm>
            <a:off x="2468203" y="3110116"/>
            <a:ext cx="1539346" cy="13683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orchestrates information flow</a:t>
            </a:r>
            <a:endParaRPr lang="en-US" sz="800" b="1" noProof="0"/>
          </a:p>
        </p:txBody>
      </p:sp>
      <p:sp>
        <p:nvSpPr>
          <p:cNvPr id="151" name="TextBox 150">
            <a:extLst>
              <a:ext uri="{FF2B5EF4-FFF2-40B4-BE49-F238E27FC236}">
                <a16:creationId xmlns:a16="http://schemas.microsoft.com/office/drawing/2014/main" id="{7AC2310D-1650-C9CA-5B5C-31358C8247B4}"/>
              </a:ext>
            </a:extLst>
          </p:cNvPr>
          <p:cNvSpPr txBox="1"/>
          <p:nvPr/>
        </p:nvSpPr>
        <p:spPr>
          <a:xfrm>
            <a:off x="2035346" y="4471080"/>
            <a:ext cx="652836" cy="220381"/>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noProof="0"/>
              <a:t>train,</a:t>
            </a:r>
            <a:br>
              <a:rPr lang="en-US" sz="800" b="1"/>
            </a:br>
            <a:r>
              <a:rPr lang="en-US" sz="800" b="1"/>
              <a:t>give context</a:t>
            </a:r>
            <a:endParaRPr lang="en-US" sz="800" b="1" noProof="0"/>
          </a:p>
        </p:txBody>
      </p:sp>
      <p:sp>
        <p:nvSpPr>
          <p:cNvPr id="152" name="TextBox 151">
            <a:extLst>
              <a:ext uri="{FF2B5EF4-FFF2-40B4-BE49-F238E27FC236}">
                <a16:creationId xmlns:a16="http://schemas.microsoft.com/office/drawing/2014/main" id="{E2914A4A-CBD9-F065-BDB1-EDD4D71FF3FC}"/>
              </a:ext>
            </a:extLst>
          </p:cNvPr>
          <p:cNvSpPr txBox="1"/>
          <p:nvPr/>
        </p:nvSpPr>
        <p:spPr>
          <a:xfrm>
            <a:off x="3847600" y="4491380"/>
            <a:ext cx="368508" cy="136839"/>
          </a:xfrm>
          <a:prstGeom prst="rect">
            <a:avLst/>
          </a:prstGeom>
          <a:solidFill>
            <a:schemeClr val="bg1">
              <a:lumMod val="95000"/>
            </a:schemeClr>
          </a:solidFill>
          <a:effectLst/>
        </p:spPr>
        <p:txBody>
          <a:bodyPr wrap="square" lIns="0" tIns="0" rIns="0" bIns="0" rtlCol="0" anchor="ctr">
            <a:noAutofit/>
          </a:bodyPr>
          <a:lstStyle/>
          <a:p>
            <a:pPr algn="ctr" defTabSz="228600">
              <a:spcAft>
                <a:spcPts val="1200"/>
              </a:spcAft>
            </a:pPr>
            <a:r>
              <a:rPr lang="en-US" sz="800" b="1" noProof="0"/>
              <a:t>create</a:t>
            </a:r>
          </a:p>
        </p:txBody>
      </p:sp>
      <p:sp>
        <p:nvSpPr>
          <p:cNvPr id="153" name="TextBox 152">
            <a:extLst>
              <a:ext uri="{FF2B5EF4-FFF2-40B4-BE49-F238E27FC236}">
                <a16:creationId xmlns:a16="http://schemas.microsoft.com/office/drawing/2014/main" id="{952C2147-01ED-1A49-A902-371954718A0C}"/>
              </a:ext>
            </a:extLst>
          </p:cNvPr>
          <p:cNvSpPr txBox="1"/>
          <p:nvPr/>
        </p:nvSpPr>
        <p:spPr>
          <a:xfrm>
            <a:off x="2601345" y="2278727"/>
            <a:ext cx="1272186" cy="12439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c</a:t>
            </a:r>
            <a:r>
              <a:rPr lang="en-US" sz="800" b="1" noProof="0" err="1"/>
              <a:t>onsumes</a:t>
            </a:r>
            <a:r>
              <a:rPr lang="en-US" sz="800" b="1" noProof="0"/>
              <a:t> and produces</a:t>
            </a:r>
          </a:p>
        </p:txBody>
      </p:sp>
      <p:sp>
        <p:nvSpPr>
          <p:cNvPr id="154" name="TextBox 153">
            <a:extLst>
              <a:ext uri="{FF2B5EF4-FFF2-40B4-BE49-F238E27FC236}">
                <a16:creationId xmlns:a16="http://schemas.microsoft.com/office/drawing/2014/main" id="{8AFA494F-4E45-778D-93FE-52ACB5A856EA}"/>
              </a:ext>
            </a:extLst>
          </p:cNvPr>
          <p:cNvSpPr txBox="1"/>
          <p:nvPr/>
        </p:nvSpPr>
        <p:spPr>
          <a:xfrm>
            <a:off x="4106928" y="4960952"/>
            <a:ext cx="368508" cy="200346"/>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trains,</a:t>
            </a:r>
            <a:br>
              <a:rPr lang="en-US" sz="800" b="1"/>
            </a:br>
            <a:r>
              <a:rPr lang="en-US" sz="800" b="1"/>
              <a:t>hosts</a:t>
            </a:r>
          </a:p>
        </p:txBody>
      </p:sp>
      <p:sp>
        <p:nvSpPr>
          <p:cNvPr id="155" name="TextBox 154">
            <a:extLst>
              <a:ext uri="{FF2B5EF4-FFF2-40B4-BE49-F238E27FC236}">
                <a16:creationId xmlns:a16="http://schemas.microsoft.com/office/drawing/2014/main" id="{6724B8DB-E307-BE1B-219E-41FF660D9E17}"/>
              </a:ext>
            </a:extLst>
          </p:cNvPr>
          <p:cNvSpPr txBox="1"/>
          <p:nvPr/>
        </p:nvSpPr>
        <p:spPr>
          <a:xfrm>
            <a:off x="1904027" y="4970059"/>
            <a:ext cx="490485" cy="182133"/>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noProof="0"/>
              <a:t>trains, deploys, monitors</a:t>
            </a:r>
          </a:p>
        </p:txBody>
      </p:sp>
      <p:cxnSp>
        <p:nvCxnSpPr>
          <p:cNvPr id="156" name="Straight Arrow Connector 12">
            <a:extLst>
              <a:ext uri="{FF2B5EF4-FFF2-40B4-BE49-F238E27FC236}">
                <a16:creationId xmlns:a16="http://schemas.microsoft.com/office/drawing/2014/main" id="{0C51E40F-73C3-4F49-CA44-3BB09931C026}"/>
              </a:ext>
            </a:extLst>
          </p:cNvPr>
          <p:cNvCxnSpPr>
            <a:cxnSpLocks/>
          </p:cNvCxnSpPr>
          <p:nvPr/>
        </p:nvCxnSpPr>
        <p:spPr>
          <a:xfrm rot="5400000" flipH="1" flipV="1">
            <a:off x="1315805" y="3899527"/>
            <a:ext cx="1734887" cy="99257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57" name="TextBox 156">
            <a:extLst>
              <a:ext uri="{FF2B5EF4-FFF2-40B4-BE49-F238E27FC236}">
                <a16:creationId xmlns:a16="http://schemas.microsoft.com/office/drawing/2014/main" id="{3A532AE8-4531-7445-2FAF-DB3C97BC8B06}"/>
              </a:ext>
            </a:extLst>
          </p:cNvPr>
          <p:cNvSpPr txBox="1"/>
          <p:nvPr/>
        </p:nvSpPr>
        <p:spPr>
          <a:xfrm>
            <a:off x="4749783" y="4975992"/>
            <a:ext cx="445895" cy="150523"/>
          </a:xfrm>
          <a:prstGeom prst="rect">
            <a:avLst/>
          </a:prstGeom>
          <a:solidFill>
            <a:schemeClr val="bg1">
              <a:lumMod val="95000"/>
            </a:schemeClr>
          </a:solidFill>
          <a:effectLst/>
        </p:spPr>
        <p:txBody>
          <a:bodyPr wrap="square" lIns="0" tIns="0" rIns="0" bIns="0" rtlCol="0" anchor="ctr">
            <a:noAutofit/>
          </a:bodyPr>
          <a:lstStyle/>
          <a:p>
            <a:pPr algn="ctr" defTabSz="228600">
              <a:spcAft>
                <a:spcPts val="1200"/>
              </a:spcAft>
            </a:pPr>
            <a:r>
              <a:rPr lang="en-US" sz="800" b="1" noProof="0"/>
              <a:t>stores</a:t>
            </a:r>
          </a:p>
        </p:txBody>
      </p:sp>
      <p:sp>
        <p:nvSpPr>
          <p:cNvPr id="158" name="TextBox 157">
            <a:extLst>
              <a:ext uri="{FF2B5EF4-FFF2-40B4-BE49-F238E27FC236}">
                <a16:creationId xmlns:a16="http://schemas.microsoft.com/office/drawing/2014/main" id="{D1AF4FBB-19EE-DAE4-A058-A64C2ECA4FAF}"/>
              </a:ext>
            </a:extLst>
          </p:cNvPr>
          <p:cNvSpPr txBox="1"/>
          <p:nvPr/>
        </p:nvSpPr>
        <p:spPr>
          <a:xfrm>
            <a:off x="4442406" y="4547676"/>
            <a:ext cx="445895" cy="322660"/>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h</a:t>
            </a:r>
            <a:r>
              <a:rPr lang="en-US" sz="800" b="1" noProof="0" err="1"/>
              <a:t>osts</a:t>
            </a:r>
            <a:r>
              <a:rPr lang="en-US" sz="800" b="1" noProof="0"/>
              <a:t>,</a:t>
            </a:r>
            <a:br>
              <a:rPr lang="en-US" sz="800" b="1"/>
            </a:br>
            <a:r>
              <a:rPr lang="en-US" sz="800" b="1"/>
              <a:t>senses,</a:t>
            </a:r>
            <a:br>
              <a:rPr lang="en-US" sz="800" b="1"/>
            </a:br>
            <a:r>
              <a:rPr lang="en-US" sz="800" b="1"/>
              <a:t>actuates</a:t>
            </a:r>
            <a:endParaRPr lang="en-US" sz="800" b="1" noProof="0"/>
          </a:p>
        </p:txBody>
      </p:sp>
      <p:sp>
        <p:nvSpPr>
          <p:cNvPr id="159" name="Rectangle: Diagonal Corners Snipped 158">
            <a:hlinkClick r:id="rId7" action="ppaction://hlinksldjump"/>
            <a:extLst>
              <a:ext uri="{FF2B5EF4-FFF2-40B4-BE49-F238E27FC236}">
                <a16:creationId xmlns:a16="http://schemas.microsoft.com/office/drawing/2014/main" id="{6A5B5D9F-5C67-BAC8-7F27-7BB320AF6C13}"/>
              </a:ext>
            </a:extLst>
          </p:cNvPr>
          <p:cNvSpPr/>
          <p:nvPr/>
        </p:nvSpPr>
        <p:spPr>
          <a:xfrm>
            <a:off x="4180882" y="5263256"/>
            <a:ext cx="1097280" cy="457200"/>
          </a:xfrm>
          <a:prstGeom prst="snip2DiagRect">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a:solidFill>
                  <a:schemeClr val="tx1"/>
                </a:solidFill>
              </a:rPr>
              <a:t>Infrastructure Architecture</a:t>
            </a:r>
          </a:p>
        </p:txBody>
      </p:sp>
      <p:sp>
        <p:nvSpPr>
          <p:cNvPr id="160" name="Rectangle: Rounded Corners 159">
            <a:extLst>
              <a:ext uri="{FF2B5EF4-FFF2-40B4-BE49-F238E27FC236}">
                <a16:creationId xmlns:a16="http://schemas.microsoft.com/office/drawing/2014/main" id="{F618DC69-E873-C0E7-1B70-3F6A66E0E732}"/>
              </a:ext>
            </a:extLst>
          </p:cNvPr>
          <p:cNvSpPr/>
          <p:nvPr/>
        </p:nvSpPr>
        <p:spPr>
          <a:xfrm>
            <a:off x="1191117" y="5273145"/>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61" name="Rectangle: Diagonal Corners Snipped 160">
            <a:hlinkClick r:id="rId8" action="ppaction://hlinksldjump"/>
            <a:extLst>
              <a:ext uri="{FF2B5EF4-FFF2-40B4-BE49-F238E27FC236}">
                <a16:creationId xmlns:a16="http://schemas.microsoft.com/office/drawing/2014/main" id="{B96BAED6-B34D-C607-4852-FAA9DCF05E3C}"/>
              </a:ext>
            </a:extLst>
          </p:cNvPr>
          <p:cNvSpPr/>
          <p:nvPr/>
        </p:nvSpPr>
        <p:spPr>
          <a:xfrm>
            <a:off x="1138322" y="5263256"/>
            <a:ext cx="1097280" cy="457200"/>
          </a:xfrm>
          <a:prstGeom prst="snip2DiagRect">
            <a:avLst/>
          </a:prstGeom>
          <a:solidFill>
            <a:srgbClr val="0F9ED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err="1">
                <a:solidFill>
                  <a:schemeClr val="bg1"/>
                </a:solidFill>
              </a:rPr>
              <a:t>DevMLOps</a:t>
            </a:r>
            <a:endParaRPr lang="en-US" sz="900" b="1">
              <a:solidFill>
                <a:schemeClr val="bg1"/>
              </a:solidFill>
            </a:endParaRPr>
          </a:p>
          <a:p>
            <a:pPr algn="ctr"/>
            <a:r>
              <a:rPr lang="en-US" sz="900" b="1">
                <a:solidFill>
                  <a:schemeClr val="bg1"/>
                </a:solidFill>
              </a:rPr>
              <a:t>Architecture</a:t>
            </a:r>
          </a:p>
        </p:txBody>
      </p:sp>
      <p:sp>
        <p:nvSpPr>
          <p:cNvPr id="162" name="Rectangle: Diagonal Corners Snipped 161">
            <a:hlinkClick r:id="rId9" action="ppaction://hlinksldjump"/>
            <a:extLst>
              <a:ext uri="{FF2B5EF4-FFF2-40B4-BE49-F238E27FC236}">
                <a16:creationId xmlns:a16="http://schemas.microsoft.com/office/drawing/2014/main" id="{0909BB2D-65E8-2017-2FA3-AC382F21E2F8}"/>
              </a:ext>
            </a:extLst>
          </p:cNvPr>
          <p:cNvSpPr/>
          <p:nvPr/>
        </p:nvSpPr>
        <p:spPr>
          <a:xfrm>
            <a:off x="2679534" y="3299769"/>
            <a:ext cx="1097280" cy="457200"/>
          </a:xfrm>
          <a:prstGeom prst="snip2Diag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Runtime Architecture</a:t>
            </a:r>
          </a:p>
        </p:txBody>
      </p:sp>
      <p:cxnSp>
        <p:nvCxnSpPr>
          <p:cNvPr id="163" name="Straight Arrow Connector 12">
            <a:extLst>
              <a:ext uri="{FF2B5EF4-FFF2-40B4-BE49-F238E27FC236}">
                <a16:creationId xmlns:a16="http://schemas.microsoft.com/office/drawing/2014/main" id="{A78A1143-DB6D-8146-CA4A-3C330F7384CE}"/>
              </a:ext>
            </a:extLst>
          </p:cNvPr>
          <p:cNvCxnSpPr>
            <a:cxnSpLocks/>
          </p:cNvCxnSpPr>
          <p:nvPr/>
        </p:nvCxnSpPr>
        <p:spPr>
          <a:xfrm>
            <a:off x="3228174" y="3756969"/>
            <a:ext cx="0" cy="287273"/>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64" name="TextBox 163">
            <a:extLst>
              <a:ext uri="{FF2B5EF4-FFF2-40B4-BE49-F238E27FC236}">
                <a16:creationId xmlns:a16="http://schemas.microsoft.com/office/drawing/2014/main" id="{AD1BCC8B-0965-9427-9E5E-2B6536AC5389}"/>
              </a:ext>
            </a:extLst>
          </p:cNvPr>
          <p:cNvSpPr txBox="1"/>
          <p:nvPr/>
        </p:nvSpPr>
        <p:spPr>
          <a:xfrm>
            <a:off x="2387005" y="3804381"/>
            <a:ext cx="1693281" cy="13683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orchestrates capabilities</a:t>
            </a:r>
            <a:endParaRPr lang="en-US" sz="800" b="1" noProof="0"/>
          </a:p>
        </p:txBody>
      </p:sp>
      <p:cxnSp>
        <p:nvCxnSpPr>
          <p:cNvPr id="165" name="Straight Arrow Connector 12">
            <a:extLst>
              <a:ext uri="{FF2B5EF4-FFF2-40B4-BE49-F238E27FC236}">
                <a16:creationId xmlns:a16="http://schemas.microsoft.com/office/drawing/2014/main" id="{27D9F97E-C766-C1A4-0A0E-1133D9B1FFED}"/>
              </a:ext>
            </a:extLst>
          </p:cNvPr>
          <p:cNvCxnSpPr>
            <a:cxnSpLocks/>
          </p:cNvCxnSpPr>
          <p:nvPr/>
        </p:nvCxnSpPr>
        <p:spPr>
          <a:xfrm rot="5400000" flipH="1" flipV="1">
            <a:off x="931889" y="3515611"/>
            <a:ext cx="2502719" cy="99257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66" name="TextBox 165">
            <a:extLst>
              <a:ext uri="{FF2B5EF4-FFF2-40B4-BE49-F238E27FC236}">
                <a16:creationId xmlns:a16="http://schemas.microsoft.com/office/drawing/2014/main" id="{EFE33CC4-F764-A372-F41B-60D0F79343ED}"/>
              </a:ext>
            </a:extLst>
          </p:cNvPr>
          <p:cNvSpPr txBox="1"/>
          <p:nvPr/>
        </p:nvSpPr>
        <p:spPr>
          <a:xfrm>
            <a:off x="1475261" y="4526058"/>
            <a:ext cx="490484" cy="354926"/>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b</a:t>
            </a:r>
            <a:r>
              <a:rPr lang="en-US" sz="800" b="1" noProof="0" err="1"/>
              <a:t>uilds</a:t>
            </a:r>
            <a:r>
              <a:rPr lang="en-US" sz="800" b="1" noProof="0"/>
              <a:t>, deploys,</a:t>
            </a:r>
            <a:br>
              <a:rPr lang="en-US" sz="800" b="1"/>
            </a:br>
            <a:r>
              <a:rPr lang="en-US" sz="800" b="1"/>
              <a:t>monitors</a:t>
            </a:r>
            <a:endParaRPr lang="en-US" sz="800" b="1" noProof="0"/>
          </a:p>
        </p:txBody>
      </p:sp>
      <p:sp>
        <p:nvSpPr>
          <p:cNvPr id="167" name="TextBox 166">
            <a:extLst>
              <a:ext uri="{FF2B5EF4-FFF2-40B4-BE49-F238E27FC236}">
                <a16:creationId xmlns:a16="http://schemas.microsoft.com/office/drawing/2014/main" id="{F035D135-9F1E-25BC-ADD9-D5F73E4C1B2C}"/>
              </a:ext>
            </a:extLst>
          </p:cNvPr>
          <p:cNvSpPr txBox="1"/>
          <p:nvPr/>
        </p:nvSpPr>
        <p:spPr>
          <a:xfrm>
            <a:off x="1084236" y="4975992"/>
            <a:ext cx="490485" cy="136839"/>
          </a:xfrm>
          <a:prstGeom prst="rect">
            <a:avLst/>
          </a:prstGeom>
          <a:solidFill>
            <a:schemeClr val="bg1">
              <a:lumMod val="95000"/>
            </a:schemeClr>
          </a:solidFill>
          <a:effectLst/>
        </p:spPr>
        <p:txBody>
          <a:bodyPr wrap="square" lIns="0" tIns="0" rIns="0" bIns="0" rtlCol="0" anchor="ctr">
            <a:noAutofit/>
          </a:bodyPr>
          <a:lstStyle/>
          <a:p>
            <a:pPr algn="ctr" defTabSz="228600">
              <a:spcAft>
                <a:spcPts val="1200"/>
              </a:spcAft>
            </a:pPr>
            <a:r>
              <a:rPr lang="en-US" sz="800" b="1" noProof="0"/>
              <a:t>manages</a:t>
            </a:r>
          </a:p>
        </p:txBody>
      </p:sp>
      <p:grpSp>
        <p:nvGrpSpPr>
          <p:cNvPr id="168" name="Group 233">
            <a:extLst>
              <a:ext uri="{FF2B5EF4-FFF2-40B4-BE49-F238E27FC236}">
                <a16:creationId xmlns:a16="http://schemas.microsoft.com/office/drawing/2014/main" id="{EE8E37E6-276C-1B8E-46F7-D9CBA0BD26DD}"/>
              </a:ext>
            </a:extLst>
          </p:cNvPr>
          <p:cNvGrpSpPr>
            <a:grpSpLocks noChangeAspect="1"/>
          </p:cNvGrpSpPr>
          <p:nvPr/>
        </p:nvGrpSpPr>
        <p:grpSpPr bwMode="auto">
          <a:xfrm>
            <a:off x="4215217" y="5401127"/>
            <a:ext cx="182880" cy="182880"/>
            <a:chOff x="1391" y="456"/>
            <a:chExt cx="390" cy="390"/>
          </a:xfrm>
          <a:solidFill>
            <a:schemeClr val="tx1"/>
          </a:solidFill>
          <a:effectLst/>
        </p:grpSpPr>
        <p:sp>
          <p:nvSpPr>
            <p:cNvPr id="169" name="Freeform 234">
              <a:extLst>
                <a:ext uri="{FF2B5EF4-FFF2-40B4-BE49-F238E27FC236}">
                  <a16:creationId xmlns:a16="http://schemas.microsoft.com/office/drawing/2014/main" id="{5436763D-41D4-DF4E-131C-9683FE538C31}"/>
                </a:ext>
              </a:extLst>
            </p:cNvPr>
            <p:cNvSpPr>
              <a:spLocks noEditPoints="1"/>
            </p:cNvSpPr>
            <p:nvPr/>
          </p:nvSpPr>
          <p:spPr bwMode="auto">
            <a:xfrm>
              <a:off x="1391" y="456"/>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0" name="Freeform 235">
              <a:extLst>
                <a:ext uri="{FF2B5EF4-FFF2-40B4-BE49-F238E27FC236}">
                  <a16:creationId xmlns:a16="http://schemas.microsoft.com/office/drawing/2014/main" id="{921B5845-33A5-B47F-6256-9F9DB461B2FF}"/>
                </a:ext>
              </a:extLst>
            </p:cNvPr>
            <p:cNvSpPr>
              <a:spLocks/>
            </p:cNvSpPr>
            <p:nvPr/>
          </p:nvSpPr>
          <p:spPr bwMode="auto">
            <a:xfrm>
              <a:off x="1524" y="544"/>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1" name="Freeform 236">
              <a:extLst>
                <a:ext uri="{FF2B5EF4-FFF2-40B4-BE49-F238E27FC236}">
                  <a16:creationId xmlns:a16="http://schemas.microsoft.com/office/drawing/2014/main" id="{071E7F51-2050-BD90-9E93-AF0480BF3BFC}"/>
                </a:ext>
              </a:extLst>
            </p:cNvPr>
            <p:cNvSpPr>
              <a:spLocks/>
            </p:cNvSpPr>
            <p:nvPr/>
          </p:nvSpPr>
          <p:spPr bwMode="auto">
            <a:xfrm>
              <a:off x="1524" y="50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2" name="Freeform 237">
              <a:extLst>
                <a:ext uri="{FF2B5EF4-FFF2-40B4-BE49-F238E27FC236}">
                  <a16:creationId xmlns:a16="http://schemas.microsoft.com/office/drawing/2014/main" id="{1200030A-BD86-9843-3C38-47518465C9F1}"/>
                </a:ext>
              </a:extLst>
            </p:cNvPr>
            <p:cNvSpPr>
              <a:spLocks noEditPoints="1"/>
            </p:cNvSpPr>
            <p:nvPr/>
          </p:nvSpPr>
          <p:spPr bwMode="auto">
            <a:xfrm>
              <a:off x="1435" y="500"/>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3" name="Freeform 238">
              <a:extLst>
                <a:ext uri="{FF2B5EF4-FFF2-40B4-BE49-F238E27FC236}">
                  <a16:creationId xmlns:a16="http://schemas.microsoft.com/office/drawing/2014/main" id="{828D9CA8-1C12-AB98-3B93-BEC7DE56DD5D}"/>
                </a:ext>
              </a:extLst>
            </p:cNvPr>
            <p:cNvSpPr>
              <a:spLocks noEditPoints="1"/>
            </p:cNvSpPr>
            <p:nvPr/>
          </p:nvSpPr>
          <p:spPr bwMode="auto">
            <a:xfrm>
              <a:off x="1391" y="580"/>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4" name="Freeform 239">
              <a:extLst>
                <a:ext uri="{FF2B5EF4-FFF2-40B4-BE49-F238E27FC236}">
                  <a16:creationId xmlns:a16="http://schemas.microsoft.com/office/drawing/2014/main" id="{A9946B28-D508-F2A4-15AC-FBFE47E4F557}"/>
                </a:ext>
              </a:extLst>
            </p:cNvPr>
            <p:cNvSpPr>
              <a:spLocks/>
            </p:cNvSpPr>
            <p:nvPr/>
          </p:nvSpPr>
          <p:spPr bwMode="auto">
            <a:xfrm>
              <a:off x="1524" y="66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5" name="Freeform 240">
              <a:extLst>
                <a:ext uri="{FF2B5EF4-FFF2-40B4-BE49-F238E27FC236}">
                  <a16:creationId xmlns:a16="http://schemas.microsoft.com/office/drawing/2014/main" id="{2E60FA36-DB44-2E36-566A-1CC4058695D0}"/>
                </a:ext>
              </a:extLst>
            </p:cNvPr>
            <p:cNvSpPr>
              <a:spLocks/>
            </p:cNvSpPr>
            <p:nvPr/>
          </p:nvSpPr>
          <p:spPr bwMode="auto">
            <a:xfrm>
              <a:off x="1524" y="63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6" name="Freeform 241">
              <a:extLst>
                <a:ext uri="{FF2B5EF4-FFF2-40B4-BE49-F238E27FC236}">
                  <a16:creationId xmlns:a16="http://schemas.microsoft.com/office/drawing/2014/main" id="{F1A9F6D0-5818-B734-59B3-DF85D9741AAE}"/>
                </a:ext>
              </a:extLst>
            </p:cNvPr>
            <p:cNvSpPr>
              <a:spLocks noEditPoints="1"/>
            </p:cNvSpPr>
            <p:nvPr/>
          </p:nvSpPr>
          <p:spPr bwMode="auto">
            <a:xfrm>
              <a:off x="1435" y="624"/>
              <a:ext cx="54" cy="54"/>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7" name="Freeform 242">
              <a:extLst>
                <a:ext uri="{FF2B5EF4-FFF2-40B4-BE49-F238E27FC236}">
                  <a16:creationId xmlns:a16="http://schemas.microsoft.com/office/drawing/2014/main" id="{FCB3317C-EFC3-5038-84E6-F1D13E70414D}"/>
                </a:ext>
              </a:extLst>
            </p:cNvPr>
            <p:cNvSpPr>
              <a:spLocks noEditPoints="1"/>
            </p:cNvSpPr>
            <p:nvPr/>
          </p:nvSpPr>
          <p:spPr bwMode="auto">
            <a:xfrm>
              <a:off x="1391" y="704"/>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8" name="Freeform 243">
              <a:extLst>
                <a:ext uri="{FF2B5EF4-FFF2-40B4-BE49-F238E27FC236}">
                  <a16:creationId xmlns:a16="http://schemas.microsoft.com/office/drawing/2014/main" id="{4FC37FED-B31A-8FD9-CD78-349E45AC7518}"/>
                </a:ext>
              </a:extLst>
            </p:cNvPr>
            <p:cNvSpPr>
              <a:spLocks/>
            </p:cNvSpPr>
            <p:nvPr/>
          </p:nvSpPr>
          <p:spPr bwMode="auto">
            <a:xfrm>
              <a:off x="1524" y="79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9" name="Freeform 244">
              <a:extLst>
                <a:ext uri="{FF2B5EF4-FFF2-40B4-BE49-F238E27FC236}">
                  <a16:creationId xmlns:a16="http://schemas.microsoft.com/office/drawing/2014/main" id="{9317FA28-9103-A43D-95B5-8649C94C3B49}"/>
                </a:ext>
              </a:extLst>
            </p:cNvPr>
            <p:cNvSpPr>
              <a:spLocks/>
            </p:cNvSpPr>
            <p:nvPr/>
          </p:nvSpPr>
          <p:spPr bwMode="auto">
            <a:xfrm>
              <a:off x="1524" y="758"/>
              <a:ext cx="195" cy="17"/>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80" name="Freeform 245">
              <a:extLst>
                <a:ext uri="{FF2B5EF4-FFF2-40B4-BE49-F238E27FC236}">
                  <a16:creationId xmlns:a16="http://schemas.microsoft.com/office/drawing/2014/main" id="{1F5A91C2-79E6-96BA-0E30-AA3D434F7642}"/>
                </a:ext>
              </a:extLst>
            </p:cNvPr>
            <p:cNvSpPr>
              <a:spLocks noEditPoints="1"/>
            </p:cNvSpPr>
            <p:nvPr/>
          </p:nvSpPr>
          <p:spPr bwMode="auto">
            <a:xfrm>
              <a:off x="1435" y="749"/>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81" name="Group 180">
            <a:extLst>
              <a:ext uri="{FF2B5EF4-FFF2-40B4-BE49-F238E27FC236}">
                <a16:creationId xmlns:a16="http://schemas.microsoft.com/office/drawing/2014/main" id="{5553E3CB-B175-54F3-486C-31C97DD300E9}"/>
              </a:ext>
            </a:extLst>
          </p:cNvPr>
          <p:cNvGrpSpPr>
            <a:grpSpLocks noChangeAspect="1"/>
          </p:cNvGrpSpPr>
          <p:nvPr/>
        </p:nvGrpSpPr>
        <p:grpSpPr>
          <a:xfrm>
            <a:off x="2732081" y="2642005"/>
            <a:ext cx="249183" cy="228600"/>
            <a:chOff x="4646574" y="683058"/>
            <a:chExt cx="527830" cy="484233"/>
          </a:xfrm>
          <a:solidFill>
            <a:schemeClr val="bg1"/>
          </a:solidFill>
          <a:effectLst/>
        </p:grpSpPr>
        <p:sp>
          <p:nvSpPr>
            <p:cNvPr id="182" name="Freeform: Shape 181">
              <a:extLst>
                <a:ext uri="{FF2B5EF4-FFF2-40B4-BE49-F238E27FC236}">
                  <a16:creationId xmlns:a16="http://schemas.microsoft.com/office/drawing/2014/main" id="{1E110D27-E04F-D4F1-B9B7-C24E92646ADA}"/>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CD109DAE-20FD-5EFE-D637-6B7F104D278E}"/>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4267AEC1-F61E-BB3D-2DD4-B36C29CA26FF}"/>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185" name="Group 184">
            <a:extLst>
              <a:ext uri="{FF2B5EF4-FFF2-40B4-BE49-F238E27FC236}">
                <a16:creationId xmlns:a16="http://schemas.microsoft.com/office/drawing/2014/main" id="{4B273DB3-E5C9-17EA-631D-9A1616B38C6D}"/>
              </a:ext>
            </a:extLst>
          </p:cNvPr>
          <p:cNvGrpSpPr>
            <a:grpSpLocks noChangeAspect="1"/>
          </p:cNvGrpSpPr>
          <p:nvPr/>
        </p:nvGrpSpPr>
        <p:grpSpPr>
          <a:xfrm>
            <a:off x="2728782" y="4154081"/>
            <a:ext cx="169685" cy="228600"/>
            <a:chOff x="1317913" y="664143"/>
            <a:chExt cx="414195" cy="558006"/>
          </a:xfrm>
          <a:solidFill>
            <a:schemeClr val="bg1"/>
          </a:solidFill>
          <a:effectLst/>
        </p:grpSpPr>
        <p:sp>
          <p:nvSpPr>
            <p:cNvPr id="186" name="Freeform: Shape 185">
              <a:extLst>
                <a:ext uri="{FF2B5EF4-FFF2-40B4-BE49-F238E27FC236}">
                  <a16:creationId xmlns:a16="http://schemas.microsoft.com/office/drawing/2014/main" id="{CA70D284-B721-7305-ED25-E10E0781F745}"/>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E7D05095-AB87-3814-F44F-B3B66663AB93}"/>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4C2FA900-4B48-1185-406A-EF5D7CA8405D}"/>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40ACD49E-6DA4-A135-52F6-D666324F1814}"/>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a:p>
          </p:txBody>
        </p:sp>
      </p:grpSp>
      <p:grpSp>
        <p:nvGrpSpPr>
          <p:cNvPr id="190" name="Group 118">
            <a:extLst>
              <a:ext uri="{FF2B5EF4-FFF2-40B4-BE49-F238E27FC236}">
                <a16:creationId xmlns:a16="http://schemas.microsoft.com/office/drawing/2014/main" id="{AF582672-6704-DAD7-B8C4-92C46E24D0CC}"/>
              </a:ext>
            </a:extLst>
          </p:cNvPr>
          <p:cNvGrpSpPr>
            <a:grpSpLocks noChangeAspect="1"/>
          </p:cNvGrpSpPr>
          <p:nvPr/>
        </p:nvGrpSpPr>
        <p:grpSpPr bwMode="auto">
          <a:xfrm>
            <a:off x="1199646" y="5401127"/>
            <a:ext cx="184578" cy="182880"/>
            <a:chOff x="2399" y="2994"/>
            <a:chExt cx="435" cy="431"/>
          </a:xfrm>
          <a:solidFill>
            <a:schemeClr val="bg1"/>
          </a:solidFill>
          <a:effectLst/>
        </p:grpSpPr>
        <p:sp>
          <p:nvSpPr>
            <p:cNvPr id="191" name="Freeform 119">
              <a:extLst>
                <a:ext uri="{FF2B5EF4-FFF2-40B4-BE49-F238E27FC236}">
                  <a16:creationId xmlns:a16="http://schemas.microsoft.com/office/drawing/2014/main" id="{12579A8C-0A0C-3D42-D6E8-AE685BDC46EF}"/>
                </a:ext>
              </a:extLst>
            </p:cNvPr>
            <p:cNvSpPr>
              <a:spLocks noEditPoints="1"/>
            </p:cNvSpPr>
            <p:nvPr/>
          </p:nvSpPr>
          <p:spPr bwMode="auto">
            <a:xfrm>
              <a:off x="2412" y="3237"/>
              <a:ext cx="181" cy="180"/>
            </a:xfrm>
            <a:custGeom>
              <a:avLst/>
              <a:gdLst>
                <a:gd name="T0" fmla="*/ 26 w 123"/>
                <a:gd name="T1" fmla="*/ 122 h 122"/>
                <a:gd name="T2" fmla="*/ 26 w 123"/>
                <a:gd name="T3" fmla="*/ 122 h 122"/>
                <a:gd name="T4" fmla="*/ 9 w 123"/>
                <a:gd name="T5" fmla="*/ 115 h 122"/>
                <a:gd name="T6" fmla="*/ 9 w 123"/>
                <a:gd name="T7" fmla="*/ 81 h 122"/>
                <a:gd name="T8" fmla="*/ 88 w 123"/>
                <a:gd name="T9" fmla="*/ 3 h 122"/>
                <a:gd name="T10" fmla="*/ 96 w 123"/>
                <a:gd name="T11" fmla="*/ 3 h 122"/>
                <a:gd name="T12" fmla="*/ 122 w 123"/>
                <a:gd name="T13" fmla="*/ 28 h 122"/>
                <a:gd name="T14" fmla="*/ 123 w 123"/>
                <a:gd name="T15" fmla="*/ 32 h 122"/>
                <a:gd name="T16" fmla="*/ 122 w 123"/>
                <a:gd name="T17" fmla="*/ 37 h 122"/>
                <a:gd name="T18" fmla="*/ 43 w 123"/>
                <a:gd name="T19" fmla="*/ 115 h 122"/>
                <a:gd name="T20" fmla="*/ 43 w 123"/>
                <a:gd name="T21" fmla="*/ 115 h 122"/>
                <a:gd name="T22" fmla="*/ 26 w 123"/>
                <a:gd name="T23" fmla="*/ 122 h 122"/>
                <a:gd name="T24" fmla="*/ 92 w 123"/>
                <a:gd name="T25" fmla="*/ 15 h 122"/>
                <a:gd name="T26" fmla="*/ 17 w 123"/>
                <a:gd name="T27" fmla="*/ 90 h 122"/>
                <a:gd name="T28" fmla="*/ 17 w 123"/>
                <a:gd name="T29" fmla="*/ 107 h 122"/>
                <a:gd name="T30" fmla="*/ 26 w 123"/>
                <a:gd name="T31" fmla="*/ 110 h 122"/>
                <a:gd name="T32" fmla="*/ 34 w 123"/>
                <a:gd name="T33" fmla="*/ 107 h 122"/>
                <a:gd name="T34" fmla="*/ 109 w 123"/>
                <a:gd name="T35" fmla="*/ 32 h 122"/>
                <a:gd name="T36" fmla="*/ 92 w 123"/>
                <a:gd name="T37"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22">
                  <a:moveTo>
                    <a:pt x="26" y="122"/>
                  </a:moveTo>
                  <a:cubicBezTo>
                    <a:pt x="26" y="122"/>
                    <a:pt x="26" y="122"/>
                    <a:pt x="26" y="122"/>
                  </a:cubicBezTo>
                  <a:cubicBezTo>
                    <a:pt x="19" y="122"/>
                    <a:pt x="13" y="120"/>
                    <a:pt x="9" y="115"/>
                  </a:cubicBezTo>
                  <a:cubicBezTo>
                    <a:pt x="0" y="106"/>
                    <a:pt x="0" y="91"/>
                    <a:pt x="9" y="81"/>
                  </a:cubicBezTo>
                  <a:cubicBezTo>
                    <a:pt x="88" y="3"/>
                    <a:pt x="88" y="3"/>
                    <a:pt x="88" y="3"/>
                  </a:cubicBezTo>
                  <a:cubicBezTo>
                    <a:pt x="90" y="0"/>
                    <a:pt x="94" y="0"/>
                    <a:pt x="96" y="3"/>
                  </a:cubicBezTo>
                  <a:cubicBezTo>
                    <a:pt x="122" y="28"/>
                    <a:pt x="122" y="28"/>
                    <a:pt x="122" y="28"/>
                  </a:cubicBezTo>
                  <a:cubicBezTo>
                    <a:pt x="123" y="29"/>
                    <a:pt x="123" y="31"/>
                    <a:pt x="123" y="32"/>
                  </a:cubicBezTo>
                  <a:cubicBezTo>
                    <a:pt x="123" y="34"/>
                    <a:pt x="123" y="35"/>
                    <a:pt x="122" y="37"/>
                  </a:cubicBezTo>
                  <a:cubicBezTo>
                    <a:pt x="43" y="115"/>
                    <a:pt x="43" y="115"/>
                    <a:pt x="43" y="115"/>
                  </a:cubicBezTo>
                  <a:cubicBezTo>
                    <a:pt x="43" y="115"/>
                    <a:pt x="43" y="115"/>
                    <a:pt x="43" y="115"/>
                  </a:cubicBezTo>
                  <a:cubicBezTo>
                    <a:pt x="38" y="120"/>
                    <a:pt x="32" y="122"/>
                    <a:pt x="26" y="122"/>
                  </a:cubicBezTo>
                  <a:close/>
                  <a:moveTo>
                    <a:pt x="92" y="15"/>
                  </a:moveTo>
                  <a:cubicBezTo>
                    <a:pt x="17" y="90"/>
                    <a:pt x="17" y="90"/>
                    <a:pt x="17" y="90"/>
                  </a:cubicBezTo>
                  <a:cubicBezTo>
                    <a:pt x="13" y="95"/>
                    <a:pt x="13" y="102"/>
                    <a:pt x="17" y="107"/>
                  </a:cubicBezTo>
                  <a:cubicBezTo>
                    <a:pt x="20" y="109"/>
                    <a:pt x="23" y="111"/>
                    <a:pt x="26" y="110"/>
                  </a:cubicBezTo>
                  <a:cubicBezTo>
                    <a:pt x="29" y="110"/>
                    <a:pt x="32" y="109"/>
                    <a:pt x="34" y="107"/>
                  </a:cubicBezTo>
                  <a:cubicBezTo>
                    <a:pt x="109" y="32"/>
                    <a:pt x="109" y="32"/>
                    <a:pt x="109" y="32"/>
                  </a:cubicBezTo>
                  <a:lnTo>
                    <a:pt x="9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2" name="Freeform 120">
              <a:extLst>
                <a:ext uri="{FF2B5EF4-FFF2-40B4-BE49-F238E27FC236}">
                  <a16:creationId xmlns:a16="http://schemas.microsoft.com/office/drawing/2014/main" id="{94D7BB41-A93B-7F62-0C81-B30396933785}"/>
                </a:ext>
              </a:extLst>
            </p:cNvPr>
            <p:cNvSpPr>
              <a:spLocks/>
            </p:cNvSpPr>
            <p:nvPr/>
          </p:nvSpPr>
          <p:spPr bwMode="auto">
            <a:xfrm>
              <a:off x="2520" y="3219"/>
              <a:ext cx="94" cy="93"/>
            </a:xfrm>
            <a:custGeom>
              <a:avLst/>
              <a:gdLst>
                <a:gd name="T0" fmla="*/ 57 w 64"/>
                <a:gd name="T1" fmla="*/ 63 h 63"/>
                <a:gd name="T2" fmla="*/ 53 w 64"/>
                <a:gd name="T3" fmla="*/ 61 h 63"/>
                <a:gd name="T4" fmla="*/ 2 w 64"/>
                <a:gd name="T5" fmla="*/ 10 h 63"/>
                <a:gd name="T6" fmla="*/ 2 w 64"/>
                <a:gd name="T7" fmla="*/ 2 h 63"/>
                <a:gd name="T8" fmla="*/ 11 w 64"/>
                <a:gd name="T9" fmla="*/ 2 h 63"/>
                <a:gd name="T10" fmla="*/ 61 w 64"/>
                <a:gd name="T11" fmla="*/ 53 h 63"/>
                <a:gd name="T12" fmla="*/ 61 w 64"/>
                <a:gd name="T13" fmla="*/ 61 h 63"/>
                <a:gd name="T14" fmla="*/ 57 w 64"/>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3">
                  <a:moveTo>
                    <a:pt x="57" y="63"/>
                  </a:moveTo>
                  <a:cubicBezTo>
                    <a:pt x="56" y="63"/>
                    <a:pt x="54" y="62"/>
                    <a:pt x="53" y="61"/>
                  </a:cubicBezTo>
                  <a:cubicBezTo>
                    <a:pt x="2" y="10"/>
                    <a:pt x="2" y="10"/>
                    <a:pt x="2" y="10"/>
                  </a:cubicBezTo>
                  <a:cubicBezTo>
                    <a:pt x="0" y="8"/>
                    <a:pt x="0" y="4"/>
                    <a:pt x="2" y="2"/>
                  </a:cubicBezTo>
                  <a:cubicBezTo>
                    <a:pt x="4" y="0"/>
                    <a:pt x="8" y="0"/>
                    <a:pt x="11" y="2"/>
                  </a:cubicBezTo>
                  <a:cubicBezTo>
                    <a:pt x="61" y="53"/>
                    <a:pt x="61" y="53"/>
                    <a:pt x="61" y="53"/>
                  </a:cubicBezTo>
                  <a:cubicBezTo>
                    <a:pt x="64" y="55"/>
                    <a:pt x="64" y="59"/>
                    <a:pt x="61" y="61"/>
                  </a:cubicBezTo>
                  <a:cubicBezTo>
                    <a:pt x="60" y="62"/>
                    <a:pt x="59" y="63"/>
                    <a:pt x="57"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3" name="Freeform 121">
              <a:extLst>
                <a:ext uri="{FF2B5EF4-FFF2-40B4-BE49-F238E27FC236}">
                  <a16:creationId xmlns:a16="http://schemas.microsoft.com/office/drawing/2014/main" id="{E6E3037A-6536-AAD6-C807-9E06981A1C49}"/>
                </a:ext>
              </a:extLst>
            </p:cNvPr>
            <p:cNvSpPr>
              <a:spLocks/>
            </p:cNvSpPr>
            <p:nvPr/>
          </p:nvSpPr>
          <p:spPr bwMode="auto">
            <a:xfrm>
              <a:off x="2559" y="3069"/>
              <a:ext cx="203" cy="203"/>
            </a:xfrm>
            <a:custGeom>
              <a:avLst/>
              <a:gdLst>
                <a:gd name="T0" fmla="*/ 14 w 203"/>
                <a:gd name="T1" fmla="*/ 203 h 203"/>
                <a:gd name="T2" fmla="*/ 0 w 203"/>
                <a:gd name="T3" fmla="*/ 190 h 203"/>
                <a:gd name="T4" fmla="*/ 191 w 203"/>
                <a:gd name="T5" fmla="*/ 0 h 203"/>
                <a:gd name="T6" fmla="*/ 203 w 203"/>
                <a:gd name="T7" fmla="*/ 14 h 203"/>
                <a:gd name="T8" fmla="*/ 14 w 203"/>
                <a:gd name="T9" fmla="*/ 203 h 203"/>
              </a:gdLst>
              <a:ahLst/>
              <a:cxnLst>
                <a:cxn ang="0">
                  <a:pos x="T0" y="T1"/>
                </a:cxn>
                <a:cxn ang="0">
                  <a:pos x="T2" y="T3"/>
                </a:cxn>
                <a:cxn ang="0">
                  <a:pos x="T4" y="T5"/>
                </a:cxn>
                <a:cxn ang="0">
                  <a:pos x="T6" y="T7"/>
                </a:cxn>
                <a:cxn ang="0">
                  <a:pos x="T8" y="T9"/>
                </a:cxn>
              </a:cxnLst>
              <a:rect l="0" t="0" r="r" b="b"/>
              <a:pathLst>
                <a:path w="203" h="203">
                  <a:moveTo>
                    <a:pt x="14" y="203"/>
                  </a:moveTo>
                  <a:lnTo>
                    <a:pt x="0" y="190"/>
                  </a:lnTo>
                  <a:lnTo>
                    <a:pt x="191" y="0"/>
                  </a:lnTo>
                  <a:lnTo>
                    <a:pt x="203" y="14"/>
                  </a:lnTo>
                  <a:lnTo>
                    <a:pt x="14"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4" name="Freeform 122">
              <a:extLst>
                <a:ext uri="{FF2B5EF4-FFF2-40B4-BE49-F238E27FC236}">
                  <a16:creationId xmlns:a16="http://schemas.microsoft.com/office/drawing/2014/main" id="{14CCE395-C72E-8709-1E9D-CF9C4FBCCC6E}"/>
                </a:ext>
              </a:extLst>
            </p:cNvPr>
            <p:cNvSpPr>
              <a:spLocks noEditPoints="1"/>
            </p:cNvSpPr>
            <p:nvPr/>
          </p:nvSpPr>
          <p:spPr bwMode="auto">
            <a:xfrm>
              <a:off x="2723" y="3000"/>
              <a:ext cx="108" cy="106"/>
            </a:xfrm>
            <a:custGeom>
              <a:avLst/>
              <a:gdLst>
                <a:gd name="T0" fmla="*/ 36 w 73"/>
                <a:gd name="T1" fmla="*/ 72 h 72"/>
                <a:gd name="T2" fmla="*/ 32 w 73"/>
                <a:gd name="T3" fmla="*/ 70 h 72"/>
                <a:gd name="T4" fmla="*/ 2 w 73"/>
                <a:gd name="T5" fmla="*/ 40 h 72"/>
                <a:gd name="T6" fmla="*/ 0 w 73"/>
                <a:gd name="T7" fmla="*/ 35 h 72"/>
                <a:gd name="T8" fmla="*/ 3 w 73"/>
                <a:gd name="T9" fmla="*/ 31 h 72"/>
                <a:gd name="T10" fmla="*/ 45 w 73"/>
                <a:gd name="T11" fmla="*/ 2 h 72"/>
                <a:gd name="T12" fmla="*/ 53 w 73"/>
                <a:gd name="T13" fmla="*/ 2 h 72"/>
                <a:gd name="T14" fmla="*/ 71 w 73"/>
                <a:gd name="T15" fmla="*/ 20 h 72"/>
                <a:gd name="T16" fmla="*/ 72 w 73"/>
                <a:gd name="T17" fmla="*/ 28 h 72"/>
                <a:gd name="T18" fmla="*/ 41 w 73"/>
                <a:gd name="T19" fmla="*/ 69 h 72"/>
                <a:gd name="T20" fmla="*/ 36 w 73"/>
                <a:gd name="T21" fmla="*/ 72 h 72"/>
                <a:gd name="T22" fmla="*/ 36 w 73"/>
                <a:gd name="T23" fmla="*/ 72 h 72"/>
                <a:gd name="T24" fmla="*/ 16 w 73"/>
                <a:gd name="T25" fmla="*/ 37 h 72"/>
                <a:gd name="T26" fmla="*/ 35 w 73"/>
                <a:gd name="T27" fmla="*/ 57 h 72"/>
                <a:gd name="T28" fmla="*/ 59 w 73"/>
                <a:gd name="T29" fmla="*/ 25 h 72"/>
                <a:gd name="T30" fmla="*/ 48 w 73"/>
                <a:gd name="T31" fmla="*/ 14 h 72"/>
                <a:gd name="T32" fmla="*/ 16 w 73"/>
                <a:gd name="T33"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72">
                  <a:moveTo>
                    <a:pt x="36" y="72"/>
                  </a:moveTo>
                  <a:cubicBezTo>
                    <a:pt x="34" y="72"/>
                    <a:pt x="33" y="71"/>
                    <a:pt x="32" y="70"/>
                  </a:cubicBezTo>
                  <a:cubicBezTo>
                    <a:pt x="2" y="40"/>
                    <a:pt x="2" y="40"/>
                    <a:pt x="2" y="40"/>
                  </a:cubicBezTo>
                  <a:cubicBezTo>
                    <a:pt x="1" y="39"/>
                    <a:pt x="0" y="37"/>
                    <a:pt x="0" y="35"/>
                  </a:cubicBezTo>
                  <a:cubicBezTo>
                    <a:pt x="1" y="34"/>
                    <a:pt x="1" y="32"/>
                    <a:pt x="3" y="31"/>
                  </a:cubicBezTo>
                  <a:cubicBezTo>
                    <a:pt x="45" y="2"/>
                    <a:pt x="45" y="2"/>
                    <a:pt x="45" y="2"/>
                  </a:cubicBezTo>
                  <a:cubicBezTo>
                    <a:pt x="48" y="0"/>
                    <a:pt x="51" y="0"/>
                    <a:pt x="53" y="2"/>
                  </a:cubicBezTo>
                  <a:cubicBezTo>
                    <a:pt x="71" y="20"/>
                    <a:pt x="71" y="20"/>
                    <a:pt x="71" y="20"/>
                  </a:cubicBezTo>
                  <a:cubicBezTo>
                    <a:pt x="73" y="22"/>
                    <a:pt x="73" y="26"/>
                    <a:pt x="72" y="28"/>
                  </a:cubicBezTo>
                  <a:cubicBezTo>
                    <a:pt x="41" y="69"/>
                    <a:pt x="41" y="69"/>
                    <a:pt x="41" y="69"/>
                  </a:cubicBezTo>
                  <a:cubicBezTo>
                    <a:pt x="40" y="71"/>
                    <a:pt x="38" y="72"/>
                    <a:pt x="36" y="72"/>
                  </a:cubicBezTo>
                  <a:cubicBezTo>
                    <a:pt x="36" y="72"/>
                    <a:pt x="36" y="72"/>
                    <a:pt x="36" y="72"/>
                  </a:cubicBezTo>
                  <a:close/>
                  <a:moveTo>
                    <a:pt x="16" y="37"/>
                  </a:moveTo>
                  <a:cubicBezTo>
                    <a:pt x="35" y="57"/>
                    <a:pt x="35" y="57"/>
                    <a:pt x="35" y="57"/>
                  </a:cubicBezTo>
                  <a:cubicBezTo>
                    <a:pt x="59" y="25"/>
                    <a:pt x="59" y="25"/>
                    <a:pt x="59" y="25"/>
                  </a:cubicBezTo>
                  <a:cubicBezTo>
                    <a:pt x="48" y="14"/>
                    <a:pt x="48" y="14"/>
                    <a:pt x="48" y="14"/>
                  </a:cubicBezTo>
                  <a:lnTo>
                    <a:pt x="1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5" name="Freeform 123">
              <a:extLst>
                <a:ext uri="{FF2B5EF4-FFF2-40B4-BE49-F238E27FC236}">
                  <a16:creationId xmlns:a16="http://schemas.microsoft.com/office/drawing/2014/main" id="{1B342CFC-0517-EC93-32CA-A86B4CF2AB60}"/>
                </a:ext>
              </a:extLst>
            </p:cNvPr>
            <p:cNvSpPr>
              <a:spLocks/>
            </p:cNvSpPr>
            <p:nvPr/>
          </p:nvSpPr>
          <p:spPr bwMode="auto">
            <a:xfrm>
              <a:off x="2399" y="2994"/>
              <a:ext cx="224" cy="225"/>
            </a:xfrm>
            <a:custGeom>
              <a:avLst/>
              <a:gdLst>
                <a:gd name="T0" fmla="*/ 118 w 152"/>
                <a:gd name="T1" fmla="*/ 152 h 152"/>
                <a:gd name="T2" fmla="*/ 76 w 152"/>
                <a:gd name="T3" fmla="*/ 110 h 152"/>
                <a:gd name="T4" fmla="*/ 20 w 152"/>
                <a:gd name="T5" fmla="*/ 97 h 152"/>
                <a:gd name="T6" fmla="*/ 9 w 152"/>
                <a:gd name="T7" fmla="*/ 38 h 152"/>
                <a:gd name="T8" fmla="*/ 13 w 152"/>
                <a:gd name="T9" fmla="*/ 35 h 152"/>
                <a:gd name="T10" fmla="*/ 18 w 152"/>
                <a:gd name="T11" fmla="*/ 36 h 152"/>
                <a:gd name="T12" fmla="*/ 41 w 152"/>
                <a:gd name="T13" fmla="*/ 58 h 152"/>
                <a:gd name="T14" fmla="*/ 57 w 152"/>
                <a:gd name="T15" fmla="*/ 58 h 152"/>
                <a:gd name="T16" fmla="*/ 57 w 152"/>
                <a:gd name="T17" fmla="*/ 42 h 152"/>
                <a:gd name="T18" fmla="*/ 36 w 152"/>
                <a:gd name="T19" fmla="*/ 18 h 152"/>
                <a:gd name="T20" fmla="*/ 35 w 152"/>
                <a:gd name="T21" fmla="*/ 13 h 152"/>
                <a:gd name="T22" fmla="*/ 38 w 152"/>
                <a:gd name="T23" fmla="*/ 9 h 152"/>
                <a:gd name="T24" fmla="*/ 97 w 152"/>
                <a:gd name="T25" fmla="*/ 20 h 152"/>
                <a:gd name="T26" fmla="*/ 110 w 152"/>
                <a:gd name="T27" fmla="*/ 76 h 152"/>
                <a:gd name="T28" fmla="*/ 152 w 152"/>
                <a:gd name="T29" fmla="*/ 118 h 152"/>
                <a:gd name="T30" fmla="*/ 143 w 152"/>
                <a:gd name="T31" fmla="*/ 126 h 152"/>
                <a:gd name="T32" fmla="*/ 98 w 152"/>
                <a:gd name="T33" fmla="*/ 82 h 152"/>
                <a:gd name="T34" fmla="*/ 97 w 152"/>
                <a:gd name="T35" fmla="*/ 75 h 152"/>
                <a:gd name="T36" fmla="*/ 88 w 152"/>
                <a:gd name="T37" fmla="*/ 29 h 152"/>
                <a:gd name="T38" fmla="*/ 51 w 152"/>
                <a:gd name="T39" fmla="*/ 17 h 152"/>
                <a:gd name="T40" fmla="*/ 67 w 152"/>
                <a:gd name="T41" fmla="*/ 36 h 152"/>
                <a:gd name="T42" fmla="*/ 69 w 152"/>
                <a:gd name="T43" fmla="*/ 40 h 152"/>
                <a:gd name="T44" fmla="*/ 69 w 152"/>
                <a:gd name="T45" fmla="*/ 64 h 152"/>
                <a:gd name="T46" fmla="*/ 63 w 152"/>
                <a:gd name="T47" fmla="*/ 70 h 152"/>
                <a:gd name="T48" fmla="*/ 39 w 152"/>
                <a:gd name="T49" fmla="*/ 70 h 152"/>
                <a:gd name="T50" fmla="*/ 35 w 152"/>
                <a:gd name="T51" fmla="*/ 68 h 152"/>
                <a:gd name="T52" fmla="*/ 17 w 152"/>
                <a:gd name="T53" fmla="*/ 52 h 152"/>
                <a:gd name="T54" fmla="*/ 29 w 152"/>
                <a:gd name="T55" fmla="*/ 89 h 152"/>
                <a:gd name="T56" fmla="*/ 75 w 152"/>
                <a:gd name="T57" fmla="*/ 97 h 152"/>
                <a:gd name="T58" fmla="*/ 81 w 152"/>
                <a:gd name="T59" fmla="*/ 99 h 152"/>
                <a:gd name="T60" fmla="*/ 126 w 152"/>
                <a:gd name="T61" fmla="*/ 144 h 152"/>
                <a:gd name="T62" fmla="*/ 118 w 152"/>
                <a:gd name="T6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52">
                  <a:moveTo>
                    <a:pt x="118" y="152"/>
                  </a:moveTo>
                  <a:cubicBezTo>
                    <a:pt x="76" y="110"/>
                    <a:pt x="76" y="110"/>
                    <a:pt x="76" y="110"/>
                  </a:cubicBezTo>
                  <a:cubicBezTo>
                    <a:pt x="56" y="117"/>
                    <a:pt x="35" y="112"/>
                    <a:pt x="20" y="97"/>
                  </a:cubicBezTo>
                  <a:cubicBezTo>
                    <a:pt x="5" y="82"/>
                    <a:pt x="0" y="59"/>
                    <a:pt x="9" y="38"/>
                  </a:cubicBezTo>
                  <a:cubicBezTo>
                    <a:pt x="9" y="37"/>
                    <a:pt x="11" y="35"/>
                    <a:pt x="13" y="35"/>
                  </a:cubicBezTo>
                  <a:cubicBezTo>
                    <a:pt x="15" y="34"/>
                    <a:pt x="17" y="35"/>
                    <a:pt x="18" y="36"/>
                  </a:cubicBezTo>
                  <a:cubicBezTo>
                    <a:pt x="41" y="58"/>
                    <a:pt x="41" y="58"/>
                    <a:pt x="41" y="58"/>
                  </a:cubicBezTo>
                  <a:cubicBezTo>
                    <a:pt x="57" y="58"/>
                    <a:pt x="57" y="58"/>
                    <a:pt x="57" y="58"/>
                  </a:cubicBezTo>
                  <a:cubicBezTo>
                    <a:pt x="57" y="42"/>
                    <a:pt x="57" y="42"/>
                    <a:pt x="57" y="42"/>
                  </a:cubicBezTo>
                  <a:cubicBezTo>
                    <a:pt x="36" y="18"/>
                    <a:pt x="36" y="18"/>
                    <a:pt x="36" y="18"/>
                  </a:cubicBezTo>
                  <a:cubicBezTo>
                    <a:pt x="35" y="17"/>
                    <a:pt x="34" y="15"/>
                    <a:pt x="35" y="13"/>
                  </a:cubicBezTo>
                  <a:cubicBezTo>
                    <a:pt x="35" y="11"/>
                    <a:pt x="36" y="10"/>
                    <a:pt x="38" y="9"/>
                  </a:cubicBezTo>
                  <a:cubicBezTo>
                    <a:pt x="59" y="0"/>
                    <a:pt x="81" y="5"/>
                    <a:pt x="97" y="20"/>
                  </a:cubicBezTo>
                  <a:cubicBezTo>
                    <a:pt x="111" y="35"/>
                    <a:pt x="116" y="56"/>
                    <a:pt x="110" y="76"/>
                  </a:cubicBezTo>
                  <a:cubicBezTo>
                    <a:pt x="152" y="118"/>
                    <a:pt x="152" y="118"/>
                    <a:pt x="152" y="118"/>
                  </a:cubicBezTo>
                  <a:cubicBezTo>
                    <a:pt x="143" y="126"/>
                    <a:pt x="143" y="126"/>
                    <a:pt x="143" y="126"/>
                  </a:cubicBezTo>
                  <a:cubicBezTo>
                    <a:pt x="98" y="82"/>
                    <a:pt x="98" y="82"/>
                    <a:pt x="98" y="82"/>
                  </a:cubicBezTo>
                  <a:cubicBezTo>
                    <a:pt x="97" y="80"/>
                    <a:pt x="96" y="77"/>
                    <a:pt x="97" y="75"/>
                  </a:cubicBezTo>
                  <a:cubicBezTo>
                    <a:pt x="104" y="59"/>
                    <a:pt x="100" y="41"/>
                    <a:pt x="88" y="29"/>
                  </a:cubicBezTo>
                  <a:cubicBezTo>
                    <a:pt x="78" y="19"/>
                    <a:pt x="64" y="15"/>
                    <a:pt x="51" y="17"/>
                  </a:cubicBezTo>
                  <a:cubicBezTo>
                    <a:pt x="67" y="36"/>
                    <a:pt x="67" y="36"/>
                    <a:pt x="67" y="36"/>
                  </a:cubicBezTo>
                  <a:cubicBezTo>
                    <a:pt x="68" y="37"/>
                    <a:pt x="69" y="38"/>
                    <a:pt x="69" y="40"/>
                  </a:cubicBezTo>
                  <a:cubicBezTo>
                    <a:pt x="69" y="64"/>
                    <a:pt x="69" y="64"/>
                    <a:pt x="69" y="64"/>
                  </a:cubicBezTo>
                  <a:cubicBezTo>
                    <a:pt x="69" y="67"/>
                    <a:pt x="66" y="70"/>
                    <a:pt x="63" y="70"/>
                  </a:cubicBezTo>
                  <a:cubicBezTo>
                    <a:pt x="39" y="70"/>
                    <a:pt x="39" y="70"/>
                    <a:pt x="39" y="70"/>
                  </a:cubicBezTo>
                  <a:cubicBezTo>
                    <a:pt x="37" y="70"/>
                    <a:pt x="36" y="69"/>
                    <a:pt x="35" y="68"/>
                  </a:cubicBezTo>
                  <a:cubicBezTo>
                    <a:pt x="17" y="52"/>
                    <a:pt x="17" y="52"/>
                    <a:pt x="17" y="52"/>
                  </a:cubicBezTo>
                  <a:cubicBezTo>
                    <a:pt x="15" y="65"/>
                    <a:pt x="19" y="79"/>
                    <a:pt x="29" y="89"/>
                  </a:cubicBezTo>
                  <a:cubicBezTo>
                    <a:pt x="41" y="101"/>
                    <a:pt x="59" y="104"/>
                    <a:pt x="75" y="97"/>
                  </a:cubicBezTo>
                  <a:cubicBezTo>
                    <a:pt x="77" y="96"/>
                    <a:pt x="80" y="97"/>
                    <a:pt x="81" y="99"/>
                  </a:cubicBezTo>
                  <a:cubicBezTo>
                    <a:pt x="126" y="144"/>
                    <a:pt x="126" y="144"/>
                    <a:pt x="126" y="144"/>
                  </a:cubicBezTo>
                  <a:lnTo>
                    <a:pt x="118"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6" name="Freeform 124">
              <a:extLst>
                <a:ext uri="{FF2B5EF4-FFF2-40B4-BE49-F238E27FC236}">
                  <a16:creationId xmlns:a16="http://schemas.microsoft.com/office/drawing/2014/main" id="{E7319573-5E89-FFAC-A2D6-90FB96BDB3EE}"/>
                </a:ext>
              </a:extLst>
            </p:cNvPr>
            <p:cNvSpPr>
              <a:spLocks/>
            </p:cNvSpPr>
            <p:nvPr/>
          </p:nvSpPr>
          <p:spPr bwMode="auto">
            <a:xfrm>
              <a:off x="2610" y="3206"/>
              <a:ext cx="224" cy="219"/>
            </a:xfrm>
            <a:custGeom>
              <a:avLst/>
              <a:gdLst>
                <a:gd name="T0" fmla="*/ 94 w 152"/>
                <a:gd name="T1" fmla="*/ 148 h 148"/>
                <a:gd name="T2" fmla="*/ 55 w 152"/>
                <a:gd name="T3" fmla="*/ 132 h 148"/>
                <a:gd name="T4" fmla="*/ 43 w 152"/>
                <a:gd name="T5" fmla="*/ 77 h 148"/>
                <a:gd name="T6" fmla="*/ 0 w 152"/>
                <a:gd name="T7" fmla="*/ 34 h 148"/>
                <a:gd name="T8" fmla="*/ 9 w 152"/>
                <a:gd name="T9" fmla="*/ 26 h 148"/>
                <a:gd name="T10" fmla="*/ 54 w 152"/>
                <a:gd name="T11" fmla="*/ 71 h 148"/>
                <a:gd name="T12" fmla="*/ 55 w 152"/>
                <a:gd name="T13" fmla="*/ 77 h 148"/>
                <a:gd name="T14" fmla="*/ 64 w 152"/>
                <a:gd name="T15" fmla="*/ 124 h 148"/>
                <a:gd name="T16" fmla="*/ 101 w 152"/>
                <a:gd name="T17" fmla="*/ 135 h 148"/>
                <a:gd name="T18" fmla="*/ 84 w 152"/>
                <a:gd name="T19" fmla="*/ 117 h 148"/>
                <a:gd name="T20" fmla="*/ 82 w 152"/>
                <a:gd name="T21" fmla="*/ 113 h 148"/>
                <a:gd name="T22" fmla="*/ 82 w 152"/>
                <a:gd name="T23" fmla="*/ 89 h 148"/>
                <a:gd name="T24" fmla="*/ 88 w 152"/>
                <a:gd name="T25" fmla="*/ 83 h 148"/>
                <a:gd name="T26" fmla="*/ 112 w 152"/>
                <a:gd name="T27" fmla="*/ 83 h 148"/>
                <a:gd name="T28" fmla="*/ 116 w 152"/>
                <a:gd name="T29" fmla="*/ 84 h 148"/>
                <a:gd name="T30" fmla="*/ 135 w 152"/>
                <a:gd name="T31" fmla="*/ 102 h 148"/>
                <a:gd name="T32" fmla="*/ 123 w 152"/>
                <a:gd name="T33" fmla="*/ 64 h 148"/>
                <a:gd name="T34" fmla="*/ 77 w 152"/>
                <a:gd name="T35" fmla="*/ 55 h 148"/>
                <a:gd name="T36" fmla="*/ 71 w 152"/>
                <a:gd name="T37" fmla="*/ 54 h 148"/>
                <a:gd name="T38" fmla="*/ 26 w 152"/>
                <a:gd name="T39" fmla="*/ 9 h 148"/>
                <a:gd name="T40" fmla="*/ 34 w 152"/>
                <a:gd name="T41" fmla="*/ 0 h 148"/>
                <a:gd name="T42" fmla="*/ 76 w 152"/>
                <a:gd name="T43" fmla="*/ 43 h 148"/>
                <a:gd name="T44" fmla="*/ 132 w 152"/>
                <a:gd name="T45" fmla="*/ 56 h 148"/>
                <a:gd name="T46" fmla="*/ 143 w 152"/>
                <a:gd name="T47" fmla="*/ 115 h 148"/>
                <a:gd name="T48" fmla="*/ 139 w 152"/>
                <a:gd name="T49" fmla="*/ 118 h 148"/>
                <a:gd name="T50" fmla="*/ 134 w 152"/>
                <a:gd name="T51" fmla="*/ 117 h 148"/>
                <a:gd name="T52" fmla="*/ 110 w 152"/>
                <a:gd name="T53" fmla="*/ 95 h 148"/>
                <a:gd name="T54" fmla="*/ 94 w 152"/>
                <a:gd name="T55" fmla="*/ 95 h 148"/>
                <a:gd name="T56" fmla="*/ 94 w 152"/>
                <a:gd name="T57" fmla="*/ 110 h 148"/>
                <a:gd name="T58" fmla="*/ 117 w 152"/>
                <a:gd name="T59" fmla="*/ 134 h 148"/>
                <a:gd name="T60" fmla="*/ 118 w 152"/>
                <a:gd name="T61" fmla="*/ 139 h 148"/>
                <a:gd name="T62" fmla="*/ 115 w 152"/>
                <a:gd name="T63" fmla="*/ 144 h 148"/>
                <a:gd name="T64" fmla="*/ 94 w 152"/>
                <a:gd name="T6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8">
                  <a:moveTo>
                    <a:pt x="94" y="148"/>
                  </a:moveTo>
                  <a:cubicBezTo>
                    <a:pt x="80" y="148"/>
                    <a:pt x="66" y="142"/>
                    <a:pt x="55" y="132"/>
                  </a:cubicBezTo>
                  <a:cubicBezTo>
                    <a:pt x="41" y="117"/>
                    <a:pt x="36" y="96"/>
                    <a:pt x="43" y="77"/>
                  </a:cubicBezTo>
                  <a:cubicBezTo>
                    <a:pt x="0" y="34"/>
                    <a:pt x="0" y="34"/>
                    <a:pt x="0" y="34"/>
                  </a:cubicBezTo>
                  <a:cubicBezTo>
                    <a:pt x="9" y="26"/>
                    <a:pt x="9" y="26"/>
                    <a:pt x="9" y="26"/>
                  </a:cubicBezTo>
                  <a:cubicBezTo>
                    <a:pt x="54" y="71"/>
                    <a:pt x="54" y="71"/>
                    <a:pt x="54" y="71"/>
                  </a:cubicBezTo>
                  <a:cubicBezTo>
                    <a:pt x="55" y="73"/>
                    <a:pt x="56" y="75"/>
                    <a:pt x="55" y="77"/>
                  </a:cubicBezTo>
                  <a:cubicBezTo>
                    <a:pt x="48" y="93"/>
                    <a:pt x="52" y="111"/>
                    <a:pt x="64" y="124"/>
                  </a:cubicBezTo>
                  <a:cubicBezTo>
                    <a:pt x="74" y="133"/>
                    <a:pt x="88" y="138"/>
                    <a:pt x="101" y="135"/>
                  </a:cubicBezTo>
                  <a:cubicBezTo>
                    <a:pt x="84" y="117"/>
                    <a:pt x="84" y="117"/>
                    <a:pt x="84" y="117"/>
                  </a:cubicBezTo>
                  <a:cubicBezTo>
                    <a:pt x="83" y="116"/>
                    <a:pt x="82" y="114"/>
                    <a:pt x="82" y="113"/>
                  </a:cubicBezTo>
                  <a:cubicBezTo>
                    <a:pt x="82" y="89"/>
                    <a:pt x="82" y="89"/>
                    <a:pt x="82" y="89"/>
                  </a:cubicBezTo>
                  <a:cubicBezTo>
                    <a:pt x="82" y="85"/>
                    <a:pt x="85" y="83"/>
                    <a:pt x="88" y="83"/>
                  </a:cubicBezTo>
                  <a:cubicBezTo>
                    <a:pt x="112" y="83"/>
                    <a:pt x="112" y="83"/>
                    <a:pt x="112" y="83"/>
                  </a:cubicBezTo>
                  <a:cubicBezTo>
                    <a:pt x="114" y="83"/>
                    <a:pt x="115" y="83"/>
                    <a:pt x="116" y="84"/>
                  </a:cubicBezTo>
                  <a:cubicBezTo>
                    <a:pt x="135" y="102"/>
                    <a:pt x="135" y="102"/>
                    <a:pt x="135" y="102"/>
                  </a:cubicBezTo>
                  <a:cubicBezTo>
                    <a:pt x="138" y="88"/>
                    <a:pt x="133" y="74"/>
                    <a:pt x="123" y="64"/>
                  </a:cubicBezTo>
                  <a:cubicBezTo>
                    <a:pt x="111" y="52"/>
                    <a:pt x="93" y="48"/>
                    <a:pt x="77" y="55"/>
                  </a:cubicBezTo>
                  <a:cubicBezTo>
                    <a:pt x="75" y="56"/>
                    <a:pt x="72" y="56"/>
                    <a:pt x="71" y="54"/>
                  </a:cubicBezTo>
                  <a:cubicBezTo>
                    <a:pt x="26" y="9"/>
                    <a:pt x="26" y="9"/>
                    <a:pt x="26" y="9"/>
                  </a:cubicBezTo>
                  <a:cubicBezTo>
                    <a:pt x="34" y="0"/>
                    <a:pt x="34" y="0"/>
                    <a:pt x="34" y="0"/>
                  </a:cubicBezTo>
                  <a:cubicBezTo>
                    <a:pt x="76" y="43"/>
                    <a:pt x="76" y="43"/>
                    <a:pt x="76" y="43"/>
                  </a:cubicBezTo>
                  <a:cubicBezTo>
                    <a:pt x="96" y="36"/>
                    <a:pt x="117" y="41"/>
                    <a:pt x="132" y="56"/>
                  </a:cubicBezTo>
                  <a:cubicBezTo>
                    <a:pt x="147" y="71"/>
                    <a:pt x="152" y="94"/>
                    <a:pt x="143" y="115"/>
                  </a:cubicBezTo>
                  <a:cubicBezTo>
                    <a:pt x="143" y="117"/>
                    <a:pt x="141" y="118"/>
                    <a:pt x="139" y="118"/>
                  </a:cubicBezTo>
                  <a:cubicBezTo>
                    <a:pt x="137" y="119"/>
                    <a:pt x="135" y="118"/>
                    <a:pt x="134" y="117"/>
                  </a:cubicBezTo>
                  <a:cubicBezTo>
                    <a:pt x="110" y="95"/>
                    <a:pt x="110" y="95"/>
                    <a:pt x="110" y="95"/>
                  </a:cubicBezTo>
                  <a:cubicBezTo>
                    <a:pt x="94" y="95"/>
                    <a:pt x="94" y="95"/>
                    <a:pt x="94" y="95"/>
                  </a:cubicBezTo>
                  <a:cubicBezTo>
                    <a:pt x="94" y="110"/>
                    <a:pt x="94" y="110"/>
                    <a:pt x="94" y="110"/>
                  </a:cubicBezTo>
                  <a:cubicBezTo>
                    <a:pt x="117" y="134"/>
                    <a:pt x="117" y="134"/>
                    <a:pt x="117" y="134"/>
                  </a:cubicBezTo>
                  <a:cubicBezTo>
                    <a:pt x="118" y="135"/>
                    <a:pt x="119" y="137"/>
                    <a:pt x="118" y="139"/>
                  </a:cubicBezTo>
                  <a:cubicBezTo>
                    <a:pt x="118" y="141"/>
                    <a:pt x="117" y="143"/>
                    <a:pt x="115" y="144"/>
                  </a:cubicBezTo>
                  <a:cubicBezTo>
                    <a:pt x="108" y="146"/>
                    <a:pt x="101" y="148"/>
                    <a:pt x="9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97" name="Group 28">
            <a:extLst>
              <a:ext uri="{FF2B5EF4-FFF2-40B4-BE49-F238E27FC236}">
                <a16:creationId xmlns:a16="http://schemas.microsoft.com/office/drawing/2014/main" id="{9F967633-B5ED-E362-EF09-26913E774CA5}"/>
              </a:ext>
            </a:extLst>
          </p:cNvPr>
          <p:cNvGrpSpPr>
            <a:grpSpLocks noChangeAspect="1"/>
          </p:cNvGrpSpPr>
          <p:nvPr/>
        </p:nvGrpSpPr>
        <p:grpSpPr bwMode="auto">
          <a:xfrm>
            <a:off x="2721147" y="3413450"/>
            <a:ext cx="228600" cy="228600"/>
            <a:chOff x="2402" y="439"/>
            <a:chExt cx="426" cy="426"/>
          </a:xfrm>
          <a:solidFill>
            <a:schemeClr val="bg1"/>
          </a:solidFill>
          <a:effectLst/>
        </p:grpSpPr>
        <p:sp>
          <p:nvSpPr>
            <p:cNvPr id="198" name="Freeform 29">
              <a:extLst>
                <a:ext uri="{FF2B5EF4-FFF2-40B4-BE49-F238E27FC236}">
                  <a16:creationId xmlns:a16="http://schemas.microsoft.com/office/drawing/2014/main" id="{4E1088C9-2038-9FAB-2FDD-EDACA9EA3A05}"/>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99" name="Freeform 30">
              <a:extLst>
                <a:ext uri="{FF2B5EF4-FFF2-40B4-BE49-F238E27FC236}">
                  <a16:creationId xmlns:a16="http://schemas.microsoft.com/office/drawing/2014/main" id="{8DC723E3-E484-9F03-6DCA-E90B9D789B2E}"/>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200" name="Group 151">
            <a:extLst>
              <a:ext uri="{FF2B5EF4-FFF2-40B4-BE49-F238E27FC236}">
                <a16:creationId xmlns:a16="http://schemas.microsoft.com/office/drawing/2014/main" id="{CCE86EC4-3455-5049-6D2C-3BEB2E4186C0}"/>
              </a:ext>
            </a:extLst>
          </p:cNvPr>
          <p:cNvGrpSpPr>
            <a:grpSpLocks noChangeAspect="1"/>
          </p:cNvGrpSpPr>
          <p:nvPr/>
        </p:nvGrpSpPr>
        <p:grpSpPr bwMode="auto">
          <a:xfrm rot="16200000">
            <a:off x="770201" y="4421821"/>
            <a:ext cx="159752" cy="182880"/>
            <a:chOff x="3463" y="2992"/>
            <a:chExt cx="373" cy="427"/>
          </a:xfrm>
          <a:solidFill>
            <a:schemeClr val="bg1"/>
          </a:solidFill>
          <a:effectLst/>
        </p:grpSpPr>
        <p:sp>
          <p:nvSpPr>
            <p:cNvPr id="201" name="Freeform 152">
              <a:extLst>
                <a:ext uri="{FF2B5EF4-FFF2-40B4-BE49-F238E27FC236}">
                  <a16:creationId xmlns:a16="http://schemas.microsoft.com/office/drawing/2014/main" id="{CA1C8CCD-F912-8390-2357-83A26B11EAA5}"/>
                </a:ext>
              </a:extLst>
            </p:cNvPr>
            <p:cNvSpPr>
              <a:spLocks noEditPoints="1"/>
            </p:cNvSpPr>
            <p:nvPr/>
          </p:nvSpPr>
          <p:spPr bwMode="auto">
            <a:xfrm>
              <a:off x="3463" y="2992"/>
              <a:ext cx="373" cy="427"/>
            </a:xfrm>
            <a:custGeom>
              <a:avLst/>
              <a:gdLst>
                <a:gd name="T0" fmla="*/ 126 w 252"/>
                <a:gd name="T1" fmla="*/ 288 h 288"/>
                <a:gd name="T2" fmla="*/ 124 w 252"/>
                <a:gd name="T3" fmla="*/ 288 h 288"/>
                <a:gd name="T4" fmla="*/ 0 w 252"/>
                <a:gd name="T5" fmla="*/ 60 h 288"/>
                <a:gd name="T6" fmla="*/ 4 w 252"/>
                <a:gd name="T7" fmla="*/ 54 h 288"/>
                <a:gd name="T8" fmla="*/ 121 w 252"/>
                <a:gd name="T9" fmla="*/ 2 h 288"/>
                <a:gd name="T10" fmla="*/ 130 w 252"/>
                <a:gd name="T11" fmla="*/ 2 h 288"/>
                <a:gd name="T12" fmla="*/ 247 w 252"/>
                <a:gd name="T13" fmla="*/ 54 h 288"/>
                <a:gd name="T14" fmla="*/ 252 w 252"/>
                <a:gd name="T15" fmla="*/ 60 h 288"/>
                <a:gd name="T16" fmla="*/ 128 w 252"/>
                <a:gd name="T17" fmla="*/ 288 h 288"/>
                <a:gd name="T18" fmla="*/ 126 w 252"/>
                <a:gd name="T19" fmla="*/ 288 h 288"/>
                <a:gd name="T20" fmla="*/ 12 w 252"/>
                <a:gd name="T21" fmla="*/ 65 h 288"/>
                <a:gd name="T22" fmla="*/ 126 w 252"/>
                <a:gd name="T23" fmla="*/ 276 h 288"/>
                <a:gd name="T24" fmla="*/ 240 w 252"/>
                <a:gd name="T25" fmla="*/ 65 h 288"/>
                <a:gd name="T26" fmla="*/ 126 w 252"/>
                <a:gd name="T27" fmla="*/ 14 h 288"/>
                <a:gd name="T28" fmla="*/ 12 w 252"/>
                <a:gd name="T29"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88">
                  <a:moveTo>
                    <a:pt x="126" y="288"/>
                  </a:moveTo>
                  <a:cubicBezTo>
                    <a:pt x="125" y="288"/>
                    <a:pt x="124" y="288"/>
                    <a:pt x="124" y="288"/>
                  </a:cubicBezTo>
                  <a:cubicBezTo>
                    <a:pt x="9" y="245"/>
                    <a:pt x="0" y="163"/>
                    <a:pt x="0" y="60"/>
                  </a:cubicBezTo>
                  <a:cubicBezTo>
                    <a:pt x="0" y="58"/>
                    <a:pt x="1" y="55"/>
                    <a:pt x="4" y="54"/>
                  </a:cubicBezTo>
                  <a:cubicBezTo>
                    <a:pt x="5" y="54"/>
                    <a:pt x="93" y="30"/>
                    <a:pt x="121" y="2"/>
                  </a:cubicBezTo>
                  <a:cubicBezTo>
                    <a:pt x="124" y="0"/>
                    <a:pt x="128" y="0"/>
                    <a:pt x="130" y="2"/>
                  </a:cubicBezTo>
                  <a:cubicBezTo>
                    <a:pt x="158" y="30"/>
                    <a:pt x="246" y="54"/>
                    <a:pt x="247" y="54"/>
                  </a:cubicBezTo>
                  <a:cubicBezTo>
                    <a:pt x="250" y="55"/>
                    <a:pt x="252" y="58"/>
                    <a:pt x="252" y="60"/>
                  </a:cubicBezTo>
                  <a:cubicBezTo>
                    <a:pt x="252" y="163"/>
                    <a:pt x="243" y="245"/>
                    <a:pt x="128" y="288"/>
                  </a:cubicBezTo>
                  <a:cubicBezTo>
                    <a:pt x="127" y="288"/>
                    <a:pt x="126" y="288"/>
                    <a:pt x="126" y="288"/>
                  </a:cubicBezTo>
                  <a:close/>
                  <a:moveTo>
                    <a:pt x="12" y="65"/>
                  </a:moveTo>
                  <a:cubicBezTo>
                    <a:pt x="12" y="163"/>
                    <a:pt x="21" y="236"/>
                    <a:pt x="126" y="276"/>
                  </a:cubicBezTo>
                  <a:cubicBezTo>
                    <a:pt x="230" y="236"/>
                    <a:pt x="239" y="163"/>
                    <a:pt x="240" y="65"/>
                  </a:cubicBezTo>
                  <a:cubicBezTo>
                    <a:pt x="222" y="60"/>
                    <a:pt x="155" y="40"/>
                    <a:pt x="126" y="14"/>
                  </a:cubicBezTo>
                  <a:cubicBezTo>
                    <a:pt x="96" y="40"/>
                    <a:pt x="30" y="60"/>
                    <a:pt x="1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2" name="Freeform 153">
              <a:extLst>
                <a:ext uri="{FF2B5EF4-FFF2-40B4-BE49-F238E27FC236}">
                  <a16:creationId xmlns:a16="http://schemas.microsoft.com/office/drawing/2014/main" id="{E7C5BFA1-27AA-05B7-19A1-019E9E8851A7}"/>
                </a:ext>
              </a:extLst>
            </p:cNvPr>
            <p:cNvSpPr>
              <a:spLocks noEditPoints="1"/>
            </p:cNvSpPr>
            <p:nvPr/>
          </p:nvSpPr>
          <p:spPr bwMode="auto">
            <a:xfrm>
              <a:off x="3508" y="3046"/>
              <a:ext cx="280" cy="319"/>
            </a:xfrm>
            <a:custGeom>
              <a:avLst/>
              <a:gdLst>
                <a:gd name="T0" fmla="*/ 95 w 189"/>
                <a:gd name="T1" fmla="*/ 216 h 216"/>
                <a:gd name="T2" fmla="*/ 93 w 189"/>
                <a:gd name="T3" fmla="*/ 216 h 216"/>
                <a:gd name="T4" fmla="*/ 0 w 189"/>
                <a:gd name="T5" fmla="*/ 46 h 216"/>
                <a:gd name="T6" fmla="*/ 4 w 189"/>
                <a:gd name="T7" fmla="*/ 40 h 216"/>
                <a:gd name="T8" fmla="*/ 90 w 189"/>
                <a:gd name="T9" fmla="*/ 2 h 216"/>
                <a:gd name="T10" fmla="*/ 99 w 189"/>
                <a:gd name="T11" fmla="*/ 2 h 216"/>
                <a:gd name="T12" fmla="*/ 185 w 189"/>
                <a:gd name="T13" fmla="*/ 40 h 216"/>
                <a:gd name="T14" fmla="*/ 189 w 189"/>
                <a:gd name="T15" fmla="*/ 46 h 216"/>
                <a:gd name="T16" fmla="*/ 97 w 189"/>
                <a:gd name="T17" fmla="*/ 216 h 216"/>
                <a:gd name="T18" fmla="*/ 95 w 189"/>
                <a:gd name="T19" fmla="*/ 216 h 216"/>
                <a:gd name="T20" fmla="*/ 12 w 189"/>
                <a:gd name="T21" fmla="*/ 51 h 216"/>
                <a:gd name="T22" fmla="*/ 95 w 189"/>
                <a:gd name="T23" fmla="*/ 204 h 216"/>
                <a:gd name="T24" fmla="*/ 177 w 189"/>
                <a:gd name="T25" fmla="*/ 51 h 216"/>
                <a:gd name="T26" fmla="*/ 95 w 189"/>
                <a:gd name="T27" fmla="*/ 14 h 216"/>
                <a:gd name="T28" fmla="*/ 12 w 189"/>
                <a:gd name="T29" fmla="*/ 5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216">
                  <a:moveTo>
                    <a:pt x="95" y="216"/>
                  </a:moveTo>
                  <a:cubicBezTo>
                    <a:pt x="94" y="216"/>
                    <a:pt x="93" y="216"/>
                    <a:pt x="93" y="216"/>
                  </a:cubicBezTo>
                  <a:cubicBezTo>
                    <a:pt x="7" y="184"/>
                    <a:pt x="0" y="123"/>
                    <a:pt x="0" y="46"/>
                  </a:cubicBezTo>
                  <a:cubicBezTo>
                    <a:pt x="0" y="43"/>
                    <a:pt x="2" y="41"/>
                    <a:pt x="4" y="40"/>
                  </a:cubicBezTo>
                  <a:cubicBezTo>
                    <a:pt x="5" y="40"/>
                    <a:pt x="70" y="23"/>
                    <a:pt x="90" y="2"/>
                  </a:cubicBezTo>
                  <a:cubicBezTo>
                    <a:pt x="93" y="0"/>
                    <a:pt x="97" y="0"/>
                    <a:pt x="99" y="2"/>
                  </a:cubicBezTo>
                  <a:cubicBezTo>
                    <a:pt x="120" y="23"/>
                    <a:pt x="184" y="40"/>
                    <a:pt x="185" y="40"/>
                  </a:cubicBezTo>
                  <a:cubicBezTo>
                    <a:pt x="188" y="41"/>
                    <a:pt x="189" y="43"/>
                    <a:pt x="189" y="46"/>
                  </a:cubicBezTo>
                  <a:cubicBezTo>
                    <a:pt x="189" y="123"/>
                    <a:pt x="183" y="184"/>
                    <a:pt x="97" y="216"/>
                  </a:cubicBezTo>
                  <a:cubicBezTo>
                    <a:pt x="96" y="216"/>
                    <a:pt x="95" y="216"/>
                    <a:pt x="95" y="216"/>
                  </a:cubicBezTo>
                  <a:close/>
                  <a:moveTo>
                    <a:pt x="12" y="51"/>
                  </a:moveTo>
                  <a:cubicBezTo>
                    <a:pt x="12" y="122"/>
                    <a:pt x="20" y="175"/>
                    <a:pt x="95" y="204"/>
                  </a:cubicBezTo>
                  <a:cubicBezTo>
                    <a:pt x="170" y="175"/>
                    <a:pt x="177" y="122"/>
                    <a:pt x="177" y="51"/>
                  </a:cubicBezTo>
                  <a:cubicBezTo>
                    <a:pt x="163" y="46"/>
                    <a:pt x="117" y="32"/>
                    <a:pt x="95" y="14"/>
                  </a:cubicBezTo>
                  <a:cubicBezTo>
                    <a:pt x="73" y="32"/>
                    <a:pt x="27" y="46"/>
                    <a:pt x="12"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3" name="Freeform 154">
              <a:extLst>
                <a:ext uri="{FF2B5EF4-FFF2-40B4-BE49-F238E27FC236}">
                  <a16:creationId xmlns:a16="http://schemas.microsoft.com/office/drawing/2014/main" id="{774FB6C8-DFD6-D00C-6B14-58F5021F9D3E}"/>
                </a:ext>
              </a:extLst>
            </p:cNvPr>
            <p:cNvSpPr>
              <a:spLocks/>
            </p:cNvSpPr>
            <p:nvPr/>
          </p:nvSpPr>
          <p:spPr bwMode="auto">
            <a:xfrm>
              <a:off x="3565" y="3086"/>
              <a:ext cx="198" cy="196"/>
            </a:xfrm>
            <a:custGeom>
              <a:avLst/>
              <a:gdLst>
                <a:gd name="T0" fmla="*/ 127 w 134"/>
                <a:gd name="T1" fmla="*/ 133 h 133"/>
                <a:gd name="T2" fmla="*/ 123 w 134"/>
                <a:gd name="T3" fmla="*/ 131 h 133"/>
                <a:gd name="T4" fmla="*/ 2 w 134"/>
                <a:gd name="T5" fmla="*/ 11 h 133"/>
                <a:gd name="T6" fmla="*/ 2 w 134"/>
                <a:gd name="T7" fmla="*/ 2 h 133"/>
                <a:gd name="T8" fmla="*/ 11 w 134"/>
                <a:gd name="T9" fmla="*/ 2 h 133"/>
                <a:gd name="T10" fmla="*/ 132 w 134"/>
                <a:gd name="T11" fmla="*/ 123 h 133"/>
                <a:gd name="T12" fmla="*/ 132 w 134"/>
                <a:gd name="T13" fmla="*/ 131 h 133"/>
                <a:gd name="T14" fmla="*/ 127 w 134"/>
                <a:gd name="T15" fmla="*/ 133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133">
                  <a:moveTo>
                    <a:pt x="127" y="133"/>
                  </a:moveTo>
                  <a:cubicBezTo>
                    <a:pt x="126" y="133"/>
                    <a:pt x="124" y="132"/>
                    <a:pt x="123" y="131"/>
                  </a:cubicBezTo>
                  <a:cubicBezTo>
                    <a:pt x="2" y="11"/>
                    <a:pt x="2" y="11"/>
                    <a:pt x="2" y="11"/>
                  </a:cubicBezTo>
                  <a:cubicBezTo>
                    <a:pt x="0" y="8"/>
                    <a:pt x="0" y="4"/>
                    <a:pt x="2" y="2"/>
                  </a:cubicBezTo>
                  <a:cubicBezTo>
                    <a:pt x="5" y="0"/>
                    <a:pt x="9" y="0"/>
                    <a:pt x="11" y="2"/>
                  </a:cubicBezTo>
                  <a:cubicBezTo>
                    <a:pt x="132" y="123"/>
                    <a:pt x="132" y="123"/>
                    <a:pt x="132" y="123"/>
                  </a:cubicBezTo>
                  <a:cubicBezTo>
                    <a:pt x="134" y="125"/>
                    <a:pt x="134" y="129"/>
                    <a:pt x="132" y="131"/>
                  </a:cubicBezTo>
                  <a:cubicBezTo>
                    <a:pt x="130" y="132"/>
                    <a:pt x="129" y="133"/>
                    <a:pt x="12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4" name="Freeform 155">
              <a:extLst>
                <a:ext uri="{FF2B5EF4-FFF2-40B4-BE49-F238E27FC236}">
                  <a16:creationId xmlns:a16="http://schemas.microsoft.com/office/drawing/2014/main" id="{354729E2-FAB4-106D-3655-7E7CE2265302}"/>
                </a:ext>
              </a:extLst>
            </p:cNvPr>
            <p:cNvSpPr>
              <a:spLocks/>
            </p:cNvSpPr>
            <p:nvPr/>
          </p:nvSpPr>
          <p:spPr bwMode="auto">
            <a:xfrm>
              <a:off x="3510" y="3103"/>
              <a:ext cx="220" cy="219"/>
            </a:xfrm>
            <a:custGeom>
              <a:avLst/>
              <a:gdLst>
                <a:gd name="T0" fmla="*/ 143 w 149"/>
                <a:gd name="T1" fmla="*/ 148 h 148"/>
                <a:gd name="T2" fmla="*/ 139 w 149"/>
                <a:gd name="T3" fmla="*/ 147 h 148"/>
                <a:gd name="T4" fmla="*/ 3 w 149"/>
                <a:gd name="T5" fmla="*/ 11 h 148"/>
                <a:gd name="T6" fmla="*/ 3 w 149"/>
                <a:gd name="T7" fmla="*/ 2 h 148"/>
                <a:gd name="T8" fmla="*/ 11 w 149"/>
                <a:gd name="T9" fmla="*/ 2 h 148"/>
                <a:gd name="T10" fmla="*/ 147 w 149"/>
                <a:gd name="T11" fmla="*/ 138 h 148"/>
                <a:gd name="T12" fmla="*/ 147 w 149"/>
                <a:gd name="T13" fmla="*/ 147 h 148"/>
                <a:gd name="T14" fmla="*/ 143 w 149"/>
                <a:gd name="T15" fmla="*/ 148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148">
                  <a:moveTo>
                    <a:pt x="143" y="148"/>
                  </a:moveTo>
                  <a:cubicBezTo>
                    <a:pt x="141" y="148"/>
                    <a:pt x="140" y="148"/>
                    <a:pt x="139" y="147"/>
                  </a:cubicBezTo>
                  <a:cubicBezTo>
                    <a:pt x="3" y="11"/>
                    <a:pt x="3" y="11"/>
                    <a:pt x="3" y="11"/>
                  </a:cubicBezTo>
                  <a:cubicBezTo>
                    <a:pt x="0" y="8"/>
                    <a:pt x="0" y="5"/>
                    <a:pt x="3" y="2"/>
                  </a:cubicBezTo>
                  <a:cubicBezTo>
                    <a:pt x="5" y="0"/>
                    <a:pt x="9" y="0"/>
                    <a:pt x="11" y="2"/>
                  </a:cubicBezTo>
                  <a:cubicBezTo>
                    <a:pt x="147" y="138"/>
                    <a:pt x="147" y="138"/>
                    <a:pt x="147" y="138"/>
                  </a:cubicBezTo>
                  <a:cubicBezTo>
                    <a:pt x="149" y="140"/>
                    <a:pt x="149" y="144"/>
                    <a:pt x="147" y="147"/>
                  </a:cubicBezTo>
                  <a:cubicBezTo>
                    <a:pt x="146" y="148"/>
                    <a:pt x="144" y="148"/>
                    <a:pt x="143"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pic>
        <p:nvPicPr>
          <p:cNvPr id="205" name="Picture 204">
            <a:extLst>
              <a:ext uri="{FF2B5EF4-FFF2-40B4-BE49-F238E27FC236}">
                <a16:creationId xmlns:a16="http://schemas.microsoft.com/office/drawing/2014/main" id="{5D11423D-5366-8741-EDC5-74724E315AA7}"/>
              </a:ext>
            </a:extLst>
          </p:cNvPr>
          <p:cNvPicPr>
            <a:picLocks noChangeAspect="1"/>
          </p:cNvPicPr>
          <p:nvPr/>
        </p:nvPicPr>
        <p:blipFill>
          <a:blip r:embed="rId10"/>
          <a:stretch>
            <a:fillRect/>
          </a:stretch>
        </p:blipFill>
        <p:spPr>
          <a:xfrm>
            <a:off x="2732140" y="4923846"/>
            <a:ext cx="207996" cy="182880"/>
          </a:xfrm>
          <a:prstGeom prst="rect">
            <a:avLst/>
          </a:prstGeom>
          <a:effectLst/>
        </p:spPr>
      </p:pic>
      <p:grpSp>
        <p:nvGrpSpPr>
          <p:cNvPr id="206" name="Group 226">
            <a:extLst>
              <a:ext uri="{FF2B5EF4-FFF2-40B4-BE49-F238E27FC236}">
                <a16:creationId xmlns:a16="http://schemas.microsoft.com/office/drawing/2014/main" id="{B508C283-E97B-13A5-FB5A-53B33F25E428}"/>
              </a:ext>
            </a:extLst>
          </p:cNvPr>
          <p:cNvGrpSpPr>
            <a:grpSpLocks noChangeAspect="1"/>
          </p:cNvGrpSpPr>
          <p:nvPr/>
        </p:nvGrpSpPr>
        <p:grpSpPr bwMode="auto">
          <a:xfrm>
            <a:off x="2738692" y="1790717"/>
            <a:ext cx="208670" cy="228600"/>
            <a:chOff x="2437" y="456"/>
            <a:chExt cx="356" cy="390"/>
          </a:xfrm>
          <a:solidFill>
            <a:srgbClr val="FFFFFF"/>
          </a:solidFill>
          <a:effectLst/>
        </p:grpSpPr>
        <p:sp>
          <p:nvSpPr>
            <p:cNvPr id="207" name="Freeform 227">
              <a:extLst>
                <a:ext uri="{FF2B5EF4-FFF2-40B4-BE49-F238E27FC236}">
                  <a16:creationId xmlns:a16="http://schemas.microsoft.com/office/drawing/2014/main" id="{544F64C2-F38F-96B7-20D3-2401CF52344A}"/>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8" name="Freeform 228">
              <a:extLst>
                <a:ext uri="{FF2B5EF4-FFF2-40B4-BE49-F238E27FC236}">
                  <a16:creationId xmlns:a16="http://schemas.microsoft.com/office/drawing/2014/main" id="{F0190140-AFF5-F46F-F0A8-5581903E965E}"/>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9" name="Freeform 229">
              <a:extLst>
                <a:ext uri="{FF2B5EF4-FFF2-40B4-BE49-F238E27FC236}">
                  <a16:creationId xmlns:a16="http://schemas.microsoft.com/office/drawing/2014/main" id="{F566561C-638F-1B42-FD46-0EF683DA07D9}"/>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0" name="Freeform 230">
              <a:extLst>
                <a:ext uri="{FF2B5EF4-FFF2-40B4-BE49-F238E27FC236}">
                  <a16:creationId xmlns:a16="http://schemas.microsoft.com/office/drawing/2014/main" id="{578CBF91-C555-62D7-7A0D-48B594FD0EC2}"/>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211" name="Rectangle: Diagonal Corners Snipped 210">
            <a:hlinkClick r:id="rId11" action="ppaction://hlinksldjump"/>
            <a:extLst>
              <a:ext uri="{FF2B5EF4-FFF2-40B4-BE49-F238E27FC236}">
                <a16:creationId xmlns:a16="http://schemas.microsoft.com/office/drawing/2014/main" id="{A0892E94-2F40-69BD-73C4-13A5E254E29D}"/>
              </a:ext>
            </a:extLst>
          </p:cNvPr>
          <p:cNvSpPr/>
          <p:nvPr/>
        </p:nvSpPr>
        <p:spPr>
          <a:xfrm>
            <a:off x="4836356" y="1680017"/>
            <a:ext cx="1097280" cy="457200"/>
          </a:xfrm>
          <a:prstGeom prst="snip2DiagRect">
            <a:avLst/>
          </a:prstGeom>
          <a:solidFill>
            <a:srgbClr val="0041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Integration Architecture</a:t>
            </a:r>
          </a:p>
        </p:txBody>
      </p:sp>
      <p:grpSp>
        <p:nvGrpSpPr>
          <p:cNvPr id="212" name="Group 167">
            <a:extLst>
              <a:ext uri="{FF2B5EF4-FFF2-40B4-BE49-F238E27FC236}">
                <a16:creationId xmlns:a16="http://schemas.microsoft.com/office/drawing/2014/main" id="{40F128BB-F5FA-ADE1-046F-F152590767C7}"/>
              </a:ext>
            </a:extLst>
          </p:cNvPr>
          <p:cNvGrpSpPr>
            <a:grpSpLocks noChangeAspect="1"/>
          </p:cNvGrpSpPr>
          <p:nvPr/>
        </p:nvGrpSpPr>
        <p:grpSpPr bwMode="auto">
          <a:xfrm>
            <a:off x="4864971" y="1788354"/>
            <a:ext cx="228600" cy="228600"/>
            <a:chOff x="2403" y="2999"/>
            <a:chExt cx="426" cy="426"/>
          </a:xfrm>
          <a:solidFill>
            <a:schemeClr val="bg1"/>
          </a:solidFill>
          <a:effectLst/>
        </p:grpSpPr>
        <p:sp>
          <p:nvSpPr>
            <p:cNvPr id="213" name="Freeform 168">
              <a:extLst>
                <a:ext uri="{FF2B5EF4-FFF2-40B4-BE49-F238E27FC236}">
                  <a16:creationId xmlns:a16="http://schemas.microsoft.com/office/drawing/2014/main" id="{8BCA6165-C2BF-FCD6-6E84-F567D03C67EA}"/>
                </a:ext>
              </a:extLst>
            </p:cNvPr>
            <p:cNvSpPr>
              <a:spLocks/>
            </p:cNvSpPr>
            <p:nvPr/>
          </p:nvSpPr>
          <p:spPr bwMode="auto">
            <a:xfrm>
              <a:off x="2581" y="3141"/>
              <a:ext cx="159"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6" y="0"/>
                    <a:pt x="108" y="3"/>
                    <a:pt x="108" y="6"/>
                  </a:cubicBezTo>
                  <a:cubicBezTo>
                    <a:pt x="108" y="10"/>
                    <a:pt x="106"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4" name="Freeform 169">
              <a:extLst>
                <a:ext uri="{FF2B5EF4-FFF2-40B4-BE49-F238E27FC236}">
                  <a16:creationId xmlns:a16="http://schemas.microsoft.com/office/drawing/2014/main" id="{DE6BC83E-FC25-3DD9-B74E-B49A1E858463}"/>
                </a:ext>
              </a:extLst>
            </p:cNvPr>
            <p:cNvSpPr>
              <a:spLocks/>
            </p:cNvSpPr>
            <p:nvPr/>
          </p:nvSpPr>
          <p:spPr bwMode="auto">
            <a:xfrm>
              <a:off x="2492" y="3265"/>
              <a:ext cx="160"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6" y="0"/>
                    <a:pt x="108" y="3"/>
                    <a:pt x="108" y="6"/>
                  </a:cubicBezTo>
                  <a:cubicBezTo>
                    <a:pt x="108" y="10"/>
                    <a:pt x="106"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5" name="Freeform 170">
              <a:extLst>
                <a:ext uri="{FF2B5EF4-FFF2-40B4-BE49-F238E27FC236}">
                  <a16:creationId xmlns:a16="http://schemas.microsoft.com/office/drawing/2014/main" id="{AB7661AF-CECA-4378-095B-BDCFA5FA998B}"/>
                </a:ext>
              </a:extLst>
            </p:cNvPr>
            <p:cNvSpPr>
              <a:spLocks/>
            </p:cNvSpPr>
            <p:nvPr/>
          </p:nvSpPr>
          <p:spPr bwMode="auto">
            <a:xfrm>
              <a:off x="2669" y="3088"/>
              <a:ext cx="73" cy="124"/>
            </a:xfrm>
            <a:custGeom>
              <a:avLst/>
              <a:gdLst>
                <a:gd name="T0" fmla="*/ 6 w 49"/>
                <a:gd name="T1" fmla="*/ 84 h 84"/>
                <a:gd name="T2" fmla="*/ 2 w 49"/>
                <a:gd name="T3" fmla="*/ 82 h 84"/>
                <a:gd name="T4" fmla="*/ 2 w 49"/>
                <a:gd name="T5" fmla="*/ 74 h 84"/>
                <a:gd name="T6" fmla="*/ 34 w 49"/>
                <a:gd name="T7" fmla="*/ 42 h 84"/>
                <a:gd name="T8" fmla="*/ 2 w 49"/>
                <a:gd name="T9" fmla="*/ 10 h 84"/>
                <a:gd name="T10" fmla="*/ 2 w 49"/>
                <a:gd name="T11" fmla="*/ 2 h 84"/>
                <a:gd name="T12" fmla="*/ 11 w 49"/>
                <a:gd name="T13" fmla="*/ 2 h 84"/>
                <a:gd name="T14" fmla="*/ 47 w 49"/>
                <a:gd name="T15" fmla="*/ 38 h 84"/>
                <a:gd name="T16" fmla="*/ 47 w 49"/>
                <a:gd name="T17" fmla="*/ 46 h 84"/>
                <a:gd name="T18" fmla="*/ 11 w 49"/>
                <a:gd name="T19" fmla="*/ 82 h 84"/>
                <a:gd name="T20" fmla="*/ 6 w 49"/>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4">
                  <a:moveTo>
                    <a:pt x="6" y="84"/>
                  </a:moveTo>
                  <a:cubicBezTo>
                    <a:pt x="5" y="84"/>
                    <a:pt x="3" y="84"/>
                    <a:pt x="2" y="82"/>
                  </a:cubicBezTo>
                  <a:cubicBezTo>
                    <a:pt x="0" y="80"/>
                    <a:pt x="0" y="76"/>
                    <a:pt x="2" y="74"/>
                  </a:cubicBezTo>
                  <a:cubicBezTo>
                    <a:pt x="34" y="42"/>
                    <a:pt x="34" y="42"/>
                    <a:pt x="34" y="42"/>
                  </a:cubicBezTo>
                  <a:cubicBezTo>
                    <a:pt x="2" y="10"/>
                    <a:pt x="2" y="10"/>
                    <a:pt x="2" y="10"/>
                  </a:cubicBezTo>
                  <a:cubicBezTo>
                    <a:pt x="0" y="8"/>
                    <a:pt x="0" y="4"/>
                    <a:pt x="2" y="2"/>
                  </a:cubicBezTo>
                  <a:cubicBezTo>
                    <a:pt x="5" y="0"/>
                    <a:pt x="8" y="0"/>
                    <a:pt x="11" y="2"/>
                  </a:cubicBezTo>
                  <a:cubicBezTo>
                    <a:pt x="47" y="38"/>
                    <a:pt x="47" y="38"/>
                    <a:pt x="47" y="38"/>
                  </a:cubicBezTo>
                  <a:cubicBezTo>
                    <a:pt x="49" y="40"/>
                    <a:pt x="49" y="44"/>
                    <a:pt x="47" y="46"/>
                  </a:cubicBezTo>
                  <a:cubicBezTo>
                    <a:pt x="11" y="82"/>
                    <a:pt x="11" y="82"/>
                    <a:pt x="11" y="82"/>
                  </a:cubicBezTo>
                  <a:cubicBezTo>
                    <a:pt x="10" y="84"/>
                    <a:pt x="8" y="84"/>
                    <a:pt x="6"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6" name="Freeform 171">
              <a:extLst>
                <a:ext uri="{FF2B5EF4-FFF2-40B4-BE49-F238E27FC236}">
                  <a16:creationId xmlns:a16="http://schemas.microsoft.com/office/drawing/2014/main" id="{449417DD-2554-4217-EEBD-12382D009516}"/>
                </a:ext>
              </a:extLst>
            </p:cNvPr>
            <p:cNvSpPr>
              <a:spLocks/>
            </p:cNvSpPr>
            <p:nvPr/>
          </p:nvSpPr>
          <p:spPr bwMode="auto">
            <a:xfrm>
              <a:off x="2492" y="3212"/>
              <a:ext cx="72" cy="124"/>
            </a:xfrm>
            <a:custGeom>
              <a:avLst/>
              <a:gdLst>
                <a:gd name="T0" fmla="*/ 42 w 49"/>
                <a:gd name="T1" fmla="*/ 84 h 84"/>
                <a:gd name="T2" fmla="*/ 38 w 49"/>
                <a:gd name="T3" fmla="*/ 82 h 84"/>
                <a:gd name="T4" fmla="*/ 2 w 49"/>
                <a:gd name="T5" fmla="*/ 46 h 84"/>
                <a:gd name="T6" fmla="*/ 2 w 49"/>
                <a:gd name="T7" fmla="*/ 38 h 84"/>
                <a:gd name="T8" fmla="*/ 38 w 49"/>
                <a:gd name="T9" fmla="*/ 2 h 84"/>
                <a:gd name="T10" fmla="*/ 47 w 49"/>
                <a:gd name="T11" fmla="*/ 2 h 84"/>
                <a:gd name="T12" fmla="*/ 47 w 49"/>
                <a:gd name="T13" fmla="*/ 10 h 84"/>
                <a:gd name="T14" fmla="*/ 15 w 49"/>
                <a:gd name="T15" fmla="*/ 42 h 84"/>
                <a:gd name="T16" fmla="*/ 47 w 49"/>
                <a:gd name="T17" fmla="*/ 74 h 84"/>
                <a:gd name="T18" fmla="*/ 47 w 49"/>
                <a:gd name="T19" fmla="*/ 82 h 84"/>
                <a:gd name="T20" fmla="*/ 42 w 49"/>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4">
                  <a:moveTo>
                    <a:pt x="42" y="84"/>
                  </a:moveTo>
                  <a:cubicBezTo>
                    <a:pt x="41" y="84"/>
                    <a:pt x="39" y="84"/>
                    <a:pt x="38" y="82"/>
                  </a:cubicBezTo>
                  <a:cubicBezTo>
                    <a:pt x="2" y="46"/>
                    <a:pt x="2" y="46"/>
                    <a:pt x="2" y="46"/>
                  </a:cubicBezTo>
                  <a:cubicBezTo>
                    <a:pt x="0" y="44"/>
                    <a:pt x="0" y="40"/>
                    <a:pt x="2" y="38"/>
                  </a:cubicBezTo>
                  <a:cubicBezTo>
                    <a:pt x="38" y="2"/>
                    <a:pt x="38" y="2"/>
                    <a:pt x="38" y="2"/>
                  </a:cubicBezTo>
                  <a:cubicBezTo>
                    <a:pt x="41" y="0"/>
                    <a:pt x="44" y="0"/>
                    <a:pt x="47" y="2"/>
                  </a:cubicBezTo>
                  <a:cubicBezTo>
                    <a:pt x="49" y="4"/>
                    <a:pt x="49" y="8"/>
                    <a:pt x="47" y="10"/>
                  </a:cubicBezTo>
                  <a:cubicBezTo>
                    <a:pt x="15" y="42"/>
                    <a:pt x="15" y="42"/>
                    <a:pt x="15" y="42"/>
                  </a:cubicBezTo>
                  <a:cubicBezTo>
                    <a:pt x="47" y="74"/>
                    <a:pt x="47" y="74"/>
                    <a:pt x="47" y="74"/>
                  </a:cubicBezTo>
                  <a:cubicBezTo>
                    <a:pt x="49" y="76"/>
                    <a:pt x="49" y="80"/>
                    <a:pt x="47" y="82"/>
                  </a:cubicBezTo>
                  <a:cubicBezTo>
                    <a:pt x="46" y="84"/>
                    <a:pt x="44" y="84"/>
                    <a:pt x="42"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7" name="Freeform 172">
              <a:extLst>
                <a:ext uri="{FF2B5EF4-FFF2-40B4-BE49-F238E27FC236}">
                  <a16:creationId xmlns:a16="http://schemas.microsoft.com/office/drawing/2014/main" id="{503B5D29-98B7-4137-ACFC-04DFE2E46D14}"/>
                </a:ext>
              </a:extLst>
            </p:cNvPr>
            <p:cNvSpPr>
              <a:spLocks noEditPoints="1"/>
            </p:cNvSpPr>
            <p:nvPr/>
          </p:nvSpPr>
          <p:spPr bwMode="auto">
            <a:xfrm>
              <a:off x="2403" y="2999"/>
              <a:ext cx="426" cy="426"/>
            </a:xfrm>
            <a:custGeom>
              <a:avLst/>
              <a:gdLst>
                <a:gd name="T0" fmla="*/ 144 w 288"/>
                <a:gd name="T1" fmla="*/ 288 h 288"/>
                <a:gd name="T2" fmla="*/ 0 w 288"/>
                <a:gd name="T3" fmla="*/ 144 h 288"/>
                <a:gd name="T4" fmla="*/ 144 w 288"/>
                <a:gd name="T5" fmla="*/ 0 h 288"/>
                <a:gd name="T6" fmla="*/ 288 w 288"/>
                <a:gd name="T7" fmla="*/ 144 h 288"/>
                <a:gd name="T8" fmla="*/ 144 w 288"/>
                <a:gd name="T9" fmla="*/ 288 h 288"/>
                <a:gd name="T10" fmla="*/ 144 w 288"/>
                <a:gd name="T11" fmla="*/ 12 h 288"/>
                <a:gd name="T12" fmla="*/ 12 w 288"/>
                <a:gd name="T13" fmla="*/ 144 h 288"/>
                <a:gd name="T14" fmla="*/ 144 w 288"/>
                <a:gd name="T15" fmla="*/ 276 h 288"/>
                <a:gd name="T16" fmla="*/ 276 w 288"/>
                <a:gd name="T17" fmla="*/ 144 h 288"/>
                <a:gd name="T18" fmla="*/ 144 w 288"/>
                <a:gd name="T1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8">
                  <a:moveTo>
                    <a:pt x="144" y="288"/>
                  </a:moveTo>
                  <a:cubicBezTo>
                    <a:pt x="65" y="288"/>
                    <a:pt x="0" y="224"/>
                    <a:pt x="0" y="144"/>
                  </a:cubicBezTo>
                  <a:cubicBezTo>
                    <a:pt x="0" y="65"/>
                    <a:pt x="65" y="0"/>
                    <a:pt x="144" y="0"/>
                  </a:cubicBezTo>
                  <a:cubicBezTo>
                    <a:pt x="224" y="0"/>
                    <a:pt x="288" y="65"/>
                    <a:pt x="288" y="144"/>
                  </a:cubicBezTo>
                  <a:cubicBezTo>
                    <a:pt x="288" y="224"/>
                    <a:pt x="224" y="288"/>
                    <a:pt x="144" y="288"/>
                  </a:cubicBezTo>
                  <a:close/>
                  <a:moveTo>
                    <a:pt x="144" y="12"/>
                  </a:moveTo>
                  <a:cubicBezTo>
                    <a:pt x="72" y="12"/>
                    <a:pt x="12" y="71"/>
                    <a:pt x="12" y="144"/>
                  </a:cubicBezTo>
                  <a:cubicBezTo>
                    <a:pt x="12" y="217"/>
                    <a:pt x="72" y="276"/>
                    <a:pt x="144" y="276"/>
                  </a:cubicBezTo>
                  <a:cubicBezTo>
                    <a:pt x="217" y="276"/>
                    <a:pt x="276" y="217"/>
                    <a:pt x="276" y="144"/>
                  </a:cubicBezTo>
                  <a:cubicBezTo>
                    <a:pt x="276" y="71"/>
                    <a:pt x="217" y="12"/>
                    <a:pt x="14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cxnSp>
        <p:nvCxnSpPr>
          <p:cNvPr id="218" name="Straight Arrow Connector 12">
            <a:extLst>
              <a:ext uri="{FF2B5EF4-FFF2-40B4-BE49-F238E27FC236}">
                <a16:creationId xmlns:a16="http://schemas.microsoft.com/office/drawing/2014/main" id="{DDA0170E-8344-F7C9-F145-15D882E0A603}"/>
              </a:ext>
            </a:extLst>
          </p:cNvPr>
          <p:cNvCxnSpPr>
            <a:cxnSpLocks/>
            <a:endCxn id="125" idx="3"/>
          </p:cNvCxnSpPr>
          <p:nvPr/>
        </p:nvCxnSpPr>
        <p:spPr>
          <a:xfrm rot="5400000">
            <a:off x="4324556" y="1585793"/>
            <a:ext cx="509016" cy="1611864"/>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219" name="TextBox 218">
            <a:extLst>
              <a:ext uri="{FF2B5EF4-FFF2-40B4-BE49-F238E27FC236}">
                <a16:creationId xmlns:a16="http://schemas.microsoft.com/office/drawing/2014/main" id="{AC35AC49-5E01-B4DD-2F93-935C7E94FCDD}"/>
              </a:ext>
            </a:extLst>
          </p:cNvPr>
          <p:cNvSpPr txBox="1"/>
          <p:nvPr/>
        </p:nvSpPr>
        <p:spPr>
          <a:xfrm>
            <a:off x="4986672" y="2244499"/>
            <a:ext cx="789932" cy="354926"/>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facilitates tool and agent interaction</a:t>
            </a:r>
          </a:p>
        </p:txBody>
      </p:sp>
      <p:sp>
        <p:nvSpPr>
          <p:cNvPr id="220" name="Rectangle: Diagonal Corners Snipped 219">
            <a:hlinkClick r:id="rId12" action="ppaction://hlinksldjump"/>
            <a:extLst>
              <a:ext uri="{FF2B5EF4-FFF2-40B4-BE49-F238E27FC236}">
                <a16:creationId xmlns:a16="http://schemas.microsoft.com/office/drawing/2014/main" id="{D9196595-2238-73CC-5A81-CB5767C2ADA7}"/>
              </a:ext>
            </a:extLst>
          </p:cNvPr>
          <p:cNvSpPr/>
          <p:nvPr/>
        </p:nvSpPr>
        <p:spPr>
          <a:xfrm>
            <a:off x="4836356" y="3083779"/>
            <a:ext cx="1097280" cy="457200"/>
          </a:xfrm>
          <a:prstGeom prst="snip2DiagRect">
            <a:avLst/>
          </a:prstGeom>
          <a:solidFill>
            <a:srgbClr val="0033CC"/>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Multi-Agent Orchestration Architecture</a:t>
            </a:r>
          </a:p>
        </p:txBody>
      </p:sp>
      <p:cxnSp>
        <p:nvCxnSpPr>
          <p:cNvPr id="221" name="Straight Arrow Connector 12">
            <a:extLst>
              <a:ext uri="{FF2B5EF4-FFF2-40B4-BE49-F238E27FC236}">
                <a16:creationId xmlns:a16="http://schemas.microsoft.com/office/drawing/2014/main" id="{C5A237CE-2BD6-3921-DE1F-F64E4763C687}"/>
              </a:ext>
            </a:extLst>
          </p:cNvPr>
          <p:cNvCxnSpPr>
            <a:cxnSpLocks/>
          </p:cNvCxnSpPr>
          <p:nvPr/>
        </p:nvCxnSpPr>
        <p:spPr>
          <a:xfrm rot="16200000" flipV="1">
            <a:off x="4419284" y="2118067"/>
            <a:ext cx="323242" cy="160818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grpSp>
        <p:nvGrpSpPr>
          <p:cNvPr id="222" name="Group 68">
            <a:extLst>
              <a:ext uri="{FF2B5EF4-FFF2-40B4-BE49-F238E27FC236}">
                <a16:creationId xmlns:a16="http://schemas.microsoft.com/office/drawing/2014/main" id="{E900D88F-CC13-4EAC-7B1E-FA1B71E61F15}"/>
              </a:ext>
            </a:extLst>
          </p:cNvPr>
          <p:cNvGrpSpPr>
            <a:grpSpLocks noChangeAspect="1"/>
          </p:cNvGrpSpPr>
          <p:nvPr/>
        </p:nvGrpSpPr>
        <p:grpSpPr bwMode="auto">
          <a:xfrm>
            <a:off x="4861785" y="3200002"/>
            <a:ext cx="213135" cy="207818"/>
            <a:chOff x="6718" y="647"/>
            <a:chExt cx="441" cy="430"/>
          </a:xfrm>
          <a:solidFill>
            <a:schemeClr val="bg1"/>
          </a:solidFill>
          <a:effectLst/>
        </p:grpSpPr>
        <p:sp>
          <p:nvSpPr>
            <p:cNvPr id="223" name="Rectangle 69">
              <a:extLst>
                <a:ext uri="{FF2B5EF4-FFF2-40B4-BE49-F238E27FC236}">
                  <a16:creationId xmlns:a16="http://schemas.microsoft.com/office/drawing/2014/main" id="{DA5AA36B-4B31-4212-F972-0135FE132900}"/>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4" name="Freeform 70">
              <a:extLst>
                <a:ext uri="{FF2B5EF4-FFF2-40B4-BE49-F238E27FC236}">
                  <a16:creationId xmlns:a16="http://schemas.microsoft.com/office/drawing/2014/main" id="{02F78D2A-36C0-D8D2-35BD-69822B6EA96D}"/>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5" name="Freeform 71">
              <a:extLst>
                <a:ext uri="{FF2B5EF4-FFF2-40B4-BE49-F238E27FC236}">
                  <a16:creationId xmlns:a16="http://schemas.microsoft.com/office/drawing/2014/main" id="{418D9B02-5987-9388-49CD-996CDB56E82B}"/>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6" name="Freeform 72">
              <a:extLst>
                <a:ext uri="{FF2B5EF4-FFF2-40B4-BE49-F238E27FC236}">
                  <a16:creationId xmlns:a16="http://schemas.microsoft.com/office/drawing/2014/main" id="{5899FBA4-B64D-08BB-E383-217137791A20}"/>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7" name="Freeform 73">
              <a:extLst>
                <a:ext uri="{FF2B5EF4-FFF2-40B4-BE49-F238E27FC236}">
                  <a16:creationId xmlns:a16="http://schemas.microsoft.com/office/drawing/2014/main" id="{0AB8BD7E-0069-0D5A-42B5-763F53F42331}"/>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8" name="Freeform 74">
              <a:extLst>
                <a:ext uri="{FF2B5EF4-FFF2-40B4-BE49-F238E27FC236}">
                  <a16:creationId xmlns:a16="http://schemas.microsoft.com/office/drawing/2014/main" id="{9965554D-7BAC-537C-3218-59EDF5D37905}"/>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229" name="TextBox 228">
            <a:extLst>
              <a:ext uri="{FF2B5EF4-FFF2-40B4-BE49-F238E27FC236}">
                <a16:creationId xmlns:a16="http://schemas.microsoft.com/office/drawing/2014/main" id="{000F3750-BF2F-5A37-9EC3-EFE92C2948B9}"/>
              </a:ext>
            </a:extLst>
          </p:cNvPr>
          <p:cNvSpPr txBox="1"/>
          <p:nvPr/>
        </p:nvSpPr>
        <p:spPr>
          <a:xfrm>
            <a:off x="4961762" y="2734407"/>
            <a:ext cx="789932" cy="24241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coordinates team activities</a:t>
            </a:r>
          </a:p>
        </p:txBody>
      </p:sp>
      <p:sp>
        <p:nvSpPr>
          <p:cNvPr id="230" name="TextBox 229">
            <a:extLst>
              <a:ext uri="{FF2B5EF4-FFF2-40B4-BE49-F238E27FC236}">
                <a16:creationId xmlns:a16="http://schemas.microsoft.com/office/drawing/2014/main" id="{18FA006D-5A0C-FA21-CEF4-58266A58E208}"/>
              </a:ext>
            </a:extLst>
          </p:cNvPr>
          <p:cNvSpPr txBox="1"/>
          <p:nvPr/>
        </p:nvSpPr>
        <p:spPr>
          <a:xfrm>
            <a:off x="476946" y="1138975"/>
            <a:ext cx="5593303" cy="274320"/>
          </a:xfrm>
          <a:prstGeom prst="snip2DiagRect">
            <a:avLst/>
          </a:prstGeom>
          <a:solidFill>
            <a:schemeClr val="accent3"/>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Technology Architecture Domains and Relationships</a:t>
            </a:r>
          </a:p>
        </p:txBody>
      </p:sp>
      <p:grpSp>
        <p:nvGrpSpPr>
          <p:cNvPr id="231" name="Group 130">
            <a:extLst>
              <a:ext uri="{FF2B5EF4-FFF2-40B4-BE49-F238E27FC236}">
                <a16:creationId xmlns:a16="http://schemas.microsoft.com/office/drawing/2014/main" id="{F193E5EE-E39E-AD9F-3032-7A59890AC766}"/>
              </a:ext>
            </a:extLst>
          </p:cNvPr>
          <p:cNvGrpSpPr>
            <a:grpSpLocks noChangeAspect="1"/>
          </p:cNvGrpSpPr>
          <p:nvPr/>
        </p:nvGrpSpPr>
        <p:grpSpPr bwMode="auto">
          <a:xfrm>
            <a:off x="607549" y="1150188"/>
            <a:ext cx="245390" cy="245390"/>
            <a:chOff x="1373" y="3000"/>
            <a:chExt cx="426" cy="426"/>
          </a:xfrm>
          <a:solidFill>
            <a:schemeClr val="bg1"/>
          </a:solidFill>
        </p:grpSpPr>
        <p:sp>
          <p:nvSpPr>
            <p:cNvPr id="232" name="Freeform 131">
              <a:extLst>
                <a:ext uri="{FF2B5EF4-FFF2-40B4-BE49-F238E27FC236}">
                  <a16:creationId xmlns:a16="http://schemas.microsoft.com/office/drawing/2014/main" id="{D1520E87-17E8-19B0-E46E-C7FFE897A1D4}"/>
                </a:ext>
              </a:extLst>
            </p:cNvPr>
            <p:cNvSpPr>
              <a:spLocks noEditPoints="1"/>
            </p:cNvSpPr>
            <p:nvPr/>
          </p:nvSpPr>
          <p:spPr bwMode="auto">
            <a:xfrm>
              <a:off x="1408" y="3337"/>
              <a:ext cx="356" cy="54"/>
            </a:xfrm>
            <a:custGeom>
              <a:avLst/>
              <a:gdLst>
                <a:gd name="T0" fmla="*/ 234 w 240"/>
                <a:gd name="T1" fmla="*/ 36 h 36"/>
                <a:gd name="T2" fmla="*/ 6 w 240"/>
                <a:gd name="T3" fmla="*/ 36 h 36"/>
                <a:gd name="T4" fmla="*/ 0 w 240"/>
                <a:gd name="T5" fmla="*/ 30 h 36"/>
                <a:gd name="T6" fmla="*/ 0 w 240"/>
                <a:gd name="T7" fmla="*/ 6 h 36"/>
                <a:gd name="T8" fmla="*/ 6 w 240"/>
                <a:gd name="T9" fmla="*/ 0 h 36"/>
                <a:gd name="T10" fmla="*/ 234 w 240"/>
                <a:gd name="T11" fmla="*/ 0 h 36"/>
                <a:gd name="T12" fmla="*/ 240 w 240"/>
                <a:gd name="T13" fmla="*/ 6 h 36"/>
                <a:gd name="T14" fmla="*/ 240 w 240"/>
                <a:gd name="T15" fmla="*/ 30 h 36"/>
                <a:gd name="T16" fmla="*/ 234 w 240"/>
                <a:gd name="T17" fmla="*/ 36 h 36"/>
                <a:gd name="T18" fmla="*/ 12 w 240"/>
                <a:gd name="T19" fmla="*/ 24 h 36"/>
                <a:gd name="T20" fmla="*/ 228 w 240"/>
                <a:gd name="T21" fmla="*/ 24 h 36"/>
                <a:gd name="T22" fmla="*/ 228 w 240"/>
                <a:gd name="T23" fmla="*/ 12 h 36"/>
                <a:gd name="T24" fmla="*/ 12 w 240"/>
                <a:gd name="T25" fmla="*/ 12 h 36"/>
                <a:gd name="T26" fmla="*/ 12 w 24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36">
                  <a:moveTo>
                    <a:pt x="234" y="36"/>
                  </a:moveTo>
                  <a:cubicBezTo>
                    <a:pt x="6" y="36"/>
                    <a:pt x="6" y="36"/>
                    <a:pt x="6" y="36"/>
                  </a:cubicBezTo>
                  <a:cubicBezTo>
                    <a:pt x="2" y="36"/>
                    <a:pt x="0" y="34"/>
                    <a:pt x="0" y="30"/>
                  </a:cubicBezTo>
                  <a:cubicBezTo>
                    <a:pt x="0" y="6"/>
                    <a:pt x="0" y="6"/>
                    <a:pt x="0" y="6"/>
                  </a:cubicBezTo>
                  <a:cubicBezTo>
                    <a:pt x="0" y="3"/>
                    <a:pt x="2" y="0"/>
                    <a:pt x="6" y="0"/>
                  </a:cubicBezTo>
                  <a:cubicBezTo>
                    <a:pt x="234" y="0"/>
                    <a:pt x="234" y="0"/>
                    <a:pt x="234" y="0"/>
                  </a:cubicBezTo>
                  <a:cubicBezTo>
                    <a:pt x="237" y="0"/>
                    <a:pt x="240" y="3"/>
                    <a:pt x="240" y="6"/>
                  </a:cubicBezTo>
                  <a:cubicBezTo>
                    <a:pt x="240" y="30"/>
                    <a:pt x="240" y="30"/>
                    <a:pt x="240" y="30"/>
                  </a:cubicBezTo>
                  <a:cubicBezTo>
                    <a:pt x="240" y="34"/>
                    <a:pt x="237" y="36"/>
                    <a:pt x="234" y="36"/>
                  </a:cubicBezTo>
                  <a:close/>
                  <a:moveTo>
                    <a:pt x="12" y="24"/>
                  </a:moveTo>
                  <a:cubicBezTo>
                    <a:pt x="228" y="24"/>
                    <a:pt x="228" y="24"/>
                    <a:pt x="228" y="24"/>
                  </a:cubicBezTo>
                  <a:cubicBezTo>
                    <a:pt x="228" y="12"/>
                    <a:pt x="228" y="12"/>
                    <a:pt x="22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3" name="Freeform 132">
              <a:extLst>
                <a:ext uri="{FF2B5EF4-FFF2-40B4-BE49-F238E27FC236}">
                  <a16:creationId xmlns:a16="http://schemas.microsoft.com/office/drawing/2014/main" id="{FFDBC4D9-C785-B866-053E-AC95373ECAAE}"/>
                </a:ext>
              </a:extLst>
            </p:cNvPr>
            <p:cNvSpPr>
              <a:spLocks noEditPoints="1"/>
            </p:cNvSpPr>
            <p:nvPr/>
          </p:nvSpPr>
          <p:spPr bwMode="auto">
            <a:xfrm>
              <a:off x="1426" y="3142"/>
              <a:ext cx="320" cy="213"/>
            </a:xfrm>
            <a:custGeom>
              <a:avLst/>
              <a:gdLst>
                <a:gd name="T0" fmla="*/ 210 w 216"/>
                <a:gd name="T1" fmla="*/ 144 h 144"/>
                <a:gd name="T2" fmla="*/ 6 w 216"/>
                <a:gd name="T3" fmla="*/ 144 h 144"/>
                <a:gd name="T4" fmla="*/ 0 w 216"/>
                <a:gd name="T5" fmla="*/ 138 h 144"/>
                <a:gd name="T6" fmla="*/ 0 w 216"/>
                <a:gd name="T7" fmla="*/ 6 h 144"/>
                <a:gd name="T8" fmla="*/ 6 w 216"/>
                <a:gd name="T9" fmla="*/ 0 h 144"/>
                <a:gd name="T10" fmla="*/ 210 w 216"/>
                <a:gd name="T11" fmla="*/ 0 h 144"/>
                <a:gd name="T12" fmla="*/ 216 w 216"/>
                <a:gd name="T13" fmla="*/ 6 h 144"/>
                <a:gd name="T14" fmla="*/ 216 w 216"/>
                <a:gd name="T15" fmla="*/ 138 h 144"/>
                <a:gd name="T16" fmla="*/ 210 w 216"/>
                <a:gd name="T17" fmla="*/ 144 h 144"/>
                <a:gd name="T18" fmla="*/ 12 w 216"/>
                <a:gd name="T19" fmla="*/ 132 h 144"/>
                <a:gd name="T20" fmla="*/ 204 w 216"/>
                <a:gd name="T21" fmla="*/ 132 h 144"/>
                <a:gd name="T22" fmla="*/ 204 w 216"/>
                <a:gd name="T23" fmla="*/ 12 h 144"/>
                <a:gd name="T24" fmla="*/ 12 w 216"/>
                <a:gd name="T25" fmla="*/ 12 h 144"/>
                <a:gd name="T26" fmla="*/ 12 w 216"/>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144">
                  <a:moveTo>
                    <a:pt x="210" y="144"/>
                  </a:moveTo>
                  <a:cubicBezTo>
                    <a:pt x="6" y="144"/>
                    <a:pt x="6" y="144"/>
                    <a:pt x="6" y="144"/>
                  </a:cubicBezTo>
                  <a:cubicBezTo>
                    <a:pt x="2" y="144"/>
                    <a:pt x="0" y="142"/>
                    <a:pt x="0" y="138"/>
                  </a:cubicBezTo>
                  <a:cubicBezTo>
                    <a:pt x="0" y="6"/>
                    <a:pt x="0" y="6"/>
                    <a:pt x="0" y="6"/>
                  </a:cubicBezTo>
                  <a:cubicBezTo>
                    <a:pt x="0" y="3"/>
                    <a:pt x="2" y="0"/>
                    <a:pt x="6" y="0"/>
                  </a:cubicBezTo>
                  <a:cubicBezTo>
                    <a:pt x="210" y="0"/>
                    <a:pt x="210" y="0"/>
                    <a:pt x="210" y="0"/>
                  </a:cubicBezTo>
                  <a:cubicBezTo>
                    <a:pt x="213" y="0"/>
                    <a:pt x="216" y="3"/>
                    <a:pt x="216" y="6"/>
                  </a:cubicBezTo>
                  <a:cubicBezTo>
                    <a:pt x="216" y="138"/>
                    <a:pt x="216" y="138"/>
                    <a:pt x="216" y="138"/>
                  </a:cubicBezTo>
                  <a:cubicBezTo>
                    <a:pt x="216" y="142"/>
                    <a:pt x="213" y="144"/>
                    <a:pt x="210" y="144"/>
                  </a:cubicBezTo>
                  <a:close/>
                  <a:moveTo>
                    <a:pt x="12" y="132"/>
                  </a:moveTo>
                  <a:cubicBezTo>
                    <a:pt x="204" y="132"/>
                    <a:pt x="204" y="132"/>
                    <a:pt x="204" y="132"/>
                  </a:cubicBezTo>
                  <a:cubicBezTo>
                    <a:pt x="204" y="12"/>
                    <a:pt x="204" y="12"/>
                    <a:pt x="204"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4" name="Freeform 133">
              <a:extLst>
                <a:ext uri="{FF2B5EF4-FFF2-40B4-BE49-F238E27FC236}">
                  <a16:creationId xmlns:a16="http://schemas.microsoft.com/office/drawing/2014/main" id="{A116E928-D039-7419-8DCC-3B1D9159097C}"/>
                </a:ext>
              </a:extLst>
            </p:cNvPr>
            <p:cNvSpPr>
              <a:spLocks/>
            </p:cNvSpPr>
            <p:nvPr/>
          </p:nvSpPr>
          <p:spPr bwMode="auto">
            <a:xfrm>
              <a:off x="1373" y="3408"/>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5" name="Freeform 134">
              <a:extLst>
                <a:ext uri="{FF2B5EF4-FFF2-40B4-BE49-F238E27FC236}">
                  <a16:creationId xmlns:a16="http://schemas.microsoft.com/office/drawing/2014/main" id="{A3AF3FEC-9B20-C249-88C1-537BFC90C3F7}"/>
                </a:ext>
              </a:extLst>
            </p:cNvPr>
            <p:cNvSpPr>
              <a:spLocks/>
            </p:cNvSpPr>
            <p:nvPr/>
          </p:nvSpPr>
          <p:spPr bwMode="auto">
            <a:xfrm>
              <a:off x="1373" y="3373"/>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6" name="Freeform 135">
              <a:extLst>
                <a:ext uri="{FF2B5EF4-FFF2-40B4-BE49-F238E27FC236}">
                  <a16:creationId xmlns:a16="http://schemas.microsoft.com/office/drawing/2014/main" id="{AC3D5EF2-66FB-04E7-1F40-CC4E7A7B261F}"/>
                </a:ext>
              </a:extLst>
            </p:cNvPr>
            <p:cNvSpPr>
              <a:spLocks/>
            </p:cNvSpPr>
            <p:nvPr/>
          </p:nvSpPr>
          <p:spPr bwMode="auto">
            <a:xfrm>
              <a:off x="1462"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7" name="Freeform 136">
              <a:extLst>
                <a:ext uri="{FF2B5EF4-FFF2-40B4-BE49-F238E27FC236}">
                  <a16:creationId xmlns:a16="http://schemas.microsoft.com/office/drawing/2014/main" id="{B6A03B4E-262C-05F1-645A-8B0CAE15B150}"/>
                </a:ext>
              </a:extLst>
            </p:cNvPr>
            <p:cNvSpPr>
              <a:spLocks/>
            </p:cNvSpPr>
            <p:nvPr/>
          </p:nvSpPr>
          <p:spPr bwMode="auto">
            <a:xfrm>
              <a:off x="1551"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8" name="Freeform 137">
              <a:extLst>
                <a:ext uri="{FF2B5EF4-FFF2-40B4-BE49-F238E27FC236}">
                  <a16:creationId xmlns:a16="http://schemas.microsoft.com/office/drawing/2014/main" id="{A42AE3DA-4FCF-5366-D651-4D71896E1C70}"/>
                </a:ext>
              </a:extLst>
            </p:cNvPr>
            <p:cNvSpPr>
              <a:spLocks/>
            </p:cNvSpPr>
            <p:nvPr/>
          </p:nvSpPr>
          <p:spPr bwMode="auto">
            <a:xfrm>
              <a:off x="1515"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9" name="Freeform 138">
              <a:extLst>
                <a:ext uri="{FF2B5EF4-FFF2-40B4-BE49-F238E27FC236}">
                  <a16:creationId xmlns:a16="http://schemas.microsoft.com/office/drawing/2014/main" id="{4F205A15-7816-970A-CB39-3CB9DD5F8FA6}"/>
                </a:ext>
              </a:extLst>
            </p:cNvPr>
            <p:cNvSpPr>
              <a:spLocks/>
            </p:cNvSpPr>
            <p:nvPr/>
          </p:nvSpPr>
          <p:spPr bwMode="auto">
            <a:xfrm>
              <a:off x="1604"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0" name="Freeform 139">
              <a:extLst>
                <a:ext uri="{FF2B5EF4-FFF2-40B4-BE49-F238E27FC236}">
                  <a16:creationId xmlns:a16="http://schemas.microsoft.com/office/drawing/2014/main" id="{46326099-FDB5-D54B-1EDC-E371678706D8}"/>
                </a:ext>
              </a:extLst>
            </p:cNvPr>
            <p:cNvSpPr>
              <a:spLocks/>
            </p:cNvSpPr>
            <p:nvPr/>
          </p:nvSpPr>
          <p:spPr bwMode="auto">
            <a:xfrm>
              <a:off x="1639"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1" name="Freeform 140">
              <a:extLst>
                <a:ext uri="{FF2B5EF4-FFF2-40B4-BE49-F238E27FC236}">
                  <a16:creationId xmlns:a16="http://schemas.microsoft.com/office/drawing/2014/main" id="{E6961EB8-9211-8B13-0652-2A95DF3F61CF}"/>
                </a:ext>
              </a:extLst>
            </p:cNvPr>
            <p:cNvSpPr>
              <a:spLocks/>
            </p:cNvSpPr>
            <p:nvPr/>
          </p:nvSpPr>
          <p:spPr bwMode="auto">
            <a:xfrm>
              <a:off x="1693"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2" name="Freeform 141">
              <a:extLst>
                <a:ext uri="{FF2B5EF4-FFF2-40B4-BE49-F238E27FC236}">
                  <a16:creationId xmlns:a16="http://schemas.microsoft.com/office/drawing/2014/main" id="{AA61FA4F-0F91-F983-31B2-0F9B0C66FE28}"/>
                </a:ext>
              </a:extLst>
            </p:cNvPr>
            <p:cNvSpPr>
              <a:spLocks noEditPoints="1"/>
            </p:cNvSpPr>
            <p:nvPr/>
          </p:nvSpPr>
          <p:spPr bwMode="auto">
            <a:xfrm>
              <a:off x="1391" y="3107"/>
              <a:ext cx="390" cy="53"/>
            </a:xfrm>
            <a:custGeom>
              <a:avLst/>
              <a:gdLst>
                <a:gd name="T0" fmla="*/ 258 w 264"/>
                <a:gd name="T1" fmla="*/ 36 h 36"/>
                <a:gd name="T2" fmla="*/ 6 w 264"/>
                <a:gd name="T3" fmla="*/ 36 h 36"/>
                <a:gd name="T4" fmla="*/ 0 w 264"/>
                <a:gd name="T5" fmla="*/ 30 h 36"/>
                <a:gd name="T6" fmla="*/ 0 w 264"/>
                <a:gd name="T7" fmla="*/ 6 h 36"/>
                <a:gd name="T8" fmla="*/ 6 w 264"/>
                <a:gd name="T9" fmla="*/ 0 h 36"/>
                <a:gd name="T10" fmla="*/ 258 w 264"/>
                <a:gd name="T11" fmla="*/ 0 h 36"/>
                <a:gd name="T12" fmla="*/ 264 w 264"/>
                <a:gd name="T13" fmla="*/ 6 h 36"/>
                <a:gd name="T14" fmla="*/ 264 w 264"/>
                <a:gd name="T15" fmla="*/ 30 h 36"/>
                <a:gd name="T16" fmla="*/ 258 w 264"/>
                <a:gd name="T17" fmla="*/ 36 h 36"/>
                <a:gd name="T18" fmla="*/ 12 w 264"/>
                <a:gd name="T19" fmla="*/ 24 h 36"/>
                <a:gd name="T20" fmla="*/ 252 w 264"/>
                <a:gd name="T21" fmla="*/ 24 h 36"/>
                <a:gd name="T22" fmla="*/ 252 w 264"/>
                <a:gd name="T23" fmla="*/ 12 h 36"/>
                <a:gd name="T24" fmla="*/ 12 w 264"/>
                <a:gd name="T25" fmla="*/ 12 h 36"/>
                <a:gd name="T26" fmla="*/ 12 w 264"/>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4" h="36">
                  <a:moveTo>
                    <a:pt x="258" y="36"/>
                  </a:moveTo>
                  <a:cubicBezTo>
                    <a:pt x="6" y="36"/>
                    <a:pt x="6" y="36"/>
                    <a:pt x="6" y="36"/>
                  </a:cubicBezTo>
                  <a:cubicBezTo>
                    <a:pt x="2" y="36"/>
                    <a:pt x="0" y="34"/>
                    <a:pt x="0" y="30"/>
                  </a:cubicBezTo>
                  <a:cubicBezTo>
                    <a:pt x="0" y="6"/>
                    <a:pt x="0" y="6"/>
                    <a:pt x="0" y="6"/>
                  </a:cubicBezTo>
                  <a:cubicBezTo>
                    <a:pt x="0" y="3"/>
                    <a:pt x="2" y="0"/>
                    <a:pt x="6" y="0"/>
                  </a:cubicBezTo>
                  <a:cubicBezTo>
                    <a:pt x="258" y="0"/>
                    <a:pt x="258" y="0"/>
                    <a:pt x="258" y="0"/>
                  </a:cubicBezTo>
                  <a:cubicBezTo>
                    <a:pt x="261" y="0"/>
                    <a:pt x="264" y="3"/>
                    <a:pt x="264" y="6"/>
                  </a:cubicBezTo>
                  <a:cubicBezTo>
                    <a:pt x="264" y="30"/>
                    <a:pt x="264" y="30"/>
                    <a:pt x="264" y="30"/>
                  </a:cubicBezTo>
                  <a:cubicBezTo>
                    <a:pt x="264" y="34"/>
                    <a:pt x="261" y="36"/>
                    <a:pt x="258" y="36"/>
                  </a:cubicBezTo>
                  <a:close/>
                  <a:moveTo>
                    <a:pt x="12" y="24"/>
                  </a:moveTo>
                  <a:cubicBezTo>
                    <a:pt x="252" y="24"/>
                    <a:pt x="252" y="24"/>
                    <a:pt x="252" y="24"/>
                  </a:cubicBezTo>
                  <a:cubicBezTo>
                    <a:pt x="252" y="12"/>
                    <a:pt x="252" y="12"/>
                    <a:pt x="252"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3" name="Freeform 142">
              <a:extLst>
                <a:ext uri="{FF2B5EF4-FFF2-40B4-BE49-F238E27FC236}">
                  <a16:creationId xmlns:a16="http://schemas.microsoft.com/office/drawing/2014/main" id="{ED80921B-3ECA-F25B-C91E-0197C64AF7E7}"/>
                </a:ext>
              </a:extLst>
            </p:cNvPr>
            <p:cNvSpPr>
              <a:spLocks noEditPoints="1"/>
            </p:cNvSpPr>
            <p:nvPr/>
          </p:nvSpPr>
          <p:spPr bwMode="auto">
            <a:xfrm>
              <a:off x="1389" y="3000"/>
              <a:ext cx="392" cy="125"/>
            </a:xfrm>
            <a:custGeom>
              <a:avLst/>
              <a:gdLst>
                <a:gd name="T0" fmla="*/ 259 w 265"/>
                <a:gd name="T1" fmla="*/ 84 h 84"/>
                <a:gd name="T2" fmla="*/ 7 w 265"/>
                <a:gd name="T3" fmla="*/ 84 h 84"/>
                <a:gd name="T4" fmla="*/ 1 w 265"/>
                <a:gd name="T5" fmla="*/ 80 h 84"/>
                <a:gd name="T6" fmla="*/ 4 w 265"/>
                <a:gd name="T7" fmla="*/ 73 h 84"/>
                <a:gd name="T8" fmla="*/ 130 w 265"/>
                <a:gd name="T9" fmla="*/ 1 h 84"/>
                <a:gd name="T10" fmla="*/ 136 w 265"/>
                <a:gd name="T11" fmla="*/ 1 h 84"/>
                <a:gd name="T12" fmla="*/ 262 w 265"/>
                <a:gd name="T13" fmla="*/ 73 h 84"/>
                <a:gd name="T14" fmla="*/ 264 w 265"/>
                <a:gd name="T15" fmla="*/ 80 h 84"/>
                <a:gd name="T16" fmla="*/ 259 w 265"/>
                <a:gd name="T17" fmla="*/ 84 h 84"/>
                <a:gd name="T18" fmla="*/ 29 w 265"/>
                <a:gd name="T19" fmla="*/ 72 h 84"/>
                <a:gd name="T20" fmla="*/ 236 w 265"/>
                <a:gd name="T21" fmla="*/ 72 h 84"/>
                <a:gd name="T22" fmla="*/ 133 w 265"/>
                <a:gd name="T23" fmla="*/ 13 h 84"/>
                <a:gd name="T24" fmla="*/ 29 w 265"/>
                <a:gd name="T25"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84">
                  <a:moveTo>
                    <a:pt x="259" y="84"/>
                  </a:moveTo>
                  <a:cubicBezTo>
                    <a:pt x="7" y="84"/>
                    <a:pt x="7" y="84"/>
                    <a:pt x="7" y="84"/>
                  </a:cubicBezTo>
                  <a:cubicBezTo>
                    <a:pt x="4" y="84"/>
                    <a:pt x="2" y="83"/>
                    <a:pt x="1" y="80"/>
                  </a:cubicBezTo>
                  <a:cubicBezTo>
                    <a:pt x="0" y="77"/>
                    <a:pt x="1" y="75"/>
                    <a:pt x="4" y="73"/>
                  </a:cubicBezTo>
                  <a:cubicBezTo>
                    <a:pt x="130" y="1"/>
                    <a:pt x="130" y="1"/>
                    <a:pt x="130" y="1"/>
                  </a:cubicBezTo>
                  <a:cubicBezTo>
                    <a:pt x="132" y="0"/>
                    <a:pt x="134" y="0"/>
                    <a:pt x="136" y="1"/>
                  </a:cubicBezTo>
                  <a:cubicBezTo>
                    <a:pt x="262" y="73"/>
                    <a:pt x="262" y="73"/>
                    <a:pt x="262" y="73"/>
                  </a:cubicBezTo>
                  <a:cubicBezTo>
                    <a:pt x="264" y="75"/>
                    <a:pt x="265" y="77"/>
                    <a:pt x="264" y="80"/>
                  </a:cubicBezTo>
                  <a:cubicBezTo>
                    <a:pt x="264" y="83"/>
                    <a:pt x="261" y="84"/>
                    <a:pt x="259" y="84"/>
                  </a:cubicBezTo>
                  <a:close/>
                  <a:moveTo>
                    <a:pt x="29" y="72"/>
                  </a:moveTo>
                  <a:cubicBezTo>
                    <a:pt x="236" y="72"/>
                    <a:pt x="236" y="72"/>
                    <a:pt x="236" y="72"/>
                  </a:cubicBezTo>
                  <a:cubicBezTo>
                    <a:pt x="133" y="13"/>
                    <a:pt x="133" y="13"/>
                    <a:pt x="133" y="13"/>
                  </a:cubicBezTo>
                  <a:lnTo>
                    <a:pt x="29"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Tree>
    <p:extLst>
      <p:ext uri="{BB962C8B-B14F-4D97-AF65-F5344CB8AC3E}">
        <p14:creationId xmlns:p14="http://schemas.microsoft.com/office/powerpoint/2010/main" val="3016233657"/>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CE30EC-489D-A07E-8E76-8381832A4112}"/>
            </a:ext>
          </a:extLst>
        </p:cNvPr>
        <p:cNvGrpSpPr/>
        <p:nvPr/>
      </p:nvGrpSpPr>
      <p:grpSpPr>
        <a:xfrm>
          <a:off x="0" y="0"/>
          <a:ext cx="0" cy="0"/>
          <a:chOff x="0" y="0"/>
          <a:chExt cx="0" cy="0"/>
        </a:xfrm>
      </p:grpSpPr>
      <p:sp>
        <p:nvSpPr>
          <p:cNvPr id="37" name="Rectangle: Rounded Corners 36">
            <a:extLst>
              <a:ext uri="{FF2B5EF4-FFF2-40B4-BE49-F238E27FC236}">
                <a16:creationId xmlns:a16="http://schemas.microsoft.com/office/drawing/2014/main" id="{D4D5DF33-2525-8B20-E50A-A6DD8FE8F45D}"/>
              </a:ext>
            </a:extLst>
          </p:cNvPr>
          <p:cNvSpPr/>
          <p:nvPr/>
        </p:nvSpPr>
        <p:spPr>
          <a:xfrm>
            <a:off x="376495" y="1248041"/>
            <a:ext cx="11340860" cy="5137519"/>
          </a:xfrm>
          <a:prstGeom prst="roundRect">
            <a:avLst>
              <a:gd name="adj" fmla="val 1628"/>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a:solidFill>
                <a:schemeClr val="tx1"/>
              </a:solidFill>
            </a:endParaRPr>
          </a:p>
        </p:txBody>
      </p:sp>
      <p:sp>
        <p:nvSpPr>
          <p:cNvPr id="2" name="Title 1">
            <a:extLst>
              <a:ext uri="{FF2B5EF4-FFF2-40B4-BE49-F238E27FC236}">
                <a16:creationId xmlns:a16="http://schemas.microsoft.com/office/drawing/2014/main" id="{EDF39424-89EA-B391-44C5-A45793E30C19}"/>
              </a:ext>
            </a:extLst>
          </p:cNvPr>
          <p:cNvSpPr>
            <a:spLocks noGrp="1"/>
          </p:cNvSpPr>
          <p:nvPr>
            <p:ph type="title"/>
          </p:nvPr>
        </p:nvSpPr>
        <p:spPr>
          <a:xfrm>
            <a:off x="360680" y="312640"/>
            <a:ext cx="11430000" cy="365760"/>
          </a:xfrm>
        </p:spPr>
        <p:txBody>
          <a:bodyPr/>
          <a:lstStyle/>
          <a:p>
            <a:r>
              <a:rPr lang="en-US"/>
              <a:t>Architecture Components</a:t>
            </a:r>
          </a:p>
        </p:txBody>
      </p:sp>
      <p:sp>
        <p:nvSpPr>
          <p:cNvPr id="3" name="Text Placeholder 2">
            <a:extLst>
              <a:ext uri="{FF2B5EF4-FFF2-40B4-BE49-F238E27FC236}">
                <a16:creationId xmlns:a16="http://schemas.microsoft.com/office/drawing/2014/main" id="{00E3151F-EEBF-33A8-6638-88CB5E9A47EE}"/>
              </a:ext>
            </a:extLst>
          </p:cNvPr>
          <p:cNvSpPr>
            <a:spLocks noGrp="1"/>
          </p:cNvSpPr>
          <p:nvPr>
            <p:ph type="body" sz="quarter" idx="11"/>
          </p:nvPr>
        </p:nvSpPr>
        <p:spPr>
          <a:xfrm>
            <a:off x="366618" y="703083"/>
            <a:ext cx="11430000" cy="580845"/>
          </a:xfrm>
        </p:spPr>
        <p:txBody>
          <a:bodyPr/>
          <a:lstStyle/>
          <a:p>
            <a:r>
              <a:rPr lang="en-US"/>
              <a:t>Each architecture domain has its own unique set of attributes and components</a:t>
            </a:r>
          </a:p>
        </p:txBody>
      </p:sp>
      <p:graphicFrame>
        <p:nvGraphicFramePr>
          <p:cNvPr id="5" name="Diagram 4">
            <a:extLst>
              <a:ext uri="{FF2B5EF4-FFF2-40B4-BE49-F238E27FC236}">
                <a16:creationId xmlns:a16="http://schemas.microsoft.com/office/drawing/2014/main" id="{84BC8974-04C6-D530-C7A0-E24B5FED94EC}"/>
              </a:ext>
            </a:extLst>
          </p:cNvPr>
          <p:cNvGraphicFramePr/>
          <p:nvPr/>
        </p:nvGraphicFramePr>
        <p:xfrm>
          <a:off x="491204" y="1558120"/>
          <a:ext cx="11009916" cy="218188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Box 3">
            <a:extLst>
              <a:ext uri="{FF2B5EF4-FFF2-40B4-BE49-F238E27FC236}">
                <a16:creationId xmlns:a16="http://schemas.microsoft.com/office/drawing/2014/main" id="{18C79E20-1399-A8D3-BE80-E5D3725789BB}"/>
              </a:ext>
            </a:extLst>
          </p:cNvPr>
          <p:cNvSpPr txBox="1"/>
          <p:nvPr/>
        </p:nvSpPr>
        <p:spPr>
          <a:xfrm>
            <a:off x="376495" y="1172499"/>
            <a:ext cx="11340860" cy="274320"/>
          </a:xfrm>
          <a:prstGeom prst="snip2DiagRect">
            <a:avLst/>
          </a:prstGeom>
          <a:solidFill>
            <a:schemeClr val="accent3"/>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AI Technology Architecture Domain Components</a:t>
            </a:r>
          </a:p>
        </p:txBody>
      </p:sp>
      <p:grpSp>
        <p:nvGrpSpPr>
          <p:cNvPr id="6" name="Group 130">
            <a:extLst>
              <a:ext uri="{FF2B5EF4-FFF2-40B4-BE49-F238E27FC236}">
                <a16:creationId xmlns:a16="http://schemas.microsoft.com/office/drawing/2014/main" id="{830BB87A-2279-1D75-A0B2-941704F790C5}"/>
              </a:ext>
            </a:extLst>
          </p:cNvPr>
          <p:cNvGrpSpPr>
            <a:grpSpLocks noChangeAspect="1"/>
          </p:cNvGrpSpPr>
          <p:nvPr/>
        </p:nvGrpSpPr>
        <p:grpSpPr bwMode="auto">
          <a:xfrm>
            <a:off x="3397764" y="1177961"/>
            <a:ext cx="245390" cy="245390"/>
            <a:chOff x="1373" y="3000"/>
            <a:chExt cx="426" cy="426"/>
          </a:xfrm>
          <a:solidFill>
            <a:schemeClr val="bg1"/>
          </a:solidFill>
        </p:grpSpPr>
        <p:sp>
          <p:nvSpPr>
            <p:cNvPr id="7" name="Freeform 131">
              <a:extLst>
                <a:ext uri="{FF2B5EF4-FFF2-40B4-BE49-F238E27FC236}">
                  <a16:creationId xmlns:a16="http://schemas.microsoft.com/office/drawing/2014/main" id="{BFB4B20D-F746-3E97-FA84-06A669861E5A}"/>
                </a:ext>
              </a:extLst>
            </p:cNvPr>
            <p:cNvSpPr>
              <a:spLocks noEditPoints="1"/>
            </p:cNvSpPr>
            <p:nvPr/>
          </p:nvSpPr>
          <p:spPr bwMode="auto">
            <a:xfrm>
              <a:off x="1408" y="3337"/>
              <a:ext cx="356" cy="54"/>
            </a:xfrm>
            <a:custGeom>
              <a:avLst/>
              <a:gdLst>
                <a:gd name="T0" fmla="*/ 234 w 240"/>
                <a:gd name="T1" fmla="*/ 36 h 36"/>
                <a:gd name="T2" fmla="*/ 6 w 240"/>
                <a:gd name="T3" fmla="*/ 36 h 36"/>
                <a:gd name="T4" fmla="*/ 0 w 240"/>
                <a:gd name="T5" fmla="*/ 30 h 36"/>
                <a:gd name="T6" fmla="*/ 0 w 240"/>
                <a:gd name="T7" fmla="*/ 6 h 36"/>
                <a:gd name="T8" fmla="*/ 6 w 240"/>
                <a:gd name="T9" fmla="*/ 0 h 36"/>
                <a:gd name="T10" fmla="*/ 234 w 240"/>
                <a:gd name="T11" fmla="*/ 0 h 36"/>
                <a:gd name="T12" fmla="*/ 240 w 240"/>
                <a:gd name="T13" fmla="*/ 6 h 36"/>
                <a:gd name="T14" fmla="*/ 240 w 240"/>
                <a:gd name="T15" fmla="*/ 30 h 36"/>
                <a:gd name="T16" fmla="*/ 234 w 240"/>
                <a:gd name="T17" fmla="*/ 36 h 36"/>
                <a:gd name="T18" fmla="*/ 12 w 240"/>
                <a:gd name="T19" fmla="*/ 24 h 36"/>
                <a:gd name="T20" fmla="*/ 228 w 240"/>
                <a:gd name="T21" fmla="*/ 24 h 36"/>
                <a:gd name="T22" fmla="*/ 228 w 240"/>
                <a:gd name="T23" fmla="*/ 12 h 36"/>
                <a:gd name="T24" fmla="*/ 12 w 240"/>
                <a:gd name="T25" fmla="*/ 12 h 36"/>
                <a:gd name="T26" fmla="*/ 12 w 24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36">
                  <a:moveTo>
                    <a:pt x="234" y="36"/>
                  </a:moveTo>
                  <a:cubicBezTo>
                    <a:pt x="6" y="36"/>
                    <a:pt x="6" y="36"/>
                    <a:pt x="6" y="36"/>
                  </a:cubicBezTo>
                  <a:cubicBezTo>
                    <a:pt x="2" y="36"/>
                    <a:pt x="0" y="34"/>
                    <a:pt x="0" y="30"/>
                  </a:cubicBezTo>
                  <a:cubicBezTo>
                    <a:pt x="0" y="6"/>
                    <a:pt x="0" y="6"/>
                    <a:pt x="0" y="6"/>
                  </a:cubicBezTo>
                  <a:cubicBezTo>
                    <a:pt x="0" y="3"/>
                    <a:pt x="2" y="0"/>
                    <a:pt x="6" y="0"/>
                  </a:cubicBezTo>
                  <a:cubicBezTo>
                    <a:pt x="234" y="0"/>
                    <a:pt x="234" y="0"/>
                    <a:pt x="234" y="0"/>
                  </a:cubicBezTo>
                  <a:cubicBezTo>
                    <a:pt x="237" y="0"/>
                    <a:pt x="240" y="3"/>
                    <a:pt x="240" y="6"/>
                  </a:cubicBezTo>
                  <a:cubicBezTo>
                    <a:pt x="240" y="30"/>
                    <a:pt x="240" y="30"/>
                    <a:pt x="240" y="30"/>
                  </a:cubicBezTo>
                  <a:cubicBezTo>
                    <a:pt x="240" y="34"/>
                    <a:pt x="237" y="36"/>
                    <a:pt x="234" y="36"/>
                  </a:cubicBezTo>
                  <a:close/>
                  <a:moveTo>
                    <a:pt x="12" y="24"/>
                  </a:moveTo>
                  <a:cubicBezTo>
                    <a:pt x="228" y="24"/>
                    <a:pt x="228" y="24"/>
                    <a:pt x="228" y="24"/>
                  </a:cubicBezTo>
                  <a:cubicBezTo>
                    <a:pt x="228" y="12"/>
                    <a:pt x="228" y="12"/>
                    <a:pt x="22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 name="Freeform 132">
              <a:extLst>
                <a:ext uri="{FF2B5EF4-FFF2-40B4-BE49-F238E27FC236}">
                  <a16:creationId xmlns:a16="http://schemas.microsoft.com/office/drawing/2014/main" id="{0FCCC8B2-4955-37CB-6434-0740BD2C2B19}"/>
                </a:ext>
              </a:extLst>
            </p:cNvPr>
            <p:cNvSpPr>
              <a:spLocks noEditPoints="1"/>
            </p:cNvSpPr>
            <p:nvPr/>
          </p:nvSpPr>
          <p:spPr bwMode="auto">
            <a:xfrm>
              <a:off x="1426" y="3142"/>
              <a:ext cx="320" cy="213"/>
            </a:xfrm>
            <a:custGeom>
              <a:avLst/>
              <a:gdLst>
                <a:gd name="T0" fmla="*/ 210 w 216"/>
                <a:gd name="T1" fmla="*/ 144 h 144"/>
                <a:gd name="T2" fmla="*/ 6 w 216"/>
                <a:gd name="T3" fmla="*/ 144 h 144"/>
                <a:gd name="T4" fmla="*/ 0 w 216"/>
                <a:gd name="T5" fmla="*/ 138 h 144"/>
                <a:gd name="T6" fmla="*/ 0 w 216"/>
                <a:gd name="T7" fmla="*/ 6 h 144"/>
                <a:gd name="T8" fmla="*/ 6 w 216"/>
                <a:gd name="T9" fmla="*/ 0 h 144"/>
                <a:gd name="T10" fmla="*/ 210 w 216"/>
                <a:gd name="T11" fmla="*/ 0 h 144"/>
                <a:gd name="T12" fmla="*/ 216 w 216"/>
                <a:gd name="T13" fmla="*/ 6 h 144"/>
                <a:gd name="T14" fmla="*/ 216 w 216"/>
                <a:gd name="T15" fmla="*/ 138 h 144"/>
                <a:gd name="T16" fmla="*/ 210 w 216"/>
                <a:gd name="T17" fmla="*/ 144 h 144"/>
                <a:gd name="T18" fmla="*/ 12 w 216"/>
                <a:gd name="T19" fmla="*/ 132 h 144"/>
                <a:gd name="T20" fmla="*/ 204 w 216"/>
                <a:gd name="T21" fmla="*/ 132 h 144"/>
                <a:gd name="T22" fmla="*/ 204 w 216"/>
                <a:gd name="T23" fmla="*/ 12 h 144"/>
                <a:gd name="T24" fmla="*/ 12 w 216"/>
                <a:gd name="T25" fmla="*/ 12 h 144"/>
                <a:gd name="T26" fmla="*/ 12 w 216"/>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144">
                  <a:moveTo>
                    <a:pt x="210" y="144"/>
                  </a:moveTo>
                  <a:cubicBezTo>
                    <a:pt x="6" y="144"/>
                    <a:pt x="6" y="144"/>
                    <a:pt x="6" y="144"/>
                  </a:cubicBezTo>
                  <a:cubicBezTo>
                    <a:pt x="2" y="144"/>
                    <a:pt x="0" y="142"/>
                    <a:pt x="0" y="138"/>
                  </a:cubicBezTo>
                  <a:cubicBezTo>
                    <a:pt x="0" y="6"/>
                    <a:pt x="0" y="6"/>
                    <a:pt x="0" y="6"/>
                  </a:cubicBezTo>
                  <a:cubicBezTo>
                    <a:pt x="0" y="3"/>
                    <a:pt x="2" y="0"/>
                    <a:pt x="6" y="0"/>
                  </a:cubicBezTo>
                  <a:cubicBezTo>
                    <a:pt x="210" y="0"/>
                    <a:pt x="210" y="0"/>
                    <a:pt x="210" y="0"/>
                  </a:cubicBezTo>
                  <a:cubicBezTo>
                    <a:pt x="213" y="0"/>
                    <a:pt x="216" y="3"/>
                    <a:pt x="216" y="6"/>
                  </a:cubicBezTo>
                  <a:cubicBezTo>
                    <a:pt x="216" y="138"/>
                    <a:pt x="216" y="138"/>
                    <a:pt x="216" y="138"/>
                  </a:cubicBezTo>
                  <a:cubicBezTo>
                    <a:pt x="216" y="142"/>
                    <a:pt x="213" y="144"/>
                    <a:pt x="210" y="144"/>
                  </a:cubicBezTo>
                  <a:close/>
                  <a:moveTo>
                    <a:pt x="12" y="132"/>
                  </a:moveTo>
                  <a:cubicBezTo>
                    <a:pt x="204" y="132"/>
                    <a:pt x="204" y="132"/>
                    <a:pt x="204" y="132"/>
                  </a:cubicBezTo>
                  <a:cubicBezTo>
                    <a:pt x="204" y="12"/>
                    <a:pt x="204" y="12"/>
                    <a:pt x="204"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 name="Freeform 133">
              <a:extLst>
                <a:ext uri="{FF2B5EF4-FFF2-40B4-BE49-F238E27FC236}">
                  <a16:creationId xmlns:a16="http://schemas.microsoft.com/office/drawing/2014/main" id="{C869A1B0-FA74-3761-8166-0AF654BC527F}"/>
                </a:ext>
              </a:extLst>
            </p:cNvPr>
            <p:cNvSpPr>
              <a:spLocks/>
            </p:cNvSpPr>
            <p:nvPr/>
          </p:nvSpPr>
          <p:spPr bwMode="auto">
            <a:xfrm>
              <a:off x="1373" y="3408"/>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 name="Freeform 134">
              <a:extLst>
                <a:ext uri="{FF2B5EF4-FFF2-40B4-BE49-F238E27FC236}">
                  <a16:creationId xmlns:a16="http://schemas.microsoft.com/office/drawing/2014/main" id="{57D844DB-CADB-03C2-8114-A5AD815B7AFD}"/>
                </a:ext>
              </a:extLst>
            </p:cNvPr>
            <p:cNvSpPr>
              <a:spLocks/>
            </p:cNvSpPr>
            <p:nvPr/>
          </p:nvSpPr>
          <p:spPr bwMode="auto">
            <a:xfrm>
              <a:off x="1373" y="3373"/>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 name="Freeform 135">
              <a:extLst>
                <a:ext uri="{FF2B5EF4-FFF2-40B4-BE49-F238E27FC236}">
                  <a16:creationId xmlns:a16="http://schemas.microsoft.com/office/drawing/2014/main" id="{94E86F72-313F-FC3B-9A87-159F6C377E22}"/>
                </a:ext>
              </a:extLst>
            </p:cNvPr>
            <p:cNvSpPr>
              <a:spLocks/>
            </p:cNvSpPr>
            <p:nvPr/>
          </p:nvSpPr>
          <p:spPr bwMode="auto">
            <a:xfrm>
              <a:off x="1462"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 name="Freeform 136">
              <a:extLst>
                <a:ext uri="{FF2B5EF4-FFF2-40B4-BE49-F238E27FC236}">
                  <a16:creationId xmlns:a16="http://schemas.microsoft.com/office/drawing/2014/main" id="{DC07146F-5063-1308-5605-FA590765B8AB}"/>
                </a:ext>
              </a:extLst>
            </p:cNvPr>
            <p:cNvSpPr>
              <a:spLocks/>
            </p:cNvSpPr>
            <p:nvPr/>
          </p:nvSpPr>
          <p:spPr bwMode="auto">
            <a:xfrm>
              <a:off x="1551"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 name="Freeform 137">
              <a:extLst>
                <a:ext uri="{FF2B5EF4-FFF2-40B4-BE49-F238E27FC236}">
                  <a16:creationId xmlns:a16="http://schemas.microsoft.com/office/drawing/2014/main" id="{4EC06786-C46F-0E22-A6FD-267C7922D128}"/>
                </a:ext>
              </a:extLst>
            </p:cNvPr>
            <p:cNvSpPr>
              <a:spLocks/>
            </p:cNvSpPr>
            <p:nvPr/>
          </p:nvSpPr>
          <p:spPr bwMode="auto">
            <a:xfrm>
              <a:off x="1515"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 name="Freeform 138">
              <a:extLst>
                <a:ext uri="{FF2B5EF4-FFF2-40B4-BE49-F238E27FC236}">
                  <a16:creationId xmlns:a16="http://schemas.microsoft.com/office/drawing/2014/main" id="{15680C6C-7449-D7F1-A6A5-FE247A7F5D51}"/>
                </a:ext>
              </a:extLst>
            </p:cNvPr>
            <p:cNvSpPr>
              <a:spLocks/>
            </p:cNvSpPr>
            <p:nvPr/>
          </p:nvSpPr>
          <p:spPr bwMode="auto">
            <a:xfrm>
              <a:off x="1604"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5" name="Freeform 139">
              <a:extLst>
                <a:ext uri="{FF2B5EF4-FFF2-40B4-BE49-F238E27FC236}">
                  <a16:creationId xmlns:a16="http://schemas.microsoft.com/office/drawing/2014/main" id="{D7F7C50E-8426-F2CA-2CF9-1C1F03BBD77E}"/>
                </a:ext>
              </a:extLst>
            </p:cNvPr>
            <p:cNvSpPr>
              <a:spLocks/>
            </p:cNvSpPr>
            <p:nvPr/>
          </p:nvSpPr>
          <p:spPr bwMode="auto">
            <a:xfrm>
              <a:off x="1639"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6" name="Freeform 140">
              <a:extLst>
                <a:ext uri="{FF2B5EF4-FFF2-40B4-BE49-F238E27FC236}">
                  <a16:creationId xmlns:a16="http://schemas.microsoft.com/office/drawing/2014/main" id="{E01494A9-5609-7828-66AF-670D8F147343}"/>
                </a:ext>
              </a:extLst>
            </p:cNvPr>
            <p:cNvSpPr>
              <a:spLocks/>
            </p:cNvSpPr>
            <p:nvPr/>
          </p:nvSpPr>
          <p:spPr bwMode="auto">
            <a:xfrm>
              <a:off x="1693"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 name="Freeform 141">
              <a:extLst>
                <a:ext uri="{FF2B5EF4-FFF2-40B4-BE49-F238E27FC236}">
                  <a16:creationId xmlns:a16="http://schemas.microsoft.com/office/drawing/2014/main" id="{9DA768BE-9324-71A2-07E2-727E45D66805}"/>
                </a:ext>
              </a:extLst>
            </p:cNvPr>
            <p:cNvSpPr>
              <a:spLocks noEditPoints="1"/>
            </p:cNvSpPr>
            <p:nvPr/>
          </p:nvSpPr>
          <p:spPr bwMode="auto">
            <a:xfrm>
              <a:off x="1391" y="3107"/>
              <a:ext cx="390" cy="53"/>
            </a:xfrm>
            <a:custGeom>
              <a:avLst/>
              <a:gdLst>
                <a:gd name="T0" fmla="*/ 258 w 264"/>
                <a:gd name="T1" fmla="*/ 36 h 36"/>
                <a:gd name="T2" fmla="*/ 6 w 264"/>
                <a:gd name="T3" fmla="*/ 36 h 36"/>
                <a:gd name="T4" fmla="*/ 0 w 264"/>
                <a:gd name="T5" fmla="*/ 30 h 36"/>
                <a:gd name="T6" fmla="*/ 0 w 264"/>
                <a:gd name="T7" fmla="*/ 6 h 36"/>
                <a:gd name="T8" fmla="*/ 6 w 264"/>
                <a:gd name="T9" fmla="*/ 0 h 36"/>
                <a:gd name="T10" fmla="*/ 258 w 264"/>
                <a:gd name="T11" fmla="*/ 0 h 36"/>
                <a:gd name="T12" fmla="*/ 264 w 264"/>
                <a:gd name="T13" fmla="*/ 6 h 36"/>
                <a:gd name="T14" fmla="*/ 264 w 264"/>
                <a:gd name="T15" fmla="*/ 30 h 36"/>
                <a:gd name="T16" fmla="*/ 258 w 264"/>
                <a:gd name="T17" fmla="*/ 36 h 36"/>
                <a:gd name="T18" fmla="*/ 12 w 264"/>
                <a:gd name="T19" fmla="*/ 24 h 36"/>
                <a:gd name="T20" fmla="*/ 252 w 264"/>
                <a:gd name="T21" fmla="*/ 24 h 36"/>
                <a:gd name="T22" fmla="*/ 252 w 264"/>
                <a:gd name="T23" fmla="*/ 12 h 36"/>
                <a:gd name="T24" fmla="*/ 12 w 264"/>
                <a:gd name="T25" fmla="*/ 12 h 36"/>
                <a:gd name="T26" fmla="*/ 12 w 264"/>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4" h="36">
                  <a:moveTo>
                    <a:pt x="258" y="36"/>
                  </a:moveTo>
                  <a:cubicBezTo>
                    <a:pt x="6" y="36"/>
                    <a:pt x="6" y="36"/>
                    <a:pt x="6" y="36"/>
                  </a:cubicBezTo>
                  <a:cubicBezTo>
                    <a:pt x="2" y="36"/>
                    <a:pt x="0" y="34"/>
                    <a:pt x="0" y="30"/>
                  </a:cubicBezTo>
                  <a:cubicBezTo>
                    <a:pt x="0" y="6"/>
                    <a:pt x="0" y="6"/>
                    <a:pt x="0" y="6"/>
                  </a:cubicBezTo>
                  <a:cubicBezTo>
                    <a:pt x="0" y="3"/>
                    <a:pt x="2" y="0"/>
                    <a:pt x="6" y="0"/>
                  </a:cubicBezTo>
                  <a:cubicBezTo>
                    <a:pt x="258" y="0"/>
                    <a:pt x="258" y="0"/>
                    <a:pt x="258" y="0"/>
                  </a:cubicBezTo>
                  <a:cubicBezTo>
                    <a:pt x="261" y="0"/>
                    <a:pt x="264" y="3"/>
                    <a:pt x="264" y="6"/>
                  </a:cubicBezTo>
                  <a:cubicBezTo>
                    <a:pt x="264" y="30"/>
                    <a:pt x="264" y="30"/>
                    <a:pt x="264" y="30"/>
                  </a:cubicBezTo>
                  <a:cubicBezTo>
                    <a:pt x="264" y="34"/>
                    <a:pt x="261" y="36"/>
                    <a:pt x="258" y="36"/>
                  </a:cubicBezTo>
                  <a:close/>
                  <a:moveTo>
                    <a:pt x="12" y="24"/>
                  </a:moveTo>
                  <a:cubicBezTo>
                    <a:pt x="252" y="24"/>
                    <a:pt x="252" y="24"/>
                    <a:pt x="252" y="24"/>
                  </a:cubicBezTo>
                  <a:cubicBezTo>
                    <a:pt x="252" y="12"/>
                    <a:pt x="252" y="12"/>
                    <a:pt x="252"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 name="Freeform 142">
              <a:extLst>
                <a:ext uri="{FF2B5EF4-FFF2-40B4-BE49-F238E27FC236}">
                  <a16:creationId xmlns:a16="http://schemas.microsoft.com/office/drawing/2014/main" id="{0F0C6A9C-B6CB-4834-2258-AEB971211D42}"/>
                </a:ext>
              </a:extLst>
            </p:cNvPr>
            <p:cNvSpPr>
              <a:spLocks noEditPoints="1"/>
            </p:cNvSpPr>
            <p:nvPr/>
          </p:nvSpPr>
          <p:spPr bwMode="auto">
            <a:xfrm>
              <a:off x="1389" y="3000"/>
              <a:ext cx="392" cy="125"/>
            </a:xfrm>
            <a:custGeom>
              <a:avLst/>
              <a:gdLst>
                <a:gd name="T0" fmla="*/ 259 w 265"/>
                <a:gd name="T1" fmla="*/ 84 h 84"/>
                <a:gd name="T2" fmla="*/ 7 w 265"/>
                <a:gd name="T3" fmla="*/ 84 h 84"/>
                <a:gd name="T4" fmla="*/ 1 w 265"/>
                <a:gd name="T5" fmla="*/ 80 h 84"/>
                <a:gd name="T6" fmla="*/ 4 w 265"/>
                <a:gd name="T7" fmla="*/ 73 h 84"/>
                <a:gd name="T8" fmla="*/ 130 w 265"/>
                <a:gd name="T9" fmla="*/ 1 h 84"/>
                <a:gd name="T10" fmla="*/ 136 w 265"/>
                <a:gd name="T11" fmla="*/ 1 h 84"/>
                <a:gd name="T12" fmla="*/ 262 w 265"/>
                <a:gd name="T13" fmla="*/ 73 h 84"/>
                <a:gd name="T14" fmla="*/ 264 w 265"/>
                <a:gd name="T15" fmla="*/ 80 h 84"/>
                <a:gd name="T16" fmla="*/ 259 w 265"/>
                <a:gd name="T17" fmla="*/ 84 h 84"/>
                <a:gd name="T18" fmla="*/ 29 w 265"/>
                <a:gd name="T19" fmla="*/ 72 h 84"/>
                <a:gd name="T20" fmla="*/ 236 w 265"/>
                <a:gd name="T21" fmla="*/ 72 h 84"/>
                <a:gd name="T22" fmla="*/ 133 w 265"/>
                <a:gd name="T23" fmla="*/ 13 h 84"/>
                <a:gd name="T24" fmla="*/ 29 w 265"/>
                <a:gd name="T25"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84">
                  <a:moveTo>
                    <a:pt x="259" y="84"/>
                  </a:moveTo>
                  <a:cubicBezTo>
                    <a:pt x="7" y="84"/>
                    <a:pt x="7" y="84"/>
                    <a:pt x="7" y="84"/>
                  </a:cubicBezTo>
                  <a:cubicBezTo>
                    <a:pt x="4" y="84"/>
                    <a:pt x="2" y="83"/>
                    <a:pt x="1" y="80"/>
                  </a:cubicBezTo>
                  <a:cubicBezTo>
                    <a:pt x="0" y="77"/>
                    <a:pt x="1" y="75"/>
                    <a:pt x="4" y="73"/>
                  </a:cubicBezTo>
                  <a:cubicBezTo>
                    <a:pt x="130" y="1"/>
                    <a:pt x="130" y="1"/>
                    <a:pt x="130" y="1"/>
                  </a:cubicBezTo>
                  <a:cubicBezTo>
                    <a:pt x="132" y="0"/>
                    <a:pt x="134" y="0"/>
                    <a:pt x="136" y="1"/>
                  </a:cubicBezTo>
                  <a:cubicBezTo>
                    <a:pt x="262" y="73"/>
                    <a:pt x="262" y="73"/>
                    <a:pt x="262" y="73"/>
                  </a:cubicBezTo>
                  <a:cubicBezTo>
                    <a:pt x="264" y="75"/>
                    <a:pt x="265" y="77"/>
                    <a:pt x="264" y="80"/>
                  </a:cubicBezTo>
                  <a:cubicBezTo>
                    <a:pt x="264" y="83"/>
                    <a:pt x="261" y="84"/>
                    <a:pt x="259" y="84"/>
                  </a:cubicBezTo>
                  <a:close/>
                  <a:moveTo>
                    <a:pt x="29" y="72"/>
                  </a:moveTo>
                  <a:cubicBezTo>
                    <a:pt x="236" y="72"/>
                    <a:pt x="236" y="72"/>
                    <a:pt x="236" y="72"/>
                  </a:cubicBezTo>
                  <a:cubicBezTo>
                    <a:pt x="133" y="13"/>
                    <a:pt x="133" y="13"/>
                    <a:pt x="133" y="13"/>
                  </a:cubicBezTo>
                  <a:lnTo>
                    <a:pt x="29"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aphicFrame>
        <p:nvGraphicFramePr>
          <p:cNvPr id="31" name="Diagram 30">
            <a:extLst>
              <a:ext uri="{FF2B5EF4-FFF2-40B4-BE49-F238E27FC236}">
                <a16:creationId xmlns:a16="http://schemas.microsoft.com/office/drawing/2014/main" id="{7B083A91-9A0F-EF9C-D808-60B4F3A59DF2}"/>
              </a:ext>
            </a:extLst>
          </p:cNvPr>
          <p:cNvGraphicFramePr/>
          <p:nvPr/>
        </p:nvGraphicFramePr>
        <p:xfrm>
          <a:off x="491204" y="4046191"/>
          <a:ext cx="11009916" cy="2181889"/>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Tree>
    <p:extLst>
      <p:ext uri="{BB962C8B-B14F-4D97-AF65-F5344CB8AC3E}">
        <p14:creationId xmlns:p14="http://schemas.microsoft.com/office/powerpoint/2010/main" val="235472757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108663-E101-75D1-65FE-880371FFC227}"/>
              </a:ext>
            </a:extLst>
          </p:cNvPr>
          <p:cNvSpPr>
            <a:spLocks noGrp="1"/>
          </p:cNvSpPr>
          <p:nvPr>
            <p:ph type="title"/>
          </p:nvPr>
        </p:nvSpPr>
        <p:spPr/>
        <p:txBody>
          <a:bodyPr>
            <a:normAutofit fontScale="90000"/>
          </a:bodyPr>
          <a:lstStyle/>
          <a:p>
            <a:r>
              <a:rPr lang="en-US"/>
              <a:t>4+1 – Too Imprecise for AI</a:t>
            </a:r>
          </a:p>
        </p:txBody>
      </p:sp>
      <p:sp>
        <p:nvSpPr>
          <p:cNvPr id="3" name="Text Placeholder 2">
            <a:extLst>
              <a:ext uri="{FF2B5EF4-FFF2-40B4-BE49-F238E27FC236}">
                <a16:creationId xmlns:a16="http://schemas.microsoft.com/office/drawing/2014/main" id="{75F55256-EA3B-6300-4FF0-528AD618B8BF}"/>
              </a:ext>
            </a:extLst>
          </p:cNvPr>
          <p:cNvSpPr>
            <a:spLocks noGrp="1"/>
          </p:cNvSpPr>
          <p:nvPr>
            <p:ph type="body" sz="quarter" idx="11"/>
          </p:nvPr>
        </p:nvSpPr>
        <p:spPr/>
        <p:txBody>
          <a:bodyPr/>
          <a:lstStyle/>
          <a:p>
            <a:r>
              <a:rPr lang="en-US"/>
              <a:t>The 4+1 architecture paradigm was created in 1995, the heart of the client-server era. LLMs did not exist, apps were desktop and batch-oriented. This model is too narrow to encompass all the complexities of modern AI systems.</a:t>
            </a:r>
          </a:p>
        </p:txBody>
      </p:sp>
      <p:pic>
        <p:nvPicPr>
          <p:cNvPr id="4" name="Picture 3">
            <a:extLst>
              <a:ext uri="{FF2B5EF4-FFF2-40B4-BE49-F238E27FC236}">
                <a16:creationId xmlns:a16="http://schemas.microsoft.com/office/drawing/2014/main" id="{AB790F23-3DE6-95D1-01B1-138A6BC6A979}"/>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794450" y="2519373"/>
            <a:ext cx="3210582" cy="2427610"/>
          </a:xfrm>
          <a:prstGeom prst="rect">
            <a:avLst/>
          </a:prstGeom>
        </p:spPr>
      </p:pic>
      <p:graphicFrame>
        <p:nvGraphicFramePr>
          <p:cNvPr id="5" name="Table 4">
            <a:extLst>
              <a:ext uri="{FF2B5EF4-FFF2-40B4-BE49-F238E27FC236}">
                <a16:creationId xmlns:a16="http://schemas.microsoft.com/office/drawing/2014/main" id="{F1CF2A86-3227-6E30-85F5-A7933FDB9B53}"/>
              </a:ext>
            </a:extLst>
          </p:cNvPr>
          <p:cNvGraphicFramePr>
            <a:graphicFrameLocks noGrp="1"/>
          </p:cNvGraphicFramePr>
          <p:nvPr>
            <p:extLst>
              <p:ext uri="{D42A27DB-BD31-4B8C-83A1-F6EECF244321}">
                <p14:modId xmlns:p14="http://schemas.microsoft.com/office/powerpoint/2010/main" val="1670100378"/>
              </p:ext>
            </p:extLst>
          </p:nvPr>
        </p:nvGraphicFramePr>
        <p:xfrm>
          <a:off x="4929436" y="1851859"/>
          <a:ext cx="6297036" cy="3922175"/>
        </p:xfrm>
        <a:graphic>
          <a:graphicData uri="http://schemas.openxmlformats.org/drawingml/2006/table">
            <a:tbl>
              <a:tblPr firstRow="1" firstCol="1">
                <a:tableStyleId>{A0BC3CC4-8867-4C89-9D3F-A6A6B9ED4035}</a:tableStyleId>
              </a:tblPr>
              <a:tblGrid>
                <a:gridCol w="1356182">
                  <a:extLst>
                    <a:ext uri="{9D8B030D-6E8A-4147-A177-3AD203B41FA5}">
                      <a16:colId xmlns:a16="http://schemas.microsoft.com/office/drawing/2014/main" val="2136528806"/>
                    </a:ext>
                  </a:extLst>
                </a:gridCol>
                <a:gridCol w="2877793">
                  <a:extLst>
                    <a:ext uri="{9D8B030D-6E8A-4147-A177-3AD203B41FA5}">
                      <a16:colId xmlns:a16="http://schemas.microsoft.com/office/drawing/2014/main" val="1817463461"/>
                    </a:ext>
                  </a:extLst>
                </a:gridCol>
                <a:gridCol w="2063061">
                  <a:extLst>
                    <a:ext uri="{9D8B030D-6E8A-4147-A177-3AD203B41FA5}">
                      <a16:colId xmlns:a16="http://schemas.microsoft.com/office/drawing/2014/main" val="1066237563"/>
                    </a:ext>
                  </a:extLst>
                </a:gridCol>
              </a:tblGrid>
              <a:tr h="264575">
                <a:tc>
                  <a:txBody>
                    <a:bodyPr/>
                    <a:lstStyle/>
                    <a:p>
                      <a:pPr algn="l" rtl="0" fontAlgn="ctr">
                        <a:buNone/>
                      </a:pPr>
                      <a:r>
                        <a:rPr lang="en-US" sz="1000" b="1" u="none" strike="noStrike">
                          <a:solidFill>
                            <a:schemeClr val="bg1"/>
                          </a:solidFill>
                          <a:effectLst/>
                        </a:rPr>
                        <a:t>View Name</a:t>
                      </a:r>
                      <a:endParaRPr lang="en-US" sz="1000" b="1" i="0" u="none" strike="noStrike">
                        <a:solidFill>
                          <a:schemeClr val="bg1"/>
                        </a:solidFill>
                        <a:effectLst/>
                        <a:latin typeface="Aptos" panose="020B0004020202020204" pitchFamily="34" charset="0"/>
                      </a:endParaRPr>
                    </a:p>
                  </a:txBody>
                  <a:tcPr marL="46177" marR="46177" anchor="ctr"/>
                </a:tc>
                <a:tc>
                  <a:txBody>
                    <a:bodyPr/>
                    <a:lstStyle/>
                    <a:p>
                      <a:pPr algn="l" fontAlgn="b">
                        <a:buNone/>
                      </a:pPr>
                      <a:r>
                        <a:rPr lang="en-US" sz="1000" b="1" u="none" strike="noStrike">
                          <a:solidFill>
                            <a:schemeClr val="bg1"/>
                          </a:solidFill>
                          <a:effectLst/>
                        </a:rPr>
                        <a:t>Description</a:t>
                      </a:r>
                      <a:endParaRPr lang="en-US" sz="1000" b="1" i="0" u="none" strike="noStrike">
                        <a:solidFill>
                          <a:schemeClr val="bg1"/>
                        </a:solidFill>
                        <a:effectLst/>
                        <a:latin typeface="Aptos Narrow" panose="020B0004020202020204" pitchFamily="34" charset="0"/>
                      </a:endParaRPr>
                    </a:p>
                  </a:txBody>
                  <a:tcPr marL="46177" marR="46177" anchor="b"/>
                </a:tc>
                <a:tc>
                  <a:txBody>
                    <a:bodyPr/>
                    <a:lstStyle/>
                    <a:p>
                      <a:pPr algn="l" fontAlgn="b">
                        <a:buNone/>
                      </a:pPr>
                      <a:r>
                        <a:rPr lang="en-US" sz="1000" b="1" i="0" u="none" strike="noStrike">
                          <a:solidFill>
                            <a:schemeClr val="bg1"/>
                          </a:solidFill>
                          <a:effectLst/>
                          <a:latin typeface="Aptos Narrow" panose="020B0004020202020204" pitchFamily="34" charset="0"/>
                        </a:rPr>
                        <a:t>Mapping</a:t>
                      </a:r>
                    </a:p>
                  </a:txBody>
                  <a:tcPr marL="46177" marR="46177" anchor="b"/>
                </a:tc>
                <a:extLst>
                  <a:ext uri="{0D108BD9-81ED-4DB2-BD59-A6C34878D82A}">
                    <a16:rowId xmlns:a16="http://schemas.microsoft.com/office/drawing/2014/main" val="296749054"/>
                  </a:ext>
                </a:extLst>
              </a:tr>
              <a:tr h="231858">
                <a:tc>
                  <a:txBody>
                    <a:bodyPr/>
                    <a:lstStyle/>
                    <a:p>
                      <a:pPr algn="l" rtl="0" fontAlgn="ctr">
                        <a:buNone/>
                      </a:pPr>
                      <a:r>
                        <a:rPr lang="en-US" sz="1000" u="none" strike="noStrike">
                          <a:effectLst/>
                        </a:rPr>
                        <a:t>Logical view</a:t>
                      </a:r>
                      <a:endParaRPr lang="en-US" sz="1000" b="1" i="0" u="none" strike="noStrike">
                        <a:solidFill>
                          <a:srgbClr val="000000"/>
                        </a:solidFill>
                        <a:effectLst/>
                        <a:latin typeface="Aptos" panose="020B0004020202020204" pitchFamily="34" charset="0"/>
                      </a:endParaRPr>
                    </a:p>
                  </a:txBody>
                  <a:tcPr marL="46177" marR="46177" anchor="ctr"/>
                </a:tc>
                <a:tc>
                  <a:txBody>
                    <a:bodyPr/>
                    <a:lstStyle/>
                    <a:p>
                      <a:pPr algn="l" fontAlgn="b">
                        <a:buNone/>
                      </a:pPr>
                      <a:r>
                        <a:rPr lang="en-US" sz="1000" u="none" strike="noStrike">
                          <a:effectLst/>
                        </a:rPr>
                        <a:t>Addresses functionality that the system provides to end-users. (Functional requirements) Class or Component diagram is used.</a:t>
                      </a:r>
                      <a:endParaRPr lang="en-US" sz="1000" b="0" i="0" u="none" strike="noStrike">
                        <a:solidFill>
                          <a:srgbClr val="000000"/>
                        </a:solidFill>
                        <a:effectLst/>
                        <a:latin typeface="Aptos Narrow" panose="020B0004020202020204" pitchFamily="34" charset="0"/>
                      </a:endParaRPr>
                    </a:p>
                  </a:txBody>
                  <a:tcPr marL="46177" marR="46177" anchor="ctr"/>
                </a:tc>
                <a:tc>
                  <a:txBody>
                    <a:bodyPr/>
                    <a:lstStyle/>
                    <a:p>
                      <a:pPr algn="l" fontAlgn="b">
                        <a:buNone/>
                      </a:pPr>
                      <a:r>
                        <a:rPr lang="en-US" sz="1000" b="0" i="0" u="none" strike="noStrike">
                          <a:solidFill>
                            <a:srgbClr val="000000"/>
                          </a:solidFill>
                          <a:effectLst/>
                          <a:latin typeface="Aptos Narrow" panose="020B0004020202020204" pitchFamily="34" charset="0"/>
                        </a:rPr>
                        <a:t>Business Processes</a:t>
                      </a:r>
                      <a:br>
                        <a:rPr lang="en-US" sz="1000" b="0" i="0" u="none" strike="noStrike">
                          <a:solidFill>
                            <a:srgbClr val="000000"/>
                          </a:solidFill>
                          <a:effectLst/>
                          <a:latin typeface="Aptos Narrow" panose="020B0004020202020204" pitchFamily="34" charset="0"/>
                        </a:rPr>
                      </a:br>
                      <a:r>
                        <a:rPr lang="en-US" sz="1000" b="0" i="0" u="none" strike="noStrike">
                          <a:solidFill>
                            <a:srgbClr val="000000"/>
                          </a:solidFill>
                          <a:effectLst/>
                          <a:latin typeface="Aptos Narrow" panose="020B0004020202020204" pitchFamily="34" charset="0"/>
                        </a:rPr>
                        <a:t>Tasks Agents Perform</a:t>
                      </a:r>
                      <a:br>
                        <a:rPr lang="en-US" sz="1000" b="0" i="0" u="none" strike="noStrike">
                          <a:solidFill>
                            <a:srgbClr val="000000"/>
                          </a:solidFill>
                          <a:effectLst/>
                          <a:latin typeface="Aptos Narrow" panose="020B0004020202020204" pitchFamily="34" charset="0"/>
                        </a:rPr>
                      </a:br>
                      <a:r>
                        <a:rPr lang="en-US" sz="1000" b="0" i="0" u="none" strike="noStrike">
                          <a:solidFill>
                            <a:srgbClr val="000000"/>
                          </a:solidFill>
                          <a:effectLst/>
                          <a:latin typeface="Aptos Narrow" panose="020B0004020202020204" pitchFamily="34" charset="0"/>
                        </a:rPr>
                        <a:t>Use Cases</a:t>
                      </a:r>
                    </a:p>
                  </a:txBody>
                  <a:tcPr marL="46177" marR="46177" anchor="ctr"/>
                </a:tc>
                <a:extLst>
                  <a:ext uri="{0D108BD9-81ED-4DB2-BD59-A6C34878D82A}">
                    <a16:rowId xmlns:a16="http://schemas.microsoft.com/office/drawing/2014/main" val="3303580255"/>
                  </a:ext>
                </a:extLst>
              </a:tr>
              <a:tr h="355205">
                <a:tc>
                  <a:txBody>
                    <a:bodyPr/>
                    <a:lstStyle/>
                    <a:p>
                      <a:pPr algn="l" rtl="0" fontAlgn="ctr">
                        <a:buNone/>
                      </a:pPr>
                      <a:r>
                        <a:rPr lang="en-US" sz="1000" u="none" strike="noStrike">
                          <a:effectLst/>
                        </a:rPr>
                        <a:t>Process view</a:t>
                      </a:r>
                      <a:endParaRPr lang="en-US" sz="1000" b="1" i="0" u="none" strike="noStrike">
                        <a:solidFill>
                          <a:srgbClr val="000000"/>
                        </a:solidFill>
                        <a:effectLst/>
                        <a:latin typeface="Aptos" panose="020B0004020202020204" pitchFamily="34" charset="0"/>
                      </a:endParaRPr>
                    </a:p>
                  </a:txBody>
                  <a:tcPr marL="46177" marR="46177" anchor="ctr"/>
                </a:tc>
                <a:tc>
                  <a:txBody>
                    <a:bodyPr/>
                    <a:lstStyle/>
                    <a:p>
                      <a:pPr algn="l" fontAlgn="b">
                        <a:buNone/>
                      </a:pPr>
                      <a:r>
                        <a:rPr lang="en-US" sz="1000" u="none" strike="noStrike">
                          <a:effectLst/>
                        </a:rPr>
                        <a:t>Focuses on the system’s runtime behavior addressing performance, availability, concurrency, and fault-tolerance. (Non-functional requirements) Sequence or Activity diagram is used.</a:t>
                      </a:r>
                      <a:endParaRPr lang="en-US" sz="1000" b="0" i="0" u="none" strike="noStrike">
                        <a:solidFill>
                          <a:srgbClr val="000000"/>
                        </a:solidFill>
                        <a:effectLst/>
                        <a:latin typeface="Aptos Narrow" panose="020B0004020202020204" pitchFamily="34" charset="0"/>
                      </a:endParaRPr>
                    </a:p>
                  </a:txBody>
                  <a:tcPr marL="46177" marR="46177" anchor="ctr"/>
                </a:tc>
                <a:tc>
                  <a:txBody>
                    <a:bodyPr/>
                    <a:lstStyle/>
                    <a:p>
                      <a:pPr algn="l" fontAlgn="b">
                        <a:buNone/>
                      </a:pPr>
                      <a:r>
                        <a:rPr lang="en-US" sz="1000" b="0" i="0" u="none" strike="noStrike">
                          <a:solidFill>
                            <a:srgbClr val="000000"/>
                          </a:solidFill>
                          <a:effectLst/>
                          <a:latin typeface="Aptos Narrow" panose="020B0004020202020204" pitchFamily="34" charset="0"/>
                        </a:rPr>
                        <a:t>Runtime Architecture</a:t>
                      </a:r>
                      <a:br>
                        <a:rPr lang="en-US" sz="1000" b="0" i="0" u="none" strike="noStrike">
                          <a:solidFill>
                            <a:srgbClr val="000000"/>
                          </a:solidFill>
                          <a:effectLst/>
                          <a:latin typeface="Aptos Narrow" panose="020B0004020202020204" pitchFamily="34" charset="0"/>
                        </a:rPr>
                      </a:br>
                      <a:r>
                        <a:rPr lang="en-US" sz="1000" b="0" i="0" u="none" strike="noStrike">
                          <a:solidFill>
                            <a:srgbClr val="000000"/>
                          </a:solidFill>
                          <a:effectLst/>
                          <a:latin typeface="Aptos Narrow" panose="020B0004020202020204" pitchFamily="34" charset="0"/>
                        </a:rPr>
                        <a:t>Cognitive Architecture</a:t>
                      </a:r>
                    </a:p>
                  </a:txBody>
                  <a:tcPr marL="46177" marR="46177" anchor="ctr"/>
                </a:tc>
                <a:extLst>
                  <a:ext uri="{0D108BD9-81ED-4DB2-BD59-A6C34878D82A}">
                    <a16:rowId xmlns:a16="http://schemas.microsoft.com/office/drawing/2014/main" val="3713808795"/>
                  </a:ext>
                </a:extLst>
              </a:tr>
              <a:tr h="278113">
                <a:tc>
                  <a:txBody>
                    <a:bodyPr/>
                    <a:lstStyle/>
                    <a:p>
                      <a:pPr algn="l" rtl="0" fontAlgn="ctr">
                        <a:buNone/>
                      </a:pPr>
                      <a:r>
                        <a:rPr lang="en-US" sz="1000" u="none" strike="noStrike">
                          <a:effectLst/>
                        </a:rPr>
                        <a:t>Development view</a:t>
                      </a:r>
                      <a:endParaRPr lang="en-US" sz="1000" b="1" i="0" u="none" strike="noStrike">
                        <a:solidFill>
                          <a:srgbClr val="000000"/>
                        </a:solidFill>
                        <a:effectLst/>
                        <a:latin typeface="Aptos" panose="020B0004020202020204" pitchFamily="34" charset="0"/>
                      </a:endParaRPr>
                    </a:p>
                  </a:txBody>
                  <a:tcPr marL="46177" marR="46177" anchor="ctr"/>
                </a:tc>
                <a:tc>
                  <a:txBody>
                    <a:bodyPr/>
                    <a:lstStyle/>
                    <a:p>
                      <a:pPr algn="l" fontAlgn="b">
                        <a:buNone/>
                      </a:pPr>
                      <a:r>
                        <a:rPr lang="en-US" sz="1000" u="none" strike="noStrike">
                          <a:effectLst/>
                        </a:rPr>
                        <a:t>Illustrates the system from a developer’s perspective and is concerned with software management. Component or Package diagram is used.</a:t>
                      </a:r>
                      <a:endParaRPr lang="en-US" sz="1000" b="0" i="0" u="none" strike="noStrike">
                        <a:solidFill>
                          <a:srgbClr val="000000"/>
                        </a:solidFill>
                        <a:effectLst/>
                        <a:latin typeface="Aptos Narrow" panose="020B0004020202020204" pitchFamily="34" charset="0"/>
                      </a:endParaRPr>
                    </a:p>
                  </a:txBody>
                  <a:tcPr marL="46177" marR="46177" anchor="ctr"/>
                </a:tc>
                <a:tc>
                  <a:txBody>
                    <a:bodyPr/>
                    <a:lstStyle/>
                    <a:p>
                      <a:pPr algn="l" fontAlgn="b">
                        <a:buNone/>
                      </a:pPr>
                      <a:r>
                        <a:rPr lang="en-US" sz="1000" b="0" i="0" u="none" strike="noStrike" err="1">
                          <a:solidFill>
                            <a:srgbClr val="000000"/>
                          </a:solidFill>
                          <a:effectLst/>
                          <a:latin typeface="Aptos Narrow" panose="020B0004020202020204" pitchFamily="34" charset="0"/>
                        </a:rPr>
                        <a:t>DevMLOps</a:t>
                      </a:r>
                      <a:r>
                        <a:rPr lang="en-US" sz="1000" b="0" i="0" u="none" strike="noStrike">
                          <a:solidFill>
                            <a:srgbClr val="000000"/>
                          </a:solidFill>
                          <a:effectLst/>
                          <a:latin typeface="Aptos Narrow" panose="020B0004020202020204" pitchFamily="34" charset="0"/>
                        </a:rPr>
                        <a:t> Architecture</a:t>
                      </a:r>
                    </a:p>
                  </a:txBody>
                  <a:tcPr marL="46177" marR="46177" anchor="ctr"/>
                </a:tc>
                <a:extLst>
                  <a:ext uri="{0D108BD9-81ED-4DB2-BD59-A6C34878D82A}">
                    <a16:rowId xmlns:a16="http://schemas.microsoft.com/office/drawing/2014/main" val="642210424"/>
                  </a:ext>
                </a:extLst>
              </a:tr>
              <a:tr h="0">
                <a:tc>
                  <a:txBody>
                    <a:bodyPr/>
                    <a:lstStyle/>
                    <a:p>
                      <a:pPr algn="l" rtl="0" fontAlgn="ctr">
                        <a:buNone/>
                      </a:pPr>
                      <a:r>
                        <a:rPr lang="en-US" sz="1000" u="none" strike="noStrike">
                          <a:effectLst/>
                        </a:rPr>
                        <a:t>Physical view</a:t>
                      </a:r>
                      <a:endParaRPr lang="en-US" sz="1000" b="1" i="0" u="none" strike="noStrike">
                        <a:solidFill>
                          <a:srgbClr val="000000"/>
                        </a:solidFill>
                        <a:effectLst/>
                        <a:latin typeface="Aptos" panose="020B0004020202020204" pitchFamily="34" charset="0"/>
                      </a:endParaRPr>
                    </a:p>
                  </a:txBody>
                  <a:tcPr marL="46177" marR="46177" anchor="ctr"/>
                </a:tc>
                <a:tc>
                  <a:txBody>
                    <a:bodyPr/>
                    <a:lstStyle/>
                    <a:p>
                      <a:pPr algn="l" fontAlgn="b">
                        <a:buNone/>
                      </a:pPr>
                      <a:r>
                        <a:rPr lang="en-US" sz="1000" u="none" strike="noStrike">
                          <a:effectLst/>
                        </a:rPr>
                        <a:t>Describes the mapping of the software onto the hardware and the physical connections between components. Deployment diagram is used.</a:t>
                      </a:r>
                      <a:endParaRPr lang="en-US" sz="1000" b="0" i="0" u="none" strike="noStrike">
                        <a:solidFill>
                          <a:srgbClr val="000000"/>
                        </a:solidFill>
                        <a:effectLst/>
                        <a:latin typeface="Aptos Narrow" panose="020B0004020202020204" pitchFamily="34" charset="0"/>
                      </a:endParaRPr>
                    </a:p>
                  </a:txBody>
                  <a:tcPr marL="46177" marR="46177" anchor="ctr"/>
                </a:tc>
                <a:tc>
                  <a:txBody>
                    <a:bodyPr/>
                    <a:lstStyle/>
                    <a:p>
                      <a:pPr algn="l" fontAlgn="b">
                        <a:buNone/>
                      </a:pPr>
                      <a:r>
                        <a:rPr lang="en-US" sz="1000" b="0" i="0" u="none" strike="noStrike">
                          <a:solidFill>
                            <a:srgbClr val="000000"/>
                          </a:solidFill>
                          <a:effectLst/>
                          <a:latin typeface="Aptos Narrow" panose="020B0004020202020204" pitchFamily="34" charset="0"/>
                        </a:rPr>
                        <a:t>Infrastructure Architecture</a:t>
                      </a:r>
                    </a:p>
                  </a:txBody>
                  <a:tcPr marL="46177" marR="46177" anchor="ctr"/>
                </a:tc>
                <a:extLst>
                  <a:ext uri="{0D108BD9-81ED-4DB2-BD59-A6C34878D82A}">
                    <a16:rowId xmlns:a16="http://schemas.microsoft.com/office/drawing/2014/main" val="996269161"/>
                  </a:ext>
                </a:extLst>
              </a:tr>
              <a:tr h="324368">
                <a:tc>
                  <a:txBody>
                    <a:bodyPr/>
                    <a:lstStyle/>
                    <a:p>
                      <a:pPr algn="l" rtl="0" fontAlgn="ctr">
                        <a:buNone/>
                      </a:pPr>
                      <a:r>
                        <a:rPr lang="en-US" sz="1000" u="none" strike="noStrike">
                          <a:effectLst/>
                        </a:rPr>
                        <a:t>Scenarios</a:t>
                      </a:r>
                      <a:endParaRPr lang="en-US" sz="1000" b="1" i="0" u="none" strike="noStrike">
                        <a:solidFill>
                          <a:srgbClr val="000000"/>
                        </a:solidFill>
                        <a:effectLst/>
                        <a:latin typeface="Aptos" panose="020B0004020202020204" pitchFamily="34" charset="0"/>
                      </a:endParaRPr>
                    </a:p>
                  </a:txBody>
                  <a:tcPr marL="46177" marR="46177" anchor="ctr"/>
                </a:tc>
                <a:tc>
                  <a:txBody>
                    <a:bodyPr/>
                    <a:lstStyle/>
                    <a:p>
                      <a:pPr algn="l" fontAlgn="b">
                        <a:buNone/>
                      </a:pPr>
                      <a:r>
                        <a:rPr lang="en-US" sz="1000" u="none" strike="noStrike">
                          <a:effectLst/>
                        </a:rPr>
                        <a:t>Describe the behavior of the system as seen by its end-users. Ties the 4 views together used to illustrate and validate requirements. Created first. Use case diagram is used.</a:t>
                      </a:r>
                      <a:endParaRPr lang="en-US" sz="1000" b="0" i="0" u="none" strike="noStrike">
                        <a:solidFill>
                          <a:srgbClr val="000000"/>
                        </a:solidFill>
                        <a:effectLst/>
                        <a:latin typeface="Aptos Narrow" panose="020B0004020202020204" pitchFamily="34" charset="0"/>
                      </a:endParaRPr>
                    </a:p>
                  </a:txBody>
                  <a:tcPr marL="46177" marR="46177" anchor="ctr"/>
                </a:tc>
                <a:tc>
                  <a:txBody>
                    <a:bodyPr/>
                    <a:lstStyle/>
                    <a:p>
                      <a:pPr algn="l" fontAlgn="b">
                        <a:buNone/>
                      </a:pPr>
                      <a:r>
                        <a:rPr lang="en-US" sz="1000" b="0" i="0" u="none" strike="noStrike">
                          <a:solidFill>
                            <a:srgbClr val="000000"/>
                          </a:solidFill>
                          <a:effectLst/>
                          <a:latin typeface="Aptos Narrow" panose="020B0004020202020204" pitchFamily="34" charset="0"/>
                        </a:rPr>
                        <a:t>Business Processes</a:t>
                      </a:r>
                      <a:br>
                        <a:rPr lang="en-US" sz="1000" b="0" i="0" u="none" strike="noStrike">
                          <a:solidFill>
                            <a:srgbClr val="000000"/>
                          </a:solidFill>
                          <a:effectLst/>
                          <a:latin typeface="Aptos Narrow" panose="020B0004020202020204" pitchFamily="34" charset="0"/>
                        </a:rPr>
                      </a:br>
                      <a:r>
                        <a:rPr lang="en-US" sz="1000" b="0" i="0" u="none" strike="noStrike">
                          <a:solidFill>
                            <a:srgbClr val="000000"/>
                          </a:solidFill>
                          <a:effectLst/>
                          <a:latin typeface="Aptos Narrow" panose="020B0004020202020204" pitchFamily="34" charset="0"/>
                        </a:rPr>
                        <a:t>Tasks Agents Perform</a:t>
                      </a:r>
                      <a:br>
                        <a:rPr lang="en-US" sz="1000" b="0" i="0" u="none" strike="noStrike">
                          <a:solidFill>
                            <a:srgbClr val="000000"/>
                          </a:solidFill>
                          <a:effectLst/>
                          <a:latin typeface="Aptos Narrow" panose="020B0004020202020204" pitchFamily="34" charset="0"/>
                        </a:rPr>
                      </a:br>
                      <a:r>
                        <a:rPr lang="en-US" sz="1000" b="0" i="0" u="none" strike="noStrike">
                          <a:solidFill>
                            <a:srgbClr val="000000"/>
                          </a:solidFill>
                          <a:effectLst/>
                          <a:latin typeface="Aptos Narrow" panose="020B0004020202020204" pitchFamily="34" charset="0"/>
                        </a:rPr>
                        <a:t>Use Cases</a:t>
                      </a:r>
                    </a:p>
                  </a:txBody>
                  <a:tcPr marL="46177" marR="46177" anchor="ctr"/>
                </a:tc>
                <a:extLst>
                  <a:ext uri="{0D108BD9-81ED-4DB2-BD59-A6C34878D82A}">
                    <a16:rowId xmlns:a16="http://schemas.microsoft.com/office/drawing/2014/main" val="3013062216"/>
                  </a:ext>
                </a:extLst>
              </a:tr>
            </a:tbl>
          </a:graphicData>
        </a:graphic>
      </p:graphicFrame>
    </p:spTree>
    <p:extLst>
      <p:ext uri="{BB962C8B-B14F-4D97-AF65-F5344CB8AC3E}">
        <p14:creationId xmlns:p14="http://schemas.microsoft.com/office/powerpoint/2010/main" val="3250219915"/>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070B00-0FEF-CE82-E805-17B1885BFC1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B505802-D62C-DB8E-AD2F-C7AB9C028C5B}"/>
              </a:ext>
            </a:extLst>
          </p:cNvPr>
          <p:cNvSpPr>
            <a:spLocks noGrp="1"/>
          </p:cNvSpPr>
          <p:nvPr>
            <p:ph type="title"/>
          </p:nvPr>
        </p:nvSpPr>
        <p:spPr/>
        <p:txBody>
          <a:bodyPr/>
          <a:lstStyle/>
          <a:p>
            <a:r>
              <a:rPr lang="en-US"/>
              <a:t>AI Architecture Specification Activities and Deliverables</a:t>
            </a:r>
          </a:p>
        </p:txBody>
      </p:sp>
      <p:sp>
        <p:nvSpPr>
          <p:cNvPr id="5" name="Text Placeholder 4">
            <a:extLst>
              <a:ext uri="{FF2B5EF4-FFF2-40B4-BE49-F238E27FC236}">
                <a16:creationId xmlns:a16="http://schemas.microsoft.com/office/drawing/2014/main" id="{07F24A5A-450E-F68F-6814-0E51DD3C5C9D}"/>
              </a:ext>
            </a:extLst>
          </p:cNvPr>
          <p:cNvSpPr>
            <a:spLocks noGrp="1"/>
          </p:cNvSpPr>
          <p:nvPr>
            <p:ph type="body" sz="quarter" idx="11"/>
          </p:nvPr>
        </p:nvSpPr>
        <p:spPr/>
        <p:txBody>
          <a:bodyPr/>
          <a:lstStyle/>
          <a:p>
            <a:r>
              <a:rPr lang="en-US"/>
              <a:t>Defining the to-be architecture starts with confirming current and future agent system requirements. Given these requirements, relevant architecture components must be specified and enabling tools selected and operationalized.</a:t>
            </a:r>
          </a:p>
        </p:txBody>
      </p:sp>
      <p:graphicFrame>
        <p:nvGraphicFramePr>
          <p:cNvPr id="3" name="Table 2">
            <a:extLst>
              <a:ext uri="{FF2B5EF4-FFF2-40B4-BE49-F238E27FC236}">
                <a16:creationId xmlns:a16="http://schemas.microsoft.com/office/drawing/2014/main" id="{B9614993-F116-D8A7-D3D0-ADA473E45E8E}"/>
              </a:ext>
            </a:extLst>
          </p:cNvPr>
          <p:cNvGraphicFramePr>
            <a:graphicFrameLocks noGrp="1"/>
          </p:cNvGraphicFramePr>
          <p:nvPr>
            <p:extLst>
              <p:ext uri="{D42A27DB-BD31-4B8C-83A1-F6EECF244321}">
                <p14:modId xmlns:p14="http://schemas.microsoft.com/office/powerpoint/2010/main" val="3750305546"/>
              </p:ext>
            </p:extLst>
          </p:nvPr>
        </p:nvGraphicFramePr>
        <p:xfrm>
          <a:off x="381000" y="1461631"/>
          <a:ext cx="11217132" cy="4449049"/>
        </p:xfrm>
        <a:graphic>
          <a:graphicData uri="http://schemas.openxmlformats.org/drawingml/2006/table">
            <a:tbl>
              <a:tblPr firstRow="1" firstCol="1" bandRow="1" bandCol="1">
                <a:tableStyleId>{69012ECD-51FC-41F1-AA8D-1B2483CD663E}</a:tableStyleId>
              </a:tblPr>
              <a:tblGrid>
                <a:gridCol w="2705100">
                  <a:extLst>
                    <a:ext uri="{9D8B030D-6E8A-4147-A177-3AD203B41FA5}">
                      <a16:colId xmlns:a16="http://schemas.microsoft.com/office/drawing/2014/main" val="1835714385"/>
                    </a:ext>
                  </a:extLst>
                </a:gridCol>
                <a:gridCol w="5556455">
                  <a:extLst>
                    <a:ext uri="{9D8B030D-6E8A-4147-A177-3AD203B41FA5}">
                      <a16:colId xmlns:a16="http://schemas.microsoft.com/office/drawing/2014/main" val="3438384869"/>
                    </a:ext>
                  </a:extLst>
                </a:gridCol>
                <a:gridCol w="2955577">
                  <a:extLst>
                    <a:ext uri="{9D8B030D-6E8A-4147-A177-3AD203B41FA5}">
                      <a16:colId xmlns:a16="http://schemas.microsoft.com/office/drawing/2014/main" val="1176795659"/>
                    </a:ext>
                  </a:extLst>
                </a:gridCol>
              </a:tblGrid>
              <a:tr h="325540">
                <a:tc>
                  <a:txBody>
                    <a:bodyPr/>
                    <a:lstStyle/>
                    <a:p>
                      <a:pPr algn="ctr"/>
                      <a:r>
                        <a:rPr lang="en-US" sz="1200"/>
                        <a:t>Activity</a:t>
                      </a:r>
                    </a:p>
                  </a:txBody>
                  <a:tcPr anchor="ctr">
                    <a:solidFill>
                      <a:schemeClr val="accent2"/>
                    </a:solidFill>
                  </a:tcPr>
                </a:tc>
                <a:tc>
                  <a:txBody>
                    <a:bodyPr/>
                    <a:lstStyle/>
                    <a:p>
                      <a:pPr algn="ctr"/>
                      <a:r>
                        <a:rPr lang="en-US" sz="1200"/>
                        <a:t>Activity Description</a:t>
                      </a:r>
                    </a:p>
                  </a:txBody>
                  <a:tcPr anchor="ctr">
                    <a:solidFill>
                      <a:schemeClr val="accent2"/>
                    </a:solidFill>
                  </a:tcPr>
                </a:tc>
                <a:tc>
                  <a:txBody>
                    <a:bodyPr/>
                    <a:lstStyle/>
                    <a:p>
                      <a:pPr algn="ctr"/>
                      <a:r>
                        <a:rPr lang="en-US" sz="1200"/>
                        <a:t>Work Products</a:t>
                      </a:r>
                    </a:p>
                  </a:txBody>
                  <a:tcPr anchor="ctr">
                    <a:solidFill>
                      <a:schemeClr val="accent2"/>
                    </a:solidFill>
                  </a:tcPr>
                </a:tc>
                <a:extLst>
                  <a:ext uri="{0D108BD9-81ED-4DB2-BD59-A6C34878D82A}">
                    <a16:rowId xmlns:a16="http://schemas.microsoft.com/office/drawing/2014/main" val="3365257024"/>
                  </a:ext>
                </a:extLst>
              </a:tr>
              <a:tr h="325540">
                <a:tc gridSpan="3">
                  <a:txBody>
                    <a:bodyPr/>
                    <a:lstStyle/>
                    <a:p>
                      <a:r>
                        <a:rPr lang="en-US" sz="1200" b="1">
                          <a:solidFill>
                            <a:schemeClr val="bg1"/>
                          </a:solidFill>
                        </a:rPr>
                        <a:t>Assess Requirements and Current Capabilities</a:t>
                      </a:r>
                    </a:p>
                  </a:txBody>
                  <a:tcPr anchor="ctr">
                    <a:solidFill>
                      <a:schemeClr val="accent1"/>
                    </a:solidFill>
                  </a:tcPr>
                </a:tc>
                <a:tc hMerge="1">
                  <a:txBody>
                    <a:bodyPr/>
                    <a:lstStyle/>
                    <a:p>
                      <a:pPr marL="171450" indent="-171450">
                        <a:buFont typeface="Arial" panose="020B0604020202020204" pitchFamily="34" charset="0"/>
                        <a:buChar char="•"/>
                      </a:pPr>
                      <a:endParaRPr lang="en-US" sz="1200">
                        <a:solidFill>
                          <a:schemeClr val="bg1"/>
                        </a:solidFill>
                      </a:endParaRPr>
                    </a:p>
                  </a:txBody>
                  <a:tcPr anchor="ctr">
                    <a:solidFill>
                      <a:schemeClr val="accent1"/>
                    </a:solidFill>
                  </a:tcPr>
                </a:tc>
                <a:tc hMerge="1">
                  <a:txBody>
                    <a:bodyPr/>
                    <a:lstStyle/>
                    <a:p>
                      <a:pPr marL="0" indent="0" algn="ctr">
                        <a:buFont typeface="Arial" panose="020B0604020202020204" pitchFamily="34" charset="0"/>
                        <a:buNone/>
                      </a:pPr>
                      <a:endParaRPr lang="en-US" sz="1200">
                        <a:solidFill>
                          <a:schemeClr val="bg1"/>
                        </a:solidFill>
                      </a:endParaRPr>
                    </a:p>
                  </a:txBody>
                  <a:tcPr anchor="ctr">
                    <a:solidFill>
                      <a:schemeClr val="accent1"/>
                    </a:solidFill>
                  </a:tcPr>
                </a:tc>
                <a:extLst>
                  <a:ext uri="{0D108BD9-81ED-4DB2-BD59-A6C34878D82A}">
                    <a16:rowId xmlns:a16="http://schemas.microsoft.com/office/drawing/2014/main" val="2461550186"/>
                  </a:ext>
                </a:extLst>
              </a:tr>
              <a:tr h="542567">
                <a:tc>
                  <a:txBody>
                    <a:bodyPr/>
                    <a:lstStyle/>
                    <a:p>
                      <a:r>
                        <a:rPr lang="en-US" sz="1200" b="1"/>
                        <a:t>Understand AI Platform Requirements</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Identify business processes and their tasks that agents will automate. </a:t>
                      </a:r>
                    </a:p>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Identify agent archetypes and their technical requirements.</a:t>
                      </a:r>
                    </a:p>
                  </a:txBody>
                  <a:tcPr anchor="ct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High-level Requirements that drive Agent Architecture</a:t>
                      </a:r>
                    </a:p>
                  </a:txBody>
                  <a:tcPr anchor="ctr"/>
                </a:tc>
                <a:extLst>
                  <a:ext uri="{0D108BD9-81ED-4DB2-BD59-A6C34878D82A}">
                    <a16:rowId xmlns:a16="http://schemas.microsoft.com/office/drawing/2014/main" val="168193014"/>
                  </a:ext>
                </a:extLst>
              </a:tr>
              <a:tr h="542567">
                <a:tc>
                  <a:txBody>
                    <a:bodyPr/>
                    <a:lstStyle/>
                    <a:p>
                      <a:r>
                        <a:rPr lang="en-US" sz="1200" b="1"/>
                        <a:t>Survey Current Architecture Assets</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Interview technical resources to understand current-state agent architecture components in place.</a:t>
                      </a:r>
                    </a:p>
                  </a:txBody>
                  <a:tcPr anchor="ct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Inventory of Current Architecture Assets</a:t>
                      </a:r>
                    </a:p>
                  </a:txBody>
                  <a:tcPr anchor="ctr"/>
                </a:tc>
                <a:extLst>
                  <a:ext uri="{0D108BD9-81ED-4DB2-BD59-A6C34878D82A}">
                    <a16:rowId xmlns:a16="http://schemas.microsoft.com/office/drawing/2014/main" val="1111658608"/>
                  </a:ext>
                </a:extLst>
              </a:tr>
              <a:tr h="759594">
                <a:tc>
                  <a:txBody>
                    <a:bodyPr/>
                    <a:lstStyle/>
                    <a:p>
                      <a:r>
                        <a:rPr lang="en-US" sz="1200" b="1"/>
                        <a:t>Identify Gaps and Opportunities for Enhancement</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Given requirements and current-state architecture, identify gaps in the current architecture and opportunities for expansion to meet future requirements.</a:t>
                      </a:r>
                    </a:p>
                  </a:txBody>
                  <a:tcPr anchor="ct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Architecture Gap Assessment</a:t>
                      </a:r>
                    </a:p>
                  </a:txBody>
                  <a:tcPr anchor="ctr"/>
                </a:tc>
                <a:extLst>
                  <a:ext uri="{0D108BD9-81ED-4DB2-BD59-A6C34878D82A}">
                    <a16:rowId xmlns:a16="http://schemas.microsoft.com/office/drawing/2014/main" val="1696749805"/>
                  </a:ext>
                </a:extLst>
              </a:tr>
              <a:tr h="325540">
                <a:tc gridSpan="3">
                  <a:txBody>
                    <a:bodyPr/>
                    <a:lstStyle/>
                    <a:p>
                      <a:r>
                        <a:rPr lang="en-US" sz="1200" b="1">
                          <a:solidFill>
                            <a:schemeClr val="bg1"/>
                          </a:solidFill>
                        </a:rPr>
                        <a:t>Specify Future State Architecture and Plan Implementation</a:t>
                      </a:r>
                    </a:p>
                  </a:txBody>
                  <a:tcPr anchor="ctr">
                    <a:solidFill>
                      <a:schemeClr val="accent1"/>
                    </a:solidFill>
                  </a:tcPr>
                </a:tc>
                <a:tc hMerge="1">
                  <a:txBody>
                    <a:bodyPr/>
                    <a:lstStyle/>
                    <a:p>
                      <a:pPr marL="114300" indent="-114300" algn="l" defTabSz="914400" rtl="0" eaLnBrk="1" latinLnBrk="0" hangingPunct="1">
                        <a:buFont typeface="Arial" panose="020B0604020202020204" pitchFamily="34" charset="0"/>
                        <a:buChar char="•"/>
                      </a:pPr>
                      <a:endParaRPr lang="en-US" sz="1200" kern="1200">
                        <a:solidFill>
                          <a:schemeClr val="bg1"/>
                        </a:solidFill>
                        <a:latin typeface="+mn-lt"/>
                        <a:ea typeface="+mn-ea"/>
                        <a:cs typeface="+mn-cs"/>
                      </a:endParaRPr>
                    </a:p>
                  </a:txBody>
                  <a:tcPr anchor="ctr">
                    <a:solidFill>
                      <a:schemeClr val="accent1"/>
                    </a:solidFill>
                  </a:tcPr>
                </a:tc>
                <a:tc hMerge="1">
                  <a:txBody>
                    <a:bodyPr/>
                    <a:lstStyle/>
                    <a:p>
                      <a:pPr marL="114300" indent="-114300" algn="l" defTabSz="914400" rtl="0" eaLnBrk="1" latinLnBrk="0" hangingPunct="1">
                        <a:buFont typeface="Arial" panose="020B0604020202020204" pitchFamily="34" charset="0"/>
                        <a:buChar char="•"/>
                      </a:pPr>
                      <a:endParaRPr lang="en-US" sz="1200" kern="1200">
                        <a:solidFill>
                          <a:schemeClr val="bg1"/>
                        </a:solidFill>
                        <a:latin typeface="+mn-lt"/>
                        <a:ea typeface="+mn-ea"/>
                        <a:cs typeface="+mn-cs"/>
                      </a:endParaRPr>
                    </a:p>
                  </a:txBody>
                  <a:tcPr anchor="ctr">
                    <a:solidFill>
                      <a:schemeClr val="accent1"/>
                    </a:solidFill>
                  </a:tcPr>
                </a:tc>
                <a:extLst>
                  <a:ext uri="{0D108BD9-81ED-4DB2-BD59-A6C34878D82A}">
                    <a16:rowId xmlns:a16="http://schemas.microsoft.com/office/drawing/2014/main" val="1997166864"/>
                  </a:ext>
                </a:extLst>
              </a:tr>
              <a:tr h="542567">
                <a:tc>
                  <a:txBody>
                    <a:bodyPr/>
                    <a:lstStyle/>
                    <a:p>
                      <a:r>
                        <a:rPr lang="en-US" sz="1200" b="1"/>
                        <a:t>Identify In-Scope Architecture Components</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Create an inventory of architecture components needed to realize current and planned requirements.</a:t>
                      </a:r>
                    </a:p>
                  </a:txBody>
                  <a:tcPr anchor="ct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To-Be Agent Architecture Component Inventory</a:t>
                      </a:r>
                    </a:p>
                  </a:txBody>
                  <a:tcPr anchor="ctr"/>
                </a:tc>
                <a:extLst>
                  <a:ext uri="{0D108BD9-81ED-4DB2-BD59-A6C34878D82A}">
                    <a16:rowId xmlns:a16="http://schemas.microsoft.com/office/drawing/2014/main" val="3154907243"/>
                  </a:ext>
                </a:extLst>
              </a:tr>
              <a:tr h="542567">
                <a:tc>
                  <a:txBody>
                    <a:bodyPr/>
                    <a:lstStyle/>
                    <a:p>
                      <a:r>
                        <a:rPr lang="en-US" sz="1200" b="1"/>
                        <a:t>Recommend Tools, Patterns, Frameworks, Etc.</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For each in-scope architecture component, identify, assess, and select relevant products.</a:t>
                      </a:r>
                    </a:p>
                  </a:txBody>
                  <a:tcPr anchor="ct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To-Be Agent Architecture Specification</a:t>
                      </a:r>
                    </a:p>
                  </a:txBody>
                  <a:tcPr anchor="ctr"/>
                </a:tc>
                <a:extLst>
                  <a:ext uri="{0D108BD9-81ED-4DB2-BD59-A6C34878D82A}">
                    <a16:rowId xmlns:a16="http://schemas.microsoft.com/office/drawing/2014/main" val="3946657989"/>
                  </a:ext>
                </a:extLst>
              </a:tr>
              <a:tr h="542567">
                <a:tc>
                  <a:txBody>
                    <a:bodyPr/>
                    <a:lstStyle/>
                    <a:p>
                      <a:r>
                        <a:rPr lang="en-US" sz="1200" b="1"/>
                        <a:t>Create Roadmap for Closing Gaps and Adding Enhancements</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Develop a roadmap for realizing the architecture which may include implementing a proof-of-concept application.</a:t>
                      </a:r>
                    </a:p>
                  </a:txBody>
                  <a:tcPr anchor="ctr"/>
                </a:tc>
                <a:tc>
                  <a:txBody>
                    <a:bodyPr/>
                    <a:lstStyle/>
                    <a:p>
                      <a:pPr marL="114300" indent="-114300" algn="l" defTabSz="914400" rtl="0" eaLnBrk="1" latinLnBrk="0" hangingPunct="1">
                        <a:buFont typeface="Arial" panose="020B0604020202020204" pitchFamily="34" charset="0"/>
                        <a:buChar char="•"/>
                      </a:pPr>
                      <a:r>
                        <a:rPr lang="en-US" sz="1200" kern="1200">
                          <a:solidFill>
                            <a:schemeClr val="tx1"/>
                          </a:solidFill>
                          <a:latin typeface="+mn-lt"/>
                          <a:ea typeface="+mn-ea"/>
                          <a:cs typeface="+mn-cs"/>
                        </a:rPr>
                        <a:t>Roadmap for Architecture Implementation</a:t>
                      </a:r>
                    </a:p>
                  </a:txBody>
                  <a:tcPr anchor="ctr"/>
                </a:tc>
                <a:extLst>
                  <a:ext uri="{0D108BD9-81ED-4DB2-BD59-A6C34878D82A}">
                    <a16:rowId xmlns:a16="http://schemas.microsoft.com/office/drawing/2014/main" val="2906973990"/>
                  </a:ext>
                </a:extLst>
              </a:tr>
            </a:tbl>
          </a:graphicData>
        </a:graphic>
      </p:graphicFrame>
    </p:spTree>
    <p:extLst>
      <p:ext uri="{BB962C8B-B14F-4D97-AF65-F5344CB8AC3E}">
        <p14:creationId xmlns:p14="http://schemas.microsoft.com/office/powerpoint/2010/main" val="1213286381"/>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E052CC-7369-9D74-758A-C7E4AAEB038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8014BDC-26AE-C42C-13E7-8DE7686032AC}"/>
              </a:ext>
            </a:extLst>
          </p:cNvPr>
          <p:cNvSpPr>
            <a:spLocks noGrp="1"/>
          </p:cNvSpPr>
          <p:nvPr>
            <p:ph type="title"/>
          </p:nvPr>
        </p:nvSpPr>
        <p:spPr/>
        <p:txBody>
          <a:bodyPr/>
          <a:lstStyle/>
          <a:p>
            <a:r>
              <a:rPr lang="en-US"/>
              <a:t>Example Assessment and Recommendation Timeline</a:t>
            </a:r>
          </a:p>
        </p:txBody>
      </p:sp>
      <p:graphicFrame>
        <p:nvGraphicFramePr>
          <p:cNvPr id="3" name="Table 9">
            <a:extLst>
              <a:ext uri="{FF2B5EF4-FFF2-40B4-BE49-F238E27FC236}">
                <a16:creationId xmlns:a16="http://schemas.microsoft.com/office/drawing/2014/main" id="{3ECD4932-6E2B-38E3-B94D-994FD6F0B32E}"/>
              </a:ext>
            </a:extLst>
          </p:cNvPr>
          <p:cNvGraphicFramePr>
            <a:graphicFrameLocks/>
          </p:cNvGraphicFramePr>
          <p:nvPr>
            <p:extLst>
              <p:ext uri="{D42A27DB-BD31-4B8C-83A1-F6EECF244321}">
                <p14:modId xmlns:p14="http://schemas.microsoft.com/office/powerpoint/2010/main" val="2319584760"/>
              </p:ext>
            </p:extLst>
          </p:nvPr>
        </p:nvGraphicFramePr>
        <p:xfrm>
          <a:off x="439076" y="1352781"/>
          <a:ext cx="6208293" cy="3485052"/>
        </p:xfrm>
        <a:graphic>
          <a:graphicData uri="http://schemas.openxmlformats.org/drawingml/2006/table">
            <a:tbl>
              <a:tblPr firstRow="1" firstCol="1" bandRow="1" bandCol="1">
                <a:tableStyleId>{72833802-FEF1-4C79-8D5D-14CF1EAF98D9}</a:tableStyleId>
              </a:tblPr>
              <a:tblGrid>
                <a:gridCol w="1177089">
                  <a:extLst>
                    <a:ext uri="{9D8B030D-6E8A-4147-A177-3AD203B41FA5}">
                      <a16:colId xmlns:a16="http://schemas.microsoft.com/office/drawing/2014/main" val="450440028"/>
                    </a:ext>
                  </a:extLst>
                </a:gridCol>
                <a:gridCol w="1257801">
                  <a:extLst>
                    <a:ext uri="{9D8B030D-6E8A-4147-A177-3AD203B41FA5}">
                      <a16:colId xmlns:a16="http://schemas.microsoft.com/office/drawing/2014/main" val="3991210657"/>
                    </a:ext>
                  </a:extLst>
                </a:gridCol>
                <a:gridCol w="1257801">
                  <a:extLst>
                    <a:ext uri="{9D8B030D-6E8A-4147-A177-3AD203B41FA5}">
                      <a16:colId xmlns:a16="http://schemas.microsoft.com/office/drawing/2014/main" val="212173076"/>
                    </a:ext>
                  </a:extLst>
                </a:gridCol>
                <a:gridCol w="1257801">
                  <a:extLst>
                    <a:ext uri="{9D8B030D-6E8A-4147-A177-3AD203B41FA5}">
                      <a16:colId xmlns:a16="http://schemas.microsoft.com/office/drawing/2014/main" val="3618415203"/>
                    </a:ext>
                  </a:extLst>
                </a:gridCol>
                <a:gridCol w="1257801">
                  <a:extLst>
                    <a:ext uri="{9D8B030D-6E8A-4147-A177-3AD203B41FA5}">
                      <a16:colId xmlns:a16="http://schemas.microsoft.com/office/drawing/2014/main" val="499068305"/>
                    </a:ext>
                  </a:extLst>
                </a:gridCol>
              </a:tblGrid>
              <a:tr h="234039">
                <a:tc>
                  <a:txBody>
                    <a:bodyPr/>
                    <a:lstStyle>
                      <a:lvl1pPr marL="0" marR="0" indent="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1pPr>
                      <a:lvl2pPr marL="0" marR="0" indent="228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2pPr>
                      <a:lvl3pPr marL="0" marR="0" indent="457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3pPr>
                      <a:lvl4pPr marL="0" marR="0" indent="685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4pPr>
                      <a:lvl5pPr marL="0" marR="0" indent="9144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5pPr>
                      <a:lvl6pPr marL="0" marR="0" indent="11430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6pPr>
                      <a:lvl7pPr marL="0" marR="0" indent="1371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7pPr>
                      <a:lvl8pPr marL="0" marR="0" indent="1600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8pPr>
                      <a:lvl9pPr marL="0" marR="0" indent="1828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a:solidFill>
                            <a:schemeClr val="bg1"/>
                          </a:solidFill>
                        </a:rPr>
                        <a:t>Work Stream</a:t>
                      </a:r>
                      <a:endParaRPr lang="en-US" sz="1000" b="1">
                        <a:solidFill>
                          <a:schemeClr val="bg1"/>
                        </a:solidFill>
                        <a:latin typeface="+mn-lt"/>
                      </a:endParaRPr>
                    </a:p>
                  </a:txBody>
                  <a:tcPr anchor="ctr"/>
                </a:tc>
                <a:tc>
                  <a:txBody>
                    <a:bodyPr/>
                    <a:lstStyle>
                      <a:lvl1pPr marL="0" marR="0" indent="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1pPr>
                      <a:lvl2pPr marL="0" marR="0" indent="228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2pPr>
                      <a:lvl3pPr marL="0" marR="0" indent="457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3pPr>
                      <a:lvl4pPr marL="0" marR="0" indent="685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4pPr>
                      <a:lvl5pPr marL="0" marR="0" indent="9144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5pPr>
                      <a:lvl6pPr marL="0" marR="0" indent="11430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6pPr>
                      <a:lvl7pPr marL="0" marR="0" indent="1371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7pPr>
                      <a:lvl8pPr marL="0" marR="0" indent="1600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8pPr>
                      <a:lvl9pPr marL="0" marR="0" indent="1828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i="0" u="none" strike="noStrike" kern="1200" cap="none" spc="0" baseline="0">
                          <a:solidFill>
                            <a:schemeClr val="bg1"/>
                          </a:solidFill>
                          <a:uFillTx/>
                          <a:latin typeface="+mn-lt"/>
                          <a:ea typeface="Palatino" pitchFamily="2" charset="77"/>
                          <a:cs typeface="+mn-cs"/>
                          <a:sym typeface="Helvetica Neue"/>
                        </a:rPr>
                        <a:t>W1</a:t>
                      </a:r>
                    </a:p>
                  </a:txBody>
                  <a:tcPr anchor="ctr"/>
                </a:tc>
                <a:tc>
                  <a:txBody>
                    <a:bodyPr/>
                    <a:lstStyle>
                      <a:lvl1pPr marL="0" marR="0" indent="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1pPr>
                      <a:lvl2pPr marL="0" marR="0" indent="228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2pPr>
                      <a:lvl3pPr marL="0" marR="0" indent="457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3pPr>
                      <a:lvl4pPr marL="0" marR="0" indent="685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4pPr>
                      <a:lvl5pPr marL="0" marR="0" indent="9144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5pPr>
                      <a:lvl6pPr marL="0" marR="0" indent="11430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6pPr>
                      <a:lvl7pPr marL="0" marR="0" indent="1371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7pPr>
                      <a:lvl8pPr marL="0" marR="0" indent="1600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8pPr>
                      <a:lvl9pPr marL="0" marR="0" indent="1828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i="0" u="none" strike="noStrike" kern="1200" cap="none" spc="0" baseline="0">
                          <a:solidFill>
                            <a:schemeClr val="bg1"/>
                          </a:solidFill>
                          <a:uFillTx/>
                          <a:latin typeface="+mn-lt"/>
                          <a:ea typeface="Palatino" pitchFamily="2" charset="77"/>
                          <a:cs typeface="+mn-cs"/>
                          <a:sym typeface="Helvetica Neue"/>
                        </a:rPr>
                        <a:t>W2</a:t>
                      </a:r>
                    </a:p>
                  </a:txBody>
                  <a:tcPr anchor="ctr"/>
                </a:tc>
                <a:tc>
                  <a:txBody>
                    <a:bodyPr/>
                    <a:lstStyle>
                      <a:lvl1pPr marL="0" marR="0" indent="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1pPr>
                      <a:lvl2pPr marL="0" marR="0" indent="228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2pPr>
                      <a:lvl3pPr marL="0" marR="0" indent="457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3pPr>
                      <a:lvl4pPr marL="0" marR="0" indent="685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4pPr>
                      <a:lvl5pPr marL="0" marR="0" indent="9144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5pPr>
                      <a:lvl6pPr marL="0" marR="0" indent="11430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6pPr>
                      <a:lvl7pPr marL="0" marR="0" indent="13716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7pPr>
                      <a:lvl8pPr marL="0" marR="0" indent="16002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8pPr>
                      <a:lvl9pPr marL="0" marR="0" indent="1828800" algn="ctr" defTabSz="292100" rtl="0" eaLnBrk="1" latinLnBrk="0" hangingPunct="1">
                        <a:lnSpc>
                          <a:spcPct val="100000"/>
                        </a:lnSpc>
                        <a:spcBef>
                          <a:spcPts val="0"/>
                        </a:spcBef>
                        <a:spcAft>
                          <a:spcPts val="0"/>
                        </a:spcAft>
                        <a:buClrTx/>
                        <a:buSzTx/>
                        <a:buFontTx/>
                        <a:buNone/>
                        <a:tabLst/>
                        <a:defRPr sz="900" b="0" i="0" u="none" strike="noStrike" kern="1200" cap="none" spc="0" baseline="0">
                          <a:solidFill>
                            <a:schemeClr val="dk1"/>
                          </a:solidFill>
                          <a:uFillTx/>
                          <a:latin typeface="Arial" panose="020B0604020202020204"/>
                          <a:sym typeface="Helvetica Neue"/>
                        </a:defRPr>
                      </a:lvl9pPr>
                    </a:lstStyle>
                    <a:p>
                      <a:pPr marL="0" marR="0" lvl="0" indent="0" algn="ctr" defTabSz="292100" rtl="0" eaLnBrk="1" fontAlgn="auto" latinLnBrk="0" hangingPunct="1">
                        <a:lnSpc>
                          <a:spcPct val="100000"/>
                        </a:lnSpc>
                        <a:spcBef>
                          <a:spcPts val="0"/>
                        </a:spcBef>
                        <a:spcAft>
                          <a:spcPts val="0"/>
                        </a:spcAft>
                        <a:buClrTx/>
                        <a:buSzTx/>
                        <a:buFontTx/>
                        <a:buNone/>
                        <a:tabLst/>
                        <a:defRPr/>
                      </a:pPr>
                      <a:r>
                        <a:rPr lang="en-US" sz="1000" b="1" i="0" u="none" strike="noStrike" kern="1200" cap="none" spc="0" baseline="0">
                          <a:solidFill>
                            <a:schemeClr val="bg1"/>
                          </a:solidFill>
                          <a:uFillTx/>
                          <a:latin typeface="+mn-lt"/>
                          <a:ea typeface="Palatino" pitchFamily="2" charset="77"/>
                          <a:cs typeface="+mn-cs"/>
                          <a:sym typeface="Helvetica Neue"/>
                        </a:rPr>
                        <a:t>W3</a:t>
                      </a:r>
                    </a:p>
                  </a:txBody>
                  <a:tcPr anchor="ctr"/>
                </a:tc>
                <a:tc>
                  <a:txBody>
                    <a:bodyPr/>
                    <a:lstStyle>
                      <a:lvl1pPr marL="0" algn="l" defTabSz="914400" rtl="0" eaLnBrk="1" latinLnBrk="0" hangingPunct="1">
                        <a:defRPr sz="1400" b="1" kern="1200">
                          <a:solidFill>
                            <a:schemeClr val="lt1"/>
                          </a:solidFill>
                          <a:latin typeface="Graphik"/>
                        </a:defRPr>
                      </a:lvl1pPr>
                      <a:lvl2pPr marL="457200" algn="l" defTabSz="914400" rtl="0" eaLnBrk="1" latinLnBrk="0" hangingPunct="1">
                        <a:defRPr sz="1400" b="1" kern="1200">
                          <a:solidFill>
                            <a:schemeClr val="lt1"/>
                          </a:solidFill>
                          <a:latin typeface="Graphik"/>
                        </a:defRPr>
                      </a:lvl2pPr>
                      <a:lvl3pPr marL="914400" algn="l" defTabSz="914400" rtl="0" eaLnBrk="1" latinLnBrk="0" hangingPunct="1">
                        <a:defRPr sz="1400" b="1" kern="1200">
                          <a:solidFill>
                            <a:schemeClr val="lt1"/>
                          </a:solidFill>
                          <a:latin typeface="Graphik"/>
                        </a:defRPr>
                      </a:lvl3pPr>
                      <a:lvl4pPr marL="1371600" algn="l" defTabSz="914400" rtl="0" eaLnBrk="1" latinLnBrk="0" hangingPunct="1">
                        <a:defRPr sz="1400" b="1" kern="1200">
                          <a:solidFill>
                            <a:schemeClr val="lt1"/>
                          </a:solidFill>
                          <a:latin typeface="Graphik"/>
                        </a:defRPr>
                      </a:lvl4pPr>
                      <a:lvl5pPr marL="1828800" algn="l" defTabSz="914400" rtl="0" eaLnBrk="1" latinLnBrk="0" hangingPunct="1">
                        <a:defRPr sz="1400" b="1" kern="1200">
                          <a:solidFill>
                            <a:schemeClr val="lt1"/>
                          </a:solidFill>
                          <a:latin typeface="Graphik"/>
                        </a:defRPr>
                      </a:lvl5pPr>
                      <a:lvl6pPr marL="2286000" algn="l" defTabSz="914400" rtl="0" eaLnBrk="1" latinLnBrk="0" hangingPunct="1">
                        <a:defRPr sz="1400" b="1" kern="1200">
                          <a:solidFill>
                            <a:schemeClr val="lt1"/>
                          </a:solidFill>
                          <a:latin typeface="Graphik"/>
                        </a:defRPr>
                      </a:lvl6pPr>
                      <a:lvl7pPr marL="2743200" algn="l" defTabSz="914400" rtl="0" eaLnBrk="1" latinLnBrk="0" hangingPunct="1">
                        <a:defRPr sz="1400" b="1" kern="1200">
                          <a:solidFill>
                            <a:schemeClr val="lt1"/>
                          </a:solidFill>
                          <a:latin typeface="Graphik"/>
                        </a:defRPr>
                      </a:lvl7pPr>
                      <a:lvl8pPr marL="3200400" algn="l" defTabSz="914400" rtl="0" eaLnBrk="1" latinLnBrk="0" hangingPunct="1">
                        <a:defRPr sz="1400" b="1" kern="1200">
                          <a:solidFill>
                            <a:schemeClr val="lt1"/>
                          </a:solidFill>
                          <a:latin typeface="Graphik"/>
                        </a:defRPr>
                      </a:lvl8pPr>
                      <a:lvl9pPr marL="3657600" algn="l" defTabSz="914400" rtl="0" eaLnBrk="1" latinLnBrk="0" hangingPunct="1">
                        <a:defRPr sz="1400" b="1" kern="1200">
                          <a:solidFill>
                            <a:schemeClr val="lt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i="0" u="none" strike="noStrike" kern="1200" cap="none" spc="0" baseline="0">
                          <a:solidFill>
                            <a:schemeClr val="bg1"/>
                          </a:solidFill>
                          <a:uFillTx/>
                          <a:latin typeface="+mn-lt"/>
                          <a:ea typeface="Palatino" pitchFamily="2" charset="77"/>
                          <a:cs typeface="+mn-cs"/>
                          <a:sym typeface="Helvetica Neue"/>
                        </a:rPr>
                        <a:t>W4</a:t>
                      </a:r>
                    </a:p>
                  </a:txBody>
                  <a:tcPr anchor="ctr"/>
                </a:tc>
                <a:extLst>
                  <a:ext uri="{0D108BD9-81ED-4DB2-BD59-A6C34878D82A}">
                    <a16:rowId xmlns:a16="http://schemas.microsoft.com/office/drawing/2014/main" val="3949233231"/>
                  </a:ext>
                </a:extLst>
              </a:tr>
              <a:tr h="1620606">
                <a:tc>
                  <a:txBody>
                    <a:bodyPr/>
                    <a:lstStyle>
                      <a:lvl1pPr marL="0" algn="l" defTabSz="914400" rtl="0" eaLnBrk="1" latinLnBrk="0" hangingPunct="1">
                        <a:defRPr sz="1400" b="1" kern="1200">
                          <a:solidFill>
                            <a:schemeClr val="dk1"/>
                          </a:solidFill>
                          <a:latin typeface="Graphik"/>
                        </a:defRPr>
                      </a:lvl1pPr>
                      <a:lvl2pPr marL="457200" algn="l" defTabSz="914400" rtl="0" eaLnBrk="1" latinLnBrk="0" hangingPunct="1">
                        <a:defRPr sz="1400" b="1" kern="1200">
                          <a:solidFill>
                            <a:schemeClr val="dk1"/>
                          </a:solidFill>
                          <a:latin typeface="Graphik"/>
                        </a:defRPr>
                      </a:lvl2pPr>
                      <a:lvl3pPr marL="914400" algn="l" defTabSz="914400" rtl="0" eaLnBrk="1" latinLnBrk="0" hangingPunct="1">
                        <a:defRPr sz="1400" b="1" kern="1200">
                          <a:solidFill>
                            <a:schemeClr val="dk1"/>
                          </a:solidFill>
                          <a:latin typeface="Graphik"/>
                        </a:defRPr>
                      </a:lvl3pPr>
                      <a:lvl4pPr marL="1371600" algn="l" defTabSz="914400" rtl="0" eaLnBrk="1" latinLnBrk="0" hangingPunct="1">
                        <a:defRPr sz="1400" b="1" kern="1200">
                          <a:solidFill>
                            <a:schemeClr val="dk1"/>
                          </a:solidFill>
                          <a:latin typeface="Graphik"/>
                        </a:defRPr>
                      </a:lvl4pPr>
                      <a:lvl5pPr marL="1828800" algn="l" defTabSz="914400" rtl="0" eaLnBrk="1" latinLnBrk="0" hangingPunct="1">
                        <a:defRPr sz="1400" b="1" kern="1200">
                          <a:solidFill>
                            <a:schemeClr val="dk1"/>
                          </a:solidFill>
                          <a:latin typeface="Graphik"/>
                        </a:defRPr>
                      </a:lvl5pPr>
                      <a:lvl6pPr marL="2286000" algn="l" defTabSz="914400" rtl="0" eaLnBrk="1" latinLnBrk="0" hangingPunct="1">
                        <a:defRPr sz="1400" b="1" kern="1200">
                          <a:solidFill>
                            <a:schemeClr val="dk1"/>
                          </a:solidFill>
                          <a:latin typeface="Graphik"/>
                        </a:defRPr>
                      </a:lvl6pPr>
                      <a:lvl7pPr marL="2743200" algn="l" defTabSz="914400" rtl="0" eaLnBrk="1" latinLnBrk="0" hangingPunct="1">
                        <a:defRPr sz="1400" b="1" kern="1200">
                          <a:solidFill>
                            <a:schemeClr val="dk1"/>
                          </a:solidFill>
                          <a:latin typeface="Graphik"/>
                        </a:defRPr>
                      </a:lvl7pPr>
                      <a:lvl8pPr marL="3200400" algn="l" defTabSz="914400" rtl="0" eaLnBrk="1" latinLnBrk="0" hangingPunct="1">
                        <a:defRPr sz="1400" b="1" kern="1200">
                          <a:solidFill>
                            <a:schemeClr val="dk1"/>
                          </a:solidFill>
                          <a:latin typeface="Graphik"/>
                        </a:defRPr>
                      </a:lvl8pPr>
                      <a:lvl9pPr marL="3657600" algn="l" defTabSz="914400" rtl="0" eaLnBrk="1" latinLnBrk="0" hangingPunct="1">
                        <a:defRPr sz="1400" b="1"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tx1"/>
                          </a:solidFill>
                        </a:rPr>
                        <a:t>Assess Current State</a:t>
                      </a:r>
                      <a:endParaRPr lang="en-US" sz="1000" b="1">
                        <a:solidFill>
                          <a:schemeClr val="tx1"/>
                        </a:solidFill>
                        <a:latin typeface="+mn-lt"/>
                      </a:endParaRPr>
                    </a:p>
                  </a:txBody>
                  <a:tcPr marT="0" marB="0" anchor="ctr">
                    <a:solidFill>
                      <a:schemeClr val="bg1">
                        <a:lumMod val="95000"/>
                      </a:schemeClr>
                    </a:solidFill>
                  </a:tcP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i="0" u="none" strike="noStrike" cap="none" spc="0" baseline="0">
                        <a:solidFill>
                          <a:schemeClr val="tx1"/>
                        </a:solidFill>
                        <a:uFillTx/>
                        <a:latin typeface="+mn-lt"/>
                        <a:ea typeface="+mn-ea"/>
                        <a:cs typeface="+mn-cs"/>
                        <a:sym typeface="Helvetica Neue"/>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extLst>
                  <a:ext uri="{0D108BD9-81ED-4DB2-BD59-A6C34878D82A}">
                    <a16:rowId xmlns:a16="http://schemas.microsoft.com/office/drawing/2014/main" val="3819495536"/>
                  </a:ext>
                </a:extLst>
              </a:tr>
              <a:tr h="1620606">
                <a:tc>
                  <a:txBody>
                    <a:bodyPr/>
                    <a:lstStyle>
                      <a:lvl1pPr marL="0" algn="l" defTabSz="914400" rtl="0" eaLnBrk="1" latinLnBrk="0" hangingPunct="1">
                        <a:defRPr sz="1400" b="1" kern="1200">
                          <a:solidFill>
                            <a:schemeClr val="dk1"/>
                          </a:solidFill>
                          <a:latin typeface="Graphik"/>
                        </a:defRPr>
                      </a:lvl1pPr>
                      <a:lvl2pPr marL="457200" algn="l" defTabSz="914400" rtl="0" eaLnBrk="1" latinLnBrk="0" hangingPunct="1">
                        <a:defRPr sz="1400" b="1" kern="1200">
                          <a:solidFill>
                            <a:schemeClr val="dk1"/>
                          </a:solidFill>
                          <a:latin typeface="Graphik"/>
                        </a:defRPr>
                      </a:lvl2pPr>
                      <a:lvl3pPr marL="914400" algn="l" defTabSz="914400" rtl="0" eaLnBrk="1" latinLnBrk="0" hangingPunct="1">
                        <a:defRPr sz="1400" b="1" kern="1200">
                          <a:solidFill>
                            <a:schemeClr val="dk1"/>
                          </a:solidFill>
                          <a:latin typeface="Graphik"/>
                        </a:defRPr>
                      </a:lvl3pPr>
                      <a:lvl4pPr marL="1371600" algn="l" defTabSz="914400" rtl="0" eaLnBrk="1" latinLnBrk="0" hangingPunct="1">
                        <a:defRPr sz="1400" b="1" kern="1200">
                          <a:solidFill>
                            <a:schemeClr val="dk1"/>
                          </a:solidFill>
                          <a:latin typeface="Graphik"/>
                        </a:defRPr>
                      </a:lvl4pPr>
                      <a:lvl5pPr marL="1828800" algn="l" defTabSz="914400" rtl="0" eaLnBrk="1" latinLnBrk="0" hangingPunct="1">
                        <a:defRPr sz="1400" b="1" kern="1200">
                          <a:solidFill>
                            <a:schemeClr val="dk1"/>
                          </a:solidFill>
                          <a:latin typeface="Graphik"/>
                        </a:defRPr>
                      </a:lvl5pPr>
                      <a:lvl6pPr marL="2286000" algn="l" defTabSz="914400" rtl="0" eaLnBrk="1" latinLnBrk="0" hangingPunct="1">
                        <a:defRPr sz="1400" b="1" kern="1200">
                          <a:solidFill>
                            <a:schemeClr val="dk1"/>
                          </a:solidFill>
                          <a:latin typeface="Graphik"/>
                        </a:defRPr>
                      </a:lvl6pPr>
                      <a:lvl7pPr marL="2743200" algn="l" defTabSz="914400" rtl="0" eaLnBrk="1" latinLnBrk="0" hangingPunct="1">
                        <a:defRPr sz="1400" b="1" kern="1200">
                          <a:solidFill>
                            <a:schemeClr val="dk1"/>
                          </a:solidFill>
                          <a:latin typeface="Graphik"/>
                        </a:defRPr>
                      </a:lvl7pPr>
                      <a:lvl8pPr marL="3200400" algn="l" defTabSz="914400" rtl="0" eaLnBrk="1" latinLnBrk="0" hangingPunct="1">
                        <a:defRPr sz="1400" b="1" kern="1200">
                          <a:solidFill>
                            <a:schemeClr val="dk1"/>
                          </a:solidFill>
                          <a:latin typeface="Graphik"/>
                        </a:defRPr>
                      </a:lvl8pPr>
                      <a:lvl9pPr marL="3657600" algn="l" defTabSz="914400" rtl="0" eaLnBrk="1" latinLnBrk="0" hangingPunct="1">
                        <a:defRPr sz="1400" b="1"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a:solidFill>
                            <a:schemeClr val="tx1"/>
                          </a:solidFill>
                        </a:rPr>
                        <a:t>Plan Future State Architecture</a:t>
                      </a:r>
                      <a:endParaRPr lang="en-US" sz="1000" b="1">
                        <a:solidFill>
                          <a:schemeClr val="tx1"/>
                        </a:solidFill>
                        <a:latin typeface="+mn-lt"/>
                      </a:endParaRPr>
                    </a:p>
                  </a:txBody>
                  <a:tcPr marT="0" marB="0" anchor="ctr">
                    <a:solidFill>
                      <a:schemeClr val="bg1">
                        <a:lumMod val="95000"/>
                      </a:schemeClr>
                    </a:solidFill>
                  </a:tcP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i="0" u="none" strike="noStrike" cap="none" spc="0" baseline="0">
                        <a:solidFill>
                          <a:schemeClr val="tx1"/>
                        </a:solidFill>
                        <a:uFillTx/>
                        <a:latin typeface="+mn-lt"/>
                        <a:ea typeface="+mn-ea"/>
                        <a:cs typeface="+mn-cs"/>
                        <a:sym typeface="Helvetica Neue"/>
                      </a:endParaRPr>
                    </a:p>
                  </a:txBody>
                  <a:tcPr marT="0" marB="0" anchor="ctr"/>
                </a:tc>
                <a:tc>
                  <a:txBody>
                    <a:bodyPr/>
                    <a:lstStyle>
                      <a:lvl1pPr marL="0" algn="l" defTabSz="914400" rtl="0" eaLnBrk="1" latinLnBrk="0" hangingPunct="1">
                        <a:defRPr sz="1400" kern="1200">
                          <a:solidFill>
                            <a:schemeClr val="dk1"/>
                          </a:solidFill>
                          <a:latin typeface="Graphik"/>
                        </a:defRPr>
                      </a:lvl1pPr>
                      <a:lvl2pPr marL="457200" algn="l" defTabSz="914400" rtl="0" eaLnBrk="1" latinLnBrk="0" hangingPunct="1">
                        <a:defRPr sz="1400" kern="1200">
                          <a:solidFill>
                            <a:schemeClr val="dk1"/>
                          </a:solidFill>
                          <a:latin typeface="Graphik"/>
                        </a:defRPr>
                      </a:lvl2pPr>
                      <a:lvl3pPr marL="914400" algn="l" defTabSz="914400" rtl="0" eaLnBrk="1" latinLnBrk="0" hangingPunct="1">
                        <a:defRPr sz="1400" kern="1200">
                          <a:solidFill>
                            <a:schemeClr val="dk1"/>
                          </a:solidFill>
                          <a:latin typeface="Graphik"/>
                        </a:defRPr>
                      </a:lvl3pPr>
                      <a:lvl4pPr marL="1371600" algn="l" defTabSz="914400" rtl="0" eaLnBrk="1" latinLnBrk="0" hangingPunct="1">
                        <a:defRPr sz="1400" kern="1200">
                          <a:solidFill>
                            <a:schemeClr val="dk1"/>
                          </a:solidFill>
                          <a:latin typeface="Graphik"/>
                        </a:defRPr>
                      </a:lvl4pPr>
                      <a:lvl5pPr marL="1828800" algn="l" defTabSz="914400" rtl="0" eaLnBrk="1" latinLnBrk="0" hangingPunct="1">
                        <a:defRPr sz="1400" kern="1200">
                          <a:solidFill>
                            <a:schemeClr val="dk1"/>
                          </a:solidFill>
                          <a:latin typeface="Graphik"/>
                        </a:defRPr>
                      </a:lvl5pPr>
                      <a:lvl6pPr marL="2286000" algn="l" defTabSz="914400" rtl="0" eaLnBrk="1" latinLnBrk="0" hangingPunct="1">
                        <a:defRPr sz="1400" kern="1200">
                          <a:solidFill>
                            <a:schemeClr val="dk1"/>
                          </a:solidFill>
                          <a:latin typeface="Graphik"/>
                        </a:defRPr>
                      </a:lvl6pPr>
                      <a:lvl7pPr marL="2743200" algn="l" defTabSz="914400" rtl="0" eaLnBrk="1" latinLnBrk="0" hangingPunct="1">
                        <a:defRPr sz="1400" kern="1200">
                          <a:solidFill>
                            <a:schemeClr val="dk1"/>
                          </a:solidFill>
                          <a:latin typeface="Graphik"/>
                        </a:defRPr>
                      </a:lvl7pPr>
                      <a:lvl8pPr marL="3200400" algn="l" defTabSz="914400" rtl="0" eaLnBrk="1" latinLnBrk="0" hangingPunct="1">
                        <a:defRPr sz="1400" kern="1200">
                          <a:solidFill>
                            <a:schemeClr val="dk1"/>
                          </a:solidFill>
                          <a:latin typeface="Graphik"/>
                        </a:defRPr>
                      </a:lvl8pPr>
                      <a:lvl9pPr marL="3657600" algn="l" defTabSz="914400" rtl="0" eaLnBrk="1" latinLnBrk="0" hangingPunct="1">
                        <a:defRPr sz="1400" kern="1200">
                          <a:solidFill>
                            <a:schemeClr val="dk1"/>
                          </a:solidFill>
                          <a:latin typeface="Graphik"/>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800" b="1">
                        <a:solidFill>
                          <a:schemeClr val="tx1"/>
                        </a:solidFill>
                        <a:latin typeface="+mn-lt"/>
                      </a:endParaRPr>
                    </a:p>
                  </a:txBody>
                  <a:tcPr marT="0" marB="0" anchor="ctr"/>
                </a:tc>
                <a:extLst>
                  <a:ext uri="{0D108BD9-81ED-4DB2-BD59-A6C34878D82A}">
                    <a16:rowId xmlns:a16="http://schemas.microsoft.com/office/drawing/2014/main" val="1997904468"/>
                  </a:ext>
                </a:extLst>
              </a:tr>
            </a:tbl>
          </a:graphicData>
        </a:graphic>
      </p:graphicFrame>
      <p:sp>
        <p:nvSpPr>
          <p:cNvPr id="5" name="Arrow: Pentagon 4">
            <a:extLst>
              <a:ext uri="{FF2B5EF4-FFF2-40B4-BE49-F238E27FC236}">
                <a16:creationId xmlns:a16="http://schemas.microsoft.com/office/drawing/2014/main" id="{128B0787-13BF-9285-64FA-A9F0A7E0450E}"/>
              </a:ext>
            </a:extLst>
          </p:cNvPr>
          <p:cNvSpPr/>
          <p:nvPr/>
        </p:nvSpPr>
        <p:spPr>
          <a:xfrm>
            <a:off x="1713064" y="1955025"/>
            <a:ext cx="2351524" cy="264810"/>
          </a:xfrm>
          <a:prstGeom prst="homePlate">
            <a:avLst/>
          </a:prstGeom>
          <a:solidFill>
            <a:schemeClr val="accent2"/>
          </a:solidFill>
          <a:ln w="12700" cap="flat" cmpd="sng" algn="ctr">
            <a:noFill/>
            <a:prstDash val="solid"/>
            <a:miter lim="800000"/>
          </a:ln>
          <a:effectLst/>
        </p:spPr>
        <p:txBody>
          <a:bodyPr lIns="0" rIns="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Understand Agent Platform Requirements</a:t>
            </a:r>
          </a:p>
        </p:txBody>
      </p:sp>
      <p:sp>
        <p:nvSpPr>
          <p:cNvPr id="43" name="Arrow: Pentagon 42">
            <a:extLst>
              <a:ext uri="{FF2B5EF4-FFF2-40B4-BE49-F238E27FC236}">
                <a16:creationId xmlns:a16="http://schemas.microsoft.com/office/drawing/2014/main" id="{6E029807-A1E7-BFA7-4B00-AA18CC21B0FF}"/>
              </a:ext>
            </a:extLst>
          </p:cNvPr>
          <p:cNvSpPr/>
          <p:nvPr/>
        </p:nvSpPr>
        <p:spPr>
          <a:xfrm>
            <a:off x="1713064" y="2336223"/>
            <a:ext cx="2351524" cy="264810"/>
          </a:xfrm>
          <a:prstGeom prst="homePlate">
            <a:avLst/>
          </a:prstGeom>
          <a:solidFill>
            <a:schemeClr val="accent2"/>
          </a:solidFill>
          <a:ln w="12700" cap="flat" cmpd="sng" algn="ctr">
            <a:noFill/>
            <a:prstDash val="solid"/>
            <a:miter lim="800000"/>
          </a:ln>
          <a:effectLst/>
        </p:spPr>
        <p:txBody>
          <a:bodyPr lIns="0" rIns="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kumimoji="0" lang="en-US" sz="800" b="1" i="0" u="none" strike="noStrike" kern="0" cap="none" spc="0" normalizeH="0" baseline="0" noProof="0">
                <a:ln>
                  <a:noFill/>
                </a:ln>
                <a:solidFill>
                  <a:srgbClr val="FFFFFF"/>
                </a:solidFill>
                <a:effectLst/>
                <a:uLnTx/>
                <a:uFillTx/>
                <a:latin typeface="Graphik"/>
                <a:ea typeface="+mn-ea"/>
                <a:cs typeface="+mn-cs"/>
              </a:rPr>
              <a:t>Inventory Current Architecture Assets</a:t>
            </a:r>
          </a:p>
        </p:txBody>
      </p:sp>
      <p:sp>
        <p:nvSpPr>
          <p:cNvPr id="44" name="Arrow: Pentagon 43">
            <a:extLst>
              <a:ext uri="{FF2B5EF4-FFF2-40B4-BE49-F238E27FC236}">
                <a16:creationId xmlns:a16="http://schemas.microsoft.com/office/drawing/2014/main" id="{7CEFB3BB-BDE7-7897-1153-6E8F0E101166}"/>
              </a:ext>
            </a:extLst>
          </p:cNvPr>
          <p:cNvSpPr/>
          <p:nvPr/>
        </p:nvSpPr>
        <p:spPr>
          <a:xfrm>
            <a:off x="2074044" y="2718167"/>
            <a:ext cx="3278926" cy="264810"/>
          </a:xfrm>
          <a:prstGeom prst="homePlate">
            <a:avLst/>
          </a:prstGeom>
          <a:solidFill>
            <a:schemeClr val="accent2"/>
          </a:solidFill>
          <a:ln w="12700" cap="flat" cmpd="sng" algn="ctr">
            <a:noFill/>
            <a:prstDash val="solid"/>
            <a:miter lim="800000"/>
          </a:ln>
          <a:effectLst/>
        </p:spPr>
        <p:txBody>
          <a:bodyPr lIns="0" rIns="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lang="en-US" sz="800" b="1" kern="0">
                <a:solidFill>
                  <a:srgbClr val="FFFFFF"/>
                </a:solidFill>
                <a:latin typeface="Graphik"/>
              </a:rPr>
              <a:t>Identify Gaps and Opportunities for Enhancement</a:t>
            </a:r>
            <a:endParaRPr kumimoji="0" lang="en-US" sz="800" b="1" i="0" u="none" strike="noStrike" kern="0" cap="none" spc="0" normalizeH="0" baseline="0" noProof="0">
              <a:ln>
                <a:noFill/>
              </a:ln>
              <a:solidFill>
                <a:srgbClr val="FFFFFF"/>
              </a:solidFill>
              <a:effectLst/>
              <a:uLnTx/>
              <a:uFillTx/>
              <a:latin typeface="Graphik"/>
              <a:ea typeface="+mn-ea"/>
              <a:cs typeface="+mn-cs"/>
            </a:endParaRPr>
          </a:p>
        </p:txBody>
      </p:sp>
      <p:sp>
        <p:nvSpPr>
          <p:cNvPr id="45" name="Arrow: Pentagon 44">
            <a:extLst>
              <a:ext uri="{FF2B5EF4-FFF2-40B4-BE49-F238E27FC236}">
                <a16:creationId xmlns:a16="http://schemas.microsoft.com/office/drawing/2014/main" id="{C18E2333-B1FD-9DE2-41B6-1FB03B1E7E7F}"/>
              </a:ext>
            </a:extLst>
          </p:cNvPr>
          <p:cNvSpPr/>
          <p:nvPr/>
        </p:nvSpPr>
        <p:spPr>
          <a:xfrm>
            <a:off x="2942678" y="3581684"/>
            <a:ext cx="3673942" cy="264810"/>
          </a:xfrm>
          <a:prstGeom prst="homePlate">
            <a:avLst/>
          </a:prstGeom>
          <a:solidFill>
            <a:schemeClr val="accent2"/>
          </a:solidFill>
          <a:ln w="12700" cap="flat" cmpd="sng" algn="ctr">
            <a:noFill/>
            <a:prstDash val="solid"/>
            <a:miter lim="800000"/>
          </a:ln>
          <a:effectLst/>
        </p:spPr>
        <p:txBody>
          <a:bodyPr lIns="0" rIns="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lang="en-US" sz="800" b="1" kern="0">
                <a:solidFill>
                  <a:srgbClr val="FFFFFF"/>
                </a:solidFill>
                <a:latin typeface="Graphik"/>
              </a:rPr>
              <a:t>Identify In-Scope Architecture Components</a:t>
            </a:r>
            <a:endParaRPr kumimoji="0" lang="en-US" sz="800" b="1" i="0" u="none" strike="noStrike" kern="0" cap="none" spc="0" normalizeH="0" baseline="0" noProof="0">
              <a:ln>
                <a:noFill/>
              </a:ln>
              <a:solidFill>
                <a:srgbClr val="FFFFFF"/>
              </a:solidFill>
              <a:effectLst/>
              <a:uLnTx/>
              <a:uFillTx/>
              <a:latin typeface="Graphik"/>
              <a:ea typeface="+mn-ea"/>
              <a:cs typeface="+mn-cs"/>
            </a:endParaRPr>
          </a:p>
        </p:txBody>
      </p:sp>
      <p:sp>
        <p:nvSpPr>
          <p:cNvPr id="46" name="Arrow: Pentagon 45">
            <a:extLst>
              <a:ext uri="{FF2B5EF4-FFF2-40B4-BE49-F238E27FC236}">
                <a16:creationId xmlns:a16="http://schemas.microsoft.com/office/drawing/2014/main" id="{695DBD59-A3D0-1B03-243B-384800B3C54C}"/>
              </a:ext>
            </a:extLst>
          </p:cNvPr>
          <p:cNvSpPr/>
          <p:nvPr/>
        </p:nvSpPr>
        <p:spPr>
          <a:xfrm>
            <a:off x="2924944" y="3951221"/>
            <a:ext cx="3691676" cy="264810"/>
          </a:xfrm>
          <a:prstGeom prst="homePlate">
            <a:avLst/>
          </a:prstGeom>
          <a:solidFill>
            <a:schemeClr val="accent2"/>
          </a:solidFill>
          <a:ln w="12700" cap="flat" cmpd="sng" algn="ctr">
            <a:noFill/>
            <a:prstDash val="solid"/>
            <a:miter lim="800000"/>
          </a:ln>
          <a:effectLst/>
        </p:spPr>
        <p:txBody>
          <a:bodyPr lIns="0" rIns="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lang="en-US" sz="800" b="1" kern="0">
                <a:solidFill>
                  <a:srgbClr val="FFFFFF"/>
                </a:solidFill>
                <a:latin typeface="Graphik"/>
              </a:rPr>
              <a:t>Identify, Assess, Recommend Tools, Patterns, Frameworks</a:t>
            </a:r>
            <a:endParaRPr kumimoji="0" lang="en-US" sz="800" b="1" i="0" u="none" strike="noStrike" kern="0" cap="none" spc="0" normalizeH="0" baseline="0" noProof="0">
              <a:ln>
                <a:noFill/>
              </a:ln>
              <a:solidFill>
                <a:srgbClr val="FFFFFF"/>
              </a:solidFill>
              <a:effectLst/>
              <a:uLnTx/>
              <a:uFillTx/>
              <a:latin typeface="Graphik"/>
              <a:ea typeface="+mn-ea"/>
              <a:cs typeface="+mn-cs"/>
            </a:endParaRPr>
          </a:p>
        </p:txBody>
      </p:sp>
      <p:sp>
        <p:nvSpPr>
          <p:cNvPr id="47" name="Arrow: Pentagon 46">
            <a:extLst>
              <a:ext uri="{FF2B5EF4-FFF2-40B4-BE49-F238E27FC236}">
                <a16:creationId xmlns:a16="http://schemas.microsoft.com/office/drawing/2014/main" id="{F7AFEA75-2D84-209E-8A3F-F8CB36963EE1}"/>
              </a:ext>
            </a:extLst>
          </p:cNvPr>
          <p:cNvSpPr/>
          <p:nvPr/>
        </p:nvSpPr>
        <p:spPr>
          <a:xfrm>
            <a:off x="4667169" y="4320758"/>
            <a:ext cx="1959645" cy="264810"/>
          </a:xfrm>
          <a:prstGeom prst="homePlate">
            <a:avLst/>
          </a:prstGeom>
          <a:solidFill>
            <a:schemeClr val="accent2"/>
          </a:solidFill>
          <a:ln w="12700" cap="flat" cmpd="sng" algn="ctr">
            <a:noFill/>
            <a:prstDash val="solid"/>
            <a:miter lim="800000"/>
          </a:ln>
          <a:effectLst/>
        </p:spPr>
        <p:txBody>
          <a:bodyPr lIns="0" rIns="0" rtlCol="0" anchor="ctr"/>
          <a:lstStyle/>
          <a:p>
            <a:pPr marL="0" marR="0" lvl="0" indent="0" algn="ctr" defTabSz="914400" eaLnBrk="1" fontAlgn="auto" latinLnBrk="0" hangingPunct="1">
              <a:lnSpc>
                <a:spcPts val="900"/>
              </a:lnSpc>
              <a:spcBef>
                <a:spcPts val="0"/>
              </a:spcBef>
              <a:spcAft>
                <a:spcPts val="0"/>
              </a:spcAft>
              <a:buClrTx/>
              <a:buSzTx/>
              <a:buFontTx/>
              <a:buNone/>
              <a:tabLst/>
              <a:defRPr/>
            </a:pPr>
            <a:r>
              <a:rPr lang="en-US" sz="800" b="1" kern="0">
                <a:solidFill>
                  <a:srgbClr val="FFFFFF"/>
                </a:solidFill>
                <a:latin typeface="Graphik"/>
              </a:rPr>
              <a:t>Create Roadmap for Closing Gaps and Adding Enhancements</a:t>
            </a:r>
            <a:endParaRPr kumimoji="0" lang="en-US" sz="800" b="1" i="0" u="none" strike="noStrike" kern="0" cap="none" spc="0" normalizeH="0" baseline="0" noProof="0">
              <a:ln>
                <a:noFill/>
              </a:ln>
              <a:solidFill>
                <a:srgbClr val="FFFFFF"/>
              </a:solidFill>
              <a:effectLst/>
              <a:uLnTx/>
              <a:uFillTx/>
              <a:latin typeface="Graphik"/>
              <a:ea typeface="+mn-ea"/>
              <a:cs typeface="+mn-cs"/>
            </a:endParaRPr>
          </a:p>
        </p:txBody>
      </p:sp>
      <p:pic>
        <p:nvPicPr>
          <p:cNvPr id="49" name="Picture 48" descr="A person standing in a factory&#10;&#10;AI-generated content may be incorrect.">
            <a:extLst>
              <a:ext uri="{FF2B5EF4-FFF2-40B4-BE49-F238E27FC236}">
                <a16:creationId xmlns:a16="http://schemas.microsoft.com/office/drawing/2014/main" id="{8F797790-7FE7-003A-3648-768D331FEF3F}"/>
              </a:ext>
            </a:extLst>
          </p:cNvPr>
          <p:cNvPicPr>
            <a:picLocks noChangeAspect="1"/>
          </p:cNvPicPr>
          <p:nvPr/>
        </p:nvPicPr>
        <p:blipFill>
          <a:blip r:embed="rId2"/>
          <a:srcRect l="20632" r="15307"/>
          <a:stretch>
            <a:fillRect/>
          </a:stretch>
        </p:blipFill>
        <p:spPr>
          <a:xfrm>
            <a:off x="7178475" y="1352782"/>
            <a:ext cx="4275351" cy="4454537"/>
          </a:xfrm>
          <a:prstGeom prst="rect">
            <a:avLst/>
          </a:prstGeom>
        </p:spPr>
      </p:pic>
    </p:spTree>
    <p:extLst>
      <p:ext uri="{BB962C8B-B14F-4D97-AF65-F5344CB8AC3E}">
        <p14:creationId xmlns:p14="http://schemas.microsoft.com/office/powerpoint/2010/main" val="2925745648"/>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6804E9-B861-31EC-4B3B-38C594AB2CB2}"/>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FFB01539-8D28-954C-3E96-CE51CF09C74A}"/>
              </a:ext>
            </a:extLst>
          </p:cNvPr>
          <p:cNvSpPr>
            <a:spLocks noGrp="1"/>
          </p:cNvSpPr>
          <p:nvPr>
            <p:ph type="title"/>
          </p:nvPr>
        </p:nvSpPr>
        <p:spPr>
          <a:xfrm>
            <a:off x="509365" y="381000"/>
            <a:ext cx="11301634" cy="3915092"/>
          </a:xfrm>
        </p:spPr>
        <p:txBody>
          <a:bodyPr/>
          <a:lstStyle/>
          <a:p>
            <a:r>
              <a:rPr lang="en-US"/>
              <a:t>Learning Materials</a:t>
            </a:r>
          </a:p>
        </p:txBody>
      </p:sp>
    </p:spTree>
    <p:extLst>
      <p:ext uri="{BB962C8B-B14F-4D97-AF65-F5344CB8AC3E}">
        <p14:creationId xmlns:p14="http://schemas.microsoft.com/office/powerpoint/2010/main" val="4179211920"/>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3C7D92-3BF5-7A4A-F35E-7EBF86B46407}"/>
              </a:ext>
            </a:extLst>
          </p:cNvPr>
          <p:cNvSpPr>
            <a:spLocks noGrp="1"/>
          </p:cNvSpPr>
          <p:nvPr>
            <p:ph type="title"/>
          </p:nvPr>
        </p:nvSpPr>
        <p:spPr/>
        <p:txBody>
          <a:bodyPr/>
          <a:lstStyle/>
          <a:p>
            <a:r>
              <a:rPr lang="en-US"/>
              <a:t>Learning Materials</a:t>
            </a:r>
          </a:p>
        </p:txBody>
      </p:sp>
      <p:sp>
        <p:nvSpPr>
          <p:cNvPr id="4" name="TextBox 3">
            <a:extLst>
              <a:ext uri="{FF2B5EF4-FFF2-40B4-BE49-F238E27FC236}">
                <a16:creationId xmlns:a16="http://schemas.microsoft.com/office/drawing/2014/main" id="{79BD50B4-1565-C970-A1EC-1E028DC20B3D}"/>
              </a:ext>
            </a:extLst>
          </p:cNvPr>
          <p:cNvSpPr txBox="1"/>
          <p:nvPr/>
        </p:nvSpPr>
        <p:spPr>
          <a:xfrm>
            <a:off x="381000" y="970200"/>
            <a:ext cx="10482944" cy="4643791"/>
          </a:xfrm>
          <a:prstGeom prst="rect">
            <a:avLst/>
          </a:prstGeom>
          <a:noFill/>
        </p:spPr>
        <p:txBody>
          <a:bodyPr wrap="square" numCol="2" spcCol="91440">
            <a:noAutofit/>
          </a:bodyPr>
          <a:lstStyle/>
          <a:p>
            <a:pPr>
              <a:spcBef>
                <a:spcPts val="1800"/>
              </a:spcBef>
              <a:spcAft>
                <a:spcPts val="600"/>
              </a:spcAft>
            </a:pPr>
            <a:r>
              <a:rPr lang="en-US" sz="1100" b="1" dirty="0">
                <a:solidFill>
                  <a:schemeClr val="accent1"/>
                </a:solidFill>
              </a:rPr>
              <a:t>AI Fundamentals</a:t>
            </a:r>
          </a:p>
          <a:p>
            <a:pPr marR="0">
              <a:spcBef>
                <a:spcPts val="600"/>
              </a:spcBef>
              <a:spcAft>
                <a:spcPts val="300"/>
              </a:spcAft>
              <a:buNone/>
            </a:pPr>
            <a:r>
              <a:rPr lang="en-US" sz="900" b="1" dirty="0"/>
              <a:t>AI 101</a:t>
            </a:r>
          </a:p>
          <a:p>
            <a:pPr marL="171450" marR="0" lvl="0" indent="-171450">
              <a:buSzPts val="1000"/>
              <a:buFont typeface="Arial" panose="020B0604020202020204" pitchFamily="34" charset="0"/>
              <a:buChar char="•"/>
              <a:tabLst>
                <a:tab pos="457200" algn="l"/>
              </a:tabLst>
            </a:pPr>
            <a:r>
              <a:rPr lang="en-US" sz="1000" dirty="0">
                <a:hlinkClick r:id="rId3"/>
              </a:rPr>
              <a:t>Artificial Intelligence: A Modern Approach, Russell and Norvig</a:t>
            </a:r>
            <a:endParaRPr lang="en-US" sz="1000" b="1" dirty="0">
              <a:solidFill>
                <a:schemeClr val="accent1"/>
              </a:solidFill>
            </a:endParaRPr>
          </a:p>
          <a:p>
            <a:pPr>
              <a:spcBef>
                <a:spcPts val="600"/>
              </a:spcBef>
              <a:spcAft>
                <a:spcPts val="300"/>
              </a:spcAft>
            </a:pPr>
            <a:r>
              <a:rPr lang="en-US" sz="900" b="1" dirty="0"/>
              <a:t>Intelligence Definition </a:t>
            </a:r>
          </a:p>
          <a:p>
            <a:pPr marL="171450" marR="0" lvl="0" indent="-171450">
              <a:buClr>
                <a:schemeClr val="tx1"/>
              </a:buClr>
              <a:buSzPts val="1000"/>
              <a:buFont typeface="Arial" panose="020B0604020202020204" pitchFamily="34" charset="0"/>
              <a:buChar char="•"/>
              <a:tabLst>
                <a:tab pos="457200" algn="l"/>
              </a:tabLst>
            </a:pPr>
            <a:r>
              <a:rPr lang="en-US" sz="1000" u="sng" kern="100" dirty="0">
                <a:solidFill>
                  <a:srgbClr val="467886"/>
                </a:solidFill>
                <a:effectLst/>
                <a:ea typeface="Aptos" panose="020B0004020202020204" pitchFamily="34" charset="0"/>
                <a:cs typeface="Times New Roman" panose="02020603050405020304" pitchFamily="18" charset="0"/>
                <a:hlinkClick r:id="rId4"/>
              </a:rPr>
              <a:t>[0712.3329] Universal Intelligence: A Definition of Machine Intelligence</a:t>
            </a:r>
            <a:endParaRPr lang="en-US" sz="1000" u="sng" kern="100" dirty="0">
              <a:solidFill>
                <a:srgbClr val="467886"/>
              </a:solidFill>
              <a:effectLst/>
              <a:ea typeface="Aptos" panose="020B0004020202020204" pitchFamily="34" charset="0"/>
              <a:cs typeface="Times New Roman" panose="02020603050405020304" pitchFamily="18" charset="0"/>
            </a:endParaRPr>
          </a:p>
          <a:p>
            <a:pPr>
              <a:spcBef>
                <a:spcPts val="600"/>
              </a:spcBef>
              <a:spcAft>
                <a:spcPts val="300"/>
              </a:spcAft>
            </a:pPr>
            <a:r>
              <a:rPr lang="en-US" sz="900" b="1" dirty="0"/>
              <a:t>Intelligent Agents </a:t>
            </a:r>
          </a:p>
          <a:p>
            <a:pPr marL="171450" marR="0" lvl="0" indent="-171450">
              <a:buClr>
                <a:schemeClr val="tx1"/>
              </a:buClr>
              <a:buSzPts val="1000"/>
              <a:buFont typeface="Arial" panose="020B0604020202020204" pitchFamily="34" charset="0"/>
              <a:buChar char="•"/>
              <a:tabLst>
                <a:tab pos="457200" algn="l"/>
              </a:tabLst>
            </a:pPr>
            <a:r>
              <a:rPr lang="en-US" sz="1000" u="sng" kern="100" dirty="0">
                <a:solidFill>
                  <a:srgbClr val="467886"/>
                </a:solidFill>
                <a:effectLst/>
                <a:ea typeface="Aptos" panose="020B0004020202020204" pitchFamily="34" charset="0"/>
                <a:cs typeface="Times New Roman" panose="02020603050405020304" pitchFamily="18" charset="0"/>
                <a:hlinkClick r:id="rId5"/>
              </a:rPr>
              <a:t>Intelligent Agents in Russel and Norvig</a:t>
            </a:r>
            <a:r>
              <a:rPr lang="en-US" sz="1000" kern="100" dirty="0">
                <a:effectLst/>
                <a:ea typeface="Aptos" panose="020B0004020202020204" pitchFamily="34" charset="0"/>
                <a:cs typeface="Times New Roman" panose="02020603050405020304" pitchFamily="18" charset="0"/>
              </a:rPr>
              <a:t>, Chapter 2 </a:t>
            </a:r>
          </a:p>
          <a:p>
            <a:pPr marL="171450" marR="0" lvl="0" indent="-171450">
              <a:buSzPts val="1000"/>
              <a:buFont typeface="Arial" panose="020B0604020202020204" pitchFamily="34" charset="0"/>
              <a:buChar char="•"/>
              <a:tabLst>
                <a:tab pos="457200" algn="l"/>
              </a:tabLst>
            </a:pPr>
            <a:r>
              <a:rPr lang="en-US" sz="1000" u="sng" kern="100" dirty="0">
                <a:solidFill>
                  <a:srgbClr val="467886"/>
                </a:solidFill>
                <a:effectLst/>
                <a:ea typeface="Aptos" panose="020B0004020202020204" pitchFamily="34" charset="0"/>
                <a:cs typeface="Times New Roman" panose="02020603050405020304" pitchFamily="18" charset="0"/>
                <a:hlinkClick r:id="rId6"/>
              </a:rPr>
              <a:t>Intelligent Agent - Wikipedia</a:t>
            </a:r>
            <a:r>
              <a:rPr lang="en-US" sz="1000" kern="100" dirty="0">
                <a:effectLst/>
                <a:ea typeface="Aptos" panose="020B0004020202020204" pitchFamily="34" charset="0"/>
                <a:cs typeface="Times New Roman" panose="02020603050405020304" pitchFamily="18" charset="0"/>
              </a:rPr>
              <a:t> </a:t>
            </a:r>
          </a:p>
          <a:p>
            <a:pPr marR="0">
              <a:spcBef>
                <a:spcPts val="600"/>
              </a:spcBef>
              <a:spcAft>
                <a:spcPts val="300"/>
              </a:spcAft>
              <a:buNone/>
            </a:pPr>
            <a:r>
              <a:rPr lang="en-US" sz="900" b="1" dirty="0"/>
              <a:t>Cognitive Architecture </a:t>
            </a:r>
          </a:p>
          <a:p>
            <a:pPr marL="171450" marR="0" lvl="0" indent="-171450">
              <a:buClr>
                <a:schemeClr val="tx1"/>
              </a:buClr>
              <a:buSzPts val="1000"/>
              <a:buFont typeface="Arial" panose="020B0604020202020204" pitchFamily="34" charset="0"/>
              <a:buChar char="•"/>
              <a:tabLst>
                <a:tab pos="457200" algn="l"/>
              </a:tabLst>
            </a:pPr>
            <a:r>
              <a:rPr lang="en-US" sz="1000" u="sng" kern="100" dirty="0">
                <a:solidFill>
                  <a:srgbClr val="467886"/>
                </a:solidFill>
                <a:effectLst/>
                <a:ea typeface="Aptos" panose="020B0004020202020204" pitchFamily="34" charset="0"/>
                <a:cs typeface="Times New Roman" panose="02020603050405020304" pitchFamily="18" charset="0"/>
                <a:hlinkClick r:id="rId7"/>
              </a:rPr>
              <a:t>Cognitive Architecture - Wikipedia</a:t>
            </a:r>
            <a:r>
              <a:rPr lang="en-US" sz="1000" kern="100" dirty="0">
                <a:effectLst/>
                <a:ea typeface="Aptos" panose="020B0004020202020204" pitchFamily="34" charset="0"/>
                <a:cs typeface="Times New Roman" panose="02020603050405020304" pitchFamily="18" charset="0"/>
              </a:rPr>
              <a:t> </a:t>
            </a:r>
          </a:p>
          <a:p>
            <a:pPr>
              <a:spcBef>
                <a:spcPts val="1800"/>
              </a:spcBef>
              <a:spcAft>
                <a:spcPts val="600"/>
              </a:spcAft>
            </a:pPr>
            <a:r>
              <a:rPr lang="en-US" sz="1100" b="1" dirty="0">
                <a:solidFill>
                  <a:schemeClr val="accent1"/>
                </a:solidFill>
              </a:rPr>
              <a:t>Introductory Content On Agent Platforms</a:t>
            </a:r>
          </a:p>
          <a:p>
            <a:pPr>
              <a:spcBef>
                <a:spcPts val="600"/>
              </a:spcBef>
              <a:spcAft>
                <a:spcPts val="300"/>
              </a:spcAft>
            </a:pPr>
            <a:r>
              <a:rPr lang="en-US" sz="900" b="1" dirty="0"/>
              <a:t>Accenture AI Refinery</a:t>
            </a:r>
          </a:p>
          <a:p>
            <a:pPr marL="174625" indent="-174625">
              <a:buFont typeface="Arial" panose="020B0604020202020204" pitchFamily="34" charset="0"/>
              <a:buChar char="•"/>
            </a:pPr>
            <a:r>
              <a:rPr lang="it-IT" sz="1000" dirty="0">
                <a:hlinkClick r:id="rId8"/>
              </a:rPr>
              <a:t>AI Refinery™ 101 - Accenture AI Refinery SDK</a:t>
            </a:r>
            <a:endParaRPr lang="en-US" sz="1000" dirty="0"/>
          </a:p>
          <a:p>
            <a:pPr>
              <a:spcBef>
                <a:spcPts val="600"/>
              </a:spcBef>
              <a:spcAft>
                <a:spcPts val="300"/>
              </a:spcAft>
            </a:pPr>
            <a:r>
              <a:rPr lang="en-US" sz="900" b="1" dirty="0" err="1"/>
              <a:t>crewAI</a:t>
            </a:r>
            <a:endParaRPr lang="en-US" sz="900" b="1" dirty="0"/>
          </a:p>
          <a:p>
            <a:pPr marL="174625" indent="-174625">
              <a:buFont typeface="Arial" panose="020B0604020202020204" pitchFamily="34" charset="0"/>
              <a:buChar char="•"/>
            </a:pPr>
            <a:r>
              <a:rPr lang="en-US" sz="1000" dirty="0">
                <a:hlinkClick r:id="rId9"/>
              </a:rPr>
              <a:t>Multi AI Agent Systems with </a:t>
            </a:r>
            <a:r>
              <a:rPr lang="en-US" sz="1000" dirty="0" err="1">
                <a:hlinkClick r:id="rId9"/>
              </a:rPr>
              <a:t>crewAI</a:t>
            </a:r>
            <a:r>
              <a:rPr lang="en-US" sz="1000" dirty="0">
                <a:hlinkClick r:id="rId9"/>
              </a:rPr>
              <a:t> - DeepLearning.AI</a:t>
            </a:r>
            <a:endParaRPr lang="en-US" sz="1000" dirty="0"/>
          </a:p>
          <a:p>
            <a:pPr marL="174625" indent="-174625">
              <a:buFont typeface="Arial" panose="020B0604020202020204" pitchFamily="34" charset="0"/>
              <a:buChar char="•"/>
            </a:pPr>
            <a:r>
              <a:rPr lang="en-US" sz="1000" dirty="0">
                <a:hlinkClick r:id="rId10"/>
              </a:rPr>
              <a:t>Practical Multi AI Agents and Advanced Use Cases with </a:t>
            </a:r>
            <a:r>
              <a:rPr lang="en-US" sz="1000" dirty="0" err="1">
                <a:hlinkClick r:id="rId10"/>
              </a:rPr>
              <a:t>crewAI</a:t>
            </a:r>
            <a:r>
              <a:rPr lang="en-US" sz="1000" dirty="0">
                <a:hlinkClick r:id="rId10"/>
              </a:rPr>
              <a:t> - DeepLearning.AI</a:t>
            </a:r>
            <a:endParaRPr lang="en-US" sz="1000" dirty="0"/>
          </a:p>
          <a:p>
            <a:pPr marL="174625" indent="-174625">
              <a:buFont typeface="Arial" panose="020B0604020202020204" pitchFamily="34" charset="0"/>
              <a:buChar char="•"/>
            </a:pPr>
            <a:r>
              <a:rPr lang="en-US" sz="1000" dirty="0">
                <a:hlinkClick r:id="rId11"/>
              </a:rPr>
              <a:t>Introduction - </a:t>
            </a:r>
            <a:r>
              <a:rPr lang="en-US" sz="1000" dirty="0" err="1">
                <a:hlinkClick r:id="rId11"/>
              </a:rPr>
              <a:t>CrewAI</a:t>
            </a:r>
            <a:endParaRPr lang="en-US" sz="1000" dirty="0"/>
          </a:p>
          <a:p>
            <a:pPr marL="174625" indent="-174625">
              <a:buFont typeface="Arial" panose="020B0604020202020204" pitchFamily="34" charset="0"/>
              <a:buChar char="•"/>
            </a:pPr>
            <a:r>
              <a:rPr lang="en-US" sz="1000" dirty="0">
                <a:hlinkClick r:id="rId12"/>
              </a:rPr>
              <a:t>Build agentic systems with </a:t>
            </a:r>
            <a:r>
              <a:rPr lang="en-US" sz="1000" dirty="0" err="1">
                <a:hlinkClick r:id="rId12"/>
              </a:rPr>
              <a:t>CrewAI</a:t>
            </a:r>
            <a:r>
              <a:rPr lang="en-US" sz="1000" dirty="0">
                <a:hlinkClick r:id="rId12"/>
              </a:rPr>
              <a:t> and Amazon Bedrock | AWS Machine Learning Blog</a:t>
            </a:r>
            <a:endParaRPr lang="en-US" sz="1000" dirty="0"/>
          </a:p>
          <a:p>
            <a:pPr>
              <a:spcBef>
                <a:spcPts val="600"/>
              </a:spcBef>
              <a:spcAft>
                <a:spcPts val="300"/>
              </a:spcAft>
            </a:pPr>
            <a:r>
              <a:rPr lang="en-US" sz="900" b="1" dirty="0" err="1"/>
              <a:t>LangGraph</a:t>
            </a:r>
            <a:endParaRPr lang="en-US" sz="900" b="1" dirty="0"/>
          </a:p>
          <a:p>
            <a:pPr marL="174625" indent="-174625">
              <a:buFont typeface="Arial" panose="020B0604020202020204" pitchFamily="34" charset="0"/>
              <a:buChar char="•"/>
            </a:pPr>
            <a:r>
              <a:rPr lang="en-US" sz="1000" dirty="0">
                <a:hlinkClick r:id="rId13"/>
              </a:rPr>
              <a:t>AI Agents in </a:t>
            </a:r>
            <a:r>
              <a:rPr lang="en-US" sz="1000" dirty="0" err="1">
                <a:hlinkClick r:id="rId13"/>
              </a:rPr>
              <a:t>LangGraph</a:t>
            </a:r>
            <a:r>
              <a:rPr lang="en-US" sz="1000" dirty="0">
                <a:hlinkClick r:id="rId13"/>
              </a:rPr>
              <a:t> - DeepLearning.AI</a:t>
            </a:r>
            <a:endParaRPr lang="en-US" sz="1000" dirty="0"/>
          </a:p>
          <a:p>
            <a:pPr>
              <a:spcBef>
                <a:spcPts val="1800"/>
              </a:spcBef>
              <a:spcAft>
                <a:spcPts val="600"/>
              </a:spcAft>
            </a:pPr>
            <a:r>
              <a:rPr lang="it-IT" sz="1100" b="1" dirty="0">
                <a:solidFill>
                  <a:schemeClr val="accent1"/>
                </a:solidFill>
              </a:rPr>
              <a:t>Advanced Materials on Agent Architecture</a:t>
            </a:r>
          </a:p>
          <a:p>
            <a:pPr marL="171450" indent="-171450">
              <a:buClr>
                <a:schemeClr val="tx1"/>
              </a:buClr>
              <a:buFont typeface="Arial" panose="020B0604020202020204" pitchFamily="34" charset="0"/>
              <a:buChar char="•"/>
            </a:pPr>
            <a:r>
              <a:rPr lang="en-US" sz="1000" dirty="0">
                <a:hlinkClick r:id="rId14"/>
              </a:rPr>
              <a:t>[2504.01990] Advances and Challenges in Foundation Agents: From Brain-Inspired Intelligence to Evolutionary, Collaborative, and Safe Systems</a:t>
            </a:r>
          </a:p>
          <a:p>
            <a:pPr marL="171450" marR="0" lvl="0" indent="-171450">
              <a:buClr>
                <a:schemeClr val="tx1"/>
              </a:buClr>
              <a:buSzPts val="1000"/>
              <a:buFont typeface="Arial" panose="020B0604020202020204" pitchFamily="34" charset="0"/>
              <a:buChar char="•"/>
              <a:tabLst>
                <a:tab pos="457200" algn="l"/>
              </a:tabLst>
            </a:pPr>
            <a:r>
              <a:rPr lang="en-US" sz="1000" u="sng" kern="100" dirty="0">
                <a:solidFill>
                  <a:srgbClr val="467886"/>
                </a:solidFill>
                <a:effectLst/>
                <a:ea typeface="Aptos" panose="020B0004020202020204" pitchFamily="34" charset="0"/>
                <a:cs typeface="Times New Roman" panose="02020603050405020304" pitchFamily="18" charset="0"/>
                <a:hlinkClick r:id="rId15"/>
              </a:rPr>
              <a:t>[2309.02427] Cognitive Architectures for Language Agents</a:t>
            </a:r>
            <a:r>
              <a:rPr lang="en-US" sz="1000" kern="100" dirty="0">
                <a:effectLst/>
                <a:ea typeface="Aptos" panose="020B0004020202020204" pitchFamily="34" charset="0"/>
                <a:cs typeface="Times New Roman" panose="02020603050405020304" pitchFamily="18" charset="0"/>
              </a:rPr>
              <a:t> </a:t>
            </a:r>
          </a:p>
          <a:p>
            <a:pPr marL="171450" marR="0" lvl="0" indent="-171450">
              <a:buClr>
                <a:schemeClr val="tx1"/>
              </a:buClr>
              <a:buSzPts val="1000"/>
              <a:buFont typeface="Arial" panose="020B0604020202020204" pitchFamily="34" charset="0"/>
              <a:buChar char="•"/>
              <a:tabLst>
                <a:tab pos="457200" algn="l"/>
              </a:tabLst>
            </a:pPr>
            <a:r>
              <a:rPr lang="en-US" sz="1000" dirty="0">
                <a:hlinkClick r:id="rId16"/>
              </a:rPr>
              <a:t>[2408.08435] Automated Design of Agentic Systems</a:t>
            </a:r>
            <a:endParaRPr lang="en-US" sz="1000" dirty="0"/>
          </a:p>
          <a:p>
            <a:pPr>
              <a:spcBef>
                <a:spcPts val="1800"/>
              </a:spcBef>
              <a:spcAft>
                <a:spcPts val="600"/>
              </a:spcAft>
              <a:buSzPts val="1000"/>
              <a:tabLst>
                <a:tab pos="457200" algn="l"/>
              </a:tabLst>
            </a:pPr>
            <a:r>
              <a:rPr lang="it-IT" sz="1100" b="1" dirty="0">
                <a:solidFill>
                  <a:schemeClr val="accent1"/>
                </a:solidFill>
              </a:rPr>
              <a:t>Additional Topics</a:t>
            </a:r>
          </a:p>
          <a:p>
            <a:pPr>
              <a:spcBef>
                <a:spcPts val="600"/>
              </a:spcBef>
              <a:spcAft>
                <a:spcPts val="300"/>
              </a:spcAft>
            </a:pPr>
            <a:r>
              <a:rPr lang="it-IT" sz="1000" b="1" dirty="0"/>
              <a:t>Integration – A2A and MCP</a:t>
            </a:r>
          </a:p>
          <a:p>
            <a:pPr marL="174625" indent="-174625">
              <a:buFont typeface="Arial" panose="020B0604020202020204" pitchFamily="34" charset="0"/>
              <a:buChar char="•"/>
            </a:pPr>
            <a:r>
              <a:rPr lang="en-US" sz="1000" dirty="0">
                <a:hlinkClick r:id="rId17"/>
              </a:rPr>
              <a:t>MCP: Build Rich-Context AI Apps with Anthropic - DeepLearning.AI</a:t>
            </a:r>
            <a:endParaRPr lang="en-US" sz="1000" dirty="0"/>
          </a:p>
          <a:p>
            <a:endParaRPr lang="en-US" sz="1000" dirty="0"/>
          </a:p>
          <a:p>
            <a:pPr>
              <a:spcBef>
                <a:spcPts val="600"/>
              </a:spcBef>
              <a:spcAft>
                <a:spcPts val="300"/>
              </a:spcAft>
            </a:pPr>
            <a:r>
              <a:rPr lang="en-US" sz="1000" b="1" dirty="0"/>
              <a:t>Agent Evaluation</a:t>
            </a:r>
          </a:p>
          <a:p>
            <a:pPr marL="174625" indent="-174625">
              <a:buFont typeface="Arial" panose="020B0604020202020204" pitchFamily="34" charset="0"/>
              <a:buChar char="•"/>
            </a:pPr>
            <a:r>
              <a:rPr lang="en-US" sz="1000" dirty="0">
                <a:hlinkClick r:id="rId18"/>
              </a:rPr>
              <a:t>Evaluating AI Agents - DeepLearning.AI</a:t>
            </a:r>
            <a:endParaRPr lang="en-US" sz="1000" dirty="0"/>
          </a:p>
          <a:p>
            <a:pPr marL="174625" indent="-174625">
              <a:buFont typeface="Arial" panose="020B0604020202020204" pitchFamily="34" charset="0"/>
              <a:buChar char="•"/>
            </a:pPr>
            <a:r>
              <a:rPr lang="en-US" sz="1000" dirty="0">
                <a:hlinkClick r:id="rId19"/>
              </a:rPr>
              <a:t>Why Evals Matter | </a:t>
            </a:r>
            <a:r>
              <a:rPr lang="en-US" sz="1000" dirty="0" err="1">
                <a:hlinkClick r:id="rId19"/>
              </a:rPr>
              <a:t>LangSmith</a:t>
            </a:r>
            <a:r>
              <a:rPr lang="en-US" sz="1000" dirty="0">
                <a:hlinkClick r:id="rId19"/>
              </a:rPr>
              <a:t> Evaluations - Part 1 - YouTube</a:t>
            </a:r>
            <a:endParaRPr lang="en-US" sz="1000" kern="100" dirty="0">
              <a:effectLst/>
              <a:ea typeface="Aptos" panose="020B0004020202020204" pitchFamily="34" charset="0"/>
              <a:cs typeface="Times New Roman" panose="02020603050405020304" pitchFamily="18" charset="0"/>
            </a:endParaRPr>
          </a:p>
        </p:txBody>
      </p:sp>
    </p:spTree>
    <p:extLst>
      <p:ext uri="{BB962C8B-B14F-4D97-AF65-F5344CB8AC3E}">
        <p14:creationId xmlns:p14="http://schemas.microsoft.com/office/powerpoint/2010/main" val="3695299277"/>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Rounded Corners 2">
            <a:extLst>
              <a:ext uri="{FF2B5EF4-FFF2-40B4-BE49-F238E27FC236}">
                <a16:creationId xmlns:a16="http://schemas.microsoft.com/office/drawing/2014/main" id="{4E813C0A-A4EA-D899-1D55-76270746EA62}"/>
              </a:ext>
            </a:extLst>
          </p:cNvPr>
          <p:cNvSpPr/>
          <p:nvPr/>
        </p:nvSpPr>
        <p:spPr>
          <a:xfrm>
            <a:off x="5976902" y="1925692"/>
            <a:ext cx="4653840" cy="3251873"/>
          </a:xfrm>
          <a:prstGeom prst="roundRect">
            <a:avLst>
              <a:gd name="adj" fmla="val 2514"/>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 name="Title 1">
            <a:extLst>
              <a:ext uri="{FF2B5EF4-FFF2-40B4-BE49-F238E27FC236}">
                <a16:creationId xmlns:a16="http://schemas.microsoft.com/office/drawing/2014/main" id="{6B845AE9-8554-BFC2-2F46-BD31080539A1}"/>
              </a:ext>
            </a:extLst>
          </p:cNvPr>
          <p:cNvSpPr>
            <a:spLocks noGrp="1"/>
          </p:cNvSpPr>
          <p:nvPr>
            <p:ph type="title"/>
          </p:nvPr>
        </p:nvSpPr>
        <p:spPr/>
        <p:txBody>
          <a:bodyPr/>
          <a:lstStyle/>
          <a:p>
            <a:r>
              <a:rPr lang="en-US"/>
              <a:t>AI Newsletters</a:t>
            </a:r>
          </a:p>
        </p:txBody>
      </p:sp>
      <p:sp>
        <p:nvSpPr>
          <p:cNvPr id="5" name="Text Placeholder 4">
            <a:extLst>
              <a:ext uri="{FF2B5EF4-FFF2-40B4-BE49-F238E27FC236}">
                <a16:creationId xmlns:a16="http://schemas.microsoft.com/office/drawing/2014/main" id="{2AD0A372-1D54-99E0-D277-4C50E39D63E6}"/>
              </a:ext>
            </a:extLst>
          </p:cNvPr>
          <p:cNvSpPr>
            <a:spLocks noGrp="1"/>
          </p:cNvSpPr>
          <p:nvPr>
            <p:ph type="body" sz="quarter" idx="11"/>
          </p:nvPr>
        </p:nvSpPr>
        <p:spPr/>
        <p:txBody>
          <a:bodyPr/>
          <a:lstStyle/>
          <a:p>
            <a:r>
              <a:rPr lang="en-US"/>
              <a:t>For the latest news in AI, subscribe to these newsletters. </a:t>
            </a:r>
          </a:p>
          <a:p>
            <a:r>
              <a:rPr lang="en-US"/>
              <a:t>If you don’t have 50+ tabs open for weekend reading every week, you’re not keeping up!</a:t>
            </a:r>
          </a:p>
        </p:txBody>
      </p:sp>
      <p:sp>
        <p:nvSpPr>
          <p:cNvPr id="4" name="TextBox 3">
            <a:extLst>
              <a:ext uri="{FF2B5EF4-FFF2-40B4-BE49-F238E27FC236}">
                <a16:creationId xmlns:a16="http://schemas.microsoft.com/office/drawing/2014/main" id="{76F4B4C5-B080-6AB8-5D40-67FFF5016F23}"/>
              </a:ext>
            </a:extLst>
          </p:cNvPr>
          <p:cNvSpPr txBox="1"/>
          <p:nvPr/>
        </p:nvSpPr>
        <p:spPr>
          <a:xfrm>
            <a:off x="1582156" y="2567816"/>
            <a:ext cx="3887635" cy="1800493"/>
          </a:xfrm>
          <a:prstGeom prst="rect">
            <a:avLst/>
          </a:prstGeom>
          <a:noFill/>
        </p:spPr>
        <p:txBody>
          <a:bodyPr wrap="square">
            <a:spAutoFit/>
          </a:bodyPr>
          <a:lstStyle/>
          <a:p>
            <a:pPr>
              <a:spcBef>
                <a:spcPts val="600"/>
              </a:spcBef>
            </a:pPr>
            <a:r>
              <a:rPr lang="en-US" sz="1600" b="1">
                <a:solidFill>
                  <a:schemeClr val="accent1"/>
                </a:solidFill>
              </a:rPr>
              <a:t>Subscribe to AI Newsletters</a:t>
            </a:r>
            <a:endParaRPr lang="en-US" sz="1600" b="1">
              <a:solidFill>
                <a:schemeClr val="accent1"/>
              </a:solidFill>
              <a:hlinkClick r:id="rId2">
                <a:extLst>
                  <a:ext uri="{A12FA001-AC4F-418D-AE19-62706E023703}">
                    <ahyp:hlinkClr xmlns:ahyp="http://schemas.microsoft.com/office/drawing/2018/hyperlinkcolor" val="tx"/>
                  </a:ext>
                </a:extLst>
              </a:hlinkClick>
            </a:endParaRPr>
          </a:p>
          <a:p>
            <a:pPr marL="174625" indent="-174625">
              <a:spcBef>
                <a:spcPts val="600"/>
              </a:spcBef>
              <a:buClr>
                <a:schemeClr val="tx1"/>
              </a:buClr>
              <a:buFont typeface="Arial" panose="020B0604020202020204" pitchFamily="34" charset="0"/>
              <a:buChar char="•"/>
            </a:pPr>
            <a:r>
              <a:rPr lang="en-US" sz="1400">
                <a:solidFill>
                  <a:srgbClr val="0070C0"/>
                </a:solidFill>
                <a:hlinkClick r:id="rId2">
                  <a:extLst>
                    <a:ext uri="{A12FA001-AC4F-418D-AE19-62706E023703}">
                      <ahyp:hlinkClr xmlns:ahyp="http://schemas.microsoft.com/office/drawing/2018/hyperlinkcolor" val="tx"/>
                    </a:ext>
                  </a:extLst>
                </a:hlinkClick>
              </a:rPr>
              <a:t>TLDR AI</a:t>
            </a:r>
            <a:endParaRPr lang="en-US" sz="1400"/>
          </a:p>
          <a:p>
            <a:pPr marL="174625" indent="-174625">
              <a:spcBef>
                <a:spcPts val="600"/>
              </a:spcBef>
              <a:buClr>
                <a:schemeClr val="tx1"/>
              </a:buClr>
              <a:buFont typeface="Arial" panose="020B0604020202020204" pitchFamily="34" charset="0"/>
              <a:buChar char="•"/>
            </a:pPr>
            <a:r>
              <a:rPr lang="en-US" sz="1400" err="1">
                <a:hlinkClick r:id="rId3"/>
              </a:rPr>
              <a:t>AlphaSignal</a:t>
            </a:r>
            <a:endParaRPr lang="en-US" sz="1400"/>
          </a:p>
          <a:p>
            <a:pPr marL="174625" indent="-174625">
              <a:spcBef>
                <a:spcPts val="600"/>
              </a:spcBef>
              <a:buClr>
                <a:schemeClr val="tx1"/>
              </a:buClr>
              <a:buFont typeface="Arial" panose="020B0604020202020204" pitchFamily="34" charset="0"/>
              <a:buChar char="•"/>
            </a:pPr>
            <a:r>
              <a:rPr lang="en-US" sz="1400">
                <a:hlinkClick r:id="rId4"/>
              </a:rPr>
              <a:t>AI Newsletter | Elvis | Substack</a:t>
            </a:r>
            <a:endParaRPr lang="en-US" sz="1400"/>
          </a:p>
          <a:p>
            <a:pPr marL="174625" indent="-174625">
              <a:spcBef>
                <a:spcPts val="600"/>
              </a:spcBef>
              <a:buClr>
                <a:schemeClr val="tx1"/>
              </a:buClr>
              <a:buFont typeface="Arial" panose="020B0604020202020204" pitchFamily="34" charset="0"/>
              <a:buChar char="•"/>
            </a:pPr>
            <a:r>
              <a:rPr lang="en-US" sz="1400">
                <a:hlinkClick r:id="rId5"/>
              </a:rPr>
              <a:t>The Batch | DeepLearning.AI </a:t>
            </a:r>
            <a:endParaRPr lang="en-US" sz="1400"/>
          </a:p>
          <a:p>
            <a:pPr marL="174625" indent="-174625">
              <a:spcBef>
                <a:spcPts val="600"/>
              </a:spcBef>
              <a:buClr>
                <a:schemeClr val="tx1"/>
              </a:buClr>
              <a:buFont typeface="Arial" panose="020B0604020202020204" pitchFamily="34" charset="0"/>
              <a:buChar char="•"/>
            </a:pPr>
            <a:r>
              <a:rPr lang="en-US" sz="1400" err="1">
                <a:hlinkClick r:id="rId6"/>
              </a:rPr>
              <a:t>SemiAnalysis</a:t>
            </a:r>
            <a:endParaRPr lang="en-US" sz="1400"/>
          </a:p>
        </p:txBody>
      </p:sp>
      <p:pic>
        <p:nvPicPr>
          <p:cNvPr id="40" name="Picture 39">
            <a:extLst>
              <a:ext uri="{FF2B5EF4-FFF2-40B4-BE49-F238E27FC236}">
                <a16:creationId xmlns:a16="http://schemas.microsoft.com/office/drawing/2014/main" id="{3BE227BD-9316-C87C-CC2C-4590F6B5254F}"/>
              </a:ext>
            </a:extLst>
          </p:cNvPr>
          <p:cNvPicPr>
            <a:picLocks noChangeAspect="1"/>
          </p:cNvPicPr>
          <p:nvPr/>
        </p:nvPicPr>
        <p:blipFill>
          <a:blip r:embed="rId7"/>
          <a:stretch>
            <a:fillRect/>
          </a:stretch>
        </p:blipFill>
        <p:spPr>
          <a:xfrm>
            <a:off x="6273295" y="3537540"/>
            <a:ext cx="1906519" cy="439966"/>
          </a:xfrm>
          <a:prstGeom prst="roundRect">
            <a:avLst/>
          </a:prstGeom>
        </p:spPr>
      </p:pic>
      <p:pic>
        <p:nvPicPr>
          <p:cNvPr id="42" name="Picture 41">
            <a:extLst>
              <a:ext uri="{FF2B5EF4-FFF2-40B4-BE49-F238E27FC236}">
                <a16:creationId xmlns:a16="http://schemas.microsoft.com/office/drawing/2014/main" id="{4ABE0988-1343-486A-B6A1-92F0529599DA}"/>
              </a:ext>
            </a:extLst>
          </p:cNvPr>
          <p:cNvPicPr>
            <a:picLocks noChangeAspect="1"/>
          </p:cNvPicPr>
          <p:nvPr/>
        </p:nvPicPr>
        <p:blipFill>
          <a:blip r:embed="rId8"/>
          <a:stretch>
            <a:fillRect/>
          </a:stretch>
        </p:blipFill>
        <p:spPr>
          <a:xfrm>
            <a:off x="6161264" y="2478367"/>
            <a:ext cx="2018550" cy="791588"/>
          </a:xfrm>
          <a:prstGeom prst="roundRect">
            <a:avLst/>
          </a:prstGeom>
        </p:spPr>
      </p:pic>
      <p:pic>
        <p:nvPicPr>
          <p:cNvPr id="44" name="Picture 43">
            <a:extLst>
              <a:ext uri="{FF2B5EF4-FFF2-40B4-BE49-F238E27FC236}">
                <a16:creationId xmlns:a16="http://schemas.microsoft.com/office/drawing/2014/main" id="{62434B28-FCA6-4FF6-E9A9-9FFAFC1BA55B}"/>
              </a:ext>
            </a:extLst>
          </p:cNvPr>
          <p:cNvPicPr>
            <a:picLocks noChangeAspect="1"/>
          </p:cNvPicPr>
          <p:nvPr/>
        </p:nvPicPr>
        <p:blipFill>
          <a:blip r:embed="rId9">
            <a:clrChange>
              <a:clrFrom>
                <a:srgbClr val="FFFFFF"/>
              </a:clrFrom>
              <a:clrTo>
                <a:srgbClr val="FFFFFF">
                  <a:alpha val="0"/>
                </a:srgbClr>
              </a:clrTo>
            </a:clrChange>
          </a:blip>
          <a:srcRect b="21829"/>
          <a:stretch>
            <a:fillRect/>
          </a:stretch>
        </p:blipFill>
        <p:spPr>
          <a:xfrm>
            <a:off x="8326887" y="2432362"/>
            <a:ext cx="2303855" cy="837593"/>
          </a:xfrm>
          <a:prstGeom prst="rect">
            <a:avLst/>
          </a:prstGeom>
        </p:spPr>
      </p:pic>
      <p:pic>
        <p:nvPicPr>
          <p:cNvPr id="46" name="Picture 45">
            <a:extLst>
              <a:ext uri="{FF2B5EF4-FFF2-40B4-BE49-F238E27FC236}">
                <a16:creationId xmlns:a16="http://schemas.microsoft.com/office/drawing/2014/main" id="{8C494E3B-EB56-832B-DC09-8353980DB0D1}"/>
              </a:ext>
            </a:extLst>
          </p:cNvPr>
          <p:cNvPicPr>
            <a:picLocks noChangeAspect="1"/>
          </p:cNvPicPr>
          <p:nvPr/>
        </p:nvPicPr>
        <p:blipFill>
          <a:blip r:embed="rId10">
            <a:clrChange>
              <a:clrFrom>
                <a:srgbClr val="FFFFFF"/>
              </a:clrFrom>
              <a:clrTo>
                <a:srgbClr val="FFFFFF">
                  <a:alpha val="0"/>
                </a:srgbClr>
              </a:clrTo>
            </a:clrChange>
          </a:blip>
          <a:stretch>
            <a:fillRect/>
          </a:stretch>
        </p:blipFill>
        <p:spPr>
          <a:xfrm>
            <a:off x="8639165" y="3468063"/>
            <a:ext cx="1679297" cy="503224"/>
          </a:xfrm>
          <a:prstGeom prst="rect">
            <a:avLst/>
          </a:prstGeom>
        </p:spPr>
      </p:pic>
      <p:pic>
        <p:nvPicPr>
          <p:cNvPr id="50" name="Picture 49">
            <a:extLst>
              <a:ext uri="{FF2B5EF4-FFF2-40B4-BE49-F238E27FC236}">
                <a16:creationId xmlns:a16="http://schemas.microsoft.com/office/drawing/2014/main" id="{8E940D9A-722E-5CF0-4905-EF8E4B2A5DDC}"/>
              </a:ext>
            </a:extLst>
          </p:cNvPr>
          <p:cNvPicPr>
            <a:picLocks noChangeAspect="1"/>
          </p:cNvPicPr>
          <p:nvPr/>
        </p:nvPicPr>
        <p:blipFill>
          <a:blip r:embed="rId11"/>
          <a:stretch>
            <a:fillRect/>
          </a:stretch>
        </p:blipFill>
        <p:spPr>
          <a:xfrm>
            <a:off x="7640863" y="4215649"/>
            <a:ext cx="1257682" cy="542179"/>
          </a:xfrm>
          <a:prstGeom prst="roundRect">
            <a:avLst/>
          </a:prstGeom>
        </p:spPr>
      </p:pic>
    </p:spTree>
    <p:extLst>
      <p:ext uri="{BB962C8B-B14F-4D97-AF65-F5344CB8AC3E}">
        <p14:creationId xmlns:p14="http://schemas.microsoft.com/office/powerpoint/2010/main" val="243867288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BA4C6205-3123-04CB-29BA-6C3E86648498}"/>
              </a:ext>
            </a:extLst>
          </p:cNvPr>
          <p:cNvSpPr>
            <a:spLocks noGrp="1"/>
          </p:cNvSpPr>
          <p:nvPr>
            <p:ph type="title"/>
          </p:nvPr>
        </p:nvSpPr>
        <p:spPr/>
        <p:txBody>
          <a:bodyPr>
            <a:normAutofit fontScale="90000"/>
          </a:bodyPr>
          <a:lstStyle/>
          <a:p>
            <a:r>
              <a:rPr lang="en-US"/>
              <a:t>C4 – Too Imprecise for AI</a:t>
            </a:r>
          </a:p>
        </p:txBody>
      </p:sp>
      <p:sp>
        <p:nvSpPr>
          <p:cNvPr id="2" name="Text Placeholder 1">
            <a:extLst>
              <a:ext uri="{FF2B5EF4-FFF2-40B4-BE49-F238E27FC236}">
                <a16:creationId xmlns:a16="http://schemas.microsoft.com/office/drawing/2014/main" id="{7EB3CD2A-DA3C-3B72-4A02-C17AB15371FE}"/>
              </a:ext>
            </a:extLst>
          </p:cNvPr>
          <p:cNvSpPr>
            <a:spLocks noGrp="1"/>
          </p:cNvSpPr>
          <p:nvPr>
            <p:ph type="body" sz="quarter" idx="11"/>
          </p:nvPr>
        </p:nvSpPr>
        <p:spPr/>
        <p:txBody>
          <a:bodyPr/>
          <a:lstStyle/>
          <a:p>
            <a:r>
              <a:rPr lang="en-US"/>
              <a:t>C4 is too limited to fully specify AI systems: Data for models and knowledge basis is not a first-class citizen, model lifecycle management is missing, model monitoring and observability is missing, etc.</a:t>
            </a:r>
          </a:p>
        </p:txBody>
      </p:sp>
      <p:pic>
        <p:nvPicPr>
          <p:cNvPr id="1026" name="Picture 2" descr="The abstractions behind the C4 model">
            <a:extLst>
              <a:ext uri="{FF2B5EF4-FFF2-40B4-BE49-F238E27FC236}">
                <a16:creationId xmlns:a16="http://schemas.microsoft.com/office/drawing/2014/main" id="{0B6A2BC2-51E5-88EC-F507-2A6EFBF90775}"/>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260779" y="1892924"/>
            <a:ext cx="4506956" cy="2535162"/>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6F755549-18C2-90B2-A0B2-02276767A077}"/>
              </a:ext>
            </a:extLst>
          </p:cNvPr>
          <p:cNvSpPr txBox="1"/>
          <p:nvPr/>
        </p:nvSpPr>
        <p:spPr>
          <a:xfrm>
            <a:off x="312666" y="1495632"/>
            <a:ext cx="6583680" cy="4888518"/>
          </a:xfrm>
          <a:prstGeom prst="rect">
            <a:avLst/>
          </a:prstGeom>
          <a:noFill/>
        </p:spPr>
        <p:txBody>
          <a:bodyPr wrap="square">
            <a:spAutoFit/>
          </a:bodyPr>
          <a:lstStyle/>
          <a:p>
            <a:pPr algn="l">
              <a:buNone/>
            </a:pPr>
            <a:r>
              <a:rPr lang="en-US" sz="1100" b="0" i="0">
                <a:solidFill>
                  <a:srgbClr val="202122"/>
                </a:solidFill>
                <a:effectLst/>
                <a:latin typeface="+mj-lt"/>
              </a:rPr>
              <a:t>The C4 model documents the architecture of a </a:t>
            </a:r>
            <a:r>
              <a:rPr lang="en-US" sz="1100" b="0" i="0" u="none" strike="noStrike">
                <a:solidFill>
                  <a:srgbClr val="3366CC"/>
                </a:solidFill>
                <a:effectLst/>
                <a:latin typeface="+mj-lt"/>
                <a:hlinkClick r:id="rId4" tooltip="Software system"/>
              </a:rPr>
              <a:t>software system</a:t>
            </a:r>
            <a:r>
              <a:rPr lang="en-US" sz="1100" b="0" i="0">
                <a:solidFill>
                  <a:srgbClr val="202122"/>
                </a:solidFill>
                <a:effectLst/>
                <a:latin typeface="+mj-lt"/>
              </a:rPr>
              <a:t>, by showing multiple points of view</a:t>
            </a:r>
            <a:r>
              <a:rPr lang="en-US" sz="1100" b="0" i="0" u="none" strike="noStrike" baseline="30000">
                <a:solidFill>
                  <a:srgbClr val="3366CC"/>
                </a:solidFill>
                <a:effectLst/>
                <a:latin typeface="+mj-lt"/>
                <a:hlinkClick r:id="rId5"/>
              </a:rPr>
              <a:t>[5]</a:t>
            </a:r>
            <a:r>
              <a:rPr lang="en-US" sz="1100" b="0" i="0">
                <a:solidFill>
                  <a:srgbClr val="202122"/>
                </a:solidFill>
                <a:effectLst/>
                <a:latin typeface="+mj-lt"/>
              </a:rPr>
              <a:t> that explain the decomposition of a system into containers and </a:t>
            </a:r>
            <a:r>
              <a:rPr lang="en-US" sz="1100" b="0" i="0" u="none" strike="noStrike">
                <a:solidFill>
                  <a:srgbClr val="3366CC"/>
                </a:solidFill>
                <a:effectLst/>
                <a:latin typeface="+mj-lt"/>
                <a:hlinkClick r:id="rId6" tooltip="Component-based software engineering"/>
              </a:rPr>
              <a:t>components</a:t>
            </a:r>
            <a:r>
              <a:rPr lang="en-US" sz="1100" b="0" i="0">
                <a:solidFill>
                  <a:srgbClr val="202122"/>
                </a:solidFill>
                <a:effectLst/>
                <a:latin typeface="+mj-lt"/>
              </a:rPr>
              <a:t>, the relationship between these elements, and, where appropriate, the relation with its users.</a:t>
            </a:r>
            <a:r>
              <a:rPr lang="en-US" sz="1100" b="0" i="0" u="none" strike="noStrike" baseline="30000">
                <a:solidFill>
                  <a:srgbClr val="3366CC"/>
                </a:solidFill>
                <a:effectLst/>
                <a:latin typeface="+mj-lt"/>
                <a:hlinkClick r:id="rId7"/>
              </a:rPr>
              <a:t>[3]</a:t>
            </a:r>
            <a:r>
              <a:rPr lang="en-US" sz="1100" b="0" i="0" u="none" strike="noStrike" baseline="30000">
                <a:solidFill>
                  <a:srgbClr val="3366CC"/>
                </a:solidFill>
                <a:effectLst/>
                <a:latin typeface="+mj-lt"/>
              </a:rPr>
              <a:t> </a:t>
            </a:r>
            <a:r>
              <a:rPr lang="en-US" sz="1100" b="0" i="0">
                <a:solidFill>
                  <a:srgbClr val="202122"/>
                </a:solidFill>
                <a:effectLst/>
                <a:latin typeface="+mj-lt"/>
              </a:rPr>
              <a:t>The viewpoints are organized according to their hierarchical level:</a:t>
            </a:r>
            <a:r>
              <a:rPr lang="en-US" sz="1100" b="0" i="0" u="none" strike="noStrike" baseline="30000">
                <a:solidFill>
                  <a:srgbClr val="3366CC"/>
                </a:solidFill>
                <a:effectLst/>
                <a:latin typeface="+mj-lt"/>
                <a:hlinkClick r:id="rId8"/>
              </a:rPr>
              <a:t>[2]</a:t>
            </a:r>
            <a:r>
              <a:rPr lang="en-US" sz="1100" b="0" i="0" u="none" strike="noStrike" baseline="30000">
                <a:solidFill>
                  <a:srgbClr val="3366CC"/>
                </a:solidFill>
                <a:effectLst/>
                <a:latin typeface="+mj-lt"/>
                <a:hlinkClick r:id="rId7"/>
              </a:rPr>
              <a:t>[3]</a:t>
            </a:r>
            <a:endParaRPr lang="en-US" sz="1100" b="0" i="0">
              <a:solidFill>
                <a:srgbClr val="202122"/>
              </a:solidFill>
              <a:effectLst/>
              <a:latin typeface="+mj-lt"/>
            </a:endParaRPr>
          </a:p>
          <a:p>
            <a:pPr marL="171450" indent="-171450" algn="l">
              <a:buFont typeface="Arial" panose="020B0604020202020204" pitchFamily="34" charset="0"/>
              <a:buChar char="•"/>
            </a:pPr>
            <a:r>
              <a:rPr lang="en-US" sz="1100" b="0" i="0">
                <a:solidFill>
                  <a:srgbClr val="202122"/>
                </a:solidFill>
                <a:effectLst/>
                <a:latin typeface="+mj-lt"/>
              </a:rPr>
              <a:t>Context diagrams (level 1): show the system in scope and its relationship with users and other systems;</a:t>
            </a:r>
          </a:p>
          <a:p>
            <a:pPr marL="171450" indent="-171450" algn="l">
              <a:buFont typeface="Arial" panose="020B0604020202020204" pitchFamily="34" charset="0"/>
              <a:buChar char="•"/>
            </a:pPr>
            <a:r>
              <a:rPr lang="en-US" sz="1100" b="0" i="0">
                <a:solidFill>
                  <a:srgbClr val="202122"/>
                </a:solidFill>
                <a:effectLst/>
                <a:latin typeface="+mj-lt"/>
              </a:rPr>
              <a:t>Container diagrams (level 2): decompose a system into interrelated containers. A container represents an application or a data store;</a:t>
            </a:r>
          </a:p>
          <a:p>
            <a:pPr marL="171450" indent="-171450" algn="l">
              <a:buFont typeface="Arial" panose="020B0604020202020204" pitchFamily="34" charset="0"/>
              <a:buChar char="•"/>
            </a:pPr>
            <a:r>
              <a:rPr lang="en-US" sz="1100" b="0" i="0">
                <a:solidFill>
                  <a:srgbClr val="202122"/>
                </a:solidFill>
                <a:effectLst/>
                <a:latin typeface="+mj-lt"/>
              </a:rPr>
              <a:t>Component diagrams (level 3): decompose containers into interrelated components, and relate the components to other containers or other systems;</a:t>
            </a:r>
          </a:p>
          <a:p>
            <a:pPr marL="171450" indent="-171450" algn="l">
              <a:buFont typeface="Arial" panose="020B0604020202020204" pitchFamily="34" charset="0"/>
              <a:buChar char="•"/>
            </a:pPr>
            <a:r>
              <a:rPr lang="en-US" sz="1100" b="0" i="0">
                <a:solidFill>
                  <a:srgbClr val="202122"/>
                </a:solidFill>
                <a:effectLst/>
                <a:latin typeface="+mj-lt"/>
              </a:rPr>
              <a:t>Code diagrams (level 4): provide additional details about the design of the architectural elements that can be mapped to code. The C4 model relies at this level on existing notations such as </a:t>
            </a:r>
            <a:r>
              <a:rPr lang="en-US" sz="1100" b="0" i="0" u="none" strike="noStrike">
                <a:solidFill>
                  <a:srgbClr val="3366CC"/>
                </a:solidFill>
                <a:effectLst/>
                <a:latin typeface="+mj-lt"/>
                <a:hlinkClick r:id="rId9" tooltip="Unified Modeling Language"/>
              </a:rPr>
              <a:t>Unified Modelling Language (UML)</a:t>
            </a:r>
            <a:r>
              <a:rPr lang="en-US" sz="1100" b="0" i="0">
                <a:solidFill>
                  <a:srgbClr val="202122"/>
                </a:solidFill>
                <a:effectLst/>
                <a:latin typeface="+mj-lt"/>
              </a:rPr>
              <a:t>, </a:t>
            </a:r>
            <a:r>
              <a:rPr lang="en-US" sz="1100" b="0" i="0" u="none" strike="noStrike">
                <a:solidFill>
                  <a:srgbClr val="3366CC"/>
                </a:solidFill>
                <a:effectLst/>
                <a:latin typeface="+mj-lt"/>
                <a:hlinkClick r:id="rId10" tooltip="Entity–relationship model"/>
              </a:rPr>
              <a:t>Entity Relation Diagrams (ERD)</a:t>
            </a:r>
            <a:r>
              <a:rPr lang="en-US" sz="1100" b="0" i="0">
                <a:solidFill>
                  <a:srgbClr val="202122"/>
                </a:solidFill>
                <a:effectLst/>
                <a:latin typeface="+mj-lt"/>
              </a:rPr>
              <a:t> or diagrams generated by </a:t>
            </a:r>
            <a:r>
              <a:rPr lang="en-US" sz="1100" b="0" i="0" u="none" strike="noStrike">
                <a:solidFill>
                  <a:srgbClr val="3366CC"/>
                </a:solidFill>
                <a:effectLst/>
                <a:latin typeface="+mj-lt"/>
                <a:hlinkClick r:id="rId11" tooltip="Integrated development environment"/>
              </a:rPr>
              <a:t>Integrated Development Environments (IDE)</a:t>
            </a:r>
            <a:r>
              <a:rPr lang="en-US" sz="1100" b="0" i="0">
                <a:solidFill>
                  <a:srgbClr val="202122"/>
                </a:solidFill>
                <a:effectLst/>
                <a:latin typeface="+mj-lt"/>
              </a:rPr>
              <a:t>.</a:t>
            </a:r>
          </a:p>
          <a:p>
            <a:pPr algn="l"/>
            <a:endParaRPr lang="en-US" sz="1100" b="0" i="0">
              <a:solidFill>
                <a:srgbClr val="202122"/>
              </a:solidFill>
              <a:effectLst/>
              <a:latin typeface="+mj-lt"/>
            </a:endParaRPr>
          </a:p>
          <a:p>
            <a:pPr algn="l">
              <a:buNone/>
            </a:pPr>
            <a:r>
              <a:rPr lang="en-US" sz="1100" b="0" i="0">
                <a:solidFill>
                  <a:srgbClr val="202122"/>
                </a:solidFill>
                <a:effectLst/>
                <a:latin typeface="+mj-lt"/>
              </a:rPr>
              <a:t>For level 1 to 3, the C4 model uses 5 basic diagramming elements: persons, software systems, containers, components and relationships. The technique is not prescriptive for the layout, shape, </a:t>
            </a:r>
            <a:r>
              <a:rPr lang="en-US" sz="1100" b="0" i="0" err="1">
                <a:solidFill>
                  <a:srgbClr val="202122"/>
                </a:solidFill>
                <a:effectLst/>
                <a:latin typeface="+mj-lt"/>
              </a:rPr>
              <a:t>colour</a:t>
            </a:r>
            <a:r>
              <a:rPr lang="en-US" sz="1100" b="0" i="0">
                <a:solidFill>
                  <a:srgbClr val="202122"/>
                </a:solidFill>
                <a:effectLst/>
                <a:latin typeface="+mj-lt"/>
              </a:rPr>
              <a:t> and style of these elements. Instead, the C4 model recommends using simple diagrams based on nested boxes in order to facilitate interactive collaborative drawing. The technique also promotes good modelling practices such as providing a title and legend on every diagram, and clear unambiguous labelling in order to facilitate the understanding by the intended audience.</a:t>
            </a:r>
          </a:p>
          <a:p>
            <a:pPr algn="l">
              <a:buNone/>
            </a:pPr>
            <a:endParaRPr lang="en-US" sz="1100" b="0" i="0">
              <a:solidFill>
                <a:srgbClr val="202122"/>
              </a:solidFill>
              <a:effectLst/>
              <a:latin typeface="+mj-lt"/>
            </a:endParaRPr>
          </a:p>
          <a:p>
            <a:pPr algn="l">
              <a:buNone/>
            </a:pPr>
            <a:r>
              <a:rPr lang="en-US" sz="1100" b="0" i="0">
                <a:solidFill>
                  <a:srgbClr val="202122"/>
                </a:solidFill>
                <a:effectLst/>
                <a:latin typeface="+mj-lt"/>
              </a:rPr>
              <a:t>The C4 model facilitates collaborative visual architecting and evolutionary architecture in the context of agile teams where more formal documentation methods and </a:t>
            </a:r>
            <a:r>
              <a:rPr lang="en-US" sz="1100" b="0" i="0" u="none" strike="noStrike">
                <a:solidFill>
                  <a:srgbClr val="3366CC"/>
                </a:solidFill>
                <a:effectLst/>
                <a:latin typeface="+mj-lt"/>
                <a:hlinkClick r:id="rId12" tooltip="Big design up front"/>
              </a:rPr>
              <a:t>up-front</a:t>
            </a:r>
            <a:r>
              <a:rPr lang="en-US" sz="1100" b="0" i="0">
                <a:solidFill>
                  <a:srgbClr val="202122"/>
                </a:solidFill>
                <a:effectLst/>
                <a:latin typeface="+mj-lt"/>
              </a:rPr>
              <a:t> architectural design are not desired.</a:t>
            </a:r>
            <a:r>
              <a:rPr lang="en-US" sz="1100" b="0" i="0" u="none" strike="noStrike" baseline="30000">
                <a:solidFill>
                  <a:srgbClr val="3366CC"/>
                </a:solidFill>
                <a:effectLst/>
                <a:latin typeface="+mj-lt"/>
                <a:hlinkClick r:id="rId13"/>
              </a:rPr>
              <a:t>[6]</a:t>
            </a:r>
            <a:endParaRPr lang="en-US" sz="1100" b="0" i="0" u="none" strike="noStrike" baseline="30000">
              <a:solidFill>
                <a:srgbClr val="3366CC"/>
              </a:solidFill>
              <a:effectLst/>
              <a:latin typeface="+mj-lt"/>
            </a:endParaRPr>
          </a:p>
          <a:p>
            <a:pPr algn="l">
              <a:buNone/>
            </a:pPr>
            <a:endParaRPr lang="en-US" sz="1100" baseline="30000">
              <a:solidFill>
                <a:srgbClr val="3366CC"/>
              </a:solidFill>
              <a:latin typeface="+mj-lt"/>
            </a:endParaRPr>
          </a:p>
          <a:p>
            <a:pPr algn="l">
              <a:buNone/>
            </a:pPr>
            <a:endParaRPr lang="en-US" sz="1100" b="0" i="0" baseline="30000">
              <a:solidFill>
                <a:srgbClr val="3366CC"/>
              </a:solidFill>
              <a:effectLst/>
              <a:latin typeface="+mj-lt"/>
            </a:endParaRPr>
          </a:p>
          <a:p>
            <a:r>
              <a:rPr lang="en-US" sz="1100" b="0" i="0">
                <a:solidFill>
                  <a:srgbClr val="202122"/>
                </a:solidFill>
                <a:effectLst/>
                <a:latin typeface="+mj-lt"/>
              </a:rPr>
              <a:t>Source: </a:t>
            </a:r>
            <a:r>
              <a:rPr lang="en-US" sz="1100">
                <a:latin typeface="+mj-lt"/>
                <a:hlinkClick r:id="rId14"/>
              </a:rPr>
              <a:t>C4 model – Wikipedia</a:t>
            </a:r>
            <a:endParaRPr lang="en-US" sz="1100">
              <a:latin typeface="+mj-lt"/>
            </a:endParaRPr>
          </a:p>
        </p:txBody>
      </p:sp>
    </p:spTree>
    <p:extLst>
      <p:ext uri="{BB962C8B-B14F-4D97-AF65-F5344CB8AC3E}">
        <p14:creationId xmlns:p14="http://schemas.microsoft.com/office/powerpoint/2010/main" val="154161182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0C2D69-6BCC-75A2-F17F-6A3984938466}"/>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28052807-78D6-AB9F-35E4-AA52A7D764D3}"/>
              </a:ext>
            </a:extLst>
          </p:cNvPr>
          <p:cNvSpPr>
            <a:spLocks noGrp="1"/>
          </p:cNvSpPr>
          <p:nvPr>
            <p:ph type="title"/>
          </p:nvPr>
        </p:nvSpPr>
        <p:spPr>
          <a:xfrm>
            <a:off x="509365" y="381000"/>
            <a:ext cx="11301634" cy="3915092"/>
          </a:xfrm>
        </p:spPr>
        <p:txBody>
          <a:bodyPr/>
          <a:lstStyle/>
          <a:p>
            <a:r>
              <a:rPr lang="en-US"/>
              <a:t>Intelligent Agents</a:t>
            </a:r>
          </a:p>
        </p:txBody>
      </p:sp>
    </p:spTree>
    <p:extLst>
      <p:ext uri="{BB962C8B-B14F-4D97-AF65-F5344CB8AC3E}">
        <p14:creationId xmlns:p14="http://schemas.microsoft.com/office/powerpoint/2010/main" val="19998373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60068E2-C173-C46D-6497-D0391324BE8C}"/>
              </a:ext>
            </a:extLst>
          </p:cNvPr>
          <p:cNvSpPr/>
          <p:nvPr/>
        </p:nvSpPr>
        <p:spPr>
          <a:xfrm>
            <a:off x="0" y="0"/>
            <a:ext cx="12192000" cy="6858000"/>
          </a:xfrm>
          <a:prstGeom prst="rect">
            <a:avLst/>
          </a:prstGeom>
          <a:solidFill>
            <a:srgbClr val="000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cxnSp>
        <p:nvCxnSpPr>
          <p:cNvPr id="62" name="Straight Connector 61">
            <a:extLst>
              <a:ext uri="{FF2B5EF4-FFF2-40B4-BE49-F238E27FC236}">
                <a16:creationId xmlns:a16="http://schemas.microsoft.com/office/drawing/2014/main" id="{F300B860-C935-BAB9-3B5C-85D55EFB695A}"/>
              </a:ext>
            </a:extLst>
          </p:cNvPr>
          <p:cNvCxnSpPr>
            <a:cxnSpLocks/>
          </p:cNvCxnSpPr>
          <p:nvPr/>
        </p:nvCxnSpPr>
        <p:spPr>
          <a:xfrm>
            <a:off x="1836832" y="1565840"/>
            <a:ext cx="3566160" cy="0"/>
          </a:xfrm>
          <a:prstGeom prst="line">
            <a:avLst/>
          </a:prstGeom>
          <a:ln w="57150">
            <a:solidFill>
              <a:schemeClr val="accent5"/>
            </a:solidFill>
          </a:ln>
          <a:effectLst>
            <a:outerShdw blurRad="50800" dist="38100" dir="2700000" algn="tl" rotWithShape="0">
              <a:prstClr val="black">
                <a:alpha val="40000"/>
              </a:prstClr>
            </a:outerShdw>
          </a:effectLst>
        </p:spPr>
        <p:style>
          <a:lnRef idx="1">
            <a:schemeClr val="accent6"/>
          </a:lnRef>
          <a:fillRef idx="0">
            <a:schemeClr val="accent6"/>
          </a:fillRef>
          <a:effectRef idx="0">
            <a:schemeClr val="accent6"/>
          </a:effectRef>
          <a:fontRef idx="minor">
            <a:schemeClr val="tx1"/>
          </a:fontRef>
        </p:style>
      </p:cxnSp>
      <p:sp>
        <p:nvSpPr>
          <p:cNvPr id="63" name="TextBox 62">
            <a:extLst>
              <a:ext uri="{FF2B5EF4-FFF2-40B4-BE49-F238E27FC236}">
                <a16:creationId xmlns:a16="http://schemas.microsoft.com/office/drawing/2014/main" id="{4209F66D-3580-6BAA-4422-B3BE19533094}"/>
              </a:ext>
            </a:extLst>
          </p:cNvPr>
          <p:cNvSpPr txBox="1"/>
          <p:nvPr/>
        </p:nvSpPr>
        <p:spPr>
          <a:xfrm>
            <a:off x="1711563" y="1120106"/>
            <a:ext cx="9457182" cy="4662815"/>
          </a:xfrm>
          <a:prstGeom prst="rect">
            <a:avLst/>
          </a:prstGeom>
          <a:noFill/>
        </p:spPr>
        <p:txBody>
          <a:bodyPr wrap="square">
            <a:spAutoFit/>
          </a:bodyPr>
          <a:lstStyle/>
          <a:p>
            <a:r>
              <a:rPr lang="en-US" sz="2800">
                <a:solidFill>
                  <a:schemeClr val="bg1"/>
                </a:solidFill>
                <a:effectLst>
                  <a:outerShdw blurRad="38100" dist="38100" dir="2700000" algn="tl">
                    <a:srgbClr val="000000">
                      <a:alpha val="43137"/>
                    </a:srgbClr>
                  </a:outerShdw>
                </a:effectLst>
              </a:rPr>
              <a:t>Definitions of</a:t>
            </a:r>
            <a:r>
              <a:rPr lang="en-US" sz="2800" b="1">
                <a:solidFill>
                  <a:schemeClr val="bg1"/>
                </a:solidFill>
                <a:effectLst>
                  <a:outerShdw blurRad="38100" dist="38100" dir="2700000" algn="tl">
                    <a:srgbClr val="000000">
                      <a:alpha val="43137"/>
                    </a:srgbClr>
                  </a:outerShdw>
                </a:effectLst>
              </a:rPr>
              <a:t> </a:t>
            </a:r>
            <a:r>
              <a:rPr lang="en-US" sz="2800" b="1" i="1">
                <a:solidFill>
                  <a:schemeClr val="bg1"/>
                </a:solidFill>
                <a:effectLst>
                  <a:outerShdw blurRad="38100" dist="38100" dir="2700000" algn="tl">
                    <a:srgbClr val="000000">
                      <a:alpha val="43137"/>
                    </a:srgbClr>
                  </a:outerShdw>
                </a:effectLst>
              </a:rPr>
              <a:t>Agency</a:t>
            </a:r>
          </a:p>
          <a:p>
            <a:endParaRPr lang="en-US" sz="2400" b="1">
              <a:solidFill>
                <a:schemeClr val="bg1"/>
              </a:solidFill>
              <a:effectLst>
                <a:outerShdw blurRad="38100" dist="38100" dir="2700000" algn="tl">
                  <a:srgbClr val="000000">
                    <a:alpha val="43137"/>
                  </a:srgbClr>
                </a:outerShdw>
              </a:effectLst>
            </a:endParaRPr>
          </a:p>
          <a:p>
            <a:r>
              <a:rPr lang="en-US" sz="2400" b="1">
                <a:solidFill>
                  <a:schemeClr val="bg1"/>
                </a:solidFill>
                <a:effectLst>
                  <a:outerShdw blurRad="38100" dist="38100" dir="2700000" algn="tl">
                    <a:srgbClr val="000000">
                      <a:alpha val="43137"/>
                    </a:srgbClr>
                  </a:outerShdw>
                </a:effectLst>
              </a:rPr>
              <a:t>The ability to make decisions and act independently</a:t>
            </a:r>
          </a:p>
          <a:p>
            <a:endParaRPr lang="en-US" sz="2400" b="1">
              <a:solidFill>
                <a:schemeClr val="bg1"/>
              </a:solidFill>
              <a:effectLst>
                <a:outerShdw blurRad="38100" dist="38100" dir="2700000" algn="tl">
                  <a:srgbClr val="000000">
                    <a:alpha val="43137"/>
                  </a:srgbClr>
                </a:outerShdw>
              </a:effectLst>
            </a:endParaRPr>
          </a:p>
          <a:p>
            <a:r>
              <a:rPr lang="en-US" sz="2400" b="1">
                <a:solidFill>
                  <a:schemeClr val="bg1"/>
                </a:solidFill>
                <a:effectLst>
                  <a:outerShdw blurRad="38100" dist="38100" dir="2700000" algn="tl">
                    <a:srgbClr val="000000">
                      <a:alpha val="43137"/>
                    </a:srgbClr>
                  </a:outerShdw>
                </a:effectLst>
              </a:rPr>
              <a:t>The performance of intentional actions by beings with the capacity to act for reasons</a:t>
            </a:r>
            <a:br>
              <a:rPr lang="en-US" sz="2400" b="1">
                <a:solidFill>
                  <a:schemeClr val="bg1"/>
                </a:solidFill>
                <a:effectLst>
                  <a:outerShdw blurRad="38100" dist="38100" dir="2700000" algn="tl">
                    <a:srgbClr val="000000">
                      <a:alpha val="43137"/>
                    </a:srgbClr>
                  </a:outerShdw>
                </a:effectLst>
              </a:rPr>
            </a:br>
            <a:r>
              <a:rPr lang="en-US" sz="900" i="1">
                <a:solidFill>
                  <a:schemeClr val="bg1">
                    <a:lumMod val="75000"/>
                  </a:schemeClr>
                </a:solidFill>
                <a:effectLst>
                  <a:outerShdw blurRad="38100" dist="38100" dir="2700000" algn="tl">
                    <a:srgbClr val="000000">
                      <a:alpha val="43137"/>
                    </a:srgbClr>
                  </a:outerShdw>
                </a:effectLst>
              </a:rPr>
              <a:t>-</a:t>
            </a:r>
            <a:r>
              <a:rPr lang="en-US" sz="900" i="1">
                <a:solidFill>
                  <a:schemeClr val="bg1">
                    <a:lumMod val="75000"/>
                  </a:schemeClr>
                </a:solidFill>
                <a:effectLst>
                  <a:outerShdw blurRad="38100" dist="38100" dir="2700000" algn="tl">
                    <a:srgbClr val="000000">
                      <a:alpha val="43137"/>
                    </a:srgbClr>
                  </a:outerShdw>
                </a:effectLst>
                <a:hlinkClick r:id="rId3">
                  <a:extLst>
                    <a:ext uri="{A12FA001-AC4F-418D-AE19-62706E023703}">
                      <ahyp:hlinkClr xmlns:ahyp="http://schemas.microsoft.com/office/drawing/2018/hyperlinkcolor" val="tx"/>
                    </a:ext>
                  </a:extLst>
                </a:hlinkClick>
              </a:rPr>
              <a:t>Stanford Encyclopedia of Philosophy</a:t>
            </a:r>
            <a:endParaRPr lang="en-US" sz="900" i="1">
              <a:solidFill>
                <a:schemeClr val="bg1">
                  <a:lumMod val="75000"/>
                </a:schemeClr>
              </a:solidFill>
              <a:effectLst>
                <a:outerShdw blurRad="38100" dist="38100" dir="2700000" algn="tl">
                  <a:srgbClr val="000000">
                    <a:alpha val="43137"/>
                  </a:srgbClr>
                </a:outerShdw>
              </a:effectLst>
            </a:endParaRPr>
          </a:p>
          <a:p>
            <a:endParaRPr lang="en-US" sz="2400" b="1">
              <a:solidFill>
                <a:schemeClr val="bg1"/>
              </a:solidFill>
              <a:effectLst>
                <a:outerShdw blurRad="38100" dist="38100" dir="2700000" algn="tl">
                  <a:srgbClr val="000000">
                    <a:alpha val="43137"/>
                  </a:srgbClr>
                </a:outerShdw>
              </a:effectLst>
            </a:endParaRPr>
          </a:p>
          <a:p>
            <a:r>
              <a:rPr lang="en-US" sz="2400" b="1">
                <a:solidFill>
                  <a:schemeClr val="bg1"/>
                </a:solidFill>
                <a:effectLst>
                  <a:outerShdw blurRad="38100" dist="38100" dir="2700000" algn="tl">
                    <a:srgbClr val="000000">
                      <a:alpha val="43137"/>
                    </a:srgbClr>
                  </a:outerShdw>
                </a:effectLst>
              </a:rPr>
              <a:t>The capacity of an entity to form intentions, deliberate about means, and act upon the world according to its own reasons and values, thereby making a causal difference guided by purpose rather than mere reaction</a:t>
            </a:r>
            <a:endParaRPr lang="en-US" sz="1600" i="1">
              <a:solidFill>
                <a:schemeClr val="bg1"/>
              </a:solidFill>
              <a:effectLst>
                <a:outerShdw blurRad="38100" dist="38100" dir="2700000" algn="tl">
                  <a:srgbClr val="000000">
                    <a:alpha val="43137"/>
                  </a:srgbClr>
                </a:outerShdw>
              </a:effectLst>
            </a:endParaRPr>
          </a:p>
          <a:p>
            <a:pPr marL="114300" indent="-114300">
              <a:buFont typeface="Arial" panose="020B0604020202020204" pitchFamily="34" charset="0"/>
              <a:buChar char="•"/>
            </a:pPr>
            <a:endParaRPr lang="en-US" sz="2000">
              <a:solidFill>
                <a:schemeClr val="bg1"/>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94513331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352405-DAC5-FD12-418F-219B06E0C04D}"/>
            </a:ext>
          </a:extLst>
        </p:cNvPr>
        <p:cNvGrpSpPr/>
        <p:nvPr/>
      </p:nvGrpSpPr>
      <p:grpSpPr>
        <a:xfrm>
          <a:off x="0" y="0"/>
          <a:ext cx="0" cy="0"/>
          <a:chOff x="0" y="0"/>
          <a:chExt cx="0" cy="0"/>
        </a:xfrm>
      </p:grpSpPr>
      <p:cxnSp>
        <p:nvCxnSpPr>
          <p:cNvPr id="23" name="Straight Connector 22">
            <a:extLst>
              <a:ext uri="{FF2B5EF4-FFF2-40B4-BE49-F238E27FC236}">
                <a16:creationId xmlns:a16="http://schemas.microsoft.com/office/drawing/2014/main" id="{7C5CD899-446E-EE41-DD8E-1A8C1326AC69}"/>
              </a:ext>
            </a:extLst>
          </p:cNvPr>
          <p:cNvCxnSpPr>
            <a:cxnSpLocks/>
          </p:cNvCxnSpPr>
          <p:nvPr/>
        </p:nvCxnSpPr>
        <p:spPr>
          <a:xfrm>
            <a:off x="9024947" y="672067"/>
            <a:ext cx="1570409" cy="0"/>
          </a:xfrm>
          <a:prstGeom prst="line">
            <a:avLst/>
          </a:prstGeom>
          <a:ln w="57150">
            <a:solidFill>
              <a:schemeClr val="accent3">
                <a:lumMod val="40000"/>
                <a:lumOff val="60000"/>
              </a:schemeClr>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5C716BC3-3064-3C59-25CC-0D7BA711A4C4}"/>
              </a:ext>
            </a:extLst>
          </p:cNvPr>
          <p:cNvCxnSpPr>
            <a:cxnSpLocks/>
          </p:cNvCxnSpPr>
          <p:nvPr/>
        </p:nvCxnSpPr>
        <p:spPr>
          <a:xfrm>
            <a:off x="378997" y="672067"/>
            <a:ext cx="4480560" cy="0"/>
          </a:xfrm>
          <a:prstGeom prst="line">
            <a:avLst/>
          </a:prstGeom>
          <a:ln w="57150">
            <a:solidFill>
              <a:schemeClr val="accent3">
                <a:lumMod val="40000"/>
                <a:lumOff val="60000"/>
              </a:schemeClr>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27ACED2-DB76-F5F6-A5E2-3AF86FEF3A2E}"/>
              </a:ext>
            </a:extLst>
          </p:cNvPr>
          <p:cNvSpPr>
            <a:spLocks noGrp="1"/>
          </p:cNvSpPr>
          <p:nvPr>
            <p:ph type="title"/>
          </p:nvPr>
        </p:nvSpPr>
        <p:spPr/>
        <p:txBody>
          <a:bodyPr/>
          <a:lstStyle/>
          <a:p>
            <a:r>
              <a:rPr lang="en-US"/>
              <a:t>Necessary Conditions for an Entity to Have </a:t>
            </a:r>
            <a:r>
              <a:rPr lang="en-US" i="1"/>
              <a:t>Agency</a:t>
            </a:r>
          </a:p>
        </p:txBody>
      </p:sp>
      <p:sp>
        <p:nvSpPr>
          <p:cNvPr id="3" name="Text Placeholder 2">
            <a:extLst>
              <a:ext uri="{FF2B5EF4-FFF2-40B4-BE49-F238E27FC236}">
                <a16:creationId xmlns:a16="http://schemas.microsoft.com/office/drawing/2014/main" id="{9A73F454-9BBA-E6CC-010D-F30FD2AC6C8D}"/>
              </a:ext>
            </a:extLst>
          </p:cNvPr>
          <p:cNvSpPr>
            <a:spLocks noGrp="1"/>
          </p:cNvSpPr>
          <p:nvPr>
            <p:ph type="body" sz="quarter" idx="11"/>
          </p:nvPr>
        </p:nvSpPr>
        <p:spPr/>
        <p:txBody>
          <a:bodyPr/>
          <a:lstStyle/>
          <a:p>
            <a:r>
              <a:rPr lang="en-US"/>
              <a:t>Agency starts where an internally governed system with multiple possible actions decides upon an action and then acts upon the world in pursuit of its own standard of success and keeps doing so over time.</a:t>
            </a:r>
          </a:p>
          <a:p>
            <a:endParaRPr lang="en-US"/>
          </a:p>
        </p:txBody>
      </p:sp>
      <p:graphicFrame>
        <p:nvGraphicFramePr>
          <p:cNvPr id="4" name="Table 3">
            <a:extLst>
              <a:ext uri="{FF2B5EF4-FFF2-40B4-BE49-F238E27FC236}">
                <a16:creationId xmlns:a16="http://schemas.microsoft.com/office/drawing/2014/main" id="{781E9A9D-371D-114C-7DD5-0752FBD3B3A3}"/>
              </a:ext>
            </a:extLst>
          </p:cNvPr>
          <p:cNvGraphicFramePr>
            <a:graphicFrameLocks noGrp="1"/>
          </p:cNvGraphicFramePr>
          <p:nvPr>
            <p:extLst>
              <p:ext uri="{D42A27DB-BD31-4B8C-83A1-F6EECF244321}">
                <p14:modId xmlns:p14="http://schemas.microsoft.com/office/powerpoint/2010/main" val="1854073862"/>
              </p:ext>
            </p:extLst>
          </p:nvPr>
        </p:nvGraphicFramePr>
        <p:xfrm>
          <a:off x="380999" y="1372172"/>
          <a:ext cx="11430000" cy="4881880"/>
        </p:xfrm>
        <a:graphic>
          <a:graphicData uri="http://schemas.openxmlformats.org/drawingml/2006/table">
            <a:tbl>
              <a:tblPr firstRow="1" bandRow="1">
                <a:tableStyleId>{A0BC3CC4-8867-4C89-9D3F-A6A6B9ED4035}</a:tableStyleId>
              </a:tblPr>
              <a:tblGrid>
                <a:gridCol w="2286000">
                  <a:extLst>
                    <a:ext uri="{9D8B030D-6E8A-4147-A177-3AD203B41FA5}">
                      <a16:colId xmlns:a16="http://schemas.microsoft.com/office/drawing/2014/main" val="1993455027"/>
                    </a:ext>
                  </a:extLst>
                </a:gridCol>
                <a:gridCol w="2286000">
                  <a:extLst>
                    <a:ext uri="{9D8B030D-6E8A-4147-A177-3AD203B41FA5}">
                      <a16:colId xmlns:a16="http://schemas.microsoft.com/office/drawing/2014/main" val="900036655"/>
                    </a:ext>
                  </a:extLst>
                </a:gridCol>
                <a:gridCol w="2286000">
                  <a:extLst>
                    <a:ext uri="{9D8B030D-6E8A-4147-A177-3AD203B41FA5}">
                      <a16:colId xmlns:a16="http://schemas.microsoft.com/office/drawing/2014/main" val="4045746862"/>
                    </a:ext>
                  </a:extLst>
                </a:gridCol>
                <a:gridCol w="2286000">
                  <a:extLst>
                    <a:ext uri="{9D8B030D-6E8A-4147-A177-3AD203B41FA5}">
                      <a16:colId xmlns:a16="http://schemas.microsoft.com/office/drawing/2014/main" val="3712179491"/>
                    </a:ext>
                  </a:extLst>
                </a:gridCol>
                <a:gridCol w="2286000">
                  <a:extLst>
                    <a:ext uri="{9D8B030D-6E8A-4147-A177-3AD203B41FA5}">
                      <a16:colId xmlns:a16="http://schemas.microsoft.com/office/drawing/2014/main" val="2195321973"/>
                    </a:ext>
                  </a:extLst>
                </a:gridCol>
              </a:tblGrid>
              <a:tr h="548640">
                <a:tc>
                  <a:txBody>
                    <a:bodyPr/>
                    <a:lstStyle/>
                    <a:p>
                      <a:pPr marL="0" indent="0" algn="l">
                        <a:buNone/>
                      </a:pPr>
                      <a:r>
                        <a:rPr lang="en-US" sz="1200" b="1"/>
                        <a:t>1. Identity over Time</a:t>
                      </a:r>
                    </a:p>
                  </a:txBody>
                  <a:tcPr marL="457200" marR="45720" anchor="ctr"/>
                </a:tc>
                <a:tc>
                  <a:txBody>
                    <a:bodyPr/>
                    <a:lstStyle/>
                    <a:p>
                      <a:pPr marL="174625" indent="-174625" algn="l"/>
                      <a:r>
                        <a:rPr lang="en-US" sz="1200" b="1"/>
                        <a:t>2. Cyclical Sense-Decide-Act Loop</a:t>
                      </a:r>
                    </a:p>
                  </a:txBody>
                  <a:tcPr marL="457200" marR="45720" anchor="ctr"/>
                </a:tc>
                <a:tc>
                  <a:txBody>
                    <a:bodyPr/>
                    <a:lstStyle/>
                    <a:p>
                      <a:pPr marL="174625" indent="-174625" algn="l"/>
                      <a:r>
                        <a:rPr lang="en-US" sz="1200" b="1"/>
                        <a:t>3. Multiple Possible Actions</a:t>
                      </a:r>
                    </a:p>
                  </a:txBody>
                  <a:tcPr marL="457200" marR="45720" anchor="ctr"/>
                </a:tc>
                <a:tc>
                  <a:txBody>
                    <a:bodyPr/>
                    <a:lstStyle/>
                    <a:p>
                      <a:pPr marL="174625" indent="-174625" algn="l"/>
                      <a:r>
                        <a:rPr lang="en-US" sz="1200" b="1"/>
                        <a:t>4. Goal-Oriented Action</a:t>
                      </a:r>
                    </a:p>
                  </a:txBody>
                  <a:tcPr marL="457200" marR="45720" anchor="ctr"/>
                </a:tc>
                <a:tc>
                  <a:txBody>
                    <a:bodyPr/>
                    <a:lstStyle/>
                    <a:p>
                      <a:pPr marL="174625" indent="-174625" algn="l"/>
                      <a:r>
                        <a:rPr lang="en-US" sz="1200" b="1"/>
                        <a:t>5. Autonomy</a:t>
                      </a:r>
                    </a:p>
                  </a:txBody>
                  <a:tcPr marL="457200" marR="45720" anchor="ctr"/>
                </a:tc>
                <a:extLst>
                  <a:ext uri="{0D108BD9-81ED-4DB2-BD59-A6C34878D82A}">
                    <a16:rowId xmlns:a16="http://schemas.microsoft.com/office/drawing/2014/main" val="2792577523"/>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a:t>“Self” vs. “Environment”</a:t>
                      </a:r>
                    </a:p>
                  </a:txBody>
                  <a:tcPr marL="45720" marR="45720" anchor="ctr"/>
                </a:tc>
                <a:tc>
                  <a:txBody>
                    <a:bodyPr/>
                    <a:lstStyle/>
                    <a:p>
                      <a:pPr algn="ctr"/>
                      <a:r>
                        <a:rPr lang="en-US" sz="1100" b="1"/>
                        <a:t>Senses and Acts in a Loop</a:t>
                      </a:r>
                    </a:p>
                  </a:txBody>
                  <a:tcPr marL="45720" marR="4572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a:t>Non-Trivial Action Space</a:t>
                      </a:r>
                    </a:p>
                  </a:txBody>
                  <a:tcPr marL="45720" marR="4572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a:t>Internal Notion of “Good”</a:t>
                      </a:r>
                      <a:endParaRPr lang="en-US" sz="1100" b="1" i="0" u="none" strike="noStrike" baseline="0"/>
                    </a:p>
                  </a:txBody>
                  <a:tcPr marL="45720" marR="4572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a:t>Internal Decision Process</a:t>
                      </a:r>
                    </a:p>
                  </a:txBody>
                  <a:tcPr marL="45720" marR="45720" anchor="ctr"/>
                </a:tc>
                <a:extLst>
                  <a:ext uri="{0D108BD9-81ED-4DB2-BD59-A6C34878D82A}">
                    <a16:rowId xmlns:a16="http://schemas.microsoft.com/office/drawing/2014/main" val="3850195012"/>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a:t>The entity has a boundary that separates it from its surroundings over time. </a:t>
                      </a:r>
                      <a:r>
                        <a:rPr lang="en-US" sz="1100"/>
                        <a:t>It is clear what belongs to the entity—its state, resources, and internal processes—and what does not. The entity carries information, commitments, or state across time steps so it can keep pursuing its goal after delays or interruptions.</a:t>
                      </a:r>
                    </a:p>
                  </a:txBody>
                  <a:tcPr marL="45720" marR="45720"/>
                </a:tc>
                <a:tc>
                  <a:txBody>
                    <a:bodyPr/>
                    <a:lstStyle/>
                    <a:p>
                      <a:r>
                        <a:rPr lang="en-US" sz="1100"/>
                        <a:t>The entity must have inputs that let it detect relevant aspects of the world or itself and outputs that can change its internal state or something outside its boundary in the world. It must sense, decide, act until its goal is achieved.</a:t>
                      </a:r>
                    </a:p>
                  </a:txBody>
                  <a:tcPr marL="45720" marR="45720"/>
                </a:tc>
                <a:tc>
                  <a:txBody>
                    <a:bodyPr/>
                    <a:lstStyle/>
                    <a:p>
                      <a:r>
                        <a:rPr lang="en-US" sz="1100"/>
                        <a:t>At least sometimes, it has more than one feasible action it can take, and those alternative actions lead to different consequences. </a:t>
                      </a:r>
                    </a:p>
                  </a:txBody>
                  <a:tcPr marL="45720" marR="45720"/>
                </a:tc>
                <a:tc>
                  <a:txBody>
                    <a:bodyPr/>
                    <a:lstStyle/>
                    <a:p>
                      <a:r>
                        <a:rPr lang="en-US" sz="1100"/>
                        <a:t>The entity uses an internal standard to evaluate outcomes and guide its choices—keeping temperature near a setpoint, maximizing expected reward, staying alive, minimizing error.</a:t>
                      </a:r>
                    </a:p>
                  </a:txBody>
                  <a:tcPr marL="45720" marR="45720"/>
                </a:tc>
                <a:tc>
                  <a:txBody>
                    <a:bodyPr/>
                    <a:lstStyle/>
                    <a:p>
                      <a:r>
                        <a:rPr lang="en-US" sz="1100"/>
                        <a:t>The entity chooses which action to take from its own rules, parameters, or learned policy, not from an external script that dictates every step. It then takes the decided upon action, observes the results, and repeats until its goal is achieved without external control.</a:t>
                      </a:r>
                    </a:p>
                  </a:txBody>
                  <a:tcPr marL="45720" marR="45720"/>
                </a:tc>
                <a:extLst>
                  <a:ext uri="{0D108BD9-81ED-4DB2-BD59-A6C34878D82A}">
                    <a16:rowId xmlns:a16="http://schemas.microsoft.com/office/drawing/2014/main" val="2586324374"/>
                  </a:ext>
                </a:extLst>
              </a:tr>
              <a:tr h="370840">
                <a:tc>
                  <a:txBody>
                    <a:bodyPr/>
                    <a:lstStyle/>
                    <a:p>
                      <a:r>
                        <a:rPr lang="en-US" sz="1100"/>
                        <a:t>Without a boundary, there’s no subject to attribute decisions to.</a:t>
                      </a:r>
                    </a:p>
                  </a:txBody>
                  <a:tcPr marL="45720" marR="45720"/>
                </a:tc>
                <a:tc>
                  <a:txBody>
                    <a:bodyPr/>
                    <a:lstStyle/>
                    <a:p>
                      <a:r>
                        <a:rPr lang="en-US" sz="1100"/>
                        <a:t>If it only senses or only acts, it’s not an agent. One-off impulses don’t add up to agency.</a:t>
                      </a:r>
                    </a:p>
                  </a:txBody>
                  <a:tcPr marL="45720" marR="45720"/>
                </a:tc>
                <a:tc>
                  <a:txBody>
                    <a:bodyPr/>
                    <a:lstStyle/>
                    <a:p>
                      <a:r>
                        <a:rPr lang="en-US" sz="1100"/>
                        <a:t>If only one outcome is ever possible, it’s a passive mechanism rather than an agent.</a:t>
                      </a:r>
                    </a:p>
                  </a:txBody>
                  <a:tcPr marL="45720" marR="45720"/>
                </a:tc>
                <a:tc>
                  <a:txBody>
                    <a:bodyPr/>
                    <a:lstStyle/>
                    <a:p>
                      <a:r>
                        <a:rPr lang="en-US" sz="1100"/>
                        <a:t>Without any such success criterion, behavior is mere motion, not goal-directed action.</a:t>
                      </a:r>
                    </a:p>
                  </a:txBody>
                  <a:tcPr marL="45720" marR="45720"/>
                </a:tc>
                <a:tc>
                  <a:txBody>
                    <a:bodyPr/>
                    <a:lstStyle/>
                    <a:p>
                      <a:r>
                        <a:rPr lang="en-US" sz="1100"/>
                        <a:t>If the entity does not depend upon external rules or control to select and take its actions, it has autonomy.</a:t>
                      </a:r>
                    </a:p>
                  </a:txBody>
                  <a:tcPr marL="45720" marR="45720"/>
                </a:tc>
                <a:extLst>
                  <a:ext uri="{0D108BD9-81ED-4DB2-BD59-A6C34878D82A}">
                    <a16:rowId xmlns:a16="http://schemas.microsoft.com/office/drawing/2014/main" val="3316496586"/>
                  </a:ext>
                </a:extLst>
              </a:tr>
              <a:tr h="370840">
                <a:tc>
                  <a:txBody>
                    <a:bodyPr/>
                    <a:lstStyle/>
                    <a:p>
                      <a:r>
                        <a:rPr lang="en-US" sz="1100"/>
                        <a:t>Example: A thermostat with its own dedicated thermometer, internal control logic, and means to turn on the AC or heater.</a:t>
                      </a:r>
                    </a:p>
                  </a:txBody>
                  <a:tcPr marL="45720" marR="45720"/>
                </a:tc>
                <a:tc>
                  <a:txBody>
                    <a:bodyPr/>
                    <a:lstStyle/>
                    <a:p>
                      <a:r>
                        <a:rPr lang="en-US" sz="1100"/>
                        <a:t>Example: A thermostat constantly senses the temperature via its thermometer, decides what action to take, and then acts upon the world by doing nothing or turning on the AC or heater.</a:t>
                      </a:r>
                    </a:p>
                  </a:txBody>
                  <a:tcPr marL="45720" marR="45720"/>
                </a:tc>
                <a:tc>
                  <a:txBody>
                    <a:bodyPr/>
                    <a:lstStyle/>
                    <a:p>
                      <a:r>
                        <a:rPr lang="en-US" sz="1100"/>
                        <a:t>Example: A thermostat’s action space is do nothing, turn on the AC or heater and turn off the AC or heater.</a:t>
                      </a:r>
                    </a:p>
                  </a:txBody>
                  <a:tcPr marL="45720" marR="45720"/>
                </a:tc>
                <a:tc>
                  <a:txBody>
                    <a:bodyPr/>
                    <a:lstStyle/>
                    <a:p>
                      <a:r>
                        <a:rPr lang="en-US" sz="1100"/>
                        <a:t>Example: A thermostat’s goal is to maintain the temperature set by the user.</a:t>
                      </a:r>
                    </a:p>
                  </a:txBody>
                  <a:tcPr marL="45720" marR="45720"/>
                </a:tc>
                <a:tc>
                  <a:txBody>
                    <a:bodyPr/>
                    <a:lstStyle/>
                    <a:p>
                      <a:r>
                        <a:rPr lang="en-US" sz="1100"/>
                        <a:t>Example: A thermostat autonomously decides which action to take given a target temperature and currently sensed temperature.</a:t>
                      </a:r>
                    </a:p>
                  </a:txBody>
                  <a:tcPr marL="45720" marR="45720"/>
                </a:tc>
                <a:extLst>
                  <a:ext uri="{0D108BD9-81ED-4DB2-BD59-A6C34878D82A}">
                    <a16:rowId xmlns:a16="http://schemas.microsoft.com/office/drawing/2014/main" val="1310177832"/>
                  </a:ext>
                </a:extLst>
              </a:tr>
            </a:tbl>
          </a:graphicData>
        </a:graphic>
      </p:graphicFrame>
      <p:grpSp>
        <p:nvGrpSpPr>
          <p:cNvPr id="5" name="Group 4">
            <a:extLst>
              <a:ext uri="{FF2B5EF4-FFF2-40B4-BE49-F238E27FC236}">
                <a16:creationId xmlns:a16="http://schemas.microsoft.com/office/drawing/2014/main" id="{8E46783C-8AD7-266F-16ED-C296815FFCAA}"/>
              </a:ext>
            </a:extLst>
          </p:cNvPr>
          <p:cNvGrpSpPr>
            <a:grpSpLocks noChangeAspect="1"/>
          </p:cNvGrpSpPr>
          <p:nvPr/>
        </p:nvGrpSpPr>
        <p:grpSpPr bwMode="auto">
          <a:xfrm>
            <a:off x="7295424" y="1504504"/>
            <a:ext cx="275079" cy="274320"/>
            <a:chOff x="380" y="473"/>
            <a:chExt cx="362" cy="361"/>
          </a:xfrm>
          <a:solidFill>
            <a:schemeClr val="bg1"/>
          </a:solidFill>
        </p:grpSpPr>
        <p:sp>
          <p:nvSpPr>
            <p:cNvPr id="6" name="Freeform 5">
              <a:extLst>
                <a:ext uri="{FF2B5EF4-FFF2-40B4-BE49-F238E27FC236}">
                  <a16:creationId xmlns:a16="http://schemas.microsoft.com/office/drawing/2014/main" id="{D8DBF44B-5B23-84E4-1B3E-E7788DD98B32}"/>
                </a:ext>
              </a:extLst>
            </p:cNvPr>
            <p:cNvSpPr>
              <a:spLocks noEditPoints="1"/>
            </p:cNvSpPr>
            <p:nvPr/>
          </p:nvSpPr>
          <p:spPr bwMode="auto">
            <a:xfrm>
              <a:off x="545" y="473"/>
              <a:ext cx="197" cy="197"/>
            </a:xfrm>
            <a:custGeom>
              <a:avLst/>
              <a:gdLst>
                <a:gd name="T0" fmla="*/ 11 w 133"/>
                <a:gd name="T1" fmla="*/ 111 h 133"/>
                <a:gd name="T2" fmla="*/ 0 w 133"/>
                <a:gd name="T3" fmla="*/ 122 h 133"/>
                <a:gd name="T4" fmla="*/ 11 w 133"/>
                <a:gd name="T5" fmla="*/ 133 h 133"/>
                <a:gd name="T6" fmla="*/ 22 w 133"/>
                <a:gd name="T7" fmla="*/ 122 h 133"/>
                <a:gd name="T8" fmla="*/ 21 w 133"/>
                <a:gd name="T9" fmla="*/ 120 h 133"/>
                <a:gd name="T10" fmla="*/ 73 w 133"/>
                <a:gd name="T11" fmla="*/ 68 h 133"/>
                <a:gd name="T12" fmla="*/ 99 w 133"/>
                <a:gd name="T13" fmla="*/ 68 h 133"/>
                <a:gd name="T14" fmla="*/ 103 w 133"/>
                <a:gd name="T15" fmla="*/ 67 h 133"/>
                <a:gd name="T16" fmla="*/ 131 w 133"/>
                <a:gd name="T17" fmla="*/ 39 h 133"/>
                <a:gd name="T18" fmla="*/ 132 w 133"/>
                <a:gd name="T19" fmla="*/ 32 h 133"/>
                <a:gd name="T20" fmla="*/ 126 w 133"/>
                <a:gd name="T21" fmla="*/ 28 h 133"/>
                <a:gd name="T22" fmla="*/ 105 w 133"/>
                <a:gd name="T23" fmla="*/ 28 h 133"/>
                <a:gd name="T24" fmla="*/ 105 w 133"/>
                <a:gd name="T25" fmla="*/ 7 h 133"/>
                <a:gd name="T26" fmla="*/ 101 w 133"/>
                <a:gd name="T27" fmla="*/ 1 h 133"/>
                <a:gd name="T28" fmla="*/ 94 w 133"/>
                <a:gd name="T29" fmla="*/ 2 h 133"/>
                <a:gd name="T30" fmla="*/ 66 w 133"/>
                <a:gd name="T31" fmla="*/ 30 h 133"/>
                <a:gd name="T32" fmla="*/ 64 w 133"/>
                <a:gd name="T33" fmla="*/ 34 h 133"/>
                <a:gd name="T34" fmla="*/ 64 w 133"/>
                <a:gd name="T35" fmla="*/ 59 h 133"/>
                <a:gd name="T36" fmla="*/ 12 w 133"/>
                <a:gd name="T37" fmla="*/ 111 h 133"/>
                <a:gd name="T38" fmla="*/ 11 w 133"/>
                <a:gd name="T39" fmla="*/ 111 h 133"/>
                <a:gd name="T40" fmla="*/ 94 w 133"/>
                <a:gd name="T41" fmla="*/ 39 h 133"/>
                <a:gd name="T42" fmla="*/ 99 w 133"/>
                <a:gd name="T43" fmla="*/ 41 h 133"/>
                <a:gd name="T44" fmla="*/ 111 w 133"/>
                <a:gd name="T45" fmla="*/ 41 h 133"/>
                <a:gd name="T46" fmla="*/ 96 w 133"/>
                <a:gd name="T47" fmla="*/ 56 h 133"/>
                <a:gd name="T48" fmla="*/ 77 w 133"/>
                <a:gd name="T49" fmla="*/ 56 h 133"/>
                <a:gd name="T50" fmla="*/ 77 w 133"/>
                <a:gd name="T51" fmla="*/ 37 h 133"/>
                <a:gd name="T52" fmla="*/ 92 w 133"/>
                <a:gd name="T53" fmla="*/ 22 h 133"/>
                <a:gd name="T54" fmla="*/ 92 w 133"/>
                <a:gd name="T55" fmla="*/ 34 h 133"/>
                <a:gd name="T56" fmla="*/ 94 w 133"/>
                <a:gd name="T57" fmla="*/ 3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3">
                  <a:moveTo>
                    <a:pt x="11" y="111"/>
                  </a:moveTo>
                  <a:cubicBezTo>
                    <a:pt x="5" y="111"/>
                    <a:pt x="0" y="116"/>
                    <a:pt x="0" y="122"/>
                  </a:cubicBezTo>
                  <a:cubicBezTo>
                    <a:pt x="0" y="128"/>
                    <a:pt x="5" y="133"/>
                    <a:pt x="11" y="133"/>
                  </a:cubicBezTo>
                  <a:cubicBezTo>
                    <a:pt x="17" y="133"/>
                    <a:pt x="22" y="128"/>
                    <a:pt x="22" y="122"/>
                  </a:cubicBezTo>
                  <a:cubicBezTo>
                    <a:pt x="22" y="122"/>
                    <a:pt x="22" y="121"/>
                    <a:pt x="21" y="120"/>
                  </a:cubicBezTo>
                  <a:cubicBezTo>
                    <a:pt x="73" y="68"/>
                    <a:pt x="73" y="68"/>
                    <a:pt x="73" y="68"/>
                  </a:cubicBezTo>
                  <a:cubicBezTo>
                    <a:pt x="99" y="68"/>
                    <a:pt x="99" y="68"/>
                    <a:pt x="99" y="68"/>
                  </a:cubicBezTo>
                  <a:cubicBezTo>
                    <a:pt x="100" y="68"/>
                    <a:pt x="102" y="68"/>
                    <a:pt x="103" y="67"/>
                  </a:cubicBezTo>
                  <a:cubicBezTo>
                    <a:pt x="131" y="39"/>
                    <a:pt x="131" y="39"/>
                    <a:pt x="131" y="39"/>
                  </a:cubicBezTo>
                  <a:cubicBezTo>
                    <a:pt x="133" y="37"/>
                    <a:pt x="133" y="34"/>
                    <a:pt x="132" y="32"/>
                  </a:cubicBezTo>
                  <a:cubicBezTo>
                    <a:pt x="131" y="30"/>
                    <a:pt x="129" y="28"/>
                    <a:pt x="126" y="28"/>
                  </a:cubicBezTo>
                  <a:cubicBezTo>
                    <a:pt x="105" y="28"/>
                    <a:pt x="105" y="28"/>
                    <a:pt x="105" y="28"/>
                  </a:cubicBezTo>
                  <a:cubicBezTo>
                    <a:pt x="105" y="7"/>
                    <a:pt x="105" y="7"/>
                    <a:pt x="105" y="7"/>
                  </a:cubicBezTo>
                  <a:cubicBezTo>
                    <a:pt x="105" y="4"/>
                    <a:pt x="103" y="2"/>
                    <a:pt x="101" y="1"/>
                  </a:cubicBezTo>
                  <a:cubicBezTo>
                    <a:pt x="99" y="0"/>
                    <a:pt x="96" y="0"/>
                    <a:pt x="94" y="2"/>
                  </a:cubicBezTo>
                  <a:cubicBezTo>
                    <a:pt x="66" y="30"/>
                    <a:pt x="66" y="30"/>
                    <a:pt x="66" y="30"/>
                  </a:cubicBezTo>
                  <a:cubicBezTo>
                    <a:pt x="65" y="31"/>
                    <a:pt x="64" y="33"/>
                    <a:pt x="64" y="34"/>
                  </a:cubicBezTo>
                  <a:cubicBezTo>
                    <a:pt x="64" y="59"/>
                    <a:pt x="64" y="59"/>
                    <a:pt x="64" y="59"/>
                  </a:cubicBezTo>
                  <a:cubicBezTo>
                    <a:pt x="12" y="111"/>
                    <a:pt x="12" y="111"/>
                    <a:pt x="12" y="111"/>
                  </a:cubicBezTo>
                  <a:cubicBezTo>
                    <a:pt x="12" y="111"/>
                    <a:pt x="11" y="111"/>
                    <a:pt x="11" y="111"/>
                  </a:cubicBezTo>
                  <a:close/>
                  <a:moveTo>
                    <a:pt x="94" y="39"/>
                  </a:moveTo>
                  <a:cubicBezTo>
                    <a:pt x="95" y="40"/>
                    <a:pt x="97" y="41"/>
                    <a:pt x="99" y="41"/>
                  </a:cubicBezTo>
                  <a:cubicBezTo>
                    <a:pt x="111" y="41"/>
                    <a:pt x="111" y="41"/>
                    <a:pt x="111" y="41"/>
                  </a:cubicBezTo>
                  <a:cubicBezTo>
                    <a:pt x="96" y="56"/>
                    <a:pt x="96" y="56"/>
                    <a:pt x="96" y="56"/>
                  </a:cubicBezTo>
                  <a:cubicBezTo>
                    <a:pt x="77" y="56"/>
                    <a:pt x="77" y="56"/>
                    <a:pt x="77" y="56"/>
                  </a:cubicBezTo>
                  <a:cubicBezTo>
                    <a:pt x="77" y="37"/>
                    <a:pt x="77" y="37"/>
                    <a:pt x="77" y="37"/>
                  </a:cubicBezTo>
                  <a:cubicBezTo>
                    <a:pt x="92" y="22"/>
                    <a:pt x="92" y="22"/>
                    <a:pt x="92" y="22"/>
                  </a:cubicBezTo>
                  <a:cubicBezTo>
                    <a:pt x="92" y="34"/>
                    <a:pt x="92" y="34"/>
                    <a:pt x="92" y="34"/>
                  </a:cubicBezTo>
                  <a:cubicBezTo>
                    <a:pt x="92" y="36"/>
                    <a:pt x="93" y="38"/>
                    <a:pt x="94"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 name="Freeform 6">
              <a:extLst>
                <a:ext uri="{FF2B5EF4-FFF2-40B4-BE49-F238E27FC236}">
                  <a16:creationId xmlns:a16="http://schemas.microsoft.com/office/drawing/2014/main" id="{8978EB0D-ED4A-6854-E127-29CF0B28BF39}"/>
                </a:ext>
              </a:extLst>
            </p:cNvPr>
            <p:cNvSpPr>
              <a:spLocks/>
            </p:cNvSpPr>
            <p:nvPr/>
          </p:nvSpPr>
          <p:spPr bwMode="auto">
            <a:xfrm>
              <a:off x="435" y="528"/>
              <a:ext cx="252" cy="251"/>
            </a:xfrm>
            <a:custGeom>
              <a:avLst/>
              <a:gdLst>
                <a:gd name="T0" fmla="*/ 123 w 170"/>
                <a:gd name="T1" fmla="*/ 16 h 170"/>
                <a:gd name="T2" fmla="*/ 120 w 170"/>
                <a:gd name="T3" fmla="*/ 8 h 170"/>
                <a:gd name="T4" fmla="*/ 119 w 170"/>
                <a:gd name="T5" fmla="*/ 8 h 170"/>
                <a:gd name="T6" fmla="*/ 85 w 170"/>
                <a:gd name="T7" fmla="*/ 0 h 170"/>
                <a:gd name="T8" fmla="*/ 0 w 170"/>
                <a:gd name="T9" fmla="*/ 85 h 170"/>
                <a:gd name="T10" fmla="*/ 85 w 170"/>
                <a:gd name="T11" fmla="*/ 170 h 170"/>
                <a:gd name="T12" fmla="*/ 170 w 170"/>
                <a:gd name="T13" fmla="*/ 85 h 170"/>
                <a:gd name="T14" fmla="*/ 162 w 170"/>
                <a:gd name="T15" fmla="*/ 50 h 170"/>
                <a:gd name="T16" fmla="*/ 158 w 170"/>
                <a:gd name="T17" fmla="*/ 47 h 170"/>
                <a:gd name="T18" fmla="*/ 154 w 170"/>
                <a:gd name="T19" fmla="*/ 47 h 170"/>
                <a:gd name="T20" fmla="*/ 150 w 170"/>
                <a:gd name="T21" fmla="*/ 51 h 170"/>
                <a:gd name="T22" fmla="*/ 151 w 170"/>
                <a:gd name="T23" fmla="*/ 55 h 170"/>
                <a:gd name="T24" fmla="*/ 157 w 170"/>
                <a:gd name="T25" fmla="*/ 85 h 170"/>
                <a:gd name="T26" fmla="*/ 85 w 170"/>
                <a:gd name="T27" fmla="*/ 158 h 170"/>
                <a:gd name="T28" fmla="*/ 12 w 170"/>
                <a:gd name="T29" fmla="*/ 85 h 170"/>
                <a:gd name="T30" fmla="*/ 85 w 170"/>
                <a:gd name="T31" fmla="*/ 13 h 170"/>
                <a:gd name="T32" fmla="*/ 114 w 170"/>
                <a:gd name="T33" fmla="*/ 19 h 170"/>
                <a:gd name="T34" fmla="*/ 123 w 170"/>
                <a:gd name="T35" fmla="*/ 1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0" h="170">
                  <a:moveTo>
                    <a:pt x="123" y="16"/>
                  </a:moveTo>
                  <a:cubicBezTo>
                    <a:pt x="124" y="13"/>
                    <a:pt x="123" y="9"/>
                    <a:pt x="120" y="8"/>
                  </a:cubicBezTo>
                  <a:cubicBezTo>
                    <a:pt x="119" y="8"/>
                    <a:pt x="119" y="8"/>
                    <a:pt x="119" y="8"/>
                  </a:cubicBezTo>
                  <a:cubicBezTo>
                    <a:pt x="108" y="3"/>
                    <a:pt x="97" y="0"/>
                    <a:pt x="85" y="0"/>
                  </a:cubicBezTo>
                  <a:cubicBezTo>
                    <a:pt x="38" y="0"/>
                    <a:pt x="0" y="38"/>
                    <a:pt x="0" y="85"/>
                  </a:cubicBezTo>
                  <a:cubicBezTo>
                    <a:pt x="0" y="132"/>
                    <a:pt x="38" y="170"/>
                    <a:pt x="85" y="170"/>
                  </a:cubicBezTo>
                  <a:cubicBezTo>
                    <a:pt x="131" y="170"/>
                    <a:pt x="170" y="132"/>
                    <a:pt x="170" y="85"/>
                  </a:cubicBezTo>
                  <a:cubicBezTo>
                    <a:pt x="170" y="73"/>
                    <a:pt x="167" y="61"/>
                    <a:pt x="162" y="50"/>
                  </a:cubicBezTo>
                  <a:cubicBezTo>
                    <a:pt x="161" y="49"/>
                    <a:pt x="160" y="48"/>
                    <a:pt x="158" y="47"/>
                  </a:cubicBezTo>
                  <a:cubicBezTo>
                    <a:pt x="157" y="46"/>
                    <a:pt x="155" y="46"/>
                    <a:pt x="154" y="47"/>
                  </a:cubicBezTo>
                  <a:cubicBezTo>
                    <a:pt x="152" y="48"/>
                    <a:pt x="151" y="49"/>
                    <a:pt x="150" y="51"/>
                  </a:cubicBezTo>
                  <a:cubicBezTo>
                    <a:pt x="150" y="52"/>
                    <a:pt x="150" y="54"/>
                    <a:pt x="151" y="55"/>
                  </a:cubicBezTo>
                  <a:cubicBezTo>
                    <a:pt x="155" y="65"/>
                    <a:pt x="157" y="75"/>
                    <a:pt x="157" y="85"/>
                  </a:cubicBezTo>
                  <a:cubicBezTo>
                    <a:pt x="157" y="125"/>
                    <a:pt x="124" y="158"/>
                    <a:pt x="85" y="158"/>
                  </a:cubicBezTo>
                  <a:cubicBezTo>
                    <a:pt x="45" y="158"/>
                    <a:pt x="12" y="125"/>
                    <a:pt x="12" y="85"/>
                  </a:cubicBezTo>
                  <a:cubicBezTo>
                    <a:pt x="12" y="45"/>
                    <a:pt x="45" y="13"/>
                    <a:pt x="85" y="13"/>
                  </a:cubicBezTo>
                  <a:cubicBezTo>
                    <a:pt x="95" y="13"/>
                    <a:pt x="105" y="15"/>
                    <a:pt x="114" y="19"/>
                  </a:cubicBezTo>
                  <a:cubicBezTo>
                    <a:pt x="118" y="21"/>
                    <a:pt x="121" y="19"/>
                    <a:pt x="123"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8" name="Freeform 7">
              <a:extLst>
                <a:ext uri="{FF2B5EF4-FFF2-40B4-BE49-F238E27FC236}">
                  <a16:creationId xmlns:a16="http://schemas.microsoft.com/office/drawing/2014/main" id="{836FE0A8-6EE5-1196-0377-01F52781C137}"/>
                </a:ext>
              </a:extLst>
            </p:cNvPr>
            <p:cNvSpPr>
              <a:spLocks/>
            </p:cNvSpPr>
            <p:nvPr/>
          </p:nvSpPr>
          <p:spPr bwMode="auto">
            <a:xfrm>
              <a:off x="490" y="583"/>
              <a:ext cx="142" cy="141"/>
            </a:xfrm>
            <a:custGeom>
              <a:avLst/>
              <a:gdLst>
                <a:gd name="T0" fmla="*/ 48 w 96"/>
                <a:gd name="T1" fmla="*/ 13 h 96"/>
                <a:gd name="T2" fmla="*/ 55 w 96"/>
                <a:gd name="T3" fmla="*/ 14 h 96"/>
                <a:gd name="T4" fmla="*/ 63 w 96"/>
                <a:gd name="T5" fmla="*/ 9 h 96"/>
                <a:gd name="T6" fmla="*/ 58 w 96"/>
                <a:gd name="T7" fmla="*/ 2 h 96"/>
                <a:gd name="T8" fmla="*/ 48 w 96"/>
                <a:gd name="T9" fmla="*/ 0 h 96"/>
                <a:gd name="T10" fmla="*/ 0 w 96"/>
                <a:gd name="T11" fmla="*/ 48 h 96"/>
                <a:gd name="T12" fmla="*/ 48 w 96"/>
                <a:gd name="T13" fmla="*/ 96 h 96"/>
                <a:gd name="T14" fmla="*/ 96 w 96"/>
                <a:gd name="T15" fmla="*/ 48 h 96"/>
                <a:gd name="T16" fmla="*/ 94 w 96"/>
                <a:gd name="T17" fmla="*/ 38 h 96"/>
                <a:gd name="T18" fmla="*/ 92 w 96"/>
                <a:gd name="T19" fmla="*/ 34 h 96"/>
                <a:gd name="T20" fmla="*/ 87 w 96"/>
                <a:gd name="T21" fmla="*/ 33 h 96"/>
                <a:gd name="T22" fmla="*/ 83 w 96"/>
                <a:gd name="T23" fmla="*/ 36 h 96"/>
                <a:gd name="T24" fmla="*/ 82 w 96"/>
                <a:gd name="T25" fmla="*/ 40 h 96"/>
                <a:gd name="T26" fmla="*/ 83 w 96"/>
                <a:gd name="T27" fmla="*/ 48 h 96"/>
                <a:gd name="T28" fmla="*/ 48 w 96"/>
                <a:gd name="T29" fmla="*/ 84 h 96"/>
                <a:gd name="T30" fmla="*/ 12 w 96"/>
                <a:gd name="T31" fmla="*/ 48 h 96"/>
                <a:gd name="T32" fmla="*/ 48 w 96"/>
                <a:gd name="T33" fmla="*/ 1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6">
                  <a:moveTo>
                    <a:pt x="48" y="13"/>
                  </a:moveTo>
                  <a:cubicBezTo>
                    <a:pt x="50" y="13"/>
                    <a:pt x="53" y="13"/>
                    <a:pt x="55" y="14"/>
                  </a:cubicBezTo>
                  <a:cubicBezTo>
                    <a:pt x="59" y="15"/>
                    <a:pt x="62" y="12"/>
                    <a:pt x="63" y="9"/>
                  </a:cubicBezTo>
                  <a:cubicBezTo>
                    <a:pt x="64" y="6"/>
                    <a:pt x="62" y="2"/>
                    <a:pt x="58" y="2"/>
                  </a:cubicBezTo>
                  <a:cubicBezTo>
                    <a:pt x="55" y="1"/>
                    <a:pt x="51" y="0"/>
                    <a:pt x="48" y="0"/>
                  </a:cubicBezTo>
                  <a:cubicBezTo>
                    <a:pt x="21" y="0"/>
                    <a:pt x="0" y="22"/>
                    <a:pt x="0" y="48"/>
                  </a:cubicBezTo>
                  <a:cubicBezTo>
                    <a:pt x="0" y="75"/>
                    <a:pt x="21" y="96"/>
                    <a:pt x="48" y="96"/>
                  </a:cubicBezTo>
                  <a:cubicBezTo>
                    <a:pt x="74" y="96"/>
                    <a:pt x="96" y="75"/>
                    <a:pt x="96" y="48"/>
                  </a:cubicBezTo>
                  <a:cubicBezTo>
                    <a:pt x="96" y="45"/>
                    <a:pt x="95" y="41"/>
                    <a:pt x="94" y="38"/>
                  </a:cubicBezTo>
                  <a:cubicBezTo>
                    <a:pt x="94" y="36"/>
                    <a:pt x="93" y="35"/>
                    <a:pt x="92" y="34"/>
                  </a:cubicBezTo>
                  <a:cubicBezTo>
                    <a:pt x="90" y="33"/>
                    <a:pt x="88" y="32"/>
                    <a:pt x="87" y="33"/>
                  </a:cubicBezTo>
                  <a:cubicBezTo>
                    <a:pt x="85" y="33"/>
                    <a:pt x="84" y="34"/>
                    <a:pt x="83" y="36"/>
                  </a:cubicBezTo>
                  <a:cubicBezTo>
                    <a:pt x="82" y="37"/>
                    <a:pt x="82" y="39"/>
                    <a:pt x="82" y="40"/>
                  </a:cubicBezTo>
                  <a:cubicBezTo>
                    <a:pt x="83" y="43"/>
                    <a:pt x="83" y="46"/>
                    <a:pt x="83" y="48"/>
                  </a:cubicBezTo>
                  <a:cubicBezTo>
                    <a:pt x="83" y="68"/>
                    <a:pt x="67" y="84"/>
                    <a:pt x="48" y="84"/>
                  </a:cubicBezTo>
                  <a:cubicBezTo>
                    <a:pt x="28" y="84"/>
                    <a:pt x="12" y="68"/>
                    <a:pt x="12" y="48"/>
                  </a:cubicBezTo>
                  <a:cubicBezTo>
                    <a:pt x="12" y="29"/>
                    <a:pt x="28" y="13"/>
                    <a:pt x="4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9" name="Freeform 8">
              <a:extLst>
                <a:ext uri="{FF2B5EF4-FFF2-40B4-BE49-F238E27FC236}">
                  <a16:creationId xmlns:a16="http://schemas.microsoft.com/office/drawing/2014/main" id="{C06FEE37-F84B-66DD-8FCB-EDB49F7F43FE}"/>
                </a:ext>
              </a:extLst>
            </p:cNvPr>
            <p:cNvSpPr>
              <a:spLocks/>
            </p:cNvSpPr>
            <p:nvPr/>
          </p:nvSpPr>
          <p:spPr bwMode="auto">
            <a:xfrm>
              <a:off x="380" y="473"/>
              <a:ext cx="362" cy="361"/>
            </a:xfrm>
            <a:custGeom>
              <a:avLst/>
              <a:gdLst>
                <a:gd name="T0" fmla="*/ 234 w 244"/>
                <a:gd name="T1" fmla="*/ 74 h 244"/>
                <a:gd name="T2" fmla="*/ 230 w 244"/>
                <a:gd name="T3" fmla="*/ 70 h 244"/>
                <a:gd name="T4" fmla="*/ 225 w 244"/>
                <a:gd name="T5" fmla="*/ 70 h 244"/>
                <a:gd name="T6" fmla="*/ 222 w 244"/>
                <a:gd name="T7" fmla="*/ 79 h 244"/>
                <a:gd name="T8" fmla="*/ 231 w 244"/>
                <a:gd name="T9" fmla="*/ 122 h 244"/>
                <a:gd name="T10" fmla="*/ 122 w 244"/>
                <a:gd name="T11" fmla="*/ 232 h 244"/>
                <a:gd name="T12" fmla="*/ 12 w 244"/>
                <a:gd name="T13" fmla="*/ 122 h 244"/>
                <a:gd name="T14" fmla="*/ 122 w 244"/>
                <a:gd name="T15" fmla="*/ 13 h 244"/>
                <a:gd name="T16" fmla="*/ 165 w 244"/>
                <a:gd name="T17" fmla="*/ 22 h 244"/>
                <a:gd name="T18" fmla="*/ 170 w 244"/>
                <a:gd name="T19" fmla="*/ 22 h 244"/>
                <a:gd name="T20" fmla="*/ 173 w 244"/>
                <a:gd name="T21" fmla="*/ 19 h 244"/>
                <a:gd name="T22" fmla="*/ 174 w 244"/>
                <a:gd name="T23" fmla="*/ 14 h 244"/>
                <a:gd name="T24" fmla="*/ 170 w 244"/>
                <a:gd name="T25" fmla="*/ 10 h 244"/>
                <a:gd name="T26" fmla="*/ 122 w 244"/>
                <a:gd name="T27" fmla="*/ 0 h 244"/>
                <a:gd name="T28" fmla="*/ 0 w 244"/>
                <a:gd name="T29" fmla="*/ 122 h 244"/>
                <a:gd name="T30" fmla="*/ 122 w 244"/>
                <a:gd name="T31" fmla="*/ 244 h 244"/>
                <a:gd name="T32" fmla="*/ 244 w 244"/>
                <a:gd name="T33" fmla="*/ 122 h 244"/>
                <a:gd name="T34" fmla="*/ 234 w 244"/>
                <a:gd name="T35" fmla="*/ 74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4" h="244">
                  <a:moveTo>
                    <a:pt x="234" y="74"/>
                  </a:moveTo>
                  <a:cubicBezTo>
                    <a:pt x="233" y="72"/>
                    <a:pt x="232" y="71"/>
                    <a:pt x="230" y="70"/>
                  </a:cubicBezTo>
                  <a:cubicBezTo>
                    <a:pt x="229" y="70"/>
                    <a:pt x="227" y="70"/>
                    <a:pt x="225" y="70"/>
                  </a:cubicBezTo>
                  <a:cubicBezTo>
                    <a:pt x="222" y="72"/>
                    <a:pt x="221" y="76"/>
                    <a:pt x="222" y="79"/>
                  </a:cubicBezTo>
                  <a:cubicBezTo>
                    <a:pt x="228" y="93"/>
                    <a:pt x="231" y="107"/>
                    <a:pt x="231" y="122"/>
                  </a:cubicBezTo>
                  <a:cubicBezTo>
                    <a:pt x="231" y="182"/>
                    <a:pt x="182" y="232"/>
                    <a:pt x="122" y="232"/>
                  </a:cubicBezTo>
                  <a:cubicBezTo>
                    <a:pt x="61" y="232"/>
                    <a:pt x="12" y="182"/>
                    <a:pt x="12" y="122"/>
                  </a:cubicBezTo>
                  <a:cubicBezTo>
                    <a:pt x="12" y="62"/>
                    <a:pt x="61" y="13"/>
                    <a:pt x="122" y="13"/>
                  </a:cubicBezTo>
                  <a:cubicBezTo>
                    <a:pt x="137" y="13"/>
                    <a:pt x="151" y="16"/>
                    <a:pt x="165" y="22"/>
                  </a:cubicBezTo>
                  <a:cubicBezTo>
                    <a:pt x="167" y="23"/>
                    <a:pt x="168" y="23"/>
                    <a:pt x="170" y="22"/>
                  </a:cubicBezTo>
                  <a:cubicBezTo>
                    <a:pt x="172" y="21"/>
                    <a:pt x="173" y="20"/>
                    <a:pt x="173" y="19"/>
                  </a:cubicBezTo>
                  <a:cubicBezTo>
                    <a:pt x="174" y="17"/>
                    <a:pt x="174" y="15"/>
                    <a:pt x="174" y="14"/>
                  </a:cubicBezTo>
                  <a:cubicBezTo>
                    <a:pt x="173" y="12"/>
                    <a:pt x="172" y="11"/>
                    <a:pt x="170" y="10"/>
                  </a:cubicBezTo>
                  <a:cubicBezTo>
                    <a:pt x="155" y="4"/>
                    <a:pt x="138" y="0"/>
                    <a:pt x="122" y="0"/>
                  </a:cubicBezTo>
                  <a:cubicBezTo>
                    <a:pt x="54" y="0"/>
                    <a:pt x="0" y="55"/>
                    <a:pt x="0" y="122"/>
                  </a:cubicBezTo>
                  <a:cubicBezTo>
                    <a:pt x="0" y="189"/>
                    <a:pt x="54" y="244"/>
                    <a:pt x="122" y="244"/>
                  </a:cubicBezTo>
                  <a:cubicBezTo>
                    <a:pt x="189" y="244"/>
                    <a:pt x="244" y="189"/>
                    <a:pt x="244" y="122"/>
                  </a:cubicBezTo>
                  <a:cubicBezTo>
                    <a:pt x="244" y="105"/>
                    <a:pt x="240" y="89"/>
                    <a:pt x="234"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0" name="Group 59">
            <a:extLst>
              <a:ext uri="{FF2B5EF4-FFF2-40B4-BE49-F238E27FC236}">
                <a16:creationId xmlns:a16="http://schemas.microsoft.com/office/drawing/2014/main" id="{DEB54A89-60E4-B61B-CE63-DB8A59028C32}"/>
              </a:ext>
            </a:extLst>
          </p:cNvPr>
          <p:cNvGrpSpPr>
            <a:grpSpLocks noChangeAspect="1"/>
          </p:cNvGrpSpPr>
          <p:nvPr/>
        </p:nvGrpSpPr>
        <p:grpSpPr bwMode="auto">
          <a:xfrm>
            <a:off x="428221" y="1504504"/>
            <a:ext cx="274320" cy="274320"/>
            <a:chOff x="6566" y="467"/>
            <a:chExt cx="373" cy="373"/>
          </a:xfrm>
          <a:solidFill>
            <a:schemeClr val="bg1"/>
          </a:solidFill>
        </p:grpSpPr>
        <p:sp>
          <p:nvSpPr>
            <p:cNvPr id="11" name="Freeform 60">
              <a:extLst>
                <a:ext uri="{FF2B5EF4-FFF2-40B4-BE49-F238E27FC236}">
                  <a16:creationId xmlns:a16="http://schemas.microsoft.com/office/drawing/2014/main" id="{6DDE91AD-943F-3DE2-3C8C-C01A05CF8357}"/>
                </a:ext>
              </a:extLst>
            </p:cNvPr>
            <p:cNvSpPr>
              <a:spLocks noEditPoints="1"/>
            </p:cNvSpPr>
            <p:nvPr/>
          </p:nvSpPr>
          <p:spPr bwMode="auto">
            <a:xfrm>
              <a:off x="6566" y="573"/>
              <a:ext cx="266" cy="267"/>
            </a:xfrm>
            <a:custGeom>
              <a:avLst/>
              <a:gdLst>
                <a:gd name="T0" fmla="*/ 174 w 180"/>
                <a:gd name="T1" fmla="*/ 180 h 180"/>
                <a:gd name="T2" fmla="*/ 6 w 180"/>
                <a:gd name="T3" fmla="*/ 180 h 180"/>
                <a:gd name="T4" fmla="*/ 0 w 180"/>
                <a:gd name="T5" fmla="*/ 174 h 180"/>
                <a:gd name="T6" fmla="*/ 0 w 180"/>
                <a:gd name="T7" fmla="*/ 6 h 180"/>
                <a:gd name="T8" fmla="*/ 6 w 180"/>
                <a:gd name="T9" fmla="*/ 0 h 180"/>
                <a:gd name="T10" fmla="*/ 174 w 180"/>
                <a:gd name="T11" fmla="*/ 0 h 180"/>
                <a:gd name="T12" fmla="*/ 180 w 180"/>
                <a:gd name="T13" fmla="*/ 6 h 180"/>
                <a:gd name="T14" fmla="*/ 180 w 180"/>
                <a:gd name="T15" fmla="*/ 174 h 180"/>
                <a:gd name="T16" fmla="*/ 174 w 180"/>
                <a:gd name="T17" fmla="*/ 180 h 180"/>
                <a:gd name="T18" fmla="*/ 12 w 180"/>
                <a:gd name="T19" fmla="*/ 168 h 180"/>
                <a:gd name="T20" fmla="*/ 168 w 180"/>
                <a:gd name="T21" fmla="*/ 168 h 180"/>
                <a:gd name="T22" fmla="*/ 168 w 180"/>
                <a:gd name="T23" fmla="*/ 12 h 180"/>
                <a:gd name="T24" fmla="*/ 12 w 180"/>
                <a:gd name="T25" fmla="*/ 12 h 180"/>
                <a:gd name="T26" fmla="*/ 12 w 180"/>
                <a:gd name="T27" fmla="*/ 16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80">
                  <a:moveTo>
                    <a:pt x="174" y="180"/>
                  </a:moveTo>
                  <a:cubicBezTo>
                    <a:pt x="6" y="180"/>
                    <a:pt x="6" y="180"/>
                    <a:pt x="6" y="180"/>
                  </a:cubicBezTo>
                  <a:cubicBezTo>
                    <a:pt x="3" y="180"/>
                    <a:pt x="0" y="178"/>
                    <a:pt x="0" y="174"/>
                  </a:cubicBezTo>
                  <a:cubicBezTo>
                    <a:pt x="0" y="6"/>
                    <a:pt x="0" y="6"/>
                    <a:pt x="0" y="6"/>
                  </a:cubicBezTo>
                  <a:cubicBezTo>
                    <a:pt x="0" y="3"/>
                    <a:pt x="3" y="0"/>
                    <a:pt x="6" y="0"/>
                  </a:cubicBezTo>
                  <a:cubicBezTo>
                    <a:pt x="174" y="0"/>
                    <a:pt x="174" y="0"/>
                    <a:pt x="174" y="0"/>
                  </a:cubicBezTo>
                  <a:cubicBezTo>
                    <a:pt x="178" y="0"/>
                    <a:pt x="180" y="3"/>
                    <a:pt x="180" y="6"/>
                  </a:cubicBezTo>
                  <a:cubicBezTo>
                    <a:pt x="180" y="174"/>
                    <a:pt x="180" y="174"/>
                    <a:pt x="180" y="174"/>
                  </a:cubicBezTo>
                  <a:cubicBezTo>
                    <a:pt x="180" y="178"/>
                    <a:pt x="178" y="180"/>
                    <a:pt x="174" y="180"/>
                  </a:cubicBezTo>
                  <a:close/>
                  <a:moveTo>
                    <a:pt x="12" y="168"/>
                  </a:moveTo>
                  <a:cubicBezTo>
                    <a:pt x="168" y="168"/>
                    <a:pt x="168" y="168"/>
                    <a:pt x="168" y="168"/>
                  </a:cubicBezTo>
                  <a:cubicBezTo>
                    <a:pt x="168" y="12"/>
                    <a:pt x="168" y="12"/>
                    <a:pt x="168" y="12"/>
                  </a:cubicBezTo>
                  <a:cubicBezTo>
                    <a:pt x="12" y="12"/>
                    <a:pt x="12" y="12"/>
                    <a:pt x="12" y="12"/>
                  </a:cubicBezTo>
                  <a:lnTo>
                    <a:pt x="12" y="1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2" name="Freeform 61">
              <a:extLst>
                <a:ext uri="{FF2B5EF4-FFF2-40B4-BE49-F238E27FC236}">
                  <a16:creationId xmlns:a16="http://schemas.microsoft.com/office/drawing/2014/main" id="{C256B1A1-698C-6104-6298-28456990568A}"/>
                </a:ext>
              </a:extLst>
            </p:cNvPr>
            <p:cNvSpPr>
              <a:spLocks noEditPoints="1"/>
            </p:cNvSpPr>
            <p:nvPr/>
          </p:nvSpPr>
          <p:spPr bwMode="auto">
            <a:xfrm>
              <a:off x="6672" y="467"/>
              <a:ext cx="267" cy="266"/>
            </a:xfrm>
            <a:custGeom>
              <a:avLst/>
              <a:gdLst>
                <a:gd name="T0" fmla="*/ 174 w 180"/>
                <a:gd name="T1" fmla="*/ 180 h 180"/>
                <a:gd name="T2" fmla="*/ 6 w 180"/>
                <a:gd name="T3" fmla="*/ 180 h 180"/>
                <a:gd name="T4" fmla="*/ 0 w 180"/>
                <a:gd name="T5" fmla="*/ 174 h 180"/>
                <a:gd name="T6" fmla="*/ 0 w 180"/>
                <a:gd name="T7" fmla="*/ 6 h 180"/>
                <a:gd name="T8" fmla="*/ 6 w 180"/>
                <a:gd name="T9" fmla="*/ 0 h 180"/>
                <a:gd name="T10" fmla="*/ 174 w 180"/>
                <a:gd name="T11" fmla="*/ 0 h 180"/>
                <a:gd name="T12" fmla="*/ 180 w 180"/>
                <a:gd name="T13" fmla="*/ 6 h 180"/>
                <a:gd name="T14" fmla="*/ 180 w 180"/>
                <a:gd name="T15" fmla="*/ 174 h 180"/>
                <a:gd name="T16" fmla="*/ 174 w 180"/>
                <a:gd name="T17" fmla="*/ 180 h 180"/>
                <a:gd name="T18" fmla="*/ 12 w 180"/>
                <a:gd name="T19" fmla="*/ 168 h 180"/>
                <a:gd name="T20" fmla="*/ 168 w 180"/>
                <a:gd name="T21" fmla="*/ 168 h 180"/>
                <a:gd name="T22" fmla="*/ 168 w 180"/>
                <a:gd name="T23" fmla="*/ 12 h 180"/>
                <a:gd name="T24" fmla="*/ 12 w 180"/>
                <a:gd name="T25" fmla="*/ 12 h 180"/>
                <a:gd name="T26" fmla="*/ 12 w 180"/>
                <a:gd name="T27" fmla="*/ 16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0" h="180">
                  <a:moveTo>
                    <a:pt x="174" y="180"/>
                  </a:moveTo>
                  <a:cubicBezTo>
                    <a:pt x="6" y="180"/>
                    <a:pt x="6" y="180"/>
                    <a:pt x="6" y="180"/>
                  </a:cubicBezTo>
                  <a:cubicBezTo>
                    <a:pt x="3" y="180"/>
                    <a:pt x="0" y="178"/>
                    <a:pt x="0" y="174"/>
                  </a:cubicBezTo>
                  <a:cubicBezTo>
                    <a:pt x="0" y="6"/>
                    <a:pt x="0" y="6"/>
                    <a:pt x="0" y="6"/>
                  </a:cubicBezTo>
                  <a:cubicBezTo>
                    <a:pt x="0" y="3"/>
                    <a:pt x="3" y="0"/>
                    <a:pt x="6" y="0"/>
                  </a:cubicBezTo>
                  <a:cubicBezTo>
                    <a:pt x="174" y="0"/>
                    <a:pt x="174" y="0"/>
                    <a:pt x="174" y="0"/>
                  </a:cubicBezTo>
                  <a:cubicBezTo>
                    <a:pt x="178" y="0"/>
                    <a:pt x="180" y="3"/>
                    <a:pt x="180" y="6"/>
                  </a:cubicBezTo>
                  <a:cubicBezTo>
                    <a:pt x="180" y="174"/>
                    <a:pt x="180" y="174"/>
                    <a:pt x="180" y="174"/>
                  </a:cubicBezTo>
                  <a:cubicBezTo>
                    <a:pt x="180" y="178"/>
                    <a:pt x="178" y="180"/>
                    <a:pt x="174" y="180"/>
                  </a:cubicBezTo>
                  <a:close/>
                  <a:moveTo>
                    <a:pt x="12" y="168"/>
                  </a:moveTo>
                  <a:cubicBezTo>
                    <a:pt x="168" y="168"/>
                    <a:pt x="168" y="168"/>
                    <a:pt x="168" y="168"/>
                  </a:cubicBezTo>
                  <a:cubicBezTo>
                    <a:pt x="168" y="12"/>
                    <a:pt x="168" y="12"/>
                    <a:pt x="168" y="12"/>
                  </a:cubicBezTo>
                  <a:cubicBezTo>
                    <a:pt x="12" y="12"/>
                    <a:pt x="12" y="12"/>
                    <a:pt x="12" y="12"/>
                  </a:cubicBezTo>
                  <a:lnTo>
                    <a:pt x="12" y="1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3" name="Freeform 62">
              <a:extLst>
                <a:ext uri="{FF2B5EF4-FFF2-40B4-BE49-F238E27FC236}">
                  <a16:creationId xmlns:a16="http://schemas.microsoft.com/office/drawing/2014/main" id="{7611C850-08AC-CAC7-20AC-665F976F8071}"/>
                </a:ext>
              </a:extLst>
            </p:cNvPr>
            <p:cNvSpPr>
              <a:spLocks/>
            </p:cNvSpPr>
            <p:nvPr/>
          </p:nvSpPr>
          <p:spPr bwMode="auto">
            <a:xfrm>
              <a:off x="6569" y="718"/>
              <a:ext cx="120" cy="120"/>
            </a:xfrm>
            <a:custGeom>
              <a:avLst/>
              <a:gdLst>
                <a:gd name="T0" fmla="*/ 13 w 120"/>
                <a:gd name="T1" fmla="*/ 120 h 120"/>
                <a:gd name="T2" fmla="*/ 0 w 120"/>
                <a:gd name="T3" fmla="*/ 107 h 120"/>
                <a:gd name="T4" fmla="*/ 106 w 120"/>
                <a:gd name="T5" fmla="*/ 0 h 120"/>
                <a:gd name="T6" fmla="*/ 120 w 120"/>
                <a:gd name="T7" fmla="*/ 14 h 120"/>
                <a:gd name="T8" fmla="*/ 13 w 120"/>
                <a:gd name="T9" fmla="*/ 120 h 120"/>
              </a:gdLst>
              <a:ahLst/>
              <a:cxnLst>
                <a:cxn ang="0">
                  <a:pos x="T0" y="T1"/>
                </a:cxn>
                <a:cxn ang="0">
                  <a:pos x="T2" y="T3"/>
                </a:cxn>
                <a:cxn ang="0">
                  <a:pos x="T4" y="T5"/>
                </a:cxn>
                <a:cxn ang="0">
                  <a:pos x="T6" y="T7"/>
                </a:cxn>
                <a:cxn ang="0">
                  <a:pos x="T8" y="T9"/>
                </a:cxn>
              </a:cxnLst>
              <a:rect l="0" t="0" r="r" b="b"/>
              <a:pathLst>
                <a:path w="120" h="120">
                  <a:moveTo>
                    <a:pt x="13" y="120"/>
                  </a:moveTo>
                  <a:lnTo>
                    <a:pt x="0" y="107"/>
                  </a:lnTo>
                  <a:lnTo>
                    <a:pt x="106" y="0"/>
                  </a:lnTo>
                  <a:lnTo>
                    <a:pt x="120" y="14"/>
                  </a:lnTo>
                  <a:lnTo>
                    <a:pt x="13"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4" name="Freeform 63">
              <a:extLst>
                <a:ext uri="{FF2B5EF4-FFF2-40B4-BE49-F238E27FC236}">
                  <a16:creationId xmlns:a16="http://schemas.microsoft.com/office/drawing/2014/main" id="{2DA80BCE-F4AD-4C0C-7C5F-FD450942ECBE}"/>
                </a:ext>
              </a:extLst>
            </p:cNvPr>
            <p:cNvSpPr>
              <a:spLocks/>
            </p:cNvSpPr>
            <p:nvPr/>
          </p:nvSpPr>
          <p:spPr bwMode="auto">
            <a:xfrm>
              <a:off x="6817" y="718"/>
              <a:ext cx="120" cy="120"/>
            </a:xfrm>
            <a:custGeom>
              <a:avLst/>
              <a:gdLst>
                <a:gd name="T0" fmla="*/ 14 w 120"/>
                <a:gd name="T1" fmla="*/ 120 h 120"/>
                <a:gd name="T2" fmla="*/ 0 w 120"/>
                <a:gd name="T3" fmla="*/ 107 h 120"/>
                <a:gd name="T4" fmla="*/ 107 w 120"/>
                <a:gd name="T5" fmla="*/ 0 h 120"/>
                <a:gd name="T6" fmla="*/ 120 w 120"/>
                <a:gd name="T7" fmla="*/ 14 h 120"/>
                <a:gd name="T8" fmla="*/ 14 w 120"/>
                <a:gd name="T9" fmla="*/ 120 h 120"/>
              </a:gdLst>
              <a:ahLst/>
              <a:cxnLst>
                <a:cxn ang="0">
                  <a:pos x="T0" y="T1"/>
                </a:cxn>
                <a:cxn ang="0">
                  <a:pos x="T2" y="T3"/>
                </a:cxn>
                <a:cxn ang="0">
                  <a:pos x="T4" y="T5"/>
                </a:cxn>
                <a:cxn ang="0">
                  <a:pos x="T6" y="T7"/>
                </a:cxn>
                <a:cxn ang="0">
                  <a:pos x="T8" y="T9"/>
                </a:cxn>
              </a:cxnLst>
              <a:rect l="0" t="0" r="r" b="b"/>
              <a:pathLst>
                <a:path w="120" h="120">
                  <a:moveTo>
                    <a:pt x="14" y="120"/>
                  </a:moveTo>
                  <a:lnTo>
                    <a:pt x="0" y="107"/>
                  </a:lnTo>
                  <a:lnTo>
                    <a:pt x="107" y="0"/>
                  </a:lnTo>
                  <a:lnTo>
                    <a:pt x="120" y="14"/>
                  </a:lnTo>
                  <a:lnTo>
                    <a:pt x="14"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5" name="Freeform 64">
              <a:extLst>
                <a:ext uri="{FF2B5EF4-FFF2-40B4-BE49-F238E27FC236}">
                  <a16:creationId xmlns:a16="http://schemas.microsoft.com/office/drawing/2014/main" id="{6DBE5E37-D7B4-FCDF-A02A-A968E54DD608}"/>
                </a:ext>
              </a:extLst>
            </p:cNvPr>
            <p:cNvSpPr>
              <a:spLocks/>
            </p:cNvSpPr>
            <p:nvPr/>
          </p:nvSpPr>
          <p:spPr bwMode="auto">
            <a:xfrm>
              <a:off x="6569" y="470"/>
              <a:ext cx="120" cy="120"/>
            </a:xfrm>
            <a:custGeom>
              <a:avLst/>
              <a:gdLst>
                <a:gd name="T0" fmla="*/ 13 w 120"/>
                <a:gd name="T1" fmla="*/ 120 h 120"/>
                <a:gd name="T2" fmla="*/ 0 w 120"/>
                <a:gd name="T3" fmla="*/ 106 h 120"/>
                <a:gd name="T4" fmla="*/ 106 w 120"/>
                <a:gd name="T5" fmla="*/ 0 h 120"/>
                <a:gd name="T6" fmla="*/ 120 w 120"/>
                <a:gd name="T7" fmla="*/ 13 h 120"/>
                <a:gd name="T8" fmla="*/ 13 w 120"/>
                <a:gd name="T9" fmla="*/ 120 h 120"/>
              </a:gdLst>
              <a:ahLst/>
              <a:cxnLst>
                <a:cxn ang="0">
                  <a:pos x="T0" y="T1"/>
                </a:cxn>
                <a:cxn ang="0">
                  <a:pos x="T2" y="T3"/>
                </a:cxn>
                <a:cxn ang="0">
                  <a:pos x="T4" y="T5"/>
                </a:cxn>
                <a:cxn ang="0">
                  <a:pos x="T6" y="T7"/>
                </a:cxn>
                <a:cxn ang="0">
                  <a:pos x="T8" y="T9"/>
                </a:cxn>
              </a:cxnLst>
              <a:rect l="0" t="0" r="r" b="b"/>
              <a:pathLst>
                <a:path w="120" h="120">
                  <a:moveTo>
                    <a:pt x="13" y="120"/>
                  </a:moveTo>
                  <a:lnTo>
                    <a:pt x="0" y="106"/>
                  </a:lnTo>
                  <a:lnTo>
                    <a:pt x="106" y="0"/>
                  </a:lnTo>
                  <a:lnTo>
                    <a:pt x="120" y="13"/>
                  </a:lnTo>
                  <a:lnTo>
                    <a:pt x="13"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6" name="Freeform 65">
              <a:extLst>
                <a:ext uri="{FF2B5EF4-FFF2-40B4-BE49-F238E27FC236}">
                  <a16:creationId xmlns:a16="http://schemas.microsoft.com/office/drawing/2014/main" id="{A8B9C680-CA37-DDB8-1029-C470369CAADB}"/>
                </a:ext>
              </a:extLst>
            </p:cNvPr>
            <p:cNvSpPr>
              <a:spLocks/>
            </p:cNvSpPr>
            <p:nvPr/>
          </p:nvSpPr>
          <p:spPr bwMode="auto">
            <a:xfrm>
              <a:off x="6817" y="470"/>
              <a:ext cx="120" cy="120"/>
            </a:xfrm>
            <a:custGeom>
              <a:avLst/>
              <a:gdLst>
                <a:gd name="T0" fmla="*/ 14 w 120"/>
                <a:gd name="T1" fmla="*/ 120 h 120"/>
                <a:gd name="T2" fmla="*/ 0 w 120"/>
                <a:gd name="T3" fmla="*/ 106 h 120"/>
                <a:gd name="T4" fmla="*/ 107 w 120"/>
                <a:gd name="T5" fmla="*/ 0 h 120"/>
                <a:gd name="T6" fmla="*/ 120 w 120"/>
                <a:gd name="T7" fmla="*/ 13 h 120"/>
                <a:gd name="T8" fmla="*/ 14 w 120"/>
                <a:gd name="T9" fmla="*/ 120 h 120"/>
              </a:gdLst>
              <a:ahLst/>
              <a:cxnLst>
                <a:cxn ang="0">
                  <a:pos x="T0" y="T1"/>
                </a:cxn>
                <a:cxn ang="0">
                  <a:pos x="T2" y="T3"/>
                </a:cxn>
                <a:cxn ang="0">
                  <a:pos x="T4" y="T5"/>
                </a:cxn>
                <a:cxn ang="0">
                  <a:pos x="T6" y="T7"/>
                </a:cxn>
                <a:cxn ang="0">
                  <a:pos x="T8" y="T9"/>
                </a:cxn>
              </a:cxnLst>
              <a:rect l="0" t="0" r="r" b="b"/>
              <a:pathLst>
                <a:path w="120" h="120">
                  <a:moveTo>
                    <a:pt x="14" y="120"/>
                  </a:moveTo>
                  <a:lnTo>
                    <a:pt x="0" y="106"/>
                  </a:lnTo>
                  <a:lnTo>
                    <a:pt x="107" y="0"/>
                  </a:lnTo>
                  <a:lnTo>
                    <a:pt x="120" y="13"/>
                  </a:lnTo>
                  <a:lnTo>
                    <a:pt x="14" y="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33" name="Group 68">
            <a:extLst>
              <a:ext uri="{FF2B5EF4-FFF2-40B4-BE49-F238E27FC236}">
                <a16:creationId xmlns:a16="http://schemas.microsoft.com/office/drawing/2014/main" id="{9D0B58D9-27D7-203C-90E5-4FE29F0E7D73}"/>
              </a:ext>
            </a:extLst>
          </p:cNvPr>
          <p:cNvGrpSpPr>
            <a:grpSpLocks noChangeAspect="1"/>
          </p:cNvGrpSpPr>
          <p:nvPr/>
        </p:nvGrpSpPr>
        <p:grpSpPr bwMode="auto">
          <a:xfrm rot="16200000">
            <a:off x="4992935" y="1504504"/>
            <a:ext cx="281337" cy="274320"/>
            <a:chOff x="6718" y="647"/>
            <a:chExt cx="441" cy="430"/>
          </a:xfrm>
          <a:solidFill>
            <a:schemeClr val="bg1"/>
          </a:solidFill>
          <a:effectLst/>
        </p:grpSpPr>
        <p:sp>
          <p:nvSpPr>
            <p:cNvPr id="34" name="Rectangle 69">
              <a:extLst>
                <a:ext uri="{FF2B5EF4-FFF2-40B4-BE49-F238E27FC236}">
                  <a16:creationId xmlns:a16="http://schemas.microsoft.com/office/drawing/2014/main" id="{28761CBF-CB97-9C1D-B04E-D9BCC141B696}"/>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5" name="Freeform 70">
              <a:extLst>
                <a:ext uri="{FF2B5EF4-FFF2-40B4-BE49-F238E27FC236}">
                  <a16:creationId xmlns:a16="http://schemas.microsoft.com/office/drawing/2014/main" id="{D5B46198-BBF1-62ED-CA71-C2E6D6442B8F}"/>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6" name="Freeform 71">
              <a:extLst>
                <a:ext uri="{FF2B5EF4-FFF2-40B4-BE49-F238E27FC236}">
                  <a16:creationId xmlns:a16="http://schemas.microsoft.com/office/drawing/2014/main" id="{D84DF2A1-CCBB-CC96-A411-5A0E0F3D1A6C}"/>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7" name="Freeform 72">
              <a:extLst>
                <a:ext uri="{FF2B5EF4-FFF2-40B4-BE49-F238E27FC236}">
                  <a16:creationId xmlns:a16="http://schemas.microsoft.com/office/drawing/2014/main" id="{8DF90D2C-C81C-5D00-F74D-5E8D357A8447}"/>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8" name="Freeform 73">
              <a:extLst>
                <a:ext uri="{FF2B5EF4-FFF2-40B4-BE49-F238E27FC236}">
                  <a16:creationId xmlns:a16="http://schemas.microsoft.com/office/drawing/2014/main" id="{C9B542C3-181D-D8D9-958D-089ED5925040}"/>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9" name="Freeform 74">
              <a:extLst>
                <a:ext uri="{FF2B5EF4-FFF2-40B4-BE49-F238E27FC236}">
                  <a16:creationId xmlns:a16="http://schemas.microsoft.com/office/drawing/2014/main" id="{E60EE838-E92C-E823-6603-02F98191DFC8}"/>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56" name="Group 34">
            <a:extLst>
              <a:ext uri="{FF2B5EF4-FFF2-40B4-BE49-F238E27FC236}">
                <a16:creationId xmlns:a16="http://schemas.microsoft.com/office/drawing/2014/main" id="{BC40EC86-D6BD-6371-387C-FA034E95B00C}"/>
              </a:ext>
            </a:extLst>
          </p:cNvPr>
          <p:cNvGrpSpPr>
            <a:grpSpLocks noChangeAspect="1"/>
          </p:cNvGrpSpPr>
          <p:nvPr/>
        </p:nvGrpSpPr>
        <p:grpSpPr bwMode="auto">
          <a:xfrm flipH="1">
            <a:off x="2703474" y="1504504"/>
            <a:ext cx="353772" cy="274320"/>
            <a:chOff x="4478" y="491"/>
            <a:chExt cx="423" cy="328"/>
          </a:xfrm>
          <a:solidFill>
            <a:srgbClr val="FFFFFF"/>
          </a:solidFill>
        </p:grpSpPr>
        <p:sp>
          <p:nvSpPr>
            <p:cNvPr id="57" name="Freeform 35">
              <a:extLst>
                <a:ext uri="{FF2B5EF4-FFF2-40B4-BE49-F238E27FC236}">
                  <a16:creationId xmlns:a16="http://schemas.microsoft.com/office/drawing/2014/main" id="{B8305F34-F562-4067-B6EE-ADE8DA3CBA26}"/>
                </a:ext>
              </a:extLst>
            </p:cNvPr>
            <p:cNvSpPr>
              <a:spLocks/>
            </p:cNvSpPr>
            <p:nvPr/>
          </p:nvSpPr>
          <p:spPr bwMode="auto">
            <a:xfrm>
              <a:off x="4478" y="621"/>
              <a:ext cx="128" cy="93"/>
            </a:xfrm>
            <a:custGeom>
              <a:avLst/>
              <a:gdLst>
                <a:gd name="T0" fmla="*/ 40 w 86"/>
                <a:gd name="T1" fmla="*/ 63 h 63"/>
                <a:gd name="T2" fmla="*/ 40 w 86"/>
                <a:gd name="T3" fmla="*/ 62 h 63"/>
                <a:gd name="T4" fmla="*/ 35 w 86"/>
                <a:gd name="T5" fmla="*/ 60 h 63"/>
                <a:gd name="T6" fmla="*/ 2 w 86"/>
                <a:gd name="T7" fmla="*/ 10 h 63"/>
                <a:gd name="T8" fmla="*/ 4 w 86"/>
                <a:gd name="T9" fmla="*/ 2 h 63"/>
                <a:gd name="T10" fmla="*/ 12 w 86"/>
                <a:gd name="T11" fmla="*/ 3 h 63"/>
                <a:gd name="T12" fmla="*/ 41 w 86"/>
                <a:gd name="T13" fmla="*/ 47 h 63"/>
                <a:gd name="T14" fmla="*/ 74 w 86"/>
                <a:gd name="T15" fmla="*/ 7 h 63"/>
                <a:gd name="T16" fmla="*/ 83 w 86"/>
                <a:gd name="T17" fmla="*/ 6 h 63"/>
                <a:gd name="T18" fmla="*/ 84 w 86"/>
                <a:gd name="T19" fmla="*/ 14 h 63"/>
                <a:gd name="T20" fmla="*/ 45 w 86"/>
                <a:gd name="T21" fmla="*/ 60 h 63"/>
                <a:gd name="T22" fmla="*/ 40 w 86"/>
                <a:gd name="T2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63">
                  <a:moveTo>
                    <a:pt x="40" y="63"/>
                  </a:moveTo>
                  <a:cubicBezTo>
                    <a:pt x="40" y="63"/>
                    <a:pt x="40" y="63"/>
                    <a:pt x="40" y="62"/>
                  </a:cubicBezTo>
                  <a:cubicBezTo>
                    <a:pt x="38" y="62"/>
                    <a:pt x="37" y="61"/>
                    <a:pt x="35" y="60"/>
                  </a:cubicBezTo>
                  <a:cubicBezTo>
                    <a:pt x="2" y="10"/>
                    <a:pt x="2" y="10"/>
                    <a:pt x="2" y="10"/>
                  </a:cubicBezTo>
                  <a:cubicBezTo>
                    <a:pt x="0" y="7"/>
                    <a:pt x="1" y="4"/>
                    <a:pt x="4" y="2"/>
                  </a:cubicBezTo>
                  <a:cubicBezTo>
                    <a:pt x="6" y="0"/>
                    <a:pt x="10" y="1"/>
                    <a:pt x="12" y="3"/>
                  </a:cubicBezTo>
                  <a:cubicBezTo>
                    <a:pt x="41" y="47"/>
                    <a:pt x="41" y="47"/>
                    <a:pt x="41" y="47"/>
                  </a:cubicBezTo>
                  <a:cubicBezTo>
                    <a:pt x="74" y="7"/>
                    <a:pt x="74" y="7"/>
                    <a:pt x="74" y="7"/>
                  </a:cubicBezTo>
                  <a:cubicBezTo>
                    <a:pt x="76" y="4"/>
                    <a:pt x="80" y="4"/>
                    <a:pt x="83" y="6"/>
                  </a:cubicBezTo>
                  <a:cubicBezTo>
                    <a:pt x="85" y="8"/>
                    <a:pt x="86" y="12"/>
                    <a:pt x="84" y="14"/>
                  </a:cubicBezTo>
                  <a:cubicBezTo>
                    <a:pt x="45" y="60"/>
                    <a:pt x="45" y="60"/>
                    <a:pt x="45" y="60"/>
                  </a:cubicBezTo>
                  <a:cubicBezTo>
                    <a:pt x="44" y="62"/>
                    <a:pt x="42" y="63"/>
                    <a:pt x="40"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8" name="Freeform 36">
              <a:extLst>
                <a:ext uri="{FF2B5EF4-FFF2-40B4-BE49-F238E27FC236}">
                  <a16:creationId xmlns:a16="http://schemas.microsoft.com/office/drawing/2014/main" id="{E7C55CB3-4C24-8E17-DC93-77C5BCBB9A8F}"/>
                </a:ext>
              </a:extLst>
            </p:cNvPr>
            <p:cNvSpPr>
              <a:spLocks/>
            </p:cNvSpPr>
            <p:nvPr/>
          </p:nvSpPr>
          <p:spPr bwMode="auto">
            <a:xfrm>
              <a:off x="4773" y="624"/>
              <a:ext cx="128" cy="91"/>
            </a:xfrm>
            <a:custGeom>
              <a:avLst/>
              <a:gdLst>
                <a:gd name="T0" fmla="*/ 79 w 86"/>
                <a:gd name="T1" fmla="*/ 62 h 62"/>
                <a:gd name="T2" fmla="*/ 74 w 86"/>
                <a:gd name="T3" fmla="*/ 60 h 62"/>
                <a:gd name="T4" fmla="*/ 45 w 86"/>
                <a:gd name="T5" fmla="*/ 16 h 62"/>
                <a:gd name="T6" fmla="*/ 12 w 86"/>
                <a:gd name="T7" fmla="*/ 56 h 62"/>
                <a:gd name="T8" fmla="*/ 3 w 86"/>
                <a:gd name="T9" fmla="*/ 57 h 62"/>
                <a:gd name="T10" fmla="*/ 2 w 86"/>
                <a:gd name="T11" fmla="*/ 49 h 62"/>
                <a:gd name="T12" fmla="*/ 41 w 86"/>
                <a:gd name="T13" fmla="*/ 3 h 62"/>
                <a:gd name="T14" fmla="*/ 46 w 86"/>
                <a:gd name="T15" fmla="*/ 1 h 62"/>
                <a:gd name="T16" fmla="*/ 50 w 86"/>
                <a:gd name="T17" fmla="*/ 3 h 62"/>
                <a:gd name="T18" fmla="*/ 84 w 86"/>
                <a:gd name="T19" fmla="*/ 53 h 62"/>
                <a:gd name="T20" fmla="*/ 82 w 86"/>
                <a:gd name="T21" fmla="*/ 61 h 62"/>
                <a:gd name="T22" fmla="*/ 79 w 86"/>
                <a:gd name="T2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62">
                  <a:moveTo>
                    <a:pt x="79" y="62"/>
                  </a:moveTo>
                  <a:cubicBezTo>
                    <a:pt x="77" y="62"/>
                    <a:pt x="75" y="61"/>
                    <a:pt x="74" y="60"/>
                  </a:cubicBezTo>
                  <a:cubicBezTo>
                    <a:pt x="45" y="16"/>
                    <a:pt x="45" y="16"/>
                    <a:pt x="45" y="16"/>
                  </a:cubicBezTo>
                  <a:cubicBezTo>
                    <a:pt x="12" y="56"/>
                    <a:pt x="12" y="56"/>
                    <a:pt x="12" y="56"/>
                  </a:cubicBezTo>
                  <a:cubicBezTo>
                    <a:pt x="9" y="59"/>
                    <a:pt x="6" y="59"/>
                    <a:pt x="3" y="57"/>
                  </a:cubicBezTo>
                  <a:cubicBezTo>
                    <a:pt x="1" y="55"/>
                    <a:pt x="0" y="51"/>
                    <a:pt x="2" y="49"/>
                  </a:cubicBezTo>
                  <a:cubicBezTo>
                    <a:pt x="41" y="3"/>
                    <a:pt x="41" y="3"/>
                    <a:pt x="41" y="3"/>
                  </a:cubicBezTo>
                  <a:cubicBezTo>
                    <a:pt x="42" y="1"/>
                    <a:pt x="44" y="0"/>
                    <a:pt x="46" y="1"/>
                  </a:cubicBezTo>
                  <a:cubicBezTo>
                    <a:pt x="48" y="1"/>
                    <a:pt x="49" y="2"/>
                    <a:pt x="50" y="3"/>
                  </a:cubicBezTo>
                  <a:cubicBezTo>
                    <a:pt x="84" y="53"/>
                    <a:pt x="84" y="53"/>
                    <a:pt x="84" y="53"/>
                  </a:cubicBezTo>
                  <a:cubicBezTo>
                    <a:pt x="86" y="56"/>
                    <a:pt x="85" y="59"/>
                    <a:pt x="82" y="61"/>
                  </a:cubicBezTo>
                  <a:cubicBezTo>
                    <a:pt x="81" y="62"/>
                    <a:pt x="80" y="62"/>
                    <a:pt x="79" y="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9" name="Freeform 37">
              <a:extLst>
                <a:ext uri="{FF2B5EF4-FFF2-40B4-BE49-F238E27FC236}">
                  <a16:creationId xmlns:a16="http://schemas.microsoft.com/office/drawing/2014/main" id="{B765DF61-6B74-3894-8989-106D18C5053E}"/>
                </a:ext>
              </a:extLst>
            </p:cNvPr>
            <p:cNvSpPr>
              <a:spLocks/>
            </p:cNvSpPr>
            <p:nvPr/>
          </p:nvSpPr>
          <p:spPr bwMode="auto">
            <a:xfrm>
              <a:off x="4573" y="624"/>
              <a:ext cx="291" cy="195"/>
            </a:xfrm>
            <a:custGeom>
              <a:avLst/>
              <a:gdLst>
                <a:gd name="T0" fmla="*/ 78 w 196"/>
                <a:gd name="T1" fmla="*/ 132 h 132"/>
                <a:gd name="T2" fmla="*/ 3 w 196"/>
                <a:gd name="T3" fmla="*/ 101 h 132"/>
                <a:gd name="T4" fmla="*/ 2 w 196"/>
                <a:gd name="T5" fmla="*/ 93 h 132"/>
                <a:gd name="T6" fmla="*/ 11 w 196"/>
                <a:gd name="T7" fmla="*/ 93 h 132"/>
                <a:gd name="T8" fmla="*/ 101 w 196"/>
                <a:gd name="T9" fmla="*/ 118 h 132"/>
                <a:gd name="T10" fmla="*/ 174 w 196"/>
                <a:gd name="T11" fmla="*/ 8 h 132"/>
                <a:gd name="T12" fmla="*/ 179 w 196"/>
                <a:gd name="T13" fmla="*/ 1 h 132"/>
                <a:gd name="T14" fmla="*/ 186 w 196"/>
                <a:gd name="T15" fmla="*/ 6 h 132"/>
                <a:gd name="T16" fmla="*/ 103 w 196"/>
                <a:gd name="T17" fmla="*/ 130 h 132"/>
                <a:gd name="T18" fmla="*/ 78 w 196"/>
                <a:gd name="T19"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132">
                  <a:moveTo>
                    <a:pt x="78" y="132"/>
                  </a:moveTo>
                  <a:cubicBezTo>
                    <a:pt x="50" y="132"/>
                    <a:pt x="23" y="122"/>
                    <a:pt x="3" y="101"/>
                  </a:cubicBezTo>
                  <a:cubicBezTo>
                    <a:pt x="0" y="99"/>
                    <a:pt x="0" y="95"/>
                    <a:pt x="2" y="93"/>
                  </a:cubicBezTo>
                  <a:cubicBezTo>
                    <a:pt x="5" y="90"/>
                    <a:pt x="9" y="90"/>
                    <a:pt x="11" y="93"/>
                  </a:cubicBezTo>
                  <a:cubicBezTo>
                    <a:pt x="35" y="116"/>
                    <a:pt x="68" y="126"/>
                    <a:pt x="101" y="118"/>
                  </a:cubicBezTo>
                  <a:cubicBezTo>
                    <a:pt x="149" y="106"/>
                    <a:pt x="183" y="56"/>
                    <a:pt x="174" y="8"/>
                  </a:cubicBezTo>
                  <a:cubicBezTo>
                    <a:pt x="174" y="5"/>
                    <a:pt x="176" y="2"/>
                    <a:pt x="179" y="1"/>
                  </a:cubicBezTo>
                  <a:cubicBezTo>
                    <a:pt x="182" y="0"/>
                    <a:pt x="185" y="3"/>
                    <a:pt x="186" y="6"/>
                  </a:cubicBezTo>
                  <a:cubicBezTo>
                    <a:pt x="196" y="61"/>
                    <a:pt x="159" y="116"/>
                    <a:pt x="103" y="130"/>
                  </a:cubicBezTo>
                  <a:cubicBezTo>
                    <a:pt x="95" y="132"/>
                    <a:pt x="87" y="132"/>
                    <a:pt x="78"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0" name="Freeform 38">
              <a:extLst>
                <a:ext uri="{FF2B5EF4-FFF2-40B4-BE49-F238E27FC236}">
                  <a16:creationId xmlns:a16="http://schemas.microsoft.com/office/drawing/2014/main" id="{2E286FBF-42D5-2480-5604-409E33C40CA6}"/>
                </a:ext>
              </a:extLst>
            </p:cNvPr>
            <p:cNvSpPr>
              <a:spLocks/>
            </p:cNvSpPr>
            <p:nvPr/>
          </p:nvSpPr>
          <p:spPr bwMode="auto">
            <a:xfrm>
              <a:off x="4518" y="491"/>
              <a:ext cx="295" cy="221"/>
            </a:xfrm>
            <a:custGeom>
              <a:avLst/>
              <a:gdLst>
                <a:gd name="T0" fmla="*/ 14 w 199"/>
                <a:gd name="T1" fmla="*/ 150 h 150"/>
                <a:gd name="T2" fmla="*/ 8 w 199"/>
                <a:gd name="T3" fmla="*/ 146 h 150"/>
                <a:gd name="T4" fmla="*/ 20 w 199"/>
                <a:gd name="T5" fmla="*/ 62 h 150"/>
                <a:gd name="T6" fmla="*/ 91 w 199"/>
                <a:gd name="T7" fmla="*/ 9 h 150"/>
                <a:gd name="T8" fmla="*/ 196 w 199"/>
                <a:gd name="T9" fmla="*/ 43 h 150"/>
                <a:gd name="T10" fmla="*/ 196 w 199"/>
                <a:gd name="T11" fmla="*/ 51 h 150"/>
                <a:gd name="T12" fmla="*/ 187 w 199"/>
                <a:gd name="T13" fmla="*/ 51 h 150"/>
                <a:gd name="T14" fmla="*/ 93 w 199"/>
                <a:gd name="T15" fmla="*/ 21 h 150"/>
                <a:gd name="T16" fmla="*/ 30 w 199"/>
                <a:gd name="T17" fmla="*/ 68 h 150"/>
                <a:gd name="T18" fmla="*/ 19 w 199"/>
                <a:gd name="T19" fmla="*/ 143 h 150"/>
                <a:gd name="T20" fmla="*/ 15 w 199"/>
                <a:gd name="T21" fmla="*/ 150 h 150"/>
                <a:gd name="T22" fmla="*/ 14 w 199"/>
                <a:gd name="T23"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9" h="150">
                  <a:moveTo>
                    <a:pt x="14" y="150"/>
                  </a:moveTo>
                  <a:cubicBezTo>
                    <a:pt x="11" y="150"/>
                    <a:pt x="8" y="148"/>
                    <a:pt x="8" y="146"/>
                  </a:cubicBezTo>
                  <a:cubicBezTo>
                    <a:pt x="0" y="117"/>
                    <a:pt x="4" y="88"/>
                    <a:pt x="20" y="62"/>
                  </a:cubicBezTo>
                  <a:cubicBezTo>
                    <a:pt x="35" y="35"/>
                    <a:pt x="61" y="16"/>
                    <a:pt x="91" y="9"/>
                  </a:cubicBezTo>
                  <a:cubicBezTo>
                    <a:pt x="129" y="0"/>
                    <a:pt x="170" y="13"/>
                    <a:pt x="196" y="43"/>
                  </a:cubicBezTo>
                  <a:cubicBezTo>
                    <a:pt x="199" y="45"/>
                    <a:pt x="198" y="49"/>
                    <a:pt x="196" y="51"/>
                  </a:cubicBezTo>
                  <a:cubicBezTo>
                    <a:pt x="193" y="54"/>
                    <a:pt x="190" y="53"/>
                    <a:pt x="187" y="51"/>
                  </a:cubicBezTo>
                  <a:cubicBezTo>
                    <a:pt x="164" y="24"/>
                    <a:pt x="128" y="13"/>
                    <a:pt x="93" y="21"/>
                  </a:cubicBezTo>
                  <a:cubicBezTo>
                    <a:pt x="67" y="27"/>
                    <a:pt x="44" y="44"/>
                    <a:pt x="30" y="68"/>
                  </a:cubicBezTo>
                  <a:cubicBezTo>
                    <a:pt x="16" y="91"/>
                    <a:pt x="13" y="117"/>
                    <a:pt x="19" y="143"/>
                  </a:cubicBezTo>
                  <a:cubicBezTo>
                    <a:pt x="20" y="146"/>
                    <a:pt x="18" y="149"/>
                    <a:pt x="15" y="150"/>
                  </a:cubicBezTo>
                  <a:cubicBezTo>
                    <a:pt x="15" y="150"/>
                    <a:pt x="14" y="150"/>
                    <a:pt x="14" y="1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61" name="Group 60">
            <a:extLst>
              <a:ext uri="{FF2B5EF4-FFF2-40B4-BE49-F238E27FC236}">
                <a16:creationId xmlns:a16="http://schemas.microsoft.com/office/drawing/2014/main" id="{005480DE-6C4E-3170-C81A-C341612E7CDB}"/>
              </a:ext>
            </a:extLst>
          </p:cNvPr>
          <p:cNvGrpSpPr>
            <a:grpSpLocks noChangeAspect="1"/>
          </p:cNvGrpSpPr>
          <p:nvPr/>
        </p:nvGrpSpPr>
        <p:grpSpPr>
          <a:xfrm>
            <a:off x="9600598" y="1504504"/>
            <a:ext cx="299019" cy="274320"/>
            <a:chOff x="4646574" y="683058"/>
            <a:chExt cx="527830" cy="484233"/>
          </a:xfrm>
          <a:solidFill>
            <a:schemeClr val="bg1"/>
          </a:solidFill>
        </p:grpSpPr>
        <p:sp>
          <p:nvSpPr>
            <p:cNvPr id="62" name="Freeform: Shape 61">
              <a:extLst>
                <a:ext uri="{FF2B5EF4-FFF2-40B4-BE49-F238E27FC236}">
                  <a16:creationId xmlns:a16="http://schemas.microsoft.com/office/drawing/2014/main" id="{B7372C7E-F438-94C1-5010-A5DEBAE005A9}"/>
                </a:ext>
              </a:extLst>
            </p:cNvPr>
            <p:cNvSpPr/>
            <p:nvPr/>
          </p:nvSpPr>
          <p:spPr>
            <a:xfrm>
              <a:off x="4742323" y="857652"/>
              <a:ext cx="126196" cy="126196"/>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AE4B5E2A-1F76-93EC-5685-2C348BD1F2C9}"/>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EAD41086-587E-E739-B388-7FA34D001772}"/>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sp>
        <p:nvSpPr>
          <p:cNvPr id="65" name="TextBox 64">
            <a:extLst>
              <a:ext uri="{FF2B5EF4-FFF2-40B4-BE49-F238E27FC236}">
                <a16:creationId xmlns:a16="http://schemas.microsoft.com/office/drawing/2014/main" id="{95A4DD4D-045E-2785-C58E-5A9E48B9894E}"/>
              </a:ext>
            </a:extLst>
          </p:cNvPr>
          <p:cNvSpPr txBox="1"/>
          <p:nvPr/>
        </p:nvSpPr>
        <p:spPr>
          <a:xfrm>
            <a:off x="688588" y="6417169"/>
            <a:ext cx="4298501" cy="246221"/>
          </a:xfrm>
          <a:prstGeom prst="rect">
            <a:avLst/>
          </a:prstGeom>
          <a:noFill/>
        </p:spPr>
        <p:txBody>
          <a:bodyPr wrap="square">
            <a:spAutoFit/>
          </a:bodyPr>
          <a:lstStyle/>
          <a:p>
            <a:r>
              <a:rPr lang="en-US" sz="1000"/>
              <a:t>References: </a:t>
            </a:r>
            <a:r>
              <a:rPr lang="en-US" sz="1000">
                <a:hlinkClick r:id="rId3"/>
              </a:rPr>
              <a:t>On Minimal Autonomous Agency: Natural and Artificial</a:t>
            </a:r>
            <a:endParaRPr lang="en-US" sz="1000"/>
          </a:p>
        </p:txBody>
      </p:sp>
    </p:spTree>
    <p:extLst>
      <p:ext uri="{BB962C8B-B14F-4D97-AF65-F5344CB8AC3E}">
        <p14:creationId xmlns:p14="http://schemas.microsoft.com/office/powerpoint/2010/main" val="126415201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0A8693-0375-F246-C7D0-B28018B71D2B}"/>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A833E3C6-4CCC-44B0-100D-2716EF7F14A9}"/>
              </a:ext>
            </a:extLst>
          </p:cNvPr>
          <p:cNvSpPr/>
          <p:nvPr/>
        </p:nvSpPr>
        <p:spPr>
          <a:xfrm>
            <a:off x="0" y="0"/>
            <a:ext cx="12192000" cy="6858000"/>
          </a:xfrm>
          <a:prstGeom prst="rect">
            <a:avLst/>
          </a:prstGeom>
          <a:gradFill>
            <a:gsLst>
              <a:gs pos="0">
                <a:schemeClr val="bg1"/>
              </a:gs>
              <a:gs pos="100000">
                <a:schemeClr val="accent6">
                  <a:lumMod val="25000"/>
                  <a:alpha val="50000"/>
                </a:schemeClr>
              </a:gs>
            </a:gsLst>
            <a:lin ang="5400000" scaled="0"/>
          </a:gradFill>
          <a:ln>
            <a:no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4" name="TextBox 3">
            <a:extLst>
              <a:ext uri="{FF2B5EF4-FFF2-40B4-BE49-F238E27FC236}">
                <a16:creationId xmlns:a16="http://schemas.microsoft.com/office/drawing/2014/main" id="{388DE02D-7E99-F745-5C19-4E03F9DE9911}"/>
              </a:ext>
            </a:extLst>
          </p:cNvPr>
          <p:cNvSpPr txBox="1"/>
          <p:nvPr/>
        </p:nvSpPr>
        <p:spPr>
          <a:xfrm>
            <a:off x="1125727" y="3546763"/>
            <a:ext cx="9669422" cy="1099159"/>
          </a:xfrm>
          <a:prstGeom prst="rect">
            <a:avLst/>
          </a:prstGeom>
          <a:noFill/>
        </p:spPr>
        <p:txBody>
          <a:bodyPr wrap="square" lIns="0" tIns="0" rIns="0" bIns="0" rtlCol="0">
            <a:noAutofit/>
          </a:bodyPr>
          <a:lstStyle/>
          <a:p>
            <a:pPr marL="119063" indent="-119063" algn="ctr" defTabSz="228600">
              <a:spcAft>
                <a:spcPts val="600"/>
              </a:spcAft>
            </a:pPr>
            <a:r>
              <a:rPr lang="en-US" sz="3200" b="1" noProof="0" dirty="0">
                <a:solidFill>
                  <a:schemeClr val="accent6"/>
                </a:solidFill>
                <a:effectLst>
                  <a:outerShdw blurRad="38100" dist="38100" dir="2700000" algn="tl">
                    <a:srgbClr val="000000">
                      <a:alpha val="43137"/>
                    </a:srgbClr>
                  </a:outerShdw>
                </a:effectLst>
              </a:rPr>
              <a:t>“</a:t>
            </a:r>
            <a:r>
              <a:rPr lang="en-US" sz="3200" b="1" noProof="0" dirty="0">
                <a:solidFill>
                  <a:schemeClr val="accent1"/>
                </a:solidFill>
                <a:effectLst>
                  <a:outerShdw blurRad="38100" dist="38100" dir="2700000" algn="tl">
                    <a:srgbClr val="000000">
                      <a:alpha val="43137"/>
                    </a:srgbClr>
                  </a:outerShdw>
                </a:effectLst>
              </a:rPr>
              <a:t>Intelligence</a:t>
            </a:r>
            <a:r>
              <a:rPr lang="en-US" sz="3200" noProof="0" dirty="0">
                <a:effectLst>
                  <a:outerShdw blurRad="38100" dist="38100" dir="2700000" algn="tl">
                    <a:srgbClr val="000000">
                      <a:alpha val="43137"/>
                    </a:srgbClr>
                  </a:outerShdw>
                </a:effectLst>
              </a:rPr>
              <a:t> measures </a:t>
            </a:r>
            <a:r>
              <a:rPr lang="en-US" sz="3200" dirty="0">
                <a:effectLst>
                  <a:outerShdw blurRad="38100" dist="38100" dir="2700000" algn="tl">
                    <a:srgbClr val="000000">
                      <a:alpha val="43137"/>
                    </a:srgbClr>
                  </a:outerShdw>
                </a:effectLst>
              </a:rPr>
              <a:t>an </a:t>
            </a:r>
            <a:r>
              <a:rPr lang="en-US" sz="3200" b="1" dirty="0">
                <a:solidFill>
                  <a:schemeClr val="accent1"/>
                </a:solidFill>
                <a:effectLst>
                  <a:outerShdw blurRad="38100" dist="38100" dir="2700000" algn="tl">
                    <a:srgbClr val="000000">
                      <a:alpha val="43137"/>
                    </a:srgbClr>
                  </a:outerShdw>
                </a:effectLst>
              </a:rPr>
              <a:t>Agent’s </a:t>
            </a:r>
            <a:r>
              <a:rPr lang="en-US" sz="3200" dirty="0">
                <a:effectLst>
                  <a:outerShdw blurRad="38100" dist="38100" dir="2700000" algn="tl">
                    <a:srgbClr val="000000">
                      <a:alpha val="43137"/>
                    </a:srgbClr>
                  </a:outerShdw>
                </a:effectLst>
              </a:rPr>
              <a:t>ability to </a:t>
            </a:r>
            <a:r>
              <a:rPr lang="en-US" sz="3200" b="1" dirty="0">
                <a:solidFill>
                  <a:schemeClr val="accent1"/>
                </a:solidFill>
                <a:effectLst>
                  <a:outerShdw blurRad="38100" dist="38100" dir="2700000" algn="tl">
                    <a:srgbClr val="000000">
                      <a:alpha val="43137"/>
                    </a:srgbClr>
                  </a:outerShdw>
                </a:effectLst>
              </a:rPr>
              <a:t>a</a:t>
            </a:r>
            <a:r>
              <a:rPr lang="en-US" sz="3200" b="1" noProof="0" dirty="0" err="1">
                <a:solidFill>
                  <a:schemeClr val="accent1"/>
                </a:solidFill>
                <a:effectLst>
                  <a:outerShdw blurRad="38100" dist="38100" dir="2700000" algn="tl">
                    <a:srgbClr val="000000">
                      <a:alpha val="43137"/>
                    </a:srgbClr>
                  </a:outerShdw>
                </a:effectLst>
              </a:rPr>
              <a:t>chieve</a:t>
            </a:r>
            <a:r>
              <a:rPr lang="en-US" sz="3200" b="1" noProof="0" dirty="0">
                <a:solidFill>
                  <a:schemeClr val="accent1"/>
                </a:solidFill>
                <a:effectLst>
                  <a:outerShdw blurRad="38100" dist="38100" dir="2700000" algn="tl">
                    <a:srgbClr val="000000">
                      <a:alpha val="43137"/>
                    </a:srgbClr>
                  </a:outerShdw>
                </a:effectLst>
              </a:rPr>
              <a:t> go</a:t>
            </a:r>
            <a:r>
              <a:rPr lang="en-US" sz="3200" b="1" dirty="0" err="1">
                <a:solidFill>
                  <a:schemeClr val="accent1"/>
                </a:solidFill>
                <a:effectLst>
                  <a:outerShdw blurRad="38100" dist="38100" dir="2700000" algn="tl">
                    <a:srgbClr val="000000">
                      <a:alpha val="43137"/>
                    </a:srgbClr>
                  </a:outerShdw>
                </a:effectLst>
              </a:rPr>
              <a:t>als</a:t>
            </a:r>
            <a:r>
              <a:rPr lang="en-US" sz="3200" b="1" dirty="0">
                <a:solidFill>
                  <a:schemeClr val="accent1"/>
                </a:solidFill>
                <a:effectLst>
                  <a:outerShdw blurRad="38100" dist="38100" dir="2700000" algn="tl">
                    <a:srgbClr val="000000">
                      <a:alpha val="43137"/>
                    </a:srgbClr>
                  </a:outerShdw>
                </a:effectLst>
              </a:rPr>
              <a:t> </a:t>
            </a:r>
            <a:r>
              <a:rPr lang="en-US" sz="3200" dirty="0" err="1">
                <a:effectLst>
                  <a:outerShdw blurRad="38100" dist="38100" dir="2700000" algn="tl">
                    <a:srgbClr val="000000">
                      <a:alpha val="43137"/>
                    </a:srgbClr>
                  </a:outerShdw>
                </a:effectLst>
              </a:rPr>
              <a:t>i</a:t>
            </a:r>
            <a:r>
              <a:rPr lang="en-US" sz="3200" noProof="0" dirty="0">
                <a:effectLst>
                  <a:outerShdw blurRad="38100" dist="38100" dir="2700000" algn="tl">
                    <a:srgbClr val="000000">
                      <a:alpha val="43137"/>
                    </a:srgbClr>
                  </a:outerShdw>
                </a:effectLst>
              </a:rPr>
              <a:t>n a </a:t>
            </a:r>
            <a:r>
              <a:rPr lang="en-US" sz="3200" b="1" dirty="0">
                <a:solidFill>
                  <a:schemeClr val="accent1"/>
                </a:solidFill>
                <a:effectLst>
                  <a:outerShdw blurRad="38100" dist="38100" dir="2700000" algn="tl">
                    <a:srgbClr val="000000">
                      <a:alpha val="43137"/>
                    </a:srgbClr>
                  </a:outerShdw>
                </a:effectLst>
              </a:rPr>
              <a:t>w</a:t>
            </a:r>
            <a:r>
              <a:rPr lang="en-US" sz="3200" b="1" noProof="0" dirty="0">
                <a:solidFill>
                  <a:schemeClr val="accent1"/>
                </a:solidFill>
                <a:effectLst>
                  <a:outerShdw blurRad="38100" dist="38100" dir="2700000" algn="tl">
                    <a:srgbClr val="000000">
                      <a:alpha val="43137"/>
                    </a:srgbClr>
                  </a:outerShdw>
                </a:effectLst>
              </a:rPr>
              <a:t>ide </a:t>
            </a:r>
            <a:r>
              <a:rPr lang="en-US" sz="3200" b="1" dirty="0">
                <a:solidFill>
                  <a:schemeClr val="accent1"/>
                </a:solidFill>
                <a:effectLst>
                  <a:outerShdw blurRad="38100" dist="38100" dir="2700000" algn="tl">
                    <a:srgbClr val="000000">
                      <a:alpha val="43137"/>
                    </a:srgbClr>
                  </a:outerShdw>
                </a:effectLst>
              </a:rPr>
              <a:t>r</a:t>
            </a:r>
            <a:r>
              <a:rPr lang="en-US" sz="3200" b="1" noProof="0" dirty="0" err="1">
                <a:solidFill>
                  <a:schemeClr val="accent1"/>
                </a:solidFill>
                <a:effectLst>
                  <a:outerShdw blurRad="38100" dist="38100" dir="2700000" algn="tl">
                    <a:srgbClr val="000000">
                      <a:alpha val="43137"/>
                    </a:srgbClr>
                  </a:outerShdw>
                </a:effectLst>
              </a:rPr>
              <a:t>ange</a:t>
            </a:r>
            <a:r>
              <a:rPr lang="en-US" sz="3200" b="1" noProof="0" dirty="0">
                <a:solidFill>
                  <a:schemeClr val="accent1"/>
                </a:solidFill>
                <a:effectLst>
                  <a:outerShdw blurRad="38100" dist="38100" dir="2700000" algn="tl">
                    <a:srgbClr val="000000">
                      <a:alpha val="43137"/>
                    </a:srgbClr>
                  </a:outerShdw>
                </a:effectLst>
              </a:rPr>
              <a:t> of e</a:t>
            </a:r>
            <a:r>
              <a:rPr lang="en-US" sz="3200" b="1" dirty="0" err="1">
                <a:solidFill>
                  <a:schemeClr val="accent1"/>
                </a:solidFill>
                <a:effectLst>
                  <a:outerShdw blurRad="38100" dist="38100" dir="2700000" algn="tl">
                    <a:srgbClr val="000000">
                      <a:alpha val="43137"/>
                    </a:srgbClr>
                  </a:outerShdw>
                </a:effectLst>
              </a:rPr>
              <a:t>nvironments</a:t>
            </a:r>
            <a:r>
              <a:rPr lang="en-US" sz="3200" b="1" dirty="0">
                <a:solidFill>
                  <a:schemeClr val="accent6"/>
                </a:solidFill>
                <a:effectLst>
                  <a:outerShdw blurRad="38100" dist="38100" dir="2700000" algn="tl">
                    <a:srgbClr val="000000">
                      <a:alpha val="43137"/>
                    </a:srgbClr>
                  </a:outerShdw>
                </a:effectLst>
              </a:rPr>
              <a:t>”</a:t>
            </a:r>
            <a:endParaRPr lang="en-US" sz="3200" noProof="0" dirty="0">
              <a:solidFill>
                <a:schemeClr val="accent6"/>
              </a:solidFill>
              <a:effectLst>
                <a:outerShdw blurRad="38100" dist="38100" dir="2700000" algn="tl">
                  <a:srgbClr val="000000">
                    <a:alpha val="43137"/>
                  </a:srgbClr>
                </a:outerShdw>
              </a:effectLst>
            </a:endParaRPr>
          </a:p>
          <a:p>
            <a:pPr algn="ctr" defTabSz="228600">
              <a:spcAft>
                <a:spcPts val="600"/>
              </a:spcAft>
            </a:pPr>
            <a:r>
              <a:rPr lang="en-US" sz="1000" dirty="0">
                <a:solidFill>
                  <a:schemeClr val="accent1"/>
                </a:solidFill>
                <a:effectLst>
                  <a:outerShdw blurRad="38100" dist="38100" dir="2700000" algn="tl">
                    <a:srgbClr val="000000">
                      <a:alpha val="43137"/>
                    </a:srgbClr>
                  </a:outerShdw>
                </a:effectLst>
                <a:hlinkClick r:id="rId3">
                  <a:extLst>
                    <a:ext uri="{A12FA001-AC4F-418D-AE19-62706E023703}">
                      <ahyp:hlinkClr xmlns:ahyp="http://schemas.microsoft.com/office/drawing/2018/hyperlinkcolor" val="tx"/>
                    </a:ext>
                  </a:extLst>
                </a:hlinkClick>
              </a:rPr>
              <a:t>Shane Legg and Marcus Hutter</a:t>
            </a:r>
            <a:br>
              <a:rPr lang="en-US" sz="1000" dirty="0">
                <a:solidFill>
                  <a:schemeClr val="accent1"/>
                </a:solidFill>
                <a:effectLst>
                  <a:outerShdw blurRad="38100" dist="38100" dir="2700000" algn="tl">
                    <a:srgbClr val="000000">
                      <a:alpha val="43137"/>
                    </a:srgbClr>
                  </a:outerShdw>
                </a:effectLst>
              </a:rPr>
            </a:br>
            <a:r>
              <a:rPr lang="en-US" sz="1000" dirty="0">
                <a:solidFill>
                  <a:schemeClr val="accent1"/>
                </a:solidFill>
                <a:effectLst>
                  <a:outerShdw blurRad="38100" dist="38100" dir="2700000" algn="tl">
                    <a:srgbClr val="000000">
                      <a:alpha val="43137"/>
                    </a:srgbClr>
                  </a:outerShdw>
                </a:effectLst>
                <a:hlinkClick r:id="rId3">
                  <a:extLst>
                    <a:ext uri="{A12FA001-AC4F-418D-AE19-62706E023703}">
                      <ahyp:hlinkClr xmlns:ahyp="http://schemas.microsoft.com/office/drawing/2018/hyperlinkcolor" val="tx"/>
                    </a:ext>
                  </a:extLst>
                </a:hlinkClick>
              </a:rPr>
              <a:t>Universal Intelligence: A Definition of Machine Intelligence</a:t>
            </a:r>
            <a:endParaRPr lang="en-US" sz="1000" dirty="0">
              <a:solidFill>
                <a:schemeClr val="accent1"/>
              </a:solidFill>
              <a:effectLst>
                <a:outerShdw blurRad="38100" dist="38100" dir="2700000" algn="tl">
                  <a:srgbClr val="000000">
                    <a:alpha val="43137"/>
                  </a:srgbClr>
                </a:outerShdw>
              </a:effectLst>
            </a:endParaRPr>
          </a:p>
        </p:txBody>
      </p:sp>
      <p:sp>
        <p:nvSpPr>
          <p:cNvPr id="6" name="TextBox 5">
            <a:extLst>
              <a:ext uri="{FF2B5EF4-FFF2-40B4-BE49-F238E27FC236}">
                <a16:creationId xmlns:a16="http://schemas.microsoft.com/office/drawing/2014/main" id="{FFBDB832-F456-C6C2-98A9-2744898E14D2}"/>
              </a:ext>
            </a:extLst>
          </p:cNvPr>
          <p:cNvSpPr txBox="1"/>
          <p:nvPr/>
        </p:nvSpPr>
        <p:spPr>
          <a:xfrm>
            <a:off x="1435628" y="1699710"/>
            <a:ext cx="9049621" cy="735093"/>
          </a:xfrm>
          <a:prstGeom prst="rect">
            <a:avLst/>
          </a:prstGeom>
          <a:noFill/>
        </p:spPr>
        <p:txBody>
          <a:bodyPr wrap="square" lIns="0" tIns="0" rIns="0" bIns="0" rtlCol="0">
            <a:noAutofit/>
          </a:bodyPr>
          <a:lstStyle/>
          <a:p>
            <a:pPr defTabSz="228600">
              <a:spcAft>
                <a:spcPts val="600"/>
              </a:spcAft>
            </a:pPr>
            <a:r>
              <a:rPr lang="en-US" sz="3200" b="1" noProof="0">
                <a:solidFill>
                  <a:schemeClr val="accent6"/>
                </a:solidFill>
                <a:effectLst>
                  <a:outerShdw blurRad="38100" dist="38100" dir="2700000" algn="tl">
                    <a:srgbClr val="000000">
                      <a:alpha val="43137"/>
                    </a:srgbClr>
                  </a:outerShdw>
                </a:effectLst>
              </a:rPr>
              <a:t>“</a:t>
            </a:r>
            <a:r>
              <a:rPr lang="en-US" sz="3200" b="1">
                <a:solidFill>
                  <a:schemeClr val="accent1"/>
                </a:solidFill>
                <a:effectLst>
                  <a:outerShdw blurRad="38100" dist="38100" dir="2700000" algn="tl">
                    <a:srgbClr val="000000">
                      <a:alpha val="43137"/>
                    </a:srgbClr>
                  </a:outerShdw>
                </a:effectLst>
              </a:rPr>
              <a:t>AI</a:t>
            </a:r>
            <a:r>
              <a:rPr lang="en-US" sz="3200" noProof="0">
                <a:effectLst>
                  <a:outerShdw blurRad="38100" dist="38100" dir="2700000" algn="tl">
                    <a:srgbClr val="000000">
                      <a:alpha val="43137"/>
                    </a:srgbClr>
                  </a:outerShdw>
                </a:effectLst>
              </a:rPr>
              <a:t> is the science of making machines </a:t>
            </a:r>
            <a:r>
              <a:rPr lang="en-US" sz="3200" b="1">
                <a:solidFill>
                  <a:schemeClr val="accent1"/>
                </a:solidFill>
                <a:effectLst>
                  <a:outerShdw blurRad="38100" dist="38100" dir="2700000" algn="tl">
                    <a:srgbClr val="000000">
                      <a:alpha val="43137"/>
                    </a:srgbClr>
                  </a:outerShdw>
                </a:effectLst>
              </a:rPr>
              <a:t>Smart</a:t>
            </a:r>
            <a:r>
              <a:rPr lang="en-US" sz="3200" b="1">
                <a:solidFill>
                  <a:schemeClr val="accent6"/>
                </a:solidFill>
                <a:effectLst>
                  <a:outerShdw blurRad="38100" dist="38100" dir="2700000" algn="tl">
                    <a:srgbClr val="000000">
                      <a:alpha val="43137"/>
                    </a:srgbClr>
                  </a:outerShdw>
                </a:effectLst>
              </a:rPr>
              <a:t>”</a:t>
            </a:r>
          </a:p>
          <a:p>
            <a:pPr algn="ctr" defTabSz="228600">
              <a:spcAft>
                <a:spcPts val="600"/>
              </a:spcAft>
            </a:pPr>
            <a:r>
              <a:rPr lang="en-US" sz="1000">
                <a:solidFill>
                  <a:schemeClr val="accent1"/>
                </a:solidFill>
                <a:effectLst>
                  <a:outerShdw blurRad="38100" dist="38100" dir="2700000" algn="tl">
                    <a:srgbClr val="000000">
                      <a:alpha val="43137"/>
                    </a:srgbClr>
                  </a:outerShdw>
                </a:effectLst>
                <a:hlinkClick r:id="rId4">
                  <a:extLst>
                    <a:ext uri="{A12FA001-AC4F-418D-AE19-62706E023703}">
                      <ahyp:hlinkClr xmlns:ahyp="http://schemas.microsoft.com/office/drawing/2018/hyperlinkcolor" val="tx"/>
                    </a:ext>
                  </a:extLst>
                </a:hlinkClick>
              </a:rPr>
              <a:t>Demis Hassabis</a:t>
            </a:r>
            <a:endParaRPr lang="en-US" sz="1000">
              <a:solidFill>
                <a:schemeClr val="accent1"/>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540498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6F89A8-50C4-370E-9B1E-F8146AADF2BE}"/>
            </a:ext>
          </a:extLst>
        </p:cNvPr>
        <p:cNvGrpSpPr/>
        <p:nvPr/>
      </p:nvGrpSpPr>
      <p:grpSpPr>
        <a:xfrm>
          <a:off x="0" y="0"/>
          <a:ext cx="0" cy="0"/>
          <a:chOff x="0" y="0"/>
          <a:chExt cx="0" cy="0"/>
        </a:xfrm>
      </p:grpSpPr>
      <p:pic>
        <p:nvPicPr>
          <p:cNvPr id="3" name="Picture 2">
            <a:hlinkClick r:id="rId3"/>
            <a:extLst>
              <a:ext uri="{FF2B5EF4-FFF2-40B4-BE49-F238E27FC236}">
                <a16:creationId xmlns:a16="http://schemas.microsoft.com/office/drawing/2014/main" id="{6A2883A1-FCF1-41EC-771D-E0226FA7169C}"/>
              </a:ext>
            </a:extLst>
          </p:cNvPr>
          <p:cNvPicPr>
            <a:picLocks noChangeAspect="1"/>
          </p:cNvPicPr>
          <p:nvPr/>
        </p:nvPicPr>
        <p:blipFill>
          <a:blip r:embed="rId4">
            <a:clrChange>
              <a:clrFrom>
                <a:srgbClr val="FFFFFF"/>
              </a:clrFrom>
              <a:clrTo>
                <a:srgbClr val="FFFFFF">
                  <a:alpha val="0"/>
                </a:srgbClr>
              </a:clrTo>
            </a:clrChange>
          </a:blip>
          <a:stretch>
            <a:fillRect/>
          </a:stretch>
        </p:blipFill>
        <p:spPr>
          <a:xfrm>
            <a:off x="493872" y="1155321"/>
            <a:ext cx="5021363" cy="5152516"/>
          </a:xfrm>
          <a:prstGeom prst="roundRect">
            <a:avLst>
              <a:gd name="adj" fmla="val 1644"/>
            </a:avLst>
          </a:prstGeom>
          <a:ln>
            <a:solidFill>
              <a:schemeClr val="bg1">
                <a:lumMod val="75000"/>
              </a:schemeClr>
            </a:solidFill>
          </a:ln>
          <a:effectLst/>
        </p:spPr>
      </p:pic>
      <p:pic>
        <p:nvPicPr>
          <p:cNvPr id="9" name="Picture 8">
            <a:extLst>
              <a:ext uri="{FF2B5EF4-FFF2-40B4-BE49-F238E27FC236}">
                <a16:creationId xmlns:a16="http://schemas.microsoft.com/office/drawing/2014/main" id="{16E4DE9D-DC70-9A6E-ACE1-9C980A15C34F}"/>
              </a:ext>
            </a:extLst>
          </p:cNvPr>
          <p:cNvPicPr>
            <a:picLocks noChangeAspect="1"/>
          </p:cNvPicPr>
          <p:nvPr/>
        </p:nvPicPr>
        <p:blipFill>
          <a:blip r:embed="rId5"/>
          <a:stretch>
            <a:fillRect/>
          </a:stretch>
        </p:blipFill>
        <p:spPr>
          <a:xfrm>
            <a:off x="6886918" y="1155321"/>
            <a:ext cx="3231307" cy="992368"/>
          </a:xfrm>
          <a:prstGeom prst="roundRect">
            <a:avLst>
              <a:gd name="adj" fmla="val 7676"/>
            </a:avLst>
          </a:prstGeom>
          <a:effectLst>
            <a:outerShdw blurRad="50800" dist="38100" dir="2700000" algn="tl" rotWithShape="0">
              <a:prstClr val="black">
                <a:alpha val="40000"/>
              </a:prstClr>
            </a:outerShdw>
          </a:effectLst>
        </p:spPr>
      </p:pic>
      <p:graphicFrame>
        <p:nvGraphicFramePr>
          <p:cNvPr id="5" name="Table 4">
            <a:extLst>
              <a:ext uri="{FF2B5EF4-FFF2-40B4-BE49-F238E27FC236}">
                <a16:creationId xmlns:a16="http://schemas.microsoft.com/office/drawing/2014/main" id="{9C1ACFFA-7BFF-8C4B-F227-F101620DE9E6}"/>
              </a:ext>
            </a:extLst>
          </p:cNvPr>
          <p:cNvGraphicFramePr>
            <a:graphicFrameLocks noGrp="1"/>
          </p:cNvGraphicFramePr>
          <p:nvPr>
            <p:extLst>
              <p:ext uri="{D42A27DB-BD31-4B8C-83A1-F6EECF244321}">
                <p14:modId xmlns:p14="http://schemas.microsoft.com/office/powerpoint/2010/main" val="3373634315"/>
              </p:ext>
            </p:extLst>
          </p:nvPr>
        </p:nvGraphicFramePr>
        <p:xfrm>
          <a:off x="5843337" y="2466117"/>
          <a:ext cx="5318468" cy="3737493"/>
        </p:xfrm>
        <a:graphic>
          <a:graphicData uri="http://schemas.openxmlformats.org/drawingml/2006/table">
            <a:tbl>
              <a:tblPr/>
              <a:tblGrid>
                <a:gridCol w="786063">
                  <a:extLst>
                    <a:ext uri="{9D8B030D-6E8A-4147-A177-3AD203B41FA5}">
                      <a16:colId xmlns:a16="http://schemas.microsoft.com/office/drawing/2014/main" val="3798427938"/>
                    </a:ext>
                  </a:extLst>
                </a:gridCol>
                <a:gridCol w="4532405">
                  <a:extLst>
                    <a:ext uri="{9D8B030D-6E8A-4147-A177-3AD203B41FA5}">
                      <a16:colId xmlns:a16="http://schemas.microsoft.com/office/drawing/2014/main" val="587413"/>
                    </a:ext>
                  </a:extLst>
                </a:gridCol>
              </a:tblGrid>
              <a:tr h="122470">
                <a:tc>
                  <a:txBody>
                    <a:bodyPr/>
                    <a:lstStyle/>
                    <a:p>
                      <a:pPr algn="ctr">
                        <a:buNone/>
                      </a:pPr>
                      <a:r>
                        <a:rPr lang="en-US" sz="1000" b="1" dirty="0">
                          <a:solidFill>
                            <a:sysClr val="windowText" lastClr="000000"/>
                          </a:solidFill>
                        </a:rPr>
                        <a:t>Term</a:t>
                      </a:r>
                    </a:p>
                  </a:txBody>
                  <a:tcPr marL="85095" marR="85095" marT="42548" marB="42548" anchor="ctr">
                    <a:lnL>
                      <a:noFill/>
                    </a:lnL>
                    <a:lnR>
                      <a:noFill/>
                    </a:lnR>
                    <a:lnT>
                      <a:noFill/>
                    </a:lnT>
                    <a:lnB>
                      <a:noFill/>
                    </a:lnB>
                    <a:solidFill>
                      <a:schemeClr val="bg1">
                        <a:lumMod val="95000"/>
                      </a:schemeClr>
                    </a:solidFill>
                  </a:tcPr>
                </a:tc>
                <a:tc>
                  <a:txBody>
                    <a:bodyPr/>
                    <a:lstStyle/>
                    <a:p>
                      <a:pPr>
                        <a:buNone/>
                      </a:pPr>
                      <a:r>
                        <a:rPr lang="en-US" sz="1000" b="1" dirty="0">
                          <a:solidFill>
                            <a:sysClr val="windowText" lastClr="000000"/>
                          </a:solidFill>
                        </a:rPr>
                        <a:t>Meaning</a:t>
                      </a:r>
                    </a:p>
                  </a:txBody>
                  <a:tcPr marL="85095" marR="85095" marT="42548" marB="42548" anchor="ctr">
                    <a:lnL>
                      <a:noFill/>
                    </a:lnL>
                    <a:lnR>
                      <a:noFill/>
                    </a:lnR>
                    <a:lnT>
                      <a:noFill/>
                    </a:lnT>
                    <a:lnB>
                      <a:noFill/>
                    </a:lnB>
                    <a:solidFill>
                      <a:schemeClr val="bg1">
                        <a:lumMod val="95000"/>
                      </a:schemeClr>
                    </a:solidFill>
                  </a:tcPr>
                </a:tc>
                <a:extLst>
                  <a:ext uri="{0D108BD9-81ED-4DB2-BD59-A6C34878D82A}">
                    <a16:rowId xmlns:a16="http://schemas.microsoft.com/office/drawing/2014/main" val="1289357394"/>
                  </a:ext>
                </a:extLst>
              </a:tr>
              <a:tr h="294128">
                <a:tc>
                  <a:txBody>
                    <a:bodyPr/>
                    <a:lstStyle/>
                    <a:p>
                      <a:pPr algn="ctr">
                        <a:buNone/>
                      </a:pPr>
                      <a:r>
                        <a:rPr lang="en-US" sz="1400" dirty="0">
                          <a:solidFill>
                            <a:sysClr val="windowText" lastClr="000000"/>
                          </a:solidFill>
                          <a:latin typeface="Symbol" panose="05050102010706020507" pitchFamily="18" charset="2"/>
                        </a:rPr>
                        <a:t>U(p)</a:t>
                      </a:r>
                    </a:p>
                  </a:txBody>
                  <a:tcPr marL="85095" marR="85095" marT="42548" marB="42548" anchor="ctr">
                    <a:lnL>
                      <a:noFill/>
                    </a:lnL>
                    <a:lnR>
                      <a:noFill/>
                    </a:lnR>
                    <a:lnT>
                      <a:noFill/>
                    </a:lnT>
                    <a:lnB>
                      <a:noFill/>
                    </a:lnB>
                    <a:noFill/>
                  </a:tcPr>
                </a:tc>
                <a:tc>
                  <a:txBody>
                    <a:bodyPr/>
                    <a:lstStyle/>
                    <a:p>
                      <a:pPr>
                        <a:buNone/>
                      </a:pPr>
                      <a:r>
                        <a:rPr lang="en-US" sz="1000" dirty="0">
                          <a:solidFill>
                            <a:sysClr val="windowText" lastClr="000000"/>
                          </a:solidFill>
                        </a:rPr>
                        <a:t>The </a:t>
                      </a:r>
                      <a:r>
                        <a:rPr lang="en-US" sz="1000" b="1" dirty="0">
                          <a:solidFill>
                            <a:sysClr val="windowText" lastClr="000000"/>
                          </a:solidFill>
                        </a:rPr>
                        <a:t>universal intelligence of agent (</a:t>
                      </a:r>
                      <a:r>
                        <a:rPr lang="en-US" sz="1000" b="1" dirty="0">
                          <a:solidFill>
                            <a:sysClr val="windowText" lastClr="000000"/>
                          </a:solidFill>
                          <a:latin typeface="Symbol" panose="05050102010706020507" pitchFamily="18" charset="2"/>
                        </a:rPr>
                        <a:t>p</a:t>
                      </a:r>
                      <a:r>
                        <a:rPr lang="en-US" sz="1000" b="1" dirty="0">
                          <a:solidFill>
                            <a:sysClr val="windowText" lastClr="000000"/>
                          </a:solidFill>
                        </a:rPr>
                        <a:t>)</a:t>
                      </a:r>
                      <a:r>
                        <a:rPr lang="en-US" sz="1000" dirty="0">
                          <a:solidFill>
                            <a:sysClr val="windowText" lastClr="000000"/>
                          </a:solidFill>
                        </a:rPr>
                        <a:t>—a theoretical measure of how well the agent performs across all possible environments.</a:t>
                      </a:r>
                    </a:p>
                  </a:txBody>
                  <a:tcPr marL="85095" marR="85095" marT="42548" marB="42548" anchor="ctr">
                    <a:lnL>
                      <a:noFill/>
                    </a:lnL>
                    <a:lnR>
                      <a:noFill/>
                    </a:lnR>
                    <a:lnT>
                      <a:noFill/>
                    </a:lnT>
                    <a:lnB>
                      <a:noFill/>
                    </a:lnB>
                    <a:noFill/>
                  </a:tcPr>
                </a:tc>
                <a:extLst>
                  <a:ext uri="{0D108BD9-81ED-4DB2-BD59-A6C34878D82A}">
                    <a16:rowId xmlns:a16="http://schemas.microsoft.com/office/drawing/2014/main" val="3101661803"/>
                  </a:ext>
                </a:extLst>
              </a:tr>
              <a:tr h="294128">
                <a:tc>
                  <a:txBody>
                    <a:bodyPr/>
                    <a:lstStyle/>
                    <a:p>
                      <a:pPr algn="ctr">
                        <a:buNone/>
                      </a:pPr>
                      <a:r>
                        <a:rPr lang="en-US" sz="1400" dirty="0">
                          <a:solidFill>
                            <a:sysClr val="windowText" lastClr="000000"/>
                          </a:solidFill>
                          <a:latin typeface="Symbol" panose="05050102010706020507" pitchFamily="18" charset="2"/>
                        </a:rPr>
                        <a:t>p</a:t>
                      </a:r>
                    </a:p>
                  </a:txBody>
                  <a:tcPr marL="85095" marR="85095" marT="42548" marB="42548" anchor="ctr">
                    <a:lnL>
                      <a:noFill/>
                    </a:lnL>
                    <a:lnR>
                      <a:noFill/>
                    </a:lnR>
                    <a:lnT>
                      <a:noFill/>
                    </a:lnT>
                    <a:lnB>
                      <a:noFill/>
                    </a:lnB>
                    <a:noFill/>
                  </a:tcPr>
                </a:tc>
                <a:tc>
                  <a:txBody>
                    <a:bodyPr/>
                    <a:lstStyle/>
                    <a:p>
                      <a:pPr>
                        <a:buNone/>
                      </a:pPr>
                      <a:r>
                        <a:rPr lang="en-US" sz="1000" dirty="0">
                          <a:solidFill>
                            <a:sysClr val="windowText" lastClr="000000"/>
                          </a:solidFill>
                        </a:rPr>
                        <a:t>The </a:t>
                      </a:r>
                      <a:r>
                        <a:rPr lang="en-US" sz="1000" b="1" dirty="0">
                          <a:solidFill>
                            <a:sysClr val="windowText" lastClr="000000"/>
                          </a:solidFill>
                        </a:rPr>
                        <a:t>agent or policy</a:t>
                      </a:r>
                      <a:r>
                        <a:rPr lang="en-US" sz="1000" dirty="0">
                          <a:solidFill>
                            <a:sysClr val="windowText" lastClr="000000"/>
                          </a:solidFill>
                        </a:rPr>
                        <a:t>, i.e., the decision-making system that maps observations to actions in order to maximize reward.</a:t>
                      </a:r>
                    </a:p>
                  </a:txBody>
                  <a:tcPr marL="85095" marR="85095" marT="42548" marB="42548" anchor="ctr">
                    <a:lnL>
                      <a:noFill/>
                    </a:lnL>
                    <a:lnR>
                      <a:noFill/>
                    </a:lnR>
                    <a:lnT>
                      <a:noFill/>
                    </a:lnT>
                    <a:lnB>
                      <a:noFill/>
                    </a:lnB>
                    <a:noFill/>
                  </a:tcPr>
                </a:tc>
                <a:extLst>
                  <a:ext uri="{0D108BD9-81ED-4DB2-BD59-A6C34878D82A}">
                    <a16:rowId xmlns:a16="http://schemas.microsoft.com/office/drawing/2014/main" val="393985421"/>
                  </a:ext>
                </a:extLst>
              </a:tr>
              <a:tr h="415239">
                <a:tc>
                  <a:txBody>
                    <a:bodyPr/>
                    <a:lstStyle/>
                    <a:p>
                      <a:pPr algn="ctr">
                        <a:buNone/>
                      </a:pPr>
                      <a:r>
                        <a:rPr lang="en-US" sz="1400" dirty="0">
                          <a:solidFill>
                            <a:sysClr val="windowText" lastClr="000000"/>
                          </a:solidFill>
                          <a:latin typeface="Symbol" panose="05050102010706020507" pitchFamily="18" charset="2"/>
                        </a:rPr>
                        <a:t>E</a:t>
                      </a:r>
                    </a:p>
                  </a:txBody>
                  <a:tcPr marL="85095" marR="85095" marT="42548" marB="42548" anchor="ctr">
                    <a:lnL>
                      <a:noFill/>
                    </a:lnL>
                    <a:lnR>
                      <a:noFill/>
                    </a:lnR>
                    <a:lnT>
                      <a:noFill/>
                    </a:lnT>
                    <a:lnB>
                      <a:noFill/>
                    </a:lnB>
                    <a:noFill/>
                  </a:tcPr>
                </a:tc>
                <a:tc>
                  <a:txBody>
                    <a:bodyPr/>
                    <a:lstStyle/>
                    <a:p>
                      <a:pPr>
                        <a:buNone/>
                      </a:pPr>
                      <a:r>
                        <a:rPr lang="en-US" sz="1000" dirty="0">
                          <a:solidFill>
                            <a:sysClr val="windowText" lastClr="000000"/>
                          </a:solidFill>
                        </a:rPr>
                        <a:t>The </a:t>
                      </a:r>
                      <a:r>
                        <a:rPr lang="en-US" sz="1000" b="1" dirty="0">
                          <a:solidFill>
                            <a:sysClr val="windowText" lastClr="000000"/>
                          </a:solidFill>
                        </a:rPr>
                        <a:t>set of all computable environments</a:t>
                      </a:r>
                      <a:r>
                        <a:rPr lang="en-US" sz="1000" dirty="0">
                          <a:solidFill>
                            <a:sysClr val="windowText" lastClr="000000"/>
                          </a:solidFill>
                        </a:rPr>
                        <a:t> that the agent could potentially interact with.</a:t>
                      </a:r>
                    </a:p>
                  </a:txBody>
                  <a:tcPr marL="85095" marR="85095" marT="42548" marB="42548" anchor="ctr">
                    <a:lnL>
                      <a:noFill/>
                    </a:lnL>
                    <a:lnR>
                      <a:noFill/>
                    </a:lnR>
                    <a:lnT>
                      <a:noFill/>
                    </a:lnT>
                    <a:lnB>
                      <a:noFill/>
                    </a:lnB>
                    <a:noFill/>
                  </a:tcPr>
                </a:tc>
                <a:extLst>
                  <a:ext uri="{0D108BD9-81ED-4DB2-BD59-A6C34878D82A}">
                    <a16:rowId xmlns:a16="http://schemas.microsoft.com/office/drawing/2014/main" val="2353951789"/>
                  </a:ext>
                </a:extLst>
              </a:tr>
              <a:tr h="415239">
                <a:tc>
                  <a:txBody>
                    <a:bodyPr/>
                    <a:lstStyle/>
                    <a:p>
                      <a:pPr algn="ctr">
                        <a:buNone/>
                      </a:pPr>
                      <a:r>
                        <a:rPr lang="en-US" sz="1400" dirty="0">
                          <a:solidFill>
                            <a:sysClr val="windowText" lastClr="000000"/>
                          </a:solidFill>
                          <a:latin typeface="Symbol" panose="05050102010706020507" pitchFamily="18" charset="2"/>
                        </a:rPr>
                        <a:t>m</a:t>
                      </a:r>
                    </a:p>
                  </a:txBody>
                  <a:tcPr marL="85095" marR="85095" marT="42548" marB="42548" anchor="ctr">
                    <a:lnL>
                      <a:noFill/>
                    </a:lnL>
                    <a:lnR>
                      <a:noFill/>
                    </a:lnR>
                    <a:lnT>
                      <a:noFill/>
                    </a:lnT>
                    <a:lnB>
                      <a:noFill/>
                    </a:lnB>
                    <a:noFill/>
                  </a:tcPr>
                </a:tc>
                <a:tc>
                  <a:txBody>
                    <a:bodyPr/>
                    <a:lstStyle/>
                    <a:p>
                      <a:pPr>
                        <a:buNone/>
                      </a:pPr>
                      <a:r>
                        <a:rPr lang="en-US" sz="1000" dirty="0">
                          <a:solidFill>
                            <a:sysClr val="windowText" lastClr="000000"/>
                          </a:solidFill>
                        </a:rPr>
                        <a:t>A </a:t>
                      </a:r>
                      <a:r>
                        <a:rPr lang="en-US" sz="1000" b="1" dirty="0">
                          <a:solidFill>
                            <a:sysClr val="windowText" lastClr="000000"/>
                          </a:solidFill>
                        </a:rPr>
                        <a:t>specific environment</a:t>
                      </a:r>
                      <a:r>
                        <a:rPr lang="en-US" sz="1000" dirty="0">
                          <a:solidFill>
                            <a:sysClr val="windowText" lastClr="000000"/>
                          </a:solidFill>
                        </a:rPr>
                        <a:t>, representing a probabilistic process that generates observations and rewards in response to the agent’s actions.</a:t>
                      </a:r>
                    </a:p>
                  </a:txBody>
                  <a:tcPr marL="85095" marR="85095" marT="42548" marB="42548" anchor="ctr">
                    <a:lnL>
                      <a:noFill/>
                    </a:lnL>
                    <a:lnR>
                      <a:noFill/>
                    </a:lnR>
                    <a:lnT>
                      <a:noFill/>
                    </a:lnT>
                    <a:lnB>
                      <a:noFill/>
                    </a:lnB>
                    <a:noFill/>
                  </a:tcPr>
                </a:tc>
                <a:extLst>
                  <a:ext uri="{0D108BD9-81ED-4DB2-BD59-A6C34878D82A}">
                    <a16:rowId xmlns:a16="http://schemas.microsoft.com/office/drawing/2014/main" val="3874030377"/>
                  </a:ext>
                </a:extLst>
              </a:tr>
              <a:tr h="415239">
                <a:tc>
                  <a:txBody>
                    <a:bodyPr/>
                    <a:lstStyle/>
                    <a:p>
                      <a:pPr algn="ctr">
                        <a:buNone/>
                      </a:pPr>
                      <a:r>
                        <a:rPr lang="en-US" sz="1400" dirty="0" err="1">
                          <a:solidFill>
                            <a:sysClr val="windowText" lastClr="000000"/>
                          </a:solidFill>
                          <a:latin typeface="Symbol" panose="05050102010706020507" pitchFamily="18" charset="2"/>
                        </a:rPr>
                        <a:t>S</a:t>
                      </a:r>
                      <a:r>
                        <a:rPr lang="en-US" sz="1400" baseline="-25000" dirty="0" err="1">
                          <a:solidFill>
                            <a:sysClr val="windowText" lastClr="000000"/>
                          </a:solidFill>
                          <a:latin typeface="Symbol" panose="05050102010706020507" pitchFamily="18" charset="2"/>
                        </a:rPr>
                        <a:t>m</a:t>
                      </a:r>
                      <a:r>
                        <a:rPr lang="en-US" sz="1400" baseline="-25000" dirty="0" err="1">
                          <a:solidFill>
                            <a:sysClr val="windowText" lastClr="000000"/>
                          </a:solidFill>
                          <a:latin typeface="Symbol" panose="05050102010706020507" pitchFamily="18" charset="2"/>
                          <a:sym typeface="Symbol" panose="05050102010706020507" pitchFamily="18" charset="2"/>
                        </a:rPr>
                        <a:t></a:t>
                      </a:r>
                      <a:r>
                        <a:rPr lang="en-US" sz="1400" baseline="-25000" dirty="0" err="1">
                          <a:solidFill>
                            <a:sysClr val="windowText" lastClr="000000"/>
                          </a:solidFill>
                          <a:latin typeface="Symbol" panose="05050102010706020507" pitchFamily="18" charset="2"/>
                        </a:rPr>
                        <a:t>E</a:t>
                      </a:r>
                      <a:endParaRPr lang="en-US" sz="1400" baseline="-25000" dirty="0">
                        <a:solidFill>
                          <a:sysClr val="windowText" lastClr="000000"/>
                        </a:solidFill>
                        <a:latin typeface="Symbol" panose="05050102010706020507" pitchFamily="18" charset="2"/>
                      </a:endParaRPr>
                    </a:p>
                  </a:txBody>
                  <a:tcPr marL="85095" marR="85095" marT="42548" marB="42548" anchor="ctr">
                    <a:lnL>
                      <a:noFill/>
                    </a:lnL>
                    <a:lnR>
                      <a:noFill/>
                    </a:lnR>
                    <a:lnT>
                      <a:noFill/>
                    </a:lnT>
                    <a:lnB>
                      <a:noFill/>
                    </a:lnB>
                    <a:noFill/>
                  </a:tcPr>
                </a:tc>
                <a:tc>
                  <a:txBody>
                    <a:bodyPr/>
                    <a:lstStyle/>
                    <a:p>
                      <a:pPr>
                        <a:buNone/>
                      </a:pPr>
                      <a:r>
                        <a:rPr lang="en-US" sz="1000" dirty="0">
                          <a:solidFill>
                            <a:sysClr val="windowText" lastClr="000000"/>
                          </a:solidFill>
                        </a:rPr>
                        <a:t>The </a:t>
                      </a:r>
                      <a:r>
                        <a:rPr lang="en-US" sz="1000" b="1" dirty="0">
                          <a:solidFill>
                            <a:sysClr val="windowText" lastClr="000000"/>
                          </a:solidFill>
                        </a:rPr>
                        <a:t>sum over all computable environments (</a:t>
                      </a:r>
                      <a:r>
                        <a:rPr lang="en-US" sz="1000" b="1" dirty="0">
                          <a:solidFill>
                            <a:sysClr val="windowText" lastClr="000000"/>
                          </a:solidFill>
                          <a:latin typeface="Symbol" panose="05050102010706020507" pitchFamily="18" charset="2"/>
                        </a:rPr>
                        <a:t>m</a:t>
                      </a:r>
                      <a:r>
                        <a:rPr lang="en-US" sz="1000" b="1" dirty="0">
                          <a:solidFill>
                            <a:sysClr val="windowText" lastClr="000000"/>
                          </a:solidFill>
                        </a:rPr>
                        <a:t>)</a:t>
                      </a:r>
                      <a:r>
                        <a:rPr lang="en-US" sz="1000" dirty="0">
                          <a:solidFill>
                            <a:sysClr val="windowText" lastClr="000000"/>
                          </a:solidFill>
                        </a:rPr>
                        <a:t>, meaning the agent’s performance is evaluated across the entire space of possible environments.</a:t>
                      </a:r>
                    </a:p>
                  </a:txBody>
                  <a:tcPr marL="85095" marR="85095" marT="42548" marB="42548" anchor="ctr">
                    <a:lnL>
                      <a:noFill/>
                    </a:lnL>
                    <a:lnR>
                      <a:noFill/>
                    </a:lnR>
                    <a:lnT>
                      <a:noFill/>
                    </a:lnT>
                    <a:lnB>
                      <a:noFill/>
                    </a:lnB>
                    <a:noFill/>
                  </a:tcPr>
                </a:tc>
                <a:extLst>
                  <a:ext uri="{0D108BD9-81ED-4DB2-BD59-A6C34878D82A}">
                    <a16:rowId xmlns:a16="http://schemas.microsoft.com/office/drawing/2014/main" val="3916456321"/>
                  </a:ext>
                </a:extLst>
              </a:tr>
              <a:tr h="415239">
                <a:tc>
                  <a:txBody>
                    <a:bodyPr/>
                    <a:lstStyle/>
                    <a:p>
                      <a:pPr algn="ctr">
                        <a:buNone/>
                      </a:pPr>
                      <a:r>
                        <a:rPr lang="en-US" sz="1400" dirty="0">
                          <a:solidFill>
                            <a:sysClr val="windowText" lastClr="000000"/>
                          </a:solidFill>
                          <a:latin typeface="Symbol" panose="05050102010706020507" pitchFamily="18" charset="2"/>
                        </a:rPr>
                        <a:t>K(m)</a:t>
                      </a:r>
                    </a:p>
                  </a:txBody>
                  <a:tcPr marL="85095" marR="85095" marT="42548" marB="42548" anchor="ctr">
                    <a:lnL>
                      <a:noFill/>
                    </a:lnL>
                    <a:lnR>
                      <a:noFill/>
                    </a:lnR>
                    <a:lnT>
                      <a:noFill/>
                    </a:lnT>
                    <a:lnB>
                      <a:noFill/>
                    </a:lnB>
                    <a:noFill/>
                  </a:tcPr>
                </a:tc>
                <a:tc>
                  <a:txBody>
                    <a:bodyPr/>
                    <a:lstStyle/>
                    <a:p>
                      <a:pPr>
                        <a:buNone/>
                      </a:pPr>
                      <a:r>
                        <a:rPr lang="en-US" sz="1000" dirty="0">
                          <a:solidFill>
                            <a:sysClr val="windowText" lastClr="000000"/>
                          </a:solidFill>
                        </a:rPr>
                        <a:t>The </a:t>
                      </a:r>
                      <a:r>
                        <a:rPr lang="en-US" sz="1000" b="1" dirty="0">
                          <a:solidFill>
                            <a:sysClr val="windowText" lastClr="000000"/>
                          </a:solidFill>
                        </a:rPr>
                        <a:t>Kolmogorov complexity of environment (</a:t>
                      </a:r>
                      <a:r>
                        <a:rPr lang="en-US" sz="1000" b="1" dirty="0">
                          <a:solidFill>
                            <a:sysClr val="windowText" lastClr="000000"/>
                          </a:solidFill>
                          <a:latin typeface="Symbol" panose="05050102010706020507" pitchFamily="18" charset="2"/>
                        </a:rPr>
                        <a:t>m</a:t>
                      </a:r>
                      <a:r>
                        <a:rPr lang="en-US" sz="1000" b="1" dirty="0">
                          <a:solidFill>
                            <a:sysClr val="windowText" lastClr="000000"/>
                          </a:solidFill>
                        </a:rPr>
                        <a:t>)</a:t>
                      </a:r>
                      <a:r>
                        <a:rPr lang="en-US" sz="1000" dirty="0">
                          <a:solidFill>
                            <a:sysClr val="windowText" lastClr="000000"/>
                          </a:solidFill>
                        </a:rPr>
                        <a:t>—the length of the shortest program that can compute or describe that environment.</a:t>
                      </a:r>
                    </a:p>
                  </a:txBody>
                  <a:tcPr marL="85095" marR="85095" marT="42548" marB="42548" anchor="ctr">
                    <a:lnL>
                      <a:noFill/>
                    </a:lnL>
                    <a:lnR>
                      <a:noFill/>
                    </a:lnR>
                    <a:lnT>
                      <a:noFill/>
                    </a:lnT>
                    <a:lnB>
                      <a:noFill/>
                    </a:lnB>
                    <a:noFill/>
                  </a:tcPr>
                </a:tc>
                <a:extLst>
                  <a:ext uri="{0D108BD9-81ED-4DB2-BD59-A6C34878D82A}">
                    <a16:rowId xmlns:a16="http://schemas.microsoft.com/office/drawing/2014/main" val="3384931173"/>
                  </a:ext>
                </a:extLst>
              </a:tr>
              <a:tr h="415239">
                <a:tc>
                  <a:txBody>
                    <a:bodyPr/>
                    <a:lstStyle/>
                    <a:p>
                      <a:pPr algn="ctr">
                        <a:buNone/>
                      </a:pPr>
                      <a:r>
                        <a:rPr lang="en-US" sz="1400" dirty="0">
                          <a:solidFill>
                            <a:sysClr val="windowText" lastClr="000000"/>
                          </a:solidFill>
                          <a:latin typeface="Symbol" panose="05050102010706020507" pitchFamily="18" charset="2"/>
                        </a:rPr>
                        <a:t>2</a:t>
                      </a:r>
                      <a:r>
                        <a:rPr lang="en-US" sz="1400" baseline="30000" dirty="0">
                          <a:solidFill>
                            <a:sysClr val="windowText" lastClr="000000"/>
                          </a:solidFill>
                          <a:latin typeface="Symbol" panose="05050102010706020507" pitchFamily="18" charset="2"/>
                        </a:rPr>
                        <a:t>-K(m)</a:t>
                      </a:r>
                    </a:p>
                  </a:txBody>
                  <a:tcPr marL="85095" marR="85095" marT="42548" marB="42548" anchor="ctr">
                    <a:lnL>
                      <a:noFill/>
                    </a:lnL>
                    <a:lnR>
                      <a:noFill/>
                    </a:lnR>
                    <a:lnT>
                      <a:noFill/>
                    </a:lnT>
                    <a:lnB>
                      <a:noFill/>
                    </a:lnB>
                    <a:noFill/>
                  </a:tcPr>
                </a:tc>
                <a:tc>
                  <a:txBody>
                    <a:bodyPr/>
                    <a:lstStyle/>
                    <a:p>
                      <a:pPr>
                        <a:buNone/>
                      </a:pPr>
                      <a:r>
                        <a:rPr lang="en-US" sz="1000" dirty="0">
                          <a:solidFill>
                            <a:sysClr val="windowText" lastClr="000000"/>
                          </a:solidFill>
                        </a:rPr>
                        <a:t>The </a:t>
                      </a:r>
                      <a:r>
                        <a:rPr lang="en-US" sz="1000" b="1" dirty="0">
                          <a:solidFill>
                            <a:sysClr val="windowText" lastClr="000000"/>
                          </a:solidFill>
                        </a:rPr>
                        <a:t>Occam-weighted prior probability of environment (</a:t>
                      </a:r>
                      <a:r>
                        <a:rPr lang="en-US" sz="1000" b="1" dirty="0">
                          <a:solidFill>
                            <a:sysClr val="windowText" lastClr="000000"/>
                          </a:solidFill>
                          <a:latin typeface="Symbol" panose="05050102010706020507" pitchFamily="18" charset="2"/>
                        </a:rPr>
                        <a:t>m</a:t>
                      </a:r>
                      <a:r>
                        <a:rPr lang="en-US" sz="1000" b="1" dirty="0">
                          <a:solidFill>
                            <a:sysClr val="windowText" lastClr="000000"/>
                          </a:solidFill>
                        </a:rPr>
                        <a:t>)</a:t>
                      </a:r>
                      <a:r>
                        <a:rPr lang="en-US" sz="1000" dirty="0">
                          <a:solidFill>
                            <a:sysClr val="windowText" lastClr="000000"/>
                          </a:solidFill>
                        </a:rPr>
                        <a:t>, assigning higher weight to simpler environments according to algorithmic information theory.</a:t>
                      </a:r>
                    </a:p>
                  </a:txBody>
                  <a:tcPr marL="85095" marR="85095" marT="42548" marB="42548" anchor="ctr">
                    <a:lnL>
                      <a:noFill/>
                    </a:lnL>
                    <a:lnR>
                      <a:noFill/>
                    </a:lnR>
                    <a:lnT>
                      <a:noFill/>
                    </a:lnT>
                    <a:lnB>
                      <a:noFill/>
                    </a:lnB>
                    <a:noFill/>
                  </a:tcPr>
                </a:tc>
                <a:extLst>
                  <a:ext uri="{0D108BD9-81ED-4DB2-BD59-A6C34878D82A}">
                    <a16:rowId xmlns:a16="http://schemas.microsoft.com/office/drawing/2014/main" val="177106132"/>
                  </a:ext>
                </a:extLst>
              </a:tr>
              <a:tr h="294128">
                <a:tc>
                  <a:txBody>
                    <a:bodyPr/>
                    <a:lstStyle/>
                    <a:p>
                      <a:pPr algn="ctr">
                        <a:buNone/>
                      </a:pPr>
                      <a:r>
                        <a:rPr lang="en-US" sz="1400" dirty="0" err="1">
                          <a:solidFill>
                            <a:sysClr val="windowText" lastClr="000000"/>
                          </a:solidFill>
                          <a:latin typeface="+mn-lt"/>
                        </a:rPr>
                        <a:t>V</a:t>
                      </a:r>
                      <a:r>
                        <a:rPr lang="en-US" sz="1400" baseline="-25000" dirty="0" err="1">
                          <a:solidFill>
                            <a:sysClr val="windowText" lastClr="000000"/>
                          </a:solidFill>
                          <a:latin typeface="Symbol" panose="05050102010706020507" pitchFamily="18" charset="2"/>
                        </a:rPr>
                        <a:t>m</a:t>
                      </a:r>
                      <a:r>
                        <a:rPr lang="en-US" sz="1400" baseline="30000" dirty="0" err="1">
                          <a:solidFill>
                            <a:sysClr val="windowText" lastClr="000000"/>
                          </a:solidFill>
                          <a:latin typeface="Symbol" panose="05050102010706020507" pitchFamily="18" charset="2"/>
                        </a:rPr>
                        <a:t>p</a:t>
                      </a:r>
                      <a:endParaRPr lang="en-US" sz="1400" baseline="-25000" dirty="0">
                        <a:solidFill>
                          <a:sysClr val="windowText" lastClr="000000"/>
                        </a:solidFill>
                        <a:latin typeface="Symbol" panose="05050102010706020507" pitchFamily="18" charset="2"/>
                      </a:endParaRPr>
                    </a:p>
                  </a:txBody>
                  <a:tcPr marL="85095" marR="85095" marT="42548" marB="42548" anchor="ctr">
                    <a:lnL>
                      <a:noFill/>
                    </a:lnL>
                    <a:lnR>
                      <a:noFill/>
                    </a:lnR>
                    <a:lnT>
                      <a:noFill/>
                    </a:lnT>
                    <a:lnB>
                      <a:noFill/>
                    </a:lnB>
                    <a:noFill/>
                  </a:tcPr>
                </a:tc>
                <a:tc>
                  <a:txBody>
                    <a:bodyPr/>
                    <a:lstStyle/>
                    <a:p>
                      <a:pPr>
                        <a:buNone/>
                      </a:pPr>
                      <a:r>
                        <a:rPr lang="en-US" sz="1000" dirty="0">
                          <a:solidFill>
                            <a:sysClr val="windowText" lastClr="000000"/>
                          </a:solidFill>
                        </a:rPr>
                        <a:t>The </a:t>
                      </a:r>
                      <a:r>
                        <a:rPr lang="en-US" sz="1000" b="1" dirty="0">
                          <a:solidFill>
                            <a:sysClr val="windowText" lastClr="000000"/>
                          </a:solidFill>
                        </a:rPr>
                        <a:t>expected cumulative reward obtained by agent (</a:t>
                      </a:r>
                      <a:r>
                        <a:rPr lang="en-US" sz="1000" b="1" dirty="0">
                          <a:solidFill>
                            <a:sysClr val="windowText" lastClr="000000"/>
                          </a:solidFill>
                          <a:latin typeface="Symbol" panose="05050102010706020507" pitchFamily="18" charset="2"/>
                        </a:rPr>
                        <a:t>p</a:t>
                      </a:r>
                      <a:r>
                        <a:rPr lang="en-US" sz="1000" b="1" dirty="0">
                          <a:solidFill>
                            <a:sysClr val="windowText" lastClr="000000"/>
                          </a:solidFill>
                        </a:rPr>
                        <a:t>)</a:t>
                      </a:r>
                      <a:r>
                        <a:rPr lang="en-US" sz="1000" dirty="0">
                          <a:solidFill>
                            <a:sysClr val="windowText" lastClr="000000"/>
                          </a:solidFill>
                        </a:rPr>
                        <a:t> when interacting with environment (</a:t>
                      </a:r>
                      <a:r>
                        <a:rPr lang="en-US" sz="1000" dirty="0">
                          <a:solidFill>
                            <a:sysClr val="windowText" lastClr="000000"/>
                          </a:solidFill>
                          <a:latin typeface="Symbol" panose="05050102010706020507" pitchFamily="18" charset="2"/>
                        </a:rPr>
                        <a:t>m</a:t>
                      </a:r>
                      <a:r>
                        <a:rPr lang="en-US" sz="1000" dirty="0">
                          <a:solidFill>
                            <a:sysClr val="windowText" lastClr="000000"/>
                          </a:solidFill>
                        </a:rPr>
                        <a:t>).</a:t>
                      </a:r>
                    </a:p>
                  </a:txBody>
                  <a:tcPr marL="85095" marR="85095" marT="42548" marB="42548" anchor="ctr">
                    <a:lnL>
                      <a:noFill/>
                    </a:lnL>
                    <a:lnR>
                      <a:noFill/>
                    </a:lnR>
                    <a:lnT>
                      <a:noFill/>
                    </a:lnT>
                    <a:lnB>
                      <a:noFill/>
                    </a:lnB>
                    <a:noFill/>
                  </a:tcPr>
                </a:tc>
                <a:extLst>
                  <a:ext uri="{0D108BD9-81ED-4DB2-BD59-A6C34878D82A}">
                    <a16:rowId xmlns:a16="http://schemas.microsoft.com/office/drawing/2014/main" val="1861831943"/>
                  </a:ext>
                </a:extLst>
              </a:tr>
            </a:tbl>
          </a:graphicData>
        </a:graphic>
      </p:graphicFrame>
      <p:sp>
        <p:nvSpPr>
          <p:cNvPr id="7" name="Title 6">
            <a:extLst>
              <a:ext uri="{FF2B5EF4-FFF2-40B4-BE49-F238E27FC236}">
                <a16:creationId xmlns:a16="http://schemas.microsoft.com/office/drawing/2014/main" id="{3F2F53D4-72F4-40DB-A7EB-51B18FF7D0DA}"/>
              </a:ext>
            </a:extLst>
          </p:cNvPr>
          <p:cNvSpPr>
            <a:spLocks noGrp="1"/>
          </p:cNvSpPr>
          <p:nvPr>
            <p:ph type="title"/>
          </p:nvPr>
        </p:nvSpPr>
        <p:spPr/>
        <p:txBody>
          <a:bodyPr/>
          <a:lstStyle/>
          <a:p>
            <a:r>
              <a:rPr lang="en-US" dirty="0"/>
              <a:t>Intelligence Defined</a:t>
            </a:r>
          </a:p>
        </p:txBody>
      </p:sp>
      <p:sp>
        <p:nvSpPr>
          <p:cNvPr id="2" name="Text Placeholder 1">
            <a:extLst>
              <a:ext uri="{FF2B5EF4-FFF2-40B4-BE49-F238E27FC236}">
                <a16:creationId xmlns:a16="http://schemas.microsoft.com/office/drawing/2014/main" id="{4C7105C8-E602-7217-2015-4A72CBF0D246}"/>
              </a:ext>
            </a:extLst>
          </p:cNvPr>
          <p:cNvSpPr>
            <a:spLocks noGrp="1"/>
          </p:cNvSpPr>
          <p:nvPr>
            <p:ph type="body" sz="quarter" idx="11"/>
          </p:nvPr>
        </p:nvSpPr>
        <p:spPr/>
        <p:txBody>
          <a:bodyPr/>
          <a:lstStyle/>
          <a:p>
            <a:r>
              <a:rPr lang="en-US" dirty="0"/>
              <a:t>“Intelligence measures an Agent’s ability to achieve goals in a wide range of environments”</a:t>
            </a:r>
          </a:p>
          <a:p>
            <a:endParaRPr lang="en-US" dirty="0"/>
          </a:p>
        </p:txBody>
      </p:sp>
    </p:spTree>
    <p:extLst>
      <p:ext uri="{BB962C8B-B14F-4D97-AF65-F5344CB8AC3E}">
        <p14:creationId xmlns:p14="http://schemas.microsoft.com/office/powerpoint/2010/main" val="341865371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B0F03E-E047-556C-4D2D-D97E36AFA289}"/>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4E0C8ED9-C318-1C4A-FC60-D9C99ADA28AA}"/>
              </a:ext>
            </a:extLst>
          </p:cNvPr>
          <p:cNvPicPr>
            <a:picLocks noChangeAspect="1"/>
          </p:cNvPicPr>
          <p:nvPr/>
        </p:nvPicPr>
        <p:blipFill>
          <a:blip r:embed="rId3"/>
          <a:srcRect t="51323" b="33651"/>
          <a:stretch/>
        </p:blipFill>
        <p:spPr>
          <a:xfrm>
            <a:off x="0" y="0"/>
            <a:ext cx="12192000" cy="1030514"/>
          </a:xfrm>
          <a:prstGeom prst="rect">
            <a:avLst/>
          </a:prstGeom>
        </p:spPr>
      </p:pic>
      <p:sp>
        <p:nvSpPr>
          <p:cNvPr id="10" name="Title 9">
            <a:extLst>
              <a:ext uri="{FF2B5EF4-FFF2-40B4-BE49-F238E27FC236}">
                <a16:creationId xmlns:a16="http://schemas.microsoft.com/office/drawing/2014/main" id="{FE2F0442-EA86-2E9A-5A3C-ADEB55498B83}"/>
              </a:ext>
            </a:extLst>
          </p:cNvPr>
          <p:cNvSpPr>
            <a:spLocks noGrp="1"/>
          </p:cNvSpPr>
          <p:nvPr>
            <p:ph type="title"/>
          </p:nvPr>
        </p:nvSpPr>
        <p:spPr/>
        <p:txBody>
          <a:bodyPr/>
          <a:lstStyle/>
          <a:p>
            <a:pPr algn="ctr"/>
            <a:r>
              <a:rPr lang="en-US" sz="3600" dirty="0">
                <a:solidFill>
                  <a:schemeClr val="bg1"/>
                </a:solidFill>
              </a:rPr>
              <a:t>Intelligent Agent Reference Architecture✨</a:t>
            </a:r>
          </a:p>
        </p:txBody>
      </p:sp>
      <p:sp>
        <p:nvSpPr>
          <p:cNvPr id="8" name="TextBox 7">
            <a:extLst>
              <a:ext uri="{FF2B5EF4-FFF2-40B4-BE49-F238E27FC236}">
                <a16:creationId xmlns:a16="http://schemas.microsoft.com/office/drawing/2014/main" id="{421BBFBA-14B4-B7B9-DB3A-7CA9141B1C91}"/>
              </a:ext>
            </a:extLst>
          </p:cNvPr>
          <p:cNvSpPr txBox="1"/>
          <p:nvPr/>
        </p:nvSpPr>
        <p:spPr>
          <a:xfrm>
            <a:off x="408568" y="1427646"/>
            <a:ext cx="5238098" cy="4985029"/>
          </a:xfrm>
          <a:prstGeom prst="roundRect">
            <a:avLst>
              <a:gd name="adj" fmla="val 2551"/>
            </a:avLst>
          </a:prstGeom>
          <a:noFill/>
          <a:ln>
            <a:solidFill>
              <a:schemeClr val="bg1">
                <a:lumMod val="85000"/>
              </a:schemeClr>
            </a:solidFill>
          </a:ln>
        </p:spPr>
        <p:txBody>
          <a:bodyPr wrap="square" lIns="457200" tIns="365760" rIns="0" bIns="0" numCol="2" spcCol="182880" rtlCol="0">
            <a:noAutofit/>
          </a:bodyPr>
          <a:lstStyle/>
          <a:p>
            <a:pPr algn="l" defTabSz="228600">
              <a:spcBef>
                <a:spcPts val="600"/>
              </a:spcBef>
              <a:spcAft>
                <a:spcPts val="300"/>
              </a:spcAft>
            </a:pPr>
            <a:r>
              <a:rPr lang="en-US" sz="1200" b="1" dirty="0">
                <a:hlinkClick r:id="rId4" action="ppaction://hlinksldjump"/>
              </a:rPr>
              <a:t>Architecture Ontology</a:t>
            </a:r>
            <a:endParaRPr lang="en-US" sz="1200" b="1" dirty="0"/>
          </a:p>
          <a:p>
            <a:pPr algn="l" defTabSz="228600">
              <a:spcBef>
                <a:spcPts val="600"/>
              </a:spcBef>
              <a:spcAft>
                <a:spcPts val="300"/>
              </a:spcAft>
            </a:pPr>
            <a:r>
              <a:rPr lang="en-US" sz="1200" b="1" noProof="0" dirty="0">
                <a:hlinkClick r:id="rId5" action="ppaction://hlinksldjump"/>
              </a:rPr>
              <a:t>Intelligent Agents</a:t>
            </a:r>
            <a:endParaRPr lang="en-US" sz="1200" b="1" noProof="0" dirty="0"/>
          </a:p>
          <a:p>
            <a:pPr marL="115887" algn="l" defTabSz="228600">
              <a:spcAft>
                <a:spcPts val="300"/>
              </a:spcAft>
            </a:pPr>
            <a:r>
              <a:rPr lang="en-US" sz="1050" dirty="0">
                <a:hlinkClick r:id="rId6" action="ppaction://hlinksldjump"/>
              </a:rPr>
              <a:t>Agency Defined</a:t>
            </a:r>
            <a:endParaRPr lang="en-US" sz="1050" dirty="0">
              <a:hlinkClick r:id="rId7" action="ppaction://hlinksldjump"/>
            </a:endParaRPr>
          </a:p>
          <a:p>
            <a:pPr marL="115887" algn="l" defTabSz="228600">
              <a:spcAft>
                <a:spcPts val="300"/>
              </a:spcAft>
            </a:pPr>
            <a:r>
              <a:rPr lang="en-US" sz="1050" dirty="0">
                <a:hlinkClick r:id="rId8" action="ppaction://hlinksldjump"/>
              </a:rPr>
              <a:t>Intelligence Defined</a:t>
            </a:r>
            <a:endParaRPr lang="en-US" sz="1050" dirty="0">
              <a:hlinkClick r:id="rId7" action="ppaction://hlinksldjump"/>
            </a:endParaRPr>
          </a:p>
          <a:p>
            <a:pPr marL="115887" algn="l" defTabSz="228600">
              <a:spcAft>
                <a:spcPts val="300"/>
              </a:spcAft>
            </a:pPr>
            <a:r>
              <a:rPr lang="en-US" sz="1050" dirty="0">
                <a:hlinkClick r:id="rId9" action="ppaction://hlinksldjump"/>
              </a:rPr>
              <a:t>Agent Ontology</a:t>
            </a:r>
            <a:endParaRPr lang="en-US" sz="1050" dirty="0"/>
          </a:p>
          <a:p>
            <a:pPr marL="115887" algn="l" defTabSz="228600">
              <a:spcAft>
                <a:spcPts val="300"/>
              </a:spcAft>
            </a:pPr>
            <a:r>
              <a:rPr lang="en-US" sz="1050" dirty="0">
                <a:hlinkClick r:id="rId10" action="ppaction://hlinksldjump"/>
              </a:rPr>
              <a:t>Agent-Washing</a:t>
            </a:r>
            <a:endParaRPr lang="en-US" sz="1050" dirty="0">
              <a:hlinkClick r:id="rId7" action="ppaction://hlinksldjump"/>
            </a:endParaRPr>
          </a:p>
          <a:p>
            <a:pPr marL="115887" algn="l" defTabSz="228600">
              <a:spcAft>
                <a:spcPts val="300"/>
              </a:spcAft>
            </a:pPr>
            <a:r>
              <a:rPr lang="en-US" sz="1050" dirty="0">
                <a:hlinkClick r:id="rId7" action="ppaction://hlinksldjump"/>
              </a:rPr>
              <a:t>Agent Specification</a:t>
            </a:r>
            <a:endParaRPr lang="en-US" sz="1050" dirty="0"/>
          </a:p>
          <a:p>
            <a:pPr marL="115887" algn="l" defTabSz="228600">
              <a:spcAft>
                <a:spcPts val="300"/>
              </a:spcAft>
            </a:pPr>
            <a:r>
              <a:rPr lang="en-US" sz="1050" dirty="0">
                <a:hlinkClick r:id="rId11" action="ppaction://hlinksldjump"/>
              </a:rPr>
              <a:t>AI Technologies</a:t>
            </a:r>
            <a:endParaRPr lang="en-US" sz="1050" dirty="0"/>
          </a:p>
          <a:p>
            <a:pPr algn="l" defTabSz="228600">
              <a:spcBef>
                <a:spcPts val="600"/>
              </a:spcBef>
              <a:spcAft>
                <a:spcPts val="300"/>
              </a:spcAft>
            </a:pPr>
            <a:r>
              <a:rPr lang="en-US" sz="1200" b="1" dirty="0">
                <a:hlinkClick r:id="rId12" action="ppaction://hlinksldjump"/>
              </a:rPr>
              <a:t>Data Architecture</a:t>
            </a:r>
            <a:endParaRPr lang="en-US" sz="1200" b="1" noProof="0" dirty="0"/>
          </a:p>
          <a:p>
            <a:pPr algn="l" defTabSz="228600">
              <a:spcBef>
                <a:spcPts val="600"/>
              </a:spcBef>
              <a:spcAft>
                <a:spcPts val="300"/>
              </a:spcAft>
            </a:pPr>
            <a:r>
              <a:rPr lang="en-US" sz="1200" b="1" dirty="0">
                <a:hlinkClick r:id="rId13" action="ppaction://hlinksldjump"/>
              </a:rPr>
              <a:t>Runtime Architecture</a:t>
            </a:r>
            <a:endParaRPr lang="en-US" sz="1200" b="1" dirty="0"/>
          </a:p>
          <a:p>
            <a:pPr marL="115887" algn="l" defTabSz="228600">
              <a:spcAft>
                <a:spcPts val="300"/>
              </a:spcAft>
            </a:pPr>
            <a:r>
              <a:rPr lang="en-US" sz="1050" dirty="0" err="1">
                <a:hlinkClick r:id="rId14" action="ppaction://hlinksldjump"/>
              </a:rPr>
              <a:t>ReAct</a:t>
            </a:r>
            <a:r>
              <a:rPr lang="en-US" sz="1050" dirty="0"/>
              <a:t> | </a:t>
            </a:r>
            <a:r>
              <a:rPr lang="en-US" sz="1050" dirty="0">
                <a:hlinkClick r:id="rId15" action="ppaction://hlinksldjump"/>
              </a:rPr>
              <a:t>RAG</a:t>
            </a:r>
            <a:endParaRPr lang="en-US" sz="1050" dirty="0"/>
          </a:p>
          <a:p>
            <a:pPr marL="115887" algn="l" defTabSz="228600">
              <a:spcAft>
                <a:spcPts val="300"/>
              </a:spcAft>
            </a:pPr>
            <a:r>
              <a:rPr lang="en-US" sz="1050" dirty="0">
                <a:hlinkClick r:id="rId16" action="ppaction://hlinksldjump"/>
              </a:rPr>
              <a:t>Additional Patterns</a:t>
            </a:r>
            <a:endParaRPr lang="en-US" sz="1050" dirty="0"/>
          </a:p>
          <a:p>
            <a:pPr marL="115887" algn="l" defTabSz="228600">
              <a:spcAft>
                <a:spcPts val="300"/>
              </a:spcAft>
            </a:pPr>
            <a:r>
              <a:rPr lang="en-US" sz="1050" dirty="0">
                <a:hlinkClick r:id="rId17" action="ppaction://hlinksldjump"/>
              </a:rPr>
              <a:t>Workflows</a:t>
            </a:r>
            <a:endParaRPr lang="en-US" sz="1050" dirty="0"/>
          </a:p>
          <a:p>
            <a:pPr marL="115887" algn="l" defTabSz="228600">
              <a:spcAft>
                <a:spcPts val="300"/>
              </a:spcAft>
            </a:pPr>
            <a:r>
              <a:rPr lang="en-US" sz="1050" dirty="0">
                <a:hlinkClick r:id="rId18" action="ppaction://hlinksldjump"/>
              </a:rPr>
              <a:t>Skills</a:t>
            </a:r>
            <a:endParaRPr lang="en-US" sz="1050" dirty="0"/>
          </a:p>
          <a:p>
            <a:pPr marL="115887" algn="l" defTabSz="228600">
              <a:spcAft>
                <a:spcPts val="300"/>
              </a:spcAft>
            </a:pPr>
            <a:r>
              <a:rPr lang="en-US" sz="1050" dirty="0">
                <a:hlinkClick r:id="rId19" action="ppaction://hlinksldjump"/>
              </a:rPr>
              <a:t>Memory</a:t>
            </a:r>
            <a:endParaRPr lang="en-US" sz="1050" dirty="0"/>
          </a:p>
          <a:p>
            <a:pPr marL="115887" algn="l" defTabSz="228600">
              <a:spcAft>
                <a:spcPts val="300"/>
              </a:spcAft>
            </a:pPr>
            <a:r>
              <a:rPr lang="en-US" sz="1050" dirty="0" err="1">
                <a:hlinkClick r:id="rId20" action="ppaction://hlinksldjump"/>
              </a:rPr>
              <a:t>LangGraph</a:t>
            </a:r>
            <a:r>
              <a:rPr lang="en-US" sz="1050" dirty="0">
                <a:hlinkClick r:id="rId20" action="ppaction://hlinksldjump"/>
              </a:rPr>
              <a:t> Runtime</a:t>
            </a:r>
            <a:endParaRPr lang="en-US" sz="1050" dirty="0"/>
          </a:p>
          <a:p>
            <a:pPr marL="115887" algn="l" defTabSz="228600">
              <a:spcAft>
                <a:spcPts val="300"/>
              </a:spcAft>
            </a:pPr>
            <a:r>
              <a:rPr lang="en-US" sz="1050" dirty="0">
                <a:hlinkClick r:id="rId21" action="ppaction://hlinksldjump"/>
              </a:rPr>
              <a:t>Context Engineering</a:t>
            </a:r>
            <a:endParaRPr lang="en-US" sz="1050" dirty="0"/>
          </a:p>
          <a:p>
            <a:pPr algn="l" defTabSz="228600">
              <a:spcBef>
                <a:spcPts val="600"/>
              </a:spcBef>
              <a:spcAft>
                <a:spcPts val="300"/>
              </a:spcAft>
            </a:pPr>
            <a:r>
              <a:rPr lang="en-US" sz="1200" b="1" dirty="0">
                <a:hlinkClick r:id="rId22" action="ppaction://hlinksldjump"/>
              </a:rPr>
              <a:t>Cognitive Architecture</a:t>
            </a:r>
            <a:endParaRPr lang="en-US" sz="1200" b="1" dirty="0"/>
          </a:p>
          <a:p>
            <a:pPr marL="117475" lvl="2" defTabSz="228600">
              <a:spcAft>
                <a:spcPts val="300"/>
              </a:spcAft>
            </a:pPr>
            <a:r>
              <a:rPr lang="en-US" sz="1050" dirty="0">
                <a:hlinkClick r:id="rId23" action="ppaction://hlinksldjump"/>
              </a:rPr>
              <a:t>Agent Loop</a:t>
            </a:r>
            <a:endParaRPr lang="en-US" sz="1050" dirty="0"/>
          </a:p>
          <a:p>
            <a:pPr marL="117475" lvl="2" defTabSz="228600">
              <a:spcAft>
                <a:spcPts val="300"/>
              </a:spcAft>
            </a:pPr>
            <a:r>
              <a:rPr lang="en-US" sz="1050" dirty="0">
                <a:hlinkClick r:id="rId24" action="ppaction://hlinksldjump"/>
              </a:rPr>
              <a:t>Functional Capabilities</a:t>
            </a:r>
            <a:endParaRPr lang="en-US" sz="1050" dirty="0"/>
          </a:p>
          <a:p>
            <a:pPr marL="117475" lvl="2" defTabSz="228600">
              <a:spcAft>
                <a:spcPts val="300"/>
              </a:spcAft>
            </a:pPr>
            <a:r>
              <a:rPr lang="en-US" sz="1050" dirty="0">
                <a:hlinkClick r:id="rId25" action="ppaction://hlinksldjump"/>
              </a:rPr>
              <a:t>Cognitive Arch Example </a:t>
            </a:r>
            <a:endParaRPr lang="en-US" sz="1050" dirty="0"/>
          </a:p>
          <a:p>
            <a:pPr algn="l" defTabSz="228600">
              <a:spcBef>
                <a:spcPts val="600"/>
              </a:spcBef>
              <a:spcAft>
                <a:spcPts val="300"/>
              </a:spcAft>
            </a:pPr>
            <a:r>
              <a:rPr lang="en-US" sz="1200" b="1" noProof="0" dirty="0">
                <a:hlinkClick r:id="rId26" action="ppaction://hlinksldjump"/>
              </a:rPr>
              <a:t>ML Model Architecture</a:t>
            </a:r>
            <a:endParaRPr lang="en-US" sz="1200" b="1" noProof="0" dirty="0">
              <a:hlinkClick r:id="rId27" action="ppaction://hlinksldjump"/>
            </a:endParaRPr>
          </a:p>
          <a:p>
            <a:pPr algn="l" defTabSz="228600">
              <a:spcBef>
                <a:spcPts val="600"/>
              </a:spcBef>
              <a:spcAft>
                <a:spcPts val="300"/>
              </a:spcAft>
            </a:pPr>
            <a:r>
              <a:rPr lang="en-US" sz="1200" b="1" noProof="0" dirty="0" err="1">
                <a:hlinkClick r:id="rId27" action="ppaction://hlinksldjump"/>
              </a:rPr>
              <a:t>DevMLOps</a:t>
            </a:r>
            <a:r>
              <a:rPr lang="en-US" sz="1200" b="1" noProof="0" dirty="0">
                <a:hlinkClick r:id="rId27" action="ppaction://hlinksldjump"/>
              </a:rPr>
              <a:t> Architecture</a:t>
            </a:r>
            <a:endParaRPr lang="en-US" sz="1200" b="1" noProof="0" dirty="0"/>
          </a:p>
          <a:p>
            <a:pPr marL="117475" lvl="2" defTabSz="228600">
              <a:spcAft>
                <a:spcPts val="300"/>
              </a:spcAft>
            </a:pPr>
            <a:r>
              <a:rPr lang="en-US" sz="1050" dirty="0">
                <a:hlinkClick r:id="rId28" action="ppaction://hlinksldjump"/>
              </a:rPr>
              <a:t>LLM Training</a:t>
            </a:r>
            <a:endParaRPr lang="en-US" sz="1050" dirty="0">
              <a:hlinkClick r:id="rId29" action="ppaction://hlinksldjump"/>
            </a:endParaRPr>
          </a:p>
          <a:p>
            <a:pPr marL="117475" lvl="2" defTabSz="228600">
              <a:spcAft>
                <a:spcPts val="300"/>
              </a:spcAft>
            </a:pPr>
            <a:r>
              <a:rPr lang="en-US" sz="1050" dirty="0">
                <a:hlinkClick r:id="rId29" action="ppaction://hlinksldjump"/>
              </a:rPr>
              <a:t>Evaluations</a:t>
            </a:r>
            <a:endParaRPr lang="en-US" sz="1050" dirty="0"/>
          </a:p>
          <a:p>
            <a:pPr marL="231775" lvl="3" defTabSz="228600">
              <a:spcAft>
                <a:spcPts val="300"/>
              </a:spcAft>
            </a:pPr>
            <a:r>
              <a:rPr lang="en-US" sz="1050" dirty="0">
                <a:hlinkClick r:id="rId30" action="ppaction://hlinksldjump"/>
              </a:rPr>
              <a:t>LLM Evaluation</a:t>
            </a:r>
            <a:endParaRPr lang="en-US" sz="1050" dirty="0"/>
          </a:p>
          <a:p>
            <a:pPr marL="231775" lvl="3" defTabSz="228600">
              <a:spcAft>
                <a:spcPts val="300"/>
              </a:spcAft>
            </a:pPr>
            <a:r>
              <a:rPr lang="en-US" sz="1050" dirty="0">
                <a:hlinkClick r:id="rId31" action="ppaction://hlinksldjump"/>
              </a:rPr>
              <a:t>RAG Evaluation</a:t>
            </a:r>
            <a:endParaRPr lang="en-US" sz="1050" dirty="0"/>
          </a:p>
          <a:p>
            <a:pPr marL="231775" lvl="3" defTabSz="228600">
              <a:spcAft>
                <a:spcPts val="300"/>
              </a:spcAft>
            </a:pPr>
            <a:r>
              <a:rPr lang="en-US" sz="1050" dirty="0">
                <a:hlinkClick r:id="rId32" action="ppaction://hlinksldjump"/>
              </a:rPr>
              <a:t>Prompt Evaluation</a:t>
            </a:r>
            <a:endParaRPr lang="en-US" sz="1050" dirty="0"/>
          </a:p>
          <a:p>
            <a:pPr marL="117475" lvl="2" defTabSz="228600">
              <a:spcAft>
                <a:spcPts val="300"/>
              </a:spcAft>
            </a:pPr>
            <a:r>
              <a:rPr lang="en-US" sz="1050" noProof="0" dirty="0">
                <a:hlinkClick r:id="rId33" action="ppaction://hlinksldjump"/>
              </a:rPr>
              <a:t>Observability</a:t>
            </a:r>
            <a:endParaRPr lang="en-US" sz="1050" noProof="0" dirty="0"/>
          </a:p>
          <a:p>
            <a:pPr marL="117475" lvl="2" defTabSz="228600">
              <a:spcAft>
                <a:spcPts val="300"/>
              </a:spcAft>
            </a:pPr>
            <a:r>
              <a:rPr lang="en-US" sz="1050" dirty="0">
                <a:hlinkClick r:id="rId34" action="ppaction://hlinksldjump"/>
              </a:rPr>
              <a:t>FinOps</a:t>
            </a:r>
            <a:endParaRPr lang="en-US" sz="1050" dirty="0"/>
          </a:p>
          <a:p>
            <a:pPr algn="l" defTabSz="228600">
              <a:spcBef>
                <a:spcPts val="600"/>
              </a:spcBef>
              <a:spcAft>
                <a:spcPts val="300"/>
              </a:spcAft>
            </a:pPr>
            <a:r>
              <a:rPr lang="en-US" sz="1200" b="1" dirty="0">
                <a:hlinkClick r:id="rId35" action="ppaction://hlinksldjump"/>
              </a:rPr>
              <a:t>Infrastructure Architecture</a:t>
            </a:r>
            <a:endParaRPr lang="en-US" sz="1200" b="1" dirty="0"/>
          </a:p>
          <a:p>
            <a:pPr algn="l" defTabSz="228600">
              <a:spcBef>
                <a:spcPts val="600"/>
              </a:spcBef>
              <a:spcAft>
                <a:spcPts val="300"/>
              </a:spcAft>
            </a:pPr>
            <a:r>
              <a:rPr lang="en-US" sz="1200" b="1" dirty="0">
                <a:hlinkClick r:id="rId36" action="ppaction://hlinksldjump"/>
              </a:rPr>
              <a:t>Integration Architecture</a:t>
            </a:r>
            <a:endParaRPr lang="en-US" sz="1200" b="1" dirty="0"/>
          </a:p>
          <a:p>
            <a:pPr marL="117475" lvl="2" defTabSz="228600">
              <a:spcAft>
                <a:spcPts val="300"/>
              </a:spcAft>
            </a:pPr>
            <a:r>
              <a:rPr lang="en-US" sz="1050" dirty="0">
                <a:hlinkClick r:id="rId37" action="ppaction://hlinksldjump"/>
              </a:rPr>
              <a:t>MCP</a:t>
            </a:r>
            <a:endParaRPr lang="en-US" sz="1050" dirty="0"/>
          </a:p>
          <a:p>
            <a:pPr marL="117475" lvl="2" defTabSz="228600">
              <a:spcAft>
                <a:spcPts val="300"/>
              </a:spcAft>
            </a:pPr>
            <a:r>
              <a:rPr lang="en-US" sz="1050" dirty="0">
                <a:hlinkClick r:id="rId38" action="ppaction://hlinksldjump"/>
              </a:rPr>
              <a:t>A2A</a:t>
            </a:r>
            <a:endParaRPr lang="en-US" sz="1050" dirty="0"/>
          </a:p>
          <a:p>
            <a:pPr marL="117475" lvl="2" defTabSz="228600">
              <a:spcAft>
                <a:spcPts val="300"/>
              </a:spcAft>
            </a:pPr>
            <a:r>
              <a:rPr lang="en-US" sz="1050" dirty="0">
                <a:hlinkClick r:id="rId39" action="ppaction://hlinksldjump"/>
              </a:rPr>
              <a:t>Commerce</a:t>
            </a:r>
            <a:endParaRPr lang="en-US" sz="1050" dirty="0"/>
          </a:p>
          <a:p>
            <a:pPr algn="l" defTabSz="228600">
              <a:spcBef>
                <a:spcPts val="600"/>
              </a:spcBef>
              <a:spcAft>
                <a:spcPts val="300"/>
              </a:spcAft>
            </a:pPr>
            <a:r>
              <a:rPr lang="en-US" sz="1200" b="1" dirty="0">
                <a:hlinkClick r:id="rId40" action="ppaction://hlinksldjump"/>
              </a:rPr>
              <a:t>Multi Agent Architecture</a:t>
            </a:r>
            <a:endParaRPr lang="en-US" sz="1200" b="1" dirty="0"/>
          </a:p>
          <a:p>
            <a:pPr algn="l" defTabSz="228600">
              <a:spcBef>
                <a:spcPts val="600"/>
              </a:spcBef>
              <a:spcAft>
                <a:spcPts val="300"/>
              </a:spcAft>
            </a:pPr>
            <a:r>
              <a:rPr lang="en-US" sz="1200" b="1" dirty="0">
                <a:hlinkClick r:id="rId41" action="ppaction://hlinksldjump"/>
              </a:rPr>
              <a:t>Security Architecture</a:t>
            </a:r>
            <a:endParaRPr lang="en-US" sz="1200" b="1" dirty="0"/>
          </a:p>
          <a:p>
            <a:pPr marL="115887" algn="l" defTabSz="228600">
              <a:spcAft>
                <a:spcPts val="300"/>
              </a:spcAft>
            </a:pPr>
            <a:r>
              <a:rPr lang="en-US" sz="1050" dirty="0">
                <a:hlinkClick r:id="rId42" action="ppaction://hlinksldjump"/>
              </a:rPr>
              <a:t>Risks</a:t>
            </a:r>
            <a:endParaRPr lang="en-US" sz="1050" dirty="0"/>
          </a:p>
          <a:p>
            <a:pPr marL="115887" algn="l" defTabSz="228600">
              <a:spcAft>
                <a:spcPts val="300"/>
              </a:spcAft>
            </a:pPr>
            <a:r>
              <a:rPr lang="en-US" sz="1050" dirty="0">
                <a:hlinkClick r:id="rId43" action="ppaction://hlinksldjump"/>
              </a:rPr>
              <a:t>Controls</a:t>
            </a:r>
            <a:endParaRPr lang="en-US" sz="1050" dirty="0"/>
          </a:p>
          <a:p>
            <a:pPr marL="115887" algn="l" defTabSz="228600">
              <a:spcAft>
                <a:spcPts val="300"/>
              </a:spcAft>
            </a:pPr>
            <a:endParaRPr lang="en-US" sz="1050" dirty="0"/>
          </a:p>
          <a:p>
            <a:pPr marL="115887" algn="l" defTabSz="228600">
              <a:spcAft>
                <a:spcPts val="300"/>
              </a:spcAft>
            </a:pPr>
            <a:endParaRPr lang="en-US" sz="1050" dirty="0"/>
          </a:p>
        </p:txBody>
      </p:sp>
      <p:sp>
        <p:nvSpPr>
          <p:cNvPr id="11" name="TextBox 10">
            <a:extLst>
              <a:ext uri="{FF2B5EF4-FFF2-40B4-BE49-F238E27FC236}">
                <a16:creationId xmlns:a16="http://schemas.microsoft.com/office/drawing/2014/main" id="{A73E892B-2579-D4C1-256D-D99478C28EFC}"/>
              </a:ext>
            </a:extLst>
          </p:cNvPr>
          <p:cNvSpPr txBox="1"/>
          <p:nvPr/>
        </p:nvSpPr>
        <p:spPr>
          <a:xfrm>
            <a:off x="408568" y="1368026"/>
            <a:ext cx="5238097" cy="274320"/>
          </a:xfrm>
          <a:prstGeom prst="round2Same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dirty="0">
                <a:solidFill>
                  <a:schemeClr val="bg1"/>
                </a:solidFill>
              </a:rPr>
              <a:t>Architecture Details</a:t>
            </a:r>
          </a:p>
        </p:txBody>
      </p:sp>
      <p:sp>
        <p:nvSpPr>
          <p:cNvPr id="16" name="Rectangle: Rounded Corners 15">
            <a:extLst>
              <a:ext uri="{FF2B5EF4-FFF2-40B4-BE49-F238E27FC236}">
                <a16:creationId xmlns:a16="http://schemas.microsoft.com/office/drawing/2014/main" id="{A55CF3CF-3480-B653-4ECA-06856AA8B75C}"/>
              </a:ext>
            </a:extLst>
          </p:cNvPr>
          <p:cNvSpPr/>
          <p:nvPr/>
        </p:nvSpPr>
        <p:spPr>
          <a:xfrm>
            <a:off x="9127450" y="3009624"/>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7" name="Rectangle: Rounded Corners 16">
            <a:extLst>
              <a:ext uri="{FF2B5EF4-FFF2-40B4-BE49-F238E27FC236}">
                <a16:creationId xmlns:a16="http://schemas.microsoft.com/office/drawing/2014/main" id="{F14CB8A7-91B3-8D5E-C209-9FA0AE3EA6D4}"/>
              </a:ext>
            </a:extLst>
          </p:cNvPr>
          <p:cNvSpPr/>
          <p:nvPr/>
        </p:nvSpPr>
        <p:spPr>
          <a:xfrm>
            <a:off x="9207333" y="2832626"/>
            <a:ext cx="93847" cy="85315"/>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8" name="Rectangle: Rounded Corners 17">
            <a:extLst>
              <a:ext uri="{FF2B5EF4-FFF2-40B4-BE49-F238E27FC236}">
                <a16:creationId xmlns:a16="http://schemas.microsoft.com/office/drawing/2014/main" id="{5B8D86A4-EE15-913D-D680-57F7E26ABA36}"/>
              </a:ext>
            </a:extLst>
          </p:cNvPr>
          <p:cNvSpPr/>
          <p:nvPr/>
        </p:nvSpPr>
        <p:spPr>
          <a:xfrm>
            <a:off x="6000508" y="1395484"/>
            <a:ext cx="5597790" cy="4743081"/>
          </a:xfrm>
          <a:prstGeom prst="roundRect">
            <a:avLst>
              <a:gd name="adj" fmla="val 2769"/>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a:solidFill>
                <a:schemeClr val="tx1"/>
              </a:solidFill>
            </a:endParaRPr>
          </a:p>
        </p:txBody>
      </p:sp>
      <p:sp>
        <p:nvSpPr>
          <p:cNvPr id="19" name="Rectangle: Rounded Corners 18">
            <a:extLst>
              <a:ext uri="{FF2B5EF4-FFF2-40B4-BE49-F238E27FC236}">
                <a16:creationId xmlns:a16="http://schemas.microsoft.com/office/drawing/2014/main" id="{096C9475-E57E-5F7D-9A5C-62FCD42242CB}"/>
              </a:ext>
            </a:extLst>
          </p:cNvPr>
          <p:cNvSpPr/>
          <p:nvPr/>
        </p:nvSpPr>
        <p:spPr>
          <a:xfrm>
            <a:off x="10395589" y="5493730"/>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20" name="TextBox 19">
            <a:extLst>
              <a:ext uri="{FF2B5EF4-FFF2-40B4-BE49-F238E27FC236}">
                <a16:creationId xmlns:a16="http://schemas.microsoft.com/office/drawing/2014/main" id="{475BCC97-F4DC-2E01-E345-0D8178023C8B}"/>
              </a:ext>
            </a:extLst>
          </p:cNvPr>
          <p:cNvSpPr txBox="1"/>
          <p:nvPr/>
        </p:nvSpPr>
        <p:spPr>
          <a:xfrm>
            <a:off x="7853773" y="5618500"/>
            <a:ext cx="789928" cy="182133"/>
          </a:xfrm>
          <a:prstGeom prst="rect">
            <a:avLst/>
          </a:prstGeom>
          <a:solidFill>
            <a:schemeClr val="bg1">
              <a:lumMod val="95000"/>
            </a:schemeClr>
          </a:solidFill>
          <a:effectLst/>
        </p:spPr>
        <p:txBody>
          <a:bodyPr wrap="square" lIns="0" tIns="0" rIns="0" bIns="0" rtlCol="0" anchor="ctr">
            <a:noAutofit/>
          </a:bodyPr>
          <a:lstStyle/>
          <a:p>
            <a:pPr defTabSz="228600">
              <a:spcAft>
                <a:spcPts val="1200"/>
              </a:spcAft>
            </a:pPr>
            <a:r>
              <a:rPr lang="en-US" sz="800" b="1" noProof="0"/>
              <a:t>provisions and </a:t>
            </a:r>
            <a:br>
              <a:rPr lang="en-US" sz="800" b="1" noProof="0"/>
            </a:br>
            <a:r>
              <a:rPr lang="en-US" sz="800" b="1"/>
              <a:t>manages</a:t>
            </a:r>
            <a:endParaRPr lang="en-US" sz="800" b="1" noProof="0"/>
          </a:p>
        </p:txBody>
      </p:sp>
      <p:sp>
        <p:nvSpPr>
          <p:cNvPr id="21" name="Rectangle: Diagonal Corners Snipped 20">
            <a:hlinkClick r:id="rId5" action="ppaction://hlinksldjump"/>
            <a:extLst>
              <a:ext uri="{FF2B5EF4-FFF2-40B4-BE49-F238E27FC236}">
                <a16:creationId xmlns:a16="http://schemas.microsoft.com/office/drawing/2014/main" id="{73CCF75D-42BE-F59F-2B3A-667D5FA24F2E}"/>
              </a:ext>
            </a:extLst>
          </p:cNvPr>
          <p:cNvSpPr/>
          <p:nvPr/>
        </p:nvSpPr>
        <p:spPr>
          <a:xfrm>
            <a:off x="8207582" y="2760988"/>
            <a:ext cx="1097280" cy="457200"/>
          </a:xfrm>
          <a:prstGeom prst="snip2Diag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a:t>Intelligent Agent</a:t>
            </a:r>
          </a:p>
        </p:txBody>
      </p:sp>
      <p:sp>
        <p:nvSpPr>
          <p:cNvPr id="22" name="Rectangle: Diagonal Corners Snipped 21">
            <a:hlinkClick r:id="rId22" action="ppaction://hlinksldjump"/>
            <a:extLst>
              <a:ext uri="{FF2B5EF4-FFF2-40B4-BE49-F238E27FC236}">
                <a16:creationId xmlns:a16="http://schemas.microsoft.com/office/drawing/2014/main" id="{B95D0F90-3FDB-EC69-DAC2-7A96585C54AB}"/>
              </a:ext>
            </a:extLst>
          </p:cNvPr>
          <p:cNvSpPr/>
          <p:nvPr/>
        </p:nvSpPr>
        <p:spPr>
          <a:xfrm>
            <a:off x="8207582" y="4273293"/>
            <a:ext cx="1097280" cy="457200"/>
          </a:xfrm>
          <a:prstGeom prst="snip2Diag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Cognitive Architecture</a:t>
            </a:r>
          </a:p>
        </p:txBody>
      </p:sp>
      <p:cxnSp>
        <p:nvCxnSpPr>
          <p:cNvPr id="23" name="Straight Arrow Connector 12">
            <a:extLst>
              <a:ext uri="{FF2B5EF4-FFF2-40B4-BE49-F238E27FC236}">
                <a16:creationId xmlns:a16="http://schemas.microsoft.com/office/drawing/2014/main" id="{0DBEF77C-40DA-F48C-09A5-CE9DC97289BE}"/>
              </a:ext>
            </a:extLst>
          </p:cNvPr>
          <p:cNvCxnSpPr>
            <a:cxnSpLocks/>
          </p:cNvCxnSpPr>
          <p:nvPr/>
        </p:nvCxnSpPr>
        <p:spPr>
          <a:xfrm rot="5400000" flipH="1" flipV="1">
            <a:off x="7589134" y="4873859"/>
            <a:ext cx="244325" cy="99257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24" name="Straight Arrow Connector 12">
            <a:extLst>
              <a:ext uri="{FF2B5EF4-FFF2-40B4-BE49-F238E27FC236}">
                <a16:creationId xmlns:a16="http://schemas.microsoft.com/office/drawing/2014/main" id="{C2A09660-D6E2-5D10-2594-6DD4249BB405}"/>
              </a:ext>
            </a:extLst>
          </p:cNvPr>
          <p:cNvCxnSpPr>
            <a:cxnSpLocks/>
            <a:stCxn id="52" idx="0"/>
          </p:cNvCxnSpPr>
          <p:nvPr/>
        </p:nvCxnSpPr>
        <p:spPr>
          <a:xfrm rot="5400000" flipH="1" flipV="1">
            <a:off x="5826829" y="3121444"/>
            <a:ext cx="3364528" cy="1396977"/>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25" name="Straight Arrow Connector 12">
            <a:extLst>
              <a:ext uri="{FF2B5EF4-FFF2-40B4-BE49-F238E27FC236}">
                <a16:creationId xmlns:a16="http://schemas.microsoft.com/office/drawing/2014/main" id="{73DE27AC-CFD9-5DA6-E534-7A18A6696867}"/>
              </a:ext>
            </a:extLst>
          </p:cNvPr>
          <p:cNvCxnSpPr>
            <a:cxnSpLocks/>
          </p:cNvCxnSpPr>
          <p:nvPr/>
        </p:nvCxnSpPr>
        <p:spPr>
          <a:xfrm>
            <a:off x="7763650" y="5720907"/>
            <a:ext cx="1945280"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26" name="Straight Arrow Connector 12">
            <a:extLst>
              <a:ext uri="{FF2B5EF4-FFF2-40B4-BE49-F238E27FC236}">
                <a16:creationId xmlns:a16="http://schemas.microsoft.com/office/drawing/2014/main" id="{0B49D511-A4A2-7CA7-5E81-907AF73E3440}"/>
              </a:ext>
            </a:extLst>
          </p:cNvPr>
          <p:cNvCxnSpPr>
            <a:cxnSpLocks/>
          </p:cNvCxnSpPr>
          <p:nvPr/>
        </p:nvCxnSpPr>
        <p:spPr>
          <a:xfrm rot="16200000" flipV="1">
            <a:off x="9659054" y="4893791"/>
            <a:ext cx="244325" cy="952708"/>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27" name="Straight Arrow Connector 12">
            <a:extLst>
              <a:ext uri="{FF2B5EF4-FFF2-40B4-BE49-F238E27FC236}">
                <a16:creationId xmlns:a16="http://schemas.microsoft.com/office/drawing/2014/main" id="{496B307B-F2F8-37D7-8419-F80C86C29BAA}"/>
              </a:ext>
            </a:extLst>
          </p:cNvPr>
          <p:cNvCxnSpPr>
            <a:cxnSpLocks/>
            <a:endCxn id="16" idx="3"/>
          </p:cNvCxnSpPr>
          <p:nvPr/>
        </p:nvCxnSpPr>
        <p:spPr>
          <a:xfrm rot="16200000" flipV="1">
            <a:off x="8588329" y="3823066"/>
            <a:ext cx="2391243" cy="947240"/>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28" name="Straight Arrow Connector 12">
            <a:extLst>
              <a:ext uri="{FF2B5EF4-FFF2-40B4-BE49-F238E27FC236}">
                <a16:creationId xmlns:a16="http://schemas.microsoft.com/office/drawing/2014/main" id="{F6C68DF4-E235-7FBB-FDC8-BE1D1E699CCC}"/>
              </a:ext>
            </a:extLst>
          </p:cNvPr>
          <p:cNvCxnSpPr>
            <a:cxnSpLocks/>
            <a:stCxn id="19" idx="0"/>
          </p:cNvCxnSpPr>
          <p:nvPr/>
        </p:nvCxnSpPr>
        <p:spPr>
          <a:xfrm rot="16200000" flipV="1">
            <a:off x="8217915" y="3224615"/>
            <a:ext cx="3356062" cy="1182167"/>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29" name="Rectangle: Diagonal Corners Snipped 28">
            <a:hlinkClick r:id="rId41" action="ppaction://hlinksldjump"/>
            <a:extLst>
              <a:ext uri="{FF2B5EF4-FFF2-40B4-BE49-F238E27FC236}">
                <a16:creationId xmlns:a16="http://schemas.microsoft.com/office/drawing/2014/main" id="{5A6FD55C-F6E8-6329-8E89-69CFAECFC2CA}"/>
              </a:ext>
            </a:extLst>
          </p:cNvPr>
          <p:cNvSpPr/>
          <p:nvPr/>
        </p:nvSpPr>
        <p:spPr>
          <a:xfrm rot="16200000">
            <a:off x="4349359" y="3721470"/>
            <a:ext cx="4040440" cy="415636"/>
          </a:xfrm>
          <a:prstGeom prst="snip2Diag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Security Architecture</a:t>
            </a:r>
          </a:p>
        </p:txBody>
      </p:sp>
      <p:cxnSp>
        <p:nvCxnSpPr>
          <p:cNvPr id="30" name="Straight Arrow Connector 12">
            <a:extLst>
              <a:ext uri="{FF2B5EF4-FFF2-40B4-BE49-F238E27FC236}">
                <a16:creationId xmlns:a16="http://schemas.microsoft.com/office/drawing/2014/main" id="{A3D6BF72-B461-3A23-C57E-B111FE5A034F}"/>
              </a:ext>
            </a:extLst>
          </p:cNvPr>
          <p:cNvCxnSpPr>
            <a:cxnSpLocks/>
          </p:cNvCxnSpPr>
          <p:nvPr/>
        </p:nvCxnSpPr>
        <p:spPr>
          <a:xfrm flipV="1">
            <a:off x="8756222" y="4730493"/>
            <a:ext cx="0" cy="288889"/>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31" name="Straight Arrow Connector 12">
            <a:extLst>
              <a:ext uri="{FF2B5EF4-FFF2-40B4-BE49-F238E27FC236}">
                <a16:creationId xmlns:a16="http://schemas.microsoft.com/office/drawing/2014/main" id="{0DCB6658-E540-FCA5-C9B6-C6A6F0D7A21C}"/>
              </a:ext>
            </a:extLst>
          </p:cNvPr>
          <p:cNvCxnSpPr>
            <a:cxnSpLocks/>
          </p:cNvCxnSpPr>
          <p:nvPr/>
        </p:nvCxnSpPr>
        <p:spPr>
          <a:xfrm flipV="1">
            <a:off x="8756222" y="3218188"/>
            <a:ext cx="0" cy="310632"/>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32" name="Straight Arrow Connector 12">
            <a:extLst>
              <a:ext uri="{FF2B5EF4-FFF2-40B4-BE49-F238E27FC236}">
                <a16:creationId xmlns:a16="http://schemas.microsoft.com/office/drawing/2014/main" id="{644458CE-9CA7-926B-140B-6D52A5AF5C15}"/>
              </a:ext>
            </a:extLst>
          </p:cNvPr>
          <p:cNvCxnSpPr>
            <a:cxnSpLocks/>
          </p:cNvCxnSpPr>
          <p:nvPr/>
        </p:nvCxnSpPr>
        <p:spPr>
          <a:xfrm flipV="1">
            <a:off x="8756222" y="2366268"/>
            <a:ext cx="0" cy="394720"/>
          </a:xfrm>
          <a:prstGeom prst="straightConnector1">
            <a:avLst/>
          </a:prstGeom>
          <a:ln w="12700">
            <a:solidFill>
              <a:schemeClr val="tx2"/>
            </a:solidFill>
            <a:headEnd type="none"/>
            <a:tailEnd type="triangle"/>
          </a:ln>
          <a:effectLst/>
        </p:spPr>
        <p:style>
          <a:lnRef idx="1">
            <a:schemeClr val="accent1"/>
          </a:lnRef>
          <a:fillRef idx="0">
            <a:schemeClr val="accent1"/>
          </a:fillRef>
          <a:effectRef idx="0">
            <a:schemeClr val="accent1"/>
          </a:effectRef>
          <a:fontRef idx="minor">
            <a:schemeClr val="tx1"/>
          </a:fontRef>
        </p:style>
      </p:cxnSp>
      <p:cxnSp>
        <p:nvCxnSpPr>
          <p:cNvPr id="33" name="Straight Arrow Connector 12">
            <a:extLst>
              <a:ext uri="{FF2B5EF4-FFF2-40B4-BE49-F238E27FC236}">
                <a16:creationId xmlns:a16="http://schemas.microsoft.com/office/drawing/2014/main" id="{01092398-C576-B7FF-B78A-883882D0C1C3}"/>
              </a:ext>
            </a:extLst>
          </p:cNvPr>
          <p:cNvCxnSpPr>
            <a:cxnSpLocks/>
            <a:stCxn id="38" idx="1"/>
            <a:endCxn id="35" idx="1"/>
          </p:cNvCxnSpPr>
          <p:nvPr/>
        </p:nvCxnSpPr>
        <p:spPr>
          <a:xfrm rot="10800000" flipH="1" flipV="1">
            <a:off x="8209881" y="2256030"/>
            <a:ext cx="1050" cy="2862871"/>
          </a:xfrm>
          <a:prstGeom prst="curvedConnector3">
            <a:avLst>
              <a:gd name="adj1" fmla="val -41930190"/>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34" name="Straight Arrow Connector 12">
            <a:extLst>
              <a:ext uri="{FF2B5EF4-FFF2-40B4-BE49-F238E27FC236}">
                <a16:creationId xmlns:a16="http://schemas.microsoft.com/office/drawing/2014/main" id="{B30D3999-35C7-4394-2446-9D967AE5DBB4}"/>
              </a:ext>
            </a:extLst>
          </p:cNvPr>
          <p:cNvCxnSpPr>
            <a:cxnSpLocks/>
            <a:stCxn id="36" idx="3"/>
            <a:endCxn id="39" idx="3"/>
          </p:cNvCxnSpPr>
          <p:nvPr/>
        </p:nvCxnSpPr>
        <p:spPr>
          <a:xfrm flipH="1" flipV="1">
            <a:off x="9292961" y="2264576"/>
            <a:ext cx="4667" cy="2867026"/>
          </a:xfrm>
          <a:prstGeom prst="curvedConnector3">
            <a:avLst>
              <a:gd name="adj1" fmla="val -8980073"/>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35" name="Rectangle: Rounded Corners 34">
            <a:extLst>
              <a:ext uri="{FF2B5EF4-FFF2-40B4-BE49-F238E27FC236}">
                <a16:creationId xmlns:a16="http://schemas.microsoft.com/office/drawing/2014/main" id="{87F9FB6C-F4C2-7BC7-920F-D6A4EA786EED}"/>
              </a:ext>
            </a:extLst>
          </p:cNvPr>
          <p:cNvSpPr/>
          <p:nvPr/>
        </p:nvSpPr>
        <p:spPr>
          <a:xfrm>
            <a:off x="8210931" y="5027462"/>
            <a:ext cx="182880" cy="182880"/>
          </a:xfrm>
          <a:prstGeom prst="roundRect">
            <a:avLst/>
          </a:prstGeom>
          <a:solidFill>
            <a:srgbClr val="F2F2F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36" name="Rectangle: Rounded Corners 35">
            <a:extLst>
              <a:ext uri="{FF2B5EF4-FFF2-40B4-BE49-F238E27FC236}">
                <a16:creationId xmlns:a16="http://schemas.microsoft.com/office/drawing/2014/main" id="{1022ABFA-55CF-A461-F90F-2ED5136EE6C7}"/>
              </a:ext>
            </a:extLst>
          </p:cNvPr>
          <p:cNvSpPr/>
          <p:nvPr/>
        </p:nvSpPr>
        <p:spPr>
          <a:xfrm>
            <a:off x="9114748" y="5040162"/>
            <a:ext cx="182880" cy="182880"/>
          </a:xfrm>
          <a:prstGeom prst="roundRect">
            <a:avLst/>
          </a:prstGeom>
          <a:solidFill>
            <a:srgbClr val="F2F2F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37" name="Rectangle: Diagonal Corners Snipped 36">
            <a:hlinkClick r:id="rId26" action="ppaction://hlinksldjump"/>
            <a:extLst>
              <a:ext uri="{FF2B5EF4-FFF2-40B4-BE49-F238E27FC236}">
                <a16:creationId xmlns:a16="http://schemas.microsoft.com/office/drawing/2014/main" id="{DC834741-1734-79D7-FAA5-E6211C4E8861}"/>
              </a:ext>
            </a:extLst>
          </p:cNvPr>
          <p:cNvSpPr/>
          <p:nvPr/>
        </p:nvSpPr>
        <p:spPr>
          <a:xfrm>
            <a:off x="8207582" y="5019382"/>
            <a:ext cx="1097280" cy="457200"/>
          </a:xfrm>
          <a:prstGeom prst="snip2Diag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a:solidFill>
                  <a:schemeClr val="tx1"/>
                </a:solidFill>
              </a:rPr>
              <a:t>ML Model Architecture</a:t>
            </a:r>
          </a:p>
        </p:txBody>
      </p:sp>
      <p:sp>
        <p:nvSpPr>
          <p:cNvPr id="38" name="Rectangle: Rounded Corners 37">
            <a:extLst>
              <a:ext uri="{FF2B5EF4-FFF2-40B4-BE49-F238E27FC236}">
                <a16:creationId xmlns:a16="http://schemas.microsoft.com/office/drawing/2014/main" id="{B33F8CDC-8013-17DA-F870-9076BE3E72A5}"/>
              </a:ext>
            </a:extLst>
          </p:cNvPr>
          <p:cNvSpPr/>
          <p:nvPr/>
        </p:nvSpPr>
        <p:spPr>
          <a:xfrm>
            <a:off x="8209881" y="2213373"/>
            <a:ext cx="93847" cy="85315"/>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39" name="Rectangle: Rounded Corners 38">
            <a:extLst>
              <a:ext uri="{FF2B5EF4-FFF2-40B4-BE49-F238E27FC236}">
                <a16:creationId xmlns:a16="http://schemas.microsoft.com/office/drawing/2014/main" id="{A61F4998-2EA6-1D3A-85D6-AB6B1937471D}"/>
              </a:ext>
            </a:extLst>
          </p:cNvPr>
          <p:cNvSpPr/>
          <p:nvPr/>
        </p:nvSpPr>
        <p:spPr>
          <a:xfrm>
            <a:off x="9110081" y="2173136"/>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40" name="Rectangle: Diagonal Corners Snipped 39">
            <a:hlinkClick r:id="rId12" action="ppaction://hlinksldjump"/>
            <a:extLst>
              <a:ext uri="{FF2B5EF4-FFF2-40B4-BE49-F238E27FC236}">
                <a16:creationId xmlns:a16="http://schemas.microsoft.com/office/drawing/2014/main" id="{63135BA2-3A24-2060-6612-EDD3B568D370}"/>
              </a:ext>
            </a:extLst>
          </p:cNvPr>
          <p:cNvSpPr/>
          <p:nvPr/>
        </p:nvSpPr>
        <p:spPr>
          <a:xfrm>
            <a:off x="8207582" y="1909068"/>
            <a:ext cx="1097280" cy="457200"/>
          </a:xfrm>
          <a:prstGeom prst="snip2DiagRect">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Data Architecture</a:t>
            </a:r>
          </a:p>
        </p:txBody>
      </p:sp>
      <p:sp>
        <p:nvSpPr>
          <p:cNvPr id="41" name="TextBox 40">
            <a:extLst>
              <a:ext uri="{FF2B5EF4-FFF2-40B4-BE49-F238E27FC236}">
                <a16:creationId xmlns:a16="http://schemas.microsoft.com/office/drawing/2014/main" id="{0246959A-9B73-16E6-DAA8-8C1DE61CBFA2}"/>
              </a:ext>
            </a:extLst>
          </p:cNvPr>
          <p:cNvSpPr txBox="1"/>
          <p:nvPr/>
        </p:nvSpPr>
        <p:spPr>
          <a:xfrm>
            <a:off x="8285548" y="4844421"/>
            <a:ext cx="955813" cy="12439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noProof="0"/>
              <a:t>power capabilities</a:t>
            </a:r>
          </a:p>
        </p:txBody>
      </p:sp>
      <p:sp>
        <p:nvSpPr>
          <p:cNvPr id="42" name="TextBox 41">
            <a:extLst>
              <a:ext uri="{FF2B5EF4-FFF2-40B4-BE49-F238E27FC236}">
                <a16:creationId xmlns:a16="http://schemas.microsoft.com/office/drawing/2014/main" id="{91AEB1C6-EC8F-3642-3198-9FB2DC8E66F9}"/>
              </a:ext>
            </a:extLst>
          </p:cNvPr>
          <p:cNvSpPr txBox="1"/>
          <p:nvPr/>
        </p:nvSpPr>
        <p:spPr>
          <a:xfrm>
            <a:off x="7996251" y="3339167"/>
            <a:ext cx="1539346" cy="13683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orchestrates information flow</a:t>
            </a:r>
            <a:endParaRPr lang="en-US" sz="800" b="1" noProof="0"/>
          </a:p>
        </p:txBody>
      </p:sp>
      <p:sp>
        <p:nvSpPr>
          <p:cNvPr id="43" name="TextBox 42">
            <a:extLst>
              <a:ext uri="{FF2B5EF4-FFF2-40B4-BE49-F238E27FC236}">
                <a16:creationId xmlns:a16="http://schemas.microsoft.com/office/drawing/2014/main" id="{8BFDACC8-F228-B545-5594-B91E9EA9F848}"/>
              </a:ext>
            </a:extLst>
          </p:cNvPr>
          <p:cNvSpPr txBox="1"/>
          <p:nvPr/>
        </p:nvSpPr>
        <p:spPr>
          <a:xfrm>
            <a:off x="7563394" y="4700131"/>
            <a:ext cx="652836" cy="220381"/>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noProof="0"/>
              <a:t>train,</a:t>
            </a:r>
            <a:br>
              <a:rPr lang="en-US" sz="800" b="1"/>
            </a:br>
            <a:r>
              <a:rPr lang="en-US" sz="800" b="1"/>
              <a:t>give context</a:t>
            </a:r>
            <a:endParaRPr lang="en-US" sz="800" b="1" noProof="0"/>
          </a:p>
        </p:txBody>
      </p:sp>
      <p:sp>
        <p:nvSpPr>
          <p:cNvPr id="44" name="TextBox 43">
            <a:extLst>
              <a:ext uri="{FF2B5EF4-FFF2-40B4-BE49-F238E27FC236}">
                <a16:creationId xmlns:a16="http://schemas.microsoft.com/office/drawing/2014/main" id="{A3EAADF8-1765-D9E9-D42C-DA70C63C145E}"/>
              </a:ext>
            </a:extLst>
          </p:cNvPr>
          <p:cNvSpPr txBox="1"/>
          <p:nvPr/>
        </p:nvSpPr>
        <p:spPr>
          <a:xfrm>
            <a:off x="9375648" y="4720431"/>
            <a:ext cx="368508" cy="136839"/>
          </a:xfrm>
          <a:prstGeom prst="rect">
            <a:avLst/>
          </a:prstGeom>
          <a:solidFill>
            <a:schemeClr val="bg1">
              <a:lumMod val="95000"/>
            </a:schemeClr>
          </a:solidFill>
          <a:effectLst/>
        </p:spPr>
        <p:txBody>
          <a:bodyPr wrap="square" lIns="0" tIns="0" rIns="0" bIns="0" rtlCol="0" anchor="ctr">
            <a:noAutofit/>
          </a:bodyPr>
          <a:lstStyle/>
          <a:p>
            <a:pPr algn="ctr" defTabSz="228600">
              <a:spcAft>
                <a:spcPts val="1200"/>
              </a:spcAft>
            </a:pPr>
            <a:r>
              <a:rPr lang="en-US" sz="800" b="1" noProof="0"/>
              <a:t>create</a:t>
            </a:r>
          </a:p>
        </p:txBody>
      </p:sp>
      <p:sp>
        <p:nvSpPr>
          <p:cNvPr id="45" name="TextBox 44">
            <a:extLst>
              <a:ext uri="{FF2B5EF4-FFF2-40B4-BE49-F238E27FC236}">
                <a16:creationId xmlns:a16="http://schemas.microsoft.com/office/drawing/2014/main" id="{6D2A6DF2-A7CF-2C8C-84AC-05CC93BD8A23}"/>
              </a:ext>
            </a:extLst>
          </p:cNvPr>
          <p:cNvSpPr txBox="1"/>
          <p:nvPr/>
        </p:nvSpPr>
        <p:spPr>
          <a:xfrm>
            <a:off x="8129393" y="2507778"/>
            <a:ext cx="1272186" cy="12439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c</a:t>
            </a:r>
            <a:r>
              <a:rPr lang="en-US" sz="800" b="1" noProof="0" err="1"/>
              <a:t>onsumes</a:t>
            </a:r>
            <a:r>
              <a:rPr lang="en-US" sz="800" b="1" noProof="0"/>
              <a:t> and produces</a:t>
            </a:r>
          </a:p>
        </p:txBody>
      </p:sp>
      <p:sp>
        <p:nvSpPr>
          <p:cNvPr id="46" name="TextBox 45">
            <a:extLst>
              <a:ext uri="{FF2B5EF4-FFF2-40B4-BE49-F238E27FC236}">
                <a16:creationId xmlns:a16="http://schemas.microsoft.com/office/drawing/2014/main" id="{5BA96265-9872-0858-5044-7257207B5398}"/>
              </a:ext>
            </a:extLst>
          </p:cNvPr>
          <p:cNvSpPr txBox="1"/>
          <p:nvPr/>
        </p:nvSpPr>
        <p:spPr>
          <a:xfrm>
            <a:off x="9634976" y="5190003"/>
            <a:ext cx="368508" cy="200346"/>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trains,</a:t>
            </a:r>
            <a:br>
              <a:rPr lang="en-US" sz="800" b="1"/>
            </a:br>
            <a:r>
              <a:rPr lang="en-US" sz="800" b="1"/>
              <a:t>hosts</a:t>
            </a:r>
          </a:p>
        </p:txBody>
      </p:sp>
      <p:sp>
        <p:nvSpPr>
          <p:cNvPr id="47" name="TextBox 46">
            <a:extLst>
              <a:ext uri="{FF2B5EF4-FFF2-40B4-BE49-F238E27FC236}">
                <a16:creationId xmlns:a16="http://schemas.microsoft.com/office/drawing/2014/main" id="{E48120F7-C2D7-60CE-7090-F93C013520C3}"/>
              </a:ext>
            </a:extLst>
          </p:cNvPr>
          <p:cNvSpPr txBox="1"/>
          <p:nvPr/>
        </p:nvSpPr>
        <p:spPr>
          <a:xfrm>
            <a:off x="7432075" y="5199110"/>
            <a:ext cx="490485" cy="182133"/>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noProof="0"/>
              <a:t>trains, deploys, monitors</a:t>
            </a:r>
          </a:p>
        </p:txBody>
      </p:sp>
      <p:cxnSp>
        <p:nvCxnSpPr>
          <p:cNvPr id="48" name="Straight Arrow Connector 12">
            <a:extLst>
              <a:ext uri="{FF2B5EF4-FFF2-40B4-BE49-F238E27FC236}">
                <a16:creationId xmlns:a16="http://schemas.microsoft.com/office/drawing/2014/main" id="{8C35478D-CB18-3509-99E9-65CC37C26A7A}"/>
              </a:ext>
            </a:extLst>
          </p:cNvPr>
          <p:cNvCxnSpPr>
            <a:cxnSpLocks/>
          </p:cNvCxnSpPr>
          <p:nvPr/>
        </p:nvCxnSpPr>
        <p:spPr>
          <a:xfrm rot="5400000" flipH="1" flipV="1">
            <a:off x="6843853" y="4128578"/>
            <a:ext cx="1734887" cy="99257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E36487A7-ABB5-5C99-B836-370AABA0C996}"/>
              </a:ext>
            </a:extLst>
          </p:cNvPr>
          <p:cNvSpPr txBox="1"/>
          <p:nvPr/>
        </p:nvSpPr>
        <p:spPr>
          <a:xfrm>
            <a:off x="10277831" y="5205043"/>
            <a:ext cx="445895" cy="150523"/>
          </a:xfrm>
          <a:prstGeom prst="rect">
            <a:avLst/>
          </a:prstGeom>
          <a:solidFill>
            <a:schemeClr val="bg1">
              <a:lumMod val="95000"/>
            </a:schemeClr>
          </a:solidFill>
          <a:effectLst/>
        </p:spPr>
        <p:txBody>
          <a:bodyPr wrap="square" lIns="0" tIns="0" rIns="0" bIns="0" rtlCol="0" anchor="ctr">
            <a:noAutofit/>
          </a:bodyPr>
          <a:lstStyle/>
          <a:p>
            <a:pPr algn="ctr" defTabSz="228600">
              <a:spcAft>
                <a:spcPts val="1200"/>
              </a:spcAft>
            </a:pPr>
            <a:r>
              <a:rPr lang="en-US" sz="800" b="1" noProof="0"/>
              <a:t>stores</a:t>
            </a:r>
          </a:p>
        </p:txBody>
      </p:sp>
      <p:sp>
        <p:nvSpPr>
          <p:cNvPr id="50" name="TextBox 49">
            <a:extLst>
              <a:ext uri="{FF2B5EF4-FFF2-40B4-BE49-F238E27FC236}">
                <a16:creationId xmlns:a16="http://schemas.microsoft.com/office/drawing/2014/main" id="{9EC26CAC-6AD5-86C9-D769-B134BECDCE4B}"/>
              </a:ext>
            </a:extLst>
          </p:cNvPr>
          <p:cNvSpPr txBox="1"/>
          <p:nvPr/>
        </p:nvSpPr>
        <p:spPr>
          <a:xfrm>
            <a:off x="9970454" y="4776727"/>
            <a:ext cx="445895" cy="322660"/>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h</a:t>
            </a:r>
            <a:r>
              <a:rPr lang="en-US" sz="800" b="1" noProof="0" err="1"/>
              <a:t>osts</a:t>
            </a:r>
            <a:r>
              <a:rPr lang="en-US" sz="800" b="1" noProof="0"/>
              <a:t>,</a:t>
            </a:r>
            <a:br>
              <a:rPr lang="en-US" sz="800" b="1"/>
            </a:br>
            <a:r>
              <a:rPr lang="en-US" sz="800" b="1"/>
              <a:t>senses,</a:t>
            </a:r>
            <a:br>
              <a:rPr lang="en-US" sz="800" b="1"/>
            </a:br>
            <a:r>
              <a:rPr lang="en-US" sz="800" b="1"/>
              <a:t>actuates</a:t>
            </a:r>
            <a:endParaRPr lang="en-US" sz="800" b="1" noProof="0"/>
          </a:p>
        </p:txBody>
      </p:sp>
      <p:sp>
        <p:nvSpPr>
          <p:cNvPr id="51" name="Rectangle: Diagonal Corners Snipped 50">
            <a:hlinkClick r:id="rId35" action="ppaction://hlinksldjump"/>
            <a:extLst>
              <a:ext uri="{FF2B5EF4-FFF2-40B4-BE49-F238E27FC236}">
                <a16:creationId xmlns:a16="http://schemas.microsoft.com/office/drawing/2014/main" id="{C0968CB4-FF12-16DF-B5CF-2B6EF58DFFA0}"/>
              </a:ext>
            </a:extLst>
          </p:cNvPr>
          <p:cNvSpPr/>
          <p:nvPr/>
        </p:nvSpPr>
        <p:spPr>
          <a:xfrm>
            <a:off x="9708930" y="5492307"/>
            <a:ext cx="1097280" cy="457200"/>
          </a:xfrm>
          <a:prstGeom prst="snip2DiagRect">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a:solidFill>
                  <a:schemeClr val="tx1"/>
                </a:solidFill>
              </a:rPr>
              <a:t>Infrastructure Architecture</a:t>
            </a:r>
          </a:p>
        </p:txBody>
      </p:sp>
      <p:sp>
        <p:nvSpPr>
          <p:cNvPr id="52" name="Rectangle: Rounded Corners 51">
            <a:extLst>
              <a:ext uri="{FF2B5EF4-FFF2-40B4-BE49-F238E27FC236}">
                <a16:creationId xmlns:a16="http://schemas.microsoft.com/office/drawing/2014/main" id="{0DF14D83-E5AE-9BE1-0D3E-27B701A478E7}"/>
              </a:ext>
            </a:extLst>
          </p:cNvPr>
          <p:cNvSpPr/>
          <p:nvPr/>
        </p:nvSpPr>
        <p:spPr>
          <a:xfrm>
            <a:off x="6719165" y="5502196"/>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53" name="Rectangle: Diagonal Corners Snipped 52">
            <a:hlinkClick r:id="rId27" action="ppaction://hlinksldjump"/>
            <a:extLst>
              <a:ext uri="{FF2B5EF4-FFF2-40B4-BE49-F238E27FC236}">
                <a16:creationId xmlns:a16="http://schemas.microsoft.com/office/drawing/2014/main" id="{B1EBE17B-7988-36BB-DD3E-D06C4717F083}"/>
              </a:ext>
            </a:extLst>
          </p:cNvPr>
          <p:cNvSpPr/>
          <p:nvPr/>
        </p:nvSpPr>
        <p:spPr>
          <a:xfrm>
            <a:off x="6666370" y="5492307"/>
            <a:ext cx="1097280" cy="457200"/>
          </a:xfrm>
          <a:prstGeom prst="snip2DiagRect">
            <a:avLst/>
          </a:prstGeom>
          <a:solidFill>
            <a:srgbClr val="0F9ED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err="1">
                <a:solidFill>
                  <a:schemeClr val="bg1"/>
                </a:solidFill>
              </a:rPr>
              <a:t>DevMLOps</a:t>
            </a:r>
            <a:endParaRPr lang="en-US" sz="900" b="1">
              <a:solidFill>
                <a:schemeClr val="bg1"/>
              </a:solidFill>
            </a:endParaRPr>
          </a:p>
          <a:p>
            <a:pPr algn="ctr"/>
            <a:r>
              <a:rPr lang="en-US" sz="900" b="1">
                <a:solidFill>
                  <a:schemeClr val="bg1"/>
                </a:solidFill>
              </a:rPr>
              <a:t>Architecture</a:t>
            </a:r>
          </a:p>
        </p:txBody>
      </p:sp>
      <p:sp>
        <p:nvSpPr>
          <p:cNvPr id="54" name="Rectangle: Diagonal Corners Snipped 53">
            <a:hlinkClick r:id="rId13" action="ppaction://hlinksldjump"/>
            <a:extLst>
              <a:ext uri="{FF2B5EF4-FFF2-40B4-BE49-F238E27FC236}">
                <a16:creationId xmlns:a16="http://schemas.microsoft.com/office/drawing/2014/main" id="{BCADBA9D-0E7D-B6E5-3B3A-58E41996F95F}"/>
              </a:ext>
            </a:extLst>
          </p:cNvPr>
          <p:cNvSpPr/>
          <p:nvPr/>
        </p:nvSpPr>
        <p:spPr>
          <a:xfrm>
            <a:off x="8207582" y="3528820"/>
            <a:ext cx="1097280" cy="457200"/>
          </a:xfrm>
          <a:prstGeom prst="snip2Diag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Runtime Architecture</a:t>
            </a:r>
          </a:p>
        </p:txBody>
      </p:sp>
      <p:cxnSp>
        <p:nvCxnSpPr>
          <p:cNvPr id="55" name="Straight Arrow Connector 12">
            <a:extLst>
              <a:ext uri="{FF2B5EF4-FFF2-40B4-BE49-F238E27FC236}">
                <a16:creationId xmlns:a16="http://schemas.microsoft.com/office/drawing/2014/main" id="{EA705C00-DC7E-F4DC-CDD2-1B2F5B7525EF}"/>
              </a:ext>
            </a:extLst>
          </p:cNvPr>
          <p:cNvCxnSpPr>
            <a:cxnSpLocks/>
          </p:cNvCxnSpPr>
          <p:nvPr/>
        </p:nvCxnSpPr>
        <p:spPr>
          <a:xfrm>
            <a:off x="8756222" y="3986020"/>
            <a:ext cx="0" cy="287273"/>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D748B0FA-EE05-F05C-D328-15038B0E52F7}"/>
              </a:ext>
            </a:extLst>
          </p:cNvPr>
          <p:cNvSpPr txBox="1"/>
          <p:nvPr/>
        </p:nvSpPr>
        <p:spPr>
          <a:xfrm>
            <a:off x="7915053" y="4033432"/>
            <a:ext cx="1693281" cy="13683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orchestrates capabilities</a:t>
            </a:r>
            <a:endParaRPr lang="en-US" sz="800" b="1" noProof="0"/>
          </a:p>
        </p:txBody>
      </p:sp>
      <p:cxnSp>
        <p:nvCxnSpPr>
          <p:cNvPr id="57" name="Straight Arrow Connector 12">
            <a:extLst>
              <a:ext uri="{FF2B5EF4-FFF2-40B4-BE49-F238E27FC236}">
                <a16:creationId xmlns:a16="http://schemas.microsoft.com/office/drawing/2014/main" id="{EFA23DB8-2CD4-3AE3-511F-9BD10DFEB2C4}"/>
              </a:ext>
            </a:extLst>
          </p:cNvPr>
          <p:cNvCxnSpPr>
            <a:cxnSpLocks/>
          </p:cNvCxnSpPr>
          <p:nvPr/>
        </p:nvCxnSpPr>
        <p:spPr>
          <a:xfrm rot="5400000" flipH="1" flipV="1">
            <a:off x="6459937" y="3744662"/>
            <a:ext cx="2502719" cy="99257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7DF6B6E9-A08C-7112-A3D1-2EE85D57D5F6}"/>
              </a:ext>
            </a:extLst>
          </p:cNvPr>
          <p:cNvSpPr txBox="1"/>
          <p:nvPr/>
        </p:nvSpPr>
        <p:spPr>
          <a:xfrm>
            <a:off x="7003309" y="4755109"/>
            <a:ext cx="490484" cy="354926"/>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b</a:t>
            </a:r>
            <a:r>
              <a:rPr lang="en-US" sz="800" b="1" noProof="0" err="1"/>
              <a:t>uilds</a:t>
            </a:r>
            <a:r>
              <a:rPr lang="en-US" sz="800" b="1" noProof="0"/>
              <a:t>, deploys,</a:t>
            </a:r>
            <a:br>
              <a:rPr lang="en-US" sz="800" b="1"/>
            </a:br>
            <a:r>
              <a:rPr lang="en-US" sz="800" b="1"/>
              <a:t>monitors</a:t>
            </a:r>
            <a:endParaRPr lang="en-US" sz="800" b="1" noProof="0"/>
          </a:p>
        </p:txBody>
      </p:sp>
      <p:sp>
        <p:nvSpPr>
          <p:cNvPr id="59" name="TextBox 58">
            <a:extLst>
              <a:ext uri="{FF2B5EF4-FFF2-40B4-BE49-F238E27FC236}">
                <a16:creationId xmlns:a16="http://schemas.microsoft.com/office/drawing/2014/main" id="{3F7CED2F-0FF1-8D29-98D9-5D6A008666F9}"/>
              </a:ext>
            </a:extLst>
          </p:cNvPr>
          <p:cNvSpPr txBox="1"/>
          <p:nvPr/>
        </p:nvSpPr>
        <p:spPr>
          <a:xfrm>
            <a:off x="6612284" y="5205043"/>
            <a:ext cx="490485" cy="136839"/>
          </a:xfrm>
          <a:prstGeom prst="rect">
            <a:avLst/>
          </a:prstGeom>
          <a:solidFill>
            <a:schemeClr val="bg1">
              <a:lumMod val="95000"/>
            </a:schemeClr>
          </a:solidFill>
          <a:effectLst/>
        </p:spPr>
        <p:txBody>
          <a:bodyPr wrap="square" lIns="0" tIns="0" rIns="0" bIns="0" rtlCol="0" anchor="ctr">
            <a:noAutofit/>
          </a:bodyPr>
          <a:lstStyle/>
          <a:p>
            <a:pPr algn="ctr" defTabSz="228600">
              <a:spcAft>
                <a:spcPts val="1200"/>
              </a:spcAft>
            </a:pPr>
            <a:r>
              <a:rPr lang="en-US" sz="800" b="1" noProof="0"/>
              <a:t>manages</a:t>
            </a:r>
          </a:p>
        </p:txBody>
      </p:sp>
      <p:grpSp>
        <p:nvGrpSpPr>
          <p:cNvPr id="60" name="Group 233">
            <a:extLst>
              <a:ext uri="{FF2B5EF4-FFF2-40B4-BE49-F238E27FC236}">
                <a16:creationId xmlns:a16="http://schemas.microsoft.com/office/drawing/2014/main" id="{846481A5-4F04-CFA2-8CF0-40BD5DB856EA}"/>
              </a:ext>
            </a:extLst>
          </p:cNvPr>
          <p:cNvGrpSpPr>
            <a:grpSpLocks noChangeAspect="1"/>
          </p:cNvGrpSpPr>
          <p:nvPr/>
        </p:nvGrpSpPr>
        <p:grpSpPr bwMode="auto">
          <a:xfrm>
            <a:off x="9743265" y="5630178"/>
            <a:ext cx="182880" cy="182880"/>
            <a:chOff x="1391" y="456"/>
            <a:chExt cx="390" cy="390"/>
          </a:xfrm>
          <a:solidFill>
            <a:schemeClr val="tx1"/>
          </a:solidFill>
          <a:effectLst/>
        </p:grpSpPr>
        <p:sp>
          <p:nvSpPr>
            <p:cNvPr id="61" name="Freeform 234">
              <a:extLst>
                <a:ext uri="{FF2B5EF4-FFF2-40B4-BE49-F238E27FC236}">
                  <a16:creationId xmlns:a16="http://schemas.microsoft.com/office/drawing/2014/main" id="{BB9EC571-0993-08DF-2643-30A1B45C27F8}"/>
                </a:ext>
              </a:extLst>
            </p:cNvPr>
            <p:cNvSpPr>
              <a:spLocks noEditPoints="1"/>
            </p:cNvSpPr>
            <p:nvPr/>
          </p:nvSpPr>
          <p:spPr bwMode="auto">
            <a:xfrm>
              <a:off x="1391" y="456"/>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2" name="Freeform 235">
              <a:extLst>
                <a:ext uri="{FF2B5EF4-FFF2-40B4-BE49-F238E27FC236}">
                  <a16:creationId xmlns:a16="http://schemas.microsoft.com/office/drawing/2014/main" id="{D1BC4CE8-B2B4-CC21-858E-CC03577424C0}"/>
                </a:ext>
              </a:extLst>
            </p:cNvPr>
            <p:cNvSpPr>
              <a:spLocks/>
            </p:cNvSpPr>
            <p:nvPr/>
          </p:nvSpPr>
          <p:spPr bwMode="auto">
            <a:xfrm>
              <a:off x="1524" y="544"/>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3" name="Freeform 236">
              <a:extLst>
                <a:ext uri="{FF2B5EF4-FFF2-40B4-BE49-F238E27FC236}">
                  <a16:creationId xmlns:a16="http://schemas.microsoft.com/office/drawing/2014/main" id="{26CBDEE0-5CD5-8421-DF69-4947835E7219}"/>
                </a:ext>
              </a:extLst>
            </p:cNvPr>
            <p:cNvSpPr>
              <a:spLocks/>
            </p:cNvSpPr>
            <p:nvPr/>
          </p:nvSpPr>
          <p:spPr bwMode="auto">
            <a:xfrm>
              <a:off x="1524" y="50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4" name="Freeform 237">
              <a:extLst>
                <a:ext uri="{FF2B5EF4-FFF2-40B4-BE49-F238E27FC236}">
                  <a16:creationId xmlns:a16="http://schemas.microsoft.com/office/drawing/2014/main" id="{86C633D0-A263-196B-8F5C-CFF051BF5E9E}"/>
                </a:ext>
              </a:extLst>
            </p:cNvPr>
            <p:cNvSpPr>
              <a:spLocks noEditPoints="1"/>
            </p:cNvSpPr>
            <p:nvPr/>
          </p:nvSpPr>
          <p:spPr bwMode="auto">
            <a:xfrm>
              <a:off x="1435" y="500"/>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5" name="Freeform 238">
              <a:extLst>
                <a:ext uri="{FF2B5EF4-FFF2-40B4-BE49-F238E27FC236}">
                  <a16:creationId xmlns:a16="http://schemas.microsoft.com/office/drawing/2014/main" id="{56DBE190-0461-EA5A-E353-7AD5A8554BF8}"/>
                </a:ext>
              </a:extLst>
            </p:cNvPr>
            <p:cNvSpPr>
              <a:spLocks noEditPoints="1"/>
            </p:cNvSpPr>
            <p:nvPr/>
          </p:nvSpPr>
          <p:spPr bwMode="auto">
            <a:xfrm>
              <a:off x="1391" y="580"/>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6" name="Freeform 239">
              <a:extLst>
                <a:ext uri="{FF2B5EF4-FFF2-40B4-BE49-F238E27FC236}">
                  <a16:creationId xmlns:a16="http://schemas.microsoft.com/office/drawing/2014/main" id="{EF1830A0-42F1-56FA-A42A-450A7D4B8896}"/>
                </a:ext>
              </a:extLst>
            </p:cNvPr>
            <p:cNvSpPr>
              <a:spLocks/>
            </p:cNvSpPr>
            <p:nvPr/>
          </p:nvSpPr>
          <p:spPr bwMode="auto">
            <a:xfrm>
              <a:off x="1524" y="66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7" name="Freeform 240">
              <a:extLst>
                <a:ext uri="{FF2B5EF4-FFF2-40B4-BE49-F238E27FC236}">
                  <a16:creationId xmlns:a16="http://schemas.microsoft.com/office/drawing/2014/main" id="{0791064F-4A21-986D-28E5-F6AF88D4E0DC}"/>
                </a:ext>
              </a:extLst>
            </p:cNvPr>
            <p:cNvSpPr>
              <a:spLocks/>
            </p:cNvSpPr>
            <p:nvPr/>
          </p:nvSpPr>
          <p:spPr bwMode="auto">
            <a:xfrm>
              <a:off x="1524" y="63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8" name="Freeform 241">
              <a:extLst>
                <a:ext uri="{FF2B5EF4-FFF2-40B4-BE49-F238E27FC236}">
                  <a16:creationId xmlns:a16="http://schemas.microsoft.com/office/drawing/2014/main" id="{CE37EC63-35A6-C39C-1ABF-98DFC2682A7D}"/>
                </a:ext>
              </a:extLst>
            </p:cNvPr>
            <p:cNvSpPr>
              <a:spLocks noEditPoints="1"/>
            </p:cNvSpPr>
            <p:nvPr/>
          </p:nvSpPr>
          <p:spPr bwMode="auto">
            <a:xfrm>
              <a:off x="1435" y="624"/>
              <a:ext cx="54" cy="54"/>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9" name="Freeform 242">
              <a:extLst>
                <a:ext uri="{FF2B5EF4-FFF2-40B4-BE49-F238E27FC236}">
                  <a16:creationId xmlns:a16="http://schemas.microsoft.com/office/drawing/2014/main" id="{4088D461-B932-C4C5-7F3D-64A36CE023FB}"/>
                </a:ext>
              </a:extLst>
            </p:cNvPr>
            <p:cNvSpPr>
              <a:spLocks noEditPoints="1"/>
            </p:cNvSpPr>
            <p:nvPr/>
          </p:nvSpPr>
          <p:spPr bwMode="auto">
            <a:xfrm>
              <a:off x="1391" y="704"/>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0" name="Freeform 243">
              <a:extLst>
                <a:ext uri="{FF2B5EF4-FFF2-40B4-BE49-F238E27FC236}">
                  <a16:creationId xmlns:a16="http://schemas.microsoft.com/office/drawing/2014/main" id="{097EEBEF-4A87-5AFE-69ED-2A3218B0D561}"/>
                </a:ext>
              </a:extLst>
            </p:cNvPr>
            <p:cNvSpPr>
              <a:spLocks/>
            </p:cNvSpPr>
            <p:nvPr/>
          </p:nvSpPr>
          <p:spPr bwMode="auto">
            <a:xfrm>
              <a:off x="1524" y="79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1" name="Freeform 244">
              <a:extLst>
                <a:ext uri="{FF2B5EF4-FFF2-40B4-BE49-F238E27FC236}">
                  <a16:creationId xmlns:a16="http://schemas.microsoft.com/office/drawing/2014/main" id="{EC22F5F2-727A-EC1C-B06F-FB671AD35DEA}"/>
                </a:ext>
              </a:extLst>
            </p:cNvPr>
            <p:cNvSpPr>
              <a:spLocks/>
            </p:cNvSpPr>
            <p:nvPr/>
          </p:nvSpPr>
          <p:spPr bwMode="auto">
            <a:xfrm>
              <a:off x="1524" y="758"/>
              <a:ext cx="195" cy="17"/>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72" name="Freeform 245">
              <a:extLst>
                <a:ext uri="{FF2B5EF4-FFF2-40B4-BE49-F238E27FC236}">
                  <a16:creationId xmlns:a16="http://schemas.microsoft.com/office/drawing/2014/main" id="{3BF9AC2C-6095-CEC3-5341-85385734B073}"/>
                </a:ext>
              </a:extLst>
            </p:cNvPr>
            <p:cNvSpPr>
              <a:spLocks noEditPoints="1"/>
            </p:cNvSpPr>
            <p:nvPr/>
          </p:nvSpPr>
          <p:spPr bwMode="auto">
            <a:xfrm>
              <a:off x="1435" y="749"/>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73" name="Group 72">
            <a:extLst>
              <a:ext uri="{FF2B5EF4-FFF2-40B4-BE49-F238E27FC236}">
                <a16:creationId xmlns:a16="http://schemas.microsoft.com/office/drawing/2014/main" id="{DFFED187-99EB-2B65-8120-A3E789B3F492}"/>
              </a:ext>
            </a:extLst>
          </p:cNvPr>
          <p:cNvGrpSpPr>
            <a:grpSpLocks noChangeAspect="1"/>
          </p:cNvGrpSpPr>
          <p:nvPr/>
        </p:nvGrpSpPr>
        <p:grpSpPr>
          <a:xfrm>
            <a:off x="8260129" y="2871056"/>
            <a:ext cx="249183" cy="228600"/>
            <a:chOff x="4646574" y="683058"/>
            <a:chExt cx="527830" cy="484233"/>
          </a:xfrm>
          <a:solidFill>
            <a:schemeClr val="bg1"/>
          </a:solidFill>
          <a:effectLst/>
        </p:grpSpPr>
        <p:sp>
          <p:nvSpPr>
            <p:cNvPr id="74" name="Freeform: Shape 73">
              <a:extLst>
                <a:ext uri="{FF2B5EF4-FFF2-40B4-BE49-F238E27FC236}">
                  <a16:creationId xmlns:a16="http://schemas.microsoft.com/office/drawing/2014/main" id="{AC1F036F-E96C-0FDE-65A0-3DF4F3E690FB}"/>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2E9673FA-A619-D710-2001-AA80A1B7A881}"/>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E3C0AA17-0319-64C5-E8DC-7932F3DAD4AD}"/>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77" name="Group 76">
            <a:extLst>
              <a:ext uri="{FF2B5EF4-FFF2-40B4-BE49-F238E27FC236}">
                <a16:creationId xmlns:a16="http://schemas.microsoft.com/office/drawing/2014/main" id="{0DE3C48B-AEE3-4830-70D1-B63FEA046240}"/>
              </a:ext>
            </a:extLst>
          </p:cNvPr>
          <p:cNvGrpSpPr>
            <a:grpSpLocks noChangeAspect="1"/>
          </p:cNvGrpSpPr>
          <p:nvPr/>
        </p:nvGrpSpPr>
        <p:grpSpPr>
          <a:xfrm>
            <a:off x="8256830" y="4383132"/>
            <a:ext cx="169685" cy="228600"/>
            <a:chOff x="1317913" y="664143"/>
            <a:chExt cx="414195" cy="558006"/>
          </a:xfrm>
          <a:solidFill>
            <a:schemeClr val="bg1"/>
          </a:solidFill>
          <a:effectLst/>
        </p:grpSpPr>
        <p:sp>
          <p:nvSpPr>
            <p:cNvPr id="78" name="Freeform: Shape 77">
              <a:extLst>
                <a:ext uri="{FF2B5EF4-FFF2-40B4-BE49-F238E27FC236}">
                  <a16:creationId xmlns:a16="http://schemas.microsoft.com/office/drawing/2014/main" id="{23E0C745-ABE7-8C4A-C1BB-C5A7B7851161}"/>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FA4F2CA7-B322-8F0A-F196-06872FEEAAD4}"/>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BCAB563E-D844-A193-0826-BF75BCC52D17}"/>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DF52D2A3-CD1C-924C-B495-0DFB4CC5F06B}"/>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a:p>
          </p:txBody>
        </p:sp>
      </p:grpSp>
      <p:grpSp>
        <p:nvGrpSpPr>
          <p:cNvPr id="82" name="Group 118">
            <a:extLst>
              <a:ext uri="{FF2B5EF4-FFF2-40B4-BE49-F238E27FC236}">
                <a16:creationId xmlns:a16="http://schemas.microsoft.com/office/drawing/2014/main" id="{E28284E6-9A95-DDD8-3DCE-926AE014D009}"/>
              </a:ext>
            </a:extLst>
          </p:cNvPr>
          <p:cNvGrpSpPr>
            <a:grpSpLocks noChangeAspect="1"/>
          </p:cNvGrpSpPr>
          <p:nvPr/>
        </p:nvGrpSpPr>
        <p:grpSpPr bwMode="auto">
          <a:xfrm>
            <a:off x="6727694" y="5630178"/>
            <a:ext cx="184578" cy="182880"/>
            <a:chOff x="2399" y="2994"/>
            <a:chExt cx="435" cy="431"/>
          </a:xfrm>
          <a:solidFill>
            <a:schemeClr val="bg1"/>
          </a:solidFill>
          <a:effectLst/>
        </p:grpSpPr>
        <p:sp>
          <p:nvSpPr>
            <p:cNvPr id="83" name="Freeform 119">
              <a:extLst>
                <a:ext uri="{FF2B5EF4-FFF2-40B4-BE49-F238E27FC236}">
                  <a16:creationId xmlns:a16="http://schemas.microsoft.com/office/drawing/2014/main" id="{5F220102-8677-B5F8-FEC8-39D8D255BFDA}"/>
                </a:ext>
              </a:extLst>
            </p:cNvPr>
            <p:cNvSpPr>
              <a:spLocks noEditPoints="1"/>
            </p:cNvSpPr>
            <p:nvPr/>
          </p:nvSpPr>
          <p:spPr bwMode="auto">
            <a:xfrm>
              <a:off x="2412" y="3237"/>
              <a:ext cx="181" cy="180"/>
            </a:xfrm>
            <a:custGeom>
              <a:avLst/>
              <a:gdLst>
                <a:gd name="T0" fmla="*/ 26 w 123"/>
                <a:gd name="T1" fmla="*/ 122 h 122"/>
                <a:gd name="T2" fmla="*/ 26 w 123"/>
                <a:gd name="T3" fmla="*/ 122 h 122"/>
                <a:gd name="T4" fmla="*/ 9 w 123"/>
                <a:gd name="T5" fmla="*/ 115 h 122"/>
                <a:gd name="T6" fmla="*/ 9 w 123"/>
                <a:gd name="T7" fmla="*/ 81 h 122"/>
                <a:gd name="T8" fmla="*/ 88 w 123"/>
                <a:gd name="T9" fmla="*/ 3 h 122"/>
                <a:gd name="T10" fmla="*/ 96 w 123"/>
                <a:gd name="T11" fmla="*/ 3 h 122"/>
                <a:gd name="T12" fmla="*/ 122 w 123"/>
                <a:gd name="T13" fmla="*/ 28 h 122"/>
                <a:gd name="T14" fmla="*/ 123 w 123"/>
                <a:gd name="T15" fmla="*/ 32 h 122"/>
                <a:gd name="T16" fmla="*/ 122 w 123"/>
                <a:gd name="T17" fmla="*/ 37 h 122"/>
                <a:gd name="T18" fmla="*/ 43 w 123"/>
                <a:gd name="T19" fmla="*/ 115 h 122"/>
                <a:gd name="T20" fmla="*/ 43 w 123"/>
                <a:gd name="T21" fmla="*/ 115 h 122"/>
                <a:gd name="T22" fmla="*/ 26 w 123"/>
                <a:gd name="T23" fmla="*/ 122 h 122"/>
                <a:gd name="T24" fmla="*/ 92 w 123"/>
                <a:gd name="T25" fmla="*/ 15 h 122"/>
                <a:gd name="T26" fmla="*/ 17 w 123"/>
                <a:gd name="T27" fmla="*/ 90 h 122"/>
                <a:gd name="T28" fmla="*/ 17 w 123"/>
                <a:gd name="T29" fmla="*/ 107 h 122"/>
                <a:gd name="T30" fmla="*/ 26 w 123"/>
                <a:gd name="T31" fmla="*/ 110 h 122"/>
                <a:gd name="T32" fmla="*/ 34 w 123"/>
                <a:gd name="T33" fmla="*/ 107 h 122"/>
                <a:gd name="T34" fmla="*/ 109 w 123"/>
                <a:gd name="T35" fmla="*/ 32 h 122"/>
                <a:gd name="T36" fmla="*/ 92 w 123"/>
                <a:gd name="T37"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22">
                  <a:moveTo>
                    <a:pt x="26" y="122"/>
                  </a:moveTo>
                  <a:cubicBezTo>
                    <a:pt x="26" y="122"/>
                    <a:pt x="26" y="122"/>
                    <a:pt x="26" y="122"/>
                  </a:cubicBezTo>
                  <a:cubicBezTo>
                    <a:pt x="19" y="122"/>
                    <a:pt x="13" y="120"/>
                    <a:pt x="9" y="115"/>
                  </a:cubicBezTo>
                  <a:cubicBezTo>
                    <a:pt x="0" y="106"/>
                    <a:pt x="0" y="91"/>
                    <a:pt x="9" y="81"/>
                  </a:cubicBezTo>
                  <a:cubicBezTo>
                    <a:pt x="88" y="3"/>
                    <a:pt x="88" y="3"/>
                    <a:pt x="88" y="3"/>
                  </a:cubicBezTo>
                  <a:cubicBezTo>
                    <a:pt x="90" y="0"/>
                    <a:pt x="94" y="0"/>
                    <a:pt x="96" y="3"/>
                  </a:cubicBezTo>
                  <a:cubicBezTo>
                    <a:pt x="122" y="28"/>
                    <a:pt x="122" y="28"/>
                    <a:pt x="122" y="28"/>
                  </a:cubicBezTo>
                  <a:cubicBezTo>
                    <a:pt x="123" y="29"/>
                    <a:pt x="123" y="31"/>
                    <a:pt x="123" y="32"/>
                  </a:cubicBezTo>
                  <a:cubicBezTo>
                    <a:pt x="123" y="34"/>
                    <a:pt x="123" y="35"/>
                    <a:pt x="122" y="37"/>
                  </a:cubicBezTo>
                  <a:cubicBezTo>
                    <a:pt x="43" y="115"/>
                    <a:pt x="43" y="115"/>
                    <a:pt x="43" y="115"/>
                  </a:cubicBezTo>
                  <a:cubicBezTo>
                    <a:pt x="43" y="115"/>
                    <a:pt x="43" y="115"/>
                    <a:pt x="43" y="115"/>
                  </a:cubicBezTo>
                  <a:cubicBezTo>
                    <a:pt x="38" y="120"/>
                    <a:pt x="32" y="122"/>
                    <a:pt x="26" y="122"/>
                  </a:cubicBezTo>
                  <a:close/>
                  <a:moveTo>
                    <a:pt x="92" y="15"/>
                  </a:moveTo>
                  <a:cubicBezTo>
                    <a:pt x="17" y="90"/>
                    <a:pt x="17" y="90"/>
                    <a:pt x="17" y="90"/>
                  </a:cubicBezTo>
                  <a:cubicBezTo>
                    <a:pt x="13" y="95"/>
                    <a:pt x="13" y="102"/>
                    <a:pt x="17" y="107"/>
                  </a:cubicBezTo>
                  <a:cubicBezTo>
                    <a:pt x="20" y="109"/>
                    <a:pt x="23" y="111"/>
                    <a:pt x="26" y="110"/>
                  </a:cubicBezTo>
                  <a:cubicBezTo>
                    <a:pt x="29" y="110"/>
                    <a:pt x="32" y="109"/>
                    <a:pt x="34" y="107"/>
                  </a:cubicBezTo>
                  <a:cubicBezTo>
                    <a:pt x="109" y="32"/>
                    <a:pt x="109" y="32"/>
                    <a:pt x="109" y="32"/>
                  </a:cubicBezTo>
                  <a:lnTo>
                    <a:pt x="9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4" name="Freeform 120">
              <a:extLst>
                <a:ext uri="{FF2B5EF4-FFF2-40B4-BE49-F238E27FC236}">
                  <a16:creationId xmlns:a16="http://schemas.microsoft.com/office/drawing/2014/main" id="{2478F1B1-F479-EFDE-D797-D575366EA0C8}"/>
                </a:ext>
              </a:extLst>
            </p:cNvPr>
            <p:cNvSpPr>
              <a:spLocks/>
            </p:cNvSpPr>
            <p:nvPr/>
          </p:nvSpPr>
          <p:spPr bwMode="auto">
            <a:xfrm>
              <a:off x="2520" y="3219"/>
              <a:ext cx="94" cy="93"/>
            </a:xfrm>
            <a:custGeom>
              <a:avLst/>
              <a:gdLst>
                <a:gd name="T0" fmla="*/ 57 w 64"/>
                <a:gd name="T1" fmla="*/ 63 h 63"/>
                <a:gd name="T2" fmla="*/ 53 w 64"/>
                <a:gd name="T3" fmla="*/ 61 h 63"/>
                <a:gd name="T4" fmla="*/ 2 w 64"/>
                <a:gd name="T5" fmla="*/ 10 h 63"/>
                <a:gd name="T6" fmla="*/ 2 w 64"/>
                <a:gd name="T7" fmla="*/ 2 h 63"/>
                <a:gd name="T8" fmla="*/ 11 w 64"/>
                <a:gd name="T9" fmla="*/ 2 h 63"/>
                <a:gd name="T10" fmla="*/ 61 w 64"/>
                <a:gd name="T11" fmla="*/ 53 h 63"/>
                <a:gd name="T12" fmla="*/ 61 w 64"/>
                <a:gd name="T13" fmla="*/ 61 h 63"/>
                <a:gd name="T14" fmla="*/ 57 w 64"/>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3">
                  <a:moveTo>
                    <a:pt x="57" y="63"/>
                  </a:moveTo>
                  <a:cubicBezTo>
                    <a:pt x="56" y="63"/>
                    <a:pt x="54" y="62"/>
                    <a:pt x="53" y="61"/>
                  </a:cubicBezTo>
                  <a:cubicBezTo>
                    <a:pt x="2" y="10"/>
                    <a:pt x="2" y="10"/>
                    <a:pt x="2" y="10"/>
                  </a:cubicBezTo>
                  <a:cubicBezTo>
                    <a:pt x="0" y="8"/>
                    <a:pt x="0" y="4"/>
                    <a:pt x="2" y="2"/>
                  </a:cubicBezTo>
                  <a:cubicBezTo>
                    <a:pt x="4" y="0"/>
                    <a:pt x="8" y="0"/>
                    <a:pt x="11" y="2"/>
                  </a:cubicBezTo>
                  <a:cubicBezTo>
                    <a:pt x="61" y="53"/>
                    <a:pt x="61" y="53"/>
                    <a:pt x="61" y="53"/>
                  </a:cubicBezTo>
                  <a:cubicBezTo>
                    <a:pt x="64" y="55"/>
                    <a:pt x="64" y="59"/>
                    <a:pt x="61" y="61"/>
                  </a:cubicBezTo>
                  <a:cubicBezTo>
                    <a:pt x="60" y="62"/>
                    <a:pt x="59" y="63"/>
                    <a:pt x="57"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5" name="Freeform 121">
              <a:extLst>
                <a:ext uri="{FF2B5EF4-FFF2-40B4-BE49-F238E27FC236}">
                  <a16:creationId xmlns:a16="http://schemas.microsoft.com/office/drawing/2014/main" id="{8E00D70E-4922-818F-73A2-9A39511C041E}"/>
                </a:ext>
              </a:extLst>
            </p:cNvPr>
            <p:cNvSpPr>
              <a:spLocks/>
            </p:cNvSpPr>
            <p:nvPr/>
          </p:nvSpPr>
          <p:spPr bwMode="auto">
            <a:xfrm>
              <a:off x="2559" y="3069"/>
              <a:ext cx="203" cy="203"/>
            </a:xfrm>
            <a:custGeom>
              <a:avLst/>
              <a:gdLst>
                <a:gd name="T0" fmla="*/ 14 w 203"/>
                <a:gd name="T1" fmla="*/ 203 h 203"/>
                <a:gd name="T2" fmla="*/ 0 w 203"/>
                <a:gd name="T3" fmla="*/ 190 h 203"/>
                <a:gd name="T4" fmla="*/ 191 w 203"/>
                <a:gd name="T5" fmla="*/ 0 h 203"/>
                <a:gd name="T6" fmla="*/ 203 w 203"/>
                <a:gd name="T7" fmla="*/ 14 h 203"/>
                <a:gd name="T8" fmla="*/ 14 w 203"/>
                <a:gd name="T9" fmla="*/ 203 h 203"/>
              </a:gdLst>
              <a:ahLst/>
              <a:cxnLst>
                <a:cxn ang="0">
                  <a:pos x="T0" y="T1"/>
                </a:cxn>
                <a:cxn ang="0">
                  <a:pos x="T2" y="T3"/>
                </a:cxn>
                <a:cxn ang="0">
                  <a:pos x="T4" y="T5"/>
                </a:cxn>
                <a:cxn ang="0">
                  <a:pos x="T6" y="T7"/>
                </a:cxn>
                <a:cxn ang="0">
                  <a:pos x="T8" y="T9"/>
                </a:cxn>
              </a:cxnLst>
              <a:rect l="0" t="0" r="r" b="b"/>
              <a:pathLst>
                <a:path w="203" h="203">
                  <a:moveTo>
                    <a:pt x="14" y="203"/>
                  </a:moveTo>
                  <a:lnTo>
                    <a:pt x="0" y="190"/>
                  </a:lnTo>
                  <a:lnTo>
                    <a:pt x="191" y="0"/>
                  </a:lnTo>
                  <a:lnTo>
                    <a:pt x="203" y="14"/>
                  </a:lnTo>
                  <a:lnTo>
                    <a:pt x="14"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6" name="Freeform 122">
              <a:extLst>
                <a:ext uri="{FF2B5EF4-FFF2-40B4-BE49-F238E27FC236}">
                  <a16:creationId xmlns:a16="http://schemas.microsoft.com/office/drawing/2014/main" id="{AA5EB924-BE89-B282-ECDC-A567BC49B93F}"/>
                </a:ext>
              </a:extLst>
            </p:cNvPr>
            <p:cNvSpPr>
              <a:spLocks noEditPoints="1"/>
            </p:cNvSpPr>
            <p:nvPr/>
          </p:nvSpPr>
          <p:spPr bwMode="auto">
            <a:xfrm>
              <a:off x="2723" y="3000"/>
              <a:ext cx="108" cy="106"/>
            </a:xfrm>
            <a:custGeom>
              <a:avLst/>
              <a:gdLst>
                <a:gd name="T0" fmla="*/ 36 w 73"/>
                <a:gd name="T1" fmla="*/ 72 h 72"/>
                <a:gd name="T2" fmla="*/ 32 w 73"/>
                <a:gd name="T3" fmla="*/ 70 h 72"/>
                <a:gd name="T4" fmla="*/ 2 w 73"/>
                <a:gd name="T5" fmla="*/ 40 h 72"/>
                <a:gd name="T6" fmla="*/ 0 w 73"/>
                <a:gd name="T7" fmla="*/ 35 h 72"/>
                <a:gd name="T8" fmla="*/ 3 w 73"/>
                <a:gd name="T9" fmla="*/ 31 h 72"/>
                <a:gd name="T10" fmla="*/ 45 w 73"/>
                <a:gd name="T11" fmla="*/ 2 h 72"/>
                <a:gd name="T12" fmla="*/ 53 w 73"/>
                <a:gd name="T13" fmla="*/ 2 h 72"/>
                <a:gd name="T14" fmla="*/ 71 w 73"/>
                <a:gd name="T15" fmla="*/ 20 h 72"/>
                <a:gd name="T16" fmla="*/ 72 w 73"/>
                <a:gd name="T17" fmla="*/ 28 h 72"/>
                <a:gd name="T18" fmla="*/ 41 w 73"/>
                <a:gd name="T19" fmla="*/ 69 h 72"/>
                <a:gd name="T20" fmla="*/ 36 w 73"/>
                <a:gd name="T21" fmla="*/ 72 h 72"/>
                <a:gd name="T22" fmla="*/ 36 w 73"/>
                <a:gd name="T23" fmla="*/ 72 h 72"/>
                <a:gd name="T24" fmla="*/ 16 w 73"/>
                <a:gd name="T25" fmla="*/ 37 h 72"/>
                <a:gd name="T26" fmla="*/ 35 w 73"/>
                <a:gd name="T27" fmla="*/ 57 h 72"/>
                <a:gd name="T28" fmla="*/ 59 w 73"/>
                <a:gd name="T29" fmla="*/ 25 h 72"/>
                <a:gd name="T30" fmla="*/ 48 w 73"/>
                <a:gd name="T31" fmla="*/ 14 h 72"/>
                <a:gd name="T32" fmla="*/ 16 w 73"/>
                <a:gd name="T33"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72">
                  <a:moveTo>
                    <a:pt x="36" y="72"/>
                  </a:moveTo>
                  <a:cubicBezTo>
                    <a:pt x="34" y="72"/>
                    <a:pt x="33" y="71"/>
                    <a:pt x="32" y="70"/>
                  </a:cubicBezTo>
                  <a:cubicBezTo>
                    <a:pt x="2" y="40"/>
                    <a:pt x="2" y="40"/>
                    <a:pt x="2" y="40"/>
                  </a:cubicBezTo>
                  <a:cubicBezTo>
                    <a:pt x="1" y="39"/>
                    <a:pt x="0" y="37"/>
                    <a:pt x="0" y="35"/>
                  </a:cubicBezTo>
                  <a:cubicBezTo>
                    <a:pt x="1" y="34"/>
                    <a:pt x="1" y="32"/>
                    <a:pt x="3" y="31"/>
                  </a:cubicBezTo>
                  <a:cubicBezTo>
                    <a:pt x="45" y="2"/>
                    <a:pt x="45" y="2"/>
                    <a:pt x="45" y="2"/>
                  </a:cubicBezTo>
                  <a:cubicBezTo>
                    <a:pt x="48" y="0"/>
                    <a:pt x="51" y="0"/>
                    <a:pt x="53" y="2"/>
                  </a:cubicBezTo>
                  <a:cubicBezTo>
                    <a:pt x="71" y="20"/>
                    <a:pt x="71" y="20"/>
                    <a:pt x="71" y="20"/>
                  </a:cubicBezTo>
                  <a:cubicBezTo>
                    <a:pt x="73" y="22"/>
                    <a:pt x="73" y="26"/>
                    <a:pt x="72" y="28"/>
                  </a:cubicBezTo>
                  <a:cubicBezTo>
                    <a:pt x="41" y="69"/>
                    <a:pt x="41" y="69"/>
                    <a:pt x="41" y="69"/>
                  </a:cubicBezTo>
                  <a:cubicBezTo>
                    <a:pt x="40" y="71"/>
                    <a:pt x="38" y="72"/>
                    <a:pt x="36" y="72"/>
                  </a:cubicBezTo>
                  <a:cubicBezTo>
                    <a:pt x="36" y="72"/>
                    <a:pt x="36" y="72"/>
                    <a:pt x="36" y="72"/>
                  </a:cubicBezTo>
                  <a:close/>
                  <a:moveTo>
                    <a:pt x="16" y="37"/>
                  </a:moveTo>
                  <a:cubicBezTo>
                    <a:pt x="35" y="57"/>
                    <a:pt x="35" y="57"/>
                    <a:pt x="35" y="57"/>
                  </a:cubicBezTo>
                  <a:cubicBezTo>
                    <a:pt x="59" y="25"/>
                    <a:pt x="59" y="25"/>
                    <a:pt x="59" y="25"/>
                  </a:cubicBezTo>
                  <a:cubicBezTo>
                    <a:pt x="48" y="14"/>
                    <a:pt x="48" y="14"/>
                    <a:pt x="48" y="14"/>
                  </a:cubicBezTo>
                  <a:lnTo>
                    <a:pt x="1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7" name="Freeform 123">
              <a:extLst>
                <a:ext uri="{FF2B5EF4-FFF2-40B4-BE49-F238E27FC236}">
                  <a16:creationId xmlns:a16="http://schemas.microsoft.com/office/drawing/2014/main" id="{BBEFC248-9F74-C6F6-6EB9-A8BBF22D12FA}"/>
                </a:ext>
              </a:extLst>
            </p:cNvPr>
            <p:cNvSpPr>
              <a:spLocks/>
            </p:cNvSpPr>
            <p:nvPr/>
          </p:nvSpPr>
          <p:spPr bwMode="auto">
            <a:xfrm>
              <a:off x="2399" y="2994"/>
              <a:ext cx="224" cy="225"/>
            </a:xfrm>
            <a:custGeom>
              <a:avLst/>
              <a:gdLst>
                <a:gd name="T0" fmla="*/ 118 w 152"/>
                <a:gd name="T1" fmla="*/ 152 h 152"/>
                <a:gd name="T2" fmla="*/ 76 w 152"/>
                <a:gd name="T3" fmla="*/ 110 h 152"/>
                <a:gd name="T4" fmla="*/ 20 w 152"/>
                <a:gd name="T5" fmla="*/ 97 h 152"/>
                <a:gd name="T6" fmla="*/ 9 w 152"/>
                <a:gd name="T7" fmla="*/ 38 h 152"/>
                <a:gd name="T8" fmla="*/ 13 w 152"/>
                <a:gd name="T9" fmla="*/ 35 h 152"/>
                <a:gd name="T10" fmla="*/ 18 w 152"/>
                <a:gd name="T11" fmla="*/ 36 h 152"/>
                <a:gd name="T12" fmla="*/ 41 w 152"/>
                <a:gd name="T13" fmla="*/ 58 h 152"/>
                <a:gd name="T14" fmla="*/ 57 w 152"/>
                <a:gd name="T15" fmla="*/ 58 h 152"/>
                <a:gd name="T16" fmla="*/ 57 w 152"/>
                <a:gd name="T17" fmla="*/ 42 h 152"/>
                <a:gd name="T18" fmla="*/ 36 w 152"/>
                <a:gd name="T19" fmla="*/ 18 h 152"/>
                <a:gd name="T20" fmla="*/ 35 w 152"/>
                <a:gd name="T21" fmla="*/ 13 h 152"/>
                <a:gd name="T22" fmla="*/ 38 w 152"/>
                <a:gd name="T23" fmla="*/ 9 h 152"/>
                <a:gd name="T24" fmla="*/ 97 w 152"/>
                <a:gd name="T25" fmla="*/ 20 h 152"/>
                <a:gd name="T26" fmla="*/ 110 w 152"/>
                <a:gd name="T27" fmla="*/ 76 h 152"/>
                <a:gd name="T28" fmla="*/ 152 w 152"/>
                <a:gd name="T29" fmla="*/ 118 h 152"/>
                <a:gd name="T30" fmla="*/ 143 w 152"/>
                <a:gd name="T31" fmla="*/ 126 h 152"/>
                <a:gd name="T32" fmla="*/ 98 w 152"/>
                <a:gd name="T33" fmla="*/ 82 h 152"/>
                <a:gd name="T34" fmla="*/ 97 w 152"/>
                <a:gd name="T35" fmla="*/ 75 h 152"/>
                <a:gd name="T36" fmla="*/ 88 w 152"/>
                <a:gd name="T37" fmla="*/ 29 h 152"/>
                <a:gd name="T38" fmla="*/ 51 w 152"/>
                <a:gd name="T39" fmla="*/ 17 h 152"/>
                <a:gd name="T40" fmla="*/ 67 w 152"/>
                <a:gd name="T41" fmla="*/ 36 h 152"/>
                <a:gd name="T42" fmla="*/ 69 w 152"/>
                <a:gd name="T43" fmla="*/ 40 h 152"/>
                <a:gd name="T44" fmla="*/ 69 w 152"/>
                <a:gd name="T45" fmla="*/ 64 h 152"/>
                <a:gd name="T46" fmla="*/ 63 w 152"/>
                <a:gd name="T47" fmla="*/ 70 h 152"/>
                <a:gd name="T48" fmla="*/ 39 w 152"/>
                <a:gd name="T49" fmla="*/ 70 h 152"/>
                <a:gd name="T50" fmla="*/ 35 w 152"/>
                <a:gd name="T51" fmla="*/ 68 h 152"/>
                <a:gd name="T52" fmla="*/ 17 w 152"/>
                <a:gd name="T53" fmla="*/ 52 h 152"/>
                <a:gd name="T54" fmla="*/ 29 w 152"/>
                <a:gd name="T55" fmla="*/ 89 h 152"/>
                <a:gd name="T56" fmla="*/ 75 w 152"/>
                <a:gd name="T57" fmla="*/ 97 h 152"/>
                <a:gd name="T58" fmla="*/ 81 w 152"/>
                <a:gd name="T59" fmla="*/ 99 h 152"/>
                <a:gd name="T60" fmla="*/ 126 w 152"/>
                <a:gd name="T61" fmla="*/ 144 h 152"/>
                <a:gd name="T62" fmla="*/ 118 w 152"/>
                <a:gd name="T6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52">
                  <a:moveTo>
                    <a:pt x="118" y="152"/>
                  </a:moveTo>
                  <a:cubicBezTo>
                    <a:pt x="76" y="110"/>
                    <a:pt x="76" y="110"/>
                    <a:pt x="76" y="110"/>
                  </a:cubicBezTo>
                  <a:cubicBezTo>
                    <a:pt x="56" y="117"/>
                    <a:pt x="35" y="112"/>
                    <a:pt x="20" y="97"/>
                  </a:cubicBezTo>
                  <a:cubicBezTo>
                    <a:pt x="5" y="82"/>
                    <a:pt x="0" y="59"/>
                    <a:pt x="9" y="38"/>
                  </a:cubicBezTo>
                  <a:cubicBezTo>
                    <a:pt x="9" y="37"/>
                    <a:pt x="11" y="35"/>
                    <a:pt x="13" y="35"/>
                  </a:cubicBezTo>
                  <a:cubicBezTo>
                    <a:pt x="15" y="34"/>
                    <a:pt x="17" y="35"/>
                    <a:pt x="18" y="36"/>
                  </a:cubicBezTo>
                  <a:cubicBezTo>
                    <a:pt x="41" y="58"/>
                    <a:pt x="41" y="58"/>
                    <a:pt x="41" y="58"/>
                  </a:cubicBezTo>
                  <a:cubicBezTo>
                    <a:pt x="57" y="58"/>
                    <a:pt x="57" y="58"/>
                    <a:pt x="57" y="58"/>
                  </a:cubicBezTo>
                  <a:cubicBezTo>
                    <a:pt x="57" y="42"/>
                    <a:pt x="57" y="42"/>
                    <a:pt x="57" y="42"/>
                  </a:cubicBezTo>
                  <a:cubicBezTo>
                    <a:pt x="36" y="18"/>
                    <a:pt x="36" y="18"/>
                    <a:pt x="36" y="18"/>
                  </a:cubicBezTo>
                  <a:cubicBezTo>
                    <a:pt x="35" y="17"/>
                    <a:pt x="34" y="15"/>
                    <a:pt x="35" y="13"/>
                  </a:cubicBezTo>
                  <a:cubicBezTo>
                    <a:pt x="35" y="11"/>
                    <a:pt x="36" y="10"/>
                    <a:pt x="38" y="9"/>
                  </a:cubicBezTo>
                  <a:cubicBezTo>
                    <a:pt x="59" y="0"/>
                    <a:pt x="81" y="5"/>
                    <a:pt x="97" y="20"/>
                  </a:cubicBezTo>
                  <a:cubicBezTo>
                    <a:pt x="111" y="35"/>
                    <a:pt x="116" y="56"/>
                    <a:pt x="110" y="76"/>
                  </a:cubicBezTo>
                  <a:cubicBezTo>
                    <a:pt x="152" y="118"/>
                    <a:pt x="152" y="118"/>
                    <a:pt x="152" y="118"/>
                  </a:cubicBezTo>
                  <a:cubicBezTo>
                    <a:pt x="143" y="126"/>
                    <a:pt x="143" y="126"/>
                    <a:pt x="143" y="126"/>
                  </a:cubicBezTo>
                  <a:cubicBezTo>
                    <a:pt x="98" y="82"/>
                    <a:pt x="98" y="82"/>
                    <a:pt x="98" y="82"/>
                  </a:cubicBezTo>
                  <a:cubicBezTo>
                    <a:pt x="97" y="80"/>
                    <a:pt x="96" y="77"/>
                    <a:pt x="97" y="75"/>
                  </a:cubicBezTo>
                  <a:cubicBezTo>
                    <a:pt x="104" y="59"/>
                    <a:pt x="100" y="41"/>
                    <a:pt x="88" y="29"/>
                  </a:cubicBezTo>
                  <a:cubicBezTo>
                    <a:pt x="78" y="19"/>
                    <a:pt x="64" y="15"/>
                    <a:pt x="51" y="17"/>
                  </a:cubicBezTo>
                  <a:cubicBezTo>
                    <a:pt x="67" y="36"/>
                    <a:pt x="67" y="36"/>
                    <a:pt x="67" y="36"/>
                  </a:cubicBezTo>
                  <a:cubicBezTo>
                    <a:pt x="68" y="37"/>
                    <a:pt x="69" y="38"/>
                    <a:pt x="69" y="40"/>
                  </a:cubicBezTo>
                  <a:cubicBezTo>
                    <a:pt x="69" y="64"/>
                    <a:pt x="69" y="64"/>
                    <a:pt x="69" y="64"/>
                  </a:cubicBezTo>
                  <a:cubicBezTo>
                    <a:pt x="69" y="67"/>
                    <a:pt x="66" y="70"/>
                    <a:pt x="63" y="70"/>
                  </a:cubicBezTo>
                  <a:cubicBezTo>
                    <a:pt x="39" y="70"/>
                    <a:pt x="39" y="70"/>
                    <a:pt x="39" y="70"/>
                  </a:cubicBezTo>
                  <a:cubicBezTo>
                    <a:pt x="37" y="70"/>
                    <a:pt x="36" y="69"/>
                    <a:pt x="35" y="68"/>
                  </a:cubicBezTo>
                  <a:cubicBezTo>
                    <a:pt x="17" y="52"/>
                    <a:pt x="17" y="52"/>
                    <a:pt x="17" y="52"/>
                  </a:cubicBezTo>
                  <a:cubicBezTo>
                    <a:pt x="15" y="65"/>
                    <a:pt x="19" y="79"/>
                    <a:pt x="29" y="89"/>
                  </a:cubicBezTo>
                  <a:cubicBezTo>
                    <a:pt x="41" y="101"/>
                    <a:pt x="59" y="104"/>
                    <a:pt x="75" y="97"/>
                  </a:cubicBezTo>
                  <a:cubicBezTo>
                    <a:pt x="77" y="96"/>
                    <a:pt x="80" y="97"/>
                    <a:pt x="81" y="99"/>
                  </a:cubicBezTo>
                  <a:cubicBezTo>
                    <a:pt x="126" y="144"/>
                    <a:pt x="126" y="144"/>
                    <a:pt x="126" y="144"/>
                  </a:cubicBezTo>
                  <a:lnTo>
                    <a:pt x="118"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8" name="Freeform 124">
              <a:extLst>
                <a:ext uri="{FF2B5EF4-FFF2-40B4-BE49-F238E27FC236}">
                  <a16:creationId xmlns:a16="http://schemas.microsoft.com/office/drawing/2014/main" id="{5A1E8E0A-58D1-A37D-0565-A375147F5ED3}"/>
                </a:ext>
              </a:extLst>
            </p:cNvPr>
            <p:cNvSpPr>
              <a:spLocks/>
            </p:cNvSpPr>
            <p:nvPr/>
          </p:nvSpPr>
          <p:spPr bwMode="auto">
            <a:xfrm>
              <a:off x="2610" y="3206"/>
              <a:ext cx="224" cy="219"/>
            </a:xfrm>
            <a:custGeom>
              <a:avLst/>
              <a:gdLst>
                <a:gd name="T0" fmla="*/ 94 w 152"/>
                <a:gd name="T1" fmla="*/ 148 h 148"/>
                <a:gd name="T2" fmla="*/ 55 w 152"/>
                <a:gd name="T3" fmla="*/ 132 h 148"/>
                <a:gd name="T4" fmla="*/ 43 w 152"/>
                <a:gd name="T5" fmla="*/ 77 h 148"/>
                <a:gd name="T6" fmla="*/ 0 w 152"/>
                <a:gd name="T7" fmla="*/ 34 h 148"/>
                <a:gd name="T8" fmla="*/ 9 w 152"/>
                <a:gd name="T9" fmla="*/ 26 h 148"/>
                <a:gd name="T10" fmla="*/ 54 w 152"/>
                <a:gd name="T11" fmla="*/ 71 h 148"/>
                <a:gd name="T12" fmla="*/ 55 w 152"/>
                <a:gd name="T13" fmla="*/ 77 h 148"/>
                <a:gd name="T14" fmla="*/ 64 w 152"/>
                <a:gd name="T15" fmla="*/ 124 h 148"/>
                <a:gd name="T16" fmla="*/ 101 w 152"/>
                <a:gd name="T17" fmla="*/ 135 h 148"/>
                <a:gd name="T18" fmla="*/ 84 w 152"/>
                <a:gd name="T19" fmla="*/ 117 h 148"/>
                <a:gd name="T20" fmla="*/ 82 w 152"/>
                <a:gd name="T21" fmla="*/ 113 h 148"/>
                <a:gd name="T22" fmla="*/ 82 w 152"/>
                <a:gd name="T23" fmla="*/ 89 h 148"/>
                <a:gd name="T24" fmla="*/ 88 w 152"/>
                <a:gd name="T25" fmla="*/ 83 h 148"/>
                <a:gd name="T26" fmla="*/ 112 w 152"/>
                <a:gd name="T27" fmla="*/ 83 h 148"/>
                <a:gd name="T28" fmla="*/ 116 w 152"/>
                <a:gd name="T29" fmla="*/ 84 h 148"/>
                <a:gd name="T30" fmla="*/ 135 w 152"/>
                <a:gd name="T31" fmla="*/ 102 h 148"/>
                <a:gd name="T32" fmla="*/ 123 w 152"/>
                <a:gd name="T33" fmla="*/ 64 h 148"/>
                <a:gd name="T34" fmla="*/ 77 w 152"/>
                <a:gd name="T35" fmla="*/ 55 h 148"/>
                <a:gd name="T36" fmla="*/ 71 w 152"/>
                <a:gd name="T37" fmla="*/ 54 h 148"/>
                <a:gd name="T38" fmla="*/ 26 w 152"/>
                <a:gd name="T39" fmla="*/ 9 h 148"/>
                <a:gd name="T40" fmla="*/ 34 w 152"/>
                <a:gd name="T41" fmla="*/ 0 h 148"/>
                <a:gd name="T42" fmla="*/ 76 w 152"/>
                <a:gd name="T43" fmla="*/ 43 h 148"/>
                <a:gd name="T44" fmla="*/ 132 w 152"/>
                <a:gd name="T45" fmla="*/ 56 h 148"/>
                <a:gd name="T46" fmla="*/ 143 w 152"/>
                <a:gd name="T47" fmla="*/ 115 h 148"/>
                <a:gd name="T48" fmla="*/ 139 w 152"/>
                <a:gd name="T49" fmla="*/ 118 h 148"/>
                <a:gd name="T50" fmla="*/ 134 w 152"/>
                <a:gd name="T51" fmla="*/ 117 h 148"/>
                <a:gd name="T52" fmla="*/ 110 w 152"/>
                <a:gd name="T53" fmla="*/ 95 h 148"/>
                <a:gd name="T54" fmla="*/ 94 w 152"/>
                <a:gd name="T55" fmla="*/ 95 h 148"/>
                <a:gd name="T56" fmla="*/ 94 w 152"/>
                <a:gd name="T57" fmla="*/ 110 h 148"/>
                <a:gd name="T58" fmla="*/ 117 w 152"/>
                <a:gd name="T59" fmla="*/ 134 h 148"/>
                <a:gd name="T60" fmla="*/ 118 w 152"/>
                <a:gd name="T61" fmla="*/ 139 h 148"/>
                <a:gd name="T62" fmla="*/ 115 w 152"/>
                <a:gd name="T63" fmla="*/ 144 h 148"/>
                <a:gd name="T64" fmla="*/ 94 w 152"/>
                <a:gd name="T6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8">
                  <a:moveTo>
                    <a:pt x="94" y="148"/>
                  </a:moveTo>
                  <a:cubicBezTo>
                    <a:pt x="80" y="148"/>
                    <a:pt x="66" y="142"/>
                    <a:pt x="55" y="132"/>
                  </a:cubicBezTo>
                  <a:cubicBezTo>
                    <a:pt x="41" y="117"/>
                    <a:pt x="36" y="96"/>
                    <a:pt x="43" y="77"/>
                  </a:cubicBezTo>
                  <a:cubicBezTo>
                    <a:pt x="0" y="34"/>
                    <a:pt x="0" y="34"/>
                    <a:pt x="0" y="34"/>
                  </a:cubicBezTo>
                  <a:cubicBezTo>
                    <a:pt x="9" y="26"/>
                    <a:pt x="9" y="26"/>
                    <a:pt x="9" y="26"/>
                  </a:cubicBezTo>
                  <a:cubicBezTo>
                    <a:pt x="54" y="71"/>
                    <a:pt x="54" y="71"/>
                    <a:pt x="54" y="71"/>
                  </a:cubicBezTo>
                  <a:cubicBezTo>
                    <a:pt x="55" y="73"/>
                    <a:pt x="56" y="75"/>
                    <a:pt x="55" y="77"/>
                  </a:cubicBezTo>
                  <a:cubicBezTo>
                    <a:pt x="48" y="93"/>
                    <a:pt x="52" y="111"/>
                    <a:pt x="64" y="124"/>
                  </a:cubicBezTo>
                  <a:cubicBezTo>
                    <a:pt x="74" y="133"/>
                    <a:pt x="88" y="138"/>
                    <a:pt x="101" y="135"/>
                  </a:cubicBezTo>
                  <a:cubicBezTo>
                    <a:pt x="84" y="117"/>
                    <a:pt x="84" y="117"/>
                    <a:pt x="84" y="117"/>
                  </a:cubicBezTo>
                  <a:cubicBezTo>
                    <a:pt x="83" y="116"/>
                    <a:pt x="82" y="114"/>
                    <a:pt x="82" y="113"/>
                  </a:cubicBezTo>
                  <a:cubicBezTo>
                    <a:pt x="82" y="89"/>
                    <a:pt x="82" y="89"/>
                    <a:pt x="82" y="89"/>
                  </a:cubicBezTo>
                  <a:cubicBezTo>
                    <a:pt x="82" y="85"/>
                    <a:pt x="85" y="83"/>
                    <a:pt x="88" y="83"/>
                  </a:cubicBezTo>
                  <a:cubicBezTo>
                    <a:pt x="112" y="83"/>
                    <a:pt x="112" y="83"/>
                    <a:pt x="112" y="83"/>
                  </a:cubicBezTo>
                  <a:cubicBezTo>
                    <a:pt x="114" y="83"/>
                    <a:pt x="115" y="83"/>
                    <a:pt x="116" y="84"/>
                  </a:cubicBezTo>
                  <a:cubicBezTo>
                    <a:pt x="135" y="102"/>
                    <a:pt x="135" y="102"/>
                    <a:pt x="135" y="102"/>
                  </a:cubicBezTo>
                  <a:cubicBezTo>
                    <a:pt x="138" y="88"/>
                    <a:pt x="133" y="74"/>
                    <a:pt x="123" y="64"/>
                  </a:cubicBezTo>
                  <a:cubicBezTo>
                    <a:pt x="111" y="52"/>
                    <a:pt x="93" y="48"/>
                    <a:pt x="77" y="55"/>
                  </a:cubicBezTo>
                  <a:cubicBezTo>
                    <a:pt x="75" y="56"/>
                    <a:pt x="72" y="56"/>
                    <a:pt x="71" y="54"/>
                  </a:cubicBezTo>
                  <a:cubicBezTo>
                    <a:pt x="26" y="9"/>
                    <a:pt x="26" y="9"/>
                    <a:pt x="26" y="9"/>
                  </a:cubicBezTo>
                  <a:cubicBezTo>
                    <a:pt x="34" y="0"/>
                    <a:pt x="34" y="0"/>
                    <a:pt x="34" y="0"/>
                  </a:cubicBezTo>
                  <a:cubicBezTo>
                    <a:pt x="76" y="43"/>
                    <a:pt x="76" y="43"/>
                    <a:pt x="76" y="43"/>
                  </a:cubicBezTo>
                  <a:cubicBezTo>
                    <a:pt x="96" y="36"/>
                    <a:pt x="117" y="41"/>
                    <a:pt x="132" y="56"/>
                  </a:cubicBezTo>
                  <a:cubicBezTo>
                    <a:pt x="147" y="71"/>
                    <a:pt x="152" y="94"/>
                    <a:pt x="143" y="115"/>
                  </a:cubicBezTo>
                  <a:cubicBezTo>
                    <a:pt x="143" y="117"/>
                    <a:pt x="141" y="118"/>
                    <a:pt x="139" y="118"/>
                  </a:cubicBezTo>
                  <a:cubicBezTo>
                    <a:pt x="137" y="119"/>
                    <a:pt x="135" y="118"/>
                    <a:pt x="134" y="117"/>
                  </a:cubicBezTo>
                  <a:cubicBezTo>
                    <a:pt x="110" y="95"/>
                    <a:pt x="110" y="95"/>
                    <a:pt x="110" y="95"/>
                  </a:cubicBezTo>
                  <a:cubicBezTo>
                    <a:pt x="94" y="95"/>
                    <a:pt x="94" y="95"/>
                    <a:pt x="94" y="95"/>
                  </a:cubicBezTo>
                  <a:cubicBezTo>
                    <a:pt x="94" y="110"/>
                    <a:pt x="94" y="110"/>
                    <a:pt x="94" y="110"/>
                  </a:cubicBezTo>
                  <a:cubicBezTo>
                    <a:pt x="117" y="134"/>
                    <a:pt x="117" y="134"/>
                    <a:pt x="117" y="134"/>
                  </a:cubicBezTo>
                  <a:cubicBezTo>
                    <a:pt x="118" y="135"/>
                    <a:pt x="119" y="137"/>
                    <a:pt x="118" y="139"/>
                  </a:cubicBezTo>
                  <a:cubicBezTo>
                    <a:pt x="118" y="141"/>
                    <a:pt x="117" y="143"/>
                    <a:pt x="115" y="144"/>
                  </a:cubicBezTo>
                  <a:cubicBezTo>
                    <a:pt x="108" y="146"/>
                    <a:pt x="101" y="148"/>
                    <a:pt x="9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89" name="Group 28">
            <a:extLst>
              <a:ext uri="{FF2B5EF4-FFF2-40B4-BE49-F238E27FC236}">
                <a16:creationId xmlns:a16="http://schemas.microsoft.com/office/drawing/2014/main" id="{9DD081A1-F955-3A1A-337C-84E9F56E4D0F}"/>
              </a:ext>
            </a:extLst>
          </p:cNvPr>
          <p:cNvGrpSpPr>
            <a:grpSpLocks noChangeAspect="1"/>
          </p:cNvGrpSpPr>
          <p:nvPr/>
        </p:nvGrpSpPr>
        <p:grpSpPr bwMode="auto">
          <a:xfrm>
            <a:off x="8249195" y="3642501"/>
            <a:ext cx="228600" cy="228600"/>
            <a:chOff x="2402" y="439"/>
            <a:chExt cx="426" cy="426"/>
          </a:xfrm>
          <a:solidFill>
            <a:schemeClr val="bg1"/>
          </a:solidFill>
          <a:effectLst/>
        </p:grpSpPr>
        <p:sp>
          <p:nvSpPr>
            <p:cNvPr id="90" name="Freeform 29">
              <a:extLst>
                <a:ext uri="{FF2B5EF4-FFF2-40B4-BE49-F238E27FC236}">
                  <a16:creationId xmlns:a16="http://schemas.microsoft.com/office/drawing/2014/main" id="{2312D9ED-DC26-274C-016E-60B273A611D9}"/>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91" name="Freeform 30">
              <a:extLst>
                <a:ext uri="{FF2B5EF4-FFF2-40B4-BE49-F238E27FC236}">
                  <a16:creationId xmlns:a16="http://schemas.microsoft.com/office/drawing/2014/main" id="{5B09912E-3711-BB40-2385-7012C45E9BA3}"/>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92" name="Group 151">
            <a:extLst>
              <a:ext uri="{FF2B5EF4-FFF2-40B4-BE49-F238E27FC236}">
                <a16:creationId xmlns:a16="http://schemas.microsoft.com/office/drawing/2014/main" id="{DF5880CF-1BDD-5AA2-8516-1402B08E8B8E}"/>
              </a:ext>
            </a:extLst>
          </p:cNvPr>
          <p:cNvGrpSpPr>
            <a:grpSpLocks noChangeAspect="1"/>
          </p:cNvGrpSpPr>
          <p:nvPr/>
        </p:nvGrpSpPr>
        <p:grpSpPr bwMode="auto">
          <a:xfrm rot="16200000">
            <a:off x="6298249" y="4650872"/>
            <a:ext cx="159752" cy="182880"/>
            <a:chOff x="3463" y="2992"/>
            <a:chExt cx="373" cy="427"/>
          </a:xfrm>
          <a:solidFill>
            <a:schemeClr val="bg1"/>
          </a:solidFill>
          <a:effectLst/>
        </p:grpSpPr>
        <p:sp>
          <p:nvSpPr>
            <p:cNvPr id="93" name="Freeform 152">
              <a:extLst>
                <a:ext uri="{FF2B5EF4-FFF2-40B4-BE49-F238E27FC236}">
                  <a16:creationId xmlns:a16="http://schemas.microsoft.com/office/drawing/2014/main" id="{CAEC1EAC-3795-B97F-CCC3-EA8C887828DD}"/>
                </a:ext>
              </a:extLst>
            </p:cNvPr>
            <p:cNvSpPr>
              <a:spLocks noEditPoints="1"/>
            </p:cNvSpPr>
            <p:nvPr/>
          </p:nvSpPr>
          <p:spPr bwMode="auto">
            <a:xfrm>
              <a:off x="3463" y="2992"/>
              <a:ext cx="373" cy="427"/>
            </a:xfrm>
            <a:custGeom>
              <a:avLst/>
              <a:gdLst>
                <a:gd name="T0" fmla="*/ 126 w 252"/>
                <a:gd name="T1" fmla="*/ 288 h 288"/>
                <a:gd name="T2" fmla="*/ 124 w 252"/>
                <a:gd name="T3" fmla="*/ 288 h 288"/>
                <a:gd name="T4" fmla="*/ 0 w 252"/>
                <a:gd name="T5" fmla="*/ 60 h 288"/>
                <a:gd name="T6" fmla="*/ 4 w 252"/>
                <a:gd name="T7" fmla="*/ 54 h 288"/>
                <a:gd name="T8" fmla="*/ 121 w 252"/>
                <a:gd name="T9" fmla="*/ 2 h 288"/>
                <a:gd name="T10" fmla="*/ 130 w 252"/>
                <a:gd name="T11" fmla="*/ 2 h 288"/>
                <a:gd name="T12" fmla="*/ 247 w 252"/>
                <a:gd name="T13" fmla="*/ 54 h 288"/>
                <a:gd name="T14" fmla="*/ 252 w 252"/>
                <a:gd name="T15" fmla="*/ 60 h 288"/>
                <a:gd name="T16" fmla="*/ 128 w 252"/>
                <a:gd name="T17" fmla="*/ 288 h 288"/>
                <a:gd name="T18" fmla="*/ 126 w 252"/>
                <a:gd name="T19" fmla="*/ 288 h 288"/>
                <a:gd name="T20" fmla="*/ 12 w 252"/>
                <a:gd name="T21" fmla="*/ 65 h 288"/>
                <a:gd name="T22" fmla="*/ 126 w 252"/>
                <a:gd name="T23" fmla="*/ 276 h 288"/>
                <a:gd name="T24" fmla="*/ 240 w 252"/>
                <a:gd name="T25" fmla="*/ 65 h 288"/>
                <a:gd name="T26" fmla="*/ 126 w 252"/>
                <a:gd name="T27" fmla="*/ 14 h 288"/>
                <a:gd name="T28" fmla="*/ 12 w 252"/>
                <a:gd name="T29"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88">
                  <a:moveTo>
                    <a:pt x="126" y="288"/>
                  </a:moveTo>
                  <a:cubicBezTo>
                    <a:pt x="125" y="288"/>
                    <a:pt x="124" y="288"/>
                    <a:pt x="124" y="288"/>
                  </a:cubicBezTo>
                  <a:cubicBezTo>
                    <a:pt x="9" y="245"/>
                    <a:pt x="0" y="163"/>
                    <a:pt x="0" y="60"/>
                  </a:cubicBezTo>
                  <a:cubicBezTo>
                    <a:pt x="0" y="58"/>
                    <a:pt x="1" y="55"/>
                    <a:pt x="4" y="54"/>
                  </a:cubicBezTo>
                  <a:cubicBezTo>
                    <a:pt x="5" y="54"/>
                    <a:pt x="93" y="30"/>
                    <a:pt x="121" y="2"/>
                  </a:cubicBezTo>
                  <a:cubicBezTo>
                    <a:pt x="124" y="0"/>
                    <a:pt x="128" y="0"/>
                    <a:pt x="130" y="2"/>
                  </a:cubicBezTo>
                  <a:cubicBezTo>
                    <a:pt x="158" y="30"/>
                    <a:pt x="246" y="54"/>
                    <a:pt x="247" y="54"/>
                  </a:cubicBezTo>
                  <a:cubicBezTo>
                    <a:pt x="250" y="55"/>
                    <a:pt x="252" y="58"/>
                    <a:pt x="252" y="60"/>
                  </a:cubicBezTo>
                  <a:cubicBezTo>
                    <a:pt x="252" y="163"/>
                    <a:pt x="243" y="245"/>
                    <a:pt x="128" y="288"/>
                  </a:cubicBezTo>
                  <a:cubicBezTo>
                    <a:pt x="127" y="288"/>
                    <a:pt x="126" y="288"/>
                    <a:pt x="126" y="288"/>
                  </a:cubicBezTo>
                  <a:close/>
                  <a:moveTo>
                    <a:pt x="12" y="65"/>
                  </a:moveTo>
                  <a:cubicBezTo>
                    <a:pt x="12" y="163"/>
                    <a:pt x="21" y="236"/>
                    <a:pt x="126" y="276"/>
                  </a:cubicBezTo>
                  <a:cubicBezTo>
                    <a:pt x="230" y="236"/>
                    <a:pt x="239" y="163"/>
                    <a:pt x="240" y="65"/>
                  </a:cubicBezTo>
                  <a:cubicBezTo>
                    <a:pt x="222" y="60"/>
                    <a:pt x="155" y="40"/>
                    <a:pt x="126" y="14"/>
                  </a:cubicBezTo>
                  <a:cubicBezTo>
                    <a:pt x="96" y="40"/>
                    <a:pt x="30" y="60"/>
                    <a:pt x="1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4" name="Freeform 153">
              <a:extLst>
                <a:ext uri="{FF2B5EF4-FFF2-40B4-BE49-F238E27FC236}">
                  <a16:creationId xmlns:a16="http://schemas.microsoft.com/office/drawing/2014/main" id="{83620B68-1E84-7C60-6E66-61D6F3E604D6}"/>
                </a:ext>
              </a:extLst>
            </p:cNvPr>
            <p:cNvSpPr>
              <a:spLocks noEditPoints="1"/>
            </p:cNvSpPr>
            <p:nvPr/>
          </p:nvSpPr>
          <p:spPr bwMode="auto">
            <a:xfrm>
              <a:off x="3508" y="3046"/>
              <a:ext cx="280" cy="319"/>
            </a:xfrm>
            <a:custGeom>
              <a:avLst/>
              <a:gdLst>
                <a:gd name="T0" fmla="*/ 95 w 189"/>
                <a:gd name="T1" fmla="*/ 216 h 216"/>
                <a:gd name="T2" fmla="*/ 93 w 189"/>
                <a:gd name="T3" fmla="*/ 216 h 216"/>
                <a:gd name="T4" fmla="*/ 0 w 189"/>
                <a:gd name="T5" fmla="*/ 46 h 216"/>
                <a:gd name="T6" fmla="*/ 4 w 189"/>
                <a:gd name="T7" fmla="*/ 40 h 216"/>
                <a:gd name="T8" fmla="*/ 90 w 189"/>
                <a:gd name="T9" fmla="*/ 2 h 216"/>
                <a:gd name="T10" fmla="*/ 99 w 189"/>
                <a:gd name="T11" fmla="*/ 2 h 216"/>
                <a:gd name="T12" fmla="*/ 185 w 189"/>
                <a:gd name="T13" fmla="*/ 40 h 216"/>
                <a:gd name="T14" fmla="*/ 189 w 189"/>
                <a:gd name="T15" fmla="*/ 46 h 216"/>
                <a:gd name="T16" fmla="*/ 97 w 189"/>
                <a:gd name="T17" fmla="*/ 216 h 216"/>
                <a:gd name="T18" fmla="*/ 95 w 189"/>
                <a:gd name="T19" fmla="*/ 216 h 216"/>
                <a:gd name="T20" fmla="*/ 12 w 189"/>
                <a:gd name="T21" fmla="*/ 51 h 216"/>
                <a:gd name="T22" fmla="*/ 95 w 189"/>
                <a:gd name="T23" fmla="*/ 204 h 216"/>
                <a:gd name="T24" fmla="*/ 177 w 189"/>
                <a:gd name="T25" fmla="*/ 51 h 216"/>
                <a:gd name="T26" fmla="*/ 95 w 189"/>
                <a:gd name="T27" fmla="*/ 14 h 216"/>
                <a:gd name="T28" fmla="*/ 12 w 189"/>
                <a:gd name="T29" fmla="*/ 5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216">
                  <a:moveTo>
                    <a:pt x="95" y="216"/>
                  </a:moveTo>
                  <a:cubicBezTo>
                    <a:pt x="94" y="216"/>
                    <a:pt x="93" y="216"/>
                    <a:pt x="93" y="216"/>
                  </a:cubicBezTo>
                  <a:cubicBezTo>
                    <a:pt x="7" y="184"/>
                    <a:pt x="0" y="123"/>
                    <a:pt x="0" y="46"/>
                  </a:cubicBezTo>
                  <a:cubicBezTo>
                    <a:pt x="0" y="43"/>
                    <a:pt x="2" y="41"/>
                    <a:pt x="4" y="40"/>
                  </a:cubicBezTo>
                  <a:cubicBezTo>
                    <a:pt x="5" y="40"/>
                    <a:pt x="70" y="23"/>
                    <a:pt x="90" y="2"/>
                  </a:cubicBezTo>
                  <a:cubicBezTo>
                    <a:pt x="93" y="0"/>
                    <a:pt x="97" y="0"/>
                    <a:pt x="99" y="2"/>
                  </a:cubicBezTo>
                  <a:cubicBezTo>
                    <a:pt x="120" y="23"/>
                    <a:pt x="184" y="40"/>
                    <a:pt x="185" y="40"/>
                  </a:cubicBezTo>
                  <a:cubicBezTo>
                    <a:pt x="188" y="41"/>
                    <a:pt x="189" y="43"/>
                    <a:pt x="189" y="46"/>
                  </a:cubicBezTo>
                  <a:cubicBezTo>
                    <a:pt x="189" y="123"/>
                    <a:pt x="183" y="184"/>
                    <a:pt x="97" y="216"/>
                  </a:cubicBezTo>
                  <a:cubicBezTo>
                    <a:pt x="96" y="216"/>
                    <a:pt x="95" y="216"/>
                    <a:pt x="95" y="216"/>
                  </a:cubicBezTo>
                  <a:close/>
                  <a:moveTo>
                    <a:pt x="12" y="51"/>
                  </a:moveTo>
                  <a:cubicBezTo>
                    <a:pt x="12" y="122"/>
                    <a:pt x="20" y="175"/>
                    <a:pt x="95" y="204"/>
                  </a:cubicBezTo>
                  <a:cubicBezTo>
                    <a:pt x="170" y="175"/>
                    <a:pt x="177" y="122"/>
                    <a:pt x="177" y="51"/>
                  </a:cubicBezTo>
                  <a:cubicBezTo>
                    <a:pt x="163" y="46"/>
                    <a:pt x="117" y="32"/>
                    <a:pt x="95" y="14"/>
                  </a:cubicBezTo>
                  <a:cubicBezTo>
                    <a:pt x="73" y="32"/>
                    <a:pt x="27" y="46"/>
                    <a:pt x="12"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5" name="Freeform 154">
              <a:extLst>
                <a:ext uri="{FF2B5EF4-FFF2-40B4-BE49-F238E27FC236}">
                  <a16:creationId xmlns:a16="http://schemas.microsoft.com/office/drawing/2014/main" id="{0896244C-0E8C-04E8-0D80-6BE5BA8C64BC}"/>
                </a:ext>
              </a:extLst>
            </p:cNvPr>
            <p:cNvSpPr>
              <a:spLocks/>
            </p:cNvSpPr>
            <p:nvPr/>
          </p:nvSpPr>
          <p:spPr bwMode="auto">
            <a:xfrm>
              <a:off x="3565" y="3086"/>
              <a:ext cx="198" cy="196"/>
            </a:xfrm>
            <a:custGeom>
              <a:avLst/>
              <a:gdLst>
                <a:gd name="T0" fmla="*/ 127 w 134"/>
                <a:gd name="T1" fmla="*/ 133 h 133"/>
                <a:gd name="T2" fmla="*/ 123 w 134"/>
                <a:gd name="T3" fmla="*/ 131 h 133"/>
                <a:gd name="T4" fmla="*/ 2 w 134"/>
                <a:gd name="T5" fmla="*/ 11 h 133"/>
                <a:gd name="T6" fmla="*/ 2 w 134"/>
                <a:gd name="T7" fmla="*/ 2 h 133"/>
                <a:gd name="T8" fmla="*/ 11 w 134"/>
                <a:gd name="T9" fmla="*/ 2 h 133"/>
                <a:gd name="T10" fmla="*/ 132 w 134"/>
                <a:gd name="T11" fmla="*/ 123 h 133"/>
                <a:gd name="T12" fmla="*/ 132 w 134"/>
                <a:gd name="T13" fmla="*/ 131 h 133"/>
                <a:gd name="T14" fmla="*/ 127 w 134"/>
                <a:gd name="T15" fmla="*/ 133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133">
                  <a:moveTo>
                    <a:pt x="127" y="133"/>
                  </a:moveTo>
                  <a:cubicBezTo>
                    <a:pt x="126" y="133"/>
                    <a:pt x="124" y="132"/>
                    <a:pt x="123" y="131"/>
                  </a:cubicBezTo>
                  <a:cubicBezTo>
                    <a:pt x="2" y="11"/>
                    <a:pt x="2" y="11"/>
                    <a:pt x="2" y="11"/>
                  </a:cubicBezTo>
                  <a:cubicBezTo>
                    <a:pt x="0" y="8"/>
                    <a:pt x="0" y="4"/>
                    <a:pt x="2" y="2"/>
                  </a:cubicBezTo>
                  <a:cubicBezTo>
                    <a:pt x="5" y="0"/>
                    <a:pt x="9" y="0"/>
                    <a:pt x="11" y="2"/>
                  </a:cubicBezTo>
                  <a:cubicBezTo>
                    <a:pt x="132" y="123"/>
                    <a:pt x="132" y="123"/>
                    <a:pt x="132" y="123"/>
                  </a:cubicBezTo>
                  <a:cubicBezTo>
                    <a:pt x="134" y="125"/>
                    <a:pt x="134" y="129"/>
                    <a:pt x="132" y="131"/>
                  </a:cubicBezTo>
                  <a:cubicBezTo>
                    <a:pt x="130" y="132"/>
                    <a:pt x="129" y="133"/>
                    <a:pt x="12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6" name="Freeform 155">
              <a:extLst>
                <a:ext uri="{FF2B5EF4-FFF2-40B4-BE49-F238E27FC236}">
                  <a16:creationId xmlns:a16="http://schemas.microsoft.com/office/drawing/2014/main" id="{C8E8DCDB-B9F1-40AE-032E-3EE25BE7566F}"/>
                </a:ext>
              </a:extLst>
            </p:cNvPr>
            <p:cNvSpPr>
              <a:spLocks/>
            </p:cNvSpPr>
            <p:nvPr/>
          </p:nvSpPr>
          <p:spPr bwMode="auto">
            <a:xfrm>
              <a:off x="3510" y="3103"/>
              <a:ext cx="220" cy="219"/>
            </a:xfrm>
            <a:custGeom>
              <a:avLst/>
              <a:gdLst>
                <a:gd name="T0" fmla="*/ 143 w 149"/>
                <a:gd name="T1" fmla="*/ 148 h 148"/>
                <a:gd name="T2" fmla="*/ 139 w 149"/>
                <a:gd name="T3" fmla="*/ 147 h 148"/>
                <a:gd name="T4" fmla="*/ 3 w 149"/>
                <a:gd name="T5" fmla="*/ 11 h 148"/>
                <a:gd name="T6" fmla="*/ 3 w 149"/>
                <a:gd name="T7" fmla="*/ 2 h 148"/>
                <a:gd name="T8" fmla="*/ 11 w 149"/>
                <a:gd name="T9" fmla="*/ 2 h 148"/>
                <a:gd name="T10" fmla="*/ 147 w 149"/>
                <a:gd name="T11" fmla="*/ 138 h 148"/>
                <a:gd name="T12" fmla="*/ 147 w 149"/>
                <a:gd name="T13" fmla="*/ 147 h 148"/>
                <a:gd name="T14" fmla="*/ 143 w 149"/>
                <a:gd name="T15" fmla="*/ 148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148">
                  <a:moveTo>
                    <a:pt x="143" y="148"/>
                  </a:moveTo>
                  <a:cubicBezTo>
                    <a:pt x="141" y="148"/>
                    <a:pt x="140" y="148"/>
                    <a:pt x="139" y="147"/>
                  </a:cubicBezTo>
                  <a:cubicBezTo>
                    <a:pt x="3" y="11"/>
                    <a:pt x="3" y="11"/>
                    <a:pt x="3" y="11"/>
                  </a:cubicBezTo>
                  <a:cubicBezTo>
                    <a:pt x="0" y="8"/>
                    <a:pt x="0" y="5"/>
                    <a:pt x="3" y="2"/>
                  </a:cubicBezTo>
                  <a:cubicBezTo>
                    <a:pt x="5" y="0"/>
                    <a:pt x="9" y="0"/>
                    <a:pt x="11" y="2"/>
                  </a:cubicBezTo>
                  <a:cubicBezTo>
                    <a:pt x="147" y="138"/>
                    <a:pt x="147" y="138"/>
                    <a:pt x="147" y="138"/>
                  </a:cubicBezTo>
                  <a:cubicBezTo>
                    <a:pt x="149" y="140"/>
                    <a:pt x="149" y="144"/>
                    <a:pt x="147" y="147"/>
                  </a:cubicBezTo>
                  <a:cubicBezTo>
                    <a:pt x="146" y="148"/>
                    <a:pt x="144" y="148"/>
                    <a:pt x="143"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pic>
        <p:nvPicPr>
          <p:cNvPr id="97" name="Picture 96">
            <a:extLst>
              <a:ext uri="{FF2B5EF4-FFF2-40B4-BE49-F238E27FC236}">
                <a16:creationId xmlns:a16="http://schemas.microsoft.com/office/drawing/2014/main" id="{A2F77B1A-55C5-75FB-36BF-F14EE5DC5024}"/>
              </a:ext>
            </a:extLst>
          </p:cNvPr>
          <p:cNvPicPr>
            <a:picLocks noChangeAspect="1"/>
          </p:cNvPicPr>
          <p:nvPr/>
        </p:nvPicPr>
        <p:blipFill>
          <a:blip r:embed="rId44"/>
          <a:stretch>
            <a:fillRect/>
          </a:stretch>
        </p:blipFill>
        <p:spPr>
          <a:xfrm>
            <a:off x="8260188" y="5152897"/>
            <a:ext cx="207996" cy="182880"/>
          </a:xfrm>
          <a:prstGeom prst="rect">
            <a:avLst/>
          </a:prstGeom>
          <a:effectLst/>
        </p:spPr>
      </p:pic>
      <p:grpSp>
        <p:nvGrpSpPr>
          <p:cNvPr id="98" name="Group 226">
            <a:extLst>
              <a:ext uri="{FF2B5EF4-FFF2-40B4-BE49-F238E27FC236}">
                <a16:creationId xmlns:a16="http://schemas.microsoft.com/office/drawing/2014/main" id="{D50B0EB2-3F7C-0609-13C0-A016F787CD15}"/>
              </a:ext>
            </a:extLst>
          </p:cNvPr>
          <p:cNvGrpSpPr>
            <a:grpSpLocks noChangeAspect="1"/>
          </p:cNvGrpSpPr>
          <p:nvPr/>
        </p:nvGrpSpPr>
        <p:grpSpPr bwMode="auto">
          <a:xfrm>
            <a:off x="8266740" y="2019768"/>
            <a:ext cx="208670" cy="228600"/>
            <a:chOff x="2437" y="456"/>
            <a:chExt cx="356" cy="390"/>
          </a:xfrm>
          <a:solidFill>
            <a:srgbClr val="FFFFFF"/>
          </a:solidFill>
          <a:effectLst/>
        </p:grpSpPr>
        <p:sp>
          <p:nvSpPr>
            <p:cNvPr id="99" name="Freeform 227">
              <a:extLst>
                <a:ext uri="{FF2B5EF4-FFF2-40B4-BE49-F238E27FC236}">
                  <a16:creationId xmlns:a16="http://schemas.microsoft.com/office/drawing/2014/main" id="{509D0FD4-9967-5FD4-76C6-91419AA07487}"/>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0" name="Freeform 228">
              <a:extLst>
                <a:ext uri="{FF2B5EF4-FFF2-40B4-BE49-F238E27FC236}">
                  <a16:creationId xmlns:a16="http://schemas.microsoft.com/office/drawing/2014/main" id="{38EFE35F-4B26-7A7D-5E5D-703613AC272C}"/>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1" name="Freeform 229">
              <a:extLst>
                <a:ext uri="{FF2B5EF4-FFF2-40B4-BE49-F238E27FC236}">
                  <a16:creationId xmlns:a16="http://schemas.microsoft.com/office/drawing/2014/main" id="{648CAA0D-B5F9-3CC5-6EC9-F54E0EEBDD86}"/>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2" name="Freeform 230">
              <a:extLst>
                <a:ext uri="{FF2B5EF4-FFF2-40B4-BE49-F238E27FC236}">
                  <a16:creationId xmlns:a16="http://schemas.microsoft.com/office/drawing/2014/main" id="{AB1CCE50-F847-9C32-8276-9994C6DD0E87}"/>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103" name="Rectangle: Diagonal Corners Snipped 102">
            <a:hlinkClick r:id="rId36" action="ppaction://hlinksldjump"/>
            <a:extLst>
              <a:ext uri="{FF2B5EF4-FFF2-40B4-BE49-F238E27FC236}">
                <a16:creationId xmlns:a16="http://schemas.microsoft.com/office/drawing/2014/main" id="{B780C2E3-DEF5-4F2F-0933-F4B24F53776F}"/>
              </a:ext>
            </a:extLst>
          </p:cNvPr>
          <p:cNvSpPr/>
          <p:nvPr/>
        </p:nvSpPr>
        <p:spPr>
          <a:xfrm>
            <a:off x="10364404" y="1909068"/>
            <a:ext cx="1097280" cy="457200"/>
          </a:xfrm>
          <a:prstGeom prst="snip2DiagRect">
            <a:avLst/>
          </a:prstGeom>
          <a:solidFill>
            <a:srgbClr val="0041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Integration Architecture</a:t>
            </a:r>
          </a:p>
        </p:txBody>
      </p:sp>
      <p:grpSp>
        <p:nvGrpSpPr>
          <p:cNvPr id="104" name="Group 167">
            <a:extLst>
              <a:ext uri="{FF2B5EF4-FFF2-40B4-BE49-F238E27FC236}">
                <a16:creationId xmlns:a16="http://schemas.microsoft.com/office/drawing/2014/main" id="{2291B289-F90D-0A3C-080C-CA49979A70FD}"/>
              </a:ext>
            </a:extLst>
          </p:cNvPr>
          <p:cNvGrpSpPr>
            <a:grpSpLocks noChangeAspect="1"/>
          </p:cNvGrpSpPr>
          <p:nvPr/>
        </p:nvGrpSpPr>
        <p:grpSpPr bwMode="auto">
          <a:xfrm>
            <a:off x="10393019" y="2017405"/>
            <a:ext cx="228600" cy="228600"/>
            <a:chOff x="2403" y="2999"/>
            <a:chExt cx="426" cy="426"/>
          </a:xfrm>
          <a:solidFill>
            <a:schemeClr val="bg1"/>
          </a:solidFill>
          <a:effectLst/>
        </p:grpSpPr>
        <p:sp>
          <p:nvSpPr>
            <p:cNvPr id="105" name="Freeform 168">
              <a:extLst>
                <a:ext uri="{FF2B5EF4-FFF2-40B4-BE49-F238E27FC236}">
                  <a16:creationId xmlns:a16="http://schemas.microsoft.com/office/drawing/2014/main" id="{ED3D4A9A-561A-9206-659B-1063436B11A4}"/>
                </a:ext>
              </a:extLst>
            </p:cNvPr>
            <p:cNvSpPr>
              <a:spLocks/>
            </p:cNvSpPr>
            <p:nvPr/>
          </p:nvSpPr>
          <p:spPr bwMode="auto">
            <a:xfrm>
              <a:off x="2581" y="3141"/>
              <a:ext cx="159"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6" y="0"/>
                    <a:pt x="108" y="3"/>
                    <a:pt x="108" y="6"/>
                  </a:cubicBezTo>
                  <a:cubicBezTo>
                    <a:pt x="108" y="10"/>
                    <a:pt x="106"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6" name="Freeform 169">
              <a:extLst>
                <a:ext uri="{FF2B5EF4-FFF2-40B4-BE49-F238E27FC236}">
                  <a16:creationId xmlns:a16="http://schemas.microsoft.com/office/drawing/2014/main" id="{2CE4D2AF-9849-A010-0D64-504B973DEF60}"/>
                </a:ext>
              </a:extLst>
            </p:cNvPr>
            <p:cNvSpPr>
              <a:spLocks/>
            </p:cNvSpPr>
            <p:nvPr/>
          </p:nvSpPr>
          <p:spPr bwMode="auto">
            <a:xfrm>
              <a:off x="2492" y="3265"/>
              <a:ext cx="160"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6" y="0"/>
                    <a:pt x="108" y="3"/>
                    <a:pt x="108" y="6"/>
                  </a:cubicBezTo>
                  <a:cubicBezTo>
                    <a:pt x="108" y="10"/>
                    <a:pt x="106"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7" name="Freeform 170">
              <a:extLst>
                <a:ext uri="{FF2B5EF4-FFF2-40B4-BE49-F238E27FC236}">
                  <a16:creationId xmlns:a16="http://schemas.microsoft.com/office/drawing/2014/main" id="{B10ECAF2-9AC8-EE18-ED05-FE2CDACC0646}"/>
                </a:ext>
              </a:extLst>
            </p:cNvPr>
            <p:cNvSpPr>
              <a:spLocks/>
            </p:cNvSpPr>
            <p:nvPr/>
          </p:nvSpPr>
          <p:spPr bwMode="auto">
            <a:xfrm>
              <a:off x="2669" y="3088"/>
              <a:ext cx="73" cy="124"/>
            </a:xfrm>
            <a:custGeom>
              <a:avLst/>
              <a:gdLst>
                <a:gd name="T0" fmla="*/ 6 w 49"/>
                <a:gd name="T1" fmla="*/ 84 h 84"/>
                <a:gd name="T2" fmla="*/ 2 w 49"/>
                <a:gd name="T3" fmla="*/ 82 h 84"/>
                <a:gd name="T4" fmla="*/ 2 w 49"/>
                <a:gd name="T5" fmla="*/ 74 h 84"/>
                <a:gd name="T6" fmla="*/ 34 w 49"/>
                <a:gd name="T7" fmla="*/ 42 h 84"/>
                <a:gd name="T8" fmla="*/ 2 w 49"/>
                <a:gd name="T9" fmla="*/ 10 h 84"/>
                <a:gd name="T10" fmla="*/ 2 w 49"/>
                <a:gd name="T11" fmla="*/ 2 h 84"/>
                <a:gd name="T12" fmla="*/ 11 w 49"/>
                <a:gd name="T13" fmla="*/ 2 h 84"/>
                <a:gd name="T14" fmla="*/ 47 w 49"/>
                <a:gd name="T15" fmla="*/ 38 h 84"/>
                <a:gd name="T16" fmla="*/ 47 w 49"/>
                <a:gd name="T17" fmla="*/ 46 h 84"/>
                <a:gd name="T18" fmla="*/ 11 w 49"/>
                <a:gd name="T19" fmla="*/ 82 h 84"/>
                <a:gd name="T20" fmla="*/ 6 w 49"/>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4">
                  <a:moveTo>
                    <a:pt x="6" y="84"/>
                  </a:moveTo>
                  <a:cubicBezTo>
                    <a:pt x="5" y="84"/>
                    <a:pt x="3" y="84"/>
                    <a:pt x="2" y="82"/>
                  </a:cubicBezTo>
                  <a:cubicBezTo>
                    <a:pt x="0" y="80"/>
                    <a:pt x="0" y="76"/>
                    <a:pt x="2" y="74"/>
                  </a:cubicBezTo>
                  <a:cubicBezTo>
                    <a:pt x="34" y="42"/>
                    <a:pt x="34" y="42"/>
                    <a:pt x="34" y="42"/>
                  </a:cubicBezTo>
                  <a:cubicBezTo>
                    <a:pt x="2" y="10"/>
                    <a:pt x="2" y="10"/>
                    <a:pt x="2" y="10"/>
                  </a:cubicBezTo>
                  <a:cubicBezTo>
                    <a:pt x="0" y="8"/>
                    <a:pt x="0" y="4"/>
                    <a:pt x="2" y="2"/>
                  </a:cubicBezTo>
                  <a:cubicBezTo>
                    <a:pt x="5" y="0"/>
                    <a:pt x="8" y="0"/>
                    <a:pt x="11" y="2"/>
                  </a:cubicBezTo>
                  <a:cubicBezTo>
                    <a:pt x="47" y="38"/>
                    <a:pt x="47" y="38"/>
                    <a:pt x="47" y="38"/>
                  </a:cubicBezTo>
                  <a:cubicBezTo>
                    <a:pt x="49" y="40"/>
                    <a:pt x="49" y="44"/>
                    <a:pt x="47" y="46"/>
                  </a:cubicBezTo>
                  <a:cubicBezTo>
                    <a:pt x="11" y="82"/>
                    <a:pt x="11" y="82"/>
                    <a:pt x="11" y="82"/>
                  </a:cubicBezTo>
                  <a:cubicBezTo>
                    <a:pt x="10" y="84"/>
                    <a:pt x="8" y="84"/>
                    <a:pt x="6"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8" name="Freeform 171">
              <a:extLst>
                <a:ext uri="{FF2B5EF4-FFF2-40B4-BE49-F238E27FC236}">
                  <a16:creationId xmlns:a16="http://schemas.microsoft.com/office/drawing/2014/main" id="{229183AA-557B-134E-3AA3-962D2E419C26}"/>
                </a:ext>
              </a:extLst>
            </p:cNvPr>
            <p:cNvSpPr>
              <a:spLocks/>
            </p:cNvSpPr>
            <p:nvPr/>
          </p:nvSpPr>
          <p:spPr bwMode="auto">
            <a:xfrm>
              <a:off x="2492" y="3212"/>
              <a:ext cx="72" cy="124"/>
            </a:xfrm>
            <a:custGeom>
              <a:avLst/>
              <a:gdLst>
                <a:gd name="T0" fmla="*/ 42 w 49"/>
                <a:gd name="T1" fmla="*/ 84 h 84"/>
                <a:gd name="T2" fmla="*/ 38 w 49"/>
                <a:gd name="T3" fmla="*/ 82 h 84"/>
                <a:gd name="T4" fmla="*/ 2 w 49"/>
                <a:gd name="T5" fmla="*/ 46 h 84"/>
                <a:gd name="T6" fmla="*/ 2 w 49"/>
                <a:gd name="T7" fmla="*/ 38 h 84"/>
                <a:gd name="T8" fmla="*/ 38 w 49"/>
                <a:gd name="T9" fmla="*/ 2 h 84"/>
                <a:gd name="T10" fmla="*/ 47 w 49"/>
                <a:gd name="T11" fmla="*/ 2 h 84"/>
                <a:gd name="T12" fmla="*/ 47 w 49"/>
                <a:gd name="T13" fmla="*/ 10 h 84"/>
                <a:gd name="T14" fmla="*/ 15 w 49"/>
                <a:gd name="T15" fmla="*/ 42 h 84"/>
                <a:gd name="T16" fmla="*/ 47 w 49"/>
                <a:gd name="T17" fmla="*/ 74 h 84"/>
                <a:gd name="T18" fmla="*/ 47 w 49"/>
                <a:gd name="T19" fmla="*/ 82 h 84"/>
                <a:gd name="T20" fmla="*/ 42 w 49"/>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4">
                  <a:moveTo>
                    <a:pt x="42" y="84"/>
                  </a:moveTo>
                  <a:cubicBezTo>
                    <a:pt x="41" y="84"/>
                    <a:pt x="39" y="84"/>
                    <a:pt x="38" y="82"/>
                  </a:cubicBezTo>
                  <a:cubicBezTo>
                    <a:pt x="2" y="46"/>
                    <a:pt x="2" y="46"/>
                    <a:pt x="2" y="46"/>
                  </a:cubicBezTo>
                  <a:cubicBezTo>
                    <a:pt x="0" y="44"/>
                    <a:pt x="0" y="40"/>
                    <a:pt x="2" y="38"/>
                  </a:cubicBezTo>
                  <a:cubicBezTo>
                    <a:pt x="38" y="2"/>
                    <a:pt x="38" y="2"/>
                    <a:pt x="38" y="2"/>
                  </a:cubicBezTo>
                  <a:cubicBezTo>
                    <a:pt x="41" y="0"/>
                    <a:pt x="44" y="0"/>
                    <a:pt x="47" y="2"/>
                  </a:cubicBezTo>
                  <a:cubicBezTo>
                    <a:pt x="49" y="4"/>
                    <a:pt x="49" y="8"/>
                    <a:pt x="47" y="10"/>
                  </a:cubicBezTo>
                  <a:cubicBezTo>
                    <a:pt x="15" y="42"/>
                    <a:pt x="15" y="42"/>
                    <a:pt x="15" y="42"/>
                  </a:cubicBezTo>
                  <a:cubicBezTo>
                    <a:pt x="47" y="74"/>
                    <a:pt x="47" y="74"/>
                    <a:pt x="47" y="74"/>
                  </a:cubicBezTo>
                  <a:cubicBezTo>
                    <a:pt x="49" y="76"/>
                    <a:pt x="49" y="80"/>
                    <a:pt x="47" y="82"/>
                  </a:cubicBezTo>
                  <a:cubicBezTo>
                    <a:pt x="46" y="84"/>
                    <a:pt x="44" y="84"/>
                    <a:pt x="42"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9" name="Freeform 172">
              <a:extLst>
                <a:ext uri="{FF2B5EF4-FFF2-40B4-BE49-F238E27FC236}">
                  <a16:creationId xmlns:a16="http://schemas.microsoft.com/office/drawing/2014/main" id="{2549B34D-C4E1-7D48-8DCA-43FCA5F4445A}"/>
                </a:ext>
              </a:extLst>
            </p:cNvPr>
            <p:cNvSpPr>
              <a:spLocks noEditPoints="1"/>
            </p:cNvSpPr>
            <p:nvPr/>
          </p:nvSpPr>
          <p:spPr bwMode="auto">
            <a:xfrm>
              <a:off x="2403" y="2999"/>
              <a:ext cx="426" cy="426"/>
            </a:xfrm>
            <a:custGeom>
              <a:avLst/>
              <a:gdLst>
                <a:gd name="T0" fmla="*/ 144 w 288"/>
                <a:gd name="T1" fmla="*/ 288 h 288"/>
                <a:gd name="T2" fmla="*/ 0 w 288"/>
                <a:gd name="T3" fmla="*/ 144 h 288"/>
                <a:gd name="T4" fmla="*/ 144 w 288"/>
                <a:gd name="T5" fmla="*/ 0 h 288"/>
                <a:gd name="T6" fmla="*/ 288 w 288"/>
                <a:gd name="T7" fmla="*/ 144 h 288"/>
                <a:gd name="T8" fmla="*/ 144 w 288"/>
                <a:gd name="T9" fmla="*/ 288 h 288"/>
                <a:gd name="T10" fmla="*/ 144 w 288"/>
                <a:gd name="T11" fmla="*/ 12 h 288"/>
                <a:gd name="T12" fmla="*/ 12 w 288"/>
                <a:gd name="T13" fmla="*/ 144 h 288"/>
                <a:gd name="T14" fmla="*/ 144 w 288"/>
                <a:gd name="T15" fmla="*/ 276 h 288"/>
                <a:gd name="T16" fmla="*/ 276 w 288"/>
                <a:gd name="T17" fmla="*/ 144 h 288"/>
                <a:gd name="T18" fmla="*/ 144 w 288"/>
                <a:gd name="T1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8">
                  <a:moveTo>
                    <a:pt x="144" y="288"/>
                  </a:moveTo>
                  <a:cubicBezTo>
                    <a:pt x="65" y="288"/>
                    <a:pt x="0" y="224"/>
                    <a:pt x="0" y="144"/>
                  </a:cubicBezTo>
                  <a:cubicBezTo>
                    <a:pt x="0" y="65"/>
                    <a:pt x="65" y="0"/>
                    <a:pt x="144" y="0"/>
                  </a:cubicBezTo>
                  <a:cubicBezTo>
                    <a:pt x="224" y="0"/>
                    <a:pt x="288" y="65"/>
                    <a:pt x="288" y="144"/>
                  </a:cubicBezTo>
                  <a:cubicBezTo>
                    <a:pt x="288" y="224"/>
                    <a:pt x="224" y="288"/>
                    <a:pt x="144" y="288"/>
                  </a:cubicBezTo>
                  <a:close/>
                  <a:moveTo>
                    <a:pt x="144" y="12"/>
                  </a:moveTo>
                  <a:cubicBezTo>
                    <a:pt x="72" y="12"/>
                    <a:pt x="12" y="71"/>
                    <a:pt x="12" y="144"/>
                  </a:cubicBezTo>
                  <a:cubicBezTo>
                    <a:pt x="12" y="217"/>
                    <a:pt x="72" y="276"/>
                    <a:pt x="144" y="276"/>
                  </a:cubicBezTo>
                  <a:cubicBezTo>
                    <a:pt x="217" y="276"/>
                    <a:pt x="276" y="217"/>
                    <a:pt x="276" y="144"/>
                  </a:cubicBezTo>
                  <a:cubicBezTo>
                    <a:pt x="276" y="71"/>
                    <a:pt x="217" y="12"/>
                    <a:pt x="14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cxnSp>
        <p:nvCxnSpPr>
          <p:cNvPr id="110" name="Straight Arrow Connector 12">
            <a:extLst>
              <a:ext uri="{FF2B5EF4-FFF2-40B4-BE49-F238E27FC236}">
                <a16:creationId xmlns:a16="http://schemas.microsoft.com/office/drawing/2014/main" id="{953999D8-F878-5FE4-DD5A-4F4220C5BF54}"/>
              </a:ext>
            </a:extLst>
          </p:cNvPr>
          <p:cNvCxnSpPr>
            <a:cxnSpLocks/>
            <a:endCxn id="17" idx="3"/>
          </p:cNvCxnSpPr>
          <p:nvPr/>
        </p:nvCxnSpPr>
        <p:spPr>
          <a:xfrm rot="5400000">
            <a:off x="9852604" y="1814844"/>
            <a:ext cx="509016" cy="1611864"/>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11" name="TextBox 110">
            <a:extLst>
              <a:ext uri="{FF2B5EF4-FFF2-40B4-BE49-F238E27FC236}">
                <a16:creationId xmlns:a16="http://schemas.microsoft.com/office/drawing/2014/main" id="{60CD4A3D-BFC1-F7D4-2AF9-E1B7E40A8FAB}"/>
              </a:ext>
            </a:extLst>
          </p:cNvPr>
          <p:cNvSpPr txBox="1"/>
          <p:nvPr/>
        </p:nvSpPr>
        <p:spPr>
          <a:xfrm>
            <a:off x="10514720" y="2473550"/>
            <a:ext cx="789932" cy="354926"/>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facilitates tool and agent interaction</a:t>
            </a:r>
          </a:p>
        </p:txBody>
      </p:sp>
      <p:sp>
        <p:nvSpPr>
          <p:cNvPr id="112" name="Rectangle: Diagonal Corners Snipped 111">
            <a:hlinkClick r:id="rId40" action="ppaction://hlinksldjump"/>
            <a:extLst>
              <a:ext uri="{FF2B5EF4-FFF2-40B4-BE49-F238E27FC236}">
                <a16:creationId xmlns:a16="http://schemas.microsoft.com/office/drawing/2014/main" id="{7C7B4BEB-DB29-DBCB-AF84-827E8E6B6AB9}"/>
              </a:ext>
            </a:extLst>
          </p:cNvPr>
          <p:cNvSpPr/>
          <p:nvPr/>
        </p:nvSpPr>
        <p:spPr>
          <a:xfrm>
            <a:off x="10364404" y="3312830"/>
            <a:ext cx="1097280" cy="457200"/>
          </a:xfrm>
          <a:prstGeom prst="snip2DiagRect">
            <a:avLst/>
          </a:prstGeom>
          <a:solidFill>
            <a:srgbClr val="0033CC"/>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Multi-Agent Orchestration Architecture</a:t>
            </a:r>
          </a:p>
        </p:txBody>
      </p:sp>
      <p:cxnSp>
        <p:nvCxnSpPr>
          <p:cNvPr id="113" name="Straight Arrow Connector 12">
            <a:extLst>
              <a:ext uri="{FF2B5EF4-FFF2-40B4-BE49-F238E27FC236}">
                <a16:creationId xmlns:a16="http://schemas.microsoft.com/office/drawing/2014/main" id="{8C892332-8776-D7B2-C895-FDD763246C11}"/>
              </a:ext>
            </a:extLst>
          </p:cNvPr>
          <p:cNvCxnSpPr>
            <a:cxnSpLocks/>
          </p:cNvCxnSpPr>
          <p:nvPr/>
        </p:nvCxnSpPr>
        <p:spPr>
          <a:xfrm rot="16200000" flipV="1">
            <a:off x="9947332" y="2347118"/>
            <a:ext cx="323242" cy="160818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grpSp>
        <p:nvGrpSpPr>
          <p:cNvPr id="114" name="Group 68">
            <a:extLst>
              <a:ext uri="{FF2B5EF4-FFF2-40B4-BE49-F238E27FC236}">
                <a16:creationId xmlns:a16="http://schemas.microsoft.com/office/drawing/2014/main" id="{00AC430D-E653-E728-C9C5-DCA21519B694}"/>
              </a:ext>
            </a:extLst>
          </p:cNvPr>
          <p:cNvGrpSpPr>
            <a:grpSpLocks noChangeAspect="1"/>
          </p:cNvGrpSpPr>
          <p:nvPr/>
        </p:nvGrpSpPr>
        <p:grpSpPr bwMode="auto">
          <a:xfrm>
            <a:off x="10389833" y="3429053"/>
            <a:ext cx="213135" cy="207818"/>
            <a:chOff x="6718" y="647"/>
            <a:chExt cx="441" cy="430"/>
          </a:xfrm>
          <a:solidFill>
            <a:schemeClr val="bg1"/>
          </a:solidFill>
          <a:effectLst/>
        </p:grpSpPr>
        <p:sp>
          <p:nvSpPr>
            <p:cNvPr id="115" name="Rectangle 69">
              <a:extLst>
                <a:ext uri="{FF2B5EF4-FFF2-40B4-BE49-F238E27FC236}">
                  <a16:creationId xmlns:a16="http://schemas.microsoft.com/office/drawing/2014/main" id="{981D84B1-1315-262F-ED4F-4C634CC71419}"/>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6" name="Freeform 70">
              <a:extLst>
                <a:ext uri="{FF2B5EF4-FFF2-40B4-BE49-F238E27FC236}">
                  <a16:creationId xmlns:a16="http://schemas.microsoft.com/office/drawing/2014/main" id="{7ABBD631-2B54-5D1C-6B8A-3C4A1D42EBD4}"/>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7" name="Freeform 71">
              <a:extLst>
                <a:ext uri="{FF2B5EF4-FFF2-40B4-BE49-F238E27FC236}">
                  <a16:creationId xmlns:a16="http://schemas.microsoft.com/office/drawing/2014/main" id="{025E0A0B-B3ED-3679-B678-1658E3AA8EB5}"/>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8" name="Freeform 72">
              <a:extLst>
                <a:ext uri="{FF2B5EF4-FFF2-40B4-BE49-F238E27FC236}">
                  <a16:creationId xmlns:a16="http://schemas.microsoft.com/office/drawing/2014/main" id="{222DBC14-E463-DA7A-2627-DA6663F6E448}"/>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19" name="Freeform 73">
              <a:extLst>
                <a:ext uri="{FF2B5EF4-FFF2-40B4-BE49-F238E27FC236}">
                  <a16:creationId xmlns:a16="http://schemas.microsoft.com/office/drawing/2014/main" id="{55F717D6-C48D-14B8-FC3A-97F20FF3ED52}"/>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20" name="Freeform 74">
              <a:extLst>
                <a:ext uri="{FF2B5EF4-FFF2-40B4-BE49-F238E27FC236}">
                  <a16:creationId xmlns:a16="http://schemas.microsoft.com/office/drawing/2014/main" id="{4301AE9B-0999-02A5-1B41-3E78FA8FC82E}"/>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121" name="TextBox 120">
            <a:extLst>
              <a:ext uri="{FF2B5EF4-FFF2-40B4-BE49-F238E27FC236}">
                <a16:creationId xmlns:a16="http://schemas.microsoft.com/office/drawing/2014/main" id="{C375BD49-074F-B5A3-8471-1DABE632E6A0}"/>
              </a:ext>
            </a:extLst>
          </p:cNvPr>
          <p:cNvSpPr txBox="1"/>
          <p:nvPr/>
        </p:nvSpPr>
        <p:spPr>
          <a:xfrm>
            <a:off x="10489810" y="2963458"/>
            <a:ext cx="789932" cy="24241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coordinates team activities</a:t>
            </a:r>
          </a:p>
        </p:txBody>
      </p:sp>
      <p:sp>
        <p:nvSpPr>
          <p:cNvPr id="254" name="TextBox 253">
            <a:extLst>
              <a:ext uri="{FF2B5EF4-FFF2-40B4-BE49-F238E27FC236}">
                <a16:creationId xmlns:a16="http://schemas.microsoft.com/office/drawing/2014/main" id="{D3F5FEAD-0237-B50D-9126-5B3BB380FEEB}"/>
              </a:ext>
            </a:extLst>
          </p:cNvPr>
          <p:cNvSpPr txBox="1"/>
          <p:nvPr/>
        </p:nvSpPr>
        <p:spPr>
          <a:xfrm>
            <a:off x="6004994" y="1368026"/>
            <a:ext cx="5593303" cy="274320"/>
          </a:xfrm>
          <a:prstGeom prst="round2Same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dirty="0">
                <a:solidFill>
                  <a:schemeClr val="bg1"/>
                </a:solidFill>
              </a:rPr>
              <a:t>        AI Technology Architecture Domains and Relationships</a:t>
            </a:r>
          </a:p>
        </p:txBody>
      </p:sp>
      <p:grpSp>
        <p:nvGrpSpPr>
          <p:cNvPr id="122" name="Group 130">
            <a:extLst>
              <a:ext uri="{FF2B5EF4-FFF2-40B4-BE49-F238E27FC236}">
                <a16:creationId xmlns:a16="http://schemas.microsoft.com/office/drawing/2014/main" id="{7969CDDB-E784-EC3E-5265-F75572BAAB96}"/>
              </a:ext>
            </a:extLst>
          </p:cNvPr>
          <p:cNvGrpSpPr>
            <a:grpSpLocks noChangeAspect="1"/>
          </p:cNvGrpSpPr>
          <p:nvPr/>
        </p:nvGrpSpPr>
        <p:grpSpPr bwMode="auto">
          <a:xfrm>
            <a:off x="6135597" y="1379239"/>
            <a:ext cx="245390" cy="245390"/>
            <a:chOff x="1373" y="3000"/>
            <a:chExt cx="426" cy="426"/>
          </a:xfrm>
          <a:solidFill>
            <a:schemeClr val="bg1"/>
          </a:solidFill>
        </p:grpSpPr>
        <p:sp>
          <p:nvSpPr>
            <p:cNvPr id="123" name="Freeform 131">
              <a:extLst>
                <a:ext uri="{FF2B5EF4-FFF2-40B4-BE49-F238E27FC236}">
                  <a16:creationId xmlns:a16="http://schemas.microsoft.com/office/drawing/2014/main" id="{8CF041FE-1FC6-C271-9779-16C46FCF7433}"/>
                </a:ext>
              </a:extLst>
            </p:cNvPr>
            <p:cNvSpPr>
              <a:spLocks noEditPoints="1"/>
            </p:cNvSpPr>
            <p:nvPr/>
          </p:nvSpPr>
          <p:spPr bwMode="auto">
            <a:xfrm>
              <a:off x="1408" y="3337"/>
              <a:ext cx="356" cy="54"/>
            </a:xfrm>
            <a:custGeom>
              <a:avLst/>
              <a:gdLst>
                <a:gd name="T0" fmla="*/ 234 w 240"/>
                <a:gd name="T1" fmla="*/ 36 h 36"/>
                <a:gd name="T2" fmla="*/ 6 w 240"/>
                <a:gd name="T3" fmla="*/ 36 h 36"/>
                <a:gd name="T4" fmla="*/ 0 w 240"/>
                <a:gd name="T5" fmla="*/ 30 h 36"/>
                <a:gd name="T6" fmla="*/ 0 w 240"/>
                <a:gd name="T7" fmla="*/ 6 h 36"/>
                <a:gd name="T8" fmla="*/ 6 w 240"/>
                <a:gd name="T9" fmla="*/ 0 h 36"/>
                <a:gd name="T10" fmla="*/ 234 w 240"/>
                <a:gd name="T11" fmla="*/ 0 h 36"/>
                <a:gd name="T12" fmla="*/ 240 w 240"/>
                <a:gd name="T13" fmla="*/ 6 h 36"/>
                <a:gd name="T14" fmla="*/ 240 w 240"/>
                <a:gd name="T15" fmla="*/ 30 h 36"/>
                <a:gd name="T16" fmla="*/ 234 w 240"/>
                <a:gd name="T17" fmla="*/ 36 h 36"/>
                <a:gd name="T18" fmla="*/ 12 w 240"/>
                <a:gd name="T19" fmla="*/ 24 h 36"/>
                <a:gd name="T20" fmla="*/ 228 w 240"/>
                <a:gd name="T21" fmla="*/ 24 h 36"/>
                <a:gd name="T22" fmla="*/ 228 w 240"/>
                <a:gd name="T23" fmla="*/ 12 h 36"/>
                <a:gd name="T24" fmla="*/ 12 w 240"/>
                <a:gd name="T25" fmla="*/ 12 h 36"/>
                <a:gd name="T26" fmla="*/ 12 w 24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36">
                  <a:moveTo>
                    <a:pt x="234" y="36"/>
                  </a:moveTo>
                  <a:cubicBezTo>
                    <a:pt x="6" y="36"/>
                    <a:pt x="6" y="36"/>
                    <a:pt x="6" y="36"/>
                  </a:cubicBezTo>
                  <a:cubicBezTo>
                    <a:pt x="2" y="36"/>
                    <a:pt x="0" y="34"/>
                    <a:pt x="0" y="30"/>
                  </a:cubicBezTo>
                  <a:cubicBezTo>
                    <a:pt x="0" y="6"/>
                    <a:pt x="0" y="6"/>
                    <a:pt x="0" y="6"/>
                  </a:cubicBezTo>
                  <a:cubicBezTo>
                    <a:pt x="0" y="3"/>
                    <a:pt x="2" y="0"/>
                    <a:pt x="6" y="0"/>
                  </a:cubicBezTo>
                  <a:cubicBezTo>
                    <a:pt x="234" y="0"/>
                    <a:pt x="234" y="0"/>
                    <a:pt x="234" y="0"/>
                  </a:cubicBezTo>
                  <a:cubicBezTo>
                    <a:pt x="237" y="0"/>
                    <a:pt x="240" y="3"/>
                    <a:pt x="240" y="6"/>
                  </a:cubicBezTo>
                  <a:cubicBezTo>
                    <a:pt x="240" y="30"/>
                    <a:pt x="240" y="30"/>
                    <a:pt x="240" y="30"/>
                  </a:cubicBezTo>
                  <a:cubicBezTo>
                    <a:pt x="240" y="34"/>
                    <a:pt x="237" y="36"/>
                    <a:pt x="234" y="36"/>
                  </a:cubicBezTo>
                  <a:close/>
                  <a:moveTo>
                    <a:pt x="12" y="24"/>
                  </a:moveTo>
                  <a:cubicBezTo>
                    <a:pt x="228" y="24"/>
                    <a:pt x="228" y="24"/>
                    <a:pt x="228" y="24"/>
                  </a:cubicBezTo>
                  <a:cubicBezTo>
                    <a:pt x="228" y="12"/>
                    <a:pt x="228" y="12"/>
                    <a:pt x="22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4" name="Freeform 132">
              <a:extLst>
                <a:ext uri="{FF2B5EF4-FFF2-40B4-BE49-F238E27FC236}">
                  <a16:creationId xmlns:a16="http://schemas.microsoft.com/office/drawing/2014/main" id="{B9125359-0EF6-636F-893F-8EC806ABB5AD}"/>
                </a:ext>
              </a:extLst>
            </p:cNvPr>
            <p:cNvSpPr>
              <a:spLocks noEditPoints="1"/>
            </p:cNvSpPr>
            <p:nvPr/>
          </p:nvSpPr>
          <p:spPr bwMode="auto">
            <a:xfrm>
              <a:off x="1426" y="3142"/>
              <a:ext cx="320" cy="213"/>
            </a:xfrm>
            <a:custGeom>
              <a:avLst/>
              <a:gdLst>
                <a:gd name="T0" fmla="*/ 210 w 216"/>
                <a:gd name="T1" fmla="*/ 144 h 144"/>
                <a:gd name="T2" fmla="*/ 6 w 216"/>
                <a:gd name="T3" fmla="*/ 144 h 144"/>
                <a:gd name="T4" fmla="*/ 0 w 216"/>
                <a:gd name="T5" fmla="*/ 138 h 144"/>
                <a:gd name="T6" fmla="*/ 0 w 216"/>
                <a:gd name="T7" fmla="*/ 6 h 144"/>
                <a:gd name="T8" fmla="*/ 6 w 216"/>
                <a:gd name="T9" fmla="*/ 0 h 144"/>
                <a:gd name="T10" fmla="*/ 210 w 216"/>
                <a:gd name="T11" fmla="*/ 0 h 144"/>
                <a:gd name="T12" fmla="*/ 216 w 216"/>
                <a:gd name="T13" fmla="*/ 6 h 144"/>
                <a:gd name="T14" fmla="*/ 216 w 216"/>
                <a:gd name="T15" fmla="*/ 138 h 144"/>
                <a:gd name="T16" fmla="*/ 210 w 216"/>
                <a:gd name="T17" fmla="*/ 144 h 144"/>
                <a:gd name="T18" fmla="*/ 12 w 216"/>
                <a:gd name="T19" fmla="*/ 132 h 144"/>
                <a:gd name="T20" fmla="*/ 204 w 216"/>
                <a:gd name="T21" fmla="*/ 132 h 144"/>
                <a:gd name="T22" fmla="*/ 204 w 216"/>
                <a:gd name="T23" fmla="*/ 12 h 144"/>
                <a:gd name="T24" fmla="*/ 12 w 216"/>
                <a:gd name="T25" fmla="*/ 12 h 144"/>
                <a:gd name="T26" fmla="*/ 12 w 216"/>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144">
                  <a:moveTo>
                    <a:pt x="210" y="144"/>
                  </a:moveTo>
                  <a:cubicBezTo>
                    <a:pt x="6" y="144"/>
                    <a:pt x="6" y="144"/>
                    <a:pt x="6" y="144"/>
                  </a:cubicBezTo>
                  <a:cubicBezTo>
                    <a:pt x="2" y="144"/>
                    <a:pt x="0" y="142"/>
                    <a:pt x="0" y="138"/>
                  </a:cubicBezTo>
                  <a:cubicBezTo>
                    <a:pt x="0" y="6"/>
                    <a:pt x="0" y="6"/>
                    <a:pt x="0" y="6"/>
                  </a:cubicBezTo>
                  <a:cubicBezTo>
                    <a:pt x="0" y="3"/>
                    <a:pt x="2" y="0"/>
                    <a:pt x="6" y="0"/>
                  </a:cubicBezTo>
                  <a:cubicBezTo>
                    <a:pt x="210" y="0"/>
                    <a:pt x="210" y="0"/>
                    <a:pt x="210" y="0"/>
                  </a:cubicBezTo>
                  <a:cubicBezTo>
                    <a:pt x="213" y="0"/>
                    <a:pt x="216" y="3"/>
                    <a:pt x="216" y="6"/>
                  </a:cubicBezTo>
                  <a:cubicBezTo>
                    <a:pt x="216" y="138"/>
                    <a:pt x="216" y="138"/>
                    <a:pt x="216" y="138"/>
                  </a:cubicBezTo>
                  <a:cubicBezTo>
                    <a:pt x="216" y="142"/>
                    <a:pt x="213" y="144"/>
                    <a:pt x="210" y="144"/>
                  </a:cubicBezTo>
                  <a:close/>
                  <a:moveTo>
                    <a:pt x="12" y="132"/>
                  </a:moveTo>
                  <a:cubicBezTo>
                    <a:pt x="204" y="132"/>
                    <a:pt x="204" y="132"/>
                    <a:pt x="204" y="132"/>
                  </a:cubicBezTo>
                  <a:cubicBezTo>
                    <a:pt x="204" y="12"/>
                    <a:pt x="204" y="12"/>
                    <a:pt x="204"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5" name="Freeform 133">
              <a:extLst>
                <a:ext uri="{FF2B5EF4-FFF2-40B4-BE49-F238E27FC236}">
                  <a16:creationId xmlns:a16="http://schemas.microsoft.com/office/drawing/2014/main" id="{07866C56-D44A-1B09-B4B9-62EBC94F4CD1}"/>
                </a:ext>
              </a:extLst>
            </p:cNvPr>
            <p:cNvSpPr>
              <a:spLocks/>
            </p:cNvSpPr>
            <p:nvPr/>
          </p:nvSpPr>
          <p:spPr bwMode="auto">
            <a:xfrm>
              <a:off x="1373" y="3408"/>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6" name="Freeform 134">
              <a:extLst>
                <a:ext uri="{FF2B5EF4-FFF2-40B4-BE49-F238E27FC236}">
                  <a16:creationId xmlns:a16="http://schemas.microsoft.com/office/drawing/2014/main" id="{856427D1-9F23-E79A-8D14-1B41DF42EA66}"/>
                </a:ext>
              </a:extLst>
            </p:cNvPr>
            <p:cNvSpPr>
              <a:spLocks/>
            </p:cNvSpPr>
            <p:nvPr/>
          </p:nvSpPr>
          <p:spPr bwMode="auto">
            <a:xfrm>
              <a:off x="1373" y="3373"/>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7" name="Freeform 135">
              <a:extLst>
                <a:ext uri="{FF2B5EF4-FFF2-40B4-BE49-F238E27FC236}">
                  <a16:creationId xmlns:a16="http://schemas.microsoft.com/office/drawing/2014/main" id="{1FF5024E-E9D2-F73B-160B-C1FB2A92D5AB}"/>
                </a:ext>
              </a:extLst>
            </p:cNvPr>
            <p:cNvSpPr>
              <a:spLocks/>
            </p:cNvSpPr>
            <p:nvPr/>
          </p:nvSpPr>
          <p:spPr bwMode="auto">
            <a:xfrm>
              <a:off x="1462"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8" name="Freeform 136">
              <a:extLst>
                <a:ext uri="{FF2B5EF4-FFF2-40B4-BE49-F238E27FC236}">
                  <a16:creationId xmlns:a16="http://schemas.microsoft.com/office/drawing/2014/main" id="{DA91CA28-6166-9E36-A1BE-A43818CACDFB}"/>
                </a:ext>
              </a:extLst>
            </p:cNvPr>
            <p:cNvSpPr>
              <a:spLocks/>
            </p:cNvSpPr>
            <p:nvPr/>
          </p:nvSpPr>
          <p:spPr bwMode="auto">
            <a:xfrm>
              <a:off x="1551"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9" name="Freeform 137">
              <a:extLst>
                <a:ext uri="{FF2B5EF4-FFF2-40B4-BE49-F238E27FC236}">
                  <a16:creationId xmlns:a16="http://schemas.microsoft.com/office/drawing/2014/main" id="{70CA48B9-BBEF-6A43-F4C7-DB7FC5A8E61F}"/>
                </a:ext>
              </a:extLst>
            </p:cNvPr>
            <p:cNvSpPr>
              <a:spLocks/>
            </p:cNvSpPr>
            <p:nvPr/>
          </p:nvSpPr>
          <p:spPr bwMode="auto">
            <a:xfrm>
              <a:off x="1515"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0" name="Freeform 138">
              <a:extLst>
                <a:ext uri="{FF2B5EF4-FFF2-40B4-BE49-F238E27FC236}">
                  <a16:creationId xmlns:a16="http://schemas.microsoft.com/office/drawing/2014/main" id="{9E0FA086-3E84-9961-2D74-D49AD73D5F18}"/>
                </a:ext>
              </a:extLst>
            </p:cNvPr>
            <p:cNvSpPr>
              <a:spLocks/>
            </p:cNvSpPr>
            <p:nvPr/>
          </p:nvSpPr>
          <p:spPr bwMode="auto">
            <a:xfrm>
              <a:off x="1604"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1" name="Freeform 139">
              <a:extLst>
                <a:ext uri="{FF2B5EF4-FFF2-40B4-BE49-F238E27FC236}">
                  <a16:creationId xmlns:a16="http://schemas.microsoft.com/office/drawing/2014/main" id="{FB5C149B-93FA-0BD6-BE00-8CB26CE22043}"/>
                </a:ext>
              </a:extLst>
            </p:cNvPr>
            <p:cNvSpPr>
              <a:spLocks/>
            </p:cNvSpPr>
            <p:nvPr/>
          </p:nvSpPr>
          <p:spPr bwMode="auto">
            <a:xfrm>
              <a:off x="1639"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2" name="Freeform 140">
              <a:extLst>
                <a:ext uri="{FF2B5EF4-FFF2-40B4-BE49-F238E27FC236}">
                  <a16:creationId xmlns:a16="http://schemas.microsoft.com/office/drawing/2014/main" id="{D677879F-1082-0BEB-27B5-A99A75BBD85D}"/>
                </a:ext>
              </a:extLst>
            </p:cNvPr>
            <p:cNvSpPr>
              <a:spLocks/>
            </p:cNvSpPr>
            <p:nvPr/>
          </p:nvSpPr>
          <p:spPr bwMode="auto">
            <a:xfrm>
              <a:off x="1693"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3" name="Freeform 141">
              <a:extLst>
                <a:ext uri="{FF2B5EF4-FFF2-40B4-BE49-F238E27FC236}">
                  <a16:creationId xmlns:a16="http://schemas.microsoft.com/office/drawing/2014/main" id="{B2C8BF64-C07A-0716-82FC-E5B7DA3029B1}"/>
                </a:ext>
              </a:extLst>
            </p:cNvPr>
            <p:cNvSpPr>
              <a:spLocks noEditPoints="1"/>
            </p:cNvSpPr>
            <p:nvPr/>
          </p:nvSpPr>
          <p:spPr bwMode="auto">
            <a:xfrm>
              <a:off x="1391" y="3107"/>
              <a:ext cx="390" cy="53"/>
            </a:xfrm>
            <a:custGeom>
              <a:avLst/>
              <a:gdLst>
                <a:gd name="T0" fmla="*/ 258 w 264"/>
                <a:gd name="T1" fmla="*/ 36 h 36"/>
                <a:gd name="T2" fmla="*/ 6 w 264"/>
                <a:gd name="T3" fmla="*/ 36 h 36"/>
                <a:gd name="T4" fmla="*/ 0 w 264"/>
                <a:gd name="T5" fmla="*/ 30 h 36"/>
                <a:gd name="T6" fmla="*/ 0 w 264"/>
                <a:gd name="T7" fmla="*/ 6 h 36"/>
                <a:gd name="T8" fmla="*/ 6 w 264"/>
                <a:gd name="T9" fmla="*/ 0 h 36"/>
                <a:gd name="T10" fmla="*/ 258 w 264"/>
                <a:gd name="T11" fmla="*/ 0 h 36"/>
                <a:gd name="T12" fmla="*/ 264 w 264"/>
                <a:gd name="T13" fmla="*/ 6 h 36"/>
                <a:gd name="T14" fmla="*/ 264 w 264"/>
                <a:gd name="T15" fmla="*/ 30 h 36"/>
                <a:gd name="T16" fmla="*/ 258 w 264"/>
                <a:gd name="T17" fmla="*/ 36 h 36"/>
                <a:gd name="T18" fmla="*/ 12 w 264"/>
                <a:gd name="T19" fmla="*/ 24 h 36"/>
                <a:gd name="T20" fmla="*/ 252 w 264"/>
                <a:gd name="T21" fmla="*/ 24 h 36"/>
                <a:gd name="T22" fmla="*/ 252 w 264"/>
                <a:gd name="T23" fmla="*/ 12 h 36"/>
                <a:gd name="T24" fmla="*/ 12 w 264"/>
                <a:gd name="T25" fmla="*/ 12 h 36"/>
                <a:gd name="T26" fmla="*/ 12 w 264"/>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4" h="36">
                  <a:moveTo>
                    <a:pt x="258" y="36"/>
                  </a:moveTo>
                  <a:cubicBezTo>
                    <a:pt x="6" y="36"/>
                    <a:pt x="6" y="36"/>
                    <a:pt x="6" y="36"/>
                  </a:cubicBezTo>
                  <a:cubicBezTo>
                    <a:pt x="2" y="36"/>
                    <a:pt x="0" y="34"/>
                    <a:pt x="0" y="30"/>
                  </a:cubicBezTo>
                  <a:cubicBezTo>
                    <a:pt x="0" y="6"/>
                    <a:pt x="0" y="6"/>
                    <a:pt x="0" y="6"/>
                  </a:cubicBezTo>
                  <a:cubicBezTo>
                    <a:pt x="0" y="3"/>
                    <a:pt x="2" y="0"/>
                    <a:pt x="6" y="0"/>
                  </a:cubicBezTo>
                  <a:cubicBezTo>
                    <a:pt x="258" y="0"/>
                    <a:pt x="258" y="0"/>
                    <a:pt x="258" y="0"/>
                  </a:cubicBezTo>
                  <a:cubicBezTo>
                    <a:pt x="261" y="0"/>
                    <a:pt x="264" y="3"/>
                    <a:pt x="264" y="6"/>
                  </a:cubicBezTo>
                  <a:cubicBezTo>
                    <a:pt x="264" y="30"/>
                    <a:pt x="264" y="30"/>
                    <a:pt x="264" y="30"/>
                  </a:cubicBezTo>
                  <a:cubicBezTo>
                    <a:pt x="264" y="34"/>
                    <a:pt x="261" y="36"/>
                    <a:pt x="258" y="36"/>
                  </a:cubicBezTo>
                  <a:close/>
                  <a:moveTo>
                    <a:pt x="12" y="24"/>
                  </a:moveTo>
                  <a:cubicBezTo>
                    <a:pt x="252" y="24"/>
                    <a:pt x="252" y="24"/>
                    <a:pt x="252" y="24"/>
                  </a:cubicBezTo>
                  <a:cubicBezTo>
                    <a:pt x="252" y="12"/>
                    <a:pt x="252" y="12"/>
                    <a:pt x="252"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4" name="Freeform 142">
              <a:extLst>
                <a:ext uri="{FF2B5EF4-FFF2-40B4-BE49-F238E27FC236}">
                  <a16:creationId xmlns:a16="http://schemas.microsoft.com/office/drawing/2014/main" id="{AC79EC58-41FD-D293-550C-2E1CAB2B30A2}"/>
                </a:ext>
              </a:extLst>
            </p:cNvPr>
            <p:cNvSpPr>
              <a:spLocks noEditPoints="1"/>
            </p:cNvSpPr>
            <p:nvPr/>
          </p:nvSpPr>
          <p:spPr bwMode="auto">
            <a:xfrm>
              <a:off x="1389" y="3000"/>
              <a:ext cx="392" cy="125"/>
            </a:xfrm>
            <a:custGeom>
              <a:avLst/>
              <a:gdLst>
                <a:gd name="T0" fmla="*/ 259 w 265"/>
                <a:gd name="T1" fmla="*/ 84 h 84"/>
                <a:gd name="T2" fmla="*/ 7 w 265"/>
                <a:gd name="T3" fmla="*/ 84 h 84"/>
                <a:gd name="T4" fmla="*/ 1 w 265"/>
                <a:gd name="T5" fmla="*/ 80 h 84"/>
                <a:gd name="T6" fmla="*/ 4 w 265"/>
                <a:gd name="T7" fmla="*/ 73 h 84"/>
                <a:gd name="T8" fmla="*/ 130 w 265"/>
                <a:gd name="T9" fmla="*/ 1 h 84"/>
                <a:gd name="T10" fmla="*/ 136 w 265"/>
                <a:gd name="T11" fmla="*/ 1 h 84"/>
                <a:gd name="T12" fmla="*/ 262 w 265"/>
                <a:gd name="T13" fmla="*/ 73 h 84"/>
                <a:gd name="T14" fmla="*/ 264 w 265"/>
                <a:gd name="T15" fmla="*/ 80 h 84"/>
                <a:gd name="T16" fmla="*/ 259 w 265"/>
                <a:gd name="T17" fmla="*/ 84 h 84"/>
                <a:gd name="T18" fmla="*/ 29 w 265"/>
                <a:gd name="T19" fmla="*/ 72 h 84"/>
                <a:gd name="T20" fmla="*/ 236 w 265"/>
                <a:gd name="T21" fmla="*/ 72 h 84"/>
                <a:gd name="T22" fmla="*/ 133 w 265"/>
                <a:gd name="T23" fmla="*/ 13 h 84"/>
                <a:gd name="T24" fmla="*/ 29 w 265"/>
                <a:gd name="T25"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84">
                  <a:moveTo>
                    <a:pt x="259" y="84"/>
                  </a:moveTo>
                  <a:cubicBezTo>
                    <a:pt x="7" y="84"/>
                    <a:pt x="7" y="84"/>
                    <a:pt x="7" y="84"/>
                  </a:cubicBezTo>
                  <a:cubicBezTo>
                    <a:pt x="4" y="84"/>
                    <a:pt x="2" y="83"/>
                    <a:pt x="1" y="80"/>
                  </a:cubicBezTo>
                  <a:cubicBezTo>
                    <a:pt x="0" y="77"/>
                    <a:pt x="1" y="75"/>
                    <a:pt x="4" y="73"/>
                  </a:cubicBezTo>
                  <a:cubicBezTo>
                    <a:pt x="130" y="1"/>
                    <a:pt x="130" y="1"/>
                    <a:pt x="130" y="1"/>
                  </a:cubicBezTo>
                  <a:cubicBezTo>
                    <a:pt x="132" y="0"/>
                    <a:pt x="134" y="0"/>
                    <a:pt x="136" y="1"/>
                  </a:cubicBezTo>
                  <a:cubicBezTo>
                    <a:pt x="262" y="73"/>
                    <a:pt x="262" y="73"/>
                    <a:pt x="262" y="73"/>
                  </a:cubicBezTo>
                  <a:cubicBezTo>
                    <a:pt x="264" y="75"/>
                    <a:pt x="265" y="77"/>
                    <a:pt x="264" y="80"/>
                  </a:cubicBezTo>
                  <a:cubicBezTo>
                    <a:pt x="264" y="83"/>
                    <a:pt x="261" y="84"/>
                    <a:pt x="259" y="84"/>
                  </a:cubicBezTo>
                  <a:close/>
                  <a:moveTo>
                    <a:pt x="29" y="72"/>
                  </a:moveTo>
                  <a:cubicBezTo>
                    <a:pt x="236" y="72"/>
                    <a:pt x="236" y="72"/>
                    <a:pt x="236" y="72"/>
                  </a:cubicBezTo>
                  <a:cubicBezTo>
                    <a:pt x="133" y="13"/>
                    <a:pt x="133" y="13"/>
                    <a:pt x="133" y="13"/>
                  </a:cubicBezTo>
                  <a:lnTo>
                    <a:pt x="29"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2" name="Group 130">
            <a:extLst>
              <a:ext uri="{FF2B5EF4-FFF2-40B4-BE49-F238E27FC236}">
                <a16:creationId xmlns:a16="http://schemas.microsoft.com/office/drawing/2014/main" id="{0454C128-4878-C5C6-66F7-396CA258D18A}"/>
              </a:ext>
            </a:extLst>
          </p:cNvPr>
          <p:cNvGrpSpPr>
            <a:grpSpLocks noChangeAspect="1"/>
          </p:cNvGrpSpPr>
          <p:nvPr/>
        </p:nvGrpSpPr>
        <p:grpSpPr bwMode="auto">
          <a:xfrm>
            <a:off x="661353" y="1812259"/>
            <a:ext cx="202802" cy="202802"/>
            <a:chOff x="1373" y="3000"/>
            <a:chExt cx="426" cy="426"/>
          </a:xfrm>
          <a:solidFill>
            <a:srgbClr val="0070C0"/>
          </a:solidFill>
        </p:grpSpPr>
        <p:sp>
          <p:nvSpPr>
            <p:cNvPr id="4" name="Freeform 131">
              <a:extLst>
                <a:ext uri="{FF2B5EF4-FFF2-40B4-BE49-F238E27FC236}">
                  <a16:creationId xmlns:a16="http://schemas.microsoft.com/office/drawing/2014/main" id="{AC7F1CBB-F7EA-A13A-8002-38D509DE055D}"/>
                </a:ext>
              </a:extLst>
            </p:cNvPr>
            <p:cNvSpPr>
              <a:spLocks noEditPoints="1"/>
            </p:cNvSpPr>
            <p:nvPr/>
          </p:nvSpPr>
          <p:spPr bwMode="auto">
            <a:xfrm>
              <a:off x="1408" y="3337"/>
              <a:ext cx="356" cy="54"/>
            </a:xfrm>
            <a:custGeom>
              <a:avLst/>
              <a:gdLst>
                <a:gd name="T0" fmla="*/ 234 w 240"/>
                <a:gd name="T1" fmla="*/ 36 h 36"/>
                <a:gd name="T2" fmla="*/ 6 w 240"/>
                <a:gd name="T3" fmla="*/ 36 h 36"/>
                <a:gd name="T4" fmla="*/ 0 w 240"/>
                <a:gd name="T5" fmla="*/ 30 h 36"/>
                <a:gd name="T6" fmla="*/ 0 w 240"/>
                <a:gd name="T7" fmla="*/ 6 h 36"/>
                <a:gd name="T8" fmla="*/ 6 w 240"/>
                <a:gd name="T9" fmla="*/ 0 h 36"/>
                <a:gd name="T10" fmla="*/ 234 w 240"/>
                <a:gd name="T11" fmla="*/ 0 h 36"/>
                <a:gd name="T12" fmla="*/ 240 w 240"/>
                <a:gd name="T13" fmla="*/ 6 h 36"/>
                <a:gd name="T14" fmla="*/ 240 w 240"/>
                <a:gd name="T15" fmla="*/ 30 h 36"/>
                <a:gd name="T16" fmla="*/ 234 w 240"/>
                <a:gd name="T17" fmla="*/ 36 h 36"/>
                <a:gd name="T18" fmla="*/ 12 w 240"/>
                <a:gd name="T19" fmla="*/ 24 h 36"/>
                <a:gd name="T20" fmla="*/ 228 w 240"/>
                <a:gd name="T21" fmla="*/ 24 h 36"/>
                <a:gd name="T22" fmla="*/ 228 w 240"/>
                <a:gd name="T23" fmla="*/ 12 h 36"/>
                <a:gd name="T24" fmla="*/ 12 w 240"/>
                <a:gd name="T25" fmla="*/ 12 h 36"/>
                <a:gd name="T26" fmla="*/ 12 w 24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36">
                  <a:moveTo>
                    <a:pt x="234" y="36"/>
                  </a:moveTo>
                  <a:cubicBezTo>
                    <a:pt x="6" y="36"/>
                    <a:pt x="6" y="36"/>
                    <a:pt x="6" y="36"/>
                  </a:cubicBezTo>
                  <a:cubicBezTo>
                    <a:pt x="2" y="36"/>
                    <a:pt x="0" y="34"/>
                    <a:pt x="0" y="30"/>
                  </a:cubicBezTo>
                  <a:cubicBezTo>
                    <a:pt x="0" y="6"/>
                    <a:pt x="0" y="6"/>
                    <a:pt x="0" y="6"/>
                  </a:cubicBezTo>
                  <a:cubicBezTo>
                    <a:pt x="0" y="3"/>
                    <a:pt x="2" y="0"/>
                    <a:pt x="6" y="0"/>
                  </a:cubicBezTo>
                  <a:cubicBezTo>
                    <a:pt x="234" y="0"/>
                    <a:pt x="234" y="0"/>
                    <a:pt x="234" y="0"/>
                  </a:cubicBezTo>
                  <a:cubicBezTo>
                    <a:pt x="237" y="0"/>
                    <a:pt x="240" y="3"/>
                    <a:pt x="240" y="6"/>
                  </a:cubicBezTo>
                  <a:cubicBezTo>
                    <a:pt x="240" y="30"/>
                    <a:pt x="240" y="30"/>
                    <a:pt x="240" y="30"/>
                  </a:cubicBezTo>
                  <a:cubicBezTo>
                    <a:pt x="240" y="34"/>
                    <a:pt x="237" y="36"/>
                    <a:pt x="234" y="36"/>
                  </a:cubicBezTo>
                  <a:close/>
                  <a:moveTo>
                    <a:pt x="12" y="24"/>
                  </a:moveTo>
                  <a:cubicBezTo>
                    <a:pt x="228" y="24"/>
                    <a:pt x="228" y="24"/>
                    <a:pt x="228" y="24"/>
                  </a:cubicBezTo>
                  <a:cubicBezTo>
                    <a:pt x="228" y="12"/>
                    <a:pt x="228" y="12"/>
                    <a:pt x="22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 name="Freeform 132">
              <a:extLst>
                <a:ext uri="{FF2B5EF4-FFF2-40B4-BE49-F238E27FC236}">
                  <a16:creationId xmlns:a16="http://schemas.microsoft.com/office/drawing/2014/main" id="{83B0A2F9-4F1D-F685-05CE-9E8F2B3326D5}"/>
                </a:ext>
              </a:extLst>
            </p:cNvPr>
            <p:cNvSpPr>
              <a:spLocks noEditPoints="1"/>
            </p:cNvSpPr>
            <p:nvPr/>
          </p:nvSpPr>
          <p:spPr bwMode="auto">
            <a:xfrm>
              <a:off x="1426" y="3142"/>
              <a:ext cx="320" cy="213"/>
            </a:xfrm>
            <a:custGeom>
              <a:avLst/>
              <a:gdLst>
                <a:gd name="T0" fmla="*/ 210 w 216"/>
                <a:gd name="T1" fmla="*/ 144 h 144"/>
                <a:gd name="T2" fmla="*/ 6 w 216"/>
                <a:gd name="T3" fmla="*/ 144 h 144"/>
                <a:gd name="T4" fmla="*/ 0 w 216"/>
                <a:gd name="T5" fmla="*/ 138 h 144"/>
                <a:gd name="T6" fmla="*/ 0 w 216"/>
                <a:gd name="T7" fmla="*/ 6 h 144"/>
                <a:gd name="T8" fmla="*/ 6 w 216"/>
                <a:gd name="T9" fmla="*/ 0 h 144"/>
                <a:gd name="T10" fmla="*/ 210 w 216"/>
                <a:gd name="T11" fmla="*/ 0 h 144"/>
                <a:gd name="T12" fmla="*/ 216 w 216"/>
                <a:gd name="T13" fmla="*/ 6 h 144"/>
                <a:gd name="T14" fmla="*/ 216 w 216"/>
                <a:gd name="T15" fmla="*/ 138 h 144"/>
                <a:gd name="T16" fmla="*/ 210 w 216"/>
                <a:gd name="T17" fmla="*/ 144 h 144"/>
                <a:gd name="T18" fmla="*/ 12 w 216"/>
                <a:gd name="T19" fmla="*/ 132 h 144"/>
                <a:gd name="T20" fmla="*/ 204 w 216"/>
                <a:gd name="T21" fmla="*/ 132 h 144"/>
                <a:gd name="T22" fmla="*/ 204 w 216"/>
                <a:gd name="T23" fmla="*/ 12 h 144"/>
                <a:gd name="T24" fmla="*/ 12 w 216"/>
                <a:gd name="T25" fmla="*/ 12 h 144"/>
                <a:gd name="T26" fmla="*/ 12 w 216"/>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144">
                  <a:moveTo>
                    <a:pt x="210" y="144"/>
                  </a:moveTo>
                  <a:cubicBezTo>
                    <a:pt x="6" y="144"/>
                    <a:pt x="6" y="144"/>
                    <a:pt x="6" y="144"/>
                  </a:cubicBezTo>
                  <a:cubicBezTo>
                    <a:pt x="2" y="144"/>
                    <a:pt x="0" y="142"/>
                    <a:pt x="0" y="138"/>
                  </a:cubicBezTo>
                  <a:cubicBezTo>
                    <a:pt x="0" y="6"/>
                    <a:pt x="0" y="6"/>
                    <a:pt x="0" y="6"/>
                  </a:cubicBezTo>
                  <a:cubicBezTo>
                    <a:pt x="0" y="3"/>
                    <a:pt x="2" y="0"/>
                    <a:pt x="6" y="0"/>
                  </a:cubicBezTo>
                  <a:cubicBezTo>
                    <a:pt x="210" y="0"/>
                    <a:pt x="210" y="0"/>
                    <a:pt x="210" y="0"/>
                  </a:cubicBezTo>
                  <a:cubicBezTo>
                    <a:pt x="213" y="0"/>
                    <a:pt x="216" y="3"/>
                    <a:pt x="216" y="6"/>
                  </a:cubicBezTo>
                  <a:cubicBezTo>
                    <a:pt x="216" y="138"/>
                    <a:pt x="216" y="138"/>
                    <a:pt x="216" y="138"/>
                  </a:cubicBezTo>
                  <a:cubicBezTo>
                    <a:pt x="216" y="142"/>
                    <a:pt x="213" y="144"/>
                    <a:pt x="210" y="144"/>
                  </a:cubicBezTo>
                  <a:close/>
                  <a:moveTo>
                    <a:pt x="12" y="132"/>
                  </a:moveTo>
                  <a:cubicBezTo>
                    <a:pt x="204" y="132"/>
                    <a:pt x="204" y="132"/>
                    <a:pt x="204" y="132"/>
                  </a:cubicBezTo>
                  <a:cubicBezTo>
                    <a:pt x="204" y="12"/>
                    <a:pt x="204" y="12"/>
                    <a:pt x="204"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 name="Freeform 133">
              <a:extLst>
                <a:ext uri="{FF2B5EF4-FFF2-40B4-BE49-F238E27FC236}">
                  <a16:creationId xmlns:a16="http://schemas.microsoft.com/office/drawing/2014/main" id="{35337C0D-C326-B1B0-9D4A-7F28C41558CF}"/>
                </a:ext>
              </a:extLst>
            </p:cNvPr>
            <p:cNvSpPr>
              <a:spLocks/>
            </p:cNvSpPr>
            <p:nvPr/>
          </p:nvSpPr>
          <p:spPr bwMode="auto">
            <a:xfrm>
              <a:off x="1373" y="3408"/>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7" name="Freeform 134">
              <a:extLst>
                <a:ext uri="{FF2B5EF4-FFF2-40B4-BE49-F238E27FC236}">
                  <a16:creationId xmlns:a16="http://schemas.microsoft.com/office/drawing/2014/main" id="{86BB6CE5-6C2F-708D-FF3C-53A98E95FF65}"/>
                </a:ext>
              </a:extLst>
            </p:cNvPr>
            <p:cNvSpPr>
              <a:spLocks/>
            </p:cNvSpPr>
            <p:nvPr/>
          </p:nvSpPr>
          <p:spPr bwMode="auto">
            <a:xfrm>
              <a:off x="1373" y="3373"/>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 name="Freeform 135">
              <a:extLst>
                <a:ext uri="{FF2B5EF4-FFF2-40B4-BE49-F238E27FC236}">
                  <a16:creationId xmlns:a16="http://schemas.microsoft.com/office/drawing/2014/main" id="{6D0C242F-1F79-F9F6-DAA2-09D821E6B693}"/>
                </a:ext>
              </a:extLst>
            </p:cNvPr>
            <p:cNvSpPr>
              <a:spLocks/>
            </p:cNvSpPr>
            <p:nvPr/>
          </p:nvSpPr>
          <p:spPr bwMode="auto">
            <a:xfrm>
              <a:off x="1462"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 name="Freeform 136">
              <a:extLst>
                <a:ext uri="{FF2B5EF4-FFF2-40B4-BE49-F238E27FC236}">
                  <a16:creationId xmlns:a16="http://schemas.microsoft.com/office/drawing/2014/main" id="{A6C967C1-005B-32ED-D0DB-29B997C3DDEA}"/>
                </a:ext>
              </a:extLst>
            </p:cNvPr>
            <p:cNvSpPr>
              <a:spLocks/>
            </p:cNvSpPr>
            <p:nvPr/>
          </p:nvSpPr>
          <p:spPr bwMode="auto">
            <a:xfrm>
              <a:off x="1551"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 name="Freeform 137">
              <a:extLst>
                <a:ext uri="{FF2B5EF4-FFF2-40B4-BE49-F238E27FC236}">
                  <a16:creationId xmlns:a16="http://schemas.microsoft.com/office/drawing/2014/main" id="{28AC0057-B30A-7FC1-9E96-666A66F4C240}"/>
                </a:ext>
              </a:extLst>
            </p:cNvPr>
            <p:cNvSpPr>
              <a:spLocks/>
            </p:cNvSpPr>
            <p:nvPr/>
          </p:nvSpPr>
          <p:spPr bwMode="auto">
            <a:xfrm>
              <a:off x="1515"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 name="Freeform 138">
              <a:extLst>
                <a:ext uri="{FF2B5EF4-FFF2-40B4-BE49-F238E27FC236}">
                  <a16:creationId xmlns:a16="http://schemas.microsoft.com/office/drawing/2014/main" id="{2BD8CC1D-FEB3-383A-5D12-7AB807FB0D89}"/>
                </a:ext>
              </a:extLst>
            </p:cNvPr>
            <p:cNvSpPr>
              <a:spLocks/>
            </p:cNvSpPr>
            <p:nvPr/>
          </p:nvSpPr>
          <p:spPr bwMode="auto">
            <a:xfrm>
              <a:off x="1604"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5" name="Freeform 139">
              <a:extLst>
                <a:ext uri="{FF2B5EF4-FFF2-40B4-BE49-F238E27FC236}">
                  <a16:creationId xmlns:a16="http://schemas.microsoft.com/office/drawing/2014/main" id="{341F60DD-95CB-64DD-D256-585311A593A6}"/>
                </a:ext>
              </a:extLst>
            </p:cNvPr>
            <p:cNvSpPr>
              <a:spLocks/>
            </p:cNvSpPr>
            <p:nvPr/>
          </p:nvSpPr>
          <p:spPr bwMode="auto">
            <a:xfrm>
              <a:off x="1639"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5" name="Freeform 140">
              <a:extLst>
                <a:ext uri="{FF2B5EF4-FFF2-40B4-BE49-F238E27FC236}">
                  <a16:creationId xmlns:a16="http://schemas.microsoft.com/office/drawing/2014/main" id="{FB297CB4-9F96-D3A9-FD20-3132B303D23B}"/>
                </a:ext>
              </a:extLst>
            </p:cNvPr>
            <p:cNvSpPr>
              <a:spLocks/>
            </p:cNvSpPr>
            <p:nvPr/>
          </p:nvSpPr>
          <p:spPr bwMode="auto">
            <a:xfrm>
              <a:off x="1693"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6" name="Freeform 141">
              <a:extLst>
                <a:ext uri="{FF2B5EF4-FFF2-40B4-BE49-F238E27FC236}">
                  <a16:creationId xmlns:a16="http://schemas.microsoft.com/office/drawing/2014/main" id="{BC278D75-E3F2-0DA9-7866-213604A41D2A}"/>
                </a:ext>
              </a:extLst>
            </p:cNvPr>
            <p:cNvSpPr>
              <a:spLocks noEditPoints="1"/>
            </p:cNvSpPr>
            <p:nvPr/>
          </p:nvSpPr>
          <p:spPr bwMode="auto">
            <a:xfrm>
              <a:off x="1391" y="3107"/>
              <a:ext cx="390" cy="53"/>
            </a:xfrm>
            <a:custGeom>
              <a:avLst/>
              <a:gdLst>
                <a:gd name="T0" fmla="*/ 258 w 264"/>
                <a:gd name="T1" fmla="*/ 36 h 36"/>
                <a:gd name="T2" fmla="*/ 6 w 264"/>
                <a:gd name="T3" fmla="*/ 36 h 36"/>
                <a:gd name="T4" fmla="*/ 0 w 264"/>
                <a:gd name="T5" fmla="*/ 30 h 36"/>
                <a:gd name="T6" fmla="*/ 0 w 264"/>
                <a:gd name="T7" fmla="*/ 6 h 36"/>
                <a:gd name="T8" fmla="*/ 6 w 264"/>
                <a:gd name="T9" fmla="*/ 0 h 36"/>
                <a:gd name="T10" fmla="*/ 258 w 264"/>
                <a:gd name="T11" fmla="*/ 0 h 36"/>
                <a:gd name="T12" fmla="*/ 264 w 264"/>
                <a:gd name="T13" fmla="*/ 6 h 36"/>
                <a:gd name="T14" fmla="*/ 264 w 264"/>
                <a:gd name="T15" fmla="*/ 30 h 36"/>
                <a:gd name="T16" fmla="*/ 258 w 264"/>
                <a:gd name="T17" fmla="*/ 36 h 36"/>
                <a:gd name="T18" fmla="*/ 12 w 264"/>
                <a:gd name="T19" fmla="*/ 24 h 36"/>
                <a:gd name="T20" fmla="*/ 252 w 264"/>
                <a:gd name="T21" fmla="*/ 24 h 36"/>
                <a:gd name="T22" fmla="*/ 252 w 264"/>
                <a:gd name="T23" fmla="*/ 12 h 36"/>
                <a:gd name="T24" fmla="*/ 12 w 264"/>
                <a:gd name="T25" fmla="*/ 12 h 36"/>
                <a:gd name="T26" fmla="*/ 12 w 264"/>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4" h="36">
                  <a:moveTo>
                    <a:pt x="258" y="36"/>
                  </a:moveTo>
                  <a:cubicBezTo>
                    <a:pt x="6" y="36"/>
                    <a:pt x="6" y="36"/>
                    <a:pt x="6" y="36"/>
                  </a:cubicBezTo>
                  <a:cubicBezTo>
                    <a:pt x="2" y="36"/>
                    <a:pt x="0" y="34"/>
                    <a:pt x="0" y="30"/>
                  </a:cubicBezTo>
                  <a:cubicBezTo>
                    <a:pt x="0" y="6"/>
                    <a:pt x="0" y="6"/>
                    <a:pt x="0" y="6"/>
                  </a:cubicBezTo>
                  <a:cubicBezTo>
                    <a:pt x="0" y="3"/>
                    <a:pt x="2" y="0"/>
                    <a:pt x="6" y="0"/>
                  </a:cubicBezTo>
                  <a:cubicBezTo>
                    <a:pt x="258" y="0"/>
                    <a:pt x="258" y="0"/>
                    <a:pt x="258" y="0"/>
                  </a:cubicBezTo>
                  <a:cubicBezTo>
                    <a:pt x="261" y="0"/>
                    <a:pt x="264" y="3"/>
                    <a:pt x="264" y="6"/>
                  </a:cubicBezTo>
                  <a:cubicBezTo>
                    <a:pt x="264" y="30"/>
                    <a:pt x="264" y="30"/>
                    <a:pt x="264" y="30"/>
                  </a:cubicBezTo>
                  <a:cubicBezTo>
                    <a:pt x="264" y="34"/>
                    <a:pt x="261" y="36"/>
                    <a:pt x="258" y="36"/>
                  </a:cubicBezTo>
                  <a:close/>
                  <a:moveTo>
                    <a:pt x="12" y="24"/>
                  </a:moveTo>
                  <a:cubicBezTo>
                    <a:pt x="252" y="24"/>
                    <a:pt x="252" y="24"/>
                    <a:pt x="252" y="24"/>
                  </a:cubicBezTo>
                  <a:cubicBezTo>
                    <a:pt x="252" y="12"/>
                    <a:pt x="252" y="12"/>
                    <a:pt x="252"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7" name="Freeform 142">
              <a:extLst>
                <a:ext uri="{FF2B5EF4-FFF2-40B4-BE49-F238E27FC236}">
                  <a16:creationId xmlns:a16="http://schemas.microsoft.com/office/drawing/2014/main" id="{6EF46D5A-1694-0E2A-7367-9895D47F73EB}"/>
                </a:ext>
              </a:extLst>
            </p:cNvPr>
            <p:cNvSpPr>
              <a:spLocks noEditPoints="1"/>
            </p:cNvSpPr>
            <p:nvPr/>
          </p:nvSpPr>
          <p:spPr bwMode="auto">
            <a:xfrm>
              <a:off x="1389" y="3000"/>
              <a:ext cx="392" cy="125"/>
            </a:xfrm>
            <a:custGeom>
              <a:avLst/>
              <a:gdLst>
                <a:gd name="T0" fmla="*/ 259 w 265"/>
                <a:gd name="T1" fmla="*/ 84 h 84"/>
                <a:gd name="T2" fmla="*/ 7 w 265"/>
                <a:gd name="T3" fmla="*/ 84 h 84"/>
                <a:gd name="T4" fmla="*/ 1 w 265"/>
                <a:gd name="T5" fmla="*/ 80 h 84"/>
                <a:gd name="T6" fmla="*/ 4 w 265"/>
                <a:gd name="T7" fmla="*/ 73 h 84"/>
                <a:gd name="T8" fmla="*/ 130 w 265"/>
                <a:gd name="T9" fmla="*/ 1 h 84"/>
                <a:gd name="T10" fmla="*/ 136 w 265"/>
                <a:gd name="T11" fmla="*/ 1 h 84"/>
                <a:gd name="T12" fmla="*/ 262 w 265"/>
                <a:gd name="T13" fmla="*/ 73 h 84"/>
                <a:gd name="T14" fmla="*/ 264 w 265"/>
                <a:gd name="T15" fmla="*/ 80 h 84"/>
                <a:gd name="T16" fmla="*/ 259 w 265"/>
                <a:gd name="T17" fmla="*/ 84 h 84"/>
                <a:gd name="T18" fmla="*/ 29 w 265"/>
                <a:gd name="T19" fmla="*/ 72 h 84"/>
                <a:gd name="T20" fmla="*/ 236 w 265"/>
                <a:gd name="T21" fmla="*/ 72 h 84"/>
                <a:gd name="T22" fmla="*/ 133 w 265"/>
                <a:gd name="T23" fmla="*/ 13 h 84"/>
                <a:gd name="T24" fmla="*/ 29 w 265"/>
                <a:gd name="T25"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84">
                  <a:moveTo>
                    <a:pt x="259" y="84"/>
                  </a:moveTo>
                  <a:cubicBezTo>
                    <a:pt x="7" y="84"/>
                    <a:pt x="7" y="84"/>
                    <a:pt x="7" y="84"/>
                  </a:cubicBezTo>
                  <a:cubicBezTo>
                    <a:pt x="4" y="84"/>
                    <a:pt x="2" y="83"/>
                    <a:pt x="1" y="80"/>
                  </a:cubicBezTo>
                  <a:cubicBezTo>
                    <a:pt x="0" y="77"/>
                    <a:pt x="1" y="75"/>
                    <a:pt x="4" y="73"/>
                  </a:cubicBezTo>
                  <a:cubicBezTo>
                    <a:pt x="130" y="1"/>
                    <a:pt x="130" y="1"/>
                    <a:pt x="130" y="1"/>
                  </a:cubicBezTo>
                  <a:cubicBezTo>
                    <a:pt x="132" y="0"/>
                    <a:pt x="134" y="0"/>
                    <a:pt x="136" y="1"/>
                  </a:cubicBezTo>
                  <a:cubicBezTo>
                    <a:pt x="262" y="73"/>
                    <a:pt x="262" y="73"/>
                    <a:pt x="262" y="73"/>
                  </a:cubicBezTo>
                  <a:cubicBezTo>
                    <a:pt x="264" y="75"/>
                    <a:pt x="265" y="77"/>
                    <a:pt x="264" y="80"/>
                  </a:cubicBezTo>
                  <a:cubicBezTo>
                    <a:pt x="264" y="83"/>
                    <a:pt x="261" y="84"/>
                    <a:pt x="259" y="84"/>
                  </a:cubicBezTo>
                  <a:close/>
                  <a:moveTo>
                    <a:pt x="29" y="72"/>
                  </a:moveTo>
                  <a:cubicBezTo>
                    <a:pt x="236" y="72"/>
                    <a:pt x="236" y="72"/>
                    <a:pt x="236" y="72"/>
                  </a:cubicBezTo>
                  <a:cubicBezTo>
                    <a:pt x="133" y="13"/>
                    <a:pt x="133" y="13"/>
                    <a:pt x="133" y="13"/>
                  </a:cubicBezTo>
                  <a:lnTo>
                    <a:pt x="29"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67" name="Group 166">
            <a:extLst>
              <a:ext uri="{FF2B5EF4-FFF2-40B4-BE49-F238E27FC236}">
                <a16:creationId xmlns:a16="http://schemas.microsoft.com/office/drawing/2014/main" id="{FFD24F09-018B-2D1A-575D-E65CF6B8C33C}"/>
              </a:ext>
            </a:extLst>
          </p:cNvPr>
          <p:cNvGrpSpPr>
            <a:grpSpLocks noChangeAspect="1"/>
          </p:cNvGrpSpPr>
          <p:nvPr/>
        </p:nvGrpSpPr>
        <p:grpSpPr>
          <a:xfrm>
            <a:off x="659786" y="2120549"/>
            <a:ext cx="205936" cy="188925"/>
            <a:chOff x="4646574" y="683058"/>
            <a:chExt cx="527830" cy="484233"/>
          </a:xfrm>
          <a:solidFill>
            <a:srgbClr val="0070C0"/>
          </a:solidFill>
          <a:effectLst/>
        </p:grpSpPr>
        <p:sp>
          <p:nvSpPr>
            <p:cNvPr id="168" name="Freeform: Shape 167">
              <a:extLst>
                <a:ext uri="{FF2B5EF4-FFF2-40B4-BE49-F238E27FC236}">
                  <a16:creationId xmlns:a16="http://schemas.microsoft.com/office/drawing/2014/main" id="{A6E57646-BB46-CED2-1DF4-3B1CC40E3FC4}"/>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965BAA5E-C9C0-E68E-5ECB-D100C7BDD7E6}"/>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77C5F357-2D7D-E1F3-A168-FF99E163F3D1}"/>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171" name="Group 170">
            <a:extLst>
              <a:ext uri="{FF2B5EF4-FFF2-40B4-BE49-F238E27FC236}">
                <a16:creationId xmlns:a16="http://schemas.microsoft.com/office/drawing/2014/main" id="{470D3CC5-FC75-4CF2-B8AF-810CF284AC2C}"/>
              </a:ext>
            </a:extLst>
          </p:cNvPr>
          <p:cNvGrpSpPr>
            <a:grpSpLocks noChangeAspect="1"/>
          </p:cNvGrpSpPr>
          <p:nvPr/>
        </p:nvGrpSpPr>
        <p:grpSpPr>
          <a:xfrm>
            <a:off x="692637" y="5612633"/>
            <a:ext cx="140235" cy="188925"/>
            <a:chOff x="1317913" y="664143"/>
            <a:chExt cx="414195" cy="558006"/>
          </a:xfrm>
          <a:solidFill>
            <a:srgbClr val="0070C0"/>
          </a:solidFill>
          <a:effectLst/>
        </p:grpSpPr>
        <p:sp>
          <p:nvSpPr>
            <p:cNvPr id="172" name="Freeform: Shape 171">
              <a:extLst>
                <a:ext uri="{FF2B5EF4-FFF2-40B4-BE49-F238E27FC236}">
                  <a16:creationId xmlns:a16="http://schemas.microsoft.com/office/drawing/2014/main" id="{2318E0E0-8D28-8450-56D2-24CEE4DA0556}"/>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009FA033-A303-C26B-6900-951BCAA8BCBC}"/>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A493C290-56D7-BF6A-A284-E48F7CC0C715}"/>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3C3A0908-070F-F63E-0E4E-FF610C466559}"/>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a:p>
          </p:txBody>
        </p:sp>
      </p:grpSp>
      <p:grpSp>
        <p:nvGrpSpPr>
          <p:cNvPr id="176" name="Group 28">
            <a:extLst>
              <a:ext uri="{FF2B5EF4-FFF2-40B4-BE49-F238E27FC236}">
                <a16:creationId xmlns:a16="http://schemas.microsoft.com/office/drawing/2014/main" id="{FFE83239-C404-161D-AD26-4F7A76F1C217}"/>
              </a:ext>
            </a:extLst>
          </p:cNvPr>
          <p:cNvGrpSpPr>
            <a:grpSpLocks noChangeAspect="1"/>
          </p:cNvGrpSpPr>
          <p:nvPr/>
        </p:nvGrpSpPr>
        <p:grpSpPr bwMode="auto">
          <a:xfrm>
            <a:off x="668292" y="3913506"/>
            <a:ext cx="188925" cy="188925"/>
            <a:chOff x="2402" y="439"/>
            <a:chExt cx="426" cy="426"/>
          </a:xfrm>
          <a:solidFill>
            <a:srgbClr val="0070C0"/>
          </a:solidFill>
          <a:effectLst/>
        </p:grpSpPr>
        <p:sp>
          <p:nvSpPr>
            <p:cNvPr id="177" name="Freeform 29">
              <a:extLst>
                <a:ext uri="{FF2B5EF4-FFF2-40B4-BE49-F238E27FC236}">
                  <a16:creationId xmlns:a16="http://schemas.microsoft.com/office/drawing/2014/main" id="{E4D32F3D-D5E5-4039-764B-33BBB8F11574}"/>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8" name="Freeform 30">
              <a:extLst>
                <a:ext uri="{FF2B5EF4-FFF2-40B4-BE49-F238E27FC236}">
                  <a16:creationId xmlns:a16="http://schemas.microsoft.com/office/drawing/2014/main" id="{6BF07E6B-C00C-4C0D-354D-25A15D02A3A8}"/>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80" name="Group 226">
            <a:extLst>
              <a:ext uri="{FF2B5EF4-FFF2-40B4-BE49-F238E27FC236}">
                <a16:creationId xmlns:a16="http://schemas.microsoft.com/office/drawing/2014/main" id="{80943BBA-6A3C-B95B-E61B-C513BCE6096B}"/>
              </a:ext>
            </a:extLst>
          </p:cNvPr>
          <p:cNvGrpSpPr>
            <a:grpSpLocks noChangeAspect="1"/>
          </p:cNvGrpSpPr>
          <p:nvPr/>
        </p:nvGrpSpPr>
        <p:grpSpPr bwMode="auto">
          <a:xfrm>
            <a:off x="676527" y="3612159"/>
            <a:ext cx="172455" cy="188925"/>
            <a:chOff x="2437" y="456"/>
            <a:chExt cx="356" cy="390"/>
          </a:xfrm>
          <a:solidFill>
            <a:srgbClr val="0070C0"/>
          </a:solidFill>
          <a:effectLst/>
        </p:grpSpPr>
        <p:sp>
          <p:nvSpPr>
            <p:cNvPr id="181" name="Freeform 227">
              <a:extLst>
                <a:ext uri="{FF2B5EF4-FFF2-40B4-BE49-F238E27FC236}">
                  <a16:creationId xmlns:a16="http://schemas.microsoft.com/office/drawing/2014/main" id="{A9A174B9-2762-F8CD-E957-97A9C4DB638D}"/>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2" name="Freeform 228">
              <a:extLst>
                <a:ext uri="{FF2B5EF4-FFF2-40B4-BE49-F238E27FC236}">
                  <a16:creationId xmlns:a16="http://schemas.microsoft.com/office/drawing/2014/main" id="{7726A497-69C7-E230-0EF4-6B2D38090CB5}"/>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3" name="Freeform 229">
              <a:extLst>
                <a:ext uri="{FF2B5EF4-FFF2-40B4-BE49-F238E27FC236}">
                  <a16:creationId xmlns:a16="http://schemas.microsoft.com/office/drawing/2014/main" id="{0F271B87-6661-77BA-320C-BCA41AE47BAD}"/>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4" name="Freeform 230">
              <a:extLst>
                <a:ext uri="{FF2B5EF4-FFF2-40B4-BE49-F238E27FC236}">
                  <a16:creationId xmlns:a16="http://schemas.microsoft.com/office/drawing/2014/main" id="{F35009F0-C328-ADC8-E3C6-EA8F295ADB23}"/>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85" name="Group 118">
            <a:extLst>
              <a:ext uri="{FF2B5EF4-FFF2-40B4-BE49-F238E27FC236}">
                <a16:creationId xmlns:a16="http://schemas.microsoft.com/office/drawing/2014/main" id="{08108536-8CAF-5E8F-F2E4-22FFE6F7377C}"/>
              </a:ext>
            </a:extLst>
          </p:cNvPr>
          <p:cNvGrpSpPr>
            <a:grpSpLocks noChangeAspect="1"/>
          </p:cNvGrpSpPr>
          <p:nvPr/>
        </p:nvGrpSpPr>
        <p:grpSpPr bwMode="auto">
          <a:xfrm>
            <a:off x="3111216" y="2150232"/>
            <a:ext cx="167798" cy="166255"/>
            <a:chOff x="2399" y="2994"/>
            <a:chExt cx="435" cy="431"/>
          </a:xfrm>
          <a:solidFill>
            <a:srgbClr val="0070C0"/>
          </a:solidFill>
          <a:effectLst/>
        </p:grpSpPr>
        <p:sp>
          <p:nvSpPr>
            <p:cNvPr id="186" name="Freeform 119">
              <a:extLst>
                <a:ext uri="{FF2B5EF4-FFF2-40B4-BE49-F238E27FC236}">
                  <a16:creationId xmlns:a16="http://schemas.microsoft.com/office/drawing/2014/main" id="{5070E172-768B-F272-6869-A9A28713F1E1}"/>
                </a:ext>
              </a:extLst>
            </p:cNvPr>
            <p:cNvSpPr>
              <a:spLocks noEditPoints="1"/>
            </p:cNvSpPr>
            <p:nvPr/>
          </p:nvSpPr>
          <p:spPr bwMode="auto">
            <a:xfrm>
              <a:off x="2412" y="3237"/>
              <a:ext cx="181" cy="180"/>
            </a:xfrm>
            <a:custGeom>
              <a:avLst/>
              <a:gdLst>
                <a:gd name="T0" fmla="*/ 26 w 123"/>
                <a:gd name="T1" fmla="*/ 122 h 122"/>
                <a:gd name="T2" fmla="*/ 26 w 123"/>
                <a:gd name="T3" fmla="*/ 122 h 122"/>
                <a:gd name="T4" fmla="*/ 9 w 123"/>
                <a:gd name="T5" fmla="*/ 115 h 122"/>
                <a:gd name="T6" fmla="*/ 9 w 123"/>
                <a:gd name="T7" fmla="*/ 81 h 122"/>
                <a:gd name="T8" fmla="*/ 88 w 123"/>
                <a:gd name="T9" fmla="*/ 3 h 122"/>
                <a:gd name="T10" fmla="*/ 96 w 123"/>
                <a:gd name="T11" fmla="*/ 3 h 122"/>
                <a:gd name="T12" fmla="*/ 122 w 123"/>
                <a:gd name="T13" fmla="*/ 28 h 122"/>
                <a:gd name="T14" fmla="*/ 123 w 123"/>
                <a:gd name="T15" fmla="*/ 32 h 122"/>
                <a:gd name="T16" fmla="*/ 122 w 123"/>
                <a:gd name="T17" fmla="*/ 37 h 122"/>
                <a:gd name="T18" fmla="*/ 43 w 123"/>
                <a:gd name="T19" fmla="*/ 115 h 122"/>
                <a:gd name="T20" fmla="*/ 43 w 123"/>
                <a:gd name="T21" fmla="*/ 115 h 122"/>
                <a:gd name="T22" fmla="*/ 26 w 123"/>
                <a:gd name="T23" fmla="*/ 122 h 122"/>
                <a:gd name="T24" fmla="*/ 92 w 123"/>
                <a:gd name="T25" fmla="*/ 15 h 122"/>
                <a:gd name="T26" fmla="*/ 17 w 123"/>
                <a:gd name="T27" fmla="*/ 90 h 122"/>
                <a:gd name="T28" fmla="*/ 17 w 123"/>
                <a:gd name="T29" fmla="*/ 107 h 122"/>
                <a:gd name="T30" fmla="*/ 26 w 123"/>
                <a:gd name="T31" fmla="*/ 110 h 122"/>
                <a:gd name="T32" fmla="*/ 34 w 123"/>
                <a:gd name="T33" fmla="*/ 107 h 122"/>
                <a:gd name="T34" fmla="*/ 109 w 123"/>
                <a:gd name="T35" fmla="*/ 32 h 122"/>
                <a:gd name="T36" fmla="*/ 92 w 123"/>
                <a:gd name="T37"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22">
                  <a:moveTo>
                    <a:pt x="26" y="122"/>
                  </a:moveTo>
                  <a:cubicBezTo>
                    <a:pt x="26" y="122"/>
                    <a:pt x="26" y="122"/>
                    <a:pt x="26" y="122"/>
                  </a:cubicBezTo>
                  <a:cubicBezTo>
                    <a:pt x="19" y="122"/>
                    <a:pt x="13" y="120"/>
                    <a:pt x="9" y="115"/>
                  </a:cubicBezTo>
                  <a:cubicBezTo>
                    <a:pt x="0" y="106"/>
                    <a:pt x="0" y="91"/>
                    <a:pt x="9" y="81"/>
                  </a:cubicBezTo>
                  <a:cubicBezTo>
                    <a:pt x="88" y="3"/>
                    <a:pt x="88" y="3"/>
                    <a:pt x="88" y="3"/>
                  </a:cubicBezTo>
                  <a:cubicBezTo>
                    <a:pt x="90" y="0"/>
                    <a:pt x="94" y="0"/>
                    <a:pt x="96" y="3"/>
                  </a:cubicBezTo>
                  <a:cubicBezTo>
                    <a:pt x="122" y="28"/>
                    <a:pt x="122" y="28"/>
                    <a:pt x="122" y="28"/>
                  </a:cubicBezTo>
                  <a:cubicBezTo>
                    <a:pt x="123" y="29"/>
                    <a:pt x="123" y="31"/>
                    <a:pt x="123" y="32"/>
                  </a:cubicBezTo>
                  <a:cubicBezTo>
                    <a:pt x="123" y="34"/>
                    <a:pt x="123" y="35"/>
                    <a:pt x="122" y="37"/>
                  </a:cubicBezTo>
                  <a:cubicBezTo>
                    <a:pt x="43" y="115"/>
                    <a:pt x="43" y="115"/>
                    <a:pt x="43" y="115"/>
                  </a:cubicBezTo>
                  <a:cubicBezTo>
                    <a:pt x="43" y="115"/>
                    <a:pt x="43" y="115"/>
                    <a:pt x="43" y="115"/>
                  </a:cubicBezTo>
                  <a:cubicBezTo>
                    <a:pt x="38" y="120"/>
                    <a:pt x="32" y="122"/>
                    <a:pt x="26" y="122"/>
                  </a:cubicBezTo>
                  <a:close/>
                  <a:moveTo>
                    <a:pt x="92" y="15"/>
                  </a:moveTo>
                  <a:cubicBezTo>
                    <a:pt x="17" y="90"/>
                    <a:pt x="17" y="90"/>
                    <a:pt x="17" y="90"/>
                  </a:cubicBezTo>
                  <a:cubicBezTo>
                    <a:pt x="13" y="95"/>
                    <a:pt x="13" y="102"/>
                    <a:pt x="17" y="107"/>
                  </a:cubicBezTo>
                  <a:cubicBezTo>
                    <a:pt x="20" y="109"/>
                    <a:pt x="23" y="111"/>
                    <a:pt x="26" y="110"/>
                  </a:cubicBezTo>
                  <a:cubicBezTo>
                    <a:pt x="29" y="110"/>
                    <a:pt x="32" y="109"/>
                    <a:pt x="34" y="107"/>
                  </a:cubicBezTo>
                  <a:cubicBezTo>
                    <a:pt x="109" y="32"/>
                    <a:pt x="109" y="32"/>
                    <a:pt x="109" y="32"/>
                  </a:cubicBezTo>
                  <a:lnTo>
                    <a:pt x="9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7" name="Freeform 120">
              <a:extLst>
                <a:ext uri="{FF2B5EF4-FFF2-40B4-BE49-F238E27FC236}">
                  <a16:creationId xmlns:a16="http://schemas.microsoft.com/office/drawing/2014/main" id="{92D726BF-742B-4AED-8CFD-DBD0E9390387}"/>
                </a:ext>
              </a:extLst>
            </p:cNvPr>
            <p:cNvSpPr>
              <a:spLocks/>
            </p:cNvSpPr>
            <p:nvPr/>
          </p:nvSpPr>
          <p:spPr bwMode="auto">
            <a:xfrm>
              <a:off x="2520" y="3219"/>
              <a:ext cx="94" cy="93"/>
            </a:xfrm>
            <a:custGeom>
              <a:avLst/>
              <a:gdLst>
                <a:gd name="T0" fmla="*/ 57 w 64"/>
                <a:gd name="T1" fmla="*/ 63 h 63"/>
                <a:gd name="T2" fmla="*/ 53 w 64"/>
                <a:gd name="T3" fmla="*/ 61 h 63"/>
                <a:gd name="T4" fmla="*/ 2 w 64"/>
                <a:gd name="T5" fmla="*/ 10 h 63"/>
                <a:gd name="T6" fmla="*/ 2 w 64"/>
                <a:gd name="T7" fmla="*/ 2 h 63"/>
                <a:gd name="T8" fmla="*/ 11 w 64"/>
                <a:gd name="T9" fmla="*/ 2 h 63"/>
                <a:gd name="T10" fmla="*/ 61 w 64"/>
                <a:gd name="T11" fmla="*/ 53 h 63"/>
                <a:gd name="T12" fmla="*/ 61 w 64"/>
                <a:gd name="T13" fmla="*/ 61 h 63"/>
                <a:gd name="T14" fmla="*/ 57 w 64"/>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3">
                  <a:moveTo>
                    <a:pt x="57" y="63"/>
                  </a:moveTo>
                  <a:cubicBezTo>
                    <a:pt x="56" y="63"/>
                    <a:pt x="54" y="62"/>
                    <a:pt x="53" y="61"/>
                  </a:cubicBezTo>
                  <a:cubicBezTo>
                    <a:pt x="2" y="10"/>
                    <a:pt x="2" y="10"/>
                    <a:pt x="2" y="10"/>
                  </a:cubicBezTo>
                  <a:cubicBezTo>
                    <a:pt x="0" y="8"/>
                    <a:pt x="0" y="4"/>
                    <a:pt x="2" y="2"/>
                  </a:cubicBezTo>
                  <a:cubicBezTo>
                    <a:pt x="4" y="0"/>
                    <a:pt x="8" y="0"/>
                    <a:pt x="11" y="2"/>
                  </a:cubicBezTo>
                  <a:cubicBezTo>
                    <a:pt x="61" y="53"/>
                    <a:pt x="61" y="53"/>
                    <a:pt x="61" y="53"/>
                  </a:cubicBezTo>
                  <a:cubicBezTo>
                    <a:pt x="64" y="55"/>
                    <a:pt x="64" y="59"/>
                    <a:pt x="61" y="61"/>
                  </a:cubicBezTo>
                  <a:cubicBezTo>
                    <a:pt x="60" y="62"/>
                    <a:pt x="59" y="63"/>
                    <a:pt x="57"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8" name="Freeform 121">
              <a:extLst>
                <a:ext uri="{FF2B5EF4-FFF2-40B4-BE49-F238E27FC236}">
                  <a16:creationId xmlns:a16="http://schemas.microsoft.com/office/drawing/2014/main" id="{9BA32EA9-700D-7FC5-5CEE-2210F69D7557}"/>
                </a:ext>
              </a:extLst>
            </p:cNvPr>
            <p:cNvSpPr>
              <a:spLocks/>
            </p:cNvSpPr>
            <p:nvPr/>
          </p:nvSpPr>
          <p:spPr bwMode="auto">
            <a:xfrm>
              <a:off x="2559" y="3069"/>
              <a:ext cx="203" cy="203"/>
            </a:xfrm>
            <a:custGeom>
              <a:avLst/>
              <a:gdLst>
                <a:gd name="T0" fmla="*/ 14 w 203"/>
                <a:gd name="T1" fmla="*/ 203 h 203"/>
                <a:gd name="T2" fmla="*/ 0 w 203"/>
                <a:gd name="T3" fmla="*/ 190 h 203"/>
                <a:gd name="T4" fmla="*/ 191 w 203"/>
                <a:gd name="T5" fmla="*/ 0 h 203"/>
                <a:gd name="T6" fmla="*/ 203 w 203"/>
                <a:gd name="T7" fmla="*/ 14 h 203"/>
                <a:gd name="T8" fmla="*/ 14 w 203"/>
                <a:gd name="T9" fmla="*/ 203 h 203"/>
              </a:gdLst>
              <a:ahLst/>
              <a:cxnLst>
                <a:cxn ang="0">
                  <a:pos x="T0" y="T1"/>
                </a:cxn>
                <a:cxn ang="0">
                  <a:pos x="T2" y="T3"/>
                </a:cxn>
                <a:cxn ang="0">
                  <a:pos x="T4" y="T5"/>
                </a:cxn>
                <a:cxn ang="0">
                  <a:pos x="T6" y="T7"/>
                </a:cxn>
                <a:cxn ang="0">
                  <a:pos x="T8" y="T9"/>
                </a:cxn>
              </a:cxnLst>
              <a:rect l="0" t="0" r="r" b="b"/>
              <a:pathLst>
                <a:path w="203" h="203">
                  <a:moveTo>
                    <a:pt x="14" y="203"/>
                  </a:moveTo>
                  <a:lnTo>
                    <a:pt x="0" y="190"/>
                  </a:lnTo>
                  <a:lnTo>
                    <a:pt x="191" y="0"/>
                  </a:lnTo>
                  <a:lnTo>
                    <a:pt x="203" y="14"/>
                  </a:lnTo>
                  <a:lnTo>
                    <a:pt x="14"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9" name="Freeform 122">
              <a:extLst>
                <a:ext uri="{FF2B5EF4-FFF2-40B4-BE49-F238E27FC236}">
                  <a16:creationId xmlns:a16="http://schemas.microsoft.com/office/drawing/2014/main" id="{70B4D461-CE80-B248-B9FE-F98767F1B7CA}"/>
                </a:ext>
              </a:extLst>
            </p:cNvPr>
            <p:cNvSpPr>
              <a:spLocks noEditPoints="1"/>
            </p:cNvSpPr>
            <p:nvPr/>
          </p:nvSpPr>
          <p:spPr bwMode="auto">
            <a:xfrm>
              <a:off x="2723" y="3000"/>
              <a:ext cx="108" cy="106"/>
            </a:xfrm>
            <a:custGeom>
              <a:avLst/>
              <a:gdLst>
                <a:gd name="T0" fmla="*/ 36 w 73"/>
                <a:gd name="T1" fmla="*/ 72 h 72"/>
                <a:gd name="T2" fmla="*/ 32 w 73"/>
                <a:gd name="T3" fmla="*/ 70 h 72"/>
                <a:gd name="T4" fmla="*/ 2 w 73"/>
                <a:gd name="T5" fmla="*/ 40 h 72"/>
                <a:gd name="T6" fmla="*/ 0 w 73"/>
                <a:gd name="T7" fmla="*/ 35 h 72"/>
                <a:gd name="T8" fmla="*/ 3 w 73"/>
                <a:gd name="T9" fmla="*/ 31 h 72"/>
                <a:gd name="T10" fmla="*/ 45 w 73"/>
                <a:gd name="T11" fmla="*/ 2 h 72"/>
                <a:gd name="T12" fmla="*/ 53 w 73"/>
                <a:gd name="T13" fmla="*/ 2 h 72"/>
                <a:gd name="T14" fmla="*/ 71 w 73"/>
                <a:gd name="T15" fmla="*/ 20 h 72"/>
                <a:gd name="T16" fmla="*/ 72 w 73"/>
                <a:gd name="T17" fmla="*/ 28 h 72"/>
                <a:gd name="T18" fmla="*/ 41 w 73"/>
                <a:gd name="T19" fmla="*/ 69 h 72"/>
                <a:gd name="T20" fmla="*/ 36 w 73"/>
                <a:gd name="T21" fmla="*/ 72 h 72"/>
                <a:gd name="T22" fmla="*/ 36 w 73"/>
                <a:gd name="T23" fmla="*/ 72 h 72"/>
                <a:gd name="T24" fmla="*/ 16 w 73"/>
                <a:gd name="T25" fmla="*/ 37 h 72"/>
                <a:gd name="T26" fmla="*/ 35 w 73"/>
                <a:gd name="T27" fmla="*/ 57 h 72"/>
                <a:gd name="T28" fmla="*/ 59 w 73"/>
                <a:gd name="T29" fmla="*/ 25 h 72"/>
                <a:gd name="T30" fmla="*/ 48 w 73"/>
                <a:gd name="T31" fmla="*/ 14 h 72"/>
                <a:gd name="T32" fmla="*/ 16 w 73"/>
                <a:gd name="T33"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72">
                  <a:moveTo>
                    <a:pt x="36" y="72"/>
                  </a:moveTo>
                  <a:cubicBezTo>
                    <a:pt x="34" y="72"/>
                    <a:pt x="33" y="71"/>
                    <a:pt x="32" y="70"/>
                  </a:cubicBezTo>
                  <a:cubicBezTo>
                    <a:pt x="2" y="40"/>
                    <a:pt x="2" y="40"/>
                    <a:pt x="2" y="40"/>
                  </a:cubicBezTo>
                  <a:cubicBezTo>
                    <a:pt x="1" y="39"/>
                    <a:pt x="0" y="37"/>
                    <a:pt x="0" y="35"/>
                  </a:cubicBezTo>
                  <a:cubicBezTo>
                    <a:pt x="1" y="34"/>
                    <a:pt x="1" y="32"/>
                    <a:pt x="3" y="31"/>
                  </a:cubicBezTo>
                  <a:cubicBezTo>
                    <a:pt x="45" y="2"/>
                    <a:pt x="45" y="2"/>
                    <a:pt x="45" y="2"/>
                  </a:cubicBezTo>
                  <a:cubicBezTo>
                    <a:pt x="48" y="0"/>
                    <a:pt x="51" y="0"/>
                    <a:pt x="53" y="2"/>
                  </a:cubicBezTo>
                  <a:cubicBezTo>
                    <a:pt x="71" y="20"/>
                    <a:pt x="71" y="20"/>
                    <a:pt x="71" y="20"/>
                  </a:cubicBezTo>
                  <a:cubicBezTo>
                    <a:pt x="73" y="22"/>
                    <a:pt x="73" y="26"/>
                    <a:pt x="72" y="28"/>
                  </a:cubicBezTo>
                  <a:cubicBezTo>
                    <a:pt x="41" y="69"/>
                    <a:pt x="41" y="69"/>
                    <a:pt x="41" y="69"/>
                  </a:cubicBezTo>
                  <a:cubicBezTo>
                    <a:pt x="40" y="71"/>
                    <a:pt x="38" y="72"/>
                    <a:pt x="36" y="72"/>
                  </a:cubicBezTo>
                  <a:cubicBezTo>
                    <a:pt x="36" y="72"/>
                    <a:pt x="36" y="72"/>
                    <a:pt x="36" y="72"/>
                  </a:cubicBezTo>
                  <a:close/>
                  <a:moveTo>
                    <a:pt x="16" y="37"/>
                  </a:moveTo>
                  <a:cubicBezTo>
                    <a:pt x="35" y="57"/>
                    <a:pt x="35" y="57"/>
                    <a:pt x="35" y="57"/>
                  </a:cubicBezTo>
                  <a:cubicBezTo>
                    <a:pt x="59" y="25"/>
                    <a:pt x="59" y="25"/>
                    <a:pt x="59" y="25"/>
                  </a:cubicBezTo>
                  <a:cubicBezTo>
                    <a:pt x="48" y="14"/>
                    <a:pt x="48" y="14"/>
                    <a:pt x="48" y="14"/>
                  </a:cubicBezTo>
                  <a:lnTo>
                    <a:pt x="1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0" name="Freeform 123">
              <a:extLst>
                <a:ext uri="{FF2B5EF4-FFF2-40B4-BE49-F238E27FC236}">
                  <a16:creationId xmlns:a16="http://schemas.microsoft.com/office/drawing/2014/main" id="{6E165329-54D3-5F90-36E5-3E979CC0F07E}"/>
                </a:ext>
              </a:extLst>
            </p:cNvPr>
            <p:cNvSpPr>
              <a:spLocks/>
            </p:cNvSpPr>
            <p:nvPr/>
          </p:nvSpPr>
          <p:spPr bwMode="auto">
            <a:xfrm>
              <a:off x="2399" y="2994"/>
              <a:ext cx="224" cy="225"/>
            </a:xfrm>
            <a:custGeom>
              <a:avLst/>
              <a:gdLst>
                <a:gd name="T0" fmla="*/ 118 w 152"/>
                <a:gd name="T1" fmla="*/ 152 h 152"/>
                <a:gd name="T2" fmla="*/ 76 w 152"/>
                <a:gd name="T3" fmla="*/ 110 h 152"/>
                <a:gd name="T4" fmla="*/ 20 w 152"/>
                <a:gd name="T5" fmla="*/ 97 h 152"/>
                <a:gd name="T6" fmla="*/ 9 w 152"/>
                <a:gd name="T7" fmla="*/ 38 h 152"/>
                <a:gd name="T8" fmla="*/ 13 w 152"/>
                <a:gd name="T9" fmla="*/ 35 h 152"/>
                <a:gd name="T10" fmla="*/ 18 w 152"/>
                <a:gd name="T11" fmla="*/ 36 h 152"/>
                <a:gd name="T12" fmla="*/ 41 w 152"/>
                <a:gd name="T13" fmla="*/ 58 h 152"/>
                <a:gd name="T14" fmla="*/ 57 w 152"/>
                <a:gd name="T15" fmla="*/ 58 h 152"/>
                <a:gd name="T16" fmla="*/ 57 w 152"/>
                <a:gd name="T17" fmla="*/ 42 h 152"/>
                <a:gd name="T18" fmla="*/ 36 w 152"/>
                <a:gd name="T19" fmla="*/ 18 h 152"/>
                <a:gd name="T20" fmla="*/ 35 w 152"/>
                <a:gd name="T21" fmla="*/ 13 h 152"/>
                <a:gd name="T22" fmla="*/ 38 w 152"/>
                <a:gd name="T23" fmla="*/ 9 h 152"/>
                <a:gd name="T24" fmla="*/ 97 w 152"/>
                <a:gd name="T25" fmla="*/ 20 h 152"/>
                <a:gd name="T26" fmla="*/ 110 w 152"/>
                <a:gd name="T27" fmla="*/ 76 h 152"/>
                <a:gd name="T28" fmla="*/ 152 w 152"/>
                <a:gd name="T29" fmla="*/ 118 h 152"/>
                <a:gd name="T30" fmla="*/ 143 w 152"/>
                <a:gd name="T31" fmla="*/ 126 h 152"/>
                <a:gd name="T32" fmla="*/ 98 w 152"/>
                <a:gd name="T33" fmla="*/ 82 h 152"/>
                <a:gd name="T34" fmla="*/ 97 w 152"/>
                <a:gd name="T35" fmla="*/ 75 h 152"/>
                <a:gd name="T36" fmla="*/ 88 w 152"/>
                <a:gd name="T37" fmla="*/ 29 h 152"/>
                <a:gd name="T38" fmla="*/ 51 w 152"/>
                <a:gd name="T39" fmla="*/ 17 h 152"/>
                <a:gd name="T40" fmla="*/ 67 w 152"/>
                <a:gd name="T41" fmla="*/ 36 h 152"/>
                <a:gd name="T42" fmla="*/ 69 w 152"/>
                <a:gd name="T43" fmla="*/ 40 h 152"/>
                <a:gd name="T44" fmla="*/ 69 w 152"/>
                <a:gd name="T45" fmla="*/ 64 h 152"/>
                <a:gd name="T46" fmla="*/ 63 w 152"/>
                <a:gd name="T47" fmla="*/ 70 h 152"/>
                <a:gd name="T48" fmla="*/ 39 w 152"/>
                <a:gd name="T49" fmla="*/ 70 h 152"/>
                <a:gd name="T50" fmla="*/ 35 w 152"/>
                <a:gd name="T51" fmla="*/ 68 h 152"/>
                <a:gd name="T52" fmla="*/ 17 w 152"/>
                <a:gd name="T53" fmla="*/ 52 h 152"/>
                <a:gd name="T54" fmla="*/ 29 w 152"/>
                <a:gd name="T55" fmla="*/ 89 h 152"/>
                <a:gd name="T56" fmla="*/ 75 w 152"/>
                <a:gd name="T57" fmla="*/ 97 h 152"/>
                <a:gd name="T58" fmla="*/ 81 w 152"/>
                <a:gd name="T59" fmla="*/ 99 h 152"/>
                <a:gd name="T60" fmla="*/ 126 w 152"/>
                <a:gd name="T61" fmla="*/ 144 h 152"/>
                <a:gd name="T62" fmla="*/ 118 w 152"/>
                <a:gd name="T6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52">
                  <a:moveTo>
                    <a:pt x="118" y="152"/>
                  </a:moveTo>
                  <a:cubicBezTo>
                    <a:pt x="76" y="110"/>
                    <a:pt x="76" y="110"/>
                    <a:pt x="76" y="110"/>
                  </a:cubicBezTo>
                  <a:cubicBezTo>
                    <a:pt x="56" y="117"/>
                    <a:pt x="35" y="112"/>
                    <a:pt x="20" y="97"/>
                  </a:cubicBezTo>
                  <a:cubicBezTo>
                    <a:pt x="5" y="82"/>
                    <a:pt x="0" y="59"/>
                    <a:pt x="9" y="38"/>
                  </a:cubicBezTo>
                  <a:cubicBezTo>
                    <a:pt x="9" y="37"/>
                    <a:pt x="11" y="35"/>
                    <a:pt x="13" y="35"/>
                  </a:cubicBezTo>
                  <a:cubicBezTo>
                    <a:pt x="15" y="34"/>
                    <a:pt x="17" y="35"/>
                    <a:pt x="18" y="36"/>
                  </a:cubicBezTo>
                  <a:cubicBezTo>
                    <a:pt x="41" y="58"/>
                    <a:pt x="41" y="58"/>
                    <a:pt x="41" y="58"/>
                  </a:cubicBezTo>
                  <a:cubicBezTo>
                    <a:pt x="57" y="58"/>
                    <a:pt x="57" y="58"/>
                    <a:pt x="57" y="58"/>
                  </a:cubicBezTo>
                  <a:cubicBezTo>
                    <a:pt x="57" y="42"/>
                    <a:pt x="57" y="42"/>
                    <a:pt x="57" y="42"/>
                  </a:cubicBezTo>
                  <a:cubicBezTo>
                    <a:pt x="36" y="18"/>
                    <a:pt x="36" y="18"/>
                    <a:pt x="36" y="18"/>
                  </a:cubicBezTo>
                  <a:cubicBezTo>
                    <a:pt x="35" y="17"/>
                    <a:pt x="34" y="15"/>
                    <a:pt x="35" y="13"/>
                  </a:cubicBezTo>
                  <a:cubicBezTo>
                    <a:pt x="35" y="11"/>
                    <a:pt x="36" y="10"/>
                    <a:pt x="38" y="9"/>
                  </a:cubicBezTo>
                  <a:cubicBezTo>
                    <a:pt x="59" y="0"/>
                    <a:pt x="81" y="5"/>
                    <a:pt x="97" y="20"/>
                  </a:cubicBezTo>
                  <a:cubicBezTo>
                    <a:pt x="111" y="35"/>
                    <a:pt x="116" y="56"/>
                    <a:pt x="110" y="76"/>
                  </a:cubicBezTo>
                  <a:cubicBezTo>
                    <a:pt x="152" y="118"/>
                    <a:pt x="152" y="118"/>
                    <a:pt x="152" y="118"/>
                  </a:cubicBezTo>
                  <a:cubicBezTo>
                    <a:pt x="143" y="126"/>
                    <a:pt x="143" y="126"/>
                    <a:pt x="143" y="126"/>
                  </a:cubicBezTo>
                  <a:cubicBezTo>
                    <a:pt x="98" y="82"/>
                    <a:pt x="98" y="82"/>
                    <a:pt x="98" y="82"/>
                  </a:cubicBezTo>
                  <a:cubicBezTo>
                    <a:pt x="97" y="80"/>
                    <a:pt x="96" y="77"/>
                    <a:pt x="97" y="75"/>
                  </a:cubicBezTo>
                  <a:cubicBezTo>
                    <a:pt x="104" y="59"/>
                    <a:pt x="100" y="41"/>
                    <a:pt x="88" y="29"/>
                  </a:cubicBezTo>
                  <a:cubicBezTo>
                    <a:pt x="78" y="19"/>
                    <a:pt x="64" y="15"/>
                    <a:pt x="51" y="17"/>
                  </a:cubicBezTo>
                  <a:cubicBezTo>
                    <a:pt x="67" y="36"/>
                    <a:pt x="67" y="36"/>
                    <a:pt x="67" y="36"/>
                  </a:cubicBezTo>
                  <a:cubicBezTo>
                    <a:pt x="68" y="37"/>
                    <a:pt x="69" y="38"/>
                    <a:pt x="69" y="40"/>
                  </a:cubicBezTo>
                  <a:cubicBezTo>
                    <a:pt x="69" y="64"/>
                    <a:pt x="69" y="64"/>
                    <a:pt x="69" y="64"/>
                  </a:cubicBezTo>
                  <a:cubicBezTo>
                    <a:pt x="69" y="67"/>
                    <a:pt x="66" y="70"/>
                    <a:pt x="63" y="70"/>
                  </a:cubicBezTo>
                  <a:cubicBezTo>
                    <a:pt x="39" y="70"/>
                    <a:pt x="39" y="70"/>
                    <a:pt x="39" y="70"/>
                  </a:cubicBezTo>
                  <a:cubicBezTo>
                    <a:pt x="37" y="70"/>
                    <a:pt x="36" y="69"/>
                    <a:pt x="35" y="68"/>
                  </a:cubicBezTo>
                  <a:cubicBezTo>
                    <a:pt x="17" y="52"/>
                    <a:pt x="17" y="52"/>
                    <a:pt x="17" y="52"/>
                  </a:cubicBezTo>
                  <a:cubicBezTo>
                    <a:pt x="15" y="65"/>
                    <a:pt x="19" y="79"/>
                    <a:pt x="29" y="89"/>
                  </a:cubicBezTo>
                  <a:cubicBezTo>
                    <a:pt x="41" y="101"/>
                    <a:pt x="59" y="104"/>
                    <a:pt x="75" y="97"/>
                  </a:cubicBezTo>
                  <a:cubicBezTo>
                    <a:pt x="77" y="96"/>
                    <a:pt x="80" y="97"/>
                    <a:pt x="81" y="99"/>
                  </a:cubicBezTo>
                  <a:cubicBezTo>
                    <a:pt x="126" y="144"/>
                    <a:pt x="126" y="144"/>
                    <a:pt x="126" y="144"/>
                  </a:cubicBezTo>
                  <a:lnTo>
                    <a:pt x="118"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1" name="Freeform 124">
              <a:extLst>
                <a:ext uri="{FF2B5EF4-FFF2-40B4-BE49-F238E27FC236}">
                  <a16:creationId xmlns:a16="http://schemas.microsoft.com/office/drawing/2014/main" id="{7DE21032-712F-9D24-002A-B9C02CD5C4E2}"/>
                </a:ext>
              </a:extLst>
            </p:cNvPr>
            <p:cNvSpPr>
              <a:spLocks/>
            </p:cNvSpPr>
            <p:nvPr/>
          </p:nvSpPr>
          <p:spPr bwMode="auto">
            <a:xfrm>
              <a:off x="2610" y="3206"/>
              <a:ext cx="224" cy="219"/>
            </a:xfrm>
            <a:custGeom>
              <a:avLst/>
              <a:gdLst>
                <a:gd name="T0" fmla="*/ 94 w 152"/>
                <a:gd name="T1" fmla="*/ 148 h 148"/>
                <a:gd name="T2" fmla="*/ 55 w 152"/>
                <a:gd name="T3" fmla="*/ 132 h 148"/>
                <a:gd name="T4" fmla="*/ 43 w 152"/>
                <a:gd name="T5" fmla="*/ 77 h 148"/>
                <a:gd name="T6" fmla="*/ 0 w 152"/>
                <a:gd name="T7" fmla="*/ 34 h 148"/>
                <a:gd name="T8" fmla="*/ 9 w 152"/>
                <a:gd name="T9" fmla="*/ 26 h 148"/>
                <a:gd name="T10" fmla="*/ 54 w 152"/>
                <a:gd name="T11" fmla="*/ 71 h 148"/>
                <a:gd name="T12" fmla="*/ 55 w 152"/>
                <a:gd name="T13" fmla="*/ 77 h 148"/>
                <a:gd name="T14" fmla="*/ 64 w 152"/>
                <a:gd name="T15" fmla="*/ 124 h 148"/>
                <a:gd name="T16" fmla="*/ 101 w 152"/>
                <a:gd name="T17" fmla="*/ 135 h 148"/>
                <a:gd name="T18" fmla="*/ 84 w 152"/>
                <a:gd name="T19" fmla="*/ 117 h 148"/>
                <a:gd name="T20" fmla="*/ 82 w 152"/>
                <a:gd name="T21" fmla="*/ 113 h 148"/>
                <a:gd name="T22" fmla="*/ 82 w 152"/>
                <a:gd name="T23" fmla="*/ 89 h 148"/>
                <a:gd name="T24" fmla="*/ 88 w 152"/>
                <a:gd name="T25" fmla="*/ 83 h 148"/>
                <a:gd name="T26" fmla="*/ 112 w 152"/>
                <a:gd name="T27" fmla="*/ 83 h 148"/>
                <a:gd name="T28" fmla="*/ 116 w 152"/>
                <a:gd name="T29" fmla="*/ 84 h 148"/>
                <a:gd name="T30" fmla="*/ 135 w 152"/>
                <a:gd name="T31" fmla="*/ 102 h 148"/>
                <a:gd name="T32" fmla="*/ 123 w 152"/>
                <a:gd name="T33" fmla="*/ 64 h 148"/>
                <a:gd name="T34" fmla="*/ 77 w 152"/>
                <a:gd name="T35" fmla="*/ 55 h 148"/>
                <a:gd name="T36" fmla="*/ 71 w 152"/>
                <a:gd name="T37" fmla="*/ 54 h 148"/>
                <a:gd name="T38" fmla="*/ 26 w 152"/>
                <a:gd name="T39" fmla="*/ 9 h 148"/>
                <a:gd name="T40" fmla="*/ 34 w 152"/>
                <a:gd name="T41" fmla="*/ 0 h 148"/>
                <a:gd name="T42" fmla="*/ 76 w 152"/>
                <a:gd name="T43" fmla="*/ 43 h 148"/>
                <a:gd name="T44" fmla="*/ 132 w 152"/>
                <a:gd name="T45" fmla="*/ 56 h 148"/>
                <a:gd name="T46" fmla="*/ 143 w 152"/>
                <a:gd name="T47" fmla="*/ 115 h 148"/>
                <a:gd name="T48" fmla="*/ 139 w 152"/>
                <a:gd name="T49" fmla="*/ 118 h 148"/>
                <a:gd name="T50" fmla="*/ 134 w 152"/>
                <a:gd name="T51" fmla="*/ 117 h 148"/>
                <a:gd name="T52" fmla="*/ 110 w 152"/>
                <a:gd name="T53" fmla="*/ 95 h 148"/>
                <a:gd name="T54" fmla="*/ 94 w 152"/>
                <a:gd name="T55" fmla="*/ 95 h 148"/>
                <a:gd name="T56" fmla="*/ 94 w 152"/>
                <a:gd name="T57" fmla="*/ 110 h 148"/>
                <a:gd name="T58" fmla="*/ 117 w 152"/>
                <a:gd name="T59" fmla="*/ 134 h 148"/>
                <a:gd name="T60" fmla="*/ 118 w 152"/>
                <a:gd name="T61" fmla="*/ 139 h 148"/>
                <a:gd name="T62" fmla="*/ 115 w 152"/>
                <a:gd name="T63" fmla="*/ 144 h 148"/>
                <a:gd name="T64" fmla="*/ 94 w 152"/>
                <a:gd name="T6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8">
                  <a:moveTo>
                    <a:pt x="94" y="148"/>
                  </a:moveTo>
                  <a:cubicBezTo>
                    <a:pt x="80" y="148"/>
                    <a:pt x="66" y="142"/>
                    <a:pt x="55" y="132"/>
                  </a:cubicBezTo>
                  <a:cubicBezTo>
                    <a:pt x="41" y="117"/>
                    <a:pt x="36" y="96"/>
                    <a:pt x="43" y="77"/>
                  </a:cubicBezTo>
                  <a:cubicBezTo>
                    <a:pt x="0" y="34"/>
                    <a:pt x="0" y="34"/>
                    <a:pt x="0" y="34"/>
                  </a:cubicBezTo>
                  <a:cubicBezTo>
                    <a:pt x="9" y="26"/>
                    <a:pt x="9" y="26"/>
                    <a:pt x="9" y="26"/>
                  </a:cubicBezTo>
                  <a:cubicBezTo>
                    <a:pt x="54" y="71"/>
                    <a:pt x="54" y="71"/>
                    <a:pt x="54" y="71"/>
                  </a:cubicBezTo>
                  <a:cubicBezTo>
                    <a:pt x="55" y="73"/>
                    <a:pt x="56" y="75"/>
                    <a:pt x="55" y="77"/>
                  </a:cubicBezTo>
                  <a:cubicBezTo>
                    <a:pt x="48" y="93"/>
                    <a:pt x="52" y="111"/>
                    <a:pt x="64" y="124"/>
                  </a:cubicBezTo>
                  <a:cubicBezTo>
                    <a:pt x="74" y="133"/>
                    <a:pt x="88" y="138"/>
                    <a:pt x="101" y="135"/>
                  </a:cubicBezTo>
                  <a:cubicBezTo>
                    <a:pt x="84" y="117"/>
                    <a:pt x="84" y="117"/>
                    <a:pt x="84" y="117"/>
                  </a:cubicBezTo>
                  <a:cubicBezTo>
                    <a:pt x="83" y="116"/>
                    <a:pt x="82" y="114"/>
                    <a:pt x="82" y="113"/>
                  </a:cubicBezTo>
                  <a:cubicBezTo>
                    <a:pt x="82" y="89"/>
                    <a:pt x="82" y="89"/>
                    <a:pt x="82" y="89"/>
                  </a:cubicBezTo>
                  <a:cubicBezTo>
                    <a:pt x="82" y="85"/>
                    <a:pt x="85" y="83"/>
                    <a:pt x="88" y="83"/>
                  </a:cubicBezTo>
                  <a:cubicBezTo>
                    <a:pt x="112" y="83"/>
                    <a:pt x="112" y="83"/>
                    <a:pt x="112" y="83"/>
                  </a:cubicBezTo>
                  <a:cubicBezTo>
                    <a:pt x="114" y="83"/>
                    <a:pt x="115" y="83"/>
                    <a:pt x="116" y="84"/>
                  </a:cubicBezTo>
                  <a:cubicBezTo>
                    <a:pt x="135" y="102"/>
                    <a:pt x="135" y="102"/>
                    <a:pt x="135" y="102"/>
                  </a:cubicBezTo>
                  <a:cubicBezTo>
                    <a:pt x="138" y="88"/>
                    <a:pt x="133" y="74"/>
                    <a:pt x="123" y="64"/>
                  </a:cubicBezTo>
                  <a:cubicBezTo>
                    <a:pt x="111" y="52"/>
                    <a:pt x="93" y="48"/>
                    <a:pt x="77" y="55"/>
                  </a:cubicBezTo>
                  <a:cubicBezTo>
                    <a:pt x="75" y="56"/>
                    <a:pt x="72" y="56"/>
                    <a:pt x="71" y="54"/>
                  </a:cubicBezTo>
                  <a:cubicBezTo>
                    <a:pt x="26" y="9"/>
                    <a:pt x="26" y="9"/>
                    <a:pt x="26" y="9"/>
                  </a:cubicBezTo>
                  <a:cubicBezTo>
                    <a:pt x="34" y="0"/>
                    <a:pt x="34" y="0"/>
                    <a:pt x="34" y="0"/>
                  </a:cubicBezTo>
                  <a:cubicBezTo>
                    <a:pt x="76" y="43"/>
                    <a:pt x="76" y="43"/>
                    <a:pt x="76" y="43"/>
                  </a:cubicBezTo>
                  <a:cubicBezTo>
                    <a:pt x="96" y="36"/>
                    <a:pt x="117" y="41"/>
                    <a:pt x="132" y="56"/>
                  </a:cubicBezTo>
                  <a:cubicBezTo>
                    <a:pt x="147" y="71"/>
                    <a:pt x="152" y="94"/>
                    <a:pt x="143" y="115"/>
                  </a:cubicBezTo>
                  <a:cubicBezTo>
                    <a:pt x="143" y="117"/>
                    <a:pt x="141" y="118"/>
                    <a:pt x="139" y="118"/>
                  </a:cubicBezTo>
                  <a:cubicBezTo>
                    <a:pt x="137" y="119"/>
                    <a:pt x="135" y="118"/>
                    <a:pt x="134" y="117"/>
                  </a:cubicBezTo>
                  <a:cubicBezTo>
                    <a:pt x="110" y="95"/>
                    <a:pt x="110" y="95"/>
                    <a:pt x="110" y="95"/>
                  </a:cubicBezTo>
                  <a:cubicBezTo>
                    <a:pt x="94" y="95"/>
                    <a:pt x="94" y="95"/>
                    <a:pt x="94" y="95"/>
                  </a:cubicBezTo>
                  <a:cubicBezTo>
                    <a:pt x="94" y="110"/>
                    <a:pt x="94" y="110"/>
                    <a:pt x="94" y="110"/>
                  </a:cubicBezTo>
                  <a:cubicBezTo>
                    <a:pt x="117" y="134"/>
                    <a:pt x="117" y="134"/>
                    <a:pt x="117" y="134"/>
                  </a:cubicBezTo>
                  <a:cubicBezTo>
                    <a:pt x="118" y="135"/>
                    <a:pt x="119" y="137"/>
                    <a:pt x="118" y="139"/>
                  </a:cubicBezTo>
                  <a:cubicBezTo>
                    <a:pt x="118" y="141"/>
                    <a:pt x="117" y="143"/>
                    <a:pt x="115" y="144"/>
                  </a:cubicBezTo>
                  <a:cubicBezTo>
                    <a:pt x="108" y="146"/>
                    <a:pt x="101" y="148"/>
                    <a:pt x="9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92" name="Group 233">
            <a:extLst>
              <a:ext uri="{FF2B5EF4-FFF2-40B4-BE49-F238E27FC236}">
                <a16:creationId xmlns:a16="http://schemas.microsoft.com/office/drawing/2014/main" id="{965A364D-B907-955F-AD2B-AC1AC579387F}"/>
              </a:ext>
            </a:extLst>
          </p:cNvPr>
          <p:cNvGrpSpPr>
            <a:grpSpLocks noChangeAspect="1"/>
          </p:cNvGrpSpPr>
          <p:nvPr/>
        </p:nvGrpSpPr>
        <p:grpSpPr bwMode="auto">
          <a:xfrm>
            <a:off x="3119545" y="3847155"/>
            <a:ext cx="151141" cy="151141"/>
            <a:chOff x="1391" y="456"/>
            <a:chExt cx="390" cy="390"/>
          </a:xfrm>
          <a:solidFill>
            <a:srgbClr val="0070C0"/>
          </a:solidFill>
          <a:effectLst/>
        </p:grpSpPr>
        <p:sp>
          <p:nvSpPr>
            <p:cNvPr id="193" name="Freeform 234">
              <a:extLst>
                <a:ext uri="{FF2B5EF4-FFF2-40B4-BE49-F238E27FC236}">
                  <a16:creationId xmlns:a16="http://schemas.microsoft.com/office/drawing/2014/main" id="{FBB2663E-4423-5EEC-8ADB-8EFF66BECA6D}"/>
                </a:ext>
              </a:extLst>
            </p:cNvPr>
            <p:cNvSpPr>
              <a:spLocks noEditPoints="1"/>
            </p:cNvSpPr>
            <p:nvPr/>
          </p:nvSpPr>
          <p:spPr bwMode="auto">
            <a:xfrm>
              <a:off x="1391" y="456"/>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94" name="Freeform 235">
              <a:extLst>
                <a:ext uri="{FF2B5EF4-FFF2-40B4-BE49-F238E27FC236}">
                  <a16:creationId xmlns:a16="http://schemas.microsoft.com/office/drawing/2014/main" id="{49FECFCD-4502-1C3B-9589-991D2FD6311C}"/>
                </a:ext>
              </a:extLst>
            </p:cNvPr>
            <p:cNvSpPr>
              <a:spLocks/>
            </p:cNvSpPr>
            <p:nvPr/>
          </p:nvSpPr>
          <p:spPr bwMode="auto">
            <a:xfrm>
              <a:off x="1524" y="544"/>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95" name="Freeform 236">
              <a:extLst>
                <a:ext uri="{FF2B5EF4-FFF2-40B4-BE49-F238E27FC236}">
                  <a16:creationId xmlns:a16="http://schemas.microsoft.com/office/drawing/2014/main" id="{0692A0E2-C615-36B7-E6D5-853B235DB1B6}"/>
                </a:ext>
              </a:extLst>
            </p:cNvPr>
            <p:cNvSpPr>
              <a:spLocks/>
            </p:cNvSpPr>
            <p:nvPr/>
          </p:nvSpPr>
          <p:spPr bwMode="auto">
            <a:xfrm>
              <a:off x="1524" y="50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96" name="Freeform 237">
              <a:extLst>
                <a:ext uri="{FF2B5EF4-FFF2-40B4-BE49-F238E27FC236}">
                  <a16:creationId xmlns:a16="http://schemas.microsoft.com/office/drawing/2014/main" id="{8E5A2C43-A07A-2AAD-B73C-EDE24E415F0A}"/>
                </a:ext>
              </a:extLst>
            </p:cNvPr>
            <p:cNvSpPr>
              <a:spLocks noEditPoints="1"/>
            </p:cNvSpPr>
            <p:nvPr/>
          </p:nvSpPr>
          <p:spPr bwMode="auto">
            <a:xfrm>
              <a:off x="1435" y="500"/>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97" name="Freeform 238">
              <a:extLst>
                <a:ext uri="{FF2B5EF4-FFF2-40B4-BE49-F238E27FC236}">
                  <a16:creationId xmlns:a16="http://schemas.microsoft.com/office/drawing/2014/main" id="{88CDE171-712A-1274-146C-BD565D544CAD}"/>
                </a:ext>
              </a:extLst>
            </p:cNvPr>
            <p:cNvSpPr>
              <a:spLocks noEditPoints="1"/>
            </p:cNvSpPr>
            <p:nvPr/>
          </p:nvSpPr>
          <p:spPr bwMode="auto">
            <a:xfrm>
              <a:off x="1391" y="580"/>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98" name="Freeform 239">
              <a:extLst>
                <a:ext uri="{FF2B5EF4-FFF2-40B4-BE49-F238E27FC236}">
                  <a16:creationId xmlns:a16="http://schemas.microsoft.com/office/drawing/2014/main" id="{AFC1BA78-6A5A-6F3F-AE50-A732FCB4C421}"/>
                </a:ext>
              </a:extLst>
            </p:cNvPr>
            <p:cNvSpPr>
              <a:spLocks/>
            </p:cNvSpPr>
            <p:nvPr/>
          </p:nvSpPr>
          <p:spPr bwMode="auto">
            <a:xfrm>
              <a:off x="1524" y="66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99" name="Freeform 240">
              <a:extLst>
                <a:ext uri="{FF2B5EF4-FFF2-40B4-BE49-F238E27FC236}">
                  <a16:creationId xmlns:a16="http://schemas.microsoft.com/office/drawing/2014/main" id="{AAF13B9E-0661-FFF1-BE8F-BF2AAF33DA3A}"/>
                </a:ext>
              </a:extLst>
            </p:cNvPr>
            <p:cNvSpPr>
              <a:spLocks/>
            </p:cNvSpPr>
            <p:nvPr/>
          </p:nvSpPr>
          <p:spPr bwMode="auto">
            <a:xfrm>
              <a:off x="1524" y="63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0" name="Freeform 241">
              <a:extLst>
                <a:ext uri="{FF2B5EF4-FFF2-40B4-BE49-F238E27FC236}">
                  <a16:creationId xmlns:a16="http://schemas.microsoft.com/office/drawing/2014/main" id="{384AEDAF-A0A8-674B-3FF2-BB4AB02AA17A}"/>
                </a:ext>
              </a:extLst>
            </p:cNvPr>
            <p:cNvSpPr>
              <a:spLocks noEditPoints="1"/>
            </p:cNvSpPr>
            <p:nvPr/>
          </p:nvSpPr>
          <p:spPr bwMode="auto">
            <a:xfrm>
              <a:off x="1435" y="624"/>
              <a:ext cx="54" cy="54"/>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1" name="Freeform 242">
              <a:extLst>
                <a:ext uri="{FF2B5EF4-FFF2-40B4-BE49-F238E27FC236}">
                  <a16:creationId xmlns:a16="http://schemas.microsoft.com/office/drawing/2014/main" id="{363114A0-4173-25A3-190E-35CA16D8DE30}"/>
                </a:ext>
              </a:extLst>
            </p:cNvPr>
            <p:cNvSpPr>
              <a:spLocks noEditPoints="1"/>
            </p:cNvSpPr>
            <p:nvPr/>
          </p:nvSpPr>
          <p:spPr bwMode="auto">
            <a:xfrm>
              <a:off x="1391" y="704"/>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2" name="Freeform 243">
              <a:extLst>
                <a:ext uri="{FF2B5EF4-FFF2-40B4-BE49-F238E27FC236}">
                  <a16:creationId xmlns:a16="http://schemas.microsoft.com/office/drawing/2014/main" id="{6D7E3AB3-6CF4-1826-4482-21F485E8E9C6}"/>
                </a:ext>
              </a:extLst>
            </p:cNvPr>
            <p:cNvSpPr>
              <a:spLocks/>
            </p:cNvSpPr>
            <p:nvPr/>
          </p:nvSpPr>
          <p:spPr bwMode="auto">
            <a:xfrm>
              <a:off x="1524" y="79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3" name="Freeform 244">
              <a:extLst>
                <a:ext uri="{FF2B5EF4-FFF2-40B4-BE49-F238E27FC236}">
                  <a16:creationId xmlns:a16="http://schemas.microsoft.com/office/drawing/2014/main" id="{E69B92E2-4FA3-F1C8-D702-306654165D15}"/>
                </a:ext>
              </a:extLst>
            </p:cNvPr>
            <p:cNvSpPr>
              <a:spLocks/>
            </p:cNvSpPr>
            <p:nvPr/>
          </p:nvSpPr>
          <p:spPr bwMode="auto">
            <a:xfrm>
              <a:off x="1524" y="758"/>
              <a:ext cx="195" cy="17"/>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4" name="Freeform 245">
              <a:extLst>
                <a:ext uri="{FF2B5EF4-FFF2-40B4-BE49-F238E27FC236}">
                  <a16:creationId xmlns:a16="http://schemas.microsoft.com/office/drawing/2014/main" id="{815E5850-75D4-53EA-DD7B-05EEFD36BB0F}"/>
                </a:ext>
              </a:extLst>
            </p:cNvPr>
            <p:cNvSpPr>
              <a:spLocks noEditPoints="1"/>
            </p:cNvSpPr>
            <p:nvPr/>
          </p:nvSpPr>
          <p:spPr bwMode="auto">
            <a:xfrm>
              <a:off x="1435" y="749"/>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205" name="Group 151">
            <a:extLst>
              <a:ext uri="{FF2B5EF4-FFF2-40B4-BE49-F238E27FC236}">
                <a16:creationId xmlns:a16="http://schemas.microsoft.com/office/drawing/2014/main" id="{AC5B988C-4BD3-5FCC-FF45-49E76FF40DA4}"/>
              </a:ext>
            </a:extLst>
          </p:cNvPr>
          <p:cNvGrpSpPr>
            <a:grpSpLocks noChangeAspect="1"/>
          </p:cNvGrpSpPr>
          <p:nvPr/>
        </p:nvGrpSpPr>
        <p:grpSpPr bwMode="auto">
          <a:xfrm>
            <a:off x="3115239" y="5324576"/>
            <a:ext cx="159752" cy="182881"/>
            <a:chOff x="3463" y="2992"/>
            <a:chExt cx="373" cy="427"/>
          </a:xfrm>
          <a:solidFill>
            <a:srgbClr val="0070C0"/>
          </a:solidFill>
          <a:effectLst/>
        </p:grpSpPr>
        <p:sp>
          <p:nvSpPr>
            <p:cNvPr id="206" name="Freeform 152">
              <a:extLst>
                <a:ext uri="{FF2B5EF4-FFF2-40B4-BE49-F238E27FC236}">
                  <a16:creationId xmlns:a16="http://schemas.microsoft.com/office/drawing/2014/main" id="{0B05F1D8-D3C6-1AD1-FE76-6E9DD3523C12}"/>
                </a:ext>
              </a:extLst>
            </p:cNvPr>
            <p:cNvSpPr>
              <a:spLocks noEditPoints="1"/>
            </p:cNvSpPr>
            <p:nvPr/>
          </p:nvSpPr>
          <p:spPr bwMode="auto">
            <a:xfrm>
              <a:off x="3463" y="2992"/>
              <a:ext cx="373" cy="427"/>
            </a:xfrm>
            <a:custGeom>
              <a:avLst/>
              <a:gdLst>
                <a:gd name="T0" fmla="*/ 126 w 252"/>
                <a:gd name="T1" fmla="*/ 288 h 288"/>
                <a:gd name="T2" fmla="*/ 124 w 252"/>
                <a:gd name="T3" fmla="*/ 288 h 288"/>
                <a:gd name="T4" fmla="*/ 0 w 252"/>
                <a:gd name="T5" fmla="*/ 60 h 288"/>
                <a:gd name="T6" fmla="*/ 4 w 252"/>
                <a:gd name="T7" fmla="*/ 54 h 288"/>
                <a:gd name="T8" fmla="*/ 121 w 252"/>
                <a:gd name="T9" fmla="*/ 2 h 288"/>
                <a:gd name="T10" fmla="*/ 130 w 252"/>
                <a:gd name="T11" fmla="*/ 2 h 288"/>
                <a:gd name="T12" fmla="*/ 247 w 252"/>
                <a:gd name="T13" fmla="*/ 54 h 288"/>
                <a:gd name="T14" fmla="*/ 252 w 252"/>
                <a:gd name="T15" fmla="*/ 60 h 288"/>
                <a:gd name="T16" fmla="*/ 128 w 252"/>
                <a:gd name="T17" fmla="*/ 288 h 288"/>
                <a:gd name="T18" fmla="*/ 126 w 252"/>
                <a:gd name="T19" fmla="*/ 288 h 288"/>
                <a:gd name="T20" fmla="*/ 12 w 252"/>
                <a:gd name="T21" fmla="*/ 65 h 288"/>
                <a:gd name="T22" fmla="*/ 126 w 252"/>
                <a:gd name="T23" fmla="*/ 276 h 288"/>
                <a:gd name="T24" fmla="*/ 240 w 252"/>
                <a:gd name="T25" fmla="*/ 65 h 288"/>
                <a:gd name="T26" fmla="*/ 126 w 252"/>
                <a:gd name="T27" fmla="*/ 14 h 288"/>
                <a:gd name="T28" fmla="*/ 12 w 252"/>
                <a:gd name="T29"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88">
                  <a:moveTo>
                    <a:pt x="126" y="288"/>
                  </a:moveTo>
                  <a:cubicBezTo>
                    <a:pt x="125" y="288"/>
                    <a:pt x="124" y="288"/>
                    <a:pt x="124" y="288"/>
                  </a:cubicBezTo>
                  <a:cubicBezTo>
                    <a:pt x="9" y="245"/>
                    <a:pt x="0" y="163"/>
                    <a:pt x="0" y="60"/>
                  </a:cubicBezTo>
                  <a:cubicBezTo>
                    <a:pt x="0" y="58"/>
                    <a:pt x="1" y="55"/>
                    <a:pt x="4" y="54"/>
                  </a:cubicBezTo>
                  <a:cubicBezTo>
                    <a:pt x="5" y="54"/>
                    <a:pt x="93" y="30"/>
                    <a:pt x="121" y="2"/>
                  </a:cubicBezTo>
                  <a:cubicBezTo>
                    <a:pt x="124" y="0"/>
                    <a:pt x="128" y="0"/>
                    <a:pt x="130" y="2"/>
                  </a:cubicBezTo>
                  <a:cubicBezTo>
                    <a:pt x="158" y="30"/>
                    <a:pt x="246" y="54"/>
                    <a:pt x="247" y="54"/>
                  </a:cubicBezTo>
                  <a:cubicBezTo>
                    <a:pt x="250" y="55"/>
                    <a:pt x="252" y="58"/>
                    <a:pt x="252" y="60"/>
                  </a:cubicBezTo>
                  <a:cubicBezTo>
                    <a:pt x="252" y="163"/>
                    <a:pt x="243" y="245"/>
                    <a:pt x="128" y="288"/>
                  </a:cubicBezTo>
                  <a:cubicBezTo>
                    <a:pt x="127" y="288"/>
                    <a:pt x="126" y="288"/>
                    <a:pt x="126" y="288"/>
                  </a:cubicBezTo>
                  <a:close/>
                  <a:moveTo>
                    <a:pt x="12" y="65"/>
                  </a:moveTo>
                  <a:cubicBezTo>
                    <a:pt x="12" y="163"/>
                    <a:pt x="21" y="236"/>
                    <a:pt x="126" y="276"/>
                  </a:cubicBezTo>
                  <a:cubicBezTo>
                    <a:pt x="230" y="236"/>
                    <a:pt x="239" y="163"/>
                    <a:pt x="240" y="65"/>
                  </a:cubicBezTo>
                  <a:cubicBezTo>
                    <a:pt x="222" y="60"/>
                    <a:pt x="155" y="40"/>
                    <a:pt x="126" y="14"/>
                  </a:cubicBezTo>
                  <a:cubicBezTo>
                    <a:pt x="96" y="40"/>
                    <a:pt x="30" y="60"/>
                    <a:pt x="1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7" name="Freeform 153">
              <a:extLst>
                <a:ext uri="{FF2B5EF4-FFF2-40B4-BE49-F238E27FC236}">
                  <a16:creationId xmlns:a16="http://schemas.microsoft.com/office/drawing/2014/main" id="{C764884C-E0A5-41B1-693F-B3A57A55F4C3}"/>
                </a:ext>
              </a:extLst>
            </p:cNvPr>
            <p:cNvSpPr>
              <a:spLocks noEditPoints="1"/>
            </p:cNvSpPr>
            <p:nvPr/>
          </p:nvSpPr>
          <p:spPr bwMode="auto">
            <a:xfrm>
              <a:off x="3508" y="3046"/>
              <a:ext cx="280" cy="319"/>
            </a:xfrm>
            <a:custGeom>
              <a:avLst/>
              <a:gdLst>
                <a:gd name="T0" fmla="*/ 95 w 189"/>
                <a:gd name="T1" fmla="*/ 216 h 216"/>
                <a:gd name="T2" fmla="*/ 93 w 189"/>
                <a:gd name="T3" fmla="*/ 216 h 216"/>
                <a:gd name="T4" fmla="*/ 0 w 189"/>
                <a:gd name="T5" fmla="*/ 46 h 216"/>
                <a:gd name="T6" fmla="*/ 4 w 189"/>
                <a:gd name="T7" fmla="*/ 40 h 216"/>
                <a:gd name="T8" fmla="*/ 90 w 189"/>
                <a:gd name="T9" fmla="*/ 2 h 216"/>
                <a:gd name="T10" fmla="*/ 99 w 189"/>
                <a:gd name="T11" fmla="*/ 2 h 216"/>
                <a:gd name="T12" fmla="*/ 185 w 189"/>
                <a:gd name="T13" fmla="*/ 40 h 216"/>
                <a:gd name="T14" fmla="*/ 189 w 189"/>
                <a:gd name="T15" fmla="*/ 46 h 216"/>
                <a:gd name="T16" fmla="*/ 97 w 189"/>
                <a:gd name="T17" fmla="*/ 216 h 216"/>
                <a:gd name="T18" fmla="*/ 95 w 189"/>
                <a:gd name="T19" fmla="*/ 216 h 216"/>
                <a:gd name="T20" fmla="*/ 12 w 189"/>
                <a:gd name="T21" fmla="*/ 51 h 216"/>
                <a:gd name="T22" fmla="*/ 95 w 189"/>
                <a:gd name="T23" fmla="*/ 204 h 216"/>
                <a:gd name="T24" fmla="*/ 177 w 189"/>
                <a:gd name="T25" fmla="*/ 51 h 216"/>
                <a:gd name="T26" fmla="*/ 95 w 189"/>
                <a:gd name="T27" fmla="*/ 14 h 216"/>
                <a:gd name="T28" fmla="*/ 12 w 189"/>
                <a:gd name="T29" fmla="*/ 5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216">
                  <a:moveTo>
                    <a:pt x="95" y="216"/>
                  </a:moveTo>
                  <a:cubicBezTo>
                    <a:pt x="94" y="216"/>
                    <a:pt x="93" y="216"/>
                    <a:pt x="93" y="216"/>
                  </a:cubicBezTo>
                  <a:cubicBezTo>
                    <a:pt x="7" y="184"/>
                    <a:pt x="0" y="123"/>
                    <a:pt x="0" y="46"/>
                  </a:cubicBezTo>
                  <a:cubicBezTo>
                    <a:pt x="0" y="43"/>
                    <a:pt x="2" y="41"/>
                    <a:pt x="4" y="40"/>
                  </a:cubicBezTo>
                  <a:cubicBezTo>
                    <a:pt x="5" y="40"/>
                    <a:pt x="70" y="23"/>
                    <a:pt x="90" y="2"/>
                  </a:cubicBezTo>
                  <a:cubicBezTo>
                    <a:pt x="93" y="0"/>
                    <a:pt x="97" y="0"/>
                    <a:pt x="99" y="2"/>
                  </a:cubicBezTo>
                  <a:cubicBezTo>
                    <a:pt x="120" y="23"/>
                    <a:pt x="184" y="40"/>
                    <a:pt x="185" y="40"/>
                  </a:cubicBezTo>
                  <a:cubicBezTo>
                    <a:pt x="188" y="41"/>
                    <a:pt x="189" y="43"/>
                    <a:pt x="189" y="46"/>
                  </a:cubicBezTo>
                  <a:cubicBezTo>
                    <a:pt x="189" y="123"/>
                    <a:pt x="183" y="184"/>
                    <a:pt x="97" y="216"/>
                  </a:cubicBezTo>
                  <a:cubicBezTo>
                    <a:pt x="96" y="216"/>
                    <a:pt x="95" y="216"/>
                    <a:pt x="95" y="216"/>
                  </a:cubicBezTo>
                  <a:close/>
                  <a:moveTo>
                    <a:pt x="12" y="51"/>
                  </a:moveTo>
                  <a:cubicBezTo>
                    <a:pt x="12" y="122"/>
                    <a:pt x="20" y="175"/>
                    <a:pt x="95" y="204"/>
                  </a:cubicBezTo>
                  <a:cubicBezTo>
                    <a:pt x="170" y="175"/>
                    <a:pt x="177" y="122"/>
                    <a:pt x="177" y="51"/>
                  </a:cubicBezTo>
                  <a:cubicBezTo>
                    <a:pt x="163" y="46"/>
                    <a:pt x="117" y="32"/>
                    <a:pt x="95" y="14"/>
                  </a:cubicBezTo>
                  <a:cubicBezTo>
                    <a:pt x="73" y="32"/>
                    <a:pt x="27" y="46"/>
                    <a:pt x="12"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8" name="Freeform 154">
              <a:extLst>
                <a:ext uri="{FF2B5EF4-FFF2-40B4-BE49-F238E27FC236}">
                  <a16:creationId xmlns:a16="http://schemas.microsoft.com/office/drawing/2014/main" id="{06E3C85D-7BDC-C493-87AE-646B6AFE96A0}"/>
                </a:ext>
              </a:extLst>
            </p:cNvPr>
            <p:cNvSpPr>
              <a:spLocks/>
            </p:cNvSpPr>
            <p:nvPr/>
          </p:nvSpPr>
          <p:spPr bwMode="auto">
            <a:xfrm>
              <a:off x="3565" y="3086"/>
              <a:ext cx="198" cy="196"/>
            </a:xfrm>
            <a:custGeom>
              <a:avLst/>
              <a:gdLst>
                <a:gd name="T0" fmla="*/ 127 w 134"/>
                <a:gd name="T1" fmla="*/ 133 h 133"/>
                <a:gd name="T2" fmla="*/ 123 w 134"/>
                <a:gd name="T3" fmla="*/ 131 h 133"/>
                <a:gd name="T4" fmla="*/ 2 w 134"/>
                <a:gd name="T5" fmla="*/ 11 h 133"/>
                <a:gd name="T6" fmla="*/ 2 w 134"/>
                <a:gd name="T7" fmla="*/ 2 h 133"/>
                <a:gd name="T8" fmla="*/ 11 w 134"/>
                <a:gd name="T9" fmla="*/ 2 h 133"/>
                <a:gd name="T10" fmla="*/ 132 w 134"/>
                <a:gd name="T11" fmla="*/ 123 h 133"/>
                <a:gd name="T12" fmla="*/ 132 w 134"/>
                <a:gd name="T13" fmla="*/ 131 h 133"/>
                <a:gd name="T14" fmla="*/ 127 w 134"/>
                <a:gd name="T15" fmla="*/ 133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133">
                  <a:moveTo>
                    <a:pt x="127" y="133"/>
                  </a:moveTo>
                  <a:cubicBezTo>
                    <a:pt x="126" y="133"/>
                    <a:pt x="124" y="132"/>
                    <a:pt x="123" y="131"/>
                  </a:cubicBezTo>
                  <a:cubicBezTo>
                    <a:pt x="2" y="11"/>
                    <a:pt x="2" y="11"/>
                    <a:pt x="2" y="11"/>
                  </a:cubicBezTo>
                  <a:cubicBezTo>
                    <a:pt x="0" y="8"/>
                    <a:pt x="0" y="4"/>
                    <a:pt x="2" y="2"/>
                  </a:cubicBezTo>
                  <a:cubicBezTo>
                    <a:pt x="5" y="0"/>
                    <a:pt x="9" y="0"/>
                    <a:pt x="11" y="2"/>
                  </a:cubicBezTo>
                  <a:cubicBezTo>
                    <a:pt x="132" y="123"/>
                    <a:pt x="132" y="123"/>
                    <a:pt x="132" y="123"/>
                  </a:cubicBezTo>
                  <a:cubicBezTo>
                    <a:pt x="134" y="125"/>
                    <a:pt x="134" y="129"/>
                    <a:pt x="132" y="131"/>
                  </a:cubicBezTo>
                  <a:cubicBezTo>
                    <a:pt x="130" y="132"/>
                    <a:pt x="129" y="133"/>
                    <a:pt x="12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9" name="Freeform 155">
              <a:extLst>
                <a:ext uri="{FF2B5EF4-FFF2-40B4-BE49-F238E27FC236}">
                  <a16:creationId xmlns:a16="http://schemas.microsoft.com/office/drawing/2014/main" id="{20ABD9E1-9DA4-B4E1-5CDF-578AD1047F1B}"/>
                </a:ext>
              </a:extLst>
            </p:cNvPr>
            <p:cNvSpPr>
              <a:spLocks/>
            </p:cNvSpPr>
            <p:nvPr/>
          </p:nvSpPr>
          <p:spPr bwMode="auto">
            <a:xfrm>
              <a:off x="3510" y="3103"/>
              <a:ext cx="220" cy="219"/>
            </a:xfrm>
            <a:custGeom>
              <a:avLst/>
              <a:gdLst>
                <a:gd name="T0" fmla="*/ 143 w 149"/>
                <a:gd name="T1" fmla="*/ 148 h 148"/>
                <a:gd name="T2" fmla="*/ 139 w 149"/>
                <a:gd name="T3" fmla="*/ 147 h 148"/>
                <a:gd name="T4" fmla="*/ 3 w 149"/>
                <a:gd name="T5" fmla="*/ 11 h 148"/>
                <a:gd name="T6" fmla="*/ 3 w 149"/>
                <a:gd name="T7" fmla="*/ 2 h 148"/>
                <a:gd name="T8" fmla="*/ 11 w 149"/>
                <a:gd name="T9" fmla="*/ 2 h 148"/>
                <a:gd name="T10" fmla="*/ 147 w 149"/>
                <a:gd name="T11" fmla="*/ 138 h 148"/>
                <a:gd name="T12" fmla="*/ 147 w 149"/>
                <a:gd name="T13" fmla="*/ 147 h 148"/>
                <a:gd name="T14" fmla="*/ 143 w 149"/>
                <a:gd name="T15" fmla="*/ 148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148">
                  <a:moveTo>
                    <a:pt x="143" y="148"/>
                  </a:moveTo>
                  <a:cubicBezTo>
                    <a:pt x="141" y="148"/>
                    <a:pt x="140" y="148"/>
                    <a:pt x="139" y="147"/>
                  </a:cubicBezTo>
                  <a:cubicBezTo>
                    <a:pt x="3" y="11"/>
                    <a:pt x="3" y="11"/>
                    <a:pt x="3" y="11"/>
                  </a:cubicBezTo>
                  <a:cubicBezTo>
                    <a:pt x="0" y="8"/>
                    <a:pt x="0" y="5"/>
                    <a:pt x="3" y="2"/>
                  </a:cubicBezTo>
                  <a:cubicBezTo>
                    <a:pt x="5" y="0"/>
                    <a:pt x="9" y="0"/>
                    <a:pt x="11" y="2"/>
                  </a:cubicBezTo>
                  <a:cubicBezTo>
                    <a:pt x="147" y="138"/>
                    <a:pt x="147" y="138"/>
                    <a:pt x="147" y="138"/>
                  </a:cubicBezTo>
                  <a:cubicBezTo>
                    <a:pt x="149" y="140"/>
                    <a:pt x="149" y="144"/>
                    <a:pt x="147" y="147"/>
                  </a:cubicBezTo>
                  <a:cubicBezTo>
                    <a:pt x="146" y="148"/>
                    <a:pt x="144" y="148"/>
                    <a:pt x="143"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210" name="Group 167">
            <a:extLst>
              <a:ext uri="{FF2B5EF4-FFF2-40B4-BE49-F238E27FC236}">
                <a16:creationId xmlns:a16="http://schemas.microsoft.com/office/drawing/2014/main" id="{E0A20AFA-9120-F9FB-4DFF-1E8CF0764768}"/>
              </a:ext>
            </a:extLst>
          </p:cNvPr>
          <p:cNvGrpSpPr>
            <a:grpSpLocks noChangeAspect="1"/>
          </p:cNvGrpSpPr>
          <p:nvPr/>
        </p:nvGrpSpPr>
        <p:grpSpPr bwMode="auto">
          <a:xfrm>
            <a:off x="3100653" y="4136011"/>
            <a:ext cx="188925" cy="188925"/>
            <a:chOff x="2403" y="2999"/>
            <a:chExt cx="426" cy="426"/>
          </a:xfrm>
          <a:solidFill>
            <a:srgbClr val="0070C0"/>
          </a:solidFill>
          <a:effectLst/>
        </p:grpSpPr>
        <p:sp>
          <p:nvSpPr>
            <p:cNvPr id="211" name="Freeform 168">
              <a:extLst>
                <a:ext uri="{FF2B5EF4-FFF2-40B4-BE49-F238E27FC236}">
                  <a16:creationId xmlns:a16="http://schemas.microsoft.com/office/drawing/2014/main" id="{924397E0-34E6-A0FD-BA8C-2845A3E1D60D}"/>
                </a:ext>
              </a:extLst>
            </p:cNvPr>
            <p:cNvSpPr>
              <a:spLocks/>
            </p:cNvSpPr>
            <p:nvPr/>
          </p:nvSpPr>
          <p:spPr bwMode="auto">
            <a:xfrm>
              <a:off x="2581" y="3141"/>
              <a:ext cx="159"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6" y="0"/>
                    <a:pt x="108" y="3"/>
                    <a:pt x="108" y="6"/>
                  </a:cubicBezTo>
                  <a:cubicBezTo>
                    <a:pt x="108" y="10"/>
                    <a:pt x="106"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2" name="Freeform 169">
              <a:extLst>
                <a:ext uri="{FF2B5EF4-FFF2-40B4-BE49-F238E27FC236}">
                  <a16:creationId xmlns:a16="http://schemas.microsoft.com/office/drawing/2014/main" id="{14C1E2A3-1AB3-FE0B-6033-2D8AE4063EDE}"/>
                </a:ext>
              </a:extLst>
            </p:cNvPr>
            <p:cNvSpPr>
              <a:spLocks/>
            </p:cNvSpPr>
            <p:nvPr/>
          </p:nvSpPr>
          <p:spPr bwMode="auto">
            <a:xfrm>
              <a:off x="2492" y="3265"/>
              <a:ext cx="160"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6" y="0"/>
                    <a:pt x="108" y="3"/>
                    <a:pt x="108" y="6"/>
                  </a:cubicBezTo>
                  <a:cubicBezTo>
                    <a:pt x="108" y="10"/>
                    <a:pt x="106"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3" name="Freeform 170">
              <a:extLst>
                <a:ext uri="{FF2B5EF4-FFF2-40B4-BE49-F238E27FC236}">
                  <a16:creationId xmlns:a16="http://schemas.microsoft.com/office/drawing/2014/main" id="{1ABC0DB9-0A5C-9981-F21C-2F6269BE4FD8}"/>
                </a:ext>
              </a:extLst>
            </p:cNvPr>
            <p:cNvSpPr>
              <a:spLocks/>
            </p:cNvSpPr>
            <p:nvPr/>
          </p:nvSpPr>
          <p:spPr bwMode="auto">
            <a:xfrm>
              <a:off x="2669" y="3088"/>
              <a:ext cx="73" cy="124"/>
            </a:xfrm>
            <a:custGeom>
              <a:avLst/>
              <a:gdLst>
                <a:gd name="T0" fmla="*/ 6 w 49"/>
                <a:gd name="T1" fmla="*/ 84 h 84"/>
                <a:gd name="T2" fmla="*/ 2 w 49"/>
                <a:gd name="T3" fmla="*/ 82 h 84"/>
                <a:gd name="T4" fmla="*/ 2 w 49"/>
                <a:gd name="T5" fmla="*/ 74 h 84"/>
                <a:gd name="T6" fmla="*/ 34 w 49"/>
                <a:gd name="T7" fmla="*/ 42 h 84"/>
                <a:gd name="T8" fmla="*/ 2 w 49"/>
                <a:gd name="T9" fmla="*/ 10 h 84"/>
                <a:gd name="T10" fmla="*/ 2 w 49"/>
                <a:gd name="T11" fmla="*/ 2 h 84"/>
                <a:gd name="T12" fmla="*/ 11 w 49"/>
                <a:gd name="T13" fmla="*/ 2 h 84"/>
                <a:gd name="T14" fmla="*/ 47 w 49"/>
                <a:gd name="T15" fmla="*/ 38 h 84"/>
                <a:gd name="T16" fmla="*/ 47 w 49"/>
                <a:gd name="T17" fmla="*/ 46 h 84"/>
                <a:gd name="T18" fmla="*/ 11 w 49"/>
                <a:gd name="T19" fmla="*/ 82 h 84"/>
                <a:gd name="T20" fmla="*/ 6 w 49"/>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4">
                  <a:moveTo>
                    <a:pt x="6" y="84"/>
                  </a:moveTo>
                  <a:cubicBezTo>
                    <a:pt x="5" y="84"/>
                    <a:pt x="3" y="84"/>
                    <a:pt x="2" y="82"/>
                  </a:cubicBezTo>
                  <a:cubicBezTo>
                    <a:pt x="0" y="80"/>
                    <a:pt x="0" y="76"/>
                    <a:pt x="2" y="74"/>
                  </a:cubicBezTo>
                  <a:cubicBezTo>
                    <a:pt x="34" y="42"/>
                    <a:pt x="34" y="42"/>
                    <a:pt x="34" y="42"/>
                  </a:cubicBezTo>
                  <a:cubicBezTo>
                    <a:pt x="2" y="10"/>
                    <a:pt x="2" y="10"/>
                    <a:pt x="2" y="10"/>
                  </a:cubicBezTo>
                  <a:cubicBezTo>
                    <a:pt x="0" y="8"/>
                    <a:pt x="0" y="4"/>
                    <a:pt x="2" y="2"/>
                  </a:cubicBezTo>
                  <a:cubicBezTo>
                    <a:pt x="5" y="0"/>
                    <a:pt x="8" y="0"/>
                    <a:pt x="11" y="2"/>
                  </a:cubicBezTo>
                  <a:cubicBezTo>
                    <a:pt x="47" y="38"/>
                    <a:pt x="47" y="38"/>
                    <a:pt x="47" y="38"/>
                  </a:cubicBezTo>
                  <a:cubicBezTo>
                    <a:pt x="49" y="40"/>
                    <a:pt x="49" y="44"/>
                    <a:pt x="47" y="46"/>
                  </a:cubicBezTo>
                  <a:cubicBezTo>
                    <a:pt x="11" y="82"/>
                    <a:pt x="11" y="82"/>
                    <a:pt x="11" y="82"/>
                  </a:cubicBezTo>
                  <a:cubicBezTo>
                    <a:pt x="10" y="84"/>
                    <a:pt x="8" y="84"/>
                    <a:pt x="6"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4" name="Freeform 171">
              <a:extLst>
                <a:ext uri="{FF2B5EF4-FFF2-40B4-BE49-F238E27FC236}">
                  <a16:creationId xmlns:a16="http://schemas.microsoft.com/office/drawing/2014/main" id="{16094A4A-8B73-5E5D-1CCD-DA374FD79482}"/>
                </a:ext>
              </a:extLst>
            </p:cNvPr>
            <p:cNvSpPr>
              <a:spLocks/>
            </p:cNvSpPr>
            <p:nvPr/>
          </p:nvSpPr>
          <p:spPr bwMode="auto">
            <a:xfrm>
              <a:off x="2492" y="3212"/>
              <a:ext cx="72" cy="124"/>
            </a:xfrm>
            <a:custGeom>
              <a:avLst/>
              <a:gdLst>
                <a:gd name="T0" fmla="*/ 42 w 49"/>
                <a:gd name="T1" fmla="*/ 84 h 84"/>
                <a:gd name="T2" fmla="*/ 38 w 49"/>
                <a:gd name="T3" fmla="*/ 82 h 84"/>
                <a:gd name="T4" fmla="*/ 2 w 49"/>
                <a:gd name="T5" fmla="*/ 46 h 84"/>
                <a:gd name="T6" fmla="*/ 2 w 49"/>
                <a:gd name="T7" fmla="*/ 38 h 84"/>
                <a:gd name="T8" fmla="*/ 38 w 49"/>
                <a:gd name="T9" fmla="*/ 2 h 84"/>
                <a:gd name="T10" fmla="*/ 47 w 49"/>
                <a:gd name="T11" fmla="*/ 2 h 84"/>
                <a:gd name="T12" fmla="*/ 47 w 49"/>
                <a:gd name="T13" fmla="*/ 10 h 84"/>
                <a:gd name="T14" fmla="*/ 15 w 49"/>
                <a:gd name="T15" fmla="*/ 42 h 84"/>
                <a:gd name="T16" fmla="*/ 47 w 49"/>
                <a:gd name="T17" fmla="*/ 74 h 84"/>
                <a:gd name="T18" fmla="*/ 47 w 49"/>
                <a:gd name="T19" fmla="*/ 82 h 84"/>
                <a:gd name="T20" fmla="*/ 42 w 49"/>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4">
                  <a:moveTo>
                    <a:pt x="42" y="84"/>
                  </a:moveTo>
                  <a:cubicBezTo>
                    <a:pt x="41" y="84"/>
                    <a:pt x="39" y="84"/>
                    <a:pt x="38" y="82"/>
                  </a:cubicBezTo>
                  <a:cubicBezTo>
                    <a:pt x="2" y="46"/>
                    <a:pt x="2" y="46"/>
                    <a:pt x="2" y="46"/>
                  </a:cubicBezTo>
                  <a:cubicBezTo>
                    <a:pt x="0" y="44"/>
                    <a:pt x="0" y="40"/>
                    <a:pt x="2" y="38"/>
                  </a:cubicBezTo>
                  <a:cubicBezTo>
                    <a:pt x="38" y="2"/>
                    <a:pt x="38" y="2"/>
                    <a:pt x="38" y="2"/>
                  </a:cubicBezTo>
                  <a:cubicBezTo>
                    <a:pt x="41" y="0"/>
                    <a:pt x="44" y="0"/>
                    <a:pt x="47" y="2"/>
                  </a:cubicBezTo>
                  <a:cubicBezTo>
                    <a:pt x="49" y="4"/>
                    <a:pt x="49" y="8"/>
                    <a:pt x="47" y="10"/>
                  </a:cubicBezTo>
                  <a:cubicBezTo>
                    <a:pt x="15" y="42"/>
                    <a:pt x="15" y="42"/>
                    <a:pt x="15" y="42"/>
                  </a:cubicBezTo>
                  <a:cubicBezTo>
                    <a:pt x="47" y="74"/>
                    <a:pt x="47" y="74"/>
                    <a:pt x="47" y="74"/>
                  </a:cubicBezTo>
                  <a:cubicBezTo>
                    <a:pt x="49" y="76"/>
                    <a:pt x="49" y="80"/>
                    <a:pt x="47" y="82"/>
                  </a:cubicBezTo>
                  <a:cubicBezTo>
                    <a:pt x="46" y="84"/>
                    <a:pt x="44" y="84"/>
                    <a:pt x="42"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5" name="Freeform 172">
              <a:extLst>
                <a:ext uri="{FF2B5EF4-FFF2-40B4-BE49-F238E27FC236}">
                  <a16:creationId xmlns:a16="http://schemas.microsoft.com/office/drawing/2014/main" id="{9D9A28E4-E748-D25E-0A90-89358A907117}"/>
                </a:ext>
              </a:extLst>
            </p:cNvPr>
            <p:cNvSpPr>
              <a:spLocks noEditPoints="1"/>
            </p:cNvSpPr>
            <p:nvPr/>
          </p:nvSpPr>
          <p:spPr bwMode="auto">
            <a:xfrm>
              <a:off x="2403" y="2999"/>
              <a:ext cx="426" cy="426"/>
            </a:xfrm>
            <a:custGeom>
              <a:avLst/>
              <a:gdLst>
                <a:gd name="T0" fmla="*/ 144 w 288"/>
                <a:gd name="T1" fmla="*/ 288 h 288"/>
                <a:gd name="T2" fmla="*/ 0 w 288"/>
                <a:gd name="T3" fmla="*/ 144 h 288"/>
                <a:gd name="T4" fmla="*/ 144 w 288"/>
                <a:gd name="T5" fmla="*/ 0 h 288"/>
                <a:gd name="T6" fmla="*/ 288 w 288"/>
                <a:gd name="T7" fmla="*/ 144 h 288"/>
                <a:gd name="T8" fmla="*/ 144 w 288"/>
                <a:gd name="T9" fmla="*/ 288 h 288"/>
                <a:gd name="T10" fmla="*/ 144 w 288"/>
                <a:gd name="T11" fmla="*/ 12 h 288"/>
                <a:gd name="T12" fmla="*/ 12 w 288"/>
                <a:gd name="T13" fmla="*/ 144 h 288"/>
                <a:gd name="T14" fmla="*/ 144 w 288"/>
                <a:gd name="T15" fmla="*/ 276 h 288"/>
                <a:gd name="T16" fmla="*/ 276 w 288"/>
                <a:gd name="T17" fmla="*/ 144 h 288"/>
                <a:gd name="T18" fmla="*/ 144 w 288"/>
                <a:gd name="T1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8">
                  <a:moveTo>
                    <a:pt x="144" y="288"/>
                  </a:moveTo>
                  <a:cubicBezTo>
                    <a:pt x="65" y="288"/>
                    <a:pt x="0" y="224"/>
                    <a:pt x="0" y="144"/>
                  </a:cubicBezTo>
                  <a:cubicBezTo>
                    <a:pt x="0" y="65"/>
                    <a:pt x="65" y="0"/>
                    <a:pt x="144" y="0"/>
                  </a:cubicBezTo>
                  <a:cubicBezTo>
                    <a:pt x="224" y="0"/>
                    <a:pt x="288" y="65"/>
                    <a:pt x="288" y="144"/>
                  </a:cubicBezTo>
                  <a:cubicBezTo>
                    <a:pt x="288" y="224"/>
                    <a:pt x="224" y="288"/>
                    <a:pt x="144" y="288"/>
                  </a:cubicBezTo>
                  <a:close/>
                  <a:moveTo>
                    <a:pt x="144" y="12"/>
                  </a:moveTo>
                  <a:cubicBezTo>
                    <a:pt x="72" y="12"/>
                    <a:pt x="12" y="71"/>
                    <a:pt x="12" y="144"/>
                  </a:cubicBezTo>
                  <a:cubicBezTo>
                    <a:pt x="12" y="217"/>
                    <a:pt x="72" y="276"/>
                    <a:pt x="144" y="276"/>
                  </a:cubicBezTo>
                  <a:cubicBezTo>
                    <a:pt x="217" y="276"/>
                    <a:pt x="276" y="217"/>
                    <a:pt x="276" y="144"/>
                  </a:cubicBezTo>
                  <a:cubicBezTo>
                    <a:pt x="276" y="71"/>
                    <a:pt x="217" y="12"/>
                    <a:pt x="14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216" name="Group 68">
            <a:extLst>
              <a:ext uri="{FF2B5EF4-FFF2-40B4-BE49-F238E27FC236}">
                <a16:creationId xmlns:a16="http://schemas.microsoft.com/office/drawing/2014/main" id="{D30D364B-71C5-22E1-D8AE-E31E0D093218}"/>
              </a:ext>
            </a:extLst>
          </p:cNvPr>
          <p:cNvGrpSpPr>
            <a:grpSpLocks noChangeAspect="1"/>
          </p:cNvGrpSpPr>
          <p:nvPr/>
        </p:nvGrpSpPr>
        <p:grpSpPr bwMode="auto">
          <a:xfrm>
            <a:off x="3115049" y="5019504"/>
            <a:ext cx="160133" cy="156136"/>
            <a:chOff x="6718" y="647"/>
            <a:chExt cx="441" cy="430"/>
          </a:xfrm>
          <a:solidFill>
            <a:srgbClr val="0070C0"/>
          </a:solidFill>
          <a:effectLst/>
        </p:grpSpPr>
        <p:sp>
          <p:nvSpPr>
            <p:cNvPr id="217" name="Rectangle 69">
              <a:extLst>
                <a:ext uri="{FF2B5EF4-FFF2-40B4-BE49-F238E27FC236}">
                  <a16:creationId xmlns:a16="http://schemas.microsoft.com/office/drawing/2014/main" id="{3B4D128E-6E6B-290D-CD3E-7CE7E998E8E1}"/>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18" name="Freeform 70">
              <a:extLst>
                <a:ext uri="{FF2B5EF4-FFF2-40B4-BE49-F238E27FC236}">
                  <a16:creationId xmlns:a16="http://schemas.microsoft.com/office/drawing/2014/main" id="{01937C62-AC46-F4D9-F70C-477765537A95}"/>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19" name="Freeform 71">
              <a:extLst>
                <a:ext uri="{FF2B5EF4-FFF2-40B4-BE49-F238E27FC236}">
                  <a16:creationId xmlns:a16="http://schemas.microsoft.com/office/drawing/2014/main" id="{C4F215C0-C6B7-C067-D2E6-B521F7F2A7FE}"/>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0" name="Freeform 72">
              <a:extLst>
                <a:ext uri="{FF2B5EF4-FFF2-40B4-BE49-F238E27FC236}">
                  <a16:creationId xmlns:a16="http://schemas.microsoft.com/office/drawing/2014/main" id="{10F44235-0476-5DE8-DC8C-AC70C9225DDE}"/>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1" name="Freeform 73">
              <a:extLst>
                <a:ext uri="{FF2B5EF4-FFF2-40B4-BE49-F238E27FC236}">
                  <a16:creationId xmlns:a16="http://schemas.microsoft.com/office/drawing/2014/main" id="{7005CA0A-7B47-EE30-E3CD-4C421904D3C4}"/>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2" name="Freeform 74">
              <a:extLst>
                <a:ext uri="{FF2B5EF4-FFF2-40B4-BE49-F238E27FC236}">
                  <a16:creationId xmlns:a16="http://schemas.microsoft.com/office/drawing/2014/main" id="{ED7461EB-EEC9-4658-0CFC-2688B188136D}"/>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pic>
        <p:nvPicPr>
          <p:cNvPr id="139" name="Picture 138">
            <a:extLst>
              <a:ext uri="{FF2B5EF4-FFF2-40B4-BE49-F238E27FC236}">
                <a16:creationId xmlns:a16="http://schemas.microsoft.com/office/drawing/2014/main" id="{CC5AC740-382E-EE6A-D1CF-1DCDFDB85571}"/>
              </a:ext>
            </a:extLst>
          </p:cNvPr>
          <p:cNvPicPr>
            <a:picLocks noChangeAspect="1"/>
          </p:cNvPicPr>
          <p:nvPr/>
        </p:nvPicPr>
        <p:blipFill>
          <a:blip r:embed="rId45"/>
          <a:stretch>
            <a:fillRect/>
          </a:stretch>
        </p:blipFill>
        <p:spPr>
          <a:xfrm>
            <a:off x="3087942" y="1825330"/>
            <a:ext cx="207997" cy="182880"/>
          </a:xfrm>
          <a:prstGeom prst="rect">
            <a:avLst/>
          </a:prstGeom>
        </p:spPr>
      </p:pic>
    </p:spTree>
    <p:extLst>
      <p:ext uri="{BB962C8B-B14F-4D97-AF65-F5344CB8AC3E}">
        <p14:creationId xmlns:p14="http://schemas.microsoft.com/office/powerpoint/2010/main" val="1455968727"/>
      </p:ext>
    </p:extLst>
  </p:cSld>
  <p:clrMapOvr>
    <a:masterClrMapping/>
  </p:clrMapOvr>
  <mc:AlternateContent xmlns:mc="http://schemas.openxmlformats.org/markup-compatibility/2006" xmlns:p14="http://schemas.microsoft.com/office/powerpoint/2010/main">
    <mc:Choice Requires="p14">
      <p:transition spd="slow" p14:dur="800">
        <p14:flythrough/>
      </p:transition>
    </mc:Choice>
    <mc:Fallback xmlns="">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AFE03E-3E8B-438E-6757-0BB7C4BED139}"/>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6FE9562C-9083-DE64-5A22-2B5439E8AB46}"/>
              </a:ext>
            </a:extLst>
          </p:cNvPr>
          <p:cNvSpPr/>
          <p:nvPr/>
        </p:nvSpPr>
        <p:spPr>
          <a:xfrm>
            <a:off x="0" y="0"/>
            <a:ext cx="12192000" cy="6858000"/>
          </a:xfrm>
          <a:prstGeom prst="rect">
            <a:avLst/>
          </a:prstGeom>
          <a:gradFill>
            <a:gsLst>
              <a:gs pos="0">
                <a:schemeClr val="bg1"/>
              </a:gs>
              <a:gs pos="100000">
                <a:schemeClr val="accent6">
                  <a:lumMod val="25000"/>
                  <a:alpha val="50000"/>
                </a:schemeClr>
              </a:gs>
            </a:gsLst>
            <a:lin ang="5400000" scaled="0"/>
          </a:gradFill>
          <a:ln>
            <a:no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2" name="TextBox 1">
            <a:extLst>
              <a:ext uri="{FF2B5EF4-FFF2-40B4-BE49-F238E27FC236}">
                <a16:creationId xmlns:a16="http://schemas.microsoft.com/office/drawing/2014/main" id="{186AAAB4-27DE-1756-4EBC-C47B05480C53}"/>
              </a:ext>
            </a:extLst>
          </p:cNvPr>
          <p:cNvSpPr txBox="1"/>
          <p:nvPr/>
        </p:nvSpPr>
        <p:spPr>
          <a:xfrm>
            <a:off x="2053059" y="1945546"/>
            <a:ext cx="8571996" cy="4290071"/>
          </a:xfrm>
          <a:prstGeom prst="roundRect">
            <a:avLst>
              <a:gd name="adj" fmla="val 3051"/>
            </a:avLst>
          </a:prstGeom>
          <a:solidFill>
            <a:schemeClr val="accent6">
              <a:lumMod val="25000"/>
              <a:alpha val="37000"/>
            </a:schemeClr>
          </a:solidFill>
        </p:spPr>
        <p:txBody>
          <a:bodyPr wrap="square" anchor="ctr">
            <a:noAutofit/>
          </a:bodyPr>
          <a:lstStyle/>
          <a:p>
            <a:pPr lvl="2">
              <a:spcAft>
                <a:spcPts val="1200"/>
              </a:spcAft>
              <a:defRPr/>
            </a:pPr>
            <a:r>
              <a:rPr lang="en-US" b="0">
                <a:ea typeface="+mn-ea"/>
                <a:cs typeface="+mn-cs"/>
              </a:rPr>
              <a:t>An </a:t>
            </a:r>
            <a:r>
              <a:rPr lang="en-US" b="1">
                <a:solidFill>
                  <a:schemeClr val="accent1"/>
                </a:solidFill>
                <a:ea typeface="+mn-ea"/>
                <a:cs typeface="+mn-cs"/>
              </a:rPr>
              <a:t>Agent</a:t>
            </a:r>
            <a:r>
              <a:rPr lang="en-US" b="1">
                <a:ea typeface="+mn-ea"/>
                <a:cs typeface="+mn-cs"/>
              </a:rPr>
              <a:t> </a:t>
            </a:r>
            <a:r>
              <a:rPr lang="en-US" b="0">
                <a:ea typeface="+mn-ea"/>
                <a:cs typeface="+mn-cs"/>
              </a:rPr>
              <a:t>perceives its environment through sensors, acts upon its environment through actuators, has goals, and autonomously takes actions to achieve them. </a:t>
            </a:r>
          </a:p>
          <a:p>
            <a:pPr lvl="2">
              <a:spcAft>
                <a:spcPts val="1200"/>
              </a:spcAft>
              <a:defRPr/>
            </a:pPr>
            <a:r>
              <a:rPr lang="en-US" b="0">
                <a:ea typeface="+mn-ea"/>
                <a:cs typeface="+mn-cs"/>
              </a:rPr>
              <a:t>An agent is </a:t>
            </a:r>
            <a:r>
              <a:rPr lang="en-US" b="1">
                <a:solidFill>
                  <a:schemeClr val="accent1"/>
                </a:solidFill>
                <a:ea typeface="+mn-ea"/>
                <a:cs typeface="+mn-cs"/>
              </a:rPr>
              <a:t>Intelligent</a:t>
            </a:r>
            <a:r>
              <a:rPr lang="en-US" b="0">
                <a:ea typeface="+mn-ea"/>
                <a:cs typeface="+mn-cs"/>
              </a:rPr>
              <a:t> to the degree it can achieve its goals </a:t>
            </a:r>
            <a:r>
              <a:rPr lang="en-US"/>
              <a:t>in a wide range of environments.</a:t>
            </a:r>
          </a:p>
          <a:p>
            <a:pPr lvl="2">
              <a:spcAft>
                <a:spcPts val="300"/>
              </a:spcAft>
              <a:defRPr/>
            </a:pPr>
            <a:r>
              <a:rPr lang="en-US">
                <a:effectLst>
                  <a:outerShdw blurRad="38100" dist="38100" dir="2700000" algn="tl">
                    <a:srgbClr val="000000">
                      <a:alpha val="43137"/>
                    </a:srgbClr>
                  </a:outerShdw>
                </a:effectLst>
                <a:ea typeface="Aptos" panose="020B0004020202020204" pitchFamily="34" charset="0"/>
                <a:cs typeface="Aptos" panose="020B0004020202020204" pitchFamily="34" charset="0"/>
              </a:rPr>
              <a:t>Implicit in the definition of intelligence are </a:t>
            </a:r>
            <a:r>
              <a:rPr lang="en-US" b="1">
                <a:solidFill>
                  <a:schemeClr val="accent1"/>
                </a:solidFill>
                <a:effectLst>
                  <a:outerShdw blurRad="38100" dist="38100" dir="2700000" algn="tl">
                    <a:srgbClr val="000000">
                      <a:alpha val="43137"/>
                    </a:srgbClr>
                  </a:outerShdw>
                </a:effectLst>
                <a:ea typeface="Aptos" panose="020B0004020202020204" pitchFamily="34" charset="0"/>
                <a:cs typeface="Aptos" panose="020B0004020202020204" pitchFamily="34" charset="0"/>
              </a:rPr>
              <a:t>Cognitive Functional Capabilities </a:t>
            </a:r>
            <a:r>
              <a:rPr lang="en-US">
                <a:effectLst>
                  <a:outerShdw blurRad="38100" dist="38100" dir="2700000" algn="tl">
                    <a:srgbClr val="000000">
                      <a:alpha val="43137"/>
                    </a:srgbClr>
                  </a:outerShdw>
                </a:effectLst>
                <a:ea typeface="Aptos" panose="020B0004020202020204" pitchFamily="34" charset="0"/>
                <a:cs typeface="Aptos" panose="020B0004020202020204" pitchFamily="34" charset="0"/>
              </a:rPr>
              <a:t>that enable agents to achieve their goals. Examples:</a:t>
            </a:r>
          </a:p>
          <a:p>
            <a:pPr lvl="3">
              <a:spcAft>
                <a:spcPts val="1200"/>
              </a:spcAft>
              <a:defRPr/>
            </a:pPr>
            <a:r>
              <a:rPr lang="en-US" b="1">
                <a:solidFill>
                  <a:schemeClr val="accent6">
                    <a:lumMod val="75000"/>
                  </a:schemeClr>
                </a:solidFill>
                <a:effectLst>
                  <a:outerShdw blurRad="38100" dist="38100" dir="2700000" algn="tl">
                    <a:srgbClr val="000000">
                      <a:alpha val="43137"/>
                    </a:srgbClr>
                  </a:outerShdw>
                </a:effectLst>
                <a:ea typeface="Aptos" panose="020B0004020202020204" pitchFamily="34" charset="0"/>
                <a:cs typeface="Aptos" panose="020B0004020202020204" pitchFamily="34" charset="0"/>
              </a:rPr>
              <a:t>Perception</a:t>
            </a:r>
            <a:br>
              <a:rPr lang="en-US" b="1">
                <a:solidFill>
                  <a:schemeClr val="accent6">
                    <a:lumMod val="75000"/>
                  </a:schemeClr>
                </a:solidFill>
                <a:effectLst>
                  <a:outerShdw blurRad="38100" dist="38100" dir="2700000" algn="tl">
                    <a:srgbClr val="000000">
                      <a:alpha val="43137"/>
                    </a:srgbClr>
                  </a:outerShdw>
                </a:effectLst>
                <a:ea typeface="Aptos" panose="020B0004020202020204" pitchFamily="34" charset="0"/>
                <a:cs typeface="Aptos" panose="020B0004020202020204" pitchFamily="34" charset="0"/>
              </a:rPr>
            </a:br>
            <a:r>
              <a:rPr lang="en-US" b="1">
                <a:solidFill>
                  <a:schemeClr val="accent6">
                    <a:lumMod val="75000"/>
                  </a:schemeClr>
                </a:solidFill>
                <a:effectLst>
                  <a:outerShdw blurRad="38100" dist="38100" dir="2700000" algn="tl">
                    <a:srgbClr val="000000">
                      <a:alpha val="43137"/>
                    </a:srgbClr>
                  </a:outerShdw>
                </a:effectLst>
                <a:ea typeface="Aptos" panose="020B0004020202020204" pitchFamily="34" charset="0"/>
                <a:cs typeface="Aptos" panose="020B0004020202020204" pitchFamily="34" charset="0"/>
              </a:rPr>
              <a:t>Learning From Experience </a:t>
            </a:r>
            <a:br>
              <a:rPr lang="en-US" b="1">
                <a:solidFill>
                  <a:schemeClr val="accent6">
                    <a:lumMod val="75000"/>
                  </a:schemeClr>
                </a:solidFill>
                <a:effectLst>
                  <a:outerShdw blurRad="38100" dist="38100" dir="2700000" algn="tl">
                    <a:srgbClr val="000000">
                      <a:alpha val="43137"/>
                    </a:srgbClr>
                  </a:outerShdw>
                </a:effectLst>
                <a:ea typeface="Aptos" panose="020B0004020202020204" pitchFamily="34" charset="0"/>
                <a:cs typeface="Aptos" panose="020B0004020202020204" pitchFamily="34" charset="0"/>
              </a:rPr>
            </a:br>
            <a:r>
              <a:rPr lang="en-US" b="1">
                <a:solidFill>
                  <a:schemeClr val="accent6">
                    <a:lumMod val="75000"/>
                  </a:schemeClr>
                </a:solidFill>
                <a:effectLst>
                  <a:outerShdw blurRad="38100" dist="38100" dir="2700000" algn="tl">
                    <a:srgbClr val="000000">
                      <a:alpha val="43137"/>
                    </a:srgbClr>
                  </a:outerShdw>
                </a:effectLst>
                <a:ea typeface="Aptos" panose="020B0004020202020204" pitchFamily="34" charset="0"/>
                <a:cs typeface="Aptos" panose="020B0004020202020204" pitchFamily="34" charset="0"/>
              </a:rPr>
              <a:t>Knowledge Representation  and Reasoning</a:t>
            </a:r>
            <a:br>
              <a:rPr lang="en-US" b="1">
                <a:solidFill>
                  <a:schemeClr val="accent6">
                    <a:lumMod val="75000"/>
                  </a:schemeClr>
                </a:solidFill>
                <a:effectLst>
                  <a:outerShdw blurRad="38100" dist="38100" dir="2700000" algn="tl">
                    <a:srgbClr val="000000">
                      <a:alpha val="43137"/>
                    </a:srgbClr>
                  </a:outerShdw>
                </a:effectLst>
                <a:ea typeface="Aptos" panose="020B0004020202020204" pitchFamily="34" charset="0"/>
                <a:cs typeface="Aptos" panose="020B0004020202020204" pitchFamily="34" charset="0"/>
              </a:rPr>
            </a:br>
            <a:r>
              <a:rPr lang="en-US" b="1">
                <a:solidFill>
                  <a:schemeClr val="accent6">
                    <a:lumMod val="75000"/>
                  </a:schemeClr>
                </a:solidFill>
                <a:effectLst>
                  <a:outerShdw blurRad="38100" dist="38100" dir="2700000" algn="tl">
                    <a:srgbClr val="000000">
                      <a:alpha val="43137"/>
                    </a:srgbClr>
                  </a:outerShdw>
                </a:effectLst>
                <a:ea typeface="Aptos" panose="020B0004020202020204" pitchFamily="34" charset="0"/>
                <a:cs typeface="Aptos" panose="020B0004020202020204" pitchFamily="34" charset="0"/>
              </a:rPr>
              <a:t>Planning</a:t>
            </a:r>
            <a:br>
              <a:rPr lang="en-US" b="1">
                <a:solidFill>
                  <a:schemeClr val="accent6">
                    <a:lumMod val="75000"/>
                  </a:schemeClr>
                </a:solidFill>
                <a:effectLst>
                  <a:outerShdw blurRad="38100" dist="38100" dir="2700000" algn="tl">
                    <a:srgbClr val="000000">
                      <a:alpha val="43137"/>
                    </a:srgbClr>
                  </a:outerShdw>
                </a:effectLst>
                <a:ea typeface="Aptos" panose="020B0004020202020204" pitchFamily="34" charset="0"/>
                <a:cs typeface="Aptos" panose="020B0004020202020204" pitchFamily="34" charset="0"/>
              </a:rPr>
            </a:br>
            <a:r>
              <a:rPr lang="en-US" b="1">
                <a:solidFill>
                  <a:schemeClr val="accent6">
                    <a:lumMod val="75000"/>
                  </a:schemeClr>
                </a:solidFill>
                <a:effectLst>
                  <a:outerShdw blurRad="38100" dist="38100" dir="2700000" algn="tl">
                    <a:srgbClr val="000000">
                      <a:alpha val="43137"/>
                    </a:srgbClr>
                  </a:outerShdw>
                </a:effectLst>
                <a:ea typeface="Aptos" panose="020B0004020202020204" pitchFamily="34" charset="0"/>
                <a:cs typeface="Aptos" panose="020B0004020202020204" pitchFamily="34" charset="0"/>
              </a:rPr>
              <a:t>Communication</a:t>
            </a:r>
            <a:endParaRPr lang="en-US" b="1">
              <a:solidFill>
                <a:schemeClr val="accent6">
                  <a:lumMod val="75000"/>
                </a:schemeClr>
              </a:solidFill>
            </a:endParaRPr>
          </a:p>
          <a:p>
            <a:pPr lvl="2">
              <a:spcAft>
                <a:spcPts val="1200"/>
              </a:spcAft>
              <a:defRPr/>
            </a:pPr>
            <a:r>
              <a:rPr lang="en-US" b="1">
                <a:solidFill>
                  <a:schemeClr val="accent1"/>
                </a:solidFill>
              </a:rPr>
              <a:t>Environments</a:t>
            </a:r>
            <a:r>
              <a:rPr lang="en-US">
                <a:solidFill>
                  <a:schemeClr val="accent1"/>
                </a:solidFill>
              </a:rPr>
              <a:t> </a:t>
            </a:r>
            <a:r>
              <a:rPr lang="en-US"/>
              <a:t>include situations, tasks, and problems</a:t>
            </a:r>
          </a:p>
        </p:txBody>
      </p:sp>
      <p:sp>
        <p:nvSpPr>
          <p:cNvPr id="3" name="Trapezoid 2">
            <a:extLst>
              <a:ext uri="{FF2B5EF4-FFF2-40B4-BE49-F238E27FC236}">
                <a16:creationId xmlns:a16="http://schemas.microsoft.com/office/drawing/2014/main" id="{A67B75A8-1855-E789-A726-2F9C7BA4AB2F}"/>
              </a:ext>
            </a:extLst>
          </p:cNvPr>
          <p:cNvSpPr/>
          <p:nvPr/>
        </p:nvSpPr>
        <p:spPr>
          <a:xfrm>
            <a:off x="2390324" y="1426860"/>
            <a:ext cx="7897467" cy="408623"/>
          </a:xfrm>
          <a:prstGeom prst="trapezoid">
            <a:avLst>
              <a:gd name="adj" fmla="val 225302"/>
            </a:avLst>
          </a:prstGeom>
          <a:solidFill>
            <a:schemeClr val="accent6">
              <a:lumMod val="25000"/>
              <a:alpha val="37000"/>
            </a:schemeClr>
          </a:solidFill>
        </p:spPr>
        <p:txBody>
          <a:bodyPr wrap="square">
            <a:spAutoFit/>
          </a:bodyPr>
          <a:lstStyle/>
          <a:p>
            <a:pPr>
              <a:spcAft>
                <a:spcPts val="1200"/>
              </a:spcAft>
            </a:pPr>
            <a:endParaRPr lang="en-US" err="1">
              <a:solidFill>
                <a:schemeClr val="tx1"/>
              </a:solidFill>
            </a:endParaRPr>
          </a:p>
        </p:txBody>
      </p:sp>
      <p:sp>
        <p:nvSpPr>
          <p:cNvPr id="4" name="TextBox 3">
            <a:extLst>
              <a:ext uri="{FF2B5EF4-FFF2-40B4-BE49-F238E27FC236}">
                <a16:creationId xmlns:a16="http://schemas.microsoft.com/office/drawing/2014/main" id="{ED798B3F-04F6-4507-A56A-C5B0D5C79B3D}"/>
              </a:ext>
            </a:extLst>
          </p:cNvPr>
          <p:cNvSpPr txBox="1"/>
          <p:nvPr/>
        </p:nvSpPr>
        <p:spPr>
          <a:xfrm>
            <a:off x="2706667" y="736194"/>
            <a:ext cx="7264780" cy="951023"/>
          </a:xfrm>
          <a:prstGeom prst="rect">
            <a:avLst/>
          </a:prstGeom>
          <a:noFill/>
        </p:spPr>
        <p:txBody>
          <a:bodyPr wrap="square" lIns="0" tIns="0" rIns="0" bIns="0" rtlCol="0">
            <a:noAutofit/>
          </a:bodyPr>
          <a:lstStyle/>
          <a:p>
            <a:pPr marL="119063" indent="-119063" algn="ctr" defTabSz="228600">
              <a:spcAft>
                <a:spcPts val="600"/>
              </a:spcAft>
            </a:pPr>
            <a:r>
              <a:rPr lang="en-US" sz="2400" b="1" noProof="0">
                <a:solidFill>
                  <a:schemeClr val="accent6"/>
                </a:solidFill>
                <a:effectLst>
                  <a:outerShdw blurRad="38100" dist="38100" dir="2700000" algn="tl">
                    <a:srgbClr val="000000">
                      <a:alpha val="43137"/>
                    </a:srgbClr>
                  </a:outerShdw>
                </a:effectLst>
              </a:rPr>
              <a:t>“</a:t>
            </a:r>
            <a:r>
              <a:rPr lang="en-US" sz="2400" b="1" noProof="0">
                <a:solidFill>
                  <a:schemeClr val="accent1"/>
                </a:solidFill>
                <a:effectLst>
                  <a:outerShdw blurRad="38100" dist="38100" dir="2700000" algn="tl">
                    <a:srgbClr val="000000">
                      <a:alpha val="43137"/>
                    </a:srgbClr>
                  </a:outerShdw>
                </a:effectLst>
              </a:rPr>
              <a:t>Intelligence</a:t>
            </a:r>
            <a:r>
              <a:rPr lang="en-US" sz="2400" noProof="0">
                <a:effectLst>
                  <a:outerShdw blurRad="38100" dist="38100" dir="2700000" algn="tl">
                    <a:srgbClr val="000000">
                      <a:alpha val="43137"/>
                    </a:srgbClr>
                  </a:outerShdw>
                </a:effectLst>
              </a:rPr>
              <a:t> measures </a:t>
            </a:r>
            <a:r>
              <a:rPr lang="en-US" sz="2400">
                <a:effectLst>
                  <a:outerShdw blurRad="38100" dist="38100" dir="2700000" algn="tl">
                    <a:srgbClr val="000000">
                      <a:alpha val="43137"/>
                    </a:srgbClr>
                  </a:outerShdw>
                </a:effectLst>
              </a:rPr>
              <a:t>an </a:t>
            </a:r>
            <a:r>
              <a:rPr lang="en-US" sz="2400" b="1">
                <a:solidFill>
                  <a:schemeClr val="accent1"/>
                </a:solidFill>
                <a:effectLst>
                  <a:outerShdw blurRad="38100" dist="38100" dir="2700000" algn="tl">
                    <a:srgbClr val="000000">
                      <a:alpha val="43137"/>
                    </a:srgbClr>
                  </a:outerShdw>
                </a:effectLst>
              </a:rPr>
              <a:t>Agent’s </a:t>
            </a:r>
            <a:r>
              <a:rPr lang="en-US" sz="2400">
                <a:effectLst>
                  <a:outerShdw blurRad="38100" dist="38100" dir="2700000" algn="tl">
                    <a:srgbClr val="000000">
                      <a:alpha val="43137"/>
                    </a:srgbClr>
                  </a:outerShdw>
                </a:effectLst>
              </a:rPr>
              <a:t>ability to </a:t>
            </a:r>
            <a:br>
              <a:rPr lang="en-US" sz="2400">
                <a:effectLst>
                  <a:outerShdw blurRad="38100" dist="38100" dir="2700000" algn="tl">
                    <a:srgbClr val="000000">
                      <a:alpha val="43137"/>
                    </a:srgbClr>
                  </a:outerShdw>
                </a:effectLst>
              </a:rPr>
            </a:br>
            <a:r>
              <a:rPr lang="en-US" sz="2400" b="1">
                <a:solidFill>
                  <a:schemeClr val="accent1"/>
                </a:solidFill>
                <a:effectLst>
                  <a:outerShdw blurRad="38100" dist="38100" dir="2700000" algn="tl">
                    <a:srgbClr val="000000">
                      <a:alpha val="43137"/>
                    </a:srgbClr>
                  </a:outerShdw>
                </a:effectLst>
              </a:rPr>
              <a:t>a</a:t>
            </a:r>
            <a:r>
              <a:rPr lang="en-US" sz="2400" b="1" noProof="0" err="1">
                <a:solidFill>
                  <a:schemeClr val="accent1"/>
                </a:solidFill>
                <a:effectLst>
                  <a:outerShdw blurRad="38100" dist="38100" dir="2700000" algn="tl">
                    <a:srgbClr val="000000">
                      <a:alpha val="43137"/>
                    </a:srgbClr>
                  </a:outerShdw>
                </a:effectLst>
              </a:rPr>
              <a:t>chieve</a:t>
            </a:r>
            <a:r>
              <a:rPr lang="en-US" sz="2400" b="1" noProof="0">
                <a:solidFill>
                  <a:schemeClr val="accent1"/>
                </a:solidFill>
                <a:effectLst>
                  <a:outerShdw blurRad="38100" dist="38100" dir="2700000" algn="tl">
                    <a:srgbClr val="000000">
                      <a:alpha val="43137"/>
                    </a:srgbClr>
                  </a:outerShdw>
                </a:effectLst>
              </a:rPr>
              <a:t> go</a:t>
            </a:r>
            <a:r>
              <a:rPr lang="en-US" sz="2400" b="1" err="1">
                <a:solidFill>
                  <a:schemeClr val="accent1"/>
                </a:solidFill>
                <a:effectLst>
                  <a:outerShdw blurRad="38100" dist="38100" dir="2700000" algn="tl">
                    <a:srgbClr val="000000">
                      <a:alpha val="43137"/>
                    </a:srgbClr>
                  </a:outerShdw>
                </a:effectLst>
              </a:rPr>
              <a:t>als</a:t>
            </a:r>
            <a:r>
              <a:rPr lang="en-US" sz="2400" b="1">
                <a:solidFill>
                  <a:schemeClr val="accent1"/>
                </a:solidFill>
                <a:effectLst>
                  <a:outerShdw blurRad="38100" dist="38100" dir="2700000" algn="tl">
                    <a:srgbClr val="000000">
                      <a:alpha val="43137"/>
                    </a:srgbClr>
                  </a:outerShdw>
                </a:effectLst>
              </a:rPr>
              <a:t> </a:t>
            </a:r>
            <a:r>
              <a:rPr lang="en-US" sz="2400" err="1">
                <a:effectLst>
                  <a:outerShdw blurRad="38100" dist="38100" dir="2700000" algn="tl">
                    <a:srgbClr val="000000">
                      <a:alpha val="43137"/>
                    </a:srgbClr>
                  </a:outerShdw>
                </a:effectLst>
              </a:rPr>
              <a:t>i</a:t>
            </a:r>
            <a:r>
              <a:rPr lang="en-US" sz="2400" noProof="0">
                <a:effectLst>
                  <a:outerShdw blurRad="38100" dist="38100" dir="2700000" algn="tl">
                    <a:srgbClr val="000000">
                      <a:alpha val="43137"/>
                    </a:srgbClr>
                  </a:outerShdw>
                </a:effectLst>
              </a:rPr>
              <a:t>n a </a:t>
            </a:r>
            <a:r>
              <a:rPr lang="en-US" sz="2400" b="1">
                <a:solidFill>
                  <a:schemeClr val="accent1"/>
                </a:solidFill>
                <a:effectLst>
                  <a:outerShdw blurRad="38100" dist="38100" dir="2700000" algn="tl">
                    <a:srgbClr val="000000">
                      <a:alpha val="43137"/>
                    </a:srgbClr>
                  </a:outerShdw>
                </a:effectLst>
              </a:rPr>
              <a:t>w</a:t>
            </a:r>
            <a:r>
              <a:rPr lang="en-US" sz="2400" b="1" noProof="0">
                <a:solidFill>
                  <a:schemeClr val="accent1"/>
                </a:solidFill>
                <a:effectLst>
                  <a:outerShdw blurRad="38100" dist="38100" dir="2700000" algn="tl">
                    <a:srgbClr val="000000">
                      <a:alpha val="43137"/>
                    </a:srgbClr>
                  </a:outerShdw>
                </a:effectLst>
              </a:rPr>
              <a:t>ide </a:t>
            </a:r>
            <a:r>
              <a:rPr lang="en-US" sz="2400" b="1">
                <a:solidFill>
                  <a:schemeClr val="accent1"/>
                </a:solidFill>
                <a:effectLst>
                  <a:outerShdw blurRad="38100" dist="38100" dir="2700000" algn="tl">
                    <a:srgbClr val="000000">
                      <a:alpha val="43137"/>
                    </a:srgbClr>
                  </a:outerShdw>
                </a:effectLst>
              </a:rPr>
              <a:t>r</a:t>
            </a:r>
            <a:r>
              <a:rPr lang="en-US" sz="2400" b="1" noProof="0" err="1">
                <a:solidFill>
                  <a:schemeClr val="accent1"/>
                </a:solidFill>
                <a:effectLst>
                  <a:outerShdw blurRad="38100" dist="38100" dir="2700000" algn="tl">
                    <a:srgbClr val="000000">
                      <a:alpha val="43137"/>
                    </a:srgbClr>
                  </a:outerShdw>
                </a:effectLst>
              </a:rPr>
              <a:t>ange</a:t>
            </a:r>
            <a:r>
              <a:rPr lang="en-US" sz="2400" b="1" noProof="0">
                <a:solidFill>
                  <a:schemeClr val="accent1"/>
                </a:solidFill>
                <a:effectLst>
                  <a:outerShdw blurRad="38100" dist="38100" dir="2700000" algn="tl">
                    <a:srgbClr val="000000">
                      <a:alpha val="43137"/>
                    </a:srgbClr>
                  </a:outerShdw>
                </a:effectLst>
              </a:rPr>
              <a:t> of e</a:t>
            </a:r>
            <a:r>
              <a:rPr lang="en-US" sz="2400" b="1" err="1">
                <a:solidFill>
                  <a:schemeClr val="accent1"/>
                </a:solidFill>
                <a:effectLst>
                  <a:outerShdw blurRad="38100" dist="38100" dir="2700000" algn="tl">
                    <a:srgbClr val="000000">
                      <a:alpha val="43137"/>
                    </a:srgbClr>
                  </a:outerShdw>
                </a:effectLst>
              </a:rPr>
              <a:t>nvironments</a:t>
            </a:r>
            <a:r>
              <a:rPr lang="en-US" sz="2400" b="1">
                <a:solidFill>
                  <a:schemeClr val="accent6"/>
                </a:solidFill>
                <a:effectLst>
                  <a:outerShdw blurRad="38100" dist="38100" dir="2700000" algn="tl">
                    <a:srgbClr val="000000">
                      <a:alpha val="43137"/>
                    </a:srgbClr>
                  </a:outerShdw>
                </a:effectLst>
              </a:rPr>
              <a:t>”</a:t>
            </a:r>
            <a:endParaRPr lang="en-US" sz="2400" noProof="0">
              <a:solidFill>
                <a:schemeClr val="accent6"/>
              </a:solidFill>
              <a:effectLst>
                <a:outerShdw blurRad="38100" dist="38100" dir="2700000" algn="tl">
                  <a:srgbClr val="000000">
                    <a:alpha val="43137"/>
                  </a:srgbClr>
                </a:outerShdw>
              </a:effectLst>
            </a:endParaRPr>
          </a:p>
        </p:txBody>
      </p:sp>
      <p:grpSp>
        <p:nvGrpSpPr>
          <p:cNvPr id="5" name="Group 4">
            <a:extLst>
              <a:ext uri="{FF2B5EF4-FFF2-40B4-BE49-F238E27FC236}">
                <a16:creationId xmlns:a16="http://schemas.microsoft.com/office/drawing/2014/main" id="{B948DAF5-3842-86FF-B206-BA60B929E1A6}"/>
              </a:ext>
            </a:extLst>
          </p:cNvPr>
          <p:cNvGrpSpPr>
            <a:grpSpLocks noChangeAspect="1"/>
          </p:cNvGrpSpPr>
          <p:nvPr/>
        </p:nvGrpSpPr>
        <p:grpSpPr>
          <a:xfrm>
            <a:off x="2331717" y="2259030"/>
            <a:ext cx="498365" cy="457200"/>
            <a:chOff x="4646574" y="683058"/>
            <a:chExt cx="527830" cy="484233"/>
          </a:xfrm>
          <a:solidFill>
            <a:schemeClr val="tx1"/>
          </a:solidFill>
          <a:effectLst/>
        </p:grpSpPr>
        <p:sp>
          <p:nvSpPr>
            <p:cNvPr id="6" name="Freeform: Shape 5">
              <a:extLst>
                <a:ext uri="{FF2B5EF4-FFF2-40B4-BE49-F238E27FC236}">
                  <a16:creationId xmlns:a16="http://schemas.microsoft.com/office/drawing/2014/main" id="{109E9F7B-83A5-A0F3-A884-A9E907A7A022}"/>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DCAD9AB6-4CBD-4247-50EE-0BA659A46300}"/>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25188CEA-9629-239B-28C3-52A1FFB61B3C}"/>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9" name="Group 8">
            <a:extLst>
              <a:ext uri="{FF2B5EF4-FFF2-40B4-BE49-F238E27FC236}">
                <a16:creationId xmlns:a16="http://schemas.microsoft.com/office/drawing/2014/main" id="{F552BBAF-49E6-5708-2E2B-F8FD4B4B3CE5}"/>
              </a:ext>
            </a:extLst>
          </p:cNvPr>
          <p:cNvGrpSpPr>
            <a:grpSpLocks noChangeAspect="1"/>
          </p:cNvGrpSpPr>
          <p:nvPr/>
        </p:nvGrpSpPr>
        <p:grpSpPr>
          <a:xfrm>
            <a:off x="2411214" y="4631274"/>
            <a:ext cx="339370" cy="457200"/>
            <a:chOff x="1317913" y="664143"/>
            <a:chExt cx="414195" cy="558006"/>
          </a:xfrm>
          <a:solidFill>
            <a:schemeClr val="tx1"/>
          </a:solidFill>
          <a:effectLst/>
        </p:grpSpPr>
        <p:sp>
          <p:nvSpPr>
            <p:cNvPr id="11" name="Freeform: Shape 10">
              <a:extLst>
                <a:ext uri="{FF2B5EF4-FFF2-40B4-BE49-F238E27FC236}">
                  <a16:creationId xmlns:a16="http://schemas.microsoft.com/office/drawing/2014/main" id="{FDFAB694-4389-46C6-B7FE-63C4A907AE67}"/>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01E4CAE7-DB6E-C6EF-1EB3-D23715943467}"/>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1DC3E1D1-3E25-A487-D222-74770260B50B}"/>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D238AAE1-9809-BFA4-0CE4-E30CE05D6BC7}"/>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a:p>
          </p:txBody>
        </p:sp>
      </p:grpSp>
      <p:grpSp>
        <p:nvGrpSpPr>
          <p:cNvPr id="15" name="Group 129">
            <a:extLst>
              <a:ext uri="{FF2B5EF4-FFF2-40B4-BE49-F238E27FC236}">
                <a16:creationId xmlns:a16="http://schemas.microsoft.com/office/drawing/2014/main" id="{1366DD51-82CF-BFE0-EA3E-39F26281F06F}"/>
              </a:ext>
            </a:extLst>
          </p:cNvPr>
          <p:cNvGrpSpPr>
            <a:grpSpLocks noChangeAspect="1"/>
          </p:cNvGrpSpPr>
          <p:nvPr/>
        </p:nvGrpSpPr>
        <p:grpSpPr bwMode="auto">
          <a:xfrm>
            <a:off x="2352299" y="5753837"/>
            <a:ext cx="457200" cy="457200"/>
            <a:chOff x="4567" y="1810"/>
            <a:chExt cx="248" cy="248"/>
          </a:xfrm>
          <a:solidFill>
            <a:srgbClr val="FFFFFF"/>
          </a:solidFill>
        </p:grpSpPr>
        <p:sp>
          <p:nvSpPr>
            <p:cNvPr id="16" name="Freeform 130">
              <a:extLst>
                <a:ext uri="{FF2B5EF4-FFF2-40B4-BE49-F238E27FC236}">
                  <a16:creationId xmlns:a16="http://schemas.microsoft.com/office/drawing/2014/main" id="{21ABA86E-FC15-8F31-E89C-80544CC9B888}"/>
                </a:ext>
              </a:extLst>
            </p:cNvPr>
            <p:cNvSpPr>
              <a:spLocks noEditPoints="1"/>
            </p:cNvSpPr>
            <p:nvPr/>
          </p:nvSpPr>
          <p:spPr bwMode="auto">
            <a:xfrm>
              <a:off x="4567" y="1810"/>
              <a:ext cx="248" cy="248"/>
            </a:xfrm>
            <a:custGeom>
              <a:avLst/>
              <a:gdLst>
                <a:gd name="T0" fmla="*/ 84 w 168"/>
                <a:gd name="T1" fmla="*/ 168 h 168"/>
                <a:gd name="T2" fmla="*/ 0 w 168"/>
                <a:gd name="T3" fmla="*/ 84 h 168"/>
                <a:gd name="T4" fmla="*/ 84 w 168"/>
                <a:gd name="T5" fmla="*/ 0 h 168"/>
                <a:gd name="T6" fmla="*/ 168 w 168"/>
                <a:gd name="T7" fmla="*/ 84 h 168"/>
                <a:gd name="T8" fmla="*/ 84 w 168"/>
                <a:gd name="T9" fmla="*/ 168 h 168"/>
                <a:gd name="T10" fmla="*/ 84 w 168"/>
                <a:gd name="T11" fmla="*/ 12 h 168"/>
                <a:gd name="T12" fmla="*/ 12 w 168"/>
                <a:gd name="T13" fmla="*/ 84 h 168"/>
                <a:gd name="T14" fmla="*/ 84 w 168"/>
                <a:gd name="T15" fmla="*/ 156 h 168"/>
                <a:gd name="T16" fmla="*/ 156 w 168"/>
                <a:gd name="T17" fmla="*/ 84 h 168"/>
                <a:gd name="T18" fmla="*/ 84 w 168"/>
                <a:gd name="T19" fmla="*/ 1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8">
                  <a:moveTo>
                    <a:pt x="84" y="168"/>
                  </a:moveTo>
                  <a:cubicBezTo>
                    <a:pt x="37" y="168"/>
                    <a:pt x="0" y="130"/>
                    <a:pt x="0" y="84"/>
                  </a:cubicBezTo>
                  <a:cubicBezTo>
                    <a:pt x="0" y="37"/>
                    <a:pt x="37" y="0"/>
                    <a:pt x="84" y="0"/>
                  </a:cubicBezTo>
                  <a:cubicBezTo>
                    <a:pt x="130" y="0"/>
                    <a:pt x="168" y="37"/>
                    <a:pt x="168" y="84"/>
                  </a:cubicBezTo>
                  <a:cubicBezTo>
                    <a:pt x="168" y="130"/>
                    <a:pt x="130" y="168"/>
                    <a:pt x="84" y="168"/>
                  </a:cubicBezTo>
                  <a:close/>
                  <a:moveTo>
                    <a:pt x="84" y="12"/>
                  </a:moveTo>
                  <a:cubicBezTo>
                    <a:pt x="44" y="12"/>
                    <a:pt x="12" y="44"/>
                    <a:pt x="12" y="84"/>
                  </a:cubicBezTo>
                  <a:cubicBezTo>
                    <a:pt x="12" y="123"/>
                    <a:pt x="44" y="156"/>
                    <a:pt x="84" y="156"/>
                  </a:cubicBezTo>
                  <a:cubicBezTo>
                    <a:pt x="123" y="156"/>
                    <a:pt x="156" y="123"/>
                    <a:pt x="156" y="84"/>
                  </a:cubicBezTo>
                  <a:cubicBezTo>
                    <a:pt x="156" y="44"/>
                    <a:pt x="123" y="12"/>
                    <a:pt x="8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 name="Freeform 131">
              <a:extLst>
                <a:ext uri="{FF2B5EF4-FFF2-40B4-BE49-F238E27FC236}">
                  <a16:creationId xmlns:a16="http://schemas.microsoft.com/office/drawing/2014/main" id="{94EB64AC-9478-FAAD-8E32-B0BC2DD66D58}"/>
                </a:ext>
              </a:extLst>
            </p:cNvPr>
            <p:cNvSpPr>
              <a:spLocks/>
            </p:cNvSpPr>
            <p:nvPr/>
          </p:nvSpPr>
          <p:spPr bwMode="auto">
            <a:xfrm>
              <a:off x="4607" y="1813"/>
              <a:ext cx="179" cy="210"/>
            </a:xfrm>
            <a:custGeom>
              <a:avLst/>
              <a:gdLst>
                <a:gd name="T0" fmla="*/ 50 w 121"/>
                <a:gd name="T1" fmla="*/ 142 h 142"/>
                <a:gd name="T2" fmla="*/ 34 w 121"/>
                <a:gd name="T3" fmla="*/ 119 h 142"/>
                <a:gd name="T4" fmla="*/ 16 w 121"/>
                <a:gd name="T5" fmla="*/ 94 h 142"/>
                <a:gd name="T6" fmla="*/ 0 w 121"/>
                <a:gd name="T7" fmla="*/ 75 h 142"/>
                <a:gd name="T8" fmla="*/ 21 w 121"/>
                <a:gd name="T9" fmla="*/ 42 h 142"/>
                <a:gd name="T10" fmla="*/ 42 w 121"/>
                <a:gd name="T11" fmla="*/ 44 h 142"/>
                <a:gd name="T12" fmla="*/ 45 w 121"/>
                <a:gd name="T13" fmla="*/ 47 h 142"/>
                <a:gd name="T14" fmla="*/ 51 w 121"/>
                <a:gd name="T15" fmla="*/ 44 h 142"/>
                <a:gd name="T16" fmla="*/ 45 w 121"/>
                <a:gd name="T17" fmla="*/ 31 h 142"/>
                <a:gd name="T18" fmla="*/ 42 w 121"/>
                <a:gd name="T19" fmla="*/ 23 h 142"/>
                <a:gd name="T20" fmla="*/ 77 w 121"/>
                <a:gd name="T21" fmla="*/ 1 h 142"/>
                <a:gd name="T22" fmla="*/ 85 w 121"/>
                <a:gd name="T23" fmla="*/ 5 h 142"/>
                <a:gd name="T24" fmla="*/ 81 w 121"/>
                <a:gd name="T25" fmla="*/ 13 h 142"/>
                <a:gd name="T26" fmla="*/ 55 w 121"/>
                <a:gd name="T27" fmla="*/ 24 h 142"/>
                <a:gd name="T28" fmla="*/ 64 w 121"/>
                <a:gd name="T29" fmla="*/ 44 h 142"/>
                <a:gd name="T30" fmla="*/ 51 w 121"/>
                <a:gd name="T31" fmla="*/ 58 h 142"/>
                <a:gd name="T32" fmla="*/ 35 w 121"/>
                <a:gd name="T33" fmla="*/ 55 h 142"/>
                <a:gd name="T34" fmla="*/ 34 w 121"/>
                <a:gd name="T35" fmla="*/ 53 h 142"/>
                <a:gd name="T36" fmla="*/ 24 w 121"/>
                <a:gd name="T37" fmla="*/ 54 h 142"/>
                <a:gd name="T38" fmla="*/ 12 w 121"/>
                <a:gd name="T39" fmla="*/ 75 h 142"/>
                <a:gd name="T40" fmla="*/ 16 w 121"/>
                <a:gd name="T41" fmla="*/ 82 h 142"/>
                <a:gd name="T42" fmla="*/ 46 w 121"/>
                <a:gd name="T43" fmla="*/ 119 h 142"/>
                <a:gd name="T44" fmla="*/ 51 w 121"/>
                <a:gd name="T45" fmla="*/ 130 h 142"/>
                <a:gd name="T46" fmla="*/ 63 w 121"/>
                <a:gd name="T47" fmla="*/ 124 h 142"/>
                <a:gd name="T48" fmla="*/ 76 w 121"/>
                <a:gd name="T49" fmla="*/ 108 h 142"/>
                <a:gd name="T50" fmla="*/ 79 w 121"/>
                <a:gd name="T51" fmla="*/ 106 h 142"/>
                <a:gd name="T52" fmla="*/ 88 w 121"/>
                <a:gd name="T53" fmla="*/ 98 h 142"/>
                <a:gd name="T54" fmla="*/ 87 w 121"/>
                <a:gd name="T55" fmla="*/ 82 h 142"/>
                <a:gd name="T56" fmla="*/ 76 w 121"/>
                <a:gd name="T57" fmla="*/ 79 h 142"/>
                <a:gd name="T58" fmla="*/ 75 w 121"/>
                <a:gd name="T59" fmla="*/ 76 h 142"/>
                <a:gd name="T60" fmla="*/ 73 w 121"/>
                <a:gd name="T61" fmla="*/ 71 h 142"/>
                <a:gd name="T62" fmla="*/ 73 w 121"/>
                <a:gd name="T63" fmla="*/ 51 h 142"/>
                <a:gd name="T64" fmla="*/ 96 w 121"/>
                <a:gd name="T65" fmla="*/ 48 h 142"/>
                <a:gd name="T66" fmla="*/ 108 w 121"/>
                <a:gd name="T67" fmla="*/ 28 h 142"/>
                <a:gd name="T68" fmla="*/ 115 w 121"/>
                <a:gd name="T69" fmla="*/ 23 h 142"/>
                <a:gd name="T70" fmla="*/ 120 w 121"/>
                <a:gd name="T71" fmla="*/ 30 h 142"/>
                <a:gd name="T72" fmla="*/ 100 w 121"/>
                <a:gd name="T73" fmla="*/ 60 h 142"/>
                <a:gd name="T74" fmla="*/ 96 w 121"/>
                <a:gd name="T75" fmla="*/ 60 h 142"/>
                <a:gd name="T76" fmla="*/ 82 w 121"/>
                <a:gd name="T77" fmla="*/ 59 h 142"/>
                <a:gd name="T78" fmla="*/ 84 w 121"/>
                <a:gd name="T79" fmla="*/ 67 h 142"/>
                <a:gd name="T80" fmla="*/ 85 w 121"/>
                <a:gd name="T81" fmla="*/ 70 h 142"/>
                <a:gd name="T82" fmla="*/ 88 w 121"/>
                <a:gd name="T83" fmla="*/ 69 h 142"/>
                <a:gd name="T84" fmla="*/ 96 w 121"/>
                <a:gd name="T85" fmla="*/ 72 h 142"/>
                <a:gd name="T86" fmla="*/ 99 w 121"/>
                <a:gd name="T87" fmla="*/ 103 h 142"/>
                <a:gd name="T88" fmla="*/ 84 w 121"/>
                <a:gd name="T89" fmla="*/ 117 h 142"/>
                <a:gd name="T90" fmla="*/ 73 w 121"/>
                <a:gd name="T91" fmla="*/ 131 h 142"/>
                <a:gd name="T92" fmla="*/ 50 w 121"/>
                <a:gd name="T93"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1" h="142">
                  <a:moveTo>
                    <a:pt x="50" y="142"/>
                  </a:moveTo>
                  <a:cubicBezTo>
                    <a:pt x="41" y="142"/>
                    <a:pt x="34" y="123"/>
                    <a:pt x="34" y="119"/>
                  </a:cubicBezTo>
                  <a:cubicBezTo>
                    <a:pt x="34" y="97"/>
                    <a:pt x="24" y="94"/>
                    <a:pt x="16" y="94"/>
                  </a:cubicBezTo>
                  <a:cubicBezTo>
                    <a:pt x="5" y="94"/>
                    <a:pt x="0" y="84"/>
                    <a:pt x="0" y="75"/>
                  </a:cubicBezTo>
                  <a:cubicBezTo>
                    <a:pt x="0" y="74"/>
                    <a:pt x="0" y="46"/>
                    <a:pt x="21" y="42"/>
                  </a:cubicBezTo>
                  <a:cubicBezTo>
                    <a:pt x="31" y="40"/>
                    <a:pt x="38" y="41"/>
                    <a:pt x="42" y="44"/>
                  </a:cubicBezTo>
                  <a:cubicBezTo>
                    <a:pt x="43" y="45"/>
                    <a:pt x="44" y="46"/>
                    <a:pt x="45" y="47"/>
                  </a:cubicBezTo>
                  <a:cubicBezTo>
                    <a:pt x="46" y="47"/>
                    <a:pt x="50" y="46"/>
                    <a:pt x="51" y="44"/>
                  </a:cubicBezTo>
                  <a:cubicBezTo>
                    <a:pt x="54" y="39"/>
                    <a:pt x="48" y="34"/>
                    <a:pt x="45" y="31"/>
                  </a:cubicBezTo>
                  <a:cubicBezTo>
                    <a:pt x="42" y="29"/>
                    <a:pt x="41" y="26"/>
                    <a:pt x="42" y="23"/>
                  </a:cubicBezTo>
                  <a:cubicBezTo>
                    <a:pt x="43" y="16"/>
                    <a:pt x="55" y="9"/>
                    <a:pt x="77" y="1"/>
                  </a:cubicBezTo>
                  <a:cubicBezTo>
                    <a:pt x="81" y="0"/>
                    <a:pt x="84" y="2"/>
                    <a:pt x="85" y="5"/>
                  </a:cubicBezTo>
                  <a:cubicBezTo>
                    <a:pt x="86" y="8"/>
                    <a:pt x="84" y="12"/>
                    <a:pt x="81" y="13"/>
                  </a:cubicBezTo>
                  <a:cubicBezTo>
                    <a:pt x="71" y="16"/>
                    <a:pt x="60" y="21"/>
                    <a:pt x="55" y="24"/>
                  </a:cubicBezTo>
                  <a:cubicBezTo>
                    <a:pt x="64" y="32"/>
                    <a:pt x="65" y="39"/>
                    <a:pt x="64" y="44"/>
                  </a:cubicBezTo>
                  <a:cubicBezTo>
                    <a:pt x="63" y="50"/>
                    <a:pt x="57" y="56"/>
                    <a:pt x="51" y="58"/>
                  </a:cubicBezTo>
                  <a:cubicBezTo>
                    <a:pt x="45" y="60"/>
                    <a:pt x="39" y="59"/>
                    <a:pt x="35" y="55"/>
                  </a:cubicBezTo>
                  <a:cubicBezTo>
                    <a:pt x="35" y="55"/>
                    <a:pt x="34" y="54"/>
                    <a:pt x="34" y="53"/>
                  </a:cubicBezTo>
                  <a:cubicBezTo>
                    <a:pt x="33" y="53"/>
                    <a:pt x="30" y="52"/>
                    <a:pt x="24" y="54"/>
                  </a:cubicBezTo>
                  <a:cubicBezTo>
                    <a:pt x="12" y="56"/>
                    <a:pt x="12" y="75"/>
                    <a:pt x="12" y="75"/>
                  </a:cubicBezTo>
                  <a:cubicBezTo>
                    <a:pt x="12" y="75"/>
                    <a:pt x="12" y="82"/>
                    <a:pt x="16" y="82"/>
                  </a:cubicBezTo>
                  <a:cubicBezTo>
                    <a:pt x="27" y="82"/>
                    <a:pt x="46" y="87"/>
                    <a:pt x="46" y="119"/>
                  </a:cubicBezTo>
                  <a:cubicBezTo>
                    <a:pt x="46" y="121"/>
                    <a:pt x="49" y="128"/>
                    <a:pt x="51" y="130"/>
                  </a:cubicBezTo>
                  <a:cubicBezTo>
                    <a:pt x="58" y="130"/>
                    <a:pt x="59" y="129"/>
                    <a:pt x="63" y="124"/>
                  </a:cubicBezTo>
                  <a:cubicBezTo>
                    <a:pt x="66" y="120"/>
                    <a:pt x="69" y="115"/>
                    <a:pt x="76" y="108"/>
                  </a:cubicBezTo>
                  <a:cubicBezTo>
                    <a:pt x="77" y="107"/>
                    <a:pt x="78" y="107"/>
                    <a:pt x="79" y="106"/>
                  </a:cubicBezTo>
                  <a:cubicBezTo>
                    <a:pt x="79" y="106"/>
                    <a:pt x="86" y="104"/>
                    <a:pt x="88" y="98"/>
                  </a:cubicBezTo>
                  <a:cubicBezTo>
                    <a:pt x="90" y="94"/>
                    <a:pt x="90" y="88"/>
                    <a:pt x="87" y="82"/>
                  </a:cubicBezTo>
                  <a:cubicBezTo>
                    <a:pt x="83" y="83"/>
                    <a:pt x="79" y="82"/>
                    <a:pt x="76" y="79"/>
                  </a:cubicBezTo>
                  <a:cubicBezTo>
                    <a:pt x="75" y="78"/>
                    <a:pt x="75" y="77"/>
                    <a:pt x="75" y="76"/>
                  </a:cubicBezTo>
                  <a:cubicBezTo>
                    <a:pt x="74" y="75"/>
                    <a:pt x="74" y="73"/>
                    <a:pt x="73" y="71"/>
                  </a:cubicBezTo>
                  <a:cubicBezTo>
                    <a:pt x="71" y="65"/>
                    <a:pt x="68" y="57"/>
                    <a:pt x="73" y="51"/>
                  </a:cubicBezTo>
                  <a:cubicBezTo>
                    <a:pt x="77" y="46"/>
                    <a:pt x="84" y="45"/>
                    <a:pt x="96" y="48"/>
                  </a:cubicBezTo>
                  <a:cubicBezTo>
                    <a:pt x="106" y="42"/>
                    <a:pt x="108" y="28"/>
                    <a:pt x="108" y="28"/>
                  </a:cubicBezTo>
                  <a:cubicBezTo>
                    <a:pt x="109" y="25"/>
                    <a:pt x="112" y="23"/>
                    <a:pt x="115" y="23"/>
                  </a:cubicBezTo>
                  <a:cubicBezTo>
                    <a:pt x="119" y="24"/>
                    <a:pt x="121" y="27"/>
                    <a:pt x="120" y="30"/>
                  </a:cubicBezTo>
                  <a:cubicBezTo>
                    <a:pt x="120" y="31"/>
                    <a:pt x="116" y="52"/>
                    <a:pt x="100" y="60"/>
                  </a:cubicBezTo>
                  <a:cubicBezTo>
                    <a:pt x="99" y="61"/>
                    <a:pt x="97" y="61"/>
                    <a:pt x="96" y="60"/>
                  </a:cubicBezTo>
                  <a:cubicBezTo>
                    <a:pt x="86" y="58"/>
                    <a:pt x="83" y="59"/>
                    <a:pt x="82" y="59"/>
                  </a:cubicBezTo>
                  <a:cubicBezTo>
                    <a:pt x="82" y="61"/>
                    <a:pt x="83" y="65"/>
                    <a:pt x="84" y="67"/>
                  </a:cubicBezTo>
                  <a:cubicBezTo>
                    <a:pt x="85" y="68"/>
                    <a:pt x="85" y="69"/>
                    <a:pt x="85" y="70"/>
                  </a:cubicBezTo>
                  <a:cubicBezTo>
                    <a:pt x="86" y="70"/>
                    <a:pt x="87" y="70"/>
                    <a:pt x="88" y="69"/>
                  </a:cubicBezTo>
                  <a:cubicBezTo>
                    <a:pt x="91" y="68"/>
                    <a:pt x="94" y="69"/>
                    <a:pt x="96" y="72"/>
                  </a:cubicBezTo>
                  <a:cubicBezTo>
                    <a:pt x="102" y="84"/>
                    <a:pt x="103" y="94"/>
                    <a:pt x="99" y="103"/>
                  </a:cubicBezTo>
                  <a:cubicBezTo>
                    <a:pt x="95" y="112"/>
                    <a:pt x="87" y="116"/>
                    <a:pt x="84" y="117"/>
                  </a:cubicBezTo>
                  <a:cubicBezTo>
                    <a:pt x="78" y="123"/>
                    <a:pt x="75" y="127"/>
                    <a:pt x="73" y="131"/>
                  </a:cubicBezTo>
                  <a:cubicBezTo>
                    <a:pt x="67" y="139"/>
                    <a:pt x="63" y="142"/>
                    <a:pt x="50"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8" name="Group 128">
            <a:extLst>
              <a:ext uri="{FF2B5EF4-FFF2-40B4-BE49-F238E27FC236}">
                <a16:creationId xmlns:a16="http://schemas.microsoft.com/office/drawing/2014/main" id="{2B030DC2-B6BA-E5BE-49AD-D2AD539FE14A}"/>
              </a:ext>
            </a:extLst>
          </p:cNvPr>
          <p:cNvGrpSpPr>
            <a:grpSpLocks noChangeAspect="1"/>
          </p:cNvGrpSpPr>
          <p:nvPr/>
        </p:nvGrpSpPr>
        <p:grpSpPr bwMode="auto">
          <a:xfrm>
            <a:off x="2367968" y="3084269"/>
            <a:ext cx="439319" cy="502920"/>
            <a:chOff x="1398" y="2998"/>
            <a:chExt cx="373" cy="427"/>
          </a:xfrm>
          <a:solidFill>
            <a:schemeClr val="tx1"/>
          </a:solidFill>
        </p:grpSpPr>
        <p:sp>
          <p:nvSpPr>
            <p:cNvPr id="19" name="Freeform 129">
              <a:extLst>
                <a:ext uri="{FF2B5EF4-FFF2-40B4-BE49-F238E27FC236}">
                  <a16:creationId xmlns:a16="http://schemas.microsoft.com/office/drawing/2014/main" id="{D6821715-275B-6D68-AC07-BDC851B5EE8C}"/>
                </a:ext>
              </a:extLst>
            </p:cNvPr>
            <p:cNvSpPr>
              <a:spLocks noEditPoints="1"/>
            </p:cNvSpPr>
            <p:nvPr/>
          </p:nvSpPr>
          <p:spPr bwMode="auto">
            <a:xfrm>
              <a:off x="1451" y="3052"/>
              <a:ext cx="266" cy="266"/>
            </a:xfrm>
            <a:custGeom>
              <a:avLst/>
              <a:gdLst>
                <a:gd name="T0" fmla="*/ 90 w 180"/>
                <a:gd name="T1" fmla="*/ 180 h 180"/>
                <a:gd name="T2" fmla="*/ 0 w 180"/>
                <a:gd name="T3" fmla="*/ 90 h 180"/>
                <a:gd name="T4" fmla="*/ 90 w 180"/>
                <a:gd name="T5" fmla="*/ 0 h 180"/>
                <a:gd name="T6" fmla="*/ 180 w 180"/>
                <a:gd name="T7" fmla="*/ 90 h 180"/>
                <a:gd name="T8" fmla="*/ 90 w 180"/>
                <a:gd name="T9" fmla="*/ 180 h 180"/>
                <a:gd name="T10" fmla="*/ 90 w 180"/>
                <a:gd name="T11" fmla="*/ 12 h 180"/>
                <a:gd name="T12" fmla="*/ 12 w 180"/>
                <a:gd name="T13" fmla="*/ 90 h 180"/>
                <a:gd name="T14" fmla="*/ 90 w 180"/>
                <a:gd name="T15" fmla="*/ 168 h 180"/>
                <a:gd name="T16" fmla="*/ 168 w 180"/>
                <a:gd name="T17" fmla="*/ 90 h 180"/>
                <a:gd name="T18" fmla="*/ 90 w 180"/>
                <a:gd name="T19" fmla="*/ 1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40" y="180"/>
                    <a:pt x="0" y="139"/>
                    <a:pt x="0" y="90"/>
                  </a:cubicBezTo>
                  <a:cubicBezTo>
                    <a:pt x="0" y="40"/>
                    <a:pt x="40" y="0"/>
                    <a:pt x="90" y="0"/>
                  </a:cubicBezTo>
                  <a:cubicBezTo>
                    <a:pt x="139" y="0"/>
                    <a:pt x="180" y="40"/>
                    <a:pt x="180" y="90"/>
                  </a:cubicBezTo>
                  <a:cubicBezTo>
                    <a:pt x="180" y="139"/>
                    <a:pt x="139" y="180"/>
                    <a:pt x="90" y="180"/>
                  </a:cubicBezTo>
                  <a:close/>
                  <a:moveTo>
                    <a:pt x="90" y="12"/>
                  </a:moveTo>
                  <a:cubicBezTo>
                    <a:pt x="47" y="12"/>
                    <a:pt x="12" y="47"/>
                    <a:pt x="12" y="90"/>
                  </a:cubicBezTo>
                  <a:cubicBezTo>
                    <a:pt x="12" y="133"/>
                    <a:pt x="47" y="168"/>
                    <a:pt x="90" y="168"/>
                  </a:cubicBezTo>
                  <a:cubicBezTo>
                    <a:pt x="133" y="168"/>
                    <a:pt x="168" y="133"/>
                    <a:pt x="168" y="90"/>
                  </a:cubicBezTo>
                  <a:cubicBezTo>
                    <a:pt x="168" y="47"/>
                    <a:pt x="133" y="12"/>
                    <a:pt x="9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20" name="Freeform 130">
              <a:extLst>
                <a:ext uri="{FF2B5EF4-FFF2-40B4-BE49-F238E27FC236}">
                  <a16:creationId xmlns:a16="http://schemas.microsoft.com/office/drawing/2014/main" id="{D7E4E49B-42FA-4270-1A17-F52590F28114}"/>
                </a:ext>
              </a:extLst>
            </p:cNvPr>
            <p:cNvSpPr>
              <a:spLocks/>
            </p:cNvSpPr>
            <p:nvPr/>
          </p:nvSpPr>
          <p:spPr bwMode="auto">
            <a:xfrm>
              <a:off x="1522" y="3300"/>
              <a:ext cx="124" cy="54"/>
            </a:xfrm>
            <a:custGeom>
              <a:avLst/>
              <a:gdLst>
                <a:gd name="T0" fmla="*/ 78 w 84"/>
                <a:gd name="T1" fmla="*/ 36 h 36"/>
                <a:gd name="T2" fmla="*/ 6 w 84"/>
                <a:gd name="T3" fmla="*/ 36 h 36"/>
                <a:gd name="T4" fmla="*/ 0 w 84"/>
                <a:gd name="T5" fmla="*/ 30 h 36"/>
                <a:gd name="T6" fmla="*/ 0 w 84"/>
                <a:gd name="T7" fmla="*/ 0 h 36"/>
                <a:gd name="T8" fmla="*/ 12 w 84"/>
                <a:gd name="T9" fmla="*/ 0 h 36"/>
                <a:gd name="T10" fmla="*/ 12 w 84"/>
                <a:gd name="T11" fmla="*/ 24 h 36"/>
                <a:gd name="T12" fmla="*/ 72 w 84"/>
                <a:gd name="T13" fmla="*/ 24 h 36"/>
                <a:gd name="T14" fmla="*/ 72 w 84"/>
                <a:gd name="T15" fmla="*/ 0 h 36"/>
                <a:gd name="T16" fmla="*/ 84 w 84"/>
                <a:gd name="T17" fmla="*/ 0 h 36"/>
                <a:gd name="T18" fmla="*/ 84 w 84"/>
                <a:gd name="T19" fmla="*/ 30 h 36"/>
                <a:gd name="T20" fmla="*/ 78 w 84"/>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6">
                  <a:moveTo>
                    <a:pt x="78" y="36"/>
                  </a:moveTo>
                  <a:cubicBezTo>
                    <a:pt x="6" y="36"/>
                    <a:pt x="6" y="36"/>
                    <a:pt x="6" y="36"/>
                  </a:cubicBezTo>
                  <a:cubicBezTo>
                    <a:pt x="2" y="36"/>
                    <a:pt x="0" y="33"/>
                    <a:pt x="0" y="30"/>
                  </a:cubicBezTo>
                  <a:cubicBezTo>
                    <a:pt x="0" y="0"/>
                    <a:pt x="0" y="0"/>
                    <a:pt x="0" y="0"/>
                  </a:cubicBezTo>
                  <a:cubicBezTo>
                    <a:pt x="12" y="0"/>
                    <a:pt x="12" y="0"/>
                    <a:pt x="12" y="0"/>
                  </a:cubicBezTo>
                  <a:cubicBezTo>
                    <a:pt x="12" y="24"/>
                    <a:pt x="12" y="24"/>
                    <a:pt x="12" y="24"/>
                  </a:cubicBezTo>
                  <a:cubicBezTo>
                    <a:pt x="72" y="24"/>
                    <a:pt x="72" y="24"/>
                    <a:pt x="72" y="24"/>
                  </a:cubicBezTo>
                  <a:cubicBezTo>
                    <a:pt x="72" y="0"/>
                    <a:pt x="72" y="0"/>
                    <a:pt x="72" y="0"/>
                  </a:cubicBezTo>
                  <a:cubicBezTo>
                    <a:pt x="84" y="0"/>
                    <a:pt x="84" y="0"/>
                    <a:pt x="84" y="0"/>
                  </a:cubicBezTo>
                  <a:cubicBezTo>
                    <a:pt x="84" y="30"/>
                    <a:pt x="84" y="30"/>
                    <a:pt x="84" y="30"/>
                  </a:cubicBezTo>
                  <a:cubicBezTo>
                    <a:pt x="84" y="33"/>
                    <a:pt x="81" y="36"/>
                    <a:pt x="7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21" name="Freeform 131">
              <a:extLst>
                <a:ext uri="{FF2B5EF4-FFF2-40B4-BE49-F238E27FC236}">
                  <a16:creationId xmlns:a16="http://schemas.microsoft.com/office/drawing/2014/main" id="{C369607D-E8F7-E71A-1499-EFC3B5E48C68}"/>
                </a:ext>
              </a:extLst>
            </p:cNvPr>
            <p:cNvSpPr>
              <a:spLocks noEditPoints="1"/>
            </p:cNvSpPr>
            <p:nvPr/>
          </p:nvSpPr>
          <p:spPr bwMode="auto">
            <a:xfrm>
              <a:off x="1540" y="3336"/>
              <a:ext cx="88" cy="53"/>
            </a:xfrm>
            <a:custGeom>
              <a:avLst/>
              <a:gdLst>
                <a:gd name="T0" fmla="*/ 54 w 60"/>
                <a:gd name="T1" fmla="*/ 36 h 36"/>
                <a:gd name="T2" fmla="*/ 6 w 60"/>
                <a:gd name="T3" fmla="*/ 36 h 36"/>
                <a:gd name="T4" fmla="*/ 0 w 60"/>
                <a:gd name="T5" fmla="*/ 30 h 36"/>
                <a:gd name="T6" fmla="*/ 0 w 60"/>
                <a:gd name="T7" fmla="*/ 6 h 36"/>
                <a:gd name="T8" fmla="*/ 6 w 60"/>
                <a:gd name="T9" fmla="*/ 0 h 36"/>
                <a:gd name="T10" fmla="*/ 54 w 60"/>
                <a:gd name="T11" fmla="*/ 0 h 36"/>
                <a:gd name="T12" fmla="*/ 60 w 60"/>
                <a:gd name="T13" fmla="*/ 6 h 36"/>
                <a:gd name="T14" fmla="*/ 60 w 60"/>
                <a:gd name="T15" fmla="*/ 30 h 36"/>
                <a:gd name="T16" fmla="*/ 54 w 60"/>
                <a:gd name="T17" fmla="*/ 36 h 36"/>
                <a:gd name="T18" fmla="*/ 12 w 60"/>
                <a:gd name="T19" fmla="*/ 24 h 36"/>
                <a:gd name="T20" fmla="*/ 48 w 60"/>
                <a:gd name="T21" fmla="*/ 24 h 36"/>
                <a:gd name="T22" fmla="*/ 48 w 60"/>
                <a:gd name="T23" fmla="*/ 12 h 36"/>
                <a:gd name="T24" fmla="*/ 12 w 60"/>
                <a:gd name="T25" fmla="*/ 12 h 36"/>
                <a:gd name="T26" fmla="*/ 12 w 6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36">
                  <a:moveTo>
                    <a:pt x="54" y="36"/>
                  </a:moveTo>
                  <a:cubicBezTo>
                    <a:pt x="6" y="36"/>
                    <a:pt x="6" y="36"/>
                    <a:pt x="6" y="36"/>
                  </a:cubicBezTo>
                  <a:cubicBezTo>
                    <a:pt x="2" y="36"/>
                    <a:pt x="0" y="33"/>
                    <a:pt x="0" y="30"/>
                  </a:cubicBezTo>
                  <a:cubicBezTo>
                    <a:pt x="0" y="6"/>
                    <a:pt x="0" y="6"/>
                    <a:pt x="0" y="6"/>
                  </a:cubicBezTo>
                  <a:cubicBezTo>
                    <a:pt x="0" y="3"/>
                    <a:pt x="2" y="0"/>
                    <a:pt x="6" y="0"/>
                  </a:cubicBezTo>
                  <a:cubicBezTo>
                    <a:pt x="54" y="0"/>
                    <a:pt x="54" y="0"/>
                    <a:pt x="54" y="0"/>
                  </a:cubicBezTo>
                  <a:cubicBezTo>
                    <a:pt x="57" y="0"/>
                    <a:pt x="60" y="3"/>
                    <a:pt x="60" y="6"/>
                  </a:cubicBezTo>
                  <a:cubicBezTo>
                    <a:pt x="60" y="30"/>
                    <a:pt x="60" y="30"/>
                    <a:pt x="60" y="30"/>
                  </a:cubicBezTo>
                  <a:cubicBezTo>
                    <a:pt x="60" y="33"/>
                    <a:pt x="57" y="36"/>
                    <a:pt x="54" y="36"/>
                  </a:cubicBezTo>
                  <a:close/>
                  <a:moveTo>
                    <a:pt x="12" y="24"/>
                  </a:moveTo>
                  <a:cubicBezTo>
                    <a:pt x="48" y="24"/>
                    <a:pt x="48" y="24"/>
                    <a:pt x="48" y="24"/>
                  </a:cubicBezTo>
                  <a:cubicBezTo>
                    <a:pt x="48" y="12"/>
                    <a:pt x="48" y="12"/>
                    <a:pt x="4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22" name="Freeform 132">
              <a:extLst>
                <a:ext uri="{FF2B5EF4-FFF2-40B4-BE49-F238E27FC236}">
                  <a16:creationId xmlns:a16="http://schemas.microsoft.com/office/drawing/2014/main" id="{F5368C0F-580C-5C36-2107-FE35A7F50CE4}"/>
                </a:ext>
              </a:extLst>
            </p:cNvPr>
            <p:cNvSpPr>
              <a:spLocks/>
            </p:cNvSpPr>
            <p:nvPr/>
          </p:nvSpPr>
          <p:spPr bwMode="auto">
            <a:xfrm>
              <a:off x="1575" y="3371"/>
              <a:ext cx="18" cy="54"/>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2" y="36"/>
                    <a:pt x="0" y="33"/>
                    <a:pt x="0" y="30"/>
                  </a:cubicBezTo>
                  <a:cubicBezTo>
                    <a:pt x="0" y="6"/>
                    <a:pt x="0" y="6"/>
                    <a:pt x="0" y="6"/>
                  </a:cubicBezTo>
                  <a:cubicBezTo>
                    <a:pt x="0" y="3"/>
                    <a:pt x="2" y="0"/>
                    <a:pt x="6" y="0"/>
                  </a:cubicBezTo>
                  <a:cubicBezTo>
                    <a:pt x="9" y="0"/>
                    <a:pt x="12" y="3"/>
                    <a:pt x="12" y="6"/>
                  </a:cubicBezTo>
                  <a:cubicBezTo>
                    <a:pt x="12" y="30"/>
                    <a:pt x="12" y="30"/>
                    <a:pt x="12" y="30"/>
                  </a:cubicBezTo>
                  <a:cubicBezTo>
                    <a:pt x="12" y="33"/>
                    <a:pt x="9"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23" name="Freeform 133">
              <a:extLst>
                <a:ext uri="{FF2B5EF4-FFF2-40B4-BE49-F238E27FC236}">
                  <a16:creationId xmlns:a16="http://schemas.microsoft.com/office/drawing/2014/main" id="{87E439DC-0878-69CA-EF49-A4121FD941C5}"/>
                </a:ext>
              </a:extLst>
            </p:cNvPr>
            <p:cNvSpPr>
              <a:spLocks/>
            </p:cNvSpPr>
            <p:nvPr/>
          </p:nvSpPr>
          <p:spPr bwMode="auto">
            <a:xfrm>
              <a:off x="1575" y="2998"/>
              <a:ext cx="18" cy="36"/>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2" y="24"/>
                    <a:pt x="0" y="21"/>
                    <a:pt x="0" y="18"/>
                  </a:cubicBezTo>
                  <a:cubicBezTo>
                    <a:pt x="0" y="6"/>
                    <a:pt x="0" y="6"/>
                    <a:pt x="0" y="6"/>
                  </a:cubicBezTo>
                  <a:cubicBezTo>
                    <a:pt x="0" y="3"/>
                    <a:pt x="2" y="0"/>
                    <a:pt x="6" y="0"/>
                  </a:cubicBezTo>
                  <a:cubicBezTo>
                    <a:pt x="9" y="0"/>
                    <a:pt x="12" y="3"/>
                    <a:pt x="12" y="6"/>
                  </a:cubicBezTo>
                  <a:cubicBezTo>
                    <a:pt x="12" y="18"/>
                    <a:pt x="12" y="18"/>
                    <a:pt x="12" y="18"/>
                  </a:cubicBezTo>
                  <a:cubicBezTo>
                    <a:pt x="12" y="21"/>
                    <a:pt x="9"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24" name="Freeform 134">
              <a:extLst>
                <a:ext uri="{FF2B5EF4-FFF2-40B4-BE49-F238E27FC236}">
                  <a16:creationId xmlns:a16="http://schemas.microsoft.com/office/drawing/2014/main" id="{581B55B7-0F62-D479-4D35-587A00A0E9BD}"/>
                </a:ext>
              </a:extLst>
            </p:cNvPr>
            <p:cNvSpPr>
              <a:spLocks/>
            </p:cNvSpPr>
            <p:nvPr/>
          </p:nvSpPr>
          <p:spPr bwMode="auto">
            <a:xfrm>
              <a:off x="1686" y="3049"/>
              <a:ext cx="33" cy="31"/>
            </a:xfrm>
            <a:custGeom>
              <a:avLst/>
              <a:gdLst>
                <a:gd name="T0" fmla="*/ 7 w 22"/>
                <a:gd name="T1" fmla="*/ 21 h 21"/>
                <a:gd name="T2" fmla="*/ 3 w 22"/>
                <a:gd name="T3" fmla="*/ 20 h 21"/>
                <a:gd name="T4" fmla="*/ 3 w 22"/>
                <a:gd name="T5" fmla="*/ 11 h 21"/>
                <a:gd name="T6" fmla="*/ 11 w 22"/>
                <a:gd name="T7" fmla="*/ 3 h 21"/>
                <a:gd name="T8" fmla="*/ 20 w 22"/>
                <a:gd name="T9" fmla="*/ 3 h 21"/>
                <a:gd name="T10" fmla="*/ 20 w 22"/>
                <a:gd name="T11" fmla="*/ 11 h 21"/>
                <a:gd name="T12" fmla="*/ 11 w 22"/>
                <a:gd name="T13" fmla="*/ 20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1"/>
                    <a:pt x="3" y="20"/>
                  </a:cubicBezTo>
                  <a:cubicBezTo>
                    <a:pt x="0" y="17"/>
                    <a:pt x="0" y="14"/>
                    <a:pt x="3" y="11"/>
                  </a:cubicBezTo>
                  <a:cubicBezTo>
                    <a:pt x="11" y="3"/>
                    <a:pt x="11" y="3"/>
                    <a:pt x="11" y="3"/>
                  </a:cubicBezTo>
                  <a:cubicBezTo>
                    <a:pt x="14" y="0"/>
                    <a:pt x="17" y="0"/>
                    <a:pt x="20" y="3"/>
                  </a:cubicBezTo>
                  <a:cubicBezTo>
                    <a:pt x="22" y="5"/>
                    <a:pt x="22" y="9"/>
                    <a:pt x="20" y="11"/>
                  </a:cubicBezTo>
                  <a:cubicBezTo>
                    <a:pt x="11" y="20"/>
                    <a:pt x="11" y="20"/>
                    <a:pt x="11" y="20"/>
                  </a:cubicBezTo>
                  <a:cubicBezTo>
                    <a:pt x="10" y="21"/>
                    <a:pt x="9"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25" name="Freeform 135">
              <a:extLst>
                <a:ext uri="{FF2B5EF4-FFF2-40B4-BE49-F238E27FC236}">
                  <a16:creationId xmlns:a16="http://schemas.microsoft.com/office/drawing/2014/main" id="{E59FB5F2-960E-9617-0331-B143AA998E3E}"/>
                </a:ext>
              </a:extLst>
            </p:cNvPr>
            <p:cNvSpPr>
              <a:spLocks/>
            </p:cNvSpPr>
            <p:nvPr/>
          </p:nvSpPr>
          <p:spPr bwMode="auto">
            <a:xfrm>
              <a:off x="1735" y="3176"/>
              <a:ext cx="36"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26" name="Freeform 136">
              <a:extLst>
                <a:ext uri="{FF2B5EF4-FFF2-40B4-BE49-F238E27FC236}">
                  <a16:creationId xmlns:a16="http://schemas.microsoft.com/office/drawing/2014/main" id="{5247BAF3-C40F-99E7-01EB-E59B6CD47A65}"/>
                </a:ext>
              </a:extLst>
            </p:cNvPr>
            <p:cNvSpPr>
              <a:spLocks/>
            </p:cNvSpPr>
            <p:nvPr/>
          </p:nvSpPr>
          <p:spPr bwMode="auto">
            <a:xfrm>
              <a:off x="1686" y="3288"/>
              <a:ext cx="33" cy="31"/>
            </a:xfrm>
            <a:custGeom>
              <a:avLst/>
              <a:gdLst>
                <a:gd name="T0" fmla="*/ 15 w 22"/>
                <a:gd name="T1" fmla="*/ 21 h 21"/>
                <a:gd name="T2" fmla="*/ 11 w 22"/>
                <a:gd name="T3" fmla="*/ 19 h 21"/>
                <a:gd name="T4" fmla="*/ 3 w 22"/>
                <a:gd name="T5" fmla="*/ 10 h 21"/>
                <a:gd name="T6" fmla="*/ 3 w 22"/>
                <a:gd name="T7" fmla="*/ 2 h 21"/>
                <a:gd name="T8" fmla="*/ 11 w 22"/>
                <a:gd name="T9" fmla="*/ 2 h 21"/>
                <a:gd name="T10" fmla="*/ 20 w 22"/>
                <a:gd name="T11" fmla="*/ 10 h 21"/>
                <a:gd name="T12" fmla="*/ 20 w 22"/>
                <a:gd name="T13" fmla="*/ 19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0"/>
                    <a:pt x="11" y="19"/>
                  </a:cubicBezTo>
                  <a:cubicBezTo>
                    <a:pt x="3" y="10"/>
                    <a:pt x="3" y="10"/>
                    <a:pt x="3" y="10"/>
                  </a:cubicBezTo>
                  <a:cubicBezTo>
                    <a:pt x="0" y="8"/>
                    <a:pt x="0" y="4"/>
                    <a:pt x="3" y="2"/>
                  </a:cubicBezTo>
                  <a:cubicBezTo>
                    <a:pt x="5" y="0"/>
                    <a:pt x="9" y="0"/>
                    <a:pt x="11" y="2"/>
                  </a:cubicBezTo>
                  <a:cubicBezTo>
                    <a:pt x="20" y="10"/>
                    <a:pt x="20" y="10"/>
                    <a:pt x="20" y="10"/>
                  </a:cubicBezTo>
                  <a:cubicBezTo>
                    <a:pt x="22" y="13"/>
                    <a:pt x="22" y="17"/>
                    <a:pt x="20" y="19"/>
                  </a:cubicBezTo>
                  <a:cubicBezTo>
                    <a:pt x="19" y="20"/>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27" name="Freeform 137">
              <a:extLst>
                <a:ext uri="{FF2B5EF4-FFF2-40B4-BE49-F238E27FC236}">
                  <a16:creationId xmlns:a16="http://schemas.microsoft.com/office/drawing/2014/main" id="{44A9E690-A98A-59F7-5B10-0DA9DAA2F3BD}"/>
                </a:ext>
              </a:extLst>
            </p:cNvPr>
            <p:cNvSpPr>
              <a:spLocks/>
            </p:cNvSpPr>
            <p:nvPr/>
          </p:nvSpPr>
          <p:spPr bwMode="auto">
            <a:xfrm>
              <a:off x="1448" y="3049"/>
              <a:ext cx="32" cy="31"/>
            </a:xfrm>
            <a:custGeom>
              <a:avLst/>
              <a:gdLst>
                <a:gd name="T0" fmla="*/ 15 w 22"/>
                <a:gd name="T1" fmla="*/ 21 h 21"/>
                <a:gd name="T2" fmla="*/ 11 w 22"/>
                <a:gd name="T3" fmla="*/ 20 h 21"/>
                <a:gd name="T4" fmla="*/ 3 w 22"/>
                <a:gd name="T5" fmla="*/ 11 h 21"/>
                <a:gd name="T6" fmla="*/ 3 w 22"/>
                <a:gd name="T7" fmla="*/ 3 h 21"/>
                <a:gd name="T8" fmla="*/ 11 w 22"/>
                <a:gd name="T9" fmla="*/ 3 h 21"/>
                <a:gd name="T10" fmla="*/ 20 w 22"/>
                <a:gd name="T11" fmla="*/ 11 h 21"/>
                <a:gd name="T12" fmla="*/ 20 w 22"/>
                <a:gd name="T13" fmla="*/ 20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1"/>
                    <a:pt x="11" y="20"/>
                  </a:cubicBezTo>
                  <a:cubicBezTo>
                    <a:pt x="3" y="11"/>
                    <a:pt x="3" y="11"/>
                    <a:pt x="3" y="11"/>
                  </a:cubicBezTo>
                  <a:cubicBezTo>
                    <a:pt x="0" y="9"/>
                    <a:pt x="0" y="5"/>
                    <a:pt x="3" y="3"/>
                  </a:cubicBezTo>
                  <a:cubicBezTo>
                    <a:pt x="5" y="0"/>
                    <a:pt x="9" y="0"/>
                    <a:pt x="11" y="3"/>
                  </a:cubicBezTo>
                  <a:cubicBezTo>
                    <a:pt x="20" y="11"/>
                    <a:pt x="20" y="11"/>
                    <a:pt x="20" y="11"/>
                  </a:cubicBezTo>
                  <a:cubicBezTo>
                    <a:pt x="22" y="14"/>
                    <a:pt x="22" y="17"/>
                    <a:pt x="20" y="20"/>
                  </a:cubicBezTo>
                  <a:cubicBezTo>
                    <a:pt x="18" y="21"/>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28" name="Freeform 138">
              <a:extLst>
                <a:ext uri="{FF2B5EF4-FFF2-40B4-BE49-F238E27FC236}">
                  <a16:creationId xmlns:a16="http://schemas.microsoft.com/office/drawing/2014/main" id="{865AA475-A59E-07B6-979C-83221AA14FCD}"/>
                </a:ext>
              </a:extLst>
            </p:cNvPr>
            <p:cNvSpPr>
              <a:spLocks/>
            </p:cNvSpPr>
            <p:nvPr/>
          </p:nvSpPr>
          <p:spPr bwMode="auto">
            <a:xfrm>
              <a:off x="1398" y="3176"/>
              <a:ext cx="35"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29" name="Freeform 139">
              <a:extLst>
                <a:ext uri="{FF2B5EF4-FFF2-40B4-BE49-F238E27FC236}">
                  <a16:creationId xmlns:a16="http://schemas.microsoft.com/office/drawing/2014/main" id="{481057CE-84C1-D42F-091F-9207E8E9C4D3}"/>
                </a:ext>
              </a:extLst>
            </p:cNvPr>
            <p:cNvSpPr>
              <a:spLocks/>
            </p:cNvSpPr>
            <p:nvPr/>
          </p:nvSpPr>
          <p:spPr bwMode="auto">
            <a:xfrm>
              <a:off x="1448" y="3288"/>
              <a:ext cx="32" cy="31"/>
            </a:xfrm>
            <a:custGeom>
              <a:avLst/>
              <a:gdLst>
                <a:gd name="T0" fmla="*/ 7 w 22"/>
                <a:gd name="T1" fmla="*/ 21 h 21"/>
                <a:gd name="T2" fmla="*/ 3 w 22"/>
                <a:gd name="T3" fmla="*/ 19 h 21"/>
                <a:gd name="T4" fmla="*/ 3 w 22"/>
                <a:gd name="T5" fmla="*/ 10 h 21"/>
                <a:gd name="T6" fmla="*/ 11 w 22"/>
                <a:gd name="T7" fmla="*/ 2 h 21"/>
                <a:gd name="T8" fmla="*/ 20 w 22"/>
                <a:gd name="T9" fmla="*/ 2 h 21"/>
                <a:gd name="T10" fmla="*/ 20 w 22"/>
                <a:gd name="T11" fmla="*/ 10 h 21"/>
                <a:gd name="T12" fmla="*/ 11 w 22"/>
                <a:gd name="T13" fmla="*/ 19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0"/>
                    <a:pt x="3" y="19"/>
                  </a:cubicBezTo>
                  <a:cubicBezTo>
                    <a:pt x="0" y="17"/>
                    <a:pt x="0" y="13"/>
                    <a:pt x="3" y="10"/>
                  </a:cubicBezTo>
                  <a:cubicBezTo>
                    <a:pt x="11" y="2"/>
                    <a:pt x="11" y="2"/>
                    <a:pt x="11" y="2"/>
                  </a:cubicBezTo>
                  <a:cubicBezTo>
                    <a:pt x="13" y="0"/>
                    <a:pt x="17" y="0"/>
                    <a:pt x="20" y="2"/>
                  </a:cubicBezTo>
                  <a:cubicBezTo>
                    <a:pt x="22" y="4"/>
                    <a:pt x="22" y="8"/>
                    <a:pt x="20" y="10"/>
                  </a:cubicBezTo>
                  <a:cubicBezTo>
                    <a:pt x="11" y="19"/>
                    <a:pt x="11" y="19"/>
                    <a:pt x="11" y="19"/>
                  </a:cubicBezTo>
                  <a:cubicBezTo>
                    <a:pt x="10" y="20"/>
                    <a:pt x="8"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0" name="Freeform 140">
              <a:extLst>
                <a:ext uri="{FF2B5EF4-FFF2-40B4-BE49-F238E27FC236}">
                  <a16:creationId xmlns:a16="http://schemas.microsoft.com/office/drawing/2014/main" id="{573C0C9B-C37C-4064-B1BE-FCB1080E3CE2}"/>
                </a:ext>
              </a:extLst>
            </p:cNvPr>
            <p:cNvSpPr>
              <a:spLocks noEditPoints="1"/>
            </p:cNvSpPr>
            <p:nvPr/>
          </p:nvSpPr>
          <p:spPr bwMode="auto">
            <a:xfrm>
              <a:off x="1504" y="3176"/>
              <a:ext cx="160" cy="133"/>
            </a:xfrm>
            <a:custGeom>
              <a:avLst/>
              <a:gdLst>
                <a:gd name="T0" fmla="*/ 60 w 108"/>
                <a:gd name="T1" fmla="*/ 90 h 90"/>
                <a:gd name="T2" fmla="*/ 58 w 108"/>
                <a:gd name="T3" fmla="*/ 90 h 90"/>
                <a:gd name="T4" fmla="*/ 54 w 108"/>
                <a:gd name="T5" fmla="*/ 84 h 90"/>
                <a:gd name="T6" fmla="*/ 49 w 108"/>
                <a:gd name="T7" fmla="*/ 90 h 90"/>
                <a:gd name="T8" fmla="*/ 42 w 108"/>
                <a:gd name="T9" fmla="*/ 85 h 90"/>
                <a:gd name="T10" fmla="*/ 30 w 108"/>
                <a:gd name="T11" fmla="*/ 36 h 90"/>
                <a:gd name="T12" fmla="*/ 18 w 108"/>
                <a:gd name="T13" fmla="*/ 36 h 90"/>
                <a:gd name="T14" fmla="*/ 0 w 108"/>
                <a:gd name="T15" fmla="*/ 18 h 90"/>
                <a:gd name="T16" fmla="*/ 18 w 108"/>
                <a:gd name="T17" fmla="*/ 0 h 90"/>
                <a:gd name="T18" fmla="*/ 38 w 108"/>
                <a:gd name="T19" fmla="*/ 16 h 90"/>
                <a:gd name="T20" fmla="*/ 40 w 108"/>
                <a:gd name="T21" fmla="*/ 24 h 90"/>
                <a:gd name="T22" fmla="*/ 67 w 108"/>
                <a:gd name="T23" fmla="*/ 24 h 90"/>
                <a:gd name="T24" fmla="*/ 69 w 108"/>
                <a:gd name="T25" fmla="*/ 16 h 90"/>
                <a:gd name="T26" fmla="*/ 90 w 108"/>
                <a:gd name="T27" fmla="*/ 0 h 90"/>
                <a:gd name="T28" fmla="*/ 108 w 108"/>
                <a:gd name="T29" fmla="*/ 18 h 90"/>
                <a:gd name="T30" fmla="*/ 90 w 108"/>
                <a:gd name="T31" fmla="*/ 36 h 90"/>
                <a:gd name="T32" fmla="*/ 77 w 108"/>
                <a:gd name="T33" fmla="*/ 36 h 90"/>
                <a:gd name="T34" fmla="*/ 65 w 108"/>
                <a:gd name="T35" fmla="*/ 85 h 90"/>
                <a:gd name="T36" fmla="*/ 60 w 108"/>
                <a:gd name="T37" fmla="*/ 90 h 90"/>
                <a:gd name="T38" fmla="*/ 43 w 108"/>
                <a:gd name="T39" fmla="*/ 36 h 90"/>
                <a:gd name="T40" fmla="*/ 53 w 108"/>
                <a:gd name="T41" fmla="*/ 82 h 90"/>
                <a:gd name="T42" fmla="*/ 54 w 108"/>
                <a:gd name="T43" fmla="*/ 84 h 90"/>
                <a:gd name="T44" fmla="*/ 54 w 108"/>
                <a:gd name="T45" fmla="*/ 82 h 90"/>
                <a:gd name="T46" fmla="*/ 65 w 108"/>
                <a:gd name="T47" fmla="*/ 36 h 90"/>
                <a:gd name="T48" fmla="*/ 43 w 108"/>
                <a:gd name="T49" fmla="*/ 36 h 90"/>
                <a:gd name="T50" fmla="*/ 80 w 108"/>
                <a:gd name="T51" fmla="*/ 24 h 90"/>
                <a:gd name="T52" fmla="*/ 90 w 108"/>
                <a:gd name="T53" fmla="*/ 24 h 90"/>
                <a:gd name="T54" fmla="*/ 96 w 108"/>
                <a:gd name="T55" fmla="*/ 18 h 90"/>
                <a:gd name="T56" fmla="*/ 90 w 108"/>
                <a:gd name="T57" fmla="*/ 12 h 90"/>
                <a:gd name="T58" fmla="*/ 81 w 108"/>
                <a:gd name="T59" fmla="*/ 19 h 90"/>
                <a:gd name="T60" fmla="*/ 80 w 108"/>
                <a:gd name="T61" fmla="*/ 24 h 90"/>
                <a:gd name="T62" fmla="*/ 18 w 108"/>
                <a:gd name="T63" fmla="*/ 12 h 90"/>
                <a:gd name="T64" fmla="*/ 12 w 108"/>
                <a:gd name="T65" fmla="*/ 18 h 90"/>
                <a:gd name="T66" fmla="*/ 18 w 108"/>
                <a:gd name="T67" fmla="*/ 24 h 90"/>
                <a:gd name="T68" fmla="*/ 28 w 108"/>
                <a:gd name="T69" fmla="*/ 24 h 90"/>
                <a:gd name="T70" fmla="*/ 26 w 108"/>
                <a:gd name="T71" fmla="*/ 19 h 90"/>
                <a:gd name="T72" fmla="*/ 18 w 108"/>
                <a:gd name="T73" fmla="*/ 1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90">
                  <a:moveTo>
                    <a:pt x="60" y="90"/>
                  </a:moveTo>
                  <a:cubicBezTo>
                    <a:pt x="59" y="90"/>
                    <a:pt x="59" y="90"/>
                    <a:pt x="58" y="90"/>
                  </a:cubicBezTo>
                  <a:cubicBezTo>
                    <a:pt x="56" y="89"/>
                    <a:pt x="54" y="87"/>
                    <a:pt x="54" y="84"/>
                  </a:cubicBezTo>
                  <a:cubicBezTo>
                    <a:pt x="54" y="87"/>
                    <a:pt x="52" y="89"/>
                    <a:pt x="49" y="90"/>
                  </a:cubicBezTo>
                  <a:cubicBezTo>
                    <a:pt x="46" y="90"/>
                    <a:pt x="43" y="88"/>
                    <a:pt x="42" y="85"/>
                  </a:cubicBezTo>
                  <a:cubicBezTo>
                    <a:pt x="30" y="36"/>
                    <a:pt x="30" y="36"/>
                    <a:pt x="30" y="36"/>
                  </a:cubicBezTo>
                  <a:cubicBezTo>
                    <a:pt x="18" y="36"/>
                    <a:pt x="18" y="36"/>
                    <a:pt x="18" y="36"/>
                  </a:cubicBezTo>
                  <a:cubicBezTo>
                    <a:pt x="8" y="36"/>
                    <a:pt x="0" y="28"/>
                    <a:pt x="0" y="18"/>
                  </a:cubicBezTo>
                  <a:cubicBezTo>
                    <a:pt x="0" y="8"/>
                    <a:pt x="8" y="0"/>
                    <a:pt x="18" y="0"/>
                  </a:cubicBezTo>
                  <a:cubicBezTo>
                    <a:pt x="28" y="0"/>
                    <a:pt x="36" y="7"/>
                    <a:pt x="38" y="16"/>
                  </a:cubicBezTo>
                  <a:cubicBezTo>
                    <a:pt x="40" y="24"/>
                    <a:pt x="40" y="24"/>
                    <a:pt x="40" y="24"/>
                  </a:cubicBezTo>
                  <a:cubicBezTo>
                    <a:pt x="67" y="24"/>
                    <a:pt x="67" y="24"/>
                    <a:pt x="67" y="24"/>
                  </a:cubicBezTo>
                  <a:cubicBezTo>
                    <a:pt x="69" y="16"/>
                    <a:pt x="69" y="16"/>
                    <a:pt x="69" y="16"/>
                  </a:cubicBezTo>
                  <a:cubicBezTo>
                    <a:pt x="71" y="7"/>
                    <a:pt x="80" y="0"/>
                    <a:pt x="90" y="0"/>
                  </a:cubicBezTo>
                  <a:cubicBezTo>
                    <a:pt x="100" y="0"/>
                    <a:pt x="108" y="8"/>
                    <a:pt x="108" y="18"/>
                  </a:cubicBezTo>
                  <a:cubicBezTo>
                    <a:pt x="108" y="28"/>
                    <a:pt x="100" y="36"/>
                    <a:pt x="90" y="36"/>
                  </a:cubicBezTo>
                  <a:cubicBezTo>
                    <a:pt x="77" y="36"/>
                    <a:pt x="77" y="36"/>
                    <a:pt x="77" y="36"/>
                  </a:cubicBezTo>
                  <a:cubicBezTo>
                    <a:pt x="65" y="85"/>
                    <a:pt x="65" y="85"/>
                    <a:pt x="65" y="85"/>
                  </a:cubicBezTo>
                  <a:cubicBezTo>
                    <a:pt x="65" y="88"/>
                    <a:pt x="62" y="90"/>
                    <a:pt x="60" y="90"/>
                  </a:cubicBezTo>
                  <a:close/>
                  <a:moveTo>
                    <a:pt x="43" y="36"/>
                  </a:moveTo>
                  <a:cubicBezTo>
                    <a:pt x="53" y="82"/>
                    <a:pt x="53" y="82"/>
                    <a:pt x="53" y="82"/>
                  </a:cubicBezTo>
                  <a:cubicBezTo>
                    <a:pt x="54" y="83"/>
                    <a:pt x="54" y="83"/>
                    <a:pt x="54" y="84"/>
                  </a:cubicBezTo>
                  <a:cubicBezTo>
                    <a:pt x="54" y="83"/>
                    <a:pt x="54" y="83"/>
                    <a:pt x="54" y="82"/>
                  </a:cubicBezTo>
                  <a:cubicBezTo>
                    <a:pt x="65" y="36"/>
                    <a:pt x="65" y="36"/>
                    <a:pt x="65" y="36"/>
                  </a:cubicBezTo>
                  <a:lnTo>
                    <a:pt x="43" y="36"/>
                  </a:lnTo>
                  <a:close/>
                  <a:moveTo>
                    <a:pt x="80" y="24"/>
                  </a:moveTo>
                  <a:cubicBezTo>
                    <a:pt x="90" y="24"/>
                    <a:pt x="90" y="24"/>
                    <a:pt x="90" y="24"/>
                  </a:cubicBezTo>
                  <a:cubicBezTo>
                    <a:pt x="93" y="24"/>
                    <a:pt x="96" y="21"/>
                    <a:pt x="96" y="18"/>
                  </a:cubicBezTo>
                  <a:cubicBezTo>
                    <a:pt x="96" y="15"/>
                    <a:pt x="93" y="12"/>
                    <a:pt x="90" y="12"/>
                  </a:cubicBezTo>
                  <a:cubicBezTo>
                    <a:pt x="85" y="12"/>
                    <a:pt x="82" y="15"/>
                    <a:pt x="81" y="19"/>
                  </a:cubicBezTo>
                  <a:lnTo>
                    <a:pt x="80" y="24"/>
                  </a:lnTo>
                  <a:close/>
                  <a:moveTo>
                    <a:pt x="18" y="12"/>
                  </a:moveTo>
                  <a:cubicBezTo>
                    <a:pt x="14" y="12"/>
                    <a:pt x="12" y="15"/>
                    <a:pt x="12" y="18"/>
                  </a:cubicBezTo>
                  <a:cubicBezTo>
                    <a:pt x="12" y="21"/>
                    <a:pt x="14" y="24"/>
                    <a:pt x="18" y="24"/>
                  </a:cubicBezTo>
                  <a:cubicBezTo>
                    <a:pt x="28" y="24"/>
                    <a:pt x="28" y="24"/>
                    <a:pt x="28" y="24"/>
                  </a:cubicBezTo>
                  <a:cubicBezTo>
                    <a:pt x="26" y="19"/>
                    <a:pt x="26" y="19"/>
                    <a:pt x="26" y="19"/>
                  </a:cubicBezTo>
                  <a:cubicBezTo>
                    <a:pt x="26" y="15"/>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grpSp>
    </p:spTree>
    <p:extLst>
      <p:ext uri="{BB962C8B-B14F-4D97-AF65-F5344CB8AC3E}">
        <p14:creationId xmlns:p14="http://schemas.microsoft.com/office/powerpoint/2010/main" val="3200878387"/>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574771-D5C2-72FA-9805-C23421D32A5D}"/>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E8D612A4-8FF9-7D0D-12A6-C94BDDC2D144}"/>
              </a:ext>
            </a:extLst>
          </p:cNvPr>
          <p:cNvSpPr/>
          <p:nvPr/>
        </p:nvSpPr>
        <p:spPr>
          <a:xfrm>
            <a:off x="0" y="0"/>
            <a:ext cx="12192000" cy="6858000"/>
          </a:xfrm>
          <a:prstGeom prst="rect">
            <a:avLst/>
          </a:prstGeom>
          <a:gradFill>
            <a:gsLst>
              <a:gs pos="0">
                <a:schemeClr val="bg1"/>
              </a:gs>
              <a:gs pos="100000">
                <a:schemeClr val="accent6">
                  <a:lumMod val="25000"/>
                  <a:alpha val="50000"/>
                </a:schemeClr>
              </a:gs>
            </a:gsLst>
            <a:lin ang="5400000" scaled="0"/>
          </a:gradFill>
          <a:ln>
            <a:noFill/>
          </a:ln>
        </p:spPr>
        <p:style>
          <a:lnRef idx="0">
            <a:scrgbClr r="0" g="0" b="0"/>
          </a:lnRef>
          <a:fillRef idx="0">
            <a:scrgbClr r="0" g="0" b="0"/>
          </a:fillRef>
          <a:effectRef idx="0">
            <a:scrgbClr r="0" g="0" b="0"/>
          </a:effectRef>
          <a:fontRef idx="minor">
            <a:schemeClr val="lt1"/>
          </a:fontRef>
        </p:style>
        <p:txBody>
          <a:bodyPr tIns="91440" bIns="91440" rtlCol="0" anchor="ctr"/>
          <a:lstStyle/>
          <a:p>
            <a:pPr algn="ctr"/>
            <a:endParaRPr lang="en-US" err="1"/>
          </a:p>
        </p:txBody>
      </p:sp>
      <p:sp>
        <p:nvSpPr>
          <p:cNvPr id="2" name="TextBox 1">
            <a:extLst>
              <a:ext uri="{FF2B5EF4-FFF2-40B4-BE49-F238E27FC236}">
                <a16:creationId xmlns:a16="http://schemas.microsoft.com/office/drawing/2014/main" id="{58DA7E63-655B-56D7-C9B6-062642351D0C}"/>
              </a:ext>
            </a:extLst>
          </p:cNvPr>
          <p:cNvSpPr txBox="1"/>
          <p:nvPr/>
        </p:nvSpPr>
        <p:spPr>
          <a:xfrm>
            <a:off x="1856209" y="1638933"/>
            <a:ext cx="8571996" cy="4029804"/>
          </a:xfrm>
          <a:prstGeom prst="roundRect">
            <a:avLst>
              <a:gd name="adj" fmla="val 1423"/>
            </a:avLst>
          </a:prstGeom>
          <a:solidFill>
            <a:schemeClr val="accent6">
              <a:lumMod val="25000"/>
              <a:alpha val="37000"/>
            </a:schemeClr>
          </a:solidFill>
        </p:spPr>
        <p:txBody>
          <a:bodyPr wrap="square" lIns="0" tIns="0" rIns="0" bIns="0" anchor="ctr">
            <a:noAutofit/>
          </a:bodyPr>
          <a:lstStyle/>
          <a:p>
            <a:pPr marL="0" lvl="2" algn="ctr">
              <a:spcBef>
                <a:spcPts val="1200"/>
              </a:spcBef>
              <a:spcAft>
                <a:spcPts val="1200"/>
              </a:spcAft>
              <a:defRPr/>
            </a:pPr>
            <a:r>
              <a:rPr lang="en-US" b="1">
                <a:solidFill>
                  <a:schemeClr val="accent1"/>
                </a:solidFill>
                <a:ea typeface="+mn-ea"/>
                <a:cs typeface="+mn-cs"/>
              </a:rPr>
              <a:t>“Artificial Intelligence (AI)” </a:t>
            </a:r>
            <a:r>
              <a:rPr lang="en-US">
                <a:ea typeface="+mn-ea"/>
                <a:cs typeface="+mn-cs"/>
              </a:rPr>
              <a:t>means human-made intelligence</a:t>
            </a:r>
            <a:br>
              <a:rPr lang="en-US">
                <a:ea typeface="+mn-ea"/>
                <a:cs typeface="+mn-cs"/>
              </a:rPr>
            </a:br>
            <a:r>
              <a:rPr lang="en-US">
                <a:ea typeface="+mn-ea"/>
                <a:cs typeface="+mn-cs"/>
              </a:rPr>
              <a:t>“</a:t>
            </a:r>
            <a:r>
              <a:rPr lang="en-US" b="1">
                <a:solidFill>
                  <a:schemeClr val="accent1"/>
                </a:solidFill>
              </a:rPr>
              <a:t>Intelligence”</a:t>
            </a:r>
            <a:r>
              <a:rPr lang="en-US" b="1"/>
              <a:t> </a:t>
            </a:r>
            <a:r>
              <a:rPr lang="en-US"/>
              <a:t>is a measure of an </a:t>
            </a:r>
            <a:r>
              <a:rPr lang="en-US" b="1">
                <a:solidFill>
                  <a:schemeClr val="accent1"/>
                </a:solidFill>
              </a:rPr>
              <a:t>agent’s</a:t>
            </a:r>
            <a:r>
              <a:rPr lang="en-US"/>
              <a:t> ability to achieve goals</a:t>
            </a:r>
          </a:p>
          <a:p>
            <a:pPr marL="0" lvl="2" algn="ctr">
              <a:spcBef>
                <a:spcPts val="1200"/>
              </a:spcBef>
              <a:spcAft>
                <a:spcPts val="1200"/>
              </a:spcAft>
              <a:defRPr/>
            </a:pPr>
            <a:r>
              <a:rPr lang="en-US" b="1"/>
              <a:t>“</a:t>
            </a:r>
            <a:r>
              <a:rPr lang="en-US" b="1">
                <a:solidFill>
                  <a:schemeClr val="accent1"/>
                </a:solidFill>
              </a:rPr>
              <a:t>AI</a:t>
            </a:r>
            <a:r>
              <a:rPr lang="en-US" b="1"/>
              <a:t>”</a:t>
            </a:r>
            <a:r>
              <a:rPr lang="en-US" b="1">
                <a:solidFill>
                  <a:schemeClr val="accent1"/>
                </a:solidFill>
              </a:rPr>
              <a:t> </a:t>
            </a:r>
            <a:r>
              <a:rPr lang="en-US"/>
              <a:t>thus means:</a:t>
            </a:r>
            <a:br>
              <a:rPr lang="en-US"/>
            </a:br>
            <a:r>
              <a:rPr lang="en-US"/>
              <a:t>Human made </a:t>
            </a:r>
            <a:r>
              <a:rPr lang="en-US" b="1">
                <a:solidFill>
                  <a:schemeClr val="accent1"/>
                </a:solidFill>
              </a:rPr>
              <a:t>agents </a:t>
            </a:r>
            <a:r>
              <a:rPr lang="en-US"/>
              <a:t>that can </a:t>
            </a:r>
            <a:r>
              <a:rPr lang="en-US" b="1">
                <a:solidFill>
                  <a:schemeClr val="accent1"/>
                </a:solidFill>
              </a:rPr>
              <a:t>achieve goals</a:t>
            </a:r>
            <a:r>
              <a:rPr lang="en-US"/>
              <a:t> </a:t>
            </a:r>
            <a:br>
              <a:rPr lang="en-US"/>
            </a:br>
            <a:r>
              <a:rPr lang="en-US"/>
              <a:t>or</a:t>
            </a:r>
            <a:br>
              <a:rPr lang="en-US"/>
            </a:br>
            <a:r>
              <a:rPr lang="en-US"/>
              <a:t>Human made </a:t>
            </a:r>
            <a:r>
              <a:rPr lang="en-US" b="1">
                <a:solidFill>
                  <a:schemeClr val="accent1"/>
                </a:solidFill>
              </a:rPr>
              <a:t>Intelligent Agents</a:t>
            </a:r>
            <a:endParaRPr lang="en-US"/>
          </a:p>
          <a:p>
            <a:pPr marL="0" lvl="2" algn="ctr">
              <a:spcBef>
                <a:spcPts val="1200"/>
              </a:spcBef>
              <a:spcAft>
                <a:spcPts val="1200"/>
              </a:spcAft>
              <a:defRPr/>
            </a:pPr>
            <a:r>
              <a:rPr lang="en-US"/>
              <a:t>Given the above,</a:t>
            </a:r>
            <a:br>
              <a:rPr lang="en-US"/>
            </a:br>
            <a:r>
              <a:rPr lang="en-US"/>
              <a:t>“</a:t>
            </a:r>
            <a:r>
              <a:rPr lang="en-US" b="1">
                <a:solidFill>
                  <a:schemeClr val="accent1"/>
                </a:solidFill>
              </a:rPr>
              <a:t>Agentic AI</a:t>
            </a:r>
            <a:r>
              <a:rPr lang="en-US"/>
              <a:t>” literally means “</a:t>
            </a:r>
            <a:r>
              <a:rPr lang="en-US" b="1">
                <a:solidFill>
                  <a:schemeClr val="accent1"/>
                </a:solidFill>
              </a:rPr>
              <a:t>Agentic human made Intelligent Agents</a:t>
            </a:r>
            <a:r>
              <a:rPr lang="en-US"/>
              <a:t>”</a:t>
            </a:r>
            <a:br>
              <a:rPr lang="en-US"/>
            </a:br>
            <a:r>
              <a:rPr lang="en-US"/>
              <a:t>“</a:t>
            </a:r>
            <a:r>
              <a:rPr lang="en-US" b="1">
                <a:solidFill>
                  <a:schemeClr val="accent1"/>
                </a:solidFill>
              </a:rPr>
              <a:t>AI Agents</a:t>
            </a:r>
            <a:r>
              <a:rPr lang="en-US"/>
              <a:t>” literally means “</a:t>
            </a:r>
            <a:r>
              <a:rPr lang="en-US" b="1">
                <a:solidFill>
                  <a:schemeClr val="accent1"/>
                </a:solidFill>
              </a:rPr>
              <a:t>Human made Intelligent Agents </a:t>
            </a:r>
            <a:r>
              <a:rPr lang="en-US" b="1" err="1">
                <a:solidFill>
                  <a:schemeClr val="accent1"/>
                </a:solidFill>
              </a:rPr>
              <a:t>Agents</a:t>
            </a:r>
            <a:r>
              <a:rPr lang="en-US"/>
              <a:t>”</a:t>
            </a:r>
            <a:br>
              <a:rPr lang="en-US"/>
            </a:br>
            <a:r>
              <a:rPr lang="en-US" i="1"/>
              <a:t>This is as redundant as saying ATM Machine</a:t>
            </a:r>
          </a:p>
          <a:p>
            <a:pPr marL="0" lvl="2" algn="ctr">
              <a:spcBef>
                <a:spcPts val="1200"/>
              </a:spcBef>
              <a:spcAft>
                <a:spcPts val="1200"/>
              </a:spcAft>
              <a:defRPr/>
            </a:pPr>
            <a:r>
              <a:rPr lang="en-US"/>
              <a:t>Simply say </a:t>
            </a:r>
            <a:r>
              <a:rPr lang="en-US" b="1">
                <a:solidFill>
                  <a:schemeClr val="accent1"/>
                </a:solidFill>
              </a:rPr>
              <a:t>AI</a:t>
            </a:r>
            <a:r>
              <a:rPr lang="en-US"/>
              <a:t> or </a:t>
            </a:r>
            <a:r>
              <a:rPr lang="en-US" b="1">
                <a:solidFill>
                  <a:schemeClr val="accent1"/>
                </a:solidFill>
              </a:rPr>
              <a:t>Intelligent Agent</a:t>
            </a:r>
          </a:p>
        </p:txBody>
      </p:sp>
      <p:sp>
        <p:nvSpPr>
          <p:cNvPr id="3" name="Trapezoid 2">
            <a:extLst>
              <a:ext uri="{FF2B5EF4-FFF2-40B4-BE49-F238E27FC236}">
                <a16:creationId xmlns:a16="http://schemas.microsoft.com/office/drawing/2014/main" id="{E5CAE876-31DF-4754-B41F-7FE45147FA75}"/>
              </a:ext>
            </a:extLst>
          </p:cNvPr>
          <p:cNvSpPr/>
          <p:nvPr/>
        </p:nvSpPr>
        <p:spPr>
          <a:xfrm>
            <a:off x="1798600" y="1120247"/>
            <a:ext cx="8687214" cy="408623"/>
          </a:xfrm>
          <a:prstGeom prst="trapezoid">
            <a:avLst>
              <a:gd name="adj" fmla="val 225302"/>
            </a:avLst>
          </a:prstGeom>
          <a:solidFill>
            <a:schemeClr val="accent6">
              <a:lumMod val="25000"/>
              <a:alpha val="37000"/>
            </a:schemeClr>
          </a:solidFill>
        </p:spPr>
        <p:txBody>
          <a:bodyPr wrap="square">
            <a:spAutoFit/>
          </a:bodyPr>
          <a:lstStyle/>
          <a:p>
            <a:pPr>
              <a:spcAft>
                <a:spcPts val="1200"/>
              </a:spcAft>
            </a:pPr>
            <a:endParaRPr lang="en-US" err="1">
              <a:solidFill>
                <a:schemeClr val="tx1"/>
              </a:solidFill>
            </a:endParaRPr>
          </a:p>
        </p:txBody>
      </p:sp>
      <p:sp>
        <p:nvSpPr>
          <p:cNvPr id="4" name="TextBox 3">
            <a:extLst>
              <a:ext uri="{FF2B5EF4-FFF2-40B4-BE49-F238E27FC236}">
                <a16:creationId xmlns:a16="http://schemas.microsoft.com/office/drawing/2014/main" id="{77CD69CF-2BDD-A6AD-F9D1-4B02C9D7D336}"/>
              </a:ext>
            </a:extLst>
          </p:cNvPr>
          <p:cNvSpPr txBox="1"/>
          <p:nvPr/>
        </p:nvSpPr>
        <p:spPr>
          <a:xfrm>
            <a:off x="2509817" y="795429"/>
            <a:ext cx="7264780" cy="536827"/>
          </a:xfrm>
          <a:prstGeom prst="rect">
            <a:avLst/>
          </a:prstGeom>
          <a:noFill/>
        </p:spPr>
        <p:txBody>
          <a:bodyPr wrap="square" lIns="0" tIns="0" rIns="0" bIns="0" rtlCol="0">
            <a:noAutofit/>
          </a:bodyPr>
          <a:lstStyle/>
          <a:p>
            <a:pPr marL="119063" indent="-119063" algn="ctr" defTabSz="228600">
              <a:spcAft>
                <a:spcPts val="600"/>
              </a:spcAft>
            </a:pPr>
            <a:r>
              <a:rPr lang="en-US" sz="3600" b="1" noProof="0">
                <a:solidFill>
                  <a:schemeClr val="accent1"/>
                </a:solidFill>
                <a:effectLst>
                  <a:outerShdw blurRad="38100" dist="38100" dir="2700000" algn="tl">
                    <a:srgbClr val="000000">
                      <a:alpha val="43137"/>
                    </a:srgbClr>
                  </a:outerShdw>
                </a:effectLst>
              </a:rPr>
              <a:t>“Agentic AI” and “AI Agents”</a:t>
            </a:r>
            <a:endParaRPr lang="en-US" sz="3600" noProof="0">
              <a:solidFill>
                <a:schemeClr val="accent1"/>
              </a:solidFill>
              <a:effectLst>
                <a:outerShdw blurRad="38100" dist="38100" dir="2700000" algn="tl">
                  <a:srgbClr val="000000">
                    <a:alpha val="43137"/>
                  </a:srgbClr>
                </a:outerShdw>
              </a:effectLst>
            </a:endParaRPr>
          </a:p>
        </p:txBody>
      </p:sp>
      <p:sp>
        <p:nvSpPr>
          <p:cNvPr id="6" name="TextBox 5">
            <a:extLst>
              <a:ext uri="{FF2B5EF4-FFF2-40B4-BE49-F238E27FC236}">
                <a16:creationId xmlns:a16="http://schemas.microsoft.com/office/drawing/2014/main" id="{8EAB94BB-0583-5038-92E1-C0E648C21678}"/>
              </a:ext>
            </a:extLst>
          </p:cNvPr>
          <p:cNvSpPr txBox="1"/>
          <p:nvPr/>
        </p:nvSpPr>
        <p:spPr>
          <a:xfrm>
            <a:off x="2086005" y="6192144"/>
            <a:ext cx="8112405" cy="246221"/>
          </a:xfrm>
          <a:prstGeom prst="rect">
            <a:avLst/>
          </a:prstGeom>
          <a:noFill/>
        </p:spPr>
        <p:txBody>
          <a:bodyPr wrap="square">
            <a:spAutoFit/>
          </a:bodyPr>
          <a:lstStyle/>
          <a:p>
            <a:pPr algn="ctr"/>
            <a:r>
              <a:rPr lang="en-US" sz="1000">
                <a:solidFill>
                  <a:schemeClr val="tx1">
                    <a:lumMod val="50000"/>
                  </a:schemeClr>
                </a:solidFill>
              </a:rPr>
              <a:t>Mass delusions are not uncommon: </a:t>
            </a:r>
            <a:r>
              <a:rPr lang="en-US" sz="1000">
                <a:solidFill>
                  <a:srgbClr val="0070C0"/>
                </a:solidFill>
                <a:hlinkClick r:id="rId3">
                  <a:extLst>
                    <a:ext uri="{A12FA001-AC4F-418D-AE19-62706E023703}">
                      <ahyp:hlinkClr xmlns:ahyp="http://schemas.microsoft.com/office/drawing/2018/hyperlinkcolor" val="tx"/>
                    </a:ext>
                  </a:extLst>
                </a:hlinkClick>
              </a:rPr>
              <a:t>Extraordinary Popular Delusions and The Madness of Crowds by Charles Mackay</a:t>
            </a:r>
            <a:endParaRPr lang="en-US" sz="1000">
              <a:solidFill>
                <a:schemeClr val="tx1">
                  <a:lumMod val="50000"/>
                </a:schemeClr>
              </a:solidFill>
            </a:endParaRPr>
          </a:p>
        </p:txBody>
      </p:sp>
    </p:spTree>
    <p:extLst>
      <p:ext uri="{BB962C8B-B14F-4D97-AF65-F5344CB8AC3E}">
        <p14:creationId xmlns:p14="http://schemas.microsoft.com/office/powerpoint/2010/main" val="2032977262"/>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BE374F-6320-1C2A-BA92-A54CA6D7B851}"/>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71057B51-E710-E644-7722-8BBF398CBA37}"/>
              </a:ext>
            </a:extLst>
          </p:cNvPr>
          <p:cNvSpPr>
            <a:spLocks noGrp="1"/>
          </p:cNvSpPr>
          <p:nvPr>
            <p:ph type="title"/>
          </p:nvPr>
        </p:nvSpPr>
        <p:spPr>
          <a:xfrm>
            <a:off x="381000" y="317720"/>
            <a:ext cx="3432310" cy="365760"/>
          </a:xfrm>
        </p:spPr>
        <p:txBody>
          <a:bodyPr/>
          <a:lstStyle/>
          <a:p>
            <a:r>
              <a:rPr lang="en-US"/>
              <a:t>Intelligent Agent Concepts</a:t>
            </a:r>
          </a:p>
        </p:txBody>
      </p:sp>
      <p:sp>
        <p:nvSpPr>
          <p:cNvPr id="12" name="Text Placeholder 11">
            <a:extLst>
              <a:ext uri="{FF2B5EF4-FFF2-40B4-BE49-F238E27FC236}">
                <a16:creationId xmlns:a16="http://schemas.microsoft.com/office/drawing/2014/main" id="{BCAB8106-E3DE-25EE-EFB2-53AA4273BC29}"/>
              </a:ext>
            </a:extLst>
          </p:cNvPr>
          <p:cNvSpPr>
            <a:spLocks noGrp="1"/>
          </p:cNvSpPr>
          <p:nvPr>
            <p:ph type="body" sz="quarter" idx="11"/>
          </p:nvPr>
        </p:nvSpPr>
        <p:spPr>
          <a:xfrm>
            <a:off x="381000" y="1144442"/>
            <a:ext cx="1976252" cy="580845"/>
          </a:xfrm>
        </p:spPr>
        <p:txBody>
          <a:bodyPr/>
          <a:lstStyle/>
          <a:p>
            <a:r>
              <a:rPr lang="en-US"/>
              <a:t>An Ontology for AI</a:t>
            </a:r>
          </a:p>
        </p:txBody>
      </p:sp>
      <p:sp>
        <p:nvSpPr>
          <p:cNvPr id="14" name="Oval 13">
            <a:extLst>
              <a:ext uri="{FF2B5EF4-FFF2-40B4-BE49-F238E27FC236}">
                <a16:creationId xmlns:a16="http://schemas.microsoft.com/office/drawing/2014/main" id="{E240F9FF-803E-4457-9F4B-685D612EC7F1}"/>
              </a:ext>
            </a:extLst>
          </p:cNvPr>
          <p:cNvSpPr/>
          <p:nvPr/>
        </p:nvSpPr>
        <p:spPr>
          <a:xfrm>
            <a:off x="8216429" y="3620276"/>
            <a:ext cx="629508" cy="629508"/>
          </a:xfrm>
          <a:prstGeom prst="ellipse">
            <a:avLst/>
          </a:prstGeom>
          <a:solidFill>
            <a:schemeClr val="accent2">
              <a:alpha val="89804"/>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b="1">
                <a:solidFill>
                  <a:schemeClr val="bg1"/>
                </a:solidFill>
                <a:effectLst>
                  <a:outerShdw blurRad="38100" dist="38100" dir="2700000" algn="tl">
                    <a:srgbClr val="000000">
                      <a:alpha val="43137"/>
                    </a:srgbClr>
                  </a:outerShdw>
                </a:effectLst>
              </a:rPr>
              <a:t>Cognitive</a:t>
            </a:r>
          </a:p>
          <a:p>
            <a:pPr algn="ctr"/>
            <a:r>
              <a:rPr lang="en-US" sz="700" b="1">
                <a:solidFill>
                  <a:schemeClr val="bg1"/>
                </a:solidFill>
                <a:effectLst>
                  <a:outerShdw blurRad="38100" dist="38100" dir="2700000" algn="tl">
                    <a:srgbClr val="000000">
                      <a:alpha val="43137"/>
                    </a:srgbClr>
                  </a:outerShdw>
                </a:effectLst>
              </a:rPr>
              <a:t>Architecture</a:t>
            </a:r>
          </a:p>
        </p:txBody>
      </p:sp>
      <p:sp>
        <p:nvSpPr>
          <p:cNvPr id="15" name="Rectangle: Rounded Corners 14">
            <a:extLst>
              <a:ext uri="{FF2B5EF4-FFF2-40B4-BE49-F238E27FC236}">
                <a16:creationId xmlns:a16="http://schemas.microsoft.com/office/drawing/2014/main" id="{A01290A7-8BD2-81FA-8AB9-3D6F3D89C2C4}"/>
              </a:ext>
            </a:extLst>
          </p:cNvPr>
          <p:cNvSpPr/>
          <p:nvPr/>
        </p:nvSpPr>
        <p:spPr>
          <a:xfrm>
            <a:off x="6740085" y="3359011"/>
            <a:ext cx="92068" cy="10945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6" name="Rectangle: Rounded Corners 15">
            <a:extLst>
              <a:ext uri="{FF2B5EF4-FFF2-40B4-BE49-F238E27FC236}">
                <a16:creationId xmlns:a16="http://schemas.microsoft.com/office/drawing/2014/main" id="{A7E56F65-6785-01E1-8E4A-8FB8C131DE7E}"/>
              </a:ext>
            </a:extLst>
          </p:cNvPr>
          <p:cNvSpPr/>
          <p:nvPr/>
        </p:nvSpPr>
        <p:spPr>
          <a:xfrm>
            <a:off x="6869443" y="3779182"/>
            <a:ext cx="92068" cy="10945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7" name="TextBox 16">
            <a:extLst>
              <a:ext uri="{FF2B5EF4-FFF2-40B4-BE49-F238E27FC236}">
                <a16:creationId xmlns:a16="http://schemas.microsoft.com/office/drawing/2014/main" id="{45B50693-54E1-82E7-0D31-FF9CE74F894B}"/>
              </a:ext>
            </a:extLst>
          </p:cNvPr>
          <p:cNvSpPr txBox="1"/>
          <p:nvPr/>
        </p:nvSpPr>
        <p:spPr>
          <a:xfrm>
            <a:off x="6950757" y="3957496"/>
            <a:ext cx="789928" cy="429461"/>
          </a:xfrm>
          <a:prstGeom prst="rect">
            <a:avLst/>
          </a:prstGeom>
          <a:solidFill>
            <a:schemeClr val="bg1"/>
          </a:solidFill>
        </p:spPr>
        <p:txBody>
          <a:bodyPr wrap="square" lIns="0" tIns="0" rIns="0" bIns="0" rtlCol="0" anchor="ctr">
            <a:noAutofit/>
          </a:bodyPr>
          <a:lstStyle/>
          <a:p>
            <a:pPr algn="r" defTabSz="228600">
              <a:lnSpc>
                <a:spcPts val="800"/>
              </a:lnSpc>
            </a:pPr>
            <a:r>
              <a:rPr lang="en-US" sz="800" b="1"/>
              <a:t>organizes and</a:t>
            </a:r>
          </a:p>
          <a:p>
            <a:pPr algn="r" defTabSz="228600">
              <a:lnSpc>
                <a:spcPts val="800"/>
              </a:lnSpc>
            </a:pPr>
            <a:r>
              <a:rPr lang="en-US" sz="800" b="1" noProof="0"/>
              <a:t>coordinates</a:t>
            </a:r>
          </a:p>
          <a:p>
            <a:pPr algn="r" defTabSz="228600">
              <a:lnSpc>
                <a:spcPts val="800"/>
              </a:lnSpc>
            </a:pPr>
            <a:r>
              <a:rPr lang="en-US" sz="800" b="1"/>
              <a:t>information </a:t>
            </a:r>
            <a:r>
              <a:rPr lang="en-US" sz="800" b="1" noProof="0"/>
              <a:t>processing</a:t>
            </a:r>
          </a:p>
        </p:txBody>
      </p:sp>
      <p:sp>
        <p:nvSpPr>
          <p:cNvPr id="18" name="TextBox 17">
            <a:extLst>
              <a:ext uri="{FF2B5EF4-FFF2-40B4-BE49-F238E27FC236}">
                <a16:creationId xmlns:a16="http://schemas.microsoft.com/office/drawing/2014/main" id="{92070EF5-6C64-805B-6E26-EB46364EB27E}"/>
              </a:ext>
            </a:extLst>
          </p:cNvPr>
          <p:cNvSpPr txBox="1"/>
          <p:nvPr/>
        </p:nvSpPr>
        <p:spPr>
          <a:xfrm>
            <a:off x="7530106" y="5745776"/>
            <a:ext cx="490484" cy="200346"/>
          </a:xfrm>
          <a:prstGeom prst="rect">
            <a:avLst/>
          </a:prstGeom>
          <a:solidFill>
            <a:schemeClr val="bg1"/>
          </a:solidFill>
        </p:spPr>
        <p:txBody>
          <a:bodyPr wrap="square" lIns="0" tIns="0" rIns="0" bIns="0" rtlCol="0" anchor="ctr">
            <a:noAutofit/>
          </a:bodyPr>
          <a:lstStyle/>
          <a:p>
            <a:pPr algn="r" defTabSz="228600">
              <a:lnSpc>
                <a:spcPts val="800"/>
              </a:lnSpc>
            </a:pPr>
            <a:r>
              <a:rPr lang="en-US" sz="800" b="1"/>
              <a:t>enable</a:t>
            </a:r>
          </a:p>
          <a:p>
            <a:pPr algn="r" defTabSz="228600">
              <a:lnSpc>
                <a:spcPts val="800"/>
              </a:lnSpc>
            </a:pPr>
            <a:r>
              <a:rPr lang="en-US" sz="800" b="1" noProof="0"/>
              <a:t>learning</a:t>
            </a:r>
          </a:p>
        </p:txBody>
      </p:sp>
      <p:sp>
        <p:nvSpPr>
          <p:cNvPr id="19" name="TextBox 18">
            <a:extLst>
              <a:ext uri="{FF2B5EF4-FFF2-40B4-BE49-F238E27FC236}">
                <a16:creationId xmlns:a16="http://schemas.microsoft.com/office/drawing/2014/main" id="{420B47A5-D58F-BA16-2642-6C5D7D9A61B6}"/>
              </a:ext>
            </a:extLst>
          </p:cNvPr>
          <p:cNvSpPr txBox="1"/>
          <p:nvPr/>
        </p:nvSpPr>
        <p:spPr>
          <a:xfrm>
            <a:off x="7019139" y="2771744"/>
            <a:ext cx="718116" cy="200346"/>
          </a:xfrm>
          <a:prstGeom prst="rect">
            <a:avLst/>
          </a:prstGeom>
          <a:solidFill>
            <a:schemeClr val="bg1"/>
          </a:solidFill>
        </p:spPr>
        <p:txBody>
          <a:bodyPr wrap="square" lIns="0" tIns="0" rIns="0" bIns="0" rtlCol="0" anchor="ctr">
            <a:noAutofit/>
          </a:bodyPr>
          <a:lstStyle/>
          <a:p>
            <a:pPr algn="r" defTabSz="228600">
              <a:lnSpc>
                <a:spcPts val="800"/>
              </a:lnSpc>
            </a:pPr>
            <a:r>
              <a:rPr lang="en-US" sz="800" b="1"/>
              <a:t>measure</a:t>
            </a:r>
          </a:p>
          <a:p>
            <a:pPr algn="r" defTabSz="228600">
              <a:lnSpc>
                <a:spcPts val="800"/>
              </a:lnSpc>
            </a:pPr>
            <a:r>
              <a:rPr lang="en-US" sz="800" b="1" noProof="0"/>
              <a:t>performance</a:t>
            </a:r>
          </a:p>
        </p:txBody>
      </p:sp>
      <p:sp>
        <p:nvSpPr>
          <p:cNvPr id="20" name="Oval 19">
            <a:extLst>
              <a:ext uri="{FF2B5EF4-FFF2-40B4-BE49-F238E27FC236}">
                <a16:creationId xmlns:a16="http://schemas.microsoft.com/office/drawing/2014/main" id="{71A23C9D-0A50-0DC0-BF5E-48F66050D05D}"/>
              </a:ext>
            </a:extLst>
          </p:cNvPr>
          <p:cNvSpPr/>
          <p:nvPr/>
        </p:nvSpPr>
        <p:spPr>
          <a:xfrm>
            <a:off x="5362951" y="1318530"/>
            <a:ext cx="1188721" cy="1188721"/>
          </a:xfrm>
          <a:prstGeom prst="ellips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br>
              <a:rPr lang="en-US" sz="1400" b="1" dirty="0"/>
            </a:br>
            <a:r>
              <a:rPr lang="en-US" sz="1400" b="1" dirty="0"/>
              <a:t>Intelligent</a:t>
            </a:r>
          </a:p>
          <a:p>
            <a:pPr algn="ctr"/>
            <a:r>
              <a:rPr lang="en-US" sz="1400" b="1" dirty="0"/>
              <a:t>Agent</a:t>
            </a:r>
          </a:p>
        </p:txBody>
      </p:sp>
      <p:sp>
        <p:nvSpPr>
          <p:cNvPr id="26" name="Oval 25">
            <a:extLst>
              <a:ext uri="{FF2B5EF4-FFF2-40B4-BE49-F238E27FC236}">
                <a16:creationId xmlns:a16="http://schemas.microsoft.com/office/drawing/2014/main" id="{0B184EBC-E7D0-C809-BA35-D762E395B900}"/>
              </a:ext>
            </a:extLst>
          </p:cNvPr>
          <p:cNvSpPr/>
          <p:nvPr/>
        </p:nvSpPr>
        <p:spPr>
          <a:xfrm>
            <a:off x="5621294" y="253366"/>
            <a:ext cx="663854" cy="663854"/>
          </a:xfrm>
          <a:prstGeom prst="ellips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800" b="1" dirty="0">
              <a:solidFill>
                <a:schemeClr val="bg1"/>
              </a:solidFill>
            </a:endParaRPr>
          </a:p>
          <a:p>
            <a:pPr algn="ctr"/>
            <a:endParaRPr lang="en-US" sz="800" b="1" dirty="0">
              <a:solidFill>
                <a:schemeClr val="bg1"/>
              </a:solidFill>
            </a:endParaRPr>
          </a:p>
          <a:p>
            <a:pPr algn="ctr"/>
            <a:r>
              <a:rPr lang="en-US" sz="800" b="1" dirty="0">
                <a:solidFill>
                  <a:schemeClr val="bg1"/>
                </a:solidFill>
              </a:rPr>
              <a:t>Goals</a:t>
            </a:r>
          </a:p>
        </p:txBody>
      </p:sp>
      <p:sp>
        <p:nvSpPr>
          <p:cNvPr id="199" name="Oval 198">
            <a:extLst>
              <a:ext uri="{FF2B5EF4-FFF2-40B4-BE49-F238E27FC236}">
                <a16:creationId xmlns:a16="http://schemas.microsoft.com/office/drawing/2014/main" id="{0BE20E40-A441-3F31-C0BC-27A99F2E3B43}"/>
              </a:ext>
            </a:extLst>
          </p:cNvPr>
          <p:cNvSpPr/>
          <p:nvPr/>
        </p:nvSpPr>
        <p:spPr>
          <a:xfrm>
            <a:off x="4492520" y="650621"/>
            <a:ext cx="663854" cy="663854"/>
          </a:xfrm>
          <a:prstGeom prst="ellips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800" b="1" dirty="0">
              <a:solidFill>
                <a:schemeClr val="bg1"/>
              </a:solidFill>
            </a:endParaRPr>
          </a:p>
          <a:p>
            <a:pPr algn="ctr"/>
            <a:endParaRPr lang="en-US" sz="800" b="1" dirty="0">
              <a:solidFill>
                <a:schemeClr val="bg1"/>
              </a:solidFill>
            </a:endParaRPr>
          </a:p>
          <a:p>
            <a:pPr algn="ctr"/>
            <a:r>
              <a:rPr lang="en-US" sz="800" b="1" dirty="0">
                <a:solidFill>
                  <a:schemeClr val="bg1"/>
                </a:solidFill>
              </a:rPr>
              <a:t>Sensors</a:t>
            </a:r>
          </a:p>
        </p:txBody>
      </p:sp>
      <p:sp>
        <p:nvSpPr>
          <p:cNvPr id="200" name="Oval 199">
            <a:extLst>
              <a:ext uri="{FF2B5EF4-FFF2-40B4-BE49-F238E27FC236}">
                <a16:creationId xmlns:a16="http://schemas.microsoft.com/office/drawing/2014/main" id="{B300664B-A395-2192-09C0-9043F91807EF}"/>
              </a:ext>
            </a:extLst>
          </p:cNvPr>
          <p:cNvSpPr/>
          <p:nvPr/>
        </p:nvSpPr>
        <p:spPr>
          <a:xfrm>
            <a:off x="6769360" y="618871"/>
            <a:ext cx="663854" cy="663854"/>
          </a:xfrm>
          <a:prstGeom prst="ellips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800" b="1" dirty="0">
              <a:solidFill>
                <a:schemeClr val="bg1"/>
              </a:solidFill>
            </a:endParaRPr>
          </a:p>
          <a:p>
            <a:pPr algn="ctr"/>
            <a:endParaRPr lang="en-US" sz="800" b="1" dirty="0">
              <a:solidFill>
                <a:schemeClr val="bg1"/>
              </a:solidFill>
            </a:endParaRPr>
          </a:p>
          <a:p>
            <a:pPr algn="ctr"/>
            <a:r>
              <a:rPr lang="en-US" sz="800" b="1" dirty="0">
                <a:solidFill>
                  <a:schemeClr val="bg1"/>
                </a:solidFill>
              </a:rPr>
              <a:t>Actuators</a:t>
            </a:r>
          </a:p>
        </p:txBody>
      </p:sp>
      <p:sp>
        <p:nvSpPr>
          <p:cNvPr id="201" name="Rectangle: Rounded Corners 200">
            <a:extLst>
              <a:ext uri="{FF2B5EF4-FFF2-40B4-BE49-F238E27FC236}">
                <a16:creationId xmlns:a16="http://schemas.microsoft.com/office/drawing/2014/main" id="{D80E9E6D-B791-9277-132E-E304F2FB46E0}"/>
              </a:ext>
            </a:extLst>
          </p:cNvPr>
          <p:cNvSpPr/>
          <p:nvPr/>
        </p:nvSpPr>
        <p:spPr>
          <a:xfrm>
            <a:off x="8004557" y="2607287"/>
            <a:ext cx="1005840" cy="457200"/>
          </a:xfrm>
          <a:prstGeom prst="roundRect">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endParaRPr lang="en-US" sz="900" b="1">
              <a:solidFill>
                <a:schemeClr val="bg1"/>
              </a:solidFill>
            </a:endParaRPr>
          </a:p>
          <a:p>
            <a:pPr algn="ctr"/>
            <a:r>
              <a:rPr lang="en-US" sz="900" b="1">
                <a:solidFill>
                  <a:schemeClr val="bg1"/>
                </a:solidFill>
              </a:rPr>
              <a:t>Benchmarks</a:t>
            </a:r>
          </a:p>
        </p:txBody>
      </p:sp>
      <p:sp>
        <p:nvSpPr>
          <p:cNvPr id="202" name="Rectangle: Rounded Corners 201">
            <a:extLst>
              <a:ext uri="{FF2B5EF4-FFF2-40B4-BE49-F238E27FC236}">
                <a16:creationId xmlns:a16="http://schemas.microsoft.com/office/drawing/2014/main" id="{EC391EF8-CA2F-A450-741F-9F1037AEACE9}"/>
              </a:ext>
            </a:extLst>
          </p:cNvPr>
          <p:cNvSpPr/>
          <p:nvPr/>
        </p:nvSpPr>
        <p:spPr>
          <a:xfrm>
            <a:off x="8032287" y="5618915"/>
            <a:ext cx="1005840" cy="457200"/>
          </a:xfrm>
          <a:prstGeom prst="roundRect">
            <a:avLst/>
          </a:prstGeom>
          <a:solidFill>
            <a:srgbClr val="215E99"/>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900" b="1"/>
              <a:t>Data</a:t>
            </a:r>
          </a:p>
        </p:txBody>
      </p:sp>
      <p:sp>
        <p:nvSpPr>
          <p:cNvPr id="203" name="Rectangle: Rounded Corners 202">
            <a:extLst>
              <a:ext uri="{FF2B5EF4-FFF2-40B4-BE49-F238E27FC236}">
                <a16:creationId xmlns:a16="http://schemas.microsoft.com/office/drawing/2014/main" id="{B5159E16-06DF-41D4-429F-BFF806BDBB14}"/>
              </a:ext>
            </a:extLst>
          </p:cNvPr>
          <p:cNvSpPr/>
          <p:nvPr/>
        </p:nvSpPr>
        <p:spPr>
          <a:xfrm>
            <a:off x="3310390" y="3761884"/>
            <a:ext cx="1005840" cy="457200"/>
          </a:xfrm>
          <a:prstGeom prst="roundRect">
            <a:avLst/>
          </a:prstGeom>
          <a:solidFill>
            <a:srgbClr val="153D64"/>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91440" rIns="0" bIns="91440" rtlCol="0" anchor="ctr"/>
          <a:lstStyle/>
          <a:p>
            <a:r>
              <a:rPr lang="en-US" sz="900" b="1"/>
              <a:t>Tasks</a:t>
            </a:r>
          </a:p>
        </p:txBody>
      </p:sp>
      <p:sp>
        <p:nvSpPr>
          <p:cNvPr id="204" name="Rectangle: Rounded Corners 203">
            <a:extLst>
              <a:ext uri="{FF2B5EF4-FFF2-40B4-BE49-F238E27FC236}">
                <a16:creationId xmlns:a16="http://schemas.microsoft.com/office/drawing/2014/main" id="{084D5AA2-C3EA-3F47-C4D1-B006144D2F77}"/>
              </a:ext>
            </a:extLst>
          </p:cNvPr>
          <p:cNvSpPr/>
          <p:nvPr/>
        </p:nvSpPr>
        <p:spPr>
          <a:xfrm>
            <a:off x="3310390" y="2437610"/>
            <a:ext cx="1005840" cy="457200"/>
          </a:xfrm>
          <a:prstGeom prst="roundRect">
            <a:avLst/>
          </a:prstGeom>
          <a:solidFill>
            <a:srgbClr val="153D64"/>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91440" rIns="0" bIns="91440" rtlCol="0" anchor="ctr"/>
          <a:lstStyle/>
          <a:p>
            <a:r>
              <a:rPr lang="en-US" sz="900" b="1"/>
              <a:t>Team</a:t>
            </a:r>
          </a:p>
        </p:txBody>
      </p:sp>
      <p:sp>
        <p:nvSpPr>
          <p:cNvPr id="205" name="Rectangle: Rounded Corners 204">
            <a:extLst>
              <a:ext uri="{FF2B5EF4-FFF2-40B4-BE49-F238E27FC236}">
                <a16:creationId xmlns:a16="http://schemas.microsoft.com/office/drawing/2014/main" id="{D7DDA9B6-5325-9124-3F40-0E69E893F5DC}"/>
              </a:ext>
            </a:extLst>
          </p:cNvPr>
          <p:cNvSpPr/>
          <p:nvPr/>
        </p:nvSpPr>
        <p:spPr>
          <a:xfrm>
            <a:off x="3313539" y="4500450"/>
            <a:ext cx="1005840" cy="457200"/>
          </a:xfrm>
          <a:prstGeom prst="roundRect">
            <a:avLst/>
          </a:prstGeom>
          <a:solidFill>
            <a:srgbClr val="153D64"/>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91440" rIns="0" bIns="91440" rtlCol="0" anchor="ctr"/>
          <a:lstStyle/>
          <a:p>
            <a:r>
              <a:rPr lang="en-US" sz="900" b="1"/>
              <a:t>Business Process</a:t>
            </a:r>
          </a:p>
        </p:txBody>
      </p:sp>
      <p:cxnSp>
        <p:nvCxnSpPr>
          <p:cNvPr id="206" name="Straight Arrow Connector 12">
            <a:extLst>
              <a:ext uri="{FF2B5EF4-FFF2-40B4-BE49-F238E27FC236}">
                <a16:creationId xmlns:a16="http://schemas.microsoft.com/office/drawing/2014/main" id="{45C7AE6F-CF81-6B59-0E2B-BFEB99EB35B8}"/>
              </a:ext>
            </a:extLst>
          </p:cNvPr>
          <p:cNvCxnSpPr>
            <a:cxnSpLocks/>
            <a:stCxn id="20" idx="0"/>
            <a:endCxn id="26" idx="4"/>
          </p:cNvCxnSpPr>
          <p:nvPr/>
        </p:nvCxnSpPr>
        <p:spPr>
          <a:xfrm flipH="1" flipV="1">
            <a:off x="5953221" y="917220"/>
            <a:ext cx="4091" cy="40131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07" name="TextBox 206">
            <a:extLst>
              <a:ext uri="{FF2B5EF4-FFF2-40B4-BE49-F238E27FC236}">
                <a16:creationId xmlns:a16="http://schemas.microsoft.com/office/drawing/2014/main" id="{6EB1B382-3786-9F07-AA11-4662AE0FC948}"/>
              </a:ext>
            </a:extLst>
          </p:cNvPr>
          <p:cNvSpPr txBox="1"/>
          <p:nvPr/>
        </p:nvSpPr>
        <p:spPr>
          <a:xfrm>
            <a:off x="5558670" y="1069294"/>
            <a:ext cx="789928" cy="165575"/>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acts to achieve</a:t>
            </a:r>
            <a:endParaRPr lang="en-US" sz="800" b="1" noProof="0"/>
          </a:p>
        </p:txBody>
      </p:sp>
      <p:cxnSp>
        <p:nvCxnSpPr>
          <p:cNvPr id="208" name="Straight Arrow Connector 12">
            <a:extLst>
              <a:ext uri="{FF2B5EF4-FFF2-40B4-BE49-F238E27FC236}">
                <a16:creationId xmlns:a16="http://schemas.microsoft.com/office/drawing/2014/main" id="{22BBC788-6422-F8CC-C037-56A27BAEB55E}"/>
              </a:ext>
            </a:extLst>
          </p:cNvPr>
          <p:cNvCxnSpPr>
            <a:cxnSpLocks/>
            <a:stCxn id="20" idx="1"/>
            <a:endCxn id="199" idx="5"/>
          </p:cNvCxnSpPr>
          <p:nvPr/>
        </p:nvCxnSpPr>
        <p:spPr>
          <a:xfrm flipH="1" flipV="1">
            <a:off x="5059155" y="1217256"/>
            <a:ext cx="477880" cy="275358"/>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09" name="TextBox 208">
            <a:extLst>
              <a:ext uri="{FF2B5EF4-FFF2-40B4-BE49-F238E27FC236}">
                <a16:creationId xmlns:a16="http://schemas.microsoft.com/office/drawing/2014/main" id="{ACB0BEFF-EE9F-431A-9445-37B462AA68D5}"/>
              </a:ext>
            </a:extLst>
          </p:cNvPr>
          <p:cNvSpPr txBox="1"/>
          <p:nvPr/>
        </p:nvSpPr>
        <p:spPr>
          <a:xfrm>
            <a:off x="4557784" y="1342913"/>
            <a:ext cx="868922" cy="220381"/>
          </a:xfrm>
          <a:prstGeom prst="rect">
            <a:avLst/>
          </a:prstGeom>
          <a:solidFill>
            <a:schemeClr val="bg1"/>
          </a:solidFill>
        </p:spPr>
        <p:txBody>
          <a:bodyPr wrap="square" lIns="0" tIns="0" rIns="0" bIns="0" rtlCol="0" anchor="ctr">
            <a:noAutofit/>
          </a:bodyPr>
          <a:lstStyle/>
          <a:p>
            <a:pPr algn="r" defTabSz="228600">
              <a:lnSpc>
                <a:spcPts val="800"/>
              </a:lnSpc>
            </a:pPr>
            <a:r>
              <a:rPr lang="en-US" sz="800" b="1"/>
              <a:t>collects</a:t>
            </a:r>
          </a:p>
          <a:p>
            <a:pPr algn="r" defTabSz="228600">
              <a:lnSpc>
                <a:spcPts val="800"/>
              </a:lnSpc>
            </a:pPr>
            <a:r>
              <a:rPr lang="en-US" sz="800" b="1"/>
              <a:t>information</a:t>
            </a:r>
            <a:r>
              <a:rPr lang="en-US" sz="800" b="1" noProof="0"/>
              <a:t> </a:t>
            </a:r>
            <a:r>
              <a:rPr lang="en-US" sz="800" b="1"/>
              <a:t>with</a:t>
            </a:r>
            <a:endParaRPr lang="en-US" sz="800" b="1" noProof="0"/>
          </a:p>
        </p:txBody>
      </p:sp>
      <p:cxnSp>
        <p:nvCxnSpPr>
          <p:cNvPr id="210" name="Straight Arrow Connector 12">
            <a:extLst>
              <a:ext uri="{FF2B5EF4-FFF2-40B4-BE49-F238E27FC236}">
                <a16:creationId xmlns:a16="http://schemas.microsoft.com/office/drawing/2014/main" id="{4C1AC712-2296-B5AD-E308-DD2C31D31973}"/>
              </a:ext>
            </a:extLst>
          </p:cNvPr>
          <p:cNvCxnSpPr>
            <a:cxnSpLocks/>
            <a:stCxn id="20" idx="7"/>
            <a:endCxn id="200" idx="3"/>
          </p:cNvCxnSpPr>
          <p:nvPr/>
        </p:nvCxnSpPr>
        <p:spPr>
          <a:xfrm flipV="1">
            <a:off x="6377588" y="1185506"/>
            <a:ext cx="488991" cy="307108"/>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11" name="TextBox 210">
            <a:extLst>
              <a:ext uri="{FF2B5EF4-FFF2-40B4-BE49-F238E27FC236}">
                <a16:creationId xmlns:a16="http://schemas.microsoft.com/office/drawing/2014/main" id="{C7729342-4B16-E955-737E-756B2EE3FDDE}"/>
              </a:ext>
            </a:extLst>
          </p:cNvPr>
          <p:cNvSpPr txBox="1"/>
          <p:nvPr/>
        </p:nvSpPr>
        <p:spPr>
          <a:xfrm>
            <a:off x="6475077" y="1335863"/>
            <a:ext cx="955813" cy="200346"/>
          </a:xfrm>
          <a:prstGeom prst="rect">
            <a:avLst/>
          </a:prstGeom>
          <a:solidFill>
            <a:schemeClr val="bg1"/>
          </a:solidFill>
        </p:spPr>
        <p:txBody>
          <a:bodyPr wrap="square" lIns="0" tIns="0" rIns="0" bIns="0" rtlCol="0" anchor="ctr">
            <a:noAutofit/>
          </a:bodyPr>
          <a:lstStyle/>
          <a:p>
            <a:pPr defTabSz="228600">
              <a:lnSpc>
                <a:spcPts val="800"/>
              </a:lnSpc>
            </a:pPr>
            <a:r>
              <a:rPr lang="en-US" sz="800" b="1"/>
              <a:t>interacts with environment with</a:t>
            </a:r>
            <a:endParaRPr lang="en-US" sz="800" b="1" noProof="0"/>
          </a:p>
        </p:txBody>
      </p:sp>
      <p:cxnSp>
        <p:nvCxnSpPr>
          <p:cNvPr id="212" name="Straight Arrow Connector 12">
            <a:extLst>
              <a:ext uri="{FF2B5EF4-FFF2-40B4-BE49-F238E27FC236}">
                <a16:creationId xmlns:a16="http://schemas.microsoft.com/office/drawing/2014/main" id="{B1077A89-A5D1-88BB-EC05-2CA940A638DF}"/>
              </a:ext>
            </a:extLst>
          </p:cNvPr>
          <p:cNvCxnSpPr>
            <a:cxnSpLocks/>
            <a:stCxn id="20" idx="4"/>
            <a:endCxn id="297" idx="0"/>
          </p:cNvCxnSpPr>
          <p:nvPr/>
        </p:nvCxnSpPr>
        <p:spPr>
          <a:xfrm>
            <a:off x="5957312" y="2507251"/>
            <a:ext cx="0" cy="421167"/>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13" name="TextBox 212">
            <a:extLst>
              <a:ext uri="{FF2B5EF4-FFF2-40B4-BE49-F238E27FC236}">
                <a16:creationId xmlns:a16="http://schemas.microsoft.com/office/drawing/2014/main" id="{DD0ABF75-9900-64A9-959F-279929BA2E1E}"/>
              </a:ext>
            </a:extLst>
          </p:cNvPr>
          <p:cNvSpPr txBox="1"/>
          <p:nvPr/>
        </p:nvSpPr>
        <p:spPr>
          <a:xfrm>
            <a:off x="5436415" y="2599499"/>
            <a:ext cx="1051394" cy="165575"/>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endowed with to </a:t>
            </a:r>
            <a:br>
              <a:rPr lang="en-US" sz="800" b="1"/>
            </a:br>
            <a:r>
              <a:rPr lang="en-US" sz="800" b="1"/>
              <a:t>achieve goals</a:t>
            </a:r>
            <a:endParaRPr lang="en-US" sz="800" b="1" noProof="0"/>
          </a:p>
        </p:txBody>
      </p:sp>
      <p:cxnSp>
        <p:nvCxnSpPr>
          <p:cNvPr id="214" name="Straight Arrow Connector 12">
            <a:extLst>
              <a:ext uri="{FF2B5EF4-FFF2-40B4-BE49-F238E27FC236}">
                <a16:creationId xmlns:a16="http://schemas.microsoft.com/office/drawing/2014/main" id="{CE1DAC66-C46A-29A0-96D7-5D6CD0E89E1B}"/>
              </a:ext>
            </a:extLst>
          </p:cNvPr>
          <p:cNvCxnSpPr>
            <a:cxnSpLocks/>
            <a:stCxn id="296" idx="0"/>
            <a:endCxn id="297" idx="4"/>
          </p:cNvCxnSpPr>
          <p:nvPr/>
        </p:nvCxnSpPr>
        <p:spPr>
          <a:xfrm flipV="1">
            <a:off x="5957242" y="4941424"/>
            <a:ext cx="70" cy="39520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E6F15D88-3A1E-351D-14DE-7C32AB39E06E}"/>
              </a:ext>
            </a:extLst>
          </p:cNvPr>
          <p:cNvSpPr txBox="1"/>
          <p:nvPr/>
        </p:nvSpPr>
        <p:spPr>
          <a:xfrm>
            <a:off x="5694839" y="5105960"/>
            <a:ext cx="539532" cy="136839"/>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power</a:t>
            </a:r>
            <a:endParaRPr lang="en-US" sz="800" b="1" noProof="0"/>
          </a:p>
        </p:txBody>
      </p:sp>
      <p:cxnSp>
        <p:nvCxnSpPr>
          <p:cNvPr id="216" name="Straight Arrow Connector 12">
            <a:extLst>
              <a:ext uri="{FF2B5EF4-FFF2-40B4-BE49-F238E27FC236}">
                <a16:creationId xmlns:a16="http://schemas.microsoft.com/office/drawing/2014/main" id="{DB9CDCC0-4177-6DE1-5C8C-6F1EEEC98CB6}"/>
              </a:ext>
            </a:extLst>
          </p:cNvPr>
          <p:cNvCxnSpPr>
            <a:cxnSpLocks/>
            <a:stCxn id="20" idx="2"/>
            <a:endCxn id="245" idx="6"/>
          </p:cNvCxnSpPr>
          <p:nvPr/>
        </p:nvCxnSpPr>
        <p:spPr>
          <a:xfrm flipH="1" flipV="1">
            <a:off x="4523589" y="1912890"/>
            <a:ext cx="839362" cy="1"/>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17" name="TextBox 216">
            <a:extLst>
              <a:ext uri="{FF2B5EF4-FFF2-40B4-BE49-F238E27FC236}">
                <a16:creationId xmlns:a16="http://schemas.microsoft.com/office/drawing/2014/main" id="{13727633-ACE2-1F56-CB74-DFCD86081B59}"/>
              </a:ext>
            </a:extLst>
          </p:cNvPr>
          <p:cNvSpPr txBox="1"/>
          <p:nvPr/>
        </p:nvSpPr>
        <p:spPr>
          <a:xfrm>
            <a:off x="4611609" y="1802252"/>
            <a:ext cx="718117" cy="322660"/>
          </a:xfrm>
          <a:prstGeom prst="rect">
            <a:avLst/>
          </a:prstGeom>
          <a:noFill/>
        </p:spPr>
        <p:txBody>
          <a:bodyPr wrap="square" lIns="0" tIns="0" rIns="0" bIns="0" rtlCol="0" anchor="ctr">
            <a:noAutofit/>
          </a:bodyPr>
          <a:lstStyle/>
          <a:p>
            <a:pPr algn="r" defTabSz="228600">
              <a:lnSpc>
                <a:spcPts val="800"/>
              </a:lnSpc>
            </a:pPr>
            <a:r>
              <a:rPr lang="en-US" sz="800" b="1"/>
              <a:t>operates in,</a:t>
            </a:r>
          </a:p>
          <a:p>
            <a:pPr algn="r" defTabSz="228600">
              <a:lnSpc>
                <a:spcPts val="800"/>
              </a:lnSpc>
            </a:pPr>
            <a:r>
              <a:rPr lang="en-US" sz="800" b="1"/>
              <a:t>gets rewards</a:t>
            </a:r>
            <a:br>
              <a:rPr lang="en-US" sz="800" b="1"/>
            </a:br>
            <a:r>
              <a:rPr lang="en-US" sz="800" b="1"/>
              <a:t>from</a:t>
            </a:r>
            <a:endParaRPr lang="en-US" sz="800" b="1" noProof="0"/>
          </a:p>
        </p:txBody>
      </p:sp>
      <p:cxnSp>
        <p:nvCxnSpPr>
          <p:cNvPr id="218" name="Straight Arrow Connector 12">
            <a:extLst>
              <a:ext uri="{FF2B5EF4-FFF2-40B4-BE49-F238E27FC236}">
                <a16:creationId xmlns:a16="http://schemas.microsoft.com/office/drawing/2014/main" id="{0BD229F6-D908-6F76-D3FA-757484460F00}"/>
              </a:ext>
            </a:extLst>
          </p:cNvPr>
          <p:cNvCxnSpPr>
            <a:cxnSpLocks/>
            <a:stCxn id="20" idx="6"/>
            <a:endCxn id="237" idx="2"/>
          </p:cNvCxnSpPr>
          <p:nvPr/>
        </p:nvCxnSpPr>
        <p:spPr>
          <a:xfrm flipV="1">
            <a:off x="6551672" y="1912890"/>
            <a:ext cx="817387" cy="1"/>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19" name="TextBox 218">
            <a:extLst>
              <a:ext uri="{FF2B5EF4-FFF2-40B4-BE49-F238E27FC236}">
                <a16:creationId xmlns:a16="http://schemas.microsoft.com/office/drawing/2014/main" id="{6E309482-6699-70B0-70BC-2DA403DA7A8A}"/>
              </a:ext>
            </a:extLst>
          </p:cNvPr>
          <p:cNvSpPr txBox="1"/>
          <p:nvPr/>
        </p:nvSpPr>
        <p:spPr>
          <a:xfrm>
            <a:off x="6596530" y="1854331"/>
            <a:ext cx="718116" cy="200346"/>
          </a:xfrm>
          <a:prstGeom prst="rect">
            <a:avLst/>
          </a:prstGeom>
          <a:noFill/>
        </p:spPr>
        <p:txBody>
          <a:bodyPr wrap="square" lIns="0" tIns="0" rIns="0" bIns="0" rtlCol="0" anchor="ctr">
            <a:noAutofit/>
          </a:bodyPr>
          <a:lstStyle/>
          <a:p>
            <a:pPr defTabSz="228600">
              <a:lnSpc>
                <a:spcPts val="800"/>
              </a:lnSpc>
            </a:pPr>
            <a:r>
              <a:rPr lang="en-US" sz="800" b="1"/>
              <a:t>finds, creates,</a:t>
            </a:r>
          </a:p>
          <a:p>
            <a:pPr defTabSz="228600">
              <a:lnSpc>
                <a:spcPts val="800"/>
              </a:lnSpc>
            </a:pPr>
            <a:r>
              <a:rPr lang="en-US" sz="800" b="1"/>
              <a:t>uses to</a:t>
            </a:r>
          </a:p>
          <a:p>
            <a:pPr defTabSz="228600">
              <a:lnSpc>
                <a:spcPts val="800"/>
              </a:lnSpc>
            </a:pPr>
            <a:r>
              <a:rPr lang="en-US" sz="800" b="1"/>
              <a:t>perform </a:t>
            </a:r>
            <a:r>
              <a:rPr lang="en-US" sz="800" b="1" noProof="0"/>
              <a:t>tasks</a:t>
            </a:r>
          </a:p>
        </p:txBody>
      </p:sp>
      <p:cxnSp>
        <p:nvCxnSpPr>
          <p:cNvPr id="220" name="Straight Arrow Connector 12">
            <a:extLst>
              <a:ext uri="{FF2B5EF4-FFF2-40B4-BE49-F238E27FC236}">
                <a16:creationId xmlns:a16="http://schemas.microsoft.com/office/drawing/2014/main" id="{DC38A53E-9F5B-BE42-A1E5-889E5737F33B}"/>
              </a:ext>
            </a:extLst>
          </p:cNvPr>
          <p:cNvCxnSpPr>
            <a:cxnSpLocks/>
            <a:stCxn id="201" idx="1"/>
            <a:endCxn id="20" idx="5"/>
          </p:cNvCxnSpPr>
          <p:nvPr/>
        </p:nvCxnSpPr>
        <p:spPr>
          <a:xfrm flipH="1" flipV="1">
            <a:off x="6377588" y="2333167"/>
            <a:ext cx="1626969" cy="50272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21" name="Straight Arrow Connector 12">
            <a:extLst>
              <a:ext uri="{FF2B5EF4-FFF2-40B4-BE49-F238E27FC236}">
                <a16:creationId xmlns:a16="http://schemas.microsoft.com/office/drawing/2014/main" id="{D1488A68-BB01-8D5A-A31C-B9299A03C9D9}"/>
              </a:ext>
            </a:extLst>
          </p:cNvPr>
          <p:cNvCxnSpPr>
            <a:cxnSpLocks/>
            <a:stCxn id="201" idx="1"/>
            <a:endCxn id="15" idx="3"/>
          </p:cNvCxnSpPr>
          <p:nvPr/>
        </p:nvCxnSpPr>
        <p:spPr>
          <a:xfrm flipH="1">
            <a:off x="6832153" y="2835887"/>
            <a:ext cx="1172404" cy="577849"/>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37" name="Oval 236">
            <a:extLst>
              <a:ext uri="{FF2B5EF4-FFF2-40B4-BE49-F238E27FC236}">
                <a16:creationId xmlns:a16="http://schemas.microsoft.com/office/drawing/2014/main" id="{107FA749-C502-B26D-3402-66EB9DFA2500}"/>
              </a:ext>
            </a:extLst>
          </p:cNvPr>
          <p:cNvSpPr/>
          <p:nvPr/>
        </p:nvSpPr>
        <p:spPr>
          <a:xfrm>
            <a:off x="7369059" y="1580963"/>
            <a:ext cx="663854" cy="663854"/>
          </a:xfrm>
          <a:prstGeom prst="ellipse">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800" b="1" dirty="0">
              <a:solidFill>
                <a:schemeClr val="tx1"/>
              </a:solidFill>
            </a:endParaRPr>
          </a:p>
          <a:p>
            <a:pPr algn="ctr"/>
            <a:endParaRPr lang="en-US" sz="800" b="1" dirty="0">
              <a:solidFill>
                <a:schemeClr val="tx1"/>
              </a:solidFill>
            </a:endParaRPr>
          </a:p>
          <a:p>
            <a:pPr algn="ctr"/>
            <a:r>
              <a:rPr lang="en-US" sz="800" b="1" dirty="0">
                <a:solidFill>
                  <a:schemeClr val="tx1"/>
                </a:solidFill>
              </a:rPr>
              <a:t>Tools</a:t>
            </a:r>
          </a:p>
        </p:txBody>
      </p:sp>
      <p:cxnSp>
        <p:nvCxnSpPr>
          <p:cNvPr id="238" name="Straight Arrow Connector 12">
            <a:extLst>
              <a:ext uri="{FF2B5EF4-FFF2-40B4-BE49-F238E27FC236}">
                <a16:creationId xmlns:a16="http://schemas.microsoft.com/office/drawing/2014/main" id="{4C69FE52-7B35-4F79-9DCE-BC4CC80E41D0}"/>
              </a:ext>
            </a:extLst>
          </p:cNvPr>
          <p:cNvCxnSpPr>
            <a:cxnSpLocks/>
            <a:stCxn id="20" idx="3"/>
            <a:endCxn id="204" idx="3"/>
          </p:cNvCxnSpPr>
          <p:nvPr/>
        </p:nvCxnSpPr>
        <p:spPr>
          <a:xfrm flipH="1">
            <a:off x="4316230" y="2333167"/>
            <a:ext cx="1220805" cy="333043"/>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39" name="TextBox 238">
            <a:extLst>
              <a:ext uri="{FF2B5EF4-FFF2-40B4-BE49-F238E27FC236}">
                <a16:creationId xmlns:a16="http://schemas.microsoft.com/office/drawing/2014/main" id="{C0EBF421-5811-CDF1-B326-EB6CF577890A}"/>
              </a:ext>
            </a:extLst>
          </p:cNvPr>
          <p:cNvSpPr txBox="1"/>
          <p:nvPr/>
        </p:nvSpPr>
        <p:spPr>
          <a:xfrm>
            <a:off x="4554190" y="2408446"/>
            <a:ext cx="445895" cy="182133"/>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can be</a:t>
            </a:r>
          </a:p>
          <a:p>
            <a:pPr algn="ctr" defTabSz="228600">
              <a:lnSpc>
                <a:spcPts val="800"/>
              </a:lnSpc>
            </a:pPr>
            <a:r>
              <a:rPr lang="en-US" sz="800" b="1"/>
              <a:t>m</a:t>
            </a:r>
            <a:r>
              <a:rPr lang="en-US" sz="800" b="1" noProof="0"/>
              <a:t>ember of</a:t>
            </a:r>
          </a:p>
        </p:txBody>
      </p:sp>
      <p:cxnSp>
        <p:nvCxnSpPr>
          <p:cNvPr id="240" name="Straight Arrow Connector 12">
            <a:extLst>
              <a:ext uri="{FF2B5EF4-FFF2-40B4-BE49-F238E27FC236}">
                <a16:creationId xmlns:a16="http://schemas.microsoft.com/office/drawing/2014/main" id="{74F7A4E5-2E54-17D2-15AC-FC6817299A1A}"/>
              </a:ext>
            </a:extLst>
          </p:cNvPr>
          <p:cNvCxnSpPr>
            <a:cxnSpLocks/>
            <a:stCxn id="203" idx="2"/>
            <a:endCxn id="205" idx="0"/>
          </p:cNvCxnSpPr>
          <p:nvPr/>
        </p:nvCxnSpPr>
        <p:spPr>
          <a:xfrm>
            <a:off x="3813310" y="4219084"/>
            <a:ext cx="3149" cy="281366"/>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41" name="TextBox 240">
            <a:extLst>
              <a:ext uri="{FF2B5EF4-FFF2-40B4-BE49-F238E27FC236}">
                <a16:creationId xmlns:a16="http://schemas.microsoft.com/office/drawing/2014/main" id="{23F16B31-E935-30D7-5757-C97F986379C8}"/>
              </a:ext>
            </a:extLst>
          </p:cNvPr>
          <p:cNvSpPr txBox="1"/>
          <p:nvPr/>
        </p:nvSpPr>
        <p:spPr>
          <a:xfrm>
            <a:off x="3452355" y="4267576"/>
            <a:ext cx="718116" cy="124399"/>
          </a:xfrm>
          <a:prstGeom prst="rect">
            <a:avLst/>
          </a:prstGeom>
          <a:solidFill>
            <a:schemeClr val="bg1"/>
          </a:solidFill>
        </p:spPr>
        <p:txBody>
          <a:bodyPr wrap="square" lIns="0" tIns="0" rIns="0" bIns="0" rtlCol="0" anchor="ctr">
            <a:noAutofit/>
          </a:bodyPr>
          <a:lstStyle/>
          <a:p>
            <a:pPr algn="ctr" defTabSz="228600">
              <a:lnSpc>
                <a:spcPts val="800"/>
              </a:lnSpc>
            </a:pPr>
            <a:r>
              <a:rPr lang="en-US" sz="800" b="1" dirty="0"/>
              <a:t>part of</a:t>
            </a:r>
            <a:endParaRPr lang="en-US" sz="800" b="1" noProof="0" dirty="0"/>
          </a:p>
        </p:txBody>
      </p:sp>
      <p:cxnSp>
        <p:nvCxnSpPr>
          <p:cNvPr id="242" name="Straight Arrow Connector 12">
            <a:extLst>
              <a:ext uri="{FF2B5EF4-FFF2-40B4-BE49-F238E27FC236}">
                <a16:creationId xmlns:a16="http://schemas.microsoft.com/office/drawing/2014/main" id="{AF5FE6FA-3CDA-C492-D614-895D49D49DEF}"/>
              </a:ext>
            </a:extLst>
          </p:cNvPr>
          <p:cNvCxnSpPr>
            <a:cxnSpLocks/>
            <a:stCxn id="202" idx="1"/>
            <a:endCxn id="296" idx="3"/>
          </p:cNvCxnSpPr>
          <p:nvPr/>
        </p:nvCxnSpPr>
        <p:spPr>
          <a:xfrm flipH="1">
            <a:off x="7466002" y="5847515"/>
            <a:ext cx="566285" cy="883"/>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43" name="Straight Arrow Connector 12">
            <a:extLst>
              <a:ext uri="{FF2B5EF4-FFF2-40B4-BE49-F238E27FC236}">
                <a16:creationId xmlns:a16="http://schemas.microsoft.com/office/drawing/2014/main" id="{9C26B7F1-6D3D-75A9-9BEF-A0C6AC68B379}"/>
              </a:ext>
            </a:extLst>
          </p:cNvPr>
          <p:cNvCxnSpPr>
            <a:cxnSpLocks/>
            <a:stCxn id="20" idx="3"/>
            <a:endCxn id="203" idx="3"/>
          </p:cNvCxnSpPr>
          <p:nvPr/>
        </p:nvCxnSpPr>
        <p:spPr>
          <a:xfrm flipH="1">
            <a:off x="4316230" y="2333167"/>
            <a:ext cx="1220805" cy="1657317"/>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44" name="TextBox 243">
            <a:extLst>
              <a:ext uri="{FF2B5EF4-FFF2-40B4-BE49-F238E27FC236}">
                <a16:creationId xmlns:a16="http://schemas.microsoft.com/office/drawing/2014/main" id="{DDAD94A6-B1E6-F91B-210E-B0FC2793C8F3}"/>
              </a:ext>
            </a:extLst>
          </p:cNvPr>
          <p:cNvSpPr txBox="1"/>
          <p:nvPr/>
        </p:nvSpPr>
        <p:spPr>
          <a:xfrm>
            <a:off x="4508838" y="3342629"/>
            <a:ext cx="490484" cy="136839"/>
          </a:xfrm>
          <a:prstGeom prst="rect">
            <a:avLst/>
          </a:prstGeom>
          <a:solidFill>
            <a:schemeClr val="bg1"/>
          </a:solidFill>
        </p:spPr>
        <p:txBody>
          <a:bodyPr wrap="square" lIns="0" tIns="0" rIns="0" bIns="0" rtlCol="0" anchor="ctr">
            <a:noAutofit/>
          </a:bodyPr>
          <a:lstStyle/>
          <a:p>
            <a:pPr algn="ctr" defTabSz="228600">
              <a:lnSpc>
                <a:spcPts val="800"/>
              </a:lnSpc>
            </a:pPr>
            <a:r>
              <a:rPr lang="en-US" sz="800" b="1" dirty="0"/>
              <a:t>performs</a:t>
            </a:r>
            <a:endParaRPr lang="en-US" sz="800" b="1" noProof="0" dirty="0"/>
          </a:p>
        </p:txBody>
      </p:sp>
      <p:sp>
        <p:nvSpPr>
          <p:cNvPr id="245" name="Oval 244">
            <a:extLst>
              <a:ext uri="{FF2B5EF4-FFF2-40B4-BE49-F238E27FC236}">
                <a16:creationId xmlns:a16="http://schemas.microsoft.com/office/drawing/2014/main" id="{DC1344E6-9467-A6EB-6540-7BFF5ACC424A}"/>
              </a:ext>
            </a:extLst>
          </p:cNvPr>
          <p:cNvSpPr/>
          <p:nvPr/>
        </p:nvSpPr>
        <p:spPr>
          <a:xfrm>
            <a:off x="3859735" y="1580963"/>
            <a:ext cx="663854" cy="663854"/>
          </a:xfrm>
          <a:prstGeom prst="ellipse">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700" b="1" dirty="0">
              <a:solidFill>
                <a:schemeClr val="tx1"/>
              </a:solidFill>
            </a:endParaRPr>
          </a:p>
          <a:p>
            <a:pPr algn="ctr"/>
            <a:endParaRPr lang="en-US" sz="700" b="1" dirty="0">
              <a:solidFill>
                <a:schemeClr val="tx1"/>
              </a:solidFill>
            </a:endParaRPr>
          </a:p>
          <a:p>
            <a:pPr algn="ctr"/>
            <a:r>
              <a:rPr lang="en-US" sz="700" b="1" dirty="0">
                <a:solidFill>
                  <a:schemeClr val="tx1"/>
                </a:solidFill>
              </a:rPr>
              <a:t>Environment</a:t>
            </a:r>
          </a:p>
        </p:txBody>
      </p:sp>
      <p:cxnSp>
        <p:nvCxnSpPr>
          <p:cNvPr id="291" name="Straight Arrow Connector 12">
            <a:extLst>
              <a:ext uri="{FF2B5EF4-FFF2-40B4-BE49-F238E27FC236}">
                <a16:creationId xmlns:a16="http://schemas.microsoft.com/office/drawing/2014/main" id="{7AD4719B-747E-FA0D-A15A-29E2C5024D91}"/>
              </a:ext>
            </a:extLst>
          </p:cNvPr>
          <p:cNvCxnSpPr>
            <a:cxnSpLocks/>
            <a:stCxn id="382" idx="1"/>
            <a:endCxn id="297" idx="6"/>
          </p:cNvCxnSpPr>
          <p:nvPr/>
        </p:nvCxnSpPr>
        <p:spPr>
          <a:xfrm flipH="1">
            <a:off x="6963814" y="3933260"/>
            <a:ext cx="867718" cy="1661"/>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92" name="TextBox 291">
            <a:extLst>
              <a:ext uri="{FF2B5EF4-FFF2-40B4-BE49-F238E27FC236}">
                <a16:creationId xmlns:a16="http://schemas.microsoft.com/office/drawing/2014/main" id="{6B7CD482-701B-205B-6501-683F429FEDB0}"/>
              </a:ext>
            </a:extLst>
          </p:cNvPr>
          <p:cNvSpPr txBox="1"/>
          <p:nvPr/>
        </p:nvSpPr>
        <p:spPr>
          <a:xfrm>
            <a:off x="5695258" y="3132603"/>
            <a:ext cx="466914" cy="130795"/>
          </a:xfrm>
          <a:prstGeom prst="rect">
            <a:avLst/>
          </a:prstGeom>
          <a:solidFill>
            <a:schemeClr val="bg1"/>
          </a:solidFill>
        </p:spPr>
        <p:txBody>
          <a:bodyPr wrap="square" lIns="0" tIns="0" rIns="0" bIns="0" rtlCol="0" anchor="ctr">
            <a:noAutofit/>
          </a:bodyPr>
          <a:lstStyle/>
          <a:p>
            <a:pPr algn="ctr" defTabSz="228600">
              <a:spcAft>
                <a:spcPts val="1200"/>
              </a:spcAft>
            </a:pPr>
            <a:r>
              <a:rPr lang="en-US" sz="800" b="1" noProof="0">
                <a:solidFill>
                  <a:schemeClr val="bg1"/>
                </a:solidFill>
              </a:rPr>
              <a:t>Orient</a:t>
            </a:r>
          </a:p>
        </p:txBody>
      </p:sp>
      <p:sp>
        <p:nvSpPr>
          <p:cNvPr id="293" name="TextBox 292">
            <a:extLst>
              <a:ext uri="{FF2B5EF4-FFF2-40B4-BE49-F238E27FC236}">
                <a16:creationId xmlns:a16="http://schemas.microsoft.com/office/drawing/2014/main" id="{E8874C03-82DE-D333-4470-0BB984B4D4B4}"/>
              </a:ext>
            </a:extLst>
          </p:cNvPr>
          <p:cNvSpPr txBox="1"/>
          <p:nvPr/>
        </p:nvSpPr>
        <p:spPr>
          <a:xfrm>
            <a:off x="4924459" y="3859393"/>
            <a:ext cx="466914" cy="130795"/>
          </a:xfrm>
          <a:prstGeom prst="rect">
            <a:avLst/>
          </a:prstGeom>
          <a:solidFill>
            <a:schemeClr val="bg1"/>
          </a:solidFill>
        </p:spPr>
        <p:txBody>
          <a:bodyPr wrap="square" lIns="0" tIns="0" rIns="0" bIns="0" rtlCol="0" anchor="ctr">
            <a:noAutofit/>
          </a:bodyPr>
          <a:lstStyle/>
          <a:p>
            <a:pPr algn="ctr" defTabSz="228600">
              <a:spcAft>
                <a:spcPts val="1200"/>
              </a:spcAft>
            </a:pPr>
            <a:r>
              <a:rPr lang="en-US" sz="800" b="1">
                <a:solidFill>
                  <a:schemeClr val="bg1"/>
                </a:solidFill>
              </a:rPr>
              <a:t>Observe</a:t>
            </a:r>
            <a:endParaRPr lang="en-US" sz="800" b="1" noProof="0">
              <a:solidFill>
                <a:schemeClr val="bg1"/>
              </a:solidFill>
            </a:endParaRPr>
          </a:p>
        </p:txBody>
      </p:sp>
      <p:sp>
        <p:nvSpPr>
          <p:cNvPr id="294" name="TextBox 293">
            <a:extLst>
              <a:ext uri="{FF2B5EF4-FFF2-40B4-BE49-F238E27FC236}">
                <a16:creationId xmlns:a16="http://schemas.microsoft.com/office/drawing/2014/main" id="{C83A3677-36E5-E5FA-FEAC-EB7049365B70}"/>
              </a:ext>
            </a:extLst>
          </p:cNvPr>
          <p:cNvSpPr txBox="1"/>
          <p:nvPr/>
        </p:nvSpPr>
        <p:spPr>
          <a:xfrm>
            <a:off x="6454513" y="3859393"/>
            <a:ext cx="466914" cy="130795"/>
          </a:xfrm>
          <a:prstGeom prst="rect">
            <a:avLst/>
          </a:prstGeom>
          <a:solidFill>
            <a:schemeClr val="bg1"/>
          </a:solidFill>
        </p:spPr>
        <p:txBody>
          <a:bodyPr wrap="square" lIns="0" tIns="0" rIns="0" bIns="0" rtlCol="0" anchor="ctr">
            <a:noAutofit/>
          </a:bodyPr>
          <a:lstStyle/>
          <a:p>
            <a:pPr algn="ctr" defTabSz="228600">
              <a:spcAft>
                <a:spcPts val="1200"/>
              </a:spcAft>
            </a:pPr>
            <a:r>
              <a:rPr lang="en-US" sz="800" b="1" noProof="0">
                <a:solidFill>
                  <a:schemeClr val="bg1"/>
                </a:solidFill>
              </a:rPr>
              <a:t>Decide</a:t>
            </a:r>
          </a:p>
        </p:txBody>
      </p:sp>
      <p:sp>
        <p:nvSpPr>
          <p:cNvPr id="295" name="TextBox 294">
            <a:extLst>
              <a:ext uri="{FF2B5EF4-FFF2-40B4-BE49-F238E27FC236}">
                <a16:creationId xmlns:a16="http://schemas.microsoft.com/office/drawing/2014/main" id="{8555741E-DFD6-1722-9671-ED116CB1C85B}"/>
              </a:ext>
            </a:extLst>
          </p:cNvPr>
          <p:cNvSpPr txBox="1"/>
          <p:nvPr/>
        </p:nvSpPr>
        <p:spPr>
          <a:xfrm>
            <a:off x="5695258" y="4610651"/>
            <a:ext cx="466914" cy="130795"/>
          </a:xfrm>
          <a:prstGeom prst="rect">
            <a:avLst/>
          </a:prstGeom>
          <a:solidFill>
            <a:schemeClr val="bg1"/>
          </a:solidFill>
        </p:spPr>
        <p:txBody>
          <a:bodyPr wrap="square" lIns="0" tIns="0" rIns="0" bIns="0" rtlCol="0" anchor="ctr">
            <a:noAutofit/>
          </a:bodyPr>
          <a:lstStyle/>
          <a:p>
            <a:pPr algn="ctr" defTabSz="228600">
              <a:spcAft>
                <a:spcPts val="1200"/>
              </a:spcAft>
            </a:pPr>
            <a:r>
              <a:rPr lang="en-US" sz="800" b="1" noProof="0">
                <a:solidFill>
                  <a:schemeClr val="bg1"/>
                </a:solidFill>
              </a:rPr>
              <a:t>Act</a:t>
            </a:r>
          </a:p>
        </p:txBody>
      </p:sp>
      <p:sp>
        <p:nvSpPr>
          <p:cNvPr id="296" name="Rectangle: Rounded Corners 295">
            <a:extLst>
              <a:ext uri="{FF2B5EF4-FFF2-40B4-BE49-F238E27FC236}">
                <a16:creationId xmlns:a16="http://schemas.microsoft.com/office/drawing/2014/main" id="{FADBF50E-4DA3-3117-542B-84801BFB9999}"/>
              </a:ext>
            </a:extLst>
          </p:cNvPr>
          <p:cNvSpPr/>
          <p:nvPr/>
        </p:nvSpPr>
        <p:spPr>
          <a:xfrm>
            <a:off x="4448482" y="5336624"/>
            <a:ext cx="3017520" cy="1023547"/>
          </a:xfrm>
          <a:prstGeom prst="roundRect">
            <a:avLst>
              <a:gd name="adj" fmla="val 405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lstStyle/>
          <a:p>
            <a:pPr algn="ctr"/>
            <a:r>
              <a:rPr lang="en-US" sz="700" b="1">
                <a:solidFill>
                  <a:schemeClr val="tx1"/>
                </a:solidFill>
              </a:rPr>
              <a:t>Technologies</a:t>
            </a:r>
          </a:p>
        </p:txBody>
      </p:sp>
      <p:sp>
        <p:nvSpPr>
          <p:cNvPr id="297" name="Oval 296">
            <a:extLst>
              <a:ext uri="{FF2B5EF4-FFF2-40B4-BE49-F238E27FC236}">
                <a16:creationId xmlns:a16="http://schemas.microsoft.com/office/drawing/2014/main" id="{B450E3FD-D44A-98D9-FC62-B659616E9F0F}"/>
              </a:ext>
            </a:extLst>
          </p:cNvPr>
          <p:cNvSpPr/>
          <p:nvPr/>
        </p:nvSpPr>
        <p:spPr>
          <a:xfrm>
            <a:off x="4950809" y="2928418"/>
            <a:ext cx="2013005" cy="2013006"/>
          </a:xfrm>
          <a:prstGeom prst="ellipse">
            <a:avLst/>
          </a:prstGeom>
          <a:solidFill>
            <a:schemeClr val="accent1"/>
          </a:solidFill>
          <a:ln>
            <a:no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tIns="91440" bIns="91440" rtlCol="0" anchor="ctr"/>
          <a:lstStyle/>
          <a:p>
            <a:pPr algn="ctr"/>
            <a:endParaRPr lang="en-US" err="1"/>
          </a:p>
        </p:txBody>
      </p:sp>
      <p:grpSp>
        <p:nvGrpSpPr>
          <p:cNvPr id="298" name="Group 190">
            <a:extLst>
              <a:ext uri="{FF2B5EF4-FFF2-40B4-BE49-F238E27FC236}">
                <a16:creationId xmlns:a16="http://schemas.microsoft.com/office/drawing/2014/main" id="{6BDDE797-8929-00FA-AD6E-80CA009847E5}"/>
              </a:ext>
            </a:extLst>
          </p:cNvPr>
          <p:cNvGrpSpPr>
            <a:grpSpLocks noChangeAspect="1"/>
          </p:cNvGrpSpPr>
          <p:nvPr/>
        </p:nvGrpSpPr>
        <p:grpSpPr bwMode="auto">
          <a:xfrm>
            <a:off x="5312169" y="3229985"/>
            <a:ext cx="354261" cy="206101"/>
            <a:chOff x="6539" y="3087"/>
            <a:chExt cx="428" cy="249"/>
          </a:xfrm>
          <a:solidFill>
            <a:schemeClr val="bg1"/>
          </a:solidFill>
        </p:grpSpPr>
        <p:sp>
          <p:nvSpPr>
            <p:cNvPr id="299" name="Freeform 191">
              <a:extLst>
                <a:ext uri="{FF2B5EF4-FFF2-40B4-BE49-F238E27FC236}">
                  <a16:creationId xmlns:a16="http://schemas.microsoft.com/office/drawing/2014/main" id="{07E3452A-B50E-0EAD-02EF-EDB19801DEEE}"/>
                </a:ext>
              </a:extLst>
            </p:cNvPr>
            <p:cNvSpPr>
              <a:spLocks noEditPoints="1"/>
            </p:cNvSpPr>
            <p:nvPr/>
          </p:nvSpPr>
          <p:spPr bwMode="auto">
            <a:xfrm>
              <a:off x="6539" y="3087"/>
              <a:ext cx="428" cy="249"/>
            </a:xfrm>
            <a:custGeom>
              <a:avLst/>
              <a:gdLst>
                <a:gd name="T0" fmla="*/ 144 w 289"/>
                <a:gd name="T1" fmla="*/ 168 h 168"/>
                <a:gd name="T2" fmla="*/ 2 w 289"/>
                <a:gd name="T3" fmla="*/ 88 h 168"/>
                <a:gd name="T4" fmla="*/ 2 w 289"/>
                <a:gd name="T5" fmla="*/ 80 h 168"/>
                <a:gd name="T6" fmla="*/ 144 w 289"/>
                <a:gd name="T7" fmla="*/ 0 h 168"/>
                <a:gd name="T8" fmla="*/ 287 w 289"/>
                <a:gd name="T9" fmla="*/ 80 h 168"/>
                <a:gd name="T10" fmla="*/ 287 w 289"/>
                <a:gd name="T11" fmla="*/ 88 h 168"/>
                <a:gd name="T12" fmla="*/ 144 w 289"/>
                <a:gd name="T13" fmla="*/ 168 h 168"/>
                <a:gd name="T14" fmla="*/ 14 w 289"/>
                <a:gd name="T15" fmla="*/ 84 h 168"/>
                <a:gd name="T16" fmla="*/ 144 w 289"/>
                <a:gd name="T17" fmla="*/ 156 h 168"/>
                <a:gd name="T18" fmla="*/ 275 w 289"/>
                <a:gd name="T19" fmla="*/ 84 h 168"/>
                <a:gd name="T20" fmla="*/ 144 w 289"/>
                <a:gd name="T21" fmla="*/ 12 h 168"/>
                <a:gd name="T22" fmla="*/ 14 w 289"/>
                <a:gd name="T23" fmla="*/ 8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168">
                  <a:moveTo>
                    <a:pt x="144" y="168"/>
                  </a:moveTo>
                  <a:cubicBezTo>
                    <a:pt x="66" y="168"/>
                    <a:pt x="4" y="91"/>
                    <a:pt x="2" y="88"/>
                  </a:cubicBezTo>
                  <a:cubicBezTo>
                    <a:pt x="0" y="86"/>
                    <a:pt x="0" y="82"/>
                    <a:pt x="2" y="80"/>
                  </a:cubicBezTo>
                  <a:cubicBezTo>
                    <a:pt x="4" y="77"/>
                    <a:pt x="66" y="0"/>
                    <a:pt x="144" y="0"/>
                  </a:cubicBezTo>
                  <a:cubicBezTo>
                    <a:pt x="223" y="0"/>
                    <a:pt x="285" y="77"/>
                    <a:pt x="287" y="80"/>
                  </a:cubicBezTo>
                  <a:cubicBezTo>
                    <a:pt x="289" y="82"/>
                    <a:pt x="289" y="86"/>
                    <a:pt x="287" y="88"/>
                  </a:cubicBezTo>
                  <a:cubicBezTo>
                    <a:pt x="285" y="91"/>
                    <a:pt x="223" y="168"/>
                    <a:pt x="144" y="168"/>
                  </a:cubicBezTo>
                  <a:close/>
                  <a:moveTo>
                    <a:pt x="14" y="84"/>
                  </a:moveTo>
                  <a:cubicBezTo>
                    <a:pt x="28" y="99"/>
                    <a:pt x="81" y="156"/>
                    <a:pt x="144" y="156"/>
                  </a:cubicBezTo>
                  <a:cubicBezTo>
                    <a:pt x="207" y="156"/>
                    <a:pt x="261" y="99"/>
                    <a:pt x="275" y="84"/>
                  </a:cubicBezTo>
                  <a:cubicBezTo>
                    <a:pt x="261" y="69"/>
                    <a:pt x="207" y="12"/>
                    <a:pt x="144" y="12"/>
                  </a:cubicBezTo>
                  <a:cubicBezTo>
                    <a:pt x="81" y="12"/>
                    <a:pt x="28" y="69"/>
                    <a:pt x="1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00" name="Freeform 192">
              <a:extLst>
                <a:ext uri="{FF2B5EF4-FFF2-40B4-BE49-F238E27FC236}">
                  <a16:creationId xmlns:a16="http://schemas.microsoft.com/office/drawing/2014/main" id="{D8893A67-97BB-50F8-519B-C924BAB019BD}"/>
                </a:ext>
              </a:extLst>
            </p:cNvPr>
            <p:cNvSpPr>
              <a:spLocks noEditPoints="1"/>
            </p:cNvSpPr>
            <p:nvPr/>
          </p:nvSpPr>
          <p:spPr bwMode="auto">
            <a:xfrm>
              <a:off x="6672" y="3132"/>
              <a:ext cx="160" cy="159"/>
            </a:xfrm>
            <a:custGeom>
              <a:avLst/>
              <a:gdLst>
                <a:gd name="T0" fmla="*/ 54 w 108"/>
                <a:gd name="T1" fmla="*/ 108 h 108"/>
                <a:gd name="T2" fmla="*/ 0 w 108"/>
                <a:gd name="T3" fmla="*/ 54 h 108"/>
                <a:gd name="T4" fmla="*/ 54 w 108"/>
                <a:gd name="T5" fmla="*/ 0 h 108"/>
                <a:gd name="T6" fmla="*/ 108 w 108"/>
                <a:gd name="T7" fmla="*/ 54 h 108"/>
                <a:gd name="T8" fmla="*/ 54 w 108"/>
                <a:gd name="T9" fmla="*/ 108 h 108"/>
                <a:gd name="T10" fmla="*/ 54 w 108"/>
                <a:gd name="T11" fmla="*/ 12 h 108"/>
                <a:gd name="T12" fmla="*/ 12 w 108"/>
                <a:gd name="T13" fmla="*/ 54 h 108"/>
                <a:gd name="T14" fmla="*/ 54 w 108"/>
                <a:gd name="T15" fmla="*/ 96 h 108"/>
                <a:gd name="T16" fmla="*/ 96 w 108"/>
                <a:gd name="T17" fmla="*/ 54 h 108"/>
                <a:gd name="T18" fmla="*/ 54 w 108"/>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54" y="108"/>
                  </a:moveTo>
                  <a:cubicBezTo>
                    <a:pt x="25" y="108"/>
                    <a:pt x="0" y="84"/>
                    <a:pt x="0" y="54"/>
                  </a:cubicBezTo>
                  <a:cubicBezTo>
                    <a:pt x="0" y="24"/>
                    <a:pt x="25" y="0"/>
                    <a:pt x="54" y="0"/>
                  </a:cubicBezTo>
                  <a:cubicBezTo>
                    <a:pt x="84" y="0"/>
                    <a:pt x="108" y="24"/>
                    <a:pt x="108" y="54"/>
                  </a:cubicBezTo>
                  <a:cubicBezTo>
                    <a:pt x="108" y="84"/>
                    <a:pt x="84" y="108"/>
                    <a:pt x="54" y="108"/>
                  </a:cubicBezTo>
                  <a:close/>
                  <a:moveTo>
                    <a:pt x="54" y="12"/>
                  </a:moveTo>
                  <a:cubicBezTo>
                    <a:pt x="31" y="12"/>
                    <a:pt x="12" y="31"/>
                    <a:pt x="12" y="54"/>
                  </a:cubicBezTo>
                  <a:cubicBezTo>
                    <a:pt x="12" y="77"/>
                    <a:pt x="31" y="96"/>
                    <a:pt x="54" y="96"/>
                  </a:cubicBezTo>
                  <a:cubicBezTo>
                    <a:pt x="78" y="96"/>
                    <a:pt x="96" y="77"/>
                    <a:pt x="96" y="54"/>
                  </a:cubicBezTo>
                  <a:cubicBezTo>
                    <a:pt x="96" y="31"/>
                    <a:pt x="7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01" name="Freeform 193">
              <a:extLst>
                <a:ext uri="{FF2B5EF4-FFF2-40B4-BE49-F238E27FC236}">
                  <a16:creationId xmlns:a16="http://schemas.microsoft.com/office/drawing/2014/main" id="{67805FA3-5665-176C-505E-ADB8A5BDA97F}"/>
                </a:ext>
              </a:extLst>
            </p:cNvPr>
            <p:cNvSpPr>
              <a:spLocks/>
            </p:cNvSpPr>
            <p:nvPr/>
          </p:nvSpPr>
          <p:spPr bwMode="auto">
            <a:xfrm>
              <a:off x="6708" y="3167"/>
              <a:ext cx="89" cy="89"/>
            </a:xfrm>
            <a:custGeom>
              <a:avLst/>
              <a:gdLst>
                <a:gd name="T0" fmla="*/ 30 w 60"/>
                <a:gd name="T1" fmla="*/ 60 h 60"/>
                <a:gd name="T2" fmla="*/ 0 w 60"/>
                <a:gd name="T3" fmla="*/ 30 h 60"/>
                <a:gd name="T4" fmla="*/ 6 w 60"/>
                <a:gd name="T5" fmla="*/ 24 h 60"/>
                <a:gd name="T6" fmla="*/ 12 w 60"/>
                <a:gd name="T7" fmla="*/ 30 h 60"/>
                <a:gd name="T8" fmla="*/ 30 w 60"/>
                <a:gd name="T9" fmla="*/ 48 h 60"/>
                <a:gd name="T10" fmla="*/ 48 w 60"/>
                <a:gd name="T11" fmla="*/ 30 h 60"/>
                <a:gd name="T12" fmla="*/ 30 w 60"/>
                <a:gd name="T13" fmla="*/ 12 h 60"/>
                <a:gd name="T14" fmla="*/ 24 w 60"/>
                <a:gd name="T15" fmla="*/ 6 h 60"/>
                <a:gd name="T16" fmla="*/ 30 w 60"/>
                <a:gd name="T17" fmla="*/ 0 h 60"/>
                <a:gd name="T18" fmla="*/ 60 w 60"/>
                <a:gd name="T19" fmla="*/ 30 h 60"/>
                <a:gd name="T20" fmla="*/ 30 w 60"/>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30" y="60"/>
                  </a:moveTo>
                  <a:cubicBezTo>
                    <a:pt x="14" y="60"/>
                    <a:pt x="0" y="47"/>
                    <a:pt x="0" y="30"/>
                  </a:cubicBezTo>
                  <a:cubicBezTo>
                    <a:pt x="0" y="27"/>
                    <a:pt x="3" y="24"/>
                    <a:pt x="6" y="24"/>
                  </a:cubicBezTo>
                  <a:cubicBezTo>
                    <a:pt x="10" y="24"/>
                    <a:pt x="12" y="27"/>
                    <a:pt x="12" y="30"/>
                  </a:cubicBezTo>
                  <a:cubicBezTo>
                    <a:pt x="12" y="40"/>
                    <a:pt x="21" y="48"/>
                    <a:pt x="30" y="48"/>
                  </a:cubicBezTo>
                  <a:cubicBezTo>
                    <a:pt x="40" y="48"/>
                    <a:pt x="48" y="40"/>
                    <a:pt x="48" y="30"/>
                  </a:cubicBezTo>
                  <a:cubicBezTo>
                    <a:pt x="48" y="20"/>
                    <a:pt x="40" y="12"/>
                    <a:pt x="30" y="12"/>
                  </a:cubicBezTo>
                  <a:cubicBezTo>
                    <a:pt x="27" y="12"/>
                    <a:pt x="24" y="9"/>
                    <a:pt x="24" y="6"/>
                  </a:cubicBezTo>
                  <a:cubicBezTo>
                    <a:pt x="24" y="3"/>
                    <a:pt x="27" y="0"/>
                    <a:pt x="30" y="0"/>
                  </a:cubicBezTo>
                  <a:cubicBezTo>
                    <a:pt x="47" y="0"/>
                    <a:pt x="60" y="13"/>
                    <a:pt x="60" y="30"/>
                  </a:cubicBezTo>
                  <a:cubicBezTo>
                    <a:pt x="60" y="47"/>
                    <a:pt x="47"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302" name="Group 133">
            <a:extLst>
              <a:ext uri="{FF2B5EF4-FFF2-40B4-BE49-F238E27FC236}">
                <a16:creationId xmlns:a16="http://schemas.microsoft.com/office/drawing/2014/main" id="{6EFA6AC5-D723-AA98-F645-4687D7527369}"/>
              </a:ext>
            </a:extLst>
          </p:cNvPr>
          <p:cNvGrpSpPr>
            <a:grpSpLocks noChangeAspect="1"/>
          </p:cNvGrpSpPr>
          <p:nvPr/>
        </p:nvGrpSpPr>
        <p:grpSpPr bwMode="auto">
          <a:xfrm>
            <a:off x="5839646" y="3021969"/>
            <a:ext cx="273678" cy="274320"/>
            <a:chOff x="5503" y="1716"/>
            <a:chExt cx="426" cy="427"/>
          </a:xfrm>
          <a:solidFill>
            <a:schemeClr val="bg1"/>
          </a:solidFill>
        </p:grpSpPr>
        <p:sp>
          <p:nvSpPr>
            <p:cNvPr id="303" name="Freeform 134">
              <a:extLst>
                <a:ext uri="{FF2B5EF4-FFF2-40B4-BE49-F238E27FC236}">
                  <a16:creationId xmlns:a16="http://schemas.microsoft.com/office/drawing/2014/main" id="{76A1F320-3881-D289-EE42-C4D54E2C794B}"/>
                </a:ext>
              </a:extLst>
            </p:cNvPr>
            <p:cNvSpPr>
              <a:spLocks noEditPoints="1"/>
            </p:cNvSpPr>
            <p:nvPr/>
          </p:nvSpPr>
          <p:spPr bwMode="auto">
            <a:xfrm>
              <a:off x="5503" y="1716"/>
              <a:ext cx="426" cy="427"/>
            </a:xfrm>
            <a:custGeom>
              <a:avLst/>
              <a:gdLst>
                <a:gd name="T0" fmla="*/ 282 w 288"/>
                <a:gd name="T1" fmla="*/ 288 h 288"/>
                <a:gd name="T2" fmla="*/ 6 w 288"/>
                <a:gd name="T3" fmla="*/ 288 h 288"/>
                <a:gd name="T4" fmla="*/ 0 w 288"/>
                <a:gd name="T5" fmla="*/ 282 h 288"/>
                <a:gd name="T6" fmla="*/ 0 w 288"/>
                <a:gd name="T7" fmla="*/ 6 h 288"/>
                <a:gd name="T8" fmla="*/ 6 w 288"/>
                <a:gd name="T9" fmla="*/ 0 h 288"/>
                <a:gd name="T10" fmla="*/ 282 w 288"/>
                <a:gd name="T11" fmla="*/ 0 h 288"/>
                <a:gd name="T12" fmla="*/ 288 w 288"/>
                <a:gd name="T13" fmla="*/ 6 h 288"/>
                <a:gd name="T14" fmla="*/ 288 w 288"/>
                <a:gd name="T15" fmla="*/ 282 h 288"/>
                <a:gd name="T16" fmla="*/ 282 w 288"/>
                <a:gd name="T17" fmla="*/ 288 h 288"/>
                <a:gd name="T18" fmla="*/ 12 w 288"/>
                <a:gd name="T19" fmla="*/ 276 h 288"/>
                <a:gd name="T20" fmla="*/ 276 w 288"/>
                <a:gd name="T21" fmla="*/ 276 h 288"/>
                <a:gd name="T22" fmla="*/ 276 w 288"/>
                <a:gd name="T23" fmla="*/ 12 h 288"/>
                <a:gd name="T24" fmla="*/ 12 w 288"/>
                <a:gd name="T25" fmla="*/ 12 h 288"/>
                <a:gd name="T26" fmla="*/ 12 w 288"/>
                <a:gd name="T27"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88">
                  <a:moveTo>
                    <a:pt x="282" y="288"/>
                  </a:moveTo>
                  <a:cubicBezTo>
                    <a:pt x="6" y="288"/>
                    <a:pt x="6" y="288"/>
                    <a:pt x="6" y="288"/>
                  </a:cubicBezTo>
                  <a:cubicBezTo>
                    <a:pt x="2" y="288"/>
                    <a:pt x="0" y="285"/>
                    <a:pt x="0" y="282"/>
                  </a:cubicBezTo>
                  <a:cubicBezTo>
                    <a:pt x="0" y="6"/>
                    <a:pt x="0" y="6"/>
                    <a:pt x="0" y="6"/>
                  </a:cubicBezTo>
                  <a:cubicBezTo>
                    <a:pt x="0" y="3"/>
                    <a:pt x="2" y="0"/>
                    <a:pt x="6" y="0"/>
                  </a:cubicBezTo>
                  <a:cubicBezTo>
                    <a:pt x="282" y="0"/>
                    <a:pt x="282" y="0"/>
                    <a:pt x="282" y="0"/>
                  </a:cubicBezTo>
                  <a:cubicBezTo>
                    <a:pt x="285" y="0"/>
                    <a:pt x="288" y="3"/>
                    <a:pt x="288" y="6"/>
                  </a:cubicBezTo>
                  <a:cubicBezTo>
                    <a:pt x="288" y="282"/>
                    <a:pt x="288" y="282"/>
                    <a:pt x="288" y="282"/>
                  </a:cubicBezTo>
                  <a:cubicBezTo>
                    <a:pt x="288" y="285"/>
                    <a:pt x="285" y="288"/>
                    <a:pt x="282" y="288"/>
                  </a:cubicBezTo>
                  <a:close/>
                  <a:moveTo>
                    <a:pt x="12" y="276"/>
                  </a:moveTo>
                  <a:cubicBezTo>
                    <a:pt x="276" y="276"/>
                    <a:pt x="276" y="276"/>
                    <a:pt x="276" y="276"/>
                  </a:cubicBezTo>
                  <a:cubicBezTo>
                    <a:pt x="276" y="12"/>
                    <a:pt x="276" y="12"/>
                    <a:pt x="27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04" name="Rectangle 135">
              <a:extLst>
                <a:ext uri="{FF2B5EF4-FFF2-40B4-BE49-F238E27FC236}">
                  <a16:creationId xmlns:a16="http://schemas.microsoft.com/office/drawing/2014/main" id="{CA181CD8-902E-689F-8EF6-196FF1073A52}"/>
                </a:ext>
              </a:extLst>
            </p:cNvPr>
            <p:cNvSpPr>
              <a:spLocks noChangeArrowheads="1"/>
            </p:cNvSpPr>
            <p:nvPr/>
          </p:nvSpPr>
          <p:spPr bwMode="auto">
            <a:xfrm>
              <a:off x="5512" y="2018"/>
              <a:ext cx="408"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05" name="Freeform 136">
              <a:extLst>
                <a:ext uri="{FF2B5EF4-FFF2-40B4-BE49-F238E27FC236}">
                  <a16:creationId xmlns:a16="http://schemas.microsoft.com/office/drawing/2014/main" id="{ABB4E4C6-BCED-AEAB-2A8C-2C32B83DBC05}"/>
                </a:ext>
              </a:extLst>
            </p:cNvPr>
            <p:cNvSpPr>
              <a:spLocks noEditPoints="1"/>
            </p:cNvSpPr>
            <p:nvPr/>
          </p:nvSpPr>
          <p:spPr bwMode="auto">
            <a:xfrm>
              <a:off x="5583" y="1770"/>
              <a:ext cx="142" cy="106"/>
            </a:xfrm>
            <a:custGeom>
              <a:avLst/>
              <a:gdLst>
                <a:gd name="T0" fmla="*/ 60 w 96"/>
                <a:gd name="T1" fmla="*/ 72 h 72"/>
                <a:gd name="T2" fmla="*/ 24 w 96"/>
                <a:gd name="T3" fmla="*/ 72 h 72"/>
                <a:gd name="T4" fmla="*/ 0 w 96"/>
                <a:gd name="T5" fmla="*/ 48 h 72"/>
                <a:gd name="T6" fmla="*/ 26 w 96"/>
                <a:gd name="T7" fmla="*/ 24 h 72"/>
                <a:gd name="T8" fmla="*/ 60 w 96"/>
                <a:gd name="T9" fmla="*/ 0 h 72"/>
                <a:gd name="T10" fmla="*/ 96 w 96"/>
                <a:gd name="T11" fmla="*/ 36 h 72"/>
                <a:gd name="T12" fmla="*/ 60 w 96"/>
                <a:gd name="T13" fmla="*/ 72 h 72"/>
                <a:gd name="T14" fmla="*/ 24 w 96"/>
                <a:gd name="T15" fmla="*/ 36 h 72"/>
                <a:gd name="T16" fmla="*/ 12 w 96"/>
                <a:gd name="T17" fmla="*/ 48 h 72"/>
                <a:gd name="T18" fmla="*/ 24 w 96"/>
                <a:gd name="T19" fmla="*/ 60 h 72"/>
                <a:gd name="T20" fmla="*/ 60 w 96"/>
                <a:gd name="T21" fmla="*/ 60 h 72"/>
                <a:gd name="T22" fmla="*/ 84 w 96"/>
                <a:gd name="T23" fmla="*/ 36 h 72"/>
                <a:gd name="T24" fmla="*/ 60 w 96"/>
                <a:gd name="T25" fmla="*/ 12 h 72"/>
                <a:gd name="T26" fmla="*/ 36 w 96"/>
                <a:gd name="T27" fmla="*/ 32 h 72"/>
                <a:gd name="T28" fmla="*/ 33 w 96"/>
                <a:gd name="T29" fmla="*/ 36 h 72"/>
                <a:gd name="T30" fmla="*/ 28 w 96"/>
                <a:gd name="T31" fmla="*/ 37 h 72"/>
                <a:gd name="T32" fmla="*/ 24 w 96"/>
                <a:gd name="T33"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72">
                  <a:moveTo>
                    <a:pt x="60" y="72"/>
                  </a:moveTo>
                  <a:cubicBezTo>
                    <a:pt x="24" y="72"/>
                    <a:pt x="24" y="72"/>
                    <a:pt x="24" y="72"/>
                  </a:cubicBezTo>
                  <a:cubicBezTo>
                    <a:pt x="10" y="72"/>
                    <a:pt x="0" y="61"/>
                    <a:pt x="0" y="48"/>
                  </a:cubicBezTo>
                  <a:cubicBezTo>
                    <a:pt x="0" y="34"/>
                    <a:pt x="12" y="23"/>
                    <a:pt x="26" y="24"/>
                  </a:cubicBezTo>
                  <a:cubicBezTo>
                    <a:pt x="31" y="10"/>
                    <a:pt x="44" y="0"/>
                    <a:pt x="60" y="0"/>
                  </a:cubicBezTo>
                  <a:cubicBezTo>
                    <a:pt x="79" y="0"/>
                    <a:pt x="96" y="16"/>
                    <a:pt x="96" y="36"/>
                  </a:cubicBezTo>
                  <a:cubicBezTo>
                    <a:pt x="96" y="56"/>
                    <a:pt x="79" y="72"/>
                    <a:pt x="60" y="72"/>
                  </a:cubicBezTo>
                  <a:close/>
                  <a:moveTo>
                    <a:pt x="24" y="36"/>
                  </a:moveTo>
                  <a:cubicBezTo>
                    <a:pt x="17" y="36"/>
                    <a:pt x="12" y="41"/>
                    <a:pt x="12" y="48"/>
                  </a:cubicBezTo>
                  <a:cubicBezTo>
                    <a:pt x="12" y="55"/>
                    <a:pt x="17" y="60"/>
                    <a:pt x="24" y="60"/>
                  </a:cubicBezTo>
                  <a:cubicBezTo>
                    <a:pt x="60" y="60"/>
                    <a:pt x="60" y="60"/>
                    <a:pt x="60" y="60"/>
                  </a:cubicBezTo>
                  <a:cubicBezTo>
                    <a:pt x="73" y="60"/>
                    <a:pt x="84" y="49"/>
                    <a:pt x="84" y="36"/>
                  </a:cubicBezTo>
                  <a:cubicBezTo>
                    <a:pt x="84" y="23"/>
                    <a:pt x="73" y="12"/>
                    <a:pt x="60" y="12"/>
                  </a:cubicBezTo>
                  <a:cubicBezTo>
                    <a:pt x="48" y="12"/>
                    <a:pt x="38" y="21"/>
                    <a:pt x="36" y="32"/>
                  </a:cubicBezTo>
                  <a:cubicBezTo>
                    <a:pt x="36" y="34"/>
                    <a:pt x="35" y="36"/>
                    <a:pt x="33" y="36"/>
                  </a:cubicBezTo>
                  <a:cubicBezTo>
                    <a:pt x="32" y="37"/>
                    <a:pt x="30" y="38"/>
                    <a:pt x="28" y="37"/>
                  </a:cubicBezTo>
                  <a:cubicBezTo>
                    <a:pt x="26" y="36"/>
                    <a:pt x="25" y="36"/>
                    <a:pt x="2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06" name="Freeform 137">
              <a:extLst>
                <a:ext uri="{FF2B5EF4-FFF2-40B4-BE49-F238E27FC236}">
                  <a16:creationId xmlns:a16="http://schemas.microsoft.com/office/drawing/2014/main" id="{F81B38B8-20D3-6AAB-F00C-D0D0D171304A}"/>
                </a:ext>
              </a:extLst>
            </p:cNvPr>
            <p:cNvSpPr>
              <a:spLocks/>
            </p:cNvSpPr>
            <p:nvPr/>
          </p:nvSpPr>
          <p:spPr bwMode="auto">
            <a:xfrm>
              <a:off x="5556" y="1876"/>
              <a:ext cx="345" cy="156"/>
            </a:xfrm>
            <a:custGeom>
              <a:avLst/>
              <a:gdLst>
                <a:gd name="T0" fmla="*/ 222 w 233"/>
                <a:gd name="T1" fmla="*/ 105 h 105"/>
                <a:gd name="T2" fmla="*/ 180 w 233"/>
                <a:gd name="T3" fmla="*/ 20 h 105"/>
                <a:gd name="T4" fmla="*/ 167 w 233"/>
                <a:gd name="T5" fmla="*/ 12 h 105"/>
                <a:gd name="T6" fmla="*/ 155 w 233"/>
                <a:gd name="T7" fmla="*/ 19 h 105"/>
                <a:gd name="T8" fmla="*/ 119 w 233"/>
                <a:gd name="T9" fmla="*/ 81 h 105"/>
                <a:gd name="T10" fmla="*/ 114 w 233"/>
                <a:gd name="T11" fmla="*/ 84 h 105"/>
                <a:gd name="T12" fmla="*/ 109 w 233"/>
                <a:gd name="T13" fmla="*/ 81 h 105"/>
                <a:gd name="T14" fmla="*/ 60 w 233"/>
                <a:gd name="T15" fmla="*/ 48 h 105"/>
                <a:gd name="T16" fmla="*/ 11 w 233"/>
                <a:gd name="T17" fmla="*/ 104 h 105"/>
                <a:gd name="T18" fmla="*/ 0 w 233"/>
                <a:gd name="T19" fmla="*/ 100 h 105"/>
                <a:gd name="T20" fmla="*/ 60 w 233"/>
                <a:gd name="T21" fmla="*/ 36 h 105"/>
                <a:gd name="T22" fmla="*/ 113 w 233"/>
                <a:gd name="T23" fmla="*/ 67 h 105"/>
                <a:gd name="T24" fmla="*/ 145 w 233"/>
                <a:gd name="T25" fmla="*/ 13 h 105"/>
                <a:gd name="T26" fmla="*/ 167 w 233"/>
                <a:gd name="T27" fmla="*/ 0 h 105"/>
                <a:gd name="T28" fmla="*/ 191 w 233"/>
                <a:gd name="T29" fmla="*/ 15 h 105"/>
                <a:gd name="T30" fmla="*/ 233 w 233"/>
                <a:gd name="T31" fmla="*/ 99 h 105"/>
                <a:gd name="T32" fmla="*/ 222 w 233"/>
                <a:gd name="T33"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105">
                  <a:moveTo>
                    <a:pt x="222" y="105"/>
                  </a:moveTo>
                  <a:cubicBezTo>
                    <a:pt x="180" y="20"/>
                    <a:pt x="180" y="20"/>
                    <a:pt x="180" y="20"/>
                  </a:cubicBezTo>
                  <a:cubicBezTo>
                    <a:pt x="177" y="15"/>
                    <a:pt x="173" y="12"/>
                    <a:pt x="167" y="12"/>
                  </a:cubicBezTo>
                  <a:cubicBezTo>
                    <a:pt x="162" y="12"/>
                    <a:pt x="158" y="15"/>
                    <a:pt x="155" y="19"/>
                  </a:cubicBezTo>
                  <a:cubicBezTo>
                    <a:pt x="119" y="81"/>
                    <a:pt x="119" y="81"/>
                    <a:pt x="119" y="81"/>
                  </a:cubicBezTo>
                  <a:cubicBezTo>
                    <a:pt x="118" y="83"/>
                    <a:pt x="116" y="84"/>
                    <a:pt x="114" y="84"/>
                  </a:cubicBezTo>
                  <a:cubicBezTo>
                    <a:pt x="112" y="84"/>
                    <a:pt x="110" y="83"/>
                    <a:pt x="109" y="81"/>
                  </a:cubicBezTo>
                  <a:cubicBezTo>
                    <a:pt x="108" y="81"/>
                    <a:pt x="86" y="48"/>
                    <a:pt x="60" y="48"/>
                  </a:cubicBezTo>
                  <a:cubicBezTo>
                    <a:pt x="38" y="48"/>
                    <a:pt x="17" y="89"/>
                    <a:pt x="11" y="104"/>
                  </a:cubicBezTo>
                  <a:cubicBezTo>
                    <a:pt x="0" y="100"/>
                    <a:pt x="0" y="100"/>
                    <a:pt x="0" y="100"/>
                  </a:cubicBezTo>
                  <a:cubicBezTo>
                    <a:pt x="3" y="93"/>
                    <a:pt x="27" y="36"/>
                    <a:pt x="60" y="36"/>
                  </a:cubicBezTo>
                  <a:cubicBezTo>
                    <a:pt x="84" y="36"/>
                    <a:pt x="104" y="56"/>
                    <a:pt x="113" y="67"/>
                  </a:cubicBezTo>
                  <a:cubicBezTo>
                    <a:pt x="145" y="13"/>
                    <a:pt x="145" y="13"/>
                    <a:pt x="145" y="13"/>
                  </a:cubicBezTo>
                  <a:cubicBezTo>
                    <a:pt x="149" y="5"/>
                    <a:pt x="158" y="0"/>
                    <a:pt x="167" y="0"/>
                  </a:cubicBezTo>
                  <a:cubicBezTo>
                    <a:pt x="177" y="0"/>
                    <a:pt x="186" y="6"/>
                    <a:pt x="191" y="15"/>
                  </a:cubicBezTo>
                  <a:cubicBezTo>
                    <a:pt x="233" y="99"/>
                    <a:pt x="233" y="99"/>
                    <a:pt x="233" y="99"/>
                  </a:cubicBezTo>
                  <a:lnTo>
                    <a:pt x="222"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307" name="Group 82">
            <a:extLst>
              <a:ext uri="{FF2B5EF4-FFF2-40B4-BE49-F238E27FC236}">
                <a16:creationId xmlns:a16="http://schemas.microsoft.com/office/drawing/2014/main" id="{0BFE3C48-09AF-01B8-A322-6209E25CFAD3}"/>
              </a:ext>
            </a:extLst>
          </p:cNvPr>
          <p:cNvGrpSpPr>
            <a:grpSpLocks noChangeAspect="1"/>
          </p:cNvGrpSpPr>
          <p:nvPr/>
        </p:nvGrpSpPr>
        <p:grpSpPr bwMode="auto">
          <a:xfrm>
            <a:off x="6521940" y="3599473"/>
            <a:ext cx="206064" cy="274320"/>
            <a:chOff x="3489" y="1721"/>
            <a:chExt cx="320" cy="426"/>
          </a:xfrm>
          <a:solidFill>
            <a:schemeClr val="bg1"/>
          </a:solidFill>
        </p:grpSpPr>
        <p:sp>
          <p:nvSpPr>
            <p:cNvPr id="308" name="Freeform 83">
              <a:extLst>
                <a:ext uri="{FF2B5EF4-FFF2-40B4-BE49-F238E27FC236}">
                  <a16:creationId xmlns:a16="http://schemas.microsoft.com/office/drawing/2014/main" id="{241A7964-0113-DA93-F956-DE8799016954}"/>
                </a:ext>
              </a:extLst>
            </p:cNvPr>
            <p:cNvSpPr>
              <a:spLocks/>
            </p:cNvSpPr>
            <p:nvPr/>
          </p:nvSpPr>
          <p:spPr bwMode="auto">
            <a:xfrm>
              <a:off x="3524" y="1756"/>
              <a:ext cx="231" cy="54"/>
            </a:xfrm>
            <a:custGeom>
              <a:avLst/>
              <a:gdLst>
                <a:gd name="T0" fmla="*/ 150 w 156"/>
                <a:gd name="T1" fmla="*/ 36 h 36"/>
                <a:gd name="T2" fmla="*/ 144 w 156"/>
                <a:gd name="T3" fmla="*/ 30 h 36"/>
                <a:gd name="T4" fmla="*/ 144 w 156"/>
                <a:gd name="T5" fmla="*/ 12 h 36"/>
                <a:gd name="T6" fmla="*/ 6 w 156"/>
                <a:gd name="T7" fmla="*/ 12 h 36"/>
                <a:gd name="T8" fmla="*/ 0 w 156"/>
                <a:gd name="T9" fmla="*/ 6 h 36"/>
                <a:gd name="T10" fmla="*/ 6 w 156"/>
                <a:gd name="T11" fmla="*/ 0 h 36"/>
                <a:gd name="T12" fmla="*/ 150 w 156"/>
                <a:gd name="T13" fmla="*/ 0 h 36"/>
                <a:gd name="T14" fmla="*/ 156 w 156"/>
                <a:gd name="T15" fmla="*/ 6 h 36"/>
                <a:gd name="T16" fmla="*/ 156 w 156"/>
                <a:gd name="T17" fmla="*/ 30 h 36"/>
                <a:gd name="T18" fmla="*/ 150 w 156"/>
                <a:gd name="T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36">
                  <a:moveTo>
                    <a:pt x="150" y="36"/>
                  </a:moveTo>
                  <a:cubicBezTo>
                    <a:pt x="147" y="36"/>
                    <a:pt x="144" y="33"/>
                    <a:pt x="144" y="30"/>
                  </a:cubicBezTo>
                  <a:cubicBezTo>
                    <a:pt x="144" y="12"/>
                    <a:pt x="144" y="12"/>
                    <a:pt x="144" y="12"/>
                  </a:cubicBezTo>
                  <a:cubicBezTo>
                    <a:pt x="6" y="12"/>
                    <a:pt x="6" y="12"/>
                    <a:pt x="6" y="12"/>
                  </a:cubicBezTo>
                  <a:cubicBezTo>
                    <a:pt x="3" y="12"/>
                    <a:pt x="0" y="9"/>
                    <a:pt x="0" y="6"/>
                  </a:cubicBezTo>
                  <a:cubicBezTo>
                    <a:pt x="0" y="2"/>
                    <a:pt x="3" y="0"/>
                    <a:pt x="6" y="0"/>
                  </a:cubicBezTo>
                  <a:cubicBezTo>
                    <a:pt x="150" y="0"/>
                    <a:pt x="150" y="0"/>
                    <a:pt x="150" y="0"/>
                  </a:cubicBezTo>
                  <a:cubicBezTo>
                    <a:pt x="154" y="0"/>
                    <a:pt x="156" y="2"/>
                    <a:pt x="156" y="6"/>
                  </a:cubicBezTo>
                  <a:cubicBezTo>
                    <a:pt x="156" y="30"/>
                    <a:pt x="156" y="30"/>
                    <a:pt x="156" y="30"/>
                  </a:cubicBezTo>
                  <a:cubicBezTo>
                    <a:pt x="156" y="33"/>
                    <a:pt x="154" y="36"/>
                    <a:pt x="15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09" name="Freeform 84">
              <a:extLst>
                <a:ext uri="{FF2B5EF4-FFF2-40B4-BE49-F238E27FC236}">
                  <a16:creationId xmlns:a16="http://schemas.microsoft.com/office/drawing/2014/main" id="{7AF5AB27-B68B-F007-9899-715E31FA03FA}"/>
                </a:ext>
              </a:extLst>
            </p:cNvPr>
            <p:cNvSpPr>
              <a:spLocks noEditPoints="1"/>
            </p:cNvSpPr>
            <p:nvPr/>
          </p:nvSpPr>
          <p:spPr bwMode="auto">
            <a:xfrm>
              <a:off x="3489" y="1721"/>
              <a:ext cx="320" cy="426"/>
            </a:xfrm>
            <a:custGeom>
              <a:avLst/>
              <a:gdLst>
                <a:gd name="T0" fmla="*/ 210 w 216"/>
                <a:gd name="T1" fmla="*/ 288 h 288"/>
                <a:gd name="T2" fmla="*/ 30 w 216"/>
                <a:gd name="T3" fmla="*/ 288 h 288"/>
                <a:gd name="T4" fmla="*/ 0 w 216"/>
                <a:gd name="T5" fmla="*/ 258 h 288"/>
                <a:gd name="T6" fmla="*/ 0 w 216"/>
                <a:gd name="T7" fmla="*/ 30 h 288"/>
                <a:gd name="T8" fmla="*/ 30 w 216"/>
                <a:gd name="T9" fmla="*/ 0 h 288"/>
                <a:gd name="T10" fmla="*/ 198 w 216"/>
                <a:gd name="T11" fmla="*/ 0 h 288"/>
                <a:gd name="T12" fmla="*/ 204 w 216"/>
                <a:gd name="T13" fmla="*/ 6 h 288"/>
                <a:gd name="T14" fmla="*/ 204 w 216"/>
                <a:gd name="T15" fmla="*/ 48 h 288"/>
                <a:gd name="T16" fmla="*/ 210 w 216"/>
                <a:gd name="T17" fmla="*/ 48 h 288"/>
                <a:gd name="T18" fmla="*/ 216 w 216"/>
                <a:gd name="T19" fmla="*/ 54 h 288"/>
                <a:gd name="T20" fmla="*/ 216 w 216"/>
                <a:gd name="T21" fmla="*/ 282 h 288"/>
                <a:gd name="T22" fmla="*/ 210 w 216"/>
                <a:gd name="T23" fmla="*/ 288 h 288"/>
                <a:gd name="T24" fmla="*/ 12 w 216"/>
                <a:gd name="T25" fmla="*/ 54 h 288"/>
                <a:gd name="T26" fmla="*/ 12 w 216"/>
                <a:gd name="T27" fmla="*/ 258 h 288"/>
                <a:gd name="T28" fmla="*/ 30 w 216"/>
                <a:gd name="T29" fmla="*/ 276 h 288"/>
                <a:gd name="T30" fmla="*/ 204 w 216"/>
                <a:gd name="T31" fmla="*/ 276 h 288"/>
                <a:gd name="T32" fmla="*/ 204 w 216"/>
                <a:gd name="T33" fmla="*/ 60 h 288"/>
                <a:gd name="T34" fmla="*/ 30 w 216"/>
                <a:gd name="T35" fmla="*/ 60 h 288"/>
                <a:gd name="T36" fmla="*/ 12 w 216"/>
                <a:gd name="T37" fmla="*/ 54 h 288"/>
                <a:gd name="T38" fmla="*/ 30 w 216"/>
                <a:gd name="T39" fmla="*/ 12 h 288"/>
                <a:gd name="T40" fmla="*/ 12 w 216"/>
                <a:gd name="T41" fmla="*/ 30 h 288"/>
                <a:gd name="T42" fmla="*/ 30 w 216"/>
                <a:gd name="T43" fmla="*/ 48 h 288"/>
                <a:gd name="T44" fmla="*/ 192 w 216"/>
                <a:gd name="T45" fmla="*/ 48 h 288"/>
                <a:gd name="T46" fmla="*/ 192 w 216"/>
                <a:gd name="T47" fmla="*/ 12 h 288"/>
                <a:gd name="T48" fmla="*/ 30 w 216"/>
                <a:gd name="T4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88">
                  <a:moveTo>
                    <a:pt x="210" y="288"/>
                  </a:moveTo>
                  <a:cubicBezTo>
                    <a:pt x="30" y="288"/>
                    <a:pt x="30" y="288"/>
                    <a:pt x="30" y="288"/>
                  </a:cubicBezTo>
                  <a:cubicBezTo>
                    <a:pt x="14" y="288"/>
                    <a:pt x="0" y="274"/>
                    <a:pt x="0" y="258"/>
                  </a:cubicBezTo>
                  <a:cubicBezTo>
                    <a:pt x="0" y="30"/>
                    <a:pt x="0" y="30"/>
                    <a:pt x="0" y="30"/>
                  </a:cubicBezTo>
                  <a:cubicBezTo>
                    <a:pt x="0" y="13"/>
                    <a:pt x="14" y="0"/>
                    <a:pt x="30" y="0"/>
                  </a:cubicBezTo>
                  <a:cubicBezTo>
                    <a:pt x="198" y="0"/>
                    <a:pt x="198" y="0"/>
                    <a:pt x="198" y="0"/>
                  </a:cubicBezTo>
                  <a:cubicBezTo>
                    <a:pt x="202" y="0"/>
                    <a:pt x="204" y="2"/>
                    <a:pt x="204" y="6"/>
                  </a:cubicBezTo>
                  <a:cubicBezTo>
                    <a:pt x="204" y="48"/>
                    <a:pt x="204" y="48"/>
                    <a:pt x="204" y="48"/>
                  </a:cubicBezTo>
                  <a:cubicBezTo>
                    <a:pt x="210" y="48"/>
                    <a:pt x="210" y="48"/>
                    <a:pt x="210" y="48"/>
                  </a:cubicBezTo>
                  <a:cubicBezTo>
                    <a:pt x="214" y="48"/>
                    <a:pt x="216" y="50"/>
                    <a:pt x="216" y="54"/>
                  </a:cubicBezTo>
                  <a:cubicBezTo>
                    <a:pt x="216" y="282"/>
                    <a:pt x="216" y="282"/>
                    <a:pt x="216" y="282"/>
                  </a:cubicBezTo>
                  <a:cubicBezTo>
                    <a:pt x="216" y="285"/>
                    <a:pt x="214" y="288"/>
                    <a:pt x="210" y="288"/>
                  </a:cubicBezTo>
                  <a:close/>
                  <a:moveTo>
                    <a:pt x="12" y="54"/>
                  </a:moveTo>
                  <a:cubicBezTo>
                    <a:pt x="12" y="258"/>
                    <a:pt x="12" y="258"/>
                    <a:pt x="12" y="258"/>
                  </a:cubicBezTo>
                  <a:cubicBezTo>
                    <a:pt x="12" y="268"/>
                    <a:pt x="21" y="276"/>
                    <a:pt x="30" y="276"/>
                  </a:cubicBezTo>
                  <a:cubicBezTo>
                    <a:pt x="204" y="276"/>
                    <a:pt x="204" y="276"/>
                    <a:pt x="204" y="276"/>
                  </a:cubicBezTo>
                  <a:cubicBezTo>
                    <a:pt x="204" y="60"/>
                    <a:pt x="204" y="60"/>
                    <a:pt x="204" y="60"/>
                  </a:cubicBezTo>
                  <a:cubicBezTo>
                    <a:pt x="30" y="60"/>
                    <a:pt x="30" y="60"/>
                    <a:pt x="30" y="60"/>
                  </a:cubicBezTo>
                  <a:cubicBezTo>
                    <a:pt x="24" y="60"/>
                    <a:pt x="17" y="57"/>
                    <a:pt x="12" y="54"/>
                  </a:cubicBezTo>
                  <a:close/>
                  <a:moveTo>
                    <a:pt x="30" y="12"/>
                  </a:moveTo>
                  <a:cubicBezTo>
                    <a:pt x="21" y="12"/>
                    <a:pt x="12" y="20"/>
                    <a:pt x="12" y="30"/>
                  </a:cubicBezTo>
                  <a:cubicBezTo>
                    <a:pt x="12" y="40"/>
                    <a:pt x="21" y="48"/>
                    <a:pt x="30" y="48"/>
                  </a:cubicBezTo>
                  <a:cubicBezTo>
                    <a:pt x="192" y="48"/>
                    <a:pt x="192" y="48"/>
                    <a:pt x="192" y="48"/>
                  </a:cubicBezTo>
                  <a:cubicBezTo>
                    <a:pt x="192" y="12"/>
                    <a:pt x="192" y="12"/>
                    <a:pt x="192" y="12"/>
                  </a:cubicBezTo>
                  <a:lnTo>
                    <a:pt x="3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grpSp>
      <p:sp>
        <p:nvSpPr>
          <p:cNvPr id="310" name="Freeform: Shape 309">
            <a:extLst>
              <a:ext uri="{FF2B5EF4-FFF2-40B4-BE49-F238E27FC236}">
                <a16:creationId xmlns:a16="http://schemas.microsoft.com/office/drawing/2014/main" id="{5C339596-2F4B-4576-64CC-799FEA203690}"/>
              </a:ext>
            </a:extLst>
          </p:cNvPr>
          <p:cNvSpPr>
            <a:spLocks noChangeAspect="1"/>
          </p:cNvSpPr>
          <p:nvPr/>
        </p:nvSpPr>
        <p:spPr>
          <a:xfrm>
            <a:off x="6282135" y="3147716"/>
            <a:ext cx="234477" cy="274320"/>
          </a:xfrm>
          <a:custGeom>
            <a:avLst/>
            <a:gdLst>
              <a:gd name="connsiteX0" fmla="*/ 415366 w 472859"/>
              <a:gd name="connsiteY0" fmla="*/ 322440 h 461771"/>
              <a:gd name="connsiteX1" fmla="*/ 348501 w 472859"/>
              <a:gd name="connsiteY1" fmla="*/ 304610 h 461771"/>
              <a:gd name="connsiteX2" fmla="*/ 348386 w 472859"/>
              <a:gd name="connsiteY2" fmla="*/ 304267 h 461771"/>
              <a:gd name="connsiteX3" fmla="*/ 339128 w 472859"/>
              <a:gd name="connsiteY3" fmla="*/ 302095 h 461771"/>
              <a:gd name="connsiteX4" fmla="*/ 307695 w 472859"/>
              <a:gd name="connsiteY4" fmla="*/ 293751 h 461771"/>
              <a:gd name="connsiteX5" fmla="*/ 344729 w 472859"/>
              <a:gd name="connsiteY5" fmla="*/ 229172 h 461771"/>
              <a:gd name="connsiteX6" fmla="*/ 359587 w 472859"/>
              <a:gd name="connsiteY6" fmla="*/ 217970 h 461771"/>
              <a:gd name="connsiteX7" fmla="*/ 367817 w 472859"/>
              <a:gd name="connsiteY7" fmla="*/ 192367 h 461771"/>
              <a:gd name="connsiteX8" fmla="*/ 344729 w 472859"/>
              <a:gd name="connsiteY8" fmla="*/ 155562 h 461771"/>
              <a:gd name="connsiteX9" fmla="*/ 344729 w 472859"/>
              <a:gd name="connsiteY9" fmla="*/ 115557 h 461771"/>
              <a:gd name="connsiteX10" fmla="*/ 344157 w 472859"/>
              <a:gd name="connsiteY10" fmla="*/ 112471 h 461771"/>
              <a:gd name="connsiteX11" fmla="*/ 344157 w 472859"/>
              <a:gd name="connsiteY11" fmla="*/ 78296 h 461771"/>
              <a:gd name="connsiteX12" fmla="*/ 464629 w 472859"/>
              <a:gd name="connsiteY12" fmla="*/ 57836 h 461771"/>
              <a:gd name="connsiteX13" fmla="*/ 472859 w 472859"/>
              <a:gd name="connsiteY13" fmla="*/ 48235 h 461771"/>
              <a:gd name="connsiteX14" fmla="*/ 464629 w 472859"/>
              <a:gd name="connsiteY14" fmla="*/ 38633 h 461771"/>
              <a:gd name="connsiteX15" fmla="*/ 238086 w 472859"/>
              <a:gd name="connsiteY15" fmla="*/ 0 h 461771"/>
              <a:gd name="connsiteX16" fmla="*/ 234772 w 472859"/>
              <a:gd name="connsiteY16" fmla="*/ 0 h 461771"/>
              <a:gd name="connsiteX17" fmla="*/ 8229 w 472859"/>
              <a:gd name="connsiteY17" fmla="*/ 38633 h 461771"/>
              <a:gd name="connsiteX18" fmla="*/ 0 w 472859"/>
              <a:gd name="connsiteY18" fmla="*/ 48235 h 461771"/>
              <a:gd name="connsiteX19" fmla="*/ 8229 w 472859"/>
              <a:gd name="connsiteY19" fmla="*/ 57836 h 461771"/>
              <a:gd name="connsiteX20" fmla="*/ 49378 w 472859"/>
              <a:gd name="connsiteY20" fmla="*/ 64808 h 461771"/>
              <a:gd name="connsiteX21" fmla="*/ 49378 w 472859"/>
              <a:gd name="connsiteY21" fmla="*/ 125387 h 461771"/>
              <a:gd name="connsiteX22" fmla="*/ 49378 w 472859"/>
              <a:gd name="connsiteY22" fmla="*/ 125387 h 461771"/>
              <a:gd name="connsiteX23" fmla="*/ 20459 w 472859"/>
              <a:gd name="connsiteY23" fmla="*/ 257747 h 461771"/>
              <a:gd name="connsiteX24" fmla="*/ 23774 w 472859"/>
              <a:gd name="connsiteY24" fmla="*/ 265748 h 461771"/>
              <a:gd name="connsiteX25" fmla="*/ 30289 w 472859"/>
              <a:gd name="connsiteY25" fmla="*/ 268948 h 461771"/>
              <a:gd name="connsiteX26" fmla="*/ 88925 w 472859"/>
              <a:gd name="connsiteY26" fmla="*/ 268948 h 461771"/>
              <a:gd name="connsiteX27" fmla="*/ 97041 w 472859"/>
              <a:gd name="connsiteY27" fmla="*/ 265748 h 461771"/>
              <a:gd name="connsiteX28" fmla="*/ 98641 w 472859"/>
              <a:gd name="connsiteY28" fmla="*/ 257747 h 461771"/>
              <a:gd name="connsiteX29" fmla="*/ 69266 w 472859"/>
              <a:gd name="connsiteY29" fmla="*/ 123558 h 461771"/>
              <a:gd name="connsiteX30" fmla="*/ 68580 w 472859"/>
              <a:gd name="connsiteY30" fmla="*/ 120929 h 461771"/>
              <a:gd name="connsiteX31" fmla="*/ 68580 w 472859"/>
              <a:gd name="connsiteY31" fmla="*/ 67894 h 461771"/>
              <a:gd name="connsiteX32" fmla="*/ 128588 w 472859"/>
              <a:gd name="connsiteY32" fmla="*/ 78067 h 461771"/>
              <a:gd name="connsiteX33" fmla="*/ 128588 w 472859"/>
              <a:gd name="connsiteY33" fmla="*/ 114872 h 461771"/>
              <a:gd name="connsiteX34" fmla="*/ 128473 w 472859"/>
              <a:gd name="connsiteY34" fmla="*/ 115443 h 461771"/>
              <a:gd name="connsiteX35" fmla="*/ 128473 w 472859"/>
              <a:gd name="connsiteY35" fmla="*/ 155448 h 461771"/>
              <a:gd name="connsiteX36" fmla="*/ 107213 w 472859"/>
              <a:gd name="connsiteY36" fmla="*/ 192253 h 461771"/>
              <a:gd name="connsiteX37" fmla="*/ 128473 w 472859"/>
              <a:gd name="connsiteY37" fmla="*/ 229057 h 461771"/>
              <a:gd name="connsiteX38" fmla="*/ 165392 w 472859"/>
              <a:gd name="connsiteY38" fmla="*/ 293522 h 461771"/>
              <a:gd name="connsiteX39" fmla="*/ 133388 w 472859"/>
              <a:gd name="connsiteY39" fmla="*/ 302209 h 461771"/>
              <a:gd name="connsiteX40" fmla="*/ 129159 w 472859"/>
              <a:gd name="connsiteY40" fmla="*/ 303352 h 461771"/>
              <a:gd name="connsiteX41" fmla="*/ 59093 w 472859"/>
              <a:gd name="connsiteY41" fmla="*/ 322326 h 461771"/>
              <a:gd name="connsiteX42" fmla="*/ 57493 w 472859"/>
              <a:gd name="connsiteY42" fmla="*/ 322326 h 461771"/>
              <a:gd name="connsiteX43" fmla="*/ 0 w 472859"/>
              <a:gd name="connsiteY43" fmla="*/ 404051 h 461771"/>
              <a:gd name="connsiteX44" fmla="*/ 0 w 472859"/>
              <a:gd name="connsiteY44" fmla="*/ 452171 h 461771"/>
              <a:gd name="connsiteX45" fmla="*/ 9830 w 472859"/>
              <a:gd name="connsiteY45" fmla="*/ 461772 h 461771"/>
              <a:gd name="connsiteX46" fmla="*/ 462915 w 472859"/>
              <a:gd name="connsiteY46" fmla="*/ 461772 h 461771"/>
              <a:gd name="connsiteX47" fmla="*/ 472745 w 472859"/>
              <a:gd name="connsiteY47" fmla="*/ 452171 h 461771"/>
              <a:gd name="connsiteX48" fmla="*/ 472745 w 472859"/>
              <a:gd name="connsiteY48" fmla="*/ 404051 h 461771"/>
              <a:gd name="connsiteX49" fmla="*/ 415251 w 472859"/>
              <a:gd name="connsiteY49" fmla="*/ 322326 h 461771"/>
              <a:gd name="connsiteX50" fmla="*/ 77495 w 472859"/>
              <a:gd name="connsiteY50" fmla="*/ 249746 h 461771"/>
              <a:gd name="connsiteX51" fmla="*/ 43205 w 472859"/>
              <a:gd name="connsiteY51" fmla="*/ 249746 h 461771"/>
              <a:gd name="connsiteX52" fmla="*/ 59550 w 472859"/>
              <a:gd name="connsiteY52" fmla="*/ 169850 h 461771"/>
              <a:gd name="connsiteX53" fmla="*/ 77495 w 472859"/>
              <a:gd name="connsiteY53" fmla="*/ 249746 h 461771"/>
              <a:gd name="connsiteX54" fmla="*/ 236487 w 472859"/>
              <a:gd name="connsiteY54" fmla="*/ 19088 h 461771"/>
              <a:gd name="connsiteX55" fmla="*/ 405536 w 472859"/>
              <a:gd name="connsiteY55" fmla="*/ 48006 h 461771"/>
              <a:gd name="connsiteX56" fmla="*/ 335470 w 472859"/>
              <a:gd name="connsiteY56" fmla="*/ 60008 h 461771"/>
              <a:gd name="connsiteX57" fmla="*/ 334442 w 472859"/>
              <a:gd name="connsiteY57" fmla="*/ 59779 h 461771"/>
              <a:gd name="connsiteX58" fmla="*/ 330555 w 472859"/>
              <a:gd name="connsiteY58" fmla="*/ 60808 h 461771"/>
              <a:gd name="connsiteX59" fmla="*/ 236601 w 472859"/>
              <a:gd name="connsiteY59" fmla="*/ 76924 h 461771"/>
              <a:gd name="connsiteX60" fmla="*/ 143446 w 472859"/>
              <a:gd name="connsiteY60" fmla="*/ 61036 h 461771"/>
              <a:gd name="connsiteX61" fmla="*/ 138646 w 472859"/>
              <a:gd name="connsiteY61" fmla="*/ 59779 h 461771"/>
              <a:gd name="connsiteX62" fmla="*/ 137731 w 472859"/>
              <a:gd name="connsiteY62" fmla="*/ 60008 h 461771"/>
              <a:gd name="connsiteX63" fmla="*/ 67551 w 472859"/>
              <a:gd name="connsiteY63" fmla="*/ 48006 h 461771"/>
              <a:gd name="connsiteX64" fmla="*/ 236601 w 472859"/>
              <a:gd name="connsiteY64" fmla="*/ 19088 h 461771"/>
              <a:gd name="connsiteX65" fmla="*/ 234886 w 472859"/>
              <a:gd name="connsiteY65" fmla="*/ 96241 h 461771"/>
              <a:gd name="connsiteX66" fmla="*/ 238201 w 472859"/>
              <a:gd name="connsiteY66" fmla="*/ 96241 h 461771"/>
              <a:gd name="connsiteX67" fmla="*/ 324726 w 472859"/>
              <a:gd name="connsiteY67" fmla="*/ 81496 h 461771"/>
              <a:gd name="connsiteX68" fmla="*/ 324726 w 472859"/>
              <a:gd name="connsiteY68" fmla="*/ 110985 h 461771"/>
              <a:gd name="connsiteX69" fmla="*/ 236601 w 472859"/>
              <a:gd name="connsiteY69" fmla="*/ 134988 h 461771"/>
              <a:gd name="connsiteX70" fmla="*/ 148476 w 472859"/>
              <a:gd name="connsiteY70" fmla="*/ 110985 h 461771"/>
              <a:gd name="connsiteX71" fmla="*/ 148476 w 472859"/>
              <a:gd name="connsiteY71" fmla="*/ 81496 h 461771"/>
              <a:gd name="connsiteX72" fmla="*/ 235001 w 472859"/>
              <a:gd name="connsiteY72" fmla="*/ 96241 h 461771"/>
              <a:gd name="connsiteX73" fmla="*/ 148361 w 472859"/>
              <a:gd name="connsiteY73" fmla="*/ 221056 h 461771"/>
              <a:gd name="connsiteX74" fmla="*/ 138532 w 472859"/>
              <a:gd name="connsiteY74" fmla="*/ 211455 h 461771"/>
              <a:gd name="connsiteX75" fmla="*/ 127102 w 472859"/>
              <a:gd name="connsiteY75" fmla="*/ 192253 h 461771"/>
              <a:gd name="connsiteX76" fmla="*/ 138532 w 472859"/>
              <a:gd name="connsiteY76" fmla="*/ 173050 h 461771"/>
              <a:gd name="connsiteX77" fmla="*/ 148361 w 472859"/>
              <a:gd name="connsiteY77" fmla="*/ 163449 h 461771"/>
              <a:gd name="connsiteX78" fmla="*/ 148361 w 472859"/>
              <a:gd name="connsiteY78" fmla="*/ 133731 h 461771"/>
              <a:gd name="connsiteX79" fmla="*/ 236601 w 472859"/>
              <a:gd name="connsiteY79" fmla="*/ 154076 h 461771"/>
              <a:gd name="connsiteX80" fmla="*/ 325184 w 472859"/>
              <a:gd name="connsiteY80" fmla="*/ 133960 h 461771"/>
              <a:gd name="connsiteX81" fmla="*/ 325184 w 472859"/>
              <a:gd name="connsiteY81" fmla="*/ 163449 h 461771"/>
              <a:gd name="connsiteX82" fmla="*/ 335013 w 472859"/>
              <a:gd name="connsiteY82" fmla="*/ 173050 h 461771"/>
              <a:gd name="connsiteX83" fmla="*/ 348157 w 472859"/>
              <a:gd name="connsiteY83" fmla="*/ 192253 h 461771"/>
              <a:gd name="connsiteX84" fmla="*/ 343243 w 472859"/>
              <a:gd name="connsiteY84" fmla="*/ 206654 h 461771"/>
              <a:gd name="connsiteX85" fmla="*/ 335013 w 472859"/>
              <a:gd name="connsiteY85" fmla="*/ 211455 h 461771"/>
              <a:gd name="connsiteX86" fmla="*/ 325184 w 472859"/>
              <a:gd name="connsiteY86" fmla="*/ 221056 h 461771"/>
              <a:gd name="connsiteX87" fmla="*/ 236715 w 472859"/>
              <a:gd name="connsiteY87" fmla="*/ 307467 h 461771"/>
              <a:gd name="connsiteX88" fmla="*/ 148476 w 472859"/>
              <a:gd name="connsiteY88" fmla="*/ 221056 h 461771"/>
              <a:gd name="connsiteX89" fmla="*/ 235915 w 472859"/>
              <a:gd name="connsiteY89" fmla="*/ 326555 h 461771"/>
              <a:gd name="connsiteX90" fmla="*/ 236258 w 472859"/>
              <a:gd name="connsiteY90" fmla="*/ 326555 h 461771"/>
              <a:gd name="connsiteX91" fmla="*/ 236601 w 472859"/>
              <a:gd name="connsiteY91" fmla="*/ 326555 h 461771"/>
              <a:gd name="connsiteX92" fmla="*/ 236944 w 472859"/>
              <a:gd name="connsiteY92" fmla="*/ 326555 h 461771"/>
              <a:gd name="connsiteX93" fmla="*/ 237287 w 472859"/>
              <a:gd name="connsiteY93" fmla="*/ 326555 h 461771"/>
              <a:gd name="connsiteX94" fmla="*/ 287122 w 472859"/>
              <a:gd name="connsiteY94" fmla="*/ 308610 h 461771"/>
              <a:gd name="connsiteX95" fmla="*/ 320040 w 472859"/>
              <a:gd name="connsiteY95" fmla="*/ 317525 h 461771"/>
              <a:gd name="connsiteX96" fmla="*/ 236829 w 472859"/>
              <a:gd name="connsiteY96" fmla="*/ 399021 h 461771"/>
              <a:gd name="connsiteX97" fmla="*/ 152361 w 472859"/>
              <a:gd name="connsiteY97" fmla="*/ 317754 h 461771"/>
              <a:gd name="connsiteX98" fmla="*/ 186194 w 472859"/>
              <a:gd name="connsiteY98" fmla="*/ 308610 h 461771"/>
              <a:gd name="connsiteX99" fmla="*/ 236029 w 472859"/>
              <a:gd name="connsiteY99" fmla="*/ 326669 h 461771"/>
              <a:gd name="connsiteX100" fmla="*/ 453199 w 472859"/>
              <a:gd name="connsiteY100" fmla="*/ 442455 h 461771"/>
              <a:gd name="connsiteX101" fmla="*/ 19888 w 472859"/>
              <a:gd name="connsiteY101" fmla="*/ 442455 h 461771"/>
              <a:gd name="connsiteX102" fmla="*/ 19888 w 472859"/>
              <a:gd name="connsiteY102" fmla="*/ 403936 h 461771"/>
              <a:gd name="connsiteX103" fmla="*/ 64237 w 472859"/>
              <a:gd name="connsiteY103" fmla="*/ 341414 h 461771"/>
              <a:gd name="connsiteX104" fmla="*/ 131559 w 472859"/>
              <a:gd name="connsiteY104" fmla="*/ 323240 h 461771"/>
              <a:gd name="connsiteX105" fmla="*/ 230200 w 472859"/>
              <a:gd name="connsiteY105" fmla="*/ 419824 h 461771"/>
              <a:gd name="connsiteX106" fmla="*/ 236715 w 472859"/>
              <a:gd name="connsiteY106" fmla="*/ 423024 h 461771"/>
              <a:gd name="connsiteX107" fmla="*/ 243230 w 472859"/>
              <a:gd name="connsiteY107" fmla="*/ 419824 h 461771"/>
              <a:gd name="connsiteX108" fmla="*/ 343014 w 472859"/>
              <a:gd name="connsiteY108" fmla="*/ 323698 h 461771"/>
              <a:gd name="connsiteX109" fmla="*/ 408737 w 472859"/>
              <a:gd name="connsiteY109" fmla="*/ 341414 h 461771"/>
              <a:gd name="connsiteX110" fmla="*/ 453085 w 472859"/>
              <a:gd name="connsiteY110" fmla="*/ 403936 h 461771"/>
              <a:gd name="connsiteX111" fmla="*/ 453085 w 472859"/>
              <a:gd name="connsiteY111" fmla="*/ 442455 h 461771"/>
              <a:gd name="connsiteX112" fmla="*/ 177165 w 472859"/>
              <a:gd name="connsiteY112" fmla="*/ 192596 h 461771"/>
              <a:gd name="connsiteX113" fmla="*/ 167335 w 472859"/>
              <a:gd name="connsiteY113" fmla="*/ 182994 h 461771"/>
              <a:gd name="connsiteX114" fmla="*/ 172250 w 472859"/>
              <a:gd name="connsiteY114" fmla="*/ 168478 h 461771"/>
              <a:gd name="connsiteX115" fmla="*/ 195224 w 472859"/>
              <a:gd name="connsiteY115" fmla="*/ 163678 h 461771"/>
              <a:gd name="connsiteX116" fmla="*/ 200139 w 472859"/>
              <a:gd name="connsiteY116" fmla="*/ 163678 h 461771"/>
              <a:gd name="connsiteX117" fmla="*/ 221399 w 472859"/>
              <a:gd name="connsiteY117" fmla="*/ 168478 h 461771"/>
              <a:gd name="connsiteX118" fmla="*/ 226314 w 472859"/>
              <a:gd name="connsiteY118" fmla="*/ 182994 h 461771"/>
              <a:gd name="connsiteX119" fmla="*/ 216484 w 472859"/>
              <a:gd name="connsiteY119" fmla="*/ 192596 h 461771"/>
              <a:gd name="connsiteX120" fmla="*/ 206654 w 472859"/>
              <a:gd name="connsiteY120" fmla="*/ 182994 h 461771"/>
              <a:gd name="connsiteX121" fmla="*/ 186995 w 472859"/>
              <a:gd name="connsiteY121" fmla="*/ 182994 h 461771"/>
              <a:gd name="connsiteX122" fmla="*/ 177165 w 472859"/>
              <a:gd name="connsiteY122" fmla="*/ 192596 h 461771"/>
              <a:gd name="connsiteX123" fmla="*/ 246659 w 472859"/>
              <a:gd name="connsiteY123" fmla="*/ 182994 h 461771"/>
              <a:gd name="connsiteX124" fmla="*/ 251574 w 472859"/>
              <a:gd name="connsiteY124" fmla="*/ 168478 h 461771"/>
              <a:gd name="connsiteX125" fmla="*/ 274548 w 472859"/>
              <a:gd name="connsiteY125" fmla="*/ 163678 h 461771"/>
              <a:gd name="connsiteX126" fmla="*/ 279464 w 472859"/>
              <a:gd name="connsiteY126" fmla="*/ 163678 h 461771"/>
              <a:gd name="connsiteX127" fmla="*/ 300723 w 472859"/>
              <a:gd name="connsiteY127" fmla="*/ 168478 h 461771"/>
              <a:gd name="connsiteX128" fmla="*/ 305638 w 472859"/>
              <a:gd name="connsiteY128" fmla="*/ 182994 h 461771"/>
              <a:gd name="connsiteX129" fmla="*/ 295808 w 472859"/>
              <a:gd name="connsiteY129" fmla="*/ 192596 h 461771"/>
              <a:gd name="connsiteX130" fmla="*/ 285978 w 472859"/>
              <a:gd name="connsiteY130" fmla="*/ 182994 h 461771"/>
              <a:gd name="connsiteX131" fmla="*/ 266319 w 472859"/>
              <a:gd name="connsiteY131" fmla="*/ 182994 h 461771"/>
              <a:gd name="connsiteX132" fmla="*/ 256489 w 472859"/>
              <a:gd name="connsiteY132" fmla="*/ 192596 h 461771"/>
              <a:gd name="connsiteX133" fmla="*/ 246659 w 472859"/>
              <a:gd name="connsiteY133" fmla="*/ 182994 h 46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72859" h="461771">
                <a:moveTo>
                  <a:pt x="415366" y="322440"/>
                </a:moveTo>
                <a:cubicBezTo>
                  <a:pt x="415366" y="322440"/>
                  <a:pt x="415366" y="322440"/>
                  <a:pt x="348501" y="304610"/>
                </a:cubicBezTo>
                <a:cubicBezTo>
                  <a:pt x="348501" y="304610"/>
                  <a:pt x="348501" y="304381"/>
                  <a:pt x="348386" y="304267"/>
                </a:cubicBezTo>
                <a:cubicBezTo>
                  <a:pt x="345529" y="302324"/>
                  <a:pt x="342100" y="301752"/>
                  <a:pt x="339128" y="302095"/>
                </a:cubicBezTo>
                <a:cubicBezTo>
                  <a:pt x="329870" y="299580"/>
                  <a:pt x="319354" y="296837"/>
                  <a:pt x="307695" y="293751"/>
                </a:cubicBezTo>
                <a:cubicBezTo>
                  <a:pt x="326555" y="277292"/>
                  <a:pt x="341871" y="255232"/>
                  <a:pt x="344729" y="229172"/>
                </a:cubicBezTo>
                <a:cubicBezTo>
                  <a:pt x="351358" y="227571"/>
                  <a:pt x="356273" y="222771"/>
                  <a:pt x="359587" y="217970"/>
                </a:cubicBezTo>
                <a:cubicBezTo>
                  <a:pt x="364502" y="209969"/>
                  <a:pt x="367817" y="201968"/>
                  <a:pt x="367817" y="192367"/>
                </a:cubicBezTo>
                <a:cubicBezTo>
                  <a:pt x="367817" y="174765"/>
                  <a:pt x="357988" y="160363"/>
                  <a:pt x="344729" y="155562"/>
                </a:cubicBezTo>
                <a:lnTo>
                  <a:pt x="344729" y="115557"/>
                </a:lnTo>
                <a:cubicBezTo>
                  <a:pt x="344729" y="114529"/>
                  <a:pt x="344500" y="113386"/>
                  <a:pt x="344157" y="112471"/>
                </a:cubicBezTo>
                <a:lnTo>
                  <a:pt x="344157" y="78296"/>
                </a:lnTo>
                <a:cubicBezTo>
                  <a:pt x="374675" y="73038"/>
                  <a:pt x="413994" y="66408"/>
                  <a:pt x="464629" y="57836"/>
                </a:cubicBezTo>
                <a:cubicBezTo>
                  <a:pt x="469544" y="56236"/>
                  <a:pt x="472859" y="53035"/>
                  <a:pt x="472859" y="48235"/>
                </a:cubicBezTo>
                <a:cubicBezTo>
                  <a:pt x="472859" y="43434"/>
                  <a:pt x="469544" y="38633"/>
                  <a:pt x="464629" y="38633"/>
                </a:cubicBezTo>
                <a:lnTo>
                  <a:pt x="238086" y="0"/>
                </a:lnTo>
                <a:lnTo>
                  <a:pt x="234772" y="0"/>
                </a:lnTo>
                <a:lnTo>
                  <a:pt x="8229" y="38633"/>
                </a:lnTo>
                <a:cubicBezTo>
                  <a:pt x="3314" y="38633"/>
                  <a:pt x="0" y="43434"/>
                  <a:pt x="0" y="48235"/>
                </a:cubicBezTo>
                <a:cubicBezTo>
                  <a:pt x="0" y="53035"/>
                  <a:pt x="3314" y="56236"/>
                  <a:pt x="8229" y="57836"/>
                </a:cubicBezTo>
                <a:cubicBezTo>
                  <a:pt x="8229" y="57836"/>
                  <a:pt x="21945" y="60160"/>
                  <a:pt x="49378" y="64808"/>
                </a:cubicBezTo>
                <a:lnTo>
                  <a:pt x="49378" y="125387"/>
                </a:lnTo>
                <a:cubicBezTo>
                  <a:pt x="49378" y="125387"/>
                  <a:pt x="49378" y="125387"/>
                  <a:pt x="49378" y="125387"/>
                </a:cubicBezTo>
                <a:cubicBezTo>
                  <a:pt x="48120" y="131102"/>
                  <a:pt x="42863" y="155219"/>
                  <a:pt x="20459" y="257747"/>
                </a:cubicBezTo>
                <a:cubicBezTo>
                  <a:pt x="20459" y="259347"/>
                  <a:pt x="20459" y="262547"/>
                  <a:pt x="23774" y="265748"/>
                </a:cubicBezTo>
                <a:cubicBezTo>
                  <a:pt x="25374" y="267348"/>
                  <a:pt x="27089" y="268948"/>
                  <a:pt x="30289" y="268948"/>
                </a:cubicBezTo>
                <a:lnTo>
                  <a:pt x="88925" y="268948"/>
                </a:lnTo>
                <a:cubicBezTo>
                  <a:pt x="92240" y="268948"/>
                  <a:pt x="95440" y="267348"/>
                  <a:pt x="97041" y="265748"/>
                </a:cubicBezTo>
                <a:cubicBezTo>
                  <a:pt x="98641" y="262547"/>
                  <a:pt x="98641" y="259347"/>
                  <a:pt x="98641" y="257747"/>
                </a:cubicBezTo>
                <a:lnTo>
                  <a:pt x="69266" y="123558"/>
                </a:lnTo>
                <a:cubicBezTo>
                  <a:pt x="69266" y="122644"/>
                  <a:pt x="68923" y="121730"/>
                  <a:pt x="68580" y="120929"/>
                </a:cubicBezTo>
                <a:lnTo>
                  <a:pt x="68580" y="67894"/>
                </a:lnTo>
                <a:cubicBezTo>
                  <a:pt x="84239" y="70523"/>
                  <a:pt x="103784" y="73952"/>
                  <a:pt x="128588" y="78067"/>
                </a:cubicBezTo>
                <a:lnTo>
                  <a:pt x="128588" y="114872"/>
                </a:lnTo>
                <a:cubicBezTo>
                  <a:pt x="128588" y="114872"/>
                  <a:pt x="128473" y="115214"/>
                  <a:pt x="128473" y="115443"/>
                </a:cubicBezTo>
                <a:lnTo>
                  <a:pt x="128473" y="155448"/>
                </a:lnTo>
                <a:cubicBezTo>
                  <a:pt x="115328" y="160249"/>
                  <a:pt x="107213" y="174650"/>
                  <a:pt x="107213" y="192253"/>
                </a:cubicBezTo>
                <a:cubicBezTo>
                  <a:pt x="107213" y="209855"/>
                  <a:pt x="115443" y="224257"/>
                  <a:pt x="128473" y="229057"/>
                </a:cubicBezTo>
                <a:cubicBezTo>
                  <a:pt x="131331" y="255118"/>
                  <a:pt x="146646" y="277063"/>
                  <a:pt x="165392" y="293522"/>
                </a:cubicBezTo>
                <a:cubicBezTo>
                  <a:pt x="158076" y="295466"/>
                  <a:pt x="147675" y="298323"/>
                  <a:pt x="133388" y="302209"/>
                </a:cubicBezTo>
                <a:cubicBezTo>
                  <a:pt x="131902" y="302209"/>
                  <a:pt x="130530" y="302552"/>
                  <a:pt x="129159" y="303352"/>
                </a:cubicBezTo>
                <a:cubicBezTo>
                  <a:pt x="111785" y="308039"/>
                  <a:pt x="89039" y="314211"/>
                  <a:pt x="59093" y="322326"/>
                </a:cubicBezTo>
                <a:lnTo>
                  <a:pt x="57493" y="322326"/>
                </a:lnTo>
                <a:cubicBezTo>
                  <a:pt x="22974" y="335128"/>
                  <a:pt x="0" y="367246"/>
                  <a:pt x="0" y="404051"/>
                </a:cubicBezTo>
                <a:lnTo>
                  <a:pt x="0" y="452171"/>
                </a:lnTo>
                <a:cubicBezTo>
                  <a:pt x="0" y="456971"/>
                  <a:pt x="4915" y="461772"/>
                  <a:pt x="9830" y="461772"/>
                </a:cubicBezTo>
                <a:lnTo>
                  <a:pt x="462915" y="461772"/>
                </a:lnTo>
                <a:cubicBezTo>
                  <a:pt x="469430" y="461772"/>
                  <a:pt x="472745" y="456971"/>
                  <a:pt x="472745" y="452171"/>
                </a:cubicBezTo>
                <a:lnTo>
                  <a:pt x="472745" y="404051"/>
                </a:lnTo>
                <a:cubicBezTo>
                  <a:pt x="472745" y="367132"/>
                  <a:pt x="449770" y="335128"/>
                  <a:pt x="415251" y="322326"/>
                </a:cubicBezTo>
                <a:close/>
                <a:moveTo>
                  <a:pt x="77495" y="249746"/>
                </a:moveTo>
                <a:lnTo>
                  <a:pt x="43205" y="249746"/>
                </a:lnTo>
                <a:lnTo>
                  <a:pt x="59550" y="169850"/>
                </a:lnTo>
                <a:lnTo>
                  <a:pt x="77495" y="249746"/>
                </a:lnTo>
                <a:close/>
                <a:moveTo>
                  <a:pt x="236487" y="19088"/>
                </a:moveTo>
                <a:lnTo>
                  <a:pt x="405536" y="48006"/>
                </a:lnTo>
                <a:cubicBezTo>
                  <a:pt x="405536" y="48006"/>
                  <a:pt x="405536" y="48006"/>
                  <a:pt x="335470" y="60008"/>
                </a:cubicBezTo>
                <a:cubicBezTo>
                  <a:pt x="335128" y="60008"/>
                  <a:pt x="334784" y="59779"/>
                  <a:pt x="334442" y="59779"/>
                </a:cubicBezTo>
                <a:cubicBezTo>
                  <a:pt x="333070" y="59779"/>
                  <a:pt x="331813" y="60236"/>
                  <a:pt x="330555" y="60808"/>
                </a:cubicBezTo>
                <a:cubicBezTo>
                  <a:pt x="307238" y="64808"/>
                  <a:pt x="276720" y="70066"/>
                  <a:pt x="236601" y="76924"/>
                </a:cubicBezTo>
                <a:cubicBezTo>
                  <a:pt x="236601" y="76924"/>
                  <a:pt x="205545" y="71628"/>
                  <a:pt x="143446" y="61036"/>
                </a:cubicBezTo>
                <a:cubicBezTo>
                  <a:pt x="142075" y="60350"/>
                  <a:pt x="140589" y="59779"/>
                  <a:pt x="138646" y="59779"/>
                </a:cubicBezTo>
                <a:cubicBezTo>
                  <a:pt x="138303" y="59779"/>
                  <a:pt x="137960" y="60008"/>
                  <a:pt x="137731" y="60008"/>
                </a:cubicBezTo>
                <a:cubicBezTo>
                  <a:pt x="118415" y="56693"/>
                  <a:pt x="95326" y="52692"/>
                  <a:pt x="67551" y="48006"/>
                </a:cubicBezTo>
                <a:lnTo>
                  <a:pt x="236601" y="19088"/>
                </a:lnTo>
                <a:close/>
                <a:moveTo>
                  <a:pt x="234886" y="96241"/>
                </a:moveTo>
                <a:lnTo>
                  <a:pt x="238201" y="96241"/>
                </a:lnTo>
                <a:cubicBezTo>
                  <a:pt x="238201" y="96241"/>
                  <a:pt x="238201" y="96241"/>
                  <a:pt x="324726" y="81496"/>
                </a:cubicBezTo>
                <a:lnTo>
                  <a:pt x="324726" y="110985"/>
                </a:lnTo>
                <a:cubicBezTo>
                  <a:pt x="316611" y="117386"/>
                  <a:pt x="288836" y="134988"/>
                  <a:pt x="236601" y="134988"/>
                </a:cubicBezTo>
                <a:cubicBezTo>
                  <a:pt x="184366" y="134988"/>
                  <a:pt x="156591" y="117386"/>
                  <a:pt x="148476" y="110985"/>
                </a:cubicBezTo>
                <a:lnTo>
                  <a:pt x="148476" y="81496"/>
                </a:lnTo>
                <a:cubicBezTo>
                  <a:pt x="172822" y="85611"/>
                  <a:pt x="201397" y="90526"/>
                  <a:pt x="235001" y="96241"/>
                </a:cubicBezTo>
                <a:close/>
                <a:moveTo>
                  <a:pt x="148361" y="221056"/>
                </a:moveTo>
                <a:cubicBezTo>
                  <a:pt x="148361" y="216256"/>
                  <a:pt x="145047" y="211455"/>
                  <a:pt x="138532" y="211455"/>
                </a:cubicBezTo>
                <a:cubicBezTo>
                  <a:pt x="128702" y="211455"/>
                  <a:pt x="127102" y="198653"/>
                  <a:pt x="127102" y="192253"/>
                </a:cubicBezTo>
                <a:cubicBezTo>
                  <a:pt x="127102" y="185852"/>
                  <a:pt x="128702" y="173050"/>
                  <a:pt x="138532" y="173050"/>
                </a:cubicBezTo>
                <a:cubicBezTo>
                  <a:pt x="145047" y="173050"/>
                  <a:pt x="148361" y="168250"/>
                  <a:pt x="148361" y="163449"/>
                </a:cubicBezTo>
                <a:lnTo>
                  <a:pt x="148361" y="133731"/>
                </a:lnTo>
                <a:cubicBezTo>
                  <a:pt x="164477" y="142875"/>
                  <a:pt x="192938" y="154076"/>
                  <a:pt x="236601" y="154076"/>
                </a:cubicBezTo>
                <a:cubicBezTo>
                  <a:pt x="280263" y="154076"/>
                  <a:pt x="308838" y="142989"/>
                  <a:pt x="325184" y="133960"/>
                </a:cubicBezTo>
                <a:lnTo>
                  <a:pt x="325184" y="163449"/>
                </a:lnTo>
                <a:cubicBezTo>
                  <a:pt x="325184" y="168250"/>
                  <a:pt x="330098" y="173050"/>
                  <a:pt x="335013" y="173050"/>
                </a:cubicBezTo>
                <a:cubicBezTo>
                  <a:pt x="344843" y="173050"/>
                  <a:pt x="348157" y="185852"/>
                  <a:pt x="348157" y="192253"/>
                </a:cubicBezTo>
                <a:cubicBezTo>
                  <a:pt x="348157" y="197053"/>
                  <a:pt x="346558" y="203454"/>
                  <a:pt x="343243" y="206654"/>
                </a:cubicBezTo>
                <a:cubicBezTo>
                  <a:pt x="341642" y="211455"/>
                  <a:pt x="338328" y="211455"/>
                  <a:pt x="335013" y="211455"/>
                </a:cubicBezTo>
                <a:cubicBezTo>
                  <a:pt x="330098" y="211455"/>
                  <a:pt x="325184" y="216256"/>
                  <a:pt x="325184" y="221056"/>
                </a:cubicBezTo>
                <a:cubicBezTo>
                  <a:pt x="325184" y="270434"/>
                  <a:pt x="263118" y="307124"/>
                  <a:pt x="236715" y="307467"/>
                </a:cubicBezTo>
                <a:cubicBezTo>
                  <a:pt x="210312" y="307238"/>
                  <a:pt x="148476" y="270548"/>
                  <a:pt x="148476" y="221056"/>
                </a:cubicBezTo>
                <a:close/>
                <a:moveTo>
                  <a:pt x="235915" y="326555"/>
                </a:moveTo>
                <a:cubicBezTo>
                  <a:pt x="235915" y="326555"/>
                  <a:pt x="236144" y="326555"/>
                  <a:pt x="236258" y="326555"/>
                </a:cubicBezTo>
                <a:cubicBezTo>
                  <a:pt x="236372" y="326555"/>
                  <a:pt x="236487" y="326555"/>
                  <a:pt x="236601" y="326555"/>
                </a:cubicBezTo>
                <a:cubicBezTo>
                  <a:pt x="236715" y="326555"/>
                  <a:pt x="236829" y="326555"/>
                  <a:pt x="236944" y="326555"/>
                </a:cubicBezTo>
                <a:cubicBezTo>
                  <a:pt x="237058" y="326555"/>
                  <a:pt x="237173" y="326555"/>
                  <a:pt x="237287" y="326555"/>
                </a:cubicBezTo>
                <a:cubicBezTo>
                  <a:pt x="249974" y="326212"/>
                  <a:pt x="268719" y="319811"/>
                  <a:pt x="287122" y="308610"/>
                </a:cubicBezTo>
                <a:cubicBezTo>
                  <a:pt x="290894" y="309639"/>
                  <a:pt x="299809" y="312039"/>
                  <a:pt x="320040" y="317525"/>
                </a:cubicBezTo>
                <a:cubicBezTo>
                  <a:pt x="307467" y="329870"/>
                  <a:pt x="283464" y="353416"/>
                  <a:pt x="236829" y="399021"/>
                </a:cubicBezTo>
                <a:cubicBezTo>
                  <a:pt x="236829" y="399021"/>
                  <a:pt x="236601" y="398793"/>
                  <a:pt x="152361" y="317754"/>
                </a:cubicBezTo>
                <a:cubicBezTo>
                  <a:pt x="162420" y="315011"/>
                  <a:pt x="173622" y="312039"/>
                  <a:pt x="186194" y="308610"/>
                </a:cubicBezTo>
                <a:cubicBezTo>
                  <a:pt x="204597" y="319926"/>
                  <a:pt x="223228" y="326327"/>
                  <a:pt x="236029" y="326669"/>
                </a:cubicBezTo>
                <a:close/>
                <a:moveTo>
                  <a:pt x="453199" y="442455"/>
                </a:moveTo>
                <a:lnTo>
                  <a:pt x="19888" y="442455"/>
                </a:lnTo>
                <a:lnTo>
                  <a:pt x="19888" y="403936"/>
                </a:lnTo>
                <a:cubicBezTo>
                  <a:pt x="19888" y="376733"/>
                  <a:pt x="37948" y="351015"/>
                  <a:pt x="64237" y="341414"/>
                </a:cubicBezTo>
                <a:cubicBezTo>
                  <a:pt x="64237" y="341414"/>
                  <a:pt x="86674" y="335356"/>
                  <a:pt x="131559" y="323240"/>
                </a:cubicBezTo>
                <a:cubicBezTo>
                  <a:pt x="140018" y="331584"/>
                  <a:pt x="163678" y="354787"/>
                  <a:pt x="230200" y="419824"/>
                </a:cubicBezTo>
                <a:cubicBezTo>
                  <a:pt x="231800" y="421424"/>
                  <a:pt x="235115" y="423024"/>
                  <a:pt x="236715" y="423024"/>
                </a:cubicBezTo>
                <a:cubicBezTo>
                  <a:pt x="240030" y="423024"/>
                  <a:pt x="241630" y="421424"/>
                  <a:pt x="243230" y="419824"/>
                </a:cubicBezTo>
                <a:cubicBezTo>
                  <a:pt x="243230" y="419824"/>
                  <a:pt x="243459" y="419595"/>
                  <a:pt x="343014" y="323698"/>
                </a:cubicBezTo>
                <a:cubicBezTo>
                  <a:pt x="359702" y="328155"/>
                  <a:pt x="381190" y="333985"/>
                  <a:pt x="408737" y="341414"/>
                </a:cubicBezTo>
                <a:cubicBezTo>
                  <a:pt x="435026" y="351015"/>
                  <a:pt x="453085" y="376733"/>
                  <a:pt x="453085" y="403936"/>
                </a:cubicBezTo>
                <a:lnTo>
                  <a:pt x="453085" y="442455"/>
                </a:lnTo>
                <a:close/>
                <a:moveTo>
                  <a:pt x="177165" y="192596"/>
                </a:moveTo>
                <a:cubicBezTo>
                  <a:pt x="172250" y="192596"/>
                  <a:pt x="167335" y="187795"/>
                  <a:pt x="167335" y="182994"/>
                </a:cubicBezTo>
                <a:cubicBezTo>
                  <a:pt x="167335" y="176594"/>
                  <a:pt x="168935" y="171793"/>
                  <a:pt x="172250" y="168478"/>
                </a:cubicBezTo>
                <a:cubicBezTo>
                  <a:pt x="178765" y="163678"/>
                  <a:pt x="186995" y="163678"/>
                  <a:pt x="195224" y="163678"/>
                </a:cubicBezTo>
                <a:lnTo>
                  <a:pt x="200139" y="163678"/>
                </a:lnTo>
                <a:cubicBezTo>
                  <a:pt x="208369" y="163678"/>
                  <a:pt x="214884" y="163678"/>
                  <a:pt x="221399" y="168478"/>
                </a:cubicBezTo>
                <a:cubicBezTo>
                  <a:pt x="224714" y="171679"/>
                  <a:pt x="226314" y="176479"/>
                  <a:pt x="226314" y="182994"/>
                </a:cubicBezTo>
                <a:cubicBezTo>
                  <a:pt x="226314" y="187795"/>
                  <a:pt x="222999" y="192596"/>
                  <a:pt x="216484" y="192596"/>
                </a:cubicBezTo>
                <a:cubicBezTo>
                  <a:pt x="211569" y="192596"/>
                  <a:pt x="206654" y="187795"/>
                  <a:pt x="206654" y="182994"/>
                </a:cubicBezTo>
                <a:lnTo>
                  <a:pt x="186995" y="182994"/>
                </a:lnTo>
                <a:cubicBezTo>
                  <a:pt x="186995" y="187795"/>
                  <a:pt x="183680" y="192596"/>
                  <a:pt x="177165" y="192596"/>
                </a:cubicBezTo>
                <a:close/>
                <a:moveTo>
                  <a:pt x="246659" y="182994"/>
                </a:moveTo>
                <a:cubicBezTo>
                  <a:pt x="246659" y="176594"/>
                  <a:pt x="248259" y="171793"/>
                  <a:pt x="251574" y="168478"/>
                </a:cubicBezTo>
                <a:cubicBezTo>
                  <a:pt x="258089" y="163678"/>
                  <a:pt x="266319" y="163678"/>
                  <a:pt x="274548" y="163678"/>
                </a:cubicBezTo>
                <a:lnTo>
                  <a:pt x="279464" y="163678"/>
                </a:lnTo>
                <a:cubicBezTo>
                  <a:pt x="287693" y="163678"/>
                  <a:pt x="294208" y="163678"/>
                  <a:pt x="300723" y="168478"/>
                </a:cubicBezTo>
                <a:cubicBezTo>
                  <a:pt x="304038" y="171679"/>
                  <a:pt x="305638" y="176479"/>
                  <a:pt x="305638" y="182994"/>
                </a:cubicBezTo>
                <a:cubicBezTo>
                  <a:pt x="305638" y="187795"/>
                  <a:pt x="302324" y="192596"/>
                  <a:pt x="295808" y="192596"/>
                </a:cubicBezTo>
                <a:cubicBezTo>
                  <a:pt x="290894" y="192596"/>
                  <a:pt x="285978" y="187795"/>
                  <a:pt x="285978" y="182994"/>
                </a:cubicBezTo>
                <a:lnTo>
                  <a:pt x="266319" y="182994"/>
                </a:lnTo>
                <a:cubicBezTo>
                  <a:pt x="266319" y="187795"/>
                  <a:pt x="263004" y="192596"/>
                  <a:pt x="256489" y="192596"/>
                </a:cubicBezTo>
                <a:cubicBezTo>
                  <a:pt x="251574" y="192596"/>
                  <a:pt x="246659" y="187795"/>
                  <a:pt x="246659" y="182994"/>
                </a:cubicBezTo>
                <a:close/>
              </a:path>
            </a:pathLst>
          </a:custGeom>
          <a:solidFill>
            <a:schemeClr val="bg1"/>
          </a:solidFill>
          <a:ln w="11428" cap="flat">
            <a:noFill/>
            <a:prstDash val="solid"/>
            <a:miter/>
          </a:ln>
        </p:spPr>
        <p:txBody>
          <a:bodyPr rtlCol="0" anchor="ctr"/>
          <a:lstStyle/>
          <a:p>
            <a:endParaRPr lang="en-US"/>
          </a:p>
        </p:txBody>
      </p:sp>
      <p:sp>
        <p:nvSpPr>
          <p:cNvPr id="311" name="Freeform 29">
            <a:extLst>
              <a:ext uri="{FF2B5EF4-FFF2-40B4-BE49-F238E27FC236}">
                <a16:creationId xmlns:a16="http://schemas.microsoft.com/office/drawing/2014/main" id="{03CF8E8B-C400-9AC3-F31A-9C30CC3C8C87}"/>
              </a:ext>
            </a:extLst>
          </p:cNvPr>
          <p:cNvSpPr>
            <a:spLocks noChangeAspect="1" noEditPoints="1"/>
          </p:cNvSpPr>
          <p:nvPr/>
        </p:nvSpPr>
        <p:spPr bwMode="auto">
          <a:xfrm>
            <a:off x="6492267" y="4090301"/>
            <a:ext cx="204030" cy="27432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600" b="0" i="0" u="none" strike="noStrike" kern="0" cap="none" spc="0" normalizeH="0" baseline="0" noProof="0">
              <a:ln>
                <a:noFill/>
              </a:ln>
              <a:solidFill>
                <a:schemeClr val="tx2"/>
              </a:solidFill>
              <a:effectLst/>
              <a:uLnTx/>
              <a:uFillTx/>
              <a:cs typeface="Arial" charset="0"/>
            </a:endParaRPr>
          </a:p>
        </p:txBody>
      </p:sp>
      <p:grpSp>
        <p:nvGrpSpPr>
          <p:cNvPr id="312" name="Group 123">
            <a:extLst>
              <a:ext uri="{FF2B5EF4-FFF2-40B4-BE49-F238E27FC236}">
                <a16:creationId xmlns:a16="http://schemas.microsoft.com/office/drawing/2014/main" id="{440AE077-B4E0-031C-8A4F-585AA4DFACAC}"/>
              </a:ext>
            </a:extLst>
          </p:cNvPr>
          <p:cNvGrpSpPr>
            <a:grpSpLocks noChangeAspect="1"/>
          </p:cNvGrpSpPr>
          <p:nvPr/>
        </p:nvGrpSpPr>
        <p:grpSpPr bwMode="auto">
          <a:xfrm>
            <a:off x="6038093" y="4422025"/>
            <a:ext cx="298875" cy="274320"/>
            <a:chOff x="3438" y="3034"/>
            <a:chExt cx="426" cy="391"/>
          </a:xfrm>
          <a:solidFill>
            <a:schemeClr val="bg1"/>
          </a:solidFill>
        </p:grpSpPr>
        <p:sp>
          <p:nvSpPr>
            <p:cNvPr id="313" name="Freeform 124">
              <a:extLst>
                <a:ext uri="{FF2B5EF4-FFF2-40B4-BE49-F238E27FC236}">
                  <a16:creationId xmlns:a16="http://schemas.microsoft.com/office/drawing/2014/main" id="{4D084882-DAE3-7B1C-7620-398FC60F8962}"/>
                </a:ext>
              </a:extLst>
            </p:cNvPr>
            <p:cNvSpPr>
              <a:spLocks noEditPoints="1"/>
            </p:cNvSpPr>
            <p:nvPr/>
          </p:nvSpPr>
          <p:spPr bwMode="auto">
            <a:xfrm>
              <a:off x="3438" y="3034"/>
              <a:ext cx="337" cy="302"/>
            </a:xfrm>
            <a:custGeom>
              <a:avLst/>
              <a:gdLst>
                <a:gd name="T0" fmla="*/ 66 w 228"/>
                <a:gd name="T1" fmla="*/ 204 h 204"/>
                <a:gd name="T2" fmla="*/ 64 w 228"/>
                <a:gd name="T3" fmla="*/ 204 h 204"/>
                <a:gd name="T4" fmla="*/ 60 w 228"/>
                <a:gd name="T5" fmla="*/ 198 h 204"/>
                <a:gd name="T6" fmla="*/ 60 w 228"/>
                <a:gd name="T7" fmla="*/ 156 h 204"/>
                <a:gd name="T8" fmla="*/ 54 w 228"/>
                <a:gd name="T9" fmla="*/ 156 h 204"/>
                <a:gd name="T10" fmla="*/ 0 w 228"/>
                <a:gd name="T11" fmla="*/ 102 h 204"/>
                <a:gd name="T12" fmla="*/ 0 w 228"/>
                <a:gd name="T13" fmla="*/ 54 h 204"/>
                <a:gd name="T14" fmla="*/ 54 w 228"/>
                <a:gd name="T15" fmla="*/ 0 h 204"/>
                <a:gd name="T16" fmla="*/ 174 w 228"/>
                <a:gd name="T17" fmla="*/ 0 h 204"/>
                <a:gd name="T18" fmla="*/ 228 w 228"/>
                <a:gd name="T19" fmla="*/ 54 h 204"/>
                <a:gd name="T20" fmla="*/ 228 w 228"/>
                <a:gd name="T21" fmla="*/ 102 h 204"/>
                <a:gd name="T22" fmla="*/ 174 w 228"/>
                <a:gd name="T23" fmla="*/ 156 h 204"/>
                <a:gd name="T24" fmla="*/ 123 w 228"/>
                <a:gd name="T25" fmla="*/ 156 h 204"/>
                <a:gd name="T26" fmla="*/ 70 w 228"/>
                <a:gd name="T27" fmla="*/ 203 h 204"/>
                <a:gd name="T28" fmla="*/ 66 w 228"/>
                <a:gd name="T29" fmla="*/ 204 h 204"/>
                <a:gd name="T30" fmla="*/ 54 w 228"/>
                <a:gd name="T31" fmla="*/ 12 h 204"/>
                <a:gd name="T32" fmla="*/ 12 w 228"/>
                <a:gd name="T33" fmla="*/ 54 h 204"/>
                <a:gd name="T34" fmla="*/ 12 w 228"/>
                <a:gd name="T35" fmla="*/ 102 h 204"/>
                <a:gd name="T36" fmla="*/ 54 w 228"/>
                <a:gd name="T37" fmla="*/ 144 h 204"/>
                <a:gd name="T38" fmla="*/ 66 w 228"/>
                <a:gd name="T39" fmla="*/ 144 h 204"/>
                <a:gd name="T40" fmla="*/ 72 w 228"/>
                <a:gd name="T41" fmla="*/ 150 h 204"/>
                <a:gd name="T42" fmla="*/ 72 w 228"/>
                <a:gd name="T43" fmla="*/ 185 h 204"/>
                <a:gd name="T44" fmla="*/ 116 w 228"/>
                <a:gd name="T45" fmla="*/ 146 h 204"/>
                <a:gd name="T46" fmla="*/ 120 w 228"/>
                <a:gd name="T47" fmla="*/ 144 h 204"/>
                <a:gd name="T48" fmla="*/ 174 w 228"/>
                <a:gd name="T49" fmla="*/ 144 h 204"/>
                <a:gd name="T50" fmla="*/ 216 w 228"/>
                <a:gd name="T51" fmla="*/ 102 h 204"/>
                <a:gd name="T52" fmla="*/ 216 w 228"/>
                <a:gd name="T53" fmla="*/ 54 h 204"/>
                <a:gd name="T54" fmla="*/ 174 w 228"/>
                <a:gd name="T55" fmla="*/ 12 h 204"/>
                <a:gd name="T56" fmla="*/ 54 w 228"/>
                <a:gd name="T57" fmla="*/ 1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 h="204">
                  <a:moveTo>
                    <a:pt x="66" y="204"/>
                  </a:moveTo>
                  <a:cubicBezTo>
                    <a:pt x="66" y="204"/>
                    <a:pt x="65" y="204"/>
                    <a:pt x="64" y="204"/>
                  </a:cubicBezTo>
                  <a:cubicBezTo>
                    <a:pt x="62" y="203"/>
                    <a:pt x="60" y="200"/>
                    <a:pt x="60" y="198"/>
                  </a:cubicBezTo>
                  <a:cubicBezTo>
                    <a:pt x="60" y="156"/>
                    <a:pt x="60" y="156"/>
                    <a:pt x="60" y="156"/>
                  </a:cubicBezTo>
                  <a:cubicBezTo>
                    <a:pt x="54" y="156"/>
                    <a:pt x="54" y="156"/>
                    <a:pt x="54" y="156"/>
                  </a:cubicBezTo>
                  <a:cubicBezTo>
                    <a:pt x="25" y="156"/>
                    <a:pt x="0" y="132"/>
                    <a:pt x="0" y="102"/>
                  </a:cubicBezTo>
                  <a:cubicBezTo>
                    <a:pt x="0" y="54"/>
                    <a:pt x="0" y="54"/>
                    <a:pt x="0" y="54"/>
                  </a:cubicBezTo>
                  <a:cubicBezTo>
                    <a:pt x="0" y="24"/>
                    <a:pt x="25" y="0"/>
                    <a:pt x="54" y="0"/>
                  </a:cubicBezTo>
                  <a:cubicBezTo>
                    <a:pt x="174" y="0"/>
                    <a:pt x="174" y="0"/>
                    <a:pt x="174" y="0"/>
                  </a:cubicBezTo>
                  <a:cubicBezTo>
                    <a:pt x="204" y="0"/>
                    <a:pt x="228" y="24"/>
                    <a:pt x="228" y="54"/>
                  </a:cubicBezTo>
                  <a:cubicBezTo>
                    <a:pt x="228" y="102"/>
                    <a:pt x="228" y="102"/>
                    <a:pt x="228" y="102"/>
                  </a:cubicBezTo>
                  <a:cubicBezTo>
                    <a:pt x="228" y="132"/>
                    <a:pt x="204" y="156"/>
                    <a:pt x="174" y="156"/>
                  </a:cubicBezTo>
                  <a:cubicBezTo>
                    <a:pt x="123" y="156"/>
                    <a:pt x="123" y="156"/>
                    <a:pt x="123" y="156"/>
                  </a:cubicBezTo>
                  <a:cubicBezTo>
                    <a:pt x="70" y="203"/>
                    <a:pt x="70" y="203"/>
                    <a:pt x="70" y="203"/>
                  </a:cubicBezTo>
                  <a:cubicBezTo>
                    <a:pt x="69" y="204"/>
                    <a:pt x="68" y="204"/>
                    <a:pt x="66" y="204"/>
                  </a:cubicBezTo>
                  <a:close/>
                  <a:moveTo>
                    <a:pt x="54" y="12"/>
                  </a:moveTo>
                  <a:cubicBezTo>
                    <a:pt x="31" y="12"/>
                    <a:pt x="12" y="31"/>
                    <a:pt x="12" y="54"/>
                  </a:cubicBezTo>
                  <a:cubicBezTo>
                    <a:pt x="12" y="102"/>
                    <a:pt x="12" y="102"/>
                    <a:pt x="12" y="102"/>
                  </a:cubicBezTo>
                  <a:cubicBezTo>
                    <a:pt x="12" y="125"/>
                    <a:pt x="31" y="144"/>
                    <a:pt x="54" y="144"/>
                  </a:cubicBezTo>
                  <a:cubicBezTo>
                    <a:pt x="66" y="144"/>
                    <a:pt x="66" y="144"/>
                    <a:pt x="66" y="144"/>
                  </a:cubicBezTo>
                  <a:cubicBezTo>
                    <a:pt x="70" y="144"/>
                    <a:pt x="72" y="147"/>
                    <a:pt x="72" y="150"/>
                  </a:cubicBezTo>
                  <a:cubicBezTo>
                    <a:pt x="72" y="185"/>
                    <a:pt x="72" y="185"/>
                    <a:pt x="72" y="185"/>
                  </a:cubicBezTo>
                  <a:cubicBezTo>
                    <a:pt x="116" y="146"/>
                    <a:pt x="116" y="146"/>
                    <a:pt x="116" y="146"/>
                  </a:cubicBezTo>
                  <a:cubicBezTo>
                    <a:pt x="118" y="145"/>
                    <a:pt x="119" y="144"/>
                    <a:pt x="120" y="144"/>
                  </a:cubicBezTo>
                  <a:cubicBezTo>
                    <a:pt x="174" y="144"/>
                    <a:pt x="174" y="144"/>
                    <a:pt x="174" y="144"/>
                  </a:cubicBezTo>
                  <a:cubicBezTo>
                    <a:pt x="198" y="144"/>
                    <a:pt x="216" y="125"/>
                    <a:pt x="216" y="102"/>
                  </a:cubicBezTo>
                  <a:cubicBezTo>
                    <a:pt x="216" y="54"/>
                    <a:pt x="216" y="54"/>
                    <a:pt x="216" y="54"/>
                  </a:cubicBezTo>
                  <a:cubicBezTo>
                    <a:pt x="216" y="31"/>
                    <a:pt x="198" y="12"/>
                    <a:pt x="174" y="12"/>
                  </a:cubicBezTo>
                  <a:lnTo>
                    <a:pt x="5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14" name="Freeform 125">
              <a:extLst>
                <a:ext uri="{FF2B5EF4-FFF2-40B4-BE49-F238E27FC236}">
                  <a16:creationId xmlns:a16="http://schemas.microsoft.com/office/drawing/2014/main" id="{65C5C4C8-FD37-DA48-BC3F-260FFD213E9A}"/>
                </a:ext>
              </a:extLst>
            </p:cNvPr>
            <p:cNvSpPr>
              <a:spLocks/>
            </p:cNvSpPr>
            <p:nvPr/>
          </p:nvSpPr>
          <p:spPr bwMode="auto">
            <a:xfrm>
              <a:off x="3633" y="3230"/>
              <a:ext cx="231" cy="195"/>
            </a:xfrm>
            <a:custGeom>
              <a:avLst/>
              <a:gdLst>
                <a:gd name="T0" fmla="*/ 102 w 156"/>
                <a:gd name="T1" fmla="*/ 132 h 132"/>
                <a:gd name="T2" fmla="*/ 98 w 156"/>
                <a:gd name="T3" fmla="*/ 130 h 132"/>
                <a:gd name="T4" fmla="*/ 64 w 156"/>
                <a:gd name="T5" fmla="*/ 96 h 132"/>
                <a:gd name="T6" fmla="*/ 36 w 156"/>
                <a:gd name="T7" fmla="*/ 96 h 132"/>
                <a:gd name="T8" fmla="*/ 0 w 156"/>
                <a:gd name="T9" fmla="*/ 60 h 132"/>
                <a:gd name="T10" fmla="*/ 6 w 156"/>
                <a:gd name="T11" fmla="*/ 54 h 132"/>
                <a:gd name="T12" fmla="*/ 12 w 156"/>
                <a:gd name="T13" fmla="*/ 60 h 132"/>
                <a:gd name="T14" fmla="*/ 36 w 156"/>
                <a:gd name="T15" fmla="*/ 84 h 132"/>
                <a:gd name="T16" fmla="*/ 66 w 156"/>
                <a:gd name="T17" fmla="*/ 84 h 132"/>
                <a:gd name="T18" fmla="*/ 71 w 156"/>
                <a:gd name="T19" fmla="*/ 86 h 132"/>
                <a:gd name="T20" fmla="*/ 96 w 156"/>
                <a:gd name="T21" fmla="*/ 112 h 132"/>
                <a:gd name="T22" fmla="*/ 96 w 156"/>
                <a:gd name="T23" fmla="*/ 90 h 132"/>
                <a:gd name="T24" fmla="*/ 102 w 156"/>
                <a:gd name="T25" fmla="*/ 84 h 132"/>
                <a:gd name="T26" fmla="*/ 120 w 156"/>
                <a:gd name="T27" fmla="*/ 84 h 132"/>
                <a:gd name="T28" fmla="*/ 144 w 156"/>
                <a:gd name="T29" fmla="*/ 60 h 132"/>
                <a:gd name="T30" fmla="*/ 144 w 156"/>
                <a:gd name="T31" fmla="*/ 36 h 132"/>
                <a:gd name="T32" fmla="*/ 120 w 156"/>
                <a:gd name="T33" fmla="*/ 12 h 132"/>
                <a:gd name="T34" fmla="*/ 114 w 156"/>
                <a:gd name="T35" fmla="*/ 6 h 132"/>
                <a:gd name="T36" fmla="*/ 120 w 156"/>
                <a:gd name="T37" fmla="*/ 0 h 132"/>
                <a:gd name="T38" fmla="*/ 156 w 156"/>
                <a:gd name="T39" fmla="*/ 36 h 132"/>
                <a:gd name="T40" fmla="*/ 156 w 156"/>
                <a:gd name="T41" fmla="*/ 60 h 132"/>
                <a:gd name="T42" fmla="*/ 120 w 156"/>
                <a:gd name="T43" fmla="*/ 96 h 132"/>
                <a:gd name="T44" fmla="*/ 108 w 156"/>
                <a:gd name="T45" fmla="*/ 96 h 132"/>
                <a:gd name="T46" fmla="*/ 108 w 156"/>
                <a:gd name="T47" fmla="*/ 126 h 132"/>
                <a:gd name="T48" fmla="*/ 105 w 156"/>
                <a:gd name="T49" fmla="*/ 132 h 132"/>
                <a:gd name="T50" fmla="*/ 102 w 156"/>
                <a:gd name="T5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6" h="132">
                  <a:moveTo>
                    <a:pt x="102" y="132"/>
                  </a:moveTo>
                  <a:cubicBezTo>
                    <a:pt x="101" y="132"/>
                    <a:pt x="99" y="131"/>
                    <a:pt x="98" y="130"/>
                  </a:cubicBezTo>
                  <a:cubicBezTo>
                    <a:pt x="64" y="96"/>
                    <a:pt x="64" y="96"/>
                    <a:pt x="64" y="96"/>
                  </a:cubicBezTo>
                  <a:cubicBezTo>
                    <a:pt x="36" y="96"/>
                    <a:pt x="36" y="96"/>
                    <a:pt x="36" y="96"/>
                  </a:cubicBezTo>
                  <a:cubicBezTo>
                    <a:pt x="17" y="96"/>
                    <a:pt x="0" y="80"/>
                    <a:pt x="0" y="60"/>
                  </a:cubicBezTo>
                  <a:cubicBezTo>
                    <a:pt x="0" y="57"/>
                    <a:pt x="3" y="54"/>
                    <a:pt x="6" y="54"/>
                  </a:cubicBezTo>
                  <a:cubicBezTo>
                    <a:pt x="10" y="54"/>
                    <a:pt x="12" y="57"/>
                    <a:pt x="12" y="60"/>
                  </a:cubicBezTo>
                  <a:cubicBezTo>
                    <a:pt x="12" y="73"/>
                    <a:pt x="23" y="84"/>
                    <a:pt x="36" y="84"/>
                  </a:cubicBezTo>
                  <a:cubicBezTo>
                    <a:pt x="66" y="84"/>
                    <a:pt x="66" y="84"/>
                    <a:pt x="66" y="84"/>
                  </a:cubicBezTo>
                  <a:cubicBezTo>
                    <a:pt x="68" y="84"/>
                    <a:pt x="70" y="85"/>
                    <a:pt x="71" y="86"/>
                  </a:cubicBezTo>
                  <a:cubicBezTo>
                    <a:pt x="96" y="112"/>
                    <a:pt x="96" y="112"/>
                    <a:pt x="96" y="112"/>
                  </a:cubicBezTo>
                  <a:cubicBezTo>
                    <a:pt x="96" y="90"/>
                    <a:pt x="96" y="90"/>
                    <a:pt x="96" y="90"/>
                  </a:cubicBezTo>
                  <a:cubicBezTo>
                    <a:pt x="96" y="87"/>
                    <a:pt x="99" y="84"/>
                    <a:pt x="102" y="84"/>
                  </a:cubicBezTo>
                  <a:cubicBezTo>
                    <a:pt x="120" y="84"/>
                    <a:pt x="120" y="84"/>
                    <a:pt x="120" y="84"/>
                  </a:cubicBezTo>
                  <a:cubicBezTo>
                    <a:pt x="134" y="84"/>
                    <a:pt x="144" y="73"/>
                    <a:pt x="144" y="60"/>
                  </a:cubicBezTo>
                  <a:cubicBezTo>
                    <a:pt x="144" y="36"/>
                    <a:pt x="144" y="36"/>
                    <a:pt x="144" y="36"/>
                  </a:cubicBezTo>
                  <a:cubicBezTo>
                    <a:pt x="144" y="23"/>
                    <a:pt x="134" y="12"/>
                    <a:pt x="120" y="12"/>
                  </a:cubicBezTo>
                  <a:cubicBezTo>
                    <a:pt x="117" y="12"/>
                    <a:pt x="114" y="9"/>
                    <a:pt x="114" y="6"/>
                  </a:cubicBezTo>
                  <a:cubicBezTo>
                    <a:pt x="114" y="3"/>
                    <a:pt x="117" y="0"/>
                    <a:pt x="120" y="0"/>
                  </a:cubicBezTo>
                  <a:cubicBezTo>
                    <a:pt x="140" y="0"/>
                    <a:pt x="156" y="16"/>
                    <a:pt x="156" y="36"/>
                  </a:cubicBezTo>
                  <a:cubicBezTo>
                    <a:pt x="156" y="60"/>
                    <a:pt x="156" y="60"/>
                    <a:pt x="156" y="60"/>
                  </a:cubicBezTo>
                  <a:cubicBezTo>
                    <a:pt x="156" y="80"/>
                    <a:pt x="140" y="96"/>
                    <a:pt x="120" y="96"/>
                  </a:cubicBezTo>
                  <a:cubicBezTo>
                    <a:pt x="108" y="96"/>
                    <a:pt x="108" y="96"/>
                    <a:pt x="108" y="96"/>
                  </a:cubicBezTo>
                  <a:cubicBezTo>
                    <a:pt x="108" y="126"/>
                    <a:pt x="108" y="126"/>
                    <a:pt x="108" y="126"/>
                  </a:cubicBezTo>
                  <a:cubicBezTo>
                    <a:pt x="108" y="128"/>
                    <a:pt x="107" y="131"/>
                    <a:pt x="105" y="132"/>
                  </a:cubicBezTo>
                  <a:cubicBezTo>
                    <a:pt x="104" y="132"/>
                    <a:pt x="103" y="132"/>
                    <a:pt x="102"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grpSp>
      <p:grpSp>
        <p:nvGrpSpPr>
          <p:cNvPr id="315" name="Group 128">
            <a:extLst>
              <a:ext uri="{FF2B5EF4-FFF2-40B4-BE49-F238E27FC236}">
                <a16:creationId xmlns:a16="http://schemas.microsoft.com/office/drawing/2014/main" id="{8E871BE8-0BFA-B44A-A0F0-131A61646947}"/>
              </a:ext>
            </a:extLst>
          </p:cNvPr>
          <p:cNvGrpSpPr>
            <a:grpSpLocks noChangeAspect="1"/>
          </p:cNvGrpSpPr>
          <p:nvPr/>
        </p:nvGrpSpPr>
        <p:grpSpPr bwMode="auto">
          <a:xfrm>
            <a:off x="5541298" y="4405973"/>
            <a:ext cx="239628" cy="274320"/>
            <a:chOff x="1398" y="2998"/>
            <a:chExt cx="373" cy="427"/>
          </a:xfrm>
          <a:solidFill>
            <a:schemeClr val="bg1"/>
          </a:solidFill>
        </p:grpSpPr>
        <p:sp>
          <p:nvSpPr>
            <p:cNvPr id="316" name="Freeform 129">
              <a:extLst>
                <a:ext uri="{FF2B5EF4-FFF2-40B4-BE49-F238E27FC236}">
                  <a16:creationId xmlns:a16="http://schemas.microsoft.com/office/drawing/2014/main" id="{1CD9D9E5-F32D-8C7B-3DDA-A22B9160E4A0}"/>
                </a:ext>
              </a:extLst>
            </p:cNvPr>
            <p:cNvSpPr>
              <a:spLocks noEditPoints="1"/>
            </p:cNvSpPr>
            <p:nvPr/>
          </p:nvSpPr>
          <p:spPr bwMode="auto">
            <a:xfrm>
              <a:off x="1451" y="3052"/>
              <a:ext cx="266" cy="266"/>
            </a:xfrm>
            <a:custGeom>
              <a:avLst/>
              <a:gdLst>
                <a:gd name="T0" fmla="*/ 90 w 180"/>
                <a:gd name="T1" fmla="*/ 180 h 180"/>
                <a:gd name="T2" fmla="*/ 0 w 180"/>
                <a:gd name="T3" fmla="*/ 90 h 180"/>
                <a:gd name="T4" fmla="*/ 90 w 180"/>
                <a:gd name="T5" fmla="*/ 0 h 180"/>
                <a:gd name="T6" fmla="*/ 180 w 180"/>
                <a:gd name="T7" fmla="*/ 90 h 180"/>
                <a:gd name="T8" fmla="*/ 90 w 180"/>
                <a:gd name="T9" fmla="*/ 180 h 180"/>
                <a:gd name="T10" fmla="*/ 90 w 180"/>
                <a:gd name="T11" fmla="*/ 12 h 180"/>
                <a:gd name="T12" fmla="*/ 12 w 180"/>
                <a:gd name="T13" fmla="*/ 90 h 180"/>
                <a:gd name="T14" fmla="*/ 90 w 180"/>
                <a:gd name="T15" fmla="*/ 168 h 180"/>
                <a:gd name="T16" fmla="*/ 168 w 180"/>
                <a:gd name="T17" fmla="*/ 90 h 180"/>
                <a:gd name="T18" fmla="*/ 90 w 180"/>
                <a:gd name="T19" fmla="*/ 1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40" y="180"/>
                    <a:pt x="0" y="139"/>
                    <a:pt x="0" y="90"/>
                  </a:cubicBezTo>
                  <a:cubicBezTo>
                    <a:pt x="0" y="40"/>
                    <a:pt x="40" y="0"/>
                    <a:pt x="90" y="0"/>
                  </a:cubicBezTo>
                  <a:cubicBezTo>
                    <a:pt x="139" y="0"/>
                    <a:pt x="180" y="40"/>
                    <a:pt x="180" y="90"/>
                  </a:cubicBezTo>
                  <a:cubicBezTo>
                    <a:pt x="180" y="139"/>
                    <a:pt x="139" y="180"/>
                    <a:pt x="90" y="180"/>
                  </a:cubicBezTo>
                  <a:close/>
                  <a:moveTo>
                    <a:pt x="90" y="12"/>
                  </a:moveTo>
                  <a:cubicBezTo>
                    <a:pt x="47" y="12"/>
                    <a:pt x="12" y="47"/>
                    <a:pt x="12" y="90"/>
                  </a:cubicBezTo>
                  <a:cubicBezTo>
                    <a:pt x="12" y="133"/>
                    <a:pt x="47" y="168"/>
                    <a:pt x="90" y="168"/>
                  </a:cubicBezTo>
                  <a:cubicBezTo>
                    <a:pt x="133" y="168"/>
                    <a:pt x="168" y="133"/>
                    <a:pt x="168" y="90"/>
                  </a:cubicBezTo>
                  <a:cubicBezTo>
                    <a:pt x="168" y="47"/>
                    <a:pt x="133" y="12"/>
                    <a:pt x="9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17" name="Freeform 130">
              <a:extLst>
                <a:ext uri="{FF2B5EF4-FFF2-40B4-BE49-F238E27FC236}">
                  <a16:creationId xmlns:a16="http://schemas.microsoft.com/office/drawing/2014/main" id="{B2A9C460-33FB-4ED8-FEBD-03C732C8302C}"/>
                </a:ext>
              </a:extLst>
            </p:cNvPr>
            <p:cNvSpPr>
              <a:spLocks/>
            </p:cNvSpPr>
            <p:nvPr/>
          </p:nvSpPr>
          <p:spPr bwMode="auto">
            <a:xfrm>
              <a:off x="1522" y="3300"/>
              <a:ext cx="124" cy="54"/>
            </a:xfrm>
            <a:custGeom>
              <a:avLst/>
              <a:gdLst>
                <a:gd name="T0" fmla="*/ 78 w 84"/>
                <a:gd name="T1" fmla="*/ 36 h 36"/>
                <a:gd name="T2" fmla="*/ 6 w 84"/>
                <a:gd name="T3" fmla="*/ 36 h 36"/>
                <a:gd name="T4" fmla="*/ 0 w 84"/>
                <a:gd name="T5" fmla="*/ 30 h 36"/>
                <a:gd name="T6" fmla="*/ 0 w 84"/>
                <a:gd name="T7" fmla="*/ 0 h 36"/>
                <a:gd name="T8" fmla="*/ 12 w 84"/>
                <a:gd name="T9" fmla="*/ 0 h 36"/>
                <a:gd name="T10" fmla="*/ 12 w 84"/>
                <a:gd name="T11" fmla="*/ 24 h 36"/>
                <a:gd name="T12" fmla="*/ 72 w 84"/>
                <a:gd name="T13" fmla="*/ 24 h 36"/>
                <a:gd name="T14" fmla="*/ 72 w 84"/>
                <a:gd name="T15" fmla="*/ 0 h 36"/>
                <a:gd name="T16" fmla="*/ 84 w 84"/>
                <a:gd name="T17" fmla="*/ 0 h 36"/>
                <a:gd name="T18" fmla="*/ 84 w 84"/>
                <a:gd name="T19" fmla="*/ 30 h 36"/>
                <a:gd name="T20" fmla="*/ 78 w 84"/>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6">
                  <a:moveTo>
                    <a:pt x="78" y="36"/>
                  </a:moveTo>
                  <a:cubicBezTo>
                    <a:pt x="6" y="36"/>
                    <a:pt x="6" y="36"/>
                    <a:pt x="6" y="36"/>
                  </a:cubicBezTo>
                  <a:cubicBezTo>
                    <a:pt x="2" y="36"/>
                    <a:pt x="0" y="33"/>
                    <a:pt x="0" y="30"/>
                  </a:cubicBezTo>
                  <a:cubicBezTo>
                    <a:pt x="0" y="0"/>
                    <a:pt x="0" y="0"/>
                    <a:pt x="0" y="0"/>
                  </a:cubicBezTo>
                  <a:cubicBezTo>
                    <a:pt x="12" y="0"/>
                    <a:pt x="12" y="0"/>
                    <a:pt x="12" y="0"/>
                  </a:cubicBezTo>
                  <a:cubicBezTo>
                    <a:pt x="12" y="24"/>
                    <a:pt x="12" y="24"/>
                    <a:pt x="12" y="24"/>
                  </a:cubicBezTo>
                  <a:cubicBezTo>
                    <a:pt x="72" y="24"/>
                    <a:pt x="72" y="24"/>
                    <a:pt x="72" y="24"/>
                  </a:cubicBezTo>
                  <a:cubicBezTo>
                    <a:pt x="72" y="0"/>
                    <a:pt x="72" y="0"/>
                    <a:pt x="72" y="0"/>
                  </a:cubicBezTo>
                  <a:cubicBezTo>
                    <a:pt x="84" y="0"/>
                    <a:pt x="84" y="0"/>
                    <a:pt x="84" y="0"/>
                  </a:cubicBezTo>
                  <a:cubicBezTo>
                    <a:pt x="84" y="30"/>
                    <a:pt x="84" y="30"/>
                    <a:pt x="84" y="30"/>
                  </a:cubicBezTo>
                  <a:cubicBezTo>
                    <a:pt x="84" y="33"/>
                    <a:pt x="81" y="36"/>
                    <a:pt x="7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18" name="Freeform 131">
              <a:extLst>
                <a:ext uri="{FF2B5EF4-FFF2-40B4-BE49-F238E27FC236}">
                  <a16:creationId xmlns:a16="http://schemas.microsoft.com/office/drawing/2014/main" id="{9F9FC22A-9229-F3F2-C2BD-0AD7950FE6A2}"/>
                </a:ext>
              </a:extLst>
            </p:cNvPr>
            <p:cNvSpPr>
              <a:spLocks noEditPoints="1"/>
            </p:cNvSpPr>
            <p:nvPr/>
          </p:nvSpPr>
          <p:spPr bwMode="auto">
            <a:xfrm>
              <a:off x="1540" y="3336"/>
              <a:ext cx="88" cy="53"/>
            </a:xfrm>
            <a:custGeom>
              <a:avLst/>
              <a:gdLst>
                <a:gd name="T0" fmla="*/ 54 w 60"/>
                <a:gd name="T1" fmla="*/ 36 h 36"/>
                <a:gd name="T2" fmla="*/ 6 w 60"/>
                <a:gd name="T3" fmla="*/ 36 h 36"/>
                <a:gd name="T4" fmla="*/ 0 w 60"/>
                <a:gd name="T5" fmla="*/ 30 h 36"/>
                <a:gd name="T6" fmla="*/ 0 w 60"/>
                <a:gd name="T7" fmla="*/ 6 h 36"/>
                <a:gd name="T8" fmla="*/ 6 w 60"/>
                <a:gd name="T9" fmla="*/ 0 h 36"/>
                <a:gd name="T10" fmla="*/ 54 w 60"/>
                <a:gd name="T11" fmla="*/ 0 h 36"/>
                <a:gd name="T12" fmla="*/ 60 w 60"/>
                <a:gd name="T13" fmla="*/ 6 h 36"/>
                <a:gd name="T14" fmla="*/ 60 w 60"/>
                <a:gd name="T15" fmla="*/ 30 h 36"/>
                <a:gd name="T16" fmla="*/ 54 w 60"/>
                <a:gd name="T17" fmla="*/ 36 h 36"/>
                <a:gd name="T18" fmla="*/ 12 w 60"/>
                <a:gd name="T19" fmla="*/ 24 h 36"/>
                <a:gd name="T20" fmla="*/ 48 w 60"/>
                <a:gd name="T21" fmla="*/ 24 h 36"/>
                <a:gd name="T22" fmla="*/ 48 w 60"/>
                <a:gd name="T23" fmla="*/ 12 h 36"/>
                <a:gd name="T24" fmla="*/ 12 w 60"/>
                <a:gd name="T25" fmla="*/ 12 h 36"/>
                <a:gd name="T26" fmla="*/ 12 w 6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36">
                  <a:moveTo>
                    <a:pt x="54" y="36"/>
                  </a:moveTo>
                  <a:cubicBezTo>
                    <a:pt x="6" y="36"/>
                    <a:pt x="6" y="36"/>
                    <a:pt x="6" y="36"/>
                  </a:cubicBezTo>
                  <a:cubicBezTo>
                    <a:pt x="2" y="36"/>
                    <a:pt x="0" y="33"/>
                    <a:pt x="0" y="30"/>
                  </a:cubicBezTo>
                  <a:cubicBezTo>
                    <a:pt x="0" y="6"/>
                    <a:pt x="0" y="6"/>
                    <a:pt x="0" y="6"/>
                  </a:cubicBezTo>
                  <a:cubicBezTo>
                    <a:pt x="0" y="3"/>
                    <a:pt x="2" y="0"/>
                    <a:pt x="6" y="0"/>
                  </a:cubicBezTo>
                  <a:cubicBezTo>
                    <a:pt x="54" y="0"/>
                    <a:pt x="54" y="0"/>
                    <a:pt x="54" y="0"/>
                  </a:cubicBezTo>
                  <a:cubicBezTo>
                    <a:pt x="57" y="0"/>
                    <a:pt x="60" y="3"/>
                    <a:pt x="60" y="6"/>
                  </a:cubicBezTo>
                  <a:cubicBezTo>
                    <a:pt x="60" y="30"/>
                    <a:pt x="60" y="30"/>
                    <a:pt x="60" y="30"/>
                  </a:cubicBezTo>
                  <a:cubicBezTo>
                    <a:pt x="60" y="33"/>
                    <a:pt x="57" y="36"/>
                    <a:pt x="54" y="36"/>
                  </a:cubicBezTo>
                  <a:close/>
                  <a:moveTo>
                    <a:pt x="12" y="24"/>
                  </a:moveTo>
                  <a:cubicBezTo>
                    <a:pt x="48" y="24"/>
                    <a:pt x="48" y="24"/>
                    <a:pt x="48" y="24"/>
                  </a:cubicBezTo>
                  <a:cubicBezTo>
                    <a:pt x="48" y="12"/>
                    <a:pt x="48" y="12"/>
                    <a:pt x="4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19" name="Freeform 132">
              <a:extLst>
                <a:ext uri="{FF2B5EF4-FFF2-40B4-BE49-F238E27FC236}">
                  <a16:creationId xmlns:a16="http://schemas.microsoft.com/office/drawing/2014/main" id="{248B5F57-4EC9-1CE5-62D6-B250C287F179}"/>
                </a:ext>
              </a:extLst>
            </p:cNvPr>
            <p:cNvSpPr>
              <a:spLocks/>
            </p:cNvSpPr>
            <p:nvPr/>
          </p:nvSpPr>
          <p:spPr bwMode="auto">
            <a:xfrm>
              <a:off x="1575" y="3371"/>
              <a:ext cx="18" cy="54"/>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2" y="36"/>
                    <a:pt x="0" y="33"/>
                    <a:pt x="0" y="30"/>
                  </a:cubicBezTo>
                  <a:cubicBezTo>
                    <a:pt x="0" y="6"/>
                    <a:pt x="0" y="6"/>
                    <a:pt x="0" y="6"/>
                  </a:cubicBezTo>
                  <a:cubicBezTo>
                    <a:pt x="0" y="3"/>
                    <a:pt x="2" y="0"/>
                    <a:pt x="6" y="0"/>
                  </a:cubicBezTo>
                  <a:cubicBezTo>
                    <a:pt x="9" y="0"/>
                    <a:pt x="12" y="3"/>
                    <a:pt x="12" y="6"/>
                  </a:cubicBezTo>
                  <a:cubicBezTo>
                    <a:pt x="12" y="30"/>
                    <a:pt x="12" y="30"/>
                    <a:pt x="12" y="30"/>
                  </a:cubicBezTo>
                  <a:cubicBezTo>
                    <a:pt x="12" y="33"/>
                    <a:pt x="9"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20" name="Freeform 133">
              <a:extLst>
                <a:ext uri="{FF2B5EF4-FFF2-40B4-BE49-F238E27FC236}">
                  <a16:creationId xmlns:a16="http://schemas.microsoft.com/office/drawing/2014/main" id="{ABBFC92B-35F6-90AC-8C44-C5F3A46AD9E8}"/>
                </a:ext>
              </a:extLst>
            </p:cNvPr>
            <p:cNvSpPr>
              <a:spLocks/>
            </p:cNvSpPr>
            <p:nvPr/>
          </p:nvSpPr>
          <p:spPr bwMode="auto">
            <a:xfrm>
              <a:off x="1575" y="2998"/>
              <a:ext cx="18" cy="36"/>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2" y="24"/>
                    <a:pt x="0" y="21"/>
                    <a:pt x="0" y="18"/>
                  </a:cubicBezTo>
                  <a:cubicBezTo>
                    <a:pt x="0" y="6"/>
                    <a:pt x="0" y="6"/>
                    <a:pt x="0" y="6"/>
                  </a:cubicBezTo>
                  <a:cubicBezTo>
                    <a:pt x="0" y="3"/>
                    <a:pt x="2" y="0"/>
                    <a:pt x="6" y="0"/>
                  </a:cubicBezTo>
                  <a:cubicBezTo>
                    <a:pt x="9" y="0"/>
                    <a:pt x="12" y="3"/>
                    <a:pt x="12" y="6"/>
                  </a:cubicBezTo>
                  <a:cubicBezTo>
                    <a:pt x="12" y="18"/>
                    <a:pt x="12" y="18"/>
                    <a:pt x="12" y="18"/>
                  </a:cubicBezTo>
                  <a:cubicBezTo>
                    <a:pt x="12" y="21"/>
                    <a:pt x="9"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21" name="Freeform 134">
              <a:extLst>
                <a:ext uri="{FF2B5EF4-FFF2-40B4-BE49-F238E27FC236}">
                  <a16:creationId xmlns:a16="http://schemas.microsoft.com/office/drawing/2014/main" id="{23B00ADD-A2AE-81CA-AA0D-20119D77052B}"/>
                </a:ext>
              </a:extLst>
            </p:cNvPr>
            <p:cNvSpPr>
              <a:spLocks/>
            </p:cNvSpPr>
            <p:nvPr/>
          </p:nvSpPr>
          <p:spPr bwMode="auto">
            <a:xfrm>
              <a:off x="1686" y="3049"/>
              <a:ext cx="33" cy="31"/>
            </a:xfrm>
            <a:custGeom>
              <a:avLst/>
              <a:gdLst>
                <a:gd name="T0" fmla="*/ 7 w 22"/>
                <a:gd name="T1" fmla="*/ 21 h 21"/>
                <a:gd name="T2" fmla="*/ 3 w 22"/>
                <a:gd name="T3" fmla="*/ 20 h 21"/>
                <a:gd name="T4" fmla="*/ 3 w 22"/>
                <a:gd name="T5" fmla="*/ 11 h 21"/>
                <a:gd name="T6" fmla="*/ 11 w 22"/>
                <a:gd name="T7" fmla="*/ 3 h 21"/>
                <a:gd name="T8" fmla="*/ 20 w 22"/>
                <a:gd name="T9" fmla="*/ 3 h 21"/>
                <a:gd name="T10" fmla="*/ 20 w 22"/>
                <a:gd name="T11" fmla="*/ 11 h 21"/>
                <a:gd name="T12" fmla="*/ 11 w 22"/>
                <a:gd name="T13" fmla="*/ 20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1"/>
                    <a:pt x="3" y="20"/>
                  </a:cubicBezTo>
                  <a:cubicBezTo>
                    <a:pt x="0" y="17"/>
                    <a:pt x="0" y="14"/>
                    <a:pt x="3" y="11"/>
                  </a:cubicBezTo>
                  <a:cubicBezTo>
                    <a:pt x="11" y="3"/>
                    <a:pt x="11" y="3"/>
                    <a:pt x="11" y="3"/>
                  </a:cubicBezTo>
                  <a:cubicBezTo>
                    <a:pt x="14" y="0"/>
                    <a:pt x="17" y="0"/>
                    <a:pt x="20" y="3"/>
                  </a:cubicBezTo>
                  <a:cubicBezTo>
                    <a:pt x="22" y="5"/>
                    <a:pt x="22" y="9"/>
                    <a:pt x="20" y="11"/>
                  </a:cubicBezTo>
                  <a:cubicBezTo>
                    <a:pt x="11" y="20"/>
                    <a:pt x="11" y="20"/>
                    <a:pt x="11" y="20"/>
                  </a:cubicBezTo>
                  <a:cubicBezTo>
                    <a:pt x="10" y="21"/>
                    <a:pt x="9"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22" name="Freeform 135">
              <a:extLst>
                <a:ext uri="{FF2B5EF4-FFF2-40B4-BE49-F238E27FC236}">
                  <a16:creationId xmlns:a16="http://schemas.microsoft.com/office/drawing/2014/main" id="{C7AC0E92-170A-DD40-D71D-7D578048F56A}"/>
                </a:ext>
              </a:extLst>
            </p:cNvPr>
            <p:cNvSpPr>
              <a:spLocks/>
            </p:cNvSpPr>
            <p:nvPr/>
          </p:nvSpPr>
          <p:spPr bwMode="auto">
            <a:xfrm>
              <a:off x="1735" y="3176"/>
              <a:ext cx="36"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23" name="Freeform 136">
              <a:extLst>
                <a:ext uri="{FF2B5EF4-FFF2-40B4-BE49-F238E27FC236}">
                  <a16:creationId xmlns:a16="http://schemas.microsoft.com/office/drawing/2014/main" id="{12662ED9-282E-B5AC-B725-4C21FE764D04}"/>
                </a:ext>
              </a:extLst>
            </p:cNvPr>
            <p:cNvSpPr>
              <a:spLocks/>
            </p:cNvSpPr>
            <p:nvPr/>
          </p:nvSpPr>
          <p:spPr bwMode="auto">
            <a:xfrm>
              <a:off x="1686" y="3288"/>
              <a:ext cx="33" cy="31"/>
            </a:xfrm>
            <a:custGeom>
              <a:avLst/>
              <a:gdLst>
                <a:gd name="T0" fmla="*/ 15 w 22"/>
                <a:gd name="T1" fmla="*/ 21 h 21"/>
                <a:gd name="T2" fmla="*/ 11 w 22"/>
                <a:gd name="T3" fmla="*/ 19 h 21"/>
                <a:gd name="T4" fmla="*/ 3 w 22"/>
                <a:gd name="T5" fmla="*/ 10 h 21"/>
                <a:gd name="T6" fmla="*/ 3 w 22"/>
                <a:gd name="T7" fmla="*/ 2 h 21"/>
                <a:gd name="T8" fmla="*/ 11 w 22"/>
                <a:gd name="T9" fmla="*/ 2 h 21"/>
                <a:gd name="T10" fmla="*/ 20 w 22"/>
                <a:gd name="T11" fmla="*/ 10 h 21"/>
                <a:gd name="T12" fmla="*/ 20 w 22"/>
                <a:gd name="T13" fmla="*/ 19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0"/>
                    <a:pt x="11" y="19"/>
                  </a:cubicBezTo>
                  <a:cubicBezTo>
                    <a:pt x="3" y="10"/>
                    <a:pt x="3" y="10"/>
                    <a:pt x="3" y="10"/>
                  </a:cubicBezTo>
                  <a:cubicBezTo>
                    <a:pt x="0" y="8"/>
                    <a:pt x="0" y="4"/>
                    <a:pt x="3" y="2"/>
                  </a:cubicBezTo>
                  <a:cubicBezTo>
                    <a:pt x="5" y="0"/>
                    <a:pt x="9" y="0"/>
                    <a:pt x="11" y="2"/>
                  </a:cubicBezTo>
                  <a:cubicBezTo>
                    <a:pt x="20" y="10"/>
                    <a:pt x="20" y="10"/>
                    <a:pt x="20" y="10"/>
                  </a:cubicBezTo>
                  <a:cubicBezTo>
                    <a:pt x="22" y="13"/>
                    <a:pt x="22" y="17"/>
                    <a:pt x="20" y="19"/>
                  </a:cubicBezTo>
                  <a:cubicBezTo>
                    <a:pt x="19" y="20"/>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24" name="Freeform 137">
              <a:extLst>
                <a:ext uri="{FF2B5EF4-FFF2-40B4-BE49-F238E27FC236}">
                  <a16:creationId xmlns:a16="http://schemas.microsoft.com/office/drawing/2014/main" id="{23024229-4909-2D2D-5562-83405C130A42}"/>
                </a:ext>
              </a:extLst>
            </p:cNvPr>
            <p:cNvSpPr>
              <a:spLocks/>
            </p:cNvSpPr>
            <p:nvPr/>
          </p:nvSpPr>
          <p:spPr bwMode="auto">
            <a:xfrm>
              <a:off x="1448" y="3049"/>
              <a:ext cx="32" cy="31"/>
            </a:xfrm>
            <a:custGeom>
              <a:avLst/>
              <a:gdLst>
                <a:gd name="T0" fmla="*/ 15 w 22"/>
                <a:gd name="T1" fmla="*/ 21 h 21"/>
                <a:gd name="T2" fmla="*/ 11 w 22"/>
                <a:gd name="T3" fmla="*/ 20 h 21"/>
                <a:gd name="T4" fmla="*/ 3 w 22"/>
                <a:gd name="T5" fmla="*/ 11 h 21"/>
                <a:gd name="T6" fmla="*/ 3 w 22"/>
                <a:gd name="T7" fmla="*/ 3 h 21"/>
                <a:gd name="T8" fmla="*/ 11 w 22"/>
                <a:gd name="T9" fmla="*/ 3 h 21"/>
                <a:gd name="T10" fmla="*/ 20 w 22"/>
                <a:gd name="T11" fmla="*/ 11 h 21"/>
                <a:gd name="T12" fmla="*/ 20 w 22"/>
                <a:gd name="T13" fmla="*/ 20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1"/>
                    <a:pt x="11" y="20"/>
                  </a:cubicBezTo>
                  <a:cubicBezTo>
                    <a:pt x="3" y="11"/>
                    <a:pt x="3" y="11"/>
                    <a:pt x="3" y="11"/>
                  </a:cubicBezTo>
                  <a:cubicBezTo>
                    <a:pt x="0" y="9"/>
                    <a:pt x="0" y="5"/>
                    <a:pt x="3" y="3"/>
                  </a:cubicBezTo>
                  <a:cubicBezTo>
                    <a:pt x="5" y="0"/>
                    <a:pt x="9" y="0"/>
                    <a:pt x="11" y="3"/>
                  </a:cubicBezTo>
                  <a:cubicBezTo>
                    <a:pt x="20" y="11"/>
                    <a:pt x="20" y="11"/>
                    <a:pt x="20" y="11"/>
                  </a:cubicBezTo>
                  <a:cubicBezTo>
                    <a:pt x="22" y="14"/>
                    <a:pt x="22" y="17"/>
                    <a:pt x="20" y="20"/>
                  </a:cubicBezTo>
                  <a:cubicBezTo>
                    <a:pt x="18" y="21"/>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25" name="Freeform 138">
              <a:extLst>
                <a:ext uri="{FF2B5EF4-FFF2-40B4-BE49-F238E27FC236}">
                  <a16:creationId xmlns:a16="http://schemas.microsoft.com/office/drawing/2014/main" id="{38C504DA-FD2D-EBEE-CCA2-DC5220B55C84}"/>
                </a:ext>
              </a:extLst>
            </p:cNvPr>
            <p:cNvSpPr>
              <a:spLocks/>
            </p:cNvSpPr>
            <p:nvPr/>
          </p:nvSpPr>
          <p:spPr bwMode="auto">
            <a:xfrm>
              <a:off x="1398" y="3176"/>
              <a:ext cx="35"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26" name="Freeform 139">
              <a:extLst>
                <a:ext uri="{FF2B5EF4-FFF2-40B4-BE49-F238E27FC236}">
                  <a16:creationId xmlns:a16="http://schemas.microsoft.com/office/drawing/2014/main" id="{1325C4F3-01DF-202D-A1B2-4F7F4DE8C74D}"/>
                </a:ext>
              </a:extLst>
            </p:cNvPr>
            <p:cNvSpPr>
              <a:spLocks/>
            </p:cNvSpPr>
            <p:nvPr/>
          </p:nvSpPr>
          <p:spPr bwMode="auto">
            <a:xfrm>
              <a:off x="1448" y="3288"/>
              <a:ext cx="32" cy="31"/>
            </a:xfrm>
            <a:custGeom>
              <a:avLst/>
              <a:gdLst>
                <a:gd name="T0" fmla="*/ 7 w 22"/>
                <a:gd name="T1" fmla="*/ 21 h 21"/>
                <a:gd name="T2" fmla="*/ 3 w 22"/>
                <a:gd name="T3" fmla="*/ 19 h 21"/>
                <a:gd name="T4" fmla="*/ 3 w 22"/>
                <a:gd name="T5" fmla="*/ 10 h 21"/>
                <a:gd name="T6" fmla="*/ 11 w 22"/>
                <a:gd name="T7" fmla="*/ 2 h 21"/>
                <a:gd name="T8" fmla="*/ 20 w 22"/>
                <a:gd name="T9" fmla="*/ 2 h 21"/>
                <a:gd name="T10" fmla="*/ 20 w 22"/>
                <a:gd name="T11" fmla="*/ 10 h 21"/>
                <a:gd name="T12" fmla="*/ 11 w 22"/>
                <a:gd name="T13" fmla="*/ 19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0"/>
                    <a:pt x="3" y="19"/>
                  </a:cubicBezTo>
                  <a:cubicBezTo>
                    <a:pt x="0" y="17"/>
                    <a:pt x="0" y="13"/>
                    <a:pt x="3" y="10"/>
                  </a:cubicBezTo>
                  <a:cubicBezTo>
                    <a:pt x="11" y="2"/>
                    <a:pt x="11" y="2"/>
                    <a:pt x="11" y="2"/>
                  </a:cubicBezTo>
                  <a:cubicBezTo>
                    <a:pt x="13" y="0"/>
                    <a:pt x="17" y="0"/>
                    <a:pt x="20" y="2"/>
                  </a:cubicBezTo>
                  <a:cubicBezTo>
                    <a:pt x="22" y="4"/>
                    <a:pt x="22" y="8"/>
                    <a:pt x="20" y="10"/>
                  </a:cubicBezTo>
                  <a:cubicBezTo>
                    <a:pt x="11" y="19"/>
                    <a:pt x="11" y="19"/>
                    <a:pt x="11" y="19"/>
                  </a:cubicBezTo>
                  <a:cubicBezTo>
                    <a:pt x="10" y="20"/>
                    <a:pt x="8"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27" name="Freeform 140">
              <a:extLst>
                <a:ext uri="{FF2B5EF4-FFF2-40B4-BE49-F238E27FC236}">
                  <a16:creationId xmlns:a16="http://schemas.microsoft.com/office/drawing/2014/main" id="{1A43B441-4F33-1BBA-6950-4A3038C78D2F}"/>
                </a:ext>
              </a:extLst>
            </p:cNvPr>
            <p:cNvSpPr>
              <a:spLocks noEditPoints="1"/>
            </p:cNvSpPr>
            <p:nvPr/>
          </p:nvSpPr>
          <p:spPr bwMode="auto">
            <a:xfrm>
              <a:off x="1504" y="3176"/>
              <a:ext cx="160" cy="133"/>
            </a:xfrm>
            <a:custGeom>
              <a:avLst/>
              <a:gdLst>
                <a:gd name="T0" fmla="*/ 60 w 108"/>
                <a:gd name="T1" fmla="*/ 90 h 90"/>
                <a:gd name="T2" fmla="*/ 58 w 108"/>
                <a:gd name="T3" fmla="*/ 90 h 90"/>
                <a:gd name="T4" fmla="*/ 54 w 108"/>
                <a:gd name="T5" fmla="*/ 84 h 90"/>
                <a:gd name="T6" fmla="*/ 49 w 108"/>
                <a:gd name="T7" fmla="*/ 90 h 90"/>
                <a:gd name="T8" fmla="*/ 42 w 108"/>
                <a:gd name="T9" fmla="*/ 85 h 90"/>
                <a:gd name="T10" fmla="*/ 30 w 108"/>
                <a:gd name="T11" fmla="*/ 36 h 90"/>
                <a:gd name="T12" fmla="*/ 18 w 108"/>
                <a:gd name="T13" fmla="*/ 36 h 90"/>
                <a:gd name="T14" fmla="*/ 0 w 108"/>
                <a:gd name="T15" fmla="*/ 18 h 90"/>
                <a:gd name="T16" fmla="*/ 18 w 108"/>
                <a:gd name="T17" fmla="*/ 0 h 90"/>
                <a:gd name="T18" fmla="*/ 38 w 108"/>
                <a:gd name="T19" fmla="*/ 16 h 90"/>
                <a:gd name="T20" fmla="*/ 40 w 108"/>
                <a:gd name="T21" fmla="*/ 24 h 90"/>
                <a:gd name="T22" fmla="*/ 67 w 108"/>
                <a:gd name="T23" fmla="*/ 24 h 90"/>
                <a:gd name="T24" fmla="*/ 69 w 108"/>
                <a:gd name="T25" fmla="*/ 16 h 90"/>
                <a:gd name="T26" fmla="*/ 90 w 108"/>
                <a:gd name="T27" fmla="*/ 0 h 90"/>
                <a:gd name="T28" fmla="*/ 108 w 108"/>
                <a:gd name="T29" fmla="*/ 18 h 90"/>
                <a:gd name="T30" fmla="*/ 90 w 108"/>
                <a:gd name="T31" fmla="*/ 36 h 90"/>
                <a:gd name="T32" fmla="*/ 77 w 108"/>
                <a:gd name="T33" fmla="*/ 36 h 90"/>
                <a:gd name="T34" fmla="*/ 65 w 108"/>
                <a:gd name="T35" fmla="*/ 85 h 90"/>
                <a:gd name="T36" fmla="*/ 60 w 108"/>
                <a:gd name="T37" fmla="*/ 90 h 90"/>
                <a:gd name="T38" fmla="*/ 43 w 108"/>
                <a:gd name="T39" fmla="*/ 36 h 90"/>
                <a:gd name="T40" fmla="*/ 53 w 108"/>
                <a:gd name="T41" fmla="*/ 82 h 90"/>
                <a:gd name="T42" fmla="*/ 54 w 108"/>
                <a:gd name="T43" fmla="*/ 84 h 90"/>
                <a:gd name="T44" fmla="*/ 54 w 108"/>
                <a:gd name="T45" fmla="*/ 82 h 90"/>
                <a:gd name="T46" fmla="*/ 65 w 108"/>
                <a:gd name="T47" fmla="*/ 36 h 90"/>
                <a:gd name="T48" fmla="*/ 43 w 108"/>
                <a:gd name="T49" fmla="*/ 36 h 90"/>
                <a:gd name="T50" fmla="*/ 80 w 108"/>
                <a:gd name="T51" fmla="*/ 24 h 90"/>
                <a:gd name="T52" fmla="*/ 90 w 108"/>
                <a:gd name="T53" fmla="*/ 24 h 90"/>
                <a:gd name="T54" fmla="*/ 96 w 108"/>
                <a:gd name="T55" fmla="*/ 18 h 90"/>
                <a:gd name="T56" fmla="*/ 90 w 108"/>
                <a:gd name="T57" fmla="*/ 12 h 90"/>
                <a:gd name="T58" fmla="*/ 81 w 108"/>
                <a:gd name="T59" fmla="*/ 19 h 90"/>
                <a:gd name="T60" fmla="*/ 80 w 108"/>
                <a:gd name="T61" fmla="*/ 24 h 90"/>
                <a:gd name="T62" fmla="*/ 18 w 108"/>
                <a:gd name="T63" fmla="*/ 12 h 90"/>
                <a:gd name="T64" fmla="*/ 12 w 108"/>
                <a:gd name="T65" fmla="*/ 18 h 90"/>
                <a:gd name="T66" fmla="*/ 18 w 108"/>
                <a:gd name="T67" fmla="*/ 24 h 90"/>
                <a:gd name="T68" fmla="*/ 28 w 108"/>
                <a:gd name="T69" fmla="*/ 24 h 90"/>
                <a:gd name="T70" fmla="*/ 26 w 108"/>
                <a:gd name="T71" fmla="*/ 19 h 90"/>
                <a:gd name="T72" fmla="*/ 18 w 108"/>
                <a:gd name="T73" fmla="*/ 1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90">
                  <a:moveTo>
                    <a:pt x="60" y="90"/>
                  </a:moveTo>
                  <a:cubicBezTo>
                    <a:pt x="59" y="90"/>
                    <a:pt x="59" y="90"/>
                    <a:pt x="58" y="90"/>
                  </a:cubicBezTo>
                  <a:cubicBezTo>
                    <a:pt x="56" y="89"/>
                    <a:pt x="54" y="87"/>
                    <a:pt x="54" y="84"/>
                  </a:cubicBezTo>
                  <a:cubicBezTo>
                    <a:pt x="54" y="87"/>
                    <a:pt x="52" y="89"/>
                    <a:pt x="49" y="90"/>
                  </a:cubicBezTo>
                  <a:cubicBezTo>
                    <a:pt x="46" y="90"/>
                    <a:pt x="43" y="88"/>
                    <a:pt x="42" y="85"/>
                  </a:cubicBezTo>
                  <a:cubicBezTo>
                    <a:pt x="30" y="36"/>
                    <a:pt x="30" y="36"/>
                    <a:pt x="30" y="36"/>
                  </a:cubicBezTo>
                  <a:cubicBezTo>
                    <a:pt x="18" y="36"/>
                    <a:pt x="18" y="36"/>
                    <a:pt x="18" y="36"/>
                  </a:cubicBezTo>
                  <a:cubicBezTo>
                    <a:pt x="8" y="36"/>
                    <a:pt x="0" y="28"/>
                    <a:pt x="0" y="18"/>
                  </a:cubicBezTo>
                  <a:cubicBezTo>
                    <a:pt x="0" y="8"/>
                    <a:pt x="8" y="0"/>
                    <a:pt x="18" y="0"/>
                  </a:cubicBezTo>
                  <a:cubicBezTo>
                    <a:pt x="28" y="0"/>
                    <a:pt x="36" y="7"/>
                    <a:pt x="38" y="16"/>
                  </a:cubicBezTo>
                  <a:cubicBezTo>
                    <a:pt x="40" y="24"/>
                    <a:pt x="40" y="24"/>
                    <a:pt x="40" y="24"/>
                  </a:cubicBezTo>
                  <a:cubicBezTo>
                    <a:pt x="67" y="24"/>
                    <a:pt x="67" y="24"/>
                    <a:pt x="67" y="24"/>
                  </a:cubicBezTo>
                  <a:cubicBezTo>
                    <a:pt x="69" y="16"/>
                    <a:pt x="69" y="16"/>
                    <a:pt x="69" y="16"/>
                  </a:cubicBezTo>
                  <a:cubicBezTo>
                    <a:pt x="71" y="7"/>
                    <a:pt x="80" y="0"/>
                    <a:pt x="90" y="0"/>
                  </a:cubicBezTo>
                  <a:cubicBezTo>
                    <a:pt x="100" y="0"/>
                    <a:pt x="108" y="8"/>
                    <a:pt x="108" y="18"/>
                  </a:cubicBezTo>
                  <a:cubicBezTo>
                    <a:pt x="108" y="28"/>
                    <a:pt x="100" y="36"/>
                    <a:pt x="90" y="36"/>
                  </a:cubicBezTo>
                  <a:cubicBezTo>
                    <a:pt x="77" y="36"/>
                    <a:pt x="77" y="36"/>
                    <a:pt x="77" y="36"/>
                  </a:cubicBezTo>
                  <a:cubicBezTo>
                    <a:pt x="65" y="85"/>
                    <a:pt x="65" y="85"/>
                    <a:pt x="65" y="85"/>
                  </a:cubicBezTo>
                  <a:cubicBezTo>
                    <a:pt x="65" y="88"/>
                    <a:pt x="62" y="90"/>
                    <a:pt x="60" y="90"/>
                  </a:cubicBezTo>
                  <a:close/>
                  <a:moveTo>
                    <a:pt x="43" y="36"/>
                  </a:moveTo>
                  <a:cubicBezTo>
                    <a:pt x="53" y="82"/>
                    <a:pt x="53" y="82"/>
                    <a:pt x="53" y="82"/>
                  </a:cubicBezTo>
                  <a:cubicBezTo>
                    <a:pt x="54" y="83"/>
                    <a:pt x="54" y="83"/>
                    <a:pt x="54" y="84"/>
                  </a:cubicBezTo>
                  <a:cubicBezTo>
                    <a:pt x="54" y="83"/>
                    <a:pt x="54" y="83"/>
                    <a:pt x="54" y="82"/>
                  </a:cubicBezTo>
                  <a:cubicBezTo>
                    <a:pt x="65" y="36"/>
                    <a:pt x="65" y="36"/>
                    <a:pt x="65" y="36"/>
                  </a:cubicBezTo>
                  <a:lnTo>
                    <a:pt x="43" y="36"/>
                  </a:lnTo>
                  <a:close/>
                  <a:moveTo>
                    <a:pt x="80" y="24"/>
                  </a:moveTo>
                  <a:cubicBezTo>
                    <a:pt x="90" y="24"/>
                    <a:pt x="90" y="24"/>
                    <a:pt x="90" y="24"/>
                  </a:cubicBezTo>
                  <a:cubicBezTo>
                    <a:pt x="93" y="24"/>
                    <a:pt x="96" y="21"/>
                    <a:pt x="96" y="18"/>
                  </a:cubicBezTo>
                  <a:cubicBezTo>
                    <a:pt x="96" y="15"/>
                    <a:pt x="93" y="12"/>
                    <a:pt x="90" y="12"/>
                  </a:cubicBezTo>
                  <a:cubicBezTo>
                    <a:pt x="85" y="12"/>
                    <a:pt x="82" y="15"/>
                    <a:pt x="81" y="19"/>
                  </a:cubicBezTo>
                  <a:lnTo>
                    <a:pt x="80" y="24"/>
                  </a:lnTo>
                  <a:close/>
                  <a:moveTo>
                    <a:pt x="18" y="12"/>
                  </a:moveTo>
                  <a:cubicBezTo>
                    <a:pt x="14" y="12"/>
                    <a:pt x="12" y="15"/>
                    <a:pt x="12" y="18"/>
                  </a:cubicBezTo>
                  <a:cubicBezTo>
                    <a:pt x="12" y="21"/>
                    <a:pt x="14" y="24"/>
                    <a:pt x="18" y="24"/>
                  </a:cubicBezTo>
                  <a:cubicBezTo>
                    <a:pt x="28" y="24"/>
                    <a:pt x="28" y="24"/>
                    <a:pt x="28" y="24"/>
                  </a:cubicBezTo>
                  <a:cubicBezTo>
                    <a:pt x="26" y="19"/>
                    <a:pt x="26" y="19"/>
                    <a:pt x="26" y="19"/>
                  </a:cubicBezTo>
                  <a:cubicBezTo>
                    <a:pt x="26" y="15"/>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grpSp>
      <p:grpSp>
        <p:nvGrpSpPr>
          <p:cNvPr id="328" name="Group 32">
            <a:extLst>
              <a:ext uri="{FF2B5EF4-FFF2-40B4-BE49-F238E27FC236}">
                <a16:creationId xmlns:a16="http://schemas.microsoft.com/office/drawing/2014/main" id="{CE94510D-11EB-EE41-5AB9-2E191A5ABB95}"/>
              </a:ext>
            </a:extLst>
          </p:cNvPr>
          <p:cNvGrpSpPr>
            <a:grpSpLocks noChangeAspect="1"/>
          </p:cNvGrpSpPr>
          <p:nvPr/>
        </p:nvGrpSpPr>
        <p:grpSpPr bwMode="auto">
          <a:xfrm>
            <a:off x="5183784" y="4092397"/>
            <a:ext cx="265086" cy="274320"/>
            <a:chOff x="2603" y="672"/>
            <a:chExt cx="402" cy="416"/>
          </a:xfrm>
          <a:solidFill>
            <a:schemeClr val="bg1"/>
          </a:solidFill>
        </p:grpSpPr>
        <p:sp>
          <p:nvSpPr>
            <p:cNvPr id="329" name="Freeform 33">
              <a:extLst>
                <a:ext uri="{FF2B5EF4-FFF2-40B4-BE49-F238E27FC236}">
                  <a16:creationId xmlns:a16="http://schemas.microsoft.com/office/drawing/2014/main" id="{107D7261-227C-0245-B7E6-7AD5220D319B}"/>
                </a:ext>
              </a:extLst>
            </p:cNvPr>
            <p:cNvSpPr>
              <a:spLocks/>
            </p:cNvSpPr>
            <p:nvPr/>
          </p:nvSpPr>
          <p:spPr bwMode="auto">
            <a:xfrm>
              <a:off x="2603" y="672"/>
              <a:ext cx="159" cy="159"/>
            </a:xfrm>
            <a:custGeom>
              <a:avLst/>
              <a:gdLst>
                <a:gd name="T0" fmla="*/ 102 w 104"/>
                <a:gd name="T1" fmla="*/ 93 h 106"/>
                <a:gd name="T2" fmla="*/ 104 w 104"/>
                <a:gd name="T3" fmla="*/ 98 h 106"/>
                <a:gd name="T4" fmla="*/ 102 w 104"/>
                <a:gd name="T5" fmla="*/ 103 h 106"/>
                <a:gd name="T6" fmla="*/ 92 w 104"/>
                <a:gd name="T7" fmla="*/ 103 h 106"/>
                <a:gd name="T8" fmla="*/ 52 w 104"/>
                <a:gd name="T9" fmla="*/ 63 h 106"/>
                <a:gd name="T10" fmla="*/ 12 w 104"/>
                <a:gd name="T11" fmla="*/ 103 h 106"/>
                <a:gd name="T12" fmla="*/ 2 w 104"/>
                <a:gd name="T13" fmla="*/ 103 h 106"/>
                <a:gd name="T14" fmla="*/ 0 w 104"/>
                <a:gd name="T15" fmla="*/ 98 h 106"/>
                <a:gd name="T16" fmla="*/ 2 w 104"/>
                <a:gd name="T17" fmla="*/ 93 h 106"/>
                <a:gd name="T18" fmla="*/ 42 w 104"/>
                <a:gd name="T19" fmla="*/ 53 h 106"/>
                <a:gd name="T20" fmla="*/ 2 w 104"/>
                <a:gd name="T21" fmla="*/ 13 h 106"/>
                <a:gd name="T22" fmla="*/ 0 w 104"/>
                <a:gd name="T23" fmla="*/ 8 h 106"/>
                <a:gd name="T24" fmla="*/ 2 w 104"/>
                <a:gd name="T25" fmla="*/ 3 h 106"/>
                <a:gd name="T26" fmla="*/ 12 w 104"/>
                <a:gd name="T27" fmla="*/ 3 h 106"/>
                <a:gd name="T28" fmla="*/ 52 w 104"/>
                <a:gd name="T29" fmla="*/ 42 h 106"/>
                <a:gd name="T30" fmla="*/ 92 w 104"/>
                <a:gd name="T31" fmla="*/ 3 h 106"/>
                <a:gd name="T32" fmla="*/ 102 w 104"/>
                <a:gd name="T33" fmla="*/ 3 h 106"/>
                <a:gd name="T34" fmla="*/ 104 w 104"/>
                <a:gd name="T35" fmla="*/ 8 h 106"/>
                <a:gd name="T36" fmla="*/ 102 w 104"/>
                <a:gd name="T37" fmla="*/ 13 h 106"/>
                <a:gd name="T38" fmla="*/ 62 w 104"/>
                <a:gd name="T39" fmla="*/ 53 h 106"/>
                <a:gd name="T40" fmla="*/ 102 w 104"/>
                <a:gd name="T41" fmla="*/ 9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106">
                  <a:moveTo>
                    <a:pt x="102" y="93"/>
                  </a:moveTo>
                  <a:cubicBezTo>
                    <a:pt x="104" y="94"/>
                    <a:pt x="104" y="96"/>
                    <a:pt x="104" y="98"/>
                  </a:cubicBezTo>
                  <a:cubicBezTo>
                    <a:pt x="104" y="100"/>
                    <a:pt x="104" y="102"/>
                    <a:pt x="102" y="103"/>
                  </a:cubicBezTo>
                  <a:cubicBezTo>
                    <a:pt x="99" y="106"/>
                    <a:pt x="95" y="106"/>
                    <a:pt x="92" y="103"/>
                  </a:cubicBezTo>
                  <a:cubicBezTo>
                    <a:pt x="52" y="63"/>
                    <a:pt x="52" y="63"/>
                    <a:pt x="52" y="63"/>
                  </a:cubicBezTo>
                  <a:cubicBezTo>
                    <a:pt x="12" y="103"/>
                    <a:pt x="12" y="103"/>
                    <a:pt x="12" y="103"/>
                  </a:cubicBezTo>
                  <a:cubicBezTo>
                    <a:pt x="9" y="106"/>
                    <a:pt x="5" y="106"/>
                    <a:pt x="2" y="103"/>
                  </a:cubicBezTo>
                  <a:cubicBezTo>
                    <a:pt x="0" y="102"/>
                    <a:pt x="0" y="100"/>
                    <a:pt x="0" y="98"/>
                  </a:cubicBezTo>
                  <a:cubicBezTo>
                    <a:pt x="0" y="96"/>
                    <a:pt x="0" y="94"/>
                    <a:pt x="2" y="93"/>
                  </a:cubicBezTo>
                  <a:cubicBezTo>
                    <a:pt x="42" y="53"/>
                    <a:pt x="42" y="53"/>
                    <a:pt x="42" y="53"/>
                  </a:cubicBezTo>
                  <a:cubicBezTo>
                    <a:pt x="2" y="13"/>
                    <a:pt x="2" y="13"/>
                    <a:pt x="2" y="13"/>
                  </a:cubicBezTo>
                  <a:cubicBezTo>
                    <a:pt x="0" y="11"/>
                    <a:pt x="0" y="10"/>
                    <a:pt x="0" y="8"/>
                  </a:cubicBezTo>
                  <a:cubicBezTo>
                    <a:pt x="0" y="6"/>
                    <a:pt x="0" y="4"/>
                    <a:pt x="2" y="3"/>
                  </a:cubicBezTo>
                  <a:cubicBezTo>
                    <a:pt x="5" y="0"/>
                    <a:pt x="9" y="0"/>
                    <a:pt x="12" y="3"/>
                  </a:cubicBezTo>
                  <a:cubicBezTo>
                    <a:pt x="52" y="42"/>
                    <a:pt x="52" y="42"/>
                    <a:pt x="52" y="42"/>
                  </a:cubicBezTo>
                  <a:cubicBezTo>
                    <a:pt x="92" y="3"/>
                    <a:pt x="92" y="3"/>
                    <a:pt x="92" y="3"/>
                  </a:cubicBezTo>
                  <a:cubicBezTo>
                    <a:pt x="95" y="0"/>
                    <a:pt x="99" y="0"/>
                    <a:pt x="102" y="3"/>
                  </a:cubicBezTo>
                  <a:cubicBezTo>
                    <a:pt x="104" y="4"/>
                    <a:pt x="104" y="6"/>
                    <a:pt x="104" y="8"/>
                  </a:cubicBezTo>
                  <a:cubicBezTo>
                    <a:pt x="104" y="10"/>
                    <a:pt x="104" y="11"/>
                    <a:pt x="102" y="13"/>
                  </a:cubicBezTo>
                  <a:cubicBezTo>
                    <a:pt x="62" y="53"/>
                    <a:pt x="62" y="53"/>
                    <a:pt x="62" y="53"/>
                  </a:cubicBezTo>
                  <a:lnTo>
                    <a:pt x="102"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600" b="0" i="0" u="none" strike="noStrike" kern="0" cap="none" spc="0" normalizeH="0" baseline="0" noProof="0">
                <a:ln>
                  <a:noFill/>
                </a:ln>
                <a:solidFill>
                  <a:schemeClr val="tx2"/>
                </a:solidFill>
                <a:effectLst/>
                <a:uLnTx/>
                <a:uFillTx/>
                <a:cs typeface="Arial" charset="0"/>
              </a:endParaRPr>
            </a:p>
          </p:txBody>
        </p:sp>
        <p:sp>
          <p:nvSpPr>
            <p:cNvPr id="330" name="Freeform 34">
              <a:extLst>
                <a:ext uri="{FF2B5EF4-FFF2-40B4-BE49-F238E27FC236}">
                  <a16:creationId xmlns:a16="http://schemas.microsoft.com/office/drawing/2014/main" id="{AF0858B0-A5BF-0C18-882D-2E7AB07FFE75}"/>
                </a:ext>
              </a:extLst>
            </p:cNvPr>
            <p:cNvSpPr>
              <a:spLocks noEditPoints="1"/>
            </p:cNvSpPr>
            <p:nvPr/>
          </p:nvSpPr>
          <p:spPr bwMode="auto">
            <a:xfrm>
              <a:off x="2839" y="925"/>
              <a:ext cx="166" cy="163"/>
            </a:xfrm>
            <a:custGeom>
              <a:avLst/>
              <a:gdLst>
                <a:gd name="T0" fmla="*/ 55 w 109"/>
                <a:gd name="T1" fmla="*/ 0 h 109"/>
                <a:gd name="T2" fmla="*/ 0 w 109"/>
                <a:gd name="T3" fmla="*/ 54 h 109"/>
                <a:gd name="T4" fmla="*/ 55 w 109"/>
                <a:gd name="T5" fmla="*/ 109 h 109"/>
                <a:gd name="T6" fmla="*/ 109 w 109"/>
                <a:gd name="T7" fmla="*/ 54 h 109"/>
                <a:gd name="T8" fmla="*/ 55 w 109"/>
                <a:gd name="T9" fmla="*/ 0 h 109"/>
                <a:gd name="T10" fmla="*/ 55 w 109"/>
                <a:gd name="T11" fmla="*/ 94 h 109"/>
                <a:gd name="T12" fmla="*/ 15 w 109"/>
                <a:gd name="T13" fmla="*/ 54 h 109"/>
                <a:gd name="T14" fmla="*/ 55 w 109"/>
                <a:gd name="T15" fmla="*/ 14 h 109"/>
                <a:gd name="T16" fmla="*/ 95 w 109"/>
                <a:gd name="T17" fmla="*/ 54 h 109"/>
                <a:gd name="T18" fmla="*/ 55 w 109"/>
                <a:gd name="T19" fmla="*/ 9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5" y="0"/>
                  </a:moveTo>
                  <a:cubicBezTo>
                    <a:pt x="25" y="0"/>
                    <a:pt x="0" y="24"/>
                    <a:pt x="0" y="54"/>
                  </a:cubicBezTo>
                  <a:cubicBezTo>
                    <a:pt x="0" y="84"/>
                    <a:pt x="25" y="109"/>
                    <a:pt x="55" y="109"/>
                  </a:cubicBezTo>
                  <a:cubicBezTo>
                    <a:pt x="85" y="109"/>
                    <a:pt x="109" y="84"/>
                    <a:pt x="109" y="54"/>
                  </a:cubicBezTo>
                  <a:cubicBezTo>
                    <a:pt x="109" y="24"/>
                    <a:pt x="85" y="0"/>
                    <a:pt x="55" y="0"/>
                  </a:cubicBezTo>
                  <a:close/>
                  <a:moveTo>
                    <a:pt x="55" y="94"/>
                  </a:moveTo>
                  <a:cubicBezTo>
                    <a:pt x="33" y="94"/>
                    <a:pt x="15" y="76"/>
                    <a:pt x="15" y="54"/>
                  </a:cubicBezTo>
                  <a:cubicBezTo>
                    <a:pt x="15" y="32"/>
                    <a:pt x="33" y="14"/>
                    <a:pt x="55" y="14"/>
                  </a:cubicBezTo>
                  <a:cubicBezTo>
                    <a:pt x="77" y="14"/>
                    <a:pt x="95" y="32"/>
                    <a:pt x="95" y="54"/>
                  </a:cubicBezTo>
                  <a:cubicBezTo>
                    <a:pt x="95" y="76"/>
                    <a:pt x="77" y="94"/>
                    <a:pt x="5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600" b="0" i="0" u="none" strike="noStrike" kern="0" cap="none" spc="0" normalizeH="0" baseline="0" noProof="0">
                <a:ln>
                  <a:noFill/>
                </a:ln>
                <a:solidFill>
                  <a:schemeClr val="tx2"/>
                </a:solidFill>
                <a:effectLst/>
                <a:uLnTx/>
                <a:uFillTx/>
                <a:cs typeface="Arial" charset="0"/>
              </a:endParaRPr>
            </a:p>
          </p:txBody>
        </p:sp>
        <p:sp>
          <p:nvSpPr>
            <p:cNvPr id="331" name="Freeform 35">
              <a:extLst>
                <a:ext uri="{FF2B5EF4-FFF2-40B4-BE49-F238E27FC236}">
                  <a16:creationId xmlns:a16="http://schemas.microsoft.com/office/drawing/2014/main" id="{59D41290-0F33-F76C-01C8-BB22AB1D320F}"/>
                </a:ext>
              </a:extLst>
            </p:cNvPr>
            <p:cNvSpPr>
              <a:spLocks/>
            </p:cNvSpPr>
            <p:nvPr/>
          </p:nvSpPr>
          <p:spPr bwMode="auto">
            <a:xfrm>
              <a:off x="2675" y="750"/>
              <a:ext cx="295" cy="276"/>
            </a:xfrm>
            <a:custGeom>
              <a:avLst/>
              <a:gdLst>
                <a:gd name="T0" fmla="*/ 193 w 193"/>
                <a:gd name="T1" fmla="*/ 22 h 185"/>
                <a:gd name="T2" fmla="*/ 193 w 193"/>
                <a:gd name="T3" fmla="*/ 23 h 185"/>
                <a:gd name="T4" fmla="*/ 192 w 193"/>
                <a:gd name="T5" fmla="*/ 24 h 185"/>
                <a:gd name="T6" fmla="*/ 192 w 193"/>
                <a:gd name="T7" fmla="*/ 25 h 185"/>
                <a:gd name="T8" fmla="*/ 192 w 193"/>
                <a:gd name="T9" fmla="*/ 25 h 185"/>
                <a:gd name="T10" fmla="*/ 164 w 193"/>
                <a:gd name="T11" fmla="*/ 87 h 185"/>
                <a:gd name="T12" fmla="*/ 154 w 193"/>
                <a:gd name="T13" fmla="*/ 90 h 185"/>
                <a:gd name="T14" fmla="*/ 150 w 193"/>
                <a:gd name="T15" fmla="*/ 86 h 185"/>
                <a:gd name="T16" fmla="*/ 151 w 193"/>
                <a:gd name="T17" fmla="*/ 81 h 185"/>
                <a:gd name="T18" fmla="*/ 172 w 193"/>
                <a:gd name="T19" fmla="*/ 35 h 185"/>
                <a:gd name="T20" fmla="*/ 161 w 193"/>
                <a:gd name="T21" fmla="*/ 40 h 185"/>
                <a:gd name="T22" fmla="*/ 15 w 193"/>
                <a:gd name="T23" fmla="*/ 180 h 185"/>
                <a:gd name="T24" fmla="*/ 5 w 193"/>
                <a:gd name="T25" fmla="*/ 183 h 185"/>
                <a:gd name="T26" fmla="*/ 2 w 193"/>
                <a:gd name="T27" fmla="*/ 173 h 185"/>
                <a:gd name="T28" fmla="*/ 147 w 193"/>
                <a:gd name="T29" fmla="*/ 30 h 185"/>
                <a:gd name="T30" fmla="*/ 160 w 193"/>
                <a:gd name="T31" fmla="*/ 24 h 185"/>
                <a:gd name="T32" fmla="*/ 113 w 193"/>
                <a:gd name="T33" fmla="*/ 14 h 185"/>
                <a:gd name="T34" fmla="*/ 109 w 193"/>
                <a:gd name="T35" fmla="*/ 11 h 185"/>
                <a:gd name="T36" fmla="*/ 108 w 193"/>
                <a:gd name="T37" fmla="*/ 6 h 185"/>
                <a:gd name="T38" fmla="*/ 111 w 193"/>
                <a:gd name="T39" fmla="*/ 1 h 185"/>
                <a:gd name="T40" fmla="*/ 115 w 193"/>
                <a:gd name="T41" fmla="*/ 0 h 185"/>
                <a:gd name="T42" fmla="*/ 116 w 193"/>
                <a:gd name="T43" fmla="*/ 0 h 185"/>
                <a:gd name="T44" fmla="*/ 187 w 193"/>
                <a:gd name="T45" fmla="*/ 15 h 185"/>
                <a:gd name="T46" fmla="*/ 187 w 193"/>
                <a:gd name="T47" fmla="*/ 15 h 185"/>
                <a:gd name="T48" fmla="*/ 188 w 193"/>
                <a:gd name="T49" fmla="*/ 15 h 185"/>
                <a:gd name="T50" fmla="*/ 189 w 193"/>
                <a:gd name="T51" fmla="*/ 15 h 185"/>
                <a:gd name="T52" fmla="*/ 191 w 193"/>
                <a:gd name="T53" fmla="*/ 17 h 185"/>
                <a:gd name="T54" fmla="*/ 191 w 193"/>
                <a:gd name="T55" fmla="*/ 18 h 185"/>
                <a:gd name="T56" fmla="*/ 192 w 193"/>
                <a:gd name="T57" fmla="*/ 19 h 185"/>
                <a:gd name="T58" fmla="*/ 192 w 193"/>
                <a:gd name="T59" fmla="*/ 19 h 185"/>
                <a:gd name="T60" fmla="*/ 192 w 193"/>
                <a:gd name="T61" fmla="*/ 19 h 185"/>
                <a:gd name="T62" fmla="*/ 192 w 193"/>
                <a:gd name="T63" fmla="*/ 20 h 185"/>
                <a:gd name="T64" fmla="*/ 193 w 193"/>
                <a:gd name="T65" fmla="*/ 21 h 185"/>
                <a:gd name="T66" fmla="*/ 193 w 193"/>
                <a:gd name="T67" fmla="*/ 22 h 185"/>
                <a:gd name="T68" fmla="*/ 193 w 193"/>
                <a:gd name="T69" fmla="*/ 22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185">
                  <a:moveTo>
                    <a:pt x="193" y="22"/>
                  </a:moveTo>
                  <a:cubicBezTo>
                    <a:pt x="193" y="22"/>
                    <a:pt x="193" y="23"/>
                    <a:pt x="193" y="23"/>
                  </a:cubicBezTo>
                  <a:cubicBezTo>
                    <a:pt x="192" y="24"/>
                    <a:pt x="192" y="24"/>
                    <a:pt x="192" y="24"/>
                  </a:cubicBezTo>
                  <a:cubicBezTo>
                    <a:pt x="192" y="24"/>
                    <a:pt x="192" y="24"/>
                    <a:pt x="192" y="25"/>
                  </a:cubicBezTo>
                  <a:cubicBezTo>
                    <a:pt x="192" y="25"/>
                    <a:pt x="192" y="25"/>
                    <a:pt x="192" y="25"/>
                  </a:cubicBezTo>
                  <a:cubicBezTo>
                    <a:pt x="164" y="87"/>
                    <a:pt x="164" y="87"/>
                    <a:pt x="164" y="87"/>
                  </a:cubicBezTo>
                  <a:cubicBezTo>
                    <a:pt x="162" y="90"/>
                    <a:pt x="158" y="92"/>
                    <a:pt x="154" y="90"/>
                  </a:cubicBezTo>
                  <a:cubicBezTo>
                    <a:pt x="152" y="90"/>
                    <a:pt x="151" y="88"/>
                    <a:pt x="150" y="86"/>
                  </a:cubicBezTo>
                  <a:cubicBezTo>
                    <a:pt x="150" y="84"/>
                    <a:pt x="150" y="83"/>
                    <a:pt x="151" y="81"/>
                  </a:cubicBezTo>
                  <a:cubicBezTo>
                    <a:pt x="172" y="35"/>
                    <a:pt x="172" y="35"/>
                    <a:pt x="172" y="35"/>
                  </a:cubicBezTo>
                  <a:cubicBezTo>
                    <a:pt x="161" y="40"/>
                    <a:pt x="161" y="40"/>
                    <a:pt x="161" y="40"/>
                  </a:cubicBezTo>
                  <a:cubicBezTo>
                    <a:pt x="97" y="68"/>
                    <a:pt x="46" y="118"/>
                    <a:pt x="15" y="180"/>
                  </a:cubicBezTo>
                  <a:cubicBezTo>
                    <a:pt x="13" y="183"/>
                    <a:pt x="9" y="185"/>
                    <a:pt x="5" y="183"/>
                  </a:cubicBezTo>
                  <a:cubicBezTo>
                    <a:pt x="2" y="181"/>
                    <a:pt x="0" y="177"/>
                    <a:pt x="2" y="173"/>
                  </a:cubicBezTo>
                  <a:cubicBezTo>
                    <a:pt x="33" y="111"/>
                    <a:pt x="85" y="60"/>
                    <a:pt x="147" y="30"/>
                  </a:cubicBezTo>
                  <a:cubicBezTo>
                    <a:pt x="160" y="24"/>
                    <a:pt x="160" y="24"/>
                    <a:pt x="160" y="24"/>
                  </a:cubicBezTo>
                  <a:cubicBezTo>
                    <a:pt x="113" y="14"/>
                    <a:pt x="113" y="14"/>
                    <a:pt x="113" y="14"/>
                  </a:cubicBezTo>
                  <a:cubicBezTo>
                    <a:pt x="111" y="14"/>
                    <a:pt x="110" y="13"/>
                    <a:pt x="109" y="11"/>
                  </a:cubicBezTo>
                  <a:cubicBezTo>
                    <a:pt x="108" y="10"/>
                    <a:pt x="107" y="8"/>
                    <a:pt x="108" y="6"/>
                  </a:cubicBezTo>
                  <a:cubicBezTo>
                    <a:pt x="108" y="4"/>
                    <a:pt x="109" y="2"/>
                    <a:pt x="111" y="1"/>
                  </a:cubicBezTo>
                  <a:cubicBezTo>
                    <a:pt x="112" y="1"/>
                    <a:pt x="113" y="0"/>
                    <a:pt x="115" y="0"/>
                  </a:cubicBezTo>
                  <a:cubicBezTo>
                    <a:pt x="115" y="0"/>
                    <a:pt x="116" y="0"/>
                    <a:pt x="116" y="0"/>
                  </a:cubicBezTo>
                  <a:cubicBezTo>
                    <a:pt x="187" y="15"/>
                    <a:pt x="187" y="15"/>
                    <a:pt x="187" y="15"/>
                  </a:cubicBezTo>
                  <a:cubicBezTo>
                    <a:pt x="187" y="15"/>
                    <a:pt x="187" y="15"/>
                    <a:pt x="187" y="15"/>
                  </a:cubicBezTo>
                  <a:cubicBezTo>
                    <a:pt x="187" y="15"/>
                    <a:pt x="188" y="15"/>
                    <a:pt x="188" y="15"/>
                  </a:cubicBezTo>
                  <a:cubicBezTo>
                    <a:pt x="189" y="15"/>
                    <a:pt x="189" y="15"/>
                    <a:pt x="189" y="15"/>
                  </a:cubicBezTo>
                  <a:cubicBezTo>
                    <a:pt x="189" y="16"/>
                    <a:pt x="190" y="17"/>
                    <a:pt x="191" y="17"/>
                  </a:cubicBezTo>
                  <a:cubicBezTo>
                    <a:pt x="191" y="18"/>
                    <a:pt x="191" y="18"/>
                    <a:pt x="191" y="18"/>
                  </a:cubicBezTo>
                  <a:cubicBezTo>
                    <a:pt x="191" y="18"/>
                    <a:pt x="192" y="18"/>
                    <a:pt x="192" y="19"/>
                  </a:cubicBezTo>
                  <a:cubicBezTo>
                    <a:pt x="192" y="19"/>
                    <a:pt x="192" y="19"/>
                    <a:pt x="192" y="19"/>
                  </a:cubicBezTo>
                  <a:cubicBezTo>
                    <a:pt x="192" y="19"/>
                    <a:pt x="192" y="19"/>
                    <a:pt x="192" y="19"/>
                  </a:cubicBezTo>
                  <a:cubicBezTo>
                    <a:pt x="192" y="20"/>
                    <a:pt x="192" y="20"/>
                    <a:pt x="192" y="20"/>
                  </a:cubicBezTo>
                  <a:cubicBezTo>
                    <a:pt x="192" y="20"/>
                    <a:pt x="192" y="20"/>
                    <a:pt x="193" y="21"/>
                  </a:cubicBezTo>
                  <a:cubicBezTo>
                    <a:pt x="193" y="21"/>
                    <a:pt x="193" y="21"/>
                    <a:pt x="193" y="22"/>
                  </a:cubicBezTo>
                  <a:cubicBezTo>
                    <a:pt x="193" y="22"/>
                    <a:pt x="193" y="22"/>
                    <a:pt x="19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600" b="0" i="0" u="none" strike="noStrike" kern="0" cap="none" spc="0" normalizeH="0" baseline="0" noProof="0">
                <a:ln>
                  <a:noFill/>
                </a:ln>
                <a:solidFill>
                  <a:schemeClr val="tx2"/>
                </a:solidFill>
                <a:effectLst/>
                <a:uLnTx/>
                <a:uFillTx/>
                <a:cs typeface="Arial" charset="0"/>
              </a:endParaRPr>
            </a:p>
          </p:txBody>
        </p:sp>
      </p:grpSp>
      <p:grpSp>
        <p:nvGrpSpPr>
          <p:cNvPr id="332" name="Group 26">
            <a:extLst>
              <a:ext uri="{FF2B5EF4-FFF2-40B4-BE49-F238E27FC236}">
                <a16:creationId xmlns:a16="http://schemas.microsoft.com/office/drawing/2014/main" id="{F7ABA6DC-4A34-576D-AC87-09AB9C5BD299}"/>
              </a:ext>
            </a:extLst>
          </p:cNvPr>
          <p:cNvGrpSpPr>
            <a:grpSpLocks noChangeAspect="1"/>
          </p:cNvGrpSpPr>
          <p:nvPr/>
        </p:nvGrpSpPr>
        <p:grpSpPr bwMode="auto">
          <a:xfrm>
            <a:off x="5148411" y="3623658"/>
            <a:ext cx="274320" cy="274320"/>
            <a:chOff x="2411" y="448"/>
            <a:chExt cx="408" cy="408"/>
          </a:xfrm>
          <a:solidFill>
            <a:schemeClr val="bg1"/>
          </a:solidFill>
        </p:grpSpPr>
        <p:sp>
          <p:nvSpPr>
            <p:cNvPr id="333" name="Freeform 27">
              <a:extLst>
                <a:ext uri="{FF2B5EF4-FFF2-40B4-BE49-F238E27FC236}">
                  <a16:creationId xmlns:a16="http://schemas.microsoft.com/office/drawing/2014/main" id="{37B30CA0-D731-C13F-1192-6EA89C7D2A22}"/>
                </a:ext>
              </a:extLst>
            </p:cNvPr>
            <p:cNvSpPr>
              <a:spLocks noEditPoints="1"/>
            </p:cNvSpPr>
            <p:nvPr/>
          </p:nvSpPr>
          <p:spPr bwMode="auto">
            <a:xfrm>
              <a:off x="2544" y="580"/>
              <a:ext cx="142" cy="142"/>
            </a:xfrm>
            <a:custGeom>
              <a:avLst/>
              <a:gdLst>
                <a:gd name="T0" fmla="*/ 48 w 96"/>
                <a:gd name="T1" fmla="*/ 96 h 96"/>
                <a:gd name="T2" fmla="*/ 0 w 96"/>
                <a:gd name="T3" fmla="*/ 48 h 96"/>
                <a:gd name="T4" fmla="*/ 48 w 96"/>
                <a:gd name="T5" fmla="*/ 0 h 96"/>
                <a:gd name="T6" fmla="*/ 96 w 96"/>
                <a:gd name="T7" fmla="*/ 48 h 96"/>
                <a:gd name="T8" fmla="*/ 48 w 96"/>
                <a:gd name="T9" fmla="*/ 96 h 96"/>
                <a:gd name="T10" fmla="*/ 48 w 96"/>
                <a:gd name="T11" fmla="*/ 12 h 96"/>
                <a:gd name="T12" fmla="*/ 12 w 96"/>
                <a:gd name="T13" fmla="*/ 48 h 96"/>
                <a:gd name="T14" fmla="*/ 48 w 96"/>
                <a:gd name="T15" fmla="*/ 84 h 96"/>
                <a:gd name="T16" fmla="*/ 84 w 96"/>
                <a:gd name="T17" fmla="*/ 48 h 96"/>
                <a:gd name="T18" fmla="*/ 48 w 96"/>
                <a:gd name="T19"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96"/>
                  </a:moveTo>
                  <a:cubicBezTo>
                    <a:pt x="22" y="96"/>
                    <a:pt x="0" y="75"/>
                    <a:pt x="0" y="48"/>
                  </a:cubicBezTo>
                  <a:cubicBezTo>
                    <a:pt x="0" y="22"/>
                    <a:pt x="22" y="0"/>
                    <a:pt x="48" y="0"/>
                  </a:cubicBezTo>
                  <a:cubicBezTo>
                    <a:pt x="75" y="0"/>
                    <a:pt x="96" y="22"/>
                    <a:pt x="96" y="48"/>
                  </a:cubicBezTo>
                  <a:cubicBezTo>
                    <a:pt x="96" y="75"/>
                    <a:pt x="75" y="96"/>
                    <a:pt x="48" y="96"/>
                  </a:cubicBezTo>
                  <a:close/>
                  <a:moveTo>
                    <a:pt x="48" y="12"/>
                  </a:moveTo>
                  <a:cubicBezTo>
                    <a:pt x="28" y="12"/>
                    <a:pt x="12" y="28"/>
                    <a:pt x="12" y="48"/>
                  </a:cubicBezTo>
                  <a:cubicBezTo>
                    <a:pt x="12" y="68"/>
                    <a:pt x="28" y="84"/>
                    <a:pt x="48" y="84"/>
                  </a:cubicBezTo>
                  <a:cubicBezTo>
                    <a:pt x="68" y="84"/>
                    <a:pt x="84" y="68"/>
                    <a:pt x="84" y="48"/>
                  </a:cubicBezTo>
                  <a:cubicBezTo>
                    <a:pt x="84" y="28"/>
                    <a:pt x="68" y="12"/>
                    <a:pt x="4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34" name="Freeform 28">
              <a:extLst>
                <a:ext uri="{FF2B5EF4-FFF2-40B4-BE49-F238E27FC236}">
                  <a16:creationId xmlns:a16="http://schemas.microsoft.com/office/drawing/2014/main" id="{FE33EBF9-C469-0BEC-A3E0-D8455E92F70B}"/>
                </a:ext>
              </a:extLst>
            </p:cNvPr>
            <p:cNvSpPr>
              <a:spLocks noEditPoints="1"/>
            </p:cNvSpPr>
            <p:nvPr/>
          </p:nvSpPr>
          <p:spPr bwMode="auto">
            <a:xfrm>
              <a:off x="2579" y="615"/>
              <a:ext cx="72"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35" name="Freeform 29">
              <a:extLst>
                <a:ext uri="{FF2B5EF4-FFF2-40B4-BE49-F238E27FC236}">
                  <a16:creationId xmlns:a16="http://schemas.microsoft.com/office/drawing/2014/main" id="{081B797C-2BE0-2858-DEB4-9A0ACF4F92CD}"/>
                </a:ext>
              </a:extLst>
            </p:cNvPr>
            <p:cNvSpPr>
              <a:spLocks noEditPoints="1"/>
            </p:cNvSpPr>
            <p:nvPr/>
          </p:nvSpPr>
          <p:spPr bwMode="auto">
            <a:xfrm>
              <a:off x="2455" y="491"/>
              <a:ext cx="320" cy="319"/>
            </a:xfrm>
            <a:custGeom>
              <a:avLst/>
              <a:gdLst>
                <a:gd name="T0" fmla="*/ 108 w 216"/>
                <a:gd name="T1" fmla="*/ 216 h 216"/>
                <a:gd name="T2" fmla="*/ 0 w 216"/>
                <a:gd name="T3" fmla="*/ 108 h 216"/>
                <a:gd name="T4" fmla="*/ 108 w 216"/>
                <a:gd name="T5" fmla="*/ 0 h 216"/>
                <a:gd name="T6" fmla="*/ 216 w 216"/>
                <a:gd name="T7" fmla="*/ 108 h 216"/>
                <a:gd name="T8" fmla="*/ 108 w 216"/>
                <a:gd name="T9" fmla="*/ 216 h 216"/>
                <a:gd name="T10" fmla="*/ 108 w 216"/>
                <a:gd name="T11" fmla="*/ 12 h 216"/>
                <a:gd name="T12" fmla="*/ 12 w 216"/>
                <a:gd name="T13" fmla="*/ 108 h 216"/>
                <a:gd name="T14" fmla="*/ 108 w 216"/>
                <a:gd name="T15" fmla="*/ 204 h 216"/>
                <a:gd name="T16" fmla="*/ 204 w 216"/>
                <a:gd name="T17" fmla="*/ 108 h 216"/>
                <a:gd name="T18" fmla="*/ 108 w 216"/>
                <a:gd name="T19" fmla="*/ 1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6">
                  <a:moveTo>
                    <a:pt x="108" y="216"/>
                  </a:moveTo>
                  <a:cubicBezTo>
                    <a:pt x="49" y="216"/>
                    <a:pt x="0" y="168"/>
                    <a:pt x="0" y="108"/>
                  </a:cubicBezTo>
                  <a:cubicBezTo>
                    <a:pt x="0" y="49"/>
                    <a:pt x="49" y="0"/>
                    <a:pt x="108" y="0"/>
                  </a:cubicBezTo>
                  <a:cubicBezTo>
                    <a:pt x="168" y="0"/>
                    <a:pt x="216" y="49"/>
                    <a:pt x="216" y="108"/>
                  </a:cubicBezTo>
                  <a:cubicBezTo>
                    <a:pt x="216" y="168"/>
                    <a:pt x="168" y="216"/>
                    <a:pt x="108" y="216"/>
                  </a:cubicBezTo>
                  <a:close/>
                  <a:moveTo>
                    <a:pt x="108" y="12"/>
                  </a:moveTo>
                  <a:cubicBezTo>
                    <a:pt x="55" y="12"/>
                    <a:pt x="12" y="55"/>
                    <a:pt x="12" y="108"/>
                  </a:cubicBezTo>
                  <a:cubicBezTo>
                    <a:pt x="12" y="161"/>
                    <a:pt x="55" y="204"/>
                    <a:pt x="108" y="204"/>
                  </a:cubicBezTo>
                  <a:cubicBezTo>
                    <a:pt x="161" y="204"/>
                    <a:pt x="204" y="161"/>
                    <a:pt x="204" y="108"/>
                  </a:cubicBezTo>
                  <a:cubicBezTo>
                    <a:pt x="204" y="55"/>
                    <a:pt x="161" y="12"/>
                    <a:pt x="10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36" name="Freeform 30">
              <a:extLst>
                <a:ext uri="{FF2B5EF4-FFF2-40B4-BE49-F238E27FC236}">
                  <a16:creationId xmlns:a16="http://schemas.microsoft.com/office/drawing/2014/main" id="{88336474-BB68-6276-59BA-4632A63EF168}"/>
                </a:ext>
              </a:extLst>
            </p:cNvPr>
            <p:cNvSpPr>
              <a:spLocks/>
            </p:cNvSpPr>
            <p:nvPr/>
          </p:nvSpPr>
          <p:spPr bwMode="auto">
            <a:xfrm>
              <a:off x="2606" y="704"/>
              <a:ext cx="18" cy="152"/>
            </a:xfrm>
            <a:custGeom>
              <a:avLst/>
              <a:gdLst>
                <a:gd name="T0" fmla="*/ 6 w 12"/>
                <a:gd name="T1" fmla="*/ 103 h 103"/>
                <a:gd name="T2" fmla="*/ 0 w 12"/>
                <a:gd name="T3" fmla="*/ 97 h 103"/>
                <a:gd name="T4" fmla="*/ 0 w 12"/>
                <a:gd name="T5" fmla="*/ 6 h 103"/>
                <a:gd name="T6" fmla="*/ 6 w 12"/>
                <a:gd name="T7" fmla="*/ 0 h 103"/>
                <a:gd name="T8" fmla="*/ 12 w 12"/>
                <a:gd name="T9" fmla="*/ 6 h 103"/>
                <a:gd name="T10" fmla="*/ 12 w 12"/>
                <a:gd name="T11" fmla="*/ 97 h 103"/>
                <a:gd name="T12" fmla="*/ 6 w 12"/>
                <a:gd name="T13" fmla="*/ 103 h 103"/>
              </a:gdLst>
              <a:ahLst/>
              <a:cxnLst>
                <a:cxn ang="0">
                  <a:pos x="T0" y="T1"/>
                </a:cxn>
                <a:cxn ang="0">
                  <a:pos x="T2" y="T3"/>
                </a:cxn>
                <a:cxn ang="0">
                  <a:pos x="T4" y="T5"/>
                </a:cxn>
                <a:cxn ang="0">
                  <a:pos x="T6" y="T7"/>
                </a:cxn>
                <a:cxn ang="0">
                  <a:pos x="T8" y="T9"/>
                </a:cxn>
                <a:cxn ang="0">
                  <a:pos x="T10" y="T11"/>
                </a:cxn>
                <a:cxn ang="0">
                  <a:pos x="T12" y="T13"/>
                </a:cxn>
              </a:cxnLst>
              <a:rect l="0" t="0" r="r" b="b"/>
              <a:pathLst>
                <a:path w="12" h="103">
                  <a:moveTo>
                    <a:pt x="6" y="103"/>
                  </a:moveTo>
                  <a:cubicBezTo>
                    <a:pt x="3" y="103"/>
                    <a:pt x="0" y="100"/>
                    <a:pt x="0" y="97"/>
                  </a:cubicBezTo>
                  <a:cubicBezTo>
                    <a:pt x="0" y="6"/>
                    <a:pt x="0" y="6"/>
                    <a:pt x="0" y="6"/>
                  </a:cubicBezTo>
                  <a:cubicBezTo>
                    <a:pt x="0" y="3"/>
                    <a:pt x="3" y="0"/>
                    <a:pt x="6" y="0"/>
                  </a:cubicBezTo>
                  <a:cubicBezTo>
                    <a:pt x="9" y="0"/>
                    <a:pt x="12" y="3"/>
                    <a:pt x="12" y="6"/>
                  </a:cubicBezTo>
                  <a:cubicBezTo>
                    <a:pt x="12" y="97"/>
                    <a:pt x="12" y="97"/>
                    <a:pt x="12" y="97"/>
                  </a:cubicBezTo>
                  <a:cubicBezTo>
                    <a:pt x="12" y="100"/>
                    <a:pt x="9" y="103"/>
                    <a:pt x="6"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37" name="Freeform 31">
              <a:extLst>
                <a:ext uri="{FF2B5EF4-FFF2-40B4-BE49-F238E27FC236}">
                  <a16:creationId xmlns:a16="http://schemas.microsoft.com/office/drawing/2014/main" id="{DC67A251-4FD2-12E7-C248-16BED102E98C}"/>
                </a:ext>
              </a:extLst>
            </p:cNvPr>
            <p:cNvSpPr>
              <a:spLocks/>
            </p:cNvSpPr>
            <p:nvPr/>
          </p:nvSpPr>
          <p:spPr bwMode="auto">
            <a:xfrm>
              <a:off x="2606" y="448"/>
              <a:ext cx="18" cy="149"/>
            </a:xfrm>
            <a:custGeom>
              <a:avLst/>
              <a:gdLst>
                <a:gd name="T0" fmla="*/ 6 w 12"/>
                <a:gd name="T1" fmla="*/ 101 h 101"/>
                <a:gd name="T2" fmla="*/ 0 w 12"/>
                <a:gd name="T3" fmla="*/ 95 h 101"/>
                <a:gd name="T4" fmla="*/ 0 w 12"/>
                <a:gd name="T5" fmla="*/ 6 h 101"/>
                <a:gd name="T6" fmla="*/ 6 w 12"/>
                <a:gd name="T7" fmla="*/ 0 h 101"/>
                <a:gd name="T8" fmla="*/ 12 w 12"/>
                <a:gd name="T9" fmla="*/ 6 h 101"/>
                <a:gd name="T10" fmla="*/ 12 w 12"/>
                <a:gd name="T11" fmla="*/ 95 h 101"/>
                <a:gd name="T12" fmla="*/ 6 w 12"/>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2" h="101">
                  <a:moveTo>
                    <a:pt x="6" y="101"/>
                  </a:moveTo>
                  <a:cubicBezTo>
                    <a:pt x="3" y="101"/>
                    <a:pt x="0" y="99"/>
                    <a:pt x="0" y="95"/>
                  </a:cubicBezTo>
                  <a:cubicBezTo>
                    <a:pt x="0" y="6"/>
                    <a:pt x="0" y="6"/>
                    <a:pt x="0" y="6"/>
                  </a:cubicBezTo>
                  <a:cubicBezTo>
                    <a:pt x="0" y="2"/>
                    <a:pt x="3" y="0"/>
                    <a:pt x="6" y="0"/>
                  </a:cubicBezTo>
                  <a:cubicBezTo>
                    <a:pt x="9" y="0"/>
                    <a:pt x="12" y="2"/>
                    <a:pt x="12" y="6"/>
                  </a:cubicBezTo>
                  <a:cubicBezTo>
                    <a:pt x="12" y="95"/>
                    <a:pt x="12" y="95"/>
                    <a:pt x="12" y="95"/>
                  </a:cubicBezTo>
                  <a:cubicBezTo>
                    <a:pt x="12" y="99"/>
                    <a:pt x="9" y="101"/>
                    <a:pt x="6"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38" name="Freeform 32">
              <a:extLst>
                <a:ext uri="{FF2B5EF4-FFF2-40B4-BE49-F238E27FC236}">
                  <a16:creationId xmlns:a16="http://schemas.microsoft.com/office/drawing/2014/main" id="{3DC3CE51-8274-456D-750C-E41605FC4AEC}"/>
                </a:ext>
              </a:extLst>
            </p:cNvPr>
            <p:cNvSpPr>
              <a:spLocks/>
            </p:cNvSpPr>
            <p:nvPr/>
          </p:nvSpPr>
          <p:spPr bwMode="auto">
            <a:xfrm>
              <a:off x="2467" y="686"/>
              <a:ext cx="112" cy="113"/>
            </a:xfrm>
            <a:custGeom>
              <a:avLst/>
              <a:gdLst>
                <a:gd name="T0" fmla="*/ 7 w 76"/>
                <a:gd name="T1" fmla="*/ 76 h 76"/>
                <a:gd name="T2" fmla="*/ 2 w 76"/>
                <a:gd name="T3" fmla="*/ 74 h 76"/>
                <a:gd name="T4" fmla="*/ 2 w 76"/>
                <a:gd name="T5" fmla="*/ 66 h 76"/>
                <a:gd name="T6" fmla="*/ 66 w 76"/>
                <a:gd name="T7" fmla="*/ 3 h 76"/>
                <a:gd name="T8" fmla="*/ 74 w 76"/>
                <a:gd name="T9" fmla="*/ 3 h 76"/>
                <a:gd name="T10" fmla="*/ 74 w 76"/>
                <a:gd name="T11" fmla="*/ 11 h 76"/>
                <a:gd name="T12" fmla="*/ 11 w 76"/>
                <a:gd name="T13" fmla="*/ 74 h 76"/>
                <a:gd name="T14" fmla="*/ 7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 y="76"/>
                  </a:moveTo>
                  <a:cubicBezTo>
                    <a:pt x="5" y="76"/>
                    <a:pt x="4" y="75"/>
                    <a:pt x="2" y="74"/>
                  </a:cubicBezTo>
                  <a:cubicBezTo>
                    <a:pt x="0" y="72"/>
                    <a:pt x="0" y="68"/>
                    <a:pt x="2" y="66"/>
                  </a:cubicBezTo>
                  <a:cubicBezTo>
                    <a:pt x="66" y="3"/>
                    <a:pt x="66" y="3"/>
                    <a:pt x="66" y="3"/>
                  </a:cubicBezTo>
                  <a:cubicBezTo>
                    <a:pt x="68" y="0"/>
                    <a:pt x="72" y="0"/>
                    <a:pt x="74" y="3"/>
                  </a:cubicBezTo>
                  <a:cubicBezTo>
                    <a:pt x="76" y="5"/>
                    <a:pt x="76" y="9"/>
                    <a:pt x="74" y="11"/>
                  </a:cubicBezTo>
                  <a:cubicBezTo>
                    <a:pt x="11" y="74"/>
                    <a:pt x="11" y="74"/>
                    <a:pt x="11" y="74"/>
                  </a:cubicBezTo>
                  <a:cubicBezTo>
                    <a:pt x="10" y="75"/>
                    <a:pt x="8" y="76"/>
                    <a:pt x="7"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39" name="Freeform 33">
              <a:extLst>
                <a:ext uri="{FF2B5EF4-FFF2-40B4-BE49-F238E27FC236}">
                  <a16:creationId xmlns:a16="http://schemas.microsoft.com/office/drawing/2014/main" id="{7D844866-41E8-4ADE-6835-554BAF664197}"/>
                </a:ext>
              </a:extLst>
            </p:cNvPr>
            <p:cNvSpPr>
              <a:spLocks/>
            </p:cNvSpPr>
            <p:nvPr/>
          </p:nvSpPr>
          <p:spPr bwMode="auto">
            <a:xfrm>
              <a:off x="2651" y="504"/>
              <a:ext cx="112" cy="111"/>
            </a:xfrm>
            <a:custGeom>
              <a:avLst/>
              <a:gdLst>
                <a:gd name="T0" fmla="*/ 6 w 76"/>
                <a:gd name="T1" fmla="*/ 75 h 75"/>
                <a:gd name="T2" fmla="*/ 2 w 76"/>
                <a:gd name="T3" fmla="*/ 74 h 75"/>
                <a:gd name="T4" fmla="*/ 2 w 76"/>
                <a:gd name="T5" fmla="*/ 65 h 75"/>
                <a:gd name="T6" fmla="*/ 65 w 76"/>
                <a:gd name="T7" fmla="*/ 2 h 75"/>
                <a:gd name="T8" fmla="*/ 74 w 76"/>
                <a:gd name="T9" fmla="*/ 2 h 75"/>
                <a:gd name="T10" fmla="*/ 74 w 76"/>
                <a:gd name="T11" fmla="*/ 10 h 75"/>
                <a:gd name="T12" fmla="*/ 11 w 76"/>
                <a:gd name="T13" fmla="*/ 74 h 75"/>
                <a:gd name="T14" fmla="*/ 6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 y="75"/>
                  </a:moveTo>
                  <a:cubicBezTo>
                    <a:pt x="5" y="75"/>
                    <a:pt x="3" y="75"/>
                    <a:pt x="2" y="74"/>
                  </a:cubicBezTo>
                  <a:cubicBezTo>
                    <a:pt x="0" y="71"/>
                    <a:pt x="0" y="67"/>
                    <a:pt x="2" y="65"/>
                  </a:cubicBezTo>
                  <a:cubicBezTo>
                    <a:pt x="65" y="2"/>
                    <a:pt x="65" y="2"/>
                    <a:pt x="65" y="2"/>
                  </a:cubicBezTo>
                  <a:cubicBezTo>
                    <a:pt x="68" y="0"/>
                    <a:pt x="71" y="0"/>
                    <a:pt x="74" y="2"/>
                  </a:cubicBezTo>
                  <a:cubicBezTo>
                    <a:pt x="76" y="4"/>
                    <a:pt x="76" y="8"/>
                    <a:pt x="74" y="10"/>
                  </a:cubicBezTo>
                  <a:cubicBezTo>
                    <a:pt x="11" y="74"/>
                    <a:pt x="11" y="74"/>
                    <a:pt x="11" y="74"/>
                  </a:cubicBezTo>
                  <a:cubicBezTo>
                    <a:pt x="9" y="75"/>
                    <a:pt x="8" y="75"/>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40" name="Freeform 34">
              <a:extLst>
                <a:ext uri="{FF2B5EF4-FFF2-40B4-BE49-F238E27FC236}">
                  <a16:creationId xmlns:a16="http://schemas.microsoft.com/office/drawing/2014/main" id="{90A5645F-D2A4-2856-8213-4C5903F4FACF}"/>
                </a:ext>
              </a:extLst>
            </p:cNvPr>
            <p:cNvSpPr>
              <a:spLocks/>
            </p:cNvSpPr>
            <p:nvPr/>
          </p:nvSpPr>
          <p:spPr bwMode="auto">
            <a:xfrm>
              <a:off x="2467" y="504"/>
              <a:ext cx="114" cy="113"/>
            </a:xfrm>
            <a:custGeom>
              <a:avLst/>
              <a:gdLst>
                <a:gd name="T0" fmla="*/ 70 w 77"/>
                <a:gd name="T1" fmla="*/ 76 h 76"/>
                <a:gd name="T2" fmla="*/ 66 w 77"/>
                <a:gd name="T3" fmla="*/ 74 h 76"/>
                <a:gd name="T4" fmla="*/ 2 w 77"/>
                <a:gd name="T5" fmla="*/ 10 h 76"/>
                <a:gd name="T6" fmla="*/ 2 w 77"/>
                <a:gd name="T7" fmla="*/ 2 h 76"/>
                <a:gd name="T8" fmla="*/ 11 w 77"/>
                <a:gd name="T9" fmla="*/ 2 h 76"/>
                <a:gd name="T10" fmla="*/ 74 w 77"/>
                <a:gd name="T11" fmla="*/ 65 h 76"/>
                <a:gd name="T12" fmla="*/ 74 w 77"/>
                <a:gd name="T13" fmla="*/ 74 h 76"/>
                <a:gd name="T14" fmla="*/ 70 w 77"/>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6">
                  <a:moveTo>
                    <a:pt x="70" y="76"/>
                  </a:moveTo>
                  <a:cubicBezTo>
                    <a:pt x="69" y="76"/>
                    <a:pt x="67" y="75"/>
                    <a:pt x="66" y="74"/>
                  </a:cubicBezTo>
                  <a:cubicBezTo>
                    <a:pt x="2" y="10"/>
                    <a:pt x="2" y="10"/>
                    <a:pt x="2" y="10"/>
                  </a:cubicBezTo>
                  <a:cubicBezTo>
                    <a:pt x="0" y="8"/>
                    <a:pt x="0" y="4"/>
                    <a:pt x="2" y="2"/>
                  </a:cubicBezTo>
                  <a:cubicBezTo>
                    <a:pt x="5" y="0"/>
                    <a:pt x="9" y="0"/>
                    <a:pt x="11" y="2"/>
                  </a:cubicBezTo>
                  <a:cubicBezTo>
                    <a:pt x="74" y="65"/>
                    <a:pt x="74" y="65"/>
                    <a:pt x="74" y="65"/>
                  </a:cubicBezTo>
                  <a:cubicBezTo>
                    <a:pt x="77" y="68"/>
                    <a:pt x="77" y="71"/>
                    <a:pt x="74" y="74"/>
                  </a:cubicBezTo>
                  <a:cubicBezTo>
                    <a:pt x="73" y="75"/>
                    <a:pt x="72"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41" name="Freeform 35">
              <a:extLst>
                <a:ext uri="{FF2B5EF4-FFF2-40B4-BE49-F238E27FC236}">
                  <a16:creationId xmlns:a16="http://schemas.microsoft.com/office/drawing/2014/main" id="{D9664E7B-BB9C-043B-D905-BB5B92D96EB1}"/>
                </a:ext>
              </a:extLst>
            </p:cNvPr>
            <p:cNvSpPr>
              <a:spLocks/>
            </p:cNvSpPr>
            <p:nvPr/>
          </p:nvSpPr>
          <p:spPr bwMode="auto">
            <a:xfrm>
              <a:off x="2651" y="686"/>
              <a:ext cx="112" cy="113"/>
            </a:xfrm>
            <a:custGeom>
              <a:avLst/>
              <a:gdLst>
                <a:gd name="T0" fmla="*/ 70 w 76"/>
                <a:gd name="T1" fmla="*/ 76 h 76"/>
                <a:gd name="T2" fmla="*/ 65 w 76"/>
                <a:gd name="T3" fmla="*/ 74 h 76"/>
                <a:gd name="T4" fmla="*/ 2 w 76"/>
                <a:gd name="T5" fmla="*/ 11 h 76"/>
                <a:gd name="T6" fmla="*/ 2 w 76"/>
                <a:gd name="T7" fmla="*/ 2 h 76"/>
                <a:gd name="T8" fmla="*/ 10 w 76"/>
                <a:gd name="T9" fmla="*/ 2 h 76"/>
                <a:gd name="T10" fmla="*/ 74 w 76"/>
                <a:gd name="T11" fmla="*/ 66 h 76"/>
                <a:gd name="T12" fmla="*/ 74 w 76"/>
                <a:gd name="T13" fmla="*/ 74 h 76"/>
                <a:gd name="T14" fmla="*/ 70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0" y="76"/>
                  </a:moveTo>
                  <a:cubicBezTo>
                    <a:pt x="68" y="76"/>
                    <a:pt x="66" y="75"/>
                    <a:pt x="65" y="74"/>
                  </a:cubicBezTo>
                  <a:cubicBezTo>
                    <a:pt x="2" y="11"/>
                    <a:pt x="2" y="11"/>
                    <a:pt x="2" y="11"/>
                  </a:cubicBezTo>
                  <a:cubicBezTo>
                    <a:pt x="0" y="9"/>
                    <a:pt x="0" y="5"/>
                    <a:pt x="2" y="2"/>
                  </a:cubicBezTo>
                  <a:cubicBezTo>
                    <a:pt x="4" y="0"/>
                    <a:pt x="8" y="0"/>
                    <a:pt x="10" y="2"/>
                  </a:cubicBezTo>
                  <a:cubicBezTo>
                    <a:pt x="74" y="66"/>
                    <a:pt x="74" y="66"/>
                    <a:pt x="74" y="66"/>
                  </a:cubicBezTo>
                  <a:cubicBezTo>
                    <a:pt x="76" y="68"/>
                    <a:pt x="76" y="72"/>
                    <a:pt x="74" y="74"/>
                  </a:cubicBezTo>
                  <a:cubicBezTo>
                    <a:pt x="73" y="75"/>
                    <a:pt x="71"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42" name="Freeform 36">
              <a:extLst>
                <a:ext uri="{FF2B5EF4-FFF2-40B4-BE49-F238E27FC236}">
                  <a16:creationId xmlns:a16="http://schemas.microsoft.com/office/drawing/2014/main" id="{0B8A92F4-60E4-2A37-4B5A-CD4D5F20CF34}"/>
                </a:ext>
              </a:extLst>
            </p:cNvPr>
            <p:cNvSpPr>
              <a:spLocks/>
            </p:cNvSpPr>
            <p:nvPr/>
          </p:nvSpPr>
          <p:spPr bwMode="auto">
            <a:xfrm>
              <a:off x="2411"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99" y="0"/>
                    <a:pt x="102" y="2"/>
                    <a:pt x="102" y="6"/>
                  </a:cubicBezTo>
                  <a:cubicBezTo>
                    <a:pt x="102" y="9"/>
                    <a:pt x="99"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343" name="Freeform 37">
              <a:extLst>
                <a:ext uri="{FF2B5EF4-FFF2-40B4-BE49-F238E27FC236}">
                  <a16:creationId xmlns:a16="http://schemas.microsoft.com/office/drawing/2014/main" id="{2E201598-E585-0AB7-E5AE-0633FE541745}"/>
                </a:ext>
              </a:extLst>
            </p:cNvPr>
            <p:cNvSpPr>
              <a:spLocks/>
            </p:cNvSpPr>
            <p:nvPr/>
          </p:nvSpPr>
          <p:spPr bwMode="auto">
            <a:xfrm>
              <a:off x="2668"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100" y="0"/>
                    <a:pt x="102" y="2"/>
                    <a:pt x="102" y="6"/>
                  </a:cubicBezTo>
                  <a:cubicBezTo>
                    <a:pt x="102" y="9"/>
                    <a:pt x="100"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grpSp>
      <p:sp>
        <p:nvSpPr>
          <p:cNvPr id="344" name="TextBox 343">
            <a:extLst>
              <a:ext uri="{FF2B5EF4-FFF2-40B4-BE49-F238E27FC236}">
                <a16:creationId xmlns:a16="http://schemas.microsoft.com/office/drawing/2014/main" id="{D12D5F91-0B9F-A452-83D3-191253D21EF2}"/>
              </a:ext>
            </a:extLst>
          </p:cNvPr>
          <p:cNvSpPr txBox="1"/>
          <p:nvPr/>
        </p:nvSpPr>
        <p:spPr>
          <a:xfrm>
            <a:off x="5214787" y="3399008"/>
            <a:ext cx="548640" cy="184666"/>
          </a:xfrm>
          <a:prstGeom prst="rect">
            <a:avLst/>
          </a:prstGeom>
          <a:noFill/>
        </p:spPr>
        <p:txBody>
          <a:bodyPr wrap="square" anchor="ctr">
            <a:spAutoFit/>
          </a:bodyPr>
          <a:lstStyle/>
          <a:p>
            <a:pPr algn="ctr"/>
            <a:r>
              <a:rPr lang="en-US" sz="600" b="1">
                <a:solidFill>
                  <a:schemeClr val="bg1"/>
                </a:solidFill>
              </a:rPr>
              <a:t>Sense</a:t>
            </a:r>
            <a:endParaRPr lang="en-US" sz="600">
              <a:solidFill>
                <a:schemeClr val="bg1"/>
              </a:solidFill>
            </a:endParaRPr>
          </a:p>
        </p:txBody>
      </p:sp>
      <p:sp>
        <p:nvSpPr>
          <p:cNvPr id="345" name="TextBox 344">
            <a:extLst>
              <a:ext uri="{FF2B5EF4-FFF2-40B4-BE49-F238E27FC236}">
                <a16:creationId xmlns:a16="http://schemas.microsoft.com/office/drawing/2014/main" id="{ACE8DCF1-6E5B-5156-4895-F478BD5DF34D}"/>
              </a:ext>
            </a:extLst>
          </p:cNvPr>
          <p:cNvSpPr txBox="1"/>
          <p:nvPr/>
        </p:nvSpPr>
        <p:spPr>
          <a:xfrm>
            <a:off x="5669550" y="3283352"/>
            <a:ext cx="548640" cy="184666"/>
          </a:xfrm>
          <a:prstGeom prst="rect">
            <a:avLst/>
          </a:prstGeom>
          <a:noFill/>
        </p:spPr>
        <p:txBody>
          <a:bodyPr wrap="square" anchor="ctr">
            <a:spAutoFit/>
          </a:bodyPr>
          <a:lstStyle/>
          <a:p>
            <a:pPr algn="ctr"/>
            <a:r>
              <a:rPr lang="en-US" sz="600" b="1">
                <a:solidFill>
                  <a:schemeClr val="bg1"/>
                </a:solidFill>
              </a:rPr>
              <a:t>Perceive</a:t>
            </a:r>
            <a:endParaRPr lang="en-US" sz="600">
              <a:solidFill>
                <a:schemeClr val="bg1"/>
              </a:solidFill>
            </a:endParaRPr>
          </a:p>
        </p:txBody>
      </p:sp>
      <p:sp>
        <p:nvSpPr>
          <p:cNvPr id="346" name="TextBox 345">
            <a:extLst>
              <a:ext uri="{FF2B5EF4-FFF2-40B4-BE49-F238E27FC236}">
                <a16:creationId xmlns:a16="http://schemas.microsoft.com/office/drawing/2014/main" id="{AB679D85-18AF-FF44-8713-A7015931B6C3}"/>
              </a:ext>
            </a:extLst>
          </p:cNvPr>
          <p:cNvSpPr txBox="1"/>
          <p:nvPr/>
        </p:nvSpPr>
        <p:spPr>
          <a:xfrm>
            <a:off x="6125053" y="3402386"/>
            <a:ext cx="548640" cy="184666"/>
          </a:xfrm>
          <a:prstGeom prst="rect">
            <a:avLst/>
          </a:prstGeom>
          <a:noFill/>
        </p:spPr>
        <p:txBody>
          <a:bodyPr wrap="square" anchor="ctr">
            <a:spAutoFit/>
          </a:bodyPr>
          <a:lstStyle/>
          <a:p>
            <a:pPr algn="ctr"/>
            <a:r>
              <a:rPr lang="en-US" sz="600" b="1">
                <a:solidFill>
                  <a:schemeClr val="bg1"/>
                </a:solidFill>
              </a:rPr>
              <a:t>Learn</a:t>
            </a:r>
            <a:endParaRPr lang="en-US" sz="600">
              <a:solidFill>
                <a:schemeClr val="bg1"/>
              </a:solidFill>
            </a:endParaRPr>
          </a:p>
        </p:txBody>
      </p:sp>
      <p:sp>
        <p:nvSpPr>
          <p:cNvPr id="347" name="TextBox 346">
            <a:extLst>
              <a:ext uri="{FF2B5EF4-FFF2-40B4-BE49-F238E27FC236}">
                <a16:creationId xmlns:a16="http://schemas.microsoft.com/office/drawing/2014/main" id="{E5DFDDB4-355A-361A-9EEB-39B01D7A4EFD}"/>
              </a:ext>
            </a:extLst>
          </p:cNvPr>
          <p:cNvSpPr txBox="1"/>
          <p:nvPr/>
        </p:nvSpPr>
        <p:spPr>
          <a:xfrm>
            <a:off x="5011768" y="4342934"/>
            <a:ext cx="548640" cy="184666"/>
          </a:xfrm>
          <a:prstGeom prst="rect">
            <a:avLst/>
          </a:prstGeom>
          <a:noFill/>
        </p:spPr>
        <p:txBody>
          <a:bodyPr wrap="square" anchor="ctr">
            <a:spAutoFit/>
          </a:bodyPr>
          <a:lstStyle/>
          <a:p>
            <a:pPr algn="ctr"/>
            <a:r>
              <a:rPr lang="en-US" sz="600" b="1">
                <a:solidFill>
                  <a:schemeClr val="bg1"/>
                </a:solidFill>
              </a:rPr>
              <a:t>Plan</a:t>
            </a:r>
            <a:endParaRPr lang="en-US" sz="600">
              <a:solidFill>
                <a:schemeClr val="bg1"/>
              </a:solidFill>
            </a:endParaRPr>
          </a:p>
        </p:txBody>
      </p:sp>
      <p:sp>
        <p:nvSpPr>
          <p:cNvPr id="348" name="TextBox 347">
            <a:extLst>
              <a:ext uri="{FF2B5EF4-FFF2-40B4-BE49-F238E27FC236}">
                <a16:creationId xmlns:a16="http://schemas.microsoft.com/office/drawing/2014/main" id="{31512A20-B26E-880C-2E73-623651C3F22C}"/>
              </a:ext>
            </a:extLst>
          </p:cNvPr>
          <p:cNvSpPr txBox="1"/>
          <p:nvPr/>
        </p:nvSpPr>
        <p:spPr>
          <a:xfrm>
            <a:off x="5370574" y="4653036"/>
            <a:ext cx="548640" cy="184666"/>
          </a:xfrm>
          <a:prstGeom prst="rect">
            <a:avLst/>
          </a:prstGeom>
          <a:noFill/>
        </p:spPr>
        <p:txBody>
          <a:bodyPr wrap="square" anchor="ctr">
            <a:spAutoFit/>
          </a:bodyPr>
          <a:lstStyle/>
          <a:p>
            <a:pPr algn="ctr"/>
            <a:r>
              <a:rPr lang="en-US" sz="600" b="1">
                <a:solidFill>
                  <a:schemeClr val="bg1"/>
                </a:solidFill>
              </a:rPr>
              <a:t>Create</a:t>
            </a:r>
            <a:endParaRPr lang="en-US" sz="600">
              <a:solidFill>
                <a:schemeClr val="bg1"/>
              </a:solidFill>
            </a:endParaRPr>
          </a:p>
        </p:txBody>
      </p:sp>
      <p:sp>
        <p:nvSpPr>
          <p:cNvPr id="349" name="TextBox 348">
            <a:extLst>
              <a:ext uri="{FF2B5EF4-FFF2-40B4-BE49-F238E27FC236}">
                <a16:creationId xmlns:a16="http://schemas.microsoft.com/office/drawing/2014/main" id="{B7FA67BC-D6E0-C0C8-7C41-CE203916EDD9}"/>
              </a:ext>
            </a:extLst>
          </p:cNvPr>
          <p:cNvSpPr txBox="1"/>
          <p:nvPr/>
        </p:nvSpPr>
        <p:spPr>
          <a:xfrm>
            <a:off x="6324506" y="4344769"/>
            <a:ext cx="548640" cy="184666"/>
          </a:xfrm>
          <a:prstGeom prst="rect">
            <a:avLst/>
          </a:prstGeom>
          <a:noFill/>
        </p:spPr>
        <p:txBody>
          <a:bodyPr wrap="square" anchor="ctr">
            <a:spAutoFit/>
          </a:bodyPr>
          <a:lstStyle/>
          <a:p>
            <a:pPr algn="ctr"/>
            <a:r>
              <a:rPr lang="en-US" sz="600" b="1">
                <a:solidFill>
                  <a:schemeClr val="bg1"/>
                </a:solidFill>
              </a:rPr>
              <a:t>Reason</a:t>
            </a:r>
            <a:endParaRPr lang="en-US" sz="600">
              <a:solidFill>
                <a:schemeClr val="bg1"/>
              </a:solidFill>
            </a:endParaRPr>
          </a:p>
        </p:txBody>
      </p:sp>
      <p:sp>
        <p:nvSpPr>
          <p:cNvPr id="350" name="TextBox 349">
            <a:extLst>
              <a:ext uri="{FF2B5EF4-FFF2-40B4-BE49-F238E27FC236}">
                <a16:creationId xmlns:a16="http://schemas.microsoft.com/office/drawing/2014/main" id="{78639FD3-60E6-8F9B-E18F-DFED89BAA122}"/>
              </a:ext>
            </a:extLst>
          </p:cNvPr>
          <p:cNvSpPr txBox="1"/>
          <p:nvPr/>
        </p:nvSpPr>
        <p:spPr>
          <a:xfrm>
            <a:off x="5838782" y="4661529"/>
            <a:ext cx="731520" cy="184666"/>
          </a:xfrm>
          <a:prstGeom prst="rect">
            <a:avLst/>
          </a:prstGeom>
          <a:noFill/>
        </p:spPr>
        <p:txBody>
          <a:bodyPr wrap="square" anchor="ctr">
            <a:spAutoFit/>
          </a:bodyPr>
          <a:lstStyle/>
          <a:p>
            <a:pPr algn="ctr"/>
            <a:r>
              <a:rPr lang="en-US" sz="600" b="1">
                <a:solidFill>
                  <a:schemeClr val="bg1"/>
                </a:solidFill>
              </a:rPr>
              <a:t>Communicate</a:t>
            </a:r>
            <a:endParaRPr lang="en-US" sz="600">
              <a:solidFill>
                <a:schemeClr val="bg1"/>
              </a:solidFill>
            </a:endParaRPr>
          </a:p>
        </p:txBody>
      </p:sp>
      <p:sp>
        <p:nvSpPr>
          <p:cNvPr id="351" name="TextBox 350">
            <a:extLst>
              <a:ext uri="{FF2B5EF4-FFF2-40B4-BE49-F238E27FC236}">
                <a16:creationId xmlns:a16="http://schemas.microsoft.com/office/drawing/2014/main" id="{8C20ECB2-CB94-6E96-707C-2ACB82B95920}"/>
              </a:ext>
            </a:extLst>
          </p:cNvPr>
          <p:cNvSpPr txBox="1"/>
          <p:nvPr/>
        </p:nvSpPr>
        <p:spPr>
          <a:xfrm>
            <a:off x="5018147" y="3851160"/>
            <a:ext cx="548640" cy="184666"/>
          </a:xfrm>
          <a:prstGeom prst="rect">
            <a:avLst/>
          </a:prstGeom>
          <a:noFill/>
        </p:spPr>
        <p:txBody>
          <a:bodyPr wrap="square" anchor="ctr">
            <a:spAutoFit/>
          </a:bodyPr>
          <a:lstStyle/>
          <a:p>
            <a:pPr algn="ctr"/>
            <a:r>
              <a:rPr lang="en-US" sz="600" b="1">
                <a:solidFill>
                  <a:schemeClr val="bg1"/>
                </a:solidFill>
              </a:rPr>
              <a:t>Act</a:t>
            </a:r>
            <a:endParaRPr lang="en-US" sz="600">
              <a:solidFill>
                <a:schemeClr val="bg1"/>
              </a:solidFill>
            </a:endParaRPr>
          </a:p>
        </p:txBody>
      </p:sp>
      <p:sp>
        <p:nvSpPr>
          <p:cNvPr id="352" name="TextBox 351">
            <a:extLst>
              <a:ext uri="{FF2B5EF4-FFF2-40B4-BE49-F238E27FC236}">
                <a16:creationId xmlns:a16="http://schemas.microsoft.com/office/drawing/2014/main" id="{8AC62E23-8557-8981-841E-FF804828B7D8}"/>
              </a:ext>
            </a:extLst>
          </p:cNvPr>
          <p:cNvSpPr txBox="1"/>
          <p:nvPr/>
        </p:nvSpPr>
        <p:spPr>
          <a:xfrm>
            <a:off x="6367948" y="3851160"/>
            <a:ext cx="548640" cy="184666"/>
          </a:xfrm>
          <a:prstGeom prst="rect">
            <a:avLst/>
          </a:prstGeom>
          <a:noFill/>
        </p:spPr>
        <p:txBody>
          <a:bodyPr wrap="square" anchor="ctr">
            <a:spAutoFit/>
          </a:bodyPr>
          <a:lstStyle/>
          <a:p>
            <a:pPr algn="ctr"/>
            <a:r>
              <a:rPr lang="en-US" sz="600" b="1">
                <a:solidFill>
                  <a:schemeClr val="bg1"/>
                </a:solidFill>
              </a:rPr>
              <a:t>Know</a:t>
            </a:r>
            <a:endParaRPr lang="en-US" sz="600">
              <a:solidFill>
                <a:schemeClr val="bg1"/>
              </a:solidFill>
            </a:endParaRPr>
          </a:p>
        </p:txBody>
      </p:sp>
      <p:sp>
        <p:nvSpPr>
          <p:cNvPr id="353" name="Oval 352">
            <a:extLst>
              <a:ext uri="{FF2B5EF4-FFF2-40B4-BE49-F238E27FC236}">
                <a16:creationId xmlns:a16="http://schemas.microsoft.com/office/drawing/2014/main" id="{A98E7866-A082-B969-CD27-BC117FBE7D0C}"/>
              </a:ext>
            </a:extLst>
          </p:cNvPr>
          <p:cNvSpPr/>
          <p:nvPr/>
        </p:nvSpPr>
        <p:spPr>
          <a:xfrm>
            <a:off x="5483038" y="3481259"/>
            <a:ext cx="921664" cy="921664"/>
          </a:xfrm>
          <a:prstGeom prst="ellipse">
            <a:avLst/>
          </a:prstGeom>
          <a:solidFill>
            <a:schemeClr val="accent2">
              <a:alpha val="89804"/>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900" b="1">
              <a:solidFill>
                <a:schemeClr val="bg1"/>
              </a:solidFill>
              <a:effectLst>
                <a:outerShdw blurRad="38100" dist="38100" dir="2700000" algn="tl">
                  <a:srgbClr val="000000">
                    <a:alpha val="43137"/>
                  </a:srgbClr>
                </a:outerShdw>
              </a:effectLst>
            </a:endParaRPr>
          </a:p>
          <a:p>
            <a:pPr algn="ctr"/>
            <a:r>
              <a:rPr lang="en-US" sz="900" b="1">
                <a:solidFill>
                  <a:schemeClr val="bg1"/>
                </a:solidFill>
                <a:effectLst>
                  <a:outerShdw blurRad="38100" dist="38100" dir="2700000" algn="tl">
                    <a:srgbClr val="000000">
                      <a:alpha val="43137"/>
                    </a:srgbClr>
                  </a:outerShdw>
                </a:effectLst>
              </a:rPr>
              <a:t>Cognitive</a:t>
            </a:r>
          </a:p>
          <a:p>
            <a:pPr algn="ctr"/>
            <a:r>
              <a:rPr lang="en-US" sz="900" b="1">
                <a:solidFill>
                  <a:schemeClr val="bg1"/>
                </a:solidFill>
                <a:effectLst>
                  <a:outerShdw blurRad="38100" dist="38100" dir="2700000" algn="tl">
                    <a:srgbClr val="000000">
                      <a:alpha val="43137"/>
                    </a:srgbClr>
                  </a:outerShdw>
                </a:effectLst>
              </a:rPr>
              <a:t>Functional</a:t>
            </a:r>
          </a:p>
          <a:p>
            <a:pPr algn="ctr"/>
            <a:r>
              <a:rPr lang="en-US" sz="900" b="1">
                <a:solidFill>
                  <a:schemeClr val="bg1"/>
                </a:solidFill>
                <a:effectLst>
                  <a:outerShdw blurRad="38100" dist="38100" dir="2700000" algn="tl">
                    <a:srgbClr val="000000">
                      <a:alpha val="43137"/>
                    </a:srgbClr>
                  </a:outerShdw>
                </a:effectLst>
              </a:rPr>
              <a:t>Capabilities</a:t>
            </a:r>
          </a:p>
        </p:txBody>
      </p:sp>
      <p:grpSp>
        <p:nvGrpSpPr>
          <p:cNvPr id="354" name="Group 353">
            <a:extLst>
              <a:ext uri="{FF2B5EF4-FFF2-40B4-BE49-F238E27FC236}">
                <a16:creationId xmlns:a16="http://schemas.microsoft.com/office/drawing/2014/main" id="{33582F6A-8D94-F785-A24D-15187534AF49}"/>
              </a:ext>
            </a:extLst>
          </p:cNvPr>
          <p:cNvGrpSpPr>
            <a:grpSpLocks noChangeAspect="1"/>
          </p:cNvGrpSpPr>
          <p:nvPr/>
        </p:nvGrpSpPr>
        <p:grpSpPr>
          <a:xfrm>
            <a:off x="5879060" y="3568196"/>
            <a:ext cx="164255" cy="221285"/>
            <a:chOff x="1317913" y="664143"/>
            <a:chExt cx="414195" cy="558006"/>
          </a:xfrm>
          <a:solidFill>
            <a:schemeClr val="bg1"/>
          </a:solidFill>
        </p:grpSpPr>
        <p:sp>
          <p:nvSpPr>
            <p:cNvPr id="355" name="Freeform: Shape 354">
              <a:extLst>
                <a:ext uri="{FF2B5EF4-FFF2-40B4-BE49-F238E27FC236}">
                  <a16:creationId xmlns:a16="http://schemas.microsoft.com/office/drawing/2014/main" id="{E3392C94-65C9-2146-E8A4-477FE7CA1681}"/>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sz="600"/>
            </a:p>
          </p:txBody>
        </p:sp>
        <p:sp>
          <p:nvSpPr>
            <p:cNvPr id="356" name="Freeform: Shape 355">
              <a:extLst>
                <a:ext uri="{FF2B5EF4-FFF2-40B4-BE49-F238E27FC236}">
                  <a16:creationId xmlns:a16="http://schemas.microsoft.com/office/drawing/2014/main" id="{64C990B5-F6F0-DF9D-C8C6-8B822A7B5474}"/>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sz="600"/>
            </a:p>
          </p:txBody>
        </p:sp>
        <p:sp>
          <p:nvSpPr>
            <p:cNvPr id="357" name="Freeform: Shape 356">
              <a:extLst>
                <a:ext uri="{FF2B5EF4-FFF2-40B4-BE49-F238E27FC236}">
                  <a16:creationId xmlns:a16="http://schemas.microsoft.com/office/drawing/2014/main" id="{001A8969-709A-AE81-FD23-C0458AD000FD}"/>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sz="600"/>
            </a:p>
          </p:txBody>
        </p:sp>
        <p:sp>
          <p:nvSpPr>
            <p:cNvPr id="358" name="Freeform: Shape 357">
              <a:extLst>
                <a:ext uri="{FF2B5EF4-FFF2-40B4-BE49-F238E27FC236}">
                  <a16:creationId xmlns:a16="http://schemas.microsoft.com/office/drawing/2014/main" id="{D4553C7D-8431-882E-D5F5-82530D5E9F9F}"/>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sz="600"/>
            </a:p>
          </p:txBody>
        </p:sp>
      </p:grpSp>
      <p:sp>
        <p:nvSpPr>
          <p:cNvPr id="359" name="Rectangle: Top Corners Rounded 358">
            <a:extLst>
              <a:ext uri="{FF2B5EF4-FFF2-40B4-BE49-F238E27FC236}">
                <a16:creationId xmlns:a16="http://schemas.microsoft.com/office/drawing/2014/main" id="{7EC76DF1-635C-7265-1EA2-8D1FABE3A991}"/>
              </a:ext>
            </a:extLst>
          </p:cNvPr>
          <p:cNvSpPr/>
          <p:nvPr/>
        </p:nvSpPr>
        <p:spPr>
          <a:xfrm>
            <a:off x="4452948" y="5336624"/>
            <a:ext cx="3017520" cy="211795"/>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Technologies – </a:t>
            </a:r>
            <a:r>
              <a:rPr lang="en-US" sz="900" b="1" i="1"/>
              <a:t>A Small Sample</a:t>
            </a:r>
          </a:p>
        </p:txBody>
      </p:sp>
      <p:grpSp>
        <p:nvGrpSpPr>
          <p:cNvPr id="360" name="Group 79">
            <a:extLst>
              <a:ext uri="{FF2B5EF4-FFF2-40B4-BE49-F238E27FC236}">
                <a16:creationId xmlns:a16="http://schemas.microsoft.com/office/drawing/2014/main" id="{B75D7485-3E9D-FA9F-7DAA-3B2272A8C046}"/>
              </a:ext>
            </a:extLst>
          </p:cNvPr>
          <p:cNvGrpSpPr>
            <a:grpSpLocks noChangeAspect="1"/>
          </p:cNvGrpSpPr>
          <p:nvPr/>
        </p:nvGrpSpPr>
        <p:grpSpPr bwMode="auto">
          <a:xfrm>
            <a:off x="8376020" y="2642942"/>
            <a:ext cx="271888" cy="192748"/>
            <a:chOff x="3437" y="1784"/>
            <a:chExt cx="426" cy="302"/>
          </a:xfrm>
          <a:solidFill>
            <a:srgbClr val="FFFFFF"/>
          </a:solidFill>
        </p:grpSpPr>
        <p:sp>
          <p:nvSpPr>
            <p:cNvPr id="361" name="Freeform 80">
              <a:extLst>
                <a:ext uri="{FF2B5EF4-FFF2-40B4-BE49-F238E27FC236}">
                  <a16:creationId xmlns:a16="http://schemas.microsoft.com/office/drawing/2014/main" id="{9CBC2493-90BD-4925-CC3C-7ED7D25B5AC0}"/>
                </a:ext>
              </a:extLst>
            </p:cNvPr>
            <p:cNvSpPr>
              <a:spLocks noEditPoints="1"/>
            </p:cNvSpPr>
            <p:nvPr/>
          </p:nvSpPr>
          <p:spPr bwMode="auto">
            <a:xfrm>
              <a:off x="3614" y="1962"/>
              <a:ext cx="72" cy="70"/>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7" y="0"/>
                    <a:pt x="48" y="11"/>
                    <a:pt x="48" y="24"/>
                  </a:cubicBezTo>
                  <a:cubicBezTo>
                    <a:pt x="48" y="37"/>
                    <a:pt x="37" y="48"/>
                    <a:pt x="24" y="48"/>
                  </a:cubicBezTo>
                  <a:close/>
                  <a:moveTo>
                    <a:pt x="24" y="12"/>
                  </a:moveTo>
                  <a:cubicBezTo>
                    <a:pt x="18" y="12"/>
                    <a:pt x="12" y="17"/>
                    <a:pt x="12" y="24"/>
                  </a:cubicBezTo>
                  <a:cubicBezTo>
                    <a:pt x="12" y="30"/>
                    <a:pt x="18" y="36"/>
                    <a:pt x="24" y="36"/>
                  </a:cubicBezTo>
                  <a:cubicBezTo>
                    <a:pt x="31" y="36"/>
                    <a:pt x="36" y="30"/>
                    <a:pt x="36" y="24"/>
                  </a:cubicBezTo>
                  <a:cubicBezTo>
                    <a:pt x="36" y="17"/>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62" name="Freeform 81">
              <a:extLst>
                <a:ext uri="{FF2B5EF4-FFF2-40B4-BE49-F238E27FC236}">
                  <a16:creationId xmlns:a16="http://schemas.microsoft.com/office/drawing/2014/main" id="{30B66B23-5601-C3C7-1E36-2FFB6E35DDAB}"/>
                </a:ext>
              </a:extLst>
            </p:cNvPr>
            <p:cNvSpPr>
              <a:spLocks/>
            </p:cNvSpPr>
            <p:nvPr/>
          </p:nvSpPr>
          <p:spPr bwMode="auto">
            <a:xfrm>
              <a:off x="3659" y="1880"/>
              <a:ext cx="108" cy="107"/>
            </a:xfrm>
            <a:custGeom>
              <a:avLst/>
              <a:gdLst>
                <a:gd name="T0" fmla="*/ 7 w 73"/>
                <a:gd name="T1" fmla="*/ 72 h 72"/>
                <a:gd name="T2" fmla="*/ 3 w 73"/>
                <a:gd name="T3" fmla="*/ 70 h 72"/>
                <a:gd name="T4" fmla="*/ 3 w 73"/>
                <a:gd name="T5" fmla="*/ 62 h 72"/>
                <a:gd name="T6" fmla="*/ 62 w 73"/>
                <a:gd name="T7" fmla="*/ 2 h 72"/>
                <a:gd name="T8" fmla="*/ 71 w 73"/>
                <a:gd name="T9" fmla="*/ 2 h 72"/>
                <a:gd name="T10" fmla="*/ 71 w 73"/>
                <a:gd name="T11" fmla="*/ 11 h 72"/>
                <a:gd name="T12" fmla="*/ 11 w 73"/>
                <a:gd name="T13" fmla="*/ 70 h 72"/>
                <a:gd name="T14" fmla="*/ 7 w 73"/>
                <a:gd name="T15" fmla="*/ 7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72">
                  <a:moveTo>
                    <a:pt x="7" y="72"/>
                  </a:moveTo>
                  <a:cubicBezTo>
                    <a:pt x="5" y="72"/>
                    <a:pt x="4" y="72"/>
                    <a:pt x="3" y="70"/>
                  </a:cubicBezTo>
                  <a:cubicBezTo>
                    <a:pt x="0" y="68"/>
                    <a:pt x="0" y="64"/>
                    <a:pt x="3" y="62"/>
                  </a:cubicBezTo>
                  <a:cubicBezTo>
                    <a:pt x="62" y="2"/>
                    <a:pt x="62" y="2"/>
                    <a:pt x="62" y="2"/>
                  </a:cubicBezTo>
                  <a:cubicBezTo>
                    <a:pt x="64" y="0"/>
                    <a:pt x="68" y="0"/>
                    <a:pt x="71" y="2"/>
                  </a:cubicBezTo>
                  <a:cubicBezTo>
                    <a:pt x="73" y="5"/>
                    <a:pt x="73" y="9"/>
                    <a:pt x="71" y="11"/>
                  </a:cubicBezTo>
                  <a:cubicBezTo>
                    <a:pt x="11" y="70"/>
                    <a:pt x="11" y="70"/>
                    <a:pt x="11" y="70"/>
                  </a:cubicBezTo>
                  <a:cubicBezTo>
                    <a:pt x="10" y="72"/>
                    <a:pt x="9" y="72"/>
                    <a:pt x="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63" name="Freeform 82">
              <a:extLst>
                <a:ext uri="{FF2B5EF4-FFF2-40B4-BE49-F238E27FC236}">
                  <a16:creationId xmlns:a16="http://schemas.microsoft.com/office/drawing/2014/main" id="{8FA14956-687F-C706-34B8-29B13D2BC960}"/>
                </a:ext>
              </a:extLst>
            </p:cNvPr>
            <p:cNvSpPr>
              <a:spLocks/>
            </p:cNvSpPr>
            <p:nvPr/>
          </p:nvSpPr>
          <p:spPr bwMode="auto">
            <a:xfrm>
              <a:off x="3472"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64" name="Freeform 83">
              <a:extLst>
                <a:ext uri="{FF2B5EF4-FFF2-40B4-BE49-F238E27FC236}">
                  <a16:creationId xmlns:a16="http://schemas.microsoft.com/office/drawing/2014/main" id="{CAA78F65-9027-B490-6E4A-5C3090847253}"/>
                </a:ext>
              </a:extLst>
            </p:cNvPr>
            <p:cNvSpPr>
              <a:spLocks/>
            </p:cNvSpPr>
            <p:nvPr/>
          </p:nvSpPr>
          <p:spPr bwMode="auto">
            <a:xfrm>
              <a:off x="3774"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65" name="Freeform 84">
              <a:extLst>
                <a:ext uri="{FF2B5EF4-FFF2-40B4-BE49-F238E27FC236}">
                  <a16:creationId xmlns:a16="http://schemas.microsoft.com/office/drawing/2014/main" id="{DD1CE593-4096-C78F-0FB6-DB37A9C69CFA}"/>
                </a:ext>
              </a:extLst>
            </p:cNvPr>
            <p:cNvSpPr>
              <a:spLocks/>
            </p:cNvSpPr>
            <p:nvPr/>
          </p:nvSpPr>
          <p:spPr bwMode="auto">
            <a:xfrm>
              <a:off x="3764" y="1922"/>
              <a:ext cx="52" cy="32"/>
            </a:xfrm>
            <a:custGeom>
              <a:avLst/>
              <a:gdLst>
                <a:gd name="T0" fmla="*/ 6 w 35"/>
                <a:gd name="T1" fmla="*/ 22 h 22"/>
                <a:gd name="T2" fmla="*/ 1 w 35"/>
                <a:gd name="T3" fmla="*/ 19 h 22"/>
                <a:gd name="T4" fmla="*/ 4 w 35"/>
                <a:gd name="T5" fmla="*/ 11 h 22"/>
                <a:gd name="T6" fmla="*/ 26 w 35"/>
                <a:gd name="T7" fmla="*/ 2 h 22"/>
                <a:gd name="T8" fmla="*/ 34 w 35"/>
                <a:gd name="T9" fmla="*/ 5 h 22"/>
                <a:gd name="T10" fmla="*/ 31 w 35"/>
                <a:gd name="T11" fmla="*/ 13 h 22"/>
                <a:gd name="T12" fmla="*/ 9 w 35"/>
                <a:gd name="T13" fmla="*/ 22 h 22"/>
                <a:gd name="T14" fmla="*/ 6 w 35"/>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2">
                  <a:moveTo>
                    <a:pt x="6" y="22"/>
                  </a:moveTo>
                  <a:cubicBezTo>
                    <a:pt x="4" y="22"/>
                    <a:pt x="2" y="21"/>
                    <a:pt x="1" y="19"/>
                  </a:cubicBezTo>
                  <a:cubicBezTo>
                    <a:pt x="0" y="16"/>
                    <a:pt x="1" y="12"/>
                    <a:pt x="4" y="11"/>
                  </a:cubicBezTo>
                  <a:cubicBezTo>
                    <a:pt x="26" y="2"/>
                    <a:pt x="26" y="2"/>
                    <a:pt x="26" y="2"/>
                  </a:cubicBezTo>
                  <a:cubicBezTo>
                    <a:pt x="29" y="0"/>
                    <a:pt x="33" y="2"/>
                    <a:pt x="34" y="5"/>
                  </a:cubicBezTo>
                  <a:cubicBezTo>
                    <a:pt x="35" y="8"/>
                    <a:pt x="34" y="11"/>
                    <a:pt x="31" y="13"/>
                  </a:cubicBezTo>
                  <a:cubicBezTo>
                    <a:pt x="9" y="22"/>
                    <a:pt x="9" y="22"/>
                    <a:pt x="9" y="22"/>
                  </a:cubicBezTo>
                  <a:cubicBezTo>
                    <a:pt x="8" y="22"/>
                    <a:pt x="7" y="22"/>
                    <a:pt x="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66" name="Freeform 85">
              <a:extLst>
                <a:ext uri="{FF2B5EF4-FFF2-40B4-BE49-F238E27FC236}">
                  <a16:creationId xmlns:a16="http://schemas.microsoft.com/office/drawing/2014/main" id="{1275F314-56B9-1AF9-4EDE-8BC89F126C97}"/>
                </a:ext>
              </a:extLst>
            </p:cNvPr>
            <p:cNvSpPr>
              <a:spLocks/>
            </p:cNvSpPr>
            <p:nvPr/>
          </p:nvSpPr>
          <p:spPr bwMode="auto">
            <a:xfrm>
              <a:off x="3691" y="1832"/>
              <a:ext cx="34" cy="51"/>
            </a:xfrm>
            <a:custGeom>
              <a:avLst/>
              <a:gdLst>
                <a:gd name="T0" fmla="*/ 7 w 23"/>
                <a:gd name="T1" fmla="*/ 35 h 35"/>
                <a:gd name="T2" fmla="*/ 4 w 23"/>
                <a:gd name="T3" fmla="*/ 34 h 35"/>
                <a:gd name="T4" fmla="*/ 1 w 23"/>
                <a:gd name="T5" fmla="*/ 26 h 35"/>
                <a:gd name="T6" fmla="*/ 10 w 23"/>
                <a:gd name="T7" fmla="*/ 4 h 35"/>
                <a:gd name="T8" fmla="*/ 18 w 23"/>
                <a:gd name="T9" fmla="*/ 1 h 35"/>
                <a:gd name="T10" fmla="*/ 21 w 23"/>
                <a:gd name="T11" fmla="*/ 9 h 35"/>
                <a:gd name="T12" fmla="*/ 12 w 23"/>
                <a:gd name="T13" fmla="*/ 31 h 35"/>
                <a:gd name="T14" fmla="*/ 7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7" y="35"/>
                  </a:moveTo>
                  <a:cubicBezTo>
                    <a:pt x="6" y="35"/>
                    <a:pt x="5" y="35"/>
                    <a:pt x="4" y="34"/>
                  </a:cubicBezTo>
                  <a:cubicBezTo>
                    <a:pt x="1" y="33"/>
                    <a:pt x="0" y="29"/>
                    <a:pt x="1" y="26"/>
                  </a:cubicBezTo>
                  <a:cubicBezTo>
                    <a:pt x="10" y="4"/>
                    <a:pt x="10" y="4"/>
                    <a:pt x="10" y="4"/>
                  </a:cubicBezTo>
                  <a:cubicBezTo>
                    <a:pt x="12" y="1"/>
                    <a:pt x="15" y="0"/>
                    <a:pt x="18" y="1"/>
                  </a:cubicBezTo>
                  <a:cubicBezTo>
                    <a:pt x="21" y="2"/>
                    <a:pt x="23" y="6"/>
                    <a:pt x="21" y="9"/>
                  </a:cubicBezTo>
                  <a:cubicBezTo>
                    <a:pt x="12" y="31"/>
                    <a:pt x="12" y="31"/>
                    <a:pt x="12" y="31"/>
                  </a:cubicBezTo>
                  <a:cubicBezTo>
                    <a:pt x="11" y="33"/>
                    <a:pt x="9" y="35"/>
                    <a:pt x="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67" name="Freeform 86">
              <a:extLst>
                <a:ext uri="{FF2B5EF4-FFF2-40B4-BE49-F238E27FC236}">
                  <a16:creationId xmlns:a16="http://schemas.microsoft.com/office/drawing/2014/main" id="{245ECF28-83E2-8F6F-CBE3-600EC69E391A}"/>
                </a:ext>
              </a:extLst>
            </p:cNvPr>
            <p:cNvSpPr>
              <a:spLocks/>
            </p:cNvSpPr>
            <p:nvPr/>
          </p:nvSpPr>
          <p:spPr bwMode="auto">
            <a:xfrm>
              <a:off x="3641" y="1820"/>
              <a:ext cx="18" cy="53"/>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3" y="36"/>
                    <a:pt x="0" y="33"/>
                    <a:pt x="0" y="30"/>
                  </a:cubicBezTo>
                  <a:cubicBezTo>
                    <a:pt x="0" y="6"/>
                    <a:pt x="0" y="6"/>
                    <a:pt x="0" y="6"/>
                  </a:cubicBezTo>
                  <a:cubicBezTo>
                    <a:pt x="0" y="3"/>
                    <a:pt x="3" y="0"/>
                    <a:pt x="6" y="0"/>
                  </a:cubicBezTo>
                  <a:cubicBezTo>
                    <a:pt x="10" y="0"/>
                    <a:pt x="12" y="3"/>
                    <a:pt x="12" y="6"/>
                  </a:cubicBezTo>
                  <a:cubicBezTo>
                    <a:pt x="12" y="30"/>
                    <a:pt x="12" y="30"/>
                    <a:pt x="12" y="30"/>
                  </a:cubicBezTo>
                  <a:cubicBezTo>
                    <a:pt x="12" y="33"/>
                    <a:pt x="10"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68" name="Freeform 87">
              <a:extLst>
                <a:ext uri="{FF2B5EF4-FFF2-40B4-BE49-F238E27FC236}">
                  <a16:creationId xmlns:a16="http://schemas.microsoft.com/office/drawing/2014/main" id="{1394DDE2-CCCA-BFAC-0B54-2BF3462D2E85}"/>
                </a:ext>
              </a:extLst>
            </p:cNvPr>
            <p:cNvSpPr>
              <a:spLocks/>
            </p:cNvSpPr>
            <p:nvPr/>
          </p:nvSpPr>
          <p:spPr bwMode="auto">
            <a:xfrm>
              <a:off x="3576" y="1832"/>
              <a:ext cx="34" cy="51"/>
            </a:xfrm>
            <a:custGeom>
              <a:avLst/>
              <a:gdLst>
                <a:gd name="T0" fmla="*/ 16 w 23"/>
                <a:gd name="T1" fmla="*/ 35 h 35"/>
                <a:gd name="T2" fmla="*/ 10 w 23"/>
                <a:gd name="T3" fmla="*/ 31 h 35"/>
                <a:gd name="T4" fmla="*/ 1 w 23"/>
                <a:gd name="T5" fmla="*/ 9 h 35"/>
                <a:gd name="T6" fmla="*/ 4 w 23"/>
                <a:gd name="T7" fmla="*/ 1 h 35"/>
                <a:gd name="T8" fmla="*/ 12 w 23"/>
                <a:gd name="T9" fmla="*/ 4 h 35"/>
                <a:gd name="T10" fmla="*/ 21 w 23"/>
                <a:gd name="T11" fmla="*/ 26 h 35"/>
                <a:gd name="T12" fmla="*/ 18 w 23"/>
                <a:gd name="T13" fmla="*/ 34 h 35"/>
                <a:gd name="T14" fmla="*/ 16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16" y="35"/>
                  </a:moveTo>
                  <a:cubicBezTo>
                    <a:pt x="13" y="35"/>
                    <a:pt x="11" y="33"/>
                    <a:pt x="10" y="31"/>
                  </a:cubicBezTo>
                  <a:cubicBezTo>
                    <a:pt x="1" y="9"/>
                    <a:pt x="1" y="9"/>
                    <a:pt x="1" y="9"/>
                  </a:cubicBezTo>
                  <a:cubicBezTo>
                    <a:pt x="0" y="6"/>
                    <a:pt x="1" y="2"/>
                    <a:pt x="4" y="1"/>
                  </a:cubicBezTo>
                  <a:cubicBezTo>
                    <a:pt x="7" y="0"/>
                    <a:pt x="11" y="1"/>
                    <a:pt x="12" y="4"/>
                  </a:cubicBezTo>
                  <a:cubicBezTo>
                    <a:pt x="21" y="26"/>
                    <a:pt x="21" y="26"/>
                    <a:pt x="21" y="26"/>
                  </a:cubicBezTo>
                  <a:cubicBezTo>
                    <a:pt x="23" y="29"/>
                    <a:pt x="21" y="33"/>
                    <a:pt x="18" y="34"/>
                  </a:cubicBezTo>
                  <a:cubicBezTo>
                    <a:pt x="17" y="35"/>
                    <a:pt x="17" y="35"/>
                    <a:pt x="1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69" name="Freeform 88">
              <a:extLst>
                <a:ext uri="{FF2B5EF4-FFF2-40B4-BE49-F238E27FC236}">
                  <a16:creationId xmlns:a16="http://schemas.microsoft.com/office/drawing/2014/main" id="{AED9ADFB-66C7-D057-0F92-C95D2645DBEC}"/>
                </a:ext>
              </a:extLst>
            </p:cNvPr>
            <p:cNvSpPr>
              <a:spLocks/>
            </p:cNvSpPr>
            <p:nvPr/>
          </p:nvSpPr>
          <p:spPr bwMode="auto">
            <a:xfrm>
              <a:off x="3521" y="1869"/>
              <a:ext cx="45" cy="42"/>
            </a:xfrm>
            <a:custGeom>
              <a:avLst/>
              <a:gdLst>
                <a:gd name="T0" fmla="*/ 24 w 30"/>
                <a:gd name="T1" fmla="*/ 29 h 29"/>
                <a:gd name="T2" fmla="*/ 19 w 30"/>
                <a:gd name="T3" fmla="*/ 27 h 29"/>
                <a:gd name="T4" fmla="*/ 2 w 30"/>
                <a:gd name="T5" fmla="*/ 10 h 29"/>
                <a:gd name="T6" fmla="*/ 2 w 30"/>
                <a:gd name="T7" fmla="*/ 2 h 29"/>
                <a:gd name="T8" fmla="*/ 11 w 30"/>
                <a:gd name="T9" fmla="*/ 2 h 29"/>
                <a:gd name="T10" fmla="*/ 28 w 30"/>
                <a:gd name="T11" fmla="*/ 19 h 29"/>
                <a:gd name="T12" fmla="*/ 28 w 30"/>
                <a:gd name="T13" fmla="*/ 27 h 29"/>
                <a:gd name="T14" fmla="*/ 24 w 30"/>
                <a:gd name="T15" fmla="*/ 29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4" y="29"/>
                  </a:moveTo>
                  <a:cubicBezTo>
                    <a:pt x="22" y="29"/>
                    <a:pt x="21" y="29"/>
                    <a:pt x="19" y="27"/>
                  </a:cubicBezTo>
                  <a:cubicBezTo>
                    <a:pt x="2" y="10"/>
                    <a:pt x="2" y="10"/>
                    <a:pt x="2" y="10"/>
                  </a:cubicBezTo>
                  <a:cubicBezTo>
                    <a:pt x="0" y="8"/>
                    <a:pt x="0" y="4"/>
                    <a:pt x="2" y="2"/>
                  </a:cubicBezTo>
                  <a:cubicBezTo>
                    <a:pt x="5" y="0"/>
                    <a:pt x="9" y="0"/>
                    <a:pt x="11" y="2"/>
                  </a:cubicBezTo>
                  <a:cubicBezTo>
                    <a:pt x="28" y="19"/>
                    <a:pt x="28" y="19"/>
                    <a:pt x="28" y="19"/>
                  </a:cubicBezTo>
                  <a:cubicBezTo>
                    <a:pt x="30" y="21"/>
                    <a:pt x="30" y="25"/>
                    <a:pt x="28" y="27"/>
                  </a:cubicBezTo>
                  <a:cubicBezTo>
                    <a:pt x="27" y="29"/>
                    <a:pt x="25" y="29"/>
                    <a:pt x="24"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70" name="Freeform 89">
              <a:extLst>
                <a:ext uri="{FF2B5EF4-FFF2-40B4-BE49-F238E27FC236}">
                  <a16:creationId xmlns:a16="http://schemas.microsoft.com/office/drawing/2014/main" id="{4D6C7D51-0BFF-8D1F-2DE5-EE6605C9AE46}"/>
                </a:ext>
              </a:extLst>
            </p:cNvPr>
            <p:cNvSpPr>
              <a:spLocks/>
            </p:cNvSpPr>
            <p:nvPr/>
          </p:nvSpPr>
          <p:spPr bwMode="auto">
            <a:xfrm>
              <a:off x="3484" y="1922"/>
              <a:ext cx="54" cy="32"/>
            </a:xfrm>
            <a:custGeom>
              <a:avLst/>
              <a:gdLst>
                <a:gd name="T0" fmla="*/ 29 w 36"/>
                <a:gd name="T1" fmla="*/ 22 h 22"/>
                <a:gd name="T2" fmla="*/ 27 w 36"/>
                <a:gd name="T3" fmla="*/ 22 h 22"/>
                <a:gd name="T4" fmla="*/ 5 w 36"/>
                <a:gd name="T5" fmla="*/ 13 h 22"/>
                <a:gd name="T6" fmla="*/ 1 w 36"/>
                <a:gd name="T7" fmla="*/ 5 h 22"/>
                <a:gd name="T8" fmla="*/ 9 w 36"/>
                <a:gd name="T9" fmla="*/ 2 h 22"/>
                <a:gd name="T10" fmla="*/ 31 w 36"/>
                <a:gd name="T11" fmla="*/ 11 h 22"/>
                <a:gd name="T12" fmla="*/ 35 w 36"/>
                <a:gd name="T13" fmla="*/ 19 h 22"/>
                <a:gd name="T14" fmla="*/ 29 w 36"/>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2">
                  <a:moveTo>
                    <a:pt x="29" y="22"/>
                  </a:moveTo>
                  <a:cubicBezTo>
                    <a:pt x="28" y="22"/>
                    <a:pt x="28" y="22"/>
                    <a:pt x="27" y="22"/>
                  </a:cubicBezTo>
                  <a:cubicBezTo>
                    <a:pt x="5" y="13"/>
                    <a:pt x="5" y="13"/>
                    <a:pt x="5" y="13"/>
                  </a:cubicBezTo>
                  <a:cubicBezTo>
                    <a:pt x="2" y="11"/>
                    <a:pt x="0" y="8"/>
                    <a:pt x="1" y="5"/>
                  </a:cubicBezTo>
                  <a:cubicBezTo>
                    <a:pt x="3" y="2"/>
                    <a:pt x="6" y="0"/>
                    <a:pt x="9" y="2"/>
                  </a:cubicBezTo>
                  <a:cubicBezTo>
                    <a:pt x="31" y="11"/>
                    <a:pt x="31" y="11"/>
                    <a:pt x="31" y="11"/>
                  </a:cubicBezTo>
                  <a:cubicBezTo>
                    <a:pt x="34" y="12"/>
                    <a:pt x="36" y="16"/>
                    <a:pt x="35" y="19"/>
                  </a:cubicBezTo>
                  <a:cubicBezTo>
                    <a:pt x="34" y="21"/>
                    <a:pt x="31" y="22"/>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71" name="Freeform 90">
              <a:extLst>
                <a:ext uri="{FF2B5EF4-FFF2-40B4-BE49-F238E27FC236}">
                  <a16:creationId xmlns:a16="http://schemas.microsoft.com/office/drawing/2014/main" id="{6FD442D0-FB5B-62C4-6537-F6AE27033D56}"/>
                </a:ext>
              </a:extLst>
            </p:cNvPr>
            <p:cNvSpPr>
              <a:spLocks noEditPoints="1"/>
            </p:cNvSpPr>
            <p:nvPr/>
          </p:nvSpPr>
          <p:spPr bwMode="auto">
            <a:xfrm>
              <a:off x="3437" y="1784"/>
              <a:ext cx="426" cy="302"/>
            </a:xfrm>
            <a:custGeom>
              <a:avLst/>
              <a:gdLst>
                <a:gd name="T0" fmla="*/ 282 w 288"/>
                <a:gd name="T1" fmla="*/ 204 h 204"/>
                <a:gd name="T2" fmla="*/ 6 w 288"/>
                <a:gd name="T3" fmla="*/ 204 h 204"/>
                <a:gd name="T4" fmla="*/ 0 w 288"/>
                <a:gd name="T5" fmla="*/ 198 h 204"/>
                <a:gd name="T6" fmla="*/ 0 w 288"/>
                <a:gd name="T7" fmla="*/ 144 h 204"/>
                <a:gd name="T8" fmla="*/ 144 w 288"/>
                <a:gd name="T9" fmla="*/ 0 h 204"/>
                <a:gd name="T10" fmla="*/ 288 w 288"/>
                <a:gd name="T11" fmla="*/ 144 h 204"/>
                <a:gd name="T12" fmla="*/ 288 w 288"/>
                <a:gd name="T13" fmla="*/ 198 h 204"/>
                <a:gd name="T14" fmla="*/ 282 w 288"/>
                <a:gd name="T15" fmla="*/ 204 h 204"/>
                <a:gd name="T16" fmla="*/ 12 w 288"/>
                <a:gd name="T17" fmla="*/ 192 h 204"/>
                <a:gd name="T18" fmla="*/ 276 w 288"/>
                <a:gd name="T19" fmla="*/ 192 h 204"/>
                <a:gd name="T20" fmla="*/ 276 w 288"/>
                <a:gd name="T21" fmla="*/ 144 h 204"/>
                <a:gd name="T22" fmla="*/ 144 w 288"/>
                <a:gd name="T23" fmla="*/ 12 h 204"/>
                <a:gd name="T24" fmla="*/ 12 w 288"/>
                <a:gd name="T25" fmla="*/ 144 h 204"/>
                <a:gd name="T26" fmla="*/ 12 w 288"/>
                <a:gd name="T27" fmla="*/ 19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04">
                  <a:moveTo>
                    <a:pt x="282" y="204"/>
                  </a:moveTo>
                  <a:cubicBezTo>
                    <a:pt x="6" y="204"/>
                    <a:pt x="6" y="204"/>
                    <a:pt x="6" y="204"/>
                  </a:cubicBezTo>
                  <a:cubicBezTo>
                    <a:pt x="3" y="204"/>
                    <a:pt x="0" y="201"/>
                    <a:pt x="0" y="198"/>
                  </a:cubicBezTo>
                  <a:cubicBezTo>
                    <a:pt x="0" y="144"/>
                    <a:pt x="0" y="144"/>
                    <a:pt x="0" y="144"/>
                  </a:cubicBezTo>
                  <a:cubicBezTo>
                    <a:pt x="0" y="64"/>
                    <a:pt x="65" y="0"/>
                    <a:pt x="144" y="0"/>
                  </a:cubicBezTo>
                  <a:cubicBezTo>
                    <a:pt x="224" y="0"/>
                    <a:pt x="288" y="64"/>
                    <a:pt x="288" y="144"/>
                  </a:cubicBezTo>
                  <a:cubicBezTo>
                    <a:pt x="288" y="198"/>
                    <a:pt x="288" y="198"/>
                    <a:pt x="288" y="198"/>
                  </a:cubicBezTo>
                  <a:cubicBezTo>
                    <a:pt x="288" y="201"/>
                    <a:pt x="286" y="204"/>
                    <a:pt x="282" y="204"/>
                  </a:cubicBezTo>
                  <a:close/>
                  <a:moveTo>
                    <a:pt x="12" y="192"/>
                  </a:moveTo>
                  <a:cubicBezTo>
                    <a:pt x="276" y="192"/>
                    <a:pt x="276" y="192"/>
                    <a:pt x="276" y="192"/>
                  </a:cubicBezTo>
                  <a:cubicBezTo>
                    <a:pt x="276" y="144"/>
                    <a:pt x="276" y="144"/>
                    <a:pt x="276" y="144"/>
                  </a:cubicBezTo>
                  <a:cubicBezTo>
                    <a:pt x="276" y="71"/>
                    <a:pt x="217" y="12"/>
                    <a:pt x="144" y="12"/>
                  </a:cubicBezTo>
                  <a:cubicBezTo>
                    <a:pt x="71" y="12"/>
                    <a:pt x="12" y="71"/>
                    <a:pt x="12" y="144"/>
                  </a:cubicBezTo>
                  <a:lnTo>
                    <a:pt x="1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372" name="Group 14" descr="Add text and order accordingly">
            <a:extLst>
              <a:ext uri="{FF2B5EF4-FFF2-40B4-BE49-F238E27FC236}">
                <a16:creationId xmlns:a16="http://schemas.microsoft.com/office/drawing/2014/main" id="{BDB1AD63-7CA5-0E2B-B134-FF53DE0DE2F1}"/>
              </a:ext>
            </a:extLst>
          </p:cNvPr>
          <p:cNvGrpSpPr>
            <a:grpSpLocks/>
          </p:cNvGrpSpPr>
          <p:nvPr/>
        </p:nvGrpSpPr>
        <p:grpSpPr bwMode="auto">
          <a:xfrm>
            <a:off x="7834862" y="3229665"/>
            <a:ext cx="1377365" cy="1415808"/>
            <a:chOff x="1518" y="1204"/>
            <a:chExt cx="2723" cy="2799"/>
          </a:xfrm>
          <a:effectLst>
            <a:outerShdw blurRad="50800" dist="38100" dir="2700000" algn="tl" rotWithShape="0">
              <a:prstClr val="black">
                <a:alpha val="40000"/>
              </a:prstClr>
            </a:outerShdw>
          </a:effectLst>
        </p:grpSpPr>
        <p:sp>
          <p:nvSpPr>
            <p:cNvPr id="373" name="Freeform 4">
              <a:extLst>
                <a:ext uri="{FF2B5EF4-FFF2-40B4-BE49-F238E27FC236}">
                  <a16:creationId xmlns:a16="http://schemas.microsoft.com/office/drawing/2014/main" id="{31B2B50E-4F7C-439A-BACA-E868A2A480CB}"/>
                </a:ext>
              </a:extLst>
            </p:cNvPr>
            <p:cNvSpPr>
              <a:spLocks/>
            </p:cNvSpPr>
            <p:nvPr/>
          </p:nvSpPr>
          <p:spPr bwMode="auto">
            <a:xfrm>
              <a:off x="1518" y="1665"/>
              <a:ext cx="861" cy="1953"/>
            </a:xfrm>
            <a:custGeom>
              <a:avLst/>
              <a:gdLst/>
              <a:ahLst/>
              <a:cxnLst>
                <a:cxn ang="0">
                  <a:pos x="425" y="312"/>
                </a:cxn>
                <a:cxn ang="0">
                  <a:pos x="361" y="64"/>
                </a:cxn>
                <a:cxn ang="0">
                  <a:pos x="106" y="0"/>
                </a:cxn>
                <a:cxn ang="0">
                  <a:pos x="145" y="38"/>
                </a:cxn>
                <a:cxn ang="0">
                  <a:pos x="113" y="83"/>
                </a:cxn>
                <a:cxn ang="0">
                  <a:pos x="84" y="130"/>
                </a:cxn>
                <a:cxn ang="0">
                  <a:pos x="59" y="180"/>
                </a:cxn>
                <a:cxn ang="0">
                  <a:pos x="38" y="233"/>
                </a:cxn>
                <a:cxn ang="0">
                  <a:pos x="22" y="286"/>
                </a:cxn>
                <a:cxn ang="0">
                  <a:pos x="10" y="342"/>
                </a:cxn>
                <a:cxn ang="0">
                  <a:pos x="2" y="399"/>
                </a:cxn>
                <a:cxn ang="0">
                  <a:pos x="0" y="458"/>
                </a:cxn>
                <a:cxn ang="0">
                  <a:pos x="1" y="493"/>
                </a:cxn>
                <a:cxn ang="0">
                  <a:pos x="4" y="529"/>
                </a:cxn>
                <a:cxn ang="0">
                  <a:pos x="9" y="564"/>
                </a:cxn>
                <a:cxn ang="0">
                  <a:pos x="14" y="598"/>
                </a:cxn>
                <a:cxn ang="0">
                  <a:pos x="23" y="632"/>
                </a:cxn>
                <a:cxn ang="0">
                  <a:pos x="33" y="665"/>
                </a:cxn>
                <a:cxn ang="0">
                  <a:pos x="44" y="698"/>
                </a:cxn>
                <a:cxn ang="0">
                  <a:pos x="57" y="729"/>
                </a:cxn>
                <a:cxn ang="0">
                  <a:pos x="86" y="790"/>
                </a:cxn>
                <a:cxn ang="0">
                  <a:pos x="123" y="847"/>
                </a:cxn>
                <a:cxn ang="0">
                  <a:pos x="164" y="900"/>
                </a:cxn>
                <a:cxn ang="0">
                  <a:pos x="210" y="950"/>
                </a:cxn>
                <a:cxn ang="0">
                  <a:pos x="261" y="745"/>
                </a:cxn>
                <a:cxn ang="0">
                  <a:pos x="431" y="702"/>
                </a:cxn>
                <a:cxn ang="0">
                  <a:pos x="409" y="676"/>
                </a:cxn>
                <a:cxn ang="0">
                  <a:pos x="389" y="650"/>
                </a:cxn>
                <a:cxn ang="0">
                  <a:pos x="373" y="622"/>
                </a:cxn>
                <a:cxn ang="0">
                  <a:pos x="358" y="591"/>
                </a:cxn>
                <a:cxn ang="0">
                  <a:pos x="347" y="559"/>
                </a:cxn>
                <a:cxn ang="0">
                  <a:pos x="339" y="527"/>
                </a:cxn>
                <a:cxn ang="0">
                  <a:pos x="334" y="493"/>
                </a:cxn>
                <a:cxn ang="0">
                  <a:pos x="332" y="458"/>
                </a:cxn>
                <a:cxn ang="0">
                  <a:pos x="336" y="407"/>
                </a:cxn>
                <a:cxn ang="0">
                  <a:pos x="346" y="360"/>
                </a:cxn>
                <a:cxn ang="0">
                  <a:pos x="363" y="314"/>
                </a:cxn>
                <a:cxn ang="0">
                  <a:pos x="373" y="292"/>
                </a:cxn>
                <a:cxn ang="0">
                  <a:pos x="385" y="272"/>
                </a:cxn>
                <a:cxn ang="0">
                  <a:pos x="425" y="312"/>
                </a:cxn>
              </a:cxnLst>
              <a:rect l="0" t="0" r="r" b="b"/>
              <a:pathLst>
                <a:path w="432" h="951">
                  <a:moveTo>
                    <a:pt x="425" y="312"/>
                  </a:moveTo>
                  <a:lnTo>
                    <a:pt x="361" y="64"/>
                  </a:lnTo>
                  <a:lnTo>
                    <a:pt x="106" y="0"/>
                  </a:lnTo>
                  <a:lnTo>
                    <a:pt x="145" y="38"/>
                  </a:lnTo>
                  <a:lnTo>
                    <a:pt x="113" y="83"/>
                  </a:lnTo>
                  <a:lnTo>
                    <a:pt x="84" y="130"/>
                  </a:lnTo>
                  <a:lnTo>
                    <a:pt x="59" y="180"/>
                  </a:lnTo>
                  <a:lnTo>
                    <a:pt x="38" y="233"/>
                  </a:lnTo>
                  <a:lnTo>
                    <a:pt x="22" y="286"/>
                  </a:lnTo>
                  <a:lnTo>
                    <a:pt x="10" y="342"/>
                  </a:lnTo>
                  <a:lnTo>
                    <a:pt x="2" y="399"/>
                  </a:lnTo>
                  <a:lnTo>
                    <a:pt x="0" y="458"/>
                  </a:lnTo>
                  <a:lnTo>
                    <a:pt x="1" y="493"/>
                  </a:lnTo>
                  <a:lnTo>
                    <a:pt x="4" y="529"/>
                  </a:lnTo>
                  <a:lnTo>
                    <a:pt x="9" y="564"/>
                  </a:lnTo>
                  <a:lnTo>
                    <a:pt x="14" y="598"/>
                  </a:lnTo>
                  <a:lnTo>
                    <a:pt x="23" y="632"/>
                  </a:lnTo>
                  <a:lnTo>
                    <a:pt x="33" y="665"/>
                  </a:lnTo>
                  <a:lnTo>
                    <a:pt x="44" y="698"/>
                  </a:lnTo>
                  <a:lnTo>
                    <a:pt x="57" y="729"/>
                  </a:lnTo>
                  <a:lnTo>
                    <a:pt x="86" y="790"/>
                  </a:lnTo>
                  <a:lnTo>
                    <a:pt x="123" y="847"/>
                  </a:lnTo>
                  <a:lnTo>
                    <a:pt x="164" y="900"/>
                  </a:lnTo>
                  <a:lnTo>
                    <a:pt x="210" y="950"/>
                  </a:lnTo>
                  <a:lnTo>
                    <a:pt x="261" y="745"/>
                  </a:lnTo>
                  <a:lnTo>
                    <a:pt x="431" y="702"/>
                  </a:lnTo>
                  <a:lnTo>
                    <a:pt x="409" y="676"/>
                  </a:lnTo>
                  <a:lnTo>
                    <a:pt x="389" y="650"/>
                  </a:lnTo>
                  <a:lnTo>
                    <a:pt x="373" y="622"/>
                  </a:lnTo>
                  <a:lnTo>
                    <a:pt x="358" y="591"/>
                  </a:lnTo>
                  <a:lnTo>
                    <a:pt x="347" y="559"/>
                  </a:lnTo>
                  <a:lnTo>
                    <a:pt x="339" y="527"/>
                  </a:lnTo>
                  <a:lnTo>
                    <a:pt x="334" y="493"/>
                  </a:lnTo>
                  <a:lnTo>
                    <a:pt x="332" y="458"/>
                  </a:lnTo>
                  <a:lnTo>
                    <a:pt x="336" y="407"/>
                  </a:lnTo>
                  <a:lnTo>
                    <a:pt x="346" y="360"/>
                  </a:lnTo>
                  <a:lnTo>
                    <a:pt x="363" y="314"/>
                  </a:lnTo>
                  <a:lnTo>
                    <a:pt x="373" y="292"/>
                  </a:lnTo>
                  <a:lnTo>
                    <a:pt x="385" y="272"/>
                  </a:lnTo>
                  <a:lnTo>
                    <a:pt x="425" y="312"/>
                  </a:lnTo>
                </a:path>
              </a:pathLst>
            </a:custGeom>
            <a:solidFill>
              <a:schemeClr val="accent1"/>
            </a:solidFill>
            <a:ln w="6350" cap="rnd" cmpd="sng">
              <a:solidFill>
                <a:schemeClr val="accent1"/>
              </a:solidFill>
              <a:prstDash val="solid"/>
              <a:round/>
              <a:headEnd/>
              <a:tailEnd/>
            </a:ln>
            <a:effectLst/>
          </p:spPr>
          <p:txBody>
            <a:bodyPr lIns="45720" rIns="45720" anchor="ctr" anchorCtr="1"/>
            <a:lstStyle/>
            <a:p>
              <a:endParaRPr lang="en-US" sz="1600" b="1">
                <a:solidFill>
                  <a:schemeClr val="bg1"/>
                </a:solidFill>
              </a:endParaRPr>
            </a:p>
          </p:txBody>
        </p:sp>
        <p:sp>
          <p:nvSpPr>
            <p:cNvPr id="374" name="Freeform 5">
              <a:extLst>
                <a:ext uri="{FF2B5EF4-FFF2-40B4-BE49-F238E27FC236}">
                  <a16:creationId xmlns:a16="http://schemas.microsoft.com/office/drawing/2014/main" id="{15B7E62B-DAC8-9C1C-30D1-6E0B13A52F4F}"/>
                </a:ext>
              </a:extLst>
            </p:cNvPr>
            <p:cNvSpPr>
              <a:spLocks/>
            </p:cNvSpPr>
            <p:nvPr/>
          </p:nvSpPr>
          <p:spPr bwMode="auto">
            <a:xfrm>
              <a:off x="1970" y="3124"/>
              <a:ext cx="1889" cy="879"/>
            </a:xfrm>
            <a:custGeom>
              <a:avLst/>
              <a:gdLst/>
              <a:ahLst/>
              <a:cxnLst>
                <a:cxn ang="0">
                  <a:pos x="311" y="8"/>
                </a:cxn>
                <a:cxn ang="0">
                  <a:pos x="64" y="73"/>
                </a:cxn>
                <a:cxn ang="0">
                  <a:pos x="0" y="328"/>
                </a:cxn>
                <a:cxn ang="0">
                  <a:pos x="40" y="287"/>
                </a:cxn>
                <a:cxn ang="0">
                  <a:pos x="85" y="318"/>
                </a:cxn>
                <a:cxn ang="0">
                  <a:pos x="132" y="346"/>
                </a:cxn>
                <a:cxn ang="0">
                  <a:pos x="182" y="371"/>
                </a:cxn>
                <a:cxn ang="0">
                  <a:pos x="234" y="392"/>
                </a:cxn>
                <a:cxn ang="0">
                  <a:pos x="287" y="408"/>
                </a:cxn>
                <a:cxn ang="0">
                  <a:pos x="342" y="420"/>
                </a:cxn>
                <a:cxn ang="0">
                  <a:pos x="400" y="427"/>
                </a:cxn>
                <a:cxn ang="0">
                  <a:pos x="458" y="427"/>
                </a:cxn>
                <a:cxn ang="0">
                  <a:pos x="529" y="425"/>
                </a:cxn>
                <a:cxn ang="0">
                  <a:pos x="597" y="415"/>
                </a:cxn>
                <a:cxn ang="0">
                  <a:pos x="664" y="397"/>
                </a:cxn>
                <a:cxn ang="0">
                  <a:pos x="728" y="374"/>
                </a:cxn>
                <a:cxn ang="0">
                  <a:pos x="788" y="344"/>
                </a:cxn>
                <a:cxn ang="0">
                  <a:pos x="817" y="327"/>
                </a:cxn>
                <a:cxn ang="0">
                  <a:pos x="845" y="309"/>
                </a:cxn>
                <a:cxn ang="0">
                  <a:pos x="898" y="268"/>
                </a:cxn>
                <a:cxn ang="0">
                  <a:pos x="947" y="223"/>
                </a:cxn>
                <a:cxn ang="0">
                  <a:pos x="746" y="173"/>
                </a:cxn>
                <a:cxn ang="0">
                  <a:pos x="701" y="0"/>
                </a:cxn>
                <a:cxn ang="0">
                  <a:pos x="677" y="22"/>
                </a:cxn>
                <a:cxn ang="0">
                  <a:pos x="650" y="41"/>
                </a:cxn>
                <a:cxn ang="0">
                  <a:pos x="621" y="57"/>
                </a:cxn>
                <a:cxn ang="0">
                  <a:pos x="591" y="72"/>
                </a:cxn>
                <a:cxn ang="0">
                  <a:pos x="560" y="83"/>
                </a:cxn>
                <a:cxn ang="0">
                  <a:pos x="526" y="91"/>
                </a:cxn>
                <a:cxn ang="0">
                  <a:pos x="493" y="96"/>
                </a:cxn>
                <a:cxn ang="0">
                  <a:pos x="458" y="98"/>
                </a:cxn>
                <a:cxn ang="0">
                  <a:pos x="433" y="97"/>
                </a:cxn>
                <a:cxn ang="0">
                  <a:pos x="408" y="94"/>
                </a:cxn>
                <a:cxn ang="0">
                  <a:pos x="384" y="90"/>
                </a:cxn>
                <a:cxn ang="0">
                  <a:pos x="361" y="85"/>
                </a:cxn>
                <a:cxn ang="0">
                  <a:pos x="338" y="77"/>
                </a:cxn>
                <a:cxn ang="0">
                  <a:pos x="316" y="69"/>
                </a:cxn>
                <a:cxn ang="0">
                  <a:pos x="295" y="58"/>
                </a:cxn>
                <a:cxn ang="0">
                  <a:pos x="274" y="46"/>
                </a:cxn>
                <a:cxn ang="0">
                  <a:pos x="311" y="8"/>
                </a:cxn>
              </a:cxnLst>
              <a:rect l="0" t="0" r="r" b="b"/>
              <a:pathLst>
                <a:path w="948" h="428">
                  <a:moveTo>
                    <a:pt x="311" y="8"/>
                  </a:moveTo>
                  <a:lnTo>
                    <a:pt x="64" y="73"/>
                  </a:lnTo>
                  <a:lnTo>
                    <a:pt x="0" y="328"/>
                  </a:lnTo>
                  <a:lnTo>
                    <a:pt x="40" y="287"/>
                  </a:lnTo>
                  <a:lnTo>
                    <a:pt x="85" y="318"/>
                  </a:lnTo>
                  <a:lnTo>
                    <a:pt x="132" y="346"/>
                  </a:lnTo>
                  <a:lnTo>
                    <a:pt x="182" y="371"/>
                  </a:lnTo>
                  <a:lnTo>
                    <a:pt x="234" y="392"/>
                  </a:lnTo>
                  <a:lnTo>
                    <a:pt x="287" y="408"/>
                  </a:lnTo>
                  <a:lnTo>
                    <a:pt x="342" y="420"/>
                  </a:lnTo>
                  <a:lnTo>
                    <a:pt x="400" y="427"/>
                  </a:lnTo>
                  <a:lnTo>
                    <a:pt x="458" y="427"/>
                  </a:lnTo>
                  <a:lnTo>
                    <a:pt x="529" y="425"/>
                  </a:lnTo>
                  <a:lnTo>
                    <a:pt x="597" y="415"/>
                  </a:lnTo>
                  <a:lnTo>
                    <a:pt x="664" y="397"/>
                  </a:lnTo>
                  <a:lnTo>
                    <a:pt x="728" y="374"/>
                  </a:lnTo>
                  <a:lnTo>
                    <a:pt x="788" y="344"/>
                  </a:lnTo>
                  <a:lnTo>
                    <a:pt x="817" y="327"/>
                  </a:lnTo>
                  <a:lnTo>
                    <a:pt x="845" y="309"/>
                  </a:lnTo>
                  <a:lnTo>
                    <a:pt x="898" y="268"/>
                  </a:lnTo>
                  <a:lnTo>
                    <a:pt x="947" y="223"/>
                  </a:lnTo>
                  <a:lnTo>
                    <a:pt x="746" y="173"/>
                  </a:lnTo>
                  <a:lnTo>
                    <a:pt x="701" y="0"/>
                  </a:lnTo>
                  <a:lnTo>
                    <a:pt x="677" y="22"/>
                  </a:lnTo>
                  <a:lnTo>
                    <a:pt x="650" y="41"/>
                  </a:lnTo>
                  <a:lnTo>
                    <a:pt x="621" y="57"/>
                  </a:lnTo>
                  <a:lnTo>
                    <a:pt x="591" y="72"/>
                  </a:lnTo>
                  <a:lnTo>
                    <a:pt x="560" y="83"/>
                  </a:lnTo>
                  <a:lnTo>
                    <a:pt x="526" y="91"/>
                  </a:lnTo>
                  <a:lnTo>
                    <a:pt x="493" y="96"/>
                  </a:lnTo>
                  <a:lnTo>
                    <a:pt x="458" y="98"/>
                  </a:lnTo>
                  <a:lnTo>
                    <a:pt x="433" y="97"/>
                  </a:lnTo>
                  <a:lnTo>
                    <a:pt x="408" y="94"/>
                  </a:lnTo>
                  <a:lnTo>
                    <a:pt x="384" y="90"/>
                  </a:lnTo>
                  <a:lnTo>
                    <a:pt x="361" y="85"/>
                  </a:lnTo>
                  <a:lnTo>
                    <a:pt x="338" y="77"/>
                  </a:lnTo>
                  <a:lnTo>
                    <a:pt x="316" y="69"/>
                  </a:lnTo>
                  <a:lnTo>
                    <a:pt x="295" y="58"/>
                  </a:lnTo>
                  <a:lnTo>
                    <a:pt x="274" y="46"/>
                  </a:lnTo>
                  <a:lnTo>
                    <a:pt x="311" y="8"/>
                  </a:lnTo>
                </a:path>
              </a:pathLst>
            </a:custGeom>
            <a:solidFill>
              <a:schemeClr val="accent2"/>
            </a:solidFill>
            <a:ln w="6350" cap="rnd" cmpd="sng">
              <a:solidFill>
                <a:schemeClr val="accent1"/>
              </a:solidFill>
              <a:prstDash val="solid"/>
              <a:round/>
              <a:headEnd/>
              <a:tailEnd/>
            </a:ln>
            <a:effectLst/>
          </p:spPr>
          <p:txBody>
            <a:bodyPr lIns="45720" rIns="45720" anchor="ctr" anchorCtr="1"/>
            <a:lstStyle/>
            <a:p>
              <a:endParaRPr lang="en-US" sz="1600" b="1">
                <a:solidFill>
                  <a:schemeClr val="bg1"/>
                </a:solidFill>
              </a:endParaRPr>
            </a:p>
          </p:txBody>
        </p:sp>
        <p:sp>
          <p:nvSpPr>
            <p:cNvPr id="375" name="Freeform 6">
              <a:extLst>
                <a:ext uri="{FF2B5EF4-FFF2-40B4-BE49-F238E27FC236}">
                  <a16:creationId xmlns:a16="http://schemas.microsoft.com/office/drawing/2014/main" id="{BAAD42D0-D603-1AF2-0C8C-3D7DB4DD7F04}"/>
                </a:ext>
              </a:extLst>
            </p:cNvPr>
            <p:cNvSpPr>
              <a:spLocks/>
            </p:cNvSpPr>
            <p:nvPr/>
          </p:nvSpPr>
          <p:spPr bwMode="auto">
            <a:xfrm>
              <a:off x="3394" y="1606"/>
              <a:ext cx="847" cy="1949"/>
            </a:xfrm>
            <a:custGeom>
              <a:avLst/>
              <a:gdLst/>
              <a:ahLst/>
              <a:cxnLst>
                <a:cxn ang="0">
                  <a:pos x="5" y="637"/>
                </a:cxn>
                <a:cxn ang="0">
                  <a:pos x="69" y="883"/>
                </a:cxn>
                <a:cxn ang="0">
                  <a:pos x="325" y="947"/>
                </a:cxn>
                <a:cxn ang="0">
                  <a:pos x="281" y="905"/>
                </a:cxn>
                <a:cxn ang="0">
                  <a:pos x="314" y="860"/>
                </a:cxn>
                <a:cxn ang="0">
                  <a:pos x="342" y="813"/>
                </a:cxn>
                <a:cxn ang="0">
                  <a:pos x="367" y="763"/>
                </a:cxn>
                <a:cxn ang="0">
                  <a:pos x="388" y="711"/>
                </a:cxn>
                <a:cxn ang="0">
                  <a:pos x="404" y="657"/>
                </a:cxn>
                <a:cxn ang="0">
                  <a:pos x="417" y="602"/>
                </a:cxn>
                <a:cxn ang="0">
                  <a:pos x="424" y="545"/>
                </a:cxn>
                <a:cxn ang="0">
                  <a:pos x="424" y="487"/>
                </a:cxn>
                <a:cxn ang="0">
                  <a:pos x="423" y="416"/>
                </a:cxn>
                <a:cxn ang="0">
                  <a:pos x="412" y="347"/>
                </a:cxn>
                <a:cxn ang="0">
                  <a:pos x="394" y="281"/>
                </a:cxn>
                <a:cxn ang="0">
                  <a:pos x="371" y="219"/>
                </a:cxn>
                <a:cxn ang="0">
                  <a:pos x="342" y="158"/>
                </a:cxn>
                <a:cxn ang="0">
                  <a:pos x="306" y="101"/>
                </a:cxn>
                <a:cxn ang="0">
                  <a:pos x="266" y="48"/>
                </a:cxn>
                <a:cxn ang="0">
                  <a:pos x="220" y="0"/>
                </a:cxn>
                <a:cxn ang="0">
                  <a:pos x="169" y="203"/>
                </a:cxn>
                <a:cxn ang="0">
                  <a:pos x="0" y="247"/>
                </a:cxn>
                <a:cxn ang="0">
                  <a:pos x="22" y="272"/>
                </a:cxn>
                <a:cxn ang="0">
                  <a:pos x="40" y="298"/>
                </a:cxn>
                <a:cxn ang="0">
                  <a:pos x="56" y="326"/>
                </a:cxn>
                <a:cxn ang="0">
                  <a:pos x="69" y="356"/>
                </a:cxn>
                <a:cxn ang="0">
                  <a:pos x="81" y="387"/>
                </a:cxn>
                <a:cxn ang="0">
                  <a:pos x="89" y="419"/>
                </a:cxn>
                <a:cxn ang="0">
                  <a:pos x="93" y="452"/>
                </a:cxn>
                <a:cxn ang="0">
                  <a:pos x="95" y="487"/>
                </a:cxn>
                <a:cxn ang="0">
                  <a:pos x="91" y="536"/>
                </a:cxn>
                <a:cxn ang="0">
                  <a:pos x="81" y="585"/>
                </a:cxn>
                <a:cxn ang="0">
                  <a:pos x="64" y="629"/>
                </a:cxn>
                <a:cxn ang="0">
                  <a:pos x="42" y="671"/>
                </a:cxn>
                <a:cxn ang="0">
                  <a:pos x="5" y="637"/>
                </a:cxn>
              </a:cxnLst>
              <a:rect l="0" t="0" r="r" b="b"/>
              <a:pathLst>
                <a:path w="425" h="948">
                  <a:moveTo>
                    <a:pt x="5" y="637"/>
                  </a:moveTo>
                  <a:lnTo>
                    <a:pt x="69" y="883"/>
                  </a:lnTo>
                  <a:lnTo>
                    <a:pt x="325" y="947"/>
                  </a:lnTo>
                  <a:lnTo>
                    <a:pt x="281" y="905"/>
                  </a:lnTo>
                  <a:lnTo>
                    <a:pt x="314" y="860"/>
                  </a:lnTo>
                  <a:lnTo>
                    <a:pt x="342" y="813"/>
                  </a:lnTo>
                  <a:lnTo>
                    <a:pt x="367" y="763"/>
                  </a:lnTo>
                  <a:lnTo>
                    <a:pt x="388" y="711"/>
                  </a:lnTo>
                  <a:lnTo>
                    <a:pt x="404" y="657"/>
                  </a:lnTo>
                  <a:lnTo>
                    <a:pt x="417" y="602"/>
                  </a:lnTo>
                  <a:lnTo>
                    <a:pt x="424" y="545"/>
                  </a:lnTo>
                  <a:lnTo>
                    <a:pt x="424" y="487"/>
                  </a:lnTo>
                  <a:lnTo>
                    <a:pt x="423" y="416"/>
                  </a:lnTo>
                  <a:lnTo>
                    <a:pt x="412" y="347"/>
                  </a:lnTo>
                  <a:lnTo>
                    <a:pt x="394" y="281"/>
                  </a:lnTo>
                  <a:lnTo>
                    <a:pt x="371" y="219"/>
                  </a:lnTo>
                  <a:lnTo>
                    <a:pt x="342" y="158"/>
                  </a:lnTo>
                  <a:lnTo>
                    <a:pt x="306" y="101"/>
                  </a:lnTo>
                  <a:lnTo>
                    <a:pt x="266" y="48"/>
                  </a:lnTo>
                  <a:lnTo>
                    <a:pt x="220" y="0"/>
                  </a:lnTo>
                  <a:lnTo>
                    <a:pt x="169" y="203"/>
                  </a:lnTo>
                  <a:lnTo>
                    <a:pt x="0" y="247"/>
                  </a:lnTo>
                  <a:lnTo>
                    <a:pt x="22" y="272"/>
                  </a:lnTo>
                  <a:lnTo>
                    <a:pt x="40" y="298"/>
                  </a:lnTo>
                  <a:lnTo>
                    <a:pt x="56" y="326"/>
                  </a:lnTo>
                  <a:lnTo>
                    <a:pt x="69" y="356"/>
                  </a:lnTo>
                  <a:lnTo>
                    <a:pt x="81" y="387"/>
                  </a:lnTo>
                  <a:lnTo>
                    <a:pt x="89" y="419"/>
                  </a:lnTo>
                  <a:lnTo>
                    <a:pt x="93" y="452"/>
                  </a:lnTo>
                  <a:lnTo>
                    <a:pt x="95" y="487"/>
                  </a:lnTo>
                  <a:lnTo>
                    <a:pt x="91" y="536"/>
                  </a:lnTo>
                  <a:lnTo>
                    <a:pt x="81" y="585"/>
                  </a:lnTo>
                  <a:lnTo>
                    <a:pt x="64" y="629"/>
                  </a:lnTo>
                  <a:lnTo>
                    <a:pt x="42" y="671"/>
                  </a:lnTo>
                  <a:lnTo>
                    <a:pt x="5" y="637"/>
                  </a:lnTo>
                </a:path>
              </a:pathLst>
            </a:custGeom>
            <a:solidFill>
              <a:schemeClr val="accent3"/>
            </a:solidFill>
            <a:ln w="6350" cap="rnd" cmpd="sng">
              <a:solidFill>
                <a:schemeClr val="accent1"/>
              </a:solidFill>
              <a:prstDash val="solid"/>
              <a:round/>
              <a:headEnd/>
              <a:tailEnd/>
            </a:ln>
            <a:effectLst/>
          </p:spPr>
          <p:txBody>
            <a:bodyPr lIns="45720" rIns="45720" anchor="ctr" anchorCtr="1"/>
            <a:lstStyle/>
            <a:p>
              <a:endParaRPr lang="en-US" sz="1600" b="1">
                <a:solidFill>
                  <a:schemeClr val="bg1"/>
                </a:solidFill>
              </a:endParaRPr>
            </a:p>
          </p:txBody>
        </p:sp>
        <p:sp>
          <p:nvSpPr>
            <p:cNvPr id="376" name="Freeform 7">
              <a:extLst>
                <a:ext uri="{FF2B5EF4-FFF2-40B4-BE49-F238E27FC236}">
                  <a16:creationId xmlns:a16="http://schemas.microsoft.com/office/drawing/2014/main" id="{AE6F5E88-62BB-6F4A-BB2B-8898D7CA4B29}"/>
                </a:ext>
              </a:extLst>
            </p:cNvPr>
            <p:cNvSpPr>
              <a:spLocks/>
            </p:cNvSpPr>
            <p:nvPr/>
          </p:nvSpPr>
          <p:spPr bwMode="auto">
            <a:xfrm>
              <a:off x="1900" y="1204"/>
              <a:ext cx="1901" cy="879"/>
            </a:xfrm>
            <a:custGeom>
              <a:avLst/>
              <a:gdLst/>
              <a:ahLst/>
              <a:cxnLst>
                <a:cxn ang="0">
                  <a:pos x="643" y="425"/>
                </a:cxn>
                <a:cxn ang="0">
                  <a:pos x="890" y="362"/>
                </a:cxn>
                <a:cxn ang="0">
                  <a:pos x="953" y="105"/>
                </a:cxn>
                <a:cxn ang="0">
                  <a:pos x="914" y="147"/>
                </a:cxn>
                <a:cxn ang="0">
                  <a:pos x="869" y="114"/>
                </a:cxn>
                <a:cxn ang="0">
                  <a:pos x="821" y="85"/>
                </a:cxn>
                <a:cxn ang="0">
                  <a:pos x="771" y="60"/>
                </a:cxn>
                <a:cxn ang="0">
                  <a:pos x="719" y="39"/>
                </a:cxn>
                <a:cxn ang="0">
                  <a:pos x="664" y="22"/>
                </a:cxn>
                <a:cxn ang="0">
                  <a:pos x="608" y="10"/>
                </a:cxn>
                <a:cxn ang="0">
                  <a:pos x="551" y="2"/>
                </a:cxn>
                <a:cxn ang="0">
                  <a:pos x="491" y="0"/>
                </a:cxn>
                <a:cxn ang="0">
                  <a:pos x="420" y="3"/>
                </a:cxn>
                <a:cxn ang="0">
                  <a:pos x="351" y="14"/>
                </a:cxn>
                <a:cxn ang="0">
                  <a:pos x="284" y="32"/>
                </a:cxn>
                <a:cxn ang="0">
                  <a:pos x="220" y="57"/>
                </a:cxn>
                <a:cxn ang="0">
                  <a:pos x="160" y="86"/>
                </a:cxn>
                <a:cxn ang="0">
                  <a:pos x="102" y="122"/>
                </a:cxn>
                <a:cxn ang="0">
                  <a:pos x="49" y="163"/>
                </a:cxn>
                <a:cxn ang="0">
                  <a:pos x="0" y="209"/>
                </a:cxn>
                <a:cxn ang="0">
                  <a:pos x="207" y="261"/>
                </a:cxn>
                <a:cxn ang="0">
                  <a:pos x="251" y="427"/>
                </a:cxn>
                <a:cxn ang="0">
                  <a:pos x="276" y="405"/>
                </a:cxn>
                <a:cxn ang="0">
                  <a:pos x="302" y="387"/>
                </a:cxn>
                <a:cxn ang="0">
                  <a:pos x="330" y="370"/>
                </a:cxn>
                <a:cxn ang="0">
                  <a:pos x="360" y="357"/>
                </a:cxn>
                <a:cxn ang="0">
                  <a:pos x="391" y="346"/>
                </a:cxn>
                <a:cxn ang="0">
                  <a:pos x="424" y="338"/>
                </a:cxn>
                <a:cxn ang="0">
                  <a:pos x="458" y="333"/>
                </a:cxn>
                <a:cxn ang="0">
                  <a:pos x="491" y="331"/>
                </a:cxn>
                <a:cxn ang="0">
                  <a:pos x="543" y="335"/>
                </a:cxn>
                <a:cxn ang="0">
                  <a:pos x="591" y="346"/>
                </a:cxn>
                <a:cxn ang="0">
                  <a:pos x="638" y="363"/>
                </a:cxn>
                <a:cxn ang="0">
                  <a:pos x="680" y="386"/>
                </a:cxn>
                <a:cxn ang="0">
                  <a:pos x="643" y="425"/>
                </a:cxn>
              </a:cxnLst>
              <a:rect l="0" t="0" r="r" b="b"/>
              <a:pathLst>
                <a:path w="954" h="428">
                  <a:moveTo>
                    <a:pt x="643" y="425"/>
                  </a:moveTo>
                  <a:lnTo>
                    <a:pt x="890" y="362"/>
                  </a:lnTo>
                  <a:lnTo>
                    <a:pt x="953" y="105"/>
                  </a:lnTo>
                  <a:lnTo>
                    <a:pt x="914" y="147"/>
                  </a:lnTo>
                  <a:lnTo>
                    <a:pt x="869" y="114"/>
                  </a:lnTo>
                  <a:lnTo>
                    <a:pt x="821" y="85"/>
                  </a:lnTo>
                  <a:lnTo>
                    <a:pt x="771" y="60"/>
                  </a:lnTo>
                  <a:lnTo>
                    <a:pt x="719" y="39"/>
                  </a:lnTo>
                  <a:lnTo>
                    <a:pt x="664" y="22"/>
                  </a:lnTo>
                  <a:lnTo>
                    <a:pt x="608" y="10"/>
                  </a:lnTo>
                  <a:lnTo>
                    <a:pt x="551" y="2"/>
                  </a:lnTo>
                  <a:lnTo>
                    <a:pt x="491" y="0"/>
                  </a:lnTo>
                  <a:lnTo>
                    <a:pt x="420" y="3"/>
                  </a:lnTo>
                  <a:lnTo>
                    <a:pt x="351" y="14"/>
                  </a:lnTo>
                  <a:lnTo>
                    <a:pt x="284" y="32"/>
                  </a:lnTo>
                  <a:lnTo>
                    <a:pt x="220" y="57"/>
                  </a:lnTo>
                  <a:lnTo>
                    <a:pt x="160" y="86"/>
                  </a:lnTo>
                  <a:lnTo>
                    <a:pt x="102" y="122"/>
                  </a:lnTo>
                  <a:lnTo>
                    <a:pt x="49" y="163"/>
                  </a:lnTo>
                  <a:lnTo>
                    <a:pt x="0" y="209"/>
                  </a:lnTo>
                  <a:lnTo>
                    <a:pt x="207" y="261"/>
                  </a:lnTo>
                  <a:lnTo>
                    <a:pt x="251" y="427"/>
                  </a:lnTo>
                  <a:lnTo>
                    <a:pt x="276" y="405"/>
                  </a:lnTo>
                  <a:lnTo>
                    <a:pt x="302" y="387"/>
                  </a:lnTo>
                  <a:lnTo>
                    <a:pt x="330" y="370"/>
                  </a:lnTo>
                  <a:lnTo>
                    <a:pt x="360" y="357"/>
                  </a:lnTo>
                  <a:lnTo>
                    <a:pt x="391" y="346"/>
                  </a:lnTo>
                  <a:lnTo>
                    <a:pt x="424" y="338"/>
                  </a:lnTo>
                  <a:lnTo>
                    <a:pt x="458" y="333"/>
                  </a:lnTo>
                  <a:lnTo>
                    <a:pt x="491" y="331"/>
                  </a:lnTo>
                  <a:lnTo>
                    <a:pt x="543" y="335"/>
                  </a:lnTo>
                  <a:lnTo>
                    <a:pt x="591" y="346"/>
                  </a:lnTo>
                  <a:lnTo>
                    <a:pt x="638" y="363"/>
                  </a:lnTo>
                  <a:lnTo>
                    <a:pt x="680" y="386"/>
                  </a:lnTo>
                  <a:lnTo>
                    <a:pt x="643" y="425"/>
                  </a:lnTo>
                </a:path>
              </a:pathLst>
            </a:custGeom>
            <a:solidFill>
              <a:schemeClr val="accent5"/>
            </a:solidFill>
            <a:ln w="6350" cap="rnd" cmpd="sng">
              <a:solidFill>
                <a:schemeClr val="accent1"/>
              </a:solidFill>
              <a:prstDash val="solid"/>
              <a:round/>
              <a:headEnd/>
              <a:tailEnd/>
            </a:ln>
            <a:effectLst/>
          </p:spPr>
          <p:txBody>
            <a:bodyPr lIns="45720" rIns="45720" anchor="ctr" anchorCtr="1"/>
            <a:lstStyle/>
            <a:p>
              <a:endParaRPr lang="en-US" sz="1600" b="1">
                <a:solidFill>
                  <a:schemeClr val="bg1"/>
                </a:solidFill>
              </a:endParaRPr>
            </a:p>
          </p:txBody>
        </p:sp>
        <p:sp>
          <p:nvSpPr>
            <p:cNvPr id="377" name="Text Box 8">
              <a:extLst>
                <a:ext uri="{FF2B5EF4-FFF2-40B4-BE49-F238E27FC236}">
                  <a16:creationId xmlns:a16="http://schemas.microsoft.com/office/drawing/2014/main" id="{B5803D0E-3566-87A8-3070-5D0F921FF5BD}"/>
                </a:ext>
              </a:extLst>
            </p:cNvPr>
            <p:cNvSpPr txBox="1">
              <a:spLocks noChangeArrowheads="1"/>
            </p:cNvSpPr>
            <p:nvPr/>
          </p:nvSpPr>
          <p:spPr bwMode="auto">
            <a:xfrm>
              <a:off x="2621" y="1393"/>
              <a:ext cx="521" cy="232"/>
            </a:xfrm>
            <a:prstGeom prst="rect">
              <a:avLst/>
            </a:prstGeom>
            <a:noFill/>
            <a:ln w="6350">
              <a:noFill/>
              <a:miter lim="800000"/>
              <a:headEnd/>
              <a:tailEnd/>
            </a:ln>
            <a:effectLst/>
          </p:spPr>
          <p:txBody>
            <a:bodyPr lIns="45720" rIns="45720" anchor="ctr" anchorCtr="1"/>
            <a:lstStyle/>
            <a:p>
              <a:pPr algn="ctr" eaLnBrk="0" hangingPunct="0"/>
              <a:endParaRPr lang="en-US" sz="1600" b="1">
                <a:solidFill>
                  <a:schemeClr val="bg1"/>
                </a:solidFill>
              </a:endParaRPr>
            </a:p>
          </p:txBody>
        </p:sp>
        <p:sp>
          <p:nvSpPr>
            <p:cNvPr id="378" name="Text Box 9">
              <a:extLst>
                <a:ext uri="{FF2B5EF4-FFF2-40B4-BE49-F238E27FC236}">
                  <a16:creationId xmlns:a16="http://schemas.microsoft.com/office/drawing/2014/main" id="{72930D37-C5D2-F837-5C1B-1A2AB2251340}"/>
                </a:ext>
              </a:extLst>
            </p:cNvPr>
            <p:cNvSpPr txBox="1">
              <a:spLocks noChangeArrowheads="1"/>
            </p:cNvSpPr>
            <p:nvPr/>
          </p:nvSpPr>
          <p:spPr bwMode="auto">
            <a:xfrm>
              <a:off x="2705" y="3502"/>
              <a:ext cx="356" cy="231"/>
            </a:xfrm>
            <a:prstGeom prst="rect">
              <a:avLst/>
            </a:prstGeom>
            <a:noFill/>
            <a:ln w="6350">
              <a:noFill/>
              <a:miter lim="800000"/>
              <a:headEnd/>
              <a:tailEnd/>
            </a:ln>
            <a:effectLst/>
          </p:spPr>
          <p:txBody>
            <a:bodyPr lIns="45720" rIns="45720" anchor="ctr" anchorCtr="1"/>
            <a:lstStyle/>
            <a:p>
              <a:pPr algn="ctr" eaLnBrk="0" hangingPunct="0"/>
              <a:endParaRPr lang="en-US" sz="1600" b="1">
                <a:solidFill>
                  <a:schemeClr val="bg1"/>
                </a:solidFill>
              </a:endParaRPr>
            </a:p>
          </p:txBody>
        </p:sp>
        <p:sp>
          <p:nvSpPr>
            <p:cNvPr id="379" name="Text Box 10">
              <a:extLst>
                <a:ext uri="{FF2B5EF4-FFF2-40B4-BE49-F238E27FC236}">
                  <a16:creationId xmlns:a16="http://schemas.microsoft.com/office/drawing/2014/main" id="{C0C8B8B7-945E-9934-9F93-1DC3D985BCFF}"/>
                </a:ext>
              </a:extLst>
            </p:cNvPr>
            <p:cNvSpPr txBox="1">
              <a:spLocks noChangeArrowheads="1"/>
            </p:cNvSpPr>
            <p:nvPr/>
          </p:nvSpPr>
          <p:spPr bwMode="auto">
            <a:xfrm>
              <a:off x="1567" y="2548"/>
              <a:ext cx="534" cy="128"/>
            </a:xfrm>
            <a:prstGeom prst="rect">
              <a:avLst/>
            </a:prstGeom>
            <a:noFill/>
            <a:ln w="6350">
              <a:solidFill>
                <a:schemeClr val="accent1"/>
              </a:solidFill>
              <a:miter lim="800000"/>
              <a:headEnd/>
              <a:tailEnd/>
            </a:ln>
            <a:effectLst/>
          </p:spPr>
          <p:txBody>
            <a:bodyPr lIns="0" tIns="0" rIns="0" bIns="0">
              <a:spAutoFit/>
            </a:bodyPr>
            <a:lstStyle/>
            <a:p>
              <a:pPr algn="ctr" eaLnBrk="0" hangingPunct="0"/>
              <a:endParaRPr lang="en-GB" sz="1600" b="1">
                <a:solidFill>
                  <a:schemeClr val="bg1"/>
                </a:solidFill>
              </a:endParaRPr>
            </a:p>
          </p:txBody>
        </p:sp>
        <p:sp>
          <p:nvSpPr>
            <p:cNvPr id="380" name="Text Box 11">
              <a:extLst>
                <a:ext uri="{FF2B5EF4-FFF2-40B4-BE49-F238E27FC236}">
                  <a16:creationId xmlns:a16="http://schemas.microsoft.com/office/drawing/2014/main" id="{420BDA2E-7020-A914-787E-C0762C456CF1}"/>
                </a:ext>
              </a:extLst>
            </p:cNvPr>
            <p:cNvSpPr txBox="1">
              <a:spLocks noChangeArrowheads="1"/>
            </p:cNvSpPr>
            <p:nvPr/>
          </p:nvSpPr>
          <p:spPr bwMode="auto">
            <a:xfrm>
              <a:off x="3586" y="2495"/>
              <a:ext cx="588" cy="155"/>
            </a:xfrm>
            <a:prstGeom prst="rect">
              <a:avLst/>
            </a:prstGeom>
            <a:noFill/>
            <a:ln w="6350">
              <a:noFill/>
              <a:miter lim="800000"/>
              <a:headEnd/>
              <a:tailEnd/>
            </a:ln>
            <a:effectLst/>
          </p:spPr>
          <p:txBody>
            <a:bodyPr lIns="0" tIns="0" rIns="0" bIns="0">
              <a:spAutoFit/>
            </a:bodyPr>
            <a:lstStyle/>
            <a:p>
              <a:pPr algn="ctr" eaLnBrk="0" hangingPunct="0"/>
              <a:endParaRPr lang="en-GB" sz="1600" b="1">
                <a:solidFill>
                  <a:schemeClr val="bg1"/>
                </a:solidFill>
              </a:endParaRPr>
            </a:p>
          </p:txBody>
        </p:sp>
      </p:grpSp>
      <p:sp>
        <p:nvSpPr>
          <p:cNvPr id="381" name="TextBox 380">
            <a:extLst>
              <a:ext uri="{FF2B5EF4-FFF2-40B4-BE49-F238E27FC236}">
                <a16:creationId xmlns:a16="http://schemas.microsoft.com/office/drawing/2014/main" id="{79035559-A7FC-C0C6-367E-320B3A590C06}"/>
              </a:ext>
            </a:extLst>
          </p:cNvPr>
          <p:cNvSpPr txBox="1"/>
          <p:nvPr/>
        </p:nvSpPr>
        <p:spPr>
          <a:xfrm>
            <a:off x="8356800" y="3377471"/>
            <a:ext cx="350799" cy="98268"/>
          </a:xfrm>
          <a:prstGeom prst="rect">
            <a:avLst/>
          </a:prstGeom>
          <a:noFill/>
        </p:spPr>
        <p:txBody>
          <a:bodyPr wrap="square" lIns="0" tIns="0" rIns="0" bIns="0" rtlCol="0" anchor="ctr">
            <a:noAutofit/>
          </a:bodyPr>
          <a:lstStyle/>
          <a:p>
            <a:pPr algn="ctr" defTabSz="228600">
              <a:spcAft>
                <a:spcPts val="1200"/>
              </a:spcAft>
            </a:pPr>
            <a:r>
              <a:rPr lang="en-US" sz="600" b="1" noProof="0">
                <a:solidFill>
                  <a:schemeClr val="bg1"/>
                </a:solidFill>
              </a:rPr>
              <a:t>Orient</a:t>
            </a:r>
          </a:p>
        </p:txBody>
      </p:sp>
      <p:sp>
        <p:nvSpPr>
          <p:cNvPr id="382" name="TextBox 381">
            <a:extLst>
              <a:ext uri="{FF2B5EF4-FFF2-40B4-BE49-F238E27FC236}">
                <a16:creationId xmlns:a16="http://schemas.microsoft.com/office/drawing/2014/main" id="{7ABE962F-0F82-D1C2-8D62-B3B32DFBD5A4}"/>
              </a:ext>
            </a:extLst>
          </p:cNvPr>
          <p:cNvSpPr txBox="1"/>
          <p:nvPr/>
        </p:nvSpPr>
        <p:spPr>
          <a:xfrm>
            <a:off x="7831532" y="3884126"/>
            <a:ext cx="350799" cy="98268"/>
          </a:xfrm>
          <a:prstGeom prst="rect">
            <a:avLst/>
          </a:prstGeom>
          <a:noFill/>
        </p:spPr>
        <p:txBody>
          <a:bodyPr wrap="square" lIns="0" tIns="0" rIns="0" bIns="0" rtlCol="0" anchor="ctr">
            <a:noAutofit/>
          </a:bodyPr>
          <a:lstStyle/>
          <a:p>
            <a:pPr algn="ctr" defTabSz="228600">
              <a:spcAft>
                <a:spcPts val="1200"/>
              </a:spcAft>
            </a:pPr>
            <a:r>
              <a:rPr lang="en-US" sz="600" b="1">
                <a:solidFill>
                  <a:schemeClr val="bg1"/>
                </a:solidFill>
              </a:rPr>
              <a:t>Observe</a:t>
            </a:r>
            <a:endParaRPr lang="en-US" sz="600" b="1" noProof="0">
              <a:solidFill>
                <a:schemeClr val="bg1"/>
              </a:solidFill>
            </a:endParaRPr>
          </a:p>
        </p:txBody>
      </p:sp>
      <p:sp>
        <p:nvSpPr>
          <p:cNvPr id="383" name="TextBox 382">
            <a:extLst>
              <a:ext uri="{FF2B5EF4-FFF2-40B4-BE49-F238E27FC236}">
                <a16:creationId xmlns:a16="http://schemas.microsoft.com/office/drawing/2014/main" id="{6D9B496C-5D57-B66C-38D1-5784EFFAAF94}"/>
              </a:ext>
            </a:extLst>
          </p:cNvPr>
          <p:cNvSpPr txBox="1"/>
          <p:nvPr/>
        </p:nvSpPr>
        <p:spPr>
          <a:xfrm>
            <a:off x="8874759" y="3884126"/>
            <a:ext cx="350799" cy="98268"/>
          </a:xfrm>
          <a:prstGeom prst="rect">
            <a:avLst/>
          </a:prstGeom>
          <a:noFill/>
        </p:spPr>
        <p:txBody>
          <a:bodyPr wrap="square" lIns="0" tIns="0" rIns="0" bIns="0" rtlCol="0" anchor="ctr">
            <a:noAutofit/>
          </a:bodyPr>
          <a:lstStyle/>
          <a:p>
            <a:pPr algn="ctr" defTabSz="228600">
              <a:spcAft>
                <a:spcPts val="1200"/>
              </a:spcAft>
            </a:pPr>
            <a:r>
              <a:rPr lang="en-US" sz="600" b="1" noProof="0">
                <a:solidFill>
                  <a:schemeClr val="bg1"/>
                </a:solidFill>
              </a:rPr>
              <a:t>Decide</a:t>
            </a:r>
          </a:p>
        </p:txBody>
      </p:sp>
      <p:sp>
        <p:nvSpPr>
          <p:cNvPr id="384" name="TextBox 383">
            <a:extLst>
              <a:ext uri="{FF2B5EF4-FFF2-40B4-BE49-F238E27FC236}">
                <a16:creationId xmlns:a16="http://schemas.microsoft.com/office/drawing/2014/main" id="{75E8271A-77BC-E4A4-1350-7329A7184B14}"/>
              </a:ext>
            </a:extLst>
          </p:cNvPr>
          <p:cNvSpPr txBox="1"/>
          <p:nvPr/>
        </p:nvSpPr>
        <p:spPr>
          <a:xfrm>
            <a:off x="8344101" y="4368687"/>
            <a:ext cx="350799" cy="98268"/>
          </a:xfrm>
          <a:prstGeom prst="rect">
            <a:avLst/>
          </a:prstGeom>
          <a:noFill/>
        </p:spPr>
        <p:txBody>
          <a:bodyPr wrap="square" lIns="0" tIns="0" rIns="0" bIns="0" rtlCol="0" anchor="ctr">
            <a:noAutofit/>
          </a:bodyPr>
          <a:lstStyle/>
          <a:p>
            <a:pPr algn="ctr" defTabSz="228600">
              <a:spcAft>
                <a:spcPts val="1200"/>
              </a:spcAft>
            </a:pPr>
            <a:r>
              <a:rPr lang="en-US" sz="600" b="1" noProof="0">
                <a:solidFill>
                  <a:schemeClr val="bg1"/>
                </a:solidFill>
              </a:rPr>
              <a:t>Act</a:t>
            </a:r>
          </a:p>
        </p:txBody>
      </p:sp>
      <p:grpSp>
        <p:nvGrpSpPr>
          <p:cNvPr id="385" name="Group 384">
            <a:extLst>
              <a:ext uri="{FF2B5EF4-FFF2-40B4-BE49-F238E27FC236}">
                <a16:creationId xmlns:a16="http://schemas.microsoft.com/office/drawing/2014/main" id="{5382CFD4-BBD6-08F4-5B4F-C1EEE5DC308A}"/>
              </a:ext>
            </a:extLst>
          </p:cNvPr>
          <p:cNvGrpSpPr>
            <a:grpSpLocks noChangeAspect="1"/>
          </p:cNvGrpSpPr>
          <p:nvPr/>
        </p:nvGrpSpPr>
        <p:grpSpPr>
          <a:xfrm>
            <a:off x="5806556" y="1480624"/>
            <a:ext cx="301511" cy="276606"/>
            <a:chOff x="4646574" y="683058"/>
            <a:chExt cx="527830" cy="484233"/>
          </a:xfrm>
          <a:solidFill>
            <a:schemeClr val="bg1"/>
          </a:solidFill>
        </p:grpSpPr>
        <p:sp>
          <p:nvSpPr>
            <p:cNvPr id="386" name="Freeform: Shape 385">
              <a:extLst>
                <a:ext uri="{FF2B5EF4-FFF2-40B4-BE49-F238E27FC236}">
                  <a16:creationId xmlns:a16="http://schemas.microsoft.com/office/drawing/2014/main" id="{1AEDC437-DC35-8FC1-8962-6EEC3399325D}"/>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B4D7C319-58B4-028A-CE4C-0B75E35B5CD8}"/>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776E8445-A4DA-39A3-4164-7EDA7CFD5D8E}"/>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389" name="Group 226">
            <a:extLst>
              <a:ext uri="{FF2B5EF4-FFF2-40B4-BE49-F238E27FC236}">
                <a16:creationId xmlns:a16="http://schemas.microsoft.com/office/drawing/2014/main" id="{D8FF6137-388C-11A5-FA02-6A1C799C4B1F}"/>
              </a:ext>
            </a:extLst>
          </p:cNvPr>
          <p:cNvGrpSpPr>
            <a:grpSpLocks noChangeAspect="1"/>
          </p:cNvGrpSpPr>
          <p:nvPr/>
        </p:nvGrpSpPr>
        <p:grpSpPr bwMode="auto">
          <a:xfrm>
            <a:off x="8129791" y="5731649"/>
            <a:ext cx="208670" cy="228600"/>
            <a:chOff x="2437" y="456"/>
            <a:chExt cx="356" cy="390"/>
          </a:xfrm>
          <a:solidFill>
            <a:srgbClr val="FFFFFF"/>
          </a:solidFill>
        </p:grpSpPr>
        <p:sp>
          <p:nvSpPr>
            <p:cNvPr id="390" name="Freeform 227">
              <a:extLst>
                <a:ext uri="{FF2B5EF4-FFF2-40B4-BE49-F238E27FC236}">
                  <a16:creationId xmlns:a16="http://schemas.microsoft.com/office/drawing/2014/main" id="{96B0CB8C-9D27-3EC3-081A-70E473C0E5AE}"/>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91" name="Freeform 228">
              <a:extLst>
                <a:ext uri="{FF2B5EF4-FFF2-40B4-BE49-F238E27FC236}">
                  <a16:creationId xmlns:a16="http://schemas.microsoft.com/office/drawing/2014/main" id="{D763C1E1-EF7A-7C0F-9D2C-509676A74E19}"/>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92" name="Freeform 229">
              <a:extLst>
                <a:ext uri="{FF2B5EF4-FFF2-40B4-BE49-F238E27FC236}">
                  <a16:creationId xmlns:a16="http://schemas.microsoft.com/office/drawing/2014/main" id="{C689933E-7142-76A7-8BB4-04D2AC058491}"/>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93" name="Freeform 230">
              <a:extLst>
                <a:ext uri="{FF2B5EF4-FFF2-40B4-BE49-F238E27FC236}">
                  <a16:creationId xmlns:a16="http://schemas.microsoft.com/office/drawing/2014/main" id="{C435E3B2-9AB8-5C02-DE72-DC3C9A19F589}"/>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394" name="Group 68">
            <a:extLst>
              <a:ext uri="{FF2B5EF4-FFF2-40B4-BE49-F238E27FC236}">
                <a16:creationId xmlns:a16="http://schemas.microsoft.com/office/drawing/2014/main" id="{ABECBBD9-B4C1-5FF9-B3B5-C06379C5DB89}"/>
              </a:ext>
            </a:extLst>
          </p:cNvPr>
          <p:cNvGrpSpPr>
            <a:grpSpLocks noChangeAspect="1"/>
          </p:cNvGrpSpPr>
          <p:nvPr/>
        </p:nvGrpSpPr>
        <p:grpSpPr bwMode="auto">
          <a:xfrm>
            <a:off x="3389810" y="2549848"/>
            <a:ext cx="234449" cy="228600"/>
            <a:chOff x="6718" y="647"/>
            <a:chExt cx="441" cy="430"/>
          </a:xfrm>
          <a:solidFill>
            <a:schemeClr val="bg1"/>
          </a:solidFill>
        </p:grpSpPr>
        <p:sp>
          <p:nvSpPr>
            <p:cNvPr id="395" name="Rectangle 69">
              <a:extLst>
                <a:ext uri="{FF2B5EF4-FFF2-40B4-BE49-F238E27FC236}">
                  <a16:creationId xmlns:a16="http://schemas.microsoft.com/office/drawing/2014/main" id="{EBA86207-241A-9C77-CCE9-CDFBCBB53B1D}"/>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96" name="Freeform 70">
              <a:extLst>
                <a:ext uri="{FF2B5EF4-FFF2-40B4-BE49-F238E27FC236}">
                  <a16:creationId xmlns:a16="http://schemas.microsoft.com/office/drawing/2014/main" id="{6AC30DEB-D34C-DBD0-234F-0B0296C7DD01}"/>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97" name="Freeform 71">
              <a:extLst>
                <a:ext uri="{FF2B5EF4-FFF2-40B4-BE49-F238E27FC236}">
                  <a16:creationId xmlns:a16="http://schemas.microsoft.com/office/drawing/2014/main" id="{24FBCB19-B99C-AF95-1E90-AD14B4CC2F7F}"/>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98" name="Freeform 72">
              <a:extLst>
                <a:ext uri="{FF2B5EF4-FFF2-40B4-BE49-F238E27FC236}">
                  <a16:creationId xmlns:a16="http://schemas.microsoft.com/office/drawing/2014/main" id="{9C017B55-E7E5-968F-2797-72EA14B6EE4E}"/>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99" name="Freeform 73">
              <a:extLst>
                <a:ext uri="{FF2B5EF4-FFF2-40B4-BE49-F238E27FC236}">
                  <a16:creationId xmlns:a16="http://schemas.microsoft.com/office/drawing/2014/main" id="{1A732D62-0C72-FE41-ECD9-083032D31E34}"/>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400" name="Freeform 74">
              <a:extLst>
                <a:ext uri="{FF2B5EF4-FFF2-40B4-BE49-F238E27FC236}">
                  <a16:creationId xmlns:a16="http://schemas.microsoft.com/office/drawing/2014/main" id="{7E152331-600E-3964-113F-A12371AEF46A}"/>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401" name="Group 76">
            <a:extLst>
              <a:ext uri="{FF2B5EF4-FFF2-40B4-BE49-F238E27FC236}">
                <a16:creationId xmlns:a16="http://schemas.microsoft.com/office/drawing/2014/main" id="{02FE6C0E-37BF-33D2-C0C5-4BCECCA565B6}"/>
              </a:ext>
            </a:extLst>
          </p:cNvPr>
          <p:cNvGrpSpPr>
            <a:grpSpLocks noChangeAspect="1"/>
          </p:cNvGrpSpPr>
          <p:nvPr/>
        </p:nvGrpSpPr>
        <p:grpSpPr bwMode="auto">
          <a:xfrm>
            <a:off x="7622013" y="1710306"/>
            <a:ext cx="167177" cy="211019"/>
            <a:chOff x="1625" y="1889"/>
            <a:chExt cx="347" cy="438"/>
          </a:xfrm>
          <a:solidFill>
            <a:schemeClr val="accent1"/>
          </a:solidFill>
        </p:grpSpPr>
        <p:sp>
          <p:nvSpPr>
            <p:cNvPr id="402" name="Freeform 77">
              <a:extLst>
                <a:ext uri="{FF2B5EF4-FFF2-40B4-BE49-F238E27FC236}">
                  <a16:creationId xmlns:a16="http://schemas.microsoft.com/office/drawing/2014/main" id="{972A9CEC-2AF9-8769-F3BD-817CBDAE19D3}"/>
                </a:ext>
              </a:extLst>
            </p:cNvPr>
            <p:cNvSpPr>
              <a:spLocks noEditPoints="1"/>
            </p:cNvSpPr>
            <p:nvPr/>
          </p:nvSpPr>
          <p:spPr bwMode="auto">
            <a:xfrm>
              <a:off x="1625" y="1889"/>
              <a:ext cx="347" cy="438"/>
            </a:xfrm>
            <a:custGeom>
              <a:avLst/>
              <a:gdLst>
                <a:gd name="T0" fmla="*/ 192 w 228"/>
                <a:gd name="T1" fmla="*/ 288 h 288"/>
                <a:gd name="T2" fmla="*/ 36 w 228"/>
                <a:gd name="T3" fmla="*/ 288 h 288"/>
                <a:gd name="T4" fmla="*/ 0 w 228"/>
                <a:gd name="T5" fmla="*/ 252 h 288"/>
                <a:gd name="T6" fmla="*/ 0 w 228"/>
                <a:gd name="T7" fmla="*/ 36 h 288"/>
                <a:gd name="T8" fmla="*/ 36 w 228"/>
                <a:gd name="T9" fmla="*/ 0 h 288"/>
                <a:gd name="T10" fmla="*/ 192 w 228"/>
                <a:gd name="T11" fmla="*/ 0 h 288"/>
                <a:gd name="T12" fmla="*/ 228 w 228"/>
                <a:gd name="T13" fmla="*/ 36 h 288"/>
                <a:gd name="T14" fmla="*/ 228 w 228"/>
                <a:gd name="T15" fmla="*/ 252 h 288"/>
                <a:gd name="T16" fmla="*/ 192 w 228"/>
                <a:gd name="T17" fmla="*/ 288 h 288"/>
                <a:gd name="T18" fmla="*/ 36 w 228"/>
                <a:gd name="T19" fmla="*/ 12 h 288"/>
                <a:gd name="T20" fmla="*/ 12 w 228"/>
                <a:gd name="T21" fmla="*/ 36 h 288"/>
                <a:gd name="T22" fmla="*/ 12 w 228"/>
                <a:gd name="T23" fmla="*/ 252 h 288"/>
                <a:gd name="T24" fmla="*/ 36 w 228"/>
                <a:gd name="T25" fmla="*/ 276 h 288"/>
                <a:gd name="T26" fmla="*/ 192 w 228"/>
                <a:gd name="T27" fmla="*/ 276 h 288"/>
                <a:gd name="T28" fmla="*/ 216 w 228"/>
                <a:gd name="T29" fmla="*/ 252 h 288"/>
                <a:gd name="T30" fmla="*/ 216 w 228"/>
                <a:gd name="T31" fmla="*/ 36 h 288"/>
                <a:gd name="T32" fmla="*/ 192 w 228"/>
                <a:gd name="T33" fmla="*/ 12 h 288"/>
                <a:gd name="T34" fmla="*/ 36 w 228"/>
                <a:gd name="T35"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8" h="288">
                  <a:moveTo>
                    <a:pt x="192" y="288"/>
                  </a:moveTo>
                  <a:cubicBezTo>
                    <a:pt x="36" y="288"/>
                    <a:pt x="36" y="288"/>
                    <a:pt x="36" y="288"/>
                  </a:cubicBezTo>
                  <a:cubicBezTo>
                    <a:pt x="16" y="288"/>
                    <a:pt x="0" y="272"/>
                    <a:pt x="0" y="252"/>
                  </a:cubicBezTo>
                  <a:cubicBezTo>
                    <a:pt x="0" y="36"/>
                    <a:pt x="0" y="36"/>
                    <a:pt x="0" y="36"/>
                  </a:cubicBezTo>
                  <a:cubicBezTo>
                    <a:pt x="0" y="16"/>
                    <a:pt x="16" y="0"/>
                    <a:pt x="36" y="0"/>
                  </a:cubicBezTo>
                  <a:cubicBezTo>
                    <a:pt x="192" y="0"/>
                    <a:pt x="192" y="0"/>
                    <a:pt x="192" y="0"/>
                  </a:cubicBezTo>
                  <a:cubicBezTo>
                    <a:pt x="212" y="0"/>
                    <a:pt x="228" y="16"/>
                    <a:pt x="228" y="36"/>
                  </a:cubicBezTo>
                  <a:cubicBezTo>
                    <a:pt x="228" y="252"/>
                    <a:pt x="228" y="252"/>
                    <a:pt x="228" y="252"/>
                  </a:cubicBezTo>
                  <a:cubicBezTo>
                    <a:pt x="228" y="272"/>
                    <a:pt x="212" y="288"/>
                    <a:pt x="192" y="288"/>
                  </a:cubicBezTo>
                  <a:close/>
                  <a:moveTo>
                    <a:pt x="36" y="12"/>
                  </a:moveTo>
                  <a:cubicBezTo>
                    <a:pt x="23" y="12"/>
                    <a:pt x="12" y="23"/>
                    <a:pt x="12" y="36"/>
                  </a:cubicBezTo>
                  <a:cubicBezTo>
                    <a:pt x="12" y="252"/>
                    <a:pt x="12" y="252"/>
                    <a:pt x="12" y="252"/>
                  </a:cubicBezTo>
                  <a:cubicBezTo>
                    <a:pt x="12" y="265"/>
                    <a:pt x="23" y="276"/>
                    <a:pt x="36" y="276"/>
                  </a:cubicBezTo>
                  <a:cubicBezTo>
                    <a:pt x="192" y="276"/>
                    <a:pt x="192" y="276"/>
                    <a:pt x="192" y="276"/>
                  </a:cubicBezTo>
                  <a:cubicBezTo>
                    <a:pt x="205" y="276"/>
                    <a:pt x="216" y="265"/>
                    <a:pt x="216" y="252"/>
                  </a:cubicBezTo>
                  <a:cubicBezTo>
                    <a:pt x="216" y="36"/>
                    <a:pt x="216" y="36"/>
                    <a:pt x="216" y="36"/>
                  </a:cubicBezTo>
                  <a:cubicBezTo>
                    <a:pt x="216" y="23"/>
                    <a:pt x="205" y="12"/>
                    <a:pt x="192" y="12"/>
                  </a:cubicBez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03" name="Freeform 78">
              <a:extLst>
                <a:ext uri="{FF2B5EF4-FFF2-40B4-BE49-F238E27FC236}">
                  <a16:creationId xmlns:a16="http://schemas.microsoft.com/office/drawing/2014/main" id="{226DE407-839D-BB00-634D-5C58BE7BD8AA}"/>
                </a:ext>
              </a:extLst>
            </p:cNvPr>
            <p:cNvSpPr>
              <a:spLocks noEditPoints="1"/>
            </p:cNvSpPr>
            <p:nvPr/>
          </p:nvSpPr>
          <p:spPr bwMode="auto">
            <a:xfrm>
              <a:off x="1662" y="1925"/>
              <a:ext cx="273" cy="91"/>
            </a:xfrm>
            <a:custGeom>
              <a:avLst/>
              <a:gdLst>
                <a:gd name="T0" fmla="*/ 163 w 180"/>
                <a:gd name="T1" fmla="*/ 60 h 60"/>
                <a:gd name="T2" fmla="*/ 17 w 180"/>
                <a:gd name="T3" fmla="*/ 60 h 60"/>
                <a:gd name="T4" fmla="*/ 0 w 180"/>
                <a:gd name="T5" fmla="*/ 43 h 60"/>
                <a:gd name="T6" fmla="*/ 0 w 180"/>
                <a:gd name="T7" fmla="*/ 17 h 60"/>
                <a:gd name="T8" fmla="*/ 17 w 180"/>
                <a:gd name="T9" fmla="*/ 0 h 60"/>
                <a:gd name="T10" fmla="*/ 163 w 180"/>
                <a:gd name="T11" fmla="*/ 0 h 60"/>
                <a:gd name="T12" fmla="*/ 180 w 180"/>
                <a:gd name="T13" fmla="*/ 17 h 60"/>
                <a:gd name="T14" fmla="*/ 180 w 180"/>
                <a:gd name="T15" fmla="*/ 43 h 60"/>
                <a:gd name="T16" fmla="*/ 163 w 180"/>
                <a:gd name="T17" fmla="*/ 60 h 60"/>
                <a:gd name="T18" fmla="*/ 17 w 180"/>
                <a:gd name="T19" fmla="*/ 12 h 60"/>
                <a:gd name="T20" fmla="*/ 12 w 180"/>
                <a:gd name="T21" fmla="*/ 17 h 60"/>
                <a:gd name="T22" fmla="*/ 12 w 180"/>
                <a:gd name="T23" fmla="*/ 43 h 60"/>
                <a:gd name="T24" fmla="*/ 17 w 180"/>
                <a:gd name="T25" fmla="*/ 48 h 60"/>
                <a:gd name="T26" fmla="*/ 163 w 180"/>
                <a:gd name="T27" fmla="*/ 48 h 60"/>
                <a:gd name="T28" fmla="*/ 168 w 180"/>
                <a:gd name="T29" fmla="*/ 43 h 60"/>
                <a:gd name="T30" fmla="*/ 168 w 180"/>
                <a:gd name="T31" fmla="*/ 17 h 60"/>
                <a:gd name="T32" fmla="*/ 163 w 180"/>
                <a:gd name="T33" fmla="*/ 12 h 60"/>
                <a:gd name="T34" fmla="*/ 17 w 180"/>
                <a:gd name="T3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60">
                  <a:moveTo>
                    <a:pt x="163" y="60"/>
                  </a:moveTo>
                  <a:cubicBezTo>
                    <a:pt x="17" y="60"/>
                    <a:pt x="17" y="60"/>
                    <a:pt x="17" y="60"/>
                  </a:cubicBezTo>
                  <a:cubicBezTo>
                    <a:pt x="7" y="60"/>
                    <a:pt x="0" y="53"/>
                    <a:pt x="0" y="43"/>
                  </a:cubicBezTo>
                  <a:cubicBezTo>
                    <a:pt x="0" y="17"/>
                    <a:pt x="0" y="17"/>
                    <a:pt x="0" y="17"/>
                  </a:cubicBezTo>
                  <a:cubicBezTo>
                    <a:pt x="0" y="8"/>
                    <a:pt x="7" y="0"/>
                    <a:pt x="17" y="0"/>
                  </a:cubicBezTo>
                  <a:cubicBezTo>
                    <a:pt x="163" y="0"/>
                    <a:pt x="163" y="0"/>
                    <a:pt x="163" y="0"/>
                  </a:cubicBezTo>
                  <a:cubicBezTo>
                    <a:pt x="172" y="0"/>
                    <a:pt x="180" y="8"/>
                    <a:pt x="180" y="17"/>
                  </a:cubicBezTo>
                  <a:cubicBezTo>
                    <a:pt x="180" y="43"/>
                    <a:pt x="180" y="43"/>
                    <a:pt x="180" y="43"/>
                  </a:cubicBezTo>
                  <a:cubicBezTo>
                    <a:pt x="180" y="53"/>
                    <a:pt x="172" y="60"/>
                    <a:pt x="163" y="60"/>
                  </a:cubicBezTo>
                  <a:close/>
                  <a:moveTo>
                    <a:pt x="17" y="12"/>
                  </a:moveTo>
                  <a:cubicBezTo>
                    <a:pt x="14" y="12"/>
                    <a:pt x="12" y="14"/>
                    <a:pt x="12" y="17"/>
                  </a:cubicBezTo>
                  <a:cubicBezTo>
                    <a:pt x="12" y="43"/>
                    <a:pt x="12" y="43"/>
                    <a:pt x="12" y="43"/>
                  </a:cubicBezTo>
                  <a:cubicBezTo>
                    <a:pt x="12" y="46"/>
                    <a:pt x="14" y="48"/>
                    <a:pt x="17" y="48"/>
                  </a:cubicBezTo>
                  <a:cubicBezTo>
                    <a:pt x="163" y="48"/>
                    <a:pt x="163" y="48"/>
                    <a:pt x="163" y="48"/>
                  </a:cubicBezTo>
                  <a:cubicBezTo>
                    <a:pt x="166" y="48"/>
                    <a:pt x="168" y="46"/>
                    <a:pt x="168" y="43"/>
                  </a:cubicBezTo>
                  <a:cubicBezTo>
                    <a:pt x="168" y="17"/>
                    <a:pt x="168" y="17"/>
                    <a:pt x="168" y="17"/>
                  </a:cubicBezTo>
                  <a:cubicBezTo>
                    <a:pt x="168" y="14"/>
                    <a:pt x="166" y="12"/>
                    <a:pt x="163" y="12"/>
                  </a:cubicBezTo>
                  <a:lnTo>
                    <a:pt x="1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04" name="Rectangle 79">
              <a:extLst>
                <a:ext uri="{FF2B5EF4-FFF2-40B4-BE49-F238E27FC236}">
                  <a16:creationId xmlns:a16="http://schemas.microsoft.com/office/drawing/2014/main" id="{B0C11388-5748-104D-B9FB-92153A858DA4}"/>
                </a:ext>
              </a:extLst>
            </p:cNvPr>
            <p:cNvSpPr>
              <a:spLocks noChangeArrowheads="1"/>
            </p:cNvSpPr>
            <p:nvPr/>
          </p:nvSpPr>
          <p:spPr bwMode="auto">
            <a:xfrm>
              <a:off x="1634" y="2163"/>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05" name="Rectangle 80">
              <a:extLst>
                <a:ext uri="{FF2B5EF4-FFF2-40B4-BE49-F238E27FC236}">
                  <a16:creationId xmlns:a16="http://schemas.microsoft.com/office/drawing/2014/main" id="{4791D664-DF1E-6C62-E4EC-FAE8C63C17B4}"/>
                </a:ext>
              </a:extLst>
            </p:cNvPr>
            <p:cNvSpPr>
              <a:spLocks noChangeArrowheads="1"/>
            </p:cNvSpPr>
            <p:nvPr/>
          </p:nvSpPr>
          <p:spPr bwMode="auto">
            <a:xfrm>
              <a:off x="1634" y="2035"/>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06" name="Rectangle 81">
              <a:extLst>
                <a:ext uri="{FF2B5EF4-FFF2-40B4-BE49-F238E27FC236}">
                  <a16:creationId xmlns:a16="http://schemas.microsoft.com/office/drawing/2014/main" id="{E74BFB99-2C3E-BA74-BCFF-45088377F673}"/>
                </a:ext>
              </a:extLst>
            </p:cNvPr>
            <p:cNvSpPr>
              <a:spLocks noChangeArrowheads="1"/>
            </p:cNvSpPr>
            <p:nvPr/>
          </p:nvSpPr>
          <p:spPr bwMode="auto">
            <a:xfrm>
              <a:off x="1789" y="2044"/>
              <a:ext cx="19" cy="2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07" name="Rectangle 82">
              <a:extLst>
                <a:ext uri="{FF2B5EF4-FFF2-40B4-BE49-F238E27FC236}">
                  <a16:creationId xmlns:a16="http://schemas.microsoft.com/office/drawing/2014/main" id="{8AAF31F4-0CD2-C204-2FDD-940F1884507A}"/>
                </a:ext>
              </a:extLst>
            </p:cNvPr>
            <p:cNvSpPr>
              <a:spLocks noChangeArrowheads="1"/>
            </p:cNvSpPr>
            <p:nvPr/>
          </p:nvSpPr>
          <p:spPr bwMode="auto">
            <a:xfrm>
              <a:off x="1671"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08" name="Rectangle 83">
              <a:extLst>
                <a:ext uri="{FF2B5EF4-FFF2-40B4-BE49-F238E27FC236}">
                  <a16:creationId xmlns:a16="http://schemas.microsoft.com/office/drawing/2014/main" id="{2B6CDD7B-E0B3-1230-6AF6-3F86D6E29B7B}"/>
                </a:ext>
              </a:extLst>
            </p:cNvPr>
            <p:cNvSpPr>
              <a:spLocks noChangeArrowheads="1"/>
            </p:cNvSpPr>
            <p:nvPr/>
          </p:nvSpPr>
          <p:spPr bwMode="auto">
            <a:xfrm>
              <a:off x="1844"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09" name="Freeform 84">
              <a:extLst>
                <a:ext uri="{FF2B5EF4-FFF2-40B4-BE49-F238E27FC236}">
                  <a16:creationId xmlns:a16="http://schemas.microsoft.com/office/drawing/2014/main" id="{859569D2-E9F8-0770-08EC-6B7A0AE6C7E6}"/>
                </a:ext>
              </a:extLst>
            </p:cNvPr>
            <p:cNvSpPr>
              <a:spLocks/>
            </p:cNvSpPr>
            <p:nvPr/>
          </p:nvSpPr>
          <p:spPr bwMode="auto">
            <a:xfrm>
              <a:off x="1681" y="2208"/>
              <a:ext cx="70" cy="71"/>
            </a:xfrm>
            <a:custGeom>
              <a:avLst/>
              <a:gdLst>
                <a:gd name="T0" fmla="*/ 58 w 70"/>
                <a:gd name="T1" fmla="*/ 71 h 71"/>
                <a:gd name="T2" fmla="*/ 0 w 70"/>
                <a:gd name="T3" fmla="*/ 13 h 71"/>
                <a:gd name="T4" fmla="*/ 13 w 70"/>
                <a:gd name="T5" fmla="*/ 0 h 71"/>
                <a:gd name="T6" fmla="*/ 70 w 70"/>
                <a:gd name="T7" fmla="*/ 58 h 71"/>
                <a:gd name="T8" fmla="*/ 58 w 70"/>
                <a:gd name="T9" fmla="*/ 71 h 71"/>
              </a:gdLst>
              <a:ahLst/>
              <a:cxnLst>
                <a:cxn ang="0">
                  <a:pos x="T0" y="T1"/>
                </a:cxn>
                <a:cxn ang="0">
                  <a:pos x="T2" y="T3"/>
                </a:cxn>
                <a:cxn ang="0">
                  <a:pos x="T4" y="T5"/>
                </a:cxn>
                <a:cxn ang="0">
                  <a:pos x="T6" y="T7"/>
                </a:cxn>
                <a:cxn ang="0">
                  <a:pos x="T8" y="T9"/>
                </a:cxn>
              </a:cxnLst>
              <a:rect l="0" t="0" r="r" b="b"/>
              <a:pathLst>
                <a:path w="70" h="71">
                  <a:moveTo>
                    <a:pt x="58" y="71"/>
                  </a:moveTo>
                  <a:lnTo>
                    <a:pt x="0" y="13"/>
                  </a:lnTo>
                  <a:lnTo>
                    <a:pt x="13" y="0"/>
                  </a:lnTo>
                  <a:lnTo>
                    <a:pt x="70" y="58"/>
                  </a:lnTo>
                  <a:lnTo>
                    <a:pt x="58"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10" name="Freeform 85">
              <a:extLst>
                <a:ext uri="{FF2B5EF4-FFF2-40B4-BE49-F238E27FC236}">
                  <a16:creationId xmlns:a16="http://schemas.microsoft.com/office/drawing/2014/main" id="{C04C8E7F-654E-291C-ADB8-EA4F7B86CEA2}"/>
                </a:ext>
              </a:extLst>
            </p:cNvPr>
            <p:cNvSpPr>
              <a:spLocks/>
            </p:cNvSpPr>
            <p:nvPr/>
          </p:nvSpPr>
          <p:spPr bwMode="auto">
            <a:xfrm>
              <a:off x="1681" y="2208"/>
              <a:ext cx="70" cy="71"/>
            </a:xfrm>
            <a:custGeom>
              <a:avLst/>
              <a:gdLst>
                <a:gd name="T0" fmla="*/ 13 w 70"/>
                <a:gd name="T1" fmla="*/ 71 h 71"/>
                <a:gd name="T2" fmla="*/ 0 w 70"/>
                <a:gd name="T3" fmla="*/ 58 h 71"/>
                <a:gd name="T4" fmla="*/ 58 w 70"/>
                <a:gd name="T5" fmla="*/ 0 h 71"/>
                <a:gd name="T6" fmla="*/ 70 w 70"/>
                <a:gd name="T7" fmla="*/ 13 h 71"/>
                <a:gd name="T8" fmla="*/ 13 w 70"/>
                <a:gd name="T9" fmla="*/ 71 h 71"/>
              </a:gdLst>
              <a:ahLst/>
              <a:cxnLst>
                <a:cxn ang="0">
                  <a:pos x="T0" y="T1"/>
                </a:cxn>
                <a:cxn ang="0">
                  <a:pos x="T2" y="T3"/>
                </a:cxn>
                <a:cxn ang="0">
                  <a:pos x="T4" y="T5"/>
                </a:cxn>
                <a:cxn ang="0">
                  <a:pos x="T6" y="T7"/>
                </a:cxn>
                <a:cxn ang="0">
                  <a:pos x="T8" y="T9"/>
                </a:cxn>
              </a:cxnLst>
              <a:rect l="0" t="0" r="r" b="b"/>
              <a:pathLst>
                <a:path w="70" h="71">
                  <a:moveTo>
                    <a:pt x="13" y="71"/>
                  </a:moveTo>
                  <a:lnTo>
                    <a:pt x="0" y="58"/>
                  </a:lnTo>
                  <a:lnTo>
                    <a:pt x="58" y="0"/>
                  </a:lnTo>
                  <a:lnTo>
                    <a:pt x="70" y="13"/>
                  </a:lnTo>
                  <a:lnTo>
                    <a:pt x="13"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11" name="Rectangle 86">
              <a:extLst>
                <a:ext uri="{FF2B5EF4-FFF2-40B4-BE49-F238E27FC236}">
                  <a16:creationId xmlns:a16="http://schemas.microsoft.com/office/drawing/2014/main" id="{C1CA0BC1-D8CF-8170-994B-D15979936128}"/>
                </a:ext>
              </a:extLst>
            </p:cNvPr>
            <p:cNvSpPr>
              <a:spLocks noChangeArrowheads="1"/>
            </p:cNvSpPr>
            <p:nvPr/>
          </p:nvSpPr>
          <p:spPr bwMode="auto">
            <a:xfrm>
              <a:off x="1844" y="2254"/>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12" name="Rectangle 87">
              <a:extLst>
                <a:ext uri="{FF2B5EF4-FFF2-40B4-BE49-F238E27FC236}">
                  <a16:creationId xmlns:a16="http://schemas.microsoft.com/office/drawing/2014/main" id="{E05B7659-A419-9C31-D30F-C884F31DEEC9}"/>
                </a:ext>
              </a:extLst>
            </p:cNvPr>
            <p:cNvSpPr>
              <a:spLocks noChangeArrowheads="1"/>
            </p:cNvSpPr>
            <p:nvPr/>
          </p:nvSpPr>
          <p:spPr bwMode="auto">
            <a:xfrm>
              <a:off x="1844" y="221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13" name="Rectangle 88">
              <a:extLst>
                <a:ext uri="{FF2B5EF4-FFF2-40B4-BE49-F238E27FC236}">
                  <a16:creationId xmlns:a16="http://schemas.microsoft.com/office/drawing/2014/main" id="{BBD169D6-1863-5352-1FCD-9D8FF57C5AEE}"/>
                </a:ext>
              </a:extLst>
            </p:cNvPr>
            <p:cNvSpPr>
              <a:spLocks noChangeArrowheads="1"/>
            </p:cNvSpPr>
            <p:nvPr/>
          </p:nvSpPr>
          <p:spPr bwMode="auto">
            <a:xfrm>
              <a:off x="1698" y="2080"/>
              <a:ext cx="18"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grpSp>
      <p:grpSp>
        <p:nvGrpSpPr>
          <p:cNvPr id="414" name="Group 26">
            <a:extLst>
              <a:ext uri="{FF2B5EF4-FFF2-40B4-BE49-F238E27FC236}">
                <a16:creationId xmlns:a16="http://schemas.microsoft.com/office/drawing/2014/main" id="{1622680F-9A73-8DD2-9C7F-7F52052F366B}"/>
              </a:ext>
            </a:extLst>
          </p:cNvPr>
          <p:cNvGrpSpPr>
            <a:grpSpLocks noChangeAspect="1"/>
          </p:cNvGrpSpPr>
          <p:nvPr/>
        </p:nvGrpSpPr>
        <p:grpSpPr bwMode="auto">
          <a:xfrm>
            <a:off x="5827825" y="401727"/>
            <a:ext cx="250793" cy="244270"/>
            <a:chOff x="2594" y="672"/>
            <a:chExt cx="423" cy="412"/>
          </a:xfrm>
          <a:solidFill>
            <a:schemeClr val="bg1"/>
          </a:solidFill>
        </p:grpSpPr>
        <p:sp>
          <p:nvSpPr>
            <p:cNvPr id="415" name="Freeform 27">
              <a:extLst>
                <a:ext uri="{FF2B5EF4-FFF2-40B4-BE49-F238E27FC236}">
                  <a16:creationId xmlns:a16="http://schemas.microsoft.com/office/drawing/2014/main" id="{7D7DF8E7-3D24-3685-D085-27F69AFD6A79}"/>
                </a:ext>
              </a:extLst>
            </p:cNvPr>
            <p:cNvSpPr>
              <a:spLocks noEditPoints="1"/>
            </p:cNvSpPr>
            <p:nvPr/>
          </p:nvSpPr>
          <p:spPr bwMode="auto">
            <a:xfrm>
              <a:off x="2648" y="724"/>
              <a:ext cx="317" cy="309"/>
            </a:xfrm>
            <a:custGeom>
              <a:avLst/>
              <a:gdLst>
                <a:gd name="T0" fmla="*/ 103 w 207"/>
                <a:gd name="T1" fmla="*/ 207 h 207"/>
                <a:gd name="T2" fmla="*/ 0 w 207"/>
                <a:gd name="T3" fmla="*/ 103 h 207"/>
                <a:gd name="T4" fmla="*/ 103 w 207"/>
                <a:gd name="T5" fmla="*/ 0 h 207"/>
                <a:gd name="T6" fmla="*/ 207 w 207"/>
                <a:gd name="T7" fmla="*/ 103 h 207"/>
                <a:gd name="T8" fmla="*/ 103 w 207"/>
                <a:gd name="T9" fmla="*/ 207 h 207"/>
                <a:gd name="T10" fmla="*/ 103 w 207"/>
                <a:gd name="T11" fmla="*/ 12 h 207"/>
                <a:gd name="T12" fmla="*/ 12 w 207"/>
                <a:gd name="T13" fmla="*/ 103 h 207"/>
                <a:gd name="T14" fmla="*/ 103 w 207"/>
                <a:gd name="T15" fmla="*/ 195 h 207"/>
                <a:gd name="T16" fmla="*/ 195 w 207"/>
                <a:gd name="T17" fmla="*/ 103 h 207"/>
                <a:gd name="T18" fmla="*/ 103 w 207"/>
                <a:gd name="T19" fmla="*/ 12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7" h="207">
                  <a:moveTo>
                    <a:pt x="103" y="207"/>
                  </a:moveTo>
                  <a:cubicBezTo>
                    <a:pt x="46" y="207"/>
                    <a:pt x="0" y="160"/>
                    <a:pt x="0" y="103"/>
                  </a:cubicBezTo>
                  <a:cubicBezTo>
                    <a:pt x="0" y="46"/>
                    <a:pt x="46" y="0"/>
                    <a:pt x="103" y="0"/>
                  </a:cubicBezTo>
                  <a:cubicBezTo>
                    <a:pt x="160" y="0"/>
                    <a:pt x="207" y="46"/>
                    <a:pt x="207" y="103"/>
                  </a:cubicBezTo>
                  <a:cubicBezTo>
                    <a:pt x="207" y="160"/>
                    <a:pt x="160" y="207"/>
                    <a:pt x="103" y="207"/>
                  </a:cubicBezTo>
                  <a:close/>
                  <a:moveTo>
                    <a:pt x="103" y="12"/>
                  </a:moveTo>
                  <a:cubicBezTo>
                    <a:pt x="53" y="12"/>
                    <a:pt x="12" y="53"/>
                    <a:pt x="12" y="103"/>
                  </a:cubicBezTo>
                  <a:cubicBezTo>
                    <a:pt x="12" y="154"/>
                    <a:pt x="53" y="195"/>
                    <a:pt x="103" y="195"/>
                  </a:cubicBezTo>
                  <a:cubicBezTo>
                    <a:pt x="154" y="195"/>
                    <a:pt x="195" y="154"/>
                    <a:pt x="195" y="103"/>
                  </a:cubicBezTo>
                  <a:cubicBezTo>
                    <a:pt x="195" y="53"/>
                    <a:pt x="154" y="12"/>
                    <a:pt x="10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416" name="Freeform 28">
              <a:extLst>
                <a:ext uri="{FF2B5EF4-FFF2-40B4-BE49-F238E27FC236}">
                  <a16:creationId xmlns:a16="http://schemas.microsoft.com/office/drawing/2014/main" id="{AC2A7806-E94D-3E39-F9BE-16E98A9A89D0}"/>
                </a:ext>
              </a:extLst>
            </p:cNvPr>
            <p:cNvSpPr>
              <a:spLocks/>
            </p:cNvSpPr>
            <p:nvPr/>
          </p:nvSpPr>
          <p:spPr bwMode="auto">
            <a:xfrm>
              <a:off x="2796" y="672"/>
              <a:ext cx="19" cy="103"/>
            </a:xfrm>
            <a:custGeom>
              <a:avLst/>
              <a:gdLst>
                <a:gd name="T0" fmla="*/ 6 w 12"/>
                <a:gd name="T1" fmla="*/ 69 h 69"/>
                <a:gd name="T2" fmla="*/ 0 w 12"/>
                <a:gd name="T3" fmla="*/ 63 h 69"/>
                <a:gd name="T4" fmla="*/ 0 w 12"/>
                <a:gd name="T5" fmla="*/ 6 h 69"/>
                <a:gd name="T6" fmla="*/ 6 w 12"/>
                <a:gd name="T7" fmla="*/ 0 h 69"/>
                <a:gd name="T8" fmla="*/ 12 w 12"/>
                <a:gd name="T9" fmla="*/ 6 h 69"/>
                <a:gd name="T10" fmla="*/ 12 w 12"/>
                <a:gd name="T11" fmla="*/ 63 h 69"/>
                <a:gd name="T12" fmla="*/ 6 w 12"/>
                <a:gd name="T13" fmla="*/ 69 h 69"/>
              </a:gdLst>
              <a:ahLst/>
              <a:cxnLst>
                <a:cxn ang="0">
                  <a:pos x="T0" y="T1"/>
                </a:cxn>
                <a:cxn ang="0">
                  <a:pos x="T2" y="T3"/>
                </a:cxn>
                <a:cxn ang="0">
                  <a:pos x="T4" y="T5"/>
                </a:cxn>
                <a:cxn ang="0">
                  <a:pos x="T6" y="T7"/>
                </a:cxn>
                <a:cxn ang="0">
                  <a:pos x="T8" y="T9"/>
                </a:cxn>
                <a:cxn ang="0">
                  <a:pos x="T10" y="T11"/>
                </a:cxn>
                <a:cxn ang="0">
                  <a:pos x="T12" y="T13"/>
                </a:cxn>
              </a:cxnLst>
              <a:rect l="0" t="0" r="r" b="b"/>
              <a:pathLst>
                <a:path w="12" h="69">
                  <a:moveTo>
                    <a:pt x="6" y="69"/>
                  </a:moveTo>
                  <a:cubicBezTo>
                    <a:pt x="3" y="69"/>
                    <a:pt x="0" y="66"/>
                    <a:pt x="0" y="63"/>
                  </a:cubicBezTo>
                  <a:cubicBezTo>
                    <a:pt x="0" y="6"/>
                    <a:pt x="0" y="6"/>
                    <a:pt x="0" y="6"/>
                  </a:cubicBezTo>
                  <a:cubicBezTo>
                    <a:pt x="0" y="3"/>
                    <a:pt x="3" y="0"/>
                    <a:pt x="6" y="0"/>
                  </a:cubicBezTo>
                  <a:cubicBezTo>
                    <a:pt x="10" y="0"/>
                    <a:pt x="12" y="3"/>
                    <a:pt x="12" y="6"/>
                  </a:cubicBezTo>
                  <a:cubicBezTo>
                    <a:pt x="12" y="63"/>
                    <a:pt x="12" y="63"/>
                    <a:pt x="12" y="63"/>
                  </a:cubicBezTo>
                  <a:cubicBezTo>
                    <a:pt x="12" y="66"/>
                    <a:pt x="10" y="69"/>
                    <a:pt x="6"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417" name="Freeform 29">
              <a:extLst>
                <a:ext uri="{FF2B5EF4-FFF2-40B4-BE49-F238E27FC236}">
                  <a16:creationId xmlns:a16="http://schemas.microsoft.com/office/drawing/2014/main" id="{35FCA048-43CE-EE89-7B46-3DDF0E3DFD01}"/>
                </a:ext>
              </a:extLst>
            </p:cNvPr>
            <p:cNvSpPr>
              <a:spLocks/>
            </p:cNvSpPr>
            <p:nvPr/>
          </p:nvSpPr>
          <p:spPr bwMode="auto">
            <a:xfrm>
              <a:off x="2594" y="869"/>
              <a:ext cx="106" cy="18"/>
            </a:xfrm>
            <a:custGeom>
              <a:avLst/>
              <a:gdLst>
                <a:gd name="T0" fmla="*/ 63 w 69"/>
                <a:gd name="T1" fmla="*/ 12 h 12"/>
                <a:gd name="T2" fmla="*/ 6 w 69"/>
                <a:gd name="T3" fmla="*/ 12 h 12"/>
                <a:gd name="T4" fmla="*/ 0 w 69"/>
                <a:gd name="T5" fmla="*/ 6 h 12"/>
                <a:gd name="T6" fmla="*/ 6 w 69"/>
                <a:gd name="T7" fmla="*/ 0 h 12"/>
                <a:gd name="T8" fmla="*/ 63 w 69"/>
                <a:gd name="T9" fmla="*/ 0 h 12"/>
                <a:gd name="T10" fmla="*/ 69 w 69"/>
                <a:gd name="T11" fmla="*/ 6 h 12"/>
                <a:gd name="T12" fmla="*/ 63 w 69"/>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9" h="12">
                  <a:moveTo>
                    <a:pt x="63" y="12"/>
                  </a:moveTo>
                  <a:cubicBezTo>
                    <a:pt x="6" y="12"/>
                    <a:pt x="6" y="12"/>
                    <a:pt x="6" y="12"/>
                  </a:cubicBezTo>
                  <a:cubicBezTo>
                    <a:pt x="3" y="12"/>
                    <a:pt x="0" y="10"/>
                    <a:pt x="0" y="6"/>
                  </a:cubicBezTo>
                  <a:cubicBezTo>
                    <a:pt x="0" y="3"/>
                    <a:pt x="3" y="0"/>
                    <a:pt x="6" y="0"/>
                  </a:cubicBezTo>
                  <a:cubicBezTo>
                    <a:pt x="63" y="0"/>
                    <a:pt x="63" y="0"/>
                    <a:pt x="63" y="0"/>
                  </a:cubicBezTo>
                  <a:cubicBezTo>
                    <a:pt x="66" y="0"/>
                    <a:pt x="69" y="3"/>
                    <a:pt x="69" y="6"/>
                  </a:cubicBezTo>
                  <a:cubicBezTo>
                    <a:pt x="69" y="10"/>
                    <a:pt x="66" y="12"/>
                    <a:pt x="6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418" name="Freeform 30">
              <a:extLst>
                <a:ext uri="{FF2B5EF4-FFF2-40B4-BE49-F238E27FC236}">
                  <a16:creationId xmlns:a16="http://schemas.microsoft.com/office/drawing/2014/main" id="{4A9BA886-1204-8038-C7A6-42EA2FE5EC14}"/>
                </a:ext>
              </a:extLst>
            </p:cNvPr>
            <p:cNvSpPr>
              <a:spLocks/>
            </p:cNvSpPr>
            <p:nvPr/>
          </p:nvSpPr>
          <p:spPr bwMode="auto">
            <a:xfrm>
              <a:off x="2796" y="981"/>
              <a:ext cx="19" cy="103"/>
            </a:xfrm>
            <a:custGeom>
              <a:avLst/>
              <a:gdLst>
                <a:gd name="T0" fmla="*/ 6 w 12"/>
                <a:gd name="T1" fmla="*/ 69 h 69"/>
                <a:gd name="T2" fmla="*/ 0 w 12"/>
                <a:gd name="T3" fmla="*/ 63 h 69"/>
                <a:gd name="T4" fmla="*/ 0 w 12"/>
                <a:gd name="T5" fmla="*/ 6 h 69"/>
                <a:gd name="T6" fmla="*/ 6 w 12"/>
                <a:gd name="T7" fmla="*/ 0 h 69"/>
                <a:gd name="T8" fmla="*/ 12 w 12"/>
                <a:gd name="T9" fmla="*/ 6 h 69"/>
                <a:gd name="T10" fmla="*/ 12 w 12"/>
                <a:gd name="T11" fmla="*/ 63 h 69"/>
                <a:gd name="T12" fmla="*/ 6 w 12"/>
                <a:gd name="T13" fmla="*/ 69 h 69"/>
              </a:gdLst>
              <a:ahLst/>
              <a:cxnLst>
                <a:cxn ang="0">
                  <a:pos x="T0" y="T1"/>
                </a:cxn>
                <a:cxn ang="0">
                  <a:pos x="T2" y="T3"/>
                </a:cxn>
                <a:cxn ang="0">
                  <a:pos x="T4" y="T5"/>
                </a:cxn>
                <a:cxn ang="0">
                  <a:pos x="T6" y="T7"/>
                </a:cxn>
                <a:cxn ang="0">
                  <a:pos x="T8" y="T9"/>
                </a:cxn>
                <a:cxn ang="0">
                  <a:pos x="T10" y="T11"/>
                </a:cxn>
                <a:cxn ang="0">
                  <a:pos x="T12" y="T13"/>
                </a:cxn>
              </a:cxnLst>
              <a:rect l="0" t="0" r="r" b="b"/>
              <a:pathLst>
                <a:path w="12" h="69">
                  <a:moveTo>
                    <a:pt x="6" y="69"/>
                  </a:moveTo>
                  <a:cubicBezTo>
                    <a:pt x="3" y="69"/>
                    <a:pt x="0" y="67"/>
                    <a:pt x="0" y="63"/>
                  </a:cubicBezTo>
                  <a:cubicBezTo>
                    <a:pt x="0" y="6"/>
                    <a:pt x="0" y="6"/>
                    <a:pt x="0" y="6"/>
                  </a:cubicBezTo>
                  <a:cubicBezTo>
                    <a:pt x="0" y="3"/>
                    <a:pt x="3" y="0"/>
                    <a:pt x="6" y="0"/>
                  </a:cubicBezTo>
                  <a:cubicBezTo>
                    <a:pt x="10" y="0"/>
                    <a:pt x="12" y="3"/>
                    <a:pt x="12" y="6"/>
                  </a:cubicBezTo>
                  <a:cubicBezTo>
                    <a:pt x="12" y="63"/>
                    <a:pt x="12" y="63"/>
                    <a:pt x="12" y="63"/>
                  </a:cubicBezTo>
                  <a:cubicBezTo>
                    <a:pt x="12" y="67"/>
                    <a:pt x="10" y="69"/>
                    <a:pt x="6"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419" name="Freeform 31">
              <a:extLst>
                <a:ext uri="{FF2B5EF4-FFF2-40B4-BE49-F238E27FC236}">
                  <a16:creationId xmlns:a16="http://schemas.microsoft.com/office/drawing/2014/main" id="{D8DCD440-149B-C3A6-658B-24E4CFA94A04}"/>
                </a:ext>
              </a:extLst>
            </p:cNvPr>
            <p:cNvSpPr>
              <a:spLocks/>
            </p:cNvSpPr>
            <p:nvPr/>
          </p:nvSpPr>
          <p:spPr bwMode="auto">
            <a:xfrm>
              <a:off x="2911" y="869"/>
              <a:ext cx="106" cy="18"/>
            </a:xfrm>
            <a:custGeom>
              <a:avLst/>
              <a:gdLst>
                <a:gd name="T0" fmla="*/ 63 w 69"/>
                <a:gd name="T1" fmla="*/ 12 h 12"/>
                <a:gd name="T2" fmla="*/ 6 w 69"/>
                <a:gd name="T3" fmla="*/ 12 h 12"/>
                <a:gd name="T4" fmla="*/ 0 w 69"/>
                <a:gd name="T5" fmla="*/ 6 h 12"/>
                <a:gd name="T6" fmla="*/ 6 w 69"/>
                <a:gd name="T7" fmla="*/ 0 h 12"/>
                <a:gd name="T8" fmla="*/ 63 w 69"/>
                <a:gd name="T9" fmla="*/ 0 h 12"/>
                <a:gd name="T10" fmla="*/ 69 w 69"/>
                <a:gd name="T11" fmla="*/ 6 h 12"/>
                <a:gd name="T12" fmla="*/ 63 w 69"/>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9" h="12">
                  <a:moveTo>
                    <a:pt x="63" y="12"/>
                  </a:moveTo>
                  <a:cubicBezTo>
                    <a:pt x="6" y="12"/>
                    <a:pt x="6" y="12"/>
                    <a:pt x="6" y="12"/>
                  </a:cubicBezTo>
                  <a:cubicBezTo>
                    <a:pt x="3" y="12"/>
                    <a:pt x="0" y="10"/>
                    <a:pt x="0" y="6"/>
                  </a:cubicBezTo>
                  <a:cubicBezTo>
                    <a:pt x="0" y="3"/>
                    <a:pt x="3" y="0"/>
                    <a:pt x="6" y="0"/>
                  </a:cubicBezTo>
                  <a:cubicBezTo>
                    <a:pt x="63" y="0"/>
                    <a:pt x="63" y="0"/>
                    <a:pt x="63" y="0"/>
                  </a:cubicBezTo>
                  <a:cubicBezTo>
                    <a:pt x="67" y="0"/>
                    <a:pt x="69" y="3"/>
                    <a:pt x="69" y="6"/>
                  </a:cubicBezTo>
                  <a:cubicBezTo>
                    <a:pt x="69" y="10"/>
                    <a:pt x="67" y="12"/>
                    <a:pt x="6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grpSp>
        <p:nvGrpSpPr>
          <p:cNvPr id="420" name="Group 126">
            <a:extLst>
              <a:ext uri="{FF2B5EF4-FFF2-40B4-BE49-F238E27FC236}">
                <a16:creationId xmlns:a16="http://schemas.microsoft.com/office/drawing/2014/main" id="{FEEB977B-3AEF-C19F-D879-7D3F79BDA0F2}"/>
              </a:ext>
            </a:extLst>
          </p:cNvPr>
          <p:cNvGrpSpPr>
            <a:grpSpLocks noChangeAspect="1"/>
          </p:cNvGrpSpPr>
          <p:nvPr/>
        </p:nvGrpSpPr>
        <p:grpSpPr bwMode="auto">
          <a:xfrm flipH="1">
            <a:off x="4658442" y="855876"/>
            <a:ext cx="291099" cy="169466"/>
            <a:chOff x="6537" y="1808"/>
            <a:chExt cx="426" cy="248"/>
          </a:xfrm>
          <a:solidFill>
            <a:schemeClr val="bg1"/>
          </a:solidFill>
        </p:grpSpPr>
        <p:sp>
          <p:nvSpPr>
            <p:cNvPr id="421" name="Freeform 127">
              <a:extLst>
                <a:ext uri="{FF2B5EF4-FFF2-40B4-BE49-F238E27FC236}">
                  <a16:creationId xmlns:a16="http://schemas.microsoft.com/office/drawing/2014/main" id="{5049E07B-C354-E834-CA6C-DFDDD365E592}"/>
                </a:ext>
              </a:extLst>
            </p:cNvPr>
            <p:cNvSpPr>
              <a:spLocks noEditPoints="1"/>
            </p:cNvSpPr>
            <p:nvPr/>
          </p:nvSpPr>
          <p:spPr bwMode="auto">
            <a:xfrm>
              <a:off x="6537" y="1808"/>
              <a:ext cx="284" cy="248"/>
            </a:xfrm>
            <a:custGeom>
              <a:avLst/>
              <a:gdLst>
                <a:gd name="T0" fmla="*/ 174 w 192"/>
                <a:gd name="T1" fmla="*/ 168 h 168"/>
                <a:gd name="T2" fmla="*/ 18 w 192"/>
                <a:gd name="T3" fmla="*/ 168 h 168"/>
                <a:gd name="T4" fmla="*/ 0 w 192"/>
                <a:gd name="T5" fmla="*/ 150 h 168"/>
                <a:gd name="T6" fmla="*/ 0 w 192"/>
                <a:gd name="T7" fmla="*/ 18 h 168"/>
                <a:gd name="T8" fmla="*/ 18 w 192"/>
                <a:gd name="T9" fmla="*/ 0 h 168"/>
                <a:gd name="T10" fmla="*/ 174 w 192"/>
                <a:gd name="T11" fmla="*/ 0 h 168"/>
                <a:gd name="T12" fmla="*/ 192 w 192"/>
                <a:gd name="T13" fmla="*/ 18 h 168"/>
                <a:gd name="T14" fmla="*/ 192 w 192"/>
                <a:gd name="T15" fmla="*/ 150 h 168"/>
                <a:gd name="T16" fmla="*/ 174 w 192"/>
                <a:gd name="T17" fmla="*/ 168 h 168"/>
                <a:gd name="T18" fmla="*/ 18 w 192"/>
                <a:gd name="T19" fmla="*/ 12 h 168"/>
                <a:gd name="T20" fmla="*/ 12 w 192"/>
                <a:gd name="T21" fmla="*/ 18 h 168"/>
                <a:gd name="T22" fmla="*/ 12 w 192"/>
                <a:gd name="T23" fmla="*/ 150 h 168"/>
                <a:gd name="T24" fmla="*/ 18 w 192"/>
                <a:gd name="T25" fmla="*/ 156 h 168"/>
                <a:gd name="T26" fmla="*/ 174 w 192"/>
                <a:gd name="T27" fmla="*/ 156 h 168"/>
                <a:gd name="T28" fmla="*/ 180 w 192"/>
                <a:gd name="T29" fmla="*/ 150 h 168"/>
                <a:gd name="T30" fmla="*/ 180 w 192"/>
                <a:gd name="T31" fmla="*/ 18 h 168"/>
                <a:gd name="T32" fmla="*/ 174 w 192"/>
                <a:gd name="T33" fmla="*/ 12 h 168"/>
                <a:gd name="T34" fmla="*/ 18 w 192"/>
                <a:gd name="T35" fmla="*/ 1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68">
                  <a:moveTo>
                    <a:pt x="174" y="168"/>
                  </a:moveTo>
                  <a:cubicBezTo>
                    <a:pt x="18" y="168"/>
                    <a:pt x="18" y="168"/>
                    <a:pt x="18" y="168"/>
                  </a:cubicBezTo>
                  <a:cubicBezTo>
                    <a:pt x="9" y="168"/>
                    <a:pt x="0" y="160"/>
                    <a:pt x="0" y="150"/>
                  </a:cubicBezTo>
                  <a:cubicBezTo>
                    <a:pt x="0" y="18"/>
                    <a:pt x="0" y="18"/>
                    <a:pt x="0" y="18"/>
                  </a:cubicBezTo>
                  <a:cubicBezTo>
                    <a:pt x="0" y="8"/>
                    <a:pt x="9" y="0"/>
                    <a:pt x="18" y="0"/>
                  </a:cubicBezTo>
                  <a:cubicBezTo>
                    <a:pt x="174" y="0"/>
                    <a:pt x="174" y="0"/>
                    <a:pt x="174" y="0"/>
                  </a:cubicBezTo>
                  <a:cubicBezTo>
                    <a:pt x="184" y="0"/>
                    <a:pt x="192" y="8"/>
                    <a:pt x="192" y="18"/>
                  </a:cubicBezTo>
                  <a:cubicBezTo>
                    <a:pt x="192" y="150"/>
                    <a:pt x="192" y="150"/>
                    <a:pt x="192" y="150"/>
                  </a:cubicBezTo>
                  <a:cubicBezTo>
                    <a:pt x="192" y="160"/>
                    <a:pt x="184" y="168"/>
                    <a:pt x="174" y="168"/>
                  </a:cubicBezTo>
                  <a:close/>
                  <a:moveTo>
                    <a:pt x="18" y="12"/>
                  </a:moveTo>
                  <a:cubicBezTo>
                    <a:pt x="15" y="12"/>
                    <a:pt x="12" y="14"/>
                    <a:pt x="12" y="18"/>
                  </a:cubicBezTo>
                  <a:cubicBezTo>
                    <a:pt x="12" y="150"/>
                    <a:pt x="12" y="150"/>
                    <a:pt x="12" y="150"/>
                  </a:cubicBezTo>
                  <a:cubicBezTo>
                    <a:pt x="12" y="153"/>
                    <a:pt x="15" y="156"/>
                    <a:pt x="18" y="156"/>
                  </a:cubicBezTo>
                  <a:cubicBezTo>
                    <a:pt x="174" y="156"/>
                    <a:pt x="174" y="156"/>
                    <a:pt x="174" y="156"/>
                  </a:cubicBezTo>
                  <a:cubicBezTo>
                    <a:pt x="178" y="156"/>
                    <a:pt x="180" y="153"/>
                    <a:pt x="180" y="150"/>
                  </a:cubicBezTo>
                  <a:cubicBezTo>
                    <a:pt x="180" y="18"/>
                    <a:pt x="180" y="18"/>
                    <a:pt x="180" y="18"/>
                  </a:cubicBezTo>
                  <a:cubicBezTo>
                    <a:pt x="180" y="14"/>
                    <a:pt x="178" y="12"/>
                    <a:pt x="174"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panose="020B0604020202020204" pitchFamily="34" charset="0"/>
              </a:endParaRPr>
            </a:p>
          </p:txBody>
        </p:sp>
        <p:sp>
          <p:nvSpPr>
            <p:cNvPr id="422" name="Freeform 128">
              <a:extLst>
                <a:ext uri="{FF2B5EF4-FFF2-40B4-BE49-F238E27FC236}">
                  <a16:creationId xmlns:a16="http://schemas.microsoft.com/office/drawing/2014/main" id="{22A5CDB2-1928-64B7-CDBA-8B16767BDEF7}"/>
                </a:ext>
              </a:extLst>
            </p:cNvPr>
            <p:cNvSpPr>
              <a:spLocks noEditPoints="1"/>
            </p:cNvSpPr>
            <p:nvPr/>
          </p:nvSpPr>
          <p:spPr bwMode="auto">
            <a:xfrm>
              <a:off x="6839" y="1824"/>
              <a:ext cx="124" cy="215"/>
            </a:xfrm>
            <a:custGeom>
              <a:avLst/>
              <a:gdLst>
                <a:gd name="T0" fmla="*/ 78 w 84"/>
                <a:gd name="T1" fmla="*/ 145 h 145"/>
                <a:gd name="T2" fmla="*/ 76 w 84"/>
                <a:gd name="T3" fmla="*/ 144 h 145"/>
                <a:gd name="T4" fmla="*/ 4 w 84"/>
                <a:gd name="T5" fmla="*/ 108 h 145"/>
                <a:gd name="T6" fmla="*/ 0 w 84"/>
                <a:gd name="T7" fmla="*/ 103 h 145"/>
                <a:gd name="T8" fmla="*/ 0 w 84"/>
                <a:gd name="T9" fmla="*/ 43 h 145"/>
                <a:gd name="T10" fmla="*/ 4 w 84"/>
                <a:gd name="T11" fmla="*/ 37 h 145"/>
                <a:gd name="T12" fmla="*/ 76 w 84"/>
                <a:gd name="T13" fmla="*/ 1 h 145"/>
                <a:gd name="T14" fmla="*/ 82 w 84"/>
                <a:gd name="T15" fmla="*/ 2 h 145"/>
                <a:gd name="T16" fmla="*/ 84 w 84"/>
                <a:gd name="T17" fmla="*/ 7 h 145"/>
                <a:gd name="T18" fmla="*/ 84 w 84"/>
                <a:gd name="T19" fmla="*/ 139 h 145"/>
                <a:gd name="T20" fmla="*/ 82 w 84"/>
                <a:gd name="T21" fmla="*/ 144 h 145"/>
                <a:gd name="T22" fmla="*/ 78 w 84"/>
                <a:gd name="T23" fmla="*/ 145 h 145"/>
                <a:gd name="T24" fmla="*/ 12 w 84"/>
                <a:gd name="T25" fmla="*/ 99 h 145"/>
                <a:gd name="T26" fmla="*/ 72 w 84"/>
                <a:gd name="T27" fmla="*/ 129 h 145"/>
                <a:gd name="T28" fmla="*/ 72 w 84"/>
                <a:gd name="T29" fmla="*/ 16 h 145"/>
                <a:gd name="T30" fmla="*/ 12 w 84"/>
                <a:gd name="T31" fmla="*/ 46 h 145"/>
                <a:gd name="T32" fmla="*/ 12 w 84"/>
                <a:gd name="T33" fmla="*/ 9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45">
                  <a:moveTo>
                    <a:pt x="78" y="145"/>
                  </a:moveTo>
                  <a:cubicBezTo>
                    <a:pt x="78" y="145"/>
                    <a:pt x="77" y="144"/>
                    <a:pt x="76" y="144"/>
                  </a:cubicBezTo>
                  <a:cubicBezTo>
                    <a:pt x="4" y="108"/>
                    <a:pt x="4" y="108"/>
                    <a:pt x="4" y="108"/>
                  </a:cubicBezTo>
                  <a:cubicBezTo>
                    <a:pt x="2" y="107"/>
                    <a:pt x="0" y="105"/>
                    <a:pt x="0" y="103"/>
                  </a:cubicBezTo>
                  <a:cubicBezTo>
                    <a:pt x="0" y="43"/>
                    <a:pt x="0" y="43"/>
                    <a:pt x="0" y="43"/>
                  </a:cubicBezTo>
                  <a:cubicBezTo>
                    <a:pt x="0" y="40"/>
                    <a:pt x="2" y="38"/>
                    <a:pt x="4" y="37"/>
                  </a:cubicBezTo>
                  <a:cubicBezTo>
                    <a:pt x="76" y="1"/>
                    <a:pt x="76" y="1"/>
                    <a:pt x="76" y="1"/>
                  </a:cubicBezTo>
                  <a:cubicBezTo>
                    <a:pt x="78" y="0"/>
                    <a:pt x="80" y="0"/>
                    <a:pt x="82" y="2"/>
                  </a:cubicBezTo>
                  <a:cubicBezTo>
                    <a:pt x="83" y="3"/>
                    <a:pt x="84" y="5"/>
                    <a:pt x="84" y="7"/>
                  </a:cubicBezTo>
                  <a:cubicBezTo>
                    <a:pt x="84" y="139"/>
                    <a:pt x="84" y="139"/>
                    <a:pt x="84" y="139"/>
                  </a:cubicBezTo>
                  <a:cubicBezTo>
                    <a:pt x="84" y="141"/>
                    <a:pt x="83" y="143"/>
                    <a:pt x="82" y="144"/>
                  </a:cubicBezTo>
                  <a:cubicBezTo>
                    <a:pt x="81" y="144"/>
                    <a:pt x="80" y="145"/>
                    <a:pt x="78" y="145"/>
                  </a:cubicBezTo>
                  <a:close/>
                  <a:moveTo>
                    <a:pt x="12" y="99"/>
                  </a:moveTo>
                  <a:cubicBezTo>
                    <a:pt x="72" y="129"/>
                    <a:pt x="72" y="129"/>
                    <a:pt x="72" y="129"/>
                  </a:cubicBezTo>
                  <a:cubicBezTo>
                    <a:pt x="72" y="16"/>
                    <a:pt x="72" y="16"/>
                    <a:pt x="72" y="16"/>
                  </a:cubicBezTo>
                  <a:cubicBezTo>
                    <a:pt x="12" y="46"/>
                    <a:pt x="12" y="46"/>
                    <a:pt x="12" y="46"/>
                  </a:cubicBezTo>
                  <a:lnTo>
                    <a:pt x="12"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panose="020B0604020202020204" pitchFamily="34" charset="0"/>
              </a:endParaRPr>
            </a:p>
          </p:txBody>
        </p:sp>
      </p:grpSp>
      <p:grpSp>
        <p:nvGrpSpPr>
          <p:cNvPr id="423" name="Group 129">
            <a:extLst>
              <a:ext uri="{FF2B5EF4-FFF2-40B4-BE49-F238E27FC236}">
                <a16:creationId xmlns:a16="http://schemas.microsoft.com/office/drawing/2014/main" id="{B2C66DEC-5656-CF74-5AF0-1C1732B7C111}"/>
              </a:ext>
            </a:extLst>
          </p:cNvPr>
          <p:cNvGrpSpPr>
            <a:grpSpLocks noChangeAspect="1"/>
          </p:cNvGrpSpPr>
          <p:nvPr/>
        </p:nvGrpSpPr>
        <p:grpSpPr bwMode="auto">
          <a:xfrm>
            <a:off x="4072856" y="1693388"/>
            <a:ext cx="249776" cy="249777"/>
            <a:chOff x="4567" y="1810"/>
            <a:chExt cx="248" cy="248"/>
          </a:xfrm>
          <a:solidFill>
            <a:schemeClr val="accent1"/>
          </a:solidFill>
        </p:grpSpPr>
        <p:sp>
          <p:nvSpPr>
            <p:cNvPr id="424" name="Freeform 130">
              <a:extLst>
                <a:ext uri="{FF2B5EF4-FFF2-40B4-BE49-F238E27FC236}">
                  <a16:creationId xmlns:a16="http://schemas.microsoft.com/office/drawing/2014/main" id="{321719E3-1503-4EB3-0C2A-EF8539568296}"/>
                </a:ext>
              </a:extLst>
            </p:cNvPr>
            <p:cNvSpPr>
              <a:spLocks noEditPoints="1"/>
            </p:cNvSpPr>
            <p:nvPr/>
          </p:nvSpPr>
          <p:spPr bwMode="auto">
            <a:xfrm>
              <a:off x="4567" y="1810"/>
              <a:ext cx="248" cy="248"/>
            </a:xfrm>
            <a:custGeom>
              <a:avLst/>
              <a:gdLst>
                <a:gd name="T0" fmla="*/ 84 w 168"/>
                <a:gd name="T1" fmla="*/ 168 h 168"/>
                <a:gd name="T2" fmla="*/ 0 w 168"/>
                <a:gd name="T3" fmla="*/ 84 h 168"/>
                <a:gd name="T4" fmla="*/ 84 w 168"/>
                <a:gd name="T5" fmla="*/ 0 h 168"/>
                <a:gd name="T6" fmla="*/ 168 w 168"/>
                <a:gd name="T7" fmla="*/ 84 h 168"/>
                <a:gd name="T8" fmla="*/ 84 w 168"/>
                <a:gd name="T9" fmla="*/ 168 h 168"/>
                <a:gd name="T10" fmla="*/ 84 w 168"/>
                <a:gd name="T11" fmla="*/ 12 h 168"/>
                <a:gd name="T12" fmla="*/ 12 w 168"/>
                <a:gd name="T13" fmla="*/ 84 h 168"/>
                <a:gd name="T14" fmla="*/ 84 w 168"/>
                <a:gd name="T15" fmla="*/ 156 h 168"/>
                <a:gd name="T16" fmla="*/ 156 w 168"/>
                <a:gd name="T17" fmla="*/ 84 h 168"/>
                <a:gd name="T18" fmla="*/ 84 w 168"/>
                <a:gd name="T19" fmla="*/ 1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8">
                  <a:moveTo>
                    <a:pt x="84" y="168"/>
                  </a:moveTo>
                  <a:cubicBezTo>
                    <a:pt x="37" y="168"/>
                    <a:pt x="0" y="130"/>
                    <a:pt x="0" y="84"/>
                  </a:cubicBezTo>
                  <a:cubicBezTo>
                    <a:pt x="0" y="37"/>
                    <a:pt x="37" y="0"/>
                    <a:pt x="84" y="0"/>
                  </a:cubicBezTo>
                  <a:cubicBezTo>
                    <a:pt x="130" y="0"/>
                    <a:pt x="168" y="37"/>
                    <a:pt x="168" y="84"/>
                  </a:cubicBezTo>
                  <a:cubicBezTo>
                    <a:pt x="168" y="130"/>
                    <a:pt x="130" y="168"/>
                    <a:pt x="84" y="168"/>
                  </a:cubicBezTo>
                  <a:close/>
                  <a:moveTo>
                    <a:pt x="84" y="12"/>
                  </a:moveTo>
                  <a:cubicBezTo>
                    <a:pt x="44" y="12"/>
                    <a:pt x="12" y="44"/>
                    <a:pt x="12" y="84"/>
                  </a:cubicBezTo>
                  <a:cubicBezTo>
                    <a:pt x="12" y="123"/>
                    <a:pt x="44" y="156"/>
                    <a:pt x="84" y="156"/>
                  </a:cubicBezTo>
                  <a:cubicBezTo>
                    <a:pt x="123" y="156"/>
                    <a:pt x="156" y="123"/>
                    <a:pt x="156" y="84"/>
                  </a:cubicBezTo>
                  <a:cubicBezTo>
                    <a:pt x="156" y="44"/>
                    <a:pt x="123" y="12"/>
                    <a:pt x="8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25" name="Freeform 131">
              <a:extLst>
                <a:ext uri="{FF2B5EF4-FFF2-40B4-BE49-F238E27FC236}">
                  <a16:creationId xmlns:a16="http://schemas.microsoft.com/office/drawing/2014/main" id="{79775FE4-381B-F099-1408-9536BD5DCB69}"/>
                </a:ext>
              </a:extLst>
            </p:cNvPr>
            <p:cNvSpPr>
              <a:spLocks/>
            </p:cNvSpPr>
            <p:nvPr/>
          </p:nvSpPr>
          <p:spPr bwMode="auto">
            <a:xfrm>
              <a:off x="4607" y="1813"/>
              <a:ext cx="179" cy="210"/>
            </a:xfrm>
            <a:custGeom>
              <a:avLst/>
              <a:gdLst>
                <a:gd name="T0" fmla="*/ 50 w 121"/>
                <a:gd name="T1" fmla="*/ 142 h 142"/>
                <a:gd name="T2" fmla="*/ 34 w 121"/>
                <a:gd name="T3" fmla="*/ 119 h 142"/>
                <a:gd name="T4" fmla="*/ 16 w 121"/>
                <a:gd name="T5" fmla="*/ 94 h 142"/>
                <a:gd name="T6" fmla="*/ 0 w 121"/>
                <a:gd name="T7" fmla="*/ 75 h 142"/>
                <a:gd name="T8" fmla="*/ 21 w 121"/>
                <a:gd name="T9" fmla="*/ 42 h 142"/>
                <a:gd name="T10" fmla="*/ 42 w 121"/>
                <a:gd name="T11" fmla="*/ 44 h 142"/>
                <a:gd name="T12" fmla="*/ 45 w 121"/>
                <a:gd name="T13" fmla="*/ 47 h 142"/>
                <a:gd name="T14" fmla="*/ 51 w 121"/>
                <a:gd name="T15" fmla="*/ 44 h 142"/>
                <a:gd name="T16" fmla="*/ 45 w 121"/>
                <a:gd name="T17" fmla="*/ 31 h 142"/>
                <a:gd name="T18" fmla="*/ 42 w 121"/>
                <a:gd name="T19" fmla="*/ 23 h 142"/>
                <a:gd name="T20" fmla="*/ 77 w 121"/>
                <a:gd name="T21" fmla="*/ 1 h 142"/>
                <a:gd name="T22" fmla="*/ 85 w 121"/>
                <a:gd name="T23" fmla="*/ 5 h 142"/>
                <a:gd name="T24" fmla="*/ 81 w 121"/>
                <a:gd name="T25" fmla="*/ 13 h 142"/>
                <a:gd name="T26" fmla="*/ 55 w 121"/>
                <a:gd name="T27" fmla="*/ 24 h 142"/>
                <a:gd name="T28" fmla="*/ 64 w 121"/>
                <a:gd name="T29" fmla="*/ 44 h 142"/>
                <a:gd name="T30" fmla="*/ 51 w 121"/>
                <a:gd name="T31" fmla="*/ 58 h 142"/>
                <a:gd name="T32" fmla="*/ 35 w 121"/>
                <a:gd name="T33" fmla="*/ 55 h 142"/>
                <a:gd name="T34" fmla="*/ 34 w 121"/>
                <a:gd name="T35" fmla="*/ 53 h 142"/>
                <a:gd name="T36" fmla="*/ 24 w 121"/>
                <a:gd name="T37" fmla="*/ 54 h 142"/>
                <a:gd name="T38" fmla="*/ 12 w 121"/>
                <a:gd name="T39" fmla="*/ 75 h 142"/>
                <a:gd name="T40" fmla="*/ 16 w 121"/>
                <a:gd name="T41" fmla="*/ 82 h 142"/>
                <a:gd name="T42" fmla="*/ 46 w 121"/>
                <a:gd name="T43" fmla="*/ 119 h 142"/>
                <a:gd name="T44" fmla="*/ 51 w 121"/>
                <a:gd name="T45" fmla="*/ 130 h 142"/>
                <a:gd name="T46" fmla="*/ 63 w 121"/>
                <a:gd name="T47" fmla="*/ 124 h 142"/>
                <a:gd name="T48" fmla="*/ 76 w 121"/>
                <a:gd name="T49" fmla="*/ 108 h 142"/>
                <a:gd name="T50" fmla="*/ 79 w 121"/>
                <a:gd name="T51" fmla="*/ 106 h 142"/>
                <a:gd name="T52" fmla="*/ 88 w 121"/>
                <a:gd name="T53" fmla="*/ 98 h 142"/>
                <a:gd name="T54" fmla="*/ 87 w 121"/>
                <a:gd name="T55" fmla="*/ 82 h 142"/>
                <a:gd name="T56" fmla="*/ 76 w 121"/>
                <a:gd name="T57" fmla="*/ 79 h 142"/>
                <a:gd name="T58" fmla="*/ 75 w 121"/>
                <a:gd name="T59" fmla="*/ 76 h 142"/>
                <a:gd name="T60" fmla="*/ 73 w 121"/>
                <a:gd name="T61" fmla="*/ 71 h 142"/>
                <a:gd name="T62" fmla="*/ 73 w 121"/>
                <a:gd name="T63" fmla="*/ 51 h 142"/>
                <a:gd name="T64" fmla="*/ 96 w 121"/>
                <a:gd name="T65" fmla="*/ 48 h 142"/>
                <a:gd name="T66" fmla="*/ 108 w 121"/>
                <a:gd name="T67" fmla="*/ 28 h 142"/>
                <a:gd name="T68" fmla="*/ 115 w 121"/>
                <a:gd name="T69" fmla="*/ 23 h 142"/>
                <a:gd name="T70" fmla="*/ 120 w 121"/>
                <a:gd name="T71" fmla="*/ 30 h 142"/>
                <a:gd name="T72" fmla="*/ 100 w 121"/>
                <a:gd name="T73" fmla="*/ 60 h 142"/>
                <a:gd name="T74" fmla="*/ 96 w 121"/>
                <a:gd name="T75" fmla="*/ 60 h 142"/>
                <a:gd name="T76" fmla="*/ 82 w 121"/>
                <a:gd name="T77" fmla="*/ 59 h 142"/>
                <a:gd name="T78" fmla="*/ 84 w 121"/>
                <a:gd name="T79" fmla="*/ 67 h 142"/>
                <a:gd name="T80" fmla="*/ 85 w 121"/>
                <a:gd name="T81" fmla="*/ 70 h 142"/>
                <a:gd name="T82" fmla="*/ 88 w 121"/>
                <a:gd name="T83" fmla="*/ 69 h 142"/>
                <a:gd name="T84" fmla="*/ 96 w 121"/>
                <a:gd name="T85" fmla="*/ 72 h 142"/>
                <a:gd name="T86" fmla="*/ 99 w 121"/>
                <a:gd name="T87" fmla="*/ 103 h 142"/>
                <a:gd name="T88" fmla="*/ 84 w 121"/>
                <a:gd name="T89" fmla="*/ 117 h 142"/>
                <a:gd name="T90" fmla="*/ 73 w 121"/>
                <a:gd name="T91" fmla="*/ 131 h 142"/>
                <a:gd name="T92" fmla="*/ 50 w 121"/>
                <a:gd name="T93"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1" h="142">
                  <a:moveTo>
                    <a:pt x="50" y="142"/>
                  </a:moveTo>
                  <a:cubicBezTo>
                    <a:pt x="41" y="142"/>
                    <a:pt x="34" y="123"/>
                    <a:pt x="34" y="119"/>
                  </a:cubicBezTo>
                  <a:cubicBezTo>
                    <a:pt x="34" y="97"/>
                    <a:pt x="24" y="94"/>
                    <a:pt x="16" y="94"/>
                  </a:cubicBezTo>
                  <a:cubicBezTo>
                    <a:pt x="5" y="94"/>
                    <a:pt x="0" y="84"/>
                    <a:pt x="0" y="75"/>
                  </a:cubicBezTo>
                  <a:cubicBezTo>
                    <a:pt x="0" y="74"/>
                    <a:pt x="0" y="46"/>
                    <a:pt x="21" y="42"/>
                  </a:cubicBezTo>
                  <a:cubicBezTo>
                    <a:pt x="31" y="40"/>
                    <a:pt x="38" y="41"/>
                    <a:pt x="42" y="44"/>
                  </a:cubicBezTo>
                  <a:cubicBezTo>
                    <a:pt x="43" y="45"/>
                    <a:pt x="44" y="46"/>
                    <a:pt x="45" y="47"/>
                  </a:cubicBezTo>
                  <a:cubicBezTo>
                    <a:pt x="46" y="47"/>
                    <a:pt x="50" y="46"/>
                    <a:pt x="51" y="44"/>
                  </a:cubicBezTo>
                  <a:cubicBezTo>
                    <a:pt x="54" y="39"/>
                    <a:pt x="48" y="34"/>
                    <a:pt x="45" y="31"/>
                  </a:cubicBezTo>
                  <a:cubicBezTo>
                    <a:pt x="42" y="29"/>
                    <a:pt x="41" y="26"/>
                    <a:pt x="42" y="23"/>
                  </a:cubicBezTo>
                  <a:cubicBezTo>
                    <a:pt x="43" y="16"/>
                    <a:pt x="55" y="9"/>
                    <a:pt x="77" y="1"/>
                  </a:cubicBezTo>
                  <a:cubicBezTo>
                    <a:pt x="81" y="0"/>
                    <a:pt x="84" y="2"/>
                    <a:pt x="85" y="5"/>
                  </a:cubicBezTo>
                  <a:cubicBezTo>
                    <a:pt x="86" y="8"/>
                    <a:pt x="84" y="12"/>
                    <a:pt x="81" y="13"/>
                  </a:cubicBezTo>
                  <a:cubicBezTo>
                    <a:pt x="71" y="16"/>
                    <a:pt x="60" y="21"/>
                    <a:pt x="55" y="24"/>
                  </a:cubicBezTo>
                  <a:cubicBezTo>
                    <a:pt x="64" y="32"/>
                    <a:pt x="65" y="39"/>
                    <a:pt x="64" y="44"/>
                  </a:cubicBezTo>
                  <a:cubicBezTo>
                    <a:pt x="63" y="50"/>
                    <a:pt x="57" y="56"/>
                    <a:pt x="51" y="58"/>
                  </a:cubicBezTo>
                  <a:cubicBezTo>
                    <a:pt x="45" y="60"/>
                    <a:pt x="39" y="59"/>
                    <a:pt x="35" y="55"/>
                  </a:cubicBezTo>
                  <a:cubicBezTo>
                    <a:pt x="35" y="55"/>
                    <a:pt x="34" y="54"/>
                    <a:pt x="34" y="53"/>
                  </a:cubicBezTo>
                  <a:cubicBezTo>
                    <a:pt x="33" y="53"/>
                    <a:pt x="30" y="52"/>
                    <a:pt x="24" y="54"/>
                  </a:cubicBezTo>
                  <a:cubicBezTo>
                    <a:pt x="12" y="56"/>
                    <a:pt x="12" y="75"/>
                    <a:pt x="12" y="75"/>
                  </a:cubicBezTo>
                  <a:cubicBezTo>
                    <a:pt x="12" y="75"/>
                    <a:pt x="12" y="82"/>
                    <a:pt x="16" y="82"/>
                  </a:cubicBezTo>
                  <a:cubicBezTo>
                    <a:pt x="27" y="82"/>
                    <a:pt x="46" y="87"/>
                    <a:pt x="46" y="119"/>
                  </a:cubicBezTo>
                  <a:cubicBezTo>
                    <a:pt x="46" y="121"/>
                    <a:pt x="49" y="128"/>
                    <a:pt x="51" y="130"/>
                  </a:cubicBezTo>
                  <a:cubicBezTo>
                    <a:pt x="58" y="130"/>
                    <a:pt x="59" y="129"/>
                    <a:pt x="63" y="124"/>
                  </a:cubicBezTo>
                  <a:cubicBezTo>
                    <a:pt x="66" y="120"/>
                    <a:pt x="69" y="115"/>
                    <a:pt x="76" y="108"/>
                  </a:cubicBezTo>
                  <a:cubicBezTo>
                    <a:pt x="77" y="107"/>
                    <a:pt x="78" y="107"/>
                    <a:pt x="79" y="106"/>
                  </a:cubicBezTo>
                  <a:cubicBezTo>
                    <a:pt x="79" y="106"/>
                    <a:pt x="86" y="104"/>
                    <a:pt x="88" y="98"/>
                  </a:cubicBezTo>
                  <a:cubicBezTo>
                    <a:pt x="90" y="94"/>
                    <a:pt x="90" y="88"/>
                    <a:pt x="87" y="82"/>
                  </a:cubicBezTo>
                  <a:cubicBezTo>
                    <a:pt x="83" y="83"/>
                    <a:pt x="79" y="82"/>
                    <a:pt x="76" y="79"/>
                  </a:cubicBezTo>
                  <a:cubicBezTo>
                    <a:pt x="75" y="78"/>
                    <a:pt x="75" y="77"/>
                    <a:pt x="75" y="76"/>
                  </a:cubicBezTo>
                  <a:cubicBezTo>
                    <a:pt x="74" y="75"/>
                    <a:pt x="74" y="73"/>
                    <a:pt x="73" y="71"/>
                  </a:cubicBezTo>
                  <a:cubicBezTo>
                    <a:pt x="71" y="65"/>
                    <a:pt x="68" y="57"/>
                    <a:pt x="73" y="51"/>
                  </a:cubicBezTo>
                  <a:cubicBezTo>
                    <a:pt x="77" y="46"/>
                    <a:pt x="84" y="45"/>
                    <a:pt x="96" y="48"/>
                  </a:cubicBezTo>
                  <a:cubicBezTo>
                    <a:pt x="106" y="42"/>
                    <a:pt x="108" y="28"/>
                    <a:pt x="108" y="28"/>
                  </a:cubicBezTo>
                  <a:cubicBezTo>
                    <a:pt x="109" y="25"/>
                    <a:pt x="112" y="23"/>
                    <a:pt x="115" y="23"/>
                  </a:cubicBezTo>
                  <a:cubicBezTo>
                    <a:pt x="119" y="24"/>
                    <a:pt x="121" y="27"/>
                    <a:pt x="120" y="30"/>
                  </a:cubicBezTo>
                  <a:cubicBezTo>
                    <a:pt x="120" y="31"/>
                    <a:pt x="116" y="52"/>
                    <a:pt x="100" y="60"/>
                  </a:cubicBezTo>
                  <a:cubicBezTo>
                    <a:pt x="99" y="61"/>
                    <a:pt x="97" y="61"/>
                    <a:pt x="96" y="60"/>
                  </a:cubicBezTo>
                  <a:cubicBezTo>
                    <a:pt x="86" y="58"/>
                    <a:pt x="83" y="59"/>
                    <a:pt x="82" y="59"/>
                  </a:cubicBezTo>
                  <a:cubicBezTo>
                    <a:pt x="82" y="61"/>
                    <a:pt x="83" y="65"/>
                    <a:pt x="84" y="67"/>
                  </a:cubicBezTo>
                  <a:cubicBezTo>
                    <a:pt x="85" y="68"/>
                    <a:pt x="85" y="69"/>
                    <a:pt x="85" y="70"/>
                  </a:cubicBezTo>
                  <a:cubicBezTo>
                    <a:pt x="86" y="70"/>
                    <a:pt x="87" y="70"/>
                    <a:pt x="88" y="69"/>
                  </a:cubicBezTo>
                  <a:cubicBezTo>
                    <a:pt x="91" y="68"/>
                    <a:pt x="94" y="69"/>
                    <a:pt x="96" y="72"/>
                  </a:cubicBezTo>
                  <a:cubicBezTo>
                    <a:pt x="102" y="84"/>
                    <a:pt x="103" y="94"/>
                    <a:pt x="99" y="103"/>
                  </a:cubicBezTo>
                  <a:cubicBezTo>
                    <a:pt x="95" y="112"/>
                    <a:pt x="87" y="116"/>
                    <a:pt x="84" y="117"/>
                  </a:cubicBezTo>
                  <a:cubicBezTo>
                    <a:pt x="78" y="123"/>
                    <a:pt x="75" y="127"/>
                    <a:pt x="73" y="131"/>
                  </a:cubicBezTo>
                  <a:cubicBezTo>
                    <a:pt x="67" y="139"/>
                    <a:pt x="63" y="142"/>
                    <a:pt x="50"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426" name="Freeform 262">
            <a:extLst>
              <a:ext uri="{FF2B5EF4-FFF2-40B4-BE49-F238E27FC236}">
                <a16:creationId xmlns:a16="http://schemas.microsoft.com/office/drawing/2014/main" id="{DD0046CD-211F-B112-DE84-3035A361181C}"/>
              </a:ext>
            </a:extLst>
          </p:cNvPr>
          <p:cNvSpPr>
            <a:spLocks noEditPoints="1"/>
          </p:cNvSpPr>
          <p:nvPr/>
        </p:nvSpPr>
        <p:spPr bwMode="auto">
          <a:xfrm>
            <a:off x="6979681" y="743416"/>
            <a:ext cx="232282" cy="275626"/>
          </a:xfrm>
          <a:custGeom>
            <a:avLst/>
            <a:gdLst>
              <a:gd name="T0" fmla="*/ 122 w 141"/>
              <a:gd name="T1" fmla="*/ 168 h 168"/>
              <a:gd name="T2" fmla="*/ 49 w 141"/>
              <a:gd name="T3" fmla="*/ 168 h 168"/>
              <a:gd name="T4" fmla="*/ 44 w 141"/>
              <a:gd name="T5" fmla="*/ 166 h 168"/>
              <a:gd name="T6" fmla="*/ 7 w 141"/>
              <a:gd name="T7" fmla="*/ 111 h 168"/>
              <a:gd name="T8" fmla="*/ 5 w 141"/>
              <a:gd name="T9" fmla="*/ 90 h 168"/>
              <a:gd name="T10" fmla="*/ 21 w 141"/>
              <a:gd name="T11" fmla="*/ 83 h 168"/>
              <a:gd name="T12" fmla="*/ 44 w 141"/>
              <a:gd name="T13" fmla="*/ 95 h 168"/>
              <a:gd name="T14" fmla="*/ 44 w 141"/>
              <a:gd name="T15" fmla="*/ 18 h 168"/>
              <a:gd name="T16" fmla="*/ 62 w 141"/>
              <a:gd name="T17" fmla="*/ 0 h 168"/>
              <a:gd name="T18" fmla="*/ 80 w 141"/>
              <a:gd name="T19" fmla="*/ 18 h 168"/>
              <a:gd name="T20" fmla="*/ 80 w 141"/>
              <a:gd name="T21" fmla="*/ 71 h 168"/>
              <a:gd name="T22" fmla="*/ 123 w 141"/>
              <a:gd name="T23" fmla="*/ 84 h 168"/>
              <a:gd name="T24" fmla="*/ 138 w 141"/>
              <a:gd name="T25" fmla="*/ 109 h 168"/>
              <a:gd name="T26" fmla="*/ 137 w 141"/>
              <a:gd name="T27" fmla="*/ 113 h 168"/>
              <a:gd name="T28" fmla="*/ 128 w 141"/>
              <a:gd name="T29" fmla="*/ 164 h 168"/>
              <a:gd name="T30" fmla="*/ 122 w 141"/>
              <a:gd name="T31" fmla="*/ 168 h 168"/>
              <a:gd name="T32" fmla="*/ 52 w 141"/>
              <a:gd name="T33" fmla="*/ 156 h 168"/>
              <a:gd name="T34" fmla="*/ 117 w 141"/>
              <a:gd name="T35" fmla="*/ 156 h 168"/>
              <a:gd name="T36" fmla="*/ 125 w 141"/>
              <a:gd name="T37" fmla="*/ 111 h 168"/>
              <a:gd name="T38" fmla="*/ 127 w 141"/>
              <a:gd name="T39" fmla="*/ 106 h 168"/>
              <a:gd name="T40" fmla="*/ 120 w 141"/>
              <a:gd name="T41" fmla="*/ 95 h 168"/>
              <a:gd name="T42" fmla="*/ 72 w 141"/>
              <a:gd name="T43" fmla="*/ 81 h 168"/>
              <a:gd name="T44" fmla="*/ 68 w 141"/>
              <a:gd name="T45" fmla="*/ 75 h 168"/>
              <a:gd name="T46" fmla="*/ 68 w 141"/>
              <a:gd name="T47" fmla="*/ 18 h 168"/>
              <a:gd name="T48" fmla="*/ 62 w 141"/>
              <a:gd name="T49" fmla="*/ 12 h 168"/>
              <a:gd name="T50" fmla="*/ 56 w 141"/>
              <a:gd name="T51" fmla="*/ 18 h 168"/>
              <a:gd name="T52" fmla="*/ 56 w 141"/>
              <a:gd name="T53" fmla="*/ 115 h 168"/>
              <a:gd name="T54" fmla="*/ 51 w 141"/>
              <a:gd name="T55" fmla="*/ 121 h 168"/>
              <a:gd name="T56" fmla="*/ 45 w 141"/>
              <a:gd name="T57" fmla="*/ 117 h 168"/>
              <a:gd name="T58" fmla="*/ 20 w 141"/>
              <a:gd name="T59" fmla="*/ 95 h 168"/>
              <a:gd name="T60" fmla="*/ 15 w 141"/>
              <a:gd name="T61" fmla="*/ 96 h 168"/>
              <a:gd name="T62" fmla="*/ 17 w 141"/>
              <a:gd name="T63" fmla="*/ 104 h 168"/>
              <a:gd name="T64" fmla="*/ 52 w 141"/>
              <a:gd name="T65" fmla="*/ 15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1" h="168">
                <a:moveTo>
                  <a:pt x="122" y="168"/>
                </a:moveTo>
                <a:cubicBezTo>
                  <a:pt x="49" y="168"/>
                  <a:pt x="49" y="168"/>
                  <a:pt x="49" y="168"/>
                </a:cubicBezTo>
                <a:cubicBezTo>
                  <a:pt x="47" y="168"/>
                  <a:pt x="45" y="167"/>
                  <a:pt x="44" y="166"/>
                </a:cubicBezTo>
                <a:cubicBezTo>
                  <a:pt x="7" y="111"/>
                  <a:pt x="7" y="111"/>
                  <a:pt x="7" y="111"/>
                </a:cubicBezTo>
                <a:cubicBezTo>
                  <a:pt x="0" y="101"/>
                  <a:pt x="3" y="94"/>
                  <a:pt x="5" y="90"/>
                </a:cubicBezTo>
                <a:cubicBezTo>
                  <a:pt x="7" y="85"/>
                  <a:pt x="13" y="82"/>
                  <a:pt x="21" y="83"/>
                </a:cubicBezTo>
                <a:cubicBezTo>
                  <a:pt x="28" y="83"/>
                  <a:pt x="36" y="87"/>
                  <a:pt x="44" y="95"/>
                </a:cubicBezTo>
                <a:cubicBezTo>
                  <a:pt x="44" y="18"/>
                  <a:pt x="44" y="18"/>
                  <a:pt x="44" y="18"/>
                </a:cubicBezTo>
                <a:cubicBezTo>
                  <a:pt x="44" y="9"/>
                  <a:pt x="52" y="0"/>
                  <a:pt x="62" y="0"/>
                </a:cubicBezTo>
                <a:cubicBezTo>
                  <a:pt x="72" y="0"/>
                  <a:pt x="80" y="9"/>
                  <a:pt x="80" y="18"/>
                </a:cubicBezTo>
                <a:cubicBezTo>
                  <a:pt x="80" y="71"/>
                  <a:pt x="80" y="71"/>
                  <a:pt x="80" y="71"/>
                </a:cubicBezTo>
                <a:cubicBezTo>
                  <a:pt x="123" y="84"/>
                  <a:pt x="123" y="84"/>
                  <a:pt x="123" y="84"/>
                </a:cubicBezTo>
                <a:cubicBezTo>
                  <a:pt x="134" y="87"/>
                  <a:pt x="141" y="98"/>
                  <a:pt x="138" y="109"/>
                </a:cubicBezTo>
                <a:cubicBezTo>
                  <a:pt x="137" y="113"/>
                  <a:pt x="137" y="113"/>
                  <a:pt x="137" y="113"/>
                </a:cubicBezTo>
                <a:cubicBezTo>
                  <a:pt x="128" y="164"/>
                  <a:pt x="128" y="164"/>
                  <a:pt x="128" y="164"/>
                </a:cubicBezTo>
                <a:cubicBezTo>
                  <a:pt x="128" y="166"/>
                  <a:pt x="125" y="168"/>
                  <a:pt x="122" y="168"/>
                </a:cubicBezTo>
                <a:close/>
                <a:moveTo>
                  <a:pt x="52" y="156"/>
                </a:moveTo>
                <a:cubicBezTo>
                  <a:pt x="117" y="156"/>
                  <a:pt x="117" y="156"/>
                  <a:pt x="117" y="156"/>
                </a:cubicBezTo>
                <a:cubicBezTo>
                  <a:pt x="125" y="111"/>
                  <a:pt x="125" y="111"/>
                  <a:pt x="125" y="111"/>
                </a:cubicBezTo>
                <a:cubicBezTo>
                  <a:pt x="127" y="106"/>
                  <a:pt x="127" y="106"/>
                  <a:pt x="127" y="106"/>
                </a:cubicBezTo>
                <a:cubicBezTo>
                  <a:pt x="128" y="101"/>
                  <a:pt x="125" y="96"/>
                  <a:pt x="120" y="95"/>
                </a:cubicBezTo>
                <a:cubicBezTo>
                  <a:pt x="72" y="81"/>
                  <a:pt x="72" y="81"/>
                  <a:pt x="72" y="81"/>
                </a:cubicBezTo>
                <a:cubicBezTo>
                  <a:pt x="70" y="81"/>
                  <a:pt x="68" y="78"/>
                  <a:pt x="68" y="75"/>
                </a:cubicBezTo>
                <a:cubicBezTo>
                  <a:pt x="68" y="18"/>
                  <a:pt x="68" y="18"/>
                  <a:pt x="68" y="18"/>
                </a:cubicBezTo>
                <a:cubicBezTo>
                  <a:pt x="68" y="15"/>
                  <a:pt x="65" y="12"/>
                  <a:pt x="62" y="12"/>
                </a:cubicBezTo>
                <a:cubicBezTo>
                  <a:pt x="59" y="12"/>
                  <a:pt x="56" y="15"/>
                  <a:pt x="56" y="18"/>
                </a:cubicBezTo>
                <a:cubicBezTo>
                  <a:pt x="56" y="115"/>
                  <a:pt x="56" y="115"/>
                  <a:pt x="56" y="115"/>
                </a:cubicBezTo>
                <a:cubicBezTo>
                  <a:pt x="56" y="118"/>
                  <a:pt x="54" y="120"/>
                  <a:pt x="51" y="121"/>
                </a:cubicBezTo>
                <a:cubicBezTo>
                  <a:pt x="49" y="121"/>
                  <a:pt x="46" y="120"/>
                  <a:pt x="45" y="117"/>
                </a:cubicBezTo>
                <a:cubicBezTo>
                  <a:pt x="37" y="101"/>
                  <a:pt x="27" y="95"/>
                  <a:pt x="20" y="95"/>
                </a:cubicBezTo>
                <a:cubicBezTo>
                  <a:pt x="18" y="95"/>
                  <a:pt x="16" y="95"/>
                  <a:pt x="15" y="96"/>
                </a:cubicBezTo>
                <a:cubicBezTo>
                  <a:pt x="14" y="97"/>
                  <a:pt x="14" y="100"/>
                  <a:pt x="17" y="104"/>
                </a:cubicBezTo>
                <a:lnTo>
                  <a:pt x="52" y="1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nvGrpSpPr>
          <p:cNvPr id="427" name="Group 78">
            <a:extLst>
              <a:ext uri="{FF2B5EF4-FFF2-40B4-BE49-F238E27FC236}">
                <a16:creationId xmlns:a16="http://schemas.microsoft.com/office/drawing/2014/main" id="{8A273892-317F-96ED-5D5D-E6C72E2EE628}"/>
              </a:ext>
            </a:extLst>
          </p:cNvPr>
          <p:cNvGrpSpPr>
            <a:grpSpLocks noChangeAspect="1"/>
          </p:cNvGrpSpPr>
          <p:nvPr/>
        </p:nvGrpSpPr>
        <p:grpSpPr bwMode="auto">
          <a:xfrm>
            <a:off x="3393467" y="3837097"/>
            <a:ext cx="227134" cy="302370"/>
            <a:chOff x="5561" y="440"/>
            <a:chExt cx="320" cy="426"/>
          </a:xfrm>
          <a:solidFill>
            <a:srgbClr val="FFFFFF"/>
          </a:solidFill>
        </p:grpSpPr>
        <p:sp>
          <p:nvSpPr>
            <p:cNvPr id="428" name="Freeform 79">
              <a:extLst>
                <a:ext uri="{FF2B5EF4-FFF2-40B4-BE49-F238E27FC236}">
                  <a16:creationId xmlns:a16="http://schemas.microsoft.com/office/drawing/2014/main" id="{8C0926AB-49C7-00C7-2E6F-74EF463A7928}"/>
                </a:ext>
              </a:extLst>
            </p:cNvPr>
            <p:cNvSpPr>
              <a:spLocks noEditPoints="1"/>
            </p:cNvSpPr>
            <p:nvPr/>
          </p:nvSpPr>
          <p:spPr bwMode="auto">
            <a:xfrm>
              <a:off x="5561" y="440"/>
              <a:ext cx="320" cy="426"/>
            </a:xfrm>
            <a:custGeom>
              <a:avLst/>
              <a:gdLst>
                <a:gd name="T0" fmla="*/ 210 w 216"/>
                <a:gd name="T1" fmla="*/ 288 h 288"/>
                <a:gd name="T2" fmla="*/ 6 w 216"/>
                <a:gd name="T3" fmla="*/ 288 h 288"/>
                <a:gd name="T4" fmla="*/ 0 w 216"/>
                <a:gd name="T5" fmla="*/ 282 h 288"/>
                <a:gd name="T6" fmla="*/ 0 w 216"/>
                <a:gd name="T7" fmla="*/ 6 h 288"/>
                <a:gd name="T8" fmla="*/ 6 w 216"/>
                <a:gd name="T9" fmla="*/ 0 h 288"/>
                <a:gd name="T10" fmla="*/ 138 w 216"/>
                <a:gd name="T11" fmla="*/ 0 h 288"/>
                <a:gd name="T12" fmla="*/ 142 w 216"/>
                <a:gd name="T13" fmla="*/ 2 h 288"/>
                <a:gd name="T14" fmla="*/ 214 w 216"/>
                <a:gd name="T15" fmla="*/ 74 h 288"/>
                <a:gd name="T16" fmla="*/ 216 w 216"/>
                <a:gd name="T17" fmla="*/ 78 h 288"/>
                <a:gd name="T18" fmla="*/ 216 w 216"/>
                <a:gd name="T19" fmla="*/ 282 h 288"/>
                <a:gd name="T20" fmla="*/ 210 w 216"/>
                <a:gd name="T21" fmla="*/ 288 h 288"/>
                <a:gd name="T22" fmla="*/ 12 w 216"/>
                <a:gd name="T23" fmla="*/ 276 h 288"/>
                <a:gd name="T24" fmla="*/ 204 w 216"/>
                <a:gd name="T25" fmla="*/ 276 h 288"/>
                <a:gd name="T26" fmla="*/ 204 w 216"/>
                <a:gd name="T27" fmla="*/ 81 h 288"/>
                <a:gd name="T28" fmla="*/ 136 w 216"/>
                <a:gd name="T29" fmla="*/ 12 h 288"/>
                <a:gd name="T30" fmla="*/ 12 w 216"/>
                <a:gd name="T31" fmla="*/ 12 h 288"/>
                <a:gd name="T32" fmla="*/ 12 w 216"/>
                <a:gd name="T33"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288">
                  <a:moveTo>
                    <a:pt x="210" y="288"/>
                  </a:moveTo>
                  <a:cubicBezTo>
                    <a:pt x="6" y="288"/>
                    <a:pt x="6" y="288"/>
                    <a:pt x="6" y="288"/>
                  </a:cubicBezTo>
                  <a:cubicBezTo>
                    <a:pt x="3" y="288"/>
                    <a:pt x="0" y="286"/>
                    <a:pt x="0" y="282"/>
                  </a:cubicBezTo>
                  <a:cubicBezTo>
                    <a:pt x="0" y="6"/>
                    <a:pt x="0" y="6"/>
                    <a:pt x="0" y="6"/>
                  </a:cubicBezTo>
                  <a:cubicBezTo>
                    <a:pt x="0" y="3"/>
                    <a:pt x="3" y="0"/>
                    <a:pt x="6" y="0"/>
                  </a:cubicBezTo>
                  <a:cubicBezTo>
                    <a:pt x="138" y="0"/>
                    <a:pt x="138" y="0"/>
                    <a:pt x="138" y="0"/>
                  </a:cubicBezTo>
                  <a:cubicBezTo>
                    <a:pt x="140" y="0"/>
                    <a:pt x="141" y="1"/>
                    <a:pt x="142" y="2"/>
                  </a:cubicBezTo>
                  <a:cubicBezTo>
                    <a:pt x="214" y="74"/>
                    <a:pt x="214" y="74"/>
                    <a:pt x="214" y="74"/>
                  </a:cubicBezTo>
                  <a:cubicBezTo>
                    <a:pt x="216" y="75"/>
                    <a:pt x="216" y="77"/>
                    <a:pt x="216" y="78"/>
                  </a:cubicBezTo>
                  <a:cubicBezTo>
                    <a:pt x="216" y="282"/>
                    <a:pt x="216" y="282"/>
                    <a:pt x="216" y="282"/>
                  </a:cubicBezTo>
                  <a:cubicBezTo>
                    <a:pt x="216" y="286"/>
                    <a:pt x="214" y="288"/>
                    <a:pt x="210" y="288"/>
                  </a:cubicBezTo>
                  <a:close/>
                  <a:moveTo>
                    <a:pt x="12" y="276"/>
                  </a:moveTo>
                  <a:cubicBezTo>
                    <a:pt x="204" y="276"/>
                    <a:pt x="204" y="276"/>
                    <a:pt x="204" y="276"/>
                  </a:cubicBezTo>
                  <a:cubicBezTo>
                    <a:pt x="204" y="81"/>
                    <a:pt x="204" y="81"/>
                    <a:pt x="204" y="81"/>
                  </a:cubicBezTo>
                  <a:cubicBezTo>
                    <a:pt x="136" y="12"/>
                    <a:pt x="136" y="12"/>
                    <a:pt x="13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29" name="Freeform 80">
              <a:extLst>
                <a:ext uri="{FF2B5EF4-FFF2-40B4-BE49-F238E27FC236}">
                  <a16:creationId xmlns:a16="http://schemas.microsoft.com/office/drawing/2014/main" id="{82705CBB-BDA6-33B6-85FF-3A2373D005C9}"/>
                </a:ext>
              </a:extLst>
            </p:cNvPr>
            <p:cNvSpPr>
              <a:spLocks/>
            </p:cNvSpPr>
            <p:nvPr/>
          </p:nvSpPr>
          <p:spPr bwMode="auto">
            <a:xfrm>
              <a:off x="5757" y="440"/>
              <a:ext cx="124" cy="125"/>
            </a:xfrm>
            <a:custGeom>
              <a:avLst/>
              <a:gdLst>
                <a:gd name="T0" fmla="*/ 78 w 84"/>
                <a:gd name="T1" fmla="*/ 84 h 84"/>
                <a:gd name="T2" fmla="*/ 6 w 84"/>
                <a:gd name="T3" fmla="*/ 84 h 84"/>
                <a:gd name="T4" fmla="*/ 0 w 84"/>
                <a:gd name="T5" fmla="*/ 78 h 84"/>
                <a:gd name="T6" fmla="*/ 0 w 84"/>
                <a:gd name="T7" fmla="*/ 6 h 84"/>
                <a:gd name="T8" fmla="*/ 6 w 84"/>
                <a:gd name="T9" fmla="*/ 0 h 84"/>
                <a:gd name="T10" fmla="*/ 12 w 84"/>
                <a:gd name="T11" fmla="*/ 6 h 84"/>
                <a:gd name="T12" fmla="*/ 12 w 84"/>
                <a:gd name="T13" fmla="*/ 72 h 84"/>
                <a:gd name="T14" fmla="*/ 78 w 84"/>
                <a:gd name="T15" fmla="*/ 72 h 84"/>
                <a:gd name="T16" fmla="*/ 84 w 84"/>
                <a:gd name="T17" fmla="*/ 78 h 84"/>
                <a:gd name="T18" fmla="*/ 78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78" y="84"/>
                  </a:moveTo>
                  <a:cubicBezTo>
                    <a:pt x="6" y="84"/>
                    <a:pt x="6" y="84"/>
                    <a:pt x="6" y="84"/>
                  </a:cubicBezTo>
                  <a:cubicBezTo>
                    <a:pt x="3" y="84"/>
                    <a:pt x="0" y="82"/>
                    <a:pt x="0" y="78"/>
                  </a:cubicBezTo>
                  <a:cubicBezTo>
                    <a:pt x="0" y="6"/>
                    <a:pt x="0" y="6"/>
                    <a:pt x="0" y="6"/>
                  </a:cubicBezTo>
                  <a:cubicBezTo>
                    <a:pt x="0" y="3"/>
                    <a:pt x="3" y="0"/>
                    <a:pt x="6" y="0"/>
                  </a:cubicBezTo>
                  <a:cubicBezTo>
                    <a:pt x="10" y="0"/>
                    <a:pt x="12" y="3"/>
                    <a:pt x="12" y="6"/>
                  </a:cubicBezTo>
                  <a:cubicBezTo>
                    <a:pt x="12" y="72"/>
                    <a:pt x="12" y="72"/>
                    <a:pt x="12" y="72"/>
                  </a:cubicBezTo>
                  <a:cubicBezTo>
                    <a:pt x="78" y="72"/>
                    <a:pt x="78" y="72"/>
                    <a:pt x="78" y="72"/>
                  </a:cubicBezTo>
                  <a:cubicBezTo>
                    <a:pt x="82" y="72"/>
                    <a:pt x="84" y="75"/>
                    <a:pt x="84" y="78"/>
                  </a:cubicBezTo>
                  <a:cubicBezTo>
                    <a:pt x="84" y="82"/>
                    <a:pt x="82" y="84"/>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30" name="Freeform 81">
              <a:extLst>
                <a:ext uri="{FF2B5EF4-FFF2-40B4-BE49-F238E27FC236}">
                  <a16:creationId xmlns:a16="http://schemas.microsoft.com/office/drawing/2014/main" id="{954A0558-EAF7-C0E2-6D02-7D4B020D821A}"/>
                </a:ext>
              </a:extLst>
            </p:cNvPr>
            <p:cNvSpPr>
              <a:spLocks/>
            </p:cNvSpPr>
            <p:nvPr/>
          </p:nvSpPr>
          <p:spPr bwMode="auto">
            <a:xfrm>
              <a:off x="5721" y="618"/>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31" name="Freeform 82">
              <a:extLst>
                <a:ext uri="{FF2B5EF4-FFF2-40B4-BE49-F238E27FC236}">
                  <a16:creationId xmlns:a16="http://schemas.microsoft.com/office/drawing/2014/main" id="{A2CFB488-7D48-8ACC-FCC3-60DDD1D8C7DD}"/>
                </a:ext>
              </a:extLst>
            </p:cNvPr>
            <p:cNvSpPr>
              <a:spLocks/>
            </p:cNvSpPr>
            <p:nvPr/>
          </p:nvSpPr>
          <p:spPr bwMode="auto">
            <a:xfrm>
              <a:off x="5721" y="689"/>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32" name="Freeform 83">
              <a:extLst>
                <a:ext uri="{FF2B5EF4-FFF2-40B4-BE49-F238E27FC236}">
                  <a16:creationId xmlns:a16="http://schemas.microsoft.com/office/drawing/2014/main" id="{B59600B1-E355-0411-5A58-CABAE7DF772A}"/>
                </a:ext>
              </a:extLst>
            </p:cNvPr>
            <p:cNvSpPr>
              <a:spLocks/>
            </p:cNvSpPr>
            <p:nvPr/>
          </p:nvSpPr>
          <p:spPr bwMode="auto">
            <a:xfrm>
              <a:off x="5721" y="760"/>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33" name="Freeform 84">
              <a:extLst>
                <a:ext uri="{FF2B5EF4-FFF2-40B4-BE49-F238E27FC236}">
                  <a16:creationId xmlns:a16="http://schemas.microsoft.com/office/drawing/2014/main" id="{D4416F54-EE25-64E0-9292-6D694E8F69EC}"/>
                </a:ext>
              </a:extLst>
            </p:cNvPr>
            <p:cNvSpPr>
              <a:spLocks/>
            </p:cNvSpPr>
            <p:nvPr/>
          </p:nvSpPr>
          <p:spPr bwMode="auto">
            <a:xfrm>
              <a:off x="5614" y="582"/>
              <a:ext cx="91" cy="62"/>
            </a:xfrm>
            <a:custGeom>
              <a:avLst/>
              <a:gdLst>
                <a:gd name="T0" fmla="*/ 24 w 61"/>
                <a:gd name="T1" fmla="*/ 42 h 42"/>
                <a:gd name="T2" fmla="*/ 20 w 61"/>
                <a:gd name="T3" fmla="*/ 41 h 42"/>
                <a:gd name="T4" fmla="*/ 2 w 61"/>
                <a:gd name="T5" fmla="*/ 23 h 42"/>
                <a:gd name="T6" fmla="*/ 2 w 61"/>
                <a:gd name="T7" fmla="*/ 14 h 42"/>
                <a:gd name="T8" fmla="*/ 10 w 61"/>
                <a:gd name="T9" fmla="*/ 14 h 42"/>
                <a:gd name="T10" fmla="*/ 24 w 61"/>
                <a:gd name="T11" fmla="*/ 28 h 42"/>
                <a:gd name="T12" fmla="*/ 50 w 61"/>
                <a:gd name="T13" fmla="*/ 2 h 42"/>
                <a:gd name="T14" fmla="*/ 58 w 61"/>
                <a:gd name="T15" fmla="*/ 2 h 42"/>
                <a:gd name="T16" fmla="*/ 58 w 61"/>
                <a:gd name="T17" fmla="*/ 11 h 42"/>
                <a:gd name="T18" fmla="*/ 28 w 61"/>
                <a:gd name="T19" fmla="*/ 41 h 42"/>
                <a:gd name="T20" fmla="*/ 24 w 61"/>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
                  <a:moveTo>
                    <a:pt x="24" y="42"/>
                  </a:moveTo>
                  <a:cubicBezTo>
                    <a:pt x="23" y="42"/>
                    <a:pt x="21" y="42"/>
                    <a:pt x="20" y="41"/>
                  </a:cubicBezTo>
                  <a:cubicBezTo>
                    <a:pt x="2" y="23"/>
                    <a:pt x="2" y="23"/>
                    <a:pt x="2" y="23"/>
                  </a:cubicBezTo>
                  <a:cubicBezTo>
                    <a:pt x="0" y="20"/>
                    <a:pt x="0" y="17"/>
                    <a:pt x="2" y="14"/>
                  </a:cubicBezTo>
                  <a:cubicBezTo>
                    <a:pt x="4" y="12"/>
                    <a:pt x="8" y="12"/>
                    <a:pt x="10" y="14"/>
                  </a:cubicBezTo>
                  <a:cubicBezTo>
                    <a:pt x="24" y="28"/>
                    <a:pt x="24" y="28"/>
                    <a:pt x="24" y="28"/>
                  </a:cubicBezTo>
                  <a:cubicBezTo>
                    <a:pt x="50" y="2"/>
                    <a:pt x="50" y="2"/>
                    <a:pt x="50" y="2"/>
                  </a:cubicBezTo>
                  <a:cubicBezTo>
                    <a:pt x="52" y="0"/>
                    <a:pt x="56" y="0"/>
                    <a:pt x="58" y="2"/>
                  </a:cubicBezTo>
                  <a:cubicBezTo>
                    <a:pt x="61" y="5"/>
                    <a:pt x="61" y="8"/>
                    <a:pt x="58" y="11"/>
                  </a:cubicBezTo>
                  <a:cubicBezTo>
                    <a:pt x="28" y="41"/>
                    <a:pt x="28" y="41"/>
                    <a:pt x="28" y="41"/>
                  </a:cubicBezTo>
                  <a:cubicBezTo>
                    <a:pt x="27" y="42"/>
                    <a:pt x="26" y="42"/>
                    <a:pt x="24"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34" name="Freeform 85">
              <a:extLst>
                <a:ext uri="{FF2B5EF4-FFF2-40B4-BE49-F238E27FC236}">
                  <a16:creationId xmlns:a16="http://schemas.microsoft.com/office/drawing/2014/main" id="{D06B9460-8E48-6807-BD9D-2959240B4682}"/>
                </a:ext>
              </a:extLst>
            </p:cNvPr>
            <p:cNvSpPr>
              <a:spLocks/>
            </p:cNvSpPr>
            <p:nvPr/>
          </p:nvSpPr>
          <p:spPr bwMode="auto">
            <a:xfrm>
              <a:off x="5614" y="653"/>
              <a:ext cx="91" cy="62"/>
            </a:xfrm>
            <a:custGeom>
              <a:avLst/>
              <a:gdLst>
                <a:gd name="T0" fmla="*/ 24 w 61"/>
                <a:gd name="T1" fmla="*/ 42 h 42"/>
                <a:gd name="T2" fmla="*/ 20 w 61"/>
                <a:gd name="T3" fmla="*/ 41 h 42"/>
                <a:gd name="T4" fmla="*/ 2 w 61"/>
                <a:gd name="T5" fmla="*/ 23 h 42"/>
                <a:gd name="T6" fmla="*/ 2 w 61"/>
                <a:gd name="T7" fmla="*/ 14 h 42"/>
                <a:gd name="T8" fmla="*/ 10 w 61"/>
                <a:gd name="T9" fmla="*/ 14 h 42"/>
                <a:gd name="T10" fmla="*/ 24 w 61"/>
                <a:gd name="T11" fmla="*/ 28 h 42"/>
                <a:gd name="T12" fmla="*/ 50 w 61"/>
                <a:gd name="T13" fmla="*/ 2 h 42"/>
                <a:gd name="T14" fmla="*/ 58 w 61"/>
                <a:gd name="T15" fmla="*/ 2 h 42"/>
                <a:gd name="T16" fmla="*/ 58 w 61"/>
                <a:gd name="T17" fmla="*/ 11 h 42"/>
                <a:gd name="T18" fmla="*/ 28 w 61"/>
                <a:gd name="T19" fmla="*/ 41 h 42"/>
                <a:gd name="T20" fmla="*/ 24 w 61"/>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
                  <a:moveTo>
                    <a:pt x="24" y="42"/>
                  </a:moveTo>
                  <a:cubicBezTo>
                    <a:pt x="23" y="42"/>
                    <a:pt x="21" y="42"/>
                    <a:pt x="20" y="41"/>
                  </a:cubicBezTo>
                  <a:cubicBezTo>
                    <a:pt x="2" y="23"/>
                    <a:pt x="2" y="23"/>
                    <a:pt x="2" y="23"/>
                  </a:cubicBezTo>
                  <a:cubicBezTo>
                    <a:pt x="0" y="20"/>
                    <a:pt x="0" y="17"/>
                    <a:pt x="2" y="14"/>
                  </a:cubicBezTo>
                  <a:cubicBezTo>
                    <a:pt x="4" y="12"/>
                    <a:pt x="8" y="12"/>
                    <a:pt x="10" y="14"/>
                  </a:cubicBezTo>
                  <a:cubicBezTo>
                    <a:pt x="24" y="28"/>
                    <a:pt x="24" y="28"/>
                    <a:pt x="24" y="28"/>
                  </a:cubicBezTo>
                  <a:cubicBezTo>
                    <a:pt x="50" y="2"/>
                    <a:pt x="50" y="2"/>
                    <a:pt x="50" y="2"/>
                  </a:cubicBezTo>
                  <a:cubicBezTo>
                    <a:pt x="52" y="0"/>
                    <a:pt x="56" y="0"/>
                    <a:pt x="58" y="2"/>
                  </a:cubicBezTo>
                  <a:cubicBezTo>
                    <a:pt x="61" y="5"/>
                    <a:pt x="61" y="8"/>
                    <a:pt x="58" y="11"/>
                  </a:cubicBezTo>
                  <a:cubicBezTo>
                    <a:pt x="28" y="41"/>
                    <a:pt x="28" y="41"/>
                    <a:pt x="28" y="41"/>
                  </a:cubicBezTo>
                  <a:cubicBezTo>
                    <a:pt x="27" y="42"/>
                    <a:pt x="26" y="42"/>
                    <a:pt x="24"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35" name="Freeform 86">
              <a:extLst>
                <a:ext uri="{FF2B5EF4-FFF2-40B4-BE49-F238E27FC236}">
                  <a16:creationId xmlns:a16="http://schemas.microsoft.com/office/drawing/2014/main" id="{EEBC2035-E778-65BE-286E-2214FE043AB2}"/>
                </a:ext>
              </a:extLst>
            </p:cNvPr>
            <p:cNvSpPr>
              <a:spLocks/>
            </p:cNvSpPr>
            <p:nvPr/>
          </p:nvSpPr>
          <p:spPr bwMode="auto">
            <a:xfrm>
              <a:off x="5614" y="724"/>
              <a:ext cx="91" cy="62"/>
            </a:xfrm>
            <a:custGeom>
              <a:avLst/>
              <a:gdLst>
                <a:gd name="T0" fmla="*/ 24 w 61"/>
                <a:gd name="T1" fmla="*/ 42 h 42"/>
                <a:gd name="T2" fmla="*/ 20 w 61"/>
                <a:gd name="T3" fmla="*/ 41 h 42"/>
                <a:gd name="T4" fmla="*/ 2 w 61"/>
                <a:gd name="T5" fmla="*/ 23 h 42"/>
                <a:gd name="T6" fmla="*/ 2 w 61"/>
                <a:gd name="T7" fmla="*/ 14 h 42"/>
                <a:gd name="T8" fmla="*/ 10 w 61"/>
                <a:gd name="T9" fmla="*/ 14 h 42"/>
                <a:gd name="T10" fmla="*/ 24 w 61"/>
                <a:gd name="T11" fmla="*/ 28 h 42"/>
                <a:gd name="T12" fmla="*/ 50 w 61"/>
                <a:gd name="T13" fmla="*/ 2 h 42"/>
                <a:gd name="T14" fmla="*/ 58 w 61"/>
                <a:gd name="T15" fmla="*/ 2 h 42"/>
                <a:gd name="T16" fmla="*/ 58 w 61"/>
                <a:gd name="T17" fmla="*/ 11 h 42"/>
                <a:gd name="T18" fmla="*/ 28 w 61"/>
                <a:gd name="T19" fmla="*/ 41 h 42"/>
                <a:gd name="T20" fmla="*/ 24 w 61"/>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
                  <a:moveTo>
                    <a:pt x="24" y="42"/>
                  </a:moveTo>
                  <a:cubicBezTo>
                    <a:pt x="23" y="42"/>
                    <a:pt x="21" y="42"/>
                    <a:pt x="20" y="41"/>
                  </a:cubicBezTo>
                  <a:cubicBezTo>
                    <a:pt x="2" y="23"/>
                    <a:pt x="2" y="23"/>
                    <a:pt x="2" y="23"/>
                  </a:cubicBezTo>
                  <a:cubicBezTo>
                    <a:pt x="0" y="20"/>
                    <a:pt x="0" y="17"/>
                    <a:pt x="2" y="14"/>
                  </a:cubicBezTo>
                  <a:cubicBezTo>
                    <a:pt x="4" y="12"/>
                    <a:pt x="8" y="12"/>
                    <a:pt x="10" y="14"/>
                  </a:cubicBezTo>
                  <a:cubicBezTo>
                    <a:pt x="24" y="28"/>
                    <a:pt x="24" y="28"/>
                    <a:pt x="24" y="28"/>
                  </a:cubicBezTo>
                  <a:cubicBezTo>
                    <a:pt x="50" y="2"/>
                    <a:pt x="50" y="2"/>
                    <a:pt x="50" y="2"/>
                  </a:cubicBezTo>
                  <a:cubicBezTo>
                    <a:pt x="52" y="0"/>
                    <a:pt x="56" y="0"/>
                    <a:pt x="58" y="2"/>
                  </a:cubicBezTo>
                  <a:cubicBezTo>
                    <a:pt x="61" y="5"/>
                    <a:pt x="61" y="8"/>
                    <a:pt x="58" y="11"/>
                  </a:cubicBezTo>
                  <a:cubicBezTo>
                    <a:pt x="28" y="41"/>
                    <a:pt x="28" y="41"/>
                    <a:pt x="28" y="41"/>
                  </a:cubicBezTo>
                  <a:cubicBezTo>
                    <a:pt x="27" y="42"/>
                    <a:pt x="26" y="42"/>
                    <a:pt x="24"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436" name="Group 77">
            <a:extLst>
              <a:ext uri="{FF2B5EF4-FFF2-40B4-BE49-F238E27FC236}">
                <a16:creationId xmlns:a16="http://schemas.microsoft.com/office/drawing/2014/main" id="{475C7F21-C088-8827-054D-E8111FE8FA64}"/>
              </a:ext>
            </a:extLst>
          </p:cNvPr>
          <p:cNvGrpSpPr>
            <a:grpSpLocks noChangeAspect="1"/>
          </p:cNvGrpSpPr>
          <p:nvPr/>
        </p:nvGrpSpPr>
        <p:grpSpPr bwMode="auto">
          <a:xfrm>
            <a:off x="3377023" y="4621643"/>
            <a:ext cx="260022" cy="222277"/>
            <a:chOff x="3613" y="1954"/>
            <a:chExt cx="434" cy="371"/>
          </a:xfrm>
          <a:solidFill>
            <a:srgbClr val="FFFFFF"/>
          </a:solidFill>
        </p:grpSpPr>
        <p:sp>
          <p:nvSpPr>
            <p:cNvPr id="437" name="Freeform 78">
              <a:extLst>
                <a:ext uri="{FF2B5EF4-FFF2-40B4-BE49-F238E27FC236}">
                  <a16:creationId xmlns:a16="http://schemas.microsoft.com/office/drawing/2014/main" id="{F03DDA5A-8AF7-EC2B-1C47-A32771BED18C}"/>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438" name="Freeform 79">
              <a:extLst>
                <a:ext uri="{FF2B5EF4-FFF2-40B4-BE49-F238E27FC236}">
                  <a16:creationId xmlns:a16="http://schemas.microsoft.com/office/drawing/2014/main" id="{00510B2F-DA35-4827-2A24-E5BE5BDF0DCE}"/>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439" name="Freeform 80">
              <a:extLst>
                <a:ext uri="{FF2B5EF4-FFF2-40B4-BE49-F238E27FC236}">
                  <a16:creationId xmlns:a16="http://schemas.microsoft.com/office/drawing/2014/main" id="{98341DBA-B018-F3ED-0706-67A83614EE50}"/>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pic>
        <p:nvPicPr>
          <p:cNvPr id="440" name="Picture 439">
            <a:extLst>
              <a:ext uri="{FF2B5EF4-FFF2-40B4-BE49-F238E27FC236}">
                <a16:creationId xmlns:a16="http://schemas.microsoft.com/office/drawing/2014/main" id="{A29F1283-DE93-9C3D-F68C-3686F2A66974}"/>
              </a:ext>
            </a:extLst>
          </p:cNvPr>
          <p:cNvPicPr>
            <a:picLocks noChangeAspect="1"/>
          </p:cNvPicPr>
          <p:nvPr/>
        </p:nvPicPr>
        <p:blipFill>
          <a:blip r:embed="rId3"/>
          <a:stretch>
            <a:fillRect/>
          </a:stretch>
        </p:blipFill>
        <p:spPr>
          <a:xfrm>
            <a:off x="5702169" y="5693969"/>
            <a:ext cx="355533" cy="312274"/>
          </a:xfrm>
          <a:prstGeom prst="rect">
            <a:avLst/>
          </a:prstGeom>
        </p:spPr>
      </p:pic>
      <p:pic>
        <p:nvPicPr>
          <p:cNvPr id="441" name="Picture 440">
            <a:extLst>
              <a:ext uri="{FF2B5EF4-FFF2-40B4-BE49-F238E27FC236}">
                <a16:creationId xmlns:a16="http://schemas.microsoft.com/office/drawing/2014/main" id="{9882D3DD-4ADA-5FEA-1C1E-B21E4DD08741}"/>
              </a:ext>
            </a:extLst>
          </p:cNvPr>
          <p:cNvPicPr>
            <a:picLocks noChangeAspect="1"/>
          </p:cNvPicPr>
          <p:nvPr/>
        </p:nvPicPr>
        <p:blipFill>
          <a:blip r:embed="rId4">
            <a:clrChange>
              <a:clrFrom>
                <a:srgbClr val="FFFFFF"/>
              </a:clrFrom>
              <a:clrTo>
                <a:srgbClr val="FFFFFF">
                  <a:alpha val="0"/>
                </a:srgbClr>
              </a:clrTo>
            </a:clrChange>
            <a:duotone>
              <a:prstClr val="black"/>
              <a:schemeClr val="accent2">
                <a:tint val="45000"/>
                <a:satMod val="400000"/>
              </a:schemeClr>
            </a:duotone>
          </a:blip>
          <a:stretch>
            <a:fillRect/>
          </a:stretch>
        </p:blipFill>
        <p:spPr>
          <a:xfrm>
            <a:off x="6168219" y="5693969"/>
            <a:ext cx="363161" cy="312274"/>
          </a:xfrm>
          <a:prstGeom prst="rect">
            <a:avLst/>
          </a:prstGeom>
        </p:spPr>
      </p:pic>
      <p:pic>
        <p:nvPicPr>
          <p:cNvPr id="442" name="Picture 2" descr="Artificial Intelligence - foundations of computational agents -- 3.4 A  Generic Searching Algorithm">
            <a:extLst>
              <a:ext uri="{FF2B5EF4-FFF2-40B4-BE49-F238E27FC236}">
                <a16:creationId xmlns:a16="http://schemas.microsoft.com/office/drawing/2014/main" id="{553A4EAD-1335-7FD7-E2E5-755F824DC628}"/>
              </a:ext>
            </a:extLst>
          </p:cNvPr>
          <p:cNvPicPr>
            <a:picLocks noChangeAspect="1" noChangeArrowheads="1"/>
          </p:cNvPicPr>
          <p:nvPr/>
        </p:nvPicPr>
        <p:blipFill>
          <a:blip r:embed="rId5">
            <a:duotone>
              <a:prstClr val="black"/>
              <a:schemeClr val="accent1">
                <a:tint val="45000"/>
                <a:satMod val="400000"/>
              </a:schemeClr>
            </a:duotone>
            <a:extLst>
              <a:ext uri="{28A0092B-C50C-407E-A947-70E740481C1C}">
                <a14:useLocalDpi xmlns:a14="http://schemas.microsoft.com/office/drawing/2010/main" val="0"/>
              </a:ext>
            </a:extLst>
          </a:blip>
          <a:srcRect/>
          <a:stretch>
            <a:fillRect/>
          </a:stretch>
        </p:blipFill>
        <p:spPr bwMode="auto">
          <a:xfrm>
            <a:off x="6607030" y="5693969"/>
            <a:ext cx="344266" cy="312274"/>
          </a:xfrm>
          <a:prstGeom prst="rect">
            <a:avLst/>
          </a:prstGeom>
          <a:noFill/>
          <a:extLst>
            <a:ext uri="{909E8E84-426E-40DD-AFC4-6F175D3DCCD1}">
              <a14:hiddenFill xmlns:a14="http://schemas.microsoft.com/office/drawing/2010/main">
                <a:solidFill>
                  <a:srgbClr val="FFFFFF"/>
                </a:solidFill>
              </a14:hiddenFill>
            </a:ext>
          </a:extLst>
        </p:spPr>
      </p:pic>
      <p:sp>
        <p:nvSpPr>
          <p:cNvPr id="443" name="TextBox 442">
            <a:extLst>
              <a:ext uri="{FF2B5EF4-FFF2-40B4-BE49-F238E27FC236}">
                <a16:creationId xmlns:a16="http://schemas.microsoft.com/office/drawing/2014/main" id="{1729ECF8-BF12-2974-A52E-826E6302A28E}"/>
              </a:ext>
            </a:extLst>
          </p:cNvPr>
          <p:cNvSpPr txBox="1"/>
          <p:nvPr/>
        </p:nvSpPr>
        <p:spPr>
          <a:xfrm>
            <a:off x="5628982" y="6041341"/>
            <a:ext cx="490484" cy="165575"/>
          </a:xfrm>
          <a:prstGeom prst="rect">
            <a:avLst/>
          </a:prstGeom>
          <a:noFill/>
        </p:spPr>
        <p:txBody>
          <a:bodyPr wrap="square" lIns="0" tIns="0" rIns="0" bIns="0" rtlCol="0" anchor="t">
            <a:noAutofit/>
          </a:bodyPr>
          <a:lstStyle/>
          <a:p>
            <a:pPr algn="ctr" defTabSz="228600">
              <a:lnSpc>
                <a:spcPts val="800"/>
              </a:lnSpc>
            </a:pPr>
            <a:r>
              <a:rPr lang="en-US" sz="600" b="1" noProof="0"/>
              <a:t>Machine Learning</a:t>
            </a:r>
          </a:p>
        </p:txBody>
      </p:sp>
      <p:sp>
        <p:nvSpPr>
          <p:cNvPr id="444" name="TextBox 443">
            <a:extLst>
              <a:ext uri="{FF2B5EF4-FFF2-40B4-BE49-F238E27FC236}">
                <a16:creationId xmlns:a16="http://schemas.microsoft.com/office/drawing/2014/main" id="{AE25D63E-69B4-6687-6EDE-6643586C12A0}"/>
              </a:ext>
            </a:extLst>
          </p:cNvPr>
          <p:cNvSpPr txBox="1"/>
          <p:nvPr/>
        </p:nvSpPr>
        <p:spPr>
          <a:xfrm>
            <a:off x="6111395" y="6041341"/>
            <a:ext cx="490484" cy="165575"/>
          </a:xfrm>
          <a:prstGeom prst="rect">
            <a:avLst/>
          </a:prstGeom>
          <a:noFill/>
        </p:spPr>
        <p:txBody>
          <a:bodyPr wrap="square" lIns="0" tIns="0" rIns="0" bIns="0" rtlCol="0" anchor="t">
            <a:noAutofit/>
          </a:bodyPr>
          <a:lstStyle/>
          <a:p>
            <a:pPr algn="ctr" defTabSz="228600">
              <a:lnSpc>
                <a:spcPts val="800"/>
              </a:lnSpc>
            </a:pPr>
            <a:r>
              <a:rPr lang="en-US" sz="600" b="1"/>
              <a:t>Semantic Search</a:t>
            </a:r>
            <a:endParaRPr lang="en-US" sz="600" b="1" noProof="0"/>
          </a:p>
        </p:txBody>
      </p:sp>
      <p:sp>
        <p:nvSpPr>
          <p:cNvPr id="445" name="TextBox 444">
            <a:extLst>
              <a:ext uri="{FF2B5EF4-FFF2-40B4-BE49-F238E27FC236}">
                <a16:creationId xmlns:a16="http://schemas.microsoft.com/office/drawing/2014/main" id="{A8E97E2C-7A8B-9771-8ACB-8A507A590FC4}"/>
              </a:ext>
            </a:extLst>
          </p:cNvPr>
          <p:cNvSpPr txBox="1"/>
          <p:nvPr/>
        </p:nvSpPr>
        <p:spPr>
          <a:xfrm>
            <a:off x="6589179" y="6041341"/>
            <a:ext cx="405359" cy="165575"/>
          </a:xfrm>
          <a:prstGeom prst="rect">
            <a:avLst/>
          </a:prstGeom>
          <a:noFill/>
        </p:spPr>
        <p:txBody>
          <a:bodyPr wrap="square" lIns="0" tIns="0" rIns="0" bIns="0" rtlCol="0" anchor="t">
            <a:noAutofit/>
          </a:bodyPr>
          <a:lstStyle/>
          <a:p>
            <a:pPr algn="ctr" defTabSz="228600">
              <a:lnSpc>
                <a:spcPts val="800"/>
              </a:lnSpc>
            </a:pPr>
            <a:r>
              <a:rPr lang="en-US" sz="600" b="1"/>
              <a:t>Graph Search</a:t>
            </a:r>
            <a:endParaRPr lang="en-US" sz="600" b="1" noProof="0"/>
          </a:p>
        </p:txBody>
      </p:sp>
      <p:sp>
        <p:nvSpPr>
          <p:cNvPr id="446" name="TextBox 445">
            <a:extLst>
              <a:ext uri="{FF2B5EF4-FFF2-40B4-BE49-F238E27FC236}">
                <a16:creationId xmlns:a16="http://schemas.microsoft.com/office/drawing/2014/main" id="{21F494CA-3537-56BF-E0EB-E1C4960A81CA}"/>
              </a:ext>
            </a:extLst>
          </p:cNvPr>
          <p:cNvSpPr txBox="1"/>
          <p:nvPr/>
        </p:nvSpPr>
        <p:spPr>
          <a:xfrm>
            <a:off x="6993435" y="6033062"/>
            <a:ext cx="405359" cy="182133"/>
          </a:xfrm>
          <a:prstGeom prst="rect">
            <a:avLst/>
          </a:prstGeom>
          <a:noFill/>
        </p:spPr>
        <p:txBody>
          <a:bodyPr wrap="square" lIns="0" tIns="0" rIns="0" bIns="0" rtlCol="0" anchor="t">
            <a:noAutofit/>
          </a:bodyPr>
          <a:lstStyle/>
          <a:p>
            <a:pPr algn="ctr" defTabSz="228600">
              <a:lnSpc>
                <a:spcPts val="800"/>
              </a:lnSpc>
            </a:pPr>
            <a:r>
              <a:rPr lang="en-US" sz="600" b="1"/>
              <a:t>GPUs &amp; TPUs</a:t>
            </a:r>
            <a:endParaRPr lang="en-US" sz="600" b="1" noProof="0"/>
          </a:p>
        </p:txBody>
      </p:sp>
      <p:grpSp>
        <p:nvGrpSpPr>
          <p:cNvPr id="447" name="Group 53">
            <a:extLst>
              <a:ext uri="{FF2B5EF4-FFF2-40B4-BE49-F238E27FC236}">
                <a16:creationId xmlns:a16="http://schemas.microsoft.com/office/drawing/2014/main" id="{EAD45D57-D915-EAC2-CEBB-D5A810082B60}"/>
              </a:ext>
            </a:extLst>
          </p:cNvPr>
          <p:cNvGrpSpPr>
            <a:grpSpLocks noChangeAspect="1"/>
          </p:cNvGrpSpPr>
          <p:nvPr/>
        </p:nvGrpSpPr>
        <p:grpSpPr bwMode="auto">
          <a:xfrm>
            <a:off x="5369778" y="5717007"/>
            <a:ext cx="216080" cy="289236"/>
            <a:chOff x="6589" y="443"/>
            <a:chExt cx="319" cy="427"/>
          </a:xfrm>
          <a:solidFill>
            <a:srgbClr val="A100FF"/>
          </a:solidFill>
        </p:grpSpPr>
        <p:sp>
          <p:nvSpPr>
            <p:cNvPr id="448" name="Freeform 54">
              <a:extLst>
                <a:ext uri="{FF2B5EF4-FFF2-40B4-BE49-F238E27FC236}">
                  <a16:creationId xmlns:a16="http://schemas.microsoft.com/office/drawing/2014/main" id="{B903760B-CC53-CF16-2FDC-2FC1D855AEBD}"/>
                </a:ext>
              </a:extLst>
            </p:cNvPr>
            <p:cNvSpPr>
              <a:spLocks noEditPoints="1"/>
            </p:cNvSpPr>
            <p:nvPr/>
          </p:nvSpPr>
          <p:spPr bwMode="auto">
            <a:xfrm>
              <a:off x="6713" y="514"/>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0" y="48"/>
                    <a:pt x="0" y="37"/>
                    <a:pt x="0" y="24"/>
                  </a:cubicBezTo>
                  <a:cubicBezTo>
                    <a:pt x="0" y="10"/>
                    <a:pt x="10" y="0"/>
                    <a:pt x="24" y="0"/>
                  </a:cubicBezTo>
                  <a:cubicBezTo>
                    <a:pt x="37" y="0"/>
                    <a:pt x="48" y="10"/>
                    <a:pt x="48" y="24"/>
                  </a:cubicBezTo>
                  <a:cubicBezTo>
                    <a:pt x="48" y="37"/>
                    <a:pt x="37" y="48"/>
                    <a:pt x="24" y="48"/>
                  </a:cubicBezTo>
                  <a:close/>
                  <a:moveTo>
                    <a:pt x="24" y="12"/>
                  </a:moveTo>
                  <a:cubicBezTo>
                    <a:pt x="17" y="12"/>
                    <a:pt x="12" y="17"/>
                    <a:pt x="12" y="24"/>
                  </a:cubicBezTo>
                  <a:cubicBezTo>
                    <a:pt x="12" y="30"/>
                    <a:pt x="17" y="36"/>
                    <a:pt x="24" y="36"/>
                  </a:cubicBezTo>
                  <a:cubicBezTo>
                    <a:pt x="30" y="36"/>
                    <a:pt x="36" y="30"/>
                    <a:pt x="36" y="24"/>
                  </a:cubicBezTo>
                  <a:cubicBezTo>
                    <a:pt x="36" y="17"/>
                    <a:pt x="30"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49" name="Freeform 55">
              <a:extLst>
                <a:ext uri="{FF2B5EF4-FFF2-40B4-BE49-F238E27FC236}">
                  <a16:creationId xmlns:a16="http://schemas.microsoft.com/office/drawing/2014/main" id="{1946E7AE-4F57-423D-F8E1-FA85272CDFF1}"/>
                </a:ext>
              </a:extLst>
            </p:cNvPr>
            <p:cNvSpPr>
              <a:spLocks noEditPoints="1"/>
            </p:cNvSpPr>
            <p:nvPr/>
          </p:nvSpPr>
          <p:spPr bwMode="auto">
            <a:xfrm>
              <a:off x="6642" y="603"/>
              <a:ext cx="213" cy="213"/>
            </a:xfrm>
            <a:custGeom>
              <a:avLst/>
              <a:gdLst>
                <a:gd name="T0" fmla="*/ 72 w 144"/>
                <a:gd name="T1" fmla="*/ 144 h 144"/>
                <a:gd name="T2" fmla="*/ 0 w 144"/>
                <a:gd name="T3" fmla="*/ 72 h 144"/>
                <a:gd name="T4" fmla="*/ 72 w 144"/>
                <a:gd name="T5" fmla="*/ 0 h 144"/>
                <a:gd name="T6" fmla="*/ 144 w 144"/>
                <a:gd name="T7" fmla="*/ 72 h 144"/>
                <a:gd name="T8" fmla="*/ 72 w 144"/>
                <a:gd name="T9" fmla="*/ 144 h 144"/>
                <a:gd name="T10" fmla="*/ 72 w 144"/>
                <a:gd name="T11" fmla="*/ 12 h 144"/>
                <a:gd name="T12" fmla="*/ 12 w 144"/>
                <a:gd name="T13" fmla="*/ 72 h 144"/>
                <a:gd name="T14" fmla="*/ 72 w 144"/>
                <a:gd name="T15" fmla="*/ 132 h 144"/>
                <a:gd name="T16" fmla="*/ 132 w 144"/>
                <a:gd name="T17" fmla="*/ 72 h 144"/>
                <a:gd name="T18" fmla="*/ 72 w 144"/>
                <a:gd name="T19" fmla="*/ 1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144">
                  <a:moveTo>
                    <a:pt x="72" y="144"/>
                  </a:moveTo>
                  <a:cubicBezTo>
                    <a:pt x="32" y="144"/>
                    <a:pt x="0" y="111"/>
                    <a:pt x="0" y="72"/>
                  </a:cubicBezTo>
                  <a:cubicBezTo>
                    <a:pt x="0" y="32"/>
                    <a:pt x="32" y="0"/>
                    <a:pt x="72" y="0"/>
                  </a:cubicBezTo>
                  <a:cubicBezTo>
                    <a:pt x="111" y="0"/>
                    <a:pt x="144" y="32"/>
                    <a:pt x="144" y="72"/>
                  </a:cubicBezTo>
                  <a:cubicBezTo>
                    <a:pt x="144" y="111"/>
                    <a:pt x="111" y="144"/>
                    <a:pt x="72" y="144"/>
                  </a:cubicBezTo>
                  <a:close/>
                  <a:moveTo>
                    <a:pt x="72" y="12"/>
                  </a:moveTo>
                  <a:cubicBezTo>
                    <a:pt x="38" y="12"/>
                    <a:pt x="12" y="39"/>
                    <a:pt x="12" y="72"/>
                  </a:cubicBezTo>
                  <a:cubicBezTo>
                    <a:pt x="12" y="105"/>
                    <a:pt x="38" y="132"/>
                    <a:pt x="72" y="132"/>
                  </a:cubicBezTo>
                  <a:cubicBezTo>
                    <a:pt x="105" y="132"/>
                    <a:pt x="132" y="105"/>
                    <a:pt x="132" y="72"/>
                  </a:cubicBezTo>
                  <a:cubicBezTo>
                    <a:pt x="132" y="39"/>
                    <a:pt x="105" y="12"/>
                    <a:pt x="7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50" name="Freeform 56">
              <a:extLst>
                <a:ext uri="{FF2B5EF4-FFF2-40B4-BE49-F238E27FC236}">
                  <a16:creationId xmlns:a16="http://schemas.microsoft.com/office/drawing/2014/main" id="{A78D52EF-A1BD-9165-CA80-942AC977A1BE}"/>
                </a:ext>
              </a:extLst>
            </p:cNvPr>
            <p:cNvSpPr>
              <a:spLocks noEditPoints="1"/>
            </p:cNvSpPr>
            <p:nvPr/>
          </p:nvSpPr>
          <p:spPr bwMode="auto">
            <a:xfrm>
              <a:off x="6704" y="665"/>
              <a:ext cx="89" cy="89"/>
            </a:xfrm>
            <a:custGeom>
              <a:avLst/>
              <a:gdLst>
                <a:gd name="T0" fmla="*/ 30 w 60"/>
                <a:gd name="T1" fmla="*/ 60 h 60"/>
                <a:gd name="T2" fmla="*/ 0 w 60"/>
                <a:gd name="T3" fmla="*/ 30 h 60"/>
                <a:gd name="T4" fmla="*/ 30 w 60"/>
                <a:gd name="T5" fmla="*/ 0 h 60"/>
                <a:gd name="T6" fmla="*/ 60 w 60"/>
                <a:gd name="T7" fmla="*/ 30 h 60"/>
                <a:gd name="T8" fmla="*/ 30 w 60"/>
                <a:gd name="T9" fmla="*/ 60 h 60"/>
                <a:gd name="T10" fmla="*/ 30 w 60"/>
                <a:gd name="T11" fmla="*/ 12 h 60"/>
                <a:gd name="T12" fmla="*/ 12 w 60"/>
                <a:gd name="T13" fmla="*/ 30 h 60"/>
                <a:gd name="T14" fmla="*/ 30 w 60"/>
                <a:gd name="T15" fmla="*/ 48 h 60"/>
                <a:gd name="T16" fmla="*/ 48 w 60"/>
                <a:gd name="T17" fmla="*/ 30 h 60"/>
                <a:gd name="T18" fmla="*/ 30 w 60"/>
                <a:gd name="T19"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60"/>
                  </a:moveTo>
                  <a:cubicBezTo>
                    <a:pt x="13" y="60"/>
                    <a:pt x="0" y="46"/>
                    <a:pt x="0" y="30"/>
                  </a:cubicBezTo>
                  <a:cubicBezTo>
                    <a:pt x="0" y="13"/>
                    <a:pt x="13" y="0"/>
                    <a:pt x="30" y="0"/>
                  </a:cubicBezTo>
                  <a:cubicBezTo>
                    <a:pt x="46" y="0"/>
                    <a:pt x="60" y="13"/>
                    <a:pt x="60" y="30"/>
                  </a:cubicBezTo>
                  <a:cubicBezTo>
                    <a:pt x="60" y="46"/>
                    <a:pt x="46" y="60"/>
                    <a:pt x="30" y="60"/>
                  </a:cubicBezTo>
                  <a:close/>
                  <a:moveTo>
                    <a:pt x="30" y="12"/>
                  </a:moveTo>
                  <a:cubicBezTo>
                    <a:pt x="20" y="12"/>
                    <a:pt x="12" y="20"/>
                    <a:pt x="12" y="30"/>
                  </a:cubicBezTo>
                  <a:cubicBezTo>
                    <a:pt x="12" y="40"/>
                    <a:pt x="20" y="48"/>
                    <a:pt x="30" y="48"/>
                  </a:cubicBezTo>
                  <a:cubicBezTo>
                    <a:pt x="39" y="48"/>
                    <a:pt x="48" y="40"/>
                    <a:pt x="48" y="30"/>
                  </a:cubicBezTo>
                  <a:cubicBezTo>
                    <a:pt x="48" y="20"/>
                    <a:pt x="39"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51" name="Freeform 57">
              <a:extLst>
                <a:ext uri="{FF2B5EF4-FFF2-40B4-BE49-F238E27FC236}">
                  <a16:creationId xmlns:a16="http://schemas.microsoft.com/office/drawing/2014/main" id="{3E009C13-3AC8-B11E-D395-6E1DD055512A}"/>
                </a:ext>
              </a:extLst>
            </p:cNvPr>
            <p:cNvSpPr>
              <a:spLocks noEditPoints="1"/>
            </p:cNvSpPr>
            <p:nvPr/>
          </p:nvSpPr>
          <p:spPr bwMode="auto">
            <a:xfrm>
              <a:off x="6589" y="443"/>
              <a:ext cx="319" cy="427"/>
            </a:xfrm>
            <a:custGeom>
              <a:avLst/>
              <a:gdLst>
                <a:gd name="T0" fmla="*/ 30 w 216"/>
                <a:gd name="T1" fmla="*/ 288 h 288"/>
                <a:gd name="T2" fmla="*/ 8 w 216"/>
                <a:gd name="T3" fmla="*/ 279 h 288"/>
                <a:gd name="T4" fmla="*/ 0 w 216"/>
                <a:gd name="T5" fmla="*/ 258 h 288"/>
                <a:gd name="T6" fmla="*/ 0 w 216"/>
                <a:gd name="T7" fmla="*/ 30 h 288"/>
                <a:gd name="T8" fmla="*/ 30 w 216"/>
                <a:gd name="T9" fmla="*/ 0 h 288"/>
                <a:gd name="T10" fmla="*/ 186 w 216"/>
                <a:gd name="T11" fmla="*/ 0 h 288"/>
                <a:gd name="T12" fmla="*/ 186 w 216"/>
                <a:gd name="T13" fmla="*/ 0 h 288"/>
                <a:gd name="T14" fmla="*/ 207 w 216"/>
                <a:gd name="T15" fmla="*/ 8 h 288"/>
                <a:gd name="T16" fmla="*/ 216 w 216"/>
                <a:gd name="T17" fmla="*/ 30 h 288"/>
                <a:gd name="T18" fmla="*/ 216 w 216"/>
                <a:gd name="T19" fmla="*/ 258 h 288"/>
                <a:gd name="T20" fmla="*/ 186 w 216"/>
                <a:gd name="T21" fmla="*/ 288 h 288"/>
                <a:gd name="T22" fmla="*/ 30 w 216"/>
                <a:gd name="T23" fmla="*/ 288 h 288"/>
                <a:gd name="T24" fmla="*/ 30 w 216"/>
                <a:gd name="T25" fmla="*/ 288 h 288"/>
                <a:gd name="T26" fmla="*/ 186 w 216"/>
                <a:gd name="T27" fmla="*/ 12 h 288"/>
                <a:gd name="T28" fmla="*/ 186 w 216"/>
                <a:gd name="T29" fmla="*/ 12 h 288"/>
                <a:gd name="T30" fmla="*/ 30 w 216"/>
                <a:gd name="T31" fmla="*/ 12 h 288"/>
                <a:gd name="T32" fmla="*/ 12 w 216"/>
                <a:gd name="T33" fmla="*/ 30 h 288"/>
                <a:gd name="T34" fmla="*/ 12 w 216"/>
                <a:gd name="T35" fmla="*/ 258 h 288"/>
                <a:gd name="T36" fmla="*/ 17 w 216"/>
                <a:gd name="T37" fmla="*/ 271 h 288"/>
                <a:gd name="T38" fmla="*/ 30 w 216"/>
                <a:gd name="T39" fmla="*/ 276 h 288"/>
                <a:gd name="T40" fmla="*/ 30 w 216"/>
                <a:gd name="T41" fmla="*/ 276 h 288"/>
                <a:gd name="T42" fmla="*/ 186 w 216"/>
                <a:gd name="T43" fmla="*/ 276 h 288"/>
                <a:gd name="T44" fmla="*/ 204 w 216"/>
                <a:gd name="T45" fmla="*/ 258 h 288"/>
                <a:gd name="T46" fmla="*/ 204 w 216"/>
                <a:gd name="T47" fmla="*/ 30 h 288"/>
                <a:gd name="T48" fmla="*/ 198 w 216"/>
                <a:gd name="T49" fmla="*/ 17 h 288"/>
                <a:gd name="T50" fmla="*/ 186 w 216"/>
                <a:gd name="T51"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6" h="288">
                  <a:moveTo>
                    <a:pt x="30" y="288"/>
                  </a:moveTo>
                  <a:cubicBezTo>
                    <a:pt x="22" y="288"/>
                    <a:pt x="14" y="285"/>
                    <a:pt x="8" y="279"/>
                  </a:cubicBezTo>
                  <a:cubicBezTo>
                    <a:pt x="3" y="274"/>
                    <a:pt x="0" y="266"/>
                    <a:pt x="0" y="258"/>
                  </a:cubicBezTo>
                  <a:cubicBezTo>
                    <a:pt x="0" y="30"/>
                    <a:pt x="0" y="30"/>
                    <a:pt x="0" y="30"/>
                  </a:cubicBezTo>
                  <a:cubicBezTo>
                    <a:pt x="0" y="13"/>
                    <a:pt x="13" y="0"/>
                    <a:pt x="30" y="0"/>
                  </a:cubicBezTo>
                  <a:cubicBezTo>
                    <a:pt x="186" y="0"/>
                    <a:pt x="186" y="0"/>
                    <a:pt x="186" y="0"/>
                  </a:cubicBezTo>
                  <a:cubicBezTo>
                    <a:pt x="186" y="0"/>
                    <a:pt x="186" y="0"/>
                    <a:pt x="186" y="0"/>
                  </a:cubicBezTo>
                  <a:cubicBezTo>
                    <a:pt x="194" y="0"/>
                    <a:pt x="201" y="3"/>
                    <a:pt x="207" y="8"/>
                  </a:cubicBezTo>
                  <a:cubicBezTo>
                    <a:pt x="213" y="14"/>
                    <a:pt x="216" y="22"/>
                    <a:pt x="216" y="30"/>
                  </a:cubicBezTo>
                  <a:cubicBezTo>
                    <a:pt x="216" y="258"/>
                    <a:pt x="216" y="258"/>
                    <a:pt x="216" y="258"/>
                  </a:cubicBezTo>
                  <a:cubicBezTo>
                    <a:pt x="216" y="274"/>
                    <a:pt x="202" y="288"/>
                    <a:pt x="186" y="288"/>
                  </a:cubicBezTo>
                  <a:cubicBezTo>
                    <a:pt x="30" y="288"/>
                    <a:pt x="30" y="288"/>
                    <a:pt x="30" y="288"/>
                  </a:cubicBezTo>
                  <a:cubicBezTo>
                    <a:pt x="30" y="288"/>
                    <a:pt x="30" y="288"/>
                    <a:pt x="30" y="288"/>
                  </a:cubicBezTo>
                  <a:close/>
                  <a:moveTo>
                    <a:pt x="186" y="12"/>
                  </a:moveTo>
                  <a:cubicBezTo>
                    <a:pt x="186" y="12"/>
                    <a:pt x="186" y="12"/>
                    <a:pt x="186" y="12"/>
                  </a:cubicBezTo>
                  <a:cubicBezTo>
                    <a:pt x="30" y="12"/>
                    <a:pt x="30" y="12"/>
                    <a:pt x="30" y="12"/>
                  </a:cubicBezTo>
                  <a:cubicBezTo>
                    <a:pt x="20" y="12"/>
                    <a:pt x="12" y="20"/>
                    <a:pt x="12" y="30"/>
                  </a:cubicBezTo>
                  <a:cubicBezTo>
                    <a:pt x="12" y="258"/>
                    <a:pt x="12" y="258"/>
                    <a:pt x="12" y="258"/>
                  </a:cubicBezTo>
                  <a:cubicBezTo>
                    <a:pt x="12" y="263"/>
                    <a:pt x="14" y="267"/>
                    <a:pt x="17" y="271"/>
                  </a:cubicBezTo>
                  <a:cubicBezTo>
                    <a:pt x="20" y="274"/>
                    <a:pt x="25" y="276"/>
                    <a:pt x="30" y="276"/>
                  </a:cubicBezTo>
                  <a:cubicBezTo>
                    <a:pt x="30" y="276"/>
                    <a:pt x="30" y="276"/>
                    <a:pt x="30" y="276"/>
                  </a:cubicBezTo>
                  <a:cubicBezTo>
                    <a:pt x="186" y="276"/>
                    <a:pt x="186" y="276"/>
                    <a:pt x="186" y="276"/>
                  </a:cubicBezTo>
                  <a:cubicBezTo>
                    <a:pt x="196" y="276"/>
                    <a:pt x="204" y="268"/>
                    <a:pt x="204" y="258"/>
                  </a:cubicBezTo>
                  <a:cubicBezTo>
                    <a:pt x="204" y="30"/>
                    <a:pt x="204" y="30"/>
                    <a:pt x="204" y="30"/>
                  </a:cubicBezTo>
                  <a:cubicBezTo>
                    <a:pt x="204" y="25"/>
                    <a:pt x="202" y="20"/>
                    <a:pt x="198" y="17"/>
                  </a:cubicBezTo>
                  <a:cubicBezTo>
                    <a:pt x="195" y="14"/>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52" name="Oval 58">
              <a:extLst>
                <a:ext uri="{FF2B5EF4-FFF2-40B4-BE49-F238E27FC236}">
                  <a16:creationId xmlns:a16="http://schemas.microsoft.com/office/drawing/2014/main" id="{3819CFAF-0983-0E3B-9A99-6F8D0EF4708D}"/>
                </a:ext>
              </a:extLst>
            </p:cNvPr>
            <p:cNvSpPr>
              <a:spLocks noChangeArrowheads="1"/>
            </p:cNvSpPr>
            <p:nvPr/>
          </p:nvSpPr>
          <p:spPr bwMode="auto">
            <a:xfrm>
              <a:off x="6625" y="479"/>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53" name="Oval 59">
              <a:extLst>
                <a:ext uri="{FF2B5EF4-FFF2-40B4-BE49-F238E27FC236}">
                  <a16:creationId xmlns:a16="http://schemas.microsoft.com/office/drawing/2014/main" id="{44E09181-4F8A-283C-FB03-07D41D379B85}"/>
                </a:ext>
              </a:extLst>
            </p:cNvPr>
            <p:cNvSpPr>
              <a:spLocks noChangeArrowheads="1"/>
            </p:cNvSpPr>
            <p:nvPr/>
          </p:nvSpPr>
          <p:spPr bwMode="auto">
            <a:xfrm>
              <a:off x="6837" y="479"/>
              <a:ext cx="36"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54" name="Freeform 60">
              <a:extLst>
                <a:ext uri="{FF2B5EF4-FFF2-40B4-BE49-F238E27FC236}">
                  <a16:creationId xmlns:a16="http://schemas.microsoft.com/office/drawing/2014/main" id="{58977A6F-6CD8-29C4-45A7-C78B08914320}"/>
                </a:ext>
              </a:extLst>
            </p:cNvPr>
            <p:cNvSpPr>
              <a:spLocks noEditPoints="1"/>
            </p:cNvSpPr>
            <p:nvPr/>
          </p:nvSpPr>
          <p:spPr bwMode="auto">
            <a:xfrm>
              <a:off x="6837" y="799"/>
              <a:ext cx="36" cy="35"/>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 name="T14" fmla="*/ 18 w 24"/>
                <a:gd name="T15" fmla="*/ 12 h 24"/>
                <a:gd name="T16" fmla="*/ 12 w 24"/>
                <a:gd name="T1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4">
                  <a:moveTo>
                    <a:pt x="12" y="24"/>
                  </a:moveTo>
                  <a:cubicBezTo>
                    <a:pt x="5" y="24"/>
                    <a:pt x="0" y="18"/>
                    <a:pt x="0" y="12"/>
                  </a:cubicBezTo>
                  <a:cubicBezTo>
                    <a:pt x="0" y="5"/>
                    <a:pt x="5" y="0"/>
                    <a:pt x="12" y="0"/>
                  </a:cubicBezTo>
                  <a:cubicBezTo>
                    <a:pt x="18" y="0"/>
                    <a:pt x="24" y="5"/>
                    <a:pt x="24" y="12"/>
                  </a:cubicBezTo>
                  <a:cubicBezTo>
                    <a:pt x="24" y="18"/>
                    <a:pt x="18" y="24"/>
                    <a:pt x="12" y="24"/>
                  </a:cubicBezTo>
                  <a:close/>
                  <a:moveTo>
                    <a:pt x="12" y="12"/>
                  </a:moveTo>
                  <a:cubicBezTo>
                    <a:pt x="12" y="12"/>
                    <a:pt x="12" y="12"/>
                    <a:pt x="12" y="12"/>
                  </a:cubicBezTo>
                  <a:cubicBezTo>
                    <a:pt x="18" y="12"/>
                    <a:pt x="18" y="12"/>
                    <a:pt x="18" y="12"/>
                  </a:cubicBezTo>
                  <a:lnTo>
                    <a:pt x="1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55" name="Freeform 61">
              <a:extLst>
                <a:ext uri="{FF2B5EF4-FFF2-40B4-BE49-F238E27FC236}">
                  <a16:creationId xmlns:a16="http://schemas.microsoft.com/office/drawing/2014/main" id="{4EC4C7ED-4129-F8CF-AE6F-D76C10776C60}"/>
                </a:ext>
              </a:extLst>
            </p:cNvPr>
            <p:cNvSpPr>
              <a:spLocks noEditPoints="1"/>
            </p:cNvSpPr>
            <p:nvPr/>
          </p:nvSpPr>
          <p:spPr bwMode="auto">
            <a:xfrm>
              <a:off x="6625" y="799"/>
              <a:ext cx="35" cy="35"/>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 name="T14" fmla="*/ 18 w 24"/>
                <a:gd name="T15" fmla="*/ 12 h 24"/>
                <a:gd name="T16" fmla="*/ 12 w 24"/>
                <a:gd name="T1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4">
                  <a:moveTo>
                    <a:pt x="12" y="24"/>
                  </a:moveTo>
                  <a:cubicBezTo>
                    <a:pt x="5" y="24"/>
                    <a:pt x="0" y="18"/>
                    <a:pt x="0" y="12"/>
                  </a:cubicBezTo>
                  <a:cubicBezTo>
                    <a:pt x="0" y="5"/>
                    <a:pt x="5" y="0"/>
                    <a:pt x="12" y="0"/>
                  </a:cubicBezTo>
                  <a:cubicBezTo>
                    <a:pt x="18" y="0"/>
                    <a:pt x="24" y="5"/>
                    <a:pt x="24" y="12"/>
                  </a:cubicBezTo>
                  <a:cubicBezTo>
                    <a:pt x="24" y="18"/>
                    <a:pt x="18" y="24"/>
                    <a:pt x="12" y="24"/>
                  </a:cubicBezTo>
                  <a:close/>
                  <a:moveTo>
                    <a:pt x="12" y="12"/>
                  </a:moveTo>
                  <a:cubicBezTo>
                    <a:pt x="12" y="12"/>
                    <a:pt x="12" y="12"/>
                    <a:pt x="12" y="12"/>
                  </a:cubicBezTo>
                  <a:cubicBezTo>
                    <a:pt x="18" y="12"/>
                    <a:pt x="18" y="12"/>
                    <a:pt x="18" y="12"/>
                  </a:cubicBezTo>
                  <a:lnTo>
                    <a:pt x="1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456" name="Group 187">
            <a:extLst>
              <a:ext uri="{FF2B5EF4-FFF2-40B4-BE49-F238E27FC236}">
                <a16:creationId xmlns:a16="http://schemas.microsoft.com/office/drawing/2014/main" id="{D4F2EFE2-0614-5A95-16DE-D832710A12E0}"/>
              </a:ext>
            </a:extLst>
          </p:cNvPr>
          <p:cNvGrpSpPr>
            <a:grpSpLocks noChangeAspect="1"/>
          </p:cNvGrpSpPr>
          <p:nvPr/>
        </p:nvGrpSpPr>
        <p:grpSpPr bwMode="auto">
          <a:xfrm>
            <a:off x="4994521" y="5693080"/>
            <a:ext cx="222530" cy="313163"/>
            <a:chOff x="1434" y="2995"/>
            <a:chExt cx="302" cy="425"/>
          </a:xfrm>
          <a:solidFill>
            <a:srgbClr val="A100FF"/>
          </a:solidFill>
        </p:grpSpPr>
        <p:sp>
          <p:nvSpPr>
            <p:cNvPr id="457" name="Freeform 188">
              <a:extLst>
                <a:ext uri="{FF2B5EF4-FFF2-40B4-BE49-F238E27FC236}">
                  <a16:creationId xmlns:a16="http://schemas.microsoft.com/office/drawing/2014/main" id="{041AC40F-C281-7AD7-AF5E-BE7A1B2246EE}"/>
                </a:ext>
              </a:extLst>
            </p:cNvPr>
            <p:cNvSpPr>
              <a:spLocks noEditPoints="1"/>
            </p:cNvSpPr>
            <p:nvPr/>
          </p:nvSpPr>
          <p:spPr bwMode="auto">
            <a:xfrm>
              <a:off x="1470" y="2995"/>
              <a:ext cx="230" cy="337"/>
            </a:xfrm>
            <a:custGeom>
              <a:avLst/>
              <a:gdLst>
                <a:gd name="T0" fmla="*/ 78 w 156"/>
                <a:gd name="T1" fmla="*/ 228 h 228"/>
                <a:gd name="T2" fmla="*/ 0 w 156"/>
                <a:gd name="T3" fmla="*/ 150 h 228"/>
                <a:gd name="T4" fmla="*/ 0 w 156"/>
                <a:gd name="T5" fmla="*/ 78 h 228"/>
                <a:gd name="T6" fmla="*/ 78 w 156"/>
                <a:gd name="T7" fmla="*/ 0 h 228"/>
                <a:gd name="T8" fmla="*/ 156 w 156"/>
                <a:gd name="T9" fmla="*/ 78 h 228"/>
                <a:gd name="T10" fmla="*/ 156 w 156"/>
                <a:gd name="T11" fmla="*/ 150 h 228"/>
                <a:gd name="T12" fmla="*/ 78 w 156"/>
                <a:gd name="T13" fmla="*/ 228 h 228"/>
                <a:gd name="T14" fmla="*/ 78 w 156"/>
                <a:gd name="T15" fmla="*/ 12 h 228"/>
                <a:gd name="T16" fmla="*/ 12 w 156"/>
                <a:gd name="T17" fmla="*/ 78 h 228"/>
                <a:gd name="T18" fmla="*/ 12 w 156"/>
                <a:gd name="T19" fmla="*/ 150 h 228"/>
                <a:gd name="T20" fmla="*/ 78 w 156"/>
                <a:gd name="T21" fmla="*/ 216 h 228"/>
                <a:gd name="T22" fmla="*/ 144 w 156"/>
                <a:gd name="T23" fmla="*/ 150 h 228"/>
                <a:gd name="T24" fmla="*/ 144 w 156"/>
                <a:gd name="T25" fmla="*/ 78 h 228"/>
                <a:gd name="T26" fmla="*/ 78 w 156"/>
                <a:gd name="T27" fmla="*/ 1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228">
                  <a:moveTo>
                    <a:pt x="78" y="228"/>
                  </a:moveTo>
                  <a:cubicBezTo>
                    <a:pt x="35" y="228"/>
                    <a:pt x="0" y="193"/>
                    <a:pt x="0" y="150"/>
                  </a:cubicBezTo>
                  <a:cubicBezTo>
                    <a:pt x="0" y="78"/>
                    <a:pt x="0" y="78"/>
                    <a:pt x="0" y="78"/>
                  </a:cubicBezTo>
                  <a:cubicBezTo>
                    <a:pt x="0" y="35"/>
                    <a:pt x="35" y="0"/>
                    <a:pt x="78" y="0"/>
                  </a:cubicBezTo>
                  <a:cubicBezTo>
                    <a:pt x="121" y="0"/>
                    <a:pt x="156" y="35"/>
                    <a:pt x="156" y="78"/>
                  </a:cubicBezTo>
                  <a:cubicBezTo>
                    <a:pt x="156" y="150"/>
                    <a:pt x="156" y="150"/>
                    <a:pt x="156" y="150"/>
                  </a:cubicBezTo>
                  <a:cubicBezTo>
                    <a:pt x="156" y="193"/>
                    <a:pt x="121" y="228"/>
                    <a:pt x="78" y="228"/>
                  </a:cubicBezTo>
                  <a:close/>
                  <a:moveTo>
                    <a:pt x="78" y="12"/>
                  </a:moveTo>
                  <a:cubicBezTo>
                    <a:pt x="42" y="12"/>
                    <a:pt x="12" y="41"/>
                    <a:pt x="12" y="78"/>
                  </a:cubicBezTo>
                  <a:cubicBezTo>
                    <a:pt x="12" y="150"/>
                    <a:pt x="12" y="150"/>
                    <a:pt x="12" y="150"/>
                  </a:cubicBezTo>
                  <a:cubicBezTo>
                    <a:pt x="12" y="186"/>
                    <a:pt x="42" y="216"/>
                    <a:pt x="78" y="216"/>
                  </a:cubicBezTo>
                  <a:cubicBezTo>
                    <a:pt x="115" y="216"/>
                    <a:pt x="144" y="186"/>
                    <a:pt x="144" y="150"/>
                  </a:cubicBezTo>
                  <a:cubicBezTo>
                    <a:pt x="144" y="78"/>
                    <a:pt x="144" y="78"/>
                    <a:pt x="144" y="78"/>
                  </a:cubicBezTo>
                  <a:cubicBezTo>
                    <a:pt x="144" y="41"/>
                    <a:pt x="115" y="12"/>
                    <a:pt x="7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58" name="Freeform 189">
              <a:extLst>
                <a:ext uri="{FF2B5EF4-FFF2-40B4-BE49-F238E27FC236}">
                  <a16:creationId xmlns:a16="http://schemas.microsoft.com/office/drawing/2014/main" id="{E88C39CB-C86B-0709-A6B8-4114542646B2}"/>
                </a:ext>
              </a:extLst>
            </p:cNvPr>
            <p:cNvSpPr>
              <a:spLocks/>
            </p:cNvSpPr>
            <p:nvPr/>
          </p:nvSpPr>
          <p:spPr bwMode="auto">
            <a:xfrm>
              <a:off x="1434" y="3172"/>
              <a:ext cx="302" cy="195"/>
            </a:xfrm>
            <a:custGeom>
              <a:avLst/>
              <a:gdLst>
                <a:gd name="T0" fmla="*/ 102 w 204"/>
                <a:gd name="T1" fmla="*/ 132 h 132"/>
                <a:gd name="T2" fmla="*/ 0 w 204"/>
                <a:gd name="T3" fmla="*/ 30 h 132"/>
                <a:gd name="T4" fmla="*/ 0 w 204"/>
                <a:gd name="T5" fmla="*/ 6 h 132"/>
                <a:gd name="T6" fmla="*/ 6 w 204"/>
                <a:gd name="T7" fmla="*/ 0 h 132"/>
                <a:gd name="T8" fmla="*/ 12 w 204"/>
                <a:gd name="T9" fmla="*/ 6 h 132"/>
                <a:gd name="T10" fmla="*/ 12 w 204"/>
                <a:gd name="T11" fmla="*/ 30 h 132"/>
                <a:gd name="T12" fmla="*/ 102 w 204"/>
                <a:gd name="T13" fmla="*/ 120 h 132"/>
                <a:gd name="T14" fmla="*/ 192 w 204"/>
                <a:gd name="T15" fmla="*/ 30 h 132"/>
                <a:gd name="T16" fmla="*/ 192 w 204"/>
                <a:gd name="T17" fmla="*/ 6 h 132"/>
                <a:gd name="T18" fmla="*/ 198 w 204"/>
                <a:gd name="T19" fmla="*/ 0 h 132"/>
                <a:gd name="T20" fmla="*/ 204 w 204"/>
                <a:gd name="T21" fmla="*/ 6 h 132"/>
                <a:gd name="T22" fmla="*/ 204 w 204"/>
                <a:gd name="T23" fmla="*/ 30 h 132"/>
                <a:gd name="T24" fmla="*/ 102 w 204"/>
                <a:gd name="T25"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132">
                  <a:moveTo>
                    <a:pt x="102" y="132"/>
                  </a:moveTo>
                  <a:cubicBezTo>
                    <a:pt x="45" y="132"/>
                    <a:pt x="0" y="87"/>
                    <a:pt x="0" y="30"/>
                  </a:cubicBezTo>
                  <a:cubicBezTo>
                    <a:pt x="0" y="6"/>
                    <a:pt x="0" y="6"/>
                    <a:pt x="0" y="6"/>
                  </a:cubicBezTo>
                  <a:cubicBezTo>
                    <a:pt x="0" y="2"/>
                    <a:pt x="3" y="0"/>
                    <a:pt x="6" y="0"/>
                  </a:cubicBezTo>
                  <a:cubicBezTo>
                    <a:pt x="10" y="0"/>
                    <a:pt x="12" y="2"/>
                    <a:pt x="12" y="6"/>
                  </a:cubicBezTo>
                  <a:cubicBezTo>
                    <a:pt x="12" y="30"/>
                    <a:pt x="12" y="30"/>
                    <a:pt x="12" y="30"/>
                  </a:cubicBezTo>
                  <a:cubicBezTo>
                    <a:pt x="12" y="80"/>
                    <a:pt x="52" y="120"/>
                    <a:pt x="102" y="120"/>
                  </a:cubicBezTo>
                  <a:cubicBezTo>
                    <a:pt x="153" y="120"/>
                    <a:pt x="192" y="80"/>
                    <a:pt x="192" y="30"/>
                  </a:cubicBezTo>
                  <a:cubicBezTo>
                    <a:pt x="192" y="6"/>
                    <a:pt x="192" y="6"/>
                    <a:pt x="192" y="6"/>
                  </a:cubicBezTo>
                  <a:cubicBezTo>
                    <a:pt x="192" y="2"/>
                    <a:pt x="195" y="0"/>
                    <a:pt x="198" y="0"/>
                  </a:cubicBezTo>
                  <a:cubicBezTo>
                    <a:pt x="202" y="0"/>
                    <a:pt x="204" y="2"/>
                    <a:pt x="204" y="6"/>
                  </a:cubicBezTo>
                  <a:cubicBezTo>
                    <a:pt x="204" y="30"/>
                    <a:pt x="204" y="30"/>
                    <a:pt x="204" y="30"/>
                  </a:cubicBezTo>
                  <a:cubicBezTo>
                    <a:pt x="204" y="87"/>
                    <a:pt x="159" y="132"/>
                    <a:pt x="102"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59" name="Freeform 190">
              <a:extLst>
                <a:ext uri="{FF2B5EF4-FFF2-40B4-BE49-F238E27FC236}">
                  <a16:creationId xmlns:a16="http://schemas.microsoft.com/office/drawing/2014/main" id="{07D37924-F4BF-3D4E-1E01-AAE73F0BE2EF}"/>
                </a:ext>
              </a:extLst>
            </p:cNvPr>
            <p:cNvSpPr>
              <a:spLocks/>
            </p:cNvSpPr>
            <p:nvPr/>
          </p:nvSpPr>
          <p:spPr bwMode="auto">
            <a:xfrm>
              <a:off x="1576" y="3349"/>
              <a:ext cx="18" cy="71"/>
            </a:xfrm>
            <a:custGeom>
              <a:avLst/>
              <a:gdLst>
                <a:gd name="T0" fmla="*/ 6 w 12"/>
                <a:gd name="T1" fmla="*/ 48 h 48"/>
                <a:gd name="T2" fmla="*/ 0 w 12"/>
                <a:gd name="T3" fmla="*/ 42 h 48"/>
                <a:gd name="T4" fmla="*/ 0 w 12"/>
                <a:gd name="T5" fmla="*/ 6 h 48"/>
                <a:gd name="T6" fmla="*/ 6 w 12"/>
                <a:gd name="T7" fmla="*/ 0 h 48"/>
                <a:gd name="T8" fmla="*/ 12 w 12"/>
                <a:gd name="T9" fmla="*/ 6 h 48"/>
                <a:gd name="T10" fmla="*/ 12 w 12"/>
                <a:gd name="T11" fmla="*/ 42 h 48"/>
                <a:gd name="T12" fmla="*/ 6 w 1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2" h="48">
                  <a:moveTo>
                    <a:pt x="6" y="48"/>
                  </a:moveTo>
                  <a:cubicBezTo>
                    <a:pt x="3" y="48"/>
                    <a:pt x="0" y="45"/>
                    <a:pt x="0" y="42"/>
                  </a:cubicBezTo>
                  <a:cubicBezTo>
                    <a:pt x="0" y="6"/>
                    <a:pt x="0" y="6"/>
                    <a:pt x="0" y="6"/>
                  </a:cubicBezTo>
                  <a:cubicBezTo>
                    <a:pt x="0" y="2"/>
                    <a:pt x="3" y="0"/>
                    <a:pt x="6" y="0"/>
                  </a:cubicBezTo>
                  <a:cubicBezTo>
                    <a:pt x="10" y="0"/>
                    <a:pt x="12" y="2"/>
                    <a:pt x="12" y="6"/>
                  </a:cubicBezTo>
                  <a:cubicBezTo>
                    <a:pt x="12" y="42"/>
                    <a:pt x="12" y="42"/>
                    <a:pt x="12" y="42"/>
                  </a:cubicBezTo>
                  <a:cubicBezTo>
                    <a:pt x="12" y="45"/>
                    <a:pt x="10" y="48"/>
                    <a:pt x="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60" name="Freeform 191">
              <a:extLst>
                <a:ext uri="{FF2B5EF4-FFF2-40B4-BE49-F238E27FC236}">
                  <a16:creationId xmlns:a16="http://schemas.microsoft.com/office/drawing/2014/main" id="{40057D2C-8A08-7668-82BA-304CA6C31B89}"/>
                </a:ext>
              </a:extLst>
            </p:cNvPr>
            <p:cNvSpPr>
              <a:spLocks/>
            </p:cNvSpPr>
            <p:nvPr/>
          </p:nvSpPr>
          <p:spPr bwMode="auto">
            <a:xfrm>
              <a:off x="1576" y="2995"/>
              <a:ext cx="18" cy="71"/>
            </a:xfrm>
            <a:custGeom>
              <a:avLst/>
              <a:gdLst>
                <a:gd name="T0" fmla="*/ 6 w 12"/>
                <a:gd name="T1" fmla="*/ 48 h 48"/>
                <a:gd name="T2" fmla="*/ 0 w 12"/>
                <a:gd name="T3" fmla="*/ 42 h 48"/>
                <a:gd name="T4" fmla="*/ 0 w 12"/>
                <a:gd name="T5" fmla="*/ 6 h 48"/>
                <a:gd name="T6" fmla="*/ 6 w 12"/>
                <a:gd name="T7" fmla="*/ 0 h 48"/>
                <a:gd name="T8" fmla="*/ 12 w 12"/>
                <a:gd name="T9" fmla="*/ 6 h 48"/>
                <a:gd name="T10" fmla="*/ 12 w 12"/>
                <a:gd name="T11" fmla="*/ 42 h 48"/>
                <a:gd name="T12" fmla="*/ 6 w 1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2" h="48">
                  <a:moveTo>
                    <a:pt x="6" y="48"/>
                  </a:moveTo>
                  <a:cubicBezTo>
                    <a:pt x="3" y="48"/>
                    <a:pt x="0" y="45"/>
                    <a:pt x="0" y="42"/>
                  </a:cubicBezTo>
                  <a:cubicBezTo>
                    <a:pt x="0" y="6"/>
                    <a:pt x="0" y="6"/>
                    <a:pt x="0" y="6"/>
                  </a:cubicBezTo>
                  <a:cubicBezTo>
                    <a:pt x="0" y="2"/>
                    <a:pt x="3" y="0"/>
                    <a:pt x="6" y="0"/>
                  </a:cubicBezTo>
                  <a:cubicBezTo>
                    <a:pt x="10" y="0"/>
                    <a:pt x="12" y="2"/>
                    <a:pt x="12" y="6"/>
                  </a:cubicBezTo>
                  <a:cubicBezTo>
                    <a:pt x="12" y="42"/>
                    <a:pt x="12" y="42"/>
                    <a:pt x="12" y="42"/>
                  </a:cubicBezTo>
                  <a:cubicBezTo>
                    <a:pt x="12" y="45"/>
                    <a:pt x="10" y="48"/>
                    <a:pt x="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61" name="Freeform 192">
              <a:extLst>
                <a:ext uri="{FF2B5EF4-FFF2-40B4-BE49-F238E27FC236}">
                  <a16:creationId xmlns:a16="http://schemas.microsoft.com/office/drawing/2014/main" id="{1364D1A7-AB6C-DEA4-0F1D-F434B74155C3}"/>
                </a:ext>
              </a:extLst>
            </p:cNvPr>
            <p:cNvSpPr>
              <a:spLocks/>
            </p:cNvSpPr>
            <p:nvPr/>
          </p:nvSpPr>
          <p:spPr bwMode="auto">
            <a:xfrm>
              <a:off x="1612" y="3001"/>
              <a:ext cx="17" cy="65"/>
            </a:xfrm>
            <a:custGeom>
              <a:avLst/>
              <a:gdLst>
                <a:gd name="T0" fmla="*/ 6 w 12"/>
                <a:gd name="T1" fmla="*/ 44 h 44"/>
                <a:gd name="T2" fmla="*/ 6 w 12"/>
                <a:gd name="T3" fmla="*/ 44 h 44"/>
                <a:gd name="T4" fmla="*/ 0 w 12"/>
                <a:gd name="T5" fmla="*/ 38 h 44"/>
                <a:gd name="T6" fmla="*/ 0 w 12"/>
                <a:gd name="T7" fmla="*/ 6 h 44"/>
                <a:gd name="T8" fmla="*/ 6 w 12"/>
                <a:gd name="T9" fmla="*/ 0 h 44"/>
                <a:gd name="T10" fmla="*/ 6 w 12"/>
                <a:gd name="T11" fmla="*/ 0 h 44"/>
                <a:gd name="T12" fmla="*/ 12 w 12"/>
                <a:gd name="T13" fmla="*/ 6 h 44"/>
                <a:gd name="T14" fmla="*/ 12 w 12"/>
                <a:gd name="T15" fmla="*/ 38 h 44"/>
                <a:gd name="T16" fmla="*/ 6 w 12"/>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44">
                  <a:moveTo>
                    <a:pt x="6" y="44"/>
                  </a:moveTo>
                  <a:cubicBezTo>
                    <a:pt x="6" y="44"/>
                    <a:pt x="6" y="44"/>
                    <a:pt x="6" y="44"/>
                  </a:cubicBezTo>
                  <a:cubicBezTo>
                    <a:pt x="3" y="44"/>
                    <a:pt x="0" y="41"/>
                    <a:pt x="0" y="38"/>
                  </a:cubicBezTo>
                  <a:cubicBezTo>
                    <a:pt x="0" y="6"/>
                    <a:pt x="0" y="6"/>
                    <a:pt x="0" y="6"/>
                  </a:cubicBezTo>
                  <a:cubicBezTo>
                    <a:pt x="0" y="2"/>
                    <a:pt x="3" y="0"/>
                    <a:pt x="6" y="0"/>
                  </a:cubicBezTo>
                  <a:cubicBezTo>
                    <a:pt x="6" y="0"/>
                    <a:pt x="6" y="0"/>
                    <a:pt x="6" y="0"/>
                  </a:cubicBezTo>
                  <a:cubicBezTo>
                    <a:pt x="10" y="0"/>
                    <a:pt x="12" y="2"/>
                    <a:pt x="12" y="6"/>
                  </a:cubicBezTo>
                  <a:cubicBezTo>
                    <a:pt x="12" y="38"/>
                    <a:pt x="12" y="38"/>
                    <a:pt x="12" y="38"/>
                  </a:cubicBezTo>
                  <a:cubicBezTo>
                    <a:pt x="12" y="41"/>
                    <a:pt x="10" y="44"/>
                    <a:pt x="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62" name="Freeform 193">
              <a:extLst>
                <a:ext uri="{FF2B5EF4-FFF2-40B4-BE49-F238E27FC236}">
                  <a16:creationId xmlns:a16="http://schemas.microsoft.com/office/drawing/2014/main" id="{E24BB2D7-0318-9D40-065F-4F27228836F2}"/>
                </a:ext>
              </a:extLst>
            </p:cNvPr>
            <p:cNvSpPr>
              <a:spLocks/>
            </p:cNvSpPr>
            <p:nvPr/>
          </p:nvSpPr>
          <p:spPr bwMode="auto">
            <a:xfrm>
              <a:off x="1541" y="3001"/>
              <a:ext cx="17" cy="65"/>
            </a:xfrm>
            <a:custGeom>
              <a:avLst/>
              <a:gdLst>
                <a:gd name="T0" fmla="*/ 6 w 12"/>
                <a:gd name="T1" fmla="*/ 44 h 44"/>
                <a:gd name="T2" fmla="*/ 0 w 12"/>
                <a:gd name="T3" fmla="*/ 38 h 44"/>
                <a:gd name="T4" fmla="*/ 0 w 12"/>
                <a:gd name="T5" fmla="*/ 6 h 44"/>
                <a:gd name="T6" fmla="*/ 6 w 12"/>
                <a:gd name="T7" fmla="*/ 0 h 44"/>
                <a:gd name="T8" fmla="*/ 12 w 12"/>
                <a:gd name="T9" fmla="*/ 6 h 44"/>
                <a:gd name="T10" fmla="*/ 12 w 12"/>
                <a:gd name="T11" fmla="*/ 38 h 44"/>
                <a:gd name="T12" fmla="*/ 6 w 12"/>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2" h="44">
                  <a:moveTo>
                    <a:pt x="6" y="44"/>
                  </a:moveTo>
                  <a:cubicBezTo>
                    <a:pt x="3" y="44"/>
                    <a:pt x="0" y="41"/>
                    <a:pt x="0" y="38"/>
                  </a:cubicBezTo>
                  <a:cubicBezTo>
                    <a:pt x="0" y="6"/>
                    <a:pt x="0" y="6"/>
                    <a:pt x="0" y="6"/>
                  </a:cubicBezTo>
                  <a:cubicBezTo>
                    <a:pt x="0" y="2"/>
                    <a:pt x="3" y="0"/>
                    <a:pt x="6" y="0"/>
                  </a:cubicBezTo>
                  <a:cubicBezTo>
                    <a:pt x="10" y="0"/>
                    <a:pt x="12" y="2"/>
                    <a:pt x="12" y="6"/>
                  </a:cubicBezTo>
                  <a:cubicBezTo>
                    <a:pt x="12" y="38"/>
                    <a:pt x="12" y="38"/>
                    <a:pt x="12" y="38"/>
                  </a:cubicBezTo>
                  <a:cubicBezTo>
                    <a:pt x="12" y="41"/>
                    <a:pt x="10" y="44"/>
                    <a:pt x="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63" name="Rectangle 194">
              <a:extLst>
                <a:ext uri="{FF2B5EF4-FFF2-40B4-BE49-F238E27FC236}">
                  <a16:creationId xmlns:a16="http://schemas.microsoft.com/office/drawing/2014/main" id="{92A5CD71-79FF-DD0E-60FF-50C10B136A60}"/>
                </a:ext>
              </a:extLst>
            </p:cNvPr>
            <p:cNvSpPr>
              <a:spLocks noChangeArrowheads="1"/>
            </p:cNvSpPr>
            <p:nvPr/>
          </p:nvSpPr>
          <p:spPr bwMode="auto">
            <a:xfrm>
              <a:off x="1443" y="3208"/>
              <a:ext cx="284" cy="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64" name="Freeform 195">
              <a:extLst>
                <a:ext uri="{FF2B5EF4-FFF2-40B4-BE49-F238E27FC236}">
                  <a16:creationId xmlns:a16="http://schemas.microsoft.com/office/drawing/2014/main" id="{93526C03-8359-A001-10DC-03C2B690B7C2}"/>
                </a:ext>
              </a:extLst>
            </p:cNvPr>
            <p:cNvSpPr>
              <a:spLocks/>
            </p:cNvSpPr>
            <p:nvPr/>
          </p:nvSpPr>
          <p:spPr bwMode="auto">
            <a:xfrm>
              <a:off x="1470" y="3101"/>
              <a:ext cx="88"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65" name="Freeform 196">
              <a:extLst>
                <a:ext uri="{FF2B5EF4-FFF2-40B4-BE49-F238E27FC236}">
                  <a16:creationId xmlns:a16="http://schemas.microsoft.com/office/drawing/2014/main" id="{BD2249F0-54AD-2D1B-BD73-C5CE2E2E020B}"/>
                </a:ext>
              </a:extLst>
            </p:cNvPr>
            <p:cNvSpPr>
              <a:spLocks/>
            </p:cNvSpPr>
            <p:nvPr/>
          </p:nvSpPr>
          <p:spPr bwMode="auto">
            <a:xfrm>
              <a:off x="1470" y="3137"/>
              <a:ext cx="88"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66" name="Freeform 197">
              <a:extLst>
                <a:ext uri="{FF2B5EF4-FFF2-40B4-BE49-F238E27FC236}">
                  <a16:creationId xmlns:a16="http://schemas.microsoft.com/office/drawing/2014/main" id="{E1959543-26D5-DC4F-0DE9-D563C2A1A499}"/>
                </a:ext>
              </a:extLst>
            </p:cNvPr>
            <p:cNvSpPr>
              <a:spLocks/>
            </p:cNvSpPr>
            <p:nvPr/>
          </p:nvSpPr>
          <p:spPr bwMode="auto">
            <a:xfrm>
              <a:off x="1612" y="3101"/>
              <a:ext cx="88"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67" name="Freeform 198">
              <a:extLst>
                <a:ext uri="{FF2B5EF4-FFF2-40B4-BE49-F238E27FC236}">
                  <a16:creationId xmlns:a16="http://schemas.microsoft.com/office/drawing/2014/main" id="{7B8B2A95-3A6F-D1EC-37B2-9D234CF56D8C}"/>
                </a:ext>
              </a:extLst>
            </p:cNvPr>
            <p:cNvSpPr>
              <a:spLocks/>
            </p:cNvSpPr>
            <p:nvPr/>
          </p:nvSpPr>
          <p:spPr bwMode="auto">
            <a:xfrm>
              <a:off x="1612" y="3137"/>
              <a:ext cx="88"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68" name="Freeform 199">
              <a:extLst>
                <a:ext uri="{FF2B5EF4-FFF2-40B4-BE49-F238E27FC236}">
                  <a16:creationId xmlns:a16="http://schemas.microsoft.com/office/drawing/2014/main" id="{C4D1B2F1-4A0B-FB08-06A4-58639D159765}"/>
                </a:ext>
              </a:extLst>
            </p:cNvPr>
            <p:cNvSpPr>
              <a:spLocks/>
            </p:cNvSpPr>
            <p:nvPr/>
          </p:nvSpPr>
          <p:spPr bwMode="auto">
            <a:xfrm>
              <a:off x="1470" y="3172"/>
              <a:ext cx="88"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69" name="Freeform 200">
              <a:extLst>
                <a:ext uri="{FF2B5EF4-FFF2-40B4-BE49-F238E27FC236}">
                  <a16:creationId xmlns:a16="http://schemas.microsoft.com/office/drawing/2014/main" id="{F544005A-EE77-C85D-1F7E-FF5F3908AE19}"/>
                </a:ext>
              </a:extLst>
            </p:cNvPr>
            <p:cNvSpPr>
              <a:spLocks/>
            </p:cNvSpPr>
            <p:nvPr/>
          </p:nvSpPr>
          <p:spPr bwMode="auto">
            <a:xfrm>
              <a:off x="1612" y="3172"/>
              <a:ext cx="88"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470" name="Group 38">
            <a:extLst>
              <a:ext uri="{FF2B5EF4-FFF2-40B4-BE49-F238E27FC236}">
                <a16:creationId xmlns:a16="http://schemas.microsoft.com/office/drawing/2014/main" id="{52B943DF-294B-CDD3-C93D-B45108BF96F0}"/>
              </a:ext>
            </a:extLst>
          </p:cNvPr>
          <p:cNvGrpSpPr>
            <a:grpSpLocks noChangeAspect="1"/>
          </p:cNvGrpSpPr>
          <p:nvPr/>
        </p:nvGrpSpPr>
        <p:grpSpPr bwMode="auto">
          <a:xfrm>
            <a:off x="4557347" y="5776643"/>
            <a:ext cx="305655" cy="229600"/>
            <a:chOff x="1370" y="520"/>
            <a:chExt cx="426" cy="320"/>
          </a:xfrm>
          <a:solidFill>
            <a:srgbClr val="A100FF"/>
          </a:solidFill>
        </p:grpSpPr>
        <p:sp>
          <p:nvSpPr>
            <p:cNvPr id="471" name="Freeform 39">
              <a:extLst>
                <a:ext uri="{FF2B5EF4-FFF2-40B4-BE49-F238E27FC236}">
                  <a16:creationId xmlns:a16="http://schemas.microsoft.com/office/drawing/2014/main" id="{3CE122A3-9D44-E39E-0043-7A1A0C479A50}"/>
                </a:ext>
              </a:extLst>
            </p:cNvPr>
            <p:cNvSpPr>
              <a:spLocks/>
            </p:cNvSpPr>
            <p:nvPr/>
          </p:nvSpPr>
          <p:spPr bwMode="auto">
            <a:xfrm>
              <a:off x="1406" y="538"/>
              <a:ext cx="71" cy="46"/>
            </a:xfrm>
            <a:custGeom>
              <a:avLst/>
              <a:gdLst>
                <a:gd name="T0" fmla="*/ 12 w 48"/>
                <a:gd name="T1" fmla="*/ 31 h 31"/>
                <a:gd name="T2" fmla="*/ 0 w 48"/>
                <a:gd name="T3" fmla="*/ 30 h 31"/>
                <a:gd name="T4" fmla="*/ 1 w 48"/>
                <a:gd name="T5" fmla="*/ 18 h 31"/>
                <a:gd name="T6" fmla="*/ 18 w 48"/>
                <a:gd name="T7" fmla="*/ 0 h 31"/>
                <a:gd name="T8" fmla="*/ 30 w 48"/>
                <a:gd name="T9" fmla="*/ 0 h 31"/>
                <a:gd name="T10" fmla="*/ 48 w 48"/>
                <a:gd name="T11" fmla="*/ 18 h 31"/>
                <a:gd name="T12" fmla="*/ 48 w 48"/>
                <a:gd name="T13" fmla="*/ 30 h 31"/>
                <a:gd name="T14" fmla="*/ 36 w 48"/>
                <a:gd name="T15" fmla="*/ 30 h 31"/>
                <a:gd name="T16" fmla="*/ 36 w 48"/>
                <a:gd name="T17" fmla="*/ 18 h 31"/>
                <a:gd name="T18" fmla="*/ 30 w 48"/>
                <a:gd name="T19" fmla="*/ 12 h 31"/>
                <a:gd name="T20" fmla="*/ 18 w 48"/>
                <a:gd name="T21" fmla="*/ 12 h 31"/>
                <a:gd name="T22" fmla="*/ 13 w 48"/>
                <a:gd name="T23" fmla="*/ 18 h 31"/>
                <a:gd name="T24" fmla="*/ 12 w 48"/>
                <a:gd name="T2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31">
                  <a:moveTo>
                    <a:pt x="12" y="31"/>
                  </a:moveTo>
                  <a:cubicBezTo>
                    <a:pt x="0" y="30"/>
                    <a:pt x="0" y="30"/>
                    <a:pt x="0" y="30"/>
                  </a:cubicBezTo>
                  <a:cubicBezTo>
                    <a:pt x="1" y="18"/>
                    <a:pt x="1" y="18"/>
                    <a:pt x="1" y="18"/>
                  </a:cubicBezTo>
                  <a:cubicBezTo>
                    <a:pt x="1" y="9"/>
                    <a:pt x="9" y="0"/>
                    <a:pt x="18" y="0"/>
                  </a:cubicBezTo>
                  <a:cubicBezTo>
                    <a:pt x="30" y="0"/>
                    <a:pt x="30" y="0"/>
                    <a:pt x="30" y="0"/>
                  </a:cubicBezTo>
                  <a:cubicBezTo>
                    <a:pt x="40" y="0"/>
                    <a:pt x="48" y="9"/>
                    <a:pt x="48" y="18"/>
                  </a:cubicBezTo>
                  <a:cubicBezTo>
                    <a:pt x="48" y="30"/>
                    <a:pt x="48" y="30"/>
                    <a:pt x="48" y="30"/>
                  </a:cubicBezTo>
                  <a:cubicBezTo>
                    <a:pt x="36" y="30"/>
                    <a:pt x="36" y="30"/>
                    <a:pt x="36" y="30"/>
                  </a:cubicBezTo>
                  <a:cubicBezTo>
                    <a:pt x="36" y="18"/>
                    <a:pt x="36" y="18"/>
                    <a:pt x="36" y="18"/>
                  </a:cubicBezTo>
                  <a:cubicBezTo>
                    <a:pt x="36" y="15"/>
                    <a:pt x="33" y="12"/>
                    <a:pt x="30" y="12"/>
                  </a:cubicBezTo>
                  <a:cubicBezTo>
                    <a:pt x="18" y="12"/>
                    <a:pt x="18" y="12"/>
                    <a:pt x="18" y="12"/>
                  </a:cubicBezTo>
                  <a:cubicBezTo>
                    <a:pt x="16" y="12"/>
                    <a:pt x="13" y="15"/>
                    <a:pt x="13" y="18"/>
                  </a:cubicBezTo>
                  <a:lnTo>
                    <a:pt x="12"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72" name="Freeform 40">
              <a:extLst>
                <a:ext uri="{FF2B5EF4-FFF2-40B4-BE49-F238E27FC236}">
                  <a16:creationId xmlns:a16="http://schemas.microsoft.com/office/drawing/2014/main" id="{14A54ADF-50B2-6DC3-9BE3-4A3FCC1911BA}"/>
                </a:ext>
              </a:extLst>
            </p:cNvPr>
            <p:cNvSpPr>
              <a:spLocks noEditPoints="1"/>
            </p:cNvSpPr>
            <p:nvPr/>
          </p:nvSpPr>
          <p:spPr bwMode="auto">
            <a:xfrm>
              <a:off x="1370" y="520"/>
              <a:ext cx="426" cy="320"/>
            </a:xfrm>
            <a:custGeom>
              <a:avLst/>
              <a:gdLst>
                <a:gd name="T0" fmla="*/ 258 w 288"/>
                <a:gd name="T1" fmla="*/ 216 h 216"/>
                <a:gd name="T2" fmla="*/ 31 w 288"/>
                <a:gd name="T3" fmla="*/ 216 h 216"/>
                <a:gd name="T4" fmla="*/ 0 w 288"/>
                <a:gd name="T5" fmla="*/ 188 h 216"/>
                <a:gd name="T6" fmla="*/ 0 w 288"/>
                <a:gd name="T7" fmla="*/ 63 h 216"/>
                <a:gd name="T8" fmla="*/ 30 w 288"/>
                <a:gd name="T9" fmla="*/ 36 h 216"/>
                <a:gd name="T10" fmla="*/ 105 w 288"/>
                <a:gd name="T11" fmla="*/ 36 h 216"/>
                <a:gd name="T12" fmla="*/ 122 w 288"/>
                <a:gd name="T13" fmla="*/ 15 h 216"/>
                <a:gd name="T14" fmla="*/ 144 w 288"/>
                <a:gd name="T15" fmla="*/ 0 h 216"/>
                <a:gd name="T16" fmla="*/ 204 w 288"/>
                <a:gd name="T17" fmla="*/ 0 h 216"/>
                <a:gd name="T18" fmla="*/ 227 w 288"/>
                <a:gd name="T19" fmla="*/ 15 h 216"/>
                <a:gd name="T20" fmla="*/ 228 w 288"/>
                <a:gd name="T21" fmla="*/ 16 h 216"/>
                <a:gd name="T22" fmla="*/ 238 w 288"/>
                <a:gd name="T23" fmla="*/ 36 h 216"/>
                <a:gd name="T24" fmla="*/ 258 w 288"/>
                <a:gd name="T25" fmla="*/ 36 h 216"/>
                <a:gd name="T26" fmla="*/ 288 w 288"/>
                <a:gd name="T27" fmla="*/ 63 h 216"/>
                <a:gd name="T28" fmla="*/ 288 w 288"/>
                <a:gd name="T29" fmla="*/ 188 h 216"/>
                <a:gd name="T30" fmla="*/ 258 w 288"/>
                <a:gd name="T31" fmla="*/ 216 h 216"/>
                <a:gd name="T32" fmla="*/ 30 w 288"/>
                <a:gd name="T33" fmla="*/ 48 h 216"/>
                <a:gd name="T34" fmla="*/ 12 w 288"/>
                <a:gd name="T35" fmla="*/ 63 h 216"/>
                <a:gd name="T36" fmla="*/ 12 w 288"/>
                <a:gd name="T37" fmla="*/ 188 h 216"/>
                <a:gd name="T38" fmla="*/ 31 w 288"/>
                <a:gd name="T39" fmla="*/ 204 h 216"/>
                <a:gd name="T40" fmla="*/ 258 w 288"/>
                <a:gd name="T41" fmla="*/ 204 h 216"/>
                <a:gd name="T42" fmla="*/ 276 w 288"/>
                <a:gd name="T43" fmla="*/ 188 h 216"/>
                <a:gd name="T44" fmla="*/ 276 w 288"/>
                <a:gd name="T45" fmla="*/ 63 h 216"/>
                <a:gd name="T46" fmla="*/ 258 w 288"/>
                <a:gd name="T47" fmla="*/ 48 h 216"/>
                <a:gd name="T48" fmla="*/ 234 w 288"/>
                <a:gd name="T49" fmla="*/ 48 h 216"/>
                <a:gd name="T50" fmla="*/ 229 w 288"/>
                <a:gd name="T51" fmla="*/ 45 h 216"/>
                <a:gd name="T52" fmla="*/ 217 w 288"/>
                <a:gd name="T53" fmla="*/ 21 h 216"/>
                <a:gd name="T54" fmla="*/ 204 w 288"/>
                <a:gd name="T55" fmla="*/ 12 h 216"/>
                <a:gd name="T56" fmla="*/ 144 w 288"/>
                <a:gd name="T57" fmla="*/ 12 h 216"/>
                <a:gd name="T58" fmla="*/ 131 w 288"/>
                <a:gd name="T59" fmla="*/ 22 h 216"/>
                <a:gd name="T60" fmla="*/ 113 w 288"/>
                <a:gd name="T61" fmla="*/ 46 h 216"/>
                <a:gd name="T62" fmla="*/ 108 w 288"/>
                <a:gd name="T63" fmla="*/ 48 h 216"/>
                <a:gd name="T64" fmla="*/ 30 w 288"/>
                <a:gd name="T65" fmla="*/ 4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8" h="216">
                  <a:moveTo>
                    <a:pt x="258" y="216"/>
                  </a:moveTo>
                  <a:cubicBezTo>
                    <a:pt x="31" y="216"/>
                    <a:pt x="31" y="216"/>
                    <a:pt x="31" y="216"/>
                  </a:cubicBezTo>
                  <a:cubicBezTo>
                    <a:pt x="12" y="216"/>
                    <a:pt x="0" y="206"/>
                    <a:pt x="0" y="188"/>
                  </a:cubicBezTo>
                  <a:cubicBezTo>
                    <a:pt x="0" y="63"/>
                    <a:pt x="0" y="63"/>
                    <a:pt x="0" y="63"/>
                  </a:cubicBezTo>
                  <a:cubicBezTo>
                    <a:pt x="0" y="51"/>
                    <a:pt x="6" y="36"/>
                    <a:pt x="30" y="36"/>
                  </a:cubicBezTo>
                  <a:cubicBezTo>
                    <a:pt x="105" y="36"/>
                    <a:pt x="105" y="36"/>
                    <a:pt x="105" y="36"/>
                  </a:cubicBezTo>
                  <a:cubicBezTo>
                    <a:pt x="122" y="15"/>
                    <a:pt x="122" y="15"/>
                    <a:pt x="122" y="15"/>
                  </a:cubicBezTo>
                  <a:cubicBezTo>
                    <a:pt x="128" y="6"/>
                    <a:pt x="136" y="0"/>
                    <a:pt x="144" y="0"/>
                  </a:cubicBezTo>
                  <a:cubicBezTo>
                    <a:pt x="204" y="0"/>
                    <a:pt x="204" y="0"/>
                    <a:pt x="204" y="0"/>
                  </a:cubicBezTo>
                  <a:cubicBezTo>
                    <a:pt x="213" y="0"/>
                    <a:pt x="221" y="6"/>
                    <a:pt x="227" y="15"/>
                  </a:cubicBezTo>
                  <a:cubicBezTo>
                    <a:pt x="228" y="15"/>
                    <a:pt x="228" y="15"/>
                    <a:pt x="228" y="16"/>
                  </a:cubicBezTo>
                  <a:cubicBezTo>
                    <a:pt x="238" y="36"/>
                    <a:pt x="238" y="36"/>
                    <a:pt x="238" y="36"/>
                  </a:cubicBezTo>
                  <a:cubicBezTo>
                    <a:pt x="258" y="36"/>
                    <a:pt x="258" y="36"/>
                    <a:pt x="258" y="36"/>
                  </a:cubicBezTo>
                  <a:cubicBezTo>
                    <a:pt x="283" y="36"/>
                    <a:pt x="288" y="51"/>
                    <a:pt x="288" y="63"/>
                  </a:cubicBezTo>
                  <a:cubicBezTo>
                    <a:pt x="288" y="188"/>
                    <a:pt x="288" y="188"/>
                    <a:pt x="288" y="188"/>
                  </a:cubicBezTo>
                  <a:cubicBezTo>
                    <a:pt x="288" y="206"/>
                    <a:pt x="277" y="216"/>
                    <a:pt x="258" y="216"/>
                  </a:cubicBezTo>
                  <a:close/>
                  <a:moveTo>
                    <a:pt x="30" y="48"/>
                  </a:moveTo>
                  <a:cubicBezTo>
                    <a:pt x="15" y="48"/>
                    <a:pt x="12" y="54"/>
                    <a:pt x="12" y="63"/>
                  </a:cubicBezTo>
                  <a:cubicBezTo>
                    <a:pt x="12" y="188"/>
                    <a:pt x="12" y="188"/>
                    <a:pt x="12" y="188"/>
                  </a:cubicBezTo>
                  <a:cubicBezTo>
                    <a:pt x="12" y="199"/>
                    <a:pt x="18" y="204"/>
                    <a:pt x="31" y="204"/>
                  </a:cubicBezTo>
                  <a:cubicBezTo>
                    <a:pt x="258" y="204"/>
                    <a:pt x="258" y="204"/>
                    <a:pt x="258" y="204"/>
                  </a:cubicBezTo>
                  <a:cubicBezTo>
                    <a:pt x="271" y="204"/>
                    <a:pt x="276" y="199"/>
                    <a:pt x="276" y="188"/>
                  </a:cubicBezTo>
                  <a:cubicBezTo>
                    <a:pt x="276" y="63"/>
                    <a:pt x="276" y="63"/>
                    <a:pt x="276" y="63"/>
                  </a:cubicBezTo>
                  <a:cubicBezTo>
                    <a:pt x="276" y="56"/>
                    <a:pt x="275" y="48"/>
                    <a:pt x="258" y="48"/>
                  </a:cubicBezTo>
                  <a:cubicBezTo>
                    <a:pt x="234" y="48"/>
                    <a:pt x="234" y="48"/>
                    <a:pt x="234" y="48"/>
                  </a:cubicBezTo>
                  <a:cubicBezTo>
                    <a:pt x="232" y="48"/>
                    <a:pt x="230" y="47"/>
                    <a:pt x="229" y="45"/>
                  </a:cubicBezTo>
                  <a:cubicBezTo>
                    <a:pt x="217" y="21"/>
                    <a:pt x="217" y="21"/>
                    <a:pt x="217" y="21"/>
                  </a:cubicBezTo>
                  <a:cubicBezTo>
                    <a:pt x="215" y="18"/>
                    <a:pt x="210" y="12"/>
                    <a:pt x="204" y="12"/>
                  </a:cubicBezTo>
                  <a:cubicBezTo>
                    <a:pt x="144" y="12"/>
                    <a:pt x="144" y="12"/>
                    <a:pt x="144" y="12"/>
                  </a:cubicBezTo>
                  <a:cubicBezTo>
                    <a:pt x="139" y="12"/>
                    <a:pt x="134" y="18"/>
                    <a:pt x="131" y="22"/>
                  </a:cubicBezTo>
                  <a:cubicBezTo>
                    <a:pt x="113" y="46"/>
                    <a:pt x="113" y="46"/>
                    <a:pt x="113" y="46"/>
                  </a:cubicBezTo>
                  <a:cubicBezTo>
                    <a:pt x="112" y="48"/>
                    <a:pt x="110" y="48"/>
                    <a:pt x="108" y="48"/>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73" name="Freeform 41">
              <a:extLst>
                <a:ext uri="{FF2B5EF4-FFF2-40B4-BE49-F238E27FC236}">
                  <a16:creationId xmlns:a16="http://schemas.microsoft.com/office/drawing/2014/main" id="{967CB709-4B0C-A9D3-FA7B-F90E6E7CAC94}"/>
                </a:ext>
              </a:extLst>
            </p:cNvPr>
            <p:cNvSpPr>
              <a:spLocks noEditPoints="1"/>
            </p:cNvSpPr>
            <p:nvPr/>
          </p:nvSpPr>
          <p:spPr bwMode="auto">
            <a:xfrm>
              <a:off x="1521" y="591"/>
              <a:ext cx="213" cy="213"/>
            </a:xfrm>
            <a:custGeom>
              <a:avLst/>
              <a:gdLst>
                <a:gd name="T0" fmla="*/ 72 w 144"/>
                <a:gd name="T1" fmla="*/ 144 h 144"/>
                <a:gd name="T2" fmla="*/ 0 w 144"/>
                <a:gd name="T3" fmla="*/ 72 h 144"/>
                <a:gd name="T4" fmla="*/ 72 w 144"/>
                <a:gd name="T5" fmla="*/ 0 h 144"/>
                <a:gd name="T6" fmla="*/ 144 w 144"/>
                <a:gd name="T7" fmla="*/ 72 h 144"/>
                <a:gd name="T8" fmla="*/ 72 w 144"/>
                <a:gd name="T9" fmla="*/ 144 h 144"/>
                <a:gd name="T10" fmla="*/ 72 w 144"/>
                <a:gd name="T11" fmla="*/ 12 h 144"/>
                <a:gd name="T12" fmla="*/ 12 w 144"/>
                <a:gd name="T13" fmla="*/ 72 h 144"/>
                <a:gd name="T14" fmla="*/ 72 w 144"/>
                <a:gd name="T15" fmla="*/ 132 h 144"/>
                <a:gd name="T16" fmla="*/ 132 w 144"/>
                <a:gd name="T17" fmla="*/ 72 h 144"/>
                <a:gd name="T18" fmla="*/ 72 w 144"/>
                <a:gd name="T19" fmla="*/ 1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144">
                  <a:moveTo>
                    <a:pt x="72" y="144"/>
                  </a:moveTo>
                  <a:cubicBezTo>
                    <a:pt x="33" y="144"/>
                    <a:pt x="0" y="112"/>
                    <a:pt x="0" y="72"/>
                  </a:cubicBezTo>
                  <a:cubicBezTo>
                    <a:pt x="0" y="33"/>
                    <a:pt x="33" y="0"/>
                    <a:pt x="72" y="0"/>
                  </a:cubicBezTo>
                  <a:cubicBezTo>
                    <a:pt x="112" y="0"/>
                    <a:pt x="144" y="33"/>
                    <a:pt x="144" y="72"/>
                  </a:cubicBezTo>
                  <a:cubicBezTo>
                    <a:pt x="144" y="112"/>
                    <a:pt x="112" y="144"/>
                    <a:pt x="72" y="144"/>
                  </a:cubicBezTo>
                  <a:close/>
                  <a:moveTo>
                    <a:pt x="72" y="12"/>
                  </a:moveTo>
                  <a:cubicBezTo>
                    <a:pt x="39" y="12"/>
                    <a:pt x="12" y="39"/>
                    <a:pt x="12" y="72"/>
                  </a:cubicBezTo>
                  <a:cubicBezTo>
                    <a:pt x="12" y="105"/>
                    <a:pt x="39" y="132"/>
                    <a:pt x="72" y="132"/>
                  </a:cubicBezTo>
                  <a:cubicBezTo>
                    <a:pt x="106" y="132"/>
                    <a:pt x="132" y="105"/>
                    <a:pt x="132" y="72"/>
                  </a:cubicBezTo>
                  <a:cubicBezTo>
                    <a:pt x="132" y="39"/>
                    <a:pt x="106" y="12"/>
                    <a:pt x="7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74" name="Freeform 42">
              <a:extLst>
                <a:ext uri="{FF2B5EF4-FFF2-40B4-BE49-F238E27FC236}">
                  <a16:creationId xmlns:a16="http://schemas.microsoft.com/office/drawing/2014/main" id="{6423D8DB-C299-7645-0033-4C0DBB0B919B}"/>
                </a:ext>
              </a:extLst>
            </p:cNvPr>
            <p:cNvSpPr>
              <a:spLocks noEditPoints="1"/>
            </p:cNvSpPr>
            <p:nvPr/>
          </p:nvSpPr>
          <p:spPr bwMode="auto">
            <a:xfrm>
              <a:off x="1565" y="636"/>
              <a:ext cx="125" cy="124"/>
            </a:xfrm>
            <a:custGeom>
              <a:avLst/>
              <a:gdLst>
                <a:gd name="T0" fmla="*/ 42 w 84"/>
                <a:gd name="T1" fmla="*/ 84 h 84"/>
                <a:gd name="T2" fmla="*/ 0 w 84"/>
                <a:gd name="T3" fmla="*/ 42 h 84"/>
                <a:gd name="T4" fmla="*/ 42 w 84"/>
                <a:gd name="T5" fmla="*/ 0 h 84"/>
                <a:gd name="T6" fmla="*/ 84 w 84"/>
                <a:gd name="T7" fmla="*/ 42 h 84"/>
                <a:gd name="T8" fmla="*/ 42 w 84"/>
                <a:gd name="T9" fmla="*/ 84 h 84"/>
                <a:gd name="T10" fmla="*/ 42 w 84"/>
                <a:gd name="T11" fmla="*/ 12 h 84"/>
                <a:gd name="T12" fmla="*/ 12 w 84"/>
                <a:gd name="T13" fmla="*/ 42 h 84"/>
                <a:gd name="T14" fmla="*/ 42 w 84"/>
                <a:gd name="T15" fmla="*/ 72 h 84"/>
                <a:gd name="T16" fmla="*/ 72 w 84"/>
                <a:gd name="T17" fmla="*/ 42 h 84"/>
                <a:gd name="T18" fmla="*/ 42 w 84"/>
                <a:gd name="T1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42" y="84"/>
                  </a:moveTo>
                  <a:cubicBezTo>
                    <a:pt x="19" y="84"/>
                    <a:pt x="0" y="66"/>
                    <a:pt x="0" y="42"/>
                  </a:cubicBezTo>
                  <a:cubicBezTo>
                    <a:pt x="0" y="19"/>
                    <a:pt x="19" y="0"/>
                    <a:pt x="42" y="0"/>
                  </a:cubicBezTo>
                  <a:cubicBezTo>
                    <a:pt x="66" y="0"/>
                    <a:pt x="84" y="19"/>
                    <a:pt x="84" y="42"/>
                  </a:cubicBezTo>
                  <a:cubicBezTo>
                    <a:pt x="84" y="66"/>
                    <a:pt x="66" y="84"/>
                    <a:pt x="42" y="84"/>
                  </a:cubicBezTo>
                  <a:close/>
                  <a:moveTo>
                    <a:pt x="42" y="12"/>
                  </a:moveTo>
                  <a:cubicBezTo>
                    <a:pt x="26" y="12"/>
                    <a:pt x="12" y="26"/>
                    <a:pt x="12" y="42"/>
                  </a:cubicBezTo>
                  <a:cubicBezTo>
                    <a:pt x="12" y="59"/>
                    <a:pt x="26" y="72"/>
                    <a:pt x="42" y="72"/>
                  </a:cubicBezTo>
                  <a:cubicBezTo>
                    <a:pt x="59" y="72"/>
                    <a:pt x="72" y="59"/>
                    <a:pt x="72" y="42"/>
                  </a:cubicBezTo>
                  <a:cubicBezTo>
                    <a:pt x="72" y="26"/>
                    <a:pt x="59"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75" name="Freeform 43">
              <a:extLst>
                <a:ext uri="{FF2B5EF4-FFF2-40B4-BE49-F238E27FC236}">
                  <a16:creationId xmlns:a16="http://schemas.microsoft.com/office/drawing/2014/main" id="{8DD9D0BA-7929-3AD9-2ED3-BE81D37049BF}"/>
                </a:ext>
              </a:extLst>
            </p:cNvPr>
            <p:cNvSpPr>
              <a:spLocks noEditPoints="1"/>
            </p:cNvSpPr>
            <p:nvPr/>
          </p:nvSpPr>
          <p:spPr bwMode="auto">
            <a:xfrm>
              <a:off x="1406" y="609"/>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8" y="0"/>
                    <a:pt x="48" y="11"/>
                    <a:pt x="48" y="24"/>
                  </a:cubicBezTo>
                  <a:cubicBezTo>
                    <a:pt x="48" y="38"/>
                    <a:pt x="38" y="48"/>
                    <a:pt x="24" y="48"/>
                  </a:cubicBezTo>
                  <a:close/>
                  <a:moveTo>
                    <a:pt x="24" y="12"/>
                  </a:moveTo>
                  <a:cubicBezTo>
                    <a:pt x="18" y="12"/>
                    <a:pt x="12" y="18"/>
                    <a:pt x="12" y="24"/>
                  </a:cubicBezTo>
                  <a:cubicBezTo>
                    <a:pt x="12" y="31"/>
                    <a:pt x="18"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476" name="TextBox 475">
            <a:extLst>
              <a:ext uri="{FF2B5EF4-FFF2-40B4-BE49-F238E27FC236}">
                <a16:creationId xmlns:a16="http://schemas.microsoft.com/office/drawing/2014/main" id="{A5A4FE2B-1584-E8E2-CBAA-A7466A91F2AF}"/>
              </a:ext>
            </a:extLst>
          </p:cNvPr>
          <p:cNvSpPr txBox="1"/>
          <p:nvPr/>
        </p:nvSpPr>
        <p:spPr>
          <a:xfrm>
            <a:off x="4468921" y="6041341"/>
            <a:ext cx="490484" cy="165575"/>
          </a:xfrm>
          <a:prstGeom prst="rect">
            <a:avLst/>
          </a:prstGeom>
          <a:noFill/>
        </p:spPr>
        <p:txBody>
          <a:bodyPr wrap="square" lIns="0" tIns="0" rIns="0" bIns="0" rtlCol="0" anchor="t">
            <a:noAutofit/>
          </a:bodyPr>
          <a:lstStyle/>
          <a:p>
            <a:pPr algn="ctr" defTabSz="228600">
              <a:lnSpc>
                <a:spcPts val="800"/>
              </a:lnSpc>
            </a:pPr>
            <a:r>
              <a:rPr lang="en-US" sz="600" b="1"/>
              <a:t>Cameras</a:t>
            </a:r>
            <a:endParaRPr lang="en-US" sz="600" b="1" noProof="0"/>
          </a:p>
        </p:txBody>
      </p:sp>
      <p:sp>
        <p:nvSpPr>
          <p:cNvPr id="477" name="TextBox 476">
            <a:extLst>
              <a:ext uri="{FF2B5EF4-FFF2-40B4-BE49-F238E27FC236}">
                <a16:creationId xmlns:a16="http://schemas.microsoft.com/office/drawing/2014/main" id="{F5AC446C-A926-6340-ACB7-EC19803A92E1}"/>
              </a:ext>
            </a:extLst>
          </p:cNvPr>
          <p:cNvSpPr txBox="1"/>
          <p:nvPr/>
        </p:nvSpPr>
        <p:spPr>
          <a:xfrm>
            <a:off x="4843737" y="6041341"/>
            <a:ext cx="490484" cy="165575"/>
          </a:xfrm>
          <a:prstGeom prst="rect">
            <a:avLst/>
          </a:prstGeom>
          <a:noFill/>
        </p:spPr>
        <p:txBody>
          <a:bodyPr wrap="square" lIns="0" tIns="0" rIns="0" bIns="0" rtlCol="0" anchor="t">
            <a:noAutofit/>
          </a:bodyPr>
          <a:lstStyle/>
          <a:p>
            <a:pPr algn="ctr" defTabSz="228600">
              <a:lnSpc>
                <a:spcPts val="800"/>
              </a:lnSpc>
            </a:pPr>
            <a:r>
              <a:rPr lang="en-US" sz="600" b="1"/>
              <a:t>Micro-</a:t>
            </a:r>
            <a:br>
              <a:rPr lang="en-US" sz="600" b="1"/>
            </a:br>
            <a:r>
              <a:rPr lang="en-US" sz="600" b="1"/>
              <a:t>phones</a:t>
            </a:r>
          </a:p>
        </p:txBody>
      </p:sp>
      <p:sp>
        <p:nvSpPr>
          <p:cNvPr id="478" name="TextBox 477">
            <a:extLst>
              <a:ext uri="{FF2B5EF4-FFF2-40B4-BE49-F238E27FC236}">
                <a16:creationId xmlns:a16="http://schemas.microsoft.com/office/drawing/2014/main" id="{4BCECC2E-C2EF-5698-5527-5673D349257F}"/>
              </a:ext>
            </a:extLst>
          </p:cNvPr>
          <p:cNvSpPr txBox="1"/>
          <p:nvPr/>
        </p:nvSpPr>
        <p:spPr>
          <a:xfrm>
            <a:off x="5251851" y="6041341"/>
            <a:ext cx="405359" cy="165575"/>
          </a:xfrm>
          <a:prstGeom prst="rect">
            <a:avLst/>
          </a:prstGeom>
          <a:noFill/>
        </p:spPr>
        <p:txBody>
          <a:bodyPr wrap="square" lIns="0" tIns="0" rIns="0" bIns="0" rtlCol="0" anchor="t">
            <a:noAutofit/>
          </a:bodyPr>
          <a:lstStyle/>
          <a:p>
            <a:pPr algn="ctr" defTabSz="228600">
              <a:lnSpc>
                <a:spcPts val="800"/>
              </a:lnSpc>
            </a:pPr>
            <a:r>
              <a:rPr lang="en-US" sz="600" b="1"/>
              <a:t>Speakers</a:t>
            </a:r>
            <a:endParaRPr lang="en-US" sz="600" b="1" noProof="0"/>
          </a:p>
        </p:txBody>
      </p:sp>
      <p:grpSp>
        <p:nvGrpSpPr>
          <p:cNvPr id="479" name="Group 4">
            <a:extLst>
              <a:ext uri="{FF2B5EF4-FFF2-40B4-BE49-F238E27FC236}">
                <a16:creationId xmlns:a16="http://schemas.microsoft.com/office/drawing/2014/main" id="{0DF4708F-35B3-C507-FE28-7F38175C580D}"/>
              </a:ext>
            </a:extLst>
          </p:cNvPr>
          <p:cNvGrpSpPr>
            <a:grpSpLocks noChangeAspect="1"/>
          </p:cNvGrpSpPr>
          <p:nvPr/>
        </p:nvGrpSpPr>
        <p:grpSpPr bwMode="auto">
          <a:xfrm>
            <a:off x="7050725" y="5716319"/>
            <a:ext cx="279943" cy="279943"/>
            <a:chOff x="351" y="440"/>
            <a:chExt cx="426" cy="426"/>
          </a:xfrm>
          <a:solidFill>
            <a:srgbClr val="A100FF"/>
          </a:solidFill>
        </p:grpSpPr>
        <p:sp>
          <p:nvSpPr>
            <p:cNvPr id="480" name="Freeform 5">
              <a:extLst>
                <a:ext uri="{FF2B5EF4-FFF2-40B4-BE49-F238E27FC236}">
                  <a16:creationId xmlns:a16="http://schemas.microsoft.com/office/drawing/2014/main" id="{E94320CD-74C9-BB76-32AB-63B394958D51}"/>
                </a:ext>
              </a:extLst>
            </p:cNvPr>
            <p:cNvSpPr>
              <a:spLocks noEditPoints="1"/>
            </p:cNvSpPr>
            <p:nvPr/>
          </p:nvSpPr>
          <p:spPr bwMode="auto">
            <a:xfrm>
              <a:off x="422" y="511"/>
              <a:ext cx="284" cy="284"/>
            </a:xfrm>
            <a:custGeom>
              <a:avLst/>
              <a:gdLst>
                <a:gd name="T0" fmla="*/ 174 w 192"/>
                <a:gd name="T1" fmla="*/ 192 h 192"/>
                <a:gd name="T2" fmla="*/ 18 w 192"/>
                <a:gd name="T3" fmla="*/ 192 h 192"/>
                <a:gd name="T4" fmla="*/ 0 w 192"/>
                <a:gd name="T5" fmla="*/ 174 h 192"/>
                <a:gd name="T6" fmla="*/ 0 w 192"/>
                <a:gd name="T7" fmla="*/ 18 h 192"/>
                <a:gd name="T8" fmla="*/ 18 w 192"/>
                <a:gd name="T9" fmla="*/ 0 h 192"/>
                <a:gd name="T10" fmla="*/ 174 w 192"/>
                <a:gd name="T11" fmla="*/ 0 h 192"/>
                <a:gd name="T12" fmla="*/ 192 w 192"/>
                <a:gd name="T13" fmla="*/ 18 h 192"/>
                <a:gd name="T14" fmla="*/ 192 w 192"/>
                <a:gd name="T15" fmla="*/ 174 h 192"/>
                <a:gd name="T16" fmla="*/ 174 w 192"/>
                <a:gd name="T17" fmla="*/ 192 h 192"/>
                <a:gd name="T18" fmla="*/ 18 w 192"/>
                <a:gd name="T19" fmla="*/ 12 h 192"/>
                <a:gd name="T20" fmla="*/ 12 w 192"/>
                <a:gd name="T21" fmla="*/ 18 h 192"/>
                <a:gd name="T22" fmla="*/ 12 w 192"/>
                <a:gd name="T23" fmla="*/ 174 h 192"/>
                <a:gd name="T24" fmla="*/ 18 w 192"/>
                <a:gd name="T25" fmla="*/ 180 h 192"/>
                <a:gd name="T26" fmla="*/ 174 w 192"/>
                <a:gd name="T27" fmla="*/ 180 h 192"/>
                <a:gd name="T28" fmla="*/ 180 w 192"/>
                <a:gd name="T29" fmla="*/ 174 h 192"/>
                <a:gd name="T30" fmla="*/ 180 w 192"/>
                <a:gd name="T31" fmla="*/ 18 h 192"/>
                <a:gd name="T32" fmla="*/ 174 w 192"/>
                <a:gd name="T33" fmla="*/ 12 h 192"/>
                <a:gd name="T34" fmla="*/ 18 w 192"/>
                <a:gd name="T35" fmla="*/ 1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92">
                  <a:moveTo>
                    <a:pt x="174" y="192"/>
                  </a:moveTo>
                  <a:cubicBezTo>
                    <a:pt x="18" y="192"/>
                    <a:pt x="18" y="192"/>
                    <a:pt x="18" y="192"/>
                  </a:cubicBezTo>
                  <a:cubicBezTo>
                    <a:pt x="8" y="192"/>
                    <a:pt x="0" y="184"/>
                    <a:pt x="0" y="174"/>
                  </a:cubicBezTo>
                  <a:cubicBezTo>
                    <a:pt x="0" y="18"/>
                    <a:pt x="0" y="18"/>
                    <a:pt x="0" y="18"/>
                  </a:cubicBezTo>
                  <a:cubicBezTo>
                    <a:pt x="0" y="9"/>
                    <a:pt x="8" y="0"/>
                    <a:pt x="18" y="0"/>
                  </a:cubicBezTo>
                  <a:cubicBezTo>
                    <a:pt x="174" y="0"/>
                    <a:pt x="174" y="0"/>
                    <a:pt x="174" y="0"/>
                  </a:cubicBezTo>
                  <a:cubicBezTo>
                    <a:pt x="184" y="0"/>
                    <a:pt x="192" y="9"/>
                    <a:pt x="192" y="18"/>
                  </a:cubicBezTo>
                  <a:cubicBezTo>
                    <a:pt x="192" y="174"/>
                    <a:pt x="192" y="174"/>
                    <a:pt x="192" y="174"/>
                  </a:cubicBezTo>
                  <a:cubicBezTo>
                    <a:pt x="192" y="184"/>
                    <a:pt x="184" y="192"/>
                    <a:pt x="174" y="192"/>
                  </a:cubicBezTo>
                  <a:close/>
                  <a:moveTo>
                    <a:pt x="18" y="12"/>
                  </a:moveTo>
                  <a:cubicBezTo>
                    <a:pt x="15" y="12"/>
                    <a:pt x="12" y="15"/>
                    <a:pt x="12" y="18"/>
                  </a:cubicBezTo>
                  <a:cubicBezTo>
                    <a:pt x="12" y="174"/>
                    <a:pt x="12" y="174"/>
                    <a:pt x="12" y="174"/>
                  </a:cubicBezTo>
                  <a:cubicBezTo>
                    <a:pt x="12" y="178"/>
                    <a:pt x="15" y="180"/>
                    <a:pt x="18" y="180"/>
                  </a:cubicBezTo>
                  <a:cubicBezTo>
                    <a:pt x="174" y="180"/>
                    <a:pt x="174" y="180"/>
                    <a:pt x="174" y="180"/>
                  </a:cubicBezTo>
                  <a:cubicBezTo>
                    <a:pt x="178" y="180"/>
                    <a:pt x="180" y="178"/>
                    <a:pt x="180" y="174"/>
                  </a:cubicBezTo>
                  <a:cubicBezTo>
                    <a:pt x="180" y="18"/>
                    <a:pt x="180" y="18"/>
                    <a:pt x="180" y="18"/>
                  </a:cubicBezTo>
                  <a:cubicBezTo>
                    <a:pt x="180" y="15"/>
                    <a:pt x="178" y="12"/>
                    <a:pt x="174"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1" name="Freeform 6">
              <a:extLst>
                <a:ext uri="{FF2B5EF4-FFF2-40B4-BE49-F238E27FC236}">
                  <a16:creationId xmlns:a16="http://schemas.microsoft.com/office/drawing/2014/main" id="{FFFFDED1-C927-AFC4-0EA4-464DBA2CFA57}"/>
                </a:ext>
              </a:extLst>
            </p:cNvPr>
            <p:cNvSpPr>
              <a:spLocks/>
            </p:cNvSpPr>
            <p:nvPr/>
          </p:nvSpPr>
          <p:spPr bwMode="auto">
            <a:xfrm>
              <a:off x="546" y="440"/>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2" name="Freeform 7">
              <a:extLst>
                <a:ext uri="{FF2B5EF4-FFF2-40B4-BE49-F238E27FC236}">
                  <a16:creationId xmlns:a16="http://schemas.microsoft.com/office/drawing/2014/main" id="{0FB06381-82C3-9DF6-165D-041120BFFEA0}"/>
                </a:ext>
              </a:extLst>
            </p:cNvPr>
            <p:cNvSpPr>
              <a:spLocks/>
            </p:cNvSpPr>
            <p:nvPr/>
          </p:nvSpPr>
          <p:spPr bwMode="auto">
            <a:xfrm>
              <a:off x="475" y="440"/>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3" name="Freeform 8">
              <a:extLst>
                <a:ext uri="{FF2B5EF4-FFF2-40B4-BE49-F238E27FC236}">
                  <a16:creationId xmlns:a16="http://schemas.microsoft.com/office/drawing/2014/main" id="{D0B4D5FB-83E5-DA42-2A49-16D9B133FFA1}"/>
                </a:ext>
              </a:extLst>
            </p:cNvPr>
            <p:cNvSpPr>
              <a:spLocks/>
            </p:cNvSpPr>
            <p:nvPr/>
          </p:nvSpPr>
          <p:spPr bwMode="auto">
            <a:xfrm>
              <a:off x="635" y="440"/>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4" name="Freeform 9">
              <a:extLst>
                <a:ext uri="{FF2B5EF4-FFF2-40B4-BE49-F238E27FC236}">
                  <a16:creationId xmlns:a16="http://schemas.microsoft.com/office/drawing/2014/main" id="{49368391-A17B-393A-7331-2E696C078BFE}"/>
                </a:ext>
              </a:extLst>
            </p:cNvPr>
            <p:cNvSpPr>
              <a:spLocks/>
            </p:cNvSpPr>
            <p:nvPr/>
          </p:nvSpPr>
          <p:spPr bwMode="auto">
            <a:xfrm>
              <a:off x="351" y="653"/>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5" name="Freeform 10">
              <a:extLst>
                <a:ext uri="{FF2B5EF4-FFF2-40B4-BE49-F238E27FC236}">
                  <a16:creationId xmlns:a16="http://schemas.microsoft.com/office/drawing/2014/main" id="{38773822-A467-4B3C-5665-7211A0F45A9E}"/>
                </a:ext>
              </a:extLst>
            </p:cNvPr>
            <p:cNvSpPr>
              <a:spLocks/>
            </p:cNvSpPr>
            <p:nvPr/>
          </p:nvSpPr>
          <p:spPr bwMode="auto">
            <a:xfrm>
              <a:off x="351" y="724"/>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6" name="Freeform 11">
              <a:extLst>
                <a:ext uri="{FF2B5EF4-FFF2-40B4-BE49-F238E27FC236}">
                  <a16:creationId xmlns:a16="http://schemas.microsoft.com/office/drawing/2014/main" id="{427A18BE-AADF-CDCB-BF1B-D72B3B2F13E9}"/>
                </a:ext>
              </a:extLst>
            </p:cNvPr>
            <p:cNvSpPr>
              <a:spLocks/>
            </p:cNvSpPr>
            <p:nvPr/>
          </p:nvSpPr>
          <p:spPr bwMode="auto">
            <a:xfrm>
              <a:off x="351" y="564"/>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7" name="Freeform 12">
              <a:extLst>
                <a:ext uri="{FF2B5EF4-FFF2-40B4-BE49-F238E27FC236}">
                  <a16:creationId xmlns:a16="http://schemas.microsoft.com/office/drawing/2014/main" id="{9C5BE389-8C22-88BB-9BA8-0FCBFA5A2AA6}"/>
                </a:ext>
              </a:extLst>
            </p:cNvPr>
            <p:cNvSpPr>
              <a:spLocks/>
            </p:cNvSpPr>
            <p:nvPr/>
          </p:nvSpPr>
          <p:spPr bwMode="auto">
            <a:xfrm>
              <a:off x="564" y="777"/>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8" name="Freeform 13">
              <a:extLst>
                <a:ext uri="{FF2B5EF4-FFF2-40B4-BE49-F238E27FC236}">
                  <a16:creationId xmlns:a16="http://schemas.microsoft.com/office/drawing/2014/main" id="{9E1C666F-9A00-8F3E-674E-9B4119F92E9E}"/>
                </a:ext>
              </a:extLst>
            </p:cNvPr>
            <p:cNvSpPr>
              <a:spLocks/>
            </p:cNvSpPr>
            <p:nvPr/>
          </p:nvSpPr>
          <p:spPr bwMode="auto">
            <a:xfrm>
              <a:off x="635" y="777"/>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9" name="Freeform 14">
              <a:extLst>
                <a:ext uri="{FF2B5EF4-FFF2-40B4-BE49-F238E27FC236}">
                  <a16:creationId xmlns:a16="http://schemas.microsoft.com/office/drawing/2014/main" id="{8A29813E-94F6-A30C-2F45-3E38C01EF680}"/>
                </a:ext>
              </a:extLst>
            </p:cNvPr>
            <p:cNvSpPr>
              <a:spLocks/>
            </p:cNvSpPr>
            <p:nvPr/>
          </p:nvSpPr>
          <p:spPr bwMode="auto">
            <a:xfrm>
              <a:off x="475" y="777"/>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90" name="Freeform 15">
              <a:extLst>
                <a:ext uri="{FF2B5EF4-FFF2-40B4-BE49-F238E27FC236}">
                  <a16:creationId xmlns:a16="http://schemas.microsoft.com/office/drawing/2014/main" id="{A545D304-2147-CFE5-FC87-3742ECBA168C}"/>
                </a:ext>
              </a:extLst>
            </p:cNvPr>
            <p:cNvSpPr>
              <a:spLocks/>
            </p:cNvSpPr>
            <p:nvPr/>
          </p:nvSpPr>
          <p:spPr bwMode="auto">
            <a:xfrm>
              <a:off x="688" y="635"/>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91" name="Freeform 16">
              <a:extLst>
                <a:ext uri="{FF2B5EF4-FFF2-40B4-BE49-F238E27FC236}">
                  <a16:creationId xmlns:a16="http://schemas.microsoft.com/office/drawing/2014/main" id="{55FF800F-867D-548E-2969-62E7F55722CB}"/>
                </a:ext>
              </a:extLst>
            </p:cNvPr>
            <p:cNvSpPr>
              <a:spLocks/>
            </p:cNvSpPr>
            <p:nvPr/>
          </p:nvSpPr>
          <p:spPr bwMode="auto">
            <a:xfrm>
              <a:off x="688" y="564"/>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92" name="Freeform 17">
              <a:extLst>
                <a:ext uri="{FF2B5EF4-FFF2-40B4-BE49-F238E27FC236}">
                  <a16:creationId xmlns:a16="http://schemas.microsoft.com/office/drawing/2014/main" id="{224E862B-65F0-09DF-3860-3A8174441D1C}"/>
                </a:ext>
              </a:extLst>
            </p:cNvPr>
            <p:cNvSpPr>
              <a:spLocks/>
            </p:cNvSpPr>
            <p:nvPr/>
          </p:nvSpPr>
          <p:spPr bwMode="auto">
            <a:xfrm>
              <a:off x="688" y="724"/>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93" name="Freeform 18">
              <a:extLst>
                <a:ext uri="{FF2B5EF4-FFF2-40B4-BE49-F238E27FC236}">
                  <a16:creationId xmlns:a16="http://schemas.microsoft.com/office/drawing/2014/main" id="{F540ED64-C02A-0217-E8AC-FC17C5747C61}"/>
                </a:ext>
              </a:extLst>
            </p:cNvPr>
            <p:cNvSpPr>
              <a:spLocks noEditPoints="1"/>
            </p:cNvSpPr>
            <p:nvPr/>
          </p:nvSpPr>
          <p:spPr bwMode="auto">
            <a:xfrm>
              <a:off x="457" y="547"/>
              <a:ext cx="214" cy="213"/>
            </a:xfrm>
            <a:custGeom>
              <a:avLst/>
              <a:gdLst>
                <a:gd name="T0" fmla="*/ 114 w 144"/>
                <a:gd name="T1" fmla="*/ 144 h 144"/>
                <a:gd name="T2" fmla="*/ 30 w 144"/>
                <a:gd name="T3" fmla="*/ 144 h 144"/>
                <a:gd name="T4" fmla="*/ 0 w 144"/>
                <a:gd name="T5" fmla="*/ 114 h 144"/>
                <a:gd name="T6" fmla="*/ 0 w 144"/>
                <a:gd name="T7" fmla="*/ 30 h 144"/>
                <a:gd name="T8" fmla="*/ 30 w 144"/>
                <a:gd name="T9" fmla="*/ 0 h 144"/>
                <a:gd name="T10" fmla="*/ 114 w 144"/>
                <a:gd name="T11" fmla="*/ 0 h 144"/>
                <a:gd name="T12" fmla="*/ 144 w 144"/>
                <a:gd name="T13" fmla="*/ 30 h 144"/>
                <a:gd name="T14" fmla="*/ 144 w 144"/>
                <a:gd name="T15" fmla="*/ 114 h 144"/>
                <a:gd name="T16" fmla="*/ 114 w 144"/>
                <a:gd name="T17" fmla="*/ 144 h 144"/>
                <a:gd name="T18" fmla="*/ 30 w 144"/>
                <a:gd name="T19" fmla="*/ 12 h 144"/>
                <a:gd name="T20" fmla="*/ 12 w 144"/>
                <a:gd name="T21" fmla="*/ 30 h 144"/>
                <a:gd name="T22" fmla="*/ 12 w 144"/>
                <a:gd name="T23" fmla="*/ 114 h 144"/>
                <a:gd name="T24" fmla="*/ 30 w 144"/>
                <a:gd name="T25" fmla="*/ 132 h 144"/>
                <a:gd name="T26" fmla="*/ 114 w 144"/>
                <a:gd name="T27" fmla="*/ 132 h 144"/>
                <a:gd name="T28" fmla="*/ 132 w 144"/>
                <a:gd name="T29" fmla="*/ 114 h 144"/>
                <a:gd name="T30" fmla="*/ 132 w 144"/>
                <a:gd name="T31" fmla="*/ 30 h 144"/>
                <a:gd name="T32" fmla="*/ 114 w 144"/>
                <a:gd name="T33" fmla="*/ 12 h 144"/>
                <a:gd name="T34" fmla="*/ 30 w 144"/>
                <a:gd name="T35" fmla="*/ 1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4" h="144">
                  <a:moveTo>
                    <a:pt x="114" y="144"/>
                  </a:moveTo>
                  <a:cubicBezTo>
                    <a:pt x="30" y="144"/>
                    <a:pt x="30" y="144"/>
                    <a:pt x="30" y="144"/>
                  </a:cubicBezTo>
                  <a:cubicBezTo>
                    <a:pt x="14" y="144"/>
                    <a:pt x="0" y="131"/>
                    <a:pt x="0" y="114"/>
                  </a:cubicBezTo>
                  <a:cubicBezTo>
                    <a:pt x="0" y="30"/>
                    <a:pt x="0" y="30"/>
                    <a:pt x="0" y="30"/>
                  </a:cubicBezTo>
                  <a:cubicBezTo>
                    <a:pt x="0" y="14"/>
                    <a:pt x="14" y="0"/>
                    <a:pt x="30" y="0"/>
                  </a:cubicBezTo>
                  <a:cubicBezTo>
                    <a:pt x="114" y="0"/>
                    <a:pt x="114" y="0"/>
                    <a:pt x="114" y="0"/>
                  </a:cubicBezTo>
                  <a:cubicBezTo>
                    <a:pt x="131" y="0"/>
                    <a:pt x="144" y="14"/>
                    <a:pt x="144" y="30"/>
                  </a:cubicBezTo>
                  <a:cubicBezTo>
                    <a:pt x="144" y="114"/>
                    <a:pt x="144" y="114"/>
                    <a:pt x="144" y="114"/>
                  </a:cubicBezTo>
                  <a:cubicBezTo>
                    <a:pt x="144" y="131"/>
                    <a:pt x="131" y="144"/>
                    <a:pt x="114" y="144"/>
                  </a:cubicBezTo>
                  <a:close/>
                  <a:moveTo>
                    <a:pt x="30" y="12"/>
                  </a:moveTo>
                  <a:cubicBezTo>
                    <a:pt x="20" y="12"/>
                    <a:pt x="12" y="21"/>
                    <a:pt x="12" y="30"/>
                  </a:cubicBezTo>
                  <a:cubicBezTo>
                    <a:pt x="12" y="114"/>
                    <a:pt x="12" y="114"/>
                    <a:pt x="12" y="114"/>
                  </a:cubicBezTo>
                  <a:cubicBezTo>
                    <a:pt x="12" y="124"/>
                    <a:pt x="20" y="132"/>
                    <a:pt x="30" y="132"/>
                  </a:cubicBezTo>
                  <a:cubicBezTo>
                    <a:pt x="114" y="132"/>
                    <a:pt x="114" y="132"/>
                    <a:pt x="114" y="132"/>
                  </a:cubicBezTo>
                  <a:cubicBezTo>
                    <a:pt x="124" y="132"/>
                    <a:pt x="132" y="124"/>
                    <a:pt x="132" y="114"/>
                  </a:cubicBezTo>
                  <a:cubicBezTo>
                    <a:pt x="132" y="30"/>
                    <a:pt x="132" y="30"/>
                    <a:pt x="132" y="30"/>
                  </a:cubicBezTo>
                  <a:cubicBezTo>
                    <a:pt x="132" y="21"/>
                    <a:pt x="124" y="12"/>
                    <a:pt x="114" y="12"/>
                  </a:cubicBezTo>
                  <a:lnTo>
                    <a:pt x="3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94" name="Freeform 19">
              <a:extLst>
                <a:ext uri="{FF2B5EF4-FFF2-40B4-BE49-F238E27FC236}">
                  <a16:creationId xmlns:a16="http://schemas.microsoft.com/office/drawing/2014/main" id="{E20690F0-2EDA-1983-2FA3-C7B34B454E99}"/>
                </a:ext>
              </a:extLst>
            </p:cNvPr>
            <p:cNvSpPr>
              <a:spLocks/>
            </p:cNvSpPr>
            <p:nvPr/>
          </p:nvSpPr>
          <p:spPr bwMode="auto">
            <a:xfrm>
              <a:off x="511" y="600"/>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95" name="Freeform 20">
              <a:extLst>
                <a:ext uri="{FF2B5EF4-FFF2-40B4-BE49-F238E27FC236}">
                  <a16:creationId xmlns:a16="http://schemas.microsoft.com/office/drawing/2014/main" id="{58DE08A4-2C78-0918-F803-DF0817714D9A}"/>
                </a:ext>
              </a:extLst>
            </p:cNvPr>
            <p:cNvSpPr>
              <a:spLocks/>
            </p:cNvSpPr>
            <p:nvPr/>
          </p:nvSpPr>
          <p:spPr bwMode="auto">
            <a:xfrm>
              <a:off x="511" y="635"/>
              <a:ext cx="53"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10"/>
                    <a:pt x="0" y="6"/>
                  </a:cubicBezTo>
                  <a:cubicBezTo>
                    <a:pt x="0" y="3"/>
                    <a:pt x="3" y="0"/>
                    <a:pt x="6" y="0"/>
                  </a:cubicBezTo>
                  <a:cubicBezTo>
                    <a:pt x="30" y="0"/>
                    <a:pt x="30" y="0"/>
                    <a:pt x="30" y="0"/>
                  </a:cubicBezTo>
                  <a:cubicBezTo>
                    <a:pt x="34" y="0"/>
                    <a:pt x="36" y="3"/>
                    <a:pt x="36" y="6"/>
                  </a:cubicBezTo>
                  <a:cubicBezTo>
                    <a:pt x="36" y="10"/>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96" name="Freeform 21">
              <a:extLst>
                <a:ext uri="{FF2B5EF4-FFF2-40B4-BE49-F238E27FC236}">
                  <a16:creationId xmlns:a16="http://schemas.microsoft.com/office/drawing/2014/main" id="{65B21D71-4D5E-4882-F092-1E1C0FCE0147}"/>
                </a:ext>
              </a:extLst>
            </p:cNvPr>
            <p:cNvSpPr>
              <a:spLocks/>
            </p:cNvSpPr>
            <p:nvPr/>
          </p:nvSpPr>
          <p:spPr bwMode="auto">
            <a:xfrm>
              <a:off x="564" y="689"/>
              <a:ext cx="53" cy="17"/>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10"/>
                    <a:pt x="0" y="6"/>
                  </a:cubicBezTo>
                  <a:cubicBezTo>
                    <a:pt x="0" y="3"/>
                    <a:pt x="3" y="0"/>
                    <a:pt x="6" y="0"/>
                  </a:cubicBezTo>
                  <a:cubicBezTo>
                    <a:pt x="30" y="0"/>
                    <a:pt x="30" y="0"/>
                    <a:pt x="30" y="0"/>
                  </a:cubicBezTo>
                  <a:cubicBezTo>
                    <a:pt x="34" y="0"/>
                    <a:pt x="36" y="3"/>
                    <a:pt x="36" y="6"/>
                  </a:cubicBezTo>
                  <a:cubicBezTo>
                    <a:pt x="36" y="10"/>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2" name="Rectangle: Rounded Corners 1">
            <a:extLst>
              <a:ext uri="{FF2B5EF4-FFF2-40B4-BE49-F238E27FC236}">
                <a16:creationId xmlns:a16="http://schemas.microsoft.com/office/drawing/2014/main" id="{E0771102-859E-55BD-BA51-617E49319367}"/>
              </a:ext>
            </a:extLst>
          </p:cNvPr>
          <p:cNvSpPr/>
          <p:nvPr/>
        </p:nvSpPr>
        <p:spPr>
          <a:xfrm>
            <a:off x="3309314" y="3015187"/>
            <a:ext cx="1005840" cy="457200"/>
          </a:xfrm>
          <a:prstGeom prst="roundRect">
            <a:avLst/>
          </a:prstGeom>
          <a:solidFill>
            <a:srgbClr val="153D64"/>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91440" rIns="0" bIns="91440" rtlCol="0" anchor="ctr"/>
          <a:lstStyle/>
          <a:p>
            <a:r>
              <a:rPr lang="en-US" sz="900" b="1" dirty="0"/>
              <a:t>Skills</a:t>
            </a:r>
          </a:p>
        </p:txBody>
      </p:sp>
      <p:cxnSp>
        <p:nvCxnSpPr>
          <p:cNvPr id="11" name="Straight Arrow Connector 12">
            <a:extLst>
              <a:ext uri="{FF2B5EF4-FFF2-40B4-BE49-F238E27FC236}">
                <a16:creationId xmlns:a16="http://schemas.microsoft.com/office/drawing/2014/main" id="{AD57117E-B0DE-EBC3-FA4D-EAF3B1AD6BB5}"/>
              </a:ext>
            </a:extLst>
          </p:cNvPr>
          <p:cNvCxnSpPr>
            <a:cxnSpLocks/>
            <a:stCxn id="20" idx="3"/>
            <a:endCxn id="2" idx="3"/>
          </p:cNvCxnSpPr>
          <p:nvPr/>
        </p:nvCxnSpPr>
        <p:spPr>
          <a:xfrm flipH="1">
            <a:off x="4315154" y="2333167"/>
            <a:ext cx="1221881" cy="91062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3AEE476-5ACF-02C3-1C0A-443350D1A379}"/>
              </a:ext>
            </a:extLst>
          </p:cNvPr>
          <p:cNvSpPr txBox="1"/>
          <p:nvPr/>
        </p:nvSpPr>
        <p:spPr>
          <a:xfrm>
            <a:off x="4615137" y="2771744"/>
            <a:ext cx="335007" cy="182133"/>
          </a:xfrm>
          <a:prstGeom prst="rect">
            <a:avLst/>
          </a:prstGeom>
          <a:solidFill>
            <a:schemeClr val="bg1"/>
          </a:solidFill>
        </p:spPr>
        <p:txBody>
          <a:bodyPr wrap="square" lIns="0" tIns="0" rIns="0" bIns="0" rtlCol="0" anchor="ctr">
            <a:noAutofit/>
          </a:bodyPr>
          <a:lstStyle/>
          <a:p>
            <a:pPr algn="ctr" defTabSz="228600">
              <a:lnSpc>
                <a:spcPts val="800"/>
              </a:lnSpc>
            </a:pPr>
            <a:r>
              <a:rPr lang="en-US" sz="800" b="1" dirty="0"/>
              <a:t>can </a:t>
            </a:r>
          </a:p>
          <a:p>
            <a:pPr algn="ctr" defTabSz="228600">
              <a:lnSpc>
                <a:spcPts val="800"/>
              </a:lnSpc>
            </a:pPr>
            <a:r>
              <a:rPr lang="en-US" sz="800" b="1" noProof="0" dirty="0"/>
              <a:t>have</a:t>
            </a:r>
          </a:p>
        </p:txBody>
      </p:sp>
      <p:grpSp>
        <p:nvGrpSpPr>
          <p:cNvPr id="21" name="Group 52">
            <a:extLst>
              <a:ext uri="{FF2B5EF4-FFF2-40B4-BE49-F238E27FC236}">
                <a16:creationId xmlns:a16="http://schemas.microsoft.com/office/drawing/2014/main" id="{5A0B5B50-5246-105B-DB36-B04DAA7772ED}"/>
              </a:ext>
            </a:extLst>
          </p:cNvPr>
          <p:cNvGrpSpPr>
            <a:grpSpLocks noChangeAspect="1"/>
          </p:cNvGrpSpPr>
          <p:nvPr/>
        </p:nvGrpSpPr>
        <p:grpSpPr bwMode="auto">
          <a:xfrm>
            <a:off x="3384679" y="3113212"/>
            <a:ext cx="247171" cy="247171"/>
            <a:chOff x="6539" y="439"/>
            <a:chExt cx="426" cy="426"/>
          </a:xfrm>
          <a:solidFill>
            <a:srgbClr val="FFFFFF"/>
          </a:solidFill>
        </p:grpSpPr>
        <p:sp>
          <p:nvSpPr>
            <p:cNvPr id="23" name="Freeform 53">
              <a:extLst>
                <a:ext uri="{FF2B5EF4-FFF2-40B4-BE49-F238E27FC236}">
                  <a16:creationId xmlns:a16="http://schemas.microsoft.com/office/drawing/2014/main" id="{7C446560-43F1-5982-1A54-CCF9AA603D75}"/>
                </a:ext>
              </a:extLst>
            </p:cNvPr>
            <p:cNvSpPr>
              <a:spLocks/>
            </p:cNvSpPr>
            <p:nvPr/>
          </p:nvSpPr>
          <p:spPr bwMode="auto">
            <a:xfrm>
              <a:off x="6539" y="439"/>
              <a:ext cx="426" cy="392"/>
            </a:xfrm>
            <a:custGeom>
              <a:avLst/>
              <a:gdLst>
                <a:gd name="T0" fmla="*/ 60 w 288"/>
                <a:gd name="T1" fmla="*/ 262 h 265"/>
                <a:gd name="T2" fmla="*/ 26 w 288"/>
                <a:gd name="T3" fmla="*/ 220 h 265"/>
                <a:gd name="T4" fmla="*/ 41 w 288"/>
                <a:gd name="T5" fmla="*/ 168 h 265"/>
                <a:gd name="T6" fmla="*/ 0 w 288"/>
                <a:gd name="T7" fmla="*/ 162 h 265"/>
                <a:gd name="T8" fmla="*/ 6 w 288"/>
                <a:gd name="T9" fmla="*/ 120 h 265"/>
                <a:gd name="T10" fmla="*/ 50 w 288"/>
                <a:gd name="T11" fmla="*/ 92 h 265"/>
                <a:gd name="T12" fmla="*/ 24 w 288"/>
                <a:gd name="T13" fmla="*/ 63 h 265"/>
                <a:gd name="T14" fmla="*/ 60 w 288"/>
                <a:gd name="T15" fmla="*/ 25 h 265"/>
                <a:gd name="T16" fmla="*/ 92 w 288"/>
                <a:gd name="T17" fmla="*/ 49 h 265"/>
                <a:gd name="T18" fmla="*/ 120 w 288"/>
                <a:gd name="T19" fmla="*/ 6 h 265"/>
                <a:gd name="T20" fmla="*/ 162 w 288"/>
                <a:gd name="T21" fmla="*/ 0 h 265"/>
                <a:gd name="T22" fmla="*/ 168 w 288"/>
                <a:gd name="T23" fmla="*/ 40 h 265"/>
                <a:gd name="T24" fmla="*/ 221 w 288"/>
                <a:gd name="T25" fmla="*/ 25 h 265"/>
                <a:gd name="T26" fmla="*/ 263 w 288"/>
                <a:gd name="T27" fmla="*/ 59 h 265"/>
                <a:gd name="T28" fmla="*/ 263 w 288"/>
                <a:gd name="T29" fmla="*/ 67 h 265"/>
                <a:gd name="T30" fmla="*/ 248 w 288"/>
                <a:gd name="T31" fmla="*/ 120 h 265"/>
                <a:gd name="T32" fmla="*/ 288 w 288"/>
                <a:gd name="T33" fmla="*/ 126 h 265"/>
                <a:gd name="T34" fmla="*/ 282 w 288"/>
                <a:gd name="T35" fmla="*/ 168 h 265"/>
                <a:gd name="T36" fmla="*/ 239 w 288"/>
                <a:gd name="T37" fmla="*/ 196 h 265"/>
                <a:gd name="T38" fmla="*/ 263 w 288"/>
                <a:gd name="T39" fmla="*/ 228 h 265"/>
                <a:gd name="T40" fmla="*/ 221 w 288"/>
                <a:gd name="T41" fmla="*/ 262 h 265"/>
                <a:gd name="T42" fmla="*/ 193 w 288"/>
                <a:gd name="T43" fmla="*/ 226 h 265"/>
                <a:gd name="T44" fmla="*/ 225 w 288"/>
                <a:gd name="T45" fmla="*/ 250 h 265"/>
                <a:gd name="T46" fmla="*/ 227 w 288"/>
                <a:gd name="T47" fmla="*/ 201 h 265"/>
                <a:gd name="T48" fmla="*/ 238 w 288"/>
                <a:gd name="T49" fmla="*/ 160 h 265"/>
                <a:gd name="T50" fmla="*/ 276 w 288"/>
                <a:gd name="T51" fmla="*/ 156 h 265"/>
                <a:gd name="T52" fmla="*/ 243 w 288"/>
                <a:gd name="T53" fmla="*/ 132 h 265"/>
                <a:gd name="T54" fmla="*/ 226 w 288"/>
                <a:gd name="T55" fmla="*/ 94 h 265"/>
                <a:gd name="T56" fmla="*/ 251 w 288"/>
                <a:gd name="T57" fmla="*/ 63 h 265"/>
                <a:gd name="T58" fmla="*/ 202 w 288"/>
                <a:gd name="T59" fmla="*/ 61 h 265"/>
                <a:gd name="T60" fmla="*/ 161 w 288"/>
                <a:gd name="T61" fmla="*/ 50 h 265"/>
                <a:gd name="T62" fmla="*/ 156 w 288"/>
                <a:gd name="T63" fmla="*/ 12 h 265"/>
                <a:gd name="T64" fmla="*/ 132 w 288"/>
                <a:gd name="T65" fmla="*/ 45 h 265"/>
                <a:gd name="T66" fmla="*/ 95 w 288"/>
                <a:gd name="T67" fmla="*/ 62 h 265"/>
                <a:gd name="T68" fmla="*/ 64 w 288"/>
                <a:gd name="T69" fmla="*/ 38 h 265"/>
                <a:gd name="T70" fmla="*/ 62 w 288"/>
                <a:gd name="T71" fmla="*/ 86 h 265"/>
                <a:gd name="T72" fmla="*/ 51 w 288"/>
                <a:gd name="T73" fmla="*/ 127 h 265"/>
                <a:gd name="T74" fmla="*/ 12 w 288"/>
                <a:gd name="T75" fmla="*/ 132 h 265"/>
                <a:gd name="T76" fmla="*/ 45 w 288"/>
                <a:gd name="T77" fmla="*/ 156 h 265"/>
                <a:gd name="T78" fmla="*/ 63 w 288"/>
                <a:gd name="T79" fmla="*/ 194 h 265"/>
                <a:gd name="T80" fmla="*/ 38 w 288"/>
                <a:gd name="T81" fmla="*/ 224 h 265"/>
                <a:gd name="T82" fmla="*/ 87 w 288"/>
                <a:gd name="T83" fmla="*/ 226 h 265"/>
                <a:gd name="T84" fmla="*/ 96 w 288"/>
                <a:gd name="T85" fmla="*/ 235 h 265"/>
                <a:gd name="T86" fmla="*/ 64 w 288"/>
                <a:gd name="T87" fmla="*/ 264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8" h="265">
                  <a:moveTo>
                    <a:pt x="64" y="264"/>
                  </a:moveTo>
                  <a:cubicBezTo>
                    <a:pt x="62" y="264"/>
                    <a:pt x="61" y="264"/>
                    <a:pt x="60" y="262"/>
                  </a:cubicBezTo>
                  <a:cubicBezTo>
                    <a:pt x="26" y="229"/>
                    <a:pt x="26" y="229"/>
                    <a:pt x="26" y="229"/>
                  </a:cubicBezTo>
                  <a:cubicBezTo>
                    <a:pt x="23" y="226"/>
                    <a:pt x="23" y="222"/>
                    <a:pt x="26" y="220"/>
                  </a:cubicBezTo>
                  <a:cubicBezTo>
                    <a:pt x="50" y="196"/>
                    <a:pt x="50" y="196"/>
                    <a:pt x="50" y="196"/>
                  </a:cubicBezTo>
                  <a:cubicBezTo>
                    <a:pt x="46" y="188"/>
                    <a:pt x="43" y="177"/>
                    <a:pt x="41" y="168"/>
                  </a:cubicBezTo>
                  <a:cubicBezTo>
                    <a:pt x="6" y="168"/>
                    <a:pt x="6" y="168"/>
                    <a:pt x="6" y="168"/>
                  </a:cubicBezTo>
                  <a:cubicBezTo>
                    <a:pt x="3" y="168"/>
                    <a:pt x="0" y="165"/>
                    <a:pt x="0" y="162"/>
                  </a:cubicBezTo>
                  <a:cubicBezTo>
                    <a:pt x="0" y="126"/>
                    <a:pt x="0" y="126"/>
                    <a:pt x="0" y="126"/>
                  </a:cubicBezTo>
                  <a:cubicBezTo>
                    <a:pt x="0" y="122"/>
                    <a:pt x="3" y="120"/>
                    <a:pt x="6" y="120"/>
                  </a:cubicBezTo>
                  <a:cubicBezTo>
                    <a:pt x="41" y="120"/>
                    <a:pt x="41" y="120"/>
                    <a:pt x="41" y="120"/>
                  </a:cubicBezTo>
                  <a:cubicBezTo>
                    <a:pt x="43" y="110"/>
                    <a:pt x="46" y="100"/>
                    <a:pt x="50" y="92"/>
                  </a:cubicBezTo>
                  <a:cubicBezTo>
                    <a:pt x="26" y="67"/>
                    <a:pt x="26" y="67"/>
                    <a:pt x="26" y="67"/>
                  </a:cubicBezTo>
                  <a:cubicBezTo>
                    <a:pt x="25" y="66"/>
                    <a:pt x="24" y="65"/>
                    <a:pt x="24" y="63"/>
                  </a:cubicBezTo>
                  <a:cubicBezTo>
                    <a:pt x="24" y="61"/>
                    <a:pt x="25" y="60"/>
                    <a:pt x="26" y="59"/>
                  </a:cubicBezTo>
                  <a:cubicBezTo>
                    <a:pt x="60" y="25"/>
                    <a:pt x="60" y="25"/>
                    <a:pt x="60" y="25"/>
                  </a:cubicBezTo>
                  <a:cubicBezTo>
                    <a:pt x="62" y="23"/>
                    <a:pt x="66" y="23"/>
                    <a:pt x="68" y="25"/>
                  </a:cubicBezTo>
                  <a:cubicBezTo>
                    <a:pt x="92" y="49"/>
                    <a:pt x="92" y="49"/>
                    <a:pt x="92" y="49"/>
                  </a:cubicBezTo>
                  <a:cubicBezTo>
                    <a:pt x="100" y="45"/>
                    <a:pt x="111" y="42"/>
                    <a:pt x="120" y="40"/>
                  </a:cubicBezTo>
                  <a:cubicBezTo>
                    <a:pt x="120" y="6"/>
                    <a:pt x="120" y="6"/>
                    <a:pt x="120" y="6"/>
                  </a:cubicBezTo>
                  <a:cubicBezTo>
                    <a:pt x="120" y="2"/>
                    <a:pt x="123" y="0"/>
                    <a:pt x="126" y="0"/>
                  </a:cubicBezTo>
                  <a:cubicBezTo>
                    <a:pt x="162" y="0"/>
                    <a:pt x="162" y="0"/>
                    <a:pt x="162" y="0"/>
                  </a:cubicBezTo>
                  <a:cubicBezTo>
                    <a:pt x="166" y="0"/>
                    <a:pt x="168" y="2"/>
                    <a:pt x="168" y="6"/>
                  </a:cubicBezTo>
                  <a:cubicBezTo>
                    <a:pt x="168" y="40"/>
                    <a:pt x="168" y="40"/>
                    <a:pt x="168" y="40"/>
                  </a:cubicBezTo>
                  <a:cubicBezTo>
                    <a:pt x="178" y="42"/>
                    <a:pt x="188" y="45"/>
                    <a:pt x="196" y="49"/>
                  </a:cubicBezTo>
                  <a:cubicBezTo>
                    <a:pt x="221" y="25"/>
                    <a:pt x="221" y="25"/>
                    <a:pt x="221" y="25"/>
                  </a:cubicBezTo>
                  <a:cubicBezTo>
                    <a:pt x="223" y="22"/>
                    <a:pt x="227" y="22"/>
                    <a:pt x="229" y="25"/>
                  </a:cubicBezTo>
                  <a:cubicBezTo>
                    <a:pt x="263" y="59"/>
                    <a:pt x="263" y="59"/>
                    <a:pt x="263" y="59"/>
                  </a:cubicBezTo>
                  <a:cubicBezTo>
                    <a:pt x="264" y="60"/>
                    <a:pt x="265" y="61"/>
                    <a:pt x="265" y="63"/>
                  </a:cubicBezTo>
                  <a:cubicBezTo>
                    <a:pt x="265" y="65"/>
                    <a:pt x="264" y="66"/>
                    <a:pt x="263" y="67"/>
                  </a:cubicBezTo>
                  <a:cubicBezTo>
                    <a:pt x="239" y="92"/>
                    <a:pt x="239" y="92"/>
                    <a:pt x="239" y="92"/>
                  </a:cubicBezTo>
                  <a:cubicBezTo>
                    <a:pt x="243" y="100"/>
                    <a:pt x="246" y="110"/>
                    <a:pt x="248" y="120"/>
                  </a:cubicBezTo>
                  <a:cubicBezTo>
                    <a:pt x="282" y="120"/>
                    <a:pt x="282" y="120"/>
                    <a:pt x="282" y="120"/>
                  </a:cubicBezTo>
                  <a:cubicBezTo>
                    <a:pt x="286" y="120"/>
                    <a:pt x="288" y="122"/>
                    <a:pt x="288" y="126"/>
                  </a:cubicBezTo>
                  <a:cubicBezTo>
                    <a:pt x="288" y="162"/>
                    <a:pt x="288" y="162"/>
                    <a:pt x="288" y="162"/>
                  </a:cubicBezTo>
                  <a:cubicBezTo>
                    <a:pt x="288" y="165"/>
                    <a:pt x="286" y="168"/>
                    <a:pt x="282" y="168"/>
                  </a:cubicBezTo>
                  <a:cubicBezTo>
                    <a:pt x="248" y="168"/>
                    <a:pt x="248" y="168"/>
                    <a:pt x="248" y="168"/>
                  </a:cubicBezTo>
                  <a:cubicBezTo>
                    <a:pt x="246" y="177"/>
                    <a:pt x="243" y="188"/>
                    <a:pt x="239" y="196"/>
                  </a:cubicBezTo>
                  <a:cubicBezTo>
                    <a:pt x="263" y="220"/>
                    <a:pt x="263" y="220"/>
                    <a:pt x="263" y="220"/>
                  </a:cubicBezTo>
                  <a:cubicBezTo>
                    <a:pt x="266" y="222"/>
                    <a:pt x="266" y="226"/>
                    <a:pt x="263" y="228"/>
                  </a:cubicBezTo>
                  <a:cubicBezTo>
                    <a:pt x="229" y="262"/>
                    <a:pt x="229" y="262"/>
                    <a:pt x="229" y="262"/>
                  </a:cubicBezTo>
                  <a:cubicBezTo>
                    <a:pt x="227" y="265"/>
                    <a:pt x="223" y="265"/>
                    <a:pt x="221" y="262"/>
                  </a:cubicBezTo>
                  <a:cubicBezTo>
                    <a:pt x="193" y="235"/>
                    <a:pt x="193" y="235"/>
                    <a:pt x="193" y="235"/>
                  </a:cubicBezTo>
                  <a:cubicBezTo>
                    <a:pt x="191" y="233"/>
                    <a:pt x="191" y="229"/>
                    <a:pt x="193" y="226"/>
                  </a:cubicBezTo>
                  <a:cubicBezTo>
                    <a:pt x="196" y="224"/>
                    <a:pt x="199" y="224"/>
                    <a:pt x="202" y="226"/>
                  </a:cubicBezTo>
                  <a:cubicBezTo>
                    <a:pt x="225" y="250"/>
                    <a:pt x="225" y="250"/>
                    <a:pt x="225" y="250"/>
                  </a:cubicBezTo>
                  <a:cubicBezTo>
                    <a:pt x="251" y="224"/>
                    <a:pt x="251" y="224"/>
                    <a:pt x="251" y="224"/>
                  </a:cubicBezTo>
                  <a:cubicBezTo>
                    <a:pt x="227" y="201"/>
                    <a:pt x="227" y="201"/>
                    <a:pt x="227" y="201"/>
                  </a:cubicBezTo>
                  <a:cubicBezTo>
                    <a:pt x="225" y="199"/>
                    <a:pt x="225" y="196"/>
                    <a:pt x="226" y="194"/>
                  </a:cubicBezTo>
                  <a:cubicBezTo>
                    <a:pt x="232" y="185"/>
                    <a:pt x="236" y="167"/>
                    <a:pt x="238" y="160"/>
                  </a:cubicBezTo>
                  <a:cubicBezTo>
                    <a:pt x="238" y="158"/>
                    <a:pt x="241" y="156"/>
                    <a:pt x="243" y="156"/>
                  </a:cubicBezTo>
                  <a:cubicBezTo>
                    <a:pt x="276" y="156"/>
                    <a:pt x="276" y="156"/>
                    <a:pt x="276" y="156"/>
                  </a:cubicBezTo>
                  <a:cubicBezTo>
                    <a:pt x="276" y="132"/>
                    <a:pt x="276" y="132"/>
                    <a:pt x="276" y="132"/>
                  </a:cubicBezTo>
                  <a:cubicBezTo>
                    <a:pt x="243" y="132"/>
                    <a:pt x="243" y="132"/>
                    <a:pt x="243" y="132"/>
                  </a:cubicBezTo>
                  <a:cubicBezTo>
                    <a:pt x="241" y="132"/>
                    <a:pt x="238" y="130"/>
                    <a:pt x="238" y="127"/>
                  </a:cubicBezTo>
                  <a:cubicBezTo>
                    <a:pt x="236" y="120"/>
                    <a:pt x="232" y="103"/>
                    <a:pt x="226" y="94"/>
                  </a:cubicBezTo>
                  <a:cubicBezTo>
                    <a:pt x="225" y="91"/>
                    <a:pt x="225" y="88"/>
                    <a:pt x="227" y="86"/>
                  </a:cubicBezTo>
                  <a:cubicBezTo>
                    <a:pt x="251" y="63"/>
                    <a:pt x="251" y="63"/>
                    <a:pt x="251" y="63"/>
                  </a:cubicBezTo>
                  <a:cubicBezTo>
                    <a:pt x="225" y="38"/>
                    <a:pt x="225" y="38"/>
                    <a:pt x="225" y="38"/>
                  </a:cubicBezTo>
                  <a:cubicBezTo>
                    <a:pt x="202" y="61"/>
                    <a:pt x="202" y="61"/>
                    <a:pt x="202" y="61"/>
                  </a:cubicBezTo>
                  <a:cubicBezTo>
                    <a:pt x="200" y="63"/>
                    <a:pt x="197" y="63"/>
                    <a:pt x="194" y="62"/>
                  </a:cubicBezTo>
                  <a:cubicBezTo>
                    <a:pt x="186" y="57"/>
                    <a:pt x="172" y="53"/>
                    <a:pt x="161"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1" y="50"/>
                    <a:pt x="128" y="50"/>
                  </a:cubicBezTo>
                  <a:cubicBezTo>
                    <a:pt x="117" y="53"/>
                    <a:pt x="103" y="57"/>
                    <a:pt x="95" y="62"/>
                  </a:cubicBezTo>
                  <a:cubicBezTo>
                    <a:pt x="92" y="63"/>
                    <a:pt x="89" y="63"/>
                    <a:pt x="87" y="61"/>
                  </a:cubicBezTo>
                  <a:cubicBezTo>
                    <a:pt x="64" y="38"/>
                    <a:pt x="64" y="38"/>
                    <a:pt x="64" y="38"/>
                  </a:cubicBezTo>
                  <a:cubicBezTo>
                    <a:pt x="38" y="63"/>
                    <a:pt x="38" y="63"/>
                    <a:pt x="38" y="63"/>
                  </a:cubicBezTo>
                  <a:cubicBezTo>
                    <a:pt x="62" y="86"/>
                    <a:pt x="62" y="86"/>
                    <a:pt x="62" y="86"/>
                  </a:cubicBezTo>
                  <a:cubicBezTo>
                    <a:pt x="64" y="88"/>
                    <a:pt x="64" y="91"/>
                    <a:pt x="63" y="94"/>
                  </a:cubicBezTo>
                  <a:cubicBezTo>
                    <a:pt x="57" y="103"/>
                    <a:pt x="53" y="120"/>
                    <a:pt x="51" y="127"/>
                  </a:cubicBezTo>
                  <a:cubicBezTo>
                    <a:pt x="51" y="130"/>
                    <a:pt x="48" y="132"/>
                    <a:pt x="45" y="132"/>
                  </a:cubicBezTo>
                  <a:cubicBezTo>
                    <a:pt x="12" y="132"/>
                    <a:pt x="12" y="132"/>
                    <a:pt x="12" y="132"/>
                  </a:cubicBezTo>
                  <a:cubicBezTo>
                    <a:pt x="12" y="156"/>
                    <a:pt x="12" y="156"/>
                    <a:pt x="12" y="156"/>
                  </a:cubicBezTo>
                  <a:cubicBezTo>
                    <a:pt x="45" y="156"/>
                    <a:pt x="45" y="156"/>
                    <a:pt x="45" y="156"/>
                  </a:cubicBezTo>
                  <a:cubicBezTo>
                    <a:pt x="48" y="156"/>
                    <a:pt x="51" y="158"/>
                    <a:pt x="51" y="160"/>
                  </a:cubicBezTo>
                  <a:cubicBezTo>
                    <a:pt x="53" y="167"/>
                    <a:pt x="57" y="185"/>
                    <a:pt x="63" y="194"/>
                  </a:cubicBezTo>
                  <a:cubicBezTo>
                    <a:pt x="64" y="196"/>
                    <a:pt x="64" y="199"/>
                    <a:pt x="62" y="201"/>
                  </a:cubicBezTo>
                  <a:cubicBezTo>
                    <a:pt x="38" y="224"/>
                    <a:pt x="38" y="224"/>
                    <a:pt x="38" y="224"/>
                  </a:cubicBezTo>
                  <a:cubicBezTo>
                    <a:pt x="64" y="250"/>
                    <a:pt x="64" y="250"/>
                    <a:pt x="64" y="250"/>
                  </a:cubicBezTo>
                  <a:cubicBezTo>
                    <a:pt x="87" y="226"/>
                    <a:pt x="87" y="226"/>
                    <a:pt x="87" y="226"/>
                  </a:cubicBezTo>
                  <a:cubicBezTo>
                    <a:pt x="89" y="224"/>
                    <a:pt x="93" y="224"/>
                    <a:pt x="96" y="226"/>
                  </a:cubicBezTo>
                  <a:cubicBezTo>
                    <a:pt x="98" y="229"/>
                    <a:pt x="98" y="233"/>
                    <a:pt x="96" y="235"/>
                  </a:cubicBezTo>
                  <a:cubicBezTo>
                    <a:pt x="68" y="262"/>
                    <a:pt x="68" y="262"/>
                    <a:pt x="68" y="262"/>
                  </a:cubicBezTo>
                  <a:cubicBezTo>
                    <a:pt x="67" y="264"/>
                    <a:pt x="65" y="264"/>
                    <a:pt x="64" y="2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4" name="Freeform 54">
              <a:extLst>
                <a:ext uri="{FF2B5EF4-FFF2-40B4-BE49-F238E27FC236}">
                  <a16:creationId xmlns:a16="http://schemas.microsoft.com/office/drawing/2014/main" id="{412AEBCC-BFA3-7782-DD15-8A98E72872BE}"/>
                </a:ext>
              </a:extLst>
            </p:cNvPr>
            <p:cNvSpPr>
              <a:spLocks/>
            </p:cNvSpPr>
            <p:nvPr/>
          </p:nvSpPr>
          <p:spPr bwMode="auto">
            <a:xfrm>
              <a:off x="6717" y="794"/>
              <a:ext cx="71"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9"/>
                    <a:pt x="0" y="6"/>
                  </a:cubicBezTo>
                  <a:cubicBezTo>
                    <a:pt x="0" y="2"/>
                    <a:pt x="3" y="0"/>
                    <a:pt x="6" y="0"/>
                  </a:cubicBezTo>
                  <a:cubicBezTo>
                    <a:pt x="42" y="0"/>
                    <a:pt x="42" y="0"/>
                    <a:pt x="42" y="0"/>
                  </a:cubicBezTo>
                  <a:cubicBezTo>
                    <a:pt x="46" y="0"/>
                    <a:pt x="48" y="2"/>
                    <a:pt x="48" y="6"/>
                  </a:cubicBezTo>
                  <a:cubicBezTo>
                    <a:pt x="48" y="9"/>
                    <a:pt x="46"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5" name="Freeform 55">
              <a:extLst>
                <a:ext uri="{FF2B5EF4-FFF2-40B4-BE49-F238E27FC236}">
                  <a16:creationId xmlns:a16="http://schemas.microsoft.com/office/drawing/2014/main" id="{6F61B0C1-23B1-9F16-B120-CBA76E812ED8}"/>
                </a:ext>
              </a:extLst>
            </p:cNvPr>
            <p:cNvSpPr>
              <a:spLocks/>
            </p:cNvSpPr>
            <p:nvPr/>
          </p:nvSpPr>
          <p:spPr bwMode="auto">
            <a:xfrm>
              <a:off x="6717" y="830"/>
              <a:ext cx="71" cy="17"/>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9"/>
                    <a:pt x="0" y="6"/>
                  </a:cubicBezTo>
                  <a:cubicBezTo>
                    <a:pt x="0" y="2"/>
                    <a:pt x="3" y="0"/>
                    <a:pt x="6" y="0"/>
                  </a:cubicBezTo>
                  <a:cubicBezTo>
                    <a:pt x="42" y="0"/>
                    <a:pt x="42" y="0"/>
                    <a:pt x="42" y="0"/>
                  </a:cubicBezTo>
                  <a:cubicBezTo>
                    <a:pt x="46" y="0"/>
                    <a:pt x="48" y="2"/>
                    <a:pt x="48" y="6"/>
                  </a:cubicBezTo>
                  <a:cubicBezTo>
                    <a:pt x="48" y="9"/>
                    <a:pt x="46"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7" name="Freeform 56">
              <a:extLst>
                <a:ext uri="{FF2B5EF4-FFF2-40B4-BE49-F238E27FC236}">
                  <a16:creationId xmlns:a16="http://schemas.microsoft.com/office/drawing/2014/main" id="{DAE9B642-B4E1-C5D6-0F71-BDA46C872DCC}"/>
                </a:ext>
              </a:extLst>
            </p:cNvPr>
            <p:cNvSpPr>
              <a:spLocks/>
            </p:cNvSpPr>
            <p:nvPr/>
          </p:nvSpPr>
          <p:spPr bwMode="auto">
            <a:xfrm>
              <a:off x="6743" y="830"/>
              <a:ext cx="18" cy="35"/>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3" y="24"/>
                    <a:pt x="0" y="21"/>
                    <a:pt x="0" y="18"/>
                  </a:cubicBezTo>
                  <a:cubicBezTo>
                    <a:pt x="0" y="6"/>
                    <a:pt x="0" y="6"/>
                    <a:pt x="0" y="6"/>
                  </a:cubicBezTo>
                  <a:cubicBezTo>
                    <a:pt x="0" y="2"/>
                    <a:pt x="3" y="0"/>
                    <a:pt x="6" y="0"/>
                  </a:cubicBezTo>
                  <a:cubicBezTo>
                    <a:pt x="10" y="0"/>
                    <a:pt x="12" y="2"/>
                    <a:pt x="12" y="6"/>
                  </a:cubicBezTo>
                  <a:cubicBezTo>
                    <a:pt x="12" y="18"/>
                    <a:pt x="12" y="18"/>
                    <a:pt x="12" y="18"/>
                  </a:cubicBezTo>
                  <a:cubicBezTo>
                    <a:pt x="12" y="21"/>
                    <a:pt x="10"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8" name="Freeform 57">
              <a:extLst>
                <a:ext uri="{FF2B5EF4-FFF2-40B4-BE49-F238E27FC236}">
                  <a16:creationId xmlns:a16="http://schemas.microsoft.com/office/drawing/2014/main" id="{50BCD70B-7336-37F3-6863-DC5BFC422129}"/>
                </a:ext>
              </a:extLst>
            </p:cNvPr>
            <p:cNvSpPr>
              <a:spLocks noEditPoints="1"/>
            </p:cNvSpPr>
            <p:nvPr/>
          </p:nvSpPr>
          <p:spPr bwMode="auto">
            <a:xfrm>
              <a:off x="6640" y="545"/>
              <a:ext cx="226" cy="231"/>
            </a:xfrm>
            <a:custGeom>
              <a:avLst/>
              <a:gdLst>
                <a:gd name="T0" fmla="*/ 94 w 153"/>
                <a:gd name="T1" fmla="*/ 156 h 156"/>
                <a:gd name="T2" fmla="*/ 58 w 153"/>
                <a:gd name="T3" fmla="*/ 156 h 156"/>
                <a:gd name="T4" fmla="*/ 52 w 153"/>
                <a:gd name="T5" fmla="*/ 150 h 156"/>
                <a:gd name="T6" fmla="*/ 52 w 153"/>
                <a:gd name="T7" fmla="*/ 140 h 156"/>
                <a:gd name="T8" fmla="*/ 0 w 153"/>
                <a:gd name="T9" fmla="*/ 72 h 156"/>
                <a:gd name="T10" fmla="*/ 76 w 153"/>
                <a:gd name="T11" fmla="*/ 0 h 156"/>
                <a:gd name="T12" fmla="*/ 153 w 153"/>
                <a:gd name="T13" fmla="*/ 72 h 156"/>
                <a:gd name="T14" fmla="*/ 100 w 153"/>
                <a:gd name="T15" fmla="*/ 140 h 156"/>
                <a:gd name="T16" fmla="*/ 100 w 153"/>
                <a:gd name="T17" fmla="*/ 150 h 156"/>
                <a:gd name="T18" fmla="*/ 94 w 153"/>
                <a:gd name="T19" fmla="*/ 156 h 156"/>
                <a:gd name="T20" fmla="*/ 64 w 153"/>
                <a:gd name="T21" fmla="*/ 144 h 156"/>
                <a:gd name="T22" fmla="*/ 88 w 153"/>
                <a:gd name="T23" fmla="*/ 144 h 156"/>
                <a:gd name="T24" fmla="*/ 88 w 153"/>
                <a:gd name="T25" fmla="*/ 136 h 156"/>
                <a:gd name="T26" fmla="*/ 93 w 153"/>
                <a:gd name="T27" fmla="*/ 130 h 156"/>
                <a:gd name="T28" fmla="*/ 141 w 153"/>
                <a:gd name="T29" fmla="*/ 72 h 156"/>
                <a:gd name="T30" fmla="*/ 76 w 153"/>
                <a:gd name="T31" fmla="*/ 12 h 156"/>
                <a:gd name="T32" fmla="*/ 12 w 153"/>
                <a:gd name="T33" fmla="*/ 72 h 156"/>
                <a:gd name="T34" fmla="*/ 60 w 153"/>
                <a:gd name="T35" fmla="*/ 130 h 156"/>
                <a:gd name="T36" fmla="*/ 64 w 153"/>
                <a:gd name="T37" fmla="*/ 136 h 156"/>
                <a:gd name="T38" fmla="*/ 64 w 153"/>
                <a:gd name="T39" fmla="*/ 1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156">
                  <a:moveTo>
                    <a:pt x="94" y="156"/>
                  </a:moveTo>
                  <a:cubicBezTo>
                    <a:pt x="58" y="156"/>
                    <a:pt x="58" y="156"/>
                    <a:pt x="58" y="156"/>
                  </a:cubicBezTo>
                  <a:cubicBezTo>
                    <a:pt x="55" y="156"/>
                    <a:pt x="52" y="153"/>
                    <a:pt x="52" y="150"/>
                  </a:cubicBezTo>
                  <a:cubicBezTo>
                    <a:pt x="52" y="140"/>
                    <a:pt x="52" y="140"/>
                    <a:pt x="52" y="140"/>
                  </a:cubicBezTo>
                  <a:cubicBezTo>
                    <a:pt x="21" y="130"/>
                    <a:pt x="0" y="103"/>
                    <a:pt x="0" y="72"/>
                  </a:cubicBezTo>
                  <a:cubicBezTo>
                    <a:pt x="0" y="32"/>
                    <a:pt x="34" y="0"/>
                    <a:pt x="76" y="0"/>
                  </a:cubicBezTo>
                  <a:cubicBezTo>
                    <a:pt x="119" y="0"/>
                    <a:pt x="153" y="32"/>
                    <a:pt x="153" y="72"/>
                  </a:cubicBezTo>
                  <a:cubicBezTo>
                    <a:pt x="153" y="103"/>
                    <a:pt x="132" y="130"/>
                    <a:pt x="100" y="140"/>
                  </a:cubicBezTo>
                  <a:cubicBezTo>
                    <a:pt x="100" y="150"/>
                    <a:pt x="100" y="150"/>
                    <a:pt x="100" y="150"/>
                  </a:cubicBezTo>
                  <a:cubicBezTo>
                    <a:pt x="100" y="153"/>
                    <a:pt x="98" y="156"/>
                    <a:pt x="94" y="156"/>
                  </a:cubicBezTo>
                  <a:close/>
                  <a:moveTo>
                    <a:pt x="64" y="144"/>
                  </a:moveTo>
                  <a:cubicBezTo>
                    <a:pt x="88" y="144"/>
                    <a:pt x="88" y="144"/>
                    <a:pt x="88" y="144"/>
                  </a:cubicBezTo>
                  <a:cubicBezTo>
                    <a:pt x="88" y="136"/>
                    <a:pt x="88" y="136"/>
                    <a:pt x="88" y="136"/>
                  </a:cubicBezTo>
                  <a:cubicBezTo>
                    <a:pt x="88" y="133"/>
                    <a:pt x="90" y="131"/>
                    <a:pt x="93" y="130"/>
                  </a:cubicBezTo>
                  <a:cubicBezTo>
                    <a:pt x="121" y="123"/>
                    <a:pt x="141" y="99"/>
                    <a:pt x="141" y="72"/>
                  </a:cubicBezTo>
                  <a:cubicBezTo>
                    <a:pt x="141" y="39"/>
                    <a:pt x="112" y="12"/>
                    <a:pt x="76" y="12"/>
                  </a:cubicBezTo>
                  <a:cubicBezTo>
                    <a:pt x="41" y="12"/>
                    <a:pt x="12" y="39"/>
                    <a:pt x="12" y="72"/>
                  </a:cubicBezTo>
                  <a:cubicBezTo>
                    <a:pt x="12" y="99"/>
                    <a:pt x="32" y="123"/>
                    <a:pt x="60" y="130"/>
                  </a:cubicBezTo>
                  <a:cubicBezTo>
                    <a:pt x="63" y="131"/>
                    <a:pt x="64" y="133"/>
                    <a:pt x="64" y="136"/>
                  </a:cubicBezTo>
                  <a:lnTo>
                    <a:pt x="64"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cxnSp>
        <p:nvCxnSpPr>
          <p:cNvPr id="29" name="Straight Arrow Connector 12">
            <a:extLst>
              <a:ext uri="{FF2B5EF4-FFF2-40B4-BE49-F238E27FC236}">
                <a16:creationId xmlns:a16="http://schemas.microsoft.com/office/drawing/2014/main" id="{4297A7D2-5B3F-8681-0554-EE95F62EA177}"/>
              </a:ext>
            </a:extLst>
          </p:cNvPr>
          <p:cNvCxnSpPr>
            <a:cxnSpLocks/>
            <a:stCxn id="2" idx="2"/>
            <a:endCxn id="203" idx="0"/>
          </p:cNvCxnSpPr>
          <p:nvPr/>
        </p:nvCxnSpPr>
        <p:spPr>
          <a:xfrm>
            <a:off x="3812234" y="3472387"/>
            <a:ext cx="1076" cy="289497"/>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F41D825D-0AE5-806C-1869-517B8289E153}"/>
              </a:ext>
            </a:extLst>
          </p:cNvPr>
          <p:cNvSpPr txBox="1"/>
          <p:nvPr/>
        </p:nvSpPr>
        <p:spPr>
          <a:xfrm>
            <a:off x="3369884" y="3546779"/>
            <a:ext cx="868921" cy="124399"/>
          </a:xfrm>
          <a:prstGeom prst="rect">
            <a:avLst/>
          </a:prstGeom>
          <a:solidFill>
            <a:schemeClr val="bg1"/>
          </a:solidFill>
        </p:spPr>
        <p:txBody>
          <a:bodyPr wrap="square" lIns="0" tIns="0" rIns="0" bIns="0" rtlCol="0" anchor="ctr">
            <a:noAutofit/>
          </a:bodyPr>
          <a:lstStyle/>
          <a:p>
            <a:pPr algn="ctr" defTabSz="228600">
              <a:lnSpc>
                <a:spcPts val="800"/>
              </a:lnSpc>
            </a:pPr>
            <a:r>
              <a:rPr lang="en-US" sz="800" b="1" dirty="0"/>
              <a:t>used to perform</a:t>
            </a:r>
            <a:endParaRPr lang="en-US" sz="800" b="1" noProof="0" dirty="0"/>
          </a:p>
        </p:txBody>
      </p:sp>
    </p:spTree>
    <p:extLst>
      <p:ext uri="{BB962C8B-B14F-4D97-AF65-F5344CB8AC3E}">
        <p14:creationId xmlns:p14="http://schemas.microsoft.com/office/powerpoint/2010/main" val="3289004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9"/>
                                        </p:tgtEl>
                                        <p:attrNameLst>
                                          <p:attrName>style.visibility</p:attrName>
                                        </p:attrNameLst>
                                      </p:cBhvr>
                                      <p:to>
                                        <p:strVal val="visible"/>
                                      </p:to>
                                    </p:set>
                                    <p:animEffect transition="in" filter="fade">
                                      <p:cBhvr>
                                        <p:cTn id="10" dur="500"/>
                                        <p:tgtEl>
                                          <p:spTgt spid="19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00"/>
                                        </p:tgtEl>
                                        <p:attrNameLst>
                                          <p:attrName>style.visibility</p:attrName>
                                        </p:attrNameLst>
                                      </p:cBhvr>
                                      <p:to>
                                        <p:strVal val="visible"/>
                                      </p:to>
                                    </p:set>
                                    <p:animEffect transition="in" filter="fade">
                                      <p:cBhvr>
                                        <p:cTn id="13" dur="500"/>
                                        <p:tgtEl>
                                          <p:spTgt spid="200"/>
                                        </p:tgtEl>
                                      </p:cBhvr>
                                    </p:animEffect>
                                  </p:childTnLst>
                                </p:cTn>
                              </p:par>
                              <p:par>
                                <p:cTn id="14" presetID="10" presetClass="entr" presetSubtype="0" fill="hold" nodeType="withEffect">
                                  <p:stCondLst>
                                    <p:cond delay="0"/>
                                  </p:stCondLst>
                                  <p:childTnLst>
                                    <p:set>
                                      <p:cBhvr>
                                        <p:cTn id="15" dur="1" fill="hold">
                                          <p:stCondLst>
                                            <p:cond delay="0"/>
                                          </p:stCondLst>
                                        </p:cTn>
                                        <p:tgtEl>
                                          <p:spTgt spid="206"/>
                                        </p:tgtEl>
                                        <p:attrNameLst>
                                          <p:attrName>style.visibility</p:attrName>
                                        </p:attrNameLst>
                                      </p:cBhvr>
                                      <p:to>
                                        <p:strVal val="visible"/>
                                      </p:to>
                                    </p:set>
                                    <p:animEffect transition="in" filter="fade">
                                      <p:cBhvr>
                                        <p:cTn id="16" dur="500"/>
                                        <p:tgtEl>
                                          <p:spTgt spid="20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07"/>
                                        </p:tgtEl>
                                        <p:attrNameLst>
                                          <p:attrName>style.visibility</p:attrName>
                                        </p:attrNameLst>
                                      </p:cBhvr>
                                      <p:to>
                                        <p:strVal val="visible"/>
                                      </p:to>
                                    </p:set>
                                    <p:animEffect transition="in" filter="fade">
                                      <p:cBhvr>
                                        <p:cTn id="19" dur="500"/>
                                        <p:tgtEl>
                                          <p:spTgt spid="207"/>
                                        </p:tgtEl>
                                      </p:cBhvr>
                                    </p:animEffect>
                                  </p:childTnLst>
                                </p:cTn>
                              </p:par>
                              <p:par>
                                <p:cTn id="20" presetID="10" presetClass="entr" presetSubtype="0" fill="hold" nodeType="withEffect">
                                  <p:stCondLst>
                                    <p:cond delay="0"/>
                                  </p:stCondLst>
                                  <p:childTnLst>
                                    <p:set>
                                      <p:cBhvr>
                                        <p:cTn id="21" dur="1" fill="hold">
                                          <p:stCondLst>
                                            <p:cond delay="0"/>
                                          </p:stCondLst>
                                        </p:cTn>
                                        <p:tgtEl>
                                          <p:spTgt spid="208"/>
                                        </p:tgtEl>
                                        <p:attrNameLst>
                                          <p:attrName>style.visibility</p:attrName>
                                        </p:attrNameLst>
                                      </p:cBhvr>
                                      <p:to>
                                        <p:strVal val="visible"/>
                                      </p:to>
                                    </p:set>
                                    <p:animEffect transition="in" filter="fade">
                                      <p:cBhvr>
                                        <p:cTn id="22" dur="500"/>
                                        <p:tgtEl>
                                          <p:spTgt spid="20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09"/>
                                        </p:tgtEl>
                                        <p:attrNameLst>
                                          <p:attrName>style.visibility</p:attrName>
                                        </p:attrNameLst>
                                      </p:cBhvr>
                                      <p:to>
                                        <p:strVal val="visible"/>
                                      </p:to>
                                    </p:set>
                                    <p:animEffect transition="in" filter="fade">
                                      <p:cBhvr>
                                        <p:cTn id="25" dur="500"/>
                                        <p:tgtEl>
                                          <p:spTgt spid="209"/>
                                        </p:tgtEl>
                                      </p:cBhvr>
                                    </p:animEffect>
                                  </p:childTnLst>
                                </p:cTn>
                              </p:par>
                              <p:par>
                                <p:cTn id="26" presetID="10" presetClass="entr" presetSubtype="0" fill="hold" nodeType="withEffect">
                                  <p:stCondLst>
                                    <p:cond delay="0"/>
                                  </p:stCondLst>
                                  <p:childTnLst>
                                    <p:set>
                                      <p:cBhvr>
                                        <p:cTn id="27" dur="1" fill="hold">
                                          <p:stCondLst>
                                            <p:cond delay="0"/>
                                          </p:stCondLst>
                                        </p:cTn>
                                        <p:tgtEl>
                                          <p:spTgt spid="210"/>
                                        </p:tgtEl>
                                        <p:attrNameLst>
                                          <p:attrName>style.visibility</p:attrName>
                                        </p:attrNameLst>
                                      </p:cBhvr>
                                      <p:to>
                                        <p:strVal val="visible"/>
                                      </p:to>
                                    </p:set>
                                    <p:animEffect transition="in" filter="fade">
                                      <p:cBhvr>
                                        <p:cTn id="28" dur="500"/>
                                        <p:tgtEl>
                                          <p:spTgt spid="21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11"/>
                                        </p:tgtEl>
                                        <p:attrNameLst>
                                          <p:attrName>style.visibility</p:attrName>
                                        </p:attrNameLst>
                                      </p:cBhvr>
                                      <p:to>
                                        <p:strVal val="visible"/>
                                      </p:to>
                                    </p:set>
                                    <p:animEffect transition="in" filter="fade">
                                      <p:cBhvr>
                                        <p:cTn id="31" dur="500"/>
                                        <p:tgtEl>
                                          <p:spTgt spid="211"/>
                                        </p:tgtEl>
                                      </p:cBhvr>
                                    </p:animEffect>
                                  </p:childTnLst>
                                </p:cTn>
                              </p:par>
                              <p:par>
                                <p:cTn id="32" presetID="10" presetClass="entr" presetSubtype="0" fill="hold" nodeType="withEffect">
                                  <p:stCondLst>
                                    <p:cond delay="0"/>
                                  </p:stCondLst>
                                  <p:childTnLst>
                                    <p:set>
                                      <p:cBhvr>
                                        <p:cTn id="33" dur="1" fill="hold">
                                          <p:stCondLst>
                                            <p:cond delay="0"/>
                                          </p:stCondLst>
                                        </p:cTn>
                                        <p:tgtEl>
                                          <p:spTgt spid="216"/>
                                        </p:tgtEl>
                                        <p:attrNameLst>
                                          <p:attrName>style.visibility</p:attrName>
                                        </p:attrNameLst>
                                      </p:cBhvr>
                                      <p:to>
                                        <p:strVal val="visible"/>
                                      </p:to>
                                    </p:set>
                                    <p:animEffect transition="in" filter="fade">
                                      <p:cBhvr>
                                        <p:cTn id="34" dur="500"/>
                                        <p:tgtEl>
                                          <p:spTgt spid="216"/>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17"/>
                                        </p:tgtEl>
                                        <p:attrNameLst>
                                          <p:attrName>style.visibility</p:attrName>
                                        </p:attrNameLst>
                                      </p:cBhvr>
                                      <p:to>
                                        <p:strVal val="visible"/>
                                      </p:to>
                                    </p:set>
                                    <p:animEffect transition="in" filter="fade">
                                      <p:cBhvr>
                                        <p:cTn id="37" dur="500"/>
                                        <p:tgtEl>
                                          <p:spTgt spid="217"/>
                                        </p:tgtEl>
                                      </p:cBhvr>
                                    </p:animEffect>
                                  </p:childTnLst>
                                </p:cTn>
                              </p:par>
                              <p:par>
                                <p:cTn id="38" presetID="10" presetClass="entr" presetSubtype="0" fill="hold" nodeType="withEffect">
                                  <p:stCondLst>
                                    <p:cond delay="0"/>
                                  </p:stCondLst>
                                  <p:childTnLst>
                                    <p:set>
                                      <p:cBhvr>
                                        <p:cTn id="39" dur="1" fill="hold">
                                          <p:stCondLst>
                                            <p:cond delay="0"/>
                                          </p:stCondLst>
                                        </p:cTn>
                                        <p:tgtEl>
                                          <p:spTgt spid="218"/>
                                        </p:tgtEl>
                                        <p:attrNameLst>
                                          <p:attrName>style.visibility</p:attrName>
                                        </p:attrNameLst>
                                      </p:cBhvr>
                                      <p:to>
                                        <p:strVal val="visible"/>
                                      </p:to>
                                    </p:set>
                                    <p:animEffect transition="in" filter="fade">
                                      <p:cBhvr>
                                        <p:cTn id="40" dur="500"/>
                                        <p:tgtEl>
                                          <p:spTgt spid="218"/>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19"/>
                                        </p:tgtEl>
                                        <p:attrNameLst>
                                          <p:attrName>style.visibility</p:attrName>
                                        </p:attrNameLst>
                                      </p:cBhvr>
                                      <p:to>
                                        <p:strVal val="visible"/>
                                      </p:to>
                                    </p:set>
                                    <p:animEffect transition="in" filter="fade">
                                      <p:cBhvr>
                                        <p:cTn id="43" dur="500"/>
                                        <p:tgtEl>
                                          <p:spTgt spid="219"/>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37"/>
                                        </p:tgtEl>
                                        <p:attrNameLst>
                                          <p:attrName>style.visibility</p:attrName>
                                        </p:attrNameLst>
                                      </p:cBhvr>
                                      <p:to>
                                        <p:strVal val="visible"/>
                                      </p:to>
                                    </p:set>
                                    <p:animEffect transition="in" filter="fade">
                                      <p:cBhvr>
                                        <p:cTn id="46" dur="500"/>
                                        <p:tgtEl>
                                          <p:spTgt spid="237"/>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45"/>
                                        </p:tgtEl>
                                        <p:attrNameLst>
                                          <p:attrName>style.visibility</p:attrName>
                                        </p:attrNameLst>
                                      </p:cBhvr>
                                      <p:to>
                                        <p:strVal val="visible"/>
                                      </p:to>
                                    </p:set>
                                    <p:animEffect transition="in" filter="fade">
                                      <p:cBhvr>
                                        <p:cTn id="49" dur="500"/>
                                        <p:tgtEl>
                                          <p:spTgt spid="245"/>
                                        </p:tgtEl>
                                      </p:cBhvr>
                                    </p:animEffect>
                                  </p:childTnLst>
                                </p:cTn>
                              </p:par>
                              <p:par>
                                <p:cTn id="50" presetID="10" presetClass="entr" presetSubtype="0" fill="hold" nodeType="withEffect">
                                  <p:stCondLst>
                                    <p:cond delay="0"/>
                                  </p:stCondLst>
                                  <p:childTnLst>
                                    <p:set>
                                      <p:cBhvr>
                                        <p:cTn id="51" dur="1" fill="hold">
                                          <p:stCondLst>
                                            <p:cond delay="0"/>
                                          </p:stCondLst>
                                        </p:cTn>
                                        <p:tgtEl>
                                          <p:spTgt spid="385"/>
                                        </p:tgtEl>
                                        <p:attrNameLst>
                                          <p:attrName>style.visibility</p:attrName>
                                        </p:attrNameLst>
                                      </p:cBhvr>
                                      <p:to>
                                        <p:strVal val="visible"/>
                                      </p:to>
                                    </p:set>
                                    <p:animEffect transition="in" filter="fade">
                                      <p:cBhvr>
                                        <p:cTn id="52" dur="500"/>
                                        <p:tgtEl>
                                          <p:spTgt spid="385"/>
                                        </p:tgtEl>
                                      </p:cBhvr>
                                    </p:animEffect>
                                  </p:childTnLst>
                                </p:cTn>
                              </p:par>
                              <p:par>
                                <p:cTn id="53" presetID="10" presetClass="entr" presetSubtype="0" fill="hold" nodeType="withEffect">
                                  <p:stCondLst>
                                    <p:cond delay="0"/>
                                  </p:stCondLst>
                                  <p:childTnLst>
                                    <p:set>
                                      <p:cBhvr>
                                        <p:cTn id="54" dur="1" fill="hold">
                                          <p:stCondLst>
                                            <p:cond delay="0"/>
                                          </p:stCondLst>
                                        </p:cTn>
                                        <p:tgtEl>
                                          <p:spTgt spid="401"/>
                                        </p:tgtEl>
                                        <p:attrNameLst>
                                          <p:attrName>style.visibility</p:attrName>
                                        </p:attrNameLst>
                                      </p:cBhvr>
                                      <p:to>
                                        <p:strVal val="visible"/>
                                      </p:to>
                                    </p:set>
                                    <p:animEffect transition="in" filter="fade">
                                      <p:cBhvr>
                                        <p:cTn id="55" dur="500"/>
                                        <p:tgtEl>
                                          <p:spTgt spid="401"/>
                                        </p:tgtEl>
                                      </p:cBhvr>
                                    </p:animEffect>
                                  </p:childTnLst>
                                </p:cTn>
                              </p:par>
                              <p:par>
                                <p:cTn id="56" presetID="10" presetClass="entr" presetSubtype="0" fill="hold" nodeType="withEffect">
                                  <p:stCondLst>
                                    <p:cond delay="0"/>
                                  </p:stCondLst>
                                  <p:childTnLst>
                                    <p:set>
                                      <p:cBhvr>
                                        <p:cTn id="57" dur="1" fill="hold">
                                          <p:stCondLst>
                                            <p:cond delay="0"/>
                                          </p:stCondLst>
                                        </p:cTn>
                                        <p:tgtEl>
                                          <p:spTgt spid="414"/>
                                        </p:tgtEl>
                                        <p:attrNameLst>
                                          <p:attrName>style.visibility</p:attrName>
                                        </p:attrNameLst>
                                      </p:cBhvr>
                                      <p:to>
                                        <p:strVal val="visible"/>
                                      </p:to>
                                    </p:set>
                                    <p:animEffect transition="in" filter="fade">
                                      <p:cBhvr>
                                        <p:cTn id="58" dur="500"/>
                                        <p:tgtEl>
                                          <p:spTgt spid="414"/>
                                        </p:tgtEl>
                                      </p:cBhvr>
                                    </p:animEffect>
                                  </p:childTnLst>
                                </p:cTn>
                              </p:par>
                              <p:par>
                                <p:cTn id="59" presetID="10" presetClass="entr" presetSubtype="0" fill="hold" nodeType="withEffect">
                                  <p:stCondLst>
                                    <p:cond delay="0"/>
                                  </p:stCondLst>
                                  <p:childTnLst>
                                    <p:set>
                                      <p:cBhvr>
                                        <p:cTn id="60" dur="1" fill="hold">
                                          <p:stCondLst>
                                            <p:cond delay="0"/>
                                          </p:stCondLst>
                                        </p:cTn>
                                        <p:tgtEl>
                                          <p:spTgt spid="420"/>
                                        </p:tgtEl>
                                        <p:attrNameLst>
                                          <p:attrName>style.visibility</p:attrName>
                                        </p:attrNameLst>
                                      </p:cBhvr>
                                      <p:to>
                                        <p:strVal val="visible"/>
                                      </p:to>
                                    </p:set>
                                    <p:animEffect transition="in" filter="fade">
                                      <p:cBhvr>
                                        <p:cTn id="61" dur="500"/>
                                        <p:tgtEl>
                                          <p:spTgt spid="420"/>
                                        </p:tgtEl>
                                      </p:cBhvr>
                                    </p:animEffect>
                                  </p:childTnLst>
                                </p:cTn>
                              </p:par>
                              <p:par>
                                <p:cTn id="62" presetID="10" presetClass="entr" presetSubtype="0" fill="hold" nodeType="withEffect">
                                  <p:stCondLst>
                                    <p:cond delay="0"/>
                                  </p:stCondLst>
                                  <p:childTnLst>
                                    <p:set>
                                      <p:cBhvr>
                                        <p:cTn id="63" dur="1" fill="hold">
                                          <p:stCondLst>
                                            <p:cond delay="0"/>
                                          </p:stCondLst>
                                        </p:cTn>
                                        <p:tgtEl>
                                          <p:spTgt spid="423"/>
                                        </p:tgtEl>
                                        <p:attrNameLst>
                                          <p:attrName>style.visibility</p:attrName>
                                        </p:attrNameLst>
                                      </p:cBhvr>
                                      <p:to>
                                        <p:strVal val="visible"/>
                                      </p:to>
                                    </p:set>
                                    <p:animEffect transition="in" filter="fade">
                                      <p:cBhvr>
                                        <p:cTn id="64" dur="500"/>
                                        <p:tgtEl>
                                          <p:spTgt spid="423"/>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426"/>
                                        </p:tgtEl>
                                        <p:attrNameLst>
                                          <p:attrName>style.visibility</p:attrName>
                                        </p:attrNameLst>
                                      </p:cBhvr>
                                      <p:to>
                                        <p:strVal val="visible"/>
                                      </p:to>
                                    </p:set>
                                    <p:animEffect transition="in" filter="fade">
                                      <p:cBhvr>
                                        <p:cTn id="67" dur="500"/>
                                        <p:tgtEl>
                                          <p:spTgt spid="426"/>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fade">
                                      <p:cBhvr>
                                        <p:cTn id="70" dur="500"/>
                                        <p:tgtEl>
                                          <p:spTgt spid="20"/>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14"/>
                                        </p:tgtEl>
                                        <p:attrNameLst>
                                          <p:attrName>style.visibility</p:attrName>
                                        </p:attrNameLst>
                                      </p:cBhvr>
                                      <p:to>
                                        <p:strVal val="visible"/>
                                      </p:to>
                                    </p:set>
                                    <p:animEffect transition="in" filter="fade">
                                      <p:cBhvr>
                                        <p:cTn id="75" dur="500"/>
                                        <p:tgtEl>
                                          <p:spTgt spid="14"/>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15"/>
                                        </p:tgtEl>
                                        <p:attrNameLst>
                                          <p:attrName>style.visibility</p:attrName>
                                        </p:attrNameLst>
                                      </p:cBhvr>
                                      <p:to>
                                        <p:strVal val="visible"/>
                                      </p:to>
                                    </p:set>
                                    <p:animEffect transition="in" filter="fade">
                                      <p:cBhvr>
                                        <p:cTn id="78" dur="500"/>
                                        <p:tgtEl>
                                          <p:spTgt spid="15"/>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16"/>
                                        </p:tgtEl>
                                        <p:attrNameLst>
                                          <p:attrName>style.visibility</p:attrName>
                                        </p:attrNameLst>
                                      </p:cBhvr>
                                      <p:to>
                                        <p:strVal val="visible"/>
                                      </p:to>
                                    </p:set>
                                    <p:animEffect transition="in" filter="fade">
                                      <p:cBhvr>
                                        <p:cTn id="81" dur="500"/>
                                        <p:tgtEl>
                                          <p:spTgt spid="16"/>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17"/>
                                        </p:tgtEl>
                                        <p:attrNameLst>
                                          <p:attrName>style.visibility</p:attrName>
                                        </p:attrNameLst>
                                      </p:cBhvr>
                                      <p:to>
                                        <p:strVal val="visible"/>
                                      </p:to>
                                    </p:set>
                                    <p:animEffect transition="in" filter="fade">
                                      <p:cBhvr>
                                        <p:cTn id="84" dur="500"/>
                                        <p:tgtEl>
                                          <p:spTgt spid="17"/>
                                        </p:tgtEl>
                                      </p:cBhvr>
                                    </p:animEffect>
                                  </p:childTnLst>
                                </p:cTn>
                              </p:par>
                              <p:par>
                                <p:cTn id="85" presetID="10" presetClass="entr" presetSubtype="0" fill="hold" nodeType="withEffect">
                                  <p:stCondLst>
                                    <p:cond delay="0"/>
                                  </p:stCondLst>
                                  <p:childTnLst>
                                    <p:set>
                                      <p:cBhvr>
                                        <p:cTn id="86" dur="1" fill="hold">
                                          <p:stCondLst>
                                            <p:cond delay="0"/>
                                          </p:stCondLst>
                                        </p:cTn>
                                        <p:tgtEl>
                                          <p:spTgt spid="212"/>
                                        </p:tgtEl>
                                        <p:attrNameLst>
                                          <p:attrName>style.visibility</p:attrName>
                                        </p:attrNameLst>
                                      </p:cBhvr>
                                      <p:to>
                                        <p:strVal val="visible"/>
                                      </p:to>
                                    </p:set>
                                    <p:animEffect transition="in" filter="fade">
                                      <p:cBhvr>
                                        <p:cTn id="87" dur="500"/>
                                        <p:tgtEl>
                                          <p:spTgt spid="212"/>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213"/>
                                        </p:tgtEl>
                                        <p:attrNameLst>
                                          <p:attrName>style.visibility</p:attrName>
                                        </p:attrNameLst>
                                      </p:cBhvr>
                                      <p:to>
                                        <p:strVal val="visible"/>
                                      </p:to>
                                    </p:set>
                                    <p:animEffect transition="in" filter="fade">
                                      <p:cBhvr>
                                        <p:cTn id="90" dur="500"/>
                                        <p:tgtEl>
                                          <p:spTgt spid="213"/>
                                        </p:tgtEl>
                                      </p:cBhvr>
                                    </p:animEffect>
                                  </p:childTnLst>
                                </p:cTn>
                              </p:par>
                              <p:par>
                                <p:cTn id="91" presetID="10" presetClass="entr" presetSubtype="0" fill="hold" nodeType="withEffect">
                                  <p:stCondLst>
                                    <p:cond delay="0"/>
                                  </p:stCondLst>
                                  <p:childTnLst>
                                    <p:set>
                                      <p:cBhvr>
                                        <p:cTn id="92" dur="1" fill="hold">
                                          <p:stCondLst>
                                            <p:cond delay="0"/>
                                          </p:stCondLst>
                                        </p:cTn>
                                        <p:tgtEl>
                                          <p:spTgt spid="291"/>
                                        </p:tgtEl>
                                        <p:attrNameLst>
                                          <p:attrName>style.visibility</p:attrName>
                                        </p:attrNameLst>
                                      </p:cBhvr>
                                      <p:to>
                                        <p:strVal val="visible"/>
                                      </p:to>
                                    </p:set>
                                    <p:animEffect transition="in" filter="fade">
                                      <p:cBhvr>
                                        <p:cTn id="93" dur="500"/>
                                        <p:tgtEl>
                                          <p:spTgt spid="291"/>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292"/>
                                        </p:tgtEl>
                                        <p:attrNameLst>
                                          <p:attrName>style.visibility</p:attrName>
                                        </p:attrNameLst>
                                      </p:cBhvr>
                                      <p:to>
                                        <p:strVal val="visible"/>
                                      </p:to>
                                    </p:set>
                                    <p:animEffect transition="in" filter="fade">
                                      <p:cBhvr>
                                        <p:cTn id="96" dur="500"/>
                                        <p:tgtEl>
                                          <p:spTgt spid="292"/>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293"/>
                                        </p:tgtEl>
                                        <p:attrNameLst>
                                          <p:attrName>style.visibility</p:attrName>
                                        </p:attrNameLst>
                                      </p:cBhvr>
                                      <p:to>
                                        <p:strVal val="visible"/>
                                      </p:to>
                                    </p:set>
                                    <p:animEffect transition="in" filter="fade">
                                      <p:cBhvr>
                                        <p:cTn id="99" dur="500"/>
                                        <p:tgtEl>
                                          <p:spTgt spid="293"/>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294"/>
                                        </p:tgtEl>
                                        <p:attrNameLst>
                                          <p:attrName>style.visibility</p:attrName>
                                        </p:attrNameLst>
                                      </p:cBhvr>
                                      <p:to>
                                        <p:strVal val="visible"/>
                                      </p:to>
                                    </p:set>
                                    <p:animEffect transition="in" filter="fade">
                                      <p:cBhvr>
                                        <p:cTn id="102" dur="500"/>
                                        <p:tgtEl>
                                          <p:spTgt spid="294"/>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295"/>
                                        </p:tgtEl>
                                        <p:attrNameLst>
                                          <p:attrName>style.visibility</p:attrName>
                                        </p:attrNameLst>
                                      </p:cBhvr>
                                      <p:to>
                                        <p:strVal val="visible"/>
                                      </p:to>
                                    </p:set>
                                    <p:animEffect transition="in" filter="fade">
                                      <p:cBhvr>
                                        <p:cTn id="105" dur="500"/>
                                        <p:tgtEl>
                                          <p:spTgt spid="295"/>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297"/>
                                        </p:tgtEl>
                                        <p:attrNameLst>
                                          <p:attrName>style.visibility</p:attrName>
                                        </p:attrNameLst>
                                      </p:cBhvr>
                                      <p:to>
                                        <p:strVal val="visible"/>
                                      </p:to>
                                    </p:set>
                                    <p:animEffect transition="in" filter="fade">
                                      <p:cBhvr>
                                        <p:cTn id="108" dur="500"/>
                                        <p:tgtEl>
                                          <p:spTgt spid="297"/>
                                        </p:tgtEl>
                                      </p:cBhvr>
                                    </p:animEffect>
                                  </p:childTnLst>
                                </p:cTn>
                              </p:par>
                              <p:par>
                                <p:cTn id="109" presetID="10" presetClass="entr" presetSubtype="0" fill="hold" nodeType="withEffect">
                                  <p:stCondLst>
                                    <p:cond delay="0"/>
                                  </p:stCondLst>
                                  <p:childTnLst>
                                    <p:set>
                                      <p:cBhvr>
                                        <p:cTn id="110" dur="1" fill="hold">
                                          <p:stCondLst>
                                            <p:cond delay="0"/>
                                          </p:stCondLst>
                                        </p:cTn>
                                        <p:tgtEl>
                                          <p:spTgt spid="298"/>
                                        </p:tgtEl>
                                        <p:attrNameLst>
                                          <p:attrName>style.visibility</p:attrName>
                                        </p:attrNameLst>
                                      </p:cBhvr>
                                      <p:to>
                                        <p:strVal val="visible"/>
                                      </p:to>
                                    </p:set>
                                    <p:animEffect transition="in" filter="fade">
                                      <p:cBhvr>
                                        <p:cTn id="111" dur="500"/>
                                        <p:tgtEl>
                                          <p:spTgt spid="298"/>
                                        </p:tgtEl>
                                      </p:cBhvr>
                                    </p:animEffect>
                                  </p:childTnLst>
                                </p:cTn>
                              </p:par>
                              <p:par>
                                <p:cTn id="112" presetID="10" presetClass="entr" presetSubtype="0" fill="hold" nodeType="withEffect">
                                  <p:stCondLst>
                                    <p:cond delay="0"/>
                                  </p:stCondLst>
                                  <p:childTnLst>
                                    <p:set>
                                      <p:cBhvr>
                                        <p:cTn id="113" dur="1" fill="hold">
                                          <p:stCondLst>
                                            <p:cond delay="0"/>
                                          </p:stCondLst>
                                        </p:cTn>
                                        <p:tgtEl>
                                          <p:spTgt spid="302"/>
                                        </p:tgtEl>
                                        <p:attrNameLst>
                                          <p:attrName>style.visibility</p:attrName>
                                        </p:attrNameLst>
                                      </p:cBhvr>
                                      <p:to>
                                        <p:strVal val="visible"/>
                                      </p:to>
                                    </p:set>
                                    <p:animEffect transition="in" filter="fade">
                                      <p:cBhvr>
                                        <p:cTn id="114" dur="500"/>
                                        <p:tgtEl>
                                          <p:spTgt spid="302"/>
                                        </p:tgtEl>
                                      </p:cBhvr>
                                    </p:animEffect>
                                  </p:childTnLst>
                                </p:cTn>
                              </p:par>
                              <p:par>
                                <p:cTn id="115" presetID="10" presetClass="entr" presetSubtype="0" fill="hold" nodeType="withEffect">
                                  <p:stCondLst>
                                    <p:cond delay="0"/>
                                  </p:stCondLst>
                                  <p:childTnLst>
                                    <p:set>
                                      <p:cBhvr>
                                        <p:cTn id="116" dur="1" fill="hold">
                                          <p:stCondLst>
                                            <p:cond delay="0"/>
                                          </p:stCondLst>
                                        </p:cTn>
                                        <p:tgtEl>
                                          <p:spTgt spid="307"/>
                                        </p:tgtEl>
                                        <p:attrNameLst>
                                          <p:attrName>style.visibility</p:attrName>
                                        </p:attrNameLst>
                                      </p:cBhvr>
                                      <p:to>
                                        <p:strVal val="visible"/>
                                      </p:to>
                                    </p:set>
                                    <p:animEffect transition="in" filter="fade">
                                      <p:cBhvr>
                                        <p:cTn id="117" dur="500"/>
                                        <p:tgtEl>
                                          <p:spTgt spid="307"/>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310"/>
                                        </p:tgtEl>
                                        <p:attrNameLst>
                                          <p:attrName>style.visibility</p:attrName>
                                        </p:attrNameLst>
                                      </p:cBhvr>
                                      <p:to>
                                        <p:strVal val="visible"/>
                                      </p:to>
                                    </p:set>
                                    <p:animEffect transition="in" filter="fade">
                                      <p:cBhvr>
                                        <p:cTn id="120" dur="500"/>
                                        <p:tgtEl>
                                          <p:spTgt spid="310"/>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311"/>
                                        </p:tgtEl>
                                        <p:attrNameLst>
                                          <p:attrName>style.visibility</p:attrName>
                                        </p:attrNameLst>
                                      </p:cBhvr>
                                      <p:to>
                                        <p:strVal val="visible"/>
                                      </p:to>
                                    </p:set>
                                    <p:animEffect transition="in" filter="fade">
                                      <p:cBhvr>
                                        <p:cTn id="123" dur="500"/>
                                        <p:tgtEl>
                                          <p:spTgt spid="311"/>
                                        </p:tgtEl>
                                      </p:cBhvr>
                                    </p:animEffect>
                                  </p:childTnLst>
                                </p:cTn>
                              </p:par>
                              <p:par>
                                <p:cTn id="124" presetID="10" presetClass="entr" presetSubtype="0" fill="hold" nodeType="withEffect">
                                  <p:stCondLst>
                                    <p:cond delay="0"/>
                                  </p:stCondLst>
                                  <p:childTnLst>
                                    <p:set>
                                      <p:cBhvr>
                                        <p:cTn id="125" dur="1" fill="hold">
                                          <p:stCondLst>
                                            <p:cond delay="0"/>
                                          </p:stCondLst>
                                        </p:cTn>
                                        <p:tgtEl>
                                          <p:spTgt spid="312"/>
                                        </p:tgtEl>
                                        <p:attrNameLst>
                                          <p:attrName>style.visibility</p:attrName>
                                        </p:attrNameLst>
                                      </p:cBhvr>
                                      <p:to>
                                        <p:strVal val="visible"/>
                                      </p:to>
                                    </p:set>
                                    <p:animEffect transition="in" filter="fade">
                                      <p:cBhvr>
                                        <p:cTn id="126" dur="500"/>
                                        <p:tgtEl>
                                          <p:spTgt spid="312"/>
                                        </p:tgtEl>
                                      </p:cBhvr>
                                    </p:animEffect>
                                  </p:childTnLst>
                                </p:cTn>
                              </p:par>
                              <p:par>
                                <p:cTn id="127" presetID="10" presetClass="entr" presetSubtype="0" fill="hold" nodeType="withEffect">
                                  <p:stCondLst>
                                    <p:cond delay="0"/>
                                  </p:stCondLst>
                                  <p:childTnLst>
                                    <p:set>
                                      <p:cBhvr>
                                        <p:cTn id="128" dur="1" fill="hold">
                                          <p:stCondLst>
                                            <p:cond delay="0"/>
                                          </p:stCondLst>
                                        </p:cTn>
                                        <p:tgtEl>
                                          <p:spTgt spid="315"/>
                                        </p:tgtEl>
                                        <p:attrNameLst>
                                          <p:attrName>style.visibility</p:attrName>
                                        </p:attrNameLst>
                                      </p:cBhvr>
                                      <p:to>
                                        <p:strVal val="visible"/>
                                      </p:to>
                                    </p:set>
                                    <p:animEffect transition="in" filter="fade">
                                      <p:cBhvr>
                                        <p:cTn id="129" dur="500"/>
                                        <p:tgtEl>
                                          <p:spTgt spid="315"/>
                                        </p:tgtEl>
                                      </p:cBhvr>
                                    </p:animEffect>
                                  </p:childTnLst>
                                </p:cTn>
                              </p:par>
                              <p:par>
                                <p:cTn id="130" presetID="10" presetClass="entr" presetSubtype="0" fill="hold" nodeType="withEffect">
                                  <p:stCondLst>
                                    <p:cond delay="0"/>
                                  </p:stCondLst>
                                  <p:childTnLst>
                                    <p:set>
                                      <p:cBhvr>
                                        <p:cTn id="131" dur="1" fill="hold">
                                          <p:stCondLst>
                                            <p:cond delay="0"/>
                                          </p:stCondLst>
                                        </p:cTn>
                                        <p:tgtEl>
                                          <p:spTgt spid="328"/>
                                        </p:tgtEl>
                                        <p:attrNameLst>
                                          <p:attrName>style.visibility</p:attrName>
                                        </p:attrNameLst>
                                      </p:cBhvr>
                                      <p:to>
                                        <p:strVal val="visible"/>
                                      </p:to>
                                    </p:set>
                                    <p:animEffect transition="in" filter="fade">
                                      <p:cBhvr>
                                        <p:cTn id="132" dur="500"/>
                                        <p:tgtEl>
                                          <p:spTgt spid="328"/>
                                        </p:tgtEl>
                                      </p:cBhvr>
                                    </p:animEffect>
                                  </p:childTnLst>
                                </p:cTn>
                              </p:par>
                              <p:par>
                                <p:cTn id="133" presetID="10" presetClass="entr" presetSubtype="0" fill="hold" nodeType="withEffect">
                                  <p:stCondLst>
                                    <p:cond delay="0"/>
                                  </p:stCondLst>
                                  <p:childTnLst>
                                    <p:set>
                                      <p:cBhvr>
                                        <p:cTn id="134" dur="1" fill="hold">
                                          <p:stCondLst>
                                            <p:cond delay="0"/>
                                          </p:stCondLst>
                                        </p:cTn>
                                        <p:tgtEl>
                                          <p:spTgt spid="332"/>
                                        </p:tgtEl>
                                        <p:attrNameLst>
                                          <p:attrName>style.visibility</p:attrName>
                                        </p:attrNameLst>
                                      </p:cBhvr>
                                      <p:to>
                                        <p:strVal val="visible"/>
                                      </p:to>
                                    </p:set>
                                    <p:animEffect transition="in" filter="fade">
                                      <p:cBhvr>
                                        <p:cTn id="135" dur="500"/>
                                        <p:tgtEl>
                                          <p:spTgt spid="332"/>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344"/>
                                        </p:tgtEl>
                                        <p:attrNameLst>
                                          <p:attrName>style.visibility</p:attrName>
                                        </p:attrNameLst>
                                      </p:cBhvr>
                                      <p:to>
                                        <p:strVal val="visible"/>
                                      </p:to>
                                    </p:set>
                                    <p:animEffect transition="in" filter="fade">
                                      <p:cBhvr>
                                        <p:cTn id="138" dur="500"/>
                                        <p:tgtEl>
                                          <p:spTgt spid="344"/>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345"/>
                                        </p:tgtEl>
                                        <p:attrNameLst>
                                          <p:attrName>style.visibility</p:attrName>
                                        </p:attrNameLst>
                                      </p:cBhvr>
                                      <p:to>
                                        <p:strVal val="visible"/>
                                      </p:to>
                                    </p:set>
                                    <p:animEffect transition="in" filter="fade">
                                      <p:cBhvr>
                                        <p:cTn id="141" dur="500"/>
                                        <p:tgtEl>
                                          <p:spTgt spid="345"/>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346"/>
                                        </p:tgtEl>
                                        <p:attrNameLst>
                                          <p:attrName>style.visibility</p:attrName>
                                        </p:attrNameLst>
                                      </p:cBhvr>
                                      <p:to>
                                        <p:strVal val="visible"/>
                                      </p:to>
                                    </p:set>
                                    <p:animEffect transition="in" filter="fade">
                                      <p:cBhvr>
                                        <p:cTn id="144" dur="500"/>
                                        <p:tgtEl>
                                          <p:spTgt spid="346"/>
                                        </p:tgtEl>
                                      </p:cBhvr>
                                    </p:animEffect>
                                  </p:childTnLst>
                                </p:cTn>
                              </p:par>
                              <p:par>
                                <p:cTn id="145" presetID="10" presetClass="entr" presetSubtype="0" fill="hold" grpId="0" nodeType="withEffect">
                                  <p:stCondLst>
                                    <p:cond delay="0"/>
                                  </p:stCondLst>
                                  <p:childTnLst>
                                    <p:set>
                                      <p:cBhvr>
                                        <p:cTn id="146" dur="1" fill="hold">
                                          <p:stCondLst>
                                            <p:cond delay="0"/>
                                          </p:stCondLst>
                                        </p:cTn>
                                        <p:tgtEl>
                                          <p:spTgt spid="347"/>
                                        </p:tgtEl>
                                        <p:attrNameLst>
                                          <p:attrName>style.visibility</p:attrName>
                                        </p:attrNameLst>
                                      </p:cBhvr>
                                      <p:to>
                                        <p:strVal val="visible"/>
                                      </p:to>
                                    </p:set>
                                    <p:animEffect transition="in" filter="fade">
                                      <p:cBhvr>
                                        <p:cTn id="147" dur="500"/>
                                        <p:tgtEl>
                                          <p:spTgt spid="347"/>
                                        </p:tgtEl>
                                      </p:cBhvr>
                                    </p:animEffect>
                                  </p:childTnLst>
                                </p:cTn>
                              </p:par>
                              <p:par>
                                <p:cTn id="148" presetID="10" presetClass="entr" presetSubtype="0" fill="hold" grpId="0" nodeType="withEffect">
                                  <p:stCondLst>
                                    <p:cond delay="0"/>
                                  </p:stCondLst>
                                  <p:childTnLst>
                                    <p:set>
                                      <p:cBhvr>
                                        <p:cTn id="149" dur="1" fill="hold">
                                          <p:stCondLst>
                                            <p:cond delay="0"/>
                                          </p:stCondLst>
                                        </p:cTn>
                                        <p:tgtEl>
                                          <p:spTgt spid="348"/>
                                        </p:tgtEl>
                                        <p:attrNameLst>
                                          <p:attrName>style.visibility</p:attrName>
                                        </p:attrNameLst>
                                      </p:cBhvr>
                                      <p:to>
                                        <p:strVal val="visible"/>
                                      </p:to>
                                    </p:set>
                                    <p:animEffect transition="in" filter="fade">
                                      <p:cBhvr>
                                        <p:cTn id="150" dur="500"/>
                                        <p:tgtEl>
                                          <p:spTgt spid="348"/>
                                        </p:tgtEl>
                                      </p:cBhvr>
                                    </p:animEffect>
                                  </p:childTnLst>
                                </p:cTn>
                              </p:par>
                              <p:par>
                                <p:cTn id="151" presetID="10" presetClass="entr" presetSubtype="0" fill="hold" grpId="0" nodeType="withEffect">
                                  <p:stCondLst>
                                    <p:cond delay="0"/>
                                  </p:stCondLst>
                                  <p:childTnLst>
                                    <p:set>
                                      <p:cBhvr>
                                        <p:cTn id="152" dur="1" fill="hold">
                                          <p:stCondLst>
                                            <p:cond delay="0"/>
                                          </p:stCondLst>
                                        </p:cTn>
                                        <p:tgtEl>
                                          <p:spTgt spid="349"/>
                                        </p:tgtEl>
                                        <p:attrNameLst>
                                          <p:attrName>style.visibility</p:attrName>
                                        </p:attrNameLst>
                                      </p:cBhvr>
                                      <p:to>
                                        <p:strVal val="visible"/>
                                      </p:to>
                                    </p:set>
                                    <p:animEffect transition="in" filter="fade">
                                      <p:cBhvr>
                                        <p:cTn id="153" dur="500"/>
                                        <p:tgtEl>
                                          <p:spTgt spid="349"/>
                                        </p:tgtEl>
                                      </p:cBhvr>
                                    </p:animEffect>
                                  </p:childTnLst>
                                </p:cTn>
                              </p:par>
                              <p:par>
                                <p:cTn id="154" presetID="10" presetClass="entr" presetSubtype="0" fill="hold" grpId="0" nodeType="withEffect">
                                  <p:stCondLst>
                                    <p:cond delay="0"/>
                                  </p:stCondLst>
                                  <p:childTnLst>
                                    <p:set>
                                      <p:cBhvr>
                                        <p:cTn id="155" dur="1" fill="hold">
                                          <p:stCondLst>
                                            <p:cond delay="0"/>
                                          </p:stCondLst>
                                        </p:cTn>
                                        <p:tgtEl>
                                          <p:spTgt spid="350"/>
                                        </p:tgtEl>
                                        <p:attrNameLst>
                                          <p:attrName>style.visibility</p:attrName>
                                        </p:attrNameLst>
                                      </p:cBhvr>
                                      <p:to>
                                        <p:strVal val="visible"/>
                                      </p:to>
                                    </p:set>
                                    <p:animEffect transition="in" filter="fade">
                                      <p:cBhvr>
                                        <p:cTn id="156" dur="500"/>
                                        <p:tgtEl>
                                          <p:spTgt spid="350"/>
                                        </p:tgtEl>
                                      </p:cBhvr>
                                    </p:animEffect>
                                  </p:childTnLst>
                                </p:cTn>
                              </p:par>
                              <p:par>
                                <p:cTn id="157" presetID="10" presetClass="entr" presetSubtype="0" fill="hold" grpId="0" nodeType="withEffect">
                                  <p:stCondLst>
                                    <p:cond delay="0"/>
                                  </p:stCondLst>
                                  <p:childTnLst>
                                    <p:set>
                                      <p:cBhvr>
                                        <p:cTn id="158" dur="1" fill="hold">
                                          <p:stCondLst>
                                            <p:cond delay="0"/>
                                          </p:stCondLst>
                                        </p:cTn>
                                        <p:tgtEl>
                                          <p:spTgt spid="351"/>
                                        </p:tgtEl>
                                        <p:attrNameLst>
                                          <p:attrName>style.visibility</p:attrName>
                                        </p:attrNameLst>
                                      </p:cBhvr>
                                      <p:to>
                                        <p:strVal val="visible"/>
                                      </p:to>
                                    </p:set>
                                    <p:animEffect transition="in" filter="fade">
                                      <p:cBhvr>
                                        <p:cTn id="159" dur="500"/>
                                        <p:tgtEl>
                                          <p:spTgt spid="351"/>
                                        </p:tgtEl>
                                      </p:cBhvr>
                                    </p:animEffect>
                                  </p:childTnLst>
                                </p:cTn>
                              </p:par>
                              <p:par>
                                <p:cTn id="160" presetID="10" presetClass="entr" presetSubtype="0" fill="hold" grpId="0" nodeType="withEffect">
                                  <p:stCondLst>
                                    <p:cond delay="0"/>
                                  </p:stCondLst>
                                  <p:childTnLst>
                                    <p:set>
                                      <p:cBhvr>
                                        <p:cTn id="161" dur="1" fill="hold">
                                          <p:stCondLst>
                                            <p:cond delay="0"/>
                                          </p:stCondLst>
                                        </p:cTn>
                                        <p:tgtEl>
                                          <p:spTgt spid="352"/>
                                        </p:tgtEl>
                                        <p:attrNameLst>
                                          <p:attrName>style.visibility</p:attrName>
                                        </p:attrNameLst>
                                      </p:cBhvr>
                                      <p:to>
                                        <p:strVal val="visible"/>
                                      </p:to>
                                    </p:set>
                                    <p:animEffect transition="in" filter="fade">
                                      <p:cBhvr>
                                        <p:cTn id="162" dur="500"/>
                                        <p:tgtEl>
                                          <p:spTgt spid="352"/>
                                        </p:tgtEl>
                                      </p:cBhvr>
                                    </p:animEffect>
                                  </p:childTnLst>
                                </p:cTn>
                              </p:par>
                              <p:par>
                                <p:cTn id="163" presetID="10" presetClass="entr" presetSubtype="0" fill="hold" grpId="0" nodeType="withEffect">
                                  <p:stCondLst>
                                    <p:cond delay="0"/>
                                  </p:stCondLst>
                                  <p:childTnLst>
                                    <p:set>
                                      <p:cBhvr>
                                        <p:cTn id="164" dur="1" fill="hold">
                                          <p:stCondLst>
                                            <p:cond delay="0"/>
                                          </p:stCondLst>
                                        </p:cTn>
                                        <p:tgtEl>
                                          <p:spTgt spid="353"/>
                                        </p:tgtEl>
                                        <p:attrNameLst>
                                          <p:attrName>style.visibility</p:attrName>
                                        </p:attrNameLst>
                                      </p:cBhvr>
                                      <p:to>
                                        <p:strVal val="visible"/>
                                      </p:to>
                                    </p:set>
                                    <p:animEffect transition="in" filter="fade">
                                      <p:cBhvr>
                                        <p:cTn id="165" dur="500"/>
                                        <p:tgtEl>
                                          <p:spTgt spid="353"/>
                                        </p:tgtEl>
                                      </p:cBhvr>
                                    </p:animEffect>
                                  </p:childTnLst>
                                </p:cTn>
                              </p:par>
                              <p:par>
                                <p:cTn id="166" presetID="10" presetClass="entr" presetSubtype="0" fill="hold" nodeType="withEffect">
                                  <p:stCondLst>
                                    <p:cond delay="0"/>
                                  </p:stCondLst>
                                  <p:childTnLst>
                                    <p:set>
                                      <p:cBhvr>
                                        <p:cTn id="167" dur="1" fill="hold">
                                          <p:stCondLst>
                                            <p:cond delay="0"/>
                                          </p:stCondLst>
                                        </p:cTn>
                                        <p:tgtEl>
                                          <p:spTgt spid="354"/>
                                        </p:tgtEl>
                                        <p:attrNameLst>
                                          <p:attrName>style.visibility</p:attrName>
                                        </p:attrNameLst>
                                      </p:cBhvr>
                                      <p:to>
                                        <p:strVal val="visible"/>
                                      </p:to>
                                    </p:set>
                                    <p:animEffect transition="in" filter="fade">
                                      <p:cBhvr>
                                        <p:cTn id="168" dur="500"/>
                                        <p:tgtEl>
                                          <p:spTgt spid="354"/>
                                        </p:tgtEl>
                                      </p:cBhvr>
                                    </p:animEffect>
                                  </p:childTnLst>
                                </p:cTn>
                              </p:par>
                              <p:par>
                                <p:cTn id="169" presetID="10" presetClass="entr" presetSubtype="0" fill="hold" nodeType="withEffect">
                                  <p:stCondLst>
                                    <p:cond delay="0"/>
                                  </p:stCondLst>
                                  <p:childTnLst>
                                    <p:set>
                                      <p:cBhvr>
                                        <p:cTn id="170" dur="1" fill="hold">
                                          <p:stCondLst>
                                            <p:cond delay="0"/>
                                          </p:stCondLst>
                                        </p:cTn>
                                        <p:tgtEl>
                                          <p:spTgt spid="372"/>
                                        </p:tgtEl>
                                        <p:attrNameLst>
                                          <p:attrName>style.visibility</p:attrName>
                                        </p:attrNameLst>
                                      </p:cBhvr>
                                      <p:to>
                                        <p:strVal val="visible"/>
                                      </p:to>
                                    </p:set>
                                    <p:animEffect transition="in" filter="fade">
                                      <p:cBhvr>
                                        <p:cTn id="171" dur="500"/>
                                        <p:tgtEl>
                                          <p:spTgt spid="372"/>
                                        </p:tgtEl>
                                      </p:cBhvr>
                                    </p:animEffect>
                                  </p:childTnLst>
                                </p:cTn>
                              </p:par>
                              <p:par>
                                <p:cTn id="172" presetID="10" presetClass="entr" presetSubtype="0" fill="hold" grpId="0" nodeType="withEffect">
                                  <p:stCondLst>
                                    <p:cond delay="0"/>
                                  </p:stCondLst>
                                  <p:childTnLst>
                                    <p:set>
                                      <p:cBhvr>
                                        <p:cTn id="173" dur="1" fill="hold">
                                          <p:stCondLst>
                                            <p:cond delay="0"/>
                                          </p:stCondLst>
                                        </p:cTn>
                                        <p:tgtEl>
                                          <p:spTgt spid="381"/>
                                        </p:tgtEl>
                                        <p:attrNameLst>
                                          <p:attrName>style.visibility</p:attrName>
                                        </p:attrNameLst>
                                      </p:cBhvr>
                                      <p:to>
                                        <p:strVal val="visible"/>
                                      </p:to>
                                    </p:set>
                                    <p:animEffect transition="in" filter="fade">
                                      <p:cBhvr>
                                        <p:cTn id="174" dur="500"/>
                                        <p:tgtEl>
                                          <p:spTgt spid="381"/>
                                        </p:tgtEl>
                                      </p:cBhvr>
                                    </p:animEffect>
                                  </p:childTnLst>
                                </p:cTn>
                              </p:par>
                              <p:par>
                                <p:cTn id="175" presetID="10" presetClass="entr" presetSubtype="0" fill="hold" grpId="0" nodeType="withEffect">
                                  <p:stCondLst>
                                    <p:cond delay="0"/>
                                  </p:stCondLst>
                                  <p:childTnLst>
                                    <p:set>
                                      <p:cBhvr>
                                        <p:cTn id="176" dur="1" fill="hold">
                                          <p:stCondLst>
                                            <p:cond delay="0"/>
                                          </p:stCondLst>
                                        </p:cTn>
                                        <p:tgtEl>
                                          <p:spTgt spid="382"/>
                                        </p:tgtEl>
                                        <p:attrNameLst>
                                          <p:attrName>style.visibility</p:attrName>
                                        </p:attrNameLst>
                                      </p:cBhvr>
                                      <p:to>
                                        <p:strVal val="visible"/>
                                      </p:to>
                                    </p:set>
                                    <p:animEffect transition="in" filter="fade">
                                      <p:cBhvr>
                                        <p:cTn id="177" dur="500"/>
                                        <p:tgtEl>
                                          <p:spTgt spid="382"/>
                                        </p:tgtEl>
                                      </p:cBhvr>
                                    </p:animEffect>
                                  </p:childTnLst>
                                </p:cTn>
                              </p:par>
                              <p:par>
                                <p:cTn id="178" presetID="10" presetClass="entr" presetSubtype="0" fill="hold" grpId="0" nodeType="withEffect">
                                  <p:stCondLst>
                                    <p:cond delay="0"/>
                                  </p:stCondLst>
                                  <p:childTnLst>
                                    <p:set>
                                      <p:cBhvr>
                                        <p:cTn id="179" dur="1" fill="hold">
                                          <p:stCondLst>
                                            <p:cond delay="0"/>
                                          </p:stCondLst>
                                        </p:cTn>
                                        <p:tgtEl>
                                          <p:spTgt spid="383"/>
                                        </p:tgtEl>
                                        <p:attrNameLst>
                                          <p:attrName>style.visibility</p:attrName>
                                        </p:attrNameLst>
                                      </p:cBhvr>
                                      <p:to>
                                        <p:strVal val="visible"/>
                                      </p:to>
                                    </p:set>
                                    <p:animEffect transition="in" filter="fade">
                                      <p:cBhvr>
                                        <p:cTn id="180" dur="500"/>
                                        <p:tgtEl>
                                          <p:spTgt spid="383"/>
                                        </p:tgtEl>
                                      </p:cBhvr>
                                    </p:animEffect>
                                  </p:childTnLst>
                                </p:cTn>
                              </p:par>
                              <p:par>
                                <p:cTn id="181" presetID="10" presetClass="entr" presetSubtype="0" fill="hold" grpId="0" nodeType="withEffect">
                                  <p:stCondLst>
                                    <p:cond delay="0"/>
                                  </p:stCondLst>
                                  <p:childTnLst>
                                    <p:set>
                                      <p:cBhvr>
                                        <p:cTn id="182" dur="1" fill="hold">
                                          <p:stCondLst>
                                            <p:cond delay="0"/>
                                          </p:stCondLst>
                                        </p:cTn>
                                        <p:tgtEl>
                                          <p:spTgt spid="384"/>
                                        </p:tgtEl>
                                        <p:attrNameLst>
                                          <p:attrName>style.visibility</p:attrName>
                                        </p:attrNameLst>
                                      </p:cBhvr>
                                      <p:to>
                                        <p:strVal val="visible"/>
                                      </p:to>
                                    </p:set>
                                    <p:animEffect transition="in" filter="fade">
                                      <p:cBhvr>
                                        <p:cTn id="183" dur="500"/>
                                        <p:tgtEl>
                                          <p:spTgt spid="384"/>
                                        </p:tgtEl>
                                      </p:cBhvr>
                                    </p:animEffect>
                                  </p:childTnLst>
                                </p:cTn>
                              </p:par>
                            </p:childTnLst>
                          </p:cTn>
                        </p:par>
                      </p:childTnLst>
                    </p:cTn>
                  </p:par>
                  <p:par>
                    <p:cTn id="184" fill="hold">
                      <p:stCondLst>
                        <p:cond delay="indefinite"/>
                      </p:stCondLst>
                      <p:childTnLst>
                        <p:par>
                          <p:cTn id="185" fill="hold">
                            <p:stCondLst>
                              <p:cond delay="0"/>
                            </p:stCondLst>
                            <p:childTnLst>
                              <p:par>
                                <p:cTn id="186" presetID="10" presetClass="entr" presetSubtype="0" fill="hold" grpId="0" nodeType="clickEffect">
                                  <p:stCondLst>
                                    <p:cond delay="0"/>
                                  </p:stCondLst>
                                  <p:childTnLst>
                                    <p:set>
                                      <p:cBhvr>
                                        <p:cTn id="187" dur="1" fill="hold">
                                          <p:stCondLst>
                                            <p:cond delay="0"/>
                                          </p:stCondLst>
                                        </p:cTn>
                                        <p:tgtEl>
                                          <p:spTgt spid="18"/>
                                        </p:tgtEl>
                                        <p:attrNameLst>
                                          <p:attrName>style.visibility</p:attrName>
                                        </p:attrNameLst>
                                      </p:cBhvr>
                                      <p:to>
                                        <p:strVal val="visible"/>
                                      </p:to>
                                    </p:set>
                                    <p:animEffect transition="in" filter="fade">
                                      <p:cBhvr>
                                        <p:cTn id="188" dur="500"/>
                                        <p:tgtEl>
                                          <p:spTgt spid="18"/>
                                        </p:tgtEl>
                                      </p:cBhvr>
                                    </p:animEffect>
                                  </p:childTnLst>
                                </p:cTn>
                              </p:par>
                              <p:par>
                                <p:cTn id="189" presetID="10" presetClass="entr" presetSubtype="0" fill="hold" grpId="0" nodeType="withEffect">
                                  <p:stCondLst>
                                    <p:cond delay="0"/>
                                  </p:stCondLst>
                                  <p:childTnLst>
                                    <p:set>
                                      <p:cBhvr>
                                        <p:cTn id="190" dur="1" fill="hold">
                                          <p:stCondLst>
                                            <p:cond delay="0"/>
                                          </p:stCondLst>
                                        </p:cTn>
                                        <p:tgtEl>
                                          <p:spTgt spid="202"/>
                                        </p:tgtEl>
                                        <p:attrNameLst>
                                          <p:attrName>style.visibility</p:attrName>
                                        </p:attrNameLst>
                                      </p:cBhvr>
                                      <p:to>
                                        <p:strVal val="visible"/>
                                      </p:to>
                                    </p:set>
                                    <p:animEffect transition="in" filter="fade">
                                      <p:cBhvr>
                                        <p:cTn id="191" dur="500"/>
                                        <p:tgtEl>
                                          <p:spTgt spid="202"/>
                                        </p:tgtEl>
                                      </p:cBhvr>
                                    </p:animEffect>
                                  </p:childTnLst>
                                </p:cTn>
                              </p:par>
                              <p:par>
                                <p:cTn id="192" presetID="10" presetClass="entr" presetSubtype="0" fill="hold" nodeType="withEffect">
                                  <p:stCondLst>
                                    <p:cond delay="0"/>
                                  </p:stCondLst>
                                  <p:childTnLst>
                                    <p:set>
                                      <p:cBhvr>
                                        <p:cTn id="193" dur="1" fill="hold">
                                          <p:stCondLst>
                                            <p:cond delay="0"/>
                                          </p:stCondLst>
                                        </p:cTn>
                                        <p:tgtEl>
                                          <p:spTgt spid="214"/>
                                        </p:tgtEl>
                                        <p:attrNameLst>
                                          <p:attrName>style.visibility</p:attrName>
                                        </p:attrNameLst>
                                      </p:cBhvr>
                                      <p:to>
                                        <p:strVal val="visible"/>
                                      </p:to>
                                    </p:set>
                                    <p:animEffect transition="in" filter="fade">
                                      <p:cBhvr>
                                        <p:cTn id="194" dur="500"/>
                                        <p:tgtEl>
                                          <p:spTgt spid="214"/>
                                        </p:tgtEl>
                                      </p:cBhvr>
                                    </p:animEffect>
                                  </p:childTnLst>
                                </p:cTn>
                              </p:par>
                              <p:par>
                                <p:cTn id="195" presetID="10" presetClass="entr" presetSubtype="0" fill="hold" grpId="0" nodeType="withEffect">
                                  <p:stCondLst>
                                    <p:cond delay="0"/>
                                  </p:stCondLst>
                                  <p:childTnLst>
                                    <p:set>
                                      <p:cBhvr>
                                        <p:cTn id="196" dur="1" fill="hold">
                                          <p:stCondLst>
                                            <p:cond delay="0"/>
                                          </p:stCondLst>
                                        </p:cTn>
                                        <p:tgtEl>
                                          <p:spTgt spid="215"/>
                                        </p:tgtEl>
                                        <p:attrNameLst>
                                          <p:attrName>style.visibility</p:attrName>
                                        </p:attrNameLst>
                                      </p:cBhvr>
                                      <p:to>
                                        <p:strVal val="visible"/>
                                      </p:to>
                                    </p:set>
                                    <p:animEffect transition="in" filter="fade">
                                      <p:cBhvr>
                                        <p:cTn id="197" dur="500"/>
                                        <p:tgtEl>
                                          <p:spTgt spid="215"/>
                                        </p:tgtEl>
                                      </p:cBhvr>
                                    </p:animEffect>
                                  </p:childTnLst>
                                </p:cTn>
                              </p:par>
                              <p:par>
                                <p:cTn id="198" presetID="10" presetClass="entr" presetSubtype="0" fill="hold" nodeType="withEffect">
                                  <p:stCondLst>
                                    <p:cond delay="0"/>
                                  </p:stCondLst>
                                  <p:childTnLst>
                                    <p:set>
                                      <p:cBhvr>
                                        <p:cTn id="199" dur="1" fill="hold">
                                          <p:stCondLst>
                                            <p:cond delay="0"/>
                                          </p:stCondLst>
                                        </p:cTn>
                                        <p:tgtEl>
                                          <p:spTgt spid="242"/>
                                        </p:tgtEl>
                                        <p:attrNameLst>
                                          <p:attrName>style.visibility</p:attrName>
                                        </p:attrNameLst>
                                      </p:cBhvr>
                                      <p:to>
                                        <p:strVal val="visible"/>
                                      </p:to>
                                    </p:set>
                                    <p:animEffect transition="in" filter="fade">
                                      <p:cBhvr>
                                        <p:cTn id="200" dur="500"/>
                                        <p:tgtEl>
                                          <p:spTgt spid="242"/>
                                        </p:tgtEl>
                                      </p:cBhvr>
                                    </p:animEffect>
                                  </p:childTnLst>
                                </p:cTn>
                              </p:par>
                              <p:par>
                                <p:cTn id="201" presetID="10" presetClass="entr" presetSubtype="0" fill="hold" grpId="0" nodeType="withEffect">
                                  <p:stCondLst>
                                    <p:cond delay="0"/>
                                  </p:stCondLst>
                                  <p:childTnLst>
                                    <p:set>
                                      <p:cBhvr>
                                        <p:cTn id="202" dur="1" fill="hold">
                                          <p:stCondLst>
                                            <p:cond delay="0"/>
                                          </p:stCondLst>
                                        </p:cTn>
                                        <p:tgtEl>
                                          <p:spTgt spid="296"/>
                                        </p:tgtEl>
                                        <p:attrNameLst>
                                          <p:attrName>style.visibility</p:attrName>
                                        </p:attrNameLst>
                                      </p:cBhvr>
                                      <p:to>
                                        <p:strVal val="visible"/>
                                      </p:to>
                                    </p:set>
                                    <p:animEffect transition="in" filter="fade">
                                      <p:cBhvr>
                                        <p:cTn id="203" dur="500"/>
                                        <p:tgtEl>
                                          <p:spTgt spid="296"/>
                                        </p:tgtEl>
                                      </p:cBhvr>
                                    </p:animEffect>
                                  </p:childTnLst>
                                </p:cTn>
                              </p:par>
                              <p:par>
                                <p:cTn id="204" presetID="10" presetClass="entr" presetSubtype="0" fill="hold" grpId="0" nodeType="withEffect">
                                  <p:stCondLst>
                                    <p:cond delay="0"/>
                                  </p:stCondLst>
                                  <p:childTnLst>
                                    <p:set>
                                      <p:cBhvr>
                                        <p:cTn id="205" dur="1" fill="hold">
                                          <p:stCondLst>
                                            <p:cond delay="0"/>
                                          </p:stCondLst>
                                        </p:cTn>
                                        <p:tgtEl>
                                          <p:spTgt spid="359"/>
                                        </p:tgtEl>
                                        <p:attrNameLst>
                                          <p:attrName>style.visibility</p:attrName>
                                        </p:attrNameLst>
                                      </p:cBhvr>
                                      <p:to>
                                        <p:strVal val="visible"/>
                                      </p:to>
                                    </p:set>
                                    <p:animEffect transition="in" filter="fade">
                                      <p:cBhvr>
                                        <p:cTn id="206" dur="500"/>
                                        <p:tgtEl>
                                          <p:spTgt spid="359"/>
                                        </p:tgtEl>
                                      </p:cBhvr>
                                    </p:animEffect>
                                  </p:childTnLst>
                                </p:cTn>
                              </p:par>
                              <p:par>
                                <p:cTn id="207" presetID="10" presetClass="entr" presetSubtype="0" fill="hold" nodeType="withEffect">
                                  <p:stCondLst>
                                    <p:cond delay="0"/>
                                  </p:stCondLst>
                                  <p:childTnLst>
                                    <p:set>
                                      <p:cBhvr>
                                        <p:cTn id="208" dur="1" fill="hold">
                                          <p:stCondLst>
                                            <p:cond delay="0"/>
                                          </p:stCondLst>
                                        </p:cTn>
                                        <p:tgtEl>
                                          <p:spTgt spid="389"/>
                                        </p:tgtEl>
                                        <p:attrNameLst>
                                          <p:attrName>style.visibility</p:attrName>
                                        </p:attrNameLst>
                                      </p:cBhvr>
                                      <p:to>
                                        <p:strVal val="visible"/>
                                      </p:to>
                                    </p:set>
                                    <p:animEffect transition="in" filter="fade">
                                      <p:cBhvr>
                                        <p:cTn id="209" dur="500"/>
                                        <p:tgtEl>
                                          <p:spTgt spid="389"/>
                                        </p:tgtEl>
                                      </p:cBhvr>
                                    </p:animEffect>
                                  </p:childTnLst>
                                </p:cTn>
                              </p:par>
                              <p:par>
                                <p:cTn id="210" presetID="10" presetClass="entr" presetSubtype="0" fill="hold" nodeType="withEffect">
                                  <p:stCondLst>
                                    <p:cond delay="0"/>
                                  </p:stCondLst>
                                  <p:childTnLst>
                                    <p:set>
                                      <p:cBhvr>
                                        <p:cTn id="211" dur="1" fill="hold">
                                          <p:stCondLst>
                                            <p:cond delay="0"/>
                                          </p:stCondLst>
                                        </p:cTn>
                                        <p:tgtEl>
                                          <p:spTgt spid="440"/>
                                        </p:tgtEl>
                                        <p:attrNameLst>
                                          <p:attrName>style.visibility</p:attrName>
                                        </p:attrNameLst>
                                      </p:cBhvr>
                                      <p:to>
                                        <p:strVal val="visible"/>
                                      </p:to>
                                    </p:set>
                                    <p:animEffect transition="in" filter="fade">
                                      <p:cBhvr>
                                        <p:cTn id="212" dur="500"/>
                                        <p:tgtEl>
                                          <p:spTgt spid="440"/>
                                        </p:tgtEl>
                                      </p:cBhvr>
                                    </p:animEffect>
                                  </p:childTnLst>
                                </p:cTn>
                              </p:par>
                              <p:par>
                                <p:cTn id="213" presetID="10" presetClass="entr" presetSubtype="0" fill="hold" nodeType="withEffect">
                                  <p:stCondLst>
                                    <p:cond delay="0"/>
                                  </p:stCondLst>
                                  <p:childTnLst>
                                    <p:set>
                                      <p:cBhvr>
                                        <p:cTn id="214" dur="1" fill="hold">
                                          <p:stCondLst>
                                            <p:cond delay="0"/>
                                          </p:stCondLst>
                                        </p:cTn>
                                        <p:tgtEl>
                                          <p:spTgt spid="441"/>
                                        </p:tgtEl>
                                        <p:attrNameLst>
                                          <p:attrName>style.visibility</p:attrName>
                                        </p:attrNameLst>
                                      </p:cBhvr>
                                      <p:to>
                                        <p:strVal val="visible"/>
                                      </p:to>
                                    </p:set>
                                    <p:animEffect transition="in" filter="fade">
                                      <p:cBhvr>
                                        <p:cTn id="215" dur="500"/>
                                        <p:tgtEl>
                                          <p:spTgt spid="441"/>
                                        </p:tgtEl>
                                      </p:cBhvr>
                                    </p:animEffect>
                                  </p:childTnLst>
                                </p:cTn>
                              </p:par>
                              <p:par>
                                <p:cTn id="216" presetID="10" presetClass="entr" presetSubtype="0" fill="hold" nodeType="withEffect">
                                  <p:stCondLst>
                                    <p:cond delay="0"/>
                                  </p:stCondLst>
                                  <p:childTnLst>
                                    <p:set>
                                      <p:cBhvr>
                                        <p:cTn id="217" dur="1" fill="hold">
                                          <p:stCondLst>
                                            <p:cond delay="0"/>
                                          </p:stCondLst>
                                        </p:cTn>
                                        <p:tgtEl>
                                          <p:spTgt spid="442"/>
                                        </p:tgtEl>
                                        <p:attrNameLst>
                                          <p:attrName>style.visibility</p:attrName>
                                        </p:attrNameLst>
                                      </p:cBhvr>
                                      <p:to>
                                        <p:strVal val="visible"/>
                                      </p:to>
                                    </p:set>
                                    <p:animEffect transition="in" filter="fade">
                                      <p:cBhvr>
                                        <p:cTn id="218" dur="500"/>
                                        <p:tgtEl>
                                          <p:spTgt spid="442"/>
                                        </p:tgtEl>
                                      </p:cBhvr>
                                    </p:animEffect>
                                  </p:childTnLst>
                                </p:cTn>
                              </p:par>
                              <p:par>
                                <p:cTn id="219" presetID="10" presetClass="entr" presetSubtype="0" fill="hold" grpId="0" nodeType="withEffect">
                                  <p:stCondLst>
                                    <p:cond delay="0"/>
                                  </p:stCondLst>
                                  <p:childTnLst>
                                    <p:set>
                                      <p:cBhvr>
                                        <p:cTn id="220" dur="1" fill="hold">
                                          <p:stCondLst>
                                            <p:cond delay="0"/>
                                          </p:stCondLst>
                                        </p:cTn>
                                        <p:tgtEl>
                                          <p:spTgt spid="443"/>
                                        </p:tgtEl>
                                        <p:attrNameLst>
                                          <p:attrName>style.visibility</p:attrName>
                                        </p:attrNameLst>
                                      </p:cBhvr>
                                      <p:to>
                                        <p:strVal val="visible"/>
                                      </p:to>
                                    </p:set>
                                    <p:animEffect transition="in" filter="fade">
                                      <p:cBhvr>
                                        <p:cTn id="221" dur="500"/>
                                        <p:tgtEl>
                                          <p:spTgt spid="443"/>
                                        </p:tgtEl>
                                      </p:cBhvr>
                                    </p:animEffect>
                                  </p:childTnLst>
                                </p:cTn>
                              </p:par>
                              <p:par>
                                <p:cTn id="222" presetID="10" presetClass="entr" presetSubtype="0" fill="hold" grpId="0" nodeType="withEffect">
                                  <p:stCondLst>
                                    <p:cond delay="0"/>
                                  </p:stCondLst>
                                  <p:childTnLst>
                                    <p:set>
                                      <p:cBhvr>
                                        <p:cTn id="223" dur="1" fill="hold">
                                          <p:stCondLst>
                                            <p:cond delay="0"/>
                                          </p:stCondLst>
                                        </p:cTn>
                                        <p:tgtEl>
                                          <p:spTgt spid="444"/>
                                        </p:tgtEl>
                                        <p:attrNameLst>
                                          <p:attrName>style.visibility</p:attrName>
                                        </p:attrNameLst>
                                      </p:cBhvr>
                                      <p:to>
                                        <p:strVal val="visible"/>
                                      </p:to>
                                    </p:set>
                                    <p:animEffect transition="in" filter="fade">
                                      <p:cBhvr>
                                        <p:cTn id="224" dur="500"/>
                                        <p:tgtEl>
                                          <p:spTgt spid="444"/>
                                        </p:tgtEl>
                                      </p:cBhvr>
                                    </p:animEffect>
                                  </p:childTnLst>
                                </p:cTn>
                              </p:par>
                              <p:par>
                                <p:cTn id="225" presetID="10" presetClass="entr" presetSubtype="0" fill="hold" grpId="0" nodeType="withEffect">
                                  <p:stCondLst>
                                    <p:cond delay="0"/>
                                  </p:stCondLst>
                                  <p:childTnLst>
                                    <p:set>
                                      <p:cBhvr>
                                        <p:cTn id="226" dur="1" fill="hold">
                                          <p:stCondLst>
                                            <p:cond delay="0"/>
                                          </p:stCondLst>
                                        </p:cTn>
                                        <p:tgtEl>
                                          <p:spTgt spid="445"/>
                                        </p:tgtEl>
                                        <p:attrNameLst>
                                          <p:attrName>style.visibility</p:attrName>
                                        </p:attrNameLst>
                                      </p:cBhvr>
                                      <p:to>
                                        <p:strVal val="visible"/>
                                      </p:to>
                                    </p:set>
                                    <p:animEffect transition="in" filter="fade">
                                      <p:cBhvr>
                                        <p:cTn id="227" dur="500"/>
                                        <p:tgtEl>
                                          <p:spTgt spid="445"/>
                                        </p:tgtEl>
                                      </p:cBhvr>
                                    </p:animEffect>
                                  </p:childTnLst>
                                </p:cTn>
                              </p:par>
                              <p:par>
                                <p:cTn id="228" presetID="10" presetClass="entr" presetSubtype="0" fill="hold" grpId="0" nodeType="withEffect">
                                  <p:stCondLst>
                                    <p:cond delay="0"/>
                                  </p:stCondLst>
                                  <p:childTnLst>
                                    <p:set>
                                      <p:cBhvr>
                                        <p:cTn id="229" dur="1" fill="hold">
                                          <p:stCondLst>
                                            <p:cond delay="0"/>
                                          </p:stCondLst>
                                        </p:cTn>
                                        <p:tgtEl>
                                          <p:spTgt spid="446"/>
                                        </p:tgtEl>
                                        <p:attrNameLst>
                                          <p:attrName>style.visibility</p:attrName>
                                        </p:attrNameLst>
                                      </p:cBhvr>
                                      <p:to>
                                        <p:strVal val="visible"/>
                                      </p:to>
                                    </p:set>
                                    <p:animEffect transition="in" filter="fade">
                                      <p:cBhvr>
                                        <p:cTn id="230" dur="500"/>
                                        <p:tgtEl>
                                          <p:spTgt spid="446"/>
                                        </p:tgtEl>
                                      </p:cBhvr>
                                    </p:animEffect>
                                  </p:childTnLst>
                                </p:cTn>
                              </p:par>
                              <p:par>
                                <p:cTn id="231" presetID="10" presetClass="entr" presetSubtype="0" fill="hold" nodeType="withEffect">
                                  <p:stCondLst>
                                    <p:cond delay="0"/>
                                  </p:stCondLst>
                                  <p:childTnLst>
                                    <p:set>
                                      <p:cBhvr>
                                        <p:cTn id="232" dur="1" fill="hold">
                                          <p:stCondLst>
                                            <p:cond delay="0"/>
                                          </p:stCondLst>
                                        </p:cTn>
                                        <p:tgtEl>
                                          <p:spTgt spid="447"/>
                                        </p:tgtEl>
                                        <p:attrNameLst>
                                          <p:attrName>style.visibility</p:attrName>
                                        </p:attrNameLst>
                                      </p:cBhvr>
                                      <p:to>
                                        <p:strVal val="visible"/>
                                      </p:to>
                                    </p:set>
                                    <p:animEffect transition="in" filter="fade">
                                      <p:cBhvr>
                                        <p:cTn id="233" dur="500"/>
                                        <p:tgtEl>
                                          <p:spTgt spid="447"/>
                                        </p:tgtEl>
                                      </p:cBhvr>
                                    </p:animEffect>
                                  </p:childTnLst>
                                </p:cTn>
                              </p:par>
                              <p:par>
                                <p:cTn id="234" presetID="10" presetClass="entr" presetSubtype="0" fill="hold" nodeType="withEffect">
                                  <p:stCondLst>
                                    <p:cond delay="0"/>
                                  </p:stCondLst>
                                  <p:childTnLst>
                                    <p:set>
                                      <p:cBhvr>
                                        <p:cTn id="235" dur="1" fill="hold">
                                          <p:stCondLst>
                                            <p:cond delay="0"/>
                                          </p:stCondLst>
                                        </p:cTn>
                                        <p:tgtEl>
                                          <p:spTgt spid="456"/>
                                        </p:tgtEl>
                                        <p:attrNameLst>
                                          <p:attrName>style.visibility</p:attrName>
                                        </p:attrNameLst>
                                      </p:cBhvr>
                                      <p:to>
                                        <p:strVal val="visible"/>
                                      </p:to>
                                    </p:set>
                                    <p:animEffect transition="in" filter="fade">
                                      <p:cBhvr>
                                        <p:cTn id="236" dur="500"/>
                                        <p:tgtEl>
                                          <p:spTgt spid="456"/>
                                        </p:tgtEl>
                                      </p:cBhvr>
                                    </p:animEffect>
                                  </p:childTnLst>
                                </p:cTn>
                              </p:par>
                              <p:par>
                                <p:cTn id="237" presetID="10" presetClass="entr" presetSubtype="0" fill="hold" nodeType="withEffect">
                                  <p:stCondLst>
                                    <p:cond delay="0"/>
                                  </p:stCondLst>
                                  <p:childTnLst>
                                    <p:set>
                                      <p:cBhvr>
                                        <p:cTn id="238" dur="1" fill="hold">
                                          <p:stCondLst>
                                            <p:cond delay="0"/>
                                          </p:stCondLst>
                                        </p:cTn>
                                        <p:tgtEl>
                                          <p:spTgt spid="470"/>
                                        </p:tgtEl>
                                        <p:attrNameLst>
                                          <p:attrName>style.visibility</p:attrName>
                                        </p:attrNameLst>
                                      </p:cBhvr>
                                      <p:to>
                                        <p:strVal val="visible"/>
                                      </p:to>
                                    </p:set>
                                    <p:animEffect transition="in" filter="fade">
                                      <p:cBhvr>
                                        <p:cTn id="239" dur="500"/>
                                        <p:tgtEl>
                                          <p:spTgt spid="470"/>
                                        </p:tgtEl>
                                      </p:cBhvr>
                                    </p:animEffect>
                                  </p:childTnLst>
                                </p:cTn>
                              </p:par>
                              <p:par>
                                <p:cTn id="240" presetID="10" presetClass="entr" presetSubtype="0" fill="hold" grpId="0" nodeType="withEffect">
                                  <p:stCondLst>
                                    <p:cond delay="0"/>
                                  </p:stCondLst>
                                  <p:childTnLst>
                                    <p:set>
                                      <p:cBhvr>
                                        <p:cTn id="241" dur="1" fill="hold">
                                          <p:stCondLst>
                                            <p:cond delay="0"/>
                                          </p:stCondLst>
                                        </p:cTn>
                                        <p:tgtEl>
                                          <p:spTgt spid="476"/>
                                        </p:tgtEl>
                                        <p:attrNameLst>
                                          <p:attrName>style.visibility</p:attrName>
                                        </p:attrNameLst>
                                      </p:cBhvr>
                                      <p:to>
                                        <p:strVal val="visible"/>
                                      </p:to>
                                    </p:set>
                                    <p:animEffect transition="in" filter="fade">
                                      <p:cBhvr>
                                        <p:cTn id="242" dur="500"/>
                                        <p:tgtEl>
                                          <p:spTgt spid="476"/>
                                        </p:tgtEl>
                                      </p:cBhvr>
                                    </p:animEffect>
                                  </p:childTnLst>
                                </p:cTn>
                              </p:par>
                              <p:par>
                                <p:cTn id="243" presetID="10" presetClass="entr" presetSubtype="0" fill="hold" grpId="0" nodeType="withEffect">
                                  <p:stCondLst>
                                    <p:cond delay="0"/>
                                  </p:stCondLst>
                                  <p:childTnLst>
                                    <p:set>
                                      <p:cBhvr>
                                        <p:cTn id="244" dur="1" fill="hold">
                                          <p:stCondLst>
                                            <p:cond delay="0"/>
                                          </p:stCondLst>
                                        </p:cTn>
                                        <p:tgtEl>
                                          <p:spTgt spid="477"/>
                                        </p:tgtEl>
                                        <p:attrNameLst>
                                          <p:attrName>style.visibility</p:attrName>
                                        </p:attrNameLst>
                                      </p:cBhvr>
                                      <p:to>
                                        <p:strVal val="visible"/>
                                      </p:to>
                                    </p:set>
                                    <p:animEffect transition="in" filter="fade">
                                      <p:cBhvr>
                                        <p:cTn id="245" dur="500"/>
                                        <p:tgtEl>
                                          <p:spTgt spid="477"/>
                                        </p:tgtEl>
                                      </p:cBhvr>
                                    </p:animEffect>
                                  </p:childTnLst>
                                </p:cTn>
                              </p:par>
                              <p:par>
                                <p:cTn id="246" presetID="10" presetClass="entr" presetSubtype="0" fill="hold" grpId="0" nodeType="withEffect">
                                  <p:stCondLst>
                                    <p:cond delay="0"/>
                                  </p:stCondLst>
                                  <p:childTnLst>
                                    <p:set>
                                      <p:cBhvr>
                                        <p:cTn id="247" dur="1" fill="hold">
                                          <p:stCondLst>
                                            <p:cond delay="0"/>
                                          </p:stCondLst>
                                        </p:cTn>
                                        <p:tgtEl>
                                          <p:spTgt spid="478"/>
                                        </p:tgtEl>
                                        <p:attrNameLst>
                                          <p:attrName>style.visibility</p:attrName>
                                        </p:attrNameLst>
                                      </p:cBhvr>
                                      <p:to>
                                        <p:strVal val="visible"/>
                                      </p:to>
                                    </p:set>
                                    <p:animEffect transition="in" filter="fade">
                                      <p:cBhvr>
                                        <p:cTn id="248" dur="500"/>
                                        <p:tgtEl>
                                          <p:spTgt spid="478"/>
                                        </p:tgtEl>
                                      </p:cBhvr>
                                    </p:animEffect>
                                  </p:childTnLst>
                                </p:cTn>
                              </p:par>
                              <p:par>
                                <p:cTn id="249" presetID="10" presetClass="entr" presetSubtype="0" fill="hold" nodeType="withEffect">
                                  <p:stCondLst>
                                    <p:cond delay="0"/>
                                  </p:stCondLst>
                                  <p:childTnLst>
                                    <p:set>
                                      <p:cBhvr>
                                        <p:cTn id="250" dur="1" fill="hold">
                                          <p:stCondLst>
                                            <p:cond delay="0"/>
                                          </p:stCondLst>
                                        </p:cTn>
                                        <p:tgtEl>
                                          <p:spTgt spid="479"/>
                                        </p:tgtEl>
                                        <p:attrNameLst>
                                          <p:attrName>style.visibility</p:attrName>
                                        </p:attrNameLst>
                                      </p:cBhvr>
                                      <p:to>
                                        <p:strVal val="visible"/>
                                      </p:to>
                                    </p:set>
                                    <p:animEffect transition="in" filter="fade">
                                      <p:cBhvr>
                                        <p:cTn id="251" dur="500"/>
                                        <p:tgtEl>
                                          <p:spTgt spid="479"/>
                                        </p:tgtEl>
                                      </p:cBhvr>
                                    </p:animEffect>
                                  </p:childTnLst>
                                </p:cTn>
                              </p:par>
                            </p:childTnLst>
                          </p:cTn>
                        </p:par>
                      </p:childTnLst>
                    </p:cTn>
                  </p:par>
                  <p:par>
                    <p:cTn id="252" fill="hold">
                      <p:stCondLst>
                        <p:cond delay="indefinite"/>
                      </p:stCondLst>
                      <p:childTnLst>
                        <p:par>
                          <p:cTn id="253" fill="hold">
                            <p:stCondLst>
                              <p:cond delay="0"/>
                            </p:stCondLst>
                            <p:childTnLst>
                              <p:par>
                                <p:cTn id="254" presetID="10" presetClass="entr" presetSubtype="0" fill="hold" grpId="0" nodeType="clickEffect">
                                  <p:stCondLst>
                                    <p:cond delay="0"/>
                                  </p:stCondLst>
                                  <p:childTnLst>
                                    <p:set>
                                      <p:cBhvr>
                                        <p:cTn id="255" dur="1" fill="hold">
                                          <p:stCondLst>
                                            <p:cond delay="0"/>
                                          </p:stCondLst>
                                        </p:cTn>
                                        <p:tgtEl>
                                          <p:spTgt spid="201"/>
                                        </p:tgtEl>
                                        <p:attrNameLst>
                                          <p:attrName>style.visibility</p:attrName>
                                        </p:attrNameLst>
                                      </p:cBhvr>
                                      <p:to>
                                        <p:strVal val="visible"/>
                                      </p:to>
                                    </p:set>
                                    <p:animEffect transition="in" filter="fade">
                                      <p:cBhvr>
                                        <p:cTn id="256" dur="500"/>
                                        <p:tgtEl>
                                          <p:spTgt spid="201"/>
                                        </p:tgtEl>
                                      </p:cBhvr>
                                    </p:animEffect>
                                  </p:childTnLst>
                                </p:cTn>
                              </p:par>
                              <p:par>
                                <p:cTn id="257" presetID="10" presetClass="entr" presetSubtype="0" fill="hold" nodeType="withEffect">
                                  <p:stCondLst>
                                    <p:cond delay="0"/>
                                  </p:stCondLst>
                                  <p:childTnLst>
                                    <p:set>
                                      <p:cBhvr>
                                        <p:cTn id="258" dur="1" fill="hold">
                                          <p:stCondLst>
                                            <p:cond delay="0"/>
                                          </p:stCondLst>
                                        </p:cTn>
                                        <p:tgtEl>
                                          <p:spTgt spid="360"/>
                                        </p:tgtEl>
                                        <p:attrNameLst>
                                          <p:attrName>style.visibility</p:attrName>
                                        </p:attrNameLst>
                                      </p:cBhvr>
                                      <p:to>
                                        <p:strVal val="visible"/>
                                      </p:to>
                                    </p:set>
                                    <p:animEffect transition="in" filter="fade">
                                      <p:cBhvr>
                                        <p:cTn id="259" dur="500"/>
                                        <p:tgtEl>
                                          <p:spTgt spid="360"/>
                                        </p:tgtEl>
                                      </p:cBhvr>
                                    </p:animEffect>
                                  </p:childTnLst>
                                </p:cTn>
                              </p:par>
                              <p:par>
                                <p:cTn id="260" presetID="10" presetClass="entr" presetSubtype="0" fill="hold" nodeType="withEffect">
                                  <p:stCondLst>
                                    <p:cond delay="0"/>
                                  </p:stCondLst>
                                  <p:childTnLst>
                                    <p:set>
                                      <p:cBhvr>
                                        <p:cTn id="261" dur="1" fill="hold">
                                          <p:stCondLst>
                                            <p:cond delay="0"/>
                                          </p:stCondLst>
                                        </p:cTn>
                                        <p:tgtEl>
                                          <p:spTgt spid="220"/>
                                        </p:tgtEl>
                                        <p:attrNameLst>
                                          <p:attrName>style.visibility</p:attrName>
                                        </p:attrNameLst>
                                      </p:cBhvr>
                                      <p:to>
                                        <p:strVal val="visible"/>
                                      </p:to>
                                    </p:set>
                                    <p:animEffect transition="in" filter="fade">
                                      <p:cBhvr>
                                        <p:cTn id="262" dur="500"/>
                                        <p:tgtEl>
                                          <p:spTgt spid="220"/>
                                        </p:tgtEl>
                                      </p:cBhvr>
                                    </p:animEffect>
                                  </p:childTnLst>
                                </p:cTn>
                              </p:par>
                              <p:par>
                                <p:cTn id="263" presetID="10" presetClass="entr" presetSubtype="0" fill="hold" grpId="0" nodeType="withEffect">
                                  <p:stCondLst>
                                    <p:cond delay="0"/>
                                  </p:stCondLst>
                                  <p:childTnLst>
                                    <p:set>
                                      <p:cBhvr>
                                        <p:cTn id="264" dur="1" fill="hold">
                                          <p:stCondLst>
                                            <p:cond delay="0"/>
                                          </p:stCondLst>
                                        </p:cTn>
                                        <p:tgtEl>
                                          <p:spTgt spid="19"/>
                                        </p:tgtEl>
                                        <p:attrNameLst>
                                          <p:attrName>style.visibility</p:attrName>
                                        </p:attrNameLst>
                                      </p:cBhvr>
                                      <p:to>
                                        <p:strVal val="visible"/>
                                      </p:to>
                                    </p:set>
                                    <p:animEffect transition="in" filter="fade">
                                      <p:cBhvr>
                                        <p:cTn id="265" dur="500"/>
                                        <p:tgtEl>
                                          <p:spTgt spid="19"/>
                                        </p:tgtEl>
                                      </p:cBhvr>
                                    </p:animEffect>
                                  </p:childTnLst>
                                </p:cTn>
                              </p:par>
                              <p:par>
                                <p:cTn id="266" presetID="10" presetClass="entr" presetSubtype="0" fill="hold" nodeType="withEffect">
                                  <p:stCondLst>
                                    <p:cond delay="0"/>
                                  </p:stCondLst>
                                  <p:childTnLst>
                                    <p:set>
                                      <p:cBhvr>
                                        <p:cTn id="267" dur="1" fill="hold">
                                          <p:stCondLst>
                                            <p:cond delay="0"/>
                                          </p:stCondLst>
                                        </p:cTn>
                                        <p:tgtEl>
                                          <p:spTgt spid="221"/>
                                        </p:tgtEl>
                                        <p:attrNameLst>
                                          <p:attrName>style.visibility</p:attrName>
                                        </p:attrNameLst>
                                      </p:cBhvr>
                                      <p:to>
                                        <p:strVal val="visible"/>
                                      </p:to>
                                    </p:set>
                                    <p:animEffect transition="in" filter="fade">
                                      <p:cBhvr>
                                        <p:cTn id="268" dur="500"/>
                                        <p:tgtEl>
                                          <p:spTgt spid="221"/>
                                        </p:tgtEl>
                                      </p:cBhvr>
                                    </p:animEffect>
                                  </p:childTnLst>
                                </p:cTn>
                              </p:par>
                            </p:childTnLst>
                          </p:cTn>
                        </p:par>
                      </p:childTnLst>
                    </p:cTn>
                  </p:par>
                  <p:par>
                    <p:cTn id="269" fill="hold">
                      <p:stCondLst>
                        <p:cond delay="indefinite"/>
                      </p:stCondLst>
                      <p:childTnLst>
                        <p:par>
                          <p:cTn id="270" fill="hold">
                            <p:stCondLst>
                              <p:cond delay="0"/>
                            </p:stCondLst>
                            <p:childTnLst>
                              <p:par>
                                <p:cTn id="271" presetID="10" presetClass="entr" presetSubtype="0" fill="hold" grpId="0" nodeType="clickEffect">
                                  <p:stCondLst>
                                    <p:cond delay="0"/>
                                  </p:stCondLst>
                                  <p:childTnLst>
                                    <p:set>
                                      <p:cBhvr>
                                        <p:cTn id="272" dur="1" fill="hold">
                                          <p:stCondLst>
                                            <p:cond delay="0"/>
                                          </p:stCondLst>
                                        </p:cTn>
                                        <p:tgtEl>
                                          <p:spTgt spid="203"/>
                                        </p:tgtEl>
                                        <p:attrNameLst>
                                          <p:attrName>style.visibility</p:attrName>
                                        </p:attrNameLst>
                                      </p:cBhvr>
                                      <p:to>
                                        <p:strVal val="visible"/>
                                      </p:to>
                                    </p:set>
                                    <p:animEffect transition="in" filter="fade">
                                      <p:cBhvr>
                                        <p:cTn id="273" dur="500"/>
                                        <p:tgtEl>
                                          <p:spTgt spid="203"/>
                                        </p:tgtEl>
                                      </p:cBhvr>
                                    </p:animEffect>
                                  </p:childTnLst>
                                </p:cTn>
                              </p:par>
                              <p:par>
                                <p:cTn id="274" presetID="10" presetClass="entr" presetSubtype="0" fill="hold" grpId="0" nodeType="withEffect">
                                  <p:stCondLst>
                                    <p:cond delay="0"/>
                                  </p:stCondLst>
                                  <p:childTnLst>
                                    <p:set>
                                      <p:cBhvr>
                                        <p:cTn id="275" dur="1" fill="hold">
                                          <p:stCondLst>
                                            <p:cond delay="0"/>
                                          </p:stCondLst>
                                        </p:cTn>
                                        <p:tgtEl>
                                          <p:spTgt spid="204"/>
                                        </p:tgtEl>
                                        <p:attrNameLst>
                                          <p:attrName>style.visibility</p:attrName>
                                        </p:attrNameLst>
                                      </p:cBhvr>
                                      <p:to>
                                        <p:strVal val="visible"/>
                                      </p:to>
                                    </p:set>
                                    <p:animEffect transition="in" filter="fade">
                                      <p:cBhvr>
                                        <p:cTn id="276" dur="500"/>
                                        <p:tgtEl>
                                          <p:spTgt spid="204"/>
                                        </p:tgtEl>
                                      </p:cBhvr>
                                    </p:animEffect>
                                  </p:childTnLst>
                                </p:cTn>
                              </p:par>
                              <p:par>
                                <p:cTn id="277" presetID="10" presetClass="entr" presetSubtype="0" fill="hold" grpId="0" nodeType="withEffect">
                                  <p:stCondLst>
                                    <p:cond delay="0"/>
                                  </p:stCondLst>
                                  <p:childTnLst>
                                    <p:set>
                                      <p:cBhvr>
                                        <p:cTn id="278" dur="1" fill="hold">
                                          <p:stCondLst>
                                            <p:cond delay="0"/>
                                          </p:stCondLst>
                                        </p:cTn>
                                        <p:tgtEl>
                                          <p:spTgt spid="205"/>
                                        </p:tgtEl>
                                        <p:attrNameLst>
                                          <p:attrName>style.visibility</p:attrName>
                                        </p:attrNameLst>
                                      </p:cBhvr>
                                      <p:to>
                                        <p:strVal val="visible"/>
                                      </p:to>
                                    </p:set>
                                    <p:animEffect transition="in" filter="fade">
                                      <p:cBhvr>
                                        <p:cTn id="279" dur="500"/>
                                        <p:tgtEl>
                                          <p:spTgt spid="205"/>
                                        </p:tgtEl>
                                      </p:cBhvr>
                                    </p:animEffect>
                                  </p:childTnLst>
                                </p:cTn>
                              </p:par>
                              <p:par>
                                <p:cTn id="280" presetID="10" presetClass="entr" presetSubtype="0" fill="hold" nodeType="withEffect">
                                  <p:stCondLst>
                                    <p:cond delay="0"/>
                                  </p:stCondLst>
                                  <p:childTnLst>
                                    <p:set>
                                      <p:cBhvr>
                                        <p:cTn id="281" dur="1" fill="hold">
                                          <p:stCondLst>
                                            <p:cond delay="0"/>
                                          </p:stCondLst>
                                        </p:cTn>
                                        <p:tgtEl>
                                          <p:spTgt spid="240"/>
                                        </p:tgtEl>
                                        <p:attrNameLst>
                                          <p:attrName>style.visibility</p:attrName>
                                        </p:attrNameLst>
                                      </p:cBhvr>
                                      <p:to>
                                        <p:strVal val="visible"/>
                                      </p:to>
                                    </p:set>
                                    <p:animEffect transition="in" filter="fade">
                                      <p:cBhvr>
                                        <p:cTn id="282" dur="500"/>
                                        <p:tgtEl>
                                          <p:spTgt spid="240"/>
                                        </p:tgtEl>
                                      </p:cBhvr>
                                    </p:animEffect>
                                  </p:childTnLst>
                                </p:cTn>
                              </p:par>
                              <p:par>
                                <p:cTn id="283" presetID="10" presetClass="entr" presetSubtype="0" fill="hold" grpId="0" nodeType="withEffect">
                                  <p:stCondLst>
                                    <p:cond delay="0"/>
                                  </p:stCondLst>
                                  <p:childTnLst>
                                    <p:set>
                                      <p:cBhvr>
                                        <p:cTn id="284" dur="1" fill="hold">
                                          <p:stCondLst>
                                            <p:cond delay="0"/>
                                          </p:stCondLst>
                                        </p:cTn>
                                        <p:tgtEl>
                                          <p:spTgt spid="241"/>
                                        </p:tgtEl>
                                        <p:attrNameLst>
                                          <p:attrName>style.visibility</p:attrName>
                                        </p:attrNameLst>
                                      </p:cBhvr>
                                      <p:to>
                                        <p:strVal val="visible"/>
                                      </p:to>
                                    </p:set>
                                    <p:animEffect transition="in" filter="fade">
                                      <p:cBhvr>
                                        <p:cTn id="285" dur="500"/>
                                        <p:tgtEl>
                                          <p:spTgt spid="241"/>
                                        </p:tgtEl>
                                      </p:cBhvr>
                                    </p:animEffect>
                                  </p:childTnLst>
                                </p:cTn>
                              </p:par>
                              <p:par>
                                <p:cTn id="286" presetID="10" presetClass="entr" presetSubtype="0" fill="hold" nodeType="withEffect">
                                  <p:stCondLst>
                                    <p:cond delay="0"/>
                                  </p:stCondLst>
                                  <p:childTnLst>
                                    <p:set>
                                      <p:cBhvr>
                                        <p:cTn id="287" dur="1" fill="hold">
                                          <p:stCondLst>
                                            <p:cond delay="0"/>
                                          </p:stCondLst>
                                        </p:cTn>
                                        <p:tgtEl>
                                          <p:spTgt spid="394"/>
                                        </p:tgtEl>
                                        <p:attrNameLst>
                                          <p:attrName>style.visibility</p:attrName>
                                        </p:attrNameLst>
                                      </p:cBhvr>
                                      <p:to>
                                        <p:strVal val="visible"/>
                                      </p:to>
                                    </p:set>
                                    <p:animEffect transition="in" filter="fade">
                                      <p:cBhvr>
                                        <p:cTn id="288" dur="500"/>
                                        <p:tgtEl>
                                          <p:spTgt spid="394"/>
                                        </p:tgtEl>
                                      </p:cBhvr>
                                    </p:animEffect>
                                  </p:childTnLst>
                                </p:cTn>
                              </p:par>
                              <p:par>
                                <p:cTn id="289" presetID="10" presetClass="entr" presetSubtype="0" fill="hold" nodeType="withEffect">
                                  <p:stCondLst>
                                    <p:cond delay="0"/>
                                  </p:stCondLst>
                                  <p:childTnLst>
                                    <p:set>
                                      <p:cBhvr>
                                        <p:cTn id="290" dur="1" fill="hold">
                                          <p:stCondLst>
                                            <p:cond delay="0"/>
                                          </p:stCondLst>
                                        </p:cTn>
                                        <p:tgtEl>
                                          <p:spTgt spid="427"/>
                                        </p:tgtEl>
                                        <p:attrNameLst>
                                          <p:attrName>style.visibility</p:attrName>
                                        </p:attrNameLst>
                                      </p:cBhvr>
                                      <p:to>
                                        <p:strVal val="visible"/>
                                      </p:to>
                                    </p:set>
                                    <p:animEffect transition="in" filter="fade">
                                      <p:cBhvr>
                                        <p:cTn id="291" dur="500"/>
                                        <p:tgtEl>
                                          <p:spTgt spid="427"/>
                                        </p:tgtEl>
                                      </p:cBhvr>
                                    </p:animEffect>
                                  </p:childTnLst>
                                </p:cTn>
                              </p:par>
                              <p:par>
                                <p:cTn id="292" presetID="10" presetClass="entr" presetSubtype="0" fill="hold" nodeType="withEffect">
                                  <p:stCondLst>
                                    <p:cond delay="0"/>
                                  </p:stCondLst>
                                  <p:childTnLst>
                                    <p:set>
                                      <p:cBhvr>
                                        <p:cTn id="293" dur="1" fill="hold">
                                          <p:stCondLst>
                                            <p:cond delay="0"/>
                                          </p:stCondLst>
                                        </p:cTn>
                                        <p:tgtEl>
                                          <p:spTgt spid="436"/>
                                        </p:tgtEl>
                                        <p:attrNameLst>
                                          <p:attrName>style.visibility</p:attrName>
                                        </p:attrNameLst>
                                      </p:cBhvr>
                                      <p:to>
                                        <p:strVal val="visible"/>
                                      </p:to>
                                    </p:set>
                                    <p:animEffect transition="in" filter="fade">
                                      <p:cBhvr>
                                        <p:cTn id="294" dur="500"/>
                                        <p:tgtEl>
                                          <p:spTgt spid="436"/>
                                        </p:tgtEl>
                                      </p:cBhvr>
                                    </p:animEffect>
                                  </p:childTnLst>
                                </p:cTn>
                              </p:par>
                              <p:par>
                                <p:cTn id="295" presetID="10" presetClass="entr" presetSubtype="0" fill="hold" grpId="0" nodeType="withEffect">
                                  <p:stCondLst>
                                    <p:cond delay="0"/>
                                  </p:stCondLst>
                                  <p:childTnLst>
                                    <p:set>
                                      <p:cBhvr>
                                        <p:cTn id="296" dur="1" fill="hold">
                                          <p:stCondLst>
                                            <p:cond delay="0"/>
                                          </p:stCondLst>
                                        </p:cTn>
                                        <p:tgtEl>
                                          <p:spTgt spid="239"/>
                                        </p:tgtEl>
                                        <p:attrNameLst>
                                          <p:attrName>style.visibility</p:attrName>
                                        </p:attrNameLst>
                                      </p:cBhvr>
                                      <p:to>
                                        <p:strVal val="visible"/>
                                      </p:to>
                                    </p:set>
                                    <p:animEffect transition="in" filter="fade">
                                      <p:cBhvr>
                                        <p:cTn id="297" dur="500"/>
                                        <p:tgtEl>
                                          <p:spTgt spid="239"/>
                                        </p:tgtEl>
                                      </p:cBhvr>
                                    </p:animEffect>
                                  </p:childTnLst>
                                </p:cTn>
                              </p:par>
                              <p:par>
                                <p:cTn id="298" presetID="10" presetClass="entr" presetSubtype="0" fill="hold" nodeType="withEffect">
                                  <p:stCondLst>
                                    <p:cond delay="0"/>
                                  </p:stCondLst>
                                  <p:childTnLst>
                                    <p:set>
                                      <p:cBhvr>
                                        <p:cTn id="299" dur="1" fill="hold">
                                          <p:stCondLst>
                                            <p:cond delay="0"/>
                                          </p:stCondLst>
                                        </p:cTn>
                                        <p:tgtEl>
                                          <p:spTgt spid="238"/>
                                        </p:tgtEl>
                                        <p:attrNameLst>
                                          <p:attrName>style.visibility</p:attrName>
                                        </p:attrNameLst>
                                      </p:cBhvr>
                                      <p:to>
                                        <p:strVal val="visible"/>
                                      </p:to>
                                    </p:set>
                                    <p:animEffect transition="in" filter="fade">
                                      <p:cBhvr>
                                        <p:cTn id="300" dur="500"/>
                                        <p:tgtEl>
                                          <p:spTgt spid="238"/>
                                        </p:tgtEl>
                                      </p:cBhvr>
                                    </p:animEffect>
                                  </p:childTnLst>
                                </p:cTn>
                              </p:par>
                              <p:par>
                                <p:cTn id="301" presetID="10" presetClass="entr" presetSubtype="0" fill="hold" nodeType="withEffect">
                                  <p:stCondLst>
                                    <p:cond delay="0"/>
                                  </p:stCondLst>
                                  <p:childTnLst>
                                    <p:set>
                                      <p:cBhvr>
                                        <p:cTn id="302" dur="1" fill="hold">
                                          <p:stCondLst>
                                            <p:cond delay="0"/>
                                          </p:stCondLst>
                                        </p:cTn>
                                        <p:tgtEl>
                                          <p:spTgt spid="243"/>
                                        </p:tgtEl>
                                        <p:attrNameLst>
                                          <p:attrName>style.visibility</p:attrName>
                                        </p:attrNameLst>
                                      </p:cBhvr>
                                      <p:to>
                                        <p:strVal val="visible"/>
                                      </p:to>
                                    </p:set>
                                    <p:animEffect transition="in" filter="fade">
                                      <p:cBhvr>
                                        <p:cTn id="303" dur="500"/>
                                        <p:tgtEl>
                                          <p:spTgt spid="243"/>
                                        </p:tgtEl>
                                      </p:cBhvr>
                                    </p:animEffect>
                                  </p:childTnLst>
                                </p:cTn>
                              </p:par>
                              <p:par>
                                <p:cTn id="304" presetID="10" presetClass="entr" presetSubtype="0" fill="hold" grpId="0" nodeType="withEffect">
                                  <p:stCondLst>
                                    <p:cond delay="0"/>
                                  </p:stCondLst>
                                  <p:childTnLst>
                                    <p:set>
                                      <p:cBhvr>
                                        <p:cTn id="305" dur="1" fill="hold">
                                          <p:stCondLst>
                                            <p:cond delay="0"/>
                                          </p:stCondLst>
                                        </p:cTn>
                                        <p:tgtEl>
                                          <p:spTgt spid="244"/>
                                        </p:tgtEl>
                                        <p:attrNameLst>
                                          <p:attrName>style.visibility</p:attrName>
                                        </p:attrNameLst>
                                      </p:cBhvr>
                                      <p:to>
                                        <p:strVal val="visible"/>
                                      </p:to>
                                    </p:set>
                                    <p:animEffect transition="in" filter="fade">
                                      <p:cBhvr>
                                        <p:cTn id="306" dur="500"/>
                                        <p:tgtEl>
                                          <p:spTgt spid="244"/>
                                        </p:tgtEl>
                                      </p:cBhvr>
                                    </p:animEffect>
                                  </p:childTnLst>
                                </p:cTn>
                              </p:par>
                              <p:par>
                                <p:cTn id="307" presetID="10" presetClass="entr" presetSubtype="0" fill="hold" grpId="0" nodeType="withEffect">
                                  <p:stCondLst>
                                    <p:cond delay="0"/>
                                  </p:stCondLst>
                                  <p:childTnLst>
                                    <p:set>
                                      <p:cBhvr>
                                        <p:cTn id="308" dur="1" fill="hold">
                                          <p:stCondLst>
                                            <p:cond delay="0"/>
                                          </p:stCondLst>
                                        </p:cTn>
                                        <p:tgtEl>
                                          <p:spTgt spid="2"/>
                                        </p:tgtEl>
                                        <p:attrNameLst>
                                          <p:attrName>style.visibility</p:attrName>
                                        </p:attrNameLst>
                                      </p:cBhvr>
                                      <p:to>
                                        <p:strVal val="visible"/>
                                      </p:to>
                                    </p:set>
                                    <p:animEffect transition="in" filter="fade">
                                      <p:cBhvr>
                                        <p:cTn id="309" dur="500"/>
                                        <p:tgtEl>
                                          <p:spTgt spid="2"/>
                                        </p:tgtEl>
                                      </p:cBhvr>
                                    </p:animEffect>
                                  </p:childTnLst>
                                </p:cTn>
                              </p:par>
                              <p:par>
                                <p:cTn id="310" presetID="10" presetClass="entr" presetSubtype="0" fill="hold" nodeType="withEffect">
                                  <p:stCondLst>
                                    <p:cond delay="0"/>
                                  </p:stCondLst>
                                  <p:childTnLst>
                                    <p:set>
                                      <p:cBhvr>
                                        <p:cTn id="311" dur="1" fill="hold">
                                          <p:stCondLst>
                                            <p:cond delay="0"/>
                                          </p:stCondLst>
                                        </p:cTn>
                                        <p:tgtEl>
                                          <p:spTgt spid="11"/>
                                        </p:tgtEl>
                                        <p:attrNameLst>
                                          <p:attrName>style.visibility</p:attrName>
                                        </p:attrNameLst>
                                      </p:cBhvr>
                                      <p:to>
                                        <p:strVal val="visible"/>
                                      </p:to>
                                    </p:set>
                                    <p:animEffect transition="in" filter="fade">
                                      <p:cBhvr>
                                        <p:cTn id="312" dur="500"/>
                                        <p:tgtEl>
                                          <p:spTgt spid="11"/>
                                        </p:tgtEl>
                                      </p:cBhvr>
                                    </p:animEffect>
                                  </p:childTnLst>
                                </p:cTn>
                              </p:par>
                              <p:par>
                                <p:cTn id="313" presetID="10" presetClass="entr" presetSubtype="0" fill="hold" grpId="0" nodeType="withEffect">
                                  <p:stCondLst>
                                    <p:cond delay="0"/>
                                  </p:stCondLst>
                                  <p:childTnLst>
                                    <p:set>
                                      <p:cBhvr>
                                        <p:cTn id="314" dur="1" fill="hold">
                                          <p:stCondLst>
                                            <p:cond delay="0"/>
                                          </p:stCondLst>
                                        </p:cTn>
                                        <p:tgtEl>
                                          <p:spTgt spid="22"/>
                                        </p:tgtEl>
                                        <p:attrNameLst>
                                          <p:attrName>style.visibility</p:attrName>
                                        </p:attrNameLst>
                                      </p:cBhvr>
                                      <p:to>
                                        <p:strVal val="visible"/>
                                      </p:to>
                                    </p:set>
                                    <p:animEffect transition="in" filter="fade">
                                      <p:cBhvr>
                                        <p:cTn id="315" dur="500"/>
                                        <p:tgtEl>
                                          <p:spTgt spid="22"/>
                                        </p:tgtEl>
                                      </p:cBhvr>
                                    </p:animEffect>
                                  </p:childTnLst>
                                </p:cTn>
                              </p:par>
                              <p:par>
                                <p:cTn id="316" presetID="10" presetClass="entr" presetSubtype="0" fill="hold" nodeType="withEffect">
                                  <p:stCondLst>
                                    <p:cond delay="0"/>
                                  </p:stCondLst>
                                  <p:childTnLst>
                                    <p:set>
                                      <p:cBhvr>
                                        <p:cTn id="317" dur="1" fill="hold">
                                          <p:stCondLst>
                                            <p:cond delay="0"/>
                                          </p:stCondLst>
                                        </p:cTn>
                                        <p:tgtEl>
                                          <p:spTgt spid="29"/>
                                        </p:tgtEl>
                                        <p:attrNameLst>
                                          <p:attrName>style.visibility</p:attrName>
                                        </p:attrNameLst>
                                      </p:cBhvr>
                                      <p:to>
                                        <p:strVal val="visible"/>
                                      </p:to>
                                    </p:set>
                                    <p:animEffect transition="in" filter="fade">
                                      <p:cBhvr>
                                        <p:cTn id="318" dur="500"/>
                                        <p:tgtEl>
                                          <p:spTgt spid="29"/>
                                        </p:tgtEl>
                                      </p:cBhvr>
                                    </p:animEffect>
                                  </p:childTnLst>
                                </p:cTn>
                              </p:par>
                              <p:par>
                                <p:cTn id="319" presetID="10" presetClass="entr" presetSubtype="0" fill="hold" grpId="0" nodeType="withEffect">
                                  <p:stCondLst>
                                    <p:cond delay="0"/>
                                  </p:stCondLst>
                                  <p:childTnLst>
                                    <p:set>
                                      <p:cBhvr>
                                        <p:cTn id="320" dur="1" fill="hold">
                                          <p:stCondLst>
                                            <p:cond delay="0"/>
                                          </p:stCondLst>
                                        </p:cTn>
                                        <p:tgtEl>
                                          <p:spTgt spid="30"/>
                                        </p:tgtEl>
                                        <p:attrNameLst>
                                          <p:attrName>style.visibility</p:attrName>
                                        </p:attrNameLst>
                                      </p:cBhvr>
                                      <p:to>
                                        <p:strVal val="visible"/>
                                      </p:to>
                                    </p:set>
                                    <p:animEffect transition="in" filter="fade">
                                      <p:cBhvr>
                                        <p:cTn id="321"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0" grpId="0" animBg="1"/>
      <p:bldP spid="26" grpId="0" animBg="1"/>
      <p:bldP spid="199" grpId="0" animBg="1"/>
      <p:bldP spid="200" grpId="0" animBg="1"/>
      <p:bldP spid="201" grpId="0" animBg="1"/>
      <p:bldP spid="202" grpId="0" animBg="1"/>
      <p:bldP spid="203" grpId="0" animBg="1"/>
      <p:bldP spid="204" grpId="0" animBg="1"/>
      <p:bldP spid="205" grpId="0" animBg="1"/>
      <p:bldP spid="207" grpId="0" animBg="1"/>
      <p:bldP spid="209" grpId="0" animBg="1"/>
      <p:bldP spid="211" grpId="0" animBg="1"/>
      <p:bldP spid="213" grpId="0" animBg="1"/>
      <p:bldP spid="215" grpId="0" animBg="1"/>
      <p:bldP spid="217" grpId="0"/>
      <p:bldP spid="219" grpId="0"/>
      <p:bldP spid="237" grpId="0" animBg="1"/>
      <p:bldP spid="239" grpId="0" animBg="1"/>
      <p:bldP spid="241" grpId="0" animBg="1"/>
      <p:bldP spid="244" grpId="0" animBg="1"/>
      <p:bldP spid="245" grpId="0" animBg="1"/>
      <p:bldP spid="292" grpId="0" animBg="1"/>
      <p:bldP spid="293" grpId="0" animBg="1"/>
      <p:bldP spid="294" grpId="0" animBg="1"/>
      <p:bldP spid="295" grpId="0" animBg="1"/>
      <p:bldP spid="296" grpId="0" animBg="1"/>
      <p:bldP spid="297" grpId="0" animBg="1"/>
      <p:bldP spid="310" grpId="0" animBg="1"/>
      <p:bldP spid="311" grpId="0" animBg="1"/>
      <p:bldP spid="344" grpId="0"/>
      <p:bldP spid="345" grpId="0"/>
      <p:bldP spid="346" grpId="0"/>
      <p:bldP spid="347" grpId="0"/>
      <p:bldP spid="348" grpId="0"/>
      <p:bldP spid="349" grpId="0"/>
      <p:bldP spid="350" grpId="0"/>
      <p:bldP spid="351" grpId="0"/>
      <p:bldP spid="352" grpId="0"/>
      <p:bldP spid="353" grpId="0" animBg="1"/>
      <p:bldP spid="359" grpId="0" animBg="1"/>
      <p:bldP spid="381" grpId="0"/>
      <p:bldP spid="382" grpId="0"/>
      <p:bldP spid="383" grpId="0"/>
      <p:bldP spid="384" grpId="0"/>
      <p:bldP spid="426" grpId="0" animBg="1"/>
      <p:bldP spid="443" grpId="0"/>
      <p:bldP spid="444" grpId="0"/>
      <p:bldP spid="445" grpId="0"/>
      <p:bldP spid="446" grpId="0"/>
      <p:bldP spid="476" grpId="0"/>
      <p:bldP spid="477" grpId="0"/>
      <p:bldP spid="478" grpId="0"/>
      <p:bldP spid="2" grpId="0" animBg="1"/>
      <p:bldP spid="22" grpId="0" animBg="1"/>
      <p:bldP spid="3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B228FE-8F6D-84AB-C5BE-F567222022D9}"/>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AF11A4B3-EFD3-E736-63DF-155B002C6E5F}"/>
              </a:ext>
            </a:extLst>
          </p:cNvPr>
          <p:cNvSpPr>
            <a:spLocks noGrp="1"/>
          </p:cNvSpPr>
          <p:nvPr>
            <p:ph type="title"/>
          </p:nvPr>
        </p:nvSpPr>
        <p:spPr/>
        <p:txBody>
          <a:bodyPr/>
          <a:lstStyle/>
          <a:p>
            <a:r>
              <a:rPr lang="en-US"/>
              <a:t>Intelligent Agent Concepts</a:t>
            </a:r>
          </a:p>
        </p:txBody>
      </p:sp>
      <p:sp>
        <p:nvSpPr>
          <p:cNvPr id="12" name="Text Placeholder 11">
            <a:extLst>
              <a:ext uri="{FF2B5EF4-FFF2-40B4-BE49-F238E27FC236}">
                <a16:creationId xmlns:a16="http://schemas.microsoft.com/office/drawing/2014/main" id="{06921822-6263-E4CB-788E-D8383A15CD9F}"/>
              </a:ext>
            </a:extLst>
          </p:cNvPr>
          <p:cNvSpPr>
            <a:spLocks noGrp="1"/>
          </p:cNvSpPr>
          <p:nvPr>
            <p:ph type="body" sz="quarter" idx="11"/>
          </p:nvPr>
        </p:nvSpPr>
        <p:spPr/>
        <p:txBody>
          <a:bodyPr/>
          <a:lstStyle/>
          <a:p>
            <a:r>
              <a:rPr lang="en-US"/>
              <a:t>An Ontology for Artificial Intelligence</a:t>
            </a:r>
          </a:p>
        </p:txBody>
      </p:sp>
      <p:sp>
        <p:nvSpPr>
          <p:cNvPr id="53" name="TextBox 52">
            <a:extLst>
              <a:ext uri="{FF2B5EF4-FFF2-40B4-BE49-F238E27FC236}">
                <a16:creationId xmlns:a16="http://schemas.microsoft.com/office/drawing/2014/main" id="{D6ECFEC9-757C-14AF-4823-BB06745C6964}"/>
              </a:ext>
            </a:extLst>
          </p:cNvPr>
          <p:cNvSpPr txBox="1"/>
          <p:nvPr/>
        </p:nvSpPr>
        <p:spPr>
          <a:xfrm>
            <a:off x="381958" y="1287351"/>
            <a:ext cx="5200437" cy="4945647"/>
          </a:xfrm>
          <a:prstGeom prst="rect">
            <a:avLst/>
          </a:prstGeom>
          <a:noFill/>
        </p:spPr>
        <p:txBody>
          <a:bodyPr wrap="square" lIns="0" tIns="0" rIns="0" bIns="0" rtlCol="0">
            <a:noAutofit/>
          </a:bodyPr>
          <a:lstStyle/>
          <a:p>
            <a:pPr algn="l" defTabSz="228600">
              <a:spcAft>
                <a:spcPts val="1200"/>
              </a:spcAft>
            </a:pPr>
            <a:r>
              <a:rPr lang="en-US" sz="1400" b="1" noProof="0">
                <a:solidFill>
                  <a:schemeClr val="accent1"/>
                </a:solidFill>
              </a:rPr>
              <a:t>Intelligent Agents </a:t>
            </a:r>
            <a:r>
              <a:rPr lang="en-US" sz="1200" noProof="0"/>
              <a:t>capture information about their environment via sensors, plan and reason to select the next best action, and interact with their environment via actuators to achieve their goals. They utilize various cognitive functional capabilities to decide which action to take next. Intelligent Agents range in complexity from thermostats, to simple defect detectors, to conversational assistants, to autonomous vehicles, to humans.</a:t>
            </a:r>
            <a:endParaRPr lang="en-US" sz="1200" b="1" noProof="0"/>
          </a:p>
          <a:p>
            <a:pPr algn="l" defTabSz="228600">
              <a:spcAft>
                <a:spcPts val="1200"/>
              </a:spcAft>
            </a:pPr>
            <a:r>
              <a:rPr lang="en-US" sz="1400" b="1">
                <a:solidFill>
                  <a:schemeClr val="accent1"/>
                </a:solidFill>
              </a:rPr>
              <a:t>Cognitive Functional Capabilities </a:t>
            </a:r>
            <a:r>
              <a:rPr lang="en-US" sz="1200"/>
              <a:t>are the faculties an agent is endowed with to achieve its goals. An autonomous vehicle perceives pedestrians via the visual perception capability. A question answering conversational agent retrieves relevant content from a knowledge base, reasons, and produces an answer.</a:t>
            </a:r>
            <a:endParaRPr lang="en-US" sz="1200" b="1" noProof="0">
              <a:solidFill>
                <a:schemeClr val="accent1"/>
              </a:solidFill>
            </a:endParaRPr>
          </a:p>
          <a:p>
            <a:pPr algn="l" defTabSz="228600">
              <a:spcAft>
                <a:spcPts val="1200"/>
              </a:spcAft>
            </a:pPr>
            <a:r>
              <a:rPr lang="en-US" sz="1400" b="1" noProof="0">
                <a:solidFill>
                  <a:schemeClr val="accent1"/>
                </a:solidFill>
              </a:rPr>
              <a:t>Cognitive Architecture </a:t>
            </a:r>
            <a:r>
              <a:rPr lang="en-US" sz="1200"/>
              <a:t>provides structure to an agent’s cognitive functional capabilities and orchestrates their use. </a:t>
            </a:r>
            <a:r>
              <a:rPr lang="en-US" sz="1200" noProof="0"/>
              <a:t>Given a goal, an agent may process information in a loop: it may sense information from its environment, perceive objects in raw sensory information, retrieve knowledge from memory, store new memories, plan what actions to take, reason to solve a problem, communicate to others as needed, invent as needed, and then take the next best action.</a:t>
            </a:r>
            <a:endParaRPr lang="en-US" sz="1200" b="1" noProof="0"/>
          </a:p>
          <a:p>
            <a:pPr algn="l" defTabSz="228600">
              <a:spcAft>
                <a:spcPts val="1200"/>
              </a:spcAft>
            </a:pPr>
            <a:r>
              <a:rPr lang="en-US" sz="1400" b="1">
                <a:solidFill>
                  <a:schemeClr val="accent1"/>
                </a:solidFill>
              </a:rPr>
              <a:t>Technologies</a:t>
            </a:r>
            <a:r>
              <a:rPr lang="en-US" sz="1200"/>
              <a:t> are the means by which the capabilities are performed. A capability may be performed by a variety of technologies. For example, a SVM and an LLM can both recognize the intent in a user’s request. An LLM can store facts in its parameters and a relational database can store the same facts as strings of bits. </a:t>
            </a:r>
            <a:endParaRPr lang="en-US" sz="1200" b="1"/>
          </a:p>
        </p:txBody>
      </p:sp>
      <p:sp>
        <p:nvSpPr>
          <p:cNvPr id="2" name="Oval 1">
            <a:extLst>
              <a:ext uri="{FF2B5EF4-FFF2-40B4-BE49-F238E27FC236}">
                <a16:creationId xmlns:a16="http://schemas.microsoft.com/office/drawing/2014/main" id="{FAA38EB0-D6A5-D477-5D48-2AEEBFCC6771}"/>
              </a:ext>
            </a:extLst>
          </p:cNvPr>
          <p:cNvSpPr/>
          <p:nvPr/>
        </p:nvSpPr>
        <p:spPr>
          <a:xfrm>
            <a:off x="10705968" y="3620276"/>
            <a:ext cx="629508" cy="629508"/>
          </a:xfrm>
          <a:prstGeom prst="ellipse">
            <a:avLst/>
          </a:prstGeom>
          <a:solidFill>
            <a:schemeClr val="accent2">
              <a:alpha val="89804"/>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700" b="1">
                <a:solidFill>
                  <a:schemeClr val="bg1"/>
                </a:solidFill>
                <a:effectLst>
                  <a:outerShdw blurRad="38100" dist="38100" dir="2700000" algn="tl">
                    <a:srgbClr val="000000">
                      <a:alpha val="43137"/>
                    </a:srgbClr>
                  </a:outerShdw>
                </a:effectLst>
              </a:rPr>
              <a:t>Cognitive</a:t>
            </a:r>
          </a:p>
          <a:p>
            <a:pPr algn="ctr"/>
            <a:r>
              <a:rPr lang="en-US" sz="700" b="1">
                <a:solidFill>
                  <a:schemeClr val="bg1"/>
                </a:solidFill>
                <a:effectLst>
                  <a:outerShdw blurRad="38100" dist="38100" dir="2700000" algn="tl">
                    <a:srgbClr val="000000">
                      <a:alpha val="43137"/>
                    </a:srgbClr>
                  </a:outerShdw>
                </a:effectLst>
              </a:rPr>
              <a:t>Architecture</a:t>
            </a:r>
          </a:p>
        </p:txBody>
      </p:sp>
      <p:sp>
        <p:nvSpPr>
          <p:cNvPr id="3" name="Rectangle: Rounded Corners 2">
            <a:extLst>
              <a:ext uri="{FF2B5EF4-FFF2-40B4-BE49-F238E27FC236}">
                <a16:creationId xmlns:a16="http://schemas.microsoft.com/office/drawing/2014/main" id="{868E8D21-D140-1F44-5BC1-D2772C7720D4}"/>
              </a:ext>
            </a:extLst>
          </p:cNvPr>
          <p:cNvSpPr/>
          <p:nvPr/>
        </p:nvSpPr>
        <p:spPr>
          <a:xfrm>
            <a:off x="9229624" y="3359011"/>
            <a:ext cx="92068" cy="10945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4" name="Rectangle: Rounded Corners 3">
            <a:extLst>
              <a:ext uri="{FF2B5EF4-FFF2-40B4-BE49-F238E27FC236}">
                <a16:creationId xmlns:a16="http://schemas.microsoft.com/office/drawing/2014/main" id="{FE888F94-668A-F860-1A54-DE82880D6717}"/>
              </a:ext>
            </a:extLst>
          </p:cNvPr>
          <p:cNvSpPr/>
          <p:nvPr/>
        </p:nvSpPr>
        <p:spPr>
          <a:xfrm>
            <a:off x="9358982" y="3779182"/>
            <a:ext cx="92068" cy="10945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6" name="TextBox 5">
            <a:extLst>
              <a:ext uri="{FF2B5EF4-FFF2-40B4-BE49-F238E27FC236}">
                <a16:creationId xmlns:a16="http://schemas.microsoft.com/office/drawing/2014/main" id="{EDE46B53-C2BC-9239-7FCC-B866FC379506}"/>
              </a:ext>
            </a:extLst>
          </p:cNvPr>
          <p:cNvSpPr txBox="1"/>
          <p:nvPr/>
        </p:nvSpPr>
        <p:spPr>
          <a:xfrm>
            <a:off x="9440296" y="3957496"/>
            <a:ext cx="789928" cy="429461"/>
          </a:xfrm>
          <a:prstGeom prst="rect">
            <a:avLst/>
          </a:prstGeom>
          <a:solidFill>
            <a:schemeClr val="bg1"/>
          </a:solidFill>
        </p:spPr>
        <p:txBody>
          <a:bodyPr wrap="square" lIns="0" tIns="0" rIns="0" bIns="0" rtlCol="0" anchor="ctr">
            <a:noAutofit/>
          </a:bodyPr>
          <a:lstStyle/>
          <a:p>
            <a:pPr algn="r" defTabSz="228600">
              <a:lnSpc>
                <a:spcPts val="800"/>
              </a:lnSpc>
            </a:pPr>
            <a:r>
              <a:rPr lang="en-US" sz="800" b="1"/>
              <a:t>organizes and</a:t>
            </a:r>
          </a:p>
          <a:p>
            <a:pPr algn="r" defTabSz="228600">
              <a:lnSpc>
                <a:spcPts val="800"/>
              </a:lnSpc>
            </a:pPr>
            <a:r>
              <a:rPr lang="en-US" sz="800" b="1" noProof="0"/>
              <a:t>coordinates</a:t>
            </a:r>
          </a:p>
          <a:p>
            <a:pPr algn="r" defTabSz="228600">
              <a:lnSpc>
                <a:spcPts val="800"/>
              </a:lnSpc>
            </a:pPr>
            <a:r>
              <a:rPr lang="en-US" sz="800" b="1"/>
              <a:t>information </a:t>
            </a:r>
            <a:r>
              <a:rPr lang="en-US" sz="800" b="1" noProof="0"/>
              <a:t>processing</a:t>
            </a:r>
          </a:p>
        </p:txBody>
      </p:sp>
      <p:sp>
        <p:nvSpPr>
          <p:cNvPr id="7" name="TextBox 6">
            <a:extLst>
              <a:ext uri="{FF2B5EF4-FFF2-40B4-BE49-F238E27FC236}">
                <a16:creationId xmlns:a16="http://schemas.microsoft.com/office/drawing/2014/main" id="{770BC16B-2D16-6E85-3698-08C040B68E00}"/>
              </a:ext>
            </a:extLst>
          </p:cNvPr>
          <p:cNvSpPr txBox="1"/>
          <p:nvPr/>
        </p:nvSpPr>
        <p:spPr>
          <a:xfrm>
            <a:off x="10019645" y="5745776"/>
            <a:ext cx="490484" cy="200346"/>
          </a:xfrm>
          <a:prstGeom prst="rect">
            <a:avLst/>
          </a:prstGeom>
          <a:solidFill>
            <a:schemeClr val="bg1"/>
          </a:solidFill>
        </p:spPr>
        <p:txBody>
          <a:bodyPr wrap="square" lIns="0" tIns="0" rIns="0" bIns="0" rtlCol="0" anchor="ctr">
            <a:noAutofit/>
          </a:bodyPr>
          <a:lstStyle/>
          <a:p>
            <a:pPr algn="r" defTabSz="228600">
              <a:lnSpc>
                <a:spcPts val="800"/>
              </a:lnSpc>
            </a:pPr>
            <a:r>
              <a:rPr lang="en-US" sz="800" b="1"/>
              <a:t>enable</a:t>
            </a:r>
          </a:p>
          <a:p>
            <a:pPr algn="r" defTabSz="228600">
              <a:lnSpc>
                <a:spcPts val="800"/>
              </a:lnSpc>
            </a:pPr>
            <a:r>
              <a:rPr lang="en-US" sz="800" b="1" noProof="0"/>
              <a:t>learning</a:t>
            </a:r>
          </a:p>
        </p:txBody>
      </p:sp>
      <p:sp>
        <p:nvSpPr>
          <p:cNvPr id="8" name="TextBox 7">
            <a:extLst>
              <a:ext uri="{FF2B5EF4-FFF2-40B4-BE49-F238E27FC236}">
                <a16:creationId xmlns:a16="http://schemas.microsoft.com/office/drawing/2014/main" id="{6FA1B13A-1A41-DE3E-6DEE-E68CD6ED6243}"/>
              </a:ext>
            </a:extLst>
          </p:cNvPr>
          <p:cNvSpPr txBox="1"/>
          <p:nvPr/>
        </p:nvSpPr>
        <p:spPr>
          <a:xfrm>
            <a:off x="9508678" y="2771744"/>
            <a:ext cx="718116" cy="200346"/>
          </a:xfrm>
          <a:prstGeom prst="rect">
            <a:avLst/>
          </a:prstGeom>
          <a:solidFill>
            <a:schemeClr val="bg1"/>
          </a:solidFill>
        </p:spPr>
        <p:txBody>
          <a:bodyPr wrap="square" lIns="0" tIns="0" rIns="0" bIns="0" rtlCol="0" anchor="ctr">
            <a:noAutofit/>
          </a:bodyPr>
          <a:lstStyle/>
          <a:p>
            <a:pPr algn="r" defTabSz="228600">
              <a:lnSpc>
                <a:spcPts val="800"/>
              </a:lnSpc>
            </a:pPr>
            <a:r>
              <a:rPr lang="en-US" sz="800" b="1"/>
              <a:t>measure</a:t>
            </a:r>
          </a:p>
          <a:p>
            <a:pPr algn="r" defTabSz="228600">
              <a:lnSpc>
                <a:spcPts val="800"/>
              </a:lnSpc>
            </a:pPr>
            <a:r>
              <a:rPr lang="en-US" sz="800" b="1" noProof="0"/>
              <a:t>performance</a:t>
            </a:r>
          </a:p>
        </p:txBody>
      </p:sp>
      <p:sp>
        <p:nvSpPr>
          <p:cNvPr id="9" name="Oval 8">
            <a:extLst>
              <a:ext uri="{FF2B5EF4-FFF2-40B4-BE49-F238E27FC236}">
                <a16:creationId xmlns:a16="http://schemas.microsoft.com/office/drawing/2014/main" id="{454D6DBB-EB6E-606C-AC56-6281AADA4B8F}"/>
              </a:ext>
            </a:extLst>
          </p:cNvPr>
          <p:cNvSpPr/>
          <p:nvPr/>
        </p:nvSpPr>
        <p:spPr>
          <a:xfrm>
            <a:off x="7852490" y="1318530"/>
            <a:ext cx="1188721" cy="1188721"/>
          </a:xfrm>
          <a:prstGeom prst="ellipse">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br>
              <a:rPr lang="en-US" sz="1400" b="1" dirty="0"/>
            </a:br>
            <a:r>
              <a:rPr lang="en-US" sz="1400" b="1" dirty="0"/>
              <a:t>Intelligent</a:t>
            </a:r>
          </a:p>
          <a:p>
            <a:pPr algn="ctr"/>
            <a:r>
              <a:rPr lang="en-US" sz="1400" b="1" dirty="0"/>
              <a:t>Agent</a:t>
            </a:r>
          </a:p>
        </p:txBody>
      </p:sp>
      <p:sp>
        <p:nvSpPr>
          <p:cNvPr id="10" name="Oval 9">
            <a:extLst>
              <a:ext uri="{FF2B5EF4-FFF2-40B4-BE49-F238E27FC236}">
                <a16:creationId xmlns:a16="http://schemas.microsoft.com/office/drawing/2014/main" id="{E2C791CC-147A-FABD-4657-C686223C54B4}"/>
              </a:ext>
            </a:extLst>
          </p:cNvPr>
          <p:cNvSpPr/>
          <p:nvPr/>
        </p:nvSpPr>
        <p:spPr>
          <a:xfrm>
            <a:off x="8110833" y="253366"/>
            <a:ext cx="663854" cy="663854"/>
          </a:xfrm>
          <a:prstGeom prst="ellips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800" b="1" dirty="0">
              <a:solidFill>
                <a:schemeClr val="bg1"/>
              </a:solidFill>
            </a:endParaRPr>
          </a:p>
          <a:p>
            <a:pPr algn="ctr"/>
            <a:endParaRPr lang="en-US" sz="800" b="1" dirty="0">
              <a:solidFill>
                <a:schemeClr val="bg1"/>
              </a:solidFill>
            </a:endParaRPr>
          </a:p>
          <a:p>
            <a:pPr algn="ctr"/>
            <a:r>
              <a:rPr lang="en-US" sz="800" b="1" dirty="0">
                <a:solidFill>
                  <a:schemeClr val="bg1"/>
                </a:solidFill>
              </a:rPr>
              <a:t>Goals</a:t>
            </a:r>
          </a:p>
        </p:txBody>
      </p:sp>
      <p:sp>
        <p:nvSpPr>
          <p:cNvPr id="11" name="Oval 10">
            <a:extLst>
              <a:ext uri="{FF2B5EF4-FFF2-40B4-BE49-F238E27FC236}">
                <a16:creationId xmlns:a16="http://schemas.microsoft.com/office/drawing/2014/main" id="{E24DAF5B-7ECA-FE73-832C-840B41B9F5B4}"/>
              </a:ext>
            </a:extLst>
          </p:cNvPr>
          <p:cNvSpPr/>
          <p:nvPr/>
        </p:nvSpPr>
        <p:spPr>
          <a:xfrm>
            <a:off x="6982059" y="650621"/>
            <a:ext cx="663854" cy="663854"/>
          </a:xfrm>
          <a:prstGeom prst="ellips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800" b="1" dirty="0">
              <a:solidFill>
                <a:schemeClr val="bg1"/>
              </a:solidFill>
            </a:endParaRPr>
          </a:p>
          <a:p>
            <a:pPr algn="ctr"/>
            <a:endParaRPr lang="en-US" sz="800" b="1" dirty="0">
              <a:solidFill>
                <a:schemeClr val="bg1"/>
              </a:solidFill>
            </a:endParaRPr>
          </a:p>
          <a:p>
            <a:pPr algn="ctr"/>
            <a:r>
              <a:rPr lang="en-US" sz="800" b="1" dirty="0">
                <a:solidFill>
                  <a:schemeClr val="bg1"/>
                </a:solidFill>
              </a:rPr>
              <a:t>Sensors</a:t>
            </a:r>
          </a:p>
        </p:txBody>
      </p:sp>
      <p:sp>
        <p:nvSpPr>
          <p:cNvPr id="13" name="Oval 12">
            <a:extLst>
              <a:ext uri="{FF2B5EF4-FFF2-40B4-BE49-F238E27FC236}">
                <a16:creationId xmlns:a16="http://schemas.microsoft.com/office/drawing/2014/main" id="{6E6392E0-00A5-342C-5219-DE1B93FCDC65}"/>
              </a:ext>
            </a:extLst>
          </p:cNvPr>
          <p:cNvSpPr/>
          <p:nvPr/>
        </p:nvSpPr>
        <p:spPr>
          <a:xfrm>
            <a:off x="9258899" y="618871"/>
            <a:ext cx="663854" cy="663854"/>
          </a:xfrm>
          <a:prstGeom prst="ellipse">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800" b="1" dirty="0">
              <a:solidFill>
                <a:schemeClr val="bg1"/>
              </a:solidFill>
            </a:endParaRPr>
          </a:p>
          <a:p>
            <a:pPr algn="ctr"/>
            <a:endParaRPr lang="en-US" sz="800" b="1" dirty="0">
              <a:solidFill>
                <a:schemeClr val="bg1"/>
              </a:solidFill>
            </a:endParaRPr>
          </a:p>
          <a:p>
            <a:pPr algn="ctr"/>
            <a:r>
              <a:rPr lang="en-US" sz="800" b="1" dirty="0">
                <a:solidFill>
                  <a:schemeClr val="bg1"/>
                </a:solidFill>
              </a:rPr>
              <a:t>Actuators</a:t>
            </a:r>
          </a:p>
        </p:txBody>
      </p:sp>
      <p:sp>
        <p:nvSpPr>
          <p:cNvPr id="14" name="Rectangle: Rounded Corners 13">
            <a:extLst>
              <a:ext uri="{FF2B5EF4-FFF2-40B4-BE49-F238E27FC236}">
                <a16:creationId xmlns:a16="http://schemas.microsoft.com/office/drawing/2014/main" id="{930A7E79-A000-AAFC-0DA7-63B1D2FB19D1}"/>
              </a:ext>
            </a:extLst>
          </p:cNvPr>
          <p:cNvSpPr/>
          <p:nvPr/>
        </p:nvSpPr>
        <p:spPr>
          <a:xfrm>
            <a:off x="10494096" y="2607287"/>
            <a:ext cx="1005840" cy="457200"/>
          </a:xfrm>
          <a:prstGeom prst="roundRect">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endParaRPr lang="en-US" sz="900" b="1">
              <a:solidFill>
                <a:schemeClr val="bg1"/>
              </a:solidFill>
            </a:endParaRPr>
          </a:p>
          <a:p>
            <a:pPr algn="ctr"/>
            <a:r>
              <a:rPr lang="en-US" sz="900" b="1">
                <a:solidFill>
                  <a:schemeClr val="bg1"/>
                </a:solidFill>
              </a:rPr>
              <a:t>Benchmarks</a:t>
            </a:r>
          </a:p>
        </p:txBody>
      </p:sp>
      <p:sp>
        <p:nvSpPr>
          <p:cNvPr id="15" name="Rectangle: Rounded Corners 14">
            <a:extLst>
              <a:ext uri="{FF2B5EF4-FFF2-40B4-BE49-F238E27FC236}">
                <a16:creationId xmlns:a16="http://schemas.microsoft.com/office/drawing/2014/main" id="{B6B234EA-D8B7-25F4-EF77-05CF73052039}"/>
              </a:ext>
            </a:extLst>
          </p:cNvPr>
          <p:cNvSpPr/>
          <p:nvPr/>
        </p:nvSpPr>
        <p:spPr>
          <a:xfrm>
            <a:off x="10521826" y="5618915"/>
            <a:ext cx="1005840" cy="457200"/>
          </a:xfrm>
          <a:prstGeom prst="roundRect">
            <a:avLst/>
          </a:prstGeom>
          <a:solidFill>
            <a:srgbClr val="215E99"/>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91440" rIns="0" bIns="91440" rtlCol="0" anchor="ctr"/>
          <a:lstStyle/>
          <a:p>
            <a:pPr algn="ctr"/>
            <a:r>
              <a:rPr lang="en-US" sz="900" b="1"/>
              <a:t>Data</a:t>
            </a:r>
          </a:p>
        </p:txBody>
      </p:sp>
      <p:sp>
        <p:nvSpPr>
          <p:cNvPr id="16" name="Rectangle: Rounded Corners 15">
            <a:extLst>
              <a:ext uri="{FF2B5EF4-FFF2-40B4-BE49-F238E27FC236}">
                <a16:creationId xmlns:a16="http://schemas.microsoft.com/office/drawing/2014/main" id="{3961A8F5-864A-D177-C4A2-215BA06E42E5}"/>
              </a:ext>
            </a:extLst>
          </p:cNvPr>
          <p:cNvSpPr/>
          <p:nvPr/>
        </p:nvSpPr>
        <p:spPr>
          <a:xfrm>
            <a:off x="5799929" y="3761884"/>
            <a:ext cx="1005840" cy="457200"/>
          </a:xfrm>
          <a:prstGeom prst="roundRect">
            <a:avLst/>
          </a:prstGeom>
          <a:solidFill>
            <a:srgbClr val="153D64"/>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91440" rIns="0" bIns="91440" rtlCol="0" anchor="ctr"/>
          <a:lstStyle/>
          <a:p>
            <a:r>
              <a:rPr lang="en-US" sz="900" b="1"/>
              <a:t>Tasks</a:t>
            </a:r>
          </a:p>
        </p:txBody>
      </p:sp>
      <p:sp>
        <p:nvSpPr>
          <p:cNvPr id="17" name="Rectangle: Rounded Corners 16">
            <a:extLst>
              <a:ext uri="{FF2B5EF4-FFF2-40B4-BE49-F238E27FC236}">
                <a16:creationId xmlns:a16="http://schemas.microsoft.com/office/drawing/2014/main" id="{2B1239C0-4B59-B35A-859A-8DB152048DDB}"/>
              </a:ext>
            </a:extLst>
          </p:cNvPr>
          <p:cNvSpPr/>
          <p:nvPr/>
        </p:nvSpPr>
        <p:spPr>
          <a:xfrm>
            <a:off x="5799929" y="2437610"/>
            <a:ext cx="1005840" cy="457200"/>
          </a:xfrm>
          <a:prstGeom prst="roundRect">
            <a:avLst/>
          </a:prstGeom>
          <a:solidFill>
            <a:srgbClr val="153D64"/>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91440" rIns="0" bIns="91440" rtlCol="0" anchor="ctr"/>
          <a:lstStyle/>
          <a:p>
            <a:r>
              <a:rPr lang="en-US" sz="900" b="1"/>
              <a:t>Team</a:t>
            </a:r>
          </a:p>
        </p:txBody>
      </p:sp>
      <p:sp>
        <p:nvSpPr>
          <p:cNvPr id="18" name="Rectangle: Rounded Corners 17">
            <a:extLst>
              <a:ext uri="{FF2B5EF4-FFF2-40B4-BE49-F238E27FC236}">
                <a16:creationId xmlns:a16="http://schemas.microsoft.com/office/drawing/2014/main" id="{788B945F-32C0-6094-0C4A-92792C6B8D08}"/>
              </a:ext>
            </a:extLst>
          </p:cNvPr>
          <p:cNvSpPr/>
          <p:nvPr/>
        </p:nvSpPr>
        <p:spPr>
          <a:xfrm>
            <a:off x="5803078" y="4500450"/>
            <a:ext cx="1005840" cy="457200"/>
          </a:xfrm>
          <a:prstGeom prst="roundRect">
            <a:avLst/>
          </a:prstGeom>
          <a:solidFill>
            <a:srgbClr val="153D64"/>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91440" rIns="0" bIns="91440" rtlCol="0" anchor="ctr"/>
          <a:lstStyle/>
          <a:p>
            <a:r>
              <a:rPr lang="en-US" sz="900" b="1"/>
              <a:t>Business Process</a:t>
            </a:r>
          </a:p>
        </p:txBody>
      </p:sp>
      <p:cxnSp>
        <p:nvCxnSpPr>
          <p:cNvPr id="19" name="Straight Arrow Connector 12">
            <a:extLst>
              <a:ext uri="{FF2B5EF4-FFF2-40B4-BE49-F238E27FC236}">
                <a16:creationId xmlns:a16="http://schemas.microsoft.com/office/drawing/2014/main" id="{290DF1D9-8040-ED51-50AC-89C105E8ADA0}"/>
              </a:ext>
            </a:extLst>
          </p:cNvPr>
          <p:cNvCxnSpPr>
            <a:cxnSpLocks/>
            <a:stCxn id="9" idx="0"/>
            <a:endCxn id="10" idx="4"/>
          </p:cNvCxnSpPr>
          <p:nvPr/>
        </p:nvCxnSpPr>
        <p:spPr>
          <a:xfrm flipH="1" flipV="1">
            <a:off x="8442760" y="917220"/>
            <a:ext cx="4091" cy="40131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C7919091-70CB-7D0E-C49C-6E9CA1D4B69C}"/>
              </a:ext>
            </a:extLst>
          </p:cNvPr>
          <p:cNvSpPr txBox="1"/>
          <p:nvPr/>
        </p:nvSpPr>
        <p:spPr>
          <a:xfrm>
            <a:off x="8048209" y="1069294"/>
            <a:ext cx="789928" cy="165575"/>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acts to achieve</a:t>
            </a:r>
            <a:endParaRPr lang="en-US" sz="800" b="1" noProof="0"/>
          </a:p>
        </p:txBody>
      </p:sp>
      <p:cxnSp>
        <p:nvCxnSpPr>
          <p:cNvPr id="21" name="Straight Arrow Connector 12">
            <a:extLst>
              <a:ext uri="{FF2B5EF4-FFF2-40B4-BE49-F238E27FC236}">
                <a16:creationId xmlns:a16="http://schemas.microsoft.com/office/drawing/2014/main" id="{51605306-823E-F660-5719-F37A1C174FD8}"/>
              </a:ext>
            </a:extLst>
          </p:cNvPr>
          <p:cNvCxnSpPr>
            <a:cxnSpLocks/>
            <a:stCxn id="9" idx="1"/>
            <a:endCxn id="11" idx="5"/>
          </p:cNvCxnSpPr>
          <p:nvPr/>
        </p:nvCxnSpPr>
        <p:spPr>
          <a:xfrm flipH="1" flipV="1">
            <a:off x="7548694" y="1217256"/>
            <a:ext cx="477880" cy="275358"/>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327C3CA4-C534-9B8C-9B1D-F021EFEC3060}"/>
              </a:ext>
            </a:extLst>
          </p:cNvPr>
          <p:cNvSpPr txBox="1"/>
          <p:nvPr/>
        </p:nvSpPr>
        <p:spPr>
          <a:xfrm>
            <a:off x="7047323" y="1342913"/>
            <a:ext cx="868922" cy="220381"/>
          </a:xfrm>
          <a:prstGeom prst="rect">
            <a:avLst/>
          </a:prstGeom>
          <a:solidFill>
            <a:schemeClr val="bg1"/>
          </a:solidFill>
        </p:spPr>
        <p:txBody>
          <a:bodyPr wrap="square" lIns="0" tIns="0" rIns="0" bIns="0" rtlCol="0" anchor="ctr">
            <a:noAutofit/>
          </a:bodyPr>
          <a:lstStyle/>
          <a:p>
            <a:pPr algn="r" defTabSz="228600">
              <a:lnSpc>
                <a:spcPts val="800"/>
              </a:lnSpc>
            </a:pPr>
            <a:r>
              <a:rPr lang="en-US" sz="800" b="1"/>
              <a:t>collects</a:t>
            </a:r>
          </a:p>
          <a:p>
            <a:pPr algn="r" defTabSz="228600">
              <a:lnSpc>
                <a:spcPts val="800"/>
              </a:lnSpc>
            </a:pPr>
            <a:r>
              <a:rPr lang="en-US" sz="800" b="1"/>
              <a:t>information</a:t>
            </a:r>
            <a:r>
              <a:rPr lang="en-US" sz="800" b="1" noProof="0"/>
              <a:t> </a:t>
            </a:r>
            <a:r>
              <a:rPr lang="en-US" sz="800" b="1"/>
              <a:t>with</a:t>
            </a:r>
            <a:endParaRPr lang="en-US" sz="800" b="1" noProof="0"/>
          </a:p>
        </p:txBody>
      </p:sp>
      <p:cxnSp>
        <p:nvCxnSpPr>
          <p:cNvPr id="23" name="Straight Arrow Connector 12">
            <a:extLst>
              <a:ext uri="{FF2B5EF4-FFF2-40B4-BE49-F238E27FC236}">
                <a16:creationId xmlns:a16="http://schemas.microsoft.com/office/drawing/2014/main" id="{6B618925-64A5-CD6F-40D8-90E9753FD3E8}"/>
              </a:ext>
            </a:extLst>
          </p:cNvPr>
          <p:cNvCxnSpPr>
            <a:cxnSpLocks/>
            <a:stCxn id="9" idx="7"/>
            <a:endCxn id="13" idx="3"/>
          </p:cNvCxnSpPr>
          <p:nvPr/>
        </p:nvCxnSpPr>
        <p:spPr>
          <a:xfrm flipV="1">
            <a:off x="8867127" y="1185506"/>
            <a:ext cx="488991" cy="307108"/>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767CA47D-1065-0955-C436-23E217E32826}"/>
              </a:ext>
            </a:extLst>
          </p:cNvPr>
          <p:cNvSpPr txBox="1"/>
          <p:nvPr/>
        </p:nvSpPr>
        <p:spPr>
          <a:xfrm>
            <a:off x="8964616" y="1335863"/>
            <a:ext cx="955813" cy="200346"/>
          </a:xfrm>
          <a:prstGeom prst="rect">
            <a:avLst/>
          </a:prstGeom>
          <a:solidFill>
            <a:schemeClr val="bg1"/>
          </a:solidFill>
        </p:spPr>
        <p:txBody>
          <a:bodyPr wrap="square" lIns="0" tIns="0" rIns="0" bIns="0" rtlCol="0" anchor="ctr">
            <a:noAutofit/>
          </a:bodyPr>
          <a:lstStyle/>
          <a:p>
            <a:pPr defTabSz="228600">
              <a:lnSpc>
                <a:spcPts val="800"/>
              </a:lnSpc>
            </a:pPr>
            <a:r>
              <a:rPr lang="en-US" sz="800" b="1"/>
              <a:t>interacts with environment with</a:t>
            </a:r>
            <a:endParaRPr lang="en-US" sz="800" b="1" noProof="0"/>
          </a:p>
        </p:txBody>
      </p:sp>
      <p:cxnSp>
        <p:nvCxnSpPr>
          <p:cNvPr id="25" name="Straight Arrow Connector 12">
            <a:extLst>
              <a:ext uri="{FF2B5EF4-FFF2-40B4-BE49-F238E27FC236}">
                <a16:creationId xmlns:a16="http://schemas.microsoft.com/office/drawing/2014/main" id="{E6297229-FEA0-7C6C-ACCE-13B59D255F56}"/>
              </a:ext>
            </a:extLst>
          </p:cNvPr>
          <p:cNvCxnSpPr>
            <a:cxnSpLocks/>
            <a:stCxn id="9" idx="4"/>
            <a:endCxn id="50" idx="0"/>
          </p:cNvCxnSpPr>
          <p:nvPr/>
        </p:nvCxnSpPr>
        <p:spPr>
          <a:xfrm>
            <a:off x="8446851" y="2507251"/>
            <a:ext cx="0" cy="421167"/>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D31E82D8-31C0-3A22-9775-B436AF0E5757}"/>
              </a:ext>
            </a:extLst>
          </p:cNvPr>
          <p:cNvSpPr txBox="1"/>
          <p:nvPr/>
        </p:nvSpPr>
        <p:spPr>
          <a:xfrm>
            <a:off x="7925954" y="2599499"/>
            <a:ext cx="1051394" cy="165575"/>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endowed with to </a:t>
            </a:r>
            <a:br>
              <a:rPr lang="en-US" sz="800" b="1"/>
            </a:br>
            <a:r>
              <a:rPr lang="en-US" sz="800" b="1"/>
              <a:t>achieve goals</a:t>
            </a:r>
            <a:endParaRPr lang="en-US" sz="800" b="1" noProof="0"/>
          </a:p>
        </p:txBody>
      </p:sp>
      <p:cxnSp>
        <p:nvCxnSpPr>
          <p:cNvPr id="27" name="Straight Arrow Connector 12">
            <a:extLst>
              <a:ext uri="{FF2B5EF4-FFF2-40B4-BE49-F238E27FC236}">
                <a16:creationId xmlns:a16="http://schemas.microsoft.com/office/drawing/2014/main" id="{A86EBBDE-1CCE-1EE1-024B-25B50009C1DD}"/>
              </a:ext>
            </a:extLst>
          </p:cNvPr>
          <p:cNvCxnSpPr>
            <a:cxnSpLocks/>
            <a:stCxn id="49" idx="0"/>
            <a:endCxn id="50" idx="4"/>
          </p:cNvCxnSpPr>
          <p:nvPr/>
        </p:nvCxnSpPr>
        <p:spPr>
          <a:xfrm flipV="1">
            <a:off x="8446781" y="4941424"/>
            <a:ext cx="70" cy="39520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FAE065D9-9135-E5CF-858D-60FC22D08E71}"/>
              </a:ext>
            </a:extLst>
          </p:cNvPr>
          <p:cNvSpPr txBox="1"/>
          <p:nvPr/>
        </p:nvSpPr>
        <p:spPr>
          <a:xfrm>
            <a:off x="8184378" y="5105960"/>
            <a:ext cx="539532" cy="136839"/>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power</a:t>
            </a:r>
            <a:endParaRPr lang="en-US" sz="800" b="1" noProof="0"/>
          </a:p>
        </p:txBody>
      </p:sp>
      <p:cxnSp>
        <p:nvCxnSpPr>
          <p:cNvPr id="29" name="Straight Arrow Connector 12">
            <a:extLst>
              <a:ext uri="{FF2B5EF4-FFF2-40B4-BE49-F238E27FC236}">
                <a16:creationId xmlns:a16="http://schemas.microsoft.com/office/drawing/2014/main" id="{C7648664-429A-ACB5-4D81-C569C9AB15F8}"/>
              </a:ext>
            </a:extLst>
          </p:cNvPr>
          <p:cNvCxnSpPr>
            <a:cxnSpLocks/>
            <a:stCxn id="9" idx="2"/>
            <a:endCxn id="43" idx="6"/>
          </p:cNvCxnSpPr>
          <p:nvPr/>
        </p:nvCxnSpPr>
        <p:spPr>
          <a:xfrm flipH="1" flipV="1">
            <a:off x="7013128" y="1912890"/>
            <a:ext cx="839362" cy="1"/>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BEF24A03-96A2-FFB3-3D8D-9117692A5A2B}"/>
              </a:ext>
            </a:extLst>
          </p:cNvPr>
          <p:cNvSpPr txBox="1"/>
          <p:nvPr/>
        </p:nvSpPr>
        <p:spPr>
          <a:xfrm>
            <a:off x="7101148" y="1802252"/>
            <a:ext cx="718117" cy="322660"/>
          </a:xfrm>
          <a:prstGeom prst="rect">
            <a:avLst/>
          </a:prstGeom>
          <a:noFill/>
        </p:spPr>
        <p:txBody>
          <a:bodyPr wrap="square" lIns="0" tIns="0" rIns="0" bIns="0" rtlCol="0" anchor="ctr">
            <a:noAutofit/>
          </a:bodyPr>
          <a:lstStyle/>
          <a:p>
            <a:pPr algn="r" defTabSz="228600">
              <a:lnSpc>
                <a:spcPts val="800"/>
              </a:lnSpc>
            </a:pPr>
            <a:r>
              <a:rPr lang="en-US" sz="800" b="1"/>
              <a:t>operates in,</a:t>
            </a:r>
          </a:p>
          <a:p>
            <a:pPr algn="r" defTabSz="228600">
              <a:lnSpc>
                <a:spcPts val="800"/>
              </a:lnSpc>
            </a:pPr>
            <a:r>
              <a:rPr lang="en-US" sz="800" b="1"/>
              <a:t>gets rewards</a:t>
            </a:r>
            <a:br>
              <a:rPr lang="en-US" sz="800" b="1"/>
            </a:br>
            <a:r>
              <a:rPr lang="en-US" sz="800" b="1"/>
              <a:t>from</a:t>
            </a:r>
            <a:endParaRPr lang="en-US" sz="800" b="1" noProof="0"/>
          </a:p>
        </p:txBody>
      </p:sp>
      <p:cxnSp>
        <p:nvCxnSpPr>
          <p:cNvPr id="31" name="Straight Arrow Connector 12">
            <a:extLst>
              <a:ext uri="{FF2B5EF4-FFF2-40B4-BE49-F238E27FC236}">
                <a16:creationId xmlns:a16="http://schemas.microsoft.com/office/drawing/2014/main" id="{604CDBD6-9993-2D05-9189-E04AAF6FE511}"/>
              </a:ext>
            </a:extLst>
          </p:cNvPr>
          <p:cNvCxnSpPr>
            <a:cxnSpLocks/>
            <a:stCxn id="9" idx="6"/>
            <a:endCxn id="35" idx="2"/>
          </p:cNvCxnSpPr>
          <p:nvPr/>
        </p:nvCxnSpPr>
        <p:spPr>
          <a:xfrm flipV="1">
            <a:off x="9041211" y="1912890"/>
            <a:ext cx="817387" cy="1"/>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C7EA7D96-5884-B30A-CE01-C17FF83A102A}"/>
              </a:ext>
            </a:extLst>
          </p:cNvPr>
          <p:cNvSpPr txBox="1"/>
          <p:nvPr/>
        </p:nvSpPr>
        <p:spPr>
          <a:xfrm>
            <a:off x="9086069" y="1854331"/>
            <a:ext cx="718116" cy="200346"/>
          </a:xfrm>
          <a:prstGeom prst="rect">
            <a:avLst/>
          </a:prstGeom>
          <a:noFill/>
        </p:spPr>
        <p:txBody>
          <a:bodyPr wrap="square" lIns="0" tIns="0" rIns="0" bIns="0" rtlCol="0" anchor="ctr">
            <a:noAutofit/>
          </a:bodyPr>
          <a:lstStyle/>
          <a:p>
            <a:pPr defTabSz="228600">
              <a:lnSpc>
                <a:spcPts val="800"/>
              </a:lnSpc>
            </a:pPr>
            <a:r>
              <a:rPr lang="en-US" sz="800" b="1"/>
              <a:t>finds, creates,</a:t>
            </a:r>
          </a:p>
          <a:p>
            <a:pPr defTabSz="228600">
              <a:lnSpc>
                <a:spcPts val="800"/>
              </a:lnSpc>
            </a:pPr>
            <a:r>
              <a:rPr lang="en-US" sz="800" b="1"/>
              <a:t>uses to</a:t>
            </a:r>
          </a:p>
          <a:p>
            <a:pPr defTabSz="228600">
              <a:lnSpc>
                <a:spcPts val="800"/>
              </a:lnSpc>
            </a:pPr>
            <a:r>
              <a:rPr lang="en-US" sz="800" b="1"/>
              <a:t>perform </a:t>
            </a:r>
            <a:r>
              <a:rPr lang="en-US" sz="800" b="1" noProof="0"/>
              <a:t>tasks</a:t>
            </a:r>
          </a:p>
        </p:txBody>
      </p:sp>
      <p:cxnSp>
        <p:nvCxnSpPr>
          <p:cNvPr id="33" name="Straight Arrow Connector 12">
            <a:extLst>
              <a:ext uri="{FF2B5EF4-FFF2-40B4-BE49-F238E27FC236}">
                <a16:creationId xmlns:a16="http://schemas.microsoft.com/office/drawing/2014/main" id="{7084C9B4-960B-14F3-3040-E7FCAA26941F}"/>
              </a:ext>
            </a:extLst>
          </p:cNvPr>
          <p:cNvCxnSpPr>
            <a:cxnSpLocks/>
            <a:stCxn id="14" idx="1"/>
            <a:endCxn id="9" idx="5"/>
          </p:cNvCxnSpPr>
          <p:nvPr/>
        </p:nvCxnSpPr>
        <p:spPr>
          <a:xfrm flipH="1" flipV="1">
            <a:off x="8867127" y="2333167"/>
            <a:ext cx="1626969" cy="50272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12">
            <a:extLst>
              <a:ext uri="{FF2B5EF4-FFF2-40B4-BE49-F238E27FC236}">
                <a16:creationId xmlns:a16="http://schemas.microsoft.com/office/drawing/2014/main" id="{29A44EB1-6A3B-E626-F71B-6DA388E7AB2B}"/>
              </a:ext>
            </a:extLst>
          </p:cNvPr>
          <p:cNvCxnSpPr>
            <a:cxnSpLocks/>
            <a:stCxn id="14" idx="1"/>
            <a:endCxn id="3" idx="3"/>
          </p:cNvCxnSpPr>
          <p:nvPr/>
        </p:nvCxnSpPr>
        <p:spPr>
          <a:xfrm flipH="1">
            <a:off x="9321692" y="2835887"/>
            <a:ext cx="1172404" cy="577849"/>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5" name="Oval 34">
            <a:extLst>
              <a:ext uri="{FF2B5EF4-FFF2-40B4-BE49-F238E27FC236}">
                <a16:creationId xmlns:a16="http://schemas.microsoft.com/office/drawing/2014/main" id="{5F7DAB35-CE0B-7FD6-20A9-D4F37CF1A04C}"/>
              </a:ext>
            </a:extLst>
          </p:cNvPr>
          <p:cNvSpPr/>
          <p:nvPr/>
        </p:nvSpPr>
        <p:spPr>
          <a:xfrm>
            <a:off x="9858598" y="1580963"/>
            <a:ext cx="663854" cy="663854"/>
          </a:xfrm>
          <a:prstGeom prst="ellipse">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800" b="1" dirty="0">
              <a:solidFill>
                <a:schemeClr val="tx1"/>
              </a:solidFill>
            </a:endParaRPr>
          </a:p>
          <a:p>
            <a:pPr algn="ctr"/>
            <a:endParaRPr lang="en-US" sz="800" b="1" dirty="0">
              <a:solidFill>
                <a:schemeClr val="tx1"/>
              </a:solidFill>
            </a:endParaRPr>
          </a:p>
          <a:p>
            <a:pPr algn="ctr"/>
            <a:r>
              <a:rPr lang="en-US" sz="800" b="1" dirty="0">
                <a:solidFill>
                  <a:schemeClr val="tx1"/>
                </a:solidFill>
              </a:rPr>
              <a:t>Tools</a:t>
            </a:r>
          </a:p>
        </p:txBody>
      </p:sp>
      <p:cxnSp>
        <p:nvCxnSpPr>
          <p:cNvPr id="36" name="Straight Arrow Connector 12">
            <a:extLst>
              <a:ext uri="{FF2B5EF4-FFF2-40B4-BE49-F238E27FC236}">
                <a16:creationId xmlns:a16="http://schemas.microsoft.com/office/drawing/2014/main" id="{89BC569A-B483-0F92-F419-89CA940CA783}"/>
              </a:ext>
            </a:extLst>
          </p:cNvPr>
          <p:cNvCxnSpPr>
            <a:cxnSpLocks/>
            <a:stCxn id="9" idx="3"/>
            <a:endCxn id="17" idx="3"/>
          </p:cNvCxnSpPr>
          <p:nvPr/>
        </p:nvCxnSpPr>
        <p:spPr>
          <a:xfrm flipH="1">
            <a:off x="6805769" y="2333167"/>
            <a:ext cx="1220805" cy="333043"/>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790CD07E-EFBA-B6C5-00F4-CD02B9A652F2}"/>
              </a:ext>
            </a:extLst>
          </p:cNvPr>
          <p:cNvSpPr txBox="1"/>
          <p:nvPr/>
        </p:nvSpPr>
        <p:spPr>
          <a:xfrm>
            <a:off x="7043729" y="2408446"/>
            <a:ext cx="445895" cy="182133"/>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can be</a:t>
            </a:r>
          </a:p>
          <a:p>
            <a:pPr algn="ctr" defTabSz="228600">
              <a:lnSpc>
                <a:spcPts val="800"/>
              </a:lnSpc>
            </a:pPr>
            <a:r>
              <a:rPr lang="en-US" sz="800" b="1"/>
              <a:t>m</a:t>
            </a:r>
            <a:r>
              <a:rPr lang="en-US" sz="800" b="1" noProof="0"/>
              <a:t>ember of</a:t>
            </a:r>
          </a:p>
        </p:txBody>
      </p:sp>
      <p:cxnSp>
        <p:nvCxnSpPr>
          <p:cNvPr id="38" name="Straight Arrow Connector 12">
            <a:extLst>
              <a:ext uri="{FF2B5EF4-FFF2-40B4-BE49-F238E27FC236}">
                <a16:creationId xmlns:a16="http://schemas.microsoft.com/office/drawing/2014/main" id="{83D2D1A5-49B4-AD4E-1248-8F94BA9C03FA}"/>
              </a:ext>
            </a:extLst>
          </p:cNvPr>
          <p:cNvCxnSpPr>
            <a:cxnSpLocks/>
            <a:stCxn id="16" idx="2"/>
            <a:endCxn id="18" idx="0"/>
          </p:cNvCxnSpPr>
          <p:nvPr/>
        </p:nvCxnSpPr>
        <p:spPr>
          <a:xfrm>
            <a:off x="6302849" y="4219084"/>
            <a:ext cx="3149" cy="281366"/>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3DD7806A-8340-CE10-19E4-324D4CB1617C}"/>
              </a:ext>
            </a:extLst>
          </p:cNvPr>
          <p:cNvSpPr txBox="1"/>
          <p:nvPr/>
        </p:nvSpPr>
        <p:spPr>
          <a:xfrm>
            <a:off x="5941894" y="4267576"/>
            <a:ext cx="718116" cy="124399"/>
          </a:xfrm>
          <a:prstGeom prst="rect">
            <a:avLst/>
          </a:prstGeom>
          <a:solidFill>
            <a:schemeClr val="bg1"/>
          </a:solidFill>
        </p:spPr>
        <p:txBody>
          <a:bodyPr wrap="square" lIns="0" tIns="0" rIns="0" bIns="0" rtlCol="0" anchor="ctr">
            <a:noAutofit/>
          </a:bodyPr>
          <a:lstStyle/>
          <a:p>
            <a:pPr algn="ctr" defTabSz="228600">
              <a:lnSpc>
                <a:spcPts val="800"/>
              </a:lnSpc>
            </a:pPr>
            <a:r>
              <a:rPr lang="en-US" sz="800" b="1" dirty="0"/>
              <a:t>part of</a:t>
            </a:r>
            <a:endParaRPr lang="en-US" sz="800" b="1" noProof="0" dirty="0"/>
          </a:p>
        </p:txBody>
      </p:sp>
      <p:cxnSp>
        <p:nvCxnSpPr>
          <p:cNvPr id="40" name="Straight Arrow Connector 12">
            <a:extLst>
              <a:ext uri="{FF2B5EF4-FFF2-40B4-BE49-F238E27FC236}">
                <a16:creationId xmlns:a16="http://schemas.microsoft.com/office/drawing/2014/main" id="{8280FD57-8AF4-BFF4-BB5F-455956C51D37}"/>
              </a:ext>
            </a:extLst>
          </p:cNvPr>
          <p:cNvCxnSpPr>
            <a:cxnSpLocks/>
            <a:stCxn id="15" idx="1"/>
            <a:endCxn id="49" idx="3"/>
          </p:cNvCxnSpPr>
          <p:nvPr/>
        </p:nvCxnSpPr>
        <p:spPr>
          <a:xfrm flipH="1">
            <a:off x="9955541" y="5847515"/>
            <a:ext cx="566285" cy="883"/>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12">
            <a:extLst>
              <a:ext uri="{FF2B5EF4-FFF2-40B4-BE49-F238E27FC236}">
                <a16:creationId xmlns:a16="http://schemas.microsoft.com/office/drawing/2014/main" id="{E537D435-2047-5E78-4C0F-6EC22876B2C5}"/>
              </a:ext>
            </a:extLst>
          </p:cNvPr>
          <p:cNvCxnSpPr>
            <a:cxnSpLocks/>
            <a:stCxn id="9" idx="3"/>
            <a:endCxn id="16" idx="3"/>
          </p:cNvCxnSpPr>
          <p:nvPr/>
        </p:nvCxnSpPr>
        <p:spPr>
          <a:xfrm flipH="1">
            <a:off x="6805769" y="2333167"/>
            <a:ext cx="1220805" cy="1657317"/>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8AAA52D7-16E6-B009-1772-94AE8477A73C}"/>
              </a:ext>
            </a:extLst>
          </p:cNvPr>
          <p:cNvSpPr txBox="1"/>
          <p:nvPr/>
        </p:nvSpPr>
        <p:spPr>
          <a:xfrm>
            <a:off x="6998377" y="3342629"/>
            <a:ext cx="490484" cy="136839"/>
          </a:xfrm>
          <a:prstGeom prst="rect">
            <a:avLst/>
          </a:prstGeom>
          <a:solidFill>
            <a:schemeClr val="bg1"/>
          </a:solidFill>
        </p:spPr>
        <p:txBody>
          <a:bodyPr wrap="square" lIns="0" tIns="0" rIns="0" bIns="0" rtlCol="0" anchor="ctr">
            <a:noAutofit/>
          </a:bodyPr>
          <a:lstStyle/>
          <a:p>
            <a:pPr algn="ctr" defTabSz="228600">
              <a:lnSpc>
                <a:spcPts val="800"/>
              </a:lnSpc>
            </a:pPr>
            <a:r>
              <a:rPr lang="en-US" sz="800" b="1" dirty="0"/>
              <a:t>performs</a:t>
            </a:r>
            <a:endParaRPr lang="en-US" sz="800" b="1" noProof="0" dirty="0"/>
          </a:p>
        </p:txBody>
      </p:sp>
      <p:sp>
        <p:nvSpPr>
          <p:cNvPr id="43" name="Oval 42">
            <a:extLst>
              <a:ext uri="{FF2B5EF4-FFF2-40B4-BE49-F238E27FC236}">
                <a16:creationId xmlns:a16="http://schemas.microsoft.com/office/drawing/2014/main" id="{A1CD8B62-CB98-9BDF-56C9-693BFF4E0E1D}"/>
              </a:ext>
            </a:extLst>
          </p:cNvPr>
          <p:cNvSpPr/>
          <p:nvPr/>
        </p:nvSpPr>
        <p:spPr>
          <a:xfrm>
            <a:off x="6349274" y="1580963"/>
            <a:ext cx="663854" cy="663854"/>
          </a:xfrm>
          <a:prstGeom prst="ellipse">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700" b="1" dirty="0">
              <a:solidFill>
                <a:schemeClr val="tx1"/>
              </a:solidFill>
            </a:endParaRPr>
          </a:p>
          <a:p>
            <a:pPr algn="ctr"/>
            <a:endParaRPr lang="en-US" sz="700" b="1" dirty="0">
              <a:solidFill>
                <a:schemeClr val="tx1"/>
              </a:solidFill>
            </a:endParaRPr>
          </a:p>
          <a:p>
            <a:pPr algn="ctr"/>
            <a:r>
              <a:rPr lang="en-US" sz="700" b="1" dirty="0">
                <a:solidFill>
                  <a:schemeClr val="tx1"/>
                </a:solidFill>
              </a:rPr>
              <a:t>Environment</a:t>
            </a:r>
          </a:p>
        </p:txBody>
      </p:sp>
      <p:cxnSp>
        <p:nvCxnSpPr>
          <p:cNvPr id="44" name="Straight Arrow Connector 12">
            <a:extLst>
              <a:ext uri="{FF2B5EF4-FFF2-40B4-BE49-F238E27FC236}">
                <a16:creationId xmlns:a16="http://schemas.microsoft.com/office/drawing/2014/main" id="{C93D3799-29E0-DD48-4FD4-484F8DE28626}"/>
              </a:ext>
            </a:extLst>
          </p:cNvPr>
          <p:cNvCxnSpPr>
            <a:cxnSpLocks/>
            <a:stCxn id="123" idx="1"/>
            <a:endCxn id="50" idx="6"/>
          </p:cNvCxnSpPr>
          <p:nvPr/>
        </p:nvCxnSpPr>
        <p:spPr>
          <a:xfrm flipH="1">
            <a:off x="9453353" y="3933260"/>
            <a:ext cx="867718" cy="1661"/>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F2E396F6-94D0-619B-4C7B-E5205FA5E02B}"/>
              </a:ext>
            </a:extLst>
          </p:cNvPr>
          <p:cNvSpPr txBox="1"/>
          <p:nvPr/>
        </p:nvSpPr>
        <p:spPr>
          <a:xfrm>
            <a:off x="8184797" y="3132603"/>
            <a:ext cx="466914" cy="130795"/>
          </a:xfrm>
          <a:prstGeom prst="rect">
            <a:avLst/>
          </a:prstGeom>
          <a:solidFill>
            <a:schemeClr val="bg1"/>
          </a:solidFill>
        </p:spPr>
        <p:txBody>
          <a:bodyPr wrap="square" lIns="0" tIns="0" rIns="0" bIns="0" rtlCol="0" anchor="ctr">
            <a:noAutofit/>
          </a:bodyPr>
          <a:lstStyle/>
          <a:p>
            <a:pPr algn="ctr" defTabSz="228600">
              <a:spcAft>
                <a:spcPts val="1200"/>
              </a:spcAft>
            </a:pPr>
            <a:r>
              <a:rPr lang="en-US" sz="800" b="1" noProof="0">
                <a:solidFill>
                  <a:schemeClr val="bg1"/>
                </a:solidFill>
              </a:rPr>
              <a:t>Orient</a:t>
            </a:r>
          </a:p>
        </p:txBody>
      </p:sp>
      <p:sp>
        <p:nvSpPr>
          <p:cNvPr id="46" name="TextBox 45">
            <a:extLst>
              <a:ext uri="{FF2B5EF4-FFF2-40B4-BE49-F238E27FC236}">
                <a16:creationId xmlns:a16="http://schemas.microsoft.com/office/drawing/2014/main" id="{9178D463-5991-299D-8CA1-E2292BA94EE0}"/>
              </a:ext>
            </a:extLst>
          </p:cNvPr>
          <p:cNvSpPr txBox="1"/>
          <p:nvPr/>
        </p:nvSpPr>
        <p:spPr>
          <a:xfrm>
            <a:off x="7413998" y="3859393"/>
            <a:ext cx="466914" cy="130795"/>
          </a:xfrm>
          <a:prstGeom prst="rect">
            <a:avLst/>
          </a:prstGeom>
          <a:solidFill>
            <a:schemeClr val="bg1"/>
          </a:solidFill>
        </p:spPr>
        <p:txBody>
          <a:bodyPr wrap="square" lIns="0" tIns="0" rIns="0" bIns="0" rtlCol="0" anchor="ctr">
            <a:noAutofit/>
          </a:bodyPr>
          <a:lstStyle/>
          <a:p>
            <a:pPr algn="ctr" defTabSz="228600">
              <a:spcAft>
                <a:spcPts val="1200"/>
              </a:spcAft>
            </a:pPr>
            <a:r>
              <a:rPr lang="en-US" sz="800" b="1">
                <a:solidFill>
                  <a:schemeClr val="bg1"/>
                </a:solidFill>
              </a:rPr>
              <a:t>Observe</a:t>
            </a:r>
            <a:endParaRPr lang="en-US" sz="800" b="1" noProof="0">
              <a:solidFill>
                <a:schemeClr val="bg1"/>
              </a:solidFill>
            </a:endParaRPr>
          </a:p>
        </p:txBody>
      </p:sp>
      <p:sp>
        <p:nvSpPr>
          <p:cNvPr id="47" name="TextBox 46">
            <a:extLst>
              <a:ext uri="{FF2B5EF4-FFF2-40B4-BE49-F238E27FC236}">
                <a16:creationId xmlns:a16="http://schemas.microsoft.com/office/drawing/2014/main" id="{F0AAC953-438D-7732-0E05-A9DBA46884C9}"/>
              </a:ext>
            </a:extLst>
          </p:cNvPr>
          <p:cNvSpPr txBox="1"/>
          <p:nvPr/>
        </p:nvSpPr>
        <p:spPr>
          <a:xfrm>
            <a:off x="8944052" y="3859393"/>
            <a:ext cx="466914" cy="130795"/>
          </a:xfrm>
          <a:prstGeom prst="rect">
            <a:avLst/>
          </a:prstGeom>
          <a:solidFill>
            <a:schemeClr val="bg1"/>
          </a:solidFill>
        </p:spPr>
        <p:txBody>
          <a:bodyPr wrap="square" lIns="0" tIns="0" rIns="0" bIns="0" rtlCol="0" anchor="ctr">
            <a:noAutofit/>
          </a:bodyPr>
          <a:lstStyle/>
          <a:p>
            <a:pPr algn="ctr" defTabSz="228600">
              <a:spcAft>
                <a:spcPts val="1200"/>
              </a:spcAft>
            </a:pPr>
            <a:r>
              <a:rPr lang="en-US" sz="800" b="1" noProof="0">
                <a:solidFill>
                  <a:schemeClr val="bg1"/>
                </a:solidFill>
              </a:rPr>
              <a:t>Decide</a:t>
            </a:r>
          </a:p>
        </p:txBody>
      </p:sp>
      <p:sp>
        <p:nvSpPr>
          <p:cNvPr id="48" name="TextBox 47">
            <a:extLst>
              <a:ext uri="{FF2B5EF4-FFF2-40B4-BE49-F238E27FC236}">
                <a16:creationId xmlns:a16="http://schemas.microsoft.com/office/drawing/2014/main" id="{21865A2A-5CF0-1960-F596-BFB7A94D298A}"/>
              </a:ext>
            </a:extLst>
          </p:cNvPr>
          <p:cNvSpPr txBox="1"/>
          <p:nvPr/>
        </p:nvSpPr>
        <p:spPr>
          <a:xfrm>
            <a:off x="8184797" y="4610651"/>
            <a:ext cx="466914" cy="130795"/>
          </a:xfrm>
          <a:prstGeom prst="rect">
            <a:avLst/>
          </a:prstGeom>
          <a:solidFill>
            <a:schemeClr val="bg1"/>
          </a:solidFill>
        </p:spPr>
        <p:txBody>
          <a:bodyPr wrap="square" lIns="0" tIns="0" rIns="0" bIns="0" rtlCol="0" anchor="ctr">
            <a:noAutofit/>
          </a:bodyPr>
          <a:lstStyle/>
          <a:p>
            <a:pPr algn="ctr" defTabSz="228600">
              <a:spcAft>
                <a:spcPts val="1200"/>
              </a:spcAft>
            </a:pPr>
            <a:r>
              <a:rPr lang="en-US" sz="800" b="1" noProof="0">
                <a:solidFill>
                  <a:schemeClr val="bg1"/>
                </a:solidFill>
              </a:rPr>
              <a:t>Act</a:t>
            </a:r>
          </a:p>
        </p:txBody>
      </p:sp>
      <p:sp>
        <p:nvSpPr>
          <p:cNvPr id="49" name="Rectangle: Rounded Corners 48">
            <a:extLst>
              <a:ext uri="{FF2B5EF4-FFF2-40B4-BE49-F238E27FC236}">
                <a16:creationId xmlns:a16="http://schemas.microsoft.com/office/drawing/2014/main" id="{050DBF76-E0BB-CD59-2F00-C4FCC2284027}"/>
              </a:ext>
            </a:extLst>
          </p:cNvPr>
          <p:cNvSpPr/>
          <p:nvPr/>
        </p:nvSpPr>
        <p:spPr>
          <a:xfrm>
            <a:off x="6938021" y="5336624"/>
            <a:ext cx="3017520" cy="1023547"/>
          </a:xfrm>
          <a:prstGeom prst="roundRect">
            <a:avLst>
              <a:gd name="adj" fmla="val 405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lstStyle/>
          <a:p>
            <a:pPr algn="ctr"/>
            <a:r>
              <a:rPr lang="en-US" sz="700" b="1">
                <a:solidFill>
                  <a:schemeClr val="tx1"/>
                </a:solidFill>
              </a:rPr>
              <a:t>Technologies</a:t>
            </a:r>
          </a:p>
        </p:txBody>
      </p:sp>
      <p:sp>
        <p:nvSpPr>
          <p:cNvPr id="50" name="Oval 49">
            <a:extLst>
              <a:ext uri="{FF2B5EF4-FFF2-40B4-BE49-F238E27FC236}">
                <a16:creationId xmlns:a16="http://schemas.microsoft.com/office/drawing/2014/main" id="{E90C3064-4486-A23B-E8CB-A7450AF9D459}"/>
              </a:ext>
            </a:extLst>
          </p:cNvPr>
          <p:cNvSpPr/>
          <p:nvPr/>
        </p:nvSpPr>
        <p:spPr>
          <a:xfrm>
            <a:off x="7440348" y="2928418"/>
            <a:ext cx="2013005" cy="2013006"/>
          </a:xfrm>
          <a:prstGeom prst="ellipse">
            <a:avLst/>
          </a:prstGeom>
          <a:solidFill>
            <a:schemeClr val="accent1"/>
          </a:solidFill>
          <a:ln>
            <a:no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tIns="91440" bIns="91440" rtlCol="0" anchor="ctr"/>
          <a:lstStyle/>
          <a:p>
            <a:pPr algn="ctr"/>
            <a:endParaRPr lang="en-US" err="1"/>
          </a:p>
        </p:txBody>
      </p:sp>
      <p:grpSp>
        <p:nvGrpSpPr>
          <p:cNvPr id="51" name="Group 190">
            <a:extLst>
              <a:ext uri="{FF2B5EF4-FFF2-40B4-BE49-F238E27FC236}">
                <a16:creationId xmlns:a16="http://schemas.microsoft.com/office/drawing/2014/main" id="{60DF96B0-87BC-3F3E-C0C3-7302E8BF2065}"/>
              </a:ext>
            </a:extLst>
          </p:cNvPr>
          <p:cNvGrpSpPr>
            <a:grpSpLocks noChangeAspect="1"/>
          </p:cNvGrpSpPr>
          <p:nvPr/>
        </p:nvGrpSpPr>
        <p:grpSpPr bwMode="auto">
          <a:xfrm>
            <a:off x="7801708" y="3229985"/>
            <a:ext cx="354261" cy="206101"/>
            <a:chOff x="6539" y="3087"/>
            <a:chExt cx="428" cy="249"/>
          </a:xfrm>
          <a:solidFill>
            <a:schemeClr val="bg1"/>
          </a:solidFill>
        </p:grpSpPr>
        <p:sp>
          <p:nvSpPr>
            <p:cNvPr id="52" name="Freeform 191">
              <a:extLst>
                <a:ext uri="{FF2B5EF4-FFF2-40B4-BE49-F238E27FC236}">
                  <a16:creationId xmlns:a16="http://schemas.microsoft.com/office/drawing/2014/main" id="{AD759B20-863C-3299-0C1A-9EFE8921EF8B}"/>
                </a:ext>
              </a:extLst>
            </p:cNvPr>
            <p:cNvSpPr>
              <a:spLocks noEditPoints="1"/>
            </p:cNvSpPr>
            <p:nvPr/>
          </p:nvSpPr>
          <p:spPr bwMode="auto">
            <a:xfrm>
              <a:off x="6539" y="3087"/>
              <a:ext cx="428" cy="249"/>
            </a:xfrm>
            <a:custGeom>
              <a:avLst/>
              <a:gdLst>
                <a:gd name="T0" fmla="*/ 144 w 289"/>
                <a:gd name="T1" fmla="*/ 168 h 168"/>
                <a:gd name="T2" fmla="*/ 2 w 289"/>
                <a:gd name="T3" fmla="*/ 88 h 168"/>
                <a:gd name="T4" fmla="*/ 2 w 289"/>
                <a:gd name="T5" fmla="*/ 80 h 168"/>
                <a:gd name="T6" fmla="*/ 144 w 289"/>
                <a:gd name="T7" fmla="*/ 0 h 168"/>
                <a:gd name="T8" fmla="*/ 287 w 289"/>
                <a:gd name="T9" fmla="*/ 80 h 168"/>
                <a:gd name="T10" fmla="*/ 287 w 289"/>
                <a:gd name="T11" fmla="*/ 88 h 168"/>
                <a:gd name="T12" fmla="*/ 144 w 289"/>
                <a:gd name="T13" fmla="*/ 168 h 168"/>
                <a:gd name="T14" fmla="*/ 14 w 289"/>
                <a:gd name="T15" fmla="*/ 84 h 168"/>
                <a:gd name="T16" fmla="*/ 144 w 289"/>
                <a:gd name="T17" fmla="*/ 156 h 168"/>
                <a:gd name="T18" fmla="*/ 275 w 289"/>
                <a:gd name="T19" fmla="*/ 84 h 168"/>
                <a:gd name="T20" fmla="*/ 144 w 289"/>
                <a:gd name="T21" fmla="*/ 12 h 168"/>
                <a:gd name="T22" fmla="*/ 14 w 289"/>
                <a:gd name="T23" fmla="*/ 8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168">
                  <a:moveTo>
                    <a:pt x="144" y="168"/>
                  </a:moveTo>
                  <a:cubicBezTo>
                    <a:pt x="66" y="168"/>
                    <a:pt x="4" y="91"/>
                    <a:pt x="2" y="88"/>
                  </a:cubicBezTo>
                  <a:cubicBezTo>
                    <a:pt x="0" y="86"/>
                    <a:pt x="0" y="82"/>
                    <a:pt x="2" y="80"/>
                  </a:cubicBezTo>
                  <a:cubicBezTo>
                    <a:pt x="4" y="77"/>
                    <a:pt x="66" y="0"/>
                    <a:pt x="144" y="0"/>
                  </a:cubicBezTo>
                  <a:cubicBezTo>
                    <a:pt x="223" y="0"/>
                    <a:pt x="285" y="77"/>
                    <a:pt x="287" y="80"/>
                  </a:cubicBezTo>
                  <a:cubicBezTo>
                    <a:pt x="289" y="82"/>
                    <a:pt x="289" y="86"/>
                    <a:pt x="287" y="88"/>
                  </a:cubicBezTo>
                  <a:cubicBezTo>
                    <a:pt x="285" y="91"/>
                    <a:pt x="223" y="168"/>
                    <a:pt x="144" y="168"/>
                  </a:cubicBezTo>
                  <a:close/>
                  <a:moveTo>
                    <a:pt x="14" y="84"/>
                  </a:moveTo>
                  <a:cubicBezTo>
                    <a:pt x="28" y="99"/>
                    <a:pt x="81" y="156"/>
                    <a:pt x="144" y="156"/>
                  </a:cubicBezTo>
                  <a:cubicBezTo>
                    <a:pt x="207" y="156"/>
                    <a:pt x="261" y="99"/>
                    <a:pt x="275" y="84"/>
                  </a:cubicBezTo>
                  <a:cubicBezTo>
                    <a:pt x="261" y="69"/>
                    <a:pt x="207" y="12"/>
                    <a:pt x="144" y="12"/>
                  </a:cubicBezTo>
                  <a:cubicBezTo>
                    <a:pt x="81" y="12"/>
                    <a:pt x="28" y="69"/>
                    <a:pt x="1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4" name="Freeform 192">
              <a:extLst>
                <a:ext uri="{FF2B5EF4-FFF2-40B4-BE49-F238E27FC236}">
                  <a16:creationId xmlns:a16="http://schemas.microsoft.com/office/drawing/2014/main" id="{D17234B7-234B-B62A-C6DB-5BBEFC99E1AE}"/>
                </a:ext>
              </a:extLst>
            </p:cNvPr>
            <p:cNvSpPr>
              <a:spLocks noEditPoints="1"/>
            </p:cNvSpPr>
            <p:nvPr/>
          </p:nvSpPr>
          <p:spPr bwMode="auto">
            <a:xfrm>
              <a:off x="6672" y="3132"/>
              <a:ext cx="160" cy="159"/>
            </a:xfrm>
            <a:custGeom>
              <a:avLst/>
              <a:gdLst>
                <a:gd name="T0" fmla="*/ 54 w 108"/>
                <a:gd name="T1" fmla="*/ 108 h 108"/>
                <a:gd name="T2" fmla="*/ 0 w 108"/>
                <a:gd name="T3" fmla="*/ 54 h 108"/>
                <a:gd name="T4" fmla="*/ 54 w 108"/>
                <a:gd name="T5" fmla="*/ 0 h 108"/>
                <a:gd name="T6" fmla="*/ 108 w 108"/>
                <a:gd name="T7" fmla="*/ 54 h 108"/>
                <a:gd name="T8" fmla="*/ 54 w 108"/>
                <a:gd name="T9" fmla="*/ 108 h 108"/>
                <a:gd name="T10" fmla="*/ 54 w 108"/>
                <a:gd name="T11" fmla="*/ 12 h 108"/>
                <a:gd name="T12" fmla="*/ 12 w 108"/>
                <a:gd name="T13" fmla="*/ 54 h 108"/>
                <a:gd name="T14" fmla="*/ 54 w 108"/>
                <a:gd name="T15" fmla="*/ 96 h 108"/>
                <a:gd name="T16" fmla="*/ 96 w 108"/>
                <a:gd name="T17" fmla="*/ 54 h 108"/>
                <a:gd name="T18" fmla="*/ 54 w 108"/>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54" y="108"/>
                  </a:moveTo>
                  <a:cubicBezTo>
                    <a:pt x="25" y="108"/>
                    <a:pt x="0" y="84"/>
                    <a:pt x="0" y="54"/>
                  </a:cubicBezTo>
                  <a:cubicBezTo>
                    <a:pt x="0" y="24"/>
                    <a:pt x="25" y="0"/>
                    <a:pt x="54" y="0"/>
                  </a:cubicBezTo>
                  <a:cubicBezTo>
                    <a:pt x="84" y="0"/>
                    <a:pt x="108" y="24"/>
                    <a:pt x="108" y="54"/>
                  </a:cubicBezTo>
                  <a:cubicBezTo>
                    <a:pt x="108" y="84"/>
                    <a:pt x="84" y="108"/>
                    <a:pt x="54" y="108"/>
                  </a:cubicBezTo>
                  <a:close/>
                  <a:moveTo>
                    <a:pt x="54" y="12"/>
                  </a:moveTo>
                  <a:cubicBezTo>
                    <a:pt x="31" y="12"/>
                    <a:pt x="12" y="31"/>
                    <a:pt x="12" y="54"/>
                  </a:cubicBezTo>
                  <a:cubicBezTo>
                    <a:pt x="12" y="77"/>
                    <a:pt x="31" y="96"/>
                    <a:pt x="54" y="96"/>
                  </a:cubicBezTo>
                  <a:cubicBezTo>
                    <a:pt x="78" y="96"/>
                    <a:pt x="96" y="77"/>
                    <a:pt x="96" y="54"/>
                  </a:cubicBezTo>
                  <a:cubicBezTo>
                    <a:pt x="96" y="31"/>
                    <a:pt x="7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5" name="Freeform 193">
              <a:extLst>
                <a:ext uri="{FF2B5EF4-FFF2-40B4-BE49-F238E27FC236}">
                  <a16:creationId xmlns:a16="http://schemas.microsoft.com/office/drawing/2014/main" id="{1F53C794-BE00-4E78-7004-F62D8C65E709}"/>
                </a:ext>
              </a:extLst>
            </p:cNvPr>
            <p:cNvSpPr>
              <a:spLocks/>
            </p:cNvSpPr>
            <p:nvPr/>
          </p:nvSpPr>
          <p:spPr bwMode="auto">
            <a:xfrm>
              <a:off x="6708" y="3167"/>
              <a:ext cx="89" cy="89"/>
            </a:xfrm>
            <a:custGeom>
              <a:avLst/>
              <a:gdLst>
                <a:gd name="T0" fmla="*/ 30 w 60"/>
                <a:gd name="T1" fmla="*/ 60 h 60"/>
                <a:gd name="T2" fmla="*/ 0 w 60"/>
                <a:gd name="T3" fmla="*/ 30 h 60"/>
                <a:gd name="T4" fmla="*/ 6 w 60"/>
                <a:gd name="T5" fmla="*/ 24 h 60"/>
                <a:gd name="T6" fmla="*/ 12 w 60"/>
                <a:gd name="T7" fmla="*/ 30 h 60"/>
                <a:gd name="T8" fmla="*/ 30 w 60"/>
                <a:gd name="T9" fmla="*/ 48 h 60"/>
                <a:gd name="T10" fmla="*/ 48 w 60"/>
                <a:gd name="T11" fmla="*/ 30 h 60"/>
                <a:gd name="T12" fmla="*/ 30 w 60"/>
                <a:gd name="T13" fmla="*/ 12 h 60"/>
                <a:gd name="T14" fmla="*/ 24 w 60"/>
                <a:gd name="T15" fmla="*/ 6 h 60"/>
                <a:gd name="T16" fmla="*/ 30 w 60"/>
                <a:gd name="T17" fmla="*/ 0 h 60"/>
                <a:gd name="T18" fmla="*/ 60 w 60"/>
                <a:gd name="T19" fmla="*/ 30 h 60"/>
                <a:gd name="T20" fmla="*/ 30 w 60"/>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30" y="60"/>
                  </a:moveTo>
                  <a:cubicBezTo>
                    <a:pt x="14" y="60"/>
                    <a:pt x="0" y="47"/>
                    <a:pt x="0" y="30"/>
                  </a:cubicBezTo>
                  <a:cubicBezTo>
                    <a:pt x="0" y="27"/>
                    <a:pt x="3" y="24"/>
                    <a:pt x="6" y="24"/>
                  </a:cubicBezTo>
                  <a:cubicBezTo>
                    <a:pt x="10" y="24"/>
                    <a:pt x="12" y="27"/>
                    <a:pt x="12" y="30"/>
                  </a:cubicBezTo>
                  <a:cubicBezTo>
                    <a:pt x="12" y="40"/>
                    <a:pt x="21" y="48"/>
                    <a:pt x="30" y="48"/>
                  </a:cubicBezTo>
                  <a:cubicBezTo>
                    <a:pt x="40" y="48"/>
                    <a:pt x="48" y="40"/>
                    <a:pt x="48" y="30"/>
                  </a:cubicBezTo>
                  <a:cubicBezTo>
                    <a:pt x="48" y="20"/>
                    <a:pt x="40" y="12"/>
                    <a:pt x="30" y="12"/>
                  </a:cubicBezTo>
                  <a:cubicBezTo>
                    <a:pt x="27" y="12"/>
                    <a:pt x="24" y="9"/>
                    <a:pt x="24" y="6"/>
                  </a:cubicBezTo>
                  <a:cubicBezTo>
                    <a:pt x="24" y="3"/>
                    <a:pt x="27" y="0"/>
                    <a:pt x="30" y="0"/>
                  </a:cubicBezTo>
                  <a:cubicBezTo>
                    <a:pt x="47" y="0"/>
                    <a:pt x="60" y="13"/>
                    <a:pt x="60" y="30"/>
                  </a:cubicBezTo>
                  <a:cubicBezTo>
                    <a:pt x="60" y="47"/>
                    <a:pt x="47"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56" name="Group 133">
            <a:extLst>
              <a:ext uri="{FF2B5EF4-FFF2-40B4-BE49-F238E27FC236}">
                <a16:creationId xmlns:a16="http://schemas.microsoft.com/office/drawing/2014/main" id="{08F4B1B1-8209-6031-8F6A-FEDECD929ECF}"/>
              </a:ext>
            </a:extLst>
          </p:cNvPr>
          <p:cNvGrpSpPr>
            <a:grpSpLocks noChangeAspect="1"/>
          </p:cNvGrpSpPr>
          <p:nvPr/>
        </p:nvGrpSpPr>
        <p:grpSpPr bwMode="auto">
          <a:xfrm>
            <a:off x="8329185" y="3021969"/>
            <a:ext cx="273678" cy="274320"/>
            <a:chOff x="5503" y="1716"/>
            <a:chExt cx="426" cy="427"/>
          </a:xfrm>
          <a:solidFill>
            <a:schemeClr val="bg1"/>
          </a:solidFill>
        </p:grpSpPr>
        <p:sp>
          <p:nvSpPr>
            <p:cNvPr id="57" name="Freeform 134">
              <a:extLst>
                <a:ext uri="{FF2B5EF4-FFF2-40B4-BE49-F238E27FC236}">
                  <a16:creationId xmlns:a16="http://schemas.microsoft.com/office/drawing/2014/main" id="{6502F80C-F1EF-135A-804F-4B14F6F22EFC}"/>
                </a:ext>
              </a:extLst>
            </p:cNvPr>
            <p:cNvSpPr>
              <a:spLocks noEditPoints="1"/>
            </p:cNvSpPr>
            <p:nvPr/>
          </p:nvSpPr>
          <p:spPr bwMode="auto">
            <a:xfrm>
              <a:off x="5503" y="1716"/>
              <a:ext cx="426" cy="427"/>
            </a:xfrm>
            <a:custGeom>
              <a:avLst/>
              <a:gdLst>
                <a:gd name="T0" fmla="*/ 282 w 288"/>
                <a:gd name="T1" fmla="*/ 288 h 288"/>
                <a:gd name="T2" fmla="*/ 6 w 288"/>
                <a:gd name="T3" fmla="*/ 288 h 288"/>
                <a:gd name="T4" fmla="*/ 0 w 288"/>
                <a:gd name="T5" fmla="*/ 282 h 288"/>
                <a:gd name="T6" fmla="*/ 0 w 288"/>
                <a:gd name="T7" fmla="*/ 6 h 288"/>
                <a:gd name="T8" fmla="*/ 6 w 288"/>
                <a:gd name="T9" fmla="*/ 0 h 288"/>
                <a:gd name="T10" fmla="*/ 282 w 288"/>
                <a:gd name="T11" fmla="*/ 0 h 288"/>
                <a:gd name="T12" fmla="*/ 288 w 288"/>
                <a:gd name="T13" fmla="*/ 6 h 288"/>
                <a:gd name="T14" fmla="*/ 288 w 288"/>
                <a:gd name="T15" fmla="*/ 282 h 288"/>
                <a:gd name="T16" fmla="*/ 282 w 288"/>
                <a:gd name="T17" fmla="*/ 288 h 288"/>
                <a:gd name="T18" fmla="*/ 12 w 288"/>
                <a:gd name="T19" fmla="*/ 276 h 288"/>
                <a:gd name="T20" fmla="*/ 276 w 288"/>
                <a:gd name="T21" fmla="*/ 276 h 288"/>
                <a:gd name="T22" fmla="*/ 276 w 288"/>
                <a:gd name="T23" fmla="*/ 12 h 288"/>
                <a:gd name="T24" fmla="*/ 12 w 288"/>
                <a:gd name="T25" fmla="*/ 12 h 288"/>
                <a:gd name="T26" fmla="*/ 12 w 288"/>
                <a:gd name="T27"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88">
                  <a:moveTo>
                    <a:pt x="282" y="288"/>
                  </a:moveTo>
                  <a:cubicBezTo>
                    <a:pt x="6" y="288"/>
                    <a:pt x="6" y="288"/>
                    <a:pt x="6" y="288"/>
                  </a:cubicBezTo>
                  <a:cubicBezTo>
                    <a:pt x="2" y="288"/>
                    <a:pt x="0" y="285"/>
                    <a:pt x="0" y="282"/>
                  </a:cubicBezTo>
                  <a:cubicBezTo>
                    <a:pt x="0" y="6"/>
                    <a:pt x="0" y="6"/>
                    <a:pt x="0" y="6"/>
                  </a:cubicBezTo>
                  <a:cubicBezTo>
                    <a:pt x="0" y="3"/>
                    <a:pt x="2" y="0"/>
                    <a:pt x="6" y="0"/>
                  </a:cubicBezTo>
                  <a:cubicBezTo>
                    <a:pt x="282" y="0"/>
                    <a:pt x="282" y="0"/>
                    <a:pt x="282" y="0"/>
                  </a:cubicBezTo>
                  <a:cubicBezTo>
                    <a:pt x="285" y="0"/>
                    <a:pt x="288" y="3"/>
                    <a:pt x="288" y="6"/>
                  </a:cubicBezTo>
                  <a:cubicBezTo>
                    <a:pt x="288" y="282"/>
                    <a:pt x="288" y="282"/>
                    <a:pt x="288" y="282"/>
                  </a:cubicBezTo>
                  <a:cubicBezTo>
                    <a:pt x="288" y="285"/>
                    <a:pt x="285" y="288"/>
                    <a:pt x="282" y="288"/>
                  </a:cubicBezTo>
                  <a:close/>
                  <a:moveTo>
                    <a:pt x="12" y="276"/>
                  </a:moveTo>
                  <a:cubicBezTo>
                    <a:pt x="276" y="276"/>
                    <a:pt x="276" y="276"/>
                    <a:pt x="276" y="276"/>
                  </a:cubicBezTo>
                  <a:cubicBezTo>
                    <a:pt x="276" y="12"/>
                    <a:pt x="276" y="12"/>
                    <a:pt x="27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8" name="Rectangle 135">
              <a:extLst>
                <a:ext uri="{FF2B5EF4-FFF2-40B4-BE49-F238E27FC236}">
                  <a16:creationId xmlns:a16="http://schemas.microsoft.com/office/drawing/2014/main" id="{84DD4346-4BF8-D63A-4995-C9C493AAB608}"/>
                </a:ext>
              </a:extLst>
            </p:cNvPr>
            <p:cNvSpPr>
              <a:spLocks noChangeArrowheads="1"/>
            </p:cNvSpPr>
            <p:nvPr/>
          </p:nvSpPr>
          <p:spPr bwMode="auto">
            <a:xfrm>
              <a:off x="5512" y="2018"/>
              <a:ext cx="408"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9" name="Freeform 136">
              <a:extLst>
                <a:ext uri="{FF2B5EF4-FFF2-40B4-BE49-F238E27FC236}">
                  <a16:creationId xmlns:a16="http://schemas.microsoft.com/office/drawing/2014/main" id="{F23351BB-8CD4-6E7F-69FE-CC2C3E554BCB}"/>
                </a:ext>
              </a:extLst>
            </p:cNvPr>
            <p:cNvSpPr>
              <a:spLocks noEditPoints="1"/>
            </p:cNvSpPr>
            <p:nvPr/>
          </p:nvSpPr>
          <p:spPr bwMode="auto">
            <a:xfrm>
              <a:off x="5583" y="1770"/>
              <a:ext cx="142" cy="106"/>
            </a:xfrm>
            <a:custGeom>
              <a:avLst/>
              <a:gdLst>
                <a:gd name="T0" fmla="*/ 60 w 96"/>
                <a:gd name="T1" fmla="*/ 72 h 72"/>
                <a:gd name="T2" fmla="*/ 24 w 96"/>
                <a:gd name="T3" fmla="*/ 72 h 72"/>
                <a:gd name="T4" fmla="*/ 0 w 96"/>
                <a:gd name="T5" fmla="*/ 48 h 72"/>
                <a:gd name="T6" fmla="*/ 26 w 96"/>
                <a:gd name="T7" fmla="*/ 24 h 72"/>
                <a:gd name="T8" fmla="*/ 60 w 96"/>
                <a:gd name="T9" fmla="*/ 0 h 72"/>
                <a:gd name="T10" fmla="*/ 96 w 96"/>
                <a:gd name="T11" fmla="*/ 36 h 72"/>
                <a:gd name="T12" fmla="*/ 60 w 96"/>
                <a:gd name="T13" fmla="*/ 72 h 72"/>
                <a:gd name="T14" fmla="*/ 24 w 96"/>
                <a:gd name="T15" fmla="*/ 36 h 72"/>
                <a:gd name="T16" fmla="*/ 12 w 96"/>
                <a:gd name="T17" fmla="*/ 48 h 72"/>
                <a:gd name="T18" fmla="*/ 24 w 96"/>
                <a:gd name="T19" fmla="*/ 60 h 72"/>
                <a:gd name="T20" fmla="*/ 60 w 96"/>
                <a:gd name="T21" fmla="*/ 60 h 72"/>
                <a:gd name="T22" fmla="*/ 84 w 96"/>
                <a:gd name="T23" fmla="*/ 36 h 72"/>
                <a:gd name="T24" fmla="*/ 60 w 96"/>
                <a:gd name="T25" fmla="*/ 12 h 72"/>
                <a:gd name="T26" fmla="*/ 36 w 96"/>
                <a:gd name="T27" fmla="*/ 32 h 72"/>
                <a:gd name="T28" fmla="*/ 33 w 96"/>
                <a:gd name="T29" fmla="*/ 36 h 72"/>
                <a:gd name="T30" fmla="*/ 28 w 96"/>
                <a:gd name="T31" fmla="*/ 37 h 72"/>
                <a:gd name="T32" fmla="*/ 24 w 96"/>
                <a:gd name="T33"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72">
                  <a:moveTo>
                    <a:pt x="60" y="72"/>
                  </a:moveTo>
                  <a:cubicBezTo>
                    <a:pt x="24" y="72"/>
                    <a:pt x="24" y="72"/>
                    <a:pt x="24" y="72"/>
                  </a:cubicBezTo>
                  <a:cubicBezTo>
                    <a:pt x="10" y="72"/>
                    <a:pt x="0" y="61"/>
                    <a:pt x="0" y="48"/>
                  </a:cubicBezTo>
                  <a:cubicBezTo>
                    <a:pt x="0" y="34"/>
                    <a:pt x="12" y="23"/>
                    <a:pt x="26" y="24"/>
                  </a:cubicBezTo>
                  <a:cubicBezTo>
                    <a:pt x="31" y="10"/>
                    <a:pt x="44" y="0"/>
                    <a:pt x="60" y="0"/>
                  </a:cubicBezTo>
                  <a:cubicBezTo>
                    <a:pt x="79" y="0"/>
                    <a:pt x="96" y="16"/>
                    <a:pt x="96" y="36"/>
                  </a:cubicBezTo>
                  <a:cubicBezTo>
                    <a:pt x="96" y="56"/>
                    <a:pt x="79" y="72"/>
                    <a:pt x="60" y="72"/>
                  </a:cubicBezTo>
                  <a:close/>
                  <a:moveTo>
                    <a:pt x="24" y="36"/>
                  </a:moveTo>
                  <a:cubicBezTo>
                    <a:pt x="17" y="36"/>
                    <a:pt x="12" y="41"/>
                    <a:pt x="12" y="48"/>
                  </a:cubicBezTo>
                  <a:cubicBezTo>
                    <a:pt x="12" y="55"/>
                    <a:pt x="17" y="60"/>
                    <a:pt x="24" y="60"/>
                  </a:cubicBezTo>
                  <a:cubicBezTo>
                    <a:pt x="60" y="60"/>
                    <a:pt x="60" y="60"/>
                    <a:pt x="60" y="60"/>
                  </a:cubicBezTo>
                  <a:cubicBezTo>
                    <a:pt x="73" y="60"/>
                    <a:pt x="84" y="49"/>
                    <a:pt x="84" y="36"/>
                  </a:cubicBezTo>
                  <a:cubicBezTo>
                    <a:pt x="84" y="23"/>
                    <a:pt x="73" y="12"/>
                    <a:pt x="60" y="12"/>
                  </a:cubicBezTo>
                  <a:cubicBezTo>
                    <a:pt x="48" y="12"/>
                    <a:pt x="38" y="21"/>
                    <a:pt x="36" y="32"/>
                  </a:cubicBezTo>
                  <a:cubicBezTo>
                    <a:pt x="36" y="34"/>
                    <a:pt x="35" y="36"/>
                    <a:pt x="33" y="36"/>
                  </a:cubicBezTo>
                  <a:cubicBezTo>
                    <a:pt x="32" y="37"/>
                    <a:pt x="30" y="38"/>
                    <a:pt x="28" y="37"/>
                  </a:cubicBezTo>
                  <a:cubicBezTo>
                    <a:pt x="26" y="36"/>
                    <a:pt x="25" y="36"/>
                    <a:pt x="2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0" name="Freeform 137">
              <a:extLst>
                <a:ext uri="{FF2B5EF4-FFF2-40B4-BE49-F238E27FC236}">
                  <a16:creationId xmlns:a16="http://schemas.microsoft.com/office/drawing/2014/main" id="{B64E2CFB-09DD-D783-7118-42AC576A2493}"/>
                </a:ext>
              </a:extLst>
            </p:cNvPr>
            <p:cNvSpPr>
              <a:spLocks/>
            </p:cNvSpPr>
            <p:nvPr/>
          </p:nvSpPr>
          <p:spPr bwMode="auto">
            <a:xfrm>
              <a:off x="5556" y="1876"/>
              <a:ext cx="345" cy="156"/>
            </a:xfrm>
            <a:custGeom>
              <a:avLst/>
              <a:gdLst>
                <a:gd name="T0" fmla="*/ 222 w 233"/>
                <a:gd name="T1" fmla="*/ 105 h 105"/>
                <a:gd name="T2" fmla="*/ 180 w 233"/>
                <a:gd name="T3" fmla="*/ 20 h 105"/>
                <a:gd name="T4" fmla="*/ 167 w 233"/>
                <a:gd name="T5" fmla="*/ 12 h 105"/>
                <a:gd name="T6" fmla="*/ 155 w 233"/>
                <a:gd name="T7" fmla="*/ 19 h 105"/>
                <a:gd name="T8" fmla="*/ 119 w 233"/>
                <a:gd name="T9" fmla="*/ 81 h 105"/>
                <a:gd name="T10" fmla="*/ 114 w 233"/>
                <a:gd name="T11" fmla="*/ 84 h 105"/>
                <a:gd name="T12" fmla="*/ 109 w 233"/>
                <a:gd name="T13" fmla="*/ 81 h 105"/>
                <a:gd name="T14" fmla="*/ 60 w 233"/>
                <a:gd name="T15" fmla="*/ 48 h 105"/>
                <a:gd name="T16" fmla="*/ 11 w 233"/>
                <a:gd name="T17" fmla="*/ 104 h 105"/>
                <a:gd name="T18" fmla="*/ 0 w 233"/>
                <a:gd name="T19" fmla="*/ 100 h 105"/>
                <a:gd name="T20" fmla="*/ 60 w 233"/>
                <a:gd name="T21" fmla="*/ 36 h 105"/>
                <a:gd name="T22" fmla="*/ 113 w 233"/>
                <a:gd name="T23" fmla="*/ 67 h 105"/>
                <a:gd name="T24" fmla="*/ 145 w 233"/>
                <a:gd name="T25" fmla="*/ 13 h 105"/>
                <a:gd name="T26" fmla="*/ 167 w 233"/>
                <a:gd name="T27" fmla="*/ 0 h 105"/>
                <a:gd name="T28" fmla="*/ 191 w 233"/>
                <a:gd name="T29" fmla="*/ 15 h 105"/>
                <a:gd name="T30" fmla="*/ 233 w 233"/>
                <a:gd name="T31" fmla="*/ 99 h 105"/>
                <a:gd name="T32" fmla="*/ 222 w 233"/>
                <a:gd name="T33"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105">
                  <a:moveTo>
                    <a:pt x="222" y="105"/>
                  </a:moveTo>
                  <a:cubicBezTo>
                    <a:pt x="180" y="20"/>
                    <a:pt x="180" y="20"/>
                    <a:pt x="180" y="20"/>
                  </a:cubicBezTo>
                  <a:cubicBezTo>
                    <a:pt x="177" y="15"/>
                    <a:pt x="173" y="12"/>
                    <a:pt x="167" y="12"/>
                  </a:cubicBezTo>
                  <a:cubicBezTo>
                    <a:pt x="162" y="12"/>
                    <a:pt x="158" y="15"/>
                    <a:pt x="155" y="19"/>
                  </a:cubicBezTo>
                  <a:cubicBezTo>
                    <a:pt x="119" y="81"/>
                    <a:pt x="119" y="81"/>
                    <a:pt x="119" y="81"/>
                  </a:cubicBezTo>
                  <a:cubicBezTo>
                    <a:pt x="118" y="83"/>
                    <a:pt x="116" y="84"/>
                    <a:pt x="114" y="84"/>
                  </a:cubicBezTo>
                  <a:cubicBezTo>
                    <a:pt x="112" y="84"/>
                    <a:pt x="110" y="83"/>
                    <a:pt x="109" y="81"/>
                  </a:cubicBezTo>
                  <a:cubicBezTo>
                    <a:pt x="108" y="81"/>
                    <a:pt x="86" y="48"/>
                    <a:pt x="60" y="48"/>
                  </a:cubicBezTo>
                  <a:cubicBezTo>
                    <a:pt x="38" y="48"/>
                    <a:pt x="17" y="89"/>
                    <a:pt x="11" y="104"/>
                  </a:cubicBezTo>
                  <a:cubicBezTo>
                    <a:pt x="0" y="100"/>
                    <a:pt x="0" y="100"/>
                    <a:pt x="0" y="100"/>
                  </a:cubicBezTo>
                  <a:cubicBezTo>
                    <a:pt x="3" y="93"/>
                    <a:pt x="27" y="36"/>
                    <a:pt x="60" y="36"/>
                  </a:cubicBezTo>
                  <a:cubicBezTo>
                    <a:pt x="84" y="36"/>
                    <a:pt x="104" y="56"/>
                    <a:pt x="113" y="67"/>
                  </a:cubicBezTo>
                  <a:cubicBezTo>
                    <a:pt x="145" y="13"/>
                    <a:pt x="145" y="13"/>
                    <a:pt x="145" y="13"/>
                  </a:cubicBezTo>
                  <a:cubicBezTo>
                    <a:pt x="149" y="5"/>
                    <a:pt x="158" y="0"/>
                    <a:pt x="167" y="0"/>
                  </a:cubicBezTo>
                  <a:cubicBezTo>
                    <a:pt x="177" y="0"/>
                    <a:pt x="186" y="6"/>
                    <a:pt x="191" y="15"/>
                  </a:cubicBezTo>
                  <a:cubicBezTo>
                    <a:pt x="233" y="99"/>
                    <a:pt x="233" y="99"/>
                    <a:pt x="233" y="99"/>
                  </a:cubicBezTo>
                  <a:lnTo>
                    <a:pt x="222"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61" name="Group 82">
            <a:extLst>
              <a:ext uri="{FF2B5EF4-FFF2-40B4-BE49-F238E27FC236}">
                <a16:creationId xmlns:a16="http://schemas.microsoft.com/office/drawing/2014/main" id="{832C0F68-F623-3533-3D6D-169E3CDBDC78}"/>
              </a:ext>
            </a:extLst>
          </p:cNvPr>
          <p:cNvGrpSpPr>
            <a:grpSpLocks noChangeAspect="1"/>
          </p:cNvGrpSpPr>
          <p:nvPr/>
        </p:nvGrpSpPr>
        <p:grpSpPr bwMode="auto">
          <a:xfrm>
            <a:off x="9011479" y="3599473"/>
            <a:ext cx="206064" cy="274320"/>
            <a:chOff x="3489" y="1721"/>
            <a:chExt cx="320" cy="426"/>
          </a:xfrm>
          <a:solidFill>
            <a:schemeClr val="bg1"/>
          </a:solidFill>
        </p:grpSpPr>
        <p:sp>
          <p:nvSpPr>
            <p:cNvPr id="62" name="Freeform 83">
              <a:extLst>
                <a:ext uri="{FF2B5EF4-FFF2-40B4-BE49-F238E27FC236}">
                  <a16:creationId xmlns:a16="http://schemas.microsoft.com/office/drawing/2014/main" id="{63632FA2-F423-0792-68FF-D6962170C51F}"/>
                </a:ext>
              </a:extLst>
            </p:cNvPr>
            <p:cNvSpPr>
              <a:spLocks/>
            </p:cNvSpPr>
            <p:nvPr/>
          </p:nvSpPr>
          <p:spPr bwMode="auto">
            <a:xfrm>
              <a:off x="3524" y="1756"/>
              <a:ext cx="231" cy="54"/>
            </a:xfrm>
            <a:custGeom>
              <a:avLst/>
              <a:gdLst>
                <a:gd name="T0" fmla="*/ 150 w 156"/>
                <a:gd name="T1" fmla="*/ 36 h 36"/>
                <a:gd name="T2" fmla="*/ 144 w 156"/>
                <a:gd name="T3" fmla="*/ 30 h 36"/>
                <a:gd name="T4" fmla="*/ 144 w 156"/>
                <a:gd name="T5" fmla="*/ 12 h 36"/>
                <a:gd name="T6" fmla="*/ 6 w 156"/>
                <a:gd name="T7" fmla="*/ 12 h 36"/>
                <a:gd name="T8" fmla="*/ 0 w 156"/>
                <a:gd name="T9" fmla="*/ 6 h 36"/>
                <a:gd name="T10" fmla="*/ 6 w 156"/>
                <a:gd name="T11" fmla="*/ 0 h 36"/>
                <a:gd name="T12" fmla="*/ 150 w 156"/>
                <a:gd name="T13" fmla="*/ 0 h 36"/>
                <a:gd name="T14" fmla="*/ 156 w 156"/>
                <a:gd name="T15" fmla="*/ 6 h 36"/>
                <a:gd name="T16" fmla="*/ 156 w 156"/>
                <a:gd name="T17" fmla="*/ 30 h 36"/>
                <a:gd name="T18" fmla="*/ 150 w 156"/>
                <a:gd name="T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36">
                  <a:moveTo>
                    <a:pt x="150" y="36"/>
                  </a:moveTo>
                  <a:cubicBezTo>
                    <a:pt x="147" y="36"/>
                    <a:pt x="144" y="33"/>
                    <a:pt x="144" y="30"/>
                  </a:cubicBezTo>
                  <a:cubicBezTo>
                    <a:pt x="144" y="12"/>
                    <a:pt x="144" y="12"/>
                    <a:pt x="144" y="12"/>
                  </a:cubicBezTo>
                  <a:cubicBezTo>
                    <a:pt x="6" y="12"/>
                    <a:pt x="6" y="12"/>
                    <a:pt x="6" y="12"/>
                  </a:cubicBezTo>
                  <a:cubicBezTo>
                    <a:pt x="3" y="12"/>
                    <a:pt x="0" y="9"/>
                    <a:pt x="0" y="6"/>
                  </a:cubicBezTo>
                  <a:cubicBezTo>
                    <a:pt x="0" y="2"/>
                    <a:pt x="3" y="0"/>
                    <a:pt x="6" y="0"/>
                  </a:cubicBezTo>
                  <a:cubicBezTo>
                    <a:pt x="150" y="0"/>
                    <a:pt x="150" y="0"/>
                    <a:pt x="150" y="0"/>
                  </a:cubicBezTo>
                  <a:cubicBezTo>
                    <a:pt x="154" y="0"/>
                    <a:pt x="156" y="2"/>
                    <a:pt x="156" y="6"/>
                  </a:cubicBezTo>
                  <a:cubicBezTo>
                    <a:pt x="156" y="30"/>
                    <a:pt x="156" y="30"/>
                    <a:pt x="156" y="30"/>
                  </a:cubicBezTo>
                  <a:cubicBezTo>
                    <a:pt x="156" y="33"/>
                    <a:pt x="154" y="36"/>
                    <a:pt x="15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63" name="Freeform 84">
              <a:extLst>
                <a:ext uri="{FF2B5EF4-FFF2-40B4-BE49-F238E27FC236}">
                  <a16:creationId xmlns:a16="http://schemas.microsoft.com/office/drawing/2014/main" id="{586E4D17-8E02-9ECA-F3FD-338CD223E1AE}"/>
                </a:ext>
              </a:extLst>
            </p:cNvPr>
            <p:cNvSpPr>
              <a:spLocks noEditPoints="1"/>
            </p:cNvSpPr>
            <p:nvPr/>
          </p:nvSpPr>
          <p:spPr bwMode="auto">
            <a:xfrm>
              <a:off x="3489" y="1721"/>
              <a:ext cx="320" cy="426"/>
            </a:xfrm>
            <a:custGeom>
              <a:avLst/>
              <a:gdLst>
                <a:gd name="T0" fmla="*/ 210 w 216"/>
                <a:gd name="T1" fmla="*/ 288 h 288"/>
                <a:gd name="T2" fmla="*/ 30 w 216"/>
                <a:gd name="T3" fmla="*/ 288 h 288"/>
                <a:gd name="T4" fmla="*/ 0 w 216"/>
                <a:gd name="T5" fmla="*/ 258 h 288"/>
                <a:gd name="T6" fmla="*/ 0 w 216"/>
                <a:gd name="T7" fmla="*/ 30 h 288"/>
                <a:gd name="T8" fmla="*/ 30 w 216"/>
                <a:gd name="T9" fmla="*/ 0 h 288"/>
                <a:gd name="T10" fmla="*/ 198 w 216"/>
                <a:gd name="T11" fmla="*/ 0 h 288"/>
                <a:gd name="T12" fmla="*/ 204 w 216"/>
                <a:gd name="T13" fmla="*/ 6 h 288"/>
                <a:gd name="T14" fmla="*/ 204 w 216"/>
                <a:gd name="T15" fmla="*/ 48 h 288"/>
                <a:gd name="T16" fmla="*/ 210 w 216"/>
                <a:gd name="T17" fmla="*/ 48 h 288"/>
                <a:gd name="T18" fmla="*/ 216 w 216"/>
                <a:gd name="T19" fmla="*/ 54 h 288"/>
                <a:gd name="T20" fmla="*/ 216 w 216"/>
                <a:gd name="T21" fmla="*/ 282 h 288"/>
                <a:gd name="T22" fmla="*/ 210 w 216"/>
                <a:gd name="T23" fmla="*/ 288 h 288"/>
                <a:gd name="T24" fmla="*/ 12 w 216"/>
                <a:gd name="T25" fmla="*/ 54 h 288"/>
                <a:gd name="T26" fmla="*/ 12 w 216"/>
                <a:gd name="T27" fmla="*/ 258 h 288"/>
                <a:gd name="T28" fmla="*/ 30 w 216"/>
                <a:gd name="T29" fmla="*/ 276 h 288"/>
                <a:gd name="T30" fmla="*/ 204 w 216"/>
                <a:gd name="T31" fmla="*/ 276 h 288"/>
                <a:gd name="T32" fmla="*/ 204 w 216"/>
                <a:gd name="T33" fmla="*/ 60 h 288"/>
                <a:gd name="T34" fmla="*/ 30 w 216"/>
                <a:gd name="T35" fmla="*/ 60 h 288"/>
                <a:gd name="T36" fmla="*/ 12 w 216"/>
                <a:gd name="T37" fmla="*/ 54 h 288"/>
                <a:gd name="T38" fmla="*/ 30 w 216"/>
                <a:gd name="T39" fmla="*/ 12 h 288"/>
                <a:gd name="T40" fmla="*/ 12 w 216"/>
                <a:gd name="T41" fmla="*/ 30 h 288"/>
                <a:gd name="T42" fmla="*/ 30 w 216"/>
                <a:gd name="T43" fmla="*/ 48 h 288"/>
                <a:gd name="T44" fmla="*/ 192 w 216"/>
                <a:gd name="T45" fmla="*/ 48 h 288"/>
                <a:gd name="T46" fmla="*/ 192 w 216"/>
                <a:gd name="T47" fmla="*/ 12 h 288"/>
                <a:gd name="T48" fmla="*/ 30 w 216"/>
                <a:gd name="T4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88">
                  <a:moveTo>
                    <a:pt x="210" y="288"/>
                  </a:moveTo>
                  <a:cubicBezTo>
                    <a:pt x="30" y="288"/>
                    <a:pt x="30" y="288"/>
                    <a:pt x="30" y="288"/>
                  </a:cubicBezTo>
                  <a:cubicBezTo>
                    <a:pt x="14" y="288"/>
                    <a:pt x="0" y="274"/>
                    <a:pt x="0" y="258"/>
                  </a:cubicBezTo>
                  <a:cubicBezTo>
                    <a:pt x="0" y="30"/>
                    <a:pt x="0" y="30"/>
                    <a:pt x="0" y="30"/>
                  </a:cubicBezTo>
                  <a:cubicBezTo>
                    <a:pt x="0" y="13"/>
                    <a:pt x="14" y="0"/>
                    <a:pt x="30" y="0"/>
                  </a:cubicBezTo>
                  <a:cubicBezTo>
                    <a:pt x="198" y="0"/>
                    <a:pt x="198" y="0"/>
                    <a:pt x="198" y="0"/>
                  </a:cubicBezTo>
                  <a:cubicBezTo>
                    <a:pt x="202" y="0"/>
                    <a:pt x="204" y="2"/>
                    <a:pt x="204" y="6"/>
                  </a:cubicBezTo>
                  <a:cubicBezTo>
                    <a:pt x="204" y="48"/>
                    <a:pt x="204" y="48"/>
                    <a:pt x="204" y="48"/>
                  </a:cubicBezTo>
                  <a:cubicBezTo>
                    <a:pt x="210" y="48"/>
                    <a:pt x="210" y="48"/>
                    <a:pt x="210" y="48"/>
                  </a:cubicBezTo>
                  <a:cubicBezTo>
                    <a:pt x="214" y="48"/>
                    <a:pt x="216" y="50"/>
                    <a:pt x="216" y="54"/>
                  </a:cubicBezTo>
                  <a:cubicBezTo>
                    <a:pt x="216" y="282"/>
                    <a:pt x="216" y="282"/>
                    <a:pt x="216" y="282"/>
                  </a:cubicBezTo>
                  <a:cubicBezTo>
                    <a:pt x="216" y="285"/>
                    <a:pt x="214" y="288"/>
                    <a:pt x="210" y="288"/>
                  </a:cubicBezTo>
                  <a:close/>
                  <a:moveTo>
                    <a:pt x="12" y="54"/>
                  </a:moveTo>
                  <a:cubicBezTo>
                    <a:pt x="12" y="258"/>
                    <a:pt x="12" y="258"/>
                    <a:pt x="12" y="258"/>
                  </a:cubicBezTo>
                  <a:cubicBezTo>
                    <a:pt x="12" y="268"/>
                    <a:pt x="21" y="276"/>
                    <a:pt x="30" y="276"/>
                  </a:cubicBezTo>
                  <a:cubicBezTo>
                    <a:pt x="204" y="276"/>
                    <a:pt x="204" y="276"/>
                    <a:pt x="204" y="276"/>
                  </a:cubicBezTo>
                  <a:cubicBezTo>
                    <a:pt x="204" y="60"/>
                    <a:pt x="204" y="60"/>
                    <a:pt x="204" y="60"/>
                  </a:cubicBezTo>
                  <a:cubicBezTo>
                    <a:pt x="30" y="60"/>
                    <a:pt x="30" y="60"/>
                    <a:pt x="30" y="60"/>
                  </a:cubicBezTo>
                  <a:cubicBezTo>
                    <a:pt x="24" y="60"/>
                    <a:pt x="17" y="57"/>
                    <a:pt x="12" y="54"/>
                  </a:cubicBezTo>
                  <a:close/>
                  <a:moveTo>
                    <a:pt x="30" y="12"/>
                  </a:moveTo>
                  <a:cubicBezTo>
                    <a:pt x="21" y="12"/>
                    <a:pt x="12" y="20"/>
                    <a:pt x="12" y="30"/>
                  </a:cubicBezTo>
                  <a:cubicBezTo>
                    <a:pt x="12" y="40"/>
                    <a:pt x="21" y="48"/>
                    <a:pt x="30" y="48"/>
                  </a:cubicBezTo>
                  <a:cubicBezTo>
                    <a:pt x="192" y="48"/>
                    <a:pt x="192" y="48"/>
                    <a:pt x="192" y="48"/>
                  </a:cubicBezTo>
                  <a:cubicBezTo>
                    <a:pt x="192" y="12"/>
                    <a:pt x="192" y="12"/>
                    <a:pt x="192" y="12"/>
                  </a:cubicBezTo>
                  <a:lnTo>
                    <a:pt x="3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grpSp>
      <p:sp>
        <p:nvSpPr>
          <p:cNvPr id="498" name="Freeform: Shape 497">
            <a:extLst>
              <a:ext uri="{FF2B5EF4-FFF2-40B4-BE49-F238E27FC236}">
                <a16:creationId xmlns:a16="http://schemas.microsoft.com/office/drawing/2014/main" id="{67C3C029-123D-1704-D539-DC8920337099}"/>
              </a:ext>
            </a:extLst>
          </p:cNvPr>
          <p:cNvSpPr>
            <a:spLocks noChangeAspect="1"/>
          </p:cNvSpPr>
          <p:nvPr/>
        </p:nvSpPr>
        <p:spPr>
          <a:xfrm>
            <a:off x="8771674" y="3147716"/>
            <a:ext cx="234477" cy="274320"/>
          </a:xfrm>
          <a:custGeom>
            <a:avLst/>
            <a:gdLst>
              <a:gd name="connsiteX0" fmla="*/ 415366 w 472859"/>
              <a:gd name="connsiteY0" fmla="*/ 322440 h 461771"/>
              <a:gd name="connsiteX1" fmla="*/ 348501 w 472859"/>
              <a:gd name="connsiteY1" fmla="*/ 304610 h 461771"/>
              <a:gd name="connsiteX2" fmla="*/ 348386 w 472859"/>
              <a:gd name="connsiteY2" fmla="*/ 304267 h 461771"/>
              <a:gd name="connsiteX3" fmla="*/ 339128 w 472859"/>
              <a:gd name="connsiteY3" fmla="*/ 302095 h 461771"/>
              <a:gd name="connsiteX4" fmla="*/ 307695 w 472859"/>
              <a:gd name="connsiteY4" fmla="*/ 293751 h 461771"/>
              <a:gd name="connsiteX5" fmla="*/ 344729 w 472859"/>
              <a:gd name="connsiteY5" fmla="*/ 229172 h 461771"/>
              <a:gd name="connsiteX6" fmla="*/ 359587 w 472859"/>
              <a:gd name="connsiteY6" fmla="*/ 217970 h 461771"/>
              <a:gd name="connsiteX7" fmla="*/ 367817 w 472859"/>
              <a:gd name="connsiteY7" fmla="*/ 192367 h 461771"/>
              <a:gd name="connsiteX8" fmla="*/ 344729 w 472859"/>
              <a:gd name="connsiteY8" fmla="*/ 155562 h 461771"/>
              <a:gd name="connsiteX9" fmla="*/ 344729 w 472859"/>
              <a:gd name="connsiteY9" fmla="*/ 115557 h 461771"/>
              <a:gd name="connsiteX10" fmla="*/ 344157 w 472859"/>
              <a:gd name="connsiteY10" fmla="*/ 112471 h 461771"/>
              <a:gd name="connsiteX11" fmla="*/ 344157 w 472859"/>
              <a:gd name="connsiteY11" fmla="*/ 78296 h 461771"/>
              <a:gd name="connsiteX12" fmla="*/ 464629 w 472859"/>
              <a:gd name="connsiteY12" fmla="*/ 57836 h 461771"/>
              <a:gd name="connsiteX13" fmla="*/ 472859 w 472859"/>
              <a:gd name="connsiteY13" fmla="*/ 48235 h 461771"/>
              <a:gd name="connsiteX14" fmla="*/ 464629 w 472859"/>
              <a:gd name="connsiteY14" fmla="*/ 38633 h 461771"/>
              <a:gd name="connsiteX15" fmla="*/ 238086 w 472859"/>
              <a:gd name="connsiteY15" fmla="*/ 0 h 461771"/>
              <a:gd name="connsiteX16" fmla="*/ 234772 w 472859"/>
              <a:gd name="connsiteY16" fmla="*/ 0 h 461771"/>
              <a:gd name="connsiteX17" fmla="*/ 8229 w 472859"/>
              <a:gd name="connsiteY17" fmla="*/ 38633 h 461771"/>
              <a:gd name="connsiteX18" fmla="*/ 0 w 472859"/>
              <a:gd name="connsiteY18" fmla="*/ 48235 h 461771"/>
              <a:gd name="connsiteX19" fmla="*/ 8229 w 472859"/>
              <a:gd name="connsiteY19" fmla="*/ 57836 h 461771"/>
              <a:gd name="connsiteX20" fmla="*/ 49378 w 472859"/>
              <a:gd name="connsiteY20" fmla="*/ 64808 h 461771"/>
              <a:gd name="connsiteX21" fmla="*/ 49378 w 472859"/>
              <a:gd name="connsiteY21" fmla="*/ 125387 h 461771"/>
              <a:gd name="connsiteX22" fmla="*/ 49378 w 472859"/>
              <a:gd name="connsiteY22" fmla="*/ 125387 h 461771"/>
              <a:gd name="connsiteX23" fmla="*/ 20459 w 472859"/>
              <a:gd name="connsiteY23" fmla="*/ 257747 h 461771"/>
              <a:gd name="connsiteX24" fmla="*/ 23774 w 472859"/>
              <a:gd name="connsiteY24" fmla="*/ 265748 h 461771"/>
              <a:gd name="connsiteX25" fmla="*/ 30289 w 472859"/>
              <a:gd name="connsiteY25" fmla="*/ 268948 h 461771"/>
              <a:gd name="connsiteX26" fmla="*/ 88925 w 472859"/>
              <a:gd name="connsiteY26" fmla="*/ 268948 h 461771"/>
              <a:gd name="connsiteX27" fmla="*/ 97041 w 472859"/>
              <a:gd name="connsiteY27" fmla="*/ 265748 h 461771"/>
              <a:gd name="connsiteX28" fmla="*/ 98641 w 472859"/>
              <a:gd name="connsiteY28" fmla="*/ 257747 h 461771"/>
              <a:gd name="connsiteX29" fmla="*/ 69266 w 472859"/>
              <a:gd name="connsiteY29" fmla="*/ 123558 h 461771"/>
              <a:gd name="connsiteX30" fmla="*/ 68580 w 472859"/>
              <a:gd name="connsiteY30" fmla="*/ 120929 h 461771"/>
              <a:gd name="connsiteX31" fmla="*/ 68580 w 472859"/>
              <a:gd name="connsiteY31" fmla="*/ 67894 h 461771"/>
              <a:gd name="connsiteX32" fmla="*/ 128588 w 472859"/>
              <a:gd name="connsiteY32" fmla="*/ 78067 h 461771"/>
              <a:gd name="connsiteX33" fmla="*/ 128588 w 472859"/>
              <a:gd name="connsiteY33" fmla="*/ 114872 h 461771"/>
              <a:gd name="connsiteX34" fmla="*/ 128473 w 472859"/>
              <a:gd name="connsiteY34" fmla="*/ 115443 h 461771"/>
              <a:gd name="connsiteX35" fmla="*/ 128473 w 472859"/>
              <a:gd name="connsiteY35" fmla="*/ 155448 h 461771"/>
              <a:gd name="connsiteX36" fmla="*/ 107213 w 472859"/>
              <a:gd name="connsiteY36" fmla="*/ 192253 h 461771"/>
              <a:gd name="connsiteX37" fmla="*/ 128473 w 472859"/>
              <a:gd name="connsiteY37" fmla="*/ 229057 h 461771"/>
              <a:gd name="connsiteX38" fmla="*/ 165392 w 472859"/>
              <a:gd name="connsiteY38" fmla="*/ 293522 h 461771"/>
              <a:gd name="connsiteX39" fmla="*/ 133388 w 472859"/>
              <a:gd name="connsiteY39" fmla="*/ 302209 h 461771"/>
              <a:gd name="connsiteX40" fmla="*/ 129159 w 472859"/>
              <a:gd name="connsiteY40" fmla="*/ 303352 h 461771"/>
              <a:gd name="connsiteX41" fmla="*/ 59093 w 472859"/>
              <a:gd name="connsiteY41" fmla="*/ 322326 h 461771"/>
              <a:gd name="connsiteX42" fmla="*/ 57493 w 472859"/>
              <a:gd name="connsiteY42" fmla="*/ 322326 h 461771"/>
              <a:gd name="connsiteX43" fmla="*/ 0 w 472859"/>
              <a:gd name="connsiteY43" fmla="*/ 404051 h 461771"/>
              <a:gd name="connsiteX44" fmla="*/ 0 w 472859"/>
              <a:gd name="connsiteY44" fmla="*/ 452171 h 461771"/>
              <a:gd name="connsiteX45" fmla="*/ 9830 w 472859"/>
              <a:gd name="connsiteY45" fmla="*/ 461772 h 461771"/>
              <a:gd name="connsiteX46" fmla="*/ 462915 w 472859"/>
              <a:gd name="connsiteY46" fmla="*/ 461772 h 461771"/>
              <a:gd name="connsiteX47" fmla="*/ 472745 w 472859"/>
              <a:gd name="connsiteY47" fmla="*/ 452171 h 461771"/>
              <a:gd name="connsiteX48" fmla="*/ 472745 w 472859"/>
              <a:gd name="connsiteY48" fmla="*/ 404051 h 461771"/>
              <a:gd name="connsiteX49" fmla="*/ 415251 w 472859"/>
              <a:gd name="connsiteY49" fmla="*/ 322326 h 461771"/>
              <a:gd name="connsiteX50" fmla="*/ 77495 w 472859"/>
              <a:gd name="connsiteY50" fmla="*/ 249746 h 461771"/>
              <a:gd name="connsiteX51" fmla="*/ 43205 w 472859"/>
              <a:gd name="connsiteY51" fmla="*/ 249746 h 461771"/>
              <a:gd name="connsiteX52" fmla="*/ 59550 w 472859"/>
              <a:gd name="connsiteY52" fmla="*/ 169850 h 461771"/>
              <a:gd name="connsiteX53" fmla="*/ 77495 w 472859"/>
              <a:gd name="connsiteY53" fmla="*/ 249746 h 461771"/>
              <a:gd name="connsiteX54" fmla="*/ 236487 w 472859"/>
              <a:gd name="connsiteY54" fmla="*/ 19088 h 461771"/>
              <a:gd name="connsiteX55" fmla="*/ 405536 w 472859"/>
              <a:gd name="connsiteY55" fmla="*/ 48006 h 461771"/>
              <a:gd name="connsiteX56" fmla="*/ 335470 w 472859"/>
              <a:gd name="connsiteY56" fmla="*/ 60008 h 461771"/>
              <a:gd name="connsiteX57" fmla="*/ 334442 w 472859"/>
              <a:gd name="connsiteY57" fmla="*/ 59779 h 461771"/>
              <a:gd name="connsiteX58" fmla="*/ 330555 w 472859"/>
              <a:gd name="connsiteY58" fmla="*/ 60808 h 461771"/>
              <a:gd name="connsiteX59" fmla="*/ 236601 w 472859"/>
              <a:gd name="connsiteY59" fmla="*/ 76924 h 461771"/>
              <a:gd name="connsiteX60" fmla="*/ 143446 w 472859"/>
              <a:gd name="connsiteY60" fmla="*/ 61036 h 461771"/>
              <a:gd name="connsiteX61" fmla="*/ 138646 w 472859"/>
              <a:gd name="connsiteY61" fmla="*/ 59779 h 461771"/>
              <a:gd name="connsiteX62" fmla="*/ 137731 w 472859"/>
              <a:gd name="connsiteY62" fmla="*/ 60008 h 461771"/>
              <a:gd name="connsiteX63" fmla="*/ 67551 w 472859"/>
              <a:gd name="connsiteY63" fmla="*/ 48006 h 461771"/>
              <a:gd name="connsiteX64" fmla="*/ 236601 w 472859"/>
              <a:gd name="connsiteY64" fmla="*/ 19088 h 461771"/>
              <a:gd name="connsiteX65" fmla="*/ 234886 w 472859"/>
              <a:gd name="connsiteY65" fmla="*/ 96241 h 461771"/>
              <a:gd name="connsiteX66" fmla="*/ 238201 w 472859"/>
              <a:gd name="connsiteY66" fmla="*/ 96241 h 461771"/>
              <a:gd name="connsiteX67" fmla="*/ 324726 w 472859"/>
              <a:gd name="connsiteY67" fmla="*/ 81496 h 461771"/>
              <a:gd name="connsiteX68" fmla="*/ 324726 w 472859"/>
              <a:gd name="connsiteY68" fmla="*/ 110985 h 461771"/>
              <a:gd name="connsiteX69" fmla="*/ 236601 w 472859"/>
              <a:gd name="connsiteY69" fmla="*/ 134988 h 461771"/>
              <a:gd name="connsiteX70" fmla="*/ 148476 w 472859"/>
              <a:gd name="connsiteY70" fmla="*/ 110985 h 461771"/>
              <a:gd name="connsiteX71" fmla="*/ 148476 w 472859"/>
              <a:gd name="connsiteY71" fmla="*/ 81496 h 461771"/>
              <a:gd name="connsiteX72" fmla="*/ 235001 w 472859"/>
              <a:gd name="connsiteY72" fmla="*/ 96241 h 461771"/>
              <a:gd name="connsiteX73" fmla="*/ 148361 w 472859"/>
              <a:gd name="connsiteY73" fmla="*/ 221056 h 461771"/>
              <a:gd name="connsiteX74" fmla="*/ 138532 w 472859"/>
              <a:gd name="connsiteY74" fmla="*/ 211455 h 461771"/>
              <a:gd name="connsiteX75" fmla="*/ 127102 w 472859"/>
              <a:gd name="connsiteY75" fmla="*/ 192253 h 461771"/>
              <a:gd name="connsiteX76" fmla="*/ 138532 w 472859"/>
              <a:gd name="connsiteY76" fmla="*/ 173050 h 461771"/>
              <a:gd name="connsiteX77" fmla="*/ 148361 w 472859"/>
              <a:gd name="connsiteY77" fmla="*/ 163449 h 461771"/>
              <a:gd name="connsiteX78" fmla="*/ 148361 w 472859"/>
              <a:gd name="connsiteY78" fmla="*/ 133731 h 461771"/>
              <a:gd name="connsiteX79" fmla="*/ 236601 w 472859"/>
              <a:gd name="connsiteY79" fmla="*/ 154076 h 461771"/>
              <a:gd name="connsiteX80" fmla="*/ 325184 w 472859"/>
              <a:gd name="connsiteY80" fmla="*/ 133960 h 461771"/>
              <a:gd name="connsiteX81" fmla="*/ 325184 w 472859"/>
              <a:gd name="connsiteY81" fmla="*/ 163449 h 461771"/>
              <a:gd name="connsiteX82" fmla="*/ 335013 w 472859"/>
              <a:gd name="connsiteY82" fmla="*/ 173050 h 461771"/>
              <a:gd name="connsiteX83" fmla="*/ 348157 w 472859"/>
              <a:gd name="connsiteY83" fmla="*/ 192253 h 461771"/>
              <a:gd name="connsiteX84" fmla="*/ 343243 w 472859"/>
              <a:gd name="connsiteY84" fmla="*/ 206654 h 461771"/>
              <a:gd name="connsiteX85" fmla="*/ 335013 w 472859"/>
              <a:gd name="connsiteY85" fmla="*/ 211455 h 461771"/>
              <a:gd name="connsiteX86" fmla="*/ 325184 w 472859"/>
              <a:gd name="connsiteY86" fmla="*/ 221056 h 461771"/>
              <a:gd name="connsiteX87" fmla="*/ 236715 w 472859"/>
              <a:gd name="connsiteY87" fmla="*/ 307467 h 461771"/>
              <a:gd name="connsiteX88" fmla="*/ 148476 w 472859"/>
              <a:gd name="connsiteY88" fmla="*/ 221056 h 461771"/>
              <a:gd name="connsiteX89" fmla="*/ 235915 w 472859"/>
              <a:gd name="connsiteY89" fmla="*/ 326555 h 461771"/>
              <a:gd name="connsiteX90" fmla="*/ 236258 w 472859"/>
              <a:gd name="connsiteY90" fmla="*/ 326555 h 461771"/>
              <a:gd name="connsiteX91" fmla="*/ 236601 w 472859"/>
              <a:gd name="connsiteY91" fmla="*/ 326555 h 461771"/>
              <a:gd name="connsiteX92" fmla="*/ 236944 w 472859"/>
              <a:gd name="connsiteY92" fmla="*/ 326555 h 461771"/>
              <a:gd name="connsiteX93" fmla="*/ 237287 w 472859"/>
              <a:gd name="connsiteY93" fmla="*/ 326555 h 461771"/>
              <a:gd name="connsiteX94" fmla="*/ 287122 w 472859"/>
              <a:gd name="connsiteY94" fmla="*/ 308610 h 461771"/>
              <a:gd name="connsiteX95" fmla="*/ 320040 w 472859"/>
              <a:gd name="connsiteY95" fmla="*/ 317525 h 461771"/>
              <a:gd name="connsiteX96" fmla="*/ 236829 w 472859"/>
              <a:gd name="connsiteY96" fmla="*/ 399021 h 461771"/>
              <a:gd name="connsiteX97" fmla="*/ 152361 w 472859"/>
              <a:gd name="connsiteY97" fmla="*/ 317754 h 461771"/>
              <a:gd name="connsiteX98" fmla="*/ 186194 w 472859"/>
              <a:gd name="connsiteY98" fmla="*/ 308610 h 461771"/>
              <a:gd name="connsiteX99" fmla="*/ 236029 w 472859"/>
              <a:gd name="connsiteY99" fmla="*/ 326669 h 461771"/>
              <a:gd name="connsiteX100" fmla="*/ 453199 w 472859"/>
              <a:gd name="connsiteY100" fmla="*/ 442455 h 461771"/>
              <a:gd name="connsiteX101" fmla="*/ 19888 w 472859"/>
              <a:gd name="connsiteY101" fmla="*/ 442455 h 461771"/>
              <a:gd name="connsiteX102" fmla="*/ 19888 w 472859"/>
              <a:gd name="connsiteY102" fmla="*/ 403936 h 461771"/>
              <a:gd name="connsiteX103" fmla="*/ 64237 w 472859"/>
              <a:gd name="connsiteY103" fmla="*/ 341414 h 461771"/>
              <a:gd name="connsiteX104" fmla="*/ 131559 w 472859"/>
              <a:gd name="connsiteY104" fmla="*/ 323240 h 461771"/>
              <a:gd name="connsiteX105" fmla="*/ 230200 w 472859"/>
              <a:gd name="connsiteY105" fmla="*/ 419824 h 461771"/>
              <a:gd name="connsiteX106" fmla="*/ 236715 w 472859"/>
              <a:gd name="connsiteY106" fmla="*/ 423024 h 461771"/>
              <a:gd name="connsiteX107" fmla="*/ 243230 w 472859"/>
              <a:gd name="connsiteY107" fmla="*/ 419824 h 461771"/>
              <a:gd name="connsiteX108" fmla="*/ 343014 w 472859"/>
              <a:gd name="connsiteY108" fmla="*/ 323698 h 461771"/>
              <a:gd name="connsiteX109" fmla="*/ 408737 w 472859"/>
              <a:gd name="connsiteY109" fmla="*/ 341414 h 461771"/>
              <a:gd name="connsiteX110" fmla="*/ 453085 w 472859"/>
              <a:gd name="connsiteY110" fmla="*/ 403936 h 461771"/>
              <a:gd name="connsiteX111" fmla="*/ 453085 w 472859"/>
              <a:gd name="connsiteY111" fmla="*/ 442455 h 461771"/>
              <a:gd name="connsiteX112" fmla="*/ 177165 w 472859"/>
              <a:gd name="connsiteY112" fmla="*/ 192596 h 461771"/>
              <a:gd name="connsiteX113" fmla="*/ 167335 w 472859"/>
              <a:gd name="connsiteY113" fmla="*/ 182994 h 461771"/>
              <a:gd name="connsiteX114" fmla="*/ 172250 w 472859"/>
              <a:gd name="connsiteY114" fmla="*/ 168478 h 461771"/>
              <a:gd name="connsiteX115" fmla="*/ 195224 w 472859"/>
              <a:gd name="connsiteY115" fmla="*/ 163678 h 461771"/>
              <a:gd name="connsiteX116" fmla="*/ 200139 w 472859"/>
              <a:gd name="connsiteY116" fmla="*/ 163678 h 461771"/>
              <a:gd name="connsiteX117" fmla="*/ 221399 w 472859"/>
              <a:gd name="connsiteY117" fmla="*/ 168478 h 461771"/>
              <a:gd name="connsiteX118" fmla="*/ 226314 w 472859"/>
              <a:gd name="connsiteY118" fmla="*/ 182994 h 461771"/>
              <a:gd name="connsiteX119" fmla="*/ 216484 w 472859"/>
              <a:gd name="connsiteY119" fmla="*/ 192596 h 461771"/>
              <a:gd name="connsiteX120" fmla="*/ 206654 w 472859"/>
              <a:gd name="connsiteY120" fmla="*/ 182994 h 461771"/>
              <a:gd name="connsiteX121" fmla="*/ 186995 w 472859"/>
              <a:gd name="connsiteY121" fmla="*/ 182994 h 461771"/>
              <a:gd name="connsiteX122" fmla="*/ 177165 w 472859"/>
              <a:gd name="connsiteY122" fmla="*/ 192596 h 461771"/>
              <a:gd name="connsiteX123" fmla="*/ 246659 w 472859"/>
              <a:gd name="connsiteY123" fmla="*/ 182994 h 461771"/>
              <a:gd name="connsiteX124" fmla="*/ 251574 w 472859"/>
              <a:gd name="connsiteY124" fmla="*/ 168478 h 461771"/>
              <a:gd name="connsiteX125" fmla="*/ 274548 w 472859"/>
              <a:gd name="connsiteY125" fmla="*/ 163678 h 461771"/>
              <a:gd name="connsiteX126" fmla="*/ 279464 w 472859"/>
              <a:gd name="connsiteY126" fmla="*/ 163678 h 461771"/>
              <a:gd name="connsiteX127" fmla="*/ 300723 w 472859"/>
              <a:gd name="connsiteY127" fmla="*/ 168478 h 461771"/>
              <a:gd name="connsiteX128" fmla="*/ 305638 w 472859"/>
              <a:gd name="connsiteY128" fmla="*/ 182994 h 461771"/>
              <a:gd name="connsiteX129" fmla="*/ 295808 w 472859"/>
              <a:gd name="connsiteY129" fmla="*/ 192596 h 461771"/>
              <a:gd name="connsiteX130" fmla="*/ 285978 w 472859"/>
              <a:gd name="connsiteY130" fmla="*/ 182994 h 461771"/>
              <a:gd name="connsiteX131" fmla="*/ 266319 w 472859"/>
              <a:gd name="connsiteY131" fmla="*/ 182994 h 461771"/>
              <a:gd name="connsiteX132" fmla="*/ 256489 w 472859"/>
              <a:gd name="connsiteY132" fmla="*/ 192596 h 461771"/>
              <a:gd name="connsiteX133" fmla="*/ 246659 w 472859"/>
              <a:gd name="connsiteY133" fmla="*/ 182994 h 46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72859" h="461771">
                <a:moveTo>
                  <a:pt x="415366" y="322440"/>
                </a:moveTo>
                <a:cubicBezTo>
                  <a:pt x="415366" y="322440"/>
                  <a:pt x="415366" y="322440"/>
                  <a:pt x="348501" y="304610"/>
                </a:cubicBezTo>
                <a:cubicBezTo>
                  <a:pt x="348501" y="304610"/>
                  <a:pt x="348501" y="304381"/>
                  <a:pt x="348386" y="304267"/>
                </a:cubicBezTo>
                <a:cubicBezTo>
                  <a:pt x="345529" y="302324"/>
                  <a:pt x="342100" y="301752"/>
                  <a:pt x="339128" y="302095"/>
                </a:cubicBezTo>
                <a:cubicBezTo>
                  <a:pt x="329870" y="299580"/>
                  <a:pt x="319354" y="296837"/>
                  <a:pt x="307695" y="293751"/>
                </a:cubicBezTo>
                <a:cubicBezTo>
                  <a:pt x="326555" y="277292"/>
                  <a:pt x="341871" y="255232"/>
                  <a:pt x="344729" y="229172"/>
                </a:cubicBezTo>
                <a:cubicBezTo>
                  <a:pt x="351358" y="227571"/>
                  <a:pt x="356273" y="222771"/>
                  <a:pt x="359587" y="217970"/>
                </a:cubicBezTo>
                <a:cubicBezTo>
                  <a:pt x="364502" y="209969"/>
                  <a:pt x="367817" y="201968"/>
                  <a:pt x="367817" y="192367"/>
                </a:cubicBezTo>
                <a:cubicBezTo>
                  <a:pt x="367817" y="174765"/>
                  <a:pt x="357988" y="160363"/>
                  <a:pt x="344729" y="155562"/>
                </a:cubicBezTo>
                <a:lnTo>
                  <a:pt x="344729" y="115557"/>
                </a:lnTo>
                <a:cubicBezTo>
                  <a:pt x="344729" y="114529"/>
                  <a:pt x="344500" y="113386"/>
                  <a:pt x="344157" y="112471"/>
                </a:cubicBezTo>
                <a:lnTo>
                  <a:pt x="344157" y="78296"/>
                </a:lnTo>
                <a:cubicBezTo>
                  <a:pt x="374675" y="73038"/>
                  <a:pt x="413994" y="66408"/>
                  <a:pt x="464629" y="57836"/>
                </a:cubicBezTo>
                <a:cubicBezTo>
                  <a:pt x="469544" y="56236"/>
                  <a:pt x="472859" y="53035"/>
                  <a:pt x="472859" y="48235"/>
                </a:cubicBezTo>
                <a:cubicBezTo>
                  <a:pt x="472859" y="43434"/>
                  <a:pt x="469544" y="38633"/>
                  <a:pt x="464629" y="38633"/>
                </a:cubicBezTo>
                <a:lnTo>
                  <a:pt x="238086" y="0"/>
                </a:lnTo>
                <a:lnTo>
                  <a:pt x="234772" y="0"/>
                </a:lnTo>
                <a:lnTo>
                  <a:pt x="8229" y="38633"/>
                </a:lnTo>
                <a:cubicBezTo>
                  <a:pt x="3314" y="38633"/>
                  <a:pt x="0" y="43434"/>
                  <a:pt x="0" y="48235"/>
                </a:cubicBezTo>
                <a:cubicBezTo>
                  <a:pt x="0" y="53035"/>
                  <a:pt x="3314" y="56236"/>
                  <a:pt x="8229" y="57836"/>
                </a:cubicBezTo>
                <a:cubicBezTo>
                  <a:pt x="8229" y="57836"/>
                  <a:pt x="21945" y="60160"/>
                  <a:pt x="49378" y="64808"/>
                </a:cubicBezTo>
                <a:lnTo>
                  <a:pt x="49378" y="125387"/>
                </a:lnTo>
                <a:cubicBezTo>
                  <a:pt x="49378" y="125387"/>
                  <a:pt x="49378" y="125387"/>
                  <a:pt x="49378" y="125387"/>
                </a:cubicBezTo>
                <a:cubicBezTo>
                  <a:pt x="48120" y="131102"/>
                  <a:pt x="42863" y="155219"/>
                  <a:pt x="20459" y="257747"/>
                </a:cubicBezTo>
                <a:cubicBezTo>
                  <a:pt x="20459" y="259347"/>
                  <a:pt x="20459" y="262547"/>
                  <a:pt x="23774" y="265748"/>
                </a:cubicBezTo>
                <a:cubicBezTo>
                  <a:pt x="25374" y="267348"/>
                  <a:pt x="27089" y="268948"/>
                  <a:pt x="30289" y="268948"/>
                </a:cubicBezTo>
                <a:lnTo>
                  <a:pt x="88925" y="268948"/>
                </a:lnTo>
                <a:cubicBezTo>
                  <a:pt x="92240" y="268948"/>
                  <a:pt x="95440" y="267348"/>
                  <a:pt x="97041" y="265748"/>
                </a:cubicBezTo>
                <a:cubicBezTo>
                  <a:pt x="98641" y="262547"/>
                  <a:pt x="98641" y="259347"/>
                  <a:pt x="98641" y="257747"/>
                </a:cubicBezTo>
                <a:lnTo>
                  <a:pt x="69266" y="123558"/>
                </a:lnTo>
                <a:cubicBezTo>
                  <a:pt x="69266" y="122644"/>
                  <a:pt x="68923" y="121730"/>
                  <a:pt x="68580" y="120929"/>
                </a:cubicBezTo>
                <a:lnTo>
                  <a:pt x="68580" y="67894"/>
                </a:lnTo>
                <a:cubicBezTo>
                  <a:pt x="84239" y="70523"/>
                  <a:pt x="103784" y="73952"/>
                  <a:pt x="128588" y="78067"/>
                </a:cubicBezTo>
                <a:lnTo>
                  <a:pt x="128588" y="114872"/>
                </a:lnTo>
                <a:cubicBezTo>
                  <a:pt x="128588" y="114872"/>
                  <a:pt x="128473" y="115214"/>
                  <a:pt x="128473" y="115443"/>
                </a:cubicBezTo>
                <a:lnTo>
                  <a:pt x="128473" y="155448"/>
                </a:lnTo>
                <a:cubicBezTo>
                  <a:pt x="115328" y="160249"/>
                  <a:pt x="107213" y="174650"/>
                  <a:pt x="107213" y="192253"/>
                </a:cubicBezTo>
                <a:cubicBezTo>
                  <a:pt x="107213" y="209855"/>
                  <a:pt x="115443" y="224257"/>
                  <a:pt x="128473" y="229057"/>
                </a:cubicBezTo>
                <a:cubicBezTo>
                  <a:pt x="131331" y="255118"/>
                  <a:pt x="146646" y="277063"/>
                  <a:pt x="165392" y="293522"/>
                </a:cubicBezTo>
                <a:cubicBezTo>
                  <a:pt x="158076" y="295466"/>
                  <a:pt x="147675" y="298323"/>
                  <a:pt x="133388" y="302209"/>
                </a:cubicBezTo>
                <a:cubicBezTo>
                  <a:pt x="131902" y="302209"/>
                  <a:pt x="130530" y="302552"/>
                  <a:pt x="129159" y="303352"/>
                </a:cubicBezTo>
                <a:cubicBezTo>
                  <a:pt x="111785" y="308039"/>
                  <a:pt x="89039" y="314211"/>
                  <a:pt x="59093" y="322326"/>
                </a:cubicBezTo>
                <a:lnTo>
                  <a:pt x="57493" y="322326"/>
                </a:lnTo>
                <a:cubicBezTo>
                  <a:pt x="22974" y="335128"/>
                  <a:pt x="0" y="367246"/>
                  <a:pt x="0" y="404051"/>
                </a:cubicBezTo>
                <a:lnTo>
                  <a:pt x="0" y="452171"/>
                </a:lnTo>
                <a:cubicBezTo>
                  <a:pt x="0" y="456971"/>
                  <a:pt x="4915" y="461772"/>
                  <a:pt x="9830" y="461772"/>
                </a:cubicBezTo>
                <a:lnTo>
                  <a:pt x="462915" y="461772"/>
                </a:lnTo>
                <a:cubicBezTo>
                  <a:pt x="469430" y="461772"/>
                  <a:pt x="472745" y="456971"/>
                  <a:pt x="472745" y="452171"/>
                </a:cubicBezTo>
                <a:lnTo>
                  <a:pt x="472745" y="404051"/>
                </a:lnTo>
                <a:cubicBezTo>
                  <a:pt x="472745" y="367132"/>
                  <a:pt x="449770" y="335128"/>
                  <a:pt x="415251" y="322326"/>
                </a:cubicBezTo>
                <a:close/>
                <a:moveTo>
                  <a:pt x="77495" y="249746"/>
                </a:moveTo>
                <a:lnTo>
                  <a:pt x="43205" y="249746"/>
                </a:lnTo>
                <a:lnTo>
                  <a:pt x="59550" y="169850"/>
                </a:lnTo>
                <a:lnTo>
                  <a:pt x="77495" y="249746"/>
                </a:lnTo>
                <a:close/>
                <a:moveTo>
                  <a:pt x="236487" y="19088"/>
                </a:moveTo>
                <a:lnTo>
                  <a:pt x="405536" y="48006"/>
                </a:lnTo>
                <a:cubicBezTo>
                  <a:pt x="405536" y="48006"/>
                  <a:pt x="405536" y="48006"/>
                  <a:pt x="335470" y="60008"/>
                </a:cubicBezTo>
                <a:cubicBezTo>
                  <a:pt x="335128" y="60008"/>
                  <a:pt x="334784" y="59779"/>
                  <a:pt x="334442" y="59779"/>
                </a:cubicBezTo>
                <a:cubicBezTo>
                  <a:pt x="333070" y="59779"/>
                  <a:pt x="331813" y="60236"/>
                  <a:pt x="330555" y="60808"/>
                </a:cubicBezTo>
                <a:cubicBezTo>
                  <a:pt x="307238" y="64808"/>
                  <a:pt x="276720" y="70066"/>
                  <a:pt x="236601" y="76924"/>
                </a:cubicBezTo>
                <a:cubicBezTo>
                  <a:pt x="236601" y="76924"/>
                  <a:pt x="205545" y="71628"/>
                  <a:pt x="143446" y="61036"/>
                </a:cubicBezTo>
                <a:cubicBezTo>
                  <a:pt x="142075" y="60350"/>
                  <a:pt x="140589" y="59779"/>
                  <a:pt x="138646" y="59779"/>
                </a:cubicBezTo>
                <a:cubicBezTo>
                  <a:pt x="138303" y="59779"/>
                  <a:pt x="137960" y="60008"/>
                  <a:pt x="137731" y="60008"/>
                </a:cubicBezTo>
                <a:cubicBezTo>
                  <a:pt x="118415" y="56693"/>
                  <a:pt x="95326" y="52692"/>
                  <a:pt x="67551" y="48006"/>
                </a:cubicBezTo>
                <a:lnTo>
                  <a:pt x="236601" y="19088"/>
                </a:lnTo>
                <a:close/>
                <a:moveTo>
                  <a:pt x="234886" y="96241"/>
                </a:moveTo>
                <a:lnTo>
                  <a:pt x="238201" y="96241"/>
                </a:lnTo>
                <a:cubicBezTo>
                  <a:pt x="238201" y="96241"/>
                  <a:pt x="238201" y="96241"/>
                  <a:pt x="324726" y="81496"/>
                </a:cubicBezTo>
                <a:lnTo>
                  <a:pt x="324726" y="110985"/>
                </a:lnTo>
                <a:cubicBezTo>
                  <a:pt x="316611" y="117386"/>
                  <a:pt x="288836" y="134988"/>
                  <a:pt x="236601" y="134988"/>
                </a:cubicBezTo>
                <a:cubicBezTo>
                  <a:pt x="184366" y="134988"/>
                  <a:pt x="156591" y="117386"/>
                  <a:pt x="148476" y="110985"/>
                </a:cubicBezTo>
                <a:lnTo>
                  <a:pt x="148476" y="81496"/>
                </a:lnTo>
                <a:cubicBezTo>
                  <a:pt x="172822" y="85611"/>
                  <a:pt x="201397" y="90526"/>
                  <a:pt x="235001" y="96241"/>
                </a:cubicBezTo>
                <a:close/>
                <a:moveTo>
                  <a:pt x="148361" y="221056"/>
                </a:moveTo>
                <a:cubicBezTo>
                  <a:pt x="148361" y="216256"/>
                  <a:pt x="145047" y="211455"/>
                  <a:pt x="138532" y="211455"/>
                </a:cubicBezTo>
                <a:cubicBezTo>
                  <a:pt x="128702" y="211455"/>
                  <a:pt x="127102" y="198653"/>
                  <a:pt x="127102" y="192253"/>
                </a:cubicBezTo>
                <a:cubicBezTo>
                  <a:pt x="127102" y="185852"/>
                  <a:pt x="128702" y="173050"/>
                  <a:pt x="138532" y="173050"/>
                </a:cubicBezTo>
                <a:cubicBezTo>
                  <a:pt x="145047" y="173050"/>
                  <a:pt x="148361" y="168250"/>
                  <a:pt x="148361" y="163449"/>
                </a:cubicBezTo>
                <a:lnTo>
                  <a:pt x="148361" y="133731"/>
                </a:lnTo>
                <a:cubicBezTo>
                  <a:pt x="164477" y="142875"/>
                  <a:pt x="192938" y="154076"/>
                  <a:pt x="236601" y="154076"/>
                </a:cubicBezTo>
                <a:cubicBezTo>
                  <a:pt x="280263" y="154076"/>
                  <a:pt x="308838" y="142989"/>
                  <a:pt x="325184" y="133960"/>
                </a:cubicBezTo>
                <a:lnTo>
                  <a:pt x="325184" y="163449"/>
                </a:lnTo>
                <a:cubicBezTo>
                  <a:pt x="325184" y="168250"/>
                  <a:pt x="330098" y="173050"/>
                  <a:pt x="335013" y="173050"/>
                </a:cubicBezTo>
                <a:cubicBezTo>
                  <a:pt x="344843" y="173050"/>
                  <a:pt x="348157" y="185852"/>
                  <a:pt x="348157" y="192253"/>
                </a:cubicBezTo>
                <a:cubicBezTo>
                  <a:pt x="348157" y="197053"/>
                  <a:pt x="346558" y="203454"/>
                  <a:pt x="343243" y="206654"/>
                </a:cubicBezTo>
                <a:cubicBezTo>
                  <a:pt x="341642" y="211455"/>
                  <a:pt x="338328" y="211455"/>
                  <a:pt x="335013" y="211455"/>
                </a:cubicBezTo>
                <a:cubicBezTo>
                  <a:pt x="330098" y="211455"/>
                  <a:pt x="325184" y="216256"/>
                  <a:pt x="325184" y="221056"/>
                </a:cubicBezTo>
                <a:cubicBezTo>
                  <a:pt x="325184" y="270434"/>
                  <a:pt x="263118" y="307124"/>
                  <a:pt x="236715" y="307467"/>
                </a:cubicBezTo>
                <a:cubicBezTo>
                  <a:pt x="210312" y="307238"/>
                  <a:pt x="148476" y="270548"/>
                  <a:pt x="148476" y="221056"/>
                </a:cubicBezTo>
                <a:close/>
                <a:moveTo>
                  <a:pt x="235915" y="326555"/>
                </a:moveTo>
                <a:cubicBezTo>
                  <a:pt x="235915" y="326555"/>
                  <a:pt x="236144" y="326555"/>
                  <a:pt x="236258" y="326555"/>
                </a:cubicBezTo>
                <a:cubicBezTo>
                  <a:pt x="236372" y="326555"/>
                  <a:pt x="236487" y="326555"/>
                  <a:pt x="236601" y="326555"/>
                </a:cubicBezTo>
                <a:cubicBezTo>
                  <a:pt x="236715" y="326555"/>
                  <a:pt x="236829" y="326555"/>
                  <a:pt x="236944" y="326555"/>
                </a:cubicBezTo>
                <a:cubicBezTo>
                  <a:pt x="237058" y="326555"/>
                  <a:pt x="237173" y="326555"/>
                  <a:pt x="237287" y="326555"/>
                </a:cubicBezTo>
                <a:cubicBezTo>
                  <a:pt x="249974" y="326212"/>
                  <a:pt x="268719" y="319811"/>
                  <a:pt x="287122" y="308610"/>
                </a:cubicBezTo>
                <a:cubicBezTo>
                  <a:pt x="290894" y="309639"/>
                  <a:pt x="299809" y="312039"/>
                  <a:pt x="320040" y="317525"/>
                </a:cubicBezTo>
                <a:cubicBezTo>
                  <a:pt x="307467" y="329870"/>
                  <a:pt x="283464" y="353416"/>
                  <a:pt x="236829" y="399021"/>
                </a:cubicBezTo>
                <a:cubicBezTo>
                  <a:pt x="236829" y="399021"/>
                  <a:pt x="236601" y="398793"/>
                  <a:pt x="152361" y="317754"/>
                </a:cubicBezTo>
                <a:cubicBezTo>
                  <a:pt x="162420" y="315011"/>
                  <a:pt x="173622" y="312039"/>
                  <a:pt x="186194" y="308610"/>
                </a:cubicBezTo>
                <a:cubicBezTo>
                  <a:pt x="204597" y="319926"/>
                  <a:pt x="223228" y="326327"/>
                  <a:pt x="236029" y="326669"/>
                </a:cubicBezTo>
                <a:close/>
                <a:moveTo>
                  <a:pt x="453199" y="442455"/>
                </a:moveTo>
                <a:lnTo>
                  <a:pt x="19888" y="442455"/>
                </a:lnTo>
                <a:lnTo>
                  <a:pt x="19888" y="403936"/>
                </a:lnTo>
                <a:cubicBezTo>
                  <a:pt x="19888" y="376733"/>
                  <a:pt x="37948" y="351015"/>
                  <a:pt x="64237" y="341414"/>
                </a:cubicBezTo>
                <a:cubicBezTo>
                  <a:pt x="64237" y="341414"/>
                  <a:pt x="86674" y="335356"/>
                  <a:pt x="131559" y="323240"/>
                </a:cubicBezTo>
                <a:cubicBezTo>
                  <a:pt x="140018" y="331584"/>
                  <a:pt x="163678" y="354787"/>
                  <a:pt x="230200" y="419824"/>
                </a:cubicBezTo>
                <a:cubicBezTo>
                  <a:pt x="231800" y="421424"/>
                  <a:pt x="235115" y="423024"/>
                  <a:pt x="236715" y="423024"/>
                </a:cubicBezTo>
                <a:cubicBezTo>
                  <a:pt x="240030" y="423024"/>
                  <a:pt x="241630" y="421424"/>
                  <a:pt x="243230" y="419824"/>
                </a:cubicBezTo>
                <a:cubicBezTo>
                  <a:pt x="243230" y="419824"/>
                  <a:pt x="243459" y="419595"/>
                  <a:pt x="343014" y="323698"/>
                </a:cubicBezTo>
                <a:cubicBezTo>
                  <a:pt x="359702" y="328155"/>
                  <a:pt x="381190" y="333985"/>
                  <a:pt x="408737" y="341414"/>
                </a:cubicBezTo>
                <a:cubicBezTo>
                  <a:pt x="435026" y="351015"/>
                  <a:pt x="453085" y="376733"/>
                  <a:pt x="453085" y="403936"/>
                </a:cubicBezTo>
                <a:lnTo>
                  <a:pt x="453085" y="442455"/>
                </a:lnTo>
                <a:close/>
                <a:moveTo>
                  <a:pt x="177165" y="192596"/>
                </a:moveTo>
                <a:cubicBezTo>
                  <a:pt x="172250" y="192596"/>
                  <a:pt x="167335" y="187795"/>
                  <a:pt x="167335" y="182994"/>
                </a:cubicBezTo>
                <a:cubicBezTo>
                  <a:pt x="167335" y="176594"/>
                  <a:pt x="168935" y="171793"/>
                  <a:pt x="172250" y="168478"/>
                </a:cubicBezTo>
                <a:cubicBezTo>
                  <a:pt x="178765" y="163678"/>
                  <a:pt x="186995" y="163678"/>
                  <a:pt x="195224" y="163678"/>
                </a:cubicBezTo>
                <a:lnTo>
                  <a:pt x="200139" y="163678"/>
                </a:lnTo>
                <a:cubicBezTo>
                  <a:pt x="208369" y="163678"/>
                  <a:pt x="214884" y="163678"/>
                  <a:pt x="221399" y="168478"/>
                </a:cubicBezTo>
                <a:cubicBezTo>
                  <a:pt x="224714" y="171679"/>
                  <a:pt x="226314" y="176479"/>
                  <a:pt x="226314" y="182994"/>
                </a:cubicBezTo>
                <a:cubicBezTo>
                  <a:pt x="226314" y="187795"/>
                  <a:pt x="222999" y="192596"/>
                  <a:pt x="216484" y="192596"/>
                </a:cubicBezTo>
                <a:cubicBezTo>
                  <a:pt x="211569" y="192596"/>
                  <a:pt x="206654" y="187795"/>
                  <a:pt x="206654" y="182994"/>
                </a:cubicBezTo>
                <a:lnTo>
                  <a:pt x="186995" y="182994"/>
                </a:lnTo>
                <a:cubicBezTo>
                  <a:pt x="186995" y="187795"/>
                  <a:pt x="183680" y="192596"/>
                  <a:pt x="177165" y="192596"/>
                </a:cubicBezTo>
                <a:close/>
                <a:moveTo>
                  <a:pt x="246659" y="182994"/>
                </a:moveTo>
                <a:cubicBezTo>
                  <a:pt x="246659" y="176594"/>
                  <a:pt x="248259" y="171793"/>
                  <a:pt x="251574" y="168478"/>
                </a:cubicBezTo>
                <a:cubicBezTo>
                  <a:pt x="258089" y="163678"/>
                  <a:pt x="266319" y="163678"/>
                  <a:pt x="274548" y="163678"/>
                </a:cubicBezTo>
                <a:lnTo>
                  <a:pt x="279464" y="163678"/>
                </a:lnTo>
                <a:cubicBezTo>
                  <a:pt x="287693" y="163678"/>
                  <a:pt x="294208" y="163678"/>
                  <a:pt x="300723" y="168478"/>
                </a:cubicBezTo>
                <a:cubicBezTo>
                  <a:pt x="304038" y="171679"/>
                  <a:pt x="305638" y="176479"/>
                  <a:pt x="305638" y="182994"/>
                </a:cubicBezTo>
                <a:cubicBezTo>
                  <a:pt x="305638" y="187795"/>
                  <a:pt x="302324" y="192596"/>
                  <a:pt x="295808" y="192596"/>
                </a:cubicBezTo>
                <a:cubicBezTo>
                  <a:pt x="290894" y="192596"/>
                  <a:pt x="285978" y="187795"/>
                  <a:pt x="285978" y="182994"/>
                </a:cubicBezTo>
                <a:lnTo>
                  <a:pt x="266319" y="182994"/>
                </a:lnTo>
                <a:cubicBezTo>
                  <a:pt x="266319" y="187795"/>
                  <a:pt x="263004" y="192596"/>
                  <a:pt x="256489" y="192596"/>
                </a:cubicBezTo>
                <a:cubicBezTo>
                  <a:pt x="251574" y="192596"/>
                  <a:pt x="246659" y="187795"/>
                  <a:pt x="246659" y="182994"/>
                </a:cubicBezTo>
                <a:close/>
              </a:path>
            </a:pathLst>
          </a:custGeom>
          <a:solidFill>
            <a:schemeClr val="bg1"/>
          </a:solidFill>
          <a:ln w="11428" cap="flat">
            <a:noFill/>
            <a:prstDash val="solid"/>
            <a:miter/>
          </a:ln>
        </p:spPr>
        <p:txBody>
          <a:bodyPr rtlCol="0" anchor="ctr"/>
          <a:lstStyle/>
          <a:p>
            <a:endParaRPr lang="en-US"/>
          </a:p>
        </p:txBody>
      </p:sp>
      <p:sp>
        <p:nvSpPr>
          <p:cNvPr id="499" name="Freeform 29">
            <a:extLst>
              <a:ext uri="{FF2B5EF4-FFF2-40B4-BE49-F238E27FC236}">
                <a16:creationId xmlns:a16="http://schemas.microsoft.com/office/drawing/2014/main" id="{D2C13718-638C-7591-88AE-CCDF74CA9745}"/>
              </a:ext>
            </a:extLst>
          </p:cNvPr>
          <p:cNvSpPr>
            <a:spLocks noChangeAspect="1" noEditPoints="1"/>
          </p:cNvSpPr>
          <p:nvPr/>
        </p:nvSpPr>
        <p:spPr bwMode="auto">
          <a:xfrm>
            <a:off x="8981806" y="4090301"/>
            <a:ext cx="204030" cy="27432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600" b="0" i="0" u="none" strike="noStrike" kern="0" cap="none" spc="0" normalizeH="0" baseline="0" noProof="0">
              <a:ln>
                <a:noFill/>
              </a:ln>
              <a:solidFill>
                <a:schemeClr val="tx2"/>
              </a:solidFill>
              <a:effectLst/>
              <a:uLnTx/>
              <a:uFillTx/>
              <a:cs typeface="Arial" charset="0"/>
            </a:endParaRPr>
          </a:p>
        </p:txBody>
      </p:sp>
      <p:grpSp>
        <p:nvGrpSpPr>
          <p:cNvPr id="500" name="Group 123">
            <a:extLst>
              <a:ext uri="{FF2B5EF4-FFF2-40B4-BE49-F238E27FC236}">
                <a16:creationId xmlns:a16="http://schemas.microsoft.com/office/drawing/2014/main" id="{B70A61F5-8F92-ACCE-C591-90C92D7F5F78}"/>
              </a:ext>
            </a:extLst>
          </p:cNvPr>
          <p:cNvGrpSpPr>
            <a:grpSpLocks noChangeAspect="1"/>
          </p:cNvGrpSpPr>
          <p:nvPr/>
        </p:nvGrpSpPr>
        <p:grpSpPr bwMode="auto">
          <a:xfrm>
            <a:off x="8527632" y="4422025"/>
            <a:ext cx="298875" cy="274320"/>
            <a:chOff x="3438" y="3034"/>
            <a:chExt cx="426" cy="391"/>
          </a:xfrm>
          <a:solidFill>
            <a:schemeClr val="bg1"/>
          </a:solidFill>
        </p:grpSpPr>
        <p:sp>
          <p:nvSpPr>
            <p:cNvPr id="501" name="Freeform 124">
              <a:extLst>
                <a:ext uri="{FF2B5EF4-FFF2-40B4-BE49-F238E27FC236}">
                  <a16:creationId xmlns:a16="http://schemas.microsoft.com/office/drawing/2014/main" id="{A37AFD34-4CC6-7610-4708-43BD269A0964}"/>
                </a:ext>
              </a:extLst>
            </p:cNvPr>
            <p:cNvSpPr>
              <a:spLocks noEditPoints="1"/>
            </p:cNvSpPr>
            <p:nvPr/>
          </p:nvSpPr>
          <p:spPr bwMode="auto">
            <a:xfrm>
              <a:off x="3438" y="3034"/>
              <a:ext cx="337" cy="302"/>
            </a:xfrm>
            <a:custGeom>
              <a:avLst/>
              <a:gdLst>
                <a:gd name="T0" fmla="*/ 66 w 228"/>
                <a:gd name="T1" fmla="*/ 204 h 204"/>
                <a:gd name="T2" fmla="*/ 64 w 228"/>
                <a:gd name="T3" fmla="*/ 204 h 204"/>
                <a:gd name="T4" fmla="*/ 60 w 228"/>
                <a:gd name="T5" fmla="*/ 198 h 204"/>
                <a:gd name="T6" fmla="*/ 60 w 228"/>
                <a:gd name="T7" fmla="*/ 156 h 204"/>
                <a:gd name="T8" fmla="*/ 54 w 228"/>
                <a:gd name="T9" fmla="*/ 156 h 204"/>
                <a:gd name="T10" fmla="*/ 0 w 228"/>
                <a:gd name="T11" fmla="*/ 102 h 204"/>
                <a:gd name="T12" fmla="*/ 0 w 228"/>
                <a:gd name="T13" fmla="*/ 54 h 204"/>
                <a:gd name="T14" fmla="*/ 54 w 228"/>
                <a:gd name="T15" fmla="*/ 0 h 204"/>
                <a:gd name="T16" fmla="*/ 174 w 228"/>
                <a:gd name="T17" fmla="*/ 0 h 204"/>
                <a:gd name="T18" fmla="*/ 228 w 228"/>
                <a:gd name="T19" fmla="*/ 54 h 204"/>
                <a:gd name="T20" fmla="*/ 228 w 228"/>
                <a:gd name="T21" fmla="*/ 102 h 204"/>
                <a:gd name="T22" fmla="*/ 174 w 228"/>
                <a:gd name="T23" fmla="*/ 156 h 204"/>
                <a:gd name="T24" fmla="*/ 123 w 228"/>
                <a:gd name="T25" fmla="*/ 156 h 204"/>
                <a:gd name="T26" fmla="*/ 70 w 228"/>
                <a:gd name="T27" fmla="*/ 203 h 204"/>
                <a:gd name="T28" fmla="*/ 66 w 228"/>
                <a:gd name="T29" fmla="*/ 204 h 204"/>
                <a:gd name="T30" fmla="*/ 54 w 228"/>
                <a:gd name="T31" fmla="*/ 12 h 204"/>
                <a:gd name="T32" fmla="*/ 12 w 228"/>
                <a:gd name="T33" fmla="*/ 54 h 204"/>
                <a:gd name="T34" fmla="*/ 12 w 228"/>
                <a:gd name="T35" fmla="*/ 102 h 204"/>
                <a:gd name="T36" fmla="*/ 54 w 228"/>
                <a:gd name="T37" fmla="*/ 144 h 204"/>
                <a:gd name="T38" fmla="*/ 66 w 228"/>
                <a:gd name="T39" fmla="*/ 144 h 204"/>
                <a:gd name="T40" fmla="*/ 72 w 228"/>
                <a:gd name="T41" fmla="*/ 150 h 204"/>
                <a:gd name="T42" fmla="*/ 72 w 228"/>
                <a:gd name="T43" fmla="*/ 185 h 204"/>
                <a:gd name="T44" fmla="*/ 116 w 228"/>
                <a:gd name="T45" fmla="*/ 146 h 204"/>
                <a:gd name="T46" fmla="*/ 120 w 228"/>
                <a:gd name="T47" fmla="*/ 144 h 204"/>
                <a:gd name="T48" fmla="*/ 174 w 228"/>
                <a:gd name="T49" fmla="*/ 144 h 204"/>
                <a:gd name="T50" fmla="*/ 216 w 228"/>
                <a:gd name="T51" fmla="*/ 102 h 204"/>
                <a:gd name="T52" fmla="*/ 216 w 228"/>
                <a:gd name="T53" fmla="*/ 54 h 204"/>
                <a:gd name="T54" fmla="*/ 174 w 228"/>
                <a:gd name="T55" fmla="*/ 12 h 204"/>
                <a:gd name="T56" fmla="*/ 54 w 228"/>
                <a:gd name="T57" fmla="*/ 1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 h="204">
                  <a:moveTo>
                    <a:pt x="66" y="204"/>
                  </a:moveTo>
                  <a:cubicBezTo>
                    <a:pt x="66" y="204"/>
                    <a:pt x="65" y="204"/>
                    <a:pt x="64" y="204"/>
                  </a:cubicBezTo>
                  <a:cubicBezTo>
                    <a:pt x="62" y="203"/>
                    <a:pt x="60" y="200"/>
                    <a:pt x="60" y="198"/>
                  </a:cubicBezTo>
                  <a:cubicBezTo>
                    <a:pt x="60" y="156"/>
                    <a:pt x="60" y="156"/>
                    <a:pt x="60" y="156"/>
                  </a:cubicBezTo>
                  <a:cubicBezTo>
                    <a:pt x="54" y="156"/>
                    <a:pt x="54" y="156"/>
                    <a:pt x="54" y="156"/>
                  </a:cubicBezTo>
                  <a:cubicBezTo>
                    <a:pt x="25" y="156"/>
                    <a:pt x="0" y="132"/>
                    <a:pt x="0" y="102"/>
                  </a:cubicBezTo>
                  <a:cubicBezTo>
                    <a:pt x="0" y="54"/>
                    <a:pt x="0" y="54"/>
                    <a:pt x="0" y="54"/>
                  </a:cubicBezTo>
                  <a:cubicBezTo>
                    <a:pt x="0" y="24"/>
                    <a:pt x="25" y="0"/>
                    <a:pt x="54" y="0"/>
                  </a:cubicBezTo>
                  <a:cubicBezTo>
                    <a:pt x="174" y="0"/>
                    <a:pt x="174" y="0"/>
                    <a:pt x="174" y="0"/>
                  </a:cubicBezTo>
                  <a:cubicBezTo>
                    <a:pt x="204" y="0"/>
                    <a:pt x="228" y="24"/>
                    <a:pt x="228" y="54"/>
                  </a:cubicBezTo>
                  <a:cubicBezTo>
                    <a:pt x="228" y="102"/>
                    <a:pt x="228" y="102"/>
                    <a:pt x="228" y="102"/>
                  </a:cubicBezTo>
                  <a:cubicBezTo>
                    <a:pt x="228" y="132"/>
                    <a:pt x="204" y="156"/>
                    <a:pt x="174" y="156"/>
                  </a:cubicBezTo>
                  <a:cubicBezTo>
                    <a:pt x="123" y="156"/>
                    <a:pt x="123" y="156"/>
                    <a:pt x="123" y="156"/>
                  </a:cubicBezTo>
                  <a:cubicBezTo>
                    <a:pt x="70" y="203"/>
                    <a:pt x="70" y="203"/>
                    <a:pt x="70" y="203"/>
                  </a:cubicBezTo>
                  <a:cubicBezTo>
                    <a:pt x="69" y="204"/>
                    <a:pt x="68" y="204"/>
                    <a:pt x="66" y="204"/>
                  </a:cubicBezTo>
                  <a:close/>
                  <a:moveTo>
                    <a:pt x="54" y="12"/>
                  </a:moveTo>
                  <a:cubicBezTo>
                    <a:pt x="31" y="12"/>
                    <a:pt x="12" y="31"/>
                    <a:pt x="12" y="54"/>
                  </a:cubicBezTo>
                  <a:cubicBezTo>
                    <a:pt x="12" y="102"/>
                    <a:pt x="12" y="102"/>
                    <a:pt x="12" y="102"/>
                  </a:cubicBezTo>
                  <a:cubicBezTo>
                    <a:pt x="12" y="125"/>
                    <a:pt x="31" y="144"/>
                    <a:pt x="54" y="144"/>
                  </a:cubicBezTo>
                  <a:cubicBezTo>
                    <a:pt x="66" y="144"/>
                    <a:pt x="66" y="144"/>
                    <a:pt x="66" y="144"/>
                  </a:cubicBezTo>
                  <a:cubicBezTo>
                    <a:pt x="70" y="144"/>
                    <a:pt x="72" y="147"/>
                    <a:pt x="72" y="150"/>
                  </a:cubicBezTo>
                  <a:cubicBezTo>
                    <a:pt x="72" y="185"/>
                    <a:pt x="72" y="185"/>
                    <a:pt x="72" y="185"/>
                  </a:cubicBezTo>
                  <a:cubicBezTo>
                    <a:pt x="116" y="146"/>
                    <a:pt x="116" y="146"/>
                    <a:pt x="116" y="146"/>
                  </a:cubicBezTo>
                  <a:cubicBezTo>
                    <a:pt x="118" y="145"/>
                    <a:pt x="119" y="144"/>
                    <a:pt x="120" y="144"/>
                  </a:cubicBezTo>
                  <a:cubicBezTo>
                    <a:pt x="174" y="144"/>
                    <a:pt x="174" y="144"/>
                    <a:pt x="174" y="144"/>
                  </a:cubicBezTo>
                  <a:cubicBezTo>
                    <a:pt x="198" y="144"/>
                    <a:pt x="216" y="125"/>
                    <a:pt x="216" y="102"/>
                  </a:cubicBezTo>
                  <a:cubicBezTo>
                    <a:pt x="216" y="54"/>
                    <a:pt x="216" y="54"/>
                    <a:pt x="216" y="54"/>
                  </a:cubicBezTo>
                  <a:cubicBezTo>
                    <a:pt x="216" y="31"/>
                    <a:pt x="198" y="12"/>
                    <a:pt x="174" y="12"/>
                  </a:cubicBezTo>
                  <a:lnTo>
                    <a:pt x="5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502" name="Freeform 125">
              <a:extLst>
                <a:ext uri="{FF2B5EF4-FFF2-40B4-BE49-F238E27FC236}">
                  <a16:creationId xmlns:a16="http://schemas.microsoft.com/office/drawing/2014/main" id="{170000B7-4090-7A73-713B-01339DFB6124}"/>
                </a:ext>
              </a:extLst>
            </p:cNvPr>
            <p:cNvSpPr>
              <a:spLocks/>
            </p:cNvSpPr>
            <p:nvPr/>
          </p:nvSpPr>
          <p:spPr bwMode="auto">
            <a:xfrm>
              <a:off x="3633" y="3230"/>
              <a:ext cx="231" cy="195"/>
            </a:xfrm>
            <a:custGeom>
              <a:avLst/>
              <a:gdLst>
                <a:gd name="T0" fmla="*/ 102 w 156"/>
                <a:gd name="T1" fmla="*/ 132 h 132"/>
                <a:gd name="T2" fmla="*/ 98 w 156"/>
                <a:gd name="T3" fmla="*/ 130 h 132"/>
                <a:gd name="T4" fmla="*/ 64 w 156"/>
                <a:gd name="T5" fmla="*/ 96 h 132"/>
                <a:gd name="T6" fmla="*/ 36 w 156"/>
                <a:gd name="T7" fmla="*/ 96 h 132"/>
                <a:gd name="T8" fmla="*/ 0 w 156"/>
                <a:gd name="T9" fmla="*/ 60 h 132"/>
                <a:gd name="T10" fmla="*/ 6 w 156"/>
                <a:gd name="T11" fmla="*/ 54 h 132"/>
                <a:gd name="T12" fmla="*/ 12 w 156"/>
                <a:gd name="T13" fmla="*/ 60 h 132"/>
                <a:gd name="T14" fmla="*/ 36 w 156"/>
                <a:gd name="T15" fmla="*/ 84 h 132"/>
                <a:gd name="T16" fmla="*/ 66 w 156"/>
                <a:gd name="T17" fmla="*/ 84 h 132"/>
                <a:gd name="T18" fmla="*/ 71 w 156"/>
                <a:gd name="T19" fmla="*/ 86 h 132"/>
                <a:gd name="T20" fmla="*/ 96 w 156"/>
                <a:gd name="T21" fmla="*/ 112 h 132"/>
                <a:gd name="T22" fmla="*/ 96 w 156"/>
                <a:gd name="T23" fmla="*/ 90 h 132"/>
                <a:gd name="T24" fmla="*/ 102 w 156"/>
                <a:gd name="T25" fmla="*/ 84 h 132"/>
                <a:gd name="T26" fmla="*/ 120 w 156"/>
                <a:gd name="T27" fmla="*/ 84 h 132"/>
                <a:gd name="T28" fmla="*/ 144 w 156"/>
                <a:gd name="T29" fmla="*/ 60 h 132"/>
                <a:gd name="T30" fmla="*/ 144 w 156"/>
                <a:gd name="T31" fmla="*/ 36 h 132"/>
                <a:gd name="T32" fmla="*/ 120 w 156"/>
                <a:gd name="T33" fmla="*/ 12 h 132"/>
                <a:gd name="T34" fmla="*/ 114 w 156"/>
                <a:gd name="T35" fmla="*/ 6 h 132"/>
                <a:gd name="T36" fmla="*/ 120 w 156"/>
                <a:gd name="T37" fmla="*/ 0 h 132"/>
                <a:gd name="T38" fmla="*/ 156 w 156"/>
                <a:gd name="T39" fmla="*/ 36 h 132"/>
                <a:gd name="T40" fmla="*/ 156 w 156"/>
                <a:gd name="T41" fmla="*/ 60 h 132"/>
                <a:gd name="T42" fmla="*/ 120 w 156"/>
                <a:gd name="T43" fmla="*/ 96 h 132"/>
                <a:gd name="T44" fmla="*/ 108 w 156"/>
                <a:gd name="T45" fmla="*/ 96 h 132"/>
                <a:gd name="T46" fmla="*/ 108 w 156"/>
                <a:gd name="T47" fmla="*/ 126 h 132"/>
                <a:gd name="T48" fmla="*/ 105 w 156"/>
                <a:gd name="T49" fmla="*/ 132 h 132"/>
                <a:gd name="T50" fmla="*/ 102 w 156"/>
                <a:gd name="T5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6" h="132">
                  <a:moveTo>
                    <a:pt x="102" y="132"/>
                  </a:moveTo>
                  <a:cubicBezTo>
                    <a:pt x="101" y="132"/>
                    <a:pt x="99" y="131"/>
                    <a:pt x="98" y="130"/>
                  </a:cubicBezTo>
                  <a:cubicBezTo>
                    <a:pt x="64" y="96"/>
                    <a:pt x="64" y="96"/>
                    <a:pt x="64" y="96"/>
                  </a:cubicBezTo>
                  <a:cubicBezTo>
                    <a:pt x="36" y="96"/>
                    <a:pt x="36" y="96"/>
                    <a:pt x="36" y="96"/>
                  </a:cubicBezTo>
                  <a:cubicBezTo>
                    <a:pt x="17" y="96"/>
                    <a:pt x="0" y="80"/>
                    <a:pt x="0" y="60"/>
                  </a:cubicBezTo>
                  <a:cubicBezTo>
                    <a:pt x="0" y="57"/>
                    <a:pt x="3" y="54"/>
                    <a:pt x="6" y="54"/>
                  </a:cubicBezTo>
                  <a:cubicBezTo>
                    <a:pt x="10" y="54"/>
                    <a:pt x="12" y="57"/>
                    <a:pt x="12" y="60"/>
                  </a:cubicBezTo>
                  <a:cubicBezTo>
                    <a:pt x="12" y="73"/>
                    <a:pt x="23" y="84"/>
                    <a:pt x="36" y="84"/>
                  </a:cubicBezTo>
                  <a:cubicBezTo>
                    <a:pt x="66" y="84"/>
                    <a:pt x="66" y="84"/>
                    <a:pt x="66" y="84"/>
                  </a:cubicBezTo>
                  <a:cubicBezTo>
                    <a:pt x="68" y="84"/>
                    <a:pt x="70" y="85"/>
                    <a:pt x="71" y="86"/>
                  </a:cubicBezTo>
                  <a:cubicBezTo>
                    <a:pt x="96" y="112"/>
                    <a:pt x="96" y="112"/>
                    <a:pt x="96" y="112"/>
                  </a:cubicBezTo>
                  <a:cubicBezTo>
                    <a:pt x="96" y="90"/>
                    <a:pt x="96" y="90"/>
                    <a:pt x="96" y="90"/>
                  </a:cubicBezTo>
                  <a:cubicBezTo>
                    <a:pt x="96" y="87"/>
                    <a:pt x="99" y="84"/>
                    <a:pt x="102" y="84"/>
                  </a:cubicBezTo>
                  <a:cubicBezTo>
                    <a:pt x="120" y="84"/>
                    <a:pt x="120" y="84"/>
                    <a:pt x="120" y="84"/>
                  </a:cubicBezTo>
                  <a:cubicBezTo>
                    <a:pt x="134" y="84"/>
                    <a:pt x="144" y="73"/>
                    <a:pt x="144" y="60"/>
                  </a:cubicBezTo>
                  <a:cubicBezTo>
                    <a:pt x="144" y="36"/>
                    <a:pt x="144" y="36"/>
                    <a:pt x="144" y="36"/>
                  </a:cubicBezTo>
                  <a:cubicBezTo>
                    <a:pt x="144" y="23"/>
                    <a:pt x="134" y="12"/>
                    <a:pt x="120" y="12"/>
                  </a:cubicBezTo>
                  <a:cubicBezTo>
                    <a:pt x="117" y="12"/>
                    <a:pt x="114" y="9"/>
                    <a:pt x="114" y="6"/>
                  </a:cubicBezTo>
                  <a:cubicBezTo>
                    <a:pt x="114" y="3"/>
                    <a:pt x="117" y="0"/>
                    <a:pt x="120" y="0"/>
                  </a:cubicBezTo>
                  <a:cubicBezTo>
                    <a:pt x="140" y="0"/>
                    <a:pt x="156" y="16"/>
                    <a:pt x="156" y="36"/>
                  </a:cubicBezTo>
                  <a:cubicBezTo>
                    <a:pt x="156" y="60"/>
                    <a:pt x="156" y="60"/>
                    <a:pt x="156" y="60"/>
                  </a:cubicBezTo>
                  <a:cubicBezTo>
                    <a:pt x="156" y="80"/>
                    <a:pt x="140" y="96"/>
                    <a:pt x="120" y="96"/>
                  </a:cubicBezTo>
                  <a:cubicBezTo>
                    <a:pt x="108" y="96"/>
                    <a:pt x="108" y="96"/>
                    <a:pt x="108" y="96"/>
                  </a:cubicBezTo>
                  <a:cubicBezTo>
                    <a:pt x="108" y="126"/>
                    <a:pt x="108" y="126"/>
                    <a:pt x="108" y="126"/>
                  </a:cubicBezTo>
                  <a:cubicBezTo>
                    <a:pt x="108" y="128"/>
                    <a:pt x="107" y="131"/>
                    <a:pt x="105" y="132"/>
                  </a:cubicBezTo>
                  <a:cubicBezTo>
                    <a:pt x="104" y="132"/>
                    <a:pt x="103" y="132"/>
                    <a:pt x="102"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grpSp>
      <p:grpSp>
        <p:nvGrpSpPr>
          <p:cNvPr id="503" name="Group 128">
            <a:extLst>
              <a:ext uri="{FF2B5EF4-FFF2-40B4-BE49-F238E27FC236}">
                <a16:creationId xmlns:a16="http://schemas.microsoft.com/office/drawing/2014/main" id="{77AC9D78-4782-A4B5-6E64-3FF7DB183695}"/>
              </a:ext>
            </a:extLst>
          </p:cNvPr>
          <p:cNvGrpSpPr>
            <a:grpSpLocks noChangeAspect="1"/>
          </p:cNvGrpSpPr>
          <p:nvPr/>
        </p:nvGrpSpPr>
        <p:grpSpPr bwMode="auto">
          <a:xfrm>
            <a:off x="8030837" y="4405973"/>
            <a:ext cx="239628" cy="274320"/>
            <a:chOff x="1398" y="2998"/>
            <a:chExt cx="373" cy="427"/>
          </a:xfrm>
          <a:solidFill>
            <a:schemeClr val="bg1"/>
          </a:solidFill>
        </p:grpSpPr>
        <p:sp>
          <p:nvSpPr>
            <p:cNvPr id="504" name="Freeform 129">
              <a:extLst>
                <a:ext uri="{FF2B5EF4-FFF2-40B4-BE49-F238E27FC236}">
                  <a16:creationId xmlns:a16="http://schemas.microsoft.com/office/drawing/2014/main" id="{F07EC5DD-CFEE-63B7-FD99-DB21556393C2}"/>
                </a:ext>
              </a:extLst>
            </p:cNvPr>
            <p:cNvSpPr>
              <a:spLocks noEditPoints="1"/>
            </p:cNvSpPr>
            <p:nvPr/>
          </p:nvSpPr>
          <p:spPr bwMode="auto">
            <a:xfrm>
              <a:off x="1451" y="3052"/>
              <a:ext cx="266" cy="266"/>
            </a:xfrm>
            <a:custGeom>
              <a:avLst/>
              <a:gdLst>
                <a:gd name="T0" fmla="*/ 90 w 180"/>
                <a:gd name="T1" fmla="*/ 180 h 180"/>
                <a:gd name="T2" fmla="*/ 0 w 180"/>
                <a:gd name="T3" fmla="*/ 90 h 180"/>
                <a:gd name="T4" fmla="*/ 90 w 180"/>
                <a:gd name="T5" fmla="*/ 0 h 180"/>
                <a:gd name="T6" fmla="*/ 180 w 180"/>
                <a:gd name="T7" fmla="*/ 90 h 180"/>
                <a:gd name="T8" fmla="*/ 90 w 180"/>
                <a:gd name="T9" fmla="*/ 180 h 180"/>
                <a:gd name="T10" fmla="*/ 90 w 180"/>
                <a:gd name="T11" fmla="*/ 12 h 180"/>
                <a:gd name="T12" fmla="*/ 12 w 180"/>
                <a:gd name="T13" fmla="*/ 90 h 180"/>
                <a:gd name="T14" fmla="*/ 90 w 180"/>
                <a:gd name="T15" fmla="*/ 168 h 180"/>
                <a:gd name="T16" fmla="*/ 168 w 180"/>
                <a:gd name="T17" fmla="*/ 90 h 180"/>
                <a:gd name="T18" fmla="*/ 90 w 180"/>
                <a:gd name="T19" fmla="*/ 1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40" y="180"/>
                    <a:pt x="0" y="139"/>
                    <a:pt x="0" y="90"/>
                  </a:cubicBezTo>
                  <a:cubicBezTo>
                    <a:pt x="0" y="40"/>
                    <a:pt x="40" y="0"/>
                    <a:pt x="90" y="0"/>
                  </a:cubicBezTo>
                  <a:cubicBezTo>
                    <a:pt x="139" y="0"/>
                    <a:pt x="180" y="40"/>
                    <a:pt x="180" y="90"/>
                  </a:cubicBezTo>
                  <a:cubicBezTo>
                    <a:pt x="180" y="139"/>
                    <a:pt x="139" y="180"/>
                    <a:pt x="90" y="180"/>
                  </a:cubicBezTo>
                  <a:close/>
                  <a:moveTo>
                    <a:pt x="90" y="12"/>
                  </a:moveTo>
                  <a:cubicBezTo>
                    <a:pt x="47" y="12"/>
                    <a:pt x="12" y="47"/>
                    <a:pt x="12" y="90"/>
                  </a:cubicBezTo>
                  <a:cubicBezTo>
                    <a:pt x="12" y="133"/>
                    <a:pt x="47" y="168"/>
                    <a:pt x="90" y="168"/>
                  </a:cubicBezTo>
                  <a:cubicBezTo>
                    <a:pt x="133" y="168"/>
                    <a:pt x="168" y="133"/>
                    <a:pt x="168" y="90"/>
                  </a:cubicBezTo>
                  <a:cubicBezTo>
                    <a:pt x="168" y="47"/>
                    <a:pt x="133" y="12"/>
                    <a:pt x="9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505" name="Freeform 130">
              <a:extLst>
                <a:ext uri="{FF2B5EF4-FFF2-40B4-BE49-F238E27FC236}">
                  <a16:creationId xmlns:a16="http://schemas.microsoft.com/office/drawing/2014/main" id="{DDA3E481-A0DB-7A3B-0DB6-09A9E17B6A9A}"/>
                </a:ext>
              </a:extLst>
            </p:cNvPr>
            <p:cNvSpPr>
              <a:spLocks/>
            </p:cNvSpPr>
            <p:nvPr/>
          </p:nvSpPr>
          <p:spPr bwMode="auto">
            <a:xfrm>
              <a:off x="1522" y="3300"/>
              <a:ext cx="124" cy="54"/>
            </a:xfrm>
            <a:custGeom>
              <a:avLst/>
              <a:gdLst>
                <a:gd name="T0" fmla="*/ 78 w 84"/>
                <a:gd name="T1" fmla="*/ 36 h 36"/>
                <a:gd name="T2" fmla="*/ 6 w 84"/>
                <a:gd name="T3" fmla="*/ 36 h 36"/>
                <a:gd name="T4" fmla="*/ 0 w 84"/>
                <a:gd name="T5" fmla="*/ 30 h 36"/>
                <a:gd name="T6" fmla="*/ 0 w 84"/>
                <a:gd name="T7" fmla="*/ 0 h 36"/>
                <a:gd name="T8" fmla="*/ 12 w 84"/>
                <a:gd name="T9" fmla="*/ 0 h 36"/>
                <a:gd name="T10" fmla="*/ 12 w 84"/>
                <a:gd name="T11" fmla="*/ 24 h 36"/>
                <a:gd name="T12" fmla="*/ 72 w 84"/>
                <a:gd name="T13" fmla="*/ 24 h 36"/>
                <a:gd name="T14" fmla="*/ 72 w 84"/>
                <a:gd name="T15" fmla="*/ 0 h 36"/>
                <a:gd name="T16" fmla="*/ 84 w 84"/>
                <a:gd name="T17" fmla="*/ 0 h 36"/>
                <a:gd name="T18" fmla="*/ 84 w 84"/>
                <a:gd name="T19" fmla="*/ 30 h 36"/>
                <a:gd name="T20" fmla="*/ 78 w 84"/>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6">
                  <a:moveTo>
                    <a:pt x="78" y="36"/>
                  </a:moveTo>
                  <a:cubicBezTo>
                    <a:pt x="6" y="36"/>
                    <a:pt x="6" y="36"/>
                    <a:pt x="6" y="36"/>
                  </a:cubicBezTo>
                  <a:cubicBezTo>
                    <a:pt x="2" y="36"/>
                    <a:pt x="0" y="33"/>
                    <a:pt x="0" y="30"/>
                  </a:cubicBezTo>
                  <a:cubicBezTo>
                    <a:pt x="0" y="0"/>
                    <a:pt x="0" y="0"/>
                    <a:pt x="0" y="0"/>
                  </a:cubicBezTo>
                  <a:cubicBezTo>
                    <a:pt x="12" y="0"/>
                    <a:pt x="12" y="0"/>
                    <a:pt x="12" y="0"/>
                  </a:cubicBezTo>
                  <a:cubicBezTo>
                    <a:pt x="12" y="24"/>
                    <a:pt x="12" y="24"/>
                    <a:pt x="12" y="24"/>
                  </a:cubicBezTo>
                  <a:cubicBezTo>
                    <a:pt x="72" y="24"/>
                    <a:pt x="72" y="24"/>
                    <a:pt x="72" y="24"/>
                  </a:cubicBezTo>
                  <a:cubicBezTo>
                    <a:pt x="72" y="0"/>
                    <a:pt x="72" y="0"/>
                    <a:pt x="72" y="0"/>
                  </a:cubicBezTo>
                  <a:cubicBezTo>
                    <a:pt x="84" y="0"/>
                    <a:pt x="84" y="0"/>
                    <a:pt x="84" y="0"/>
                  </a:cubicBezTo>
                  <a:cubicBezTo>
                    <a:pt x="84" y="30"/>
                    <a:pt x="84" y="30"/>
                    <a:pt x="84" y="30"/>
                  </a:cubicBezTo>
                  <a:cubicBezTo>
                    <a:pt x="84" y="33"/>
                    <a:pt x="81" y="36"/>
                    <a:pt x="7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506" name="Freeform 131">
              <a:extLst>
                <a:ext uri="{FF2B5EF4-FFF2-40B4-BE49-F238E27FC236}">
                  <a16:creationId xmlns:a16="http://schemas.microsoft.com/office/drawing/2014/main" id="{D0FA7928-181E-A1BB-FB00-D02B7FFA0459}"/>
                </a:ext>
              </a:extLst>
            </p:cNvPr>
            <p:cNvSpPr>
              <a:spLocks noEditPoints="1"/>
            </p:cNvSpPr>
            <p:nvPr/>
          </p:nvSpPr>
          <p:spPr bwMode="auto">
            <a:xfrm>
              <a:off x="1540" y="3336"/>
              <a:ext cx="88" cy="53"/>
            </a:xfrm>
            <a:custGeom>
              <a:avLst/>
              <a:gdLst>
                <a:gd name="T0" fmla="*/ 54 w 60"/>
                <a:gd name="T1" fmla="*/ 36 h 36"/>
                <a:gd name="T2" fmla="*/ 6 w 60"/>
                <a:gd name="T3" fmla="*/ 36 h 36"/>
                <a:gd name="T4" fmla="*/ 0 w 60"/>
                <a:gd name="T5" fmla="*/ 30 h 36"/>
                <a:gd name="T6" fmla="*/ 0 w 60"/>
                <a:gd name="T7" fmla="*/ 6 h 36"/>
                <a:gd name="T8" fmla="*/ 6 w 60"/>
                <a:gd name="T9" fmla="*/ 0 h 36"/>
                <a:gd name="T10" fmla="*/ 54 w 60"/>
                <a:gd name="T11" fmla="*/ 0 h 36"/>
                <a:gd name="T12" fmla="*/ 60 w 60"/>
                <a:gd name="T13" fmla="*/ 6 h 36"/>
                <a:gd name="T14" fmla="*/ 60 w 60"/>
                <a:gd name="T15" fmla="*/ 30 h 36"/>
                <a:gd name="T16" fmla="*/ 54 w 60"/>
                <a:gd name="T17" fmla="*/ 36 h 36"/>
                <a:gd name="T18" fmla="*/ 12 w 60"/>
                <a:gd name="T19" fmla="*/ 24 h 36"/>
                <a:gd name="T20" fmla="*/ 48 w 60"/>
                <a:gd name="T21" fmla="*/ 24 h 36"/>
                <a:gd name="T22" fmla="*/ 48 w 60"/>
                <a:gd name="T23" fmla="*/ 12 h 36"/>
                <a:gd name="T24" fmla="*/ 12 w 60"/>
                <a:gd name="T25" fmla="*/ 12 h 36"/>
                <a:gd name="T26" fmla="*/ 12 w 6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36">
                  <a:moveTo>
                    <a:pt x="54" y="36"/>
                  </a:moveTo>
                  <a:cubicBezTo>
                    <a:pt x="6" y="36"/>
                    <a:pt x="6" y="36"/>
                    <a:pt x="6" y="36"/>
                  </a:cubicBezTo>
                  <a:cubicBezTo>
                    <a:pt x="2" y="36"/>
                    <a:pt x="0" y="33"/>
                    <a:pt x="0" y="30"/>
                  </a:cubicBezTo>
                  <a:cubicBezTo>
                    <a:pt x="0" y="6"/>
                    <a:pt x="0" y="6"/>
                    <a:pt x="0" y="6"/>
                  </a:cubicBezTo>
                  <a:cubicBezTo>
                    <a:pt x="0" y="3"/>
                    <a:pt x="2" y="0"/>
                    <a:pt x="6" y="0"/>
                  </a:cubicBezTo>
                  <a:cubicBezTo>
                    <a:pt x="54" y="0"/>
                    <a:pt x="54" y="0"/>
                    <a:pt x="54" y="0"/>
                  </a:cubicBezTo>
                  <a:cubicBezTo>
                    <a:pt x="57" y="0"/>
                    <a:pt x="60" y="3"/>
                    <a:pt x="60" y="6"/>
                  </a:cubicBezTo>
                  <a:cubicBezTo>
                    <a:pt x="60" y="30"/>
                    <a:pt x="60" y="30"/>
                    <a:pt x="60" y="30"/>
                  </a:cubicBezTo>
                  <a:cubicBezTo>
                    <a:pt x="60" y="33"/>
                    <a:pt x="57" y="36"/>
                    <a:pt x="54" y="36"/>
                  </a:cubicBezTo>
                  <a:close/>
                  <a:moveTo>
                    <a:pt x="12" y="24"/>
                  </a:moveTo>
                  <a:cubicBezTo>
                    <a:pt x="48" y="24"/>
                    <a:pt x="48" y="24"/>
                    <a:pt x="48" y="24"/>
                  </a:cubicBezTo>
                  <a:cubicBezTo>
                    <a:pt x="48" y="12"/>
                    <a:pt x="48" y="12"/>
                    <a:pt x="4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507" name="Freeform 132">
              <a:extLst>
                <a:ext uri="{FF2B5EF4-FFF2-40B4-BE49-F238E27FC236}">
                  <a16:creationId xmlns:a16="http://schemas.microsoft.com/office/drawing/2014/main" id="{5AD2E1C6-D48D-B84C-6819-416391433E7A}"/>
                </a:ext>
              </a:extLst>
            </p:cNvPr>
            <p:cNvSpPr>
              <a:spLocks/>
            </p:cNvSpPr>
            <p:nvPr/>
          </p:nvSpPr>
          <p:spPr bwMode="auto">
            <a:xfrm>
              <a:off x="1575" y="3371"/>
              <a:ext cx="18" cy="54"/>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2" y="36"/>
                    <a:pt x="0" y="33"/>
                    <a:pt x="0" y="30"/>
                  </a:cubicBezTo>
                  <a:cubicBezTo>
                    <a:pt x="0" y="6"/>
                    <a:pt x="0" y="6"/>
                    <a:pt x="0" y="6"/>
                  </a:cubicBezTo>
                  <a:cubicBezTo>
                    <a:pt x="0" y="3"/>
                    <a:pt x="2" y="0"/>
                    <a:pt x="6" y="0"/>
                  </a:cubicBezTo>
                  <a:cubicBezTo>
                    <a:pt x="9" y="0"/>
                    <a:pt x="12" y="3"/>
                    <a:pt x="12" y="6"/>
                  </a:cubicBezTo>
                  <a:cubicBezTo>
                    <a:pt x="12" y="30"/>
                    <a:pt x="12" y="30"/>
                    <a:pt x="12" y="30"/>
                  </a:cubicBezTo>
                  <a:cubicBezTo>
                    <a:pt x="12" y="33"/>
                    <a:pt x="9"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508" name="Freeform 133">
              <a:extLst>
                <a:ext uri="{FF2B5EF4-FFF2-40B4-BE49-F238E27FC236}">
                  <a16:creationId xmlns:a16="http://schemas.microsoft.com/office/drawing/2014/main" id="{88981123-D8F3-4E3D-0C43-3540D5390A0D}"/>
                </a:ext>
              </a:extLst>
            </p:cNvPr>
            <p:cNvSpPr>
              <a:spLocks/>
            </p:cNvSpPr>
            <p:nvPr/>
          </p:nvSpPr>
          <p:spPr bwMode="auto">
            <a:xfrm>
              <a:off x="1575" y="2998"/>
              <a:ext cx="18" cy="36"/>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2" y="24"/>
                    <a:pt x="0" y="21"/>
                    <a:pt x="0" y="18"/>
                  </a:cubicBezTo>
                  <a:cubicBezTo>
                    <a:pt x="0" y="6"/>
                    <a:pt x="0" y="6"/>
                    <a:pt x="0" y="6"/>
                  </a:cubicBezTo>
                  <a:cubicBezTo>
                    <a:pt x="0" y="3"/>
                    <a:pt x="2" y="0"/>
                    <a:pt x="6" y="0"/>
                  </a:cubicBezTo>
                  <a:cubicBezTo>
                    <a:pt x="9" y="0"/>
                    <a:pt x="12" y="3"/>
                    <a:pt x="12" y="6"/>
                  </a:cubicBezTo>
                  <a:cubicBezTo>
                    <a:pt x="12" y="18"/>
                    <a:pt x="12" y="18"/>
                    <a:pt x="12" y="18"/>
                  </a:cubicBezTo>
                  <a:cubicBezTo>
                    <a:pt x="12" y="21"/>
                    <a:pt x="9"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509" name="Freeform 134">
              <a:extLst>
                <a:ext uri="{FF2B5EF4-FFF2-40B4-BE49-F238E27FC236}">
                  <a16:creationId xmlns:a16="http://schemas.microsoft.com/office/drawing/2014/main" id="{0B57738E-2FB1-B510-A296-F74760A8AB1B}"/>
                </a:ext>
              </a:extLst>
            </p:cNvPr>
            <p:cNvSpPr>
              <a:spLocks/>
            </p:cNvSpPr>
            <p:nvPr/>
          </p:nvSpPr>
          <p:spPr bwMode="auto">
            <a:xfrm>
              <a:off x="1686" y="3049"/>
              <a:ext cx="33" cy="31"/>
            </a:xfrm>
            <a:custGeom>
              <a:avLst/>
              <a:gdLst>
                <a:gd name="T0" fmla="*/ 7 w 22"/>
                <a:gd name="T1" fmla="*/ 21 h 21"/>
                <a:gd name="T2" fmla="*/ 3 w 22"/>
                <a:gd name="T3" fmla="*/ 20 h 21"/>
                <a:gd name="T4" fmla="*/ 3 w 22"/>
                <a:gd name="T5" fmla="*/ 11 h 21"/>
                <a:gd name="T6" fmla="*/ 11 w 22"/>
                <a:gd name="T7" fmla="*/ 3 h 21"/>
                <a:gd name="T8" fmla="*/ 20 w 22"/>
                <a:gd name="T9" fmla="*/ 3 h 21"/>
                <a:gd name="T10" fmla="*/ 20 w 22"/>
                <a:gd name="T11" fmla="*/ 11 h 21"/>
                <a:gd name="T12" fmla="*/ 11 w 22"/>
                <a:gd name="T13" fmla="*/ 20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1"/>
                    <a:pt x="3" y="20"/>
                  </a:cubicBezTo>
                  <a:cubicBezTo>
                    <a:pt x="0" y="17"/>
                    <a:pt x="0" y="14"/>
                    <a:pt x="3" y="11"/>
                  </a:cubicBezTo>
                  <a:cubicBezTo>
                    <a:pt x="11" y="3"/>
                    <a:pt x="11" y="3"/>
                    <a:pt x="11" y="3"/>
                  </a:cubicBezTo>
                  <a:cubicBezTo>
                    <a:pt x="14" y="0"/>
                    <a:pt x="17" y="0"/>
                    <a:pt x="20" y="3"/>
                  </a:cubicBezTo>
                  <a:cubicBezTo>
                    <a:pt x="22" y="5"/>
                    <a:pt x="22" y="9"/>
                    <a:pt x="20" y="11"/>
                  </a:cubicBezTo>
                  <a:cubicBezTo>
                    <a:pt x="11" y="20"/>
                    <a:pt x="11" y="20"/>
                    <a:pt x="11" y="20"/>
                  </a:cubicBezTo>
                  <a:cubicBezTo>
                    <a:pt x="10" y="21"/>
                    <a:pt x="9"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510" name="Freeform 135">
              <a:extLst>
                <a:ext uri="{FF2B5EF4-FFF2-40B4-BE49-F238E27FC236}">
                  <a16:creationId xmlns:a16="http://schemas.microsoft.com/office/drawing/2014/main" id="{F7A62B62-37F8-6879-E35B-81ACC3D96A7F}"/>
                </a:ext>
              </a:extLst>
            </p:cNvPr>
            <p:cNvSpPr>
              <a:spLocks/>
            </p:cNvSpPr>
            <p:nvPr/>
          </p:nvSpPr>
          <p:spPr bwMode="auto">
            <a:xfrm>
              <a:off x="1735" y="3176"/>
              <a:ext cx="36"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511" name="Freeform 136">
              <a:extLst>
                <a:ext uri="{FF2B5EF4-FFF2-40B4-BE49-F238E27FC236}">
                  <a16:creationId xmlns:a16="http://schemas.microsoft.com/office/drawing/2014/main" id="{FD8C1180-3619-5F0B-C506-146D9BDC0CED}"/>
                </a:ext>
              </a:extLst>
            </p:cNvPr>
            <p:cNvSpPr>
              <a:spLocks/>
            </p:cNvSpPr>
            <p:nvPr/>
          </p:nvSpPr>
          <p:spPr bwMode="auto">
            <a:xfrm>
              <a:off x="1686" y="3288"/>
              <a:ext cx="33" cy="31"/>
            </a:xfrm>
            <a:custGeom>
              <a:avLst/>
              <a:gdLst>
                <a:gd name="T0" fmla="*/ 15 w 22"/>
                <a:gd name="T1" fmla="*/ 21 h 21"/>
                <a:gd name="T2" fmla="*/ 11 w 22"/>
                <a:gd name="T3" fmla="*/ 19 h 21"/>
                <a:gd name="T4" fmla="*/ 3 w 22"/>
                <a:gd name="T5" fmla="*/ 10 h 21"/>
                <a:gd name="T6" fmla="*/ 3 w 22"/>
                <a:gd name="T7" fmla="*/ 2 h 21"/>
                <a:gd name="T8" fmla="*/ 11 w 22"/>
                <a:gd name="T9" fmla="*/ 2 h 21"/>
                <a:gd name="T10" fmla="*/ 20 w 22"/>
                <a:gd name="T11" fmla="*/ 10 h 21"/>
                <a:gd name="T12" fmla="*/ 20 w 22"/>
                <a:gd name="T13" fmla="*/ 19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0"/>
                    <a:pt x="11" y="19"/>
                  </a:cubicBezTo>
                  <a:cubicBezTo>
                    <a:pt x="3" y="10"/>
                    <a:pt x="3" y="10"/>
                    <a:pt x="3" y="10"/>
                  </a:cubicBezTo>
                  <a:cubicBezTo>
                    <a:pt x="0" y="8"/>
                    <a:pt x="0" y="4"/>
                    <a:pt x="3" y="2"/>
                  </a:cubicBezTo>
                  <a:cubicBezTo>
                    <a:pt x="5" y="0"/>
                    <a:pt x="9" y="0"/>
                    <a:pt x="11" y="2"/>
                  </a:cubicBezTo>
                  <a:cubicBezTo>
                    <a:pt x="20" y="10"/>
                    <a:pt x="20" y="10"/>
                    <a:pt x="20" y="10"/>
                  </a:cubicBezTo>
                  <a:cubicBezTo>
                    <a:pt x="22" y="13"/>
                    <a:pt x="22" y="17"/>
                    <a:pt x="20" y="19"/>
                  </a:cubicBezTo>
                  <a:cubicBezTo>
                    <a:pt x="19" y="20"/>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64" name="Freeform 137">
              <a:extLst>
                <a:ext uri="{FF2B5EF4-FFF2-40B4-BE49-F238E27FC236}">
                  <a16:creationId xmlns:a16="http://schemas.microsoft.com/office/drawing/2014/main" id="{E27945F9-8371-F649-6BBE-906BB3E53D1D}"/>
                </a:ext>
              </a:extLst>
            </p:cNvPr>
            <p:cNvSpPr>
              <a:spLocks/>
            </p:cNvSpPr>
            <p:nvPr/>
          </p:nvSpPr>
          <p:spPr bwMode="auto">
            <a:xfrm>
              <a:off x="1448" y="3049"/>
              <a:ext cx="32" cy="31"/>
            </a:xfrm>
            <a:custGeom>
              <a:avLst/>
              <a:gdLst>
                <a:gd name="T0" fmla="*/ 15 w 22"/>
                <a:gd name="T1" fmla="*/ 21 h 21"/>
                <a:gd name="T2" fmla="*/ 11 w 22"/>
                <a:gd name="T3" fmla="*/ 20 h 21"/>
                <a:gd name="T4" fmla="*/ 3 w 22"/>
                <a:gd name="T5" fmla="*/ 11 h 21"/>
                <a:gd name="T6" fmla="*/ 3 w 22"/>
                <a:gd name="T7" fmla="*/ 3 h 21"/>
                <a:gd name="T8" fmla="*/ 11 w 22"/>
                <a:gd name="T9" fmla="*/ 3 h 21"/>
                <a:gd name="T10" fmla="*/ 20 w 22"/>
                <a:gd name="T11" fmla="*/ 11 h 21"/>
                <a:gd name="T12" fmla="*/ 20 w 22"/>
                <a:gd name="T13" fmla="*/ 20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1"/>
                    <a:pt x="11" y="20"/>
                  </a:cubicBezTo>
                  <a:cubicBezTo>
                    <a:pt x="3" y="11"/>
                    <a:pt x="3" y="11"/>
                    <a:pt x="3" y="11"/>
                  </a:cubicBezTo>
                  <a:cubicBezTo>
                    <a:pt x="0" y="9"/>
                    <a:pt x="0" y="5"/>
                    <a:pt x="3" y="3"/>
                  </a:cubicBezTo>
                  <a:cubicBezTo>
                    <a:pt x="5" y="0"/>
                    <a:pt x="9" y="0"/>
                    <a:pt x="11" y="3"/>
                  </a:cubicBezTo>
                  <a:cubicBezTo>
                    <a:pt x="20" y="11"/>
                    <a:pt x="20" y="11"/>
                    <a:pt x="20" y="11"/>
                  </a:cubicBezTo>
                  <a:cubicBezTo>
                    <a:pt x="22" y="14"/>
                    <a:pt x="22" y="17"/>
                    <a:pt x="20" y="20"/>
                  </a:cubicBezTo>
                  <a:cubicBezTo>
                    <a:pt x="18" y="21"/>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65" name="Freeform 138">
              <a:extLst>
                <a:ext uri="{FF2B5EF4-FFF2-40B4-BE49-F238E27FC236}">
                  <a16:creationId xmlns:a16="http://schemas.microsoft.com/office/drawing/2014/main" id="{658B09BF-7031-81DE-B26A-A17D7F00C331}"/>
                </a:ext>
              </a:extLst>
            </p:cNvPr>
            <p:cNvSpPr>
              <a:spLocks/>
            </p:cNvSpPr>
            <p:nvPr/>
          </p:nvSpPr>
          <p:spPr bwMode="auto">
            <a:xfrm>
              <a:off x="1398" y="3176"/>
              <a:ext cx="35"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66" name="Freeform 139">
              <a:extLst>
                <a:ext uri="{FF2B5EF4-FFF2-40B4-BE49-F238E27FC236}">
                  <a16:creationId xmlns:a16="http://schemas.microsoft.com/office/drawing/2014/main" id="{146BCE6C-640B-12B1-3AD8-AED8AAB98B70}"/>
                </a:ext>
              </a:extLst>
            </p:cNvPr>
            <p:cNvSpPr>
              <a:spLocks/>
            </p:cNvSpPr>
            <p:nvPr/>
          </p:nvSpPr>
          <p:spPr bwMode="auto">
            <a:xfrm>
              <a:off x="1448" y="3288"/>
              <a:ext cx="32" cy="31"/>
            </a:xfrm>
            <a:custGeom>
              <a:avLst/>
              <a:gdLst>
                <a:gd name="T0" fmla="*/ 7 w 22"/>
                <a:gd name="T1" fmla="*/ 21 h 21"/>
                <a:gd name="T2" fmla="*/ 3 w 22"/>
                <a:gd name="T3" fmla="*/ 19 h 21"/>
                <a:gd name="T4" fmla="*/ 3 w 22"/>
                <a:gd name="T5" fmla="*/ 10 h 21"/>
                <a:gd name="T6" fmla="*/ 11 w 22"/>
                <a:gd name="T7" fmla="*/ 2 h 21"/>
                <a:gd name="T8" fmla="*/ 20 w 22"/>
                <a:gd name="T9" fmla="*/ 2 h 21"/>
                <a:gd name="T10" fmla="*/ 20 w 22"/>
                <a:gd name="T11" fmla="*/ 10 h 21"/>
                <a:gd name="T12" fmla="*/ 11 w 22"/>
                <a:gd name="T13" fmla="*/ 19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0"/>
                    <a:pt x="3" y="19"/>
                  </a:cubicBezTo>
                  <a:cubicBezTo>
                    <a:pt x="0" y="17"/>
                    <a:pt x="0" y="13"/>
                    <a:pt x="3" y="10"/>
                  </a:cubicBezTo>
                  <a:cubicBezTo>
                    <a:pt x="11" y="2"/>
                    <a:pt x="11" y="2"/>
                    <a:pt x="11" y="2"/>
                  </a:cubicBezTo>
                  <a:cubicBezTo>
                    <a:pt x="13" y="0"/>
                    <a:pt x="17" y="0"/>
                    <a:pt x="20" y="2"/>
                  </a:cubicBezTo>
                  <a:cubicBezTo>
                    <a:pt x="22" y="4"/>
                    <a:pt x="22" y="8"/>
                    <a:pt x="20" y="10"/>
                  </a:cubicBezTo>
                  <a:cubicBezTo>
                    <a:pt x="11" y="19"/>
                    <a:pt x="11" y="19"/>
                    <a:pt x="11" y="19"/>
                  </a:cubicBezTo>
                  <a:cubicBezTo>
                    <a:pt x="10" y="20"/>
                    <a:pt x="8"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67" name="Freeform 140">
              <a:extLst>
                <a:ext uri="{FF2B5EF4-FFF2-40B4-BE49-F238E27FC236}">
                  <a16:creationId xmlns:a16="http://schemas.microsoft.com/office/drawing/2014/main" id="{E92197FC-CC2C-804B-3ADF-0122499A8801}"/>
                </a:ext>
              </a:extLst>
            </p:cNvPr>
            <p:cNvSpPr>
              <a:spLocks noEditPoints="1"/>
            </p:cNvSpPr>
            <p:nvPr/>
          </p:nvSpPr>
          <p:spPr bwMode="auto">
            <a:xfrm>
              <a:off x="1504" y="3176"/>
              <a:ext cx="160" cy="133"/>
            </a:xfrm>
            <a:custGeom>
              <a:avLst/>
              <a:gdLst>
                <a:gd name="T0" fmla="*/ 60 w 108"/>
                <a:gd name="T1" fmla="*/ 90 h 90"/>
                <a:gd name="T2" fmla="*/ 58 w 108"/>
                <a:gd name="T3" fmla="*/ 90 h 90"/>
                <a:gd name="T4" fmla="*/ 54 w 108"/>
                <a:gd name="T5" fmla="*/ 84 h 90"/>
                <a:gd name="T6" fmla="*/ 49 w 108"/>
                <a:gd name="T7" fmla="*/ 90 h 90"/>
                <a:gd name="T8" fmla="*/ 42 w 108"/>
                <a:gd name="T9" fmla="*/ 85 h 90"/>
                <a:gd name="T10" fmla="*/ 30 w 108"/>
                <a:gd name="T11" fmla="*/ 36 h 90"/>
                <a:gd name="T12" fmla="*/ 18 w 108"/>
                <a:gd name="T13" fmla="*/ 36 h 90"/>
                <a:gd name="T14" fmla="*/ 0 w 108"/>
                <a:gd name="T15" fmla="*/ 18 h 90"/>
                <a:gd name="T16" fmla="*/ 18 w 108"/>
                <a:gd name="T17" fmla="*/ 0 h 90"/>
                <a:gd name="T18" fmla="*/ 38 w 108"/>
                <a:gd name="T19" fmla="*/ 16 h 90"/>
                <a:gd name="T20" fmla="*/ 40 w 108"/>
                <a:gd name="T21" fmla="*/ 24 h 90"/>
                <a:gd name="T22" fmla="*/ 67 w 108"/>
                <a:gd name="T23" fmla="*/ 24 h 90"/>
                <a:gd name="T24" fmla="*/ 69 w 108"/>
                <a:gd name="T25" fmla="*/ 16 h 90"/>
                <a:gd name="T26" fmla="*/ 90 w 108"/>
                <a:gd name="T27" fmla="*/ 0 h 90"/>
                <a:gd name="T28" fmla="*/ 108 w 108"/>
                <a:gd name="T29" fmla="*/ 18 h 90"/>
                <a:gd name="T30" fmla="*/ 90 w 108"/>
                <a:gd name="T31" fmla="*/ 36 h 90"/>
                <a:gd name="T32" fmla="*/ 77 w 108"/>
                <a:gd name="T33" fmla="*/ 36 h 90"/>
                <a:gd name="T34" fmla="*/ 65 w 108"/>
                <a:gd name="T35" fmla="*/ 85 h 90"/>
                <a:gd name="T36" fmla="*/ 60 w 108"/>
                <a:gd name="T37" fmla="*/ 90 h 90"/>
                <a:gd name="T38" fmla="*/ 43 w 108"/>
                <a:gd name="T39" fmla="*/ 36 h 90"/>
                <a:gd name="T40" fmla="*/ 53 w 108"/>
                <a:gd name="T41" fmla="*/ 82 h 90"/>
                <a:gd name="T42" fmla="*/ 54 w 108"/>
                <a:gd name="T43" fmla="*/ 84 h 90"/>
                <a:gd name="T44" fmla="*/ 54 w 108"/>
                <a:gd name="T45" fmla="*/ 82 h 90"/>
                <a:gd name="T46" fmla="*/ 65 w 108"/>
                <a:gd name="T47" fmla="*/ 36 h 90"/>
                <a:gd name="T48" fmla="*/ 43 w 108"/>
                <a:gd name="T49" fmla="*/ 36 h 90"/>
                <a:gd name="T50" fmla="*/ 80 w 108"/>
                <a:gd name="T51" fmla="*/ 24 h 90"/>
                <a:gd name="T52" fmla="*/ 90 w 108"/>
                <a:gd name="T53" fmla="*/ 24 h 90"/>
                <a:gd name="T54" fmla="*/ 96 w 108"/>
                <a:gd name="T55" fmla="*/ 18 h 90"/>
                <a:gd name="T56" fmla="*/ 90 w 108"/>
                <a:gd name="T57" fmla="*/ 12 h 90"/>
                <a:gd name="T58" fmla="*/ 81 w 108"/>
                <a:gd name="T59" fmla="*/ 19 h 90"/>
                <a:gd name="T60" fmla="*/ 80 w 108"/>
                <a:gd name="T61" fmla="*/ 24 h 90"/>
                <a:gd name="T62" fmla="*/ 18 w 108"/>
                <a:gd name="T63" fmla="*/ 12 h 90"/>
                <a:gd name="T64" fmla="*/ 12 w 108"/>
                <a:gd name="T65" fmla="*/ 18 h 90"/>
                <a:gd name="T66" fmla="*/ 18 w 108"/>
                <a:gd name="T67" fmla="*/ 24 h 90"/>
                <a:gd name="T68" fmla="*/ 28 w 108"/>
                <a:gd name="T69" fmla="*/ 24 h 90"/>
                <a:gd name="T70" fmla="*/ 26 w 108"/>
                <a:gd name="T71" fmla="*/ 19 h 90"/>
                <a:gd name="T72" fmla="*/ 18 w 108"/>
                <a:gd name="T73" fmla="*/ 1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90">
                  <a:moveTo>
                    <a:pt x="60" y="90"/>
                  </a:moveTo>
                  <a:cubicBezTo>
                    <a:pt x="59" y="90"/>
                    <a:pt x="59" y="90"/>
                    <a:pt x="58" y="90"/>
                  </a:cubicBezTo>
                  <a:cubicBezTo>
                    <a:pt x="56" y="89"/>
                    <a:pt x="54" y="87"/>
                    <a:pt x="54" y="84"/>
                  </a:cubicBezTo>
                  <a:cubicBezTo>
                    <a:pt x="54" y="87"/>
                    <a:pt x="52" y="89"/>
                    <a:pt x="49" y="90"/>
                  </a:cubicBezTo>
                  <a:cubicBezTo>
                    <a:pt x="46" y="90"/>
                    <a:pt x="43" y="88"/>
                    <a:pt x="42" y="85"/>
                  </a:cubicBezTo>
                  <a:cubicBezTo>
                    <a:pt x="30" y="36"/>
                    <a:pt x="30" y="36"/>
                    <a:pt x="30" y="36"/>
                  </a:cubicBezTo>
                  <a:cubicBezTo>
                    <a:pt x="18" y="36"/>
                    <a:pt x="18" y="36"/>
                    <a:pt x="18" y="36"/>
                  </a:cubicBezTo>
                  <a:cubicBezTo>
                    <a:pt x="8" y="36"/>
                    <a:pt x="0" y="28"/>
                    <a:pt x="0" y="18"/>
                  </a:cubicBezTo>
                  <a:cubicBezTo>
                    <a:pt x="0" y="8"/>
                    <a:pt x="8" y="0"/>
                    <a:pt x="18" y="0"/>
                  </a:cubicBezTo>
                  <a:cubicBezTo>
                    <a:pt x="28" y="0"/>
                    <a:pt x="36" y="7"/>
                    <a:pt x="38" y="16"/>
                  </a:cubicBezTo>
                  <a:cubicBezTo>
                    <a:pt x="40" y="24"/>
                    <a:pt x="40" y="24"/>
                    <a:pt x="40" y="24"/>
                  </a:cubicBezTo>
                  <a:cubicBezTo>
                    <a:pt x="67" y="24"/>
                    <a:pt x="67" y="24"/>
                    <a:pt x="67" y="24"/>
                  </a:cubicBezTo>
                  <a:cubicBezTo>
                    <a:pt x="69" y="16"/>
                    <a:pt x="69" y="16"/>
                    <a:pt x="69" y="16"/>
                  </a:cubicBezTo>
                  <a:cubicBezTo>
                    <a:pt x="71" y="7"/>
                    <a:pt x="80" y="0"/>
                    <a:pt x="90" y="0"/>
                  </a:cubicBezTo>
                  <a:cubicBezTo>
                    <a:pt x="100" y="0"/>
                    <a:pt x="108" y="8"/>
                    <a:pt x="108" y="18"/>
                  </a:cubicBezTo>
                  <a:cubicBezTo>
                    <a:pt x="108" y="28"/>
                    <a:pt x="100" y="36"/>
                    <a:pt x="90" y="36"/>
                  </a:cubicBezTo>
                  <a:cubicBezTo>
                    <a:pt x="77" y="36"/>
                    <a:pt x="77" y="36"/>
                    <a:pt x="77" y="36"/>
                  </a:cubicBezTo>
                  <a:cubicBezTo>
                    <a:pt x="65" y="85"/>
                    <a:pt x="65" y="85"/>
                    <a:pt x="65" y="85"/>
                  </a:cubicBezTo>
                  <a:cubicBezTo>
                    <a:pt x="65" y="88"/>
                    <a:pt x="62" y="90"/>
                    <a:pt x="60" y="90"/>
                  </a:cubicBezTo>
                  <a:close/>
                  <a:moveTo>
                    <a:pt x="43" y="36"/>
                  </a:moveTo>
                  <a:cubicBezTo>
                    <a:pt x="53" y="82"/>
                    <a:pt x="53" y="82"/>
                    <a:pt x="53" y="82"/>
                  </a:cubicBezTo>
                  <a:cubicBezTo>
                    <a:pt x="54" y="83"/>
                    <a:pt x="54" y="83"/>
                    <a:pt x="54" y="84"/>
                  </a:cubicBezTo>
                  <a:cubicBezTo>
                    <a:pt x="54" y="83"/>
                    <a:pt x="54" y="83"/>
                    <a:pt x="54" y="82"/>
                  </a:cubicBezTo>
                  <a:cubicBezTo>
                    <a:pt x="65" y="36"/>
                    <a:pt x="65" y="36"/>
                    <a:pt x="65" y="36"/>
                  </a:cubicBezTo>
                  <a:lnTo>
                    <a:pt x="43" y="36"/>
                  </a:lnTo>
                  <a:close/>
                  <a:moveTo>
                    <a:pt x="80" y="24"/>
                  </a:moveTo>
                  <a:cubicBezTo>
                    <a:pt x="90" y="24"/>
                    <a:pt x="90" y="24"/>
                    <a:pt x="90" y="24"/>
                  </a:cubicBezTo>
                  <a:cubicBezTo>
                    <a:pt x="93" y="24"/>
                    <a:pt x="96" y="21"/>
                    <a:pt x="96" y="18"/>
                  </a:cubicBezTo>
                  <a:cubicBezTo>
                    <a:pt x="96" y="15"/>
                    <a:pt x="93" y="12"/>
                    <a:pt x="90" y="12"/>
                  </a:cubicBezTo>
                  <a:cubicBezTo>
                    <a:pt x="85" y="12"/>
                    <a:pt x="82" y="15"/>
                    <a:pt x="81" y="19"/>
                  </a:cubicBezTo>
                  <a:lnTo>
                    <a:pt x="80" y="24"/>
                  </a:lnTo>
                  <a:close/>
                  <a:moveTo>
                    <a:pt x="18" y="12"/>
                  </a:moveTo>
                  <a:cubicBezTo>
                    <a:pt x="14" y="12"/>
                    <a:pt x="12" y="15"/>
                    <a:pt x="12" y="18"/>
                  </a:cubicBezTo>
                  <a:cubicBezTo>
                    <a:pt x="12" y="21"/>
                    <a:pt x="14" y="24"/>
                    <a:pt x="18" y="24"/>
                  </a:cubicBezTo>
                  <a:cubicBezTo>
                    <a:pt x="28" y="24"/>
                    <a:pt x="28" y="24"/>
                    <a:pt x="28" y="24"/>
                  </a:cubicBezTo>
                  <a:cubicBezTo>
                    <a:pt x="26" y="19"/>
                    <a:pt x="26" y="19"/>
                    <a:pt x="26" y="19"/>
                  </a:cubicBezTo>
                  <a:cubicBezTo>
                    <a:pt x="26" y="15"/>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grpSp>
      <p:grpSp>
        <p:nvGrpSpPr>
          <p:cNvPr id="68" name="Group 32">
            <a:extLst>
              <a:ext uri="{FF2B5EF4-FFF2-40B4-BE49-F238E27FC236}">
                <a16:creationId xmlns:a16="http://schemas.microsoft.com/office/drawing/2014/main" id="{5CC64F18-9F48-642A-2F8A-87949D3DBEE1}"/>
              </a:ext>
            </a:extLst>
          </p:cNvPr>
          <p:cNvGrpSpPr>
            <a:grpSpLocks noChangeAspect="1"/>
          </p:cNvGrpSpPr>
          <p:nvPr/>
        </p:nvGrpSpPr>
        <p:grpSpPr bwMode="auto">
          <a:xfrm>
            <a:off x="7673323" y="4092397"/>
            <a:ext cx="265086" cy="274320"/>
            <a:chOff x="2603" y="672"/>
            <a:chExt cx="402" cy="416"/>
          </a:xfrm>
          <a:solidFill>
            <a:schemeClr val="bg1"/>
          </a:solidFill>
        </p:grpSpPr>
        <p:sp>
          <p:nvSpPr>
            <p:cNvPr id="69" name="Freeform 33">
              <a:extLst>
                <a:ext uri="{FF2B5EF4-FFF2-40B4-BE49-F238E27FC236}">
                  <a16:creationId xmlns:a16="http://schemas.microsoft.com/office/drawing/2014/main" id="{00753CF0-F555-621F-9049-57F796BBDAD9}"/>
                </a:ext>
              </a:extLst>
            </p:cNvPr>
            <p:cNvSpPr>
              <a:spLocks/>
            </p:cNvSpPr>
            <p:nvPr/>
          </p:nvSpPr>
          <p:spPr bwMode="auto">
            <a:xfrm>
              <a:off x="2603" y="672"/>
              <a:ext cx="159" cy="159"/>
            </a:xfrm>
            <a:custGeom>
              <a:avLst/>
              <a:gdLst>
                <a:gd name="T0" fmla="*/ 102 w 104"/>
                <a:gd name="T1" fmla="*/ 93 h 106"/>
                <a:gd name="T2" fmla="*/ 104 w 104"/>
                <a:gd name="T3" fmla="*/ 98 h 106"/>
                <a:gd name="T4" fmla="*/ 102 w 104"/>
                <a:gd name="T5" fmla="*/ 103 h 106"/>
                <a:gd name="T6" fmla="*/ 92 w 104"/>
                <a:gd name="T7" fmla="*/ 103 h 106"/>
                <a:gd name="T8" fmla="*/ 52 w 104"/>
                <a:gd name="T9" fmla="*/ 63 h 106"/>
                <a:gd name="T10" fmla="*/ 12 w 104"/>
                <a:gd name="T11" fmla="*/ 103 h 106"/>
                <a:gd name="T12" fmla="*/ 2 w 104"/>
                <a:gd name="T13" fmla="*/ 103 h 106"/>
                <a:gd name="T14" fmla="*/ 0 w 104"/>
                <a:gd name="T15" fmla="*/ 98 h 106"/>
                <a:gd name="T16" fmla="*/ 2 w 104"/>
                <a:gd name="T17" fmla="*/ 93 h 106"/>
                <a:gd name="T18" fmla="*/ 42 w 104"/>
                <a:gd name="T19" fmla="*/ 53 h 106"/>
                <a:gd name="T20" fmla="*/ 2 w 104"/>
                <a:gd name="T21" fmla="*/ 13 h 106"/>
                <a:gd name="T22" fmla="*/ 0 w 104"/>
                <a:gd name="T23" fmla="*/ 8 h 106"/>
                <a:gd name="T24" fmla="*/ 2 w 104"/>
                <a:gd name="T25" fmla="*/ 3 h 106"/>
                <a:gd name="T26" fmla="*/ 12 w 104"/>
                <a:gd name="T27" fmla="*/ 3 h 106"/>
                <a:gd name="T28" fmla="*/ 52 w 104"/>
                <a:gd name="T29" fmla="*/ 42 h 106"/>
                <a:gd name="T30" fmla="*/ 92 w 104"/>
                <a:gd name="T31" fmla="*/ 3 h 106"/>
                <a:gd name="T32" fmla="*/ 102 w 104"/>
                <a:gd name="T33" fmla="*/ 3 h 106"/>
                <a:gd name="T34" fmla="*/ 104 w 104"/>
                <a:gd name="T35" fmla="*/ 8 h 106"/>
                <a:gd name="T36" fmla="*/ 102 w 104"/>
                <a:gd name="T37" fmla="*/ 13 h 106"/>
                <a:gd name="T38" fmla="*/ 62 w 104"/>
                <a:gd name="T39" fmla="*/ 53 h 106"/>
                <a:gd name="T40" fmla="*/ 102 w 104"/>
                <a:gd name="T41" fmla="*/ 9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106">
                  <a:moveTo>
                    <a:pt x="102" y="93"/>
                  </a:moveTo>
                  <a:cubicBezTo>
                    <a:pt x="104" y="94"/>
                    <a:pt x="104" y="96"/>
                    <a:pt x="104" y="98"/>
                  </a:cubicBezTo>
                  <a:cubicBezTo>
                    <a:pt x="104" y="100"/>
                    <a:pt x="104" y="102"/>
                    <a:pt x="102" y="103"/>
                  </a:cubicBezTo>
                  <a:cubicBezTo>
                    <a:pt x="99" y="106"/>
                    <a:pt x="95" y="106"/>
                    <a:pt x="92" y="103"/>
                  </a:cubicBezTo>
                  <a:cubicBezTo>
                    <a:pt x="52" y="63"/>
                    <a:pt x="52" y="63"/>
                    <a:pt x="52" y="63"/>
                  </a:cubicBezTo>
                  <a:cubicBezTo>
                    <a:pt x="12" y="103"/>
                    <a:pt x="12" y="103"/>
                    <a:pt x="12" y="103"/>
                  </a:cubicBezTo>
                  <a:cubicBezTo>
                    <a:pt x="9" y="106"/>
                    <a:pt x="5" y="106"/>
                    <a:pt x="2" y="103"/>
                  </a:cubicBezTo>
                  <a:cubicBezTo>
                    <a:pt x="0" y="102"/>
                    <a:pt x="0" y="100"/>
                    <a:pt x="0" y="98"/>
                  </a:cubicBezTo>
                  <a:cubicBezTo>
                    <a:pt x="0" y="96"/>
                    <a:pt x="0" y="94"/>
                    <a:pt x="2" y="93"/>
                  </a:cubicBezTo>
                  <a:cubicBezTo>
                    <a:pt x="42" y="53"/>
                    <a:pt x="42" y="53"/>
                    <a:pt x="42" y="53"/>
                  </a:cubicBezTo>
                  <a:cubicBezTo>
                    <a:pt x="2" y="13"/>
                    <a:pt x="2" y="13"/>
                    <a:pt x="2" y="13"/>
                  </a:cubicBezTo>
                  <a:cubicBezTo>
                    <a:pt x="0" y="11"/>
                    <a:pt x="0" y="10"/>
                    <a:pt x="0" y="8"/>
                  </a:cubicBezTo>
                  <a:cubicBezTo>
                    <a:pt x="0" y="6"/>
                    <a:pt x="0" y="4"/>
                    <a:pt x="2" y="3"/>
                  </a:cubicBezTo>
                  <a:cubicBezTo>
                    <a:pt x="5" y="0"/>
                    <a:pt x="9" y="0"/>
                    <a:pt x="12" y="3"/>
                  </a:cubicBezTo>
                  <a:cubicBezTo>
                    <a:pt x="52" y="42"/>
                    <a:pt x="52" y="42"/>
                    <a:pt x="52" y="42"/>
                  </a:cubicBezTo>
                  <a:cubicBezTo>
                    <a:pt x="92" y="3"/>
                    <a:pt x="92" y="3"/>
                    <a:pt x="92" y="3"/>
                  </a:cubicBezTo>
                  <a:cubicBezTo>
                    <a:pt x="95" y="0"/>
                    <a:pt x="99" y="0"/>
                    <a:pt x="102" y="3"/>
                  </a:cubicBezTo>
                  <a:cubicBezTo>
                    <a:pt x="104" y="4"/>
                    <a:pt x="104" y="6"/>
                    <a:pt x="104" y="8"/>
                  </a:cubicBezTo>
                  <a:cubicBezTo>
                    <a:pt x="104" y="10"/>
                    <a:pt x="104" y="11"/>
                    <a:pt x="102" y="13"/>
                  </a:cubicBezTo>
                  <a:cubicBezTo>
                    <a:pt x="62" y="53"/>
                    <a:pt x="62" y="53"/>
                    <a:pt x="62" y="53"/>
                  </a:cubicBezTo>
                  <a:lnTo>
                    <a:pt x="102"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600" b="0" i="0" u="none" strike="noStrike" kern="0" cap="none" spc="0" normalizeH="0" baseline="0" noProof="0">
                <a:ln>
                  <a:noFill/>
                </a:ln>
                <a:solidFill>
                  <a:schemeClr val="tx2"/>
                </a:solidFill>
                <a:effectLst/>
                <a:uLnTx/>
                <a:uFillTx/>
                <a:cs typeface="Arial" charset="0"/>
              </a:endParaRPr>
            </a:p>
          </p:txBody>
        </p:sp>
        <p:sp>
          <p:nvSpPr>
            <p:cNvPr id="70" name="Freeform 34">
              <a:extLst>
                <a:ext uri="{FF2B5EF4-FFF2-40B4-BE49-F238E27FC236}">
                  <a16:creationId xmlns:a16="http://schemas.microsoft.com/office/drawing/2014/main" id="{D698F7FF-471F-B573-A159-014E2A33ECC5}"/>
                </a:ext>
              </a:extLst>
            </p:cNvPr>
            <p:cNvSpPr>
              <a:spLocks noEditPoints="1"/>
            </p:cNvSpPr>
            <p:nvPr/>
          </p:nvSpPr>
          <p:spPr bwMode="auto">
            <a:xfrm>
              <a:off x="2839" y="925"/>
              <a:ext cx="166" cy="163"/>
            </a:xfrm>
            <a:custGeom>
              <a:avLst/>
              <a:gdLst>
                <a:gd name="T0" fmla="*/ 55 w 109"/>
                <a:gd name="T1" fmla="*/ 0 h 109"/>
                <a:gd name="T2" fmla="*/ 0 w 109"/>
                <a:gd name="T3" fmla="*/ 54 h 109"/>
                <a:gd name="T4" fmla="*/ 55 w 109"/>
                <a:gd name="T5" fmla="*/ 109 h 109"/>
                <a:gd name="T6" fmla="*/ 109 w 109"/>
                <a:gd name="T7" fmla="*/ 54 h 109"/>
                <a:gd name="T8" fmla="*/ 55 w 109"/>
                <a:gd name="T9" fmla="*/ 0 h 109"/>
                <a:gd name="T10" fmla="*/ 55 w 109"/>
                <a:gd name="T11" fmla="*/ 94 h 109"/>
                <a:gd name="T12" fmla="*/ 15 w 109"/>
                <a:gd name="T13" fmla="*/ 54 h 109"/>
                <a:gd name="T14" fmla="*/ 55 w 109"/>
                <a:gd name="T15" fmla="*/ 14 h 109"/>
                <a:gd name="T16" fmla="*/ 95 w 109"/>
                <a:gd name="T17" fmla="*/ 54 h 109"/>
                <a:gd name="T18" fmla="*/ 55 w 109"/>
                <a:gd name="T19" fmla="*/ 9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5" y="0"/>
                  </a:moveTo>
                  <a:cubicBezTo>
                    <a:pt x="25" y="0"/>
                    <a:pt x="0" y="24"/>
                    <a:pt x="0" y="54"/>
                  </a:cubicBezTo>
                  <a:cubicBezTo>
                    <a:pt x="0" y="84"/>
                    <a:pt x="25" y="109"/>
                    <a:pt x="55" y="109"/>
                  </a:cubicBezTo>
                  <a:cubicBezTo>
                    <a:pt x="85" y="109"/>
                    <a:pt x="109" y="84"/>
                    <a:pt x="109" y="54"/>
                  </a:cubicBezTo>
                  <a:cubicBezTo>
                    <a:pt x="109" y="24"/>
                    <a:pt x="85" y="0"/>
                    <a:pt x="55" y="0"/>
                  </a:cubicBezTo>
                  <a:close/>
                  <a:moveTo>
                    <a:pt x="55" y="94"/>
                  </a:moveTo>
                  <a:cubicBezTo>
                    <a:pt x="33" y="94"/>
                    <a:pt x="15" y="76"/>
                    <a:pt x="15" y="54"/>
                  </a:cubicBezTo>
                  <a:cubicBezTo>
                    <a:pt x="15" y="32"/>
                    <a:pt x="33" y="14"/>
                    <a:pt x="55" y="14"/>
                  </a:cubicBezTo>
                  <a:cubicBezTo>
                    <a:pt x="77" y="14"/>
                    <a:pt x="95" y="32"/>
                    <a:pt x="95" y="54"/>
                  </a:cubicBezTo>
                  <a:cubicBezTo>
                    <a:pt x="95" y="76"/>
                    <a:pt x="77" y="94"/>
                    <a:pt x="5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600" b="0" i="0" u="none" strike="noStrike" kern="0" cap="none" spc="0" normalizeH="0" baseline="0" noProof="0">
                <a:ln>
                  <a:noFill/>
                </a:ln>
                <a:solidFill>
                  <a:schemeClr val="tx2"/>
                </a:solidFill>
                <a:effectLst/>
                <a:uLnTx/>
                <a:uFillTx/>
                <a:cs typeface="Arial" charset="0"/>
              </a:endParaRPr>
            </a:p>
          </p:txBody>
        </p:sp>
        <p:sp>
          <p:nvSpPr>
            <p:cNvPr id="71" name="Freeform 35">
              <a:extLst>
                <a:ext uri="{FF2B5EF4-FFF2-40B4-BE49-F238E27FC236}">
                  <a16:creationId xmlns:a16="http://schemas.microsoft.com/office/drawing/2014/main" id="{15B8C3E9-7595-51FC-2DCA-886D1CFD5EC6}"/>
                </a:ext>
              </a:extLst>
            </p:cNvPr>
            <p:cNvSpPr>
              <a:spLocks/>
            </p:cNvSpPr>
            <p:nvPr/>
          </p:nvSpPr>
          <p:spPr bwMode="auto">
            <a:xfrm>
              <a:off x="2675" y="750"/>
              <a:ext cx="295" cy="276"/>
            </a:xfrm>
            <a:custGeom>
              <a:avLst/>
              <a:gdLst>
                <a:gd name="T0" fmla="*/ 193 w 193"/>
                <a:gd name="T1" fmla="*/ 22 h 185"/>
                <a:gd name="T2" fmla="*/ 193 w 193"/>
                <a:gd name="T3" fmla="*/ 23 h 185"/>
                <a:gd name="T4" fmla="*/ 192 w 193"/>
                <a:gd name="T5" fmla="*/ 24 h 185"/>
                <a:gd name="T6" fmla="*/ 192 w 193"/>
                <a:gd name="T7" fmla="*/ 25 h 185"/>
                <a:gd name="T8" fmla="*/ 192 w 193"/>
                <a:gd name="T9" fmla="*/ 25 h 185"/>
                <a:gd name="T10" fmla="*/ 164 w 193"/>
                <a:gd name="T11" fmla="*/ 87 h 185"/>
                <a:gd name="T12" fmla="*/ 154 w 193"/>
                <a:gd name="T13" fmla="*/ 90 h 185"/>
                <a:gd name="T14" fmla="*/ 150 w 193"/>
                <a:gd name="T15" fmla="*/ 86 h 185"/>
                <a:gd name="T16" fmla="*/ 151 w 193"/>
                <a:gd name="T17" fmla="*/ 81 h 185"/>
                <a:gd name="T18" fmla="*/ 172 w 193"/>
                <a:gd name="T19" fmla="*/ 35 h 185"/>
                <a:gd name="T20" fmla="*/ 161 w 193"/>
                <a:gd name="T21" fmla="*/ 40 h 185"/>
                <a:gd name="T22" fmla="*/ 15 w 193"/>
                <a:gd name="T23" fmla="*/ 180 h 185"/>
                <a:gd name="T24" fmla="*/ 5 w 193"/>
                <a:gd name="T25" fmla="*/ 183 h 185"/>
                <a:gd name="T26" fmla="*/ 2 w 193"/>
                <a:gd name="T27" fmla="*/ 173 h 185"/>
                <a:gd name="T28" fmla="*/ 147 w 193"/>
                <a:gd name="T29" fmla="*/ 30 h 185"/>
                <a:gd name="T30" fmla="*/ 160 w 193"/>
                <a:gd name="T31" fmla="*/ 24 h 185"/>
                <a:gd name="T32" fmla="*/ 113 w 193"/>
                <a:gd name="T33" fmla="*/ 14 h 185"/>
                <a:gd name="T34" fmla="*/ 109 w 193"/>
                <a:gd name="T35" fmla="*/ 11 h 185"/>
                <a:gd name="T36" fmla="*/ 108 w 193"/>
                <a:gd name="T37" fmla="*/ 6 h 185"/>
                <a:gd name="T38" fmla="*/ 111 w 193"/>
                <a:gd name="T39" fmla="*/ 1 h 185"/>
                <a:gd name="T40" fmla="*/ 115 w 193"/>
                <a:gd name="T41" fmla="*/ 0 h 185"/>
                <a:gd name="T42" fmla="*/ 116 w 193"/>
                <a:gd name="T43" fmla="*/ 0 h 185"/>
                <a:gd name="T44" fmla="*/ 187 w 193"/>
                <a:gd name="T45" fmla="*/ 15 h 185"/>
                <a:gd name="T46" fmla="*/ 187 w 193"/>
                <a:gd name="T47" fmla="*/ 15 h 185"/>
                <a:gd name="T48" fmla="*/ 188 w 193"/>
                <a:gd name="T49" fmla="*/ 15 h 185"/>
                <a:gd name="T50" fmla="*/ 189 w 193"/>
                <a:gd name="T51" fmla="*/ 15 h 185"/>
                <a:gd name="T52" fmla="*/ 191 w 193"/>
                <a:gd name="T53" fmla="*/ 17 h 185"/>
                <a:gd name="T54" fmla="*/ 191 w 193"/>
                <a:gd name="T55" fmla="*/ 18 h 185"/>
                <a:gd name="T56" fmla="*/ 192 w 193"/>
                <a:gd name="T57" fmla="*/ 19 h 185"/>
                <a:gd name="T58" fmla="*/ 192 w 193"/>
                <a:gd name="T59" fmla="*/ 19 h 185"/>
                <a:gd name="T60" fmla="*/ 192 w 193"/>
                <a:gd name="T61" fmla="*/ 19 h 185"/>
                <a:gd name="T62" fmla="*/ 192 w 193"/>
                <a:gd name="T63" fmla="*/ 20 h 185"/>
                <a:gd name="T64" fmla="*/ 193 w 193"/>
                <a:gd name="T65" fmla="*/ 21 h 185"/>
                <a:gd name="T66" fmla="*/ 193 w 193"/>
                <a:gd name="T67" fmla="*/ 22 h 185"/>
                <a:gd name="T68" fmla="*/ 193 w 193"/>
                <a:gd name="T69" fmla="*/ 22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185">
                  <a:moveTo>
                    <a:pt x="193" y="22"/>
                  </a:moveTo>
                  <a:cubicBezTo>
                    <a:pt x="193" y="22"/>
                    <a:pt x="193" y="23"/>
                    <a:pt x="193" y="23"/>
                  </a:cubicBezTo>
                  <a:cubicBezTo>
                    <a:pt x="192" y="24"/>
                    <a:pt x="192" y="24"/>
                    <a:pt x="192" y="24"/>
                  </a:cubicBezTo>
                  <a:cubicBezTo>
                    <a:pt x="192" y="24"/>
                    <a:pt x="192" y="24"/>
                    <a:pt x="192" y="25"/>
                  </a:cubicBezTo>
                  <a:cubicBezTo>
                    <a:pt x="192" y="25"/>
                    <a:pt x="192" y="25"/>
                    <a:pt x="192" y="25"/>
                  </a:cubicBezTo>
                  <a:cubicBezTo>
                    <a:pt x="164" y="87"/>
                    <a:pt x="164" y="87"/>
                    <a:pt x="164" y="87"/>
                  </a:cubicBezTo>
                  <a:cubicBezTo>
                    <a:pt x="162" y="90"/>
                    <a:pt x="158" y="92"/>
                    <a:pt x="154" y="90"/>
                  </a:cubicBezTo>
                  <a:cubicBezTo>
                    <a:pt x="152" y="90"/>
                    <a:pt x="151" y="88"/>
                    <a:pt x="150" y="86"/>
                  </a:cubicBezTo>
                  <a:cubicBezTo>
                    <a:pt x="150" y="84"/>
                    <a:pt x="150" y="83"/>
                    <a:pt x="151" y="81"/>
                  </a:cubicBezTo>
                  <a:cubicBezTo>
                    <a:pt x="172" y="35"/>
                    <a:pt x="172" y="35"/>
                    <a:pt x="172" y="35"/>
                  </a:cubicBezTo>
                  <a:cubicBezTo>
                    <a:pt x="161" y="40"/>
                    <a:pt x="161" y="40"/>
                    <a:pt x="161" y="40"/>
                  </a:cubicBezTo>
                  <a:cubicBezTo>
                    <a:pt x="97" y="68"/>
                    <a:pt x="46" y="118"/>
                    <a:pt x="15" y="180"/>
                  </a:cubicBezTo>
                  <a:cubicBezTo>
                    <a:pt x="13" y="183"/>
                    <a:pt x="9" y="185"/>
                    <a:pt x="5" y="183"/>
                  </a:cubicBezTo>
                  <a:cubicBezTo>
                    <a:pt x="2" y="181"/>
                    <a:pt x="0" y="177"/>
                    <a:pt x="2" y="173"/>
                  </a:cubicBezTo>
                  <a:cubicBezTo>
                    <a:pt x="33" y="111"/>
                    <a:pt x="85" y="60"/>
                    <a:pt x="147" y="30"/>
                  </a:cubicBezTo>
                  <a:cubicBezTo>
                    <a:pt x="160" y="24"/>
                    <a:pt x="160" y="24"/>
                    <a:pt x="160" y="24"/>
                  </a:cubicBezTo>
                  <a:cubicBezTo>
                    <a:pt x="113" y="14"/>
                    <a:pt x="113" y="14"/>
                    <a:pt x="113" y="14"/>
                  </a:cubicBezTo>
                  <a:cubicBezTo>
                    <a:pt x="111" y="14"/>
                    <a:pt x="110" y="13"/>
                    <a:pt x="109" y="11"/>
                  </a:cubicBezTo>
                  <a:cubicBezTo>
                    <a:pt x="108" y="10"/>
                    <a:pt x="107" y="8"/>
                    <a:pt x="108" y="6"/>
                  </a:cubicBezTo>
                  <a:cubicBezTo>
                    <a:pt x="108" y="4"/>
                    <a:pt x="109" y="2"/>
                    <a:pt x="111" y="1"/>
                  </a:cubicBezTo>
                  <a:cubicBezTo>
                    <a:pt x="112" y="1"/>
                    <a:pt x="113" y="0"/>
                    <a:pt x="115" y="0"/>
                  </a:cubicBezTo>
                  <a:cubicBezTo>
                    <a:pt x="115" y="0"/>
                    <a:pt x="116" y="0"/>
                    <a:pt x="116" y="0"/>
                  </a:cubicBezTo>
                  <a:cubicBezTo>
                    <a:pt x="187" y="15"/>
                    <a:pt x="187" y="15"/>
                    <a:pt x="187" y="15"/>
                  </a:cubicBezTo>
                  <a:cubicBezTo>
                    <a:pt x="187" y="15"/>
                    <a:pt x="187" y="15"/>
                    <a:pt x="187" y="15"/>
                  </a:cubicBezTo>
                  <a:cubicBezTo>
                    <a:pt x="187" y="15"/>
                    <a:pt x="188" y="15"/>
                    <a:pt x="188" y="15"/>
                  </a:cubicBezTo>
                  <a:cubicBezTo>
                    <a:pt x="189" y="15"/>
                    <a:pt x="189" y="15"/>
                    <a:pt x="189" y="15"/>
                  </a:cubicBezTo>
                  <a:cubicBezTo>
                    <a:pt x="189" y="16"/>
                    <a:pt x="190" y="17"/>
                    <a:pt x="191" y="17"/>
                  </a:cubicBezTo>
                  <a:cubicBezTo>
                    <a:pt x="191" y="18"/>
                    <a:pt x="191" y="18"/>
                    <a:pt x="191" y="18"/>
                  </a:cubicBezTo>
                  <a:cubicBezTo>
                    <a:pt x="191" y="18"/>
                    <a:pt x="192" y="18"/>
                    <a:pt x="192" y="19"/>
                  </a:cubicBezTo>
                  <a:cubicBezTo>
                    <a:pt x="192" y="19"/>
                    <a:pt x="192" y="19"/>
                    <a:pt x="192" y="19"/>
                  </a:cubicBezTo>
                  <a:cubicBezTo>
                    <a:pt x="192" y="19"/>
                    <a:pt x="192" y="19"/>
                    <a:pt x="192" y="19"/>
                  </a:cubicBezTo>
                  <a:cubicBezTo>
                    <a:pt x="192" y="20"/>
                    <a:pt x="192" y="20"/>
                    <a:pt x="192" y="20"/>
                  </a:cubicBezTo>
                  <a:cubicBezTo>
                    <a:pt x="192" y="20"/>
                    <a:pt x="192" y="20"/>
                    <a:pt x="193" y="21"/>
                  </a:cubicBezTo>
                  <a:cubicBezTo>
                    <a:pt x="193" y="21"/>
                    <a:pt x="193" y="21"/>
                    <a:pt x="193" y="22"/>
                  </a:cubicBezTo>
                  <a:cubicBezTo>
                    <a:pt x="193" y="22"/>
                    <a:pt x="193" y="22"/>
                    <a:pt x="19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600" b="0" i="0" u="none" strike="noStrike" kern="0" cap="none" spc="0" normalizeH="0" baseline="0" noProof="0">
                <a:ln>
                  <a:noFill/>
                </a:ln>
                <a:solidFill>
                  <a:schemeClr val="tx2"/>
                </a:solidFill>
                <a:effectLst/>
                <a:uLnTx/>
                <a:uFillTx/>
                <a:cs typeface="Arial" charset="0"/>
              </a:endParaRPr>
            </a:p>
          </p:txBody>
        </p:sp>
      </p:grpSp>
      <p:grpSp>
        <p:nvGrpSpPr>
          <p:cNvPr id="72" name="Group 26">
            <a:extLst>
              <a:ext uri="{FF2B5EF4-FFF2-40B4-BE49-F238E27FC236}">
                <a16:creationId xmlns:a16="http://schemas.microsoft.com/office/drawing/2014/main" id="{A4878B7E-F4FF-95E5-3123-A4D93AA9B037}"/>
              </a:ext>
            </a:extLst>
          </p:cNvPr>
          <p:cNvGrpSpPr>
            <a:grpSpLocks noChangeAspect="1"/>
          </p:cNvGrpSpPr>
          <p:nvPr/>
        </p:nvGrpSpPr>
        <p:grpSpPr bwMode="auto">
          <a:xfrm>
            <a:off x="7637950" y="3623658"/>
            <a:ext cx="274320" cy="274320"/>
            <a:chOff x="2411" y="448"/>
            <a:chExt cx="408" cy="408"/>
          </a:xfrm>
          <a:solidFill>
            <a:schemeClr val="bg1"/>
          </a:solidFill>
        </p:grpSpPr>
        <p:sp>
          <p:nvSpPr>
            <p:cNvPr id="74" name="Freeform 27">
              <a:extLst>
                <a:ext uri="{FF2B5EF4-FFF2-40B4-BE49-F238E27FC236}">
                  <a16:creationId xmlns:a16="http://schemas.microsoft.com/office/drawing/2014/main" id="{21BF3631-B3B8-52E2-6A66-ABC96EE5FF6C}"/>
                </a:ext>
              </a:extLst>
            </p:cNvPr>
            <p:cNvSpPr>
              <a:spLocks noEditPoints="1"/>
            </p:cNvSpPr>
            <p:nvPr/>
          </p:nvSpPr>
          <p:spPr bwMode="auto">
            <a:xfrm>
              <a:off x="2544" y="580"/>
              <a:ext cx="142" cy="142"/>
            </a:xfrm>
            <a:custGeom>
              <a:avLst/>
              <a:gdLst>
                <a:gd name="T0" fmla="*/ 48 w 96"/>
                <a:gd name="T1" fmla="*/ 96 h 96"/>
                <a:gd name="T2" fmla="*/ 0 w 96"/>
                <a:gd name="T3" fmla="*/ 48 h 96"/>
                <a:gd name="T4" fmla="*/ 48 w 96"/>
                <a:gd name="T5" fmla="*/ 0 h 96"/>
                <a:gd name="T6" fmla="*/ 96 w 96"/>
                <a:gd name="T7" fmla="*/ 48 h 96"/>
                <a:gd name="T8" fmla="*/ 48 w 96"/>
                <a:gd name="T9" fmla="*/ 96 h 96"/>
                <a:gd name="T10" fmla="*/ 48 w 96"/>
                <a:gd name="T11" fmla="*/ 12 h 96"/>
                <a:gd name="T12" fmla="*/ 12 w 96"/>
                <a:gd name="T13" fmla="*/ 48 h 96"/>
                <a:gd name="T14" fmla="*/ 48 w 96"/>
                <a:gd name="T15" fmla="*/ 84 h 96"/>
                <a:gd name="T16" fmla="*/ 84 w 96"/>
                <a:gd name="T17" fmla="*/ 48 h 96"/>
                <a:gd name="T18" fmla="*/ 48 w 96"/>
                <a:gd name="T19"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96"/>
                  </a:moveTo>
                  <a:cubicBezTo>
                    <a:pt x="22" y="96"/>
                    <a:pt x="0" y="75"/>
                    <a:pt x="0" y="48"/>
                  </a:cubicBezTo>
                  <a:cubicBezTo>
                    <a:pt x="0" y="22"/>
                    <a:pt x="22" y="0"/>
                    <a:pt x="48" y="0"/>
                  </a:cubicBezTo>
                  <a:cubicBezTo>
                    <a:pt x="75" y="0"/>
                    <a:pt x="96" y="22"/>
                    <a:pt x="96" y="48"/>
                  </a:cubicBezTo>
                  <a:cubicBezTo>
                    <a:pt x="96" y="75"/>
                    <a:pt x="75" y="96"/>
                    <a:pt x="48" y="96"/>
                  </a:cubicBezTo>
                  <a:close/>
                  <a:moveTo>
                    <a:pt x="48" y="12"/>
                  </a:moveTo>
                  <a:cubicBezTo>
                    <a:pt x="28" y="12"/>
                    <a:pt x="12" y="28"/>
                    <a:pt x="12" y="48"/>
                  </a:cubicBezTo>
                  <a:cubicBezTo>
                    <a:pt x="12" y="68"/>
                    <a:pt x="28" y="84"/>
                    <a:pt x="48" y="84"/>
                  </a:cubicBezTo>
                  <a:cubicBezTo>
                    <a:pt x="68" y="84"/>
                    <a:pt x="84" y="68"/>
                    <a:pt x="84" y="48"/>
                  </a:cubicBezTo>
                  <a:cubicBezTo>
                    <a:pt x="84" y="28"/>
                    <a:pt x="68" y="12"/>
                    <a:pt x="4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75" name="Freeform 28">
              <a:extLst>
                <a:ext uri="{FF2B5EF4-FFF2-40B4-BE49-F238E27FC236}">
                  <a16:creationId xmlns:a16="http://schemas.microsoft.com/office/drawing/2014/main" id="{6752191F-FACA-2673-1E28-6CD282E73287}"/>
                </a:ext>
              </a:extLst>
            </p:cNvPr>
            <p:cNvSpPr>
              <a:spLocks noEditPoints="1"/>
            </p:cNvSpPr>
            <p:nvPr/>
          </p:nvSpPr>
          <p:spPr bwMode="auto">
            <a:xfrm>
              <a:off x="2579" y="615"/>
              <a:ext cx="72"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76" name="Freeform 29">
              <a:extLst>
                <a:ext uri="{FF2B5EF4-FFF2-40B4-BE49-F238E27FC236}">
                  <a16:creationId xmlns:a16="http://schemas.microsoft.com/office/drawing/2014/main" id="{E38A3119-EEB7-E4B5-5206-7F43D11E2F13}"/>
                </a:ext>
              </a:extLst>
            </p:cNvPr>
            <p:cNvSpPr>
              <a:spLocks noEditPoints="1"/>
            </p:cNvSpPr>
            <p:nvPr/>
          </p:nvSpPr>
          <p:spPr bwMode="auto">
            <a:xfrm>
              <a:off x="2455" y="491"/>
              <a:ext cx="320" cy="319"/>
            </a:xfrm>
            <a:custGeom>
              <a:avLst/>
              <a:gdLst>
                <a:gd name="T0" fmla="*/ 108 w 216"/>
                <a:gd name="T1" fmla="*/ 216 h 216"/>
                <a:gd name="T2" fmla="*/ 0 w 216"/>
                <a:gd name="T3" fmla="*/ 108 h 216"/>
                <a:gd name="T4" fmla="*/ 108 w 216"/>
                <a:gd name="T5" fmla="*/ 0 h 216"/>
                <a:gd name="T6" fmla="*/ 216 w 216"/>
                <a:gd name="T7" fmla="*/ 108 h 216"/>
                <a:gd name="T8" fmla="*/ 108 w 216"/>
                <a:gd name="T9" fmla="*/ 216 h 216"/>
                <a:gd name="T10" fmla="*/ 108 w 216"/>
                <a:gd name="T11" fmla="*/ 12 h 216"/>
                <a:gd name="T12" fmla="*/ 12 w 216"/>
                <a:gd name="T13" fmla="*/ 108 h 216"/>
                <a:gd name="T14" fmla="*/ 108 w 216"/>
                <a:gd name="T15" fmla="*/ 204 h 216"/>
                <a:gd name="T16" fmla="*/ 204 w 216"/>
                <a:gd name="T17" fmla="*/ 108 h 216"/>
                <a:gd name="T18" fmla="*/ 108 w 216"/>
                <a:gd name="T19" fmla="*/ 1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6">
                  <a:moveTo>
                    <a:pt x="108" y="216"/>
                  </a:moveTo>
                  <a:cubicBezTo>
                    <a:pt x="49" y="216"/>
                    <a:pt x="0" y="168"/>
                    <a:pt x="0" y="108"/>
                  </a:cubicBezTo>
                  <a:cubicBezTo>
                    <a:pt x="0" y="49"/>
                    <a:pt x="49" y="0"/>
                    <a:pt x="108" y="0"/>
                  </a:cubicBezTo>
                  <a:cubicBezTo>
                    <a:pt x="168" y="0"/>
                    <a:pt x="216" y="49"/>
                    <a:pt x="216" y="108"/>
                  </a:cubicBezTo>
                  <a:cubicBezTo>
                    <a:pt x="216" y="168"/>
                    <a:pt x="168" y="216"/>
                    <a:pt x="108" y="216"/>
                  </a:cubicBezTo>
                  <a:close/>
                  <a:moveTo>
                    <a:pt x="108" y="12"/>
                  </a:moveTo>
                  <a:cubicBezTo>
                    <a:pt x="55" y="12"/>
                    <a:pt x="12" y="55"/>
                    <a:pt x="12" y="108"/>
                  </a:cubicBezTo>
                  <a:cubicBezTo>
                    <a:pt x="12" y="161"/>
                    <a:pt x="55" y="204"/>
                    <a:pt x="108" y="204"/>
                  </a:cubicBezTo>
                  <a:cubicBezTo>
                    <a:pt x="161" y="204"/>
                    <a:pt x="204" y="161"/>
                    <a:pt x="204" y="108"/>
                  </a:cubicBezTo>
                  <a:cubicBezTo>
                    <a:pt x="204" y="55"/>
                    <a:pt x="161" y="12"/>
                    <a:pt x="10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77" name="Freeform 30">
              <a:extLst>
                <a:ext uri="{FF2B5EF4-FFF2-40B4-BE49-F238E27FC236}">
                  <a16:creationId xmlns:a16="http://schemas.microsoft.com/office/drawing/2014/main" id="{887E6B88-16A4-3EE5-D90E-0341E6B3F6E3}"/>
                </a:ext>
              </a:extLst>
            </p:cNvPr>
            <p:cNvSpPr>
              <a:spLocks/>
            </p:cNvSpPr>
            <p:nvPr/>
          </p:nvSpPr>
          <p:spPr bwMode="auto">
            <a:xfrm>
              <a:off x="2606" y="704"/>
              <a:ext cx="18" cy="152"/>
            </a:xfrm>
            <a:custGeom>
              <a:avLst/>
              <a:gdLst>
                <a:gd name="T0" fmla="*/ 6 w 12"/>
                <a:gd name="T1" fmla="*/ 103 h 103"/>
                <a:gd name="T2" fmla="*/ 0 w 12"/>
                <a:gd name="T3" fmla="*/ 97 h 103"/>
                <a:gd name="T4" fmla="*/ 0 w 12"/>
                <a:gd name="T5" fmla="*/ 6 h 103"/>
                <a:gd name="T6" fmla="*/ 6 w 12"/>
                <a:gd name="T7" fmla="*/ 0 h 103"/>
                <a:gd name="T8" fmla="*/ 12 w 12"/>
                <a:gd name="T9" fmla="*/ 6 h 103"/>
                <a:gd name="T10" fmla="*/ 12 w 12"/>
                <a:gd name="T11" fmla="*/ 97 h 103"/>
                <a:gd name="T12" fmla="*/ 6 w 12"/>
                <a:gd name="T13" fmla="*/ 103 h 103"/>
              </a:gdLst>
              <a:ahLst/>
              <a:cxnLst>
                <a:cxn ang="0">
                  <a:pos x="T0" y="T1"/>
                </a:cxn>
                <a:cxn ang="0">
                  <a:pos x="T2" y="T3"/>
                </a:cxn>
                <a:cxn ang="0">
                  <a:pos x="T4" y="T5"/>
                </a:cxn>
                <a:cxn ang="0">
                  <a:pos x="T6" y="T7"/>
                </a:cxn>
                <a:cxn ang="0">
                  <a:pos x="T8" y="T9"/>
                </a:cxn>
                <a:cxn ang="0">
                  <a:pos x="T10" y="T11"/>
                </a:cxn>
                <a:cxn ang="0">
                  <a:pos x="T12" y="T13"/>
                </a:cxn>
              </a:cxnLst>
              <a:rect l="0" t="0" r="r" b="b"/>
              <a:pathLst>
                <a:path w="12" h="103">
                  <a:moveTo>
                    <a:pt x="6" y="103"/>
                  </a:moveTo>
                  <a:cubicBezTo>
                    <a:pt x="3" y="103"/>
                    <a:pt x="0" y="100"/>
                    <a:pt x="0" y="97"/>
                  </a:cubicBezTo>
                  <a:cubicBezTo>
                    <a:pt x="0" y="6"/>
                    <a:pt x="0" y="6"/>
                    <a:pt x="0" y="6"/>
                  </a:cubicBezTo>
                  <a:cubicBezTo>
                    <a:pt x="0" y="3"/>
                    <a:pt x="3" y="0"/>
                    <a:pt x="6" y="0"/>
                  </a:cubicBezTo>
                  <a:cubicBezTo>
                    <a:pt x="9" y="0"/>
                    <a:pt x="12" y="3"/>
                    <a:pt x="12" y="6"/>
                  </a:cubicBezTo>
                  <a:cubicBezTo>
                    <a:pt x="12" y="97"/>
                    <a:pt x="12" y="97"/>
                    <a:pt x="12" y="97"/>
                  </a:cubicBezTo>
                  <a:cubicBezTo>
                    <a:pt x="12" y="100"/>
                    <a:pt x="9" y="103"/>
                    <a:pt x="6"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78" name="Freeform 31">
              <a:extLst>
                <a:ext uri="{FF2B5EF4-FFF2-40B4-BE49-F238E27FC236}">
                  <a16:creationId xmlns:a16="http://schemas.microsoft.com/office/drawing/2014/main" id="{006C553A-F530-2A13-F0AB-93BEF9F7111E}"/>
                </a:ext>
              </a:extLst>
            </p:cNvPr>
            <p:cNvSpPr>
              <a:spLocks/>
            </p:cNvSpPr>
            <p:nvPr/>
          </p:nvSpPr>
          <p:spPr bwMode="auto">
            <a:xfrm>
              <a:off x="2606" y="448"/>
              <a:ext cx="18" cy="149"/>
            </a:xfrm>
            <a:custGeom>
              <a:avLst/>
              <a:gdLst>
                <a:gd name="T0" fmla="*/ 6 w 12"/>
                <a:gd name="T1" fmla="*/ 101 h 101"/>
                <a:gd name="T2" fmla="*/ 0 w 12"/>
                <a:gd name="T3" fmla="*/ 95 h 101"/>
                <a:gd name="T4" fmla="*/ 0 w 12"/>
                <a:gd name="T5" fmla="*/ 6 h 101"/>
                <a:gd name="T6" fmla="*/ 6 w 12"/>
                <a:gd name="T7" fmla="*/ 0 h 101"/>
                <a:gd name="T8" fmla="*/ 12 w 12"/>
                <a:gd name="T9" fmla="*/ 6 h 101"/>
                <a:gd name="T10" fmla="*/ 12 w 12"/>
                <a:gd name="T11" fmla="*/ 95 h 101"/>
                <a:gd name="T12" fmla="*/ 6 w 12"/>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2" h="101">
                  <a:moveTo>
                    <a:pt x="6" y="101"/>
                  </a:moveTo>
                  <a:cubicBezTo>
                    <a:pt x="3" y="101"/>
                    <a:pt x="0" y="99"/>
                    <a:pt x="0" y="95"/>
                  </a:cubicBezTo>
                  <a:cubicBezTo>
                    <a:pt x="0" y="6"/>
                    <a:pt x="0" y="6"/>
                    <a:pt x="0" y="6"/>
                  </a:cubicBezTo>
                  <a:cubicBezTo>
                    <a:pt x="0" y="2"/>
                    <a:pt x="3" y="0"/>
                    <a:pt x="6" y="0"/>
                  </a:cubicBezTo>
                  <a:cubicBezTo>
                    <a:pt x="9" y="0"/>
                    <a:pt x="12" y="2"/>
                    <a:pt x="12" y="6"/>
                  </a:cubicBezTo>
                  <a:cubicBezTo>
                    <a:pt x="12" y="95"/>
                    <a:pt x="12" y="95"/>
                    <a:pt x="12" y="95"/>
                  </a:cubicBezTo>
                  <a:cubicBezTo>
                    <a:pt x="12" y="99"/>
                    <a:pt x="9" y="101"/>
                    <a:pt x="6"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79" name="Freeform 32">
              <a:extLst>
                <a:ext uri="{FF2B5EF4-FFF2-40B4-BE49-F238E27FC236}">
                  <a16:creationId xmlns:a16="http://schemas.microsoft.com/office/drawing/2014/main" id="{6327821A-CF19-D9A3-99CE-116DAD5CAE19}"/>
                </a:ext>
              </a:extLst>
            </p:cNvPr>
            <p:cNvSpPr>
              <a:spLocks/>
            </p:cNvSpPr>
            <p:nvPr/>
          </p:nvSpPr>
          <p:spPr bwMode="auto">
            <a:xfrm>
              <a:off x="2467" y="686"/>
              <a:ext cx="112" cy="113"/>
            </a:xfrm>
            <a:custGeom>
              <a:avLst/>
              <a:gdLst>
                <a:gd name="T0" fmla="*/ 7 w 76"/>
                <a:gd name="T1" fmla="*/ 76 h 76"/>
                <a:gd name="T2" fmla="*/ 2 w 76"/>
                <a:gd name="T3" fmla="*/ 74 h 76"/>
                <a:gd name="T4" fmla="*/ 2 w 76"/>
                <a:gd name="T5" fmla="*/ 66 h 76"/>
                <a:gd name="T6" fmla="*/ 66 w 76"/>
                <a:gd name="T7" fmla="*/ 3 h 76"/>
                <a:gd name="T8" fmla="*/ 74 w 76"/>
                <a:gd name="T9" fmla="*/ 3 h 76"/>
                <a:gd name="T10" fmla="*/ 74 w 76"/>
                <a:gd name="T11" fmla="*/ 11 h 76"/>
                <a:gd name="T12" fmla="*/ 11 w 76"/>
                <a:gd name="T13" fmla="*/ 74 h 76"/>
                <a:gd name="T14" fmla="*/ 7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 y="76"/>
                  </a:moveTo>
                  <a:cubicBezTo>
                    <a:pt x="5" y="76"/>
                    <a:pt x="4" y="75"/>
                    <a:pt x="2" y="74"/>
                  </a:cubicBezTo>
                  <a:cubicBezTo>
                    <a:pt x="0" y="72"/>
                    <a:pt x="0" y="68"/>
                    <a:pt x="2" y="66"/>
                  </a:cubicBezTo>
                  <a:cubicBezTo>
                    <a:pt x="66" y="3"/>
                    <a:pt x="66" y="3"/>
                    <a:pt x="66" y="3"/>
                  </a:cubicBezTo>
                  <a:cubicBezTo>
                    <a:pt x="68" y="0"/>
                    <a:pt x="72" y="0"/>
                    <a:pt x="74" y="3"/>
                  </a:cubicBezTo>
                  <a:cubicBezTo>
                    <a:pt x="76" y="5"/>
                    <a:pt x="76" y="9"/>
                    <a:pt x="74" y="11"/>
                  </a:cubicBezTo>
                  <a:cubicBezTo>
                    <a:pt x="11" y="74"/>
                    <a:pt x="11" y="74"/>
                    <a:pt x="11" y="74"/>
                  </a:cubicBezTo>
                  <a:cubicBezTo>
                    <a:pt x="10" y="75"/>
                    <a:pt x="8" y="76"/>
                    <a:pt x="7"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80" name="Freeform 33">
              <a:extLst>
                <a:ext uri="{FF2B5EF4-FFF2-40B4-BE49-F238E27FC236}">
                  <a16:creationId xmlns:a16="http://schemas.microsoft.com/office/drawing/2014/main" id="{E85967E7-F2D7-06DE-F33E-0D7AEB4A122E}"/>
                </a:ext>
              </a:extLst>
            </p:cNvPr>
            <p:cNvSpPr>
              <a:spLocks/>
            </p:cNvSpPr>
            <p:nvPr/>
          </p:nvSpPr>
          <p:spPr bwMode="auto">
            <a:xfrm>
              <a:off x="2651" y="504"/>
              <a:ext cx="112" cy="111"/>
            </a:xfrm>
            <a:custGeom>
              <a:avLst/>
              <a:gdLst>
                <a:gd name="T0" fmla="*/ 6 w 76"/>
                <a:gd name="T1" fmla="*/ 75 h 75"/>
                <a:gd name="T2" fmla="*/ 2 w 76"/>
                <a:gd name="T3" fmla="*/ 74 h 75"/>
                <a:gd name="T4" fmla="*/ 2 w 76"/>
                <a:gd name="T5" fmla="*/ 65 h 75"/>
                <a:gd name="T6" fmla="*/ 65 w 76"/>
                <a:gd name="T7" fmla="*/ 2 h 75"/>
                <a:gd name="T8" fmla="*/ 74 w 76"/>
                <a:gd name="T9" fmla="*/ 2 h 75"/>
                <a:gd name="T10" fmla="*/ 74 w 76"/>
                <a:gd name="T11" fmla="*/ 10 h 75"/>
                <a:gd name="T12" fmla="*/ 11 w 76"/>
                <a:gd name="T13" fmla="*/ 74 h 75"/>
                <a:gd name="T14" fmla="*/ 6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 y="75"/>
                  </a:moveTo>
                  <a:cubicBezTo>
                    <a:pt x="5" y="75"/>
                    <a:pt x="3" y="75"/>
                    <a:pt x="2" y="74"/>
                  </a:cubicBezTo>
                  <a:cubicBezTo>
                    <a:pt x="0" y="71"/>
                    <a:pt x="0" y="67"/>
                    <a:pt x="2" y="65"/>
                  </a:cubicBezTo>
                  <a:cubicBezTo>
                    <a:pt x="65" y="2"/>
                    <a:pt x="65" y="2"/>
                    <a:pt x="65" y="2"/>
                  </a:cubicBezTo>
                  <a:cubicBezTo>
                    <a:pt x="68" y="0"/>
                    <a:pt x="71" y="0"/>
                    <a:pt x="74" y="2"/>
                  </a:cubicBezTo>
                  <a:cubicBezTo>
                    <a:pt x="76" y="4"/>
                    <a:pt x="76" y="8"/>
                    <a:pt x="74" y="10"/>
                  </a:cubicBezTo>
                  <a:cubicBezTo>
                    <a:pt x="11" y="74"/>
                    <a:pt x="11" y="74"/>
                    <a:pt x="11" y="74"/>
                  </a:cubicBezTo>
                  <a:cubicBezTo>
                    <a:pt x="9" y="75"/>
                    <a:pt x="8" y="75"/>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81" name="Freeform 34">
              <a:extLst>
                <a:ext uri="{FF2B5EF4-FFF2-40B4-BE49-F238E27FC236}">
                  <a16:creationId xmlns:a16="http://schemas.microsoft.com/office/drawing/2014/main" id="{C03D5D31-CA73-4A18-95B3-5D69628E78EA}"/>
                </a:ext>
              </a:extLst>
            </p:cNvPr>
            <p:cNvSpPr>
              <a:spLocks/>
            </p:cNvSpPr>
            <p:nvPr/>
          </p:nvSpPr>
          <p:spPr bwMode="auto">
            <a:xfrm>
              <a:off x="2467" y="504"/>
              <a:ext cx="114" cy="113"/>
            </a:xfrm>
            <a:custGeom>
              <a:avLst/>
              <a:gdLst>
                <a:gd name="T0" fmla="*/ 70 w 77"/>
                <a:gd name="T1" fmla="*/ 76 h 76"/>
                <a:gd name="T2" fmla="*/ 66 w 77"/>
                <a:gd name="T3" fmla="*/ 74 h 76"/>
                <a:gd name="T4" fmla="*/ 2 w 77"/>
                <a:gd name="T5" fmla="*/ 10 h 76"/>
                <a:gd name="T6" fmla="*/ 2 w 77"/>
                <a:gd name="T7" fmla="*/ 2 h 76"/>
                <a:gd name="T8" fmla="*/ 11 w 77"/>
                <a:gd name="T9" fmla="*/ 2 h 76"/>
                <a:gd name="T10" fmla="*/ 74 w 77"/>
                <a:gd name="T11" fmla="*/ 65 h 76"/>
                <a:gd name="T12" fmla="*/ 74 w 77"/>
                <a:gd name="T13" fmla="*/ 74 h 76"/>
                <a:gd name="T14" fmla="*/ 70 w 77"/>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6">
                  <a:moveTo>
                    <a:pt x="70" y="76"/>
                  </a:moveTo>
                  <a:cubicBezTo>
                    <a:pt x="69" y="76"/>
                    <a:pt x="67" y="75"/>
                    <a:pt x="66" y="74"/>
                  </a:cubicBezTo>
                  <a:cubicBezTo>
                    <a:pt x="2" y="10"/>
                    <a:pt x="2" y="10"/>
                    <a:pt x="2" y="10"/>
                  </a:cubicBezTo>
                  <a:cubicBezTo>
                    <a:pt x="0" y="8"/>
                    <a:pt x="0" y="4"/>
                    <a:pt x="2" y="2"/>
                  </a:cubicBezTo>
                  <a:cubicBezTo>
                    <a:pt x="5" y="0"/>
                    <a:pt x="9" y="0"/>
                    <a:pt x="11" y="2"/>
                  </a:cubicBezTo>
                  <a:cubicBezTo>
                    <a:pt x="74" y="65"/>
                    <a:pt x="74" y="65"/>
                    <a:pt x="74" y="65"/>
                  </a:cubicBezTo>
                  <a:cubicBezTo>
                    <a:pt x="77" y="68"/>
                    <a:pt x="77" y="71"/>
                    <a:pt x="74" y="74"/>
                  </a:cubicBezTo>
                  <a:cubicBezTo>
                    <a:pt x="73" y="75"/>
                    <a:pt x="72"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82" name="Freeform 35">
              <a:extLst>
                <a:ext uri="{FF2B5EF4-FFF2-40B4-BE49-F238E27FC236}">
                  <a16:creationId xmlns:a16="http://schemas.microsoft.com/office/drawing/2014/main" id="{B0325D9C-4A6B-D460-78FE-E73964FACE31}"/>
                </a:ext>
              </a:extLst>
            </p:cNvPr>
            <p:cNvSpPr>
              <a:spLocks/>
            </p:cNvSpPr>
            <p:nvPr/>
          </p:nvSpPr>
          <p:spPr bwMode="auto">
            <a:xfrm>
              <a:off x="2651" y="686"/>
              <a:ext cx="112" cy="113"/>
            </a:xfrm>
            <a:custGeom>
              <a:avLst/>
              <a:gdLst>
                <a:gd name="T0" fmla="*/ 70 w 76"/>
                <a:gd name="T1" fmla="*/ 76 h 76"/>
                <a:gd name="T2" fmla="*/ 65 w 76"/>
                <a:gd name="T3" fmla="*/ 74 h 76"/>
                <a:gd name="T4" fmla="*/ 2 w 76"/>
                <a:gd name="T5" fmla="*/ 11 h 76"/>
                <a:gd name="T6" fmla="*/ 2 w 76"/>
                <a:gd name="T7" fmla="*/ 2 h 76"/>
                <a:gd name="T8" fmla="*/ 10 w 76"/>
                <a:gd name="T9" fmla="*/ 2 h 76"/>
                <a:gd name="T10" fmla="*/ 74 w 76"/>
                <a:gd name="T11" fmla="*/ 66 h 76"/>
                <a:gd name="T12" fmla="*/ 74 w 76"/>
                <a:gd name="T13" fmla="*/ 74 h 76"/>
                <a:gd name="T14" fmla="*/ 70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0" y="76"/>
                  </a:moveTo>
                  <a:cubicBezTo>
                    <a:pt x="68" y="76"/>
                    <a:pt x="66" y="75"/>
                    <a:pt x="65" y="74"/>
                  </a:cubicBezTo>
                  <a:cubicBezTo>
                    <a:pt x="2" y="11"/>
                    <a:pt x="2" y="11"/>
                    <a:pt x="2" y="11"/>
                  </a:cubicBezTo>
                  <a:cubicBezTo>
                    <a:pt x="0" y="9"/>
                    <a:pt x="0" y="5"/>
                    <a:pt x="2" y="2"/>
                  </a:cubicBezTo>
                  <a:cubicBezTo>
                    <a:pt x="4" y="0"/>
                    <a:pt x="8" y="0"/>
                    <a:pt x="10" y="2"/>
                  </a:cubicBezTo>
                  <a:cubicBezTo>
                    <a:pt x="74" y="66"/>
                    <a:pt x="74" y="66"/>
                    <a:pt x="74" y="66"/>
                  </a:cubicBezTo>
                  <a:cubicBezTo>
                    <a:pt x="76" y="68"/>
                    <a:pt x="76" y="72"/>
                    <a:pt x="74" y="74"/>
                  </a:cubicBezTo>
                  <a:cubicBezTo>
                    <a:pt x="73" y="75"/>
                    <a:pt x="71"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83" name="Freeform 36">
              <a:extLst>
                <a:ext uri="{FF2B5EF4-FFF2-40B4-BE49-F238E27FC236}">
                  <a16:creationId xmlns:a16="http://schemas.microsoft.com/office/drawing/2014/main" id="{DDB75F4B-B940-4993-BF69-C7D722ED698F}"/>
                </a:ext>
              </a:extLst>
            </p:cNvPr>
            <p:cNvSpPr>
              <a:spLocks/>
            </p:cNvSpPr>
            <p:nvPr/>
          </p:nvSpPr>
          <p:spPr bwMode="auto">
            <a:xfrm>
              <a:off x="2411"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99" y="0"/>
                    <a:pt x="102" y="2"/>
                    <a:pt x="102" y="6"/>
                  </a:cubicBezTo>
                  <a:cubicBezTo>
                    <a:pt x="102" y="9"/>
                    <a:pt x="99"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sp>
          <p:nvSpPr>
            <p:cNvPr id="84" name="Freeform 37">
              <a:extLst>
                <a:ext uri="{FF2B5EF4-FFF2-40B4-BE49-F238E27FC236}">
                  <a16:creationId xmlns:a16="http://schemas.microsoft.com/office/drawing/2014/main" id="{797F0279-8739-D3E5-41C6-CDC1933FAE7E}"/>
                </a:ext>
              </a:extLst>
            </p:cNvPr>
            <p:cNvSpPr>
              <a:spLocks/>
            </p:cNvSpPr>
            <p:nvPr/>
          </p:nvSpPr>
          <p:spPr bwMode="auto">
            <a:xfrm>
              <a:off x="2668"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100" y="0"/>
                    <a:pt x="102" y="2"/>
                    <a:pt x="102" y="6"/>
                  </a:cubicBezTo>
                  <a:cubicBezTo>
                    <a:pt x="102" y="9"/>
                    <a:pt x="100"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600" b="0" i="0" u="none" strike="noStrike" kern="0" cap="none" spc="0" normalizeH="0" baseline="0" noProof="0">
                <a:ln>
                  <a:noFill/>
                </a:ln>
                <a:solidFill>
                  <a:schemeClr val="tx2"/>
                </a:solidFill>
                <a:effectLst/>
                <a:uLnTx/>
                <a:uFillTx/>
                <a:cs typeface="Arial" charset="0"/>
              </a:endParaRPr>
            </a:p>
          </p:txBody>
        </p:sp>
      </p:grpSp>
      <p:sp>
        <p:nvSpPr>
          <p:cNvPr id="85" name="TextBox 84">
            <a:extLst>
              <a:ext uri="{FF2B5EF4-FFF2-40B4-BE49-F238E27FC236}">
                <a16:creationId xmlns:a16="http://schemas.microsoft.com/office/drawing/2014/main" id="{BF871D53-AB53-AD78-E537-48B5A865018E}"/>
              </a:ext>
            </a:extLst>
          </p:cNvPr>
          <p:cNvSpPr txBox="1"/>
          <p:nvPr/>
        </p:nvSpPr>
        <p:spPr>
          <a:xfrm>
            <a:off x="7704326" y="3399008"/>
            <a:ext cx="548640" cy="184666"/>
          </a:xfrm>
          <a:prstGeom prst="rect">
            <a:avLst/>
          </a:prstGeom>
          <a:noFill/>
        </p:spPr>
        <p:txBody>
          <a:bodyPr wrap="square" anchor="ctr">
            <a:spAutoFit/>
          </a:bodyPr>
          <a:lstStyle/>
          <a:p>
            <a:pPr algn="ctr"/>
            <a:r>
              <a:rPr lang="en-US" sz="600" b="1">
                <a:solidFill>
                  <a:schemeClr val="bg1"/>
                </a:solidFill>
              </a:rPr>
              <a:t>Sense</a:t>
            </a:r>
            <a:endParaRPr lang="en-US" sz="600">
              <a:solidFill>
                <a:schemeClr val="bg1"/>
              </a:solidFill>
            </a:endParaRPr>
          </a:p>
        </p:txBody>
      </p:sp>
      <p:sp>
        <p:nvSpPr>
          <p:cNvPr id="86" name="TextBox 85">
            <a:extLst>
              <a:ext uri="{FF2B5EF4-FFF2-40B4-BE49-F238E27FC236}">
                <a16:creationId xmlns:a16="http://schemas.microsoft.com/office/drawing/2014/main" id="{01BEA72A-E8F1-58BE-3BB9-7ED652DE7E15}"/>
              </a:ext>
            </a:extLst>
          </p:cNvPr>
          <p:cNvSpPr txBox="1"/>
          <p:nvPr/>
        </p:nvSpPr>
        <p:spPr>
          <a:xfrm>
            <a:off x="8159089" y="3283352"/>
            <a:ext cx="548640" cy="184666"/>
          </a:xfrm>
          <a:prstGeom prst="rect">
            <a:avLst/>
          </a:prstGeom>
          <a:noFill/>
        </p:spPr>
        <p:txBody>
          <a:bodyPr wrap="square" anchor="ctr">
            <a:spAutoFit/>
          </a:bodyPr>
          <a:lstStyle/>
          <a:p>
            <a:pPr algn="ctr"/>
            <a:r>
              <a:rPr lang="en-US" sz="600" b="1">
                <a:solidFill>
                  <a:schemeClr val="bg1"/>
                </a:solidFill>
              </a:rPr>
              <a:t>Perceive</a:t>
            </a:r>
            <a:endParaRPr lang="en-US" sz="600">
              <a:solidFill>
                <a:schemeClr val="bg1"/>
              </a:solidFill>
            </a:endParaRPr>
          </a:p>
        </p:txBody>
      </p:sp>
      <p:sp>
        <p:nvSpPr>
          <p:cNvPr id="87" name="TextBox 86">
            <a:extLst>
              <a:ext uri="{FF2B5EF4-FFF2-40B4-BE49-F238E27FC236}">
                <a16:creationId xmlns:a16="http://schemas.microsoft.com/office/drawing/2014/main" id="{E8734E61-875B-EF04-8A4C-D8FFDAAC172F}"/>
              </a:ext>
            </a:extLst>
          </p:cNvPr>
          <p:cNvSpPr txBox="1"/>
          <p:nvPr/>
        </p:nvSpPr>
        <p:spPr>
          <a:xfrm>
            <a:off x="8614592" y="3402386"/>
            <a:ext cx="548640" cy="184666"/>
          </a:xfrm>
          <a:prstGeom prst="rect">
            <a:avLst/>
          </a:prstGeom>
          <a:noFill/>
        </p:spPr>
        <p:txBody>
          <a:bodyPr wrap="square" anchor="ctr">
            <a:spAutoFit/>
          </a:bodyPr>
          <a:lstStyle/>
          <a:p>
            <a:pPr algn="ctr"/>
            <a:r>
              <a:rPr lang="en-US" sz="600" b="1">
                <a:solidFill>
                  <a:schemeClr val="bg1"/>
                </a:solidFill>
              </a:rPr>
              <a:t>Learn</a:t>
            </a:r>
            <a:endParaRPr lang="en-US" sz="600">
              <a:solidFill>
                <a:schemeClr val="bg1"/>
              </a:solidFill>
            </a:endParaRPr>
          </a:p>
        </p:txBody>
      </p:sp>
      <p:sp>
        <p:nvSpPr>
          <p:cNvPr id="88" name="TextBox 87">
            <a:extLst>
              <a:ext uri="{FF2B5EF4-FFF2-40B4-BE49-F238E27FC236}">
                <a16:creationId xmlns:a16="http://schemas.microsoft.com/office/drawing/2014/main" id="{06DEC1B7-8E87-8950-93BC-079AF40C2EB7}"/>
              </a:ext>
            </a:extLst>
          </p:cNvPr>
          <p:cNvSpPr txBox="1"/>
          <p:nvPr/>
        </p:nvSpPr>
        <p:spPr>
          <a:xfrm>
            <a:off x="7501307" y="4342934"/>
            <a:ext cx="548640" cy="184666"/>
          </a:xfrm>
          <a:prstGeom prst="rect">
            <a:avLst/>
          </a:prstGeom>
          <a:noFill/>
        </p:spPr>
        <p:txBody>
          <a:bodyPr wrap="square" anchor="ctr">
            <a:spAutoFit/>
          </a:bodyPr>
          <a:lstStyle/>
          <a:p>
            <a:pPr algn="ctr"/>
            <a:r>
              <a:rPr lang="en-US" sz="600" b="1">
                <a:solidFill>
                  <a:schemeClr val="bg1"/>
                </a:solidFill>
              </a:rPr>
              <a:t>Plan</a:t>
            </a:r>
            <a:endParaRPr lang="en-US" sz="600">
              <a:solidFill>
                <a:schemeClr val="bg1"/>
              </a:solidFill>
            </a:endParaRPr>
          </a:p>
        </p:txBody>
      </p:sp>
      <p:sp>
        <p:nvSpPr>
          <p:cNvPr id="89" name="TextBox 88">
            <a:extLst>
              <a:ext uri="{FF2B5EF4-FFF2-40B4-BE49-F238E27FC236}">
                <a16:creationId xmlns:a16="http://schemas.microsoft.com/office/drawing/2014/main" id="{F205330A-DD75-21CA-064E-F38917B0E38E}"/>
              </a:ext>
            </a:extLst>
          </p:cNvPr>
          <p:cNvSpPr txBox="1"/>
          <p:nvPr/>
        </p:nvSpPr>
        <p:spPr>
          <a:xfrm>
            <a:off x="7860113" y="4653036"/>
            <a:ext cx="548640" cy="184666"/>
          </a:xfrm>
          <a:prstGeom prst="rect">
            <a:avLst/>
          </a:prstGeom>
          <a:noFill/>
        </p:spPr>
        <p:txBody>
          <a:bodyPr wrap="square" anchor="ctr">
            <a:spAutoFit/>
          </a:bodyPr>
          <a:lstStyle/>
          <a:p>
            <a:pPr algn="ctr"/>
            <a:r>
              <a:rPr lang="en-US" sz="600" b="1">
                <a:solidFill>
                  <a:schemeClr val="bg1"/>
                </a:solidFill>
              </a:rPr>
              <a:t>Create</a:t>
            </a:r>
            <a:endParaRPr lang="en-US" sz="600">
              <a:solidFill>
                <a:schemeClr val="bg1"/>
              </a:solidFill>
            </a:endParaRPr>
          </a:p>
        </p:txBody>
      </p:sp>
      <p:sp>
        <p:nvSpPr>
          <p:cNvPr id="90" name="TextBox 89">
            <a:extLst>
              <a:ext uri="{FF2B5EF4-FFF2-40B4-BE49-F238E27FC236}">
                <a16:creationId xmlns:a16="http://schemas.microsoft.com/office/drawing/2014/main" id="{E9D85CC6-3068-2BBA-C26E-E759FB4A17D5}"/>
              </a:ext>
            </a:extLst>
          </p:cNvPr>
          <p:cNvSpPr txBox="1"/>
          <p:nvPr/>
        </p:nvSpPr>
        <p:spPr>
          <a:xfrm>
            <a:off x="8814045" y="4344769"/>
            <a:ext cx="548640" cy="184666"/>
          </a:xfrm>
          <a:prstGeom prst="rect">
            <a:avLst/>
          </a:prstGeom>
          <a:noFill/>
        </p:spPr>
        <p:txBody>
          <a:bodyPr wrap="square" anchor="ctr">
            <a:spAutoFit/>
          </a:bodyPr>
          <a:lstStyle/>
          <a:p>
            <a:pPr algn="ctr"/>
            <a:r>
              <a:rPr lang="en-US" sz="600" b="1">
                <a:solidFill>
                  <a:schemeClr val="bg1"/>
                </a:solidFill>
              </a:rPr>
              <a:t>Reason</a:t>
            </a:r>
            <a:endParaRPr lang="en-US" sz="600">
              <a:solidFill>
                <a:schemeClr val="bg1"/>
              </a:solidFill>
            </a:endParaRPr>
          </a:p>
        </p:txBody>
      </p:sp>
      <p:sp>
        <p:nvSpPr>
          <p:cNvPr id="91" name="TextBox 90">
            <a:extLst>
              <a:ext uri="{FF2B5EF4-FFF2-40B4-BE49-F238E27FC236}">
                <a16:creationId xmlns:a16="http://schemas.microsoft.com/office/drawing/2014/main" id="{02351CF8-528F-F485-8FC7-6E63B894E26C}"/>
              </a:ext>
            </a:extLst>
          </p:cNvPr>
          <p:cNvSpPr txBox="1"/>
          <p:nvPr/>
        </p:nvSpPr>
        <p:spPr>
          <a:xfrm>
            <a:off x="8328321" y="4661529"/>
            <a:ext cx="731520" cy="184666"/>
          </a:xfrm>
          <a:prstGeom prst="rect">
            <a:avLst/>
          </a:prstGeom>
          <a:noFill/>
        </p:spPr>
        <p:txBody>
          <a:bodyPr wrap="square" anchor="ctr">
            <a:spAutoFit/>
          </a:bodyPr>
          <a:lstStyle/>
          <a:p>
            <a:pPr algn="ctr"/>
            <a:r>
              <a:rPr lang="en-US" sz="600" b="1">
                <a:solidFill>
                  <a:schemeClr val="bg1"/>
                </a:solidFill>
              </a:rPr>
              <a:t>Communicate</a:t>
            </a:r>
            <a:endParaRPr lang="en-US" sz="600">
              <a:solidFill>
                <a:schemeClr val="bg1"/>
              </a:solidFill>
            </a:endParaRPr>
          </a:p>
        </p:txBody>
      </p:sp>
      <p:sp>
        <p:nvSpPr>
          <p:cNvPr id="92" name="TextBox 91">
            <a:extLst>
              <a:ext uri="{FF2B5EF4-FFF2-40B4-BE49-F238E27FC236}">
                <a16:creationId xmlns:a16="http://schemas.microsoft.com/office/drawing/2014/main" id="{38E5C8A5-E520-723F-11FC-DF8789981165}"/>
              </a:ext>
            </a:extLst>
          </p:cNvPr>
          <p:cNvSpPr txBox="1"/>
          <p:nvPr/>
        </p:nvSpPr>
        <p:spPr>
          <a:xfrm>
            <a:off x="7507686" y="3851160"/>
            <a:ext cx="548640" cy="184666"/>
          </a:xfrm>
          <a:prstGeom prst="rect">
            <a:avLst/>
          </a:prstGeom>
          <a:noFill/>
        </p:spPr>
        <p:txBody>
          <a:bodyPr wrap="square" anchor="ctr">
            <a:spAutoFit/>
          </a:bodyPr>
          <a:lstStyle/>
          <a:p>
            <a:pPr algn="ctr"/>
            <a:r>
              <a:rPr lang="en-US" sz="600" b="1">
                <a:solidFill>
                  <a:schemeClr val="bg1"/>
                </a:solidFill>
              </a:rPr>
              <a:t>Act</a:t>
            </a:r>
            <a:endParaRPr lang="en-US" sz="600">
              <a:solidFill>
                <a:schemeClr val="bg1"/>
              </a:solidFill>
            </a:endParaRPr>
          </a:p>
        </p:txBody>
      </p:sp>
      <p:sp>
        <p:nvSpPr>
          <p:cNvPr id="93" name="TextBox 92">
            <a:extLst>
              <a:ext uri="{FF2B5EF4-FFF2-40B4-BE49-F238E27FC236}">
                <a16:creationId xmlns:a16="http://schemas.microsoft.com/office/drawing/2014/main" id="{5908E3C8-6709-370E-C5C8-36E302038C36}"/>
              </a:ext>
            </a:extLst>
          </p:cNvPr>
          <p:cNvSpPr txBox="1"/>
          <p:nvPr/>
        </p:nvSpPr>
        <p:spPr>
          <a:xfrm>
            <a:off x="8857487" y="3851160"/>
            <a:ext cx="548640" cy="184666"/>
          </a:xfrm>
          <a:prstGeom prst="rect">
            <a:avLst/>
          </a:prstGeom>
          <a:noFill/>
        </p:spPr>
        <p:txBody>
          <a:bodyPr wrap="square" anchor="ctr">
            <a:spAutoFit/>
          </a:bodyPr>
          <a:lstStyle/>
          <a:p>
            <a:pPr algn="ctr"/>
            <a:r>
              <a:rPr lang="en-US" sz="600" b="1">
                <a:solidFill>
                  <a:schemeClr val="bg1"/>
                </a:solidFill>
              </a:rPr>
              <a:t>Know</a:t>
            </a:r>
            <a:endParaRPr lang="en-US" sz="600">
              <a:solidFill>
                <a:schemeClr val="bg1"/>
              </a:solidFill>
            </a:endParaRPr>
          </a:p>
        </p:txBody>
      </p:sp>
      <p:sp>
        <p:nvSpPr>
          <p:cNvPr id="94" name="Oval 93">
            <a:extLst>
              <a:ext uri="{FF2B5EF4-FFF2-40B4-BE49-F238E27FC236}">
                <a16:creationId xmlns:a16="http://schemas.microsoft.com/office/drawing/2014/main" id="{570091CB-6914-F78D-8C52-8107BAADE3CB}"/>
              </a:ext>
            </a:extLst>
          </p:cNvPr>
          <p:cNvSpPr/>
          <p:nvPr/>
        </p:nvSpPr>
        <p:spPr>
          <a:xfrm>
            <a:off x="7972577" y="3481259"/>
            <a:ext cx="921664" cy="921664"/>
          </a:xfrm>
          <a:prstGeom prst="ellipse">
            <a:avLst/>
          </a:prstGeom>
          <a:solidFill>
            <a:schemeClr val="accent2">
              <a:alpha val="89804"/>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900" b="1">
              <a:solidFill>
                <a:schemeClr val="bg1"/>
              </a:solidFill>
              <a:effectLst>
                <a:outerShdw blurRad="38100" dist="38100" dir="2700000" algn="tl">
                  <a:srgbClr val="000000">
                    <a:alpha val="43137"/>
                  </a:srgbClr>
                </a:outerShdw>
              </a:effectLst>
            </a:endParaRPr>
          </a:p>
          <a:p>
            <a:pPr algn="ctr"/>
            <a:r>
              <a:rPr lang="en-US" sz="900" b="1">
                <a:solidFill>
                  <a:schemeClr val="bg1"/>
                </a:solidFill>
                <a:effectLst>
                  <a:outerShdw blurRad="38100" dist="38100" dir="2700000" algn="tl">
                    <a:srgbClr val="000000">
                      <a:alpha val="43137"/>
                    </a:srgbClr>
                  </a:outerShdw>
                </a:effectLst>
              </a:rPr>
              <a:t>Cognitive</a:t>
            </a:r>
          </a:p>
          <a:p>
            <a:pPr algn="ctr"/>
            <a:r>
              <a:rPr lang="en-US" sz="900" b="1">
                <a:solidFill>
                  <a:schemeClr val="bg1"/>
                </a:solidFill>
                <a:effectLst>
                  <a:outerShdw blurRad="38100" dist="38100" dir="2700000" algn="tl">
                    <a:srgbClr val="000000">
                      <a:alpha val="43137"/>
                    </a:srgbClr>
                  </a:outerShdw>
                </a:effectLst>
              </a:rPr>
              <a:t>Functional</a:t>
            </a:r>
          </a:p>
          <a:p>
            <a:pPr algn="ctr"/>
            <a:r>
              <a:rPr lang="en-US" sz="900" b="1">
                <a:solidFill>
                  <a:schemeClr val="bg1"/>
                </a:solidFill>
                <a:effectLst>
                  <a:outerShdw blurRad="38100" dist="38100" dir="2700000" algn="tl">
                    <a:srgbClr val="000000">
                      <a:alpha val="43137"/>
                    </a:srgbClr>
                  </a:outerShdw>
                </a:effectLst>
              </a:rPr>
              <a:t>Capabilities</a:t>
            </a:r>
          </a:p>
        </p:txBody>
      </p:sp>
      <p:grpSp>
        <p:nvGrpSpPr>
          <p:cNvPr id="95" name="Group 94">
            <a:extLst>
              <a:ext uri="{FF2B5EF4-FFF2-40B4-BE49-F238E27FC236}">
                <a16:creationId xmlns:a16="http://schemas.microsoft.com/office/drawing/2014/main" id="{6C3E1833-DD7B-5DA7-933E-BF9A3A78AB16}"/>
              </a:ext>
            </a:extLst>
          </p:cNvPr>
          <p:cNvGrpSpPr>
            <a:grpSpLocks noChangeAspect="1"/>
          </p:cNvGrpSpPr>
          <p:nvPr/>
        </p:nvGrpSpPr>
        <p:grpSpPr>
          <a:xfrm>
            <a:off x="8368599" y="3568196"/>
            <a:ext cx="164255" cy="221285"/>
            <a:chOff x="1317913" y="664143"/>
            <a:chExt cx="414195" cy="558006"/>
          </a:xfrm>
          <a:solidFill>
            <a:schemeClr val="bg1"/>
          </a:solidFill>
        </p:grpSpPr>
        <p:sp>
          <p:nvSpPr>
            <p:cNvPr id="96" name="Freeform: Shape 95">
              <a:extLst>
                <a:ext uri="{FF2B5EF4-FFF2-40B4-BE49-F238E27FC236}">
                  <a16:creationId xmlns:a16="http://schemas.microsoft.com/office/drawing/2014/main" id="{812C021C-12A3-F85B-9885-2DE029D7E958}"/>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sz="600"/>
            </a:p>
          </p:txBody>
        </p:sp>
        <p:sp>
          <p:nvSpPr>
            <p:cNvPr id="97" name="Freeform: Shape 96">
              <a:extLst>
                <a:ext uri="{FF2B5EF4-FFF2-40B4-BE49-F238E27FC236}">
                  <a16:creationId xmlns:a16="http://schemas.microsoft.com/office/drawing/2014/main" id="{07F57DFF-0031-85BD-7656-9D1C3EC3973E}"/>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sz="600"/>
            </a:p>
          </p:txBody>
        </p:sp>
        <p:sp>
          <p:nvSpPr>
            <p:cNvPr id="98" name="Freeform: Shape 97">
              <a:extLst>
                <a:ext uri="{FF2B5EF4-FFF2-40B4-BE49-F238E27FC236}">
                  <a16:creationId xmlns:a16="http://schemas.microsoft.com/office/drawing/2014/main" id="{C49E675E-7BA0-AD96-7A29-A0BA94436199}"/>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sz="600"/>
            </a:p>
          </p:txBody>
        </p:sp>
        <p:sp>
          <p:nvSpPr>
            <p:cNvPr id="99" name="Freeform: Shape 98">
              <a:extLst>
                <a:ext uri="{FF2B5EF4-FFF2-40B4-BE49-F238E27FC236}">
                  <a16:creationId xmlns:a16="http://schemas.microsoft.com/office/drawing/2014/main" id="{B462E873-44D7-3809-9625-FBDF397009FE}"/>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sz="600"/>
            </a:p>
          </p:txBody>
        </p:sp>
      </p:grpSp>
      <p:sp>
        <p:nvSpPr>
          <p:cNvPr id="100" name="Rectangle: Top Corners Rounded 99">
            <a:extLst>
              <a:ext uri="{FF2B5EF4-FFF2-40B4-BE49-F238E27FC236}">
                <a16:creationId xmlns:a16="http://schemas.microsoft.com/office/drawing/2014/main" id="{8B01BBE2-28BB-BD66-B072-F264B078A022}"/>
              </a:ext>
            </a:extLst>
          </p:cNvPr>
          <p:cNvSpPr/>
          <p:nvPr/>
        </p:nvSpPr>
        <p:spPr>
          <a:xfrm>
            <a:off x="6942487" y="5336624"/>
            <a:ext cx="3017520" cy="211795"/>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Technologies – </a:t>
            </a:r>
            <a:r>
              <a:rPr lang="en-US" sz="900" b="1" i="1"/>
              <a:t>A Small Sample</a:t>
            </a:r>
          </a:p>
        </p:txBody>
      </p:sp>
      <p:grpSp>
        <p:nvGrpSpPr>
          <p:cNvPr id="101" name="Group 79">
            <a:extLst>
              <a:ext uri="{FF2B5EF4-FFF2-40B4-BE49-F238E27FC236}">
                <a16:creationId xmlns:a16="http://schemas.microsoft.com/office/drawing/2014/main" id="{FA3BA0AF-5BF2-79A4-A7CE-D13D7FFB14BA}"/>
              </a:ext>
            </a:extLst>
          </p:cNvPr>
          <p:cNvGrpSpPr>
            <a:grpSpLocks noChangeAspect="1"/>
          </p:cNvGrpSpPr>
          <p:nvPr/>
        </p:nvGrpSpPr>
        <p:grpSpPr bwMode="auto">
          <a:xfrm>
            <a:off x="10865559" y="2642942"/>
            <a:ext cx="271888" cy="192748"/>
            <a:chOff x="3437" y="1784"/>
            <a:chExt cx="426" cy="302"/>
          </a:xfrm>
          <a:solidFill>
            <a:srgbClr val="FFFFFF"/>
          </a:solidFill>
        </p:grpSpPr>
        <p:sp>
          <p:nvSpPr>
            <p:cNvPr id="102" name="Freeform 80">
              <a:extLst>
                <a:ext uri="{FF2B5EF4-FFF2-40B4-BE49-F238E27FC236}">
                  <a16:creationId xmlns:a16="http://schemas.microsoft.com/office/drawing/2014/main" id="{FE8ACE0C-C99C-A421-CC6E-05F6A91AD7A4}"/>
                </a:ext>
              </a:extLst>
            </p:cNvPr>
            <p:cNvSpPr>
              <a:spLocks noEditPoints="1"/>
            </p:cNvSpPr>
            <p:nvPr/>
          </p:nvSpPr>
          <p:spPr bwMode="auto">
            <a:xfrm>
              <a:off x="3614" y="1962"/>
              <a:ext cx="72" cy="70"/>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7"/>
                    <a:pt x="0" y="24"/>
                  </a:cubicBezTo>
                  <a:cubicBezTo>
                    <a:pt x="0" y="11"/>
                    <a:pt x="11" y="0"/>
                    <a:pt x="24" y="0"/>
                  </a:cubicBezTo>
                  <a:cubicBezTo>
                    <a:pt x="37" y="0"/>
                    <a:pt x="48" y="11"/>
                    <a:pt x="48" y="24"/>
                  </a:cubicBezTo>
                  <a:cubicBezTo>
                    <a:pt x="48" y="37"/>
                    <a:pt x="37" y="48"/>
                    <a:pt x="24" y="48"/>
                  </a:cubicBezTo>
                  <a:close/>
                  <a:moveTo>
                    <a:pt x="24" y="12"/>
                  </a:moveTo>
                  <a:cubicBezTo>
                    <a:pt x="18" y="12"/>
                    <a:pt x="12" y="17"/>
                    <a:pt x="12" y="24"/>
                  </a:cubicBezTo>
                  <a:cubicBezTo>
                    <a:pt x="12" y="30"/>
                    <a:pt x="18" y="36"/>
                    <a:pt x="24" y="36"/>
                  </a:cubicBezTo>
                  <a:cubicBezTo>
                    <a:pt x="31" y="36"/>
                    <a:pt x="36" y="30"/>
                    <a:pt x="36" y="24"/>
                  </a:cubicBezTo>
                  <a:cubicBezTo>
                    <a:pt x="36" y="17"/>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3" name="Freeform 81">
              <a:extLst>
                <a:ext uri="{FF2B5EF4-FFF2-40B4-BE49-F238E27FC236}">
                  <a16:creationId xmlns:a16="http://schemas.microsoft.com/office/drawing/2014/main" id="{D49ECB89-EBAF-FC69-01F7-5D7BA188D478}"/>
                </a:ext>
              </a:extLst>
            </p:cNvPr>
            <p:cNvSpPr>
              <a:spLocks/>
            </p:cNvSpPr>
            <p:nvPr/>
          </p:nvSpPr>
          <p:spPr bwMode="auto">
            <a:xfrm>
              <a:off x="3659" y="1880"/>
              <a:ext cx="108" cy="107"/>
            </a:xfrm>
            <a:custGeom>
              <a:avLst/>
              <a:gdLst>
                <a:gd name="T0" fmla="*/ 7 w 73"/>
                <a:gd name="T1" fmla="*/ 72 h 72"/>
                <a:gd name="T2" fmla="*/ 3 w 73"/>
                <a:gd name="T3" fmla="*/ 70 h 72"/>
                <a:gd name="T4" fmla="*/ 3 w 73"/>
                <a:gd name="T5" fmla="*/ 62 h 72"/>
                <a:gd name="T6" fmla="*/ 62 w 73"/>
                <a:gd name="T7" fmla="*/ 2 h 72"/>
                <a:gd name="T8" fmla="*/ 71 w 73"/>
                <a:gd name="T9" fmla="*/ 2 h 72"/>
                <a:gd name="T10" fmla="*/ 71 w 73"/>
                <a:gd name="T11" fmla="*/ 11 h 72"/>
                <a:gd name="T12" fmla="*/ 11 w 73"/>
                <a:gd name="T13" fmla="*/ 70 h 72"/>
                <a:gd name="T14" fmla="*/ 7 w 73"/>
                <a:gd name="T15" fmla="*/ 7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72">
                  <a:moveTo>
                    <a:pt x="7" y="72"/>
                  </a:moveTo>
                  <a:cubicBezTo>
                    <a:pt x="5" y="72"/>
                    <a:pt x="4" y="72"/>
                    <a:pt x="3" y="70"/>
                  </a:cubicBezTo>
                  <a:cubicBezTo>
                    <a:pt x="0" y="68"/>
                    <a:pt x="0" y="64"/>
                    <a:pt x="3" y="62"/>
                  </a:cubicBezTo>
                  <a:cubicBezTo>
                    <a:pt x="62" y="2"/>
                    <a:pt x="62" y="2"/>
                    <a:pt x="62" y="2"/>
                  </a:cubicBezTo>
                  <a:cubicBezTo>
                    <a:pt x="64" y="0"/>
                    <a:pt x="68" y="0"/>
                    <a:pt x="71" y="2"/>
                  </a:cubicBezTo>
                  <a:cubicBezTo>
                    <a:pt x="73" y="5"/>
                    <a:pt x="73" y="9"/>
                    <a:pt x="71" y="11"/>
                  </a:cubicBezTo>
                  <a:cubicBezTo>
                    <a:pt x="11" y="70"/>
                    <a:pt x="11" y="70"/>
                    <a:pt x="11" y="70"/>
                  </a:cubicBezTo>
                  <a:cubicBezTo>
                    <a:pt x="10" y="72"/>
                    <a:pt x="9" y="72"/>
                    <a:pt x="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4" name="Freeform 82">
              <a:extLst>
                <a:ext uri="{FF2B5EF4-FFF2-40B4-BE49-F238E27FC236}">
                  <a16:creationId xmlns:a16="http://schemas.microsoft.com/office/drawing/2014/main" id="{386E1ECD-FFF8-5A8A-F09C-09B85FF03B91}"/>
                </a:ext>
              </a:extLst>
            </p:cNvPr>
            <p:cNvSpPr>
              <a:spLocks/>
            </p:cNvSpPr>
            <p:nvPr/>
          </p:nvSpPr>
          <p:spPr bwMode="auto">
            <a:xfrm>
              <a:off x="3472"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5" name="Freeform 83">
              <a:extLst>
                <a:ext uri="{FF2B5EF4-FFF2-40B4-BE49-F238E27FC236}">
                  <a16:creationId xmlns:a16="http://schemas.microsoft.com/office/drawing/2014/main" id="{636CA132-60E0-0B98-2223-AC6E9EBC9D7E}"/>
                </a:ext>
              </a:extLst>
            </p:cNvPr>
            <p:cNvSpPr>
              <a:spLocks/>
            </p:cNvSpPr>
            <p:nvPr/>
          </p:nvSpPr>
          <p:spPr bwMode="auto">
            <a:xfrm>
              <a:off x="3774" y="1997"/>
              <a:ext cx="54"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9"/>
                    <a:pt x="0" y="6"/>
                  </a:cubicBezTo>
                  <a:cubicBezTo>
                    <a:pt x="0" y="3"/>
                    <a:pt x="3" y="0"/>
                    <a:pt x="6" y="0"/>
                  </a:cubicBezTo>
                  <a:cubicBezTo>
                    <a:pt x="30" y="0"/>
                    <a:pt x="30" y="0"/>
                    <a:pt x="30" y="0"/>
                  </a:cubicBezTo>
                  <a:cubicBezTo>
                    <a:pt x="34" y="0"/>
                    <a:pt x="36" y="3"/>
                    <a:pt x="36" y="6"/>
                  </a:cubicBezTo>
                  <a:cubicBezTo>
                    <a:pt x="36" y="9"/>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6" name="Freeform 84">
              <a:extLst>
                <a:ext uri="{FF2B5EF4-FFF2-40B4-BE49-F238E27FC236}">
                  <a16:creationId xmlns:a16="http://schemas.microsoft.com/office/drawing/2014/main" id="{B570930D-1291-E8EC-1F98-C68B0F007025}"/>
                </a:ext>
              </a:extLst>
            </p:cNvPr>
            <p:cNvSpPr>
              <a:spLocks/>
            </p:cNvSpPr>
            <p:nvPr/>
          </p:nvSpPr>
          <p:spPr bwMode="auto">
            <a:xfrm>
              <a:off x="3764" y="1922"/>
              <a:ext cx="52" cy="32"/>
            </a:xfrm>
            <a:custGeom>
              <a:avLst/>
              <a:gdLst>
                <a:gd name="T0" fmla="*/ 6 w 35"/>
                <a:gd name="T1" fmla="*/ 22 h 22"/>
                <a:gd name="T2" fmla="*/ 1 w 35"/>
                <a:gd name="T3" fmla="*/ 19 h 22"/>
                <a:gd name="T4" fmla="*/ 4 w 35"/>
                <a:gd name="T5" fmla="*/ 11 h 22"/>
                <a:gd name="T6" fmla="*/ 26 w 35"/>
                <a:gd name="T7" fmla="*/ 2 h 22"/>
                <a:gd name="T8" fmla="*/ 34 w 35"/>
                <a:gd name="T9" fmla="*/ 5 h 22"/>
                <a:gd name="T10" fmla="*/ 31 w 35"/>
                <a:gd name="T11" fmla="*/ 13 h 22"/>
                <a:gd name="T12" fmla="*/ 9 w 35"/>
                <a:gd name="T13" fmla="*/ 22 h 22"/>
                <a:gd name="T14" fmla="*/ 6 w 35"/>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2">
                  <a:moveTo>
                    <a:pt x="6" y="22"/>
                  </a:moveTo>
                  <a:cubicBezTo>
                    <a:pt x="4" y="22"/>
                    <a:pt x="2" y="21"/>
                    <a:pt x="1" y="19"/>
                  </a:cubicBezTo>
                  <a:cubicBezTo>
                    <a:pt x="0" y="16"/>
                    <a:pt x="1" y="12"/>
                    <a:pt x="4" y="11"/>
                  </a:cubicBezTo>
                  <a:cubicBezTo>
                    <a:pt x="26" y="2"/>
                    <a:pt x="26" y="2"/>
                    <a:pt x="26" y="2"/>
                  </a:cubicBezTo>
                  <a:cubicBezTo>
                    <a:pt x="29" y="0"/>
                    <a:pt x="33" y="2"/>
                    <a:pt x="34" y="5"/>
                  </a:cubicBezTo>
                  <a:cubicBezTo>
                    <a:pt x="35" y="8"/>
                    <a:pt x="34" y="11"/>
                    <a:pt x="31" y="13"/>
                  </a:cubicBezTo>
                  <a:cubicBezTo>
                    <a:pt x="9" y="22"/>
                    <a:pt x="9" y="22"/>
                    <a:pt x="9" y="22"/>
                  </a:cubicBezTo>
                  <a:cubicBezTo>
                    <a:pt x="8" y="22"/>
                    <a:pt x="7" y="22"/>
                    <a:pt x="6"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7" name="Freeform 85">
              <a:extLst>
                <a:ext uri="{FF2B5EF4-FFF2-40B4-BE49-F238E27FC236}">
                  <a16:creationId xmlns:a16="http://schemas.microsoft.com/office/drawing/2014/main" id="{F10620F0-23C8-6D18-265C-192C86D9D53C}"/>
                </a:ext>
              </a:extLst>
            </p:cNvPr>
            <p:cNvSpPr>
              <a:spLocks/>
            </p:cNvSpPr>
            <p:nvPr/>
          </p:nvSpPr>
          <p:spPr bwMode="auto">
            <a:xfrm>
              <a:off x="3691" y="1832"/>
              <a:ext cx="34" cy="51"/>
            </a:xfrm>
            <a:custGeom>
              <a:avLst/>
              <a:gdLst>
                <a:gd name="T0" fmla="*/ 7 w 23"/>
                <a:gd name="T1" fmla="*/ 35 h 35"/>
                <a:gd name="T2" fmla="*/ 4 w 23"/>
                <a:gd name="T3" fmla="*/ 34 h 35"/>
                <a:gd name="T4" fmla="*/ 1 w 23"/>
                <a:gd name="T5" fmla="*/ 26 h 35"/>
                <a:gd name="T6" fmla="*/ 10 w 23"/>
                <a:gd name="T7" fmla="*/ 4 h 35"/>
                <a:gd name="T8" fmla="*/ 18 w 23"/>
                <a:gd name="T9" fmla="*/ 1 h 35"/>
                <a:gd name="T10" fmla="*/ 21 w 23"/>
                <a:gd name="T11" fmla="*/ 9 h 35"/>
                <a:gd name="T12" fmla="*/ 12 w 23"/>
                <a:gd name="T13" fmla="*/ 31 h 35"/>
                <a:gd name="T14" fmla="*/ 7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7" y="35"/>
                  </a:moveTo>
                  <a:cubicBezTo>
                    <a:pt x="6" y="35"/>
                    <a:pt x="5" y="35"/>
                    <a:pt x="4" y="34"/>
                  </a:cubicBezTo>
                  <a:cubicBezTo>
                    <a:pt x="1" y="33"/>
                    <a:pt x="0" y="29"/>
                    <a:pt x="1" y="26"/>
                  </a:cubicBezTo>
                  <a:cubicBezTo>
                    <a:pt x="10" y="4"/>
                    <a:pt x="10" y="4"/>
                    <a:pt x="10" y="4"/>
                  </a:cubicBezTo>
                  <a:cubicBezTo>
                    <a:pt x="12" y="1"/>
                    <a:pt x="15" y="0"/>
                    <a:pt x="18" y="1"/>
                  </a:cubicBezTo>
                  <a:cubicBezTo>
                    <a:pt x="21" y="2"/>
                    <a:pt x="23" y="6"/>
                    <a:pt x="21" y="9"/>
                  </a:cubicBezTo>
                  <a:cubicBezTo>
                    <a:pt x="12" y="31"/>
                    <a:pt x="12" y="31"/>
                    <a:pt x="12" y="31"/>
                  </a:cubicBezTo>
                  <a:cubicBezTo>
                    <a:pt x="11" y="33"/>
                    <a:pt x="9" y="35"/>
                    <a:pt x="7"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8" name="Freeform 86">
              <a:extLst>
                <a:ext uri="{FF2B5EF4-FFF2-40B4-BE49-F238E27FC236}">
                  <a16:creationId xmlns:a16="http://schemas.microsoft.com/office/drawing/2014/main" id="{AF448B89-0D58-CC7E-D2CA-1BF5F9031052}"/>
                </a:ext>
              </a:extLst>
            </p:cNvPr>
            <p:cNvSpPr>
              <a:spLocks/>
            </p:cNvSpPr>
            <p:nvPr/>
          </p:nvSpPr>
          <p:spPr bwMode="auto">
            <a:xfrm>
              <a:off x="3641" y="1820"/>
              <a:ext cx="18" cy="53"/>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3" y="36"/>
                    <a:pt x="0" y="33"/>
                    <a:pt x="0" y="30"/>
                  </a:cubicBezTo>
                  <a:cubicBezTo>
                    <a:pt x="0" y="6"/>
                    <a:pt x="0" y="6"/>
                    <a:pt x="0" y="6"/>
                  </a:cubicBezTo>
                  <a:cubicBezTo>
                    <a:pt x="0" y="3"/>
                    <a:pt x="3" y="0"/>
                    <a:pt x="6" y="0"/>
                  </a:cubicBezTo>
                  <a:cubicBezTo>
                    <a:pt x="10" y="0"/>
                    <a:pt x="12" y="3"/>
                    <a:pt x="12" y="6"/>
                  </a:cubicBezTo>
                  <a:cubicBezTo>
                    <a:pt x="12" y="30"/>
                    <a:pt x="12" y="30"/>
                    <a:pt x="12" y="30"/>
                  </a:cubicBezTo>
                  <a:cubicBezTo>
                    <a:pt x="12" y="33"/>
                    <a:pt x="10"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9" name="Freeform 87">
              <a:extLst>
                <a:ext uri="{FF2B5EF4-FFF2-40B4-BE49-F238E27FC236}">
                  <a16:creationId xmlns:a16="http://schemas.microsoft.com/office/drawing/2014/main" id="{38068226-1BFE-52CD-BFC8-8562F548BAE4}"/>
                </a:ext>
              </a:extLst>
            </p:cNvPr>
            <p:cNvSpPr>
              <a:spLocks/>
            </p:cNvSpPr>
            <p:nvPr/>
          </p:nvSpPr>
          <p:spPr bwMode="auto">
            <a:xfrm>
              <a:off x="3576" y="1832"/>
              <a:ext cx="34" cy="51"/>
            </a:xfrm>
            <a:custGeom>
              <a:avLst/>
              <a:gdLst>
                <a:gd name="T0" fmla="*/ 16 w 23"/>
                <a:gd name="T1" fmla="*/ 35 h 35"/>
                <a:gd name="T2" fmla="*/ 10 w 23"/>
                <a:gd name="T3" fmla="*/ 31 h 35"/>
                <a:gd name="T4" fmla="*/ 1 w 23"/>
                <a:gd name="T5" fmla="*/ 9 h 35"/>
                <a:gd name="T6" fmla="*/ 4 w 23"/>
                <a:gd name="T7" fmla="*/ 1 h 35"/>
                <a:gd name="T8" fmla="*/ 12 w 23"/>
                <a:gd name="T9" fmla="*/ 4 h 35"/>
                <a:gd name="T10" fmla="*/ 21 w 23"/>
                <a:gd name="T11" fmla="*/ 26 h 35"/>
                <a:gd name="T12" fmla="*/ 18 w 23"/>
                <a:gd name="T13" fmla="*/ 34 h 35"/>
                <a:gd name="T14" fmla="*/ 16 w 23"/>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5">
                  <a:moveTo>
                    <a:pt x="16" y="35"/>
                  </a:moveTo>
                  <a:cubicBezTo>
                    <a:pt x="13" y="35"/>
                    <a:pt x="11" y="33"/>
                    <a:pt x="10" y="31"/>
                  </a:cubicBezTo>
                  <a:cubicBezTo>
                    <a:pt x="1" y="9"/>
                    <a:pt x="1" y="9"/>
                    <a:pt x="1" y="9"/>
                  </a:cubicBezTo>
                  <a:cubicBezTo>
                    <a:pt x="0" y="6"/>
                    <a:pt x="1" y="2"/>
                    <a:pt x="4" y="1"/>
                  </a:cubicBezTo>
                  <a:cubicBezTo>
                    <a:pt x="7" y="0"/>
                    <a:pt x="11" y="1"/>
                    <a:pt x="12" y="4"/>
                  </a:cubicBezTo>
                  <a:cubicBezTo>
                    <a:pt x="21" y="26"/>
                    <a:pt x="21" y="26"/>
                    <a:pt x="21" y="26"/>
                  </a:cubicBezTo>
                  <a:cubicBezTo>
                    <a:pt x="23" y="29"/>
                    <a:pt x="21" y="33"/>
                    <a:pt x="18" y="34"/>
                  </a:cubicBezTo>
                  <a:cubicBezTo>
                    <a:pt x="17" y="35"/>
                    <a:pt x="17" y="35"/>
                    <a:pt x="1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0" name="Freeform 88">
              <a:extLst>
                <a:ext uri="{FF2B5EF4-FFF2-40B4-BE49-F238E27FC236}">
                  <a16:creationId xmlns:a16="http://schemas.microsoft.com/office/drawing/2014/main" id="{555C9243-7F73-1C68-029B-C6F565B20E99}"/>
                </a:ext>
              </a:extLst>
            </p:cNvPr>
            <p:cNvSpPr>
              <a:spLocks/>
            </p:cNvSpPr>
            <p:nvPr/>
          </p:nvSpPr>
          <p:spPr bwMode="auto">
            <a:xfrm>
              <a:off x="3521" y="1869"/>
              <a:ext cx="45" cy="42"/>
            </a:xfrm>
            <a:custGeom>
              <a:avLst/>
              <a:gdLst>
                <a:gd name="T0" fmla="*/ 24 w 30"/>
                <a:gd name="T1" fmla="*/ 29 h 29"/>
                <a:gd name="T2" fmla="*/ 19 w 30"/>
                <a:gd name="T3" fmla="*/ 27 h 29"/>
                <a:gd name="T4" fmla="*/ 2 w 30"/>
                <a:gd name="T5" fmla="*/ 10 h 29"/>
                <a:gd name="T6" fmla="*/ 2 w 30"/>
                <a:gd name="T7" fmla="*/ 2 h 29"/>
                <a:gd name="T8" fmla="*/ 11 w 30"/>
                <a:gd name="T9" fmla="*/ 2 h 29"/>
                <a:gd name="T10" fmla="*/ 28 w 30"/>
                <a:gd name="T11" fmla="*/ 19 h 29"/>
                <a:gd name="T12" fmla="*/ 28 w 30"/>
                <a:gd name="T13" fmla="*/ 27 h 29"/>
                <a:gd name="T14" fmla="*/ 24 w 30"/>
                <a:gd name="T15" fmla="*/ 29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4" y="29"/>
                  </a:moveTo>
                  <a:cubicBezTo>
                    <a:pt x="22" y="29"/>
                    <a:pt x="21" y="29"/>
                    <a:pt x="19" y="27"/>
                  </a:cubicBezTo>
                  <a:cubicBezTo>
                    <a:pt x="2" y="10"/>
                    <a:pt x="2" y="10"/>
                    <a:pt x="2" y="10"/>
                  </a:cubicBezTo>
                  <a:cubicBezTo>
                    <a:pt x="0" y="8"/>
                    <a:pt x="0" y="4"/>
                    <a:pt x="2" y="2"/>
                  </a:cubicBezTo>
                  <a:cubicBezTo>
                    <a:pt x="5" y="0"/>
                    <a:pt x="9" y="0"/>
                    <a:pt x="11" y="2"/>
                  </a:cubicBezTo>
                  <a:cubicBezTo>
                    <a:pt x="28" y="19"/>
                    <a:pt x="28" y="19"/>
                    <a:pt x="28" y="19"/>
                  </a:cubicBezTo>
                  <a:cubicBezTo>
                    <a:pt x="30" y="21"/>
                    <a:pt x="30" y="25"/>
                    <a:pt x="28" y="27"/>
                  </a:cubicBezTo>
                  <a:cubicBezTo>
                    <a:pt x="27" y="29"/>
                    <a:pt x="25" y="29"/>
                    <a:pt x="24"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1" name="Freeform 89">
              <a:extLst>
                <a:ext uri="{FF2B5EF4-FFF2-40B4-BE49-F238E27FC236}">
                  <a16:creationId xmlns:a16="http://schemas.microsoft.com/office/drawing/2014/main" id="{FB995471-8393-F54C-C9EA-1CEF6560DCBE}"/>
                </a:ext>
              </a:extLst>
            </p:cNvPr>
            <p:cNvSpPr>
              <a:spLocks/>
            </p:cNvSpPr>
            <p:nvPr/>
          </p:nvSpPr>
          <p:spPr bwMode="auto">
            <a:xfrm>
              <a:off x="3484" y="1922"/>
              <a:ext cx="54" cy="32"/>
            </a:xfrm>
            <a:custGeom>
              <a:avLst/>
              <a:gdLst>
                <a:gd name="T0" fmla="*/ 29 w 36"/>
                <a:gd name="T1" fmla="*/ 22 h 22"/>
                <a:gd name="T2" fmla="*/ 27 w 36"/>
                <a:gd name="T3" fmla="*/ 22 h 22"/>
                <a:gd name="T4" fmla="*/ 5 w 36"/>
                <a:gd name="T5" fmla="*/ 13 h 22"/>
                <a:gd name="T6" fmla="*/ 1 w 36"/>
                <a:gd name="T7" fmla="*/ 5 h 22"/>
                <a:gd name="T8" fmla="*/ 9 w 36"/>
                <a:gd name="T9" fmla="*/ 2 h 22"/>
                <a:gd name="T10" fmla="*/ 31 w 36"/>
                <a:gd name="T11" fmla="*/ 11 h 22"/>
                <a:gd name="T12" fmla="*/ 35 w 36"/>
                <a:gd name="T13" fmla="*/ 19 h 22"/>
                <a:gd name="T14" fmla="*/ 29 w 36"/>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2">
                  <a:moveTo>
                    <a:pt x="29" y="22"/>
                  </a:moveTo>
                  <a:cubicBezTo>
                    <a:pt x="28" y="22"/>
                    <a:pt x="28" y="22"/>
                    <a:pt x="27" y="22"/>
                  </a:cubicBezTo>
                  <a:cubicBezTo>
                    <a:pt x="5" y="13"/>
                    <a:pt x="5" y="13"/>
                    <a:pt x="5" y="13"/>
                  </a:cubicBezTo>
                  <a:cubicBezTo>
                    <a:pt x="2" y="11"/>
                    <a:pt x="0" y="8"/>
                    <a:pt x="1" y="5"/>
                  </a:cubicBezTo>
                  <a:cubicBezTo>
                    <a:pt x="3" y="2"/>
                    <a:pt x="6" y="0"/>
                    <a:pt x="9" y="2"/>
                  </a:cubicBezTo>
                  <a:cubicBezTo>
                    <a:pt x="31" y="11"/>
                    <a:pt x="31" y="11"/>
                    <a:pt x="31" y="11"/>
                  </a:cubicBezTo>
                  <a:cubicBezTo>
                    <a:pt x="34" y="12"/>
                    <a:pt x="36" y="16"/>
                    <a:pt x="35" y="19"/>
                  </a:cubicBezTo>
                  <a:cubicBezTo>
                    <a:pt x="34" y="21"/>
                    <a:pt x="31" y="22"/>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2" name="Freeform 90">
              <a:extLst>
                <a:ext uri="{FF2B5EF4-FFF2-40B4-BE49-F238E27FC236}">
                  <a16:creationId xmlns:a16="http://schemas.microsoft.com/office/drawing/2014/main" id="{FEE212CC-BB37-44D0-DDE5-4C17DCD70F33}"/>
                </a:ext>
              </a:extLst>
            </p:cNvPr>
            <p:cNvSpPr>
              <a:spLocks noEditPoints="1"/>
            </p:cNvSpPr>
            <p:nvPr/>
          </p:nvSpPr>
          <p:spPr bwMode="auto">
            <a:xfrm>
              <a:off x="3437" y="1784"/>
              <a:ext cx="426" cy="302"/>
            </a:xfrm>
            <a:custGeom>
              <a:avLst/>
              <a:gdLst>
                <a:gd name="T0" fmla="*/ 282 w 288"/>
                <a:gd name="T1" fmla="*/ 204 h 204"/>
                <a:gd name="T2" fmla="*/ 6 w 288"/>
                <a:gd name="T3" fmla="*/ 204 h 204"/>
                <a:gd name="T4" fmla="*/ 0 w 288"/>
                <a:gd name="T5" fmla="*/ 198 h 204"/>
                <a:gd name="T6" fmla="*/ 0 w 288"/>
                <a:gd name="T7" fmla="*/ 144 h 204"/>
                <a:gd name="T8" fmla="*/ 144 w 288"/>
                <a:gd name="T9" fmla="*/ 0 h 204"/>
                <a:gd name="T10" fmla="*/ 288 w 288"/>
                <a:gd name="T11" fmla="*/ 144 h 204"/>
                <a:gd name="T12" fmla="*/ 288 w 288"/>
                <a:gd name="T13" fmla="*/ 198 h 204"/>
                <a:gd name="T14" fmla="*/ 282 w 288"/>
                <a:gd name="T15" fmla="*/ 204 h 204"/>
                <a:gd name="T16" fmla="*/ 12 w 288"/>
                <a:gd name="T17" fmla="*/ 192 h 204"/>
                <a:gd name="T18" fmla="*/ 276 w 288"/>
                <a:gd name="T19" fmla="*/ 192 h 204"/>
                <a:gd name="T20" fmla="*/ 276 w 288"/>
                <a:gd name="T21" fmla="*/ 144 h 204"/>
                <a:gd name="T22" fmla="*/ 144 w 288"/>
                <a:gd name="T23" fmla="*/ 12 h 204"/>
                <a:gd name="T24" fmla="*/ 12 w 288"/>
                <a:gd name="T25" fmla="*/ 144 h 204"/>
                <a:gd name="T26" fmla="*/ 12 w 288"/>
                <a:gd name="T27" fmla="*/ 19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04">
                  <a:moveTo>
                    <a:pt x="282" y="204"/>
                  </a:moveTo>
                  <a:cubicBezTo>
                    <a:pt x="6" y="204"/>
                    <a:pt x="6" y="204"/>
                    <a:pt x="6" y="204"/>
                  </a:cubicBezTo>
                  <a:cubicBezTo>
                    <a:pt x="3" y="204"/>
                    <a:pt x="0" y="201"/>
                    <a:pt x="0" y="198"/>
                  </a:cubicBezTo>
                  <a:cubicBezTo>
                    <a:pt x="0" y="144"/>
                    <a:pt x="0" y="144"/>
                    <a:pt x="0" y="144"/>
                  </a:cubicBezTo>
                  <a:cubicBezTo>
                    <a:pt x="0" y="64"/>
                    <a:pt x="65" y="0"/>
                    <a:pt x="144" y="0"/>
                  </a:cubicBezTo>
                  <a:cubicBezTo>
                    <a:pt x="224" y="0"/>
                    <a:pt x="288" y="64"/>
                    <a:pt x="288" y="144"/>
                  </a:cubicBezTo>
                  <a:cubicBezTo>
                    <a:pt x="288" y="198"/>
                    <a:pt x="288" y="198"/>
                    <a:pt x="288" y="198"/>
                  </a:cubicBezTo>
                  <a:cubicBezTo>
                    <a:pt x="288" y="201"/>
                    <a:pt x="286" y="204"/>
                    <a:pt x="282" y="204"/>
                  </a:cubicBezTo>
                  <a:close/>
                  <a:moveTo>
                    <a:pt x="12" y="192"/>
                  </a:moveTo>
                  <a:cubicBezTo>
                    <a:pt x="276" y="192"/>
                    <a:pt x="276" y="192"/>
                    <a:pt x="276" y="192"/>
                  </a:cubicBezTo>
                  <a:cubicBezTo>
                    <a:pt x="276" y="144"/>
                    <a:pt x="276" y="144"/>
                    <a:pt x="276" y="144"/>
                  </a:cubicBezTo>
                  <a:cubicBezTo>
                    <a:pt x="276" y="71"/>
                    <a:pt x="217" y="12"/>
                    <a:pt x="144" y="12"/>
                  </a:cubicBezTo>
                  <a:cubicBezTo>
                    <a:pt x="71" y="12"/>
                    <a:pt x="12" y="71"/>
                    <a:pt x="12" y="144"/>
                  </a:cubicBezTo>
                  <a:lnTo>
                    <a:pt x="1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13" name="Group 14" descr="Add text and order accordingly">
            <a:extLst>
              <a:ext uri="{FF2B5EF4-FFF2-40B4-BE49-F238E27FC236}">
                <a16:creationId xmlns:a16="http://schemas.microsoft.com/office/drawing/2014/main" id="{0453D595-D486-1FAE-2B05-B3BF3C3D8D6E}"/>
              </a:ext>
            </a:extLst>
          </p:cNvPr>
          <p:cNvGrpSpPr>
            <a:grpSpLocks/>
          </p:cNvGrpSpPr>
          <p:nvPr/>
        </p:nvGrpSpPr>
        <p:grpSpPr bwMode="auto">
          <a:xfrm>
            <a:off x="10324401" y="3229665"/>
            <a:ext cx="1377365" cy="1415808"/>
            <a:chOff x="1518" y="1204"/>
            <a:chExt cx="2723" cy="2799"/>
          </a:xfrm>
          <a:effectLst>
            <a:outerShdw blurRad="50800" dist="38100" dir="2700000" algn="tl" rotWithShape="0">
              <a:prstClr val="black">
                <a:alpha val="40000"/>
              </a:prstClr>
            </a:outerShdw>
          </a:effectLst>
        </p:grpSpPr>
        <p:sp>
          <p:nvSpPr>
            <p:cNvPr id="114" name="Freeform 4">
              <a:extLst>
                <a:ext uri="{FF2B5EF4-FFF2-40B4-BE49-F238E27FC236}">
                  <a16:creationId xmlns:a16="http://schemas.microsoft.com/office/drawing/2014/main" id="{378663AD-678B-1112-1298-B6969D9449C1}"/>
                </a:ext>
              </a:extLst>
            </p:cNvPr>
            <p:cNvSpPr>
              <a:spLocks/>
            </p:cNvSpPr>
            <p:nvPr/>
          </p:nvSpPr>
          <p:spPr bwMode="auto">
            <a:xfrm>
              <a:off x="1518" y="1665"/>
              <a:ext cx="861" cy="1953"/>
            </a:xfrm>
            <a:custGeom>
              <a:avLst/>
              <a:gdLst/>
              <a:ahLst/>
              <a:cxnLst>
                <a:cxn ang="0">
                  <a:pos x="425" y="312"/>
                </a:cxn>
                <a:cxn ang="0">
                  <a:pos x="361" y="64"/>
                </a:cxn>
                <a:cxn ang="0">
                  <a:pos x="106" y="0"/>
                </a:cxn>
                <a:cxn ang="0">
                  <a:pos x="145" y="38"/>
                </a:cxn>
                <a:cxn ang="0">
                  <a:pos x="113" y="83"/>
                </a:cxn>
                <a:cxn ang="0">
                  <a:pos x="84" y="130"/>
                </a:cxn>
                <a:cxn ang="0">
                  <a:pos x="59" y="180"/>
                </a:cxn>
                <a:cxn ang="0">
                  <a:pos x="38" y="233"/>
                </a:cxn>
                <a:cxn ang="0">
                  <a:pos x="22" y="286"/>
                </a:cxn>
                <a:cxn ang="0">
                  <a:pos x="10" y="342"/>
                </a:cxn>
                <a:cxn ang="0">
                  <a:pos x="2" y="399"/>
                </a:cxn>
                <a:cxn ang="0">
                  <a:pos x="0" y="458"/>
                </a:cxn>
                <a:cxn ang="0">
                  <a:pos x="1" y="493"/>
                </a:cxn>
                <a:cxn ang="0">
                  <a:pos x="4" y="529"/>
                </a:cxn>
                <a:cxn ang="0">
                  <a:pos x="9" y="564"/>
                </a:cxn>
                <a:cxn ang="0">
                  <a:pos x="14" y="598"/>
                </a:cxn>
                <a:cxn ang="0">
                  <a:pos x="23" y="632"/>
                </a:cxn>
                <a:cxn ang="0">
                  <a:pos x="33" y="665"/>
                </a:cxn>
                <a:cxn ang="0">
                  <a:pos x="44" y="698"/>
                </a:cxn>
                <a:cxn ang="0">
                  <a:pos x="57" y="729"/>
                </a:cxn>
                <a:cxn ang="0">
                  <a:pos x="86" y="790"/>
                </a:cxn>
                <a:cxn ang="0">
                  <a:pos x="123" y="847"/>
                </a:cxn>
                <a:cxn ang="0">
                  <a:pos x="164" y="900"/>
                </a:cxn>
                <a:cxn ang="0">
                  <a:pos x="210" y="950"/>
                </a:cxn>
                <a:cxn ang="0">
                  <a:pos x="261" y="745"/>
                </a:cxn>
                <a:cxn ang="0">
                  <a:pos x="431" y="702"/>
                </a:cxn>
                <a:cxn ang="0">
                  <a:pos x="409" y="676"/>
                </a:cxn>
                <a:cxn ang="0">
                  <a:pos x="389" y="650"/>
                </a:cxn>
                <a:cxn ang="0">
                  <a:pos x="373" y="622"/>
                </a:cxn>
                <a:cxn ang="0">
                  <a:pos x="358" y="591"/>
                </a:cxn>
                <a:cxn ang="0">
                  <a:pos x="347" y="559"/>
                </a:cxn>
                <a:cxn ang="0">
                  <a:pos x="339" y="527"/>
                </a:cxn>
                <a:cxn ang="0">
                  <a:pos x="334" y="493"/>
                </a:cxn>
                <a:cxn ang="0">
                  <a:pos x="332" y="458"/>
                </a:cxn>
                <a:cxn ang="0">
                  <a:pos x="336" y="407"/>
                </a:cxn>
                <a:cxn ang="0">
                  <a:pos x="346" y="360"/>
                </a:cxn>
                <a:cxn ang="0">
                  <a:pos x="363" y="314"/>
                </a:cxn>
                <a:cxn ang="0">
                  <a:pos x="373" y="292"/>
                </a:cxn>
                <a:cxn ang="0">
                  <a:pos x="385" y="272"/>
                </a:cxn>
                <a:cxn ang="0">
                  <a:pos x="425" y="312"/>
                </a:cxn>
              </a:cxnLst>
              <a:rect l="0" t="0" r="r" b="b"/>
              <a:pathLst>
                <a:path w="432" h="951">
                  <a:moveTo>
                    <a:pt x="425" y="312"/>
                  </a:moveTo>
                  <a:lnTo>
                    <a:pt x="361" y="64"/>
                  </a:lnTo>
                  <a:lnTo>
                    <a:pt x="106" y="0"/>
                  </a:lnTo>
                  <a:lnTo>
                    <a:pt x="145" y="38"/>
                  </a:lnTo>
                  <a:lnTo>
                    <a:pt x="113" y="83"/>
                  </a:lnTo>
                  <a:lnTo>
                    <a:pt x="84" y="130"/>
                  </a:lnTo>
                  <a:lnTo>
                    <a:pt x="59" y="180"/>
                  </a:lnTo>
                  <a:lnTo>
                    <a:pt x="38" y="233"/>
                  </a:lnTo>
                  <a:lnTo>
                    <a:pt x="22" y="286"/>
                  </a:lnTo>
                  <a:lnTo>
                    <a:pt x="10" y="342"/>
                  </a:lnTo>
                  <a:lnTo>
                    <a:pt x="2" y="399"/>
                  </a:lnTo>
                  <a:lnTo>
                    <a:pt x="0" y="458"/>
                  </a:lnTo>
                  <a:lnTo>
                    <a:pt x="1" y="493"/>
                  </a:lnTo>
                  <a:lnTo>
                    <a:pt x="4" y="529"/>
                  </a:lnTo>
                  <a:lnTo>
                    <a:pt x="9" y="564"/>
                  </a:lnTo>
                  <a:lnTo>
                    <a:pt x="14" y="598"/>
                  </a:lnTo>
                  <a:lnTo>
                    <a:pt x="23" y="632"/>
                  </a:lnTo>
                  <a:lnTo>
                    <a:pt x="33" y="665"/>
                  </a:lnTo>
                  <a:lnTo>
                    <a:pt x="44" y="698"/>
                  </a:lnTo>
                  <a:lnTo>
                    <a:pt x="57" y="729"/>
                  </a:lnTo>
                  <a:lnTo>
                    <a:pt x="86" y="790"/>
                  </a:lnTo>
                  <a:lnTo>
                    <a:pt x="123" y="847"/>
                  </a:lnTo>
                  <a:lnTo>
                    <a:pt x="164" y="900"/>
                  </a:lnTo>
                  <a:lnTo>
                    <a:pt x="210" y="950"/>
                  </a:lnTo>
                  <a:lnTo>
                    <a:pt x="261" y="745"/>
                  </a:lnTo>
                  <a:lnTo>
                    <a:pt x="431" y="702"/>
                  </a:lnTo>
                  <a:lnTo>
                    <a:pt x="409" y="676"/>
                  </a:lnTo>
                  <a:lnTo>
                    <a:pt x="389" y="650"/>
                  </a:lnTo>
                  <a:lnTo>
                    <a:pt x="373" y="622"/>
                  </a:lnTo>
                  <a:lnTo>
                    <a:pt x="358" y="591"/>
                  </a:lnTo>
                  <a:lnTo>
                    <a:pt x="347" y="559"/>
                  </a:lnTo>
                  <a:lnTo>
                    <a:pt x="339" y="527"/>
                  </a:lnTo>
                  <a:lnTo>
                    <a:pt x="334" y="493"/>
                  </a:lnTo>
                  <a:lnTo>
                    <a:pt x="332" y="458"/>
                  </a:lnTo>
                  <a:lnTo>
                    <a:pt x="336" y="407"/>
                  </a:lnTo>
                  <a:lnTo>
                    <a:pt x="346" y="360"/>
                  </a:lnTo>
                  <a:lnTo>
                    <a:pt x="363" y="314"/>
                  </a:lnTo>
                  <a:lnTo>
                    <a:pt x="373" y="292"/>
                  </a:lnTo>
                  <a:lnTo>
                    <a:pt x="385" y="272"/>
                  </a:lnTo>
                  <a:lnTo>
                    <a:pt x="425" y="312"/>
                  </a:lnTo>
                </a:path>
              </a:pathLst>
            </a:custGeom>
            <a:solidFill>
              <a:schemeClr val="accent1"/>
            </a:solidFill>
            <a:ln w="6350" cap="rnd" cmpd="sng">
              <a:solidFill>
                <a:schemeClr val="accent1"/>
              </a:solidFill>
              <a:prstDash val="solid"/>
              <a:round/>
              <a:headEnd/>
              <a:tailEnd/>
            </a:ln>
            <a:effectLst/>
          </p:spPr>
          <p:txBody>
            <a:bodyPr lIns="45720" rIns="45720" anchor="ctr" anchorCtr="1"/>
            <a:lstStyle/>
            <a:p>
              <a:endParaRPr lang="en-US" sz="1600" b="1">
                <a:solidFill>
                  <a:schemeClr val="bg1"/>
                </a:solidFill>
              </a:endParaRPr>
            </a:p>
          </p:txBody>
        </p:sp>
        <p:sp>
          <p:nvSpPr>
            <p:cNvPr id="115" name="Freeform 5">
              <a:extLst>
                <a:ext uri="{FF2B5EF4-FFF2-40B4-BE49-F238E27FC236}">
                  <a16:creationId xmlns:a16="http://schemas.microsoft.com/office/drawing/2014/main" id="{2630F2A1-E201-2E7C-2D13-81A2F5FC2457}"/>
                </a:ext>
              </a:extLst>
            </p:cNvPr>
            <p:cNvSpPr>
              <a:spLocks/>
            </p:cNvSpPr>
            <p:nvPr/>
          </p:nvSpPr>
          <p:spPr bwMode="auto">
            <a:xfrm>
              <a:off x="1970" y="3124"/>
              <a:ext cx="1889" cy="879"/>
            </a:xfrm>
            <a:custGeom>
              <a:avLst/>
              <a:gdLst/>
              <a:ahLst/>
              <a:cxnLst>
                <a:cxn ang="0">
                  <a:pos x="311" y="8"/>
                </a:cxn>
                <a:cxn ang="0">
                  <a:pos x="64" y="73"/>
                </a:cxn>
                <a:cxn ang="0">
                  <a:pos x="0" y="328"/>
                </a:cxn>
                <a:cxn ang="0">
                  <a:pos x="40" y="287"/>
                </a:cxn>
                <a:cxn ang="0">
                  <a:pos x="85" y="318"/>
                </a:cxn>
                <a:cxn ang="0">
                  <a:pos x="132" y="346"/>
                </a:cxn>
                <a:cxn ang="0">
                  <a:pos x="182" y="371"/>
                </a:cxn>
                <a:cxn ang="0">
                  <a:pos x="234" y="392"/>
                </a:cxn>
                <a:cxn ang="0">
                  <a:pos x="287" y="408"/>
                </a:cxn>
                <a:cxn ang="0">
                  <a:pos x="342" y="420"/>
                </a:cxn>
                <a:cxn ang="0">
                  <a:pos x="400" y="427"/>
                </a:cxn>
                <a:cxn ang="0">
                  <a:pos x="458" y="427"/>
                </a:cxn>
                <a:cxn ang="0">
                  <a:pos x="529" y="425"/>
                </a:cxn>
                <a:cxn ang="0">
                  <a:pos x="597" y="415"/>
                </a:cxn>
                <a:cxn ang="0">
                  <a:pos x="664" y="397"/>
                </a:cxn>
                <a:cxn ang="0">
                  <a:pos x="728" y="374"/>
                </a:cxn>
                <a:cxn ang="0">
                  <a:pos x="788" y="344"/>
                </a:cxn>
                <a:cxn ang="0">
                  <a:pos x="817" y="327"/>
                </a:cxn>
                <a:cxn ang="0">
                  <a:pos x="845" y="309"/>
                </a:cxn>
                <a:cxn ang="0">
                  <a:pos x="898" y="268"/>
                </a:cxn>
                <a:cxn ang="0">
                  <a:pos x="947" y="223"/>
                </a:cxn>
                <a:cxn ang="0">
                  <a:pos x="746" y="173"/>
                </a:cxn>
                <a:cxn ang="0">
                  <a:pos x="701" y="0"/>
                </a:cxn>
                <a:cxn ang="0">
                  <a:pos x="677" y="22"/>
                </a:cxn>
                <a:cxn ang="0">
                  <a:pos x="650" y="41"/>
                </a:cxn>
                <a:cxn ang="0">
                  <a:pos x="621" y="57"/>
                </a:cxn>
                <a:cxn ang="0">
                  <a:pos x="591" y="72"/>
                </a:cxn>
                <a:cxn ang="0">
                  <a:pos x="560" y="83"/>
                </a:cxn>
                <a:cxn ang="0">
                  <a:pos x="526" y="91"/>
                </a:cxn>
                <a:cxn ang="0">
                  <a:pos x="493" y="96"/>
                </a:cxn>
                <a:cxn ang="0">
                  <a:pos x="458" y="98"/>
                </a:cxn>
                <a:cxn ang="0">
                  <a:pos x="433" y="97"/>
                </a:cxn>
                <a:cxn ang="0">
                  <a:pos x="408" y="94"/>
                </a:cxn>
                <a:cxn ang="0">
                  <a:pos x="384" y="90"/>
                </a:cxn>
                <a:cxn ang="0">
                  <a:pos x="361" y="85"/>
                </a:cxn>
                <a:cxn ang="0">
                  <a:pos x="338" y="77"/>
                </a:cxn>
                <a:cxn ang="0">
                  <a:pos x="316" y="69"/>
                </a:cxn>
                <a:cxn ang="0">
                  <a:pos x="295" y="58"/>
                </a:cxn>
                <a:cxn ang="0">
                  <a:pos x="274" y="46"/>
                </a:cxn>
                <a:cxn ang="0">
                  <a:pos x="311" y="8"/>
                </a:cxn>
              </a:cxnLst>
              <a:rect l="0" t="0" r="r" b="b"/>
              <a:pathLst>
                <a:path w="948" h="428">
                  <a:moveTo>
                    <a:pt x="311" y="8"/>
                  </a:moveTo>
                  <a:lnTo>
                    <a:pt x="64" y="73"/>
                  </a:lnTo>
                  <a:lnTo>
                    <a:pt x="0" y="328"/>
                  </a:lnTo>
                  <a:lnTo>
                    <a:pt x="40" y="287"/>
                  </a:lnTo>
                  <a:lnTo>
                    <a:pt x="85" y="318"/>
                  </a:lnTo>
                  <a:lnTo>
                    <a:pt x="132" y="346"/>
                  </a:lnTo>
                  <a:lnTo>
                    <a:pt x="182" y="371"/>
                  </a:lnTo>
                  <a:lnTo>
                    <a:pt x="234" y="392"/>
                  </a:lnTo>
                  <a:lnTo>
                    <a:pt x="287" y="408"/>
                  </a:lnTo>
                  <a:lnTo>
                    <a:pt x="342" y="420"/>
                  </a:lnTo>
                  <a:lnTo>
                    <a:pt x="400" y="427"/>
                  </a:lnTo>
                  <a:lnTo>
                    <a:pt x="458" y="427"/>
                  </a:lnTo>
                  <a:lnTo>
                    <a:pt x="529" y="425"/>
                  </a:lnTo>
                  <a:lnTo>
                    <a:pt x="597" y="415"/>
                  </a:lnTo>
                  <a:lnTo>
                    <a:pt x="664" y="397"/>
                  </a:lnTo>
                  <a:lnTo>
                    <a:pt x="728" y="374"/>
                  </a:lnTo>
                  <a:lnTo>
                    <a:pt x="788" y="344"/>
                  </a:lnTo>
                  <a:lnTo>
                    <a:pt x="817" y="327"/>
                  </a:lnTo>
                  <a:lnTo>
                    <a:pt x="845" y="309"/>
                  </a:lnTo>
                  <a:lnTo>
                    <a:pt x="898" y="268"/>
                  </a:lnTo>
                  <a:lnTo>
                    <a:pt x="947" y="223"/>
                  </a:lnTo>
                  <a:lnTo>
                    <a:pt x="746" y="173"/>
                  </a:lnTo>
                  <a:lnTo>
                    <a:pt x="701" y="0"/>
                  </a:lnTo>
                  <a:lnTo>
                    <a:pt x="677" y="22"/>
                  </a:lnTo>
                  <a:lnTo>
                    <a:pt x="650" y="41"/>
                  </a:lnTo>
                  <a:lnTo>
                    <a:pt x="621" y="57"/>
                  </a:lnTo>
                  <a:lnTo>
                    <a:pt x="591" y="72"/>
                  </a:lnTo>
                  <a:lnTo>
                    <a:pt x="560" y="83"/>
                  </a:lnTo>
                  <a:lnTo>
                    <a:pt x="526" y="91"/>
                  </a:lnTo>
                  <a:lnTo>
                    <a:pt x="493" y="96"/>
                  </a:lnTo>
                  <a:lnTo>
                    <a:pt x="458" y="98"/>
                  </a:lnTo>
                  <a:lnTo>
                    <a:pt x="433" y="97"/>
                  </a:lnTo>
                  <a:lnTo>
                    <a:pt x="408" y="94"/>
                  </a:lnTo>
                  <a:lnTo>
                    <a:pt x="384" y="90"/>
                  </a:lnTo>
                  <a:lnTo>
                    <a:pt x="361" y="85"/>
                  </a:lnTo>
                  <a:lnTo>
                    <a:pt x="338" y="77"/>
                  </a:lnTo>
                  <a:lnTo>
                    <a:pt x="316" y="69"/>
                  </a:lnTo>
                  <a:lnTo>
                    <a:pt x="295" y="58"/>
                  </a:lnTo>
                  <a:lnTo>
                    <a:pt x="274" y="46"/>
                  </a:lnTo>
                  <a:lnTo>
                    <a:pt x="311" y="8"/>
                  </a:lnTo>
                </a:path>
              </a:pathLst>
            </a:custGeom>
            <a:solidFill>
              <a:schemeClr val="accent2"/>
            </a:solidFill>
            <a:ln w="6350" cap="rnd" cmpd="sng">
              <a:solidFill>
                <a:schemeClr val="accent1"/>
              </a:solidFill>
              <a:prstDash val="solid"/>
              <a:round/>
              <a:headEnd/>
              <a:tailEnd/>
            </a:ln>
            <a:effectLst/>
          </p:spPr>
          <p:txBody>
            <a:bodyPr lIns="45720" rIns="45720" anchor="ctr" anchorCtr="1"/>
            <a:lstStyle/>
            <a:p>
              <a:endParaRPr lang="en-US" sz="1600" b="1">
                <a:solidFill>
                  <a:schemeClr val="bg1"/>
                </a:solidFill>
              </a:endParaRPr>
            </a:p>
          </p:txBody>
        </p:sp>
        <p:sp>
          <p:nvSpPr>
            <p:cNvPr id="116" name="Freeform 6">
              <a:extLst>
                <a:ext uri="{FF2B5EF4-FFF2-40B4-BE49-F238E27FC236}">
                  <a16:creationId xmlns:a16="http://schemas.microsoft.com/office/drawing/2014/main" id="{6AC068B1-ACC4-140C-1125-13914FB4304D}"/>
                </a:ext>
              </a:extLst>
            </p:cNvPr>
            <p:cNvSpPr>
              <a:spLocks/>
            </p:cNvSpPr>
            <p:nvPr/>
          </p:nvSpPr>
          <p:spPr bwMode="auto">
            <a:xfrm>
              <a:off x="3394" y="1606"/>
              <a:ext cx="847" cy="1949"/>
            </a:xfrm>
            <a:custGeom>
              <a:avLst/>
              <a:gdLst/>
              <a:ahLst/>
              <a:cxnLst>
                <a:cxn ang="0">
                  <a:pos x="5" y="637"/>
                </a:cxn>
                <a:cxn ang="0">
                  <a:pos x="69" y="883"/>
                </a:cxn>
                <a:cxn ang="0">
                  <a:pos x="325" y="947"/>
                </a:cxn>
                <a:cxn ang="0">
                  <a:pos x="281" y="905"/>
                </a:cxn>
                <a:cxn ang="0">
                  <a:pos x="314" y="860"/>
                </a:cxn>
                <a:cxn ang="0">
                  <a:pos x="342" y="813"/>
                </a:cxn>
                <a:cxn ang="0">
                  <a:pos x="367" y="763"/>
                </a:cxn>
                <a:cxn ang="0">
                  <a:pos x="388" y="711"/>
                </a:cxn>
                <a:cxn ang="0">
                  <a:pos x="404" y="657"/>
                </a:cxn>
                <a:cxn ang="0">
                  <a:pos x="417" y="602"/>
                </a:cxn>
                <a:cxn ang="0">
                  <a:pos x="424" y="545"/>
                </a:cxn>
                <a:cxn ang="0">
                  <a:pos x="424" y="487"/>
                </a:cxn>
                <a:cxn ang="0">
                  <a:pos x="423" y="416"/>
                </a:cxn>
                <a:cxn ang="0">
                  <a:pos x="412" y="347"/>
                </a:cxn>
                <a:cxn ang="0">
                  <a:pos x="394" y="281"/>
                </a:cxn>
                <a:cxn ang="0">
                  <a:pos x="371" y="219"/>
                </a:cxn>
                <a:cxn ang="0">
                  <a:pos x="342" y="158"/>
                </a:cxn>
                <a:cxn ang="0">
                  <a:pos x="306" y="101"/>
                </a:cxn>
                <a:cxn ang="0">
                  <a:pos x="266" y="48"/>
                </a:cxn>
                <a:cxn ang="0">
                  <a:pos x="220" y="0"/>
                </a:cxn>
                <a:cxn ang="0">
                  <a:pos x="169" y="203"/>
                </a:cxn>
                <a:cxn ang="0">
                  <a:pos x="0" y="247"/>
                </a:cxn>
                <a:cxn ang="0">
                  <a:pos x="22" y="272"/>
                </a:cxn>
                <a:cxn ang="0">
                  <a:pos x="40" y="298"/>
                </a:cxn>
                <a:cxn ang="0">
                  <a:pos x="56" y="326"/>
                </a:cxn>
                <a:cxn ang="0">
                  <a:pos x="69" y="356"/>
                </a:cxn>
                <a:cxn ang="0">
                  <a:pos x="81" y="387"/>
                </a:cxn>
                <a:cxn ang="0">
                  <a:pos x="89" y="419"/>
                </a:cxn>
                <a:cxn ang="0">
                  <a:pos x="93" y="452"/>
                </a:cxn>
                <a:cxn ang="0">
                  <a:pos x="95" y="487"/>
                </a:cxn>
                <a:cxn ang="0">
                  <a:pos x="91" y="536"/>
                </a:cxn>
                <a:cxn ang="0">
                  <a:pos x="81" y="585"/>
                </a:cxn>
                <a:cxn ang="0">
                  <a:pos x="64" y="629"/>
                </a:cxn>
                <a:cxn ang="0">
                  <a:pos x="42" y="671"/>
                </a:cxn>
                <a:cxn ang="0">
                  <a:pos x="5" y="637"/>
                </a:cxn>
              </a:cxnLst>
              <a:rect l="0" t="0" r="r" b="b"/>
              <a:pathLst>
                <a:path w="425" h="948">
                  <a:moveTo>
                    <a:pt x="5" y="637"/>
                  </a:moveTo>
                  <a:lnTo>
                    <a:pt x="69" y="883"/>
                  </a:lnTo>
                  <a:lnTo>
                    <a:pt x="325" y="947"/>
                  </a:lnTo>
                  <a:lnTo>
                    <a:pt x="281" y="905"/>
                  </a:lnTo>
                  <a:lnTo>
                    <a:pt x="314" y="860"/>
                  </a:lnTo>
                  <a:lnTo>
                    <a:pt x="342" y="813"/>
                  </a:lnTo>
                  <a:lnTo>
                    <a:pt x="367" y="763"/>
                  </a:lnTo>
                  <a:lnTo>
                    <a:pt x="388" y="711"/>
                  </a:lnTo>
                  <a:lnTo>
                    <a:pt x="404" y="657"/>
                  </a:lnTo>
                  <a:lnTo>
                    <a:pt x="417" y="602"/>
                  </a:lnTo>
                  <a:lnTo>
                    <a:pt x="424" y="545"/>
                  </a:lnTo>
                  <a:lnTo>
                    <a:pt x="424" y="487"/>
                  </a:lnTo>
                  <a:lnTo>
                    <a:pt x="423" y="416"/>
                  </a:lnTo>
                  <a:lnTo>
                    <a:pt x="412" y="347"/>
                  </a:lnTo>
                  <a:lnTo>
                    <a:pt x="394" y="281"/>
                  </a:lnTo>
                  <a:lnTo>
                    <a:pt x="371" y="219"/>
                  </a:lnTo>
                  <a:lnTo>
                    <a:pt x="342" y="158"/>
                  </a:lnTo>
                  <a:lnTo>
                    <a:pt x="306" y="101"/>
                  </a:lnTo>
                  <a:lnTo>
                    <a:pt x="266" y="48"/>
                  </a:lnTo>
                  <a:lnTo>
                    <a:pt x="220" y="0"/>
                  </a:lnTo>
                  <a:lnTo>
                    <a:pt x="169" y="203"/>
                  </a:lnTo>
                  <a:lnTo>
                    <a:pt x="0" y="247"/>
                  </a:lnTo>
                  <a:lnTo>
                    <a:pt x="22" y="272"/>
                  </a:lnTo>
                  <a:lnTo>
                    <a:pt x="40" y="298"/>
                  </a:lnTo>
                  <a:lnTo>
                    <a:pt x="56" y="326"/>
                  </a:lnTo>
                  <a:lnTo>
                    <a:pt x="69" y="356"/>
                  </a:lnTo>
                  <a:lnTo>
                    <a:pt x="81" y="387"/>
                  </a:lnTo>
                  <a:lnTo>
                    <a:pt x="89" y="419"/>
                  </a:lnTo>
                  <a:lnTo>
                    <a:pt x="93" y="452"/>
                  </a:lnTo>
                  <a:lnTo>
                    <a:pt x="95" y="487"/>
                  </a:lnTo>
                  <a:lnTo>
                    <a:pt x="91" y="536"/>
                  </a:lnTo>
                  <a:lnTo>
                    <a:pt x="81" y="585"/>
                  </a:lnTo>
                  <a:lnTo>
                    <a:pt x="64" y="629"/>
                  </a:lnTo>
                  <a:lnTo>
                    <a:pt x="42" y="671"/>
                  </a:lnTo>
                  <a:lnTo>
                    <a:pt x="5" y="637"/>
                  </a:lnTo>
                </a:path>
              </a:pathLst>
            </a:custGeom>
            <a:solidFill>
              <a:schemeClr val="accent3"/>
            </a:solidFill>
            <a:ln w="6350" cap="rnd" cmpd="sng">
              <a:solidFill>
                <a:schemeClr val="accent1"/>
              </a:solidFill>
              <a:prstDash val="solid"/>
              <a:round/>
              <a:headEnd/>
              <a:tailEnd/>
            </a:ln>
            <a:effectLst/>
          </p:spPr>
          <p:txBody>
            <a:bodyPr lIns="45720" rIns="45720" anchor="ctr" anchorCtr="1"/>
            <a:lstStyle/>
            <a:p>
              <a:endParaRPr lang="en-US" sz="1600" b="1">
                <a:solidFill>
                  <a:schemeClr val="bg1"/>
                </a:solidFill>
              </a:endParaRPr>
            </a:p>
          </p:txBody>
        </p:sp>
        <p:sp>
          <p:nvSpPr>
            <p:cNvPr id="117" name="Freeform 7">
              <a:extLst>
                <a:ext uri="{FF2B5EF4-FFF2-40B4-BE49-F238E27FC236}">
                  <a16:creationId xmlns:a16="http://schemas.microsoft.com/office/drawing/2014/main" id="{52DE7099-9260-8A37-1E3E-48C1D2D27E27}"/>
                </a:ext>
              </a:extLst>
            </p:cNvPr>
            <p:cNvSpPr>
              <a:spLocks/>
            </p:cNvSpPr>
            <p:nvPr/>
          </p:nvSpPr>
          <p:spPr bwMode="auto">
            <a:xfrm>
              <a:off x="1900" y="1204"/>
              <a:ext cx="1901" cy="879"/>
            </a:xfrm>
            <a:custGeom>
              <a:avLst/>
              <a:gdLst/>
              <a:ahLst/>
              <a:cxnLst>
                <a:cxn ang="0">
                  <a:pos x="643" y="425"/>
                </a:cxn>
                <a:cxn ang="0">
                  <a:pos x="890" y="362"/>
                </a:cxn>
                <a:cxn ang="0">
                  <a:pos x="953" y="105"/>
                </a:cxn>
                <a:cxn ang="0">
                  <a:pos x="914" y="147"/>
                </a:cxn>
                <a:cxn ang="0">
                  <a:pos x="869" y="114"/>
                </a:cxn>
                <a:cxn ang="0">
                  <a:pos x="821" y="85"/>
                </a:cxn>
                <a:cxn ang="0">
                  <a:pos x="771" y="60"/>
                </a:cxn>
                <a:cxn ang="0">
                  <a:pos x="719" y="39"/>
                </a:cxn>
                <a:cxn ang="0">
                  <a:pos x="664" y="22"/>
                </a:cxn>
                <a:cxn ang="0">
                  <a:pos x="608" y="10"/>
                </a:cxn>
                <a:cxn ang="0">
                  <a:pos x="551" y="2"/>
                </a:cxn>
                <a:cxn ang="0">
                  <a:pos x="491" y="0"/>
                </a:cxn>
                <a:cxn ang="0">
                  <a:pos x="420" y="3"/>
                </a:cxn>
                <a:cxn ang="0">
                  <a:pos x="351" y="14"/>
                </a:cxn>
                <a:cxn ang="0">
                  <a:pos x="284" y="32"/>
                </a:cxn>
                <a:cxn ang="0">
                  <a:pos x="220" y="57"/>
                </a:cxn>
                <a:cxn ang="0">
                  <a:pos x="160" y="86"/>
                </a:cxn>
                <a:cxn ang="0">
                  <a:pos x="102" y="122"/>
                </a:cxn>
                <a:cxn ang="0">
                  <a:pos x="49" y="163"/>
                </a:cxn>
                <a:cxn ang="0">
                  <a:pos x="0" y="209"/>
                </a:cxn>
                <a:cxn ang="0">
                  <a:pos x="207" y="261"/>
                </a:cxn>
                <a:cxn ang="0">
                  <a:pos x="251" y="427"/>
                </a:cxn>
                <a:cxn ang="0">
                  <a:pos x="276" y="405"/>
                </a:cxn>
                <a:cxn ang="0">
                  <a:pos x="302" y="387"/>
                </a:cxn>
                <a:cxn ang="0">
                  <a:pos x="330" y="370"/>
                </a:cxn>
                <a:cxn ang="0">
                  <a:pos x="360" y="357"/>
                </a:cxn>
                <a:cxn ang="0">
                  <a:pos x="391" y="346"/>
                </a:cxn>
                <a:cxn ang="0">
                  <a:pos x="424" y="338"/>
                </a:cxn>
                <a:cxn ang="0">
                  <a:pos x="458" y="333"/>
                </a:cxn>
                <a:cxn ang="0">
                  <a:pos x="491" y="331"/>
                </a:cxn>
                <a:cxn ang="0">
                  <a:pos x="543" y="335"/>
                </a:cxn>
                <a:cxn ang="0">
                  <a:pos x="591" y="346"/>
                </a:cxn>
                <a:cxn ang="0">
                  <a:pos x="638" y="363"/>
                </a:cxn>
                <a:cxn ang="0">
                  <a:pos x="680" y="386"/>
                </a:cxn>
                <a:cxn ang="0">
                  <a:pos x="643" y="425"/>
                </a:cxn>
              </a:cxnLst>
              <a:rect l="0" t="0" r="r" b="b"/>
              <a:pathLst>
                <a:path w="954" h="428">
                  <a:moveTo>
                    <a:pt x="643" y="425"/>
                  </a:moveTo>
                  <a:lnTo>
                    <a:pt x="890" y="362"/>
                  </a:lnTo>
                  <a:lnTo>
                    <a:pt x="953" y="105"/>
                  </a:lnTo>
                  <a:lnTo>
                    <a:pt x="914" y="147"/>
                  </a:lnTo>
                  <a:lnTo>
                    <a:pt x="869" y="114"/>
                  </a:lnTo>
                  <a:lnTo>
                    <a:pt x="821" y="85"/>
                  </a:lnTo>
                  <a:lnTo>
                    <a:pt x="771" y="60"/>
                  </a:lnTo>
                  <a:lnTo>
                    <a:pt x="719" y="39"/>
                  </a:lnTo>
                  <a:lnTo>
                    <a:pt x="664" y="22"/>
                  </a:lnTo>
                  <a:lnTo>
                    <a:pt x="608" y="10"/>
                  </a:lnTo>
                  <a:lnTo>
                    <a:pt x="551" y="2"/>
                  </a:lnTo>
                  <a:lnTo>
                    <a:pt x="491" y="0"/>
                  </a:lnTo>
                  <a:lnTo>
                    <a:pt x="420" y="3"/>
                  </a:lnTo>
                  <a:lnTo>
                    <a:pt x="351" y="14"/>
                  </a:lnTo>
                  <a:lnTo>
                    <a:pt x="284" y="32"/>
                  </a:lnTo>
                  <a:lnTo>
                    <a:pt x="220" y="57"/>
                  </a:lnTo>
                  <a:lnTo>
                    <a:pt x="160" y="86"/>
                  </a:lnTo>
                  <a:lnTo>
                    <a:pt x="102" y="122"/>
                  </a:lnTo>
                  <a:lnTo>
                    <a:pt x="49" y="163"/>
                  </a:lnTo>
                  <a:lnTo>
                    <a:pt x="0" y="209"/>
                  </a:lnTo>
                  <a:lnTo>
                    <a:pt x="207" y="261"/>
                  </a:lnTo>
                  <a:lnTo>
                    <a:pt x="251" y="427"/>
                  </a:lnTo>
                  <a:lnTo>
                    <a:pt x="276" y="405"/>
                  </a:lnTo>
                  <a:lnTo>
                    <a:pt x="302" y="387"/>
                  </a:lnTo>
                  <a:lnTo>
                    <a:pt x="330" y="370"/>
                  </a:lnTo>
                  <a:lnTo>
                    <a:pt x="360" y="357"/>
                  </a:lnTo>
                  <a:lnTo>
                    <a:pt x="391" y="346"/>
                  </a:lnTo>
                  <a:lnTo>
                    <a:pt x="424" y="338"/>
                  </a:lnTo>
                  <a:lnTo>
                    <a:pt x="458" y="333"/>
                  </a:lnTo>
                  <a:lnTo>
                    <a:pt x="491" y="331"/>
                  </a:lnTo>
                  <a:lnTo>
                    <a:pt x="543" y="335"/>
                  </a:lnTo>
                  <a:lnTo>
                    <a:pt x="591" y="346"/>
                  </a:lnTo>
                  <a:lnTo>
                    <a:pt x="638" y="363"/>
                  </a:lnTo>
                  <a:lnTo>
                    <a:pt x="680" y="386"/>
                  </a:lnTo>
                  <a:lnTo>
                    <a:pt x="643" y="425"/>
                  </a:lnTo>
                </a:path>
              </a:pathLst>
            </a:custGeom>
            <a:solidFill>
              <a:schemeClr val="accent5"/>
            </a:solidFill>
            <a:ln w="6350" cap="rnd" cmpd="sng">
              <a:solidFill>
                <a:schemeClr val="accent1"/>
              </a:solidFill>
              <a:prstDash val="solid"/>
              <a:round/>
              <a:headEnd/>
              <a:tailEnd/>
            </a:ln>
            <a:effectLst/>
          </p:spPr>
          <p:txBody>
            <a:bodyPr lIns="45720" rIns="45720" anchor="ctr" anchorCtr="1"/>
            <a:lstStyle/>
            <a:p>
              <a:endParaRPr lang="en-US" sz="1600" b="1">
                <a:solidFill>
                  <a:schemeClr val="bg1"/>
                </a:solidFill>
              </a:endParaRPr>
            </a:p>
          </p:txBody>
        </p:sp>
        <p:sp>
          <p:nvSpPr>
            <p:cNvPr id="118" name="Text Box 8">
              <a:extLst>
                <a:ext uri="{FF2B5EF4-FFF2-40B4-BE49-F238E27FC236}">
                  <a16:creationId xmlns:a16="http://schemas.microsoft.com/office/drawing/2014/main" id="{A6DB141F-FF4C-B61A-06F3-7B6AEE5E814B}"/>
                </a:ext>
              </a:extLst>
            </p:cNvPr>
            <p:cNvSpPr txBox="1">
              <a:spLocks noChangeArrowheads="1"/>
            </p:cNvSpPr>
            <p:nvPr/>
          </p:nvSpPr>
          <p:spPr bwMode="auto">
            <a:xfrm>
              <a:off x="2621" y="1393"/>
              <a:ext cx="521" cy="232"/>
            </a:xfrm>
            <a:prstGeom prst="rect">
              <a:avLst/>
            </a:prstGeom>
            <a:noFill/>
            <a:ln w="6350">
              <a:noFill/>
              <a:miter lim="800000"/>
              <a:headEnd/>
              <a:tailEnd/>
            </a:ln>
            <a:effectLst/>
          </p:spPr>
          <p:txBody>
            <a:bodyPr lIns="45720" rIns="45720" anchor="ctr" anchorCtr="1"/>
            <a:lstStyle/>
            <a:p>
              <a:pPr algn="ctr" eaLnBrk="0" hangingPunct="0"/>
              <a:endParaRPr lang="en-US" sz="1600" b="1">
                <a:solidFill>
                  <a:schemeClr val="bg1"/>
                </a:solidFill>
              </a:endParaRPr>
            </a:p>
          </p:txBody>
        </p:sp>
        <p:sp>
          <p:nvSpPr>
            <p:cNvPr id="119" name="Text Box 9">
              <a:extLst>
                <a:ext uri="{FF2B5EF4-FFF2-40B4-BE49-F238E27FC236}">
                  <a16:creationId xmlns:a16="http://schemas.microsoft.com/office/drawing/2014/main" id="{A5780790-1464-AE0E-C54D-11E56B1B348C}"/>
                </a:ext>
              </a:extLst>
            </p:cNvPr>
            <p:cNvSpPr txBox="1">
              <a:spLocks noChangeArrowheads="1"/>
            </p:cNvSpPr>
            <p:nvPr/>
          </p:nvSpPr>
          <p:spPr bwMode="auto">
            <a:xfrm>
              <a:off x="2705" y="3502"/>
              <a:ext cx="356" cy="231"/>
            </a:xfrm>
            <a:prstGeom prst="rect">
              <a:avLst/>
            </a:prstGeom>
            <a:noFill/>
            <a:ln w="6350">
              <a:noFill/>
              <a:miter lim="800000"/>
              <a:headEnd/>
              <a:tailEnd/>
            </a:ln>
            <a:effectLst/>
          </p:spPr>
          <p:txBody>
            <a:bodyPr lIns="45720" rIns="45720" anchor="ctr" anchorCtr="1"/>
            <a:lstStyle/>
            <a:p>
              <a:pPr algn="ctr" eaLnBrk="0" hangingPunct="0"/>
              <a:endParaRPr lang="en-US" sz="1600" b="1">
                <a:solidFill>
                  <a:schemeClr val="bg1"/>
                </a:solidFill>
              </a:endParaRPr>
            </a:p>
          </p:txBody>
        </p:sp>
        <p:sp>
          <p:nvSpPr>
            <p:cNvPr id="120" name="Text Box 10">
              <a:extLst>
                <a:ext uri="{FF2B5EF4-FFF2-40B4-BE49-F238E27FC236}">
                  <a16:creationId xmlns:a16="http://schemas.microsoft.com/office/drawing/2014/main" id="{22F51D6D-D313-7CA7-9A9D-902AF5B72245}"/>
                </a:ext>
              </a:extLst>
            </p:cNvPr>
            <p:cNvSpPr txBox="1">
              <a:spLocks noChangeArrowheads="1"/>
            </p:cNvSpPr>
            <p:nvPr/>
          </p:nvSpPr>
          <p:spPr bwMode="auto">
            <a:xfrm>
              <a:off x="1567" y="2548"/>
              <a:ext cx="534" cy="128"/>
            </a:xfrm>
            <a:prstGeom prst="rect">
              <a:avLst/>
            </a:prstGeom>
            <a:noFill/>
            <a:ln w="6350">
              <a:solidFill>
                <a:schemeClr val="accent1"/>
              </a:solidFill>
              <a:miter lim="800000"/>
              <a:headEnd/>
              <a:tailEnd/>
            </a:ln>
            <a:effectLst/>
          </p:spPr>
          <p:txBody>
            <a:bodyPr lIns="0" tIns="0" rIns="0" bIns="0">
              <a:spAutoFit/>
            </a:bodyPr>
            <a:lstStyle/>
            <a:p>
              <a:pPr algn="ctr" eaLnBrk="0" hangingPunct="0"/>
              <a:endParaRPr lang="en-GB" sz="1600" b="1">
                <a:solidFill>
                  <a:schemeClr val="bg1"/>
                </a:solidFill>
              </a:endParaRPr>
            </a:p>
          </p:txBody>
        </p:sp>
        <p:sp>
          <p:nvSpPr>
            <p:cNvPr id="121" name="Text Box 11">
              <a:extLst>
                <a:ext uri="{FF2B5EF4-FFF2-40B4-BE49-F238E27FC236}">
                  <a16:creationId xmlns:a16="http://schemas.microsoft.com/office/drawing/2014/main" id="{52F7D8A9-4A2D-CFD8-3476-6677036C0FA9}"/>
                </a:ext>
              </a:extLst>
            </p:cNvPr>
            <p:cNvSpPr txBox="1">
              <a:spLocks noChangeArrowheads="1"/>
            </p:cNvSpPr>
            <p:nvPr/>
          </p:nvSpPr>
          <p:spPr bwMode="auto">
            <a:xfrm>
              <a:off x="3586" y="2495"/>
              <a:ext cx="588" cy="155"/>
            </a:xfrm>
            <a:prstGeom prst="rect">
              <a:avLst/>
            </a:prstGeom>
            <a:noFill/>
            <a:ln w="6350">
              <a:noFill/>
              <a:miter lim="800000"/>
              <a:headEnd/>
              <a:tailEnd/>
            </a:ln>
            <a:effectLst/>
          </p:spPr>
          <p:txBody>
            <a:bodyPr lIns="0" tIns="0" rIns="0" bIns="0">
              <a:spAutoFit/>
            </a:bodyPr>
            <a:lstStyle/>
            <a:p>
              <a:pPr algn="ctr" eaLnBrk="0" hangingPunct="0"/>
              <a:endParaRPr lang="en-GB" sz="1600" b="1">
                <a:solidFill>
                  <a:schemeClr val="bg1"/>
                </a:solidFill>
              </a:endParaRPr>
            </a:p>
          </p:txBody>
        </p:sp>
      </p:grpSp>
      <p:sp>
        <p:nvSpPr>
          <p:cNvPr id="122" name="TextBox 121">
            <a:extLst>
              <a:ext uri="{FF2B5EF4-FFF2-40B4-BE49-F238E27FC236}">
                <a16:creationId xmlns:a16="http://schemas.microsoft.com/office/drawing/2014/main" id="{5C9CD305-60CF-A90E-FBA0-0F5CA8D75546}"/>
              </a:ext>
            </a:extLst>
          </p:cNvPr>
          <p:cNvSpPr txBox="1"/>
          <p:nvPr/>
        </p:nvSpPr>
        <p:spPr>
          <a:xfrm>
            <a:off x="10846339" y="3377471"/>
            <a:ext cx="350799" cy="98268"/>
          </a:xfrm>
          <a:prstGeom prst="rect">
            <a:avLst/>
          </a:prstGeom>
          <a:noFill/>
        </p:spPr>
        <p:txBody>
          <a:bodyPr wrap="square" lIns="0" tIns="0" rIns="0" bIns="0" rtlCol="0" anchor="ctr">
            <a:noAutofit/>
          </a:bodyPr>
          <a:lstStyle/>
          <a:p>
            <a:pPr algn="ctr" defTabSz="228600">
              <a:spcAft>
                <a:spcPts val="1200"/>
              </a:spcAft>
            </a:pPr>
            <a:r>
              <a:rPr lang="en-US" sz="600" b="1" noProof="0">
                <a:solidFill>
                  <a:schemeClr val="bg1"/>
                </a:solidFill>
              </a:rPr>
              <a:t>Orient</a:t>
            </a:r>
          </a:p>
        </p:txBody>
      </p:sp>
      <p:sp>
        <p:nvSpPr>
          <p:cNvPr id="123" name="TextBox 122">
            <a:extLst>
              <a:ext uri="{FF2B5EF4-FFF2-40B4-BE49-F238E27FC236}">
                <a16:creationId xmlns:a16="http://schemas.microsoft.com/office/drawing/2014/main" id="{110215A5-EA35-72D5-9F87-52FD2C774F86}"/>
              </a:ext>
            </a:extLst>
          </p:cNvPr>
          <p:cNvSpPr txBox="1"/>
          <p:nvPr/>
        </p:nvSpPr>
        <p:spPr>
          <a:xfrm>
            <a:off x="10321071" y="3884126"/>
            <a:ext cx="350799" cy="98268"/>
          </a:xfrm>
          <a:prstGeom prst="rect">
            <a:avLst/>
          </a:prstGeom>
          <a:noFill/>
        </p:spPr>
        <p:txBody>
          <a:bodyPr wrap="square" lIns="0" tIns="0" rIns="0" bIns="0" rtlCol="0" anchor="ctr">
            <a:noAutofit/>
          </a:bodyPr>
          <a:lstStyle/>
          <a:p>
            <a:pPr algn="ctr" defTabSz="228600">
              <a:spcAft>
                <a:spcPts val="1200"/>
              </a:spcAft>
            </a:pPr>
            <a:r>
              <a:rPr lang="en-US" sz="600" b="1">
                <a:solidFill>
                  <a:schemeClr val="bg1"/>
                </a:solidFill>
              </a:rPr>
              <a:t>Observe</a:t>
            </a:r>
            <a:endParaRPr lang="en-US" sz="600" b="1" noProof="0">
              <a:solidFill>
                <a:schemeClr val="bg1"/>
              </a:solidFill>
            </a:endParaRPr>
          </a:p>
        </p:txBody>
      </p:sp>
      <p:sp>
        <p:nvSpPr>
          <p:cNvPr id="125" name="TextBox 124">
            <a:extLst>
              <a:ext uri="{FF2B5EF4-FFF2-40B4-BE49-F238E27FC236}">
                <a16:creationId xmlns:a16="http://schemas.microsoft.com/office/drawing/2014/main" id="{F4AE90F6-C85C-FDC1-8DA7-CD9C367287B5}"/>
              </a:ext>
            </a:extLst>
          </p:cNvPr>
          <p:cNvSpPr txBox="1"/>
          <p:nvPr/>
        </p:nvSpPr>
        <p:spPr>
          <a:xfrm>
            <a:off x="11364298" y="3884126"/>
            <a:ext cx="350799" cy="98268"/>
          </a:xfrm>
          <a:prstGeom prst="rect">
            <a:avLst/>
          </a:prstGeom>
          <a:noFill/>
        </p:spPr>
        <p:txBody>
          <a:bodyPr wrap="square" lIns="0" tIns="0" rIns="0" bIns="0" rtlCol="0" anchor="ctr">
            <a:noAutofit/>
          </a:bodyPr>
          <a:lstStyle/>
          <a:p>
            <a:pPr algn="ctr" defTabSz="228600">
              <a:spcAft>
                <a:spcPts val="1200"/>
              </a:spcAft>
            </a:pPr>
            <a:r>
              <a:rPr lang="en-US" sz="600" b="1" noProof="0">
                <a:solidFill>
                  <a:schemeClr val="bg1"/>
                </a:solidFill>
              </a:rPr>
              <a:t>Decide</a:t>
            </a:r>
          </a:p>
        </p:txBody>
      </p:sp>
      <p:sp>
        <p:nvSpPr>
          <p:cNvPr id="131" name="TextBox 130">
            <a:extLst>
              <a:ext uri="{FF2B5EF4-FFF2-40B4-BE49-F238E27FC236}">
                <a16:creationId xmlns:a16="http://schemas.microsoft.com/office/drawing/2014/main" id="{085DEA56-9C0D-7690-80A0-6A823CFD55A3}"/>
              </a:ext>
            </a:extLst>
          </p:cNvPr>
          <p:cNvSpPr txBox="1"/>
          <p:nvPr/>
        </p:nvSpPr>
        <p:spPr>
          <a:xfrm>
            <a:off x="10833640" y="4368687"/>
            <a:ext cx="350799" cy="98268"/>
          </a:xfrm>
          <a:prstGeom prst="rect">
            <a:avLst/>
          </a:prstGeom>
          <a:noFill/>
        </p:spPr>
        <p:txBody>
          <a:bodyPr wrap="square" lIns="0" tIns="0" rIns="0" bIns="0" rtlCol="0" anchor="ctr">
            <a:noAutofit/>
          </a:bodyPr>
          <a:lstStyle/>
          <a:p>
            <a:pPr algn="ctr" defTabSz="228600">
              <a:spcAft>
                <a:spcPts val="1200"/>
              </a:spcAft>
            </a:pPr>
            <a:r>
              <a:rPr lang="en-US" sz="600" b="1" noProof="0">
                <a:solidFill>
                  <a:schemeClr val="bg1"/>
                </a:solidFill>
              </a:rPr>
              <a:t>Act</a:t>
            </a:r>
          </a:p>
        </p:txBody>
      </p:sp>
      <p:grpSp>
        <p:nvGrpSpPr>
          <p:cNvPr id="134" name="Group 133">
            <a:extLst>
              <a:ext uri="{FF2B5EF4-FFF2-40B4-BE49-F238E27FC236}">
                <a16:creationId xmlns:a16="http://schemas.microsoft.com/office/drawing/2014/main" id="{1A5B73AE-34E5-98B9-19DE-06756166994D}"/>
              </a:ext>
            </a:extLst>
          </p:cNvPr>
          <p:cNvGrpSpPr>
            <a:grpSpLocks noChangeAspect="1"/>
          </p:cNvGrpSpPr>
          <p:nvPr/>
        </p:nvGrpSpPr>
        <p:grpSpPr>
          <a:xfrm>
            <a:off x="8296095" y="1480624"/>
            <a:ext cx="301511" cy="276606"/>
            <a:chOff x="4646574" y="683058"/>
            <a:chExt cx="527830" cy="484233"/>
          </a:xfrm>
          <a:solidFill>
            <a:schemeClr val="bg1"/>
          </a:solidFill>
        </p:grpSpPr>
        <p:sp>
          <p:nvSpPr>
            <p:cNvPr id="135" name="Freeform: Shape 134">
              <a:extLst>
                <a:ext uri="{FF2B5EF4-FFF2-40B4-BE49-F238E27FC236}">
                  <a16:creationId xmlns:a16="http://schemas.microsoft.com/office/drawing/2014/main" id="{AF6CA61C-72BB-9599-421E-085DE8D5321A}"/>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FE2F4B38-9820-4837-772E-DEB91C416141}"/>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4170F56A-37D1-246E-7BEB-3F8AE61482BD}"/>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138" name="Group 226">
            <a:extLst>
              <a:ext uri="{FF2B5EF4-FFF2-40B4-BE49-F238E27FC236}">
                <a16:creationId xmlns:a16="http://schemas.microsoft.com/office/drawing/2014/main" id="{29E0C043-50A3-6246-A00B-89DE1E8AD9BD}"/>
              </a:ext>
            </a:extLst>
          </p:cNvPr>
          <p:cNvGrpSpPr>
            <a:grpSpLocks noChangeAspect="1"/>
          </p:cNvGrpSpPr>
          <p:nvPr/>
        </p:nvGrpSpPr>
        <p:grpSpPr bwMode="auto">
          <a:xfrm>
            <a:off x="10619330" y="5731649"/>
            <a:ext cx="208670" cy="228600"/>
            <a:chOff x="2437" y="456"/>
            <a:chExt cx="356" cy="390"/>
          </a:xfrm>
          <a:solidFill>
            <a:srgbClr val="FFFFFF"/>
          </a:solidFill>
        </p:grpSpPr>
        <p:sp>
          <p:nvSpPr>
            <p:cNvPr id="139" name="Freeform 227">
              <a:extLst>
                <a:ext uri="{FF2B5EF4-FFF2-40B4-BE49-F238E27FC236}">
                  <a16:creationId xmlns:a16="http://schemas.microsoft.com/office/drawing/2014/main" id="{EEE5FF0F-8F82-5E9C-E03A-5965E8944D22}"/>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0" name="Freeform 228">
              <a:extLst>
                <a:ext uri="{FF2B5EF4-FFF2-40B4-BE49-F238E27FC236}">
                  <a16:creationId xmlns:a16="http://schemas.microsoft.com/office/drawing/2014/main" id="{D421ED59-B945-BA9E-2C74-A28AB6DA708F}"/>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1" name="Freeform 229">
              <a:extLst>
                <a:ext uri="{FF2B5EF4-FFF2-40B4-BE49-F238E27FC236}">
                  <a16:creationId xmlns:a16="http://schemas.microsoft.com/office/drawing/2014/main" id="{E0FDE5A7-42A9-AF52-A14F-52EA2ACC5C41}"/>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2" name="Freeform 230">
              <a:extLst>
                <a:ext uri="{FF2B5EF4-FFF2-40B4-BE49-F238E27FC236}">
                  <a16:creationId xmlns:a16="http://schemas.microsoft.com/office/drawing/2014/main" id="{7FEA21B5-DC76-12AA-78DA-570257D0FD0D}"/>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43" name="Group 68">
            <a:extLst>
              <a:ext uri="{FF2B5EF4-FFF2-40B4-BE49-F238E27FC236}">
                <a16:creationId xmlns:a16="http://schemas.microsoft.com/office/drawing/2014/main" id="{4E7F5372-D03C-1F79-DBD4-664A3E15094C}"/>
              </a:ext>
            </a:extLst>
          </p:cNvPr>
          <p:cNvGrpSpPr>
            <a:grpSpLocks noChangeAspect="1"/>
          </p:cNvGrpSpPr>
          <p:nvPr/>
        </p:nvGrpSpPr>
        <p:grpSpPr bwMode="auto">
          <a:xfrm>
            <a:off x="5879349" y="2549848"/>
            <a:ext cx="234449" cy="228600"/>
            <a:chOff x="6718" y="647"/>
            <a:chExt cx="441" cy="430"/>
          </a:xfrm>
          <a:solidFill>
            <a:schemeClr val="bg1"/>
          </a:solidFill>
        </p:grpSpPr>
        <p:sp>
          <p:nvSpPr>
            <p:cNvPr id="144" name="Rectangle 69">
              <a:extLst>
                <a:ext uri="{FF2B5EF4-FFF2-40B4-BE49-F238E27FC236}">
                  <a16:creationId xmlns:a16="http://schemas.microsoft.com/office/drawing/2014/main" id="{6EC6E906-6B89-D5ED-3E5B-6B600C8B27AF}"/>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45" name="Freeform 70">
              <a:extLst>
                <a:ext uri="{FF2B5EF4-FFF2-40B4-BE49-F238E27FC236}">
                  <a16:creationId xmlns:a16="http://schemas.microsoft.com/office/drawing/2014/main" id="{8DA543A7-33E0-96AB-8E32-CD5581ACDF2E}"/>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46" name="Freeform 71">
              <a:extLst>
                <a:ext uri="{FF2B5EF4-FFF2-40B4-BE49-F238E27FC236}">
                  <a16:creationId xmlns:a16="http://schemas.microsoft.com/office/drawing/2014/main" id="{97757E9E-F9F7-DBCA-F996-488161B2F920}"/>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47" name="Freeform 72">
              <a:extLst>
                <a:ext uri="{FF2B5EF4-FFF2-40B4-BE49-F238E27FC236}">
                  <a16:creationId xmlns:a16="http://schemas.microsoft.com/office/drawing/2014/main" id="{7C2C4AB6-7C17-45A5-A188-595E0C334BB8}"/>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48" name="Freeform 73">
              <a:extLst>
                <a:ext uri="{FF2B5EF4-FFF2-40B4-BE49-F238E27FC236}">
                  <a16:creationId xmlns:a16="http://schemas.microsoft.com/office/drawing/2014/main" id="{BFA0E8B0-EEE4-E9EF-4700-B0C93FB50CA1}"/>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49" name="Freeform 74">
              <a:extLst>
                <a:ext uri="{FF2B5EF4-FFF2-40B4-BE49-F238E27FC236}">
                  <a16:creationId xmlns:a16="http://schemas.microsoft.com/office/drawing/2014/main" id="{D950DC9E-45D4-98F4-8FF8-102A2598078B}"/>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50" name="Group 76">
            <a:extLst>
              <a:ext uri="{FF2B5EF4-FFF2-40B4-BE49-F238E27FC236}">
                <a16:creationId xmlns:a16="http://schemas.microsoft.com/office/drawing/2014/main" id="{88215FAD-555D-9D4E-59B7-D211C14C011F}"/>
              </a:ext>
            </a:extLst>
          </p:cNvPr>
          <p:cNvGrpSpPr>
            <a:grpSpLocks noChangeAspect="1"/>
          </p:cNvGrpSpPr>
          <p:nvPr/>
        </p:nvGrpSpPr>
        <p:grpSpPr bwMode="auto">
          <a:xfrm>
            <a:off x="10111552" y="1710306"/>
            <a:ext cx="167177" cy="211019"/>
            <a:chOff x="1625" y="1889"/>
            <a:chExt cx="347" cy="438"/>
          </a:xfrm>
          <a:solidFill>
            <a:schemeClr val="accent1"/>
          </a:solidFill>
        </p:grpSpPr>
        <p:sp>
          <p:nvSpPr>
            <p:cNvPr id="151" name="Freeform 77">
              <a:extLst>
                <a:ext uri="{FF2B5EF4-FFF2-40B4-BE49-F238E27FC236}">
                  <a16:creationId xmlns:a16="http://schemas.microsoft.com/office/drawing/2014/main" id="{DEBF32A5-46E5-C266-EEEC-E666D3037169}"/>
                </a:ext>
              </a:extLst>
            </p:cNvPr>
            <p:cNvSpPr>
              <a:spLocks noEditPoints="1"/>
            </p:cNvSpPr>
            <p:nvPr/>
          </p:nvSpPr>
          <p:spPr bwMode="auto">
            <a:xfrm>
              <a:off x="1625" y="1889"/>
              <a:ext cx="347" cy="438"/>
            </a:xfrm>
            <a:custGeom>
              <a:avLst/>
              <a:gdLst>
                <a:gd name="T0" fmla="*/ 192 w 228"/>
                <a:gd name="T1" fmla="*/ 288 h 288"/>
                <a:gd name="T2" fmla="*/ 36 w 228"/>
                <a:gd name="T3" fmla="*/ 288 h 288"/>
                <a:gd name="T4" fmla="*/ 0 w 228"/>
                <a:gd name="T5" fmla="*/ 252 h 288"/>
                <a:gd name="T6" fmla="*/ 0 w 228"/>
                <a:gd name="T7" fmla="*/ 36 h 288"/>
                <a:gd name="T8" fmla="*/ 36 w 228"/>
                <a:gd name="T9" fmla="*/ 0 h 288"/>
                <a:gd name="T10" fmla="*/ 192 w 228"/>
                <a:gd name="T11" fmla="*/ 0 h 288"/>
                <a:gd name="T12" fmla="*/ 228 w 228"/>
                <a:gd name="T13" fmla="*/ 36 h 288"/>
                <a:gd name="T14" fmla="*/ 228 w 228"/>
                <a:gd name="T15" fmla="*/ 252 h 288"/>
                <a:gd name="T16" fmla="*/ 192 w 228"/>
                <a:gd name="T17" fmla="*/ 288 h 288"/>
                <a:gd name="T18" fmla="*/ 36 w 228"/>
                <a:gd name="T19" fmla="*/ 12 h 288"/>
                <a:gd name="T20" fmla="*/ 12 w 228"/>
                <a:gd name="T21" fmla="*/ 36 h 288"/>
                <a:gd name="T22" fmla="*/ 12 w 228"/>
                <a:gd name="T23" fmla="*/ 252 h 288"/>
                <a:gd name="T24" fmla="*/ 36 w 228"/>
                <a:gd name="T25" fmla="*/ 276 h 288"/>
                <a:gd name="T26" fmla="*/ 192 w 228"/>
                <a:gd name="T27" fmla="*/ 276 h 288"/>
                <a:gd name="T28" fmla="*/ 216 w 228"/>
                <a:gd name="T29" fmla="*/ 252 h 288"/>
                <a:gd name="T30" fmla="*/ 216 w 228"/>
                <a:gd name="T31" fmla="*/ 36 h 288"/>
                <a:gd name="T32" fmla="*/ 192 w 228"/>
                <a:gd name="T33" fmla="*/ 12 h 288"/>
                <a:gd name="T34" fmla="*/ 36 w 228"/>
                <a:gd name="T35"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8" h="288">
                  <a:moveTo>
                    <a:pt x="192" y="288"/>
                  </a:moveTo>
                  <a:cubicBezTo>
                    <a:pt x="36" y="288"/>
                    <a:pt x="36" y="288"/>
                    <a:pt x="36" y="288"/>
                  </a:cubicBezTo>
                  <a:cubicBezTo>
                    <a:pt x="16" y="288"/>
                    <a:pt x="0" y="272"/>
                    <a:pt x="0" y="252"/>
                  </a:cubicBezTo>
                  <a:cubicBezTo>
                    <a:pt x="0" y="36"/>
                    <a:pt x="0" y="36"/>
                    <a:pt x="0" y="36"/>
                  </a:cubicBezTo>
                  <a:cubicBezTo>
                    <a:pt x="0" y="16"/>
                    <a:pt x="16" y="0"/>
                    <a:pt x="36" y="0"/>
                  </a:cubicBezTo>
                  <a:cubicBezTo>
                    <a:pt x="192" y="0"/>
                    <a:pt x="192" y="0"/>
                    <a:pt x="192" y="0"/>
                  </a:cubicBezTo>
                  <a:cubicBezTo>
                    <a:pt x="212" y="0"/>
                    <a:pt x="228" y="16"/>
                    <a:pt x="228" y="36"/>
                  </a:cubicBezTo>
                  <a:cubicBezTo>
                    <a:pt x="228" y="252"/>
                    <a:pt x="228" y="252"/>
                    <a:pt x="228" y="252"/>
                  </a:cubicBezTo>
                  <a:cubicBezTo>
                    <a:pt x="228" y="272"/>
                    <a:pt x="212" y="288"/>
                    <a:pt x="192" y="288"/>
                  </a:cubicBezTo>
                  <a:close/>
                  <a:moveTo>
                    <a:pt x="36" y="12"/>
                  </a:moveTo>
                  <a:cubicBezTo>
                    <a:pt x="23" y="12"/>
                    <a:pt x="12" y="23"/>
                    <a:pt x="12" y="36"/>
                  </a:cubicBezTo>
                  <a:cubicBezTo>
                    <a:pt x="12" y="252"/>
                    <a:pt x="12" y="252"/>
                    <a:pt x="12" y="252"/>
                  </a:cubicBezTo>
                  <a:cubicBezTo>
                    <a:pt x="12" y="265"/>
                    <a:pt x="23" y="276"/>
                    <a:pt x="36" y="276"/>
                  </a:cubicBezTo>
                  <a:cubicBezTo>
                    <a:pt x="192" y="276"/>
                    <a:pt x="192" y="276"/>
                    <a:pt x="192" y="276"/>
                  </a:cubicBezTo>
                  <a:cubicBezTo>
                    <a:pt x="205" y="276"/>
                    <a:pt x="216" y="265"/>
                    <a:pt x="216" y="252"/>
                  </a:cubicBezTo>
                  <a:cubicBezTo>
                    <a:pt x="216" y="36"/>
                    <a:pt x="216" y="36"/>
                    <a:pt x="216" y="36"/>
                  </a:cubicBezTo>
                  <a:cubicBezTo>
                    <a:pt x="216" y="23"/>
                    <a:pt x="205" y="12"/>
                    <a:pt x="192" y="12"/>
                  </a:cubicBez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52" name="Freeform 78">
              <a:extLst>
                <a:ext uri="{FF2B5EF4-FFF2-40B4-BE49-F238E27FC236}">
                  <a16:creationId xmlns:a16="http://schemas.microsoft.com/office/drawing/2014/main" id="{9E56FEB6-2F3E-F1E4-D33C-2320B9F37E3F}"/>
                </a:ext>
              </a:extLst>
            </p:cNvPr>
            <p:cNvSpPr>
              <a:spLocks noEditPoints="1"/>
            </p:cNvSpPr>
            <p:nvPr/>
          </p:nvSpPr>
          <p:spPr bwMode="auto">
            <a:xfrm>
              <a:off x="1662" y="1925"/>
              <a:ext cx="273" cy="91"/>
            </a:xfrm>
            <a:custGeom>
              <a:avLst/>
              <a:gdLst>
                <a:gd name="T0" fmla="*/ 163 w 180"/>
                <a:gd name="T1" fmla="*/ 60 h 60"/>
                <a:gd name="T2" fmla="*/ 17 w 180"/>
                <a:gd name="T3" fmla="*/ 60 h 60"/>
                <a:gd name="T4" fmla="*/ 0 w 180"/>
                <a:gd name="T5" fmla="*/ 43 h 60"/>
                <a:gd name="T6" fmla="*/ 0 w 180"/>
                <a:gd name="T7" fmla="*/ 17 h 60"/>
                <a:gd name="T8" fmla="*/ 17 w 180"/>
                <a:gd name="T9" fmla="*/ 0 h 60"/>
                <a:gd name="T10" fmla="*/ 163 w 180"/>
                <a:gd name="T11" fmla="*/ 0 h 60"/>
                <a:gd name="T12" fmla="*/ 180 w 180"/>
                <a:gd name="T13" fmla="*/ 17 h 60"/>
                <a:gd name="T14" fmla="*/ 180 w 180"/>
                <a:gd name="T15" fmla="*/ 43 h 60"/>
                <a:gd name="T16" fmla="*/ 163 w 180"/>
                <a:gd name="T17" fmla="*/ 60 h 60"/>
                <a:gd name="T18" fmla="*/ 17 w 180"/>
                <a:gd name="T19" fmla="*/ 12 h 60"/>
                <a:gd name="T20" fmla="*/ 12 w 180"/>
                <a:gd name="T21" fmla="*/ 17 h 60"/>
                <a:gd name="T22" fmla="*/ 12 w 180"/>
                <a:gd name="T23" fmla="*/ 43 h 60"/>
                <a:gd name="T24" fmla="*/ 17 w 180"/>
                <a:gd name="T25" fmla="*/ 48 h 60"/>
                <a:gd name="T26" fmla="*/ 163 w 180"/>
                <a:gd name="T27" fmla="*/ 48 h 60"/>
                <a:gd name="T28" fmla="*/ 168 w 180"/>
                <a:gd name="T29" fmla="*/ 43 h 60"/>
                <a:gd name="T30" fmla="*/ 168 w 180"/>
                <a:gd name="T31" fmla="*/ 17 h 60"/>
                <a:gd name="T32" fmla="*/ 163 w 180"/>
                <a:gd name="T33" fmla="*/ 12 h 60"/>
                <a:gd name="T34" fmla="*/ 17 w 180"/>
                <a:gd name="T3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60">
                  <a:moveTo>
                    <a:pt x="163" y="60"/>
                  </a:moveTo>
                  <a:cubicBezTo>
                    <a:pt x="17" y="60"/>
                    <a:pt x="17" y="60"/>
                    <a:pt x="17" y="60"/>
                  </a:cubicBezTo>
                  <a:cubicBezTo>
                    <a:pt x="7" y="60"/>
                    <a:pt x="0" y="53"/>
                    <a:pt x="0" y="43"/>
                  </a:cubicBezTo>
                  <a:cubicBezTo>
                    <a:pt x="0" y="17"/>
                    <a:pt x="0" y="17"/>
                    <a:pt x="0" y="17"/>
                  </a:cubicBezTo>
                  <a:cubicBezTo>
                    <a:pt x="0" y="8"/>
                    <a:pt x="7" y="0"/>
                    <a:pt x="17" y="0"/>
                  </a:cubicBezTo>
                  <a:cubicBezTo>
                    <a:pt x="163" y="0"/>
                    <a:pt x="163" y="0"/>
                    <a:pt x="163" y="0"/>
                  </a:cubicBezTo>
                  <a:cubicBezTo>
                    <a:pt x="172" y="0"/>
                    <a:pt x="180" y="8"/>
                    <a:pt x="180" y="17"/>
                  </a:cubicBezTo>
                  <a:cubicBezTo>
                    <a:pt x="180" y="43"/>
                    <a:pt x="180" y="43"/>
                    <a:pt x="180" y="43"/>
                  </a:cubicBezTo>
                  <a:cubicBezTo>
                    <a:pt x="180" y="53"/>
                    <a:pt x="172" y="60"/>
                    <a:pt x="163" y="60"/>
                  </a:cubicBezTo>
                  <a:close/>
                  <a:moveTo>
                    <a:pt x="17" y="12"/>
                  </a:moveTo>
                  <a:cubicBezTo>
                    <a:pt x="14" y="12"/>
                    <a:pt x="12" y="14"/>
                    <a:pt x="12" y="17"/>
                  </a:cubicBezTo>
                  <a:cubicBezTo>
                    <a:pt x="12" y="43"/>
                    <a:pt x="12" y="43"/>
                    <a:pt x="12" y="43"/>
                  </a:cubicBezTo>
                  <a:cubicBezTo>
                    <a:pt x="12" y="46"/>
                    <a:pt x="14" y="48"/>
                    <a:pt x="17" y="48"/>
                  </a:cubicBezTo>
                  <a:cubicBezTo>
                    <a:pt x="163" y="48"/>
                    <a:pt x="163" y="48"/>
                    <a:pt x="163" y="48"/>
                  </a:cubicBezTo>
                  <a:cubicBezTo>
                    <a:pt x="166" y="48"/>
                    <a:pt x="168" y="46"/>
                    <a:pt x="168" y="43"/>
                  </a:cubicBezTo>
                  <a:cubicBezTo>
                    <a:pt x="168" y="17"/>
                    <a:pt x="168" y="17"/>
                    <a:pt x="168" y="17"/>
                  </a:cubicBezTo>
                  <a:cubicBezTo>
                    <a:pt x="168" y="14"/>
                    <a:pt x="166" y="12"/>
                    <a:pt x="163" y="12"/>
                  </a:cubicBezTo>
                  <a:lnTo>
                    <a:pt x="1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53" name="Rectangle 79">
              <a:extLst>
                <a:ext uri="{FF2B5EF4-FFF2-40B4-BE49-F238E27FC236}">
                  <a16:creationId xmlns:a16="http://schemas.microsoft.com/office/drawing/2014/main" id="{85DF673E-1F9C-63E0-0373-1BE6AF1F5A41}"/>
                </a:ext>
              </a:extLst>
            </p:cNvPr>
            <p:cNvSpPr>
              <a:spLocks noChangeArrowheads="1"/>
            </p:cNvSpPr>
            <p:nvPr/>
          </p:nvSpPr>
          <p:spPr bwMode="auto">
            <a:xfrm>
              <a:off x="1634" y="2163"/>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54" name="Rectangle 80">
              <a:extLst>
                <a:ext uri="{FF2B5EF4-FFF2-40B4-BE49-F238E27FC236}">
                  <a16:creationId xmlns:a16="http://schemas.microsoft.com/office/drawing/2014/main" id="{C7A548F8-A4C9-F33F-09CB-8689E1E4A156}"/>
                </a:ext>
              </a:extLst>
            </p:cNvPr>
            <p:cNvSpPr>
              <a:spLocks noChangeArrowheads="1"/>
            </p:cNvSpPr>
            <p:nvPr/>
          </p:nvSpPr>
          <p:spPr bwMode="auto">
            <a:xfrm>
              <a:off x="1634" y="2035"/>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55" name="Rectangle 81">
              <a:extLst>
                <a:ext uri="{FF2B5EF4-FFF2-40B4-BE49-F238E27FC236}">
                  <a16:creationId xmlns:a16="http://schemas.microsoft.com/office/drawing/2014/main" id="{F8B3BA3B-693C-8AEF-88D3-142E9FBB5397}"/>
                </a:ext>
              </a:extLst>
            </p:cNvPr>
            <p:cNvSpPr>
              <a:spLocks noChangeArrowheads="1"/>
            </p:cNvSpPr>
            <p:nvPr/>
          </p:nvSpPr>
          <p:spPr bwMode="auto">
            <a:xfrm>
              <a:off x="1789" y="2044"/>
              <a:ext cx="19" cy="2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56" name="Rectangle 82">
              <a:extLst>
                <a:ext uri="{FF2B5EF4-FFF2-40B4-BE49-F238E27FC236}">
                  <a16:creationId xmlns:a16="http://schemas.microsoft.com/office/drawing/2014/main" id="{2EE1FA54-5EBC-98AF-AA02-47AE2DB6DF4D}"/>
                </a:ext>
              </a:extLst>
            </p:cNvPr>
            <p:cNvSpPr>
              <a:spLocks noChangeArrowheads="1"/>
            </p:cNvSpPr>
            <p:nvPr/>
          </p:nvSpPr>
          <p:spPr bwMode="auto">
            <a:xfrm>
              <a:off x="1671"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57" name="Rectangle 83">
              <a:extLst>
                <a:ext uri="{FF2B5EF4-FFF2-40B4-BE49-F238E27FC236}">
                  <a16:creationId xmlns:a16="http://schemas.microsoft.com/office/drawing/2014/main" id="{9A78396A-9679-2320-408A-431BEFE290ED}"/>
                </a:ext>
              </a:extLst>
            </p:cNvPr>
            <p:cNvSpPr>
              <a:spLocks noChangeArrowheads="1"/>
            </p:cNvSpPr>
            <p:nvPr/>
          </p:nvSpPr>
          <p:spPr bwMode="auto">
            <a:xfrm>
              <a:off x="1844"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58" name="Freeform 84">
              <a:extLst>
                <a:ext uri="{FF2B5EF4-FFF2-40B4-BE49-F238E27FC236}">
                  <a16:creationId xmlns:a16="http://schemas.microsoft.com/office/drawing/2014/main" id="{F4575A0F-1610-8662-E8AB-98540152B1B8}"/>
                </a:ext>
              </a:extLst>
            </p:cNvPr>
            <p:cNvSpPr>
              <a:spLocks/>
            </p:cNvSpPr>
            <p:nvPr/>
          </p:nvSpPr>
          <p:spPr bwMode="auto">
            <a:xfrm>
              <a:off x="1681" y="2208"/>
              <a:ext cx="70" cy="71"/>
            </a:xfrm>
            <a:custGeom>
              <a:avLst/>
              <a:gdLst>
                <a:gd name="T0" fmla="*/ 58 w 70"/>
                <a:gd name="T1" fmla="*/ 71 h 71"/>
                <a:gd name="T2" fmla="*/ 0 w 70"/>
                <a:gd name="T3" fmla="*/ 13 h 71"/>
                <a:gd name="T4" fmla="*/ 13 w 70"/>
                <a:gd name="T5" fmla="*/ 0 h 71"/>
                <a:gd name="T6" fmla="*/ 70 w 70"/>
                <a:gd name="T7" fmla="*/ 58 h 71"/>
                <a:gd name="T8" fmla="*/ 58 w 70"/>
                <a:gd name="T9" fmla="*/ 71 h 71"/>
              </a:gdLst>
              <a:ahLst/>
              <a:cxnLst>
                <a:cxn ang="0">
                  <a:pos x="T0" y="T1"/>
                </a:cxn>
                <a:cxn ang="0">
                  <a:pos x="T2" y="T3"/>
                </a:cxn>
                <a:cxn ang="0">
                  <a:pos x="T4" y="T5"/>
                </a:cxn>
                <a:cxn ang="0">
                  <a:pos x="T6" y="T7"/>
                </a:cxn>
                <a:cxn ang="0">
                  <a:pos x="T8" y="T9"/>
                </a:cxn>
              </a:cxnLst>
              <a:rect l="0" t="0" r="r" b="b"/>
              <a:pathLst>
                <a:path w="70" h="71">
                  <a:moveTo>
                    <a:pt x="58" y="71"/>
                  </a:moveTo>
                  <a:lnTo>
                    <a:pt x="0" y="13"/>
                  </a:lnTo>
                  <a:lnTo>
                    <a:pt x="13" y="0"/>
                  </a:lnTo>
                  <a:lnTo>
                    <a:pt x="70" y="58"/>
                  </a:lnTo>
                  <a:lnTo>
                    <a:pt x="58"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59" name="Freeform 85">
              <a:extLst>
                <a:ext uri="{FF2B5EF4-FFF2-40B4-BE49-F238E27FC236}">
                  <a16:creationId xmlns:a16="http://schemas.microsoft.com/office/drawing/2014/main" id="{B76D653D-A4B8-FEB2-4732-6E38AC73FFB1}"/>
                </a:ext>
              </a:extLst>
            </p:cNvPr>
            <p:cNvSpPr>
              <a:spLocks/>
            </p:cNvSpPr>
            <p:nvPr/>
          </p:nvSpPr>
          <p:spPr bwMode="auto">
            <a:xfrm>
              <a:off x="1681" y="2208"/>
              <a:ext cx="70" cy="71"/>
            </a:xfrm>
            <a:custGeom>
              <a:avLst/>
              <a:gdLst>
                <a:gd name="T0" fmla="*/ 13 w 70"/>
                <a:gd name="T1" fmla="*/ 71 h 71"/>
                <a:gd name="T2" fmla="*/ 0 w 70"/>
                <a:gd name="T3" fmla="*/ 58 h 71"/>
                <a:gd name="T4" fmla="*/ 58 w 70"/>
                <a:gd name="T5" fmla="*/ 0 h 71"/>
                <a:gd name="T6" fmla="*/ 70 w 70"/>
                <a:gd name="T7" fmla="*/ 13 h 71"/>
                <a:gd name="T8" fmla="*/ 13 w 70"/>
                <a:gd name="T9" fmla="*/ 71 h 71"/>
              </a:gdLst>
              <a:ahLst/>
              <a:cxnLst>
                <a:cxn ang="0">
                  <a:pos x="T0" y="T1"/>
                </a:cxn>
                <a:cxn ang="0">
                  <a:pos x="T2" y="T3"/>
                </a:cxn>
                <a:cxn ang="0">
                  <a:pos x="T4" y="T5"/>
                </a:cxn>
                <a:cxn ang="0">
                  <a:pos x="T6" y="T7"/>
                </a:cxn>
                <a:cxn ang="0">
                  <a:pos x="T8" y="T9"/>
                </a:cxn>
              </a:cxnLst>
              <a:rect l="0" t="0" r="r" b="b"/>
              <a:pathLst>
                <a:path w="70" h="71">
                  <a:moveTo>
                    <a:pt x="13" y="71"/>
                  </a:moveTo>
                  <a:lnTo>
                    <a:pt x="0" y="58"/>
                  </a:lnTo>
                  <a:lnTo>
                    <a:pt x="58" y="0"/>
                  </a:lnTo>
                  <a:lnTo>
                    <a:pt x="70" y="13"/>
                  </a:lnTo>
                  <a:lnTo>
                    <a:pt x="13"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60" name="Rectangle 86">
              <a:extLst>
                <a:ext uri="{FF2B5EF4-FFF2-40B4-BE49-F238E27FC236}">
                  <a16:creationId xmlns:a16="http://schemas.microsoft.com/office/drawing/2014/main" id="{B8367BC0-3452-E5C4-567C-B4ACC8A01AA4}"/>
                </a:ext>
              </a:extLst>
            </p:cNvPr>
            <p:cNvSpPr>
              <a:spLocks noChangeArrowheads="1"/>
            </p:cNvSpPr>
            <p:nvPr/>
          </p:nvSpPr>
          <p:spPr bwMode="auto">
            <a:xfrm>
              <a:off x="1844" y="2254"/>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61" name="Rectangle 87">
              <a:extLst>
                <a:ext uri="{FF2B5EF4-FFF2-40B4-BE49-F238E27FC236}">
                  <a16:creationId xmlns:a16="http://schemas.microsoft.com/office/drawing/2014/main" id="{BB2F7A68-25BB-1D00-E1CA-F960E016B059}"/>
                </a:ext>
              </a:extLst>
            </p:cNvPr>
            <p:cNvSpPr>
              <a:spLocks noChangeArrowheads="1"/>
            </p:cNvSpPr>
            <p:nvPr/>
          </p:nvSpPr>
          <p:spPr bwMode="auto">
            <a:xfrm>
              <a:off x="1844" y="221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62" name="Rectangle 88">
              <a:extLst>
                <a:ext uri="{FF2B5EF4-FFF2-40B4-BE49-F238E27FC236}">
                  <a16:creationId xmlns:a16="http://schemas.microsoft.com/office/drawing/2014/main" id="{B3B9A740-A86A-180F-69A0-22FCE673D4CB}"/>
                </a:ext>
              </a:extLst>
            </p:cNvPr>
            <p:cNvSpPr>
              <a:spLocks noChangeArrowheads="1"/>
            </p:cNvSpPr>
            <p:nvPr/>
          </p:nvSpPr>
          <p:spPr bwMode="auto">
            <a:xfrm>
              <a:off x="1698" y="2080"/>
              <a:ext cx="18"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grpSp>
      <p:grpSp>
        <p:nvGrpSpPr>
          <p:cNvPr id="163" name="Group 26">
            <a:extLst>
              <a:ext uri="{FF2B5EF4-FFF2-40B4-BE49-F238E27FC236}">
                <a16:creationId xmlns:a16="http://schemas.microsoft.com/office/drawing/2014/main" id="{B771B62C-4868-4125-705B-C1179D383196}"/>
              </a:ext>
            </a:extLst>
          </p:cNvPr>
          <p:cNvGrpSpPr>
            <a:grpSpLocks noChangeAspect="1"/>
          </p:cNvGrpSpPr>
          <p:nvPr/>
        </p:nvGrpSpPr>
        <p:grpSpPr bwMode="auto">
          <a:xfrm>
            <a:off x="8317364" y="401727"/>
            <a:ext cx="250793" cy="244270"/>
            <a:chOff x="2594" y="672"/>
            <a:chExt cx="423" cy="412"/>
          </a:xfrm>
          <a:solidFill>
            <a:schemeClr val="bg1"/>
          </a:solidFill>
        </p:grpSpPr>
        <p:sp>
          <p:nvSpPr>
            <p:cNvPr id="164" name="Freeform 27">
              <a:extLst>
                <a:ext uri="{FF2B5EF4-FFF2-40B4-BE49-F238E27FC236}">
                  <a16:creationId xmlns:a16="http://schemas.microsoft.com/office/drawing/2014/main" id="{7EAF6B1F-52AC-7EF2-50B6-89587DB028DF}"/>
                </a:ext>
              </a:extLst>
            </p:cNvPr>
            <p:cNvSpPr>
              <a:spLocks noEditPoints="1"/>
            </p:cNvSpPr>
            <p:nvPr/>
          </p:nvSpPr>
          <p:spPr bwMode="auto">
            <a:xfrm>
              <a:off x="2648" y="724"/>
              <a:ext cx="317" cy="309"/>
            </a:xfrm>
            <a:custGeom>
              <a:avLst/>
              <a:gdLst>
                <a:gd name="T0" fmla="*/ 103 w 207"/>
                <a:gd name="T1" fmla="*/ 207 h 207"/>
                <a:gd name="T2" fmla="*/ 0 w 207"/>
                <a:gd name="T3" fmla="*/ 103 h 207"/>
                <a:gd name="T4" fmla="*/ 103 w 207"/>
                <a:gd name="T5" fmla="*/ 0 h 207"/>
                <a:gd name="T6" fmla="*/ 207 w 207"/>
                <a:gd name="T7" fmla="*/ 103 h 207"/>
                <a:gd name="T8" fmla="*/ 103 w 207"/>
                <a:gd name="T9" fmla="*/ 207 h 207"/>
                <a:gd name="T10" fmla="*/ 103 w 207"/>
                <a:gd name="T11" fmla="*/ 12 h 207"/>
                <a:gd name="T12" fmla="*/ 12 w 207"/>
                <a:gd name="T13" fmla="*/ 103 h 207"/>
                <a:gd name="T14" fmla="*/ 103 w 207"/>
                <a:gd name="T15" fmla="*/ 195 h 207"/>
                <a:gd name="T16" fmla="*/ 195 w 207"/>
                <a:gd name="T17" fmla="*/ 103 h 207"/>
                <a:gd name="T18" fmla="*/ 103 w 207"/>
                <a:gd name="T19" fmla="*/ 12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7" h="207">
                  <a:moveTo>
                    <a:pt x="103" y="207"/>
                  </a:moveTo>
                  <a:cubicBezTo>
                    <a:pt x="46" y="207"/>
                    <a:pt x="0" y="160"/>
                    <a:pt x="0" y="103"/>
                  </a:cubicBezTo>
                  <a:cubicBezTo>
                    <a:pt x="0" y="46"/>
                    <a:pt x="46" y="0"/>
                    <a:pt x="103" y="0"/>
                  </a:cubicBezTo>
                  <a:cubicBezTo>
                    <a:pt x="160" y="0"/>
                    <a:pt x="207" y="46"/>
                    <a:pt x="207" y="103"/>
                  </a:cubicBezTo>
                  <a:cubicBezTo>
                    <a:pt x="207" y="160"/>
                    <a:pt x="160" y="207"/>
                    <a:pt x="103" y="207"/>
                  </a:cubicBezTo>
                  <a:close/>
                  <a:moveTo>
                    <a:pt x="103" y="12"/>
                  </a:moveTo>
                  <a:cubicBezTo>
                    <a:pt x="53" y="12"/>
                    <a:pt x="12" y="53"/>
                    <a:pt x="12" y="103"/>
                  </a:cubicBezTo>
                  <a:cubicBezTo>
                    <a:pt x="12" y="154"/>
                    <a:pt x="53" y="195"/>
                    <a:pt x="103" y="195"/>
                  </a:cubicBezTo>
                  <a:cubicBezTo>
                    <a:pt x="154" y="195"/>
                    <a:pt x="195" y="154"/>
                    <a:pt x="195" y="103"/>
                  </a:cubicBezTo>
                  <a:cubicBezTo>
                    <a:pt x="195" y="53"/>
                    <a:pt x="154" y="12"/>
                    <a:pt x="10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65" name="Freeform 28">
              <a:extLst>
                <a:ext uri="{FF2B5EF4-FFF2-40B4-BE49-F238E27FC236}">
                  <a16:creationId xmlns:a16="http://schemas.microsoft.com/office/drawing/2014/main" id="{0AB3C6F6-FD4E-91CC-0424-9440AB722126}"/>
                </a:ext>
              </a:extLst>
            </p:cNvPr>
            <p:cNvSpPr>
              <a:spLocks/>
            </p:cNvSpPr>
            <p:nvPr/>
          </p:nvSpPr>
          <p:spPr bwMode="auto">
            <a:xfrm>
              <a:off x="2796" y="672"/>
              <a:ext cx="19" cy="103"/>
            </a:xfrm>
            <a:custGeom>
              <a:avLst/>
              <a:gdLst>
                <a:gd name="T0" fmla="*/ 6 w 12"/>
                <a:gd name="T1" fmla="*/ 69 h 69"/>
                <a:gd name="T2" fmla="*/ 0 w 12"/>
                <a:gd name="T3" fmla="*/ 63 h 69"/>
                <a:gd name="T4" fmla="*/ 0 w 12"/>
                <a:gd name="T5" fmla="*/ 6 h 69"/>
                <a:gd name="T6" fmla="*/ 6 w 12"/>
                <a:gd name="T7" fmla="*/ 0 h 69"/>
                <a:gd name="T8" fmla="*/ 12 w 12"/>
                <a:gd name="T9" fmla="*/ 6 h 69"/>
                <a:gd name="T10" fmla="*/ 12 w 12"/>
                <a:gd name="T11" fmla="*/ 63 h 69"/>
                <a:gd name="T12" fmla="*/ 6 w 12"/>
                <a:gd name="T13" fmla="*/ 69 h 69"/>
              </a:gdLst>
              <a:ahLst/>
              <a:cxnLst>
                <a:cxn ang="0">
                  <a:pos x="T0" y="T1"/>
                </a:cxn>
                <a:cxn ang="0">
                  <a:pos x="T2" y="T3"/>
                </a:cxn>
                <a:cxn ang="0">
                  <a:pos x="T4" y="T5"/>
                </a:cxn>
                <a:cxn ang="0">
                  <a:pos x="T6" y="T7"/>
                </a:cxn>
                <a:cxn ang="0">
                  <a:pos x="T8" y="T9"/>
                </a:cxn>
                <a:cxn ang="0">
                  <a:pos x="T10" y="T11"/>
                </a:cxn>
                <a:cxn ang="0">
                  <a:pos x="T12" y="T13"/>
                </a:cxn>
              </a:cxnLst>
              <a:rect l="0" t="0" r="r" b="b"/>
              <a:pathLst>
                <a:path w="12" h="69">
                  <a:moveTo>
                    <a:pt x="6" y="69"/>
                  </a:moveTo>
                  <a:cubicBezTo>
                    <a:pt x="3" y="69"/>
                    <a:pt x="0" y="66"/>
                    <a:pt x="0" y="63"/>
                  </a:cubicBezTo>
                  <a:cubicBezTo>
                    <a:pt x="0" y="6"/>
                    <a:pt x="0" y="6"/>
                    <a:pt x="0" y="6"/>
                  </a:cubicBezTo>
                  <a:cubicBezTo>
                    <a:pt x="0" y="3"/>
                    <a:pt x="3" y="0"/>
                    <a:pt x="6" y="0"/>
                  </a:cubicBezTo>
                  <a:cubicBezTo>
                    <a:pt x="10" y="0"/>
                    <a:pt x="12" y="3"/>
                    <a:pt x="12" y="6"/>
                  </a:cubicBezTo>
                  <a:cubicBezTo>
                    <a:pt x="12" y="63"/>
                    <a:pt x="12" y="63"/>
                    <a:pt x="12" y="63"/>
                  </a:cubicBezTo>
                  <a:cubicBezTo>
                    <a:pt x="12" y="66"/>
                    <a:pt x="10" y="69"/>
                    <a:pt x="6"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66" name="Freeform 29">
              <a:extLst>
                <a:ext uri="{FF2B5EF4-FFF2-40B4-BE49-F238E27FC236}">
                  <a16:creationId xmlns:a16="http://schemas.microsoft.com/office/drawing/2014/main" id="{B73CC417-7DC4-B2D6-5B9D-BC7A3821F262}"/>
                </a:ext>
              </a:extLst>
            </p:cNvPr>
            <p:cNvSpPr>
              <a:spLocks/>
            </p:cNvSpPr>
            <p:nvPr/>
          </p:nvSpPr>
          <p:spPr bwMode="auto">
            <a:xfrm>
              <a:off x="2594" y="869"/>
              <a:ext cx="106" cy="18"/>
            </a:xfrm>
            <a:custGeom>
              <a:avLst/>
              <a:gdLst>
                <a:gd name="T0" fmla="*/ 63 w 69"/>
                <a:gd name="T1" fmla="*/ 12 h 12"/>
                <a:gd name="T2" fmla="*/ 6 w 69"/>
                <a:gd name="T3" fmla="*/ 12 h 12"/>
                <a:gd name="T4" fmla="*/ 0 w 69"/>
                <a:gd name="T5" fmla="*/ 6 h 12"/>
                <a:gd name="T6" fmla="*/ 6 w 69"/>
                <a:gd name="T7" fmla="*/ 0 h 12"/>
                <a:gd name="T8" fmla="*/ 63 w 69"/>
                <a:gd name="T9" fmla="*/ 0 h 12"/>
                <a:gd name="T10" fmla="*/ 69 w 69"/>
                <a:gd name="T11" fmla="*/ 6 h 12"/>
                <a:gd name="T12" fmla="*/ 63 w 69"/>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9" h="12">
                  <a:moveTo>
                    <a:pt x="63" y="12"/>
                  </a:moveTo>
                  <a:cubicBezTo>
                    <a:pt x="6" y="12"/>
                    <a:pt x="6" y="12"/>
                    <a:pt x="6" y="12"/>
                  </a:cubicBezTo>
                  <a:cubicBezTo>
                    <a:pt x="3" y="12"/>
                    <a:pt x="0" y="10"/>
                    <a:pt x="0" y="6"/>
                  </a:cubicBezTo>
                  <a:cubicBezTo>
                    <a:pt x="0" y="3"/>
                    <a:pt x="3" y="0"/>
                    <a:pt x="6" y="0"/>
                  </a:cubicBezTo>
                  <a:cubicBezTo>
                    <a:pt x="63" y="0"/>
                    <a:pt x="63" y="0"/>
                    <a:pt x="63" y="0"/>
                  </a:cubicBezTo>
                  <a:cubicBezTo>
                    <a:pt x="66" y="0"/>
                    <a:pt x="69" y="3"/>
                    <a:pt x="69" y="6"/>
                  </a:cubicBezTo>
                  <a:cubicBezTo>
                    <a:pt x="69" y="10"/>
                    <a:pt x="66" y="12"/>
                    <a:pt x="6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67" name="Freeform 30">
              <a:extLst>
                <a:ext uri="{FF2B5EF4-FFF2-40B4-BE49-F238E27FC236}">
                  <a16:creationId xmlns:a16="http://schemas.microsoft.com/office/drawing/2014/main" id="{80928F18-6DEE-AAF4-1B7B-F5B3F5FE502D}"/>
                </a:ext>
              </a:extLst>
            </p:cNvPr>
            <p:cNvSpPr>
              <a:spLocks/>
            </p:cNvSpPr>
            <p:nvPr/>
          </p:nvSpPr>
          <p:spPr bwMode="auto">
            <a:xfrm>
              <a:off x="2796" y="981"/>
              <a:ext cx="19" cy="103"/>
            </a:xfrm>
            <a:custGeom>
              <a:avLst/>
              <a:gdLst>
                <a:gd name="T0" fmla="*/ 6 w 12"/>
                <a:gd name="T1" fmla="*/ 69 h 69"/>
                <a:gd name="T2" fmla="*/ 0 w 12"/>
                <a:gd name="T3" fmla="*/ 63 h 69"/>
                <a:gd name="T4" fmla="*/ 0 w 12"/>
                <a:gd name="T5" fmla="*/ 6 h 69"/>
                <a:gd name="T6" fmla="*/ 6 w 12"/>
                <a:gd name="T7" fmla="*/ 0 h 69"/>
                <a:gd name="T8" fmla="*/ 12 w 12"/>
                <a:gd name="T9" fmla="*/ 6 h 69"/>
                <a:gd name="T10" fmla="*/ 12 w 12"/>
                <a:gd name="T11" fmla="*/ 63 h 69"/>
                <a:gd name="T12" fmla="*/ 6 w 12"/>
                <a:gd name="T13" fmla="*/ 69 h 69"/>
              </a:gdLst>
              <a:ahLst/>
              <a:cxnLst>
                <a:cxn ang="0">
                  <a:pos x="T0" y="T1"/>
                </a:cxn>
                <a:cxn ang="0">
                  <a:pos x="T2" y="T3"/>
                </a:cxn>
                <a:cxn ang="0">
                  <a:pos x="T4" y="T5"/>
                </a:cxn>
                <a:cxn ang="0">
                  <a:pos x="T6" y="T7"/>
                </a:cxn>
                <a:cxn ang="0">
                  <a:pos x="T8" y="T9"/>
                </a:cxn>
                <a:cxn ang="0">
                  <a:pos x="T10" y="T11"/>
                </a:cxn>
                <a:cxn ang="0">
                  <a:pos x="T12" y="T13"/>
                </a:cxn>
              </a:cxnLst>
              <a:rect l="0" t="0" r="r" b="b"/>
              <a:pathLst>
                <a:path w="12" h="69">
                  <a:moveTo>
                    <a:pt x="6" y="69"/>
                  </a:moveTo>
                  <a:cubicBezTo>
                    <a:pt x="3" y="69"/>
                    <a:pt x="0" y="67"/>
                    <a:pt x="0" y="63"/>
                  </a:cubicBezTo>
                  <a:cubicBezTo>
                    <a:pt x="0" y="6"/>
                    <a:pt x="0" y="6"/>
                    <a:pt x="0" y="6"/>
                  </a:cubicBezTo>
                  <a:cubicBezTo>
                    <a:pt x="0" y="3"/>
                    <a:pt x="3" y="0"/>
                    <a:pt x="6" y="0"/>
                  </a:cubicBezTo>
                  <a:cubicBezTo>
                    <a:pt x="10" y="0"/>
                    <a:pt x="12" y="3"/>
                    <a:pt x="12" y="6"/>
                  </a:cubicBezTo>
                  <a:cubicBezTo>
                    <a:pt x="12" y="63"/>
                    <a:pt x="12" y="63"/>
                    <a:pt x="12" y="63"/>
                  </a:cubicBezTo>
                  <a:cubicBezTo>
                    <a:pt x="12" y="67"/>
                    <a:pt x="10" y="69"/>
                    <a:pt x="6"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68" name="Freeform 31">
              <a:extLst>
                <a:ext uri="{FF2B5EF4-FFF2-40B4-BE49-F238E27FC236}">
                  <a16:creationId xmlns:a16="http://schemas.microsoft.com/office/drawing/2014/main" id="{06DCA52A-F370-F521-4EEC-8C8D62510BCB}"/>
                </a:ext>
              </a:extLst>
            </p:cNvPr>
            <p:cNvSpPr>
              <a:spLocks/>
            </p:cNvSpPr>
            <p:nvPr/>
          </p:nvSpPr>
          <p:spPr bwMode="auto">
            <a:xfrm>
              <a:off x="2911" y="869"/>
              <a:ext cx="106" cy="18"/>
            </a:xfrm>
            <a:custGeom>
              <a:avLst/>
              <a:gdLst>
                <a:gd name="T0" fmla="*/ 63 w 69"/>
                <a:gd name="T1" fmla="*/ 12 h 12"/>
                <a:gd name="T2" fmla="*/ 6 w 69"/>
                <a:gd name="T3" fmla="*/ 12 h 12"/>
                <a:gd name="T4" fmla="*/ 0 w 69"/>
                <a:gd name="T5" fmla="*/ 6 h 12"/>
                <a:gd name="T6" fmla="*/ 6 w 69"/>
                <a:gd name="T7" fmla="*/ 0 h 12"/>
                <a:gd name="T8" fmla="*/ 63 w 69"/>
                <a:gd name="T9" fmla="*/ 0 h 12"/>
                <a:gd name="T10" fmla="*/ 69 w 69"/>
                <a:gd name="T11" fmla="*/ 6 h 12"/>
                <a:gd name="T12" fmla="*/ 63 w 69"/>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9" h="12">
                  <a:moveTo>
                    <a:pt x="63" y="12"/>
                  </a:moveTo>
                  <a:cubicBezTo>
                    <a:pt x="6" y="12"/>
                    <a:pt x="6" y="12"/>
                    <a:pt x="6" y="12"/>
                  </a:cubicBezTo>
                  <a:cubicBezTo>
                    <a:pt x="3" y="12"/>
                    <a:pt x="0" y="10"/>
                    <a:pt x="0" y="6"/>
                  </a:cubicBezTo>
                  <a:cubicBezTo>
                    <a:pt x="0" y="3"/>
                    <a:pt x="3" y="0"/>
                    <a:pt x="6" y="0"/>
                  </a:cubicBezTo>
                  <a:cubicBezTo>
                    <a:pt x="63" y="0"/>
                    <a:pt x="63" y="0"/>
                    <a:pt x="63" y="0"/>
                  </a:cubicBezTo>
                  <a:cubicBezTo>
                    <a:pt x="67" y="0"/>
                    <a:pt x="69" y="3"/>
                    <a:pt x="69" y="6"/>
                  </a:cubicBezTo>
                  <a:cubicBezTo>
                    <a:pt x="69" y="10"/>
                    <a:pt x="67" y="12"/>
                    <a:pt x="63"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grpSp>
        <p:nvGrpSpPr>
          <p:cNvPr id="169" name="Group 126">
            <a:extLst>
              <a:ext uri="{FF2B5EF4-FFF2-40B4-BE49-F238E27FC236}">
                <a16:creationId xmlns:a16="http://schemas.microsoft.com/office/drawing/2014/main" id="{73CC1A4E-F155-8655-066A-46F1EF47EB0F}"/>
              </a:ext>
            </a:extLst>
          </p:cNvPr>
          <p:cNvGrpSpPr>
            <a:grpSpLocks noChangeAspect="1"/>
          </p:cNvGrpSpPr>
          <p:nvPr/>
        </p:nvGrpSpPr>
        <p:grpSpPr bwMode="auto">
          <a:xfrm flipH="1">
            <a:off x="7147981" y="855876"/>
            <a:ext cx="291099" cy="169466"/>
            <a:chOff x="6537" y="1808"/>
            <a:chExt cx="426" cy="248"/>
          </a:xfrm>
          <a:solidFill>
            <a:schemeClr val="bg1"/>
          </a:solidFill>
        </p:grpSpPr>
        <p:sp>
          <p:nvSpPr>
            <p:cNvPr id="170" name="Freeform 127">
              <a:extLst>
                <a:ext uri="{FF2B5EF4-FFF2-40B4-BE49-F238E27FC236}">
                  <a16:creationId xmlns:a16="http://schemas.microsoft.com/office/drawing/2014/main" id="{98323AAF-274F-053D-E372-FBE15A898A2E}"/>
                </a:ext>
              </a:extLst>
            </p:cNvPr>
            <p:cNvSpPr>
              <a:spLocks noEditPoints="1"/>
            </p:cNvSpPr>
            <p:nvPr/>
          </p:nvSpPr>
          <p:spPr bwMode="auto">
            <a:xfrm>
              <a:off x="6537" y="1808"/>
              <a:ext cx="284" cy="248"/>
            </a:xfrm>
            <a:custGeom>
              <a:avLst/>
              <a:gdLst>
                <a:gd name="T0" fmla="*/ 174 w 192"/>
                <a:gd name="T1" fmla="*/ 168 h 168"/>
                <a:gd name="T2" fmla="*/ 18 w 192"/>
                <a:gd name="T3" fmla="*/ 168 h 168"/>
                <a:gd name="T4" fmla="*/ 0 w 192"/>
                <a:gd name="T5" fmla="*/ 150 h 168"/>
                <a:gd name="T6" fmla="*/ 0 w 192"/>
                <a:gd name="T7" fmla="*/ 18 h 168"/>
                <a:gd name="T8" fmla="*/ 18 w 192"/>
                <a:gd name="T9" fmla="*/ 0 h 168"/>
                <a:gd name="T10" fmla="*/ 174 w 192"/>
                <a:gd name="T11" fmla="*/ 0 h 168"/>
                <a:gd name="T12" fmla="*/ 192 w 192"/>
                <a:gd name="T13" fmla="*/ 18 h 168"/>
                <a:gd name="T14" fmla="*/ 192 w 192"/>
                <a:gd name="T15" fmla="*/ 150 h 168"/>
                <a:gd name="T16" fmla="*/ 174 w 192"/>
                <a:gd name="T17" fmla="*/ 168 h 168"/>
                <a:gd name="T18" fmla="*/ 18 w 192"/>
                <a:gd name="T19" fmla="*/ 12 h 168"/>
                <a:gd name="T20" fmla="*/ 12 w 192"/>
                <a:gd name="T21" fmla="*/ 18 h 168"/>
                <a:gd name="T22" fmla="*/ 12 w 192"/>
                <a:gd name="T23" fmla="*/ 150 h 168"/>
                <a:gd name="T24" fmla="*/ 18 w 192"/>
                <a:gd name="T25" fmla="*/ 156 h 168"/>
                <a:gd name="T26" fmla="*/ 174 w 192"/>
                <a:gd name="T27" fmla="*/ 156 h 168"/>
                <a:gd name="T28" fmla="*/ 180 w 192"/>
                <a:gd name="T29" fmla="*/ 150 h 168"/>
                <a:gd name="T30" fmla="*/ 180 w 192"/>
                <a:gd name="T31" fmla="*/ 18 h 168"/>
                <a:gd name="T32" fmla="*/ 174 w 192"/>
                <a:gd name="T33" fmla="*/ 12 h 168"/>
                <a:gd name="T34" fmla="*/ 18 w 192"/>
                <a:gd name="T35" fmla="*/ 1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68">
                  <a:moveTo>
                    <a:pt x="174" y="168"/>
                  </a:moveTo>
                  <a:cubicBezTo>
                    <a:pt x="18" y="168"/>
                    <a:pt x="18" y="168"/>
                    <a:pt x="18" y="168"/>
                  </a:cubicBezTo>
                  <a:cubicBezTo>
                    <a:pt x="9" y="168"/>
                    <a:pt x="0" y="160"/>
                    <a:pt x="0" y="150"/>
                  </a:cubicBezTo>
                  <a:cubicBezTo>
                    <a:pt x="0" y="18"/>
                    <a:pt x="0" y="18"/>
                    <a:pt x="0" y="18"/>
                  </a:cubicBezTo>
                  <a:cubicBezTo>
                    <a:pt x="0" y="8"/>
                    <a:pt x="9" y="0"/>
                    <a:pt x="18" y="0"/>
                  </a:cubicBezTo>
                  <a:cubicBezTo>
                    <a:pt x="174" y="0"/>
                    <a:pt x="174" y="0"/>
                    <a:pt x="174" y="0"/>
                  </a:cubicBezTo>
                  <a:cubicBezTo>
                    <a:pt x="184" y="0"/>
                    <a:pt x="192" y="8"/>
                    <a:pt x="192" y="18"/>
                  </a:cubicBezTo>
                  <a:cubicBezTo>
                    <a:pt x="192" y="150"/>
                    <a:pt x="192" y="150"/>
                    <a:pt x="192" y="150"/>
                  </a:cubicBezTo>
                  <a:cubicBezTo>
                    <a:pt x="192" y="160"/>
                    <a:pt x="184" y="168"/>
                    <a:pt x="174" y="168"/>
                  </a:cubicBezTo>
                  <a:close/>
                  <a:moveTo>
                    <a:pt x="18" y="12"/>
                  </a:moveTo>
                  <a:cubicBezTo>
                    <a:pt x="15" y="12"/>
                    <a:pt x="12" y="14"/>
                    <a:pt x="12" y="18"/>
                  </a:cubicBezTo>
                  <a:cubicBezTo>
                    <a:pt x="12" y="150"/>
                    <a:pt x="12" y="150"/>
                    <a:pt x="12" y="150"/>
                  </a:cubicBezTo>
                  <a:cubicBezTo>
                    <a:pt x="12" y="153"/>
                    <a:pt x="15" y="156"/>
                    <a:pt x="18" y="156"/>
                  </a:cubicBezTo>
                  <a:cubicBezTo>
                    <a:pt x="174" y="156"/>
                    <a:pt x="174" y="156"/>
                    <a:pt x="174" y="156"/>
                  </a:cubicBezTo>
                  <a:cubicBezTo>
                    <a:pt x="178" y="156"/>
                    <a:pt x="180" y="153"/>
                    <a:pt x="180" y="150"/>
                  </a:cubicBezTo>
                  <a:cubicBezTo>
                    <a:pt x="180" y="18"/>
                    <a:pt x="180" y="18"/>
                    <a:pt x="180" y="18"/>
                  </a:cubicBezTo>
                  <a:cubicBezTo>
                    <a:pt x="180" y="14"/>
                    <a:pt x="178" y="12"/>
                    <a:pt x="174"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71" name="Freeform 128">
              <a:extLst>
                <a:ext uri="{FF2B5EF4-FFF2-40B4-BE49-F238E27FC236}">
                  <a16:creationId xmlns:a16="http://schemas.microsoft.com/office/drawing/2014/main" id="{9285AD22-ACBA-DF3D-C1BC-D84912861985}"/>
                </a:ext>
              </a:extLst>
            </p:cNvPr>
            <p:cNvSpPr>
              <a:spLocks noEditPoints="1"/>
            </p:cNvSpPr>
            <p:nvPr/>
          </p:nvSpPr>
          <p:spPr bwMode="auto">
            <a:xfrm>
              <a:off x="6839" y="1824"/>
              <a:ext cx="124" cy="215"/>
            </a:xfrm>
            <a:custGeom>
              <a:avLst/>
              <a:gdLst>
                <a:gd name="T0" fmla="*/ 78 w 84"/>
                <a:gd name="T1" fmla="*/ 145 h 145"/>
                <a:gd name="T2" fmla="*/ 76 w 84"/>
                <a:gd name="T3" fmla="*/ 144 h 145"/>
                <a:gd name="T4" fmla="*/ 4 w 84"/>
                <a:gd name="T5" fmla="*/ 108 h 145"/>
                <a:gd name="T6" fmla="*/ 0 w 84"/>
                <a:gd name="T7" fmla="*/ 103 h 145"/>
                <a:gd name="T8" fmla="*/ 0 w 84"/>
                <a:gd name="T9" fmla="*/ 43 h 145"/>
                <a:gd name="T10" fmla="*/ 4 w 84"/>
                <a:gd name="T11" fmla="*/ 37 h 145"/>
                <a:gd name="T12" fmla="*/ 76 w 84"/>
                <a:gd name="T13" fmla="*/ 1 h 145"/>
                <a:gd name="T14" fmla="*/ 82 w 84"/>
                <a:gd name="T15" fmla="*/ 2 h 145"/>
                <a:gd name="T16" fmla="*/ 84 w 84"/>
                <a:gd name="T17" fmla="*/ 7 h 145"/>
                <a:gd name="T18" fmla="*/ 84 w 84"/>
                <a:gd name="T19" fmla="*/ 139 h 145"/>
                <a:gd name="T20" fmla="*/ 82 w 84"/>
                <a:gd name="T21" fmla="*/ 144 h 145"/>
                <a:gd name="T22" fmla="*/ 78 w 84"/>
                <a:gd name="T23" fmla="*/ 145 h 145"/>
                <a:gd name="T24" fmla="*/ 12 w 84"/>
                <a:gd name="T25" fmla="*/ 99 h 145"/>
                <a:gd name="T26" fmla="*/ 72 w 84"/>
                <a:gd name="T27" fmla="*/ 129 h 145"/>
                <a:gd name="T28" fmla="*/ 72 w 84"/>
                <a:gd name="T29" fmla="*/ 16 h 145"/>
                <a:gd name="T30" fmla="*/ 12 w 84"/>
                <a:gd name="T31" fmla="*/ 46 h 145"/>
                <a:gd name="T32" fmla="*/ 12 w 84"/>
                <a:gd name="T33" fmla="*/ 9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145">
                  <a:moveTo>
                    <a:pt x="78" y="145"/>
                  </a:moveTo>
                  <a:cubicBezTo>
                    <a:pt x="78" y="145"/>
                    <a:pt x="77" y="144"/>
                    <a:pt x="76" y="144"/>
                  </a:cubicBezTo>
                  <a:cubicBezTo>
                    <a:pt x="4" y="108"/>
                    <a:pt x="4" y="108"/>
                    <a:pt x="4" y="108"/>
                  </a:cubicBezTo>
                  <a:cubicBezTo>
                    <a:pt x="2" y="107"/>
                    <a:pt x="0" y="105"/>
                    <a:pt x="0" y="103"/>
                  </a:cubicBezTo>
                  <a:cubicBezTo>
                    <a:pt x="0" y="43"/>
                    <a:pt x="0" y="43"/>
                    <a:pt x="0" y="43"/>
                  </a:cubicBezTo>
                  <a:cubicBezTo>
                    <a:pt x="0" y="40"/>
                    <a:pt x="2" y="38"/>
                    <a:pt x="4" y="37"/>
                  </a:cubicBezTo>
                  <a:cubicBezTo>
                    <a:pt x="76" y="1"/>
                    <a:pt x="76" y="1"/>
                    <a:pt x="76" y="1"/>
                  </a:cubicBezTo>
                  <a:cubicBezTo>
                    <a:pt x="78" y="0"/>
                    <a:pt x="80" y="0"/>
                    <a:pt x="82" y="2"/>
                  </a:cubicBezTo>
                  <a:cubicBezTo>
                    <a:pt x="83" y="3"/>
                    <a:pt x="84" y="5"/>
                    <a:pt x="84" y="7"/>
                  </a:cubicBezTo>
                  <a:cubicBezTo>
                    <a:pt x="84" y="139"/>
                    <a:pt x="84" y="139"/>
                    <a:pt x="84" y="139"/>
                  </a:cubicBezTo>
                  <a:cubicBezTo>
                    <a:pt x="84" y="141"/>
                    <a:pt x="83" y="143"/>
                    <a:pt x="82" y="144"/>
                  </a:cubicBezTo>
                  <a:cubicBezTo>
                    <a:pt x="81" y="144"/>
                    <a:pt x="80" y="145"/>
                    <a:pt x="78" y="145"/>
                  </a:cubicBezTo>
                  <a:close/>
                  <a:moveTo>
                    <a:pt x="12" y="99"/>
                  </a:moveTo>
                  <a:cubicBezTo>
                    <a:pt x="72" y="129"/>
                    <a:pt x="72" y="129"/>
                    <a:pt x="72" y="129"/>
                  </a:cubicBezTo>
                  <a:cubicBezTo>
                    <a:pt x="72" y="16"/>
                    <a:pt x="72" y="16"/>
                    <a:pt x="72" y="16"/>
                  </a:cubicBezTo>
                  <a:cubicBezTo>
                    <a:pt x="12" y="46"/>
                    <a:pt x="12" y="46"/>
                    <a:pt x="12" y="46"/>
                  </a:cubicBezTo>
                  <a:lnTo>
                    <a:pt x="12"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panose="020B0604020202020204" pitchFamily="34" charset="0"/>
              </a:endParaRPr>
            </a:p>
          </p:txBody>
        </p:sp>
      </p:grpSp>
      <p:grpSp>
        <p:nvGrpSpPr>
          <p:cNvPr id="172" name="Group 129">
            <a:extLst>
              <a:ext uri="{FF2B5EF4-FFF2-40B4-BE49-F238E27FC236}">
                <a16:creationId xmlns:a16="http://schemas.microsoft.com/office/drawing/2014/main" id="{D0047BA0-1FDB-430A-B7C2-9DDAAAB3BCE1}"/>
              </a:ext>
            </a:extLst>
          </p:cNvPr>
          <p:cNvGrpSpPr>
            <a:grpSpLocks noChangeAspect="1"/>
          </p:cNvGrpSpPr>
          <p:nvPr/>
        </p:nvGrpSpPr>
        <p:grpSpPr bwMode="auto">
          <a:xfrm>
            <a:off x="6562395" y="1693388"/>
            <a:ext cx="249776" cy="249777"/>
            <a:chOff x="4567" y="1810"/>
            <a:chExt cx="248" cy="248"/>
          </a:xfrm>
          <a:solidFill>
            <a:schemeClr val="accent1"/>
          </a:solidFill>
        </p:grpSpPr>
        <p:sp>
          <p:nvSpPr>
            <p:cNvPr id="173" name="Freeform 130">
              <a:extLst>
                <a:ext uri="{FF2B5EF4-FFF2-40B4-BE49-F238E27FC236}">
                  <a16:creationId xmlns:a16="http://schemas.microsoft.com/office/drawing/2014/main" id="{02CDE63F-E2AD-400A-B4A6-5259E024F73C}"/>
                </a:ext>
              </a:extLst>
            </p:cNvPr>
            <p:cNvSpPr>
              <a:spLocks noEditPoints="1"/>
            </p:cNvSpPr>
            <p:nvPr/>
          </p:nvSpPr>
          <p:spPr bwMode="auto">
            <a:xfrm>
              <a:off x="4567" y="1810"/>
              <a:ext cx="248" cy="248"/>
            </a:xfrm>
            <a:custGeom>
              <a:avLst/>
              <a:gdLst>
                <a:gd name="T0" fmla="*/ 84 w 168"/>
                <a:gd name="T1" fmla="*/ 168 h 168"/>
                <a:gd name="T2" fmla="*/ 0 w 168"/>
                <a:gd name="T3" fmla="*/ 84 h 168"/>
                <a:gd name="T4" fmla="*/ 84 w 168"/>
                <a:gd name="T5" fmla="*/ 0 h 168"/>
                <a:gd name="T6" fmla="*/ 168 w 168"/>
                <a:gd name="T7" fmla="*/ 84 h 168"/>
                <a:gd name="T8" fmla="*/ 84 w 168"/>
                <a:gd name="T9" fmla="*/ 168 h 168"/>
                <a:gd name="T10" fmla="*/ 84 w 168"/>
                <a:gd name="T11" fmla="*/ 12 h 168"/>
                <a:gd name="T12" fmla="*/ 12 w 168"/>
                <a:gd name="T13" fmla="*/ 84 h 168"/>
                <a:gd name="T14" fmla="*/ 84 w 168"/>
                <a:gd name="T15" fmla="*/ 156 h 168"/>
                <a:gd name="T16" fmla="*/ 156 w 168"/>
                <a:gd name="T17" fmla="*/ 84 h 168"/>
                <a:gd name="T18" fmla="*/ 84 w 168"/>
                <a:gd name="T19" fmla="*/ 1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8" h="168">
                  <a:moveTo>
                    <a:pt x="84" y="168"/>
                  </a:moveTo>
                  <a:cubicBezTo>
                    <a:pt x="37" y="168"/>
                    <a:pt x="0" y="130"/>
                    <a:pt x="0" y="84"/>
                  </a:cubicBezTo>
                  <a:cubicBezTo>
                    <a:pt x="0" y="37"/>
                    <a:pt x="37" y="0"/>
                    <a:pt x="84" y="0"/>
                  </a:cubicBezTo>
                  <a:cubicBezTo>
                    <a:pt x="130" y="0"/>
                    <a:pt x="168" y="37"/>
                    <a:pt x="168" y="84"/>
                  </a:cubicBezTo>
                  <a:cubicBezTo>
                    <a:pt x="168" y="130"/>
                    <a:pt x="130" y="168"/>
                    <a:pt x="84" y="168"/>
                  </a:cubicBezTo>
                  <a:close/>
                  <a:moveTo>
                    <a:pt x="84" y="12"/>
                  </a:moveTo>
                  <a:cubicBezTo>
                    <a:pt x="44" y="12"/>
                    <a:pt x="12" y="44"/>
                    <a:pt x="12" y="84"/>
                  </a:cubicBezTo>
                  <a:cubicBezTo>
                    <a:pt x="12" y="123"/>
                    <a:pt x="44" y="156"/>
                    <a:pt x="84" y="156"/>
                  </a:cubicBezTo>
                  <a:cubicBezTo>
                    <a:pt x="123" y="156"/>
                    <a:pt x="156" y="123"/>
                    <a:pt x="156" y="84"/>
                  </a:cubicBezTo>
                  <a:cubicBezTo>
                    <a:pt x="156" y="44"/>
                    <a:pt x="123" y="12"/>
                    <a:pt x="8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4" name="Freeform 131">
              <a:extLst>
                <a:ext uri="{FF2B5EF4-FFF2-40B4-BE49-F238E27FC236}">
                  <a16:creationId xmlns:a16="http://schemas.microsoft.com/office/drawing/2014/main" id="{02B4DFD1-5AF3-F401-E52C-4D1DA87BDB4E}"/>
                </a:ext>
              </a:extLst>
            </p:cNvPr>
            <p:cNvSpPr>
              <a:spLocks/>
            </p:cNvSpPr>
            <p:nvPr/>
          </p:nvSpPr>
          <p:spPr bwMode="auto">
            <a:xfrm>
              <a:off x="4607" y="1813"/>
              <a:ext cx="179" cy="210"/>
            </a:xfrm>
            <a:custGeom>
              <a:avLst/>
              <a:gdLst>
                <a:gd name="T0" fmla="*/ 50 w 121"/>
                <a:gd name="T1" fmla="*/ 142 h 142"/>
                <a:gd name="T2" fmla="*/ 34 w 121"/>
                <a:gd name="T3" fmla="*/ 119 h 142"/>
                <a:gd name="T4" fmla="*/ 16 w 121"/>
                <a:gd name="T5" fmla="*/ 94 h 142"/>
                <a:gd name="T6" fmla="*/ 0 w 121"/>
                <a:gd name="T7" fmla="*/ 75 h 142"/>
                <a:gd name="T8" fmla="*/ 21 w 121"/>
                <a:gd name="T9" fmla="*/ 42 h 142"/>
                <a:gd name="T10" fmla="*/ 42 w 121"/>
                <a:gd name="T11" fmla="*/ 44 h 142"/>
                <a:gd name="T12" fmla="*/ 45 w 121"/>
                <a:gd name="T13" fmla="*/ 47 h 142"/>
                <a:gd name="T14" fmla="*/ 51 w 121"/>
                <a:gd name="T15" fmla="*/ 44 h 142"/>
                <a:gd name="T16" fmla="*/ 45 w 121"/>
                <a:gd name="T17" fmla="*/ 31 h 142"/>
                <a:gd name="T18" fmla="*/ 42 w 121"/>
                <a:gd name="T19" fmla="*/ 23 h 142"/>
                <a:gd name="T20" fmla="*/ 77 w 121"/>
                <a:gd name="T21" fmla="*/ 1 h 142"/>
                <a:gd name="T22" fmla="*/ 85 w 121"/>
                <a:gd name="T23" fmla="*/ 5 h 142"/>
                <a:gd name="T24" fmla="*/ 81 w 121"/>
                <a:gd name="T25" fmla="*/ 13 h 142"/>
                <a:gd name="T26" fmla="*/ 55 w 121"/>
                <a:gd name="T27" fmla="*/ 24 h 142"/>
                <a:gd name="T28" fmla="*/ 64 w 121"/>
                <a:gd name="T29" fmla="*/ 44 h 142"/>
                <a:gd name="T30" fmla="*/ 51 w 121"/>
                <a:gd name="T31" fmla="*/ 58 h 142"/>
                <a:gd name="T32" fmla="*/ 35 w 121"/>
                <a:gd name="T33" fmla="*/ 55 h 142"/>
                <a:gd name="T34" fmla="*/ 34 w 121"/>
                <a:gd name="T35" fmla="*/ 53 h 142"/>
                <a:gd name="T36" fmla="*/ 24 w 121"/>
                <a:gd name="T37" fmla="*/ 54 h 142"/>
                <a:gd name="T38" fmla="*/ 12 w 121"/>
                <a:gd name="T39" fmla="*/ 75 h 142"/>
                <a:gd name="T40" fmla="*/ 16 w 121"/>
                <a:gd name="T41" fmla="*/ 82 h 142"/>
                <a:gd name="T42" fmla="*/ 46 w 121"/>
                <a:gd name="T43" fmla="*/ 119 h 142"/>
                <a:gd name="T44" fmla="*/ 51 w 121"/>
                <a:gd name="T45" fmla="*/ 130 h 142"/>
                <a:gd name="T46" fmla="*/ 63 w 121"/>
                <a:gd name="T47" fmla="*/ 124 h 142"/>
                <a:gd name="T48" fmla="*/ 76 w 121"/>
                <a:gd name="T49" fmla="*/ 108 h 142"/>
                <a:gd name="T50" fmla="*/ 79 w 121"/>
                <a:gd name="T51" fmla="*/ 106 h 142"/>
                <a:gd name="T52" fmla="*/ 88 w 121"/>
                <a:gd name="T53" fmla="*/ 98 h 142"/>
                <a:gd name="T54" fmla="*/ 87 w 121"/>
                <a:gd name="T55" fmla="*/ 82 h 142"/>
                <a:gd name="T56" fmla="*/ 76 w 121"/>
                <a:gd name="T57" fmla="*/ 79 h 142"/>
                <a:gd name="T58" fmla="*/ 75 w 121"/>
                <a:gd name="T59" fmla="*/ 76 h 142"/>
                <a:gd name="T60" fmla="*/ 73 w 121"/>
                <a:gd name="T61" fmla="*/ 71 h 142"/>
                <a:gd name="T62" fmla="*/ 73 w 121"/>
                <a:gd name="T63" fmla="*/ 51 h 142"/>
                <a:gd name="T64" fmla="*/ 96 w 121"/>
                <a:gd name="T65" fmla="*/ 48 h 142"/>
                <a:gd name="T66" fmla="*/ 108 w 121"/>
                <a:gd name="T67" fmla="*/ 28 h 142"/>
                <a:gd name="T68" fmla="*/ 115 w 121"/>
                <a:gd name="T69" fmla="*/ 23 h 142"/>
                <a:gd name="T70" fmla="*/ 120 w 121"/>
                <a:gd name="T71" fmla="*/ 30 h 142"/>
                <a:gd name="T72" fmla="*/ 100 w 121"/>
                <a:gd name="T73" fmla="*/ 60 h 142"/>
                <a:gd name="T74" fmla="*/ 96 w 121"/>
                <a:gd name="T75" fmla="*/ 60 h 142"/>
                <a:gd name="T76" fmla="*/ 82 w 121"/>
                <a:gd name="T77" fmla="*/ 59 h 142"/>
                <a:gd name="T78" fmla="*/ 84 w 121"/>
                <a:gd name="T79" fmla="*/ 67 h 142"/>
                <a:gd name="T80" fmla="*/ 85 w 121"/>
                <a:gd name="T81" fmla="*/ 70 h 142"/>
                <a:gd name="T82" fmla="*/ 88 w 121"/>
                <a:gd name="T83" fmla="*/ 69 h 142"/>
                <a:gd name="T84" fmla="*/ 96 w 121"/>
                <a:gd name="T85" fmla="*/ 72 h 142"/>
                <a:gd name="T86" fmla="*/ 99 w 121"/>
                <a:gd name="T87" fmla="*/ 103 h 142"/>
                <a:gd name="T88" fmla="*/ 84 w 121"/>
                <a:gd name="T89" fmla="*/ 117 h 142"/>
                <a:gd name="T90" fmla="*/ 73 w 121"/>
                <a:gd name="T91" fmla="*/ 131 h 142"/>
                <a:gd name="T92" fmla="*/ 50 w 121"/>
                <a:gd name="T93"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1" h="142">
                  <a:moveTo>
                    <a:pt x="50" y="142"/>
                  </a:moveTo>
                  <a:cubicBezTo>
                    <a:pt x="41" y="142"/>
                    <a:pt x="34" y="123"/>
                    <a:pt x="34" y="119"/>
                  </a:cubicBezTo>
                  <a:cubicBezTo>
                    <a:pt x="34" y="97"/>
                    <a:pt x="24" y="94"/>
                    <a:pt x="16" y="94"/>
                  </a:cubicBezTo>
                  <a:cubicBezTo>
                    <a:pt x="5" y="94"/>
                    <a:pt x="0" y="84"/>
                    <a:pt x="0" y="75"/>
                  </a:cubicBezTo>
                  <a:cubicBezTo>
                    <a:pt x="0" y="74"/>
                    <a:pt x="0" y="46"/>
                    <a:pt x="21" y="42"/>
                  </a:cubicBezTo>
                  <a:cubicBezTo>
                    <a:pt x="31" y="40"/>
                    <a:pt x="38" y="41"/>
                    <a:pt x="42" y="44"/>
                  </a:cubicBezTo>
                  <a:cubicBezTo>
                    <a:pt x="43" y="45"/>
                    <a:pt x="44" y="46"/>
                    <a:pt x="45" y="47"/>
                  </a:cubicBezTo>
                  <a:cubicBezTo>
                    <a:pt x="46" y="47"/>
                    <a:pt x="50" y="46"/>
                    <a:pt x="51" y="44"/>
                  </a:cubicBezTo>
                  <a:cubicBezTo>
                    <a:pt x="54" y="39"/>
                    <a:pt x="48" y="34"/>
                    <a:pt x="45" y="31"/>
                  </a:cubicBezTo>
                  <a:cubicBezTo>
                    <a:pt x="42" y="29"/>
                    <a:pt x="41" y="26"/>
                    <a:pt x="42" y="23"/>
                  </a:cubicBezTo>
                  <a:cubicBezTo>
                    <a:pt x="43" y="16"/>
                    <a:pt x="55" y="9"/>
                    <a:pt x="77" y="1"/>
                  </a:cubicBezTo>
                  <a:cubicBezTo>
                    <a:pt x="81" y="0"/>
                    <a:pt x="84" y="2"/>
                    <a:pt x="85" y="5"/>
                  </a:cubicBezTo>
                  <a:cubicBezTo>
                    <a:pt x="86" y="8"/>
                    <a:pt x="84" y="12"/>
                    <a:pt x="81" y="13"/>
                  </a:cubicBezTo>
                  <a:cubicBezTo>
                    <a:pt x="71" y="16"/>
                    <a:pt x="60" y="21"/>
                    <a:pt x="55" y="24"/>
                  </a:cubicBezTo>
                  <a:cubicBezTo>
                    <a:pt x="64" y="32"/>
                    <a:pt x="65" y="39"/>
                    <a:pt x="64" y="44"/>
                  </a:cubicBezTo>
                  <a:cubicBezTo>
                    <a:pt x="63" y="50"/>
                    <a:pt x="57" y="56"/>
                    <a:pt x="51" y="58"/>
                  </a:cubicBezTo>
                  <a:cubicBezTo>
                    <a:pt x="45" y="60"/>
                    <a:pt x="39" y="59"/>
                    <a:pt x="35" y="55"/>
                  </a:cubicBezTo>
                  <a:cubicBezTo>
                    <a:pt x="35" y="55"/>
                    <a:pt x="34" y="54"/>
                    <a:pt x="34" y="53"/>
                  </a:cubicBezTo>
                  <a:cubicBezTo>
                    <a:pt x="33" y="53"/>
                    <a:pt x="30" y="52"/>
                    <a:pt x="24" y="54"/>
                  </a:cubicBezTo>
                  <a:cubicBezTo>
                    <a:pt x="12" y="56"/>
                    <a:pt x="12" y="75"/>
                    <a:pt x="12" y="75"/>
                  </a:cubicBezTo>
                  <a:cubicBezTo>
                    <a:pt x="12" y="75"/>
                    <a:pt x="12" y="82"/>
                    <a:pt x="16" y="82"/>
                  </a:cubicBezTo>
                  <a:cubicBezTo>
                    <a:pt x="27" y="82"/>
                    <a:pt x="46" y="87"/>
                    <a:pt x="46" y="119"/>
                  </a:cubicBezTo>
                  <a:cubicBezTo>
                    <a:pt x="46" y="121"/>
                    <a:pt x="49" y="128"/>
                    <a:pt x="51" y="130"/>
                  </a:cubicBezTo>
                  <a:cubicBezTo>
                    <a:pt x="58" y="130"/>
                    <a:pt x="59" y="129"/>
                    <a:pt x="63" y="124"/>
                  </a:cubicBezTo>
                  <a:cubicBezTo>
                    <a:pt x="66" y="120"/>
                    <a:pt x="69" y="115"/>
                    <a:pt x="76" y="108"/>
                  </a:cubicBezTo>
                  <a:cubicBezTo>
                    <a:pt x="77" y="107"/>
                    <a:pt x="78" y="107"/>
                    <a:pt x="79" y="106"/>
                  </a:cubicBezTo>
                  <a:cubicBezTo>
                    <a:pt x="79" y="106"/>
                    <a:pt x="86" y="104"/>
                    <a:pt x="88" y="98"/>
                  </a:cubicBezTo>
                  <a:cubicBezTo>
                    <a:pt x="90" y="94"/>
                    <a:pt x="90" y="88"/>
                    <a:pt x="87" y="82"/>
                  </a:cubicBezTo>
                  <a:cubicBezTo>
                    <a:pt x="83" y="83"/>
                    <a:pt x="79" y="82"/>
                    <a:pt x="76" y="79"/>
                  </a:cubicBezTo>
                  <a:cubicBezTo>
                    <a:pt x="75" y="78"/>
                    <a:pt x="75" y="77"/>
                    <a:pt x="75" y="76"/>
                  </a:cubicBezTo>
                  <a:cubicBezTo>
                    <a:pt x="74" y="75"/>
                    <a:pt x="74" y="73"/>
                    <a:pt x="73" y="71"/>
                  </a:cubicBezTo>
                  <a:cubicBezTo>
                    <a:pt x="71" y="65"/>
                    <a:pt x="68" y="57"/>
                    <a:pt x="73" y="51"/>
                  </a:cubicBezTo>
                  <a:cubicBezTo>
                    <a:pt x="77" y="46"/>
                    <a:pt x="84" y="45"/>
                    <a:pt x="96" y="48"/>
                  </a:cubicBezTo>
                  <a:cubicBezTo>
                    <a:pt x="106" y="42"/>
                    <a:pt x="108" y="28"/>
                    <a:pt x="108" y="28"/>
                  </a:cubicBezTo>
                  <a:cubicBezTo>
                    <a:pt x="109" y="25"/>
                    <a:pt x="112" y="23"/>
                    <a:pt x="115" y="23"/>
                  </a:cubicBezTo>
                  <a:cubicBezTo>
                    <a:pt x="119" y="24"/>
                    <a:pt x="121" y="27"/>
                    <a:pt x="120" y="30"/>
                  </a:cubicBezTo>
                  <a:cubicBezTo>
                    <a:pt x="120" y="31"/>
                    <a:pt x="116" y="52"/>
                    <a:pt x="100" y="60"/>
                  </a:cubicBezTo>
                  <a:cubicBezTo>
                    <a:pt x="99" y="61"/>
                    <a:pt x="97" y="61"/>
                    <a:pt x="96" y="60"/>
                  </a:cubicBezTo>
                  <a:cubicBezTo>
                    <a:pt x="86" y="58"/>
                    <a:pt x="83" y="59"/>
                    <a:pt x="82" y="59"/>
                  </a:cubicBezTo>
                  <a:cubicBezTo>
                    <a:pt x="82" y="61"/>
                    <a:pt x="83" y="65"/>
                    <a:pt x="84" y="67"/>
                  </a:cubicBezTo>
                  <a:cubicBezTo>
                    <a:pt x="85" y="68"/>
                    <a:pt x="85" y="69"/>
                    <a:pt x="85" y="70"/>
                  </a:cubicBezTo>
                  <a:cubicBezTo>
                    <a:pt x="86" y="70"/>
                    <a:pt x="87" y="70"/>
                    <a:pt x="88" y="69"/>
                  </a:cubicBezTo>
                  <a:cubicBezTo>
                    <a:pt x="91" y="68"/>
                    <a:pt x="94" y="69"/>
                    <a:pt x="96" y="72"/>
                  </a:cubicBezTo>
                  <a:cubicBezTo>
                    <a:pt x="102" y="84"/>
                    <a:pt x="103" y="94"/>
                    <a:pt x="99" y="103"/>
                  </a:cubicBezTo>
                  <a:cubicBezTo>
                    <a:pt x="95" y="112"/>
                    <a:pt x="87" y="116"/>
                    <a:pt x="84" y="117"/>
                  </a:cubicBezTo>
                  <a:cubicBezTo>
                    <a:pt x="78" y="123"/>
                    <a:pt x="75" y="127"/>
                    <a:pt x="73" y="131"/>
                  </a:cubicBezTo>
                  <a:cubicBezTo>
                    <a:pt x="67" y="139"/>
                    <a:pt x="63" y="142"/>
                    <a:pt x="50" y="1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175" name="Freeform 262">
            <a:extLst>
              <a:ext uri="{FF2B5EF4-FFF2-40B4-BE49-F238E27FC236}">
                <a16:creationId xmlns:a16="http://schemas.microsoft.com/office/drawing/2014/main" id="{5D2572B1-B287-AF3E-7187-AF37E9EE8159}"/>
              </a:ext>
            </a:extLst>
          </p:cNvPr>
          <p:cNvSpPr>
            <a:spLocks noEditPoints="1"/>
          </p:cNvSpPr>
          <p:nvPr/>
        </p:nvSpPr>
        <p:spPr bwMode="auto">
          <a:xfrm>
            <a:off x="9469220" y="743416"/>
            <a:ext cx="232282" cy="275626"/>
          </a:xfrm>
          <a:custGeom>
            <a:avLst/>
            <a:gdLst>
              <a:gd name="T0" fmla="*/ 122 w 141"/>
              <a:gd name="T1" fmla="*/ 168 h 168"/>
              <a:gd name="T2" fmla="*/ 49 w 141"/>
              <a:gd name="T3" fmla="*/ 168 h 168"/>
              <a:gd name="T4" fmla="*/ 44 w 141"/>
              <a:gd name="T5" fmla="*/ 166 h 168"/>
              <a:gd name="T6" fmla="*/ 7 w 141"/>
              <a:gd name="T7" fmla="*/ 111 h 168"/>
              <a:gd name="T8" fmla="*/ 5 w 141"/>
              <a:gd name="T9" fmla="*/ 90 h 168"/>
              <a:gd name="T10" fmla="*/ 21 w 141"/>
              <a:gd name="T11" fmla="*/ 83 h 168"/>
              <a:gd name="T12" fmla="*/ 44 w 141"/>
              <a:gd name="T13" fmla="*/ 95 h 168"/>
              <a:gd name="T14" fmla="*/ 44 w 141"/>
              <a:gd name="T15" fmla="*/ 18 h 168"/>
              <a:gd name="T16" fmla="*/ 62 w 141"/>
              <a:gd name="T17" fmla="*/ 0 h 168"/>
              <a:gd name="T18" fmla="*/ 80 w 141"/>
              <a:gd name="T19" fmla="*/ 18 h 168"/>
              <a:gd name="T20" fmla="*/ 80 w 141"/>
              <a:gd name="T21" fmla="*/ 71 h 168"/>
              <a:gd name="T22" fmla="*/ 123 w 141"/>
              <a:gd name="T23" fmla="*/ 84 h 168"/>
              <a:gd name="T24" fmla="*/ 138 w 141"/>
              <a:gd name="T25" fmla="*/ 109 h 168"/>
              <a:gd name="T26" fmla="*/ 137 w 141"/>
              <a:gd name="T27" fmla="*/ 113 h 168"/>
              <a:gd name="T28" fmla="*/ 128 w 141"/>
              <a:gd name="T29" fmla="*/ 164 h 168"/>
              <a:gd name="T30" fmla="*/ 122 w 141"/>
              <a:gd name="T31" fmla="*/ 168 h 168"/>
              <a:gd name="T32" fmla="*/ 52 w 141"/>
              <a:gd name="T33" fmla="*/ 156 h 168"/>
              <a:gd name="T34" fmla="*/ 117 w 141"/>
              <a:gd name="T35" fmla="*/ 156 h 168"/>
              <a:gd name="T36" fmla="*/ 125 w 141"/>
              <a:gd name="T37" fmla="*/ 111 h 168"/>
              <a:gd name="T38" fmla="*/ 127 w 141"/>
              <a:gd name="T39" fmla="*/ 106 h 168"/>
              <a:gd name="T40" fmla="*/ 120 w 141"/>
              <a:gd name="T41" fmla="*/ 95 h 168"/>
              <a:gd name="T42" fmla="*/ 72 w 141"/>
              <a:gd name="T43" fmla="*/ 81 h 168"/>
              <a:gd name="T44" fmla="*/ 68 w 141"/>
              <a:gd name="T45" fmla="*/ 75 h 168"/>
              <a:gd name="T46" fmla="*/ 68 w 141"/>
              <a:gd name="T47" fmla="*/ 18 h 168"/>
              <a:gd name="T48" fmla="*/ 62 w 141"/>
              <a:gd name="T49" fmla="*/ 12 h 168"/>
              <a:gd name="T50" fmla="*/ 56 w 141"/>
              <a:gd name="T51" fmla="*/ 18 h 168"/>
              <a:gd name="T52" fmla="*/ 56 w 141"/>
              <a:gd name="T53" fmla="*/ 115 h 168"/>
              <a:gd name="T54" fmla="*/ 51 w 141"/>
              <a:gd name="T55" fmla="*/ 121 h 168"/>
              <a:gd name="T56" fmla="*/ 45 w 141"/>
              <a:gd name="T57" fmla="*/ 117 h 168"/>
              <a:gd name="T58" fmla="*/ 20 w 141"/>
              <a:gd name="T59" fmla="*/ 95 h 168"/>
              <a:gd name="T60" fmla="*/ 15 w 141"/>
              <a:gd name="T61" fmla="*/ 96 h 168"/>
              <a:gd name="T62" fmla="*/ 17 w 141"/>
              <a:gd name="T63" fmla="*/ 104 h 168"/>
              <a:gd name="T64" fmla="*/ 52 w 141"/>
              <a:gd name="T65" fmla="*/ 15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1" h="168">
                <a:moveTo>
                  <a:pt x="122" y="168"/>
                </a:moveTo>
                <a:cubicBezTo>
                  <a:pt x="49" y="168"/>
                  <a:pt x="49" y="168"/>
                  <a:pt x="49" y="168"/>
                </a:cubicBezTo>
                <a:cubicBezTo>
                  <a:pt x="47" y="168"/>
                  <a:pt x="45" y="167"/>
                  <a:pt x="44" y="166"/>
                </a:cubicBezTo>
                <a:cubicBezTo>
                  <a:pt x="7" y="111"/>
                  <a:pt x="7" y="111"/>
                  <a:pt x="7" y="111"/>
                </a:cubicBezTo>
                <a:cubicBezTo>
                  <a:pt x="0" y="101"/>
                  <a:pt x="3" y="94"/>
                  <a:pt x="5" y="90"/>
                </a:cubicBezTo>
                <a:cubicBezTo>
                  <a:pt x="7" y="85"/>
                  <a:pt x="13" y="82"/>
                  <a:pt x="21" y="83"/>
                </a:cubicBezTo>
                <a:cubicBezTo>
                  <a:pt x="28" y="83"/>
                  <a:pt x="36" y="87"/>
                  <a:pt x="44" y="95"/>
                </a:cubicBezTo>
                <a:cubicBezTo>
                  <a:pt x="44" y="18"/>
                  <a:pt x="44" y="18"/>
                  <a:pt x="44" y="18"/>
                </a:cubicBezTo>
                <a:cubicBezTo>
                  <a:pt x="44" y="9"/>
                  <a:pt x="52" y="0"/>
                  <a:pt x="62" y="0"/>
                </a:cubicBezTo>
                <a:cubicBezTo>
                  <a:pt x="72" y="0"/>
                  <a:pt x="80" y="9"/>
                  <a:pt x="80" y="18"/>
                </a:cubicBezTo>
                <a:cubicBezTo>
                  <a:pt x="80" y="71"/>
                  <a:pt x="80" y="71"/>
                  <a:pt x="80" y="71"/>
                </a:cubicBezTo>
                <a:cubicBezTo>
                  <a:pt x="123" y="84"/>
                  <a:pt x="123" y="84"/>
                  <a:pt x="123" y="84"/>
                </a:cubicBezTo>
                <a:cubicBezTo>
                  <a:pt x="134" y="87"/>
                  <a:pt x="141" y="98"/>
                  <a:pt x="138" y="109"/>
                </a:cubicBezTo>
                <a:cubicBezTo>
                  <a:pt x="137" y="113"/>
                  <a:pt x="137" y="113"/>
                  <a:pt x="137" y="113"/>
                </a:cubicBezTo>
                <a:cubicBezTo>
                  <a:pt x="128" y="164"/>
                  <a:pt x="128" y="164"/>
                  <a:pt x="128" y="164"/>
                </a:cubicBezTo>
                <a:cubicBezTo>
                  <a:pt x="128" y="166"/>
                  <a:pt x="125" y="168"/>
                  <a:pt x="122" y="168"/>
                </a:cubicBezTo>
                <a:close/>
                <a:moveTo>
                  <a:pt x="52" y="156"/>
                </a:moveTo>
                <a:cubicBezTo>
                  <a:pt x="117" y="156"/>
                  <a:pt x="117" y="156"/>
                  <a:pt x="117" y="156"/>
                </a:cubicBezTo>
                <a:cubicBezTo>
                  <a:pt x="125" y="111"/>
                  <a:pt x="125" y="111"/>
                  <a:pt x="125" y="111"/>
                </a:cubicBezTo>
                <a:cubicBezTo>
                  <a:pt x="127" y="106"/>
                  <a:pt x="127" y="106"/>
                  <a:pt x="127" y="106"/>
                </a:cubicBezTo>
                <a:cubicBezTo>
                  <a:pt x="128" y="101"/>
                  <a:pt x="125" y="96"/>
                  <a:pt x="120" y="95"/>
                </a:cubicBezTo>
                <a:cubicBezTo>
                  <a:pt x="72" y="81"/>
                  <a:pt x="72" y="81"/>
                  <a:pt x="72" y="81"/>
                </a:cubicBezTo>
                <a:cubicBezTo>
                  <a:pt x="70" y="81"/>
                  <a:pt x="68" y="78"/>
                  <a:pt x="68" y="75"/>
                </a:cubicBezTo>
                <a:cubicBezTo>
                  <a:pt x="68" y="18"/>
                  <a:pt x="68" y="18"/>
                  <a:pt x="68" y="18"/>
                </a:cubicBezTo>
                <a:cubicBezTo>
                  <a:pt x="68" y="15"/>
                  <a:pt x="65" y="12"/>
                  <a:pt x="62" y="12"/>
                </a:cubicBezTo>
                <a:cubicBezTo>
                  <a:pt x="59" y="12"/>
                  <a:pt x="56" y="15"/>
                  <a:pt x="56" y="18"/>
                </a:cubicBezTo>
                <a:cubicBezTo>
                  <a:pt x="56" y="115"/>
                  <a:pt x="56" y="115"/>
                  <a:pt x="56" y="115"/>
                </a:cubicBezTo>
                <a:cubicBezTo>
                  <a:pt x="56" y="118"/>
                  <a:pt x="54" y="120"/>
                  <a:pt x="51" y="121"/>
                </a:cubicBezTo>
                <a:cubicBezTo>
                  <a:pt x="49" y="121"/>
                  <a:pt x="46" y="120"/>
                  <a:pt x="45" y="117"/>
                </a:cubicBezTo>
                <a:cubicBezTo>
                  <a:pt x="37" y="101"/>
                  <a:pt x="27" y="95"/>
                  <a:pt x="20" y="95"/>
                </a:cubicBezTo>
                <a:cubicBezTo>
                  <a:pt x="18" y="95"/>
                  <a:pt x="16" y="95"/>
                  <a:pt x="15" y="96"/>
                </a:cubicBezTo>
                <a:cubicBezTo>
                  <a:pt x="14" y="97"/>
                  <a:pt x="14" y="100"/>
                  <a:pt x="17" y="104"/>
                </a:cubicBezTo>
                <a:lnTo>
                  <a:pt x="52" y="1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nvGrpSpPr>
          <p:cNvPr id="176" name="Group 78">
            <a:extLst>
              <a:ext uri="{FF2B5EF4-FFF2-40B4-BE49-F238E27FC236}">
                <a16:creationId xmlns:a16="http://schemas.microsoft.com/office/drawing/2014/main" id="{7B49BC11-E240-6199-FF18-50A9EF729B9C}"/>
              </a:ext>
            </a:extLst>
          </p:cNvPr>
          <p:cNvGrpSpPr>
            <a:grpSpLocks noChangeAspect="1"/>
          </p:cNvGrpSpPr>
          <p:nvPr/>
        </p:nvGrpSpPr>
        <p:grpSpPr bwMode="auto">
          <a:xfrm>
            <a:off x="5883006" y="3837097"/>
            <a:ext cx="227134" cy="302370"/>
            <a:chOff x="5561" y="440"/>
            <a:chExt cx="320" cy="426"/>
          </a:xfrm>
          <a:solidFill>
            <a:srgbClr val="FFFFFF"/>
          </a:solidFill>
        </p:grpSpPr>
        <p:sp>
          <p:nvSpPr>
            <p:cNvPr id="177" name="Freeform 79">
              <a:extLst>
                <a:ext uri="{FF2B5EF4-FFF2-40B4-BE49-F238E27FC236}">
                  <a16:creationId xmlns:a16="http://schemas.microsoft.com/office/drawing/2014/main" id="{57FEC3D4-C0E4-909E-2C69-073AE8EC789A}"/>
                </a:ext>
              </a:extLst>
            </p:cNvPr>
            <p:cNvSpPr>
              <a:spLocks noEditPoints="1"/>
            </p:cNvSpPr>
            <p:nvPr/>
          </p:nvSpPr>
          <p:spPr bwMode="auto">
            <a:xfrm>
              <a:off x="5561" y="440"/>
              <a:ext cx="320" cy="426"/>
            </a:xfrm>
            <a:custGeom>
              <a:avLst/>
              <a:gdLst>
                <a:gd name="T0" fmla="*/ 210 w 216"/>
                <a:gd name="T1" fmla="*/ 288 h 288"/>
                <a:gd name="T2" fmla="*/ 6 w 216"/>
                <a:gd name="T3" fmla="*/ 288 h 288"/>
                <a:gd name="T4" fmla="*/ 0 w 216"/>
                <a:gd name="T5" fmla="*/ 282 h 288"/>
                <a:gd name="T6" fmla="*/ 0 w 216"/>
                <a:gd name="T7" fmla="*/ 6 h 288"/>
                <a:gd name="T8" fmla="*/ 6 w 216"/>
                <a:gd name="T9" fmla="*/ 0 h 288"/>
                <a:gd name="T10" fmla="*/ 138 w 216"/>
                <a:gd name="T11" fmla="*/ 0 h 288"/>
                <a:gd name="T12" fmla="*/ 142 w 216"/>
                <a:gd name="T13" fmla="*/ 2 h 288"/>
                <a:gd name="T14" fmla="*/ 214 w 216"/>
                <a:gd name="T15" fmla="*/ 74 h 288"/>
                <a:gd name="T16" fmla="*/ 216 w 216"/>
                <a:gd name="T17" fmla="*/ 78 h 288"/>
                <a:gd name="T18" fmla="*/ 216 w 216"/>
                <a:gd name="T19" fmla="*/ 282 h 288"/>
                <a:gd name="T20" fmla="*/ 210 w 216"/>
                <a:gd name="T21" fmla="*/ 288 h 288"/>
                <a:gd name="T22" fmla="*/ 12 w 216"/>
                <a:gd name="T23" fmla="*/ 276 h 288"/>
                <a:gd name="T24" fmla="*/ 204 w 216"/>
                <a:gd name="T25" fmla="*/ 276 h 288"/>
                <a:gd name="T26" fmla="*/ 204 w 216"/>
                <a:gd name="T27" fmla="*/ 81 h 288"/>
                <a:gd name="T28" fmla="*/ 136 w 216"/>
                <a:gd name="T29" fmla="*/ 12 h 288"/>
                <a:gd name="T30" fmla="*/ 12 w 216"/>
                <a:gd name="T31" fmla="*/ 12 h 288"/>
                <a:gd name="T32" fmla="*/ 12 w 216"/>
                <a:gd name="T33"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288">
                  <a:moveTo>
                    <a:pt x="210" y="288"/>
                  </a:moveTo>
                  <a:cubicBezTo>
                    <a:pt x="6" y="288"/>
                    <a:pt x="6" y="288"/>
                    <a:pt x="6" y="288"/>
                  </a:cubicBezTo>
                  <a:cubicBezTo>
                    <a:pt x="3" y="288"/>
                    <a:pt x="0" y="286"/>
                    <a:pt x="0" y="282"/>
                  </a:cubicBezTo>
                  <a:cubicBezTo>
                    <a:pt x="0" y="6"/>
                    <a:pt x="0" y="6"/>
                    <a:pt x="0" y="6"/>
                  </a:cubicBezTo>
                  <a:cubicBezTo>
                    <a:pt x="0" y="3"/>
                    <a:pt x="3" y="0"/>
                    <a:pt x="6" y="0"/>
                  </a:cubicBezTo>
                  <a:cubicBezTo>
                    <a:pt x="138" y="0"/>
                    <a:pt x="138" y="0"/>
                    <a:pt x="138" y="0"/>
                  </a:cubicBezTo>
                  <a:cubicBezTo>
                    <a:pt x="140" y="0"/>
                    <a:pt x="141" y="1"/>
                    <a:pt x="142" y="2"/>
                  </a:cubicBezTo>
                  <a:cubicBezTo>
                    <a:pt x="214" y="74"/>
                    <a:pt x="214" y="74"/>
                    <a:pt x="214" y="74"/>
                  </a:cubicBezTo>
                  <a:cubicBezTo>
                    <a:pt x="216" y="75"/>
                    <a:pt x="216" y="77"/>
                    <a:pt x="216" y="78"/>
                  </a:cubicBezTo>
                  <a:cubicBezTo>
                    <a:pt x="216" y="282"/>
                    <a:pt x="216" y="282"/>
                    <a:pt x="216" y="282"/>
                  </a:cubicBezTo>
                  <a:cubicBezTo>
                    <a:pt x="216" y="286"/>
                    <a:pt x="214" y="288"/>
                    <a:pt x="210" y="288"/>
                  </a:cubicBezTo>
                  <a:close/>
                  <a:moveTo>
                    <a:pt x="12" y="276"/>
                  </a:moveTo>
                  <a:cubicBezTo>
                    <a:pt x="204" y="276"/>
                    <a:pt x="204" y="276"/>
                    <a:pt x="204" y="276"/>
                  </a:cubicBezTo>
                  <a:cubicBezTo>
                    <a:pt x="204" y="81"/>
                    <a:pt x="204" y="81"/>
                    <a:pt x="204" y="81"/>
                  </a:cubicBezTo>
                  <a:cubicBezTo>
                    <a:pt x="136" y="12"/>
                    <a:pt x="136" y="12"/>
                    <a:pt x="13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8" name="Freeform 80">
              <a:extLst>
                <a:ext uri="{FF2B5EF4-FFF2-40B4-BE49-F238E27FC236}">
                  <a16:creationId xmlns:a16="http://schemas.microsoft.com/office/drawing/2014/main" id="{D244CD57-25FD-9F40-F252-B3F1882214E4}"/>
                </a:ext>
              </a:extLst>
            </p:cNvPr>
            <p:cNvSpPr>
              <a:spLocks/>
            </p:cNvSpPr>
            <p:nvPr/>
          </p:nvSpPr>
          <p:spPr bwMode="auto">
            <a:xfrm>
              <a:off x="5757" y="440"/>
              <a:ext cx="124" cy="125"/>
            </a:xfrm>
            <a:custGeom>
              <a:avLst/>
              <a:gdLst>
                <a:gd name="T0" fmla="*/ 78 w 84"/>
                <a:gd name="T1" fmla="*/ 84 h 84"/>
                <a:gd name="T2" fmla="*/ 6 w 84"/>
                <a:gd name="T3" fmla="*/ 84 h 84"/>
                <a:gd name="T4" fmla="*/ 0 w 84"/>
                <a:gd name="T5" fmla="*/ 78 h 84"/>
                <a:gd name="T6" fmla="*/ 0 w 84"/>
                <a:gd name="T7" fmla="*/ 6 h 84"/>
                <a:gd name="T8" fmla="*/ 6 w 84"/>
                <a:gd name="T9" fmla="*/ 0 h 84"/>
                <a:gd name="T10" fmla="*/ 12 w 84"/>
                <a:gd name="T11" fmla="*/ 6 h 84"/>
                <a:gd name="T12" fmla="*/ 12 w 84"/>
                <a:gd name="T13" fmla="*/ 72 h 84"/>
                <a:gd name="T14" fmla="*/ 78 w 84"/>
                <a:gd name="T15" fmla="*/ 72 h 84"/>
                <a:gd name="T16" fmla="*/ 84 w 84"/>
                <a:gd name="T17" fmla="*/ 78 h 84"/>
                <a:gd name="T18" fmla="*/ 78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78" y="84"/>
                  </a:moveTo>
                  <a:cubicBezTo>
                    <a:pt x="6" y="84"/>
                    <a:pt x="6" y="84"/>
                    <a:pt x="6" y="84"/>
                  </a:cubicBezTo>
                  <a:cubicBezTo>
                    <a:pt x="3" y="84"/>
                    <a:pt x="0" y="82"/>
                    <a:pt x="0" y="78"/>
                  </a:cubicBezTo>
                  <a:cubicBezTo>
                    <a:pt x="0" y="6"/>
                    <a:pt x="0" y="6"/>
                    <a:pt x="0" y="6"/>
                  </a:cubicBezTo>
                  <a:cubicBezTo>
                    <a:pt x="0" y="3"/>
                    <a:pt x="3" y="0"/>
                    <a:pt x="6" y="0"/>
                  </a:cubicBezTo>
                  <a:cubicBezTo>
                    <a:pt x="10" y="0"/>
                    <a:pt x="12" y="3"/>
                    <a:pt x="12" y="6"/>
                  </a:cubicBezTo>
                  <a:cubicBezTo>
                    <a:pt x="12" y="72"/>
                    <a:pt x="12" y="72"/>
                    <a:pt x="12" y="72"/>
                  </a:cubicBezTo>
                  <a:cubicBezTo>
                    <a:pt x="78" y="72"/>
                    <a:pt x="78" y="72"/>
                    <a:pt x="78" y="72"/>
                  </a:cubicBezTo>
                  <a:cubicBezTo>
                    <a:pt x="82" y="72"/>
                    <a:pt x="84" y="75"/>
                    <a:pt x="84" y="78"/>
                  </a:cubicBezTo>
                  <a:cubicBezTo>
                    <a:pt x="84" y="82"/>
                    <a:pt x="82" y="84"/>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9" name="Freeform 81">
              <a:extLst>
                <a:ext uri="{FF2B5EF4-FFF2-40B4-BE49-F238E27FC236}">
                  <a16:creationId xmlns:a16="http://schemas.microsoft.com/office/drawing/2014/main" id="{AB80667A-ED4C-C873-9101-A0D2EAD214FF}"/>
                </a:ext>
              </a:extLst>
            </p:cNvPr>
            <p:cNvSpPr>
              <a:spLocks/>
            </p:cNvSpPr>
            <p:nvPr/>
          </p:nvSpPr>
          <p:spPr bwMode="auto">
            <a:xfrm>
              <a:off x="5721" y="618"/>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80" name="Freeform 82">
              <a:extLst>
                <a:ext uri="{FF2B5EF4-FFF2-40B4-BE49-F238E27FC236}">
                  <a16:creationId xmlns:a16="http://schemas.microsoft.com/office/drawing/2014/main" id="{E37D7EAE-C12E-7CA4-6B77-482EBA80DE3E}"/>
                </a:ext>
              </a:extLst>
            </p:cNvPr>
            <p:cNvSpPr>
              <a:spLocks/>
            </p:cNvSpPr>
            <p:nvPr/>
          </p:nvSpPr>
          <p:spPr bwMode="auto">
            <a:xfrm>
              <a:off x="5721" y="689"/>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81" name="Freeform 83">
              <a:extLst>
                <a:ext uri="{FF2B5EF4-FFF2-40B4-BE49-F238E27FC236}">
                  <a16:creationId xmlns:a16="http://schemas.microsoft.com/office/drawing/2014/main" id="{FC3E143B-D416-2A36-F80C-B045B8926EF2}"/>
                </a:ext>
              </a:extLst>
            </p:cNvPr>
            <p:cNvSpPr>
              <a:spLocks/>
            </p:cNvSpPr>
            <p:nvPr/>
          </p:nvSpPr>
          <p:spPr bwMode="auto">
            <a:xfrm>
              <a:off x="5721" y="760"/>
              <a:ext cx="89"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82" name="Freeform 84">
              <a:extLst>
                <a:ext uri="{FF2B5EF4-FFF2-40B4-BE49-F238E27FC236}">
                  <a16:creationId xmlns:a16="http://schemas.microsoft.com/office/drawing/2014/main" id="{DA14DF75-8FAF-87EA-D755-29F3AE4F88DA}"/>
                </a:ext>
              </a:extLst>
            </p:cNvPr>
            <p:cNvSpPr>
              <a:spLocks/>
            </p:cNvSpPr>
            <p:nvPr/>
          </p:nvSpPr>
          <p:spPr bwMode="auto">
            <a:xfrm>
              <a:off x="5614" y="582"/>
              <a:ext cx="91" cy="62"/>
            </a:xfrm>
            <a:custGeom>
              <a:avLst/>
              <a:gdLst>
                <a:gd name="T0" fmla="*/ 24 w 61"/>
                <a:gd name="T1" fmla="*/ 42 h 42"/>
                <a:gd name="T2" fmla="*/ 20 w 61"/>
                <a:gd name="T3" fmla="*/ 41 h 42"/>
                <a:gd name="T4" fmla="*/ 2 w 61"/>
                <a:gd name="T5" fmla="*/ 23 h 42"/>
                <a:gd name="T6" fmla="*/ 2 w 61"/>
                <a:gd name="T7" fmla="*/ 14 h 42"/>
                <a:gd name="T8" fmla="*/ 10 w 61"/>
                <a:gd name="T9" fmla="*/ 14 h 42"/>
                <a:gd name="T10" fmla="*/ 24 w 61"/>
                <a:gd name="T11" fmla="*/ 28 h 42"/>
                <a:gd name="T12" fmla="*/ 50 w 61"/>
                <a:gd name="T13" fmla="*/ 2 h 42"/>
                <a:gd name="T14" fmla="*/ 58 w 61"/>
                <a:gd name="T15" fmla="*/ 2 h 42"/>
                <a:gd name="T16" fmla="*/ 58 w 61"/>
                <a:gd name="T17" fmla="*/ 11 h 42"/>
                <a:gd name="T18" fmla="*/ 28 w 61"/>
                <a:gd name="T19" fmla="*/ 41 h 42"/>
                <a:gd name="T20" fmla="*/ 24 w 61"/>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
                  <a:moveTo>
                    <a:pt x="24" y="42"/>
                  </a:moveTo>
                  <a:cubicBezTo>
                    <a:pt x="23" y="42"/>
                    <a:pt x="21" y="42"/>
                    <a:pt x="20" y="41"/>
                  </a:cubicBezTo>
                  <a:cubicBezTo>
                    <a:pt x="2" y="23"/>
                    <a:pt x="2" y="23"/>
                    <a:pt x="2" y="23"/>
                  </a:cubicBezTo>
                  <a:cubicBezTo>
                    <a:pt x="0" y="20"/>
                    <a:pt x="0" y="17"/>
                    <a:pt x="2" y="14"/>
                  </a:cubicBezTo>
                  <a:cubicBezTo>
                    <a:pt x="4" y="12"/>
                    <a:pt x="8" y="12"/>
                    <a:pt x="10" y="14"/>
                  </a:cubicBezTo>
                  <a:cubicBezTo>
                    <a:pt x="24" y="28"/>
                    <a:pt x="24" y="28"/>
                    <a:pt x="24" y="28"/>
                  </a:cubicBezTo>
                  <a:cubicBezTo>
                    <a:pt x="50" y="2"/>
                    <a:pt x="50" y="2"/>
                    <a:pt x="50" y="2"/>
                  </a:cubicBezTo>
                  <a:cubicBezTo>
                    <a:pt x="52" y="0"/>
                    <a:pt x="56" y="0"/>
                    <a:pt x="58" y="2"/>
                  </a:cubicBezTo>
                  <a:cubicBezTo>
                    <a:pt x="61" y="5"/>
                    <a:pt x="61" y="8"/>
                    <a:pt x="58" y="11"/>
                  </a:cubicBezTo>
                  <a:cubicBezTo>
                    <a:pt x="28" y="41"/>
                    <a:pt x="28" y="41"/>
                    <a:pt x="28" y="41"/>
                  </a:cubicBezTo>
                  <a:cubicBezTo>
                    <a:pt x="27" y="42"/>
                    <a:pt x="26" y="42"/>
                    <a:pt x="24"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83" name="Freeform 85">
              <a:extLst>
                <a:ext uri="{FF2B5EF4-FFF2-40B4-BE49-F238E27FC236}">
                  <a16:creationId xmlns:a16="http://schemas.microsoft.com/office/drawing/2014/main" id="{2F1BF261-FD81-1C3F-CE05-8CB1B92DBAED}"/>
                </a:ext>
              </a:extLst>
            </p:cNvPr>
            <p:cNvSpPr>
              <a:spLocks/>
            </p:cNvSpPr>
            <p:nvPr/>
          </p:nvSpPr>
          <p:spPr bwMode="auto">
            <a:xfrm>
              <a:off x="5614" y="653"/>
              <a:ext cx="91" cy="62"/>
            </a:xfrm>
            <a:custGeom>
              <a:avLst/>
              <a:gdLst>
                <a:gd name="T0" fmla="*/ 24 w 61"/>
                <a:gd name="T1" fmla="*/ 42 h 42"/>
                <a:gd name="T2" fmla="*/ 20 w 61"/>
                <a:gd name="T3" fmla="*/ 41 h 42"/>
                <a:gd name="T4" fmla="*/ 2 w 61"/>
                <a:gd name="T5" fmla="*/ 23 h 42"/>
                <a:gd name="T6" fmla="*/ 2 w 61"/>
                <a:gd name="T7" fmla="*/ 14 h 42"/>
                <a:gd name="T8" fmla="*/ 10 w 61"/>
                <a:gd name="T9" fmla="*/ 14 h 42"/>
                <a:gd name="T10" fmla="*/ 24 w 61"/>
                <a:gd name="T11" fmla="*/ 28 h 42"/>
                <a:gd name="T12" fmla="*/ 50 w 61"/>
                <a:gd name="T13" fmla="*/ 2 h 42"/>
                <a:gd name="T14" fmla="*/ 58 w 61"/>
                <a:gd name="T15" fmla="*/ 2 h 42"/>
                <a:gd name="T16" fmla="*/ 58 w 61"/>
                <a:gd name="T17" fmla="*/ 11 h 42"/>
                <a:gd name="T18" fmla="*/ 28 w 61"/>
                <a:gd name="T19" fmla="*/ 41 h 42"/>
                <a:gd name="T20" fmla="*/ 24 w 61"/>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
                  <a:moveTo>
                    <a:pt x="24" y="42"/>
                  </a:moveTo>
                  <a:cubicBezTo>
                    <a:pt x="23" y="42"/>
                    <a:pt x="21" y="42"/>
                    <a:pt x="20" y="41"/>
                  </a:cubicBezTo>
                  <a:cubicBezTo>
                    <a:pt x="2" y="23"/>
                    <a:pt x="2" y="23"/>
                    <a:pt x="2" y="23"/>
                  </a:cubicBezTo>
                  <a:cubicBezTo>
                    <a:pt x="0" y="20"/>
                    <a:pt x="0" y="17"/>
                    <a:pt x="2" y="14"/>
                  </a:cubicBezTo>
                  <a:cubicBezTo>
                    <a:pt x="4" y="12"/>
                    <a:pt x="8" y="12"/>
                    <a:pt x="10" y="14"/>
                  </a:cubicBezTo>
                  <a:cubicBezTo>
                    <a:pt x="24" y="28"/>
                    <a:pt x="24" y="28"/>
                    <a:pt x="24" y="28"/>
                  </a:cubicBezTo>
                  <a:cubicBezTo>
                    <a:pt x="50" y="2"/>
                    <a:pt x="50" y="2"/>
                    <a:pt x="50" y="2"/>
                  </a:cubicBezTo>
                  <a:cubicBezTo>
                    <a:pt x="52" y="0"/>
                    <a:pt x="56" y="0"/>
                    <a:pt x="58" y="2"/>
                  </a:cubicBezTo>
                  <a:cubicBezTo>
                    <a:pt x="61" y="5"/>
                    <a:pt x="61" y="8"/>
                    <a:pt x="58" y="11"/>
                  </a:cubicBezTo>
                  <a:cubicBezTo>
                    <a:pt x="28" y="41"/>
                    <a:pt x="28" y="41"/>
                    <a:pt x="28" y="41"/>
                  </a:cubicBezTo>
                  <a:cubicBezTo>
                    <a:pt x="27" y="42"/>
                    <a:pt x="26" y="42"/>
                    <a:pt x="24"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84" name="Freeform 86">
              <a:extLst>
                <a:ext uri="{FF2B5EF4-FFF2-40B4-BE49-F238E27FC236}">
                  <a16:creationId xmlns:a16="http://schemas.microsoft.com/office/drawing/2014/main" id="{B6A99793-7D01-3EFA-461B-17D66F120774}"/>
                </a:ext>
              </a:extLst>
            </p:cNvPr>
            <p:cNvSpPr>
              <a:spLocks/>
            </p:cNvSpPr>
            <p:nvPr/>
          </p:nvSpPr>
          <p:spPr bwMode="auto">
            <a:xfrm>
              <a:off x="5614" y="724"/>
              <a:ext cx="91" cy="62"/>
            </a:xfrm>
            <a:custGeom>
              <a:avLst/>
              <a:gdLst>
                <a:gd name="T0" fmla="*/ 24 w 61"/>
                <a:gd name="T1" fmla="*/ 42 h 42"/>
                <a:gd name="T2" fmla="*/ 20 w 61"/>
                <a:gd name="T3" fmla="*/ 41 h 42"/>
                <a:gd name="T4" fmla="*/ 2 w 61"/>
                <a:gd name="T5" fmla="*/ 23 h 42"/>
                <a:gd name="T6" fmla="*/ 2 w 61"/>
                <a:gd name="T7" fmla="*/ 14 h 42"/>
                <a:gd name="T8" fmla="*/ 10 w 61"/>
                <a:gd name="T9" fmla="*/ 14 h 42"/>
                <a:gd name="T10" fmla="*/ 24 w 61"/>
                <a:gd name="T11" fmla="*/ 28 h 42"/>
                <a:gd name="T12" fmla="*/ 50 w 61"/>
                <a:gd name="T13" fmla="*/ 2 h 42"/>
                <a:gd name="T14" fmla="*/ 58 w 61"/>
                <a:gd name="T15" fmla="*/ 2 h 42"/>
                <a:gd name="T16" fmla="*/ 58 w 61"/>
                <a:gd name="T17" fmla="*/ 11 h 42"/>
                <a:gd name="T18" fmla="*/ 28 w 61"/>
                <a:gd name="T19" fmla="*/ 41 h 42"/>
                <a:gd name="T20" fmla="*/ 24 w 61"/>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
                  <a:moveTo>
                    <a:pt x="24" y="42"/>
                  </a:moveTo>
                  <a:cubicBezTo>
                    <a:pt x="23" y="42"/>
                    <a:pt x="21" y="42"/>
                    <a:pt x="20" y="41"/>
                  </a:cubicBezTo>
                  <a:cubicBezTo>
                    <a:pt x="2" y="23"/>
                    <a:pt x="2" y="23"/>
                    <a:pt x="2" y="23"/>
                  </a:cubicBezTo>
                  <a:cubicBezTo>
                    <a:pt x="0" y="20"/>
                    <a:pt x="0" y="17"/>
                    <a:pt x="2" y="14"/>
                  </a:cubicBezTo>
                  <a:cubicBezTo>
                    <a:pt x="4" y="12"/>
                    <a:pt x="8" y="12"/>
                    <a:pt x="10" y="14"/>
                  </a:cubicBezTo>
                  <a:cubicBezTo>
                    <a:pt x="24" y="28"/>
                    <a:pt x="24" y="28"/>
                    <a:pt x="24" y="28"/>
                  </a:cubicBezTo>
                  <a:cubicBezTo>
                    <a:pt x="50" y="2"/>
                    <a:pt x="50" y="2"/>
                    <a:pt x="50" y="2"/>
                  </a:cubicBezTo>
                  <a:cubicBezTo>
                    <a:pt x="52" y="0"/>
                    <a:pt x="56" y="0"/>
                    <a:pt x="58" y="2"/>
                  </a:cubicBezTo>
                  <a:cubicBezTo>
                    <a:pt x="61" y="5"/>
                    <a:pt x="61" y="8"/>
                    <a:pt x="58" y="11"/>
                  </a:cubicBezTo>
                  <a:cubicBezTo>
                    <a:pt x="28" y="41"/>
                    <a:pt x="28" y="41"/>
                    <a:pt x="28" y="41"/>
                  </a:cubicBezTo>
                  <a:cubicBezTo>
                    <a:pt x="27" y="42"/>
                    <a:pt x="26" y="42"/>
                    <a:pt x="24"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85" name="Group 77">
            <a:extLst>
              <a:ext uri="{FF2B5EF4-FFF2-40B4-BE49-F238E27FC236}">
                <a16:creationId xmlns:a16="http://schemas.microsoft.com/office/drawing/2014/main" id="{F936DA37-8FDF-C016-409F-526C559BAC1A}"/>
              </a:ext>
            </a:extLst>
          </p:cNvPr>
          <p:cNvGrpSpPr>
            <a:grpSpLocks noChangeAspect="1"/>
          </p:cNvGrpSpPr>
          <p:nvPr/>
        </p:nvGrpSpPr>
        <p:grpSpPr bwMode="auto">
          <a:xfrm>
            <a:off x="5866562" y="4621643"/>
            <a:ext cx="260022" cy="222277"/>
            <a:chOff x="3613" y="1954"/>
            <a:chExt cx="434" cy="371"/>
          </a:xfrm>
          <a:solidFill>
            <a:srgbClr val="FFFFFF"/>
          </a:solidFill>
        </p:grpSpPr>
        <p:sp>
          <p:nvSpPr>
            <p:cNvPr id="186" name="Freeform 78">
              <a:extLst>
                <a:ext uri="{FF2B5EF4-FFF2-40B4-BE49-F238E27FC236}">
                  <a16:creationId xmlns:a16="http://schemas.microsoft.com/office/drawing/2014/main" id="{AF5AE9D0-4BD1-457E-7523-DBFBFD9670EA}"/>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87" name="Freeform 79">
              <a:extLst>
                <a:ext uri="{FF2B5EF4-FFF2-40B4-BE49-F238E27FC236}">
                  <a16:creationId xmlns:a16="http://schemas.microsoft.com/office/drawing/2014/main" id="{92BDE962-8E0F-2A4B-2BDF-6D8DCCBE5DD3}"/>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88" name="Freeform 80">
              <a:extLst>
                <a:ext uri="{FF2B5EF4-FFF2-40B4-BE49-F238E27FC236}">
                  <a16:creationId xmlns:a16="http://schemas.microsoft.com/office/drawing/2014/main" id="{9B32A2F4-36A8-B265-F025-BDCA55D1CA17}"/>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pic>
        <p:nvPicPr>
          <p:cNvPr id="189" name="Picture 188">
            <a:extLst>
              <a:ext uri="{FF2B5EF4-FFF2-40B4-BE49-F238E27FC236}">
                <a16:creationId xmlns:a16="http://schemas.microsoft.com/office/drawing/2014/main" id="{A89C8432-C0F1-F76B-7972-D7AFEB2D32C3}"/>
              </a:ext>
            </a:extLst>
          </p:cNvPr>
          <p:cNvPicPr>
            <a:picLocks noChangeAspect="1"/>
          </p:cNvPicPr>
          <p:nvPr/>
        </p:nvPicPr>
        <p:blipFill>
          <a:blip r:embed="rId3"/>
          <a:stretch>
            <a:fillRect/>
          </a:stretch>
        </p:blipFill>
        <p:spPr>
          <a:xfrm>
            <a:off x="8191708" y="5693969"/>
            <a:ext cx="355533" cy="312274"/>
          </a:xfrm>
          <a:prstGeom prst="rect">
            <a:avLst/>
          </a:prstGeom>
        </p:spPr>
      </p:pic>
      <p:pic>
        <p:nvPicPr>
          <p:cNvPr id="190" name="Picture 189">
            <a:extLst>
              <a:ext uri="{FF2B5EF4-FFF2-40B4-BE49-F238E27FC236}">
                <a16:creationId xmlns:a16="http://schemas.microsoft.com/office/drawing/2014/main" id="{352F5C43-5299-97ED-803D-2DA8A00EB8BA}"/>
              </a:ext>
            </a:extLst>
          </p:cNvPr>
          <p:cNvPicPr>
            <a:picLocks noChangeAspect="1"/>
          </p:cNvPicPr>
          <p:nvPr/>
        </p:nvPicPr>
        <p:blipFill>
          <a:blip r:embed="rId4">
            <a:clrChange>
              <a:clrFrom>
                <a:srgbClr val="FFFFFF"/>
              </a:clrFrom>
              <a:clrTo>
                <a:srgbClr val="FFFFFF">
                  <a:alpha val="0"/>
                </a:srgbClr>
              </a:clrTo>
            </a:clrChange>
            <a:duotone>
              <a:prstClr val="black"/>
              <a:schemeClr val="accent2">
                <a:tint val="45000"/>
                <a:satMod val="400000"/>
              </a:schemeClr>
            </a:duotone>
          </a:blip>
          <a:stretch>
            <a:fillRect/>
          </a:stretch>
        </p:blipFill>
        <p:spPr>
          <a:xfrm>
            <a:off x="8657758" y="5693969"/>
            <a:ext cx="363161" cy="312274"/>
          </a:xfrm>
          <a:prstGeom prst="rect">
            <a:avLst/>
          </a:prstGeom>
        </p:spPr>
      </p:pic>
      <p:pic>
        <p:nvPicPr>
          <p:cNvPr id="191" name="Picture 2" descr="Artificial Intelligence - foundations of computational agents -- 3.4 A  Generic Searching Algorithm">
            <a:extLst>
              <a:ext uri="{FF2B5EF4-FFF2-40B4-BE49-F238E27FC236}">
                <a16:creationId xmlns:a16="http://schemas.microsoft.com/office/drawing/2014/main" id="{69828197-8D4B-5422-A55B-F5D6954001DD}"/>
              </a:ext>
            </a:extLst>
          </p:cNvPr>
          <p:cNvPicPr>
            <a:picLocks noChangeAspect="1" noChangeArrowheads="1"/>
          </p:cNvPicPr>
          <p:nvPr/>
        </p:nvPicPr>
        <p:blipFill>
          <a:blip r:embed="rId5">
            <a:duotone>
              <a:prstClr val="black"/>
              <a:schemeClr val="accent1">
                <a:tint val="45000"/>
                <a:satMod val="400000"/>
              </a:schemeClr>
            </a:duotone>
            <a:extLst>
              <a:ext uri="{28A0092B-C50C-407E-A947-70E740481C1C}">
                <a14:useLocalDpi xmlns:a14="http://schemas.microsoft.com/office/drawing/2010/main" val="0"/>
              </a:ext>
            </a:extLst>
          </a:blip>
          <a:srcRect/>
          <a:stretch>
            <a:fillRect/>
          </a:stretch>
        </p:blipFill>
        <p:spPr bwMode="auto">
          <a:xfrm>
            <a:off x="9096569" y="5693969"/>
            <a:ext cx="344266" cy="312274"/>
          </a:xfrm>
          <a:prstGeom prst="rect">
            <a:avLst/>
          </a:prstGeom>
          <a:noFill/>
          <a:extLst>
            <a:ext uri="{909E8E84-426E-40DD-AFC4-6F175D3DCCD1}">
              <a14:hiddenFill xmlns:a14="http://schemas.microsoft.com/office/drawing/2010/main">
                <a:solidFill>
                  <a:srgbClr val="FFFFFF"/>
                </a:solidFill>
              </a14:hiddenFill>
            </a:ext>
          </a:extLst>
        </p:spPr>
      </p:pic>
      <p:sp>
        <p:nvSpPr>
          <p:cNvPr id="192" name="TextBox 191">
            <a:extLst>
              <a:ext uri="{FF2B5EF4-FFF2-40B4-BE49-F238E27FC236}">
                <a16:creationId xmlns:a16="http://schemas.microsoft.com/office/drawing/2014/main" id="{BEBF0774-D40C-E948-11C4-707EDDE652D1}"/>
              </a:ext>
            </a:extLst>
          </p:cNvPr>
          <p:cNvSpPr txBox="1"/>
          <p:nvPr/>
        </p:nvSpPr>
        <p:spPr>
          <a:xfrm>
            <a:off x="8118521" y="6041341"/>
            <a:ext cx="490484" cy="165575"/>
          </a:xfrm>
          <a:prstGeom prst="rect">
            <a:avLst/>
          </a:prstGeom>
          <a:noFill/>
        </p:spPr>
        <p:txBody>
          <a:bodyPr wrap="square" lIns="0" tIns="0" rIns="0" bIns="0" rtlCol="0" anchor="t">
            <a:noAutofit/>
          </a:bodyPr>
          <a:lstStyle/>
          <a:p>
            <a:pPr algn="ctr" defTabSz="228600">
              <a:lnSpc>
                <a:spcPts val="800"/>
              </a:lnSpc>
            </a:pPr>
            <a:r>
              <a:rPr lang="en-US" sz="600" b="1" noProof="0"/>
              <a:t>Machine Learning</a:t>
            </a:r>
          </a:p>
        </p:txBody>
      </p:sp>
      <p:sp>
        <p:nvSpPr>
          <p:cNvPr id="193" name="TextBox 192">
            <a:extLst>
              <a:ext uri="{FF2B5EF4-FFF2-40B4-BE49-F238E27FC236}">
                <a16:creationId xmlns:a16="http://schemas.microsoft.com/office/drawing/2014/main" id="{936EA6C4-5F30-15AC-218E-BF80149614E9}"/>
              </a:ext>
            </a:extLst>
          </p:cNvPr>
          <p:cNvSpPr txBox="1"/>
          <p:nvPr/>
        </p:nvSpPr>
        <p:spPr>
          <a:xfrm>
            <a:off x="8600934" y="6041341"/>
            <a:ext cx="490484" cy="165575"/>
          </a:xfrm>
          <a:prstGeom prst="rect">
            <a:avLst/>
          </a:prstGeom>
          <a:noFill/>
        </p:spPr>
        <p:txBody>
          <a:bodyPr wrap="square" lIns="0" tIns="0" rIns="0" bIns="0" rtlCol="0" anchor="t">
            <a:noAutofit/>
          </a:bodyPr>
          <a:lstStyle/>
          <a:p>
            <a:pPr algn="ctr" defTabSz="228600">
              <a:lnSpc>
                <a:spcPts val="800"/>
              </a:lnSpc>
            </a:pPr>
            <a:r>
              <a:rPr lang="en-US" sz="600" b="1"/>
              <a:t>Semantic Search</a:t>
            </a:r>
            <a:endParaRPr lang="en-US" sz="600" b="1" noProof="0"/>
          </a:p>
        </p:txBody>
      </p:sp>
      <p:sp>
        <p:nvSpPr>
          <p:cNvPr id="194" name="TextBox 193">
            <a:extLst>
              <a:ext uri="{FF2B5EF4-FFF2-40B4-BE49-F238E27FC236}">
                <a16:creationId xmlns:a16="http://schemas.microsoft.com/office/drawing/2014/main" id="{C39337F8-2E2F-409E-6840-51D2B007731C}"/>
              </a:ext>
            </a:extLst>
          </p:cNvPr>
          <p:cNvSpPr txBox="1"/>
          <p:nvPr/>
        </p:nvSpPr>
        <p:spPr>
          <a:xfrm>
            <a:off x="9078718" y="6041341"/>
            <a:ext cx="405359" cy="165575"/>
          </a:xfrm>
          <a:prstGeom prst="rect">
            <a:avLst/>
          </a:prstGeom>
          <a:noFill/>
        </p:spPr>
        <p:txBody>
          <a:bodyPr wrap="square" lIns="0" tIns="0" rIns="0" bIns="0" rtlCol="0" anchor="t">
            <a:noAutofit/>
          </a:bodyPr>
          <a:lstStyle/>
          <a:p>
            <a:pPr algn="ctr" defTabSz="228600">
              <a:lnSpc>
                <a:spcPts val="800"/>
              </a:lnSpc>
            </a:pPr>
            <a:r>
              <a:rPr lang="en-US" sz="600" b="1"/>
              <a:t>Graph Search</a:t>
            </a:r>
            <a:endParaRPr lang="en-US" sz="600" b="1" noProof="0"/>
          </a:p>
        </p:txBody>
      </p:sp>
      <p:sp>
        <p:nvSpPr>
          <p:cNvPr id="195" name="TextBox 194">
            <a:extLst>
              <a:ext uri="{FF2B5EF4-FFF2-40B4-BE49-F238E27FC236}">
                <a16:creationId xmlns:a16="http://schemas.microsoft.com/office/drawing/2014/main" id="{4BEF300D-D399-8413-4962-3B38D04C089E}"/>
              </a:ext>
            </a:extLst>
          </p:cNvPr>
          <p:cNvSpPr txBox="1"/>
          <p:nvPr/>
        </p:nvSpPr>
        <p:spPr>
          <a:xfrm>
            <a:off x="9482974" y="6033062"/>
            <a:ext cx="405359" cy="182133"/>
          </a:xfrm>
          <a:prstGeom prst="rect">
            <a:avLst/>
          </a:prstGeom>
          <a:noFill/>
        </p:spPr>
        <p:txBody>
          <a:bodyPr wrap="square" lIns="0" tIns="0" rIns="0" bIns="0" rtlCol="0" anchor="t">
            <a:noAutofit/>
          </a:bodyPr>
          <a:lstStyle/>
          <a:p>
            <a:pPr algn="ctr" defTabSz="228600">
              <a:lnSpc>
                <a:spcPts val="800"/>
              </a:lnSpc>
            </a:pPr>
            <a:r>
              <a:rPr lang="en-US" sz="600" b="1"/>
              <a:t>GPUs &amp; TPUs</a:t>
            </a:r>
            <a:endParaRPr lang="en-US" sz="600" b="1" noProof="0"/>
          </a:p>
        </p:txBody>
      </p:sp>
      <p:grpSp>
        <p:nvGrpSpPr>
          <p:cNvPr id="198" name="Group 53">
            <a:extLst>
              <a:ext uri="{FF2B5EF4-FFF2-40B4-BE49-F238E27FC236}">
                <a16:creationId xmlns:a16="http://schemas.microsoft.com/office/drawing/2014/main" id="{03891F3B-03FA-EC3C-7ACC-3FBB4C0C7322}"/>
              </a:ext>
            </a:extLst>
          </p:cNvPr>
          <p:cNvGrpSpPr>
            <a:grpSpLocks noChangeAspect="1"/>
          </p:cNvGrpSpPr>
          <p:nvPr/>
        </p:nvGrpSpPr>
        <p:grpSpPr bwMode="auto">
          <a:xfrm>
            <a:off x="7859317" y="5717007"/>
            <a:ext cx="216080" cy="289236"/>
            <a:chOff x="6589" y="443"/>
            <a:chExt cx="319" cy="427"/>
          </a:xfrm>
          <a:solidFill>
            <a:srgbClr val="A100FF"/>
          </a:solidFill>
        </p:grpSpPr>
        <p:sp>
          <p:nvSpPr>
            <p:cNvPr id="199" name="Freeform 54">
              <a:extLst>
                <a:ext uri="{FF2B5EF4-FFF2-40B4-BE49-F238E27FC236}">
                  <a16:creationId xmlns:a16="http://schemas.microsoft.com/office/drawing/2014/main" id="{9DB9DE8F-E97B-C85A-D3E2-16F829DF7946}"/>
                </a:ext>
              </a:extLst>
            </p:cNvPr>
            <p:cNvSpPr>
              <a:spLocks noEditPoints="1"/>
            </p:cNvSpPr>
            <p:nvPr/>
          </p:nvSpPr>
          <p:spPr bwMode="auto">
            <a:xfrm>
              <a:off x="6713" y="514"/>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0" y="48"/>
                    <a:pt x="0" y="37"/>
                    <a:pt x="0" y="24"/>
                  </a:cubicBezTo>
                  <a:cubicBezTo>
                    <a:pt x="0" y="10"/>
                    <a:pt x="10" y="0"/>
                    <a:pt x="24" y="0"/>
                  </a:cubicBezTo>
                  <a:cubicBezTo>
                    <a:pt x="37" y="0"/>
                    <a:pt x="48" y="10"/>
                    <a:pt x="48" y="24"/>
                  </a:cubicBezTo>
                  <a:cubicBezTo>
                    <a:pt x="48" y="37"/>
                    <a:pt x="37" y="48"/>
                    <a:pt x="24" y="48"/>
                  </a:cubicBezTo>
                  <a:close/>
                  <a:moveTo>
                    <a:pt x="24" y="12"/>
                  </a:moveTo>
                  <a:cubicBezTo>
                    <a:pt x="17" y="12"/>
                    <a:pt x="12" y="17"/>
                    <a:pt x="12" y="24"/>
                  </a:cubicBezTo>
                  <a:cubicBezTo>
                    <a:pt x="12" y="30"/>
                    <a:pt x="17" y="36"/>
                    <a:pt x="24" y="36"/>
                  </a:cubicBezTo>
                  <a:cubicBezTo>
                    <a:pt x="30" y="36"/>
                    <a:pt x="36" y="30"/>
                    <a:pt x="36" y="24"/>
                  </a:cubicBezTo>
                  <a:cubicBezTo>
                    <a:pt x="36" y="17"/>
                    <a:pt x="30"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0" name="Freeform 55">
              <a:extLst>
                <a:ext uri="{FF2B5EF4-FFF2-40B4-BE49-F238E27FC236}">
                  <a16:creationId xmlns:a16="http://schemas.microsoft.com/office/drawing/2014/main" id="{9C481398-1BDF-2F86-4BD3-68B9B0423ECA}"/>
                </a:ext>
              </a:extLst>
            </p:cNvPr>
            <p:cNvSpPr>
              <a:spLocks noEditPoints="1"/>
            </p:cNvSpPr>
            <p:nvPr/>
          </p:nvSpPr>
          <p:spPr bwMode="auto">
            <a:xfrm>
              <a:off x="6642" y="603"/>
              <a:ext cx="213" cy="213"/>
            </a:xfrm>
            <a:custGeom>
              <a:avLst/>
              <a:gdLst>
                <a:gd name="T0" fmla="*/ 72 w 144"/>
                <a:gd name="T1" fmla="*/ 144 h 144"/>
                <a:gd name="T2" fmla="*/ 0 w 144"/>
                <a:gd name="T3" fmla="*/ 72 h 144"/>
                <a:gd name="T4" fmla="*/ 72 w 144"/>
                <a:gd name="T5" fmla="*/ 0 h 144"/>
                <a:gd name="T6" fmla="*/ 144 w 144"/>
                <a:gd name="T7" fmla="*/ 72 h 144"/>
                <a:gd name="T8" fmla="*/ 72 w 144"/>
                <a:gd name="T9" fmla="*/ 144 h 144"/>
                <a:gd name="T10" fmla="*/ 72 w 144"/>
                <a:gd name="T11" fmla="*/ 12 h 144"/>
                <a:gd name="T12" fmla="*/ 12 w 144"/>
                <a:gd name="T13" fmla="*/ 72 h 144"/>
                <a:gd name="T14" fmla="*/ 72 w 144"/>
                <a:gd name="T15" fmla="*/ 132 h 144"/>
                <a:gd name="T16" fmla="*/ 132 w 144"/>
                <a:gd name="T17" fmla="*/ 72 h 144"/>
                <a:gd name="T18" fmla="*/ 72 w 144"/>
                <a:gd name="T19" fmla="*/ 1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144">
                  <a:moveTo>
                    <a:pt x="72" y="144"/>
                  </a:moveTo>
                  <a:cubicBezTo>
                    <a:pt x="32" y="144"/>
                    <a:pt x="0" y="111"/>
                    <a:pt x="0" y="72"/>
                  </a:cubicBezTo>
                  <a:cubicBezTo>
                    <a:pt x="0" y="32"/>
                    <a:pt x="32" y="0"/>
                    <a:pt x="72" y="0"/>
                  </a:cubicBezTo>
                  <a:cubicBezTo>
                    <a:pt x="111" y="0"/>
                    <a:pt x="144" y="32"/>
                    <a:pt x="144" y="72"/>
                  </a:cubicBezTo>
                  <a:cubicBezTo>
                    <a:pt x="144" y="111"/>
                    <a:pt x="111" y="144"/>
                    <a:pt x="72" y="144"/>
                  </a:cubicBezTo>
                  <a:close/>
                  <a:moveTo>
                    <a:pt x="72" y="12"/>
                  </a:moveTo>
                  <a:cubicBezTo>
                    <a:pt x="38" y="12"/>
                    <a:pt x="12" y="39"/>
                    <a:pt x="12" y="72"/>
                  </a:cubicBezTo>
                  <a:cubicBezTo>
                    <a:pt x="12" y="105"/>
                    <a:pt x="38" y="132"/>
                    <a:pt x="72" y="132"/>
                  </a:cubicBezTo>
                  <a:cubicBezTo>
                    <a:pt x="105" y="132"/>
                    <a:pt x="132" y="105"/>
                    <a:pt x="132" y="72"/>
                  </a:cubicBezTo>
                  <a:cubicBezTo>
                    <a:pt x="132" y="39"/>
                    <a:pt x="105" y="12"/>
                    <a:pt x="7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1" name="Freeform 56">
              <a:extLst>
                <a:ext uri="{FF2B5EF4-FFF2-40B4-BE49-F238E27FC236}">
                  <a16:creationId xmlns:a16="http://schemas.microsoft.com/office/drawing/2014/main" id="{C8215B30-B1F8-8965-4C2D-CD883B10EAC5}"/>
                </a:ext>
              </a:extLst>
            </p:cNvPr>
            <p:cNvSpPr>
              <a:spLocks noEditPoints="1"/>
            </p:cNvSpPr>
            <p:nvPr/>
          </p:nvSpPr>
          <p:spPr bwMode="auto">
            <a:xfrm>
              <a:off x="6704" y="665"/>
              <a:ext cx="89" cy="89"/>
            </a:xfrm>
            <a:custGeom>
              <a:avLst/>
              <a:gdLst>
                <a:gd name="T0" fmla="*/ 30 w 60"/>
                <a:gd name="T1" fmla="*/ 60 h 60"/>
                <a:gd name="T2" fmla="*/ 0 w 60"/>
                <a:gd name="T3" fmla="*/ 30 h 60"/>
                <a:gd name="T4" fmla="*/ 30 w 60"/>
                <a:gd name="T5" fmla="*/ 0 h 60"/>
                <a:gd name="T6" fmla="*/ 60 w 60"/>
                <a:gd name="T7" fmla="*/ 30 h 60"/>
                <a:gd name="T8" fmla="*/ 30 w 60"/>
                <a:gd name="T9" fmla="*/ 60 h 60"/>
                <a:gd name="T10" fmla="*/ 30 w 60"/>
                <a:gd name="T11" fmla="*/ 12 h 60"/>
                <a:gd name="T12" fmla="*/ 12 w 60"/>
                <a:gd name="T13" fmla="*/ 30 h 60"/>
                <a:gd name="T14" fmla="*/ 30 w 60"/>
                <a:gd name="T15" fmla="*/ 48 h 60"/>
                <a:gd name="T16" fmla="*/ 48 w 60"/>
                <a:gd name="T17" fmla="*/ 30 h 60"/>
                <a:gd name="T18" fmla="*/ 30 w 60"/>
                <a:gd name="T19"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0">
                  <a:moveTo>
                    <a:pt x="30" y="60"/>
                  </a:moveTo>
                  <a:cubicBezTo>
                    <a:pt x="13" y="60"/>
                    <a:pt x="0" y="46"/>
                    <a:pt x="0" y="30"/>
                  </a:cubicBezTo>
                  <a:cubicBezTo>
                    <a:pt x="0" y="13"/>
                    <a:pt x="13" y="0"/>
                    <a:pt x="30" y="0"/>
                  </a:cubicBezTo>
                  <a:cubicBezTo>
                    <a:pt x="46" y="0"/>
                    <a:pt x="60" y="13"/>
                    <a:pt x="60" y="30"/>
                  </a:cubicBezTo>
                  <a:cubicBezTo>
                    <a:pt x="60" y="46"/>
                    <a:pt x="46" y="60"/>
                    <a:pt x="30" y="60"/>
                  </a:cubicBezTo>
                  <a:close/>
                  <a:moveTo>
                    <a:pt x="30" y="12"/>
                  </a:moveTo>
                  <a:cubicBezTo>
                    <a:pt x="20" y="12"/>
                    <a:pt x="12" y="20"/>
                    <a:pt x="12" y="30"/>
                  </a:cubicBezTo>
                  <a:cubicBezTo>
                    <a:pt x="12" y="40"/>
                    <a:pt x="20" y="48"/>
                    <a:pt x="30" y="48"/>
                  </a:cubicBezTo>
                  <a:cubicBezTo>
                    <a:pt x="39" y="48"/>
                    <a:pt x="48" y="40"/>
                    <a:pt x="48" y="30"/>
                  </a:cubicBezTo>
                  <a:cubicBezTo>
                    <a:pt x="48" y="20"/>
                    <a:pt x="39"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2" name="Freeform 57">
              <a:extLst>
                <a:ext uri="{FF2B5EF4-FFF2-40B4-BE49-F238E27FC236}">
                  <a16:creationId xmlns:a16="http://schemas.microsoft.com/office/drawing/2014/main" id="{050CF253-D91E-8576-8DFB-2966AAA6482C}"/>
                </a:ext>
              </a:extLst>
            </p:cNvPr>
            <p:cNvSpPr>
              <a:spLocks noEditPoints="1"/>
            </p:cNvSpPr>
            <p:nvPr/>
          </p:nvSpPr>
          <p:spPr bwMode="auto">
            <a:xfrm>
              <a:off x="6589" y="443"/>
              <a:ext cx="319" cy="427"/>
            </a:xfrm>
            <a:custGeom>
              <a:avLst/>
              <a:gdLst>
                <a:gd name="T0" fmla="*/ 30 w 216"/>
                <a:gd name="T1" fmla="*/ 288 h 288"/>
                <a:gd name="T2" fmla="*/ 8 w 216"/>
                <a:gd name="T3" fmla="*/ 279 h 288"/>
                <a:gd name="T4" fmla="*/ 0 w 216"/>
                <a:gd name="T5" fmla="*/ 258 h 288"/>
                <a:gd name="T6" fmla="*/ 0 w 216"/>
                <a:gd name="T7" fmla="*/ 30 h 288"/>
                <a:gd name="T8" fmla="*/ 30 w 216"/>
                <a:gd name="T9" fmla="*/ 0 h 288"/>
                <a:gd name="T10" fmla="*/ 186 w 216"/>
                <a:gd name="T11" fmla="*/ 0 h 288"/>
                <a:gd name="T12" fmla="*/ 186 w 216"/>
                <a:gd name="T13" fmla="*/ 0 h 288"/>
                <a:gd name="T14" fmla="*/ 207 w 216"/>
                <a:gd name="T15" fmla="*/ 8 h 288"/>
                <a:gd name="T16" fmla="*/ 216 w 216"/>
                <a:gd name="T17" fmla="*/ 30 h 288"/>
                <a:gd name="T18" fmla="*/ 216 w 216"/>
                <a:gd name="T19" fmla="*/ 258 h 288"/>
                <a:gd name="T20" fmla="*/ 186 w 216"/>
                <a:gd name="T21" fmla="*/ 288 h 288"/>
                <a:gd name="T22" fmla="*/ 30 w 216"/>
                <a:gd name="T23" fmla="*/ 288 h 288"/>
                <a:gd name="T24" fmla="*/ 30 w 216"/>
                <a:gd name="T25" fmla="*/ 288 h 288"/>
                <a:gd name="T26" fmla="*/ 186 w 216"/>
                <a:gd name="T27" fmla="*/ 12 h 288"/>
                <a:gd name="T28" fmla="*/ 186 w 216"/>
                <a:gd name="T29" fmla="*/ 12 h 288"/>
                <a:gd name="T30" fmla="*/ 30 w 216"/>
                <a:gd name="T31" fmla="*/ 12 h 288"/>
                <a:gd name="T32" fmla="*/ 12 w 216"/>
                <a:gd name="T33" fmla="*/ 30 h 288"/>
                <a:gd name="T34" fmla="*/ 12 w 216"/>
                <a:gd name="T35" fmla="*/ 258 h 288"/>
                <a:gd name="T36" fmla="*/ 17 w 216"/>
                <a:gd name="T37" fmla="*/ 271 h 288"/>
                <a:gd name="T38" fmla="*/ 30 w 216"/>
                <a:gd name="T39" fmla="*/ 276 h 288"/>
                <a:gd name="T40" fmla="*/ 30 w 216"/>
                <a:gd name="T41" fmla="*/ 276 h 288"/>
                <a:gd name="T42" fmla="*/ 186 w 216"/>
                <a:gd name="T43" fmla="*/ 276 h 288"/>
                <a:gd name="T44" fmla="*/ 204 w 216"/>
                <a:gd name="T45" fmla="*/ 258 h 288"/>
                <a:gd name="T46" fmla="*/ 204 w 216"/>
                <a:gd name="T47" fmla="*/ 30 h 288"/>
                <a:gd name="T48" fmla="*/ 198 w 216"/>
                <a:gd name="T49" fmla="*/ 17 h 288"/>
                <a:gd name="T50" fmla="*/ 186 w 216"/>
                <a:gd name="T51"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6" h="288">
                  <a:moveTo>
                    <a:pt x="30" y="288"/>
                  </a:moveTo>
                  <a:cubicBezTo>
                    <a:pt x="22" y="288"/>
                    <a:pt x="14" y="285"/>
                    <a:pt x="8" y="279"/>
                  </a:cubicBezTo>
                  <a:cubicBezTo>
                    <a:pt x="3" y="274"/>
                    <a:pt x="0" y="266"/>
                    <a:pt x="0" y="258"/>
                  </a:cubicBezTo>
                  <a:cubicBezTo>
                    <a:pt x="0" y="30"/>
                    <a:pt x="0" y="30"/>
                    <a:pt x="0" y="30"/>
                  </a:cubicBezTo>
                  <a:cubicBezTo>
                    <a:pt x="0" y="13"/>
                    <a:pt x="13" y="0"/>
                    <a:pt x="30" y="0"/>
                  </a:cubicBezTo>
                  <a:cubicBezTo>
                    <a:pt x="186" y="0"/>
                    <a:pt x="186" y="0"/>
                    <a:pt x="186" y="0"/>
                  </a:cubicBezTo>
                  <a:cubicBezTo>
                    <a:pt x="186" y="0"/>
                    <a:pt x="186" y="0"/>
                    <a:pt x="186" y="0"/>
                  </a:cubicBezTo>
                  <a:cubicBezTo>
                    <a:pt x="194" y="0"/>
                    <a:pt x="201" y="3"/>
                    <a:pt x="207" y="8"/>
                  </a:cubicBezTo>
                  <a:cubicBezTo>
                    <a:pt x="213" y="14"/>
                    <a:pt x="216" y="22"/>
                    <a:pt x="216" y="30"/>
                  </a:cubicBezTo>
                  <a:cubicBezTo>
                    <a:pt x="216" y="258"/>
                    <a:pt x="216" y="258"/>
                    <a:pt x="216" y="258"/>
                  </a:cubicBezTo>
                  <a:cubicBezTo>
                    <a:pt x="216" y="274"/>
                    <a:pt x="202" y="288"/>
                    <a:pt x="186" y="288"/>
                  </a:cubicBezTo>
                  <a:cubicBezTo>
                    <a:pt x="30" y="288"/>
                    <a:pt x="30" y="288"/>
                    <a:pt x="30" y="288"/>
                  </a:cubicBezTo>
                  <a:cubicBezTo>
                    <a:pt x="30" y="288"/>
                    <a:pt x="30" y="288"/>
                    <a:pt x="30" y="288"/>
                  </a:cubicBezTo>
                  <a:close/>
                  <a:moveTo>
                    <a:pt x="186" y="12"/>
                  </a:moveTo>
                  <a:cubicBezTo>
                    <a:pt x="186" y="12"/>
                    <a:pt x="186" y="12"/>
                    <a:pt x="186" y="12"/>
                  </a:cubicBezTo>
                  <a:cubicBezTo>
                    <a:pt x="30" y="12"/>
                    <a:pt x="30" y="12"/>
                    <a:pt x="30" y="12"/>
                  </a:cubicBezTo>
                  <a:cubicBezTo>
                    <a:pt x="20" y="12"/>
                    <a:pt x="12" y="20"/>
                    <a:pt x="12" y="30"/>
                  </a:cubicBezTo>
                  <a:cubicBezTo>
                    <a:pt x="12" y="258"/>
                    <a:pt x="12" y="258"/>
                    <a:pt x="12" y="258"/>
                  </a:cubicBezTo>
                  <a:cubicBezTo>
                    <a:pt x="12" y="263"/>
                    <a:pt x="14" y="267"/>
                    <a:pt x="17" y="271"/>
                  </a:cubicBezTo>
                  <a:cubicBezTo>
                    <a:pt x="20" y="274"/>
                    <a:pt x="25" y="276"/>
                    <a:pt x="30" y="276"/>
                  </a:cubicBezTo>
                  <a:cubicBezTo>
                    <a:pt x="30" y="276"/>
                    <a:pt x="30" y="276"/>
                    <a:pt x="30" y="276"/>
                  </a:cubicBezTo>
                  <a:cubicBezTo>
                    <a:pt x="186" y="276"/>
                    <a:pt x="186" y="276"/>
                    <a:pt x="186" y="276"/>
                  </a:cubicBezTo>
                  <a:cubicBezTo>
                    <a:pt x="196" y="276"/>
                    <a:pt x="204" y="268"/>
                    <a:pt x="204" y="258"/>
                  </a:cubicBezTo>
                  <a:cubicBezTo>
                    <a:pt x="204" y="30"/>
                    <a:pt x="204" y="30"/>
                    <a:pt x="204" y="30"/>
                  </a:cubicBezTo>
                  <a:cubicBezTo>
                    <a:pt x="204" y="25"/>
                    <a:pt x="202" y="20"/>
                    <a:pt x="198" y="17"/>
                  </a:cubicBezTo>
                  <a:cubicBezTo>
                    <a:pt x="195" y="14"/>
                    <a:pt x="190" y="12"/>
                    <a:pt x="18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3" name="Oval 58">
              <a:extLst>
                <a:ext uri="{FF2B5EF4-FFF2-40B4-BE49-F238E27FC236}">
                  <a16:creationId xmlns:a16="http://schemas.microsoft.com/office/drawing/2014/main" id="{C4A8B95B-1BF7-8A96-F047-6221DE27F289}"/>
                </a:ext>
              </a:extLst>
            </p:cNvPr>
            <p:cNvSpPr>
              <a:spLocks noChangeArrowheads="1"/>
            </p:cNvSpPr>
            <p:nvPr/>
          </p:nvSpPr>
          <p:spPr bwMode="auto">
            <a:xfrm>
              <a:off x="6625" y="479"/>
              <a:ext cx="35"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4" name="Oval 59">
              <a:extLst>
                <a:ext uri="{FF2B5EF4-FFF2-40B4-BE49-F238E27FC236}">
                  <a16:creationId xmlns:a16="http://schemas.microsoft.com/office/drawing/2014/main" id="{D2284D21-8B49-2285-368C-3D9BAA1A29C2}"/>
                </a:ext>
              </a:extLst>
            </p:cNvPr>
            <p:cNvSpPr>
              <a:spLocks noChangeArrowheads="1"/>
            </p:cNvSpPr>
            <p:nvPr/>
          </p:nvSpPr>
          <p:spPr bwMode="auto">
            <a:xfrm>
              <a:off x="6837" y="479"/>
              <a:ext cx="36" cy="3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5" name="Freeform 60">
              <a:extLst>
                <a:ext uri="{FF2B5EF4-FFF2-40B4-BE49-F238E27FC236}">
                  <a16:creationId xmlns:a16="http://schemas.microsoft.com/office/drawing/2014/main" id="{0D6B39C0-8E97-AFCE-2348-F66280A370BA}"/>
                </a:ext>
              </a:extLst>
            </p:cNvPr>
            <p:cNvSpPr>
              <a:spLocks noEditPoints="1"/>
            </p:cNvSpPr>
            <p:nvPr/>
          </p:nvSpPr>
          <p:spPr bwMode="auto">
            <a:xfrm>
              <a:off x="6837" y="799"/>
              <a:ext cx="36" cy="35"/>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 name="T14" fmla="*/ 18 w 24"/>
                <a:gd name="T15" fmla="*/ 12 h 24"/>
                <a:gd name="T16" fmla="*/ 12 w 24"/>
                <a:gd name="T1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4">
                  <a:moveTo>
                    <a:pt x="12" y="24"/>
                  </a:moveTo>
                  <a:cubicBezTo>
                    <a:pt x="5" y="24"/>
                    <a:pt x="0" y="18"/>
                    <a:pt x="0" y="12"/>
                  </a:cubicBezTo>
                  <a:cubicBezTo>
                    <a:pt x="0" y="5"/>
                    <a:pt x="5" y="0"/>
                    <a:pt x="12" y="0"/>
                  </a:cubicBezTo>
                  <a:cubicBezTo>
                    <a:pt x="18" y="0"/>
                    <a:pt x="24" y="5"/>
                    <a:pt x="24" y="12"/>
                  </a:cubicBezTo>
                  <a:cubicBezTo>
                    <a:pt x="24" y="18"/>
                    <a:pt x="18" y="24"/>
                    <a:pt x="12" y="24"/>
                  </a:cubicBezTo>
                  <a:close/>
                  <a:moveTo>
                    <a:pt x="12" y="12"/>
                  </a:moveTo>
                  <a:cubicBezTo>
                    <a:pt x="12" y="12"/>
                    <a:pt x="12" y="12"/>
                    <a:pt x="12" y="12"/>
                  </a:cubicBezTo>
                  <a:cubicBezTo>
                    <a:pt x="18" y="12"/>
                    <a:pt x="18" y="12"/>
                    <a:pt x="18" y="12"/>
                  </a:cubicBezTo>
                  <a:lnTo>
                    <a:pt x="1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06" name="Freeform 61">
              <a:extLst>
                <a:ext uri="{FF2B5EF4-FFF2-40B4-BE49-F238E27FC236}">
                  <a16:creationId xmlns:a16="http://schemas.microsoft.com/office/drawing/2014/main" id="{74DDFF00-F1FF-C289-21D1-D745ACA61588}"/>
                </a:ext>
              </a:extLst>
            </p:cNvPr>
            <p:cNvSpPr>
              <a:spLocks noEditPoints="1"/>
            </p:cNvSpPr>
            <p:nvPr/>
          </p:nvSpPr>
          <p:spPr bwMode="auto">
            <a:xfrm>
              <a:off x="6625" y="799"/>
              <a:ext cx="35" cy="35"/>
            </a:xfrm>
            <a:custGeom>
              <a:avLst/>
              <a:gdLst>
                <a:gd name="T0" fmla="*/ 12 w 24"/>
                <a:gd name="T1" fmla="*/ 24 h 24"/>
                <a:gd name="T2" fmla="*/ 0 w 24"/>
                <a:gd name="T3" fmla="*/ 12 h 24"/>
                <a:gd name="T4" fmla="*/ 12 w 24"/>
                <a:gd name="T5" fmla="*/ 0 h 24"/>
                <a:gd name="T6" fmla="*/ 24 w 24"/>
                <a:gd name="T7" fmla="*/ 12 h 24"/>
                <a:gd name="T8" fmla="*/ 12 w 24"/>
                <a:gd name="T9" fmla="*/ 24 h 24"/>
                <a:gd name="T10" fmla="*/ 12 w 24"/>
                <a:gd name="T11" fmla="*/ 12 h 24"/>
                <a:gd name="T12" fmla="*/ 12 w 24"/>
                <a:gd name="T13" fmla="*/ 12 h 24"/>
                <a:gd name="T14" fmla="*/ 18 w 24"/>
                <a:gd name="T15" fmla="*/ 12 h 24"/>
                <a:gd name="T16" fmla="*/ 12 w 24"/>
                <a:gd name="T1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4">
                  <a:moveTo>
                    <a:pt x="12" y="24"/>
                  </a:moveTo>
                  <a:cubicBezTo>
                    <a:pt x="5" y="24"/>
                    <a:pt x="0" y="18"/>
                    <a:pt x="0" y="12"/>
                  </a:cubicBezTo>
                  <a:cubicBezTo>
                    <a:pt x="0" y="5"/>
                    <a:pt x="5" y="0"/>
                    <a:pt x="12" y="0"/>
                  </a:cubicBezTo>
                  <a:cubicBezTo>
                    <a:pt x="18" y="0"/>
                    <a:pt x="24" y="5"/>
                    <a:pt x="24" y="12"/>
                  </a:cubicBezTo>
                  <a:cubicBezTo>
                    <a:pt x="24" y="18"/>
                    <a:pt x="18" y="24"/>
                    <a:pt x="12" y="24"/>
                  </a:cubicBezTo>
                  <a:close/>
                  <a:moveTo>
                    <a:pt x="12" y="12"/>
                  </a:moveTo>
                  <a:cubicBezTo>
                    <a:pt x="12" y="12"/>
                    <a:pt x="12" y="12"/>
                    <a:pt x="12" y="12"/>
                  </a:cubicBezTo>
                  <a:cubicBezTo>
                    <a:pt x="18" y="12"/>
                    <a:pt x="18" y="12"/>
                    <a:pt x="18" y="12"/>
                  </a:cubicBezTo>
                  <a:lnTo>
                    <a:pt x="1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207" name="Group 187">
            <a:extLst>
              <a:ext uri="{FF2B5EF4-FFF2-40B4-BE49-F238E27FC236}">
                <a16:creationId xmlns:a16="http://schemas.microsoft.com/office/drawing/2014/main" id="{D24162B4-8D90-EB35-F929-C51A9892FD6E}"/>
              </a:ext>
            </a:extLst>
          </p:cNvPr>
          <p:cNvGrpSpPr>
            <a:grpSpLocks noChangeAspect="1"/>
          </p:cNvGrpSpPr>
          <p:nvPr/>
        </p:nvGrpSpPr>
        <p:grpSpPr bwMode="auto">
          <a:xfrm>
            <a:off x="7484060" y="5693080"/>
            <a:ext cx="222530" cy="313163"/>
            <a:chOff x="1434" y="2995"/>
            <a:chExt cx="302" cy="425"/>
          </a:xfrm>
          <a:solidFill>
            <a:srgbClr val="A100FF"/>
          </a:solidFill>
        </p:grpSpPr>
        <p:sp>
          <p:nvSpPr>
            <p:cNvPr id="208" name="Freeform 188">
              <a:extLst>
                <a:ext uri="{FF2B5EF4-FFF2-40B4-BE49-F238E27FC236}">
                  <a16:creationId xmlns:a16="http://schemas.microsoft.com/office/drawing/2014/main" id="{CD3A2EEC-B597-8462-8891-61A0523ED799}"/>
                </a:ext>
              </a:extLst>
            </p:cNvPr>
            <p:cNvSpPr>
              <a:spLocks noEditPoints="1"/>
            </p:cNvSpPr>
            <p:nvPr/>
          </p:nvSpPr>
          <p:spPr bwMode="auto">
            <a:xfrm>
              <a:off x="1470" y="2995"/>
              <a:ext cx="230" cy="337"/>
            </a:xfrm>
            <a:custGeom>
              <a:avLst/>
              <a:gdLst>
                <a:gd name="T0" fmla="*/ 78 w 156"/>
                <a:gd name="T1" fmla="*/ 228 h 228"/>
                <a:gd name="T2" fmla="*/ 0 w 156"/>
                <a:gd name="T3" fmla="*/ 150 h 228"/>
                <a:gd name="T4" fmla="*/ 0 w 156"/>
                <a:gd name="T5" fmla="*/ 78 h 228"/>
                <a:gd name="T6" fmla="*/ 78 w 156"/>
                <a:gd name="T7" fmla="*/ 0 h 228"/>
                <a:gd name="T8" fmla="*/ 156 w 156"/>
                <a:gd name="T9" fmla="*/ 78 h 228"/>
                <a:gd name="T10" fmla="*/ 156 w 156"/>
                <a:gd name="T11" fmla="*/ 150 h 228"/>
                <a:gd name="T12" fmla="*/ 78 w 156"/>
                <a:gd name="T13" fmla="*/ 228 h 228"/>
                <a:gd name="T14" fmla="*/ 78 w 156"/>
                <a:gd name="T15" fmla="*/ 12 h 228"/>
                <a:gd name="T16" fmla="*/ 12 w 156"/>
                <a:gd name="T17" fmla="*/ 78 h 228"/>
                <a:gd name="T18" fmla="*/ 12 w 156"/>
                <a:gd name="T19" fmla="*/ 150 h 228"/>
                <a:gd name="T20" fmla="*/ 78 w 156"/>
                <a:gd name="T21" fmla="*/ 216 h 228"/>
                <a:gd name="T22" fmla="*/ 144 w 156"/>
                <a:gd name="T23" fmla="*/ 150 h 228"/>
                <a:gd name="T24" fmla="*/ 144 w 156"/>
                <a:gd name="T25" fmla="*/ 78 h 228"/>
                <a:gd name="T26" fmla="*/ 78 w 156"/>
                <a:gd name="T27" fmla="*/ 1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6" h="228">
                  <a:moveTo>
                    <a:pt x="78" y="228"/>
                  </a:moveTo>
                  <a:cubicBezTo>
                    <a:pt x="35" y="228"/>
                    <a:pt x="0" y="193"/>
                    <a:pt x="0" y="150"/>
                  </a:cubicBezTo>
                  <a:cubicBezTo>
                    <a:pt x="0" y="78"/>
                    <a:pt x="0" y="78"/>
                    <a:pt x="0" y="78"/>
                  </a:cubicBezTo>
                  <a:cubicBezTo>
                    <a:pt x="0" y="35"/>
                    <a:pt x="35" y="0"/>
                    <a:pt x="78" y="0"/>
                  </a:cubicBezTo>
                  <a:cubicBezTo>
                    <a:pt x="121" y="0"/>
                    <a:pt x="156" y="35"/>
                    <a:pt x="156" y="78"/>
                  </a:cubicBezTo>
                  <a:cubicBezTo>
                    <a:pt x="156" y="150"/>
                    <a:pt x="156" y="150"/>
                    <a:pt x="156" y="150"/>
                  </a:cubicBezTo>
                  <a:cubicBezTo>
                    <a:pt x="156" y="193"/>
                    <a:pt x="121" y="228"/>
                    <a:pt x="78" y="228"/>
                  </a:cubicBezTo>
                  <a:close/>
                  <a:moveTo>
                    <a:pt x="78" y="12"/>
                  </a:moveTo>
                  <a:cubicBezTo>
                    <a:pt x="42" y="12"/>
                    <a:pt x="12" y="41"/>
                    <a:pt x="12" y="78"/>
                  </a:cubicBezTo>
                  <a:cubicBezTo>
                    <a:pt x="12" y="150"/>
                    <a:pt x="12" y="150"/>
                    <a:pt x="12" y="150"/>
                  </a:cubicBezTo>
                  <a:cubicBezTo>
                    <a:pt x="12" y="186"/>
                    <a:pt x="42" y="216"/>
                    <a:pt x="78" y="216"/>
                  </a:cubicBezTo>
                  <a:cubicBezTo>
                    <a:pt x="115" y="216"/>
                    <a:pt x="144" y="186"/>
                    <a:pt x="144" y="150"/>
                  </a:cubicBezTo>
                  <a:cubicBezTo>
                    <a:pt x="144" y="78"/>
                    <a:pt x="144" y="78"/>
                    <a:pt x="144" y="78"/>
                  </a:cubicBezTo>
                  <a:cubicBezTo>
                    <a:pt x="144" y="41"/>
                    <a:pt x="115" y="12"/>
                    <a:pt x="7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9" name="Freeform 189">
              <a:extLst>
                <a:ext uri="{FF2B5EF4-FFF2-40B4-BE49-F238E27FC236}">
                  <a16:creationId xmlns:a16="http://schemas.microsoft.com/office/drawing/2014/main" id="{A5A78867-6E9C-B500-AABF-3A3CD5C872B4}"/>
                </a:ext>
              </a:extLst>
            </p:cNvPr>
            <p:cNvSpPr>
              <a:spLocks/>
            </p:cNvSpPr>
            <p:nvPr/>
          </p:nvSpPr>
          <p:spPr bwMode="auto">
            <a:xfrm>
              <a:off x="1434" y="3172"/>
              <a:ext cx="302" cy="195"/>
            </a:xfrm>
            <a:custGeom>
              <a:avLst/>
              <a:gdLst>
                <a:gd name="T0" fmla="*/ 102 w 204"/>
                <a:gd name="T1" fmla="*/ 132 h 132"/>
                <a:gd name="T2" fmla="*/ 0 w 204"/>
                <a:gd name="T3" fmla="*/ 30 h 132"/>
                <a:gd name="T4" fmla="*/ 0 w 204"/>
                <a:gd name="T5" fmla="*/ 6 h 132"/>
                <a:gd name="T6" fmla="*/ 6 w 204"/>
                <a:gd name="T7" fmla="*/ 0 h 132"/>
                <a:gd name="T8" fmla="*/ 12 w 204"/>
                <a:gd name="T9" fmla="*/ 6 h 132"/>
                <a:gd name="T10" fmla="*/ 12 w 204"/>
                <a:gd name="T11" fmla="*/ 30 h 132"/>
                <a:gd name="T12" fmla="*/ 102 w 204"/>
                <a:gd name="T13" fmla="*/ 120 h 132"/>
                <a:gd name="T14" fmla="*/ 192 w 204"/>
                <a:gd name="T15" fmla="*/ 30 h 132"/>
                <a:gd name="T16" fmla="*/ 192 w 204"/>
                <a:gd name="T17" fmla="*/ 6 h 132"/>
                <a:gd name="T18" fmla="*/ 198 w 204"/>
                <a:gd name="T19" fmla="*/ 0 h 132"/>
                <a:gd name="T20" fmla="*/ 204 w 204"/>
                <a:gd name="T21" fmla="*/ 6 h 132"/>
                <a:gd name="T22" fmla="*/ 204 w 204"/>
                <a:gd name="T23" fmla="*/ 30 h 132"/>
                <a:gd name="T24" fmla="*/ 102 w 204"/>
                <a:gd name="T25"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132">
                  <a:moveTo>
                    <a:pt x="102" y="132"/>
                  </a:moveTo>
                  <a:cubicBezTo>
                    <a:pt x="45" y="132"/>
                    <a:pt x="0" y="87"/>
                    <a:pt x="0" y="30"/>
                  </a:cubicBezTo>
                  <a:cubicBezTo>
                    <a:pt x="0" y="6"/>
                    <a:pt x="0" y="6"/>
                    <a:pt x="0" y="6"/>
                  </a:cubicBezTo>
                  <a:cubicBezTo>
                    <a:pt x="0" y="2"/>
                    <a:pt x="3" y="0"/>
                    <a:pt x="6" y="0"/>
                  </a:cubicBezTo>
                  <a:cubicBezTo>
                    <a:pt x="10" y="0"/>
                    <a:pt x="12" y="2"/>
                    <a:pt x="12" y="6"/>
                  </a:cubicBezTo>
                  <a:cubicBezTo>
                    <a:pt x="12" y="30"/>
                    <a:pt x="12" y="30"/>
                    <a:pt x="12" y="30"/>
                  </a:cubicBezTo>
                  <a:cubicBezTo>
                    <a:pt x="12" y="80"/>
                    <a:pt x="52" y="120"/>
                    <a:pt x="102" y="120"/>
                  </a:cubicBezTo>
                  <a:cubicBezTo>
                    <a:pt x="153" y="120"/>
                    <a:pt x="192" y="80"/>
                    <a:pt x="192" y="30"/>
                  </a:cubicBezTo>
                  <a:cubicBezTo>
                    <a:pt x="192" y="6"/>
                    <a:pt x="192" y="6"/>
                    <a:pt x="192" y="6"/>
                  </a:cubicBezTo>
                  <a:cubicBezTo>
                    <a:pt x="192" y="2"/>
                    <a:pt x="195" y="0"/>
                    <a:pt x="198" y="0"/>
                  </a:cubicBezTo>
                  <a:cubicBezTo>
                    <a:pt x="202" y="0"/>
                    <a:pt x="204" y="2"/>
                    <a:pt x="204" y="6"/>
                  </a:cubicBezTo>
                  <a:cubicBezTo>
                    <a:pt x="204" y="30"/>
                    <a:pt x="204" y="30"/>
                    <a:pt x="204" y="30"/>
                  </a:cubicBezTo>
                  <a:cubicBezTo>
                    <a:pt x="204" y="87"/>
                    <a:pt x="159" y="132"/>
                    <a:pt x="102"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0" name="Freeform 190">
              <a:extLst>
                <a:ext uri="{FF2B5EF4-FFF2-40B4-BE49-F238E27FC236}">
                  <a16:creationId xmlns:a16="http://schemas.microsoft.com/office/drawing/2014/main" id="{02E9AA74-00AB-7688-38D1-522542258247}"/>
                </a:ext>
              </a:extLst>
            </p:cNvPr>
            <p:cNvSpPr>
              <a:spLocks/>
            </p:cNvSpPr>
            <p:nvPr/>
          </p:nvSpPr>
          <p:spPr bwMode="auto">
            <a:xfrm>
              <a:off x="1576" y="3349"/>
              <a:ext cx="18" cy="71"/>
            </a:xfrm>
            <a:custGeom>
              <a:avLst/>
              <a:gdLst>
                <a:gd name="T0" fmla="*/ 6 w 12"/>
                <a:gd name="T1" fmla="*/ 48 h 48"/>
                <a:gd name="T2" fmla="*/ 0 w 12"/>
                <a:gd name="T3" fmla="*/ 42 h 48"/>
                <a:gd name="T4" fmla="*/ 0 w 12"/>
                <a:gd name="T5" fmla="*/ 6 h 48"/>
                <a:gd name="T6" fmla="*/ 6 w 12"/>
                <a:gd name="T7" fmla="*/ 0 h 48"/>
                <a:gd name="T8" fmla="*/ 12 w 12"/>
                <a:gd name="T9" fmla="*/ 6 h 48"/>
                <a:gd name="T10" fmla="*/ 12 w 12"/>
                <a:gd name="T11" fmla="*/ 42 h 48"/>
                <a:gd name="T12" fmla="*/ 6 w 1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2" h="48">
                  <a:moveTo>
                    <a:pt x="6" y="48"/>
                  </a:moveTo>
                  <a:cubicBezTo>
                    <a:pt x="3" y="48"/>
                    <a:pt x="0" y="45"/>
                    <a:pt x="0" y="42"/>
                  </a:cubicBezTo>
                  <a:cubicBezTo>
                    <a:pt x="0" y="6"/>
                    <a:pt x="0" y="6"/>
                    <a:pt x="0" y="6"/>
                  </a:cubicBezTo>
                  <a:cubicBezTo>
                    <a:pt x="0" y="2"/>
                    <a:pt x="3" y="0"/>
                    <a:pt x="6" y="0"/>
                  </a:cubicBezTo>
                  <a:cubicBezTo>
                    <a:pt x="10" y="0"/>
                    <a:pt x="12" y="2"/>
                    <a:pt x="12" y="6"/>
                  </a:cubicBezTo>
                  <a:cubicBezTo>
                    <a:pt x="12" y="42"/>
                    <a:pt x="12" y="42"/>
                    <a:pt x="12" y="42"/>
                  </a:cubicBezTo>
                  <a:cubicBezTo>
                    <a:pt x="12" y="45"/>
                    <a:pt x="10" y="48"/>
                    <a:pt x="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1" name="Freeform 191">
              <a:extLst>
                <a:ext uri="{FF2B5EF4-FFF2-40B4-BE49-F238E27FC236}">
                  <a16:creationId xmlns:a16="http://schemas.microsoft.com/office/drawing/2014/main" id="{BF1E4AEB-F21F-8717-C916-C875D5AE78FE}"/>
                </a:ext>
              </a:extLst>
            </p:cNvPr>
            <p:cNvSpPr>
              <a:spLocks/>
            </p:cNvSpPr>
            <p:nvPr/>
          </p:nvSpPr>
          <p:spPr bwMode="auto">
            <a:xfrm>
              <a:off x="1576" y="2995"/>
              <a:ext cx="18" cy="71"/>
            </a:xfrm>
            <a:custGeom>
              <a:avLst/>
              <a:gdLst>
                <a:gd name="T0" fmla="*/ 6 w 12"/>
                <a:gd name="T1" fmla="*/ 48 h 48"/>
                <a:gd name="T2" fmla="*/ 0 w 12"/>
                <a:gd name="T3" fmla="*/ 42 h 48"/>
                <a:gd name="T4" fmla="*/ 0 w 12"/>
                <a:gd name="T5" fmla="*/ 6 h 48"/>
                <a:gd name="T6" fmla="*/ 6 w 12"/>
                <a:gd name="T7" fmla="*/ 0 h 48"/>
                <a:gd name="T8" fmla="*/ 12 w 12"/>
                <a:gd name="T9" fmla="*/ 6 h 48"/>
                <a:gd name="T10" fmla="*/ 12 w 12"/>
                <a:gd name="T11" fmla="*/ 42 h 48"/>
                <a:gd name="T12" fmla="*/ 6 w 1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12" h="48">
                  <a:moveTo>
                    <a:pt x="6" y="48"/>
                  </a:moveTo>
                  <a:cubicBezTo>
                    <a:pt x="3" y="48"/>
                    <a:pt x="0" y="45"/>
                    <a:pt x="0" y="42"/>
                  </a:cubicBezTo>
                  <a:cubicBezTo>
                    <a:pt x="0" y="6"/>
                    <a:pt x="0" y="6"/>
                    <a:pt x="0" y="6"/>
                  </a:cubicBezTo>
                  <a:cubicBezTo>
                    <a:pt x="0" y="2"/>
                    <a:pt x="3" y="0"/>
                    <a:pt x="6" y="0"/>
                  </a:cubicBezTo>
                  <a:cubicBezTo>
                    <a:pt x="10" y="0"/>
                    <a:pt x="12" y="2"/>
                    <a:pt x="12" y="6"/>
                  </a:cubicBezTo>
                  <a:cubicBezTo>
                    <a:pt x="12" y="42"/>
                    <a:pt x="12" y="42"/>
                    <a:pt x="12" y="42"/>
                  </a:cubicBezTo>
                  <a:cubicBezTo>
                    <a:pt x="12" y="45"/>
                    <a:pt x="10" y="48"/>
                    <a:pt x="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2" name="Freeform 192">
              <a:extLst>
                <a:ext uri="{FF2B5EF4-FFF2-40B4-BE49-F238E27FC236}">
                  <a16:creationId xmlns:a16="http://schemas.microsoft.com/office/drawing/2014/main" id="{13994E05-5F25-7068-B87A-F7519597D81D}"/>
                </a:ext>
              </a:extLst>
            </p:cNvPr>
            <p:cNvSpPr>
              <a:spLocks/>
            </p:cNvSpPr>
            <p:nvPr/>
          </p:nvSpPr>
          <p:spPr bwMode="auto">
            <a:xfrm>
              <a:off x="1612" y="3001"/>
              <a:ext cx="17" cy="65"/>
            </a:xfrm>
            <a:custGeom>
              <a:avLst/>
              <a:gdLst>
                <a:gd name="T0" fmla="*/ 6 w 12"/>
                <a:gd name="T1" fmla="*/ 44 h 44"/>
                <a:gd name="T2" fmla="*/ 6 w 12"/>
                <a:gd name="T3" fmla="*/ 44 h 44"/>
                <a:gd name="T4" fmla="*/ 0 w 12"/>
                <a:gd name="T5" fmla="*/ 38 h 44"/>
                <a:gd name="T6" fmla="*/ 0 w 12"/>
                <a:gd name="T7" fmla="*/ 6 h 44"/>
                <a:gd name="T8" fmla="*/ 6 w 12"/>
                <a:gd name="T9" fmla="*/ 0 h 44"/>
                <a:gd name="T10" fmla="*/ 6 w 12"/>
                <a:gd name="T11" fmla="*/ 0 h 44"/>
                <a:gd name="T12" fmla="*/ 12 w 12"/>
                <a:gd name="T13" fmla="*/ 6 h 44"/>
                <a:gd name="T14" fmla="*/ 12 w 12"/>
                <a:gd name="T15" fmla="*/ 38 h 44"/>
                <a:gd name="T16" fmla="*/ 6 w 12"/>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44">
                  <a:moveTo>
                    <a:pt x="6" y="44"/>
                  </a:moveTo>
                  <a:cubicBezTo>
                    <a:pt x="6" y="44"/>
                    <a:pt x="6" y="44"/>
                    <a:pt x="6" y="44"/>
                  </a:cubicBezTo>
                  <a:cubicBezTo>
                    <a:pt x="3" y="44"/>
                    <a:pt x="0" y="41"/>
                    <a:pt x="0" y="38"/>
                  </a:cubicBezTo>
                  <a:cubicBezTo>
                    <a:pt x="0" y="6"/>
                    <a:pt x="0" y="6"/>
                    <a:pt x="0" y="6"/>
                  </a:cubicBezTo>
                  <a:cubicBezTo>
                    <a:pt x="0" y="2"/>
                    <a:pt x="3" y="0"/>
                    <a:pt x="6" y="0"/>
                  </a:cubicBezTo>
                  <a:cubicBezTo>
                    <a:pt x="6" y="0"/>
                    <a:pt x="6" y="0"/>
                    <a:pt x="6" y="0"/>
                  </a:cubicBezTo>
                  <a:cubicBezTo>
                    <a:pt x="10" y="0"/>
                    <a:pt x="12" y="2"/>
                    <a:pt x="12" y="6"/>
                  </a:cubicBezTo>
                  <a:cubicBezTo>
                    <a:pt x="12" y="38"/>
                    <a:pt x="12" y="38"/>
                    <a:pt x="12" y="38"/>
                  </a:cubicBezTo>
                  <a:cubicBezTo>
                    <a:pt x="12" y="41"/>
                    <a:pt x="10" y="44"/>
                    <a:pt x="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3" name="Freeform 193">
              <a:extLst>
                <a:ext uri="{FF2B5EF4-FFF2-40B4-BE49-F238E27FC236}">
                  <a16:creationId xmlns:a16="http://schemas.microsoft.com/office/drawing/2014/main" id="{62519624-6BED-8299-0CA1-A2C544207905}"/>
                </a:ext>
              </a:extLst>
            </p:cNvPr>
            <p:cNvSpPr>
              <a:spLocks/>
            </p:cNvSpPr>
            <p:nvPr/>
          </p:nvSpPr>
          <p:spPr bwMode="auto">
            <a:xfrm>
              <a:off x="1541" y="3001"/>
              <a:ext cx="17" cy="65"/>
            </a:xfrm>
            <a:custGeom>
              <a:avLst/>
              <a:gdLst>
                <a:gd name="T0" fmla="*/ 6 w 12"/>
                <a:gd name="T1" fmla="*/ 44 h 44"/>
                <a:gd name="T2" fmla="*/ 0 w 12"/>
                <a:gd name="T3" fmla="*/ 38 h 44"/>
                <a:gd name="T4" fmla="*/ 0 w 12"/>
                <a:gd name="T5" fmla="*/ 6 h 44"/>
                <a:gd name="T6" fmla="*/ 6 w 12"/>
                <a:gd name="T7" fmla="*/ 0 h 44"/>
                <a:gd name="T8" fmla="*/ 12 w 12"/>
                <a:gd name="T9" fmla="*/ 6 h 44"/>
                <a:gd name="T10" fmla="*/ 12 w 12"/>
                <a:gd name="T11" fmla="*/ 38 h 44"/>
                <a:gd name="T12" fmla="*/ 6 w 12"/>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12" h="44">
                  <a:moveTo>
                    <a:pt x="6" y="44"/>
                  </a:moveTo>
                  <a:cubicBezTo>
                    <a:pt x="3" y="44"/>
                    <a:pt x="0" y="41"/>
                    <a:pt x="0" y="38"/>
                  </a:cubicBezTo>
                  <a:cubicBezTo>
                    <a:pt x="0" y="6"/>
                    <a:pt x="0" y="6"/>
                    <a:pt x="0" y="6"/>
                  </a:cubicBezTo>
                  <a:cubicBezTo>
                    <a:pt x="0" y="2"/>
                    <a:pt x="3" y="0"/>
                    <a:pt x="6" y="0"/>
                  </a:cubicBezTo>
                  <a:cubicBezTo>
                    <a:pt x="10" y="0"/>
                    <a:pt x="12" y="2"/>
                    <a:pt x="12" y="6"/>
                  </a:cubicBezTo>
                  <a:cubicBezTo>
                    <a:pt x="12" y="38"/>
                    <a:pt x="12" y="38"/>
                    <a:pt x="12" y="38"/>
                  </a:cubicBezTo>
                  <a:cubicBezTo>
                    <a:pt x="12" y="41"/>
                    <a:pt x="10" y="44"/>
                    <a:pt x="6"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4" name="Rectangle 194">
              <a:extLst>
                <a:ext uri="{FF2B5EF4-FFF2-40B4-BE49-F238E27FC236}">
                  <a16:creationId xmlns:a16="http://schemas.microsoft.com/office/drawing/2014/main" id="{68987974-6D73-56DE-77D5-96650FE84E9C}"/>
                </a:ext>
              </a:extLst>
            </p:cNvPr>
            <p:cNvSpPr>
              <a:spLocks noChangeArrowheads="1"/>
            </p:cNvSpPr>
            <p:nvPr/>
          </p:nvSpPr>
          <p:spPr bwMode="auto">
            <a:xfrm>
              <a:off x="1443" y="3208"/>
              <a:ext cx="284" cy="1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5" name="Freeform 195">
              <a:extLst>
                <a:ext uri="{FF2B5EF4-FFF2-40B4-BE49-F238E27FC236}">
                  <a16:creationId xmlns:a16="http://schemas.microsoft.com/office/drawing/2014/main" id="{B07BF965-952D-9845-6273-A7986A9AF3E9}"/>
                </a:ext>
              </a:extLst>
            </p:cNvPr>
            <p:cNvSpPr>
              <a:spLocks/>
            </p:cNvSpPr>
            <p:nvPr/>
          </p:nvSpPr>
          <p:spPr bwMode="auto">
            <a:xfrm>
              <a:off x="1470" y="3101"/>
              <a:ext cx="88"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6" name="Freeform 196">
              <a:extLst>
                <a:ext uri="{FF2B5EF4-FFF2-40B4-BE49-F238E27FC236}">
                  <a16:creationId xmlns:a16="http://schemas.microsoft.com/office/drawing/2014/main" id="{73C4510B-FCA2-CAEA-E28B-56AC2ADA5555}"/>
                </a:ext>
              </a:extLst>
            </p:cNvPr>
            <p:cNvSpPr>
              <a:spLocks/>
            </p:cNvSpPr>
            <p:nvPr/>
          </p:nvSpPr>
          <p:spPr bwMode="auto">
            <a:xfrm>
              <a:off x="1470" y="3137"/>
              <a:ext cx="88"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7" name="Freeform 197">
              <a:extLst>
                <a:ext uri="{FF2B5EF4-FFF2-40B4-BE49-F238E27FC236}">
                  <a16:creationId xmlns:a16="http://schemas.microsoft.com/office/drawing/2014/main" id="{0C938594-B89A-8086-71FB-E6C6BB18C3E5}"/>
                </a:ext>
              </a:extLst>
            </p:cNvPr>
            <p:cNvSpPr>
              <a:spLocks/>
            </p:cNvSpPr>
            <p:nvPr/>
          </p:nvSpPr>
          <p:spPr bwMode="auto">
            <a:xfrm>
              <a:off x="1612" y="3101"/>
              <a:ext cx="88"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8" name="Freeform 198">
              <a:extLst>
                <a:ext uri="{FF2B5EF4-FFF2-40B4-BE49-F238E27FC236}">
                  <a16:creationId xmlns:a16="http://schemas.microsoft.com/office/drawing/2014/main" id="{96EB9B96-B272-E9E0-1805-DF8EF8E9B167}"/>
                </a:ext>
              </a:extLst>
            </p:cNvPr>
            <p:cNvSpPr>
              <a:spLocks/>
            </p:cNvSpPr>
            <p:nvPr/>
          </p:nvSpPr>
          <p:spPr bwMode="auto">
            <a:xfrm>
              <a:off x="1612" y="3137"/>
              <a:ext cx="88" cy="17"/>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9" name="Freeform 199">
              <a:extLst>
                <a:ext uri="{FF2B5EF4-FFF2-40B4-BE49-F238E27FC236}">
                  <a16:creationId xmlns:a16="http://schemas.microsoft.com/office/drawing/2014/main" id="{CD962D2D-CEFF-C45B-03AE-EB892E3F13AD}"/>
                </a:ext>
              </a:extLst>
            </p:cNvPr>
            <p:cNvSpPr>
              <a:spLocks/>
            </p:cNvSpPr>
            <p:nvPr/>
          </p:nvSpPr>
          <p:spPr bwMode="auto">
            <a:xfrm>
              <a:off x="1470" y="3172"/>
              <a:ext cx="88"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0" name="Freeform 200">
              <a:extLst>
                <a:ext uri="{FF2B5EF4-FFF2-40B4-BE49-F238E27FC236}">
                  <a16:creationId xmlns:a16="http://schemas.microsoft.com/office/drawing/2014/main" id="{12C3DAEE-74BA-91EA-93C6-37A68FBC57BE}"/>
                </a:ext>
              </a:extLst>
            </p:cNvPr>
            <p:cNvSpPr>
              <a:spLocks/>
            </p:cNvSpPr>
            <p:nvPr/>
          </p:nvSpPr>
          <p:spPr bwMode="auto">
            <a:xfrm>
              <a:off x="1612" y="3172"/>
              <a:ext cx="88"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221" name="Group 38">
            <a:extLst>
              <a:ext uri="{FF2B5EF4-FFF2-40B4-BE49-F238E27FC236}">
                <a16:creationId xmlns:a16="http://schemas.microsoft.com/office/drawing/2014/main" id="{2C9FBED4-C2A5-13B9-968B-0FEAF611738E}"/>
              </a:ext>
            </a:extLst>
          </p:cNvPr>
          <p:cNvGrpSpPr>
            <a:grpSpLocks noChangeAspect="1"/>
          </p:cNvGrpSpPr>
          <p:nvPr/>
        </p:nvGrpSpPr>
        <p:grpSpPr bwMode="auto">
          <a:xfrm>
            <a:off x="7046886" y="5776643"/>
            <a:ext cx="305655" cy="229600"/>
            <a:chOff x="1370" y="520"/>
            <a:chExt cx="426" cy="320"/>
          </a:xfrm>
          <a:solidFill>
            <a:srgbClr val="A100FF"/>
          </a:solidFill>
        </p:grpSpPr>
        <p:sp>
          <p:nvSpPr>
            <p:cNvPr id="222" name="Freeform 39">
              <a:extLst>
                <a:ext uri="{FF2B5EF4-FFF2-40B4-BE49-F238E27FC236}">
                  <a16:creationId xmlns:a16="http://schemas.microsoft.com/office/drawing/2014/main" id="{7A8AD2B3-1B1B-48AF-0804-530F75950E77}"/>
                </a:ext>
              </a:extLst>
            </p:cNvPr>
            <p:cNvSpPr>
              <a:spLocks/>
            </p:cNvSpPr>
            <p:nvPr/>
          </p:nvSpPr>
          <p:spPr bwMode="auto">
            <a:xfrm>
              <a:off x="1406" y="538"/>
              <a:ext cx="71" cy="46"/>
            </a:xfrm>
            <a:custGeom>
              <a:avLst/>
              <a:gdLst>
                <a:gd name="T0" fmla="*/ 12 w 48"/>
                <a:gd name="T1" fmla="*/ 31 h 31"/>
                <a:gd name="T2" fmla="*/ 0 w 48"/>
                <a:gd name="T3" fmla="*/ 30 h 31"/>
                <a:gd name="T4" fmla="*/ 1 w 48"/>
                <a:gd name="T5" fmla="*/ 18 h 31"/>
                <a:gd name="T6" fmla="*/ 18 w 48"/>
                <a:gd name="T7" fmla="*/ 0 h 31"/>
                <a:gd name="T8" fmla="*/ 30 w 48"/>
                <a:gd name="T9" fmla="*/ 0 h 31"/>
                <a:gd name="T10" fmla="*/ 48 w 48"/>
                <a:gd name="T11" fmla="*/ 18 h 31"/>
                <a:gd name="T12" fmla="*/ 48 w 48"/>
                <a:gd name="T13" fmla="*/ 30 h 31"/>
                <a:gd name="T14" fmla="*/ 36 w 48"/>
                <a:gd name="T15" fmla="*/ 30 h 31"/>
                <a:gd name="T16" fmla="*/ 36 w 48"/>
                <a:gd name="T17" fmla="*/ 18 h 31"/>
                <a:gd name="T18" fmla="*/ 30 w 48"/>
                <a:gd name="T19" fmla="*/ 12 h 31"/>
                <a:gd name="T20" fmla="*/ 18 w 48"/>
                <a:gd name="T21" fmla="*/ 12 h 31"/>
                <a:gd name="T22" fmla="*/ 13 w 48"/>
                <a:gd name="T23" fmla="*/ 18 h 31"/>
                <a:gd name="T24" fmla="*/ 12 w 48"/>
                <a:gd name="T2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31">
                  <a:moveTo>
                    <a:pt x="12" y="31"/>
                  </a:moveTo>
                  <a:cubicBezTo>
                    <a:pt x="0" y="30"/>
                    <a:pt x="0" y="30"/>
                    <a:pt x="0" y="30"/>
                  </a:cubicBezTo>
                  <a:cubicBezTo>
                    <a:pt x="1" y="18"/>
                    <a:pt x="1" y="18"/>
                    <a:pt x="1" y="18"/>
                  </a:cubicBezTo>
                  <a:cubicBezTo>
                    <a:pt x="1" y="9"/>
                    <a:pt x="9" y="0"/>
                    <a:pt x="18" y="0"/>
                  </a:cubicBezTo>
                  <a:cubicBezTo>
                    <a:pt x="30" y="0"/>
                    <a:pt x="30" y="0"/>
                    <a:pt x="30" y="0"/>
                  </a:cubicBezTo>
                  <a:cubicBezTo>
                    <a:pt x="40" y="0"/>
                    <a:pt x="48" y="9"/>
                    <a:pt x="48" y="18"/>
                  </a:cubicBezTo>
                  <a:cubicBezTo>
                    <a:pt x="48" y="30"/>
                    <a:pt x="48" y="30"/>
                    <a:pt x="48" y="30"/>
                  </a:cubicBezTo>
                  <a:cubicBezTo>
                    <a:pt x="36" y="30"/>
                    <a:pt x="36" y="30"/>
                    <a:pt x="36" y="30"/>
                  </a:cubicBezTo>
                  <a:cubicBezTo>
                    <a:pt x="36" y="18"/>
                    <a:pt x="36" y="18"/>
                    <a:pt x="36" y="18"/>
                  </a:cubicBezTo>
                  <a:cubicBezTo>
                    <a:pt x="36" y="15"/>
                    <a:pt x="33" y="12"/>
                    <a:pt x="30" y="12"/>
                  </a:cubicBezTo>
                  <a:cubicBezTo>
                    <a:pt x="18" y="12"/>
                    <a:pt x="18" y="12"/>
                    <a:pt x="18" y="12"/>
                  </a:cubicBezTo>
                  <a:cubicBezTo>
                    <a:pt x="16" y="12"/>
                    <a:pt x="13" y="15"/>
                    <a:pt x="13" y="18"/>
                  </a:cubicBezTo>
                  <a:lnTo>
                    <a:pt x="12"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23" name="Freeform 40">
              <a:extLst>
                <a:ext uri="{FF2B5EF4-FFF2-40B4-BE49-F238E27FC236}">
                  <a16:creationId xmlns:a16="http://schemas.microsoft.com/office/drawing/2014/main" id="{5EC28060-5322-FE82-0123-6B18B8E48A76}"/>
                </a:ext>
              </a:extLst>
            </p:cNvPr>
            <p:cNvSpPr>
              <a:spLocks noEditPoints="1"/>
            </p:cNvSpPr>
            <p:nvPr/>
          </p:nvSpPr>
          <p:spPr bwMode="auto">
            <a:xfrm>
              <a:off x="1370" y="520"/>
              <a:ext cx="426" cy="320"/>
            </a:xfrm>
            <a:custGeom>
              <a:avLst/>
              <a:gdLst>
                <a:gd name="T0" fmla="*/ 258 w 288"/>
                <a:gd name="T1" fmla="*/ 216 h 216"/>
                <a:gd name="T2" fmla="*/ 31 w 288"/>
                <a:gd name="T3" fmla="*/ 216 h 216"/>
                <a:gd name="T4" fmla="*/ 0 w 288"/>
                <a:gd name="T5" fmla="*/ 188 h 216"/>
                <a:gd name="T6" fmla="*/ 0 w 288"/>
                <a:gd name="T7" fmla="*/ 63 h 216"/>
                <a:gd name="T8" fmla="*/ 30 w 288"/>
                <a:gd name="T9" fmla="*/ 36 h 216"/>
                <a:gd name="T10" fmla="*/ 105 w 288"/>
                <a:gd name="T11" fmla="*/ 36 h 216"/>
                <a:gd name="T12" fmla="*/ 122 w 288"/>
                <a:gd name="T13" fmla="*/ 15 h 216"/>
                <a:gd name="T14" fmla="*/ 144 w 288"/>
                <a:gd name="T15" fmla="*/ 0 h 216"/>
                <a:gd name="T16" fmla="*/ 204 w 288"/>
                <a:gd name="T17" fmla="*/ 0 h 216"/>
                <a:gd name="T18" fmla="*/ 227 w 288"/>
                <a:gd name="T19" fmla="*/ 15 h 216"/>
                <a:gd name="T20" fmla="*/ 228 w 288"/>
                <a:gd name="T21" fmla="*/ 16 h 216"/>
                <a:gd name="T22" fmla="*/ 238 w 288"/>
                <a:gd name="T23" fmla="*/ 36 h 216"/>
                <a:gd name="T24" fmla="*/ 258 w 288"/>
                <a:gd name="T25" fmla="*/ 36 h 216"/>
                <a:gd name="T26" fmla="*/ 288 w 288"/>
                <a:gd name="T27" fmla="*/ 63 h 216"/>
                <a:gd name="T28" fmla="*/ 288 w 288"/>
                <a:gd name="T29" fmla="*/ 188 h 216"/>
                <a:gd name="T30" fmla="*/ 258 w 288"/>
                <a:gd name="T31" fmla="*/ 216 h 216"/>
                <a:gd name="T32" fmla="*/ 30 w 288"/>
                <a:gd name="T33" fmla="*/ 48 h 216"/>
                <a:gd name="T34" fmla="*/ 12 w 288"/>
                <a:gd name="T35" fmla="*/ 63 h 216"/>
                <a:gd name="T36" fmla="*/ 12 w 288"/>
                <a:gd name="T37" fmla="*/ 188 h 216"/>
                <a:gd name="T38" fmla="*/ 31 w 288"/>
                <a:gd name="T39" fmla="*/ 204 h 216"/>
                <a:gd name="T40" fmla="*/ 258 w 288"/>
                <a:gd name="T41" fmla="*/ 204 h 216"/>
                <a:gd name="T42" fmla="*/ 276 w 288"/>
                <a:gd name="T43" fmla="*/ 188 h 216"/>
                <a:gd name="T44" fmla="*/ 276 w 288"/>
                <a:gd name="T45" fmla="*/ 63 h 216"/>
                <a:gd name="T46" fmla="*/ 258 w 288"/>
                <a:gd name="T47" fmla="*/ 48 h 216"/>
                <a:gd name="T48" fmla="*/ 234 w 288"/>
                <a:gd name="T49" fmla="*/ 48 h 216"/>
                <a:gd name="T50" fmla="*/ 229 w 288"/>
                <a:gd name="T51" fmla="*/ 45 h 216"/>
                <a:gd name="T52" fmla="*/ 217 w 288"/>
                <a:gd name="T53" fmla="*/ 21 h 216"/>
                <a:gd name="T54" fmla="*/ 204 w 288"/>
                <a:gd name="T55" fmla="*/ 12 h 216"/>
                <a:gd name="T56" fmla="*/ 144 w 288"/>
                <a:gd name="T57" fmla="*/ 12 h 216"/>
                <a:gd name="T58" fmla="*/ 131 w 288"/>
                <a:gd name="T59" fmla="*/ 22 h 216"/>
                <a:gd name="T60" fmla="*/ 113 w 288"/>
                <a:gd name="T61" fmla="*/ 46 h 216"/>
                <a:gd name="T62" fmla="*/ 108 w 288"/>
                <a:gd name="T63" fmla="*/ 48 h 216"/>
                <a:gd name="T64" fmla="*/ 30 w 288"/>
                <a:gd name="T65" fmla="*/ 4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8" h="216">
                  <a:moveTo>
                    <a:pt x="258" y="216"/>
                  </a:moveTo>
                  <a:cubicBezTo>
                    <a:pt x="31" y="216"/>
                    <a:pt x="31" y="216"/>
                    <a:pt x="31" y="216"/>
                  </a:cubicBezTo>
                  <a:cubicBezTo>
                    <a:pt x="12" y="216"/>
                    <a:pt x="0" y="206"/>
                    <a:pt x="0" y="188"/>
                  </a:cubicBezTo>
                  <a:cubicBezTo>
                    <a:pt x="0" y="63"/>
                    <a:pt x="0" y="63"/>
                    <a:pt x="0" y="63"/>
                  </a:cubicBezTo>
                  <a:cubicBezTo>
                    <a:pt x="0" y="51"/>
                    <a:pt x="6" y="36"/>
                    <a:pt x="30" y="36"/>
                  </a:cubicBezTo>
                  <a:cubicBezTo>
                    <a:pt x="105" y="36"/>
                    <a:pt x="105" y="36"/>
                    <a:pt x="105" y="36"/>
                  </a:cubicBezTo>
                  <a:cubicBezTo>
                    <a:pt x="122" y="15"/>
                    <a:pt x="122" y="15"/>
                    <a:pt x="122" y="15"/>
                  </a:cubicBezTo>
                  <a:cubicBezTo>
                    <a:pt x="128" y="6"/>
                    <a:pt x="136" y="0"/>
                    <a:pt x="144" y="0"/>
                  </a:cubicBezTo>
                  <a:cubicBezTo>
                    <a:pt x="204" y="0"/>
                    <a:pt x="204" y="0"/>
                    <a:pt x="204" y="0"/>
                  </a:cubicBezTo>
                  <a:cubicBezTo>
                    <a:pt x="213" y="0"/>
                    <a:pt x="221" y="6"/>
                    <a:pt x="227" y="15"/>
                  </a:cubicBezTo>
                  <a:cubicBezTo>
                    <a:pt x="228" y="15"/>
                    <a:pt x="228" y="15"/>
                    <a:pt x="228" y="16"/>
                  </a:cubicBezTo>
                  <a:cubicBezTo>
                    <a:pt x="238" y="36"/>
                    <a:pt x="238" y="36"/>
                    <a:pt x="238" y="36"/>
                  </a:cubicBezTo>
                  <a:cubicBezTo>
                    <a:pt x="258" y="36"/>
                    <a:pt x="258" y="36"/>
                    <a:pt x="258" y="36"/>
                  </a:cubicBezTo>
                  <a:cubicBezTo>
                    <a:pt x="283" y="36"/>
                    <a:pt x="288" y="51"/>
                    <a:pt x="288" y="63"/>
                  </a:cubicBezTo>
                  <a:cubicBezTo>
                    <a:pt x="288" y="188"/>
                    <a:pt x="288" y="188"/>
                    <a:pt x="288" y="188"/>
                  </a:cubicBezTo>
                  <a:cubicBezTo>
                    <a:pt x="288" y="206"/>
                    <a:pt x="277" y="216"/>
                    <a:pt x="258" y="216"/>
                  </a:cubicBezTo>
                  <a:close/>
                  <a:moveTo>
                    <a:pt x="30" y="48"/>
                  </a:moveTo>
                  <a:cubicBezTo>
                    <a:pt x="15" y="48"/>
                    <a:pt x="12" y="54"/>
                    <a:pt x="12" y="63"/>
                  </a:cubicBezTo>
                  <a:cubicBezTo>
                    <a:pt x="12" y="188"/>
                    <a:pt x="12" y="188"/>
                    <a:pt x="12" y="188"/>
                  </a:cubicBezTo>
                  <a:cubicBezTo>
                    <a:pt x="12" y="199"/>
                    <a:pt x="18" y="204"/>
                    <a:pt x="31" y="204"/>
                  </a:cubicBezTo>
                  <a:cubicBezTo>
                    <a:pt x="258" y="204"/>
                    <a:pt x="258" y="204"/>
                    <a:pt x="258" y="204"/>
                  </a:cubicBezTo>
                  <a:cubicBezTo>
                    <a:pt x="271" y="204"/>
                    <a:pt x="276" y="199"/>
                    <a:pt x="276" y="188"/>
                  </a:cubicBezTo>
                  <a:cubicBezTo>
                    <a:pt x="276" y="63"/>
                    <a:pt x="276" y="63"/>
                    <a:pt x="276" y="63"/>
                  </a:cubicBezTo>
                  <a:cubicBezTo>
                    <a:pt x="276" y="56"/>
                    <a:pt x="275" y="48"/>
                    <a:pt x="258" y="48"/>
                  </a:cubicBezTo>
                  <a:cubicBezTo>
                    <a:pt x="234" y="48"/>
                    <a:pt x="234" y="48"/>
                    <a:pt x="234" y="48"/>
                  </a:cubicBezTo>
                  <a:cubicBezTo>
                    <a:pt x="232" y="48"/>
                    <a:pt x="230" y="47"/>
                    <a:pt x="229" y="45"/>
                  </a:cubicBezTo>
                  <a:cubicBezTo>
                    <a:pt x="217" y="21"/>
                    <a:pt x="217" y="21"/>
                    <a:pt x="217" y="21"/>
                  </a:cubicBezTo>
                  <a:cubicBezTo>
                    <a:pt x="215" y="18"/>
                    <a:pt x="210" y="12"/>
                    <a:pt x="204" y="12"/>
                  </a:cubicBezTo>
                  <a:cubicBezTo>
                    <a:pt x="144" y="12"/>
                    <a:pt x="144" y="12"/>
                    <a:pt x="144" y="12"/>
                  </a:cubicBezTo>
                  <a:cubicBezTo>
                    <a:pt x="139" y="12"/>
                    <a:pt x="134" y="18"/>
                    <a:pt x="131" y="22"/>
                  </a:cubicBezTo>
                  <a:cubicBezTo>
                    <a:pt x="113" y="46"/>
                    <a:pt x="113" y="46"/>
                    <a:pt x="113" y="46"/>
                  </a:cubicBezTo>
                  <a:cubicBezTo>
                    <a:pt x="112" y="48"/>
                    <a:pt x="110" y="48"/>
                    <a:pt x="108" y="48"/>
                  </a:cubicBez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31" name="Freeform 41">
              <a:extLst>
                <a:ext uri="{FF2B5EF4-FFF2-40B4-BE49-F238E27FC236}">
                  <a16:creationId xmlns:a16="http://schemas.microsoft.com/office/drawing/2014/main" id="{C4CD0A9E-719A-6BE5-8DDA-5C68383AED27}"/>
                </a:ext>
              </a:extLst>
            </p:cNvPr>
            <p:cNvSpPr>
              <a:spLocks noEditPoints="1"/>
            </p:cNvSpPr>
            <p:nvPr/>
          </p:nvSpPr>
          <p:spPr bwMode="auto">
            <a:xfrm>
              <a:off x="1521" y="591"/>
              <a:ext cx="213" cy="213"/>
            </a:xfrm>
            <a:custGeom>
              <a:avLst/>
              <a:gdLst>
                <a:gd name="T0" fmla="*/ 72 w 144"/>
                <a:gd name="T1" fmla="*/ 144 h 144"/>
                <a:gd name="T2" fmla="*/ 0 w 144"/>
                <a:gd name="T3" fmla="*/ 72 h 144"/>
                <a:gd name="T4" fmla="*/ 72 w 144"/>
                <a:gd name="T5" fmla="*/ 0 h 144"/>
                <a:gd name="T6" fmla="*/ 144 w 144"/>
                <a:gd name="T7" fmla="*/ 72 h 144"/>
                <a:gd name="T8" fmla="*/ 72 w 144"/>
                <a:gd name="T9" fmla="*/ 144 h 144"/>
                <a:gd name="T10" fmla="*/ 72 w 144"/>
                <a:gd name="T11" fmla="*/ 12 h 144"/>
                <a:gd name="T12" fmla="*/ 12 w 144"/>
                <a:gd name="T13" fmla="*/ 72 h 144"/>
                <a:gd name="T14" fmla="*/ 72 w 144"/>
                <a:gd name="T15" fmla="*/ 132 h 144"/>
                <a:gd name="T16" fmla="*/ 132 w 144"/>
                <a:gd name="T17" fmla="*/ 72 h 144"/>
                <a:gd name="T18" fmla="*/ 72 w 144"/>
                <a:gd name="T19" fmla="*/ 1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144">
                  <a:moveTo>
                    <a:pt x="72" y="144"/>
                  </a:moveTo>
                  <a:cubicBezTo>
                    <a:pt x="33" y="144"/>
                    <a:pt x="0" y="112"/>
                    <a:pt x="0" y="72"/>
                  </a:cubicBezTo>
                  <a:cubicBezTo>
                    <a:pt x="0" y="33"/>
                    <a:pt x="33" y="0"/>
                    <a:pt x="72" y="0"/>
                  </a:cubicBezTo>
                  <a:cubicBezTo>
                    <a:pt x="112" y="0"/>
                    <a:pt x="144" y="33"/>
                    <a:pt x="144" y="72"/>
                  </a:cubicBezTo>
                  <a:cubicBezTo>
                    <a:pt x="144" y="112"/>
                    <a:pt x="112" y="144"/>
                    <a:pt x="72" y="144"/>
                  </a:cubicBezTo>
                  <a:close/>
                  <a:moveTo>
                    <a:pt x="72" y="12"/>
                  </a:moveTo>
                  <a:cubicBezTo>
                    <a:pt x="39" y="12"/>
                    <a:pt x="12" y="39"/>
                    <a:pt x="12" y="72"/>
                  </a:cubicBezTo>
                  <a:cubicBezTo>
                    <a:pt x="12" y="105"/>
                    <a:pt x="39" y="132"/>
                    <a:pt x="72" y="132"/>
                  </a:cubicBezTo>
                  <a:cubicBezTo>
                    <a:pt x="106" y="132"/>
                    <a:pt x="132" y="105"/>
                    <a:pt x="132" y="72"/>
                  </a:cubicBezTo>
                  <a:cubicBezTo>
                    <a:pt x="132" y="39"/>
                    <a:pt x="106" y="12"/>
                    <a:pt x="7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32" name="Freeform 42">
              <a:extLst>
                <a:ext uri="{FF2B5EF4-FFF2-40B4-BE49-F238E27FC236}">
                  <a16:creationId xmlns:a16="http://schemas.microsoft.com/office/drawing/2014/main" id="{EEE4C182-711D-86EA-4B96-74DBE3EB6AA8}"/>
                </a:ext>
              </a:extLst>
            </p:cNvPr>
            <p:cNvSpPr>
              <a:spLocks noEditPoints="1"/>
            </p:cNvSpPr>
            <p:nvPr/>
          </p:nvSpPr>
          <p:spPr bwMode="auto">
            <a:xfrm>
              <a:off x="1565" y="636"/>
              <a:ext cx="125" cy="124"/>
            </a:xfrm>
            <a:custGeom>
              <a:avLst/>
              <a:gdLst>
                <a:gd name="T0" fmla="*/ 42 w 84"/>
                <a:gd name="T1" fmla="*/ 84 h 84"/>
                <a:gd name="T2" fmla="*/ 0 w 84"/>
                <a:gd name="T3" fmla="*/ 42 h 84"/>
                <a:gd name="T4" fmla="*/ 42 w 84"/>
                <a:gd name="T5" fmla="*/ 0 h 84"/>
                <a:gd name="T6" fmla="*/ 84 w 84"/>
                <a:gd name="T7" fmla="*/ 42 h 84"/>
                <a:gd name="T8" fmla="*/ 42 w 84"/>
                <a:gd name="T9" fmla="*/ 84 h 84"/>
                <a:gd name="T10" fmla="*/ 42 w 84"/>
                <a:gd name="T11" fmla="*/ 12 h 84"/>
                <a:gd name="T12" fmla="*/ 12 w 84"/>
                <a:gd name="T13" fmla="*/ 42 h 84"/>
                <a:gd name="T14" fmla="*/ 42 w 84"/>
                <a:gd name="T15" fmla="*/ 72 h 84"/>
                <a:gd name="T16" fmla="*/ 72 w 84"/>
                <a:gd name="T17" fmla="*/ 42 h 84"/>
                <a:gd name="T18" fmla="*/ 42 w 84"/>
                <a:gd name="T19" fmla="*/ 1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42" y="84"/>
                  </a:moveTo>
                  <a:cubicBezTo>
                    <a:pt x="19" y="84"/>
                    <a:pt x="0" y="66"/>
                    <a:pt x="0" y="42"/>
                  </a:cubicBezTo>
                  <a:cubicBezTo>
                    <a:pt x="0" y="19"/>
                    <a:pt x="19" y="0"/>
                    <a:pt x="42" y="0"/>
                  </a:cubicBezTo>
                  <a:cubicBezTo>
                    <a:pt x="66" y="0"/>
                    <a:pt x="84" y="19"/>
                    <a:pt x="84" y="42"/>
                  </a:cubicBezTo>
                  <a:cubicBezTo>
                    <a:pt x="84" y="66"/>
                    <a:pt x="66" y="84"/>
                    <a:pt x="42" y="84"/>
                  </a:cubicBezTo>
                  <a:close/>
                  <a:moveTo>
                    <a:pt x="42" y="12"/>
                  </a:moveTo>
                  <a:cubicBezTo>
                    <a:pt x="26" y="12"/>
                    <a:pt x="12" y="26"/>
                    <a:pt x="12" y="42"/>
                  </a:cubicBezTo>
                  <a:cubicBezTo>
                    <a:pt x="12" y="59"/>
                    <a:pt x="26" y="72"/>
                    <a:pt x="42" y="72"/>
                  </a:cubicBezTo>
                  <a:cubicBezTo>
                    <a:pt x="59" y="72"/>
                    <a:pt x="72" y="59"/>
                    <a:pt x="72" y="42"/>
                  </a:cubicBezTo>
                  <a:cubicBezTo>
                    <a:pt x="72" y="26"/>
                    <a:pt x="59"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33" name="Freeform 43">
              <a:extLst>
                <a:ext uri="{FF2B5EF4-FFF2-40B4-BE49-F238E27FC236}">
                  <a16:creationId xmlns:a16="http://schemas.microsoft.com/office/drawing/2014/main" id="{FDF33220-75FB-E6F6-DD4C-2CEB65AD08C4}"/>
                </a:ext>
              </a:extLst>
            </p:cNvPr>
            <p:cNvSpPr>
              <a:spLocks noEditPoints="1"/>
            </p:cNvSpPr>
            <p:nvPr/>
          </p:nvSpPr>
          <p:spPr bwMode="auto">
            <a:xfrm>
              <a:off x="1406" y="609"/>
              <a:ext cx="71"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8" y="0"/>
                    <a:pt x="48" y="11"/>
                    <a:pt x="48" y="24"/>
                  </a:cubicBezTo>
                  <a:cubicBezTo>
                    <a:pt x="48" y="38"/>
                    <a:pt x="38" y="48"/>
                    <a:pt x="24" y="48"/>
                  </a:cubicBezTo>
                  <a:close/>
                  <a:moveTo>
                    <a:pt x="24" y="12"/>
                  </a:moveTo>
                  <a:cubicBezTo>
                    <a:pt x="18" y="12"/>
                    <a:pt x="12" y="18"/>
                    <a:pt x="12" y="24"/>
                  </a:cubicBezTo>
                  <a:cubicBezTo>
                    <a:pt x="12" y="31"/>
                    <a:pt x="18"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237" name="TextBox 236">
            <a:extLst>
              <a:ext uri="{FF2B5EF4-FFF2-40B4-BE49-F238E27FC236}">
                <a16:creationId xmlns:a16="http://schemas.microsoft.com/office/drawing/2014/main" id="{70763D64-7450-4A1A-929A-4C54572827C2}"/>
              </a:ext>
            </a:extLst>
          </p:cNvPr>
          <p:cNvSpPr txBox="1"/>
          <p:nvPr/>
        </p:nvSpPr>
        <p:spPr>
          <a:xfrm>
            <a:off x="6958460" y="6041341"/>
            <a:ext cx="490484" cy="165575"/>
          </a:xfrm>
          <a:prstGeom prst="rect">
            <a:avLst/>
          </a:prstGeom>
          <a:noFill/>
        </p:spPr>
        <p:txBody>
          <a:bodyPr wrap="square" lIns="0" tIns="0" rIns="0" bIns="0" rtlCol="0" anchor="t">
            <a:noAutofit/>
          </a:bodyPr>
          <a:lstStyle/>
          <a:p>
            <a:pPr algn="ctr" defTabSz="228600">
              <a:lnSpc>
                <a:spcPts val="800"/>
              </a:lnSpc>
            </a:pPr>
            <a:r>
              <a:rPr lang="en-US" sz="600" b="1"/>
              <a:t>Cameras</a:t>
            </a:r>
            <a:endParaRPr lang="en-US" sz="600" b="1" noProof="0"/>
          </a:p>
        </p:txBody>
      </p:sp>
      <p:sp>
        <p:nvSpPr>
          <p:cNvPr id="238" name="TextBox 237">
            <a:extLst>
              <a:ext uri="{FF2B5EF4-FFF2-40B4-BE49-F238E27FC236}">
                <a16:creationId xmlns:a16="http://schemas.microsoft.com/office/drawing/2014/main" id="{CAC9A76C-22B2-7594-EAE7-BC96EFF06920}"/>
              </a:ext>
            </a:extLst>
          </p:cNvPr>
          <p:cNvSpPr txBox="1"/>
          <p:nvPr/>
        </p:nvSpPr>
        <p:spPr>
          <a:xfrm>
            <a:off x="7333276" y="6041341"/>
            <a:ext cx="490484" cy="165575"/>
          </a:xfrm>
          <a:prstGeom prst="rect">
            <a:avLst/>
          </a:prstGeom>
          <a:noFill/>
        </p:spPr>
        <p:txBody>
          <a:bodyPr wrap="square" lIns="0" tIns="0" rIns="0" bIns="0" rtlCol="0" anchor="t">
            <a:noAutofit/>
          </a:bodyPr>
          <a:lstStyle/>
          <a:p>
            <a:pPr algn="ctr" defTabSz="228600">
              <a:lnSpc>
                <a:spcPts val="800"/>
              </a:lnSpc>
            </a:pPr>
            <a:r>
              <a:rPr lang="en-US" sz="600" b="1"/>
              <a:t>Micro-</a:t>
            </a:r>
            <a:br>
              <a:rPr lang="en-US" sz="600" b="1"/>
            </a:br>
            <a:r>
              <a:rPr lang="en-US" sz="600" b="1"/>
              <a:t>phones</a:t>
            </a:r>
          </a:p>
        </p:txBody>
      </p:sp>
      <p:sp>
        <p:nvSpPr>
          <p:cNvPr id="239" name="TextBox 238">
            <a:extLst>
              <a:ext uri="{FF2B5EF4-FFF2-40B4-BE49-F238E27FC236}">
                <a16:creationId xmlns:a16="http://schemas.microsoft.com/office/drawing/2014/main" id="{CD07D4BD-689B-B293-13A6-911246ACB216}"/>
              </a:ext>
            </a:extLst>
          </p:cNvPr>
          <p:cNvSpPr txBox="1"/>
          <p:nvPr/>
        </p:nvSpPr>
        <p:spPr>
          <a:xfrm>
            <a:off x="7741390" y="6041341"/>
            <a:ext cx="405359" cy="165575"/>
          </a:xfrm>
          <a:prstGeom prst="rect">
            <a:avLst/>
          </a:prstGeom>
          <a:noFill/>
        </p:spPr>
        <p:txBody>
          <a:bodyPr wrap="square" lIns="0" tIns="0" rIns="0" bIns="0" rtlCol="0" anchor="t">
            <a:noAutofit/>
          </a:bodyPr>
          <a:lstStyle/>
          <a:p>
            <a:pPr algn="ctr" defTabSz="228600">
              <a:lnSpc>
                <a:spcPts val="800"/>
              </a:lnSpc>
            </a:pPr>
            <a:r>
              <a:rPr lang="en-US" sz="600" b="1"/>
              <a:t>Speakers</a:t>
            </a:r>
            <a:endParaRPr lang="en-US" sz="600" b="1" noProof="0"/>
          </a:p>
        </p:txBody>
      </p:sp>
      <p:grpSp>
        <p:nvGrpSpPr>
          <p:cNvPr id="240" name="Group 4">
            <a:extLst>
              <a:ext uri="{FF2B5EF4-FFF2-40B4-BE49-F238E27FC236}">
                <a16:creationId xmlns:a16="http://schemas.microsoft.com/office/drawing/2014/main" id="{7F05A003-0E93-AA9F-2A71-A24180A03892}"/>
              </a:ext>
            </a:extLst>
          </p:cNvPr>
          <p:cNvGrpSpPr>
            <a:grpSpLocks noChangeAspect="1"/>
          </p:cNvGrpSpPr>
          <p:nvPr/>
        </p:nvGrpSpPr>
        <p:grpSpPr bwMode="auto">
          <a:xfrm>
            <a:off x="9540264" y="5716319"/>
            <a:ext cx="279943" cy="279943"/>
            <a:chOff x="351" y="440"/>
            <a:chExt cx="426" cy="426"/>
          </a:xfrm>
          <a:solidFill>
            <a:srgbClr val="A100FF"/>
          </a:solidFill>
        </p:grpSpPr>
        <p:sp>
          <p:nvSpPr>
            <p:cNvPr id="241" name="Freeform 5">
              <a:extLst>
                <a:ext uri="{FF2B5EF4-FFF2-40B4-BE49-F238E27FC236}">
                  <a16:creationId xmlns:a16="http://schemas.microsoft.com/office/drawing/2014/main" id="{7251AD01-4861-BAED-6E75-13CA7E88EBF2}"/>
                </a:ext>
              </a:extLst>
            </p:cNvPr>
            <p:cNvSpPr>
              <a:spLocks noEditPoints="1"/>
            </p:cNvSpPr>
            <p:nvPr/>
          </p:nvSpPr>
          <p:spPr bwMode="auto">
            <a:xfrm>
              <a:off x="422" y="511"/>
              <a:ext cx="284" cy="284"/>
            </a:xfrm>
            <a:custGeom>
              <a:avLst/>
              <a:gdLst>
                <a:gd name="T0" fmla="*/ 174 w 192"/>
                <a:gd name="T1" fmla="*/ 192 h 192"/>
                <a:gd name="T2" fmla="*/ 18 w 192"/>
                <a:gd name="T3" fmla="*/ 192 h 192"/>
                <a:gd name="T4" fmla="*/ 0 w 192"/>
                <a:gd name="T5" fmla="*/ 174 h 192"/>
                <a:gd name="T6" fmla="*/ 0 w 192"/>
                <a:gd name="T7" fmla="*/ 18 h 192"/>
                <a:gd name="T8" fmla="*/ 18 w 192"/>
                <a:gd name="T9" fmla="*/ 0 h 192"/>
                <a:gd name="T10" fmla="*/ 174 w 192"/>
                <a:gd name="T11" fmla="*/ 0 h 192"/>
                <a:gd name="T12" fmla="*/ 192 w 192"/>
                <a:gd name="T13" fmla="*/ 18 h 192"/>
                <a:gd name="T14" fmla="*/ 192 w 192"/>
                <a:gd name="T15" fmla="*/ 174 h 192"/>
                <a:gd name="T16" fmla="*/ 174 w 192"/>
                <a:gd name="T17" fmla="*/ 192 h 192"/>
                <a:gd name="T18" fmla="*/ 18 w 192"/>
                <a:gd name="T19" fmla="*/ 12 h 192"/>
                <a:gd name="T20" fmla="*/ 12 w 192"/>
                <a:gd name="T21" fmla="*/ 18 h 192"/>
                <a:gd name="T22" fmla="*/ 12 w 192"/>
                <a:gd name="T23" fmla="*/ 174 h 192"/>
                <a:gd name="T24" fmla="*/ 18 w 192"/>
                <a:gd name="T25" fmla="*/ 180 h 192"/>
                <a:gd name="T26" fmla="*/ 174 w 192"/>
                <a:gd name="T27" fmla="*/ 180 h 192"/>
                <a:gd name="T28" fmla="*/ 180 w 192"/>
                <a:gd name="T29" fmla="*/ 174 h 192"/>
                <a:gd name="T30" fmla="*/ 180 w 192"/>
                <a:gd name="T31" fmla="*/ 18 h 192"/>
                <a:gd name="T32" fmla="*/ 174 w 192"/>
                <a:gd name="T33" fmla="*/ 12 h 192"/>
                <a:gd name="T34" fmla="*/ 18 w 192"/>
                <a:gd name="T35" fmla="*/ 1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192">
                  <a:moveTo>
                    <a:pt x="174" y="192"/>
                  </a:moveTo>
                  <a:cubicBezTo>
                    <a:pt x="18" y="192"/>
                    <a:pt x="18" y="192"/>
                    <a:pt x="18" y="192"/>
                  </a:cubicBezTo>
                  <a:cubicBezTo>
                    <a:pt x="8" y="192"/>
                    <a:pt x="0" y="184"/>
                    <a:pt x="0" y="174"/>
                  </a:cubicBezTo>
                  <a:cubicBezTo>
                    <a:pt x="0" y="18"/>
                    <a:pt x="0" y="18"/>
                    <a:pt x="0" y="18"/>
                  </a:cubicBezTo>
                  <a:cubicBezTo>
                    <a:pt x="0" y="9"/>
                    <a:pt x="8" y="0"/>
                    <a:pt x="18" y="0"/>
                  </a:cubicBezTo>
                  <a:cubicBezTo>
                    <a:pt x="174" y="0"/>
                    <a:pt x="174" y="0"/>
                    <a:pt x="174" y="0"/>
                  </a:cubicBezTo>
                  <a:cubicBezTo>
                    <a:pt x="184" y="0"/>
                    <a:pt x="192" y="9"/>
                    <a:pt x="192" y="18"/>
                  </a:cubicBezTo>
                  <a:cubicBezTo>
                    <a:pt x="192" y="174"/>
                    <a:pt x="192" y="174"/>
                    <a:pt x="192" y="174"/>
                  </a:cubicBezTo>
                  <a:cubicBezTo>
                    <a:pt x="192" y="184"/>
                    <a:pt x="184" y="192"/>
                    <a:pt x="174" y="192"/>
                  </a:cubicBezTo>
                  <a:close/>
                  <a:moveTo>
                    <a:pt x="18" y="12"/>
                  </a:moveTo>
                  <a:cubicBezTo>
                    <a:pt x="15" y="12"/>
                    <a:pt x="12" y="15"/>
                    <a:pt x="12" y="18"/>
                  </a:cubicBezTo>
                  <a:cubicBezTo>
                    <a:pt x="12" y="174"/>
                    <a:pt x="12" y="174"/>
                    <a:pt x="12" y="174"/>
                  </a:cubicBezTo>
                  <a:cubicBezTo>
                    <a:pt x="12" y="178"/>
                    <a:pt x="15" y="180"/>
                    <a:pt x="18" y="180"/>
                  </a:cubicBezTo>
                  <a:cubicBezTo>
                    <a:pt x="174" y="180"/>
                    <a:pt x="174" y="180"/>
                    <a:pt x="174" y="180"/>
                  </a:cubicBezTo>
                  <a:cubicBezTo>
                    <a:pt x="178" y="180"/>
                    <a:pt x="180" y="178"/>
                    <a:pt x="180" y="174"/>
                  </a:cubicBezTo>
                  <a:cubicBezTo>
                    <a:pt x="180" y="18"/>
                    <a:pt x="180" y="18"/>
                    <a:pt x="180" y="18"/>
                  </a:cubicBezTo>
                  <a:cubicBezTo>
                    <a:pt x="180" y="15"/>
                    <a:pt x="178" y="12"/>
                    <a:pt x="174"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42" name="Freeform 6">
              <a:extLst>
                <a:ext uri="{FF2B5EF4-FFF2-40B4-BE49-F238E27FC236}">
                  <a16:creationId xmlns:a16="http://schemas.microsoft.com/office/drawing/2014/main" id="{A86BE789-7F39-6048-9D6D-74A61338D970}"/>
                </a:ext>
              </a:extLst>
            </p:cNvPr>
            <p:cNvSpPr>
              <a:spLocks/>
            </p:cNvSpPr>
            <p:nvPr/>
          </p:nvSpPr>
          <p:spPr bwMode="auto">
            <a:xfrm>
              <a:off x="546" y="440"/>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43" name="Freeform 7">
              <a:extLst>
                <a:ext uri="{FF2B5EF4-FFF2-40B4-BE49-F238E27FC236}">
                  <a16:creationId xmlns:a16="http://schemas.microsoft.com/office/drawing/2014/main" id="{336A3FFA-DF97-24CB-633A-6CA0190FC64F}"/>
                </a:ext>
              </a:extLst>
            </p:cNvPr>
            <p:cNvSpPr>
              <a:spLocks/>
            </p:cNvSpPr>
            <p:nvPr/>
          </p:nvSpPr>
          <p:spPr bwMode="auto">
            <a:xfrm>
              <a:off x="475" y="440"/>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44" name="Freeform 8">
              <a:extLst>
                <a:ext uri="{FF2B5EF4-FFF2-40B4-BE49-F238E27FC236}">
                  <a16:creationId xmlns:a16="http://schemas.microsoft.com/office/drawing/2014/main" id="{D2E6B7FF-ADA8-BE87-C188-86BA9B732138}"/>
                </a:ext>
              </a:extLst>
            </p:cNvPr>
            <p:cNvSpPr>
              <a:spLocks/>
            </p:cNvSpPr>
            <p:nvPr/>
          </p:nvSpPr>
          <p:spPr bwMode="auto">
            <a:xfrm>
              <a:off x="635" y="440"/>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45" name="Freeform 9">
              <a:extLst>
                <a:ext uri="{FF2B5EF4-FFF2-40B4-BE49-F238E27FC236}">
                  <a16:creationId xmlns:a16="http://schemas.microsoft.com/office/drawing/2014/main" id="{BC6217FE-C745-E144-E800-D93BEE0193ED}"/>
                </a:ext>
              </a:extLst>
            </p:cNvPr>
            <p:cNvSpPr>
              <a:spLocks/>
            </p:cNvSpPr>
            <p:nvPr/>
          </p:nvSpPr>
          <p:spPr bwMode="auto">
            <a:xfrm>
              <a:off x="351" y="653"/>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46" name="Freeform 10">
              <a:extLst>
                <a:ext uri="{FF2B5EF4-FFF2-40B4-BE49-F238E27FC236}">
                  <a16:creationId xmlns:a16="http://schemas.microsoft.com/office/drawing/2014/main" id="{08709583-1D56-9BF8-C019-6AADBBAA17EC}"/>
                </a:ext>
              </a:extLst>
            </p:cNvPr>
            <p:cNvSpPr>
              <a:spLocks/>
            </p:cNvSpPr>
            <p:nvPr/>
          </p:nvSpPr>
          <p:spPr bwMode="auto">
            <a:xfrm>
              <a:off x="351" y="724"/>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47" name="Freeform 11">
              <a:extLst>
                <a:ext uri="{FF2B5EF4-FFF2-40B4-BE49-F238E27FC236}">
                  <a16:creationId xmlns:a16="http://schemas.microsoft.com/office/drawing/2014/main" id="{537E1015-85B9-8541-E7B1-C20A12C6E92D}"/>
                </a:ext>
              </a:extLst>
            </p:cNvPr>
            <p:cNvSpPr>
              <a:spLocks/>
            </p:cNvSpPr>
            <p:nvPr/>
          </p:nvSpPr>
          <p:spPr bwMode="auto">
            <a:xfrm>
              <a:off x="351" y="564"/>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48" name="Freeform 12">
              <a:extLst>
                <a:ext uri="{FF2B5EF4-FFF2-40B4-BE49-F238E27FC236}">
                  <a16:creationId xmlns:a16="http://schemas.microsoft.com/office/drawing/2014/main" id="{4BA2AC12-90F3-2D4F-D2BC-BA4FEA8129FF}"/>
                </a:ext>
              </a:extLst>
            </p:cNvPr>
            <p:cNvSpPr>
              <a:spLocks/>
            </p:cNvSpPr>
            <p:nvPr/>
          </p:nvSpPr>
          <p:spPr bwMode="auto">
            <a:xfrm>
              <a:off x="564" y="777"/>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49" name="Freeform 13">
              <a:extLst>
                <a:ext uri="{FF2B5EF4-FFF2-40B4-BE49-F238E27FC236}">
                  <a16:creationId xmlns:a16="http://schemas.microsoft.com/office/drawing/2014/main" id="{C0398961-1BF9-F160-C021-753BA796C3D3}"/>
                </a:ext>
              </a:extLst>
            </p:cNvPr>
            <p:cNvSpPr>
              <a:spLocks/>
            </p:cNvSpPr>
            <p:nvPr/>
          </p:nvSpPr>
          <p:spPr bwMode="auto">
            <a:xfrm>
              <a:off x="635" y="777"/>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50" name="Freeform 14">
              <a:extLst>
                <a:ext uri="{FF2B5EF4-FFF2-40B4-BE49-F238E27FC236}">
                  <a16:creationId xmlns:a16="http://schemas.microsoft.com/office/drawing/2014/main" id="{FAAA8F1B-B95E-AE63-D9D5-C4B510BC2845}"/>
                </a:ext>
              </a:extLst>
            </p:cNvPr>
            <p:cNvSpPr>
              <a:spLocks/>
            </p:cNvSpPr>
            <p:nvPr/>
          </p:nvSpPr>
          <p:spPr bwMode="auto">
            <a:xfrm>
              <a:off x="475" y="777"/>
              <a:ext cx="18" cy="89"/>
            </a:xfrm>
            <a:custGeom>
              <a:avLst/>
              <a:gdLst>
                <a:gd name="T0" fmla="*/ 6 w 12"/>
                <a:gd name="T1" fmla="*/ 60 h 60"/>
                <a:gd name="T2" fmla="*/ 0 w 12"/>
                <a:gd name="T3" fmla="*/ 54 h 60"/>
                <a:gd name="T4" fmla="*/ 0 w 12"/>
                <a:gd name="T5" fmla="*/ 6 h 60"/>
                <a:gd name="T6" fmla="*/ 6 w 12"/>
                <a:gd name="T7" fmla="*/ 0 h 60"/>
                <a:gd name="T8" fmla="*/ 12 w 12"/>
                <a:gd name="T9" fmla="*/ 6 h 60"/>
                <a:gd name="T10" fmla="*/ 12 w 12"/>
                <a:gd name="T11" fmla="*/ 54 h 60"/>
                <a:gd name="T12" fmla="*/ 6 w 1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12" h="60">
                  <a:moveTo>
                    <a:pt x="6" y="60"/>
                  </a:moveTo>
                  <a:cubicBezTo>
                    <a:pt x="3" y="60"/>
                    <a:pt x="0" y="58"/>
                    <a:pt x="0" y="54"/>
                  </a:cubicBezTo>
                  <a:cubicBezTo>
                    <a:pt x="0" y="6"/>
                    <a:pt x="0" y="6"/>
                    <a:pt x="0" y="6"/>
                  </a:cubicBezTo>
                  <a:cubicBezTo>
                    <a:pt x="0" y="3"/>
                    <a:pt x="3" y="0"/>
                    <a:pt x="6" y="0"/>
                  </a:cubicBezTo>
                  <a:cubicBezTo>
                    <a:pt x="10" y="0"/>
                    <a:pt x="12" y="3"/>
                    <a:pt x="12" y="6"/>
                  </a:cubicBezTo>
                  <a:cubicBezTo>
                    <a:pt x="12" y="54"/>
                    <a:pt x="12" y="54"/>
                    <a:pt x="12" y="54"/>
                  </a:cubicBezTo>
                  <a:cubicBezTo>
                    <a:pt x="12" y="58"/>
                    <a:pt x="10" y="60"/>
                    <a:pt x="6"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51" name="Freeform 15">
              <a:extLst>
                <a:ext uri="{FF2B5EF4-FFF2-40B4-BE49-F238E27FC236}">
                  <a16:creationId xmlns:a16="http://schemas.microsoft.com/office/drawing/2014/main" id="{87B2AF14-E18D-8E46-0CFA-121F82708124}"/>
                </a:ext>
              </a:extLst>
            </p:cNvPr>
            <p:cNvSpPr>
              <a:spLocks/>
            </p:cNvSpPr>
            <p:nvPr/>
          </p:nvSpPr>
          <p:spPr bwMode="auto">
            <a:xfrm>
              <a:off x="688" y="635"/>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52" name="Freeform 16">
              <a:extLst>
                <a:ext uri="{FF2B5EF4-FFF2-40B4-BE49-F238E27FC236}">
                  <a16:creationId xmlns:a16="http://schemas.microsoft.com/office/drawing/2014/main" id="{4B49E1CC-D939-1C6B-6C34-CE4965FD05C1}"/>
                </a:ext>
              </a:extLst>
            </p:cNvPr>
            <p:cNvSpPr>
              <a:spLocks/>
            </p:cNvSpPr>
            <p:nvPr/>
          </p:nvSpPr>
          <p:spPr bwMode="auto">
            <a:xfrm>
              <a:off x="688" y="564"/>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53" name="Freeform 17">
              <a:extLst>
                <a:ext uri="{FF2B5EF4-FFF2-40B4-BE49-F238E27FC236}">
                  <a16:creationId xmlns:a16="http://schemas.microsoft.com/office/drawing/2014/main" id="{00BBAF42-3208-7364-1794-3EBEADFD62E7}"/>
                </a:ext>
              </a:extLst>
            </p:cNvPr>
            <p:cNvSpPr>
              <a:spLocks/>
            </p:cNvSpPr>
            <p:nvPr/>
          </p:nvSpPr>
          <p:spPr bwMode="auto">
            <a:xfrm>
              <a:off x="688" y="724"/>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54" name="Freeform 18">
              <a:extLst>
                <a:ext uri="{FF2B5EF4-FFF2-40B4-BE49-F238E27FC236}">
                  <a16:creationId xmlns:a16="http://schemas.microsoft.com/office/drawing/2014/main" id="{D15A3421-56EC-C094-C1D3-9C1A2CEC417F}"/>
                </a:ext>
              </a:extLst>
            </p:cNvPr>
            <p:cNvSpPr>
              <a:spLocks noEditPoints="1"/>
            </p:cNvSpPr>
            <p:nvPr/>
          </p:nvSpPr>
          <p:spPr bwMode="auto">
            <a:xfrm>
              <a:off x="457" y="547"/>
              <a:ext cx="214" cy="213"/>
            </a:xfrm>
            <a:custGeom>
              <a:avLst/>
              <a:gdLst>
                <a:gd name="T0" fmla="*/ 114 w 144"/>
                <a:gd name="T1" fmla="*/ 144 h 144"/>
                <a:gd name="T2" fmla="*/ 30 w 144"/>
                <a:gd name="T3" fmla="*/ 144 h 144"/>
                <a:gd name="T4" fmla="*/ 0 w 144"/>
                <a:gd name="T5" fmla="*/ 114 h 144"/>
                <a:gd name="T6" fmla="*/ 0 w 144"/>
                <a:gd name="T7" fmla="*/ 30 h 144"/>
                <a:gd name="T8" fmla="*/ 30 w 144"/>
                <a:gd name="T9" fmla="*/ 0 h 144"/>
                <a:gd name="T10" fmla="*/ 114 w 144"/>
                <a:gd name="T11" fmla="*/ 0 h 144"/>
                <a:gd name="T12" fmla="*/ 144 w 144"/>
                <a:gd name="T13" fmla="*/ 30 h 144"/>
                <a:gd name="T14" fmla="*/ 144 w 144"/>
                <a:gd name="T15" fmla="*/ 114 h 144"/>
                <a:gd name="T16" fmla="*/ 114 w 144"/>
                <a:gd name="T17" fmla="*/ 144 h 144"/>
                <a:gd name="T18" fmla="*/ 30 w 144"/>
                <a:gd name="T19" fmla="*/ 12 h 144"/>
                <a:gd name="T20" fmla="*/ 12 w 144"/>
                <a:gd name="T21" fmla="*/ 30 h 144"/>
                <a:gd name="T22" fmla="*/ 12 w 144"/>
                <a:gd name="T23" fmla="*/ 114 h 144"/>
                <a:gd name="T24" fmla="*/ 30 w 144"/>
                <a:gd name="T25" fmla="*/ 132 h 144"/>
                <a:gd name="T26" fmla="*/ 114 w 144"/>
                <a:gd name="T27" fmla="*/ 132 h 144"/>
                <a:gd name="T28" fmla="*/ 132 w 144"/>
                <a:gd name="T29" fmla="*/ 114 h 144"/>
                <a:gd name="T30" fmla="*/ 132 w 144"/>
                <a:gd name="T31" fmla="*/ 30 h 144"/>
                <a:gd name="T32" fmla="*/ 114 w 144"/>
                <a:gd name="T33" fmla="*/ 12 h 144"/>
                <a:gd name="T34" fmla="*/ 30 w 144"/>
                <a:gd name="T35" fmla="*/ 1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4" h="144">
                  <a:moveTo>
                    <a:pt x="114" y="144"/>
                  </a:moveTo>
                  <a:cubicBezTo>
                    <a:pt x="30" y="144"/>
                    <a:pt x="30" y="144"/>
                    <a:pt x="30" y="144"/>
                  </a:cubicBezTo>
                  <a:cubicBezTo>
                    <a:pt x="14" y="144"/>
                    <a:pt x="0" y="131"/>
                    <a:pt x="0" y="114"/>
                  </a:cubicBezTo>
                  <a:cubicBezTo>
                    <a:pt x="0" y="30"/>
                    <a:pt x="0" y="30"/>
                    <a:pt x="0" y="30"/>
                  </a:cubicBezTo>
                  <a:cubicBezTo>
                    <a:pt x="0" y="14"/>
                    <a:pt x="14" y="0"/>
                    <a:pt x="30" y="0"/>
                  </a:cubicBezTo>
                  <a:cubicBezTo>
                    <a:pt x="114" y="0"/>
                    <a:pt x="114" y="0"/>
                    <a:pt x="114" y="0"/>
                  </a:cubicBezTo>
                  <a:cubicBezTo>
                    <a:pt x="131" y="0"/>
                    <a:pt x="144" y="14"/>
                    <a:pt x="144" y="30"/>
                  </a:cubicBezTo>
                  <a:cubicBezTo>
                    <a:pt x="144" y="114"/>
                    <a:pt x="144" y="114"/>
                    <a:pt x="144" y="114"/>
                  </a:cubicBezTo>
                  <a:cubicBezTo>
                    <a:pt x="144" y="131"/>
                    <a:pt x="131" y="144"/>
                    <a:pt x="114" y="144"/>
                  </a:cubicBezTo>
                  <a:close/>
                  <a:moveTo>
                    <a:pt x="30" y="12"/>
                  </a:moveTo>
                  <a:cubicBezTo>
                    <a:pt x="20" y="12"/>
                    <a:pt x="12" y="21"/>
                    <a:pt x="12" y="30"/>
                  </a:cubicBezTo>
                  <a:cubicBezTo>
                    <a:pt x="12" y="114"/>
                    <a:pt x="12" y="114"/>
                    <a:pt x="12" y="114"/>
                  </a:cubicBezTo>
                  <a:cubicBezTo>
                    <a:pt x="12" y="124"/>
                    <a:pt x="20" y="132"/>
                    <a:pt x="30" y="132"/>
                  </a:cubicBezTo>
                  <a:cubicBezTo>
                    <a:pt x="114" y="132"/>
                    <a:pt x="114" y="132"/>
                    <a:pt x="114" y="132"/>
                  </a:cubicBezTo>
                  <a:cubicBezTo>
                    <a:pt x="124" y="132"/>
                    <a:pt x="132" y="124"/>
                    <a:pt x="132" y="114"/>
                  </a:cubicBezTo>
                  <a:cubicBezTo>
                    <a:pt x="132" y="30"/>
                    <a:pt x="132" y="30"/>
                    <a:pt x="132" y="30"/>
                  </a:cubicBezTo>
                  <a:cubicBezTo>
                    <a:pt x="132" y="21"/>
                    <a:pt x="124" y="12"/>
                    <a:pt x="114" y="12"/>
                  </a:cubicBezTo>
                  <a:lnTo>
                    <a:pt x="3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55" name="Freeform 19">
              <a:extLst>
                <a:ext uri="{FF2B5EF4-FFF2-40B4-BE49-F238E27FC236}">
                  <a16:creationId xmlns:a16="http://schemas.microsoft.com/office/drawing/2014/main" id="{55C7F881-95F1-685B-25A1-2BE930EB08DD}"/>
                </a:ext>
              </a:extLst>
            </p:cNvPr>
            <p:cNvSpPr>
              <a:spLocks/>
            </p:cNvSpPr>
            <p:nvPr/>
          </p:nvSpPr>
          <p:spPr bwMode="auto">
            <a:xfrm>
              <a:off x="511" y="600"/>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8" y="0"/>
                    <a:pt x="60" y="3"/>
                    <a:pt x="60" y="6"/>
                  </a:cubicBezTo>
                  <a:cubicBezTo>
                    <a:pt x="60" y="10"/>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56" name="Freeform 20">
              <a:extLst>
                <a:ext uri="{FF2B5EF4-FFF2-40B4-BE49-F238E27FC236}">
                  <a16:creationId xmlns:a16="http://schemas.microsoft.com/office/drawing/2014/main" id="{5F129EAE-1A87-95C0-E6C1-015EBE81C4AC}"/>
                </a:ext>
              </a:extLst>
            </p:cNvPr>
            <p:cNvSpPr>
              <a:spLocks/>
            </p:cNvSpPr>
            <p:nvPr/>
          </p:nvSpPr>
          <p:spPr bwMode="auto">
            <a:xfrm>
              <a:off x="511" y="635"/>
              <a:ext cx="53" cy="18"/>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10"/>
                    <a:pt x="0" y="6"/>
                  </a:cubicBezTo>
                  <a:cubicBezTo>
                    <a:pt x="0" y="3"/>
                    <a:pt x="3" y="0"/>
                    <a:pt x="6" y="0"/>
                  </a:cubicBezTo>
                  <a:cubicBezTo>
                    <a:pt x="30" y="0"/>
                    <a:pt x="30" y="0"/>
                    <a:pt x="30" y="0"/>
                  </a:cubicBezTo>
                  <a:cubicBezTo>
                    <a:pt x="34" y="0"/>
                    <a:pt x="36" y="3"/>
                    <a:pt x="36" y="6"/>
                  </a:cubicBezTo>
                  <a:cubicBezTo>
                    <a:pt x="36" y="10"/>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57" name="Freeform 21">
              <a:extLst>
                <a:ext uri="{FF2B5EF4-FFF2-40B4-BE49-F238E27FC236}">
                  <a16:creationId xmlns:a16="http://schemas.microsoft.com/office/drawing/2014/main" id="{8721353F-228C-15B1-332E-247F68D522BC}"/>
                </a:ext>
              </a:extLst>
            </p:cNvPr>
            <p:cNvSpPr>
              <a:spLocks/>
            </p:cNvSpPr>
            <p:nvPr/>
          </p:nvSpPr>
          <p:spPr bwMode="auto">
            <a:xfrm>
              <a:off x="564" y="689"/>
              <a:ext cx="53" cy="17"/>
            </a:xfrm>
            <a:custGeom>
              <a:avLst/>
              <a:gdLst>
                <a:gd name="T0" fmla="*/ 30 w 36"/>
                <a:gd name="T1" fmla="*/ 12 h 12"/>
                <a:gd name="T2" fmla="*/ 6 w 36"/>
                <a:gd name="T3" fmla="*/ 12 h 12"/>
                <a:gd name="T4" fmla="*/ 0 w 36"/>
                <a:gd name="T5" fmla="*/ 6 h 12"/>
                <a:gd name="T6" fmla="*/ 6 w 36"/>
                <a:gd name="T7" fmla="*/ 0 h 12"/>
                <a:gd name="T8" fmla="*/ 30 w 36"/>
                <a:gd name="T9" fmla="*/ 0 h 12"/>
                <a:gd name="T10" fmla="*/ 36 w 36"/>
                <a:gd name="T11" fmla="*/ 6 h 12"/>
                <a:gd name="T12" fmla="*/ 30 w 3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30" y="12"/>
                  </a:moveTo>
                  <a:cubicBezTo>
                    <a:pt x="6" y="12"/>
                    <a:pt x="6" y="12"/>
                    <a:pt x="6" y="12"/>
                  </a:cubicBezTo>
                  <a:cubicBezTo>
                    <a:pt x="3" y="12"/>
                    <a:pt x="0" y="10"/>
                    <a:pt x="0" y="6"/>
                  </a:cubicBezTo>
                  <a:cubicBezTo>
                    <a:pt x="0" y="3"/>
                    <a:pt x="3" y="0"/>
                    <a:pt x="6" y="0"/>
                  </a:cubicBezTo>
                  <a:cubicBezTo>
                    <a:pt x="30" y="0"/>
                    <a:pt x="30" y="0"/>
                    <a:pt x="30" y="0"/>
                  </a:cubicBezTo>
                  <a:cubicBezTo>
                    <a:pt x="34" y="0"/>
                    <a:pt x="36" y="3"/>
                    <a:pt x="36" y="6"/>
                  </a:cubicBezTo>
                  <a:cubicBezTo>
                    <a:pt x="36" y="10"/>
                    <a:pt x="34" y="12"/>
                    <a:pt x="3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258" name="Rectangle: Rounded Corners 257">
            <a:extLst>
              <a:ext uri="{FF2B5EF4-FFF2-40B4-BE49-F238E27FC236}">
                <a16:creationId xmlns:a16="http://schemas.microsoft.com/office/drawing/2014/main" id="{E77D7085-00FB-A3F2-251F-4779F58C75B8}"/>
              </a:ext>
            </a:extLst>
          </p:cNvPr>
          <p:cNvSpPr/>
          <p:nvPr/>
        </p:nvSpPr>
        <p:spPr>
          <a:xfrm>
            <a:off x="5798853" y="3015187"/>
            <a:ext cx="1005840" cy="457200"/>
          </a:xfrm>
          <a:prstGeom prst="roundRect">
            <a:avLst/>
          </a:prstGeom>
          <a:solidFill>
            <a:srgbClr val="153D64"/>
          </a:solidFill>
          <a:ln>
            <a:noFill/>
          </a:ln>
        </p:spPr>
        <p:style>
          <a:lnRef idx="2">
            <a:schemeClr val="accent1">
              <a:shade val="50000"/>
            </a:schemeClr>
          </a:lnRef>
          <a:fillRef idx="1">
            <a:schemeClr val="accent1"/>
          </a:fillRef>
          <a:effectRef idx="0">
            <a:schemeClr val="accent1"/>
          </a:effectRef>
          <a:fontRef idx="minor">
            <a:schemeClr val="lt1"/>
          </a:fontRef>
        </p:style>
        <p:txBody>
          <a:bodyPr lIns="365760" tIns="91440" rIns="0" bIns="91440" rtlCol="0" anchor="ctr"/>
          <a:lstStyle/>
          <a:p>
            <a:r>
              <a:rPr lang="en-US" sz="900" b="1" dirty="0"/>
              <a:t>Skills</a:t>
            </a:r>
          </a:p>
        </p:txBody>
      </p:sp>
      <p:cxnSp>
        <p:nvCxnSpPr>
          <p:cNvPr id="263" name="Straight Arrow Connector 12">
            <a:extLst>
              <a:ext uri="{FF2B5EF4-FFF2-40B4-BE49-F238E27FC236}">
                <a16:creationId xmlns:a16="http://schemas.microsoft.com/office/drawing/2014/main" id="{E0044D1E-0041-87FB-5BA5-A543F03B849E}"/>
              </a:ext>
            </a:extLst>
          </p:cNvPr>
          <p:cNvCxnSpPr>
            <a:cxnSpLocks/>
            <a:stCxn id="9" idx="3"/>
            <a:endCxn id="258" idx="3"/>
          </p:cNvCxnSpPr>
          <p:nvPr/>
        </p:nvCxnSpPr>
        <p:spPr>
          <a:xfrm flipH="1">
            <a:off x="6804693" y="2333167"/>
            <a:ext cx="1221881" cy="91062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67" name="TextBox 266">
            <a:extLst>
              <a:ext uri="{FF2B5EF4-FFF2-40B4-BE49-F238E27FC236}">
                <a16:creationId xmlns:a16="http://schemas.microsoft.com/office/drawing/2014/main" id="{A09B48FF-A0ED-0E1F-8D5F-39231DE7E5FA}"/>
              </a:ext>
            </a:extLst>
          </p:cNvPr>
          <p:cNvSpPr txBox="1"/>
          <p:nvPr/>
        </p:nvSpPr>
        <p:spPr>
          <a:xfrm>
            <a:off x="7104676" y="2771744"/>
            <a:ext cx="335007" cy="182133"/>
          </a:xfrm>
          <a:prstGeom prst="rect">
            <a:avLst/>
          </a:prstGeom>
          <a:solidFill>
            <a:schemeClr val="bg1"/>
          </a:solidFill>
        </p:spPr>
        <p:txBody>
          <a:bodyPr wrap="square" lIns="0" tIns="0" rIns="0" bIns="0" rtlCol="0" anchor="ctr">
            <a:noAutofit/>
          </a:bodyPr>
          <a:lstStyle/>
          <a:p>
            <a:pPr algn="ctr" defTabSz="228600">
              <a:lnSpc>
                <a:spcPts val="800"/>
              </a:lnSpc>
            </a:pPr>
            <a:r>
              <a:rPr lang="en-US" sz="800" b="1" dirty="0"/>
              <a:t>can </a:t>
            </a:r>
          </a:p>
          <a:p>
            <a:pPr algn="ctr" defTabSz="228600">
              <a:lnSpc>
                <a:spcPts val="800"/>
              </a:lnSpc>
            </a:pPr>
            <a:r>
              <a:rPr lang="en-US" sz="800" b="1" noProof="0" dirty="0"/>
              <a:t>have</a:t>
            </a:r>
          </a:p>
        </p:txBody>
      </p:sp>
      <p:grpSp>
        <p:nvGrpSpPr>
          <p:cNvPr id="268" name="Group 52">
            <a:extLst>
              <a:ext uri="{FF2B5EF4-FFF2-40B4-BE49-F238E27FC236}">
                <a16:creationId xmlns:a16="http://schemas.microsoft.com/office/drawing/2014/main" id="{EA427A91-093F-D875-39C7-4487C5087D4E}"/>
              </a:ext>
            </a:extLst>
          </p:cNvPr>
          <p:cNvGrpSpPr>
            <a:grpSpLocks noChangeAspect="1"/>
          </p:cNvGrpSpPr>
          <p:nvPr/>
        </p:nvGrpSpPr>
        <p:grpSpPr bwMode="auto">
          <a:xfrm>
            <a:off x="5874218" y="3113212"/>
            <a:ext cx="247171" cy="247171"/>
            <a:chOff x="6539" y="439"/>
            <a:chExt cx="426" cy="426"/>
          </a:xfrm>
          <a:solidFill>
            <a:srgbClr val="FFFFFF"/>
          </a:solidFill>
        </p:grpSpPr>
        <p:sp>
          <p:nvSpPr>
            <p:cNvPr id="269" name="Freeform 53">
              <a:extLst>
                <a:ext uri="{FF2B5EF4-FFF2-40B4-BE49-F238E27FC236}">
                  <a16:creationId xmlns:a16="http://schemas.microsoft.com/office/drawing/2014/main" id="{E8CBA851-CF57-8335-6A53-AEB5C98A8314}"/>
                </a:ext>
              </a:extLst>
            </p:cNvPr>
            <p:cNvSpPr>
              <a:spLocks/>
            </p:cNvSpPr>
            <p:nvPr/>
          </p:nvSpPr>
          <p:spPr bwMode="auto">
            <a:xfrm>
              <a:off x="6539" y="439"/>
              <a:ext cx="426" cy="392"/>
            </a:xfrm>
            <a:custGeom>
              <a:avLst/>
              <a:gdLst>
                <a:gd name="T0" fmla="*/ 60 w 288"/>
                <a:gd name="T1" fmla="*/ 262 h 265"/>
                <a:gd name="T2" fmla="*/ 26 w 288"/>
                <a:gd name="T3" fmla="*/ 220 h 265"/>
                <a:gd name="T4" fmla="*/ 41 w 288"/>
                <a:gd name="T5" fmla="*/ 168 h 265"/>
                <a:gd name="T6" fmla="*/ 0 w 288"/>
                <a:gd name="T7" fmla="*/ 162 h 265"/>
                <a:gd name="T8" fmla="*/ 6 w 288"/>
                <a:gd name="T9" fmla="*/ 120 h 265"/>
                <a:gd name="T10" fmla="*/ 50 w 288"/>
                <a:gd name="T11" fmla="*/ 92 h 265"/>
                <a:gd name="T12" fmla="*/ 24 w 288"/>
                <a:gd name="T13" fmla="*/ 63 h 265"/>
                <a:gd name="T14" fmla="*/ 60 w 288"/>
                <a:gd name="T15" fmla="*/ 25 h 265"/>
                <a:gd name="T16" fmla="*/ 92 w 288"/>
                <a:gd name="T17" fmla="*/ 49 h 265"/>
                <a:gd name="T18" fmla="*/ 120 w 288"/>
                <a:gd name="T19" fmla="*/ 6 h 265"/>
                <a:gd name="T20" fmla="*/ 162 w 288"/>
                <a:gd name="T21" fmla="*/ 0 h 265"/>
                <a:gd name="T22" fmla="*/ 168 w 288"/>
                <a:gd name="T23" fmla="*/ 40 h 265"/>
                <a:gd name="T24" fmla="*/ 221 w 288"/>
                <a:gd name="T25" fmla="*/ 25 h 265"/>
                <a:gd name="T26" fmla="*/ 263 w 288"/>
                <a:gd name="T27" fmla="*/ 59 h 265"/>
                <a:gd name="T28" fmla="*/ 263 w 288"/>
                <a:gd name="T29" fmla="*/ 67 h 265"/>
                <a:gd name="T30" fmla="*/ 248 w 288"/>
                <a:gd name="T31" fmla="*/ 120 h 265"/>
                <a:gd name="T32" fmla="*/ 288 w 288"/>
                <a:gd name="T33" fmla="*/ 126 h 265"/>
                <a:gd name="T34" fmla="*/ 282 w 288"/>
                <a:gd name="T35" fmla="*/ 168 h 265"/>
                <a:gd name="T36" fmla="*/ 239 w 288"/>
                <a:gd name="T37" fmla="*/ 196 h 265"/>
                <a:gd name="T38" fmla="*/ 263 w 288"/>
                <a:gd name="T39" fmla="*/ 228 h 265"/>
                <a:gd name="T40" fmla="*/ 221 w 288"/>
                <a:gd name="T41" fmla="*/ 262 h 265"/>
                <a:gd name="T42" fmla="*/ 193 w 288"/>
                <a:gd name="T43" fmla="*/ 226 h 265"/>
                <a:gd name="T44" fmla="*/ 225 w 288"/>
                <a:gd name="T45" fmla="*/ 250 h 265"/>
                <a:gd name="T46" fmla="*/ 227 w 288"/>
                <a:gd name="T47" fmla="*/ 201 h 265"/>
                <a:gd name="T48" fmla="*/ 238 w 288"/>
                <a:gd name="T49" fmla="*/ 160 h 265"/>
                <a:gd name="T50" fmla="*/ 276 w 288"/>
                <a:gd name="T51" fmla="*/ 156 h 265"/>
                <a:gd name="T52" fmla="*/ 243 w 288"/>
                <a:gd name="T53" fmla="*/ 132 h 265"/>
                <a:gd name="T54" fmla="*/ 226 w 288"/>
                <a:gd name="T55" fmla="*/ 94 h 265"/>
                <a:gd name="T56" fmla="*/ 251 w 288"/>
                <a:gd name="T57" fmla="*/ 63 h 265"/>
                <a:gd name="T58" fmla="*/ 202 w 288"/>
                <a:gd name="T59" fmla="*/ 61 h 265"/>
                <a:gd name="T60" fmla="*/ 161 w 288"/>
                <a:gd name="T61" fmla="*/ 50 h 265"/>
                <a:gd name="T62" fmla="*/ 156 w 288"/>
                <a:gd name="T63" fmla="*/ 12 h 265"/>
                <a:gd name="T64" fmla="*/ 132 w 288"/>
                <a:gd name="T65" fmla="*/ 45 h 265"/>
                <a:gd name="T66" fmla="*/ 95 w 288"/>
                <a:gd name="T67" fmla="*/ 62 h 265"/>
                <a:gd name="T68" fmla="*/ 64 w 288"/>
                <a:gd name="T69" fmla="*/ 38 h 265"/>
                <a:gd name="T70" fmla="*/ 62 w 288"/>
                <a:gd name="T71" fmla="*/ 86 h 265"/>
                <a:gd name="T72" fmla="*/ 51 w 288"/>
                <a:gd name="T73" fmla="*/ 127 h 265"/>
                <a:gd name="T74" fmla="*/ 12 w 288"/>
                <a:gd name="T75" fmla="*/ 132 h 265"/>
                <a:gd name="T76" fmla="*/ 45 w 288"/>
                <a:gd name="T77" fmla="*/ 156 h 265"/>
                <a:gd name="T78" fmla="*/ 63 w 288"/>
                <a:gd name="T79" fmla="*/ 194 h 265"/>
                <a:gd name="T80" fmla="*/ 38 w 288"/>
                <a:gd name="T81" fmla="*/ 224 h 265"/>
                <a:gd name="T82" fmla="*/ 87 w 288"/>
                <a:gd name="T83" fmla="*/ 226 h 265"/>
                <a:gd name="T84" fmla="*/ 96 w 288"/>
                <a:gd name="T85" fmla="*/ 235 h 265"/>
                <a:gd name="T86" fmla="*/ 64 w 288"/>
                <a:gd name="T87" fmla="*/ 264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8" h="265">
                  <a:moveTo>
                    <a:pt x="64" y="264"/>
                  </a:moveTo>
                  <a:cubicBezTo>
                    <a:pt x="62" y="264"/>
                    <a:pt x="61" y="264"/>
                    <a:pt x="60" y="262"/>
                  </a:cubicBezTo>
                  <a:cubicBezTo>
                    <a:pt x="26" y="229"/>
                    <a:pt x="26" y="229"/>
                    <a:pt x="26" y="229"/>
                  </a:cubicBezTo>
                  <a:cubicBezTo>
                    <a:pt x="23" y="226"/>
                    <a:pt x="23" y="222"/>
                    <a:pt x="26" y="220"/>
                  </a:cubicBezTo>
                  <a:cubicBezTo>
                    <a:pt x="50" y="196"/>
                    <a:pt x="50" y="196"/>
                    <a:pt x="50" y="196"/>
                  </a:cubicBezTo>
                  <a:cubicBezTo>
                    <a:pt x="46" y="188"/>
                    <a:pt x="43" y="177"/>
                    <a:pt x="41" y="168"/>
                  </a:cubicBezTo>
                  <a:cubicBezTo>
                    <a:pt x="6" y="168"/>
                    <a:pt x="6" y="168"/>
                    <a:pt x="6" y="168"/>
                  </a:cubicBezTo>
                  <a:cubicBezTo>
                    <a:pt x="3" y="168"/>
                    <a:pt x="0" y="165"/>
                    <a:pt x="0" y="162"/>
                  </a:cubicBezTo>
                  <a:cubicBezTo>
                    <a:pt x="0" y="126"/>
                    <a:pt x="0" y="126"/>
                    <a:pt x="0" y="126"/>
                  </a:cubicBezTo>
                  <a:cubicBezTo>
                    <a:pt x="0" y="122"/>
                    <a:pt x="3" y="120"/>
                    <a:pt x="6" y="120"/>
                  </a:cubicBezTo>
                  <a:cubicBezTo>
                    <a:pt x="41" y="120"/>
                    <a:pt x="41" y="120"/>
                    <a:pt x="41" y="120"/>
                  </a:cubicBezTo>
                  <a:cubicBezTo>
                    <a:pt x="43" y="110"/>
                    <a:pt x="46" y="100"/>
                    <a:pt x="50" y="92"/>
                  </a:cubicBezTo>
                  <a:cubicBezTo>
                    <a:pt x="26" y="67"/>
                    <a:pt x="26" y="67"/>
                    <a:pt x="26" y="67"/>
                  </a:cubicBezTo>
                  <a:cubicBezTo>
                    <a:pt x="25" y="66"/>
                    <a:pt x="24" y="65"/>
                    <a:pt x="24" y="63"/>
                  </a:cubicBezTo>
                  <a:cubicBezTo>
                    <a:pt x="24" y="61"/>
                    <a:pt x="25" y="60"/>
                    <a:pt x="26" y="59"/>
                  </a:cubicBezTo>
                  <a:cubicBezTo>
                    <a:pt x="60" y="25"/>
                    <a:pt x="60" y="25"/>
                    <a:pt x="60" y="25"/>
                  </a:cubicBezTo>
                  <a:cubicBezTo>
                    <a:pt x="62" y="23"/>
                    <a:pt x="66" y="23"/>
                    <a:pt x="68" y="25"/>
                  </a:cubicBezTo>
                  <a:cubicBezTo>
                    <a:pt x="92" y="49"/>
                    <a:pt x="92" y="49"/>
                    <a:pt x="92" y="49"/>
                  </a:cubicBezTo>
                  <a:cubicBezTo>
                    <a:pt x="100" y="45"/>
                    <a:pt x="111" y="42"/>
                    <a:pt x="120" y="40"/>
                  </a:cubicBezTo>
                  <a:cubicBezTo>
                    <a:pt x="120" y="6"/>
                    <a:pt x="120" y="6"/>
                    <a:pt x="120" y="6"/>
                  </a:cubicBezTo>
                  <a:cubicBezTo>
                    <a:pt x="120" y="2"/>
                    <a:pt x="123" y="0"/>
                    <a:pt x="126" y="0"/>
                  </a:cubicBezTo>
                  <a:cubicBezTo>
                    <a:pt x="162" y="0"/>
                    <a:pt x="162" y="0"/>
                    <a:pt x="162" y="0"/>
                  </a:cubicBezTo>
                  <a:cubicBezTo>
                    <a:pt x="166" y="0"/>
                    <a:pt x="168" y="2"/>
                    <a:pt x="168" y="6"/>
                  </a:cubicBezTo>
                  <a:cubicBezTo>
                    <a:pt x="168" y="40"/>
                    <a:pt x="168" y="40"/>
                    <a:pt x="168" y="40"/>
                  </a:cubicBezTo>
                  <a:cubicBezTo>
                    <a:pt x="178" y="42"/>
                    <a:pt x="188" y="45"/>
                    <a:pt x="196" y="49"/>
                  </a:cubicBezTo>
                  <a:cubicBezTo>
                    <a:pt x="221" y="25"/>
                    <a:pt x="221" y="25"/>
                    <a:pt x="221" y="25"/>
                  </a:cubicBezTo>
                  <a:cubicBezTo>
                    <a:pt x="223" y="22"/>
                    <a:pt x="227" y="22"/>
                    <a:pt x="229" y="25"/>
                  </a:cubicBezTo>
                  <a:cubicBezTo>
                    <a:pt x="263" y="59"/>
                    <a:pt x="263" y="59"/>
                    <a:pt x="263" y="59"/>
                  </a:cubicBezTo>
                  <a:cubicBezTo>
                    <a:pt x="264" y="60"/>
                    <a:pt x="265" y="61"/>
                    <a:pt x="265" y="63"/>
                  </a:cubicBezTo>
                  <a:cubicBezTo>
                    <a:pt x="265" y="65"/>
                    <a:pt x="264" y="66"/>
                    <a:pt x="263" y="67"/>
                  </a:cubicBezTo>
                  <a:cubicBezTo>
                    <a:pt x="239" y="92"/>
                    <a:pt x="239" y="92"/>
                    <a:pt x="239" y="92"/>
                  </a:cubicBezTo>
                  <a:cubicBezTo>
                    <a:pt x="243" y="100"/>
                    <a:pt x="246" y="110"/>
                    <a:pt x="248" y="120"/>
                  </a:cubicBezTo>
                  <a:cubicBezTo>
                    <a:pt x="282" y="120"/>
                    <a:pt x="282" y="120"/>
                    <a:pt x="282" y="120"/>
                  </a:cubicBezTo>
                  <a:cubicBezTo>
                    <a:pt x="286" y="120"/>
                    <a:pt x="288" y="122"/>
                    <a:pt x="288" y="126"/>
                  </a:cubicBezTo>
                  <a:cubicBezTo>
                    <a:pt x="288" y="162"/>
                    <a:pt x="288" y="162"/>
                    <a:pt x="288" y="162"/>
                  </a:cubicBezTo>
                  <a:cubicBezTo>
                    <a:pt x="288" y="165"/>
                    <a:pt x="286" y="168"/>
                    <a:pt x="282" y="168"/>
                  </a:cubicBezTo>
                  <a:cubicBezTo>
                    <a:pt x="248" y="168"/>
                    <a:pt x="248" y="168"/>
                    <a:pt x="248" y="168"/>
                  </a:cubicBezTo>
                  <a:cubicBezTo>
                    <a:pt x="246" y="177"/>
                    <a:pt x="243" y="188"/>
                    <a:pt x="239" y="196"/>
                  </a:cubicBezTo>
                  <a:cubicBezTo>
                    <a:pt x="263" y="220"/>
                    <a:pt x="263" y="220"/>
                    <a:pt x="263" y="220"/>
                  </a:cubicBezTo>
                  <a:cubicBezTo>
                    <a:pt x="266" y="222"/>
                    <a:pt x="266" y="226"/>
                    <a:pt x="263" y="228"/>
                  </a:cubicBezTo>
                  <a:cubicBezTo>
                    <a:pt x="229" y="262"/>
                    <a:pt x="229" y="262"/>
                    <a:pt x="229" y="262"/>
                  </a:cubicBezTo>
                  <a:cubicBezTo>
                    <a:pt x="227" y="265"/>
                    <a:pt x="223" y="265"/>
                    <a:pt x="221" y="262"/>
                  </a:cubicBezTo>
                  <a:cubicBezTo>
                    <a:pt x="193" y="235"/>
                    <a:pt x="193" y="235"/>
                    <a:pt x="193" y="235"/>
                  </a:cubicBezTo>
                  <a:cubicBezTo>
                    <a:pt x="191" y="233"/>
                    <a:pt x="191" y="229"/>
                    <a:pt x="193" y="226"/>
                  </a:cubicBezTo>
                  <a:cubicBezTo>
                    <a:pt x="196" y="224"/>
                    <a:pt x="199" y="224"/>
                    <a:pt x="202" y="226"/>
                  </a:cubicBezTo>
                  <a:cubicBezTo>
                    <a:pt x="225" y="250"/>
                    <a:pt x="225" y="250"/>
                    <a:pt x="225" y="250"/>
                  </a:cubicBezTo>
                  <a:cubicBezTo>
                    <a:pt x="251" y="224"/>
                    <a:pt x="251" y="224"/>
                    <a:pt x="251" y="224"/>
                  </a:cubicBezTo>
                  <a:cubicBezTo>
                    <a:pt x="227" y="201"/>
                    <a:pt x="227" y="201"/>
                    <a:pt x="227" y="201"/>
                  </a:cubicBezTo>
                  <a:cubicBezTo>
                    <a:pt x="225" y="199"/>
                    <a:pt x="225" y="196"/>
                    <a:pt x="226" y="194"/>
                  </a:cubicBezTo>
                  <a:cubicBezTo>
                    <a:pt x="232" y="185"/>
                    <a:pt x="236" y="167"/>
                    <a:pt x="238" y="160"/>
                  </a:cubicBezTo>
                  <a:cubicBezTo>
                    <a:pt x="238" y="158"/>
                    <a:pt x="241" y="156"/>
                    <a:pt x="243" y="156"/>
                  </a:cubicBezTo>
                  <a:cubicBezTo>
                    <a:pt x="276" y="156"/>
                    <a:pt x="276" y="156"/>
                    <a:pt x="276" y="156"/>
                  </a:cubicBezTo>
                  <a:cubicBezTo>
                    <a:pt x="276" y="132"/>
                    <a:pt x="276" y="132"/>
                    <a:pt x="276" y="132"/>
                  </a:cubicBezTo>
                  <a:cubicBezTo>
                    <a:pt x="243" y="132"/>
                    <a:pt x="243" y="132"/>
                    <a:pt x="243" y="132"/>
                  </a:cubicBezTo>
                  <a:cubicBezTo>
                    <a:pt x="241" y="132"/>
                    <a:pt x="238" y="130"/>
                    <a:pt x="238" y="127"/>
                  </a:cubicBezTo>
                  <a:cubicBezTo>
                    <a:pt x="236" y="120"/>
                    <a:pt x="232" y="103"/>
                    <a:pt x="226" y="94"/>
                  </a:cubicBezTo>
                  <a:cubicBezTo>
                    <a:pt x="225" y="91"/>
                    <a:pt x="225" y="88"/>
                    <a:pt x="227" y="86"/>
                  </a:cubicBezTo>
                  <a:cubicBezTo>
                    <a:pt x="251" y="63"/>
                    <a:pt x="251" y="63"/>
                    <a:pt x="251" y="63"/>
                  </a:cubicBezTo>
                  <a:cubicBezTo>
                    <a:pt x="225" y="38"/>
                    <a:pt x="225" y="38"/>
                    <a:pt x="225" y="38"/>
                  </a:cubicBezTo>
                  <a:cubicBezTo>
                    <a:pt x="202" y="61"/>
                    <a:pt x="202" y="61"/>
                    <a:pt x="202" y="61"/>
                  </a:cubicBezTo>
                  <a:cubicBezTo>
                    <a:pt x="200" y="63"/>
                    <a:pt x="197" y="63"/>
                    <a:pt x="194" y="62"/>
                  </a:cubicBezTo>
                  <a:cubicBezTo>
                    <a:pt x="186" y="57"/>
                    <a:pt x="172" y="53"/>
                    <a:pt x="161"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1" y="50"/>
                    <a:pt x="128" y="50"/>
                  </a:cubicBezTo>
                  <a:cubicBezTo>
                    <a:pt x="117" y="53"/>
                    <a:pt x="103" y="57"/>
                    <a:pt x="95" y="62"/>
                  </a:cubicBezTo>
                  <a:cubicBezTo>
                    <a:pt x="92" y="63"/>
                    <a:pt x="89" y="63"/>
                    <a:pt x="87" y="61"/>
                  </a:cubicBezTo>
                  <a:cubicBezTo>
                    <a:pt x="64" y="38"/>
                    <a:pt x="64" y="38"/>
                    <a:pt x="64" y="38"/>
                  </a:cubicBezTo>
                  <a:cubicBezTo>
                    <a:pt x="38" y="63"/>
                    <a:pt x="38" y="63"/>
                    <a:pt x="38" y="63"/>
                  </a:cubicBezTo>
                  <a:cubicBezTo>
                    <a:pt x="62" y="86"/>
                    <a:pt x="62" y="86"/>
                    <a:pt x="62" y="86"/>
                  </a:cubicBezTo>
                  <a:cubicBezTo>
                    <a:pt x="64" y="88"/>
                    <a:pt x="64" y="91"/>
                    <a:pt x="63" y="94"/>
                  </a:cubicBezTo>
                  <a:cubicBezTo>
                    <a:pt x="57" y="103"/>
                    <a:pt x="53" y="120"/>
                    <a:pt x="51" y="127"/>
                  </a:cubicBezTo>
                  <a:cubicBezTo>
                    <a:pt x="51" y="130"/>
                    <a:pt x="48" y="132"/>
                    <a:pt x="45" y="132"/>
                  </a:cubicBezTo>
                  <a:cubicBezTo>
                    <a:pt x="12" y="132"/>
                    <a:pt x="12" y="132"/>
                    <a:pt x="12" y="132"/>
                  </a:cubicBezTo>
                  <a:cubicBezTo>
                    <a:pt x="12" y="156"/>
                    <a:pt x="12" y="156"/>
                    <a:pt x="12" y="156"/>
                  </a:cubicBezTo>
                  <a:cubicBezTo>
                    <a:pt x="45" y="156"/>
                    <a:pt x="45" y="156"/>
                    <a:pt x="45" y="156"/>
                  </a:cubicBezTo>
                  <a:cubicBezTo>
                    <a:pt x="48" y="156"/>
                    <a:pt x="51" y="158"/>
                    <a:pt x="51" y="160"/>
                  </a:cubicBezTo>
                  <a:cubicBezTo>
                    <a:pt x="53" y="167"/>
                    <a:pt x="57" y="185"/>
                    <a:pt x="63" y="194"/>
                  </a:cubicBezTo>
                  <a:cubicBezTo>
                    <a:pt x="64" y="196"/>
                    <a:pt x="64" y="199"/>
                    <a:pt x="62" y="201"/>
                  </a:cubicBezTo>
                  <a:cubicBezTo>
                    <a:pt x="38" y="224"/>
                    <a:pt x="38" y="224"/>
                    <a:pt x="38" y="224"/>
                  </a:cubicBezTo>
                  <a:cubicBezTo>
                    <a:pt x="64" y="250"/>
                    <a:pt x="64" y="250"/>
                    <a:pt x="64" y="250"/>
                  </a:cubicBezTo>
                  <a:cubicBezTo>
                    <a:pt x="87" y="226"/>
                    <a:pt x="87" y="226"/>
                    <a:pt x="87" y="226"/>
                  </a:cubicBezTo>
                  <a:cubicBezTo>
                    <a:pt x="89" y="224"/>
                    <a:pt x="93" y="224"/>
                    <a:pt x="96" y="226"/>
                  </a:cubicBezTo>
                  <a:cubicBezTo>
                    <a:pt x="98" y="229"/>
                    <a:pt x="98" y="233"/>
                    <a:pt x="96" y="235"/>
                  </a:cubicBezTo>
                  <a:cubicBezTo>
                    <a:pt x="68" y="262"/>
                    <a:pt x="68" y="262"/>
                    <a:pt x="68" y="262"/>
                  </a:cubicBezTo>
                  <a:cubicBezTo>
                    <a:pt x="67" y="264"/>
                    <a:pt x="65" y="264"/>
                    <a:pt x="64" y="2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70" name="Freeform 54">
              <a:extLst>
                <a:ext uri="{FF2B5EF4-FFF2-40B4-BE49-F238E27FC236}">
                  <a16:creationId xmlns:a16="http://schemas.microsoft.com/office/drawing/2014/main" id="{14F57414-E4C7-0CE8-0E22-6F6BBA17BF7A}"/>
                </a:ext>
              </a:extLst>
            </p:cNvPr>
            <p:cNvSpPr>
              <a:spLocks/>
            </p:cNvSpPr>
            <p:nvPr/>
          </p:nvSpPr>
          <p:spPr bwMode="auto">
            <a:xfrm>
              <a:off x="6717" y="794"/>
              <a:ext cx="71"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9"/>
                    <a:pt x="0" y="6"/>
                  </a:cubicBezTo>
                  <a:cubicBezTo>
                    <a:pt x="0" y="2"/>
                    <a:pt x="3" y="0"/>
                    <a:pt x="6" y="0"/>
                  </a:cubicBezTo>
                  <a:cubicBezTo>
                    <a:pt x="42" y="0"/>
                    <a:pt x="42" y="0"/>
                    <a:pt x="42" y="0"/>
                  </a:cubicBezTo>
                  <a:cubicBezTo>
                    <a:pt x="46" y="0"/>
                    <a:pt x="48" y="2"/>
                    <a:pt x="48" y="6"/>
                  </a:cubicBezTo>
                  <a:cubicBezTo>
                    <a:pt x="48" y="9"/>
                    <a:pt x="46"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71" name="Freeform 55">
              <a:extLst>
                <a:ext uri="{FF2B5EF4-FFF2-40B4-BE49-F238E27FC236}">
                  <a16:creationId xmlns:a16="http://schemas.microsoft.com/office/drawing/2014/main" id="{561A350B-B4FE-0AE2-BA98-76DC7729D772}"/>
                </a:ext>
              </a:extLst>
            </p:cNvPr>
            <p:cNvSpPr>
              <a:spLocks/>
            </p:cNvSpPr>
            <p:nvPr/>
          </p:nvSpPr>
          <p:spPr bwMode="auto">
            <a:xfrm>
              <a:off x="6717" y="830"/>
              <a:ext cx="71" cy="17"/>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9"/>
                    <a:pt x="0" y="6"/>
                  </a:cubicBezTo>
                  <a:cubicBezTo>
                    <a:pt x="0" y="2"/>
                    <a:pt x="3" y="0"/>
                    <a:pt x="6" y="0"/>
                  </a:cubicBezTo>
                  <a:cubicBezTo>
                    <a:pt x="42" y="0"/>
                    <a:pt x="42" y="0"/>
                    <a:pt x="42" y="0"/>
                  </a:cubicBezTo>
                  <a:cubicBezTo>
                    <a:pt x="46" y="0"/>
                    <a:pt x="48" y="2"/>
                    <a:pt x="48" y="6"/>
                  </a:cubicBezTo>
                  <a:cubicBezTo>
                    <a:pt x="48" y="9"/>
                    <a:pt x="46"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72" name="Freeform 56">
              <a:extLst>
                <a:ext uri="{FF2B5EF4-FFF2-40B4-BE49-F238E27FC236}">
                  <a16:creationId xmlns:a16="http://schemas.microsoft.com/office/drawing/2014/main" id="{CF308FCE-0DC3-3204-33A2-8F272ED247D1}"/>
                </a:ext>
              </a:extLst>
            </p:cNvPr>
            <p:cNvSpPr>
              <a:spLocks/>
            </p:cNvSpPr>
            <p:nvPr/>
          </p:nvSpPr>
          <p:spPr bwMode="auto">
            <a:xfrm>
              <a:off x="6743" y="830"/>
              <a:ext cx="18" cy="35"/>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3" y="24"/>
                    <a:pt x="0" y="21"/>
                    <a:pt x="0" y="18"/>
                  </a:cubicBezTo>
                  <a:cubicBezTo>
                    <a:pt x="0" y="6"/>
                    <a:pt x="0" y="6"/>
                    <a:pt x="0" y="6"/>
                  </a:cubicBezTo>
                  <a:cubicBezTo>
                    <a:pt x="0" y="2"/>
                    <a:pt x="3" y="0"/>
                    <a:pt x="6" y="0"/>
                  </a:cubicBezTo>
                  <a:cubicBezTo>
                    <a:pt x="10" y="0"/>
                    <a:pt x="12" y="2"/>
                    <a:pt x="12" y="6"/>
                  </a:cubicBezTo>
                  <a:cubicBezTo>
                    <a:pt x="12" y="18"/>
                    <a:pt x="12" y="18"/>
                    <a:pt x="12" y="18"/>
                  </a:cubicBezTo>
                  <a:cubicBezTo>
                    <a:pt x="12" y="21"/>
                    <a:pt x="10"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73" name="Freeform 57">
              <a:extLst>
                <a:ext uri="{FF2B5EF4-FFF2-40B4-BE49-F238E27FC236}">
                  <a16:creationId xmlns:a16="http://schemas.microsoft.com/office/drawing/2014/main" id="{1B9EC054-78FC-9CDE-1C76-CACB10833815}"/>
                </a:ext>
              </a:extLst>
            </p:cNvPr>
            <p:cNvSpPr>
              <a:spLocks noEditPoints="1"/>
            </p:cNvSpPr>
            <p:nvPr/>
          </p:nvSpPr>
          <p:spPr bwMode="auto">
            <a:xfrm>
              <a:off x="6640" y="545"/>
              <a:ext cx="226" cy="231"/>
            </a:xfrm>
            <a:custGeom>
              <a:avLst/>
              <a:gdLst>
                <a:gd name="T0" fmla="*/ 94 w 153"/>
                <a:gd name="T1" fmla="*/ 156 h 156"/>
                <a:gd name="T2" fmla="*/ 58 w 153"/>
                <a:gd name="T3" fmla="*/ 156 h 156"/>
                <a:gd name="T4" fmla="*/ 52 w 153"/>
                <a:gd name="T5" fmla="*/ 150 h 156"/>
                <a:gd name="T6" fmla="*/ 52 w 153"/>
                <a:gd name="T7" fmla="*/ 140 h 156"/>
                <a:gd name="T8" fmla="*/ 0 w 153"/>
                <a:gd name="T9" fmla="*/ 72 h 156"/>
                <a:gd name="T10" fmla="*/ 76 w 153"/>
                <a:gd name="T11" fmla="*/ 0 h 156"/>
                <a:gd name="T12" fmla="*/ 153 w 153"/>
                <a:gd name="T13" fmla="*/ 72 h 156"/>
                <a:gd name="T14" fmla="*/ 100 w 153"/>
                <a:gd name="T15" fmla="*/ 140 h 156"/>
                <a:gd name="T16" fmla="*/ 100 w 153"/>
                <a:gd name="T17" fmla="*/ 150 h 156"/>
                <a:gd name="T18" fmla="*/ 94 w 153"/>
                <a:gd name="T19" fmla="*/ 156 h 156"/>
                <a:gd name="T20" fmla="*/ 64 w 153"/>
                <a:gd name="T21" fmla="*/ 144 h 156"/>
                <a:gd name="T22" fmla="*/ 88 w 153"/>
                <a:gd name="T23" fmla="*/ 144 h 156"/>
                <a:gd name="T24" fmla="*/ 88 w 153"/>
                <a:gd name="T25" fmla="*/ 136 h 156"/>
                <a:gd name="T26" fmla="*/ 93 w 153"/>
                <a:gd name="T27" fmla="*/ 130 h 156"/>
                <a:gd name="T28" fmla="*/ 141 w 153"/>
                <a:gd name="T29" fmla="*/ 72 h 156"/>
                <a:gd name="T30" fmla="*/ 76 w 153"/>
                <a:gd name="T31" fmla="*/ 12 h 156"/>
                <a:gd name="T32" fmla="*/ 12 w 153"/>
                <a:gd name="T33" fmla="*/ 72 h 156"/>
                <a:gd name="T34" fmla="*/ 60 w 153"/>
                <a:gd name="T35" fmla="*/ 130 h 156"/>
                <a:gd name="T36" fmla="*/ 64 w 153"/>
                <a:gd name="T37" fmla="*/ 136 h 156"/>
                <a:gd name="T38" fmla="*/ 64 w 153"/>
                <a:gd name="T39" fmla="*/ 14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156">
                  <a:moveTo>
                    <a:pt x="94" y="156"/>
                  </a:moveTo>
                  <a:cubicBezTo>
                    <a:pt x="58" y="156"/>
                    <a:pt x="58" y="156"/>
                    <a:pt x="58" y="156"/>
                  </a:cubicBezTo>
                  <a:cubicBezTo>
                    <a:pt x="55" y="156"/>
                    <a:pt x="52" y="153"/>
                    <a:pt x="52" y="150"/>
                  </a:cubicBezTo>
                  <a:cubicBezTo>
                    <a:pt x="52" y="140"/>
                    <a:pt x="52" y="140"/>
                    <a:pt x="52" y="140"/>
                  </a:cubicBezTo>
                  <a:cubicBezTo>
                    <a:pt x="21" y="130"/>
                    <a:pt x="0" y="103"/>
                    <a:pt x="0" y="72"/>
                  </a:cubicBezTo>
                  <a:cubicBezTo>
                    <a:pt x="0" y="32"/>
                    <a:pt x="34" y="0"/>
                    <a:pt x="76" y="0"/>
                  </a:cubicBezTo>
                  <a:cubicBezTo>
                    <a:pt x="119" y="0"/>
                    <a:pt x="153" y="32"/>
                    <a:pt x="153" y="72"/>
                  </a:cubicBezTo>
                  <a:cubicBezTo>
                    <a:pt x="153" y="103"/>
                    <a:pt x="132" y="130"/>
                    <a:pt x="100" y="140"/>
                  </a:cubicBezTo>
                  <a:cubicBezTo>
                    <a:pt x="100" y="150"/>
                    <a:pt x="100" y="150"/>
                    <a:pt x="100" y="150"/>
                  </a:cubicBezTo>
                  <a:cubicBezTo>
                    <a:pt x="100" y="153"/>
                    <a:pt x="98" y="156"/>
                    <a:pt x="94" y="156"/>
                  </a:cubicBezTo>
                  <a:close/>
                  <a:moveTo>
                    <a:pt x="64" y="144"/>
                  </a:moveTo>
                  <a:cubicBezTo>
                    <a:pt x="88" y="144"/>
                    <a:pt x="88" y="144"/>
                    <a:pt x="88" y="144"/>
                  </a:cubicBezTo>
                  <a:cubicBezTo>
                    <a:pt x="88" y="136"/>
                    <a:pt x="88" y="136"/>
                    <a:pt x="88" y="136"/>
                  </a:cubicBezTo>
                  <a:cubicBezTo>
                    <a:pt x="88" y="133"/>
                    <a:pt x="90" y="131"/>
                    <a:pt x="93" y="130"/>
                  </a:cubicBezTo>
                  <a:cubicBezTo>
                    <a:pt x="121" y="123"/>
                    <a:pt x="141" y="99"/>
                    <a:pt x="141" y="72"/>
                  </a:cubicBezTo>
                  <a:cubicBezTo>
                    <a:pt x="141" y="39"/>
                    <a:pt x="112" y="12"/>
                    <a:pt x="76" y="12"/>
                  </a:cubicBezTo>
                  <a:cubicBezTo>
                    <a:pt x="41" y="12"/>
                    <a:pt x="12" y="39"/>
                    <a:pt x="12" y="72"/>
                  </a:cubicBezTo>
                  <a:cubicBezTo>
                    <a:pt x="12" y="99"/>
                    <a:pt x="32" y="123"/>
                    <a:pt x="60" y="130"/>
                  </a:cubicBezTo>
                  <a:cubicBezTo>
                    <a:pt x="63" y="131"/>
                    <a:pt x="64" y="133"/>
                    <a:pt x="64" y="136"/>
                  </a:cubicBezTo>
                  <a:lnTo>
                    <a:pt x="64"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cxnSp>
        <p:nvCxnSpPr>
          <p:cNvPr id="274" name="Straight Arrow Connector 12">
            <a:extLst>
              <a:ext uri="{FF2B5EF4-FFF2-40B4-BE49-F238E27FC236}">
                <a16:creationId xmlns:a16="http://schemas.microsoft.com/office/drawing/2014/main" id="{7D7CED87-D98A-863E-B0F9-6B9D361B84DA}"/>
              </a:ext>
            </a:extLst>
          </p:cNvPr>
          <p:cNvCxnSpPr>
            <a:cxnSpLocks/>
            <a:stCxn id="258" idx="2"/>
            <a:endCxn id="16" idx="0"/>
          </p:cNvCxnSpPr>
          <p:nvPr/>
        </p:nvCxnSpPr>
        <p:spPr>
          <a:xfrm>
            <a:off x="6301773" y="3472387"/>
            <a:ext cx="1076" cy="289497"/>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75" name="TextBox 274">
            <a:extLst>
              <a:ext uri="{FF2B5EF4-FFF2-40B4-BE49-F238E27FC236}">
                <a16:creationId xmlns:a16="http://schemas.microsoft.com/office/drawing/2014/main" id="{5DAB5534-92E1-3F00-E52F-886AECFBA8BB}"/>
              </a:ext>
            </a:extLst>
          </p:cNvPr>
          <p:cNvSpPr txBox="1"/>
          <p:nvPr/>
        </p:nvSpPr>
        <p:spPr>
          <a:xfrm>
            <a:off x="5859423" y="3546779"/>
            <a:ext cx="868921" cy="124399"/>
          </a:xfrm>
          <a:prstGeom prst="rect">
            <a:avLst/>
          </a:prstGeom>
          <a:solidFill>
            <a:schemeClr val="bg1"/>
          </a:solidFill>
        </p:spPr>
        <p:txBody>
          <a:bodyPr wrap="square" lIns="0" tIns="0" rIns="0" bIns="0" rtlCol="0" anchor="ctr">
            <a:noAutofit/>
          </a:bodyPr>
          <a:lstStyle/>
          <a:p>
            <a:pPr algn="ctr" defTabSz="228600">
              <a:lnSpc>
                <a:spcPts val="800"/>
              </a:lnSpc>
            </a:pPr>
            <a:r>
              <a:rPr lang="en-US" sz="800" b="1" dirty="0"/>
              <a:t>used to perform</a:t>
            </a:r>
            <a:endParaRPr lang="en-US" sz="800" b="1" noProof="0" dirty="0"/>
          </a:p>
        </p:txBody>
      </p:sp>
    </p:spTree>
    <p:extLst>
      <p:ext uri="{BB962C8B-B14F-4D97-AF65-F5344CB8AC3E}">
        <p14:creationId xmlns:p14="http://schemas.microsoft.com/office/powerpoint/2010/main" val="356677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fade">
                                      <p:cBhvr>
                                        <p:cTn id="25" dur="500"/>
                                        <p:tgtEl>
                                          <p:spTgt spid="22"/>
                                        </p:tgtEl>
                                      </p:cBhvr>
                                    </p:animEffect>
                                  </p:childTnLst>
                                </p:cTn>
                              </p:par>
                              <p:par>
                                <p:cTn id="26" presetID="10" presetClass="entr" presetSubtype="0" fill="hold"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fade">
                                      <p:cBhvr>
                                        <p:cTn id="28" dur="500"/>
                                        <p:tgtEl>
                                          <p:spTgt spid="2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500"/>
                                        <p:tgtEl>
                                          <p:spTgt spid="24"/>
                                        </p:tgtEl>
                                      </p:cBhvr>
                                    </p:animEffect>
                                  </p:childTnLst>
                                </p:cTn>
                              </p:par>
                              <p:par>
                                <p:cTn id="32" presetID="10" presetClass="entr" presetSubtype="0" fill="hold" nodeType="withEffect">
                                  <p:stCondLst>
                                    <p:cond delay="0"/>
                                  </p:stCondLst>
                                  <p:childTnLst>
                                    <p:set>
                                      <p:cBhvr>
                                        <p:cTn id="33" dur="1" fill="hold">
                                          <p:stCondLst>
                                            <p:cond delay="0"/>
                                          </p:stCondLst>
                                        </p:cTn>
                                        <p:tgtEl>
                                          <p:spTgt spid="29"/>
                                        </p:tgtEl>
                                        <p:attrNameLst>
                                          <p:attrName>style.visibility</p:attrName>
                                        </p:attrNameLst>
                                      </p:cBhvr>
                                      <p:to>
                                        <p:strVal val="visible"/>
                                      </p:to>
                                    </p:set>
                                    <p:animEffect transition="in" filter="fade">
                                      <p:cBhvr>
                                        <p:cTn id="34" dur="500"/>
                                        <p:tgtEl>
                                          <p:spTgt spid="29"/>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Effect transition="in" filter="fade">
                                      <p:cBhvr>
                                        <p:cTn id="37" dur="500"/>
                                        <p:tgtEl>
                                          <p:spTgt spid="30"/>
                                        </p:tgtEl>
                                      </p:cBhvr>
                                    </p:animEffect>
                                  </p:childTnLst>
                                </p:cTn>
                              </p:par>
                              <p:par>
                                <p:cTn id="38" presetID="10" presetClass="entr" presetSubtype="0" fill="hold" nodeType="withEffect">
                                  <p:stCondLst>
                                    <p:cond delay="0"/>
                                  </p:stCondLst>
                                  <p:childTnLst>
                                    <p:set>
                                      <p:cBhvr>
                                        <p:cTn id="39" dur="1" fill="hold">
                                          <p:stCondLst>
                                            <p:cond delay="0"/>
                                          </p:stCondLst>
                                        </p:cTn>
                                        <p:tgtEl>
                                          <p:spTgt spid="31"/>
                                        </p:tgtEl>
                                        <p:attrNameLst>
                                          <p:attrName>style.visibility</p:attrName>
                                        </p:attrNameLst>
                                      </p:cBhvr>
                                      <p:to>
                                        <p:strVal val="visible"/>
                                      </p:to>
                                    </p:set>
                                    <p:animEffect transition="in" filter="fade">
                                      <p:cBhvr>
                                        <p:cTn id="40" dur="500"/>
                                        <p:tgtEl>
                                          <p:spTgt spid="31"/>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Effect transition="in" filter="fade">
                                      <p:cBhvr>
                                        <p:cTn id="43" dur="500"/>
                                        <p:tgtEl>
                                          <p:spTgt spid="32"/>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5"/>
                                        </p:tgtEl>
                                        <p:attrNameLst>
                                          <p:attrName>style.visibility</p:attrName>
                                        </p:attrNameLst>
                                      </p:cBhvr>
                                      <p:to>
                                        <p:strVal val="visible"/>
                                      </p:to>
                                    </p:set>
                                    <p:animEffect transition="in" filter="fade">
                                      <p:cBhvr>
                                        <p:cTn id="46" dur="500"/>
                                        <p:tgtEl>
                                          <p:spTgt spid="35"/>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43"/>
                                        </p:tgtEl>
                                        <p:attrNameLst>
                                          <p:attrName>style.visibility</p:attrName>
                                        </p:attrNameLst>
                                      </p:cBhvr>
                                      <p:to>
                                        <p:strVal val="visible"/>
                                      </p:to>
                                    </p:set>
                                    <p:animEffect transition="in" filter="fade">
                                      <p:cBhvr>
                                        <p:cTn id="49" dur="500"/>
                                        <p:tgtEl>
                                          <p:spTgt spid="43"/>
                                        </p:tgtEl>
                                      </p:cBhvr>
                                    </p:animEffect>
                                  </p:childTnLst>
                                </p:cTn>
                              </p:par>
                              <p:par>
                                <p:cTn id="50" presetID="10" presetClass="entr" presetSubtype="0" fill="hold" nodeType="withEffect">
                                  <p:stCondLst>
                                    <p:cond delay="0"/>
                                  </p:stCondLst>
                                  <p:childTnLst>
                                    <p:set>
                                      <p:cBhvr>
                                        <p:cTn id="51" dur="1" fill="hold">
                                          <p:stCondLst>
                                            <p:cond delay="0"/>
                                          </p:stCondLst>
                                        </p:cTn>
                                        <p:tgtEl>
                                          <p:spTgt spid="134"/>
                                        </p:tgtEl>
                                        <p:attrNameLst>
                                          <p:attrName>style.visibility</p:attrName>
                                        </p:attrNameLst>
                                      </p:cBhvr>
                                      <p:to>
                                        <p:strVal val="visible"/>
                                      </p:to>
                                    </p:set>
                                    <p:animEffect transition="in" filter="fade">
                                      <p:cBhvr>
                                        <p:cTn id="52" dur="500"/>
                                        <p:tgtEl>
                                          <p:spTgt spid="134"/>
                                        </p:tgtEl>
                                      </p:cBhvr>
                                    </p:animEffect>
                                  </p:childTnLst>
                                </p:cTn>
                              </p:par>
                              <p:par>
                                <p:cTn id="53" presetID="10" presetClass="entr" presetSubtype="0" fill="hold" nodeType="withEffect">
                                  <p:stCondLst>
                                    <p:cond delay="0"/>
                                  </p:stCondLst>
                                  <p:childTnLst>
                                    <p:set>
                                      <p:cBhvr>
                                        <p:cTn id="54" dur="1" fill="hold">
                                          <p:stCondLst>
                                            <p:cond delay="0"/>
                                          </p:stCondLst>
                                        </p:cTn>
                                        <p:tgtEl>
                                          <p:spTgt spid="150"/>
                                        </p:tgtEl>
                                        <p:attrNameLst>
                                          <p:attrName>style.visibility</p:attrName>
                                        </p:attrNameLst>
                                      </p:cBhvr>
                                      <p:to>
                                        <p:strVal val="visible"/>
                                      </p:to>
                                    </p:set>
                                    <p:animEffect transition="in" filter="fade">
                                      <p:cBhvr>
                                        <p:cTn id="55" dur="500"/>
                                        <p:tgtEl>
                                          <p:spTgt spid="150"/>
                                        </p:tgtEl>
                                      </p:cBhvr>
                                    </p:animEffect>
                                  </p:childTnLst>
                                </p:cTn>
                              </p:par>
                              <p:par>
                                <p:cTn id="56" presetID="10" presetClass="entr" presetSubtype="0" fill="hold" nodeType="withEffect">
                                  <p:stCondLst>
                                    <p:cond delay="0"/>
                                  </p:stCondLst>
                                  <p:childTnLst>
                                    <p:set>
                                      <p:cBhvr>
                                        <p:cTn id="57" dur="1" fill="hold">
                                          <p:stCondLst>
                                            <p:cond delay="0"/>
                                          </p:stCondLst>
                                        </p:cTn>
                                        <p:tgtEl>
                                          <p:spTgt spid="163"/>
                                        </p:tgtEl>
                                        <p:attrNameLst>
                                          <p:attrName>style.visibility</p:attrName>
                                        </p:attrNameLst>
                                      </p:cBhvr>
                                      <p:to>
                                        <p:strVal val="visible"/>
                                      </p:to>
                                    </p:set>
                                    <p:animEffect transition="in" filter="fade">
                                      <p:cBhvr>
                                        <p:cTn id="58" dur="500"/>
                                        <p:tgtEl>
                                          <p:spTgt spid="163"/>
                                        </p:tgtEl>
                                      </p:cBhvr>
                                    </p:animEffect>
                                  </p:childTnLst>
                                </p:cTn>
                              </p:par>
                              <p:par>
                                <p:cTn id="59" presetID="10" presetClass="entr" presetSubtype="0" fill="hold" nodeType="withEffect">
                                  <p:stCondLst>
                                    <p:cond delay="0"/>
                                  </p:stCondLst>
                                  <p:childTnLst>
                                    <p:set>
                                      <p:cBhvr>
                                        <p:cTn id="60" dur="1" fill="hold">
                                          <p:stCondLst>
                                            <p:cond delay="0"/>
                                          </p:stCondLst>
                                        </p:cTn>
                                        <p:tgtEl>
                                          <p:spTgt spid="169"/>
                                        </p:tgtEl>
                                        <p:attrNameLst>
                                          <p:attrName>style.visibility</p:attrName>
                                        </p:attrNameLst>
                                      </p:cBhvr>
                                      <p:to>
                                        <p:strVal val="visible"/>
                                      </p:to>
                                    </p:set>
                                    <p:animEffect transition="in" filter="fade">
                                      <p:cBhvr>
                                        <p:cTn id="61" dur="500"/>
                                        <p:tgtEl>
                                          <p:spTgt spid="169"/>
                                        </p:tgtEl>
                                      </p:cBhvr>
                                    </p:animEffect>
                                  </p:childTnLst>
                                </p:cTn>
                              </p:par>
                              <p:par>
                                <p:cTn id="62" presetID="10" presetClass="entr" presetSubtype="0" fill="hold" nodeType="withEffect">
                                  <p:stCondLst>
                                    <p:cond delay="0"/>
                                  </p:stCondLst>
                                  <p:childTnLst>
                                    <p:set>
                                      <p:cBhvr>
                                        <p:cTn id="63" dur="1" fill="hold">
                                          <p:stCondLst>
                                            <p:cond delay="0"/>
                                          </p:stCondLst>
                                        </p:cTn>
                                        <p:tgtEl>
                                          <p:spTgt spid="172"/>
                                        </p:tgtEl>
                                        <p:attrNameLst>
                                          <p:attrName>style.visibility</p:attrName>
                                        </p:attrNameLst>
                                      </p:cBhvr>
                                      <p:to>
                                        <p:strVal val="visible"/>
                                      </p:to>
                                    </p:set>
                                    <p:animEffect transition="in" filter="fade">
                                      <p:cBhvr>
                                        <p:cTn id="64" dur="500"/>
                                        <p:tgtEl>
                                          <p:spTgt spid="172"/>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75"/>
                                        </p:tgtEl>
                                        <p:attrNameLst>
                                          <p:attrName>style.visibility</p:attrName>
                                        </p:attrNameLst>
                                      </p:cBhvr>
                                      <p:to>
                                        <p:strVal val="visible"/>
                                      </p:to>
                                    </p:set>
                                    <p:animEffect transition="in" filter="fade">
                                      <p:cBhvr>
                                        <p:cTn id="67" dur="500"/>
                                        <p:tgtEl>
                                          <p:spTgt spid="175"/>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fad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2"/>
                                        </p:tgtEl>
                                        <p:attrNameLst>
                                          <p:attrName>style.visibility</p:attrName>
                                        </p:attrNameLst>
                                      </p:cBhvr>
                                      <p:to>
                                        <p:strVal val="visible"/>
                                      </p:to>
                                    </p:set>
                                    <p:animEffect transition="in" filter="fade">
                                      <p:cBhvr>
                                        <p:cTn id="75" dur="500"/>
                                        <p:tgtEl>
                                          <p:spTgt spid="2"/>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3"/>
                                        </p:tgtEl>
                                        <p:attrNameLst>
                                          <p:attrName>style.visibility</p:attrName>
                                        </p:attrNameLst>
                                      </p:cBhvr>
                                      <p:to>
                                        <p:strVal val="visible"/>
                                      </p:to>
                                    </p:set>
                                    <p:animEffect transition="in" filter="fade">
                                      <p:cBhvr>
                                        <p:cTn id="78" dur="500"/>
                                        <p:tgtEl>
                                          <p:spTgt spid="3"/>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4"/>
                                        </p:tgtEl>
                                        <p:attrNameLst>
                                          <p:attrName>style.visibility</p:attrName>
                                        </p:attrNameLst>
                                      </p:cBhvr>
                                      <p:to>
                                        <p:strVal val="visible"/>
                                      </p:to>
                                    </p:set>
                                    <p:animEffect transition="in" filter="fade">
                                      <p:cBhvr>
                                        <p:cTn id="81" dur="500"/>
                                        <p:tgtEl>
                                          <p:spTgt spid="4"/>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6"/>
                                        </p:tgtEl>
                                        <p:attrNameLst>
                                          <p:attrName>style.visibility</p:attrName>
                                        </p:attrNameLst>
                                      </p:cBhvr>
                                      <p:to>
                                        <p:strVal val="visible"/>
                                      </p:to>
                                    </p:set>
                                    <p:animEffect transition="in" filter="fade">
                                      <p:cBhvr>
                                        <p:cTn id="84" dur="500"/>
                                        <p:tgtEl>
                                          <p:spTgt spid="6"/>
                                        </p:tgtEl>
                                      </p:cBhvr>
                                    </p:animEffect>
                                  </p:childTnLst>
                                </p:cTn>
                              </p:par>
                              <p:par>
                                <p:cTn id="85" presetID="10" presetClass="entr" presetSubtype="0" fill="hold" nodeType="withEffect">
                                  <p:stCondLst>
                                    <p:cond delay="0"/>
                                  </p:stCondLst>
                                  <p:childTnLst>
                                    <p:set>
                                      <p:cBhvr>
                                        <p:cTn id="86" dur="1" fill="hold">
                                          <p:stCondLst>
                                            <p:cond delay="0"/>
                                          </p:stCondLst>
                                        </p:cTn>
                                        <p:tgtEl>
                                          <p:spTgt spid="25"/>
                                        </p:tgtEl>
                                        <p:attrNameLst>
                                          <p:attrName>style.visibility</p:attrName>
                                        </p:attrNameLst>
                                      </p:cBhvr>
                                      <p:to>
                                        <p:strVal val="visible"/>
                                      </p:to>
                                    </p:set>
                                    <p:animEffect transition="in" filter="fade">
                                      <p:cBhvr>
                                        <p:cTn id="87" dur="500"/>
                                        <p:tgtEl>
                                          <p:spTgt spid="25"/>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26"/>
                                        </p:tgtEl>
                                        <p:attrNameLst>
                                          <p:attrName>style.visibility</p:attrName>
                                        </p:attrNameLst>
                                      </p:cBhvr>
                                      <p:to>
                                        <p:strVal val="visible"/>
                                      </p:to>
                                    </p:set>
                                    <p:animEffect transition="in" filter="fade">
                                      <p:cBhvr>
                                        <p:cTn id="90" dur="500"/>
                                        <p:tgtEl>
                                          <p:spTgt spid="26"/>
                                        </p:tgtEl>
                                      </p:cBhvr>
                                    </p:animEffect>
                                  </p:childTnLst>
                                </p:cTn>
                              </p:par>
                              <p:par>
                                <p:cTn id="91" presetID="10" presetClass="entr" presetSubtype="0" fill="hold" nodeType="withEffect">
                                  <p:stCondLst>
                                    <p:cond delay="0"/>
                                  </p:stCondLst>
                                  <p:childTnLst>
                                    <p:set>
                                      <p:cBhvr>
                                        <p:cTn id="92" dur="1" fill="hold">
                                          <p:stCondLst>
                                            <p:cond delay="0"/>
                                          </p:stCondLst>
                                        </p:cTn>
                                        <p:tgtEl>
                                          <p:spTgt spid="44"/>
                                        </p:tgtEl>
                                        <p:attrNameLst>
                                          <p:attrName>style.visibility</p:attrName>
                                        </p:attrNameLst>
                                      </p:cBhvr>
                                      <p:to>
                                        <p:strVal val="visible"/>
                                      </p:to>
                                    </p:set>
                                    <p:animEffect transition="in" filter="fade">
                                      <p:cBhvr>
                                        <p:cTn id="93" dur="500"/>
                                        <p:tgtEl>
                                          <p:spTgt spid="44"/>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45"/>
                                        </p:tgtEl>
                                        <p:attrNameLst>
                                          <p:attrName>style.visibility</p:attrName>
                                        </p:attrNameLst>
                                      </p:cBhvr>
                                      <p:to>
                                        <p:strVal val="visible"/>
                                      </p:to>
                                    </p:set>
                                    <p:animEffect transition="in" filter="fade">
                                      <p:cBhvr>
                                        <p:cTn id="96" dur="500"/>
                                        <p:tgtEl>
                                          <p:spTgt spid="45"/>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46"/>
                                        </p:tgtEl>
                                        <p:attrNameLst>
                                          <p:attrName>style.visibility</p:attrName>
                                        </p:attrNameLst>
                                      </p:cBhvr>
                                      <p:to>
                                        <p:strVal val="visible"/>
                                      </p:to>
                                    </p:set>
                                    <p:animEffect transition="in" filter="fade">
                                      <p:cBhvr>
                                        <p:cTn id="99" dur="500"/>
                                        <p:tgtEl>
                                          <p:spTgt spid="46"/>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47"/>
                                        </p:tgtEl>
                                        <p:attrNameLst>
                                          <p:attrName>style.visibility</p:attrName>
                                        </p:attrNameLst>
                                      </p:cBhvr>
                                      <p:to>
                                        <p:strVal val="visible"/>
                                      </p:to>
                                    </p:set>
                                    <p:animEffect transition="in" filter="fade">
                                      <p:cBhvr>
                                        <p:cTn id="102" dur="500"/>
                                        <p:tgtEl>
                                          <p:spTgt spid="47"/>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48"/>
                                        </p:tgtEl>
                                        <p:attrNameLst>
                                          <p:attrName>style.visibility</p:attrName>
                                        </p:attrNameLst>
                                      </p:cBhvr>
                                      <p:to>
                                        <p:strVal val="visible"/>
                                      </p:to>
                                    </p:set>
                                    <p:animEffect transition="in" filter="fade">
                                      <p:cBhvr>
                                        <p:cTn id="105" dur="500"/>
                                        <p:tgtEl>
                                          <p:spTgt spid="48"/>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50"/>
                                        </p:tgtEl>
                                        <p:attrNameLst>
                                          <p:attrName>style.visibility</p:attrName>
                                        </p:attrNameLst>
                                      </p:cBhvr>
                                      <p:to>
                                        <p:strVal val="visible"/>
                                      </p:to>
                                    </p:set>
                                    <p:animEffect transition="in" filter="fade">
                                      <p:cBhvr>
                                        <p:cTn id="108" dur="500"/>
                                        <p:tgtEl>
                                          <p:spTgt spid="50"/>
                                        </p:tgtEl>
                                      </p:cBhvr>
                                    </p:animEffect>
                                  </p:childTnLst>
                                </p:cTn>
                              </p:par>
                              <p:par>
                                <p:cTn id="109" presetID="10" presetClass="entr" presetSubtype="0" fill="hold" nodeType="withEffect">
                                  <p:stCondLst>
                                    <p:cond delay="0"/>
                                  </p:stCondLst>
                                  <p:childTnLst>
                                    <p:set>
                                      <p:cBhvr>
                                        <p:cTn id="110" dur="1" fill="hold">
                                          <p:stCondLst>
                                            <p:cond delay="0"/>
                                          </p:stCondLst>
                                        </p:cTn>
                                        <p:tgtEl>
                                          <p:spTgt spid="51"/>
                                        </p:tgtEl>
                                        <p:attrNameLst>
                                          <p:attrName>style.visibility</p:attrName>
                                        </p:attrNameLst>
                                      </p:cBhvr>
                                      <p:to>
                                        <p:strVal val="visible"/>
                                      </p:to>
                                    </p:set>
                                    <p:animEffect transition="in" filter="fade">
                                      <p:cBhvr>
                                        <p:cTn id="111" dur="500"/>
                                        <p:tgtEl>
                                          <p:spTgt spid="51"/>
                                        </p:tgtEl>
                                      </p:cBhvr>
                                    </p:animEffect>
                                  </p:childTnLst>
                                </p:cTn>
                              </p:par>
                              <p:par>
                                <p:cTn id="112" presetID="10" presetClass="entr" presetSubtype="0" fill="hold" nodeType="withEffect">
                                  <p:stCondLst>
                                    <p:cond delay="0"/>
                                  </p:stCondLst>
                                  <p:childTnLst>
                                    <p:set>
                                      <p:cBhvr>
                                        <p:cTn id="113" dur="1" fill="hold">
                                          <p:stCondLst>
                                            <p:cond delay="0"/>
                                          </p:stCondLst>
                                        </p:cTn>
                                        <p:tgtEl>
                                          <p:spTgt spid="56"/>
                                        </p:tgtEl>
                                        <p:attrNameLst>
                                          <p:attrName>style.visibility</p:attrName>
                                        </p:attrNameLst>
                                      </p:cBhvr>
                                      <p:to>
                                        <p:strVal val="visible"/>
                                      </p:to>
                                    </p:set>
                                    <p:animEffect transition="in" filter="fade">
                                      <p:cBhvr>
                                        <p:cTn id="114" dur="500"/>
                                        <p:tgtEl>
                                          <p:spTgt spid="56"/>
                                        </p:tgtEl>
                                      </p:cBhvr>
                                    </p:animEffect>
                                  </p:childTnLst>
                                </p:cTn>
                              </p:par>
                              <p:par>
                                <p:cTn id="115" presetID="10" presetClass="entr" presetSubtype="0" fill="hold" nodeType="withEffect">
                                  <p:stCondLst>
                                    <p:cond delay="0"/>
                                  </p:stCondLst>
                                  <p:childTnLst>
                                    <p:set>
                                      <p:cBhvr>
                                        <p:cTn id="116" dur="1" fill="hold">
                                          <p:stCondLst>
                                            <p:cond delay="0"/>
                                          </p:stCondLst>
                                        </p:cTn>
                                        <p:tgtEl>
                                          <p:spTgt spid="61"/>
                                        </p:tgtEl>
                                        <p:attrNameLst>
                                          <p:attrName>style.visibility</p:attrName>
                                        </p:attrNameLst>
                                      </p:cBhvr>
                                      <p:to>
                                        <p:strVal val="visible"/>
                                      </p:to>
                                    </p:set>
                                    <p:animEffect transition="in" filter="fade">
                                      <p:cBhvr>
                                        <p:cTn id="117" dur="500"/>
                                        <p:tgtEl>
                                          <p:spTgt spid="61"/>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498"/>
                                        </p:tgtEl>
                                        <p:attrNameLst>
                                          <p:attrName>style.visibility</p:attrName>
                                        </p:attrNameLst>
                                      </p:cBhvr>
                                      <p:to>
                                        <p:strVal val="visible"/>
                                      </p:to>
                                    </p:set>
                                    <p:animEffect transition="in" filter="fade">
                                      <p:cBhvr>
                                        <p:cTn id="120" dur="500"/>
                                        <p:tgtEl>
                                          <p:spTgt spid="498"/>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499"/>
                                        </p:tgtEl>
                                        <p:attrNameLst>
                                          <p:attrName>style.visibility</p:attrName>
                                        </p:attrNameLst>
                                      </p:cBhvr>
                                      <p:to>
                                        <p:strVal val="visible"/>
                                      </p:to>
                                    </p:set>
                                    <p:animEffect transition="in" filter="fade">
                                      <p:cBhvr>
                                        <p:cTn id="123" dur="500"/>
                                        <p:tgtEl>
                                          <p:spTgt spid="499"/>
                                        </p:tgtEl>
                                      </p:cBhvr>
                                    </p:animEffect>
                                  </p:childTnLst>
                                </p:cTn>
                              </p:par>
                              <p:par>
                                <p:cTn id="124" presetID="10" presetClass="entr" presetSubtype="0" fill="hold" nodeType="withEffect">
                                  <p:stCondLst>
                                    <p:cond delay="0"/>
                                  </p:stCondLst>
                                  <p:childTnLst>
                                    <p:set>
                                      <p:cBhvr>
                                        <p:cTn id="125" dur="1" fill="hold">
                                          <p:stCondLst>
                                            <p:cond delay="0"/>
                                          </p:stCondLst>
                                        </p:cTn>
                                        <p:tgtEl>
                                          <p:spTgt spid="500"/>
                                        </p:tgtEl>
                                        <p:attrNameLst>
                                          <p:attrName>style.visibility</p:attrName>
                                        </p:attrNameLst>
                                      </p:cBhvr>
                                      <p:to>
                                        <p:strVal val="visible"/>
                                      </p:to>
                                    </p:set>
                                    <p:animEffect transition="in" filter="fade">
                                      <p:cBhvr>
                                        <p:cTn id="126" dur="500"/>
                                        <p:tgtEl>
                                          <p:spTgt spid="500"/>
                                        </p:tgtEl>
                                      </p:cBhvr>
                                    </p:animEffect>
                                  </p:childTnLst>
                                </p:cTn>
                              </p:par>
                              <p:par>
                                <p:cTn id="127" presetID="10" presetClass="entr" presetSubtype="0" fill="hold" nodeType="withEffect">
                                  <p:stCondLst>
                                    <p:cond delay="0"/>
                                  </p:stCondLst>
                                  <p:childTnLst>
                                    <p:set>
                                      <p:cBhvr>
                                        <p:cTn id="128" dur="1" fill="hold">
                                          <p:stCondLst>
                                            <p:cond delay="0"/>
                                          </p:stCondLst>
                                        </p:cTn>
                                        <p:tgtEl>
                                          <p:spTgt spid="503"/>
                                        </p:tgtEl>
                                        <p:attrNameLst>
                                          <p:attrName>style.visibility</p:attrName>
                                        </p:attrNameLst>
                                      </p:cBhvr>
                                      <p:to>
                                        <p:strVal val="visible"/>
                                      </p:to>
                                    </p:set>
                                    <p:animEffect transition="in" filter="fade">
                                      <p:cBhvr>
                                        <p:cTn id="129" dur="500"/>
                                        <p:tgtEl>
                                          <p:spTgt spid="503"/>
                                        </p:tgtEl>
                                      </p:cBhvr>
                                    </p:animEffect>
                                  </p:childTnLst>
                                </p:cTn>
                              </p:par>
                              <p:par>
                                <p:cTn id="130" presetID="10" presetClass="entr" presetSubtype="0" fill="hold" nodeType="withEffect">
                                  <p:stCondLst>
                                    <p:cond delay="0"/>
                                  </p:stCondLst>
                                  <p:childTnLst>
                                    <p:set>
                                      <p:cBhvr>
                                        <p:cTn id="131" dur="1" fill="hold">
                                          <p:stCondLst>
                                            <p:cond delay="0"/>
                                          </p:stCondLst>
                                        </p:cTn>
                                        <p:tgtEl>
                                          <p:spTgt spid="68"/>
                                        </p:tgtEl>
                                        <p:attrNameLst>
                                          <p:attrName>style.visibility</p:attrName>
                                        </p:attrNameLst>
                                      </p:cBhvr>
                                      <p:to>
                                        <p:strVal val="visible"/>
                                      </p:to>
                                    </p:set>
                                    <p:animEffect transition="in" filter="fade">
                                      <p:cBhvr>
                                        <p:cTn id="132" dur="500"/>
                                        <p:tgtEl>
                                          <p:spTgt spid="68"/>
                                        </p:tgtEl>
                                      </p:cBhvr>
                                    </p:animEffect>
                                  </p:childTnLst>
                                </p:cTn>
                              </p:par>
                              <p:par>
                                <p:cTn id="133" presetID="10" presetClass="entr" presetSubtype="0" fill="hold" nodeType="withEffect">
                                  <p:stCondLst>
                                    <p:cond delay="0"/>
                                  </p:stCondLst>
                                  <p:childTnLst>
                                    <p:set>
                                      <p:cBhvr>
                                        <p:cTn id="134" dur="1" fill="hold">
                                          <p:stCondLst>
                                            <p:cond delay="0"/>
                                          </p:stCondLst>
                                        </p:cTn>
                                        <p:tgtEl>
                                          <p:spTgt spid="72"/>
                                        </p:tgtEl>
                                        <p:attrNameLst>
                                          <p:attrName>style.visibility</p:attrName>
                                        </p:attrNameLst>
                                      </p:cBhvr>
                                      <p:to>
                                        <p:strVal val="visible"/>
                                      </p:to>
                                    </p:set>
                                    <p:animEffect transition="in" filter="fade">
                                      <p:cBhvr>
                                        <p:cTn id="135" dur="500"/>
                                        <p:tgtEl>
                                          <p:spTgt spid="72"/>
                                        </p:tgtEl>
                                      </p:cBhvr>
                                    </p:animEffect>
                                  </p:childTnLst>
                                </p:cTn>
                              </p:par>
                              <p:par>
                                <p:cTn id="136" presetID="10" presetClass="entr" presetSubtype="0" fill="hold" grpId="0" nodeType="withEffect">
                                  <p:stCondLst>
                                    <p:cond delay="0"/>
                                  </p:stCondLst>
                                  <p:childTnLst>
                                    <p:set>
                                      <p:cBhvr>
                                        <p:cTn id="137" dur="1" fill="hold">
                                          <p:stCondLst>
                                            <p:cond delay="0"/>
                                          </p:stCondLst>
                                        </p:cTn>
                                        <p:tgtEl>
                                          <p:spTgt spid="85"/>
                                        </p:tgtEl>
                                        <p:attrNameLst>
                                          <p:attrName>style.visibility</p:attrName>
                                        </p:attrNameLst>
                                      </p:cBhvr>
                                      <p:to>
                                        <p:strVal val="visible"/>
                                      </p:to>
                                    </p:set>
                                    <p:animEffect transition="in" filter="fade">
                                      <p:cBhvr>
                                        <p:cTn id="138" dur="500"/>
                                        <p:tgtEl>
                                          <p:spTgt spid="85"/>
                                        </p:tgtEl>
                                      </p:cBhvr>
                                    </p:animEffect>
                                  </p:childTnLst>
                                </p:cTn>
                              </p:par>
                              <p:par>
                                <p:cTn id="139" presetID="10" presetClass="entr" presetSubtype="0" fill="hold" grpId="0" nodeType="withEffect">
                                  <p:stCondLst>
                                    <p:cond delay="0"/>
                                  </p:stCondLst>
                                  <p:childTnLst>
                                    <p:set>
                                      <p:cBhvr>
                                        <p:cTn id="140" dur="1" fill="hold">
                                          <p:stCondLst>
                                            <p:cond delay="0"/>
                                          </p:stCondLst>
                                        </p:cTn>
                                        <p:tgtEl>
                                          <p:spTgt spid="86"/>
                                        </p:tgtEl>
                                        <p:attrNameLst>
                                          <p:attrName>style.visibility</p:attrName>
                                        </p:attrNameLst>
                                      </p:cBhvr>
                                      <p:to>
                                        <p:strVal val="visible"/>
                                      </p:to>
                                    </p:set>
                                    <p:animEffect transition="in" filter="fade">
                                      <p:cBhvr>
                                        <p:cTn id="141" dur="500"/>
                                        <p:tgtEl>
                                          <p:spTgt spid="86"/>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87"/>
                                        </p:tgtEl>
                                        <p:attrNameLst>
                                          <p:attrName>style.visibility</p:attrName>
                                        </p:attrNameLst>
                                      </p:cBhvr>
                                      <p:to>
                                        <p:strVal val="visible"/>
                                      </p:to>
                                    </p:set>
                                    <p:animEffect transition="in" filter="fade">
                                      <p:cBhvr>
                                        <p:cTn id="144" dur="500"/>
                                        <p:tgtEl>
                                          <p:spTgt spid="87"/>
                                        </p:tgtEl>
                                      </p:cBhvr>
                                    </p:animEffect>
                                  </p:childTnLst>
                                </p:cTn>
                              </p:par>
                              <p:par>
                                <p:cTn id="145" presetID="10" presetClass="entr" presetSubtype="0" fill="hold" grpId="0" nodeType="withEffect">
                                  <p:stCondLst>
                                    <p:cond delay="0"/>
                                  </p:stCondLst>
                                  <p:childTnLst>
                                    <p:set>
                                      <p:cBhvr>
                                        <p:cTn id="146" dur="1" fill="hold">
                                          <p:stCondLst>
                                            <p:cond delay="0"/>
                                          </p:stCondLst>
                                        </p:cTn>
                                        <p:tgtEl>
                                          <p:spTgt spid="88"/>
                                        </p:tgtEl>
                                        <p:attrNameLst>
                                          <p:attrName>style.visibility</p:attrName>
                                        </p:attrNameLst>
                                      </p:cBhvr>
                                      <p:to>
                                        <p:strVal val="visible"/>
                                      </p:to>
                                    </p:set>
                                    <p:animEffect transition="in" filter="fade">
                                      <p:cBhvr>
                                        <p:cTn id="147" dur="500"/>
                                        <p:tgtEl>
                                          <p:spTgt spid="88"/>
                                        </p:tgtEl>
                                      </p:cBhvr>
                                    </p:animEffect>
                                  </p:childTnLst>
                                </p:cTn>
                              </p:par>
                              <p:par>
                                <p:cTn id="148" presetID="10" presetClass="entr" presetSubtype="0" fill="hold" grpId="0" nodeType="withEffect">
                                  <p:stCondLst>
                                    <p:cond delay="0"/>
                                  </p:stCondLst>
                                  <p:childTnLst>
                                    <p:set>
                                      <p:cBhvr>
                                        <p:cTn id="149" dur="1" fill="hold">
                                          <p:stCondLst>
                                            <p:cond delay="0"/>
                                          </p:stCondLst>
                                        </p:cTn>
                                        <p:tgtEl>
                                          <p:spTgt spid="89"/>
                                        </p:tgtEl>
                                        <p:attrNameLst>
                                          <p:attrName>style.visibility</p:attrName>
                                        </p:attrNameLst>
                                      </p:cBhvr>
                                      <p:to>
                                        <p:strVal val="visible"/>
                                      </p:to>
                                    </p:set>
                                    <p:animEffect transition="in" filter="fade">
                                      <p:cBhvr>
                                        <p:cTn id="150" dur="500"/>
                                        <p:tgtEl>
                                          <p:spTgt spid="89"/>
                                        </p:tgtEl>
                                      </p:cBhvr>
                                    </p:animEffect>
                                  </p:childTnLst>
                                </p:cTn>
                              </p:par>
                              <p:par>
                                <p:cTn id="151" presetID="10" presetClass="entr" presetSubtype="0" fill="hold" grpId="0" nodeType="withEffect">
                                  <p:stCondLst>
                                    <p:cond delay="0"/>
                                  </p:stCondLst>
                                  <p:childTnLst>
                                    <p:set>
                                      <p:cBhvr>
                                        <p:cTn id="152" dur="1" fill="hold">
                                          <p:stCondLst>
                                            <p:cond delay="0"/>
                                          </p:stCondLst>
                                        </p:cTn>
                                        <p:tgtEl>
                                          <p:spTgt spid="90"/>
                                        </p:tgtEl>
                                        <p:attrNameLst>
                                          <p:attrName>style.visibility</p:attrName>
                                        </p:attrNameLst>
                                      </p:cBhvr>
                                      <p:to>
                                        <p:strVal val="visible"/>
                                      </p:to>
                                    </p:set>
                                    <p:animEffect transition="in" filter="fade">
                                      <p:cBhvr>
                                        <p:cTn id="153" dur="500"/>
                                        <p:tgtEl>
                                          <p:spTgt spid="90"/>
                                        </p:tgtEl>
                                      </p:cBhvr>
                                    </p:animEffect>
                                  </p:childTnLst>
                                </p:cTn>
                              </p:par>
                              <p:par>
                                <p:cTn id="154" presetID="10" presetClass="entr" presetSubtype="0" fill="hold" grpId="0" nodeType="withEffect">
                                  <p:stCondLst>
                                    <p:cond delay="0"/>
                                  </p:stCondLst>
                                  <p:childTnLst>
                                    <p:set>
                                      <p:cBhvr>
                                        <p:cTn id="155" dur="1" fill="hold">
                                          <p:stCondLst>
                                            <p:cond delay="0"/>
                                          </p:stCondLst>
                                        </p:cTn>
                                        <p:tgtEl>
                                          <p:spTgt spid="91"/>
                                        </p:tgtEl>
                                        <p:attrNameLst>
                                          <p:attrName>style.visibility</p:attrName>
                                        </p:attrNameLst>
                                      </p:cBhvr>
                                      <p:to>
                                        <p:strVal val="visible"/>
                                      </p:to>
                                    </p:set>
                                    <p:animEffect transition="in" filter="fade">
                                      <p:cBhvr>
                                        <p:cTn id="156" dur="500"/>
                                        <p:tgtEl>
                                          <p:spTgt spid="91"/>
                                        </p:tgtEl>
                                      </p:cBhvr>
                                    </p:animEffect>
                                  </p:childTnLst>
                                </p:cTn>
                              </p:par>
                              <p:par>
                                <p:cTn id="157" presetID="10" presetClass="entr" presetSubtype="0" fill="hold" grpId="0" nodeType="withEffect">
                                  <p:stCondLst>
                                    <p:cond delay="0"/>
                                  </p:stCondLst>
                                  <p:childTnLst>
                                    <p:set>
                                      <p:cBhvr>
                                        <p:cTn id="158" dur="1" fill="hold">
                                          <p:stCondLst>
                                            <p:cond delay="0"/>
                                          </p:stCondLst>
                                        </p:cTn>
                                        <p:tgtEl>
                                          <p:spTgt spid="92"/>
                                        </p:tgtEl>
                                        <p:attrNameLst>
                                          <p:attrName>style.visibility</p:attrName>
                                        </p:attrNameLst>
                                      </p:cBhvr>
                                      <p:to>
                                        <p:strVal val="visible"/>
                                      </p:to>
                                    </p:set>
                                    <p:animEffect transition="in" filter="fade">
                                      <p:cBhvr>
                                        <p:cTn id="159" dur="500"/>
                                        <p:tgtEl>
                                          <p:spTgt spid="92"/>
                                        </p:tgtEl>
                                      </p:cBhvr>
                                    </p:animEffect>
                                  </p:childTnLst>
                                </p:cTn>
                              </p:par>
                              <p:par>
                                <p:cTn id="160" presetID="10" presetClass="entr" presetSubtype="0" fill="hold" grpId="0" nodeType="withEffect">
                                  <p:stCondLst>
                                    <p:cond delay="0"/>
                                  </p:stCondLst>
                                  <p:childTnLst>
                                    <p:set>
                                      <p:cBhvr>
                                        <p:cTn id="161" dur="1" fill="hold">
                                          <p:stCondLst>
                                            <p:cond delay="0"/>
                                          </p:stCondLst>
                                        </p:cTn>
                                        <p:tgtEl>
                                          <p:spTgt spid="93"/>
                                        </p:tgtEl>
                                        <p:attrNameLst>
                                          <p:attrName>style.visibility</p:attrName>
                                        </p:attrNameLst>
                                      </p:cBhvr>
                                      <p:to>
                                        <p:strVal val="visible"/>
                                      </p:to>
                                    </p:set>
                                    <p:animEffect transition="in" filter="fade">
                                      <p:cBhvr>
                                        <p:cTn id="162" dur="500"/>
                                        <p:tgtEl>
                                          <p:spTgt spid="93"/>
                                        </p:tgtEl>
                                      </p:cBhvr>
                                    </p:animEffect>
                                  </p:childTnLst>
                                </p:cTn>
                              </p:par>
                              <p:par>
                                <p:cTn id="163" presetID="10" presetClass="entr" presetSubtype="0" fill="hold" grpId="0" nodeType="withEffect">
                                  <p:stCondLst>
                                    <p:cond delay="0"/>
                                  </p:stCondLst>
                                  <p:childTnLst>
                                    <p:set>
                                      <p:cBhvr>
                                        <p:cTn id="164" dur="1" fill="hold">
                                          <p:stCondLst>
                                            <p:cond delay="0"/>
                                          </p:stCondLst>
                                        </p:cTn>
                                        <p:tgtEl>
                                          <p:spTgt spid="94"/>
                                        </p:tgtEl>
                                        <p:attrNameLst>
                                          <p:attrName>style.visibility</p:attrName>
                                        </p:attrNameLst>
                                      </p:cBhvr>
                                      <p:to>
                                        <p:strVal val="visible"/>
                                      </p:to>
                                    </p:set>
                                    <p:animEffect transition="in" filter="fade">
                                      <p:cBhvr>
                                        <p:cTn id="165" dur="500"/>
                                        <p:tgtEl>
                                          <p:spTgt spid="94"/>
                                        </p:tgtEl>
                                      </p:cBhvr>
                                    </p:animEffect>
                                  </p:childTnLst>
                                </p:cTn>
                              </p:par>
                              <p:par>
                                <p:cTn id="166" presetID="10" presetClass="entr" presetSubtype="0" fill="hold" nodeType="withEffect">
                                  <p:stCondLst>
                                    <p:cond delay="0"/>
                                  </p:stCondLst>
                                  <p:childTnLst>
                                    <p:set>
                                      <p:cBhvr>
                                        <p:cTn id="167" dur="1" fill="hold">
                                          <p:stCondLst>
                                            <p:cond delay="0"/>
                                          </p:stCondLst>
                                        </p:cTn>
                                        <p:tgtEl>
                                          <p:spTgt spid="95"/>
                                        </p:tgtEl>
                                        <p:attrNameLst>
                                          <p:attrName>style.visibility</p:attrName>
                                        </p:attrNameLst>
                                      </p:cBhvr>
                                      <p:to>
                                        <p:strVal val="visible"/>
                                      </p:to>
                                    </p:set>
                                    <p:animEffect transition="in" filter="fade">
                                      <p:cBhvr>
                                        <p:cTn id="168" dur="500"/>
                                        <p:tgtEl>
                                          <p:spTgt spid="95"/>
                                        </p:tgtEl>
                                      </p:cBhvr>
                                    </p:animEffect>
                                  </p:childTnLst>
                                </p:cTn>
                              </p:par>
                              <p:par>
                                <p:cTn id="169" presetID="10" presetClass="entr" presetSubtype="0" fill="hold" nodeType="withEffect">
                                  <p:stCondLst>
                                    <p:cond delay="0"/>
                                  </p:stCondLst>
                                  <p:childTnLst>
                                    <p:set>
                                      <p:cBhvr>
                                        <p:cTn id="170" dur="1" fill="hold">
                                          <p:stCondLst>
                                            <p:cond delay="0"/>
                                          </p:stCondLst>
                                        </p:cTn>
                                        <p:tgtEl>
                                          <p:spTgt spid="113"/>
                                        </p:tgtEl>
                                        <p:attrNameLst>
                                          <p:attrName>style.visibility</p:attrName>
                                        </p:attrNameLst>
                                      </p:cBhvr>
                                      <p:to>
                                        <p:strVal val="visible"/>
                                      </p:to>
                                    </p:set>
                                    <p:animEffect transition="in" filter="fade">
                                      <p:cBhvr>
                                        <p:cTn id="171" dur="500"/>
                                        <p:tgtEl>
                                          <p:spTgt spid="113"/>
                                        </p:tgtEl>
                                      </p:cBhvr>
                                    </p:animEffect>
                                  </p:childTnLst>
                                </p:cTn>
                              </p:par>
                              <p:par>
                                <p:cTn id="172" presetID="10" presetClass="entr" presetSubtype="0" fill="hold" grpId="0" nodeType="withEffect">
                                  <p:stCondLst>
                                    <p:cond delay="0"/>
                                  </p:stCondLst>
                                  <p:childTnLst>
                                    <p:set>
                                      <p:cBhvr>
                                        <p:cTn id="173" dur="1" fill="hold">
                                          <p:stCondLst>
                                            <p:cond delay="0"/>
                                          </p:stCondLst>
                                        </p:cTn>
                                        <p:tgtEl>
                                          <p:spTgt spid="122"/>
                                        </p:tgtEl>
                                        <p:attrNameLst>
                                          <p:attrName>style.visibility</p:attrName>
                                        </p:attrNameLst>
                                      </p:cBhvr>
                                      <p:to>
                                        <p:strVal val="visible"/>
                                      </p:to>
                                    </p:set>
                                    <p:animEffect transition="in" filter="fade">
                                      <p:cBhvr>
                                        <p:cTn id="174" dur="500"/>
                                        <p:tgtEl>
                                          <p:spTgt spid="122"/>
                                        </p:tgtEl>
                                      </p:cBhvr>
                                    </p:animEffect>
                                  </p:childTnLst>
                                </p:cTn>
                              </p:par>
                              <p:par>
                                <p:cTn id="175" presetID="10" presetClass="entr" presetSubtype="0" fill="hold" grpId="0" nodeType="withEffect">
                                  <p:stCondLst>
                                    <p:cond delay="0"/>
                                  </p:stCondLst>
                                  <p:childTnLst>
                                    <p:set>
                                      <p:cBhvr>
                                        <p:cTn id="176" dur="1" fill="hold">
                                          <p:stCondLst>
                                            <p:cond delay="0"/>
                                          </p:stCondLst>
                                        </p:cTn>
                                        <p:tgtEl>
                                          <p:spTgt spid="123"/>
                                        </p:tgtEl>
                                        <p:attrNameLst>
                                          <p:attrName>style.visibility</p:attrName>
                                        </p:attrNameLst>
                                      </p:cBhvr>
                                      <p:to>
                                        <p:strVal val="visible"/>
                                      </p:to>
                                    </p:set>
                                    <p:animEffect transition="in" filter="fade">
                                      <p:cBhvr>
                                        <p:cTn id="177" dur="500"/>
                                        <p:tgtEl>
                                          <p:spTgt spid="123"/>
                                        </p:tgtEl>
                                      </p:cBhvr>
                                    </p:animEffect>
                                  </p:childTnLst>
                                </p:cTn>
                              </p:par>
                              <p:par>
                                <p:cTn id="178" presetID="10" presetClass="entr" presetSubtype="0" fill="hold" grpId="0" nodeType="withEffect">
                                  <p:stCondLst>
                                    <p:cond delay="0"/>
                                  </p:stCondLst>
                                  <p:childTnLst>
                                    <p:set>
                                      <p:cBhvr>
                                        <p:cTn id="179" dur="1" fill="hold">
                                          <p:stCondLst>
                                            <p:cond delay="0"/>
                                          </p:stCondLst>
                                        </p:cTn>
                                        <p:tgtEl>
                                          <p:spTgt spid="125"/>
                                        </p:tgtEl>
                                        <p:attrNameLst>
                                          <p:attrName>style.visibility</p:attrName>
                                        </p:attrNameLst>
                                      </p:cBhvr>
                                      <p:to>
                                        <p:strVal val="visible"/>
                                      </p:to>
                                    </p:set>
                                    <p:animEffect transition="in" filter="fade">
                                      <p:cBhvr>
                                        <p:cTn id="180" dur="500"/>
                                        <p:tgtEl>
                                          <p:spTgt spid="125"/>
                                        </p:tgtEl>
                                      </p:cBhvr>
                                    </p:animEffect>
                                  </p:childTnLst>
                                </p:cTn>
                              </p:par>
                              <p:par>
                                <p:cTn id="181" presetID="10" presetClass="entr" presetSubtype="0" fill="hold" grpId="0" nodeType="withEffect">
                                  <p:stCondLst>
                                    <p:cond delay="0"/>
                                  </p:stCondLst>
                                  <p:childTnLst>
                                    <p:set>
                                      <p:cBhvr>
                                        <p:cTn id="182" dur="1" fill="hold">
                                          <p:stCondLst>
                                            <p:cond delay="0"/>
                                          </p:stCondLst>
                                        </p:cTn>
                                        <p:tgtEl>
                                          <p:spTgt spid="131"/>
                                        </p:tgtEl>
                                        <p:attrNameLst>
                                          <p:attrName>style.visibility</p:attrName>
                                        </p:attrNameLst>
                                      </p:cBhvr>
                                      <p:to>
                                        <p:strVal val="visible"/>
                                      </p:to>
                                    </p:set>
                                    <p:animEffect transition="in" filter="fade">
                                      <p:cBhvr>
                                        <p:cTn id="183" dur="500"/>
                                        <p:tgtEl>
                                          <p:spTgt spid="131"/>
                                        </p:tgtEl>
                                      </p:cBhvr>
                                    </p:animEffect>
                                  </p:childTnLst>
                                </p:cTn>
                              </p:par>
                            </p:childTnLst>
                          </p:cTn>
                        </p:par>
                      </p:childTnLst>
                    </p:cTn>
                  </p:par>
                  <p:par>
                    <p:cTn id="184" fill="hold">
                      <p:stCondLst>
                        <p:cond delay="indefinite"/>
                      </p:stCondLst>
                      <p:childTnLst>
                        <p:par>
                          <p:cTn id="185" fill="hold">
                            <p:stCondLst>
                              <p:cond delay="0"/>
                            </p:stCondLst>
                            <p:childTnLst>
                              <p:par>
                                <p:cTn id="186" presetID="10" presetClass="entr" presetSubtype="0" fill="hold" grpId="0" nodeType="clickEffect">
                                  <p:stCondLst>
                                    <p:cond delay="0"/>
                                  </p:stCondLst>
                                  <p:childTnLst>
                                    <p:set>
                                      <p:cBhvr>
                                        <p:cTn id="187" dur="1" fill="hold">
                                          <p:stCondLst>
                                            <p:cond delay="0"/>
                                          </p:stCondLst>
                                        </p:cTn>
                                        <p:tgtEl>
                                          <p:spTgt spid="7"/>
                                        </p:tgtEl>
                                        <p:attrNameLst>
                                          <p:attrName>style.visibility</p:attrName>
                                        </p:attrNameLst>
                                      </p:cBhvr>
                                      <p:to>
                                        <p:strVal val="visible"/>
                                      </p:to>
                                    </p:set>
                                    <p:animEffect transition="in" filter="fade">
                                      <p:cBhvr>
                                        <p:cTn id="188" dur="500"/>
                                        <p:tgtEl>
                                          <p:spTgt spid="7"/>
                                        </p:tgtEl>
                                      </p:cBhvr>
                                    </p:animEffect>
                                  </p:childTnLst>
                                </p:cTn>
                              </p:par>
                              <p:par>
                                <p:cTn id="189" presetID="10" presetClass="entr" presetSubtype="0" fill="hold" grpId="0" nodeType="withEffect">
                                  <p:stCondLst>
                                    <p:cond delay="0"/>
                                  </p:stCondLst>
                                  <p:childTnLst>
                                    <p:set>
                                      <p:cBhvr>
                                        <p:cTn id="190" dur="1" fill="hold">
                                          <p:stCondLst>
                                            <p:cond delay="0"/>
                                          </p:stCondLst>
                                        </p:cTn>
                                        <p:tgtEl>
                                          <p:spTgt spid="15"/>
                                        </p:tgtEl>
                                        <p:attrNameLst>
                                          <p:attrName>style.visibility</p:attrName>
                                        </p:attrNameLst>
                                      </p:cBhvr>
                                      <p:to>
                                        <p:strVal val="visible"/>
                                      </p:to>
                                    </p:set>
                                    <p:animEffect transition="in" filter="fade">
                                      <p:cBhvr>
                                        <p:cTn id="191" dur="500"/>
                                        <p:tgtEl>
                                          <p:spTgt spid="15"/>
                                        </p:tgtEl>
                                      </p:cBhvr>
                                    </p:animEffect>
                                  </p:childTnLst>
                                </p:cTn>
                              </p:par>
                              <p:par>
                                <p:cTn id="192" presetID="10" presetClass="entr" presetSubtype="0" fill="hold" nodeType="withEffect">
                                  <p:stCondLst>
                                    <p:cond delay="0"/>
                                  </p:stCondLst>
                                  <p:childTnLst>
                                    <p:set>
                                      <p:cBhvr>
                                        <p:cTn id="193" dur="1" fill="hold">
                                          <p:stCondLst>
                                            <p:cond delay="0"/>
                                          </p:stCondLst>
                                        </p:cTn>
                                        <p:tgtEl>
                                          <p:spTgt spid="27"/>
                                        </p:tgtEl>
                                        <p:attrNameLst>
                                          <p:attrName>style.visibility</p:attrName>
                                        </p:attrNameLst>
                                      </p:cBhvr>
                                      <p:to>
                                        <p:strVal val="visible"/>
                                      </p:to>
                                    </p:set>
                                    <p:animEffect transition="in" filter="fade">
                                      <p:cBhvr>
                                        <p:cTn id="194" dur="500"/>
                                        <p:tgtEl>
                                          <p:spTgt spid="27"/>
                                        </p:tgtEl>
                                      </p:cBhvr>
                                    </p:animEffect>
                                  </p:childTnLst>
                                </p:cTn>
                              </p:par>
                              <p:par>
                                <p:cTn id="195" presetID="10" presetClass="entr" presetSubtype="0" fill="hold" grpId="0" nodeType="withEffect">
                                  <p:stCondLst>
                                    <p:cond delay="0"/>
                                  </p:stCondLst>
                                  <p:childTnLst>
                                    <p:set>
                                      <p:cBhvr>
                                        <p:cTn id="196" dur="1" fill="hold">
                                          <p:stCondLst>
                                            <p:cond delay="0"/>
                                          </p:stCondLst>
                                        </p:cTn>
                                        <p:tgtEl>
                                          <p:spTgt spid="28"/>
                                        </p:tgtEl>
                                        <p:attrNameLst>
                                          <p:attrName>style.visibility</p:attrName>
                                        </p:attrNameLst>
                                      </p:cBhvr>
                                      <p:to>
                                        <p:strVal val="visible"/>
                                      </p:to>
                                    </p:set>
                                    <p:animEffect transition="in" filter="fade">
                                      <p:cBhvr>
                                        <p:cTn id="197" dur="500"/>
                                        <p:tgtEl>
                                          <p:spTgt spid="28"/>
                                        </p:tgtEl>
                                      </p:cBhvr>
                                    </p:animEffect>
                                  </p:childTnLst>
                                </p:cTn>
                              </p:par>
                              <p:par>
                                <p:cTn id="198" presetID="10" presetClass="entr" presetSubtype="0" fill="hold" nodeType="withEffect">
                                  <p:stCondLst>
                                    <p:cond delay="0"/>
                                  </p:stCondLst>
                                  <p:childTnLst>
                                    <p:set>
                                      <p:cBhvr>
                                        <p:cTn id="199" dur="1" fill="hold">
                                          <p:stCondLst>
                                            <p:cond delay="0"/>
                                          </p:stCondLst>
                                        </p:cTn>
                                        <p:tgtEl>
                                          <p:spTgt spid="40"/>
                                        </p:tgtEl>
                                        <p:attrNameLst>
                                          <p:attrName>style.visibility</p:attrName>
                                        </p:attrNameLst>
                                      </p:cBhvr>
                                      <p:to>
                                        <p:strVal val="visible"/>
                                      </p:to>
                                    </p:set>
                                    <p:animEffect transition="in" filter="fade">
                                      <p:cBhvr>
                                        <p:cTn id="200" dur="500"/>
                                        <p:tgtEl>
                                          <p:spTgt spid="40"/>
                                        </p:tgtEl>
                                      </p:cBhvr>
                                    </p:animEffect>
                                  </p:childTnLst>
                                </p:cTn>
                              </p:par>
                              <p:par>
                                <p:cTn id="201" presetID="10" presetClass="entr" presetSubtype="0" fill="hold" grpId="0" nodeType="withEffect">
                                  <p:stCondLst>
                                    <p:cond delay="0"/>
                                  </p:stCondLst>
                                  <p:childTnLst>
                                    <p:set>
                                      <p:cBhvr>
                                        <p:cTn id="202" dur="1" fill="hold">
                                          <p:stCondLst>
                                            <p:cond delay="0"/>
                                          </p:stCondLst>
                                        </p:cTn>
                                        <p:tgtEl>
                                          <p:spTgt spid="49"/>
                                        </p:tgtEl>
                                        <p:attrNameLst>
                                          <p:attrName>style.visibility</p:attrName>
                                        </p:attrNameLst>
                                      </p:cBhvr>
                                      <p:to>
                                        <p:strVal val="visible"/>
                                      </p:to>
                                    </p:set>
                                    <p:animEffect transition="in" filter="fade">
                                      <p:cBhvr>
                                        <p:cTn id="203" dur="500"/>
                                        <p:tgtEl>
                                          <p:spTgt spid="49"/>
                                        </p:tgtEl>
                                      </p:cBhvr>
                                    </p:animEffect>
                                  </p:childTnLst>
                                </p:cTn>
                              </p:par>
                              <p:par>
                                <p:cTn id="204" presetID="10" presetClass="entr" presetSubtype="0" fill="hold" grpId="0" nodeType="withEffect">
                                  <p:stCondLst>
                                    <p:cond delay="0"/>
                                  </p:stCondLst>
                                  <p:childTnLst>
                                    <p:set>
                                      <p:cBhvr>
                                        <p:cTn id="205" dur="1" fill="hold">
                                          <p:stCondLst>
                                            <p:cond delay="0"/>
                                          </p:stCondLst>
                                        </p:cTn>
                                        <p:tgtEl>
                                          <p:spTgt spid="100"/>
                                        </p:tgtEl>
                                        <p:attrNameLst>
                                          <p:attrName>style.visibility</p:attrName>
                                        </p:attrNameLst>
                                      </p:cBhvr>
                                      <p:to>
                                        <p:strVal val="visible"/>
                                      </p:to>
                                    </p:set>
                                    <p:animEffect transition="in" filter="fade">
                                      <p:cBhvr>
                                        <p:cTn id="206" dur="500"/>
                                        <p:tgtEl>
                                          <p:spTgt spid="100"/>
                                        </p:tgtEl>
                                      </p:cBhvr>
                                    </p:animEffect>
                                  </p:childTnLst>
                                </p:cTn>
                              </p:par>
                              <p:par>
                                <p:cTn id="207" presetID="10" presetClass="entr" presetSubtype="0" fill="hold" nodeType="withEffect">
                                  <p:stCondLst>
                                    <p:cond delay="0"/>
                                  </p:stCondLst>
                                  <p:childTnLst>
                                    <p:set>
                                      <p:cBhvr>
                                        <p:cTn id="208" dur="1" fill="hold">
                                          <p:stCondLst>
                                            <p:cond delay="0"/>
                                          </p:stCondLst>
                                        </p:cTn>
                                        <p:tgtEl>
                                          <p:spTgt spid="138"/>
                                        </p:tgtEl>
                                        <p:attrNameLst>
                                          <p:attrName>style.visibility</p:attrName>
                                        </p:attrNameLst>
                                      </p:cBhvr>
                                      <p:to>
                                        <p:strVal val="visible"/>
                                      </p:to>
                                    </p:set>
                                    <p:animEffect transition="in" filter="fade">
                                      <p:cBhvr>
                                        <p:cTn id="209" dur="500"/>
                                        <p:tgtEl>
                                          <p:spTgt spid="138"/>
                                        </p:tgtEl>
                                      </p:cBhvr>
                                    </p:animEffect>
                                  </p:childTnLst>
                                </p:cTn>
                              </p:par>
                              <p:par>
                                <p:cTn id="210" presetID="10" presetClass="entr" presetSubtype="0" fill="hold" nodeType="withEffect">
                                  <p:stCondLst>
                                    <p:cond delay="0"/>
                                  </p:stCondLst>
                                  <p:childTnLst>
                                    <p:set>
                                      <p:cBhvr>
                                        <p:cTn id="211" dur="1" fill="hold">
                                          <p:stCondLst>
                                            <p:cond delay="0"/>
                                          </p:stCondLst>
                                        </p:cTn>
                                        <p:tgtEl>
                                          <p:spTgt spid="189"/>
                                        </p:tgtEl>
                                        <p:attrNameLst>
                                          <p:attrName>style.visibility</p:attrName>
                                        </p:attrNameLst>
                                      </p:cBhvr>
                                      <p:to>
                                        <p:strVal val="visible"/>
                                      </p:to>
                                    </p:set>
                                    <p:animEffect transition="in" filter="fade">
                                      <p:cBhvr>
                                        <p:cTn id="212" dur="500"/>
                                        <p:tgtEl>
                                          <p:spTgt spid="189"/>
                                        </p:tgtEl>
                                      </p:cBhvr>
                                    </p:animEffect>
                                  </p:childTnLst>
                                </p:cTn>
                              </p:par>
                              <p:par>
                                <p:cTn id="213" presetID="10" presetClass="entr" presetSubtype="0" fill="hold" nodeType="withEffect">
                                  <p:stCondLst>
                                    <p:cond delay="0"/>
                                  </p:stCondLst>
                                  <p:childTnLst>
                                    <p:set>
                                      <p:cBhvr>
                                        <p:cTn id="214" dur="1" fill="hold">
                                          <p:stCondLst>
                                            <p:cond delay="0"/>
                                          </p:stCondLst>
                                        </p:cTn>
                                        <p:tgtEl>
                                          <p:spTgt spid="190"/>
                                        </p:tgtEl>
                                        <p:attrNameLst>
                                          <p:attrName>style.visibility</p:attrName>
                                        </p:attrNameLst>
                                      </p:cBhvr>
                                      <p:to>
                                        <p:strVal val="visible"/>
                                      </p:to>
                                    </p:set>
                                    <p:animEffect transition="in" filter="fade">
                                      <p:cBhvr>
                                        <p:cTn id="215" dur="500"/>
                                        <p:tgtEl>
                                          <p:spTgt spid="190"/>
                                        </p:tgtEl>
                                      </p:cBhvr>
                                    </p:animEffect>
                                  </p:childTnLst>
                                </p:cTn>
                              </p:par>
                              <p:par>
                                <p:cTn id="216" presetID="10" presetClass="entr" presetSubtype="0" fill="hold" nodeType="withEffect">
                                  <p:stCondLst>
                                    <p:cond delay="0"/>
                                  </p:stCondLst>
                                  <p:childTnLst>
                                    <p:set>
                                      <p:cBhvr>
                                        <p:cTn id="217" dur="1" fill="hold">
                                          <p:stCondLst>
                                            <p:cond delay="0"/>
                                          </p:stCondLst>
                                        </p:cTn>
                                        <p:tgtEl>
                                          <p:spTgt spid="191"/>
                                        </p:tgtEl>
                                        <p:attrNameLst>
                                          <p:attrName>style.visibility</p:attrName>
                                        </p:attrNameLst>
                                      </p:cBhvr>
                                      <p:to>
                                        <p:strVal val="visible"/>
                                      </p:to>
                                    </p:set>
                                    <p:animEffect transition="in" filter="fade">
                                      <p:cBhvr>
                                        <p:cTn id="218" dur="500"/>
                                        <p:tgtEl>
                                          <p:spTgt spid="191"/>
                                        </p:tgtEl>
                                      </p:cBhvr>
                                    </p:animEffect>
                                  </p:childTnLst>
                                </p:cTn>
                              </p:par>
                              <p:par>
                                <p:cTn id="219" presetID="10" presetClass="entr" presetSubtype="0" fill="hold" grpId="0" nodeType="withEffect">
                                  <p:stCondLst>
                                    <p:cond delay="0"/>
                                  </p:stCondLst>
                                  <p:childTnLst>
                                    <p:set>
                                      <p:cBhvr>
                                        <p:cTn id="220" dur="1" fill="hold">
                                          <p:stCondLst>
                                            <p:cond delay="0"/>
                                          </p:stCondLst>
                                        </p:cTn>
                                        <p:tgtEl>
                                          <p:spTgt spid="192"/>
                                        </p:tgtEl>
                                        <p:attrNameLst>
                                          <p:attrName>style.visibility</p:attrName>
                                        </p:attrNameLst>
                                      </p:cBhvr>
                                      <p:to>
                                        <p:strVal val="visible"/>
                                      </p:to>
                                    </p:set>
                                    <p:animEffect transition="in" filter="fade">
                                      <p:cBhvr>
                                        <p:cTn id="221" dur="500"/>
                                        <p:tgtEl>
                                          <p:spTgt spid="192"/>
                                        </p:tgtEl>
                                      </p:cBhvr>
                                    </p:animEffect>
                                  </p:childTnLst>
                                </p:cTn>
                              </p:par>
                              <p:par>
                                <p:cTn id="222" presetID="10" presetClass="entr" presetSubtype="0" fill="hold" grpId="0" nodeType="withEffect">
                                  <p:stCondLst>
                                    <p:cond delay="0"/>
                                  </p:stCondLst>
                                  <p:childTnLst>
                                    <p:set>
                                      <p:cBhvr>
                                        <p:cTn id="223" dur="1" fill="hold">
                                          <p:stCondLst>
                                            <p:cond delay="0"/>
                                          </p:stCondLst>
                                        </p:cTn>
                                        <p:tgtEl>
                                          <p:spTgt spid="193"/>
                                        </p:tgtEl>
                                        <p:attrNameLst>
                                          <p:attrName>style.visibility</p:attrName>
                                        </p:attrNameLst>
                                      </p:cBhvr>
                                      <p:to>
                                        <p:strVal val="visible"/>
                                      </p:to>
                                    </p:set>
                                    <p:animEffect transition="in" filter="fade">
                                      <p:cBhvr>
                                        <p:cTn id="224" dur="500"/>
                                        <p:tgtEl>
                                          <p:spTgt spid="193"/>
                                        </p:tgtEl>
                                      </p:cBhvr>
                                    </p:animEffect>
                                  </p:childTnLst>
                                </p:cTn>
                              </p:par>
                              <p:par>
                                <p:cTn id="225" presetID="10" presetClass="entr" presetSubtype="0" fill="hold" grpId="0" nodeType="withEffect">
                                  <p:stCondLst>
                                    <p:cond delay="0"/>
                                  </p:stCondLst>
                                  <p:childTnLst>
                                    <p:set>
                                      <p:cBhvr>
                                        <p:cTn id="226" dur="1" fill="hold">
                                          <p:stCondLst>
                                            <p:cond delay="0"/>
                                          </p:stCondLst>
                                        </p:cTn>
                                        <p:tgtEl>
                                          <p:spTgt spid="194"/>
                                        </p:tgtEl>
                                        <p:attrNameLst>
                                          <p:attrName>style.visibility</p:attrName>
                                        </p:attrNameLst>
                                      </p:cBhvr>
                                      <p:to>
                                        <p:strVal val="visible"/>
                                      </p:to>
                                    </p:set>
                                    <p:animEffect transition="in" filter="fade">
                                      <p:cBhvr>
                                        <p:cTn id="227" dur="500"/>
                                        <p:tgtEl>
                                          <p:spTgt spid="194"/>
                                        </p:tgtEl>
                                      </p:cBhvr>
                                    </p:animEffect>
                                  </p:childTnLst>
                                </p:cTn>
                              </p:par>
                              <p:par>
                                <p:cTn id="228" presetID="10" presetClass="entr" presetSubtype="0" fill="hold" grpId="0" nodeType="withEffect">
                                  <p:stCondLst>
                                    <p:cond delay="0"/>
                                  </p:stCondLst>
                                  <p:childTnLst>
                                    <p:set>
                                      <p:cBhvr>
                                        <p:cTn id="229" dur="1" fill="hold">
                                          <p:stCondLst>
                                            <p:cond delay="0"/>
                                          </p:stCondLst>
                                        </p:cTn>
                                        <p:tgtEl>
                                          <p:spTgt spid="195"/>
                                        </p:tgtEl>
                                        <p:attrNameLst>
                                          <p:attrName>style.visibility</p:attrName>
                                        </p:attrNameLst>
                                      </p:cBhvr>
                                      <p:to>
                                        <p:strVal val="visible"/>
                                      </p:to>
                                    </p:set>
                                    <p:animEffect transition="in" filter="fade">
                                      <p:cBhvr>
                                        <p:cTn id="230" dur="500"/>
                                        <p:tgtEl>
                                          <p:spTgt spid="195"/>
                                        </p:tgtEl>
                                      </p:cBhvr>
                                    </p:animEffect>
                                  </p:childTnLst>
                                </p:cTn>
                              </p:par>
                              <p:par>
                                <p:cTn id="231" presetID="10" presetClass="entr" presetSubtype="0" fill="hold" nodeType="withEffect">
                                  <p:stCondLst>
                                    <p:cond delay="0"/>
                                  </p:stCondLst>
                                  <p:childTnLst>
                                    <p:set>
                                      <p:cBhvr>
                                        <p:cTn id="232" dur="1" fill="hold">
                                          <p:stCondLst>
                                            <p:cond delay="0"/>
                                          </p:stCondLst>
                                        </p:cTn>
                                        <p:tgtEl>
                                          <p:spTgt spid="198"/>
                                        </p:tgtEl>
                                        <p:attrNameLst>
                                          <p:attrName>style.visibility</p:attrName>
                                        </p:attrNameLst>
                                      </p:cBhvr>
                                      <p:to>
                                        <p:strVal val="visible"/>
                                      </p:to>
                                    </p:set>
                                    <p:animEffect transition="in" filter="fade">
                                      <p:cBhvr>
                                        <p:cTn id="233" dur="500"/>
                                        <p:tgtEl>
                                          <p:spTgt spid="198"/>
                                        </p:tgtEl>
                                      </p:cBhvr>
                                    </p:animEffect>
                                  </p:childTnLst>
                                </p:cTn>
                              </p:par>
                              <p:par>
                                <p:cTn id="234" presetID="10" presetClass="entr" presetSubtype="0" fill="hold" nodeType="withEffect">
                                  <p:stCondLst>
                                    <p:cond delay="0"/>
                                  </p:stCondLst>
                                  <p:childTnLst>
                                    <p:set>
                                      <p:cBhvr>
                                        <p:cTn id="235" dur="1" fill="hold">
                                          <p:stCondLst>
                                            <p:cond delay="0"/>
                                          </p:stCondLst>
                                        </p:cTn>
                                        <p:tgtEl>
                                          <p:spTgt spid="207"/>
                                        </p:tgtEl>
                                        <p:attrNameLst>
                                          <p:attrName>style.visibility</p:attrName>
                                        </p:attrNameLst>
                                      </p:cBhvr>
                                      <p:to>
                                        <p:strVal val="visible"/>
                                      </p:to>
                                    </p:set>
                                    <p:animEffect transition="in" filter="fade">
                                      <p:cBhvr>
                                        <p:cTn id="236" dur="500"/>
                                        <p:tgtEl>
                                          <p:spTgt spid="207"/>
                                        </p:tgtEl>
                                      </p:cBhvr>
                                    </p:animEffect>
                                  </p:childTnLst>
                                </p:cTn>
                              </p:par>
                              <p:par>
                                <p:cTn id="237" presetID="10" presetClass="entr" presetSubtype="0" fill="hold" nodeType="withEffect">
                                  <p:stCondLst>
                                    <p:cond delay="0"/>
                                  </p:stCondLst>
                                  <p:childTnLst>
                                    <p:set>
                                      <p:cBhvr>
                                        <p:cTn id="238" dur="1" fill="hold">
                                          <p:stCondLst>
                                            <p:cond delay="0"/>
                                          </p:stCondLst>
                                        </p:cTn>
                                        <p:tgtEl>
                                          <p:spTgt spid="221"/>
                                        </p:tgtEl>
                                        <p:attrNameLst>
                                          <p:attrName>style.visibility</p:attrName>
                                        </p:attrNameLst>
                                      </p:cBhvr>
                                      <p:to>
                                        <p:strVal val="visible"/>
                                      </p:to>
                                    </p:set>
                                    <p:animEffect transition="in" filter="fade">
                                      <p:cBhvr>
                                        <p:cTn id="239" dur="500"/>
                                        <p:tgtEl>
                                          <p:spTgt spid="221"/>
                                        </p:tgtEl>
                                      </p:cBhvr>
                                    </p:animEffect>
                                  </p:childTnLst>
                                </p:cTn>
                              </p:par>
                              <p:par>
                                <p:cTn id="240" presetID="10" presetClass="entr" presetSubtype="0" fill="hold" grpId="0" nodeType="withEffect">
                                  <p:stCondLst>
                                    <p:cond delay="0"/>
                                  </p:stCondLst>
                                  <p:childTnLst>
                                    <p:set>
                                      <p:cBhvr>
                                        <p:cTn id="241" dur="1" fill="hold">
                                          <p:stCondLst>
                                            <p:cond delay="0"/>
                                          </p:stCondLst>
                                        </p:cTn>
                                        <p:tgtEl>
                                          <p:spTgt spid="237"/>
                                        </p:tgtEl>
                                        <p:attrNameLst>
                                          <p:attrName>style.visibility</p:attrName>
                                        </p:attrNameLst>
                                      </p:cBhvr>
                                      <p:to>
                                        <p:strVal val="visible"/>
                                      </p:to>
                                    </p:set>
                                    <p:animEffect transition="in" filter="fade">
                                      <p:cBhvr>
                                        <p:cTn id="242" dur="500"/>
                                        <p:tgtEl>
                                          <p:spTgt spid="237"/>
                                        </p:tgtEl>
                                      </p:cBhvr>
                                    </p:animEffect>
                                  </p:childTnLst>
                                </p:cTn>
                              </p:par>
                              <p:par>
                                <p:cTn id="243" presetID="10" presetClass="entr" presetSubtype="0" fill="hold" grpId="0" nodeType="withEffect">
                                  <p:stCondLst>
                                    <p:cond delay="0"/>
                                  </p:stCondLst>
                                  <p:childTnLst>
                                    <p:set>
                                      <p:cBhvr>
                                        <p:cTn id="244" dur="1" fill="hold">
                                          <p:stCondLst>
                                            <p:cond delay="0"/>
                                          </p:stCondLst>
                                        </p:cTn>
                                        <p:tgtEl>
                                          <p:spTgt spid="238"/>
                                        </p:tgtEl>
                                        <p:attrNameLst>
                                          <p:attrName>style.visibility</p:attrName>
                                        </p:attrNameLst>
                                      </p:cBhvr>
                                      <p:to>
                                        <p:strVal val="visible"/>
                                      </p:to>
                                    </p:set>
                                    <p:animEffect transition="in" filter="fade">
                                      <p:cBhvr>
                                        <p:cTn id="245" dur="500"/>
                                        <p:tgtEl>
                                          <p:spTgt spid="238"/>
                                        </p:tgtEl>
                                      </p:cBhvr>
                                    </p:animEffect>
                                  </p:childTnLst>
                                </p:cTn>
                              </p:par>
                              <p:par>
                                <p:cTn id="246" presetID="10" presetClass="entr" presetSubtype="0" fill="hold" grpId="0" nodeType="withEffect">
                                  <p:stCondLst>
                                    <p:cond delay="0"/>
                                  </p:stCondLst>
                                  <p:childTnLst>
                                    <p:set>
                                      <p:cBhvr>
                                        <p:cTn id="247" dur="1" fill="hold">
                                          <p:stCondLst>
                                            <p:cond delay="0"/>
                                          </p:stCondLst>
                                        </p:cTn>
                                        <p:tgtEl>
                                          <p:spTgt spid="239"/>
                                        </p:tgtEl>
                                        <p:attrNameLst>
                                          <p:attrName>style.visibility</p:attrName>
                                        </p:attrNameLst>
                                      </p:cBhvr>
                                      <p:to>
                                        <p:strVal val="visible"/>
                                      </p:to>
                                    </p:set>
                                    <p:animEffect transition="in" filter="fade">
                                      <p:cBhvr>
                                        <p:cTn id="248" dur="500"/>
                                        <p:tgtEl>
                                          <p:spTgt spid="239"/>
                                        </p:tgtEl>
                                      </p:cBhvr>
                                    </p:animEffect>
                                  </p:childTnLst>
                                </p:cTn>
                              </p:par>
                              <p:par>
                                <p:cTn id="249" presetID="10" presetClass="entr" presetSubtype="0" fill="hold" nodeType="withEffect">
                                  <p:stCondLst>
                                    <p:cond delay="0"/>
                                  </p:stCondLst>
                                  <p:childTnLst>
                                    <p:set>
                                      <p:cBhvr>
                                        <p:cTn id="250" dur="1" fill="hold">
                                          <p:stCondLst>
                                            <p:cond delay="0"/>
                                          </p:stCondLst>
                                        </p:cTn>
                                        <p:tgtEl>
                                          <p:spTgt spid="240"/>
                                        </p:tgtEl>
                                        <p:attrNameLst>
                                          <p:attrName>style.visibility</p:attrName>
                                        </p:attrNameLst>
                                      </p:cBhvr>
                                      <p:to>
                                        <p:strVal val="visible"/>
                                      </p:to>
                                    </p:set>
                                    <p:animEffect transition="in" filter="fade">
                                      <p:cBhvr>
                                        <p:cTn id="251" dur="500"/>
                                        <p:tgtEl>
                                          <p:spTgt spid="240"/>
                                        </p:tgtEl>
                                      </p:cBhvr>
                                    </p:animEffect>
                                  </p:childTnLst>
                                </p:cTn>
                              </p:par>
                            </p:childTnLst>
                          </p:cTn>
                        </p:par>
                      </p:childTnLst>
                    </p:cTn>
                  </p:par>
                  <p:par>
                    <p:cTn id="252" fill="hold">
                      <p:stCondLst>
                        <p:cond delay="indefinite"/>
                      </p:stCondLst>
                      <p:childTnLst>
                        <p:par>
                          <p:cTn id="253" fill="hold">
                            <p:stCondLst>
                              <p:cond delay="0"/>
                            </p:stCondLst>
                            <p:childTnLst>
                              <p:par>
                                <p:cTn id="254" presetID="10" presetClass="entr" presetSubtype="0" fill="hold" grpId="0" nodeType="clickEffect">
                                  <p:stCondLst>
                                    <p:cond delay="0"/>
                                  </p:stCondLst>
                                  <p:childTnLst>
                                    <p:set>
                                      <p:cBhvr>
                                        <p:cTn id="255" dur="1" fill="hold">
                                          <p:stCondLst>
                                            <p:cond delay="0"/>
                                          </p:stCondLst>
                                        </p:cTn>
                                        <p:tgtEl>
                                          <p:spTgt spid="14"/>
                                        </p:tgtEl>
                                        <p:attrNameLst>
                                          <p:attrName>style.visibility</p:attrName>
                                        </p:attrNameLst>
                                      </p:cBhvr>
                                      <p:to>
                                        <p:strVal val="visible"/>
                                      </p:to>
                                    </p:set>
                                    <p:animEffect transition="in" filter="fade">
                                      <p:cBhvr>
                                        <p:cTn id="256" dur="500"/>
                                        <p:tgtEl>
                                          <p:spTgt spid="14"/>
                                        </p:tgtEl>
                                      </p:cBhvr>
                                    </p:animEffect>
                                  </p:childTnLst>
                                </p:cTn>
                              </p:par>
                              <p:par>
                                <p:cTn id="257" presetID="10" presetClass="entr" presetSubtype="0" fill="hold" nodeType="withEffect">
                                  <p:stCondLst>
                                    <p:cond delay="0"/>
                                  </p:stCondLst>
                                  <p:childTnLst>
                                    <p:set>
                                      <p:cBhvr>
                                        <p:cTn id="258" dur="1" fill="hold">
                                          <p:stCondLst>
                                            <p:cond delay="0"/>
                                          </p:stCondLst>
                                        </p:cTn>
                                        <p:tgtEl>
                                          <p:spTgt spid="101"/>
                                        </p:tgtEl>
                                        <p:attrNameLst>
                                          <p:attrName>style.visibility</p:attrName>
                                        </p:attrNameLst>
                                      </p:cBhvr>
                                      <p:to>
                                        <p:strVal val="visible"/>
                                      </p:to>
                                    </p:set>
                                    <p:animEffect transition="in" filter="fade">
                                      <p:cBhvr>
                                        <p:cTn id="259" dur="500"/>
                                        <p:tgtEl>
                                          <p:spTgt spid="101"/>
                                        </p:tgtEl>
                                      </p:cBhvr>
                                    </p:animEffect>
                                  </p:childTnLst>
                                </p:cTn>
                              </p:par>
                              <p:par>
                                <p:cTn id="260" presetID="10" presetClass="entr" presetSubtype="0" fill="hold" nodeType="withEffect">
                                  <p:stCondLst>
                                    <p:cond delay="0"/>
                                  </p:stCondLst>
                                  <p:childTnLst>
                                    <p:set>
                                      <p:cBhvr>
                                        <p:cTn id="261" dur="1" fill="hold">
                                          <p:stCondLst>
                                            <p:cond delay="0"/>
                                          </p:stCondLst>
                                        </p:cTn>
                                        <p:tgtEl>
                                          <p:spTgt spid="33"/>
                                        </p:tgtEl>
                                        <p:attrNameLst>
                                          <p:attrName>style.visibility</p:attrName>
                                        </p:attrNameLst>
                                      </p:cBhvr>
                                      <p:to>
                                        <p:strVal val="visible"/>
                                      </p:to>
                                    </p:set>
                                    <p:animEffect transition="in" filter="fade">
                                      <p:cBhvr>
                                        <p:cTn id="262" dur="500"/>
                                        <p:tgtEl>
                                          <p:spTgt spid="33"/>
                                        </p:tgtEl>
                                      </p:cBhvr>
                                    </p:animEffect>
                                  </p:childTnLst>
                                </p:cTn>
                              </p:par>
                              <p:par>
                                <p:cTn id="263" presetID="10" presetClass="entr" presetSubtype="0" fill="hold" grpId="0" nodeType="withEffect">
                                  <p:stCondLst>
                                    <p:cond delay="0"/>
                                  </p:stCondLst>
                                  <p:childTnLst>
                                    <p:set>
                                      <p:cBhvr>
                                        <p:cTn id="264" dur="1" fill="hold">
                                          <p:stCondLst>
                                            <p:cond delay="0"/>
                                          </p:stCondLst>
                                        </p:cTn>
                                        <p:tgtEl>
                                          <p:spTgt spid="8"/>
                                        </p:tgtEl>
                                        <p:attrNameLst>
                                          <p:attrName>style.visibility</p:attrName>
                                        </p:attrNameLst>
                                      </p:cBhvr>
                                      <p:to>
                                        <p:strVal val="visible"/>
                                      </p:to>
                                    </p:set>
                                    <p:animEffect transition="in" filter="fade">
                                      <p:cBhvr>
                                        <p:cTn id="265" dur="500"/>
                                        <p:tgtEl>
                                          <p:spTgt spid="8"/>
                                        </p:tgtEl>
                                      </p:cBhvr>
                                    </p:animEffect>
                                  </p:childTnLst>
                                </p:cTn>
                              </p:par>
                              <p:par>
                                <p:cTn id="266" presetID="10" presetClass="entr" presetSubtype="0" fill="hold" nodeType="withEffect">
                                  <p:stCondLst>
                                    <p:cond delay="0"/>
                                  </p:stCondLst>
                                  <p:childTnLst>
                                    <p:set>
                                      <p:cBhvr>
                                        <p:cTn id="267" dur="1" fill="hold">
                                          <p:stCondLst>
                                            <p:cond delay="0"/>
                                          </p:stCondLst>
                                        </p:cTn>
                                        <p:tgtEl>
                                          <p:spTgt spid="34"/>
                                        </p:tgtEl>
                                        <p:attrNameLst>
                                          <p:attrName>style.visibility</p:attrName>
                                        </p:attrNameLst>
                                      </p:cBhvr>
                                      <p:to>
                                        <p:strVal val="visible"/>
                                      </p:to>
                                    </p:set>
                                    <p:animEffect transition="in" filter="fade">
                                      <p:cBhvr>
                                        <p:cTn id="268" dur="500"/>
                                        <p:tgtEl>
                                          <p:spTgt spid="34"/>
                                        </p:tgtEl>
                                      </p:cBhvr>
                                    </p:animEffect>
                                  </p:childTnLst>
                                </p:cTn>
                              </p:par>
                            </p:childTnLst>
                          </p:cTn>
                        </p:par>
                      </p:childTnLst>
                    </p:cTn>
                  </p:par>
                  <p:par>
                    <p:cTn id="269" fill="hold">
                      <p:stCondLst>
                        <p:cond delay="indefinite"/>
                      </p:stCondLst>
                      <p:childTnLst>
                        <p:par>
                          <p:cTn id="270" fill="hold">
                            <p:stCondLst>
                              <p:cond delay="0"/>
                            </p:stCondLst>
                            <p:childTnLst>
                              <p:par>
                                <p:cTn id="271" presetID="10" presetClass="entr" presetSubtype="0" fill="hold" grpId="0" nodeType="clickEffect">
                                  <p:stCondLst>
                                    <p:cond delay="0"/>
                                  </p:stCondLst>
                                  <p:childTnLst>
                                    <p:set>
                                      <p:cBhvr>
                                        <p:cTn id="272" dur="1" fill="hold">
                                          <p:stCondLst>
                                            <p:cond delay="0"/>
                                          </p:stCondLst>
                                        </p:cTn>
                                        <p:tgtEl>
                                          <p:spTgt spid="16"/>
                                        </p:tgtEl>
                                        <p:attrNameLst>
                                          <p:attrName>style.visibility</p:attrName>
                                        </p:attrNameLst>
                                      </p:cBhvr>
                                      <p:to>
                                        <p:strVal val="visible"/>
                                      </p:to>
                                    </p:set>
                                    <p:animEffect transition="in" filter="fade">
                                      <p:cBhvr>
                                        <p:cTn id="273" dur="500"/>
                                        <p:tgtEl>
                                          <p:spTgt spid="16"/>
                                        </p:tgtEl>
                                      </p:cBhvr>
                                    </p:animEffect>
                                  </p:childTnLst>
                                </p:cTn>
                              </p:par>
                              <p:par>
                                <p:cTn id="274" presetID="10" presetClass="entr" presetSubtype="0" fill="hold" grpId="0" nodeType="withEffect">
                                  <p:stCondLst>
                                    <p:cond delay="0"/>
                                  </p:stCondLst>
                                  <p:childTnLst>
                                    <p:set>
                                      <p:cBhvr>
                                        <p:cTn id="275" dur="1" fill="hold">
                                          <p:stCondLst>
                                            <p:cond delay="0"/>
                                          </p:stCondLst>
                                        </p:cTn>
                                        <p:tgtEl>
                                          <p:spTgt spid="17"/>
                                        </p:tgtEl>
                                        <p:attrNameLst>
                                          <p:attrName>style.visibility</p:attrName>
                                        </p:attrNameLst>
                                      </p:cBhvr>
                                      <p:to>
                                        <p:strVal val="visible"/>
                                      </p:to>
                                    </p:set>
                                    <p:animEffect transition="in" filter="fade">
                                      <p:cBhvr>
                                        <p:cTn id="276" dur="500"/>
                                        <p:tgtEl>
                                          <p:spTgt spid="17"/>
                                        </p:tgtEl>
                                      </p:cBhvr>
                                    </p:animEffect>
                                  </p:childTnLst>
                                </p:cTn>
                              </p:par>
                              <p:par>
                                <p:cTn id="277" presetID="10" presetClass="entr" presetSubtype="0" fill="hold" grpId="0" nodeType="withEffect">
                                  <p:stCondLst>
                                    <p:cond delay="0"/>
                                  </p:stCondLst>
                                  <p:childTnLst>
                                    <p:set>
                                      <p:cBhvr>
                                        <p:cTn id="278" dur="1" fill="hold">
                                          <p:stCondLst>
                                            <p:cond delay="0"/>
                                          </p:stCondLst>
                                        </p:cTn>
                                        <p:tgtEl>
                                          <p:spTgt spid="18"/>
                                        </p:tgtEl>
                                        <p:attrNameLst>
                                          <p:attrName>style.visibility</p:attrName>
                                        </p:attrNameLst>
                                      </p:cBhvr>
                                      <p:to>
                                        <p:strVal val="visible"/>
                                      </p:to>
                                    </p:set>
                                    <p:animEffect transition="in" filter="fade">
                                      <p:cBhvr>
                                        <p:cTn id="279" dur="500"/>
                                        <p:tgtEl>
                                          <p:spTgt spid="18"/>
                                        </p:tgtEl>
                                      </p:cBhvr>
                                    </p:animEffect>
                                  </p:childTnLst>
                                </p:cTn>
                              </p:par>
                              <p:par>
                                <p:cTn id="280" presetID="10" presetClass="entr" presetSubtype="0" fill="hold" nodeType="withEffect">
                                  <p:stCondLst>
                                    <p:cond delay="0"/>
                                  </p:stCondLst>
                                  <p:childTnLst>
                                    <p:set>
                                      <p:cBhvr>
                                        <p:cTn id="281" dur="1" fill="hold">
                                          <p:stCondLst>
                                            <p:cond delay="0"/>
                                          </p:stCondLst>
                                        </p:cTn>
                                        <p:tgtEl>
                                          <p:spTgt spid="38"/>
                                        </p:tgtEl>
                                        <p:attrNameLst>
                                          <p:attrName>style.visibility</p:attrName>
                                        </p:attrNameLst>
                                      </p:cBhvr>
                                      <p:to>
                                        <p:strVal val="visible"/>
                                      </p:to>
                                    </p:set>
                                    <p:animEffect transition="in" filter="fade">
                                      <p:cBhvr>
                                        <p:cTn id="282" dur="500"/>
                                        <p:tgtEl>
                                          <p:spTgt spid="38"/>
                                        </p:tgtEl>
                                      </p:cBhvr>
                                    </p:animEffect>
                                  </p:childTnLst>
                                </p:cTn>
                              </p:par>
                              <p:par>
                                <p:cTn id="283" presetID="10" presetClass="entr" presetSubtype="0" fill="hold" grpId="0" nodeType="withEffect">
                                  <p:stCondLst>
                                    <p:cond delay="0"/>
                                  </p:stCondLst>
                                  <p:childTnLst>
                                    <p:set>
                                      <p:cBhvr>
                                        <p:cTn id="284" dur="1" fill="hold">
                                          <p:stCondLst>
                                            <p:cond delay="0"/>
                                          </p:stCondLst>
                                        </p:cTn>
                                        <p:tgtEl>
                                          <p:spTgt spid="39"/>
                                        </p:tgtEl>
                                        <p:attrNameLst>
                                          <p:attrName>style.visibility</p:attrName>
                                        </p:attrNameLst>
                                      </p:cBhvr>
                                      <p:to>
                                        <p:strVal val="visible"/>
                                      </p:to>
                                    </p:set>
                                    <p:animEffect transition="in" filter="fade">
                                      <p:cBhvr>
                                        <p:cTn id="285" dur="500"/>
                                        <p:tgtEl>
                                          <p:spTgt spid="39"/>
                                        </p:tgtEl>
                                      </p:cBhvr>
                                    </p:animEffect>
                                  </p:childTnLst>
                                </p:cTn>
                              </p:par>
                              <p:par>
                                <p:cTn id="286" presetID="10" presetClass="entr" presetSubtype="0" fill="hold" nodeType="withEffect">
                                  <p:stCondLst>
                                    <p:cond delay="0"/>
                                  </p:stCondLst>
                                  <p:childTnLst>
                                    <p:set>
                                      <p:cBhvr>
                                        <p:cTn id="287" dur="1" fill="hold">
                                          <p:stCondLst>
                                            <p:cond delay="0"/>
                                          </p:stCondLst>
                                        </p:cTn>
                                        <p:tgtEl>
                                          <p:spTgt spid="143"/>
                                        </p:tgtEl>
                                        <p:attrNameLst>
                                          <p:attrName>style.visibility</p:attrName>
                                        </p:attrNameLst>
                                      </p:cBhvr>
                                      <p:to>
                                        <p:strVal val="visible"/>
                                      </p:to>
                                    </p:set>
                                    <p:animEffect transition="in" filter="fade">
                                      <p:cBhvr>
                                        <p:cTn id="288" dur="500"/>
                                        <p:tgtEl>
                                          <p:spTgt spid="143"/>
                                        </p:tgtEl>
                                      </p:cBhvr>
                                    </p:animEffect>
                                  </p:childTnLst>
                                </p:cTn>
                              </p:par>
                              <p:par>
                                <p:cTn id="289" presetID="10" presetClass="entr" presetSubtype="0" fill="hold" nodeType="withEffect">
                                  <p:stCondLst>
                                    <p:cond delay="0"/>
                                  </p:stCondLst>
                                  <p:childTnLst>
                                    <p:set>
                                      <p:cBhvr>
                                        <p:cTn id="290" dur="1" fill="hold">
                                          <p:stCondLst>
                                            <p:cond delay="0"/>
                                          </p:stCondLst>
                                        </p:cTn>
                                        <p:tgtEl>
                                          <p:spTgt spid="176"/>
                                        </p:tgtEl>
                                        <p:attrNameLst>
                                          <p:attrName>style.visibility</p:attrName>
                                        </p:attrNameLst>
                                      </p:cBhvr>
                                      <p:to>
                                        <p:strVal val="visible"/>
                                      </p:to>
                                    </p:set>
                                    <p:animEffect transition="in" filter="fade">
                                      <p:cBhvr>
                                        <p:cTn id="291" dur="500"/>
                                        <p:tgtEl>
                                          <p:spTgt spid="176"/>
                                        </p:tgtEl>
                                      </p:cBhvr>
                                    </p:animEffect>
                                  </p:childTnLst>
                                </p:cTn>
                              </p:par>
                              <p:par>
                                <p:cTn id="292" presetID="10" presetClass="entr" presetSubtype="0" fill="hold" nodeType="withEffect">
                                  <p:stCondLst>
                                    <p:cond delay="0"/>
                                  </p:stCondLst>
                                  <p:childTnLst>
                                    <p:set>
                                      <p:cBhvr>
                                        <p:cTn id="293" dur="1" fill="hold">
                                          <p:stCondLst>
                                            <p:cond delay="0"/>
                                          </p:stCondLst>
                                        </p:cTn>
                                        <p:tgtEl>
                                          <p:spTgt spid="185"/>
                                        </p:tgtEl>
                                        <p:attrNameLst>
                                          <p:attrName>style.visibility</p:attrName>
                                        </p:attrNameLst>
                                      </p:cBhvr>
                                      <p:to>
                                        <p:strVal val="visible"/>
                                      </p:to>
                                    </p:set>
                                    <p:animEffect transition="in" filter="fade">
                                      <p:cBhvr>
                                        <p:cTn id="294" dur="500"/>
                                        <p:tgtEl>
                                          <p:spTgt spid="185"/>
                                        </p:tgtEl>
                                      </p:cBhvr>
                                    </p:animEffect>
                                  </p:childTnLst>
                                </p:cTn>
                              </p:par>
                              <p:par>
                                <p:cTn id="295" presetID="10" presetClass="entr" presetSubtype="0" fill="hold" grpId="0" nodeType="withEffect">
                                  <p:stCondLst>
                                    <p:cond delay="0"/>
                                  </p:stCondLst>
                                  <p:childTnLst>
                                    <p:set>
                                      <p:cBhvr>
                                        <p:cTn id="296" dur="1" fill="hold">
                                          <p:stCondLst>
                                            <p:cond delay="0"/>
                                          </p:stCondLst>
                                        </p:cTn>
                                        <p:tgtEl>
                                          <p:spTgt spid="37"/>
                                        </p:tgtEl>
                                        <p:attrNameLst>
                                          <p:attrName>style.visibility</p:attrName>
                                        </p:attrNameLst>
                                      </p:cBhvr>
                                      <p:to>
                                        <p:strVal val="visible"/>
                                      </p:to>
                                    </p:set>
                                    <p:animEffect transition="in" filter="fade">
                                      <p:cBhvr>
                                        <p:cTn id="297" dur="500"/>
                                        <p:tgtEl>
                                          <p:spTgt spid="37"/>
                                        </p:tgtEl>
                                      </p:cBhvr>
                                    </p:animEffect>
                                  </p:childTnLst>
                                </p:cTn>
                              </p:par>
                              <p:par>
                                <p:cTn id="298" presetID="10" presetClass="entr" presetSubtype="0" fill="hold" nodeType="withEffect">
                                  <p:stCondLst>
                                    <p:cond delay="0"/>
                                  </p:stCondLst>
                                  <p:childTnLst>
                                    <p:set>
                                      <p:cBhvr>
                                        <p:cTn id="299" dur="1" fill="hold">
                                          <p:stCondLst>
                                            <p:cond delay="0"/>
                                          </p:stCondLst>
                                        </p:cTn>
                                        <p:tgtEl>
                                          <p:spTgt spid="36"/>
                                        </p:tgtEl>
                                        <p:attrNameLst>
                                          <p:attrName>style.visibility</p:attrName>
                                        </p:attrNameLst>
                                      </p:cBhvr>
                                      <p:to>
                                        <p:strVal val="visible"/>
                                      </p:to>
                                    </p:set>
                                    <p:animEffect transition="in" filter="fade">
                                      <p:cBhvr>
                                        <p:cTn id="300" dur="500"/>
                                        <p:tgtEl>
                                          <p:spTgt spid="36"/>
                                        </p:tgtEl>
                                      </p:cBhvr>
                                    </p:animEffect>
                                  </p:childTnLst>
                                </p:cTn>
                              </p:par>
                              <p:par>
                                <p:cTn id="301" presetID="10" presetClass="entr" presetSubtype="0" fill="hold" nodeType="withEffect">
                                  <p:stCondLst>
                                    <p:cond delay="0"/>
                                  </p:stCondLst>
                                  <p:childTnLst>
                                    <p:set>
                                      <p:cBhvr>
                                        <p:cTn id="302" dur="1" fill="hold">
                                          <p:stCondLst>
                                            <p:cond delay="0"/>
                                          </p:stCondLst>
                                        </p:cTn>
                                        <p:tgtEl>
                                          <p:spTgt spid="41"/>
                                        </p:tgtEl>
                                        <p:attrNameLst>
                                          <p:attrName>style.visibility</p:attrName>
                                        </p:attrNameLst>
                                      </p:cBhvr>
                                      <p:to>
                                        <p:strVal val="visible"/>
                                      </p:to>
                                    </p:set>
                                    <p:animEffect transition="in" filter="fade">
                                      <p:cBhvr>
                                        <p:cTn id="303" dur="500"/>
                                        <p:tgtEl>
                                          <p:spTgt spid="41"/>
                                        </p:tgtEl>
                                      </p:cBhvr>
                                    </p:animEffect>
                                  </p:childTnLst>
                                </p:cTn>
                              </p:par>
                              <p:par>
                                <p:cTn id="304" presetID="10" presetClass="entr" presetSubtype="0" fill="hold" grpId="0" nodeType="withEffect">
                                  <p:stCondLst>
                                    <p:cond delay="0"/>
                                  </p:stCondLst>
                                  <p:childTnLst>
                                    <p:set>
                                      <p:cBhvr>
                                        <p:cTn id="305" dur="1" fill="hold">
                                          <p:stCondLst>
                                            <p:cond delay="0"/>
                                          </p:stCondLst>
                                        </p:cTn>
                                        <p:tgtEl>
                                          <p:spTgt spid="42"/>
                                        </p:tgtEl>
                                        <p:attrNameLst>
                                          <p:attrName>style.visibility</p:attrName>
                                        </p:attrNameLst>
                                      </p:cBhvr>
                                      <p:to>
                                        <p:strVal val="visible"/>
                                      </p:to>
                                    </p:set>
                                    <p:animEffect transition="in" filter="fade">
                                      <p:cBhvr>
                                        <p:cTn id="306" dur="500"/>
                                        <p:tgtEl>
                                          <p:spTgt spid="42"/>
                                        </p:tgtEl>
                                      </p:cBhvr>
                                    </p:animEffect>
                                  </p:childTnLst>
                                </p:cTn>
                              </p:par>
                              <p:par>
                                <p:cTn id="307" presetID="10" presetClass="entr" presetSubtype="0" fill="hold" grpId="0" nodeType="withEffect">
                                  <p:stCondLst>
                                    <p:cond delay="0"/>
                                  </p:stCondLst>
                                  <p:childTnLst>
                                    <p:set>
                                      <p:cBhvr>
                                        <p:cTn id="308" dur="1" fill="hold">
                                          <p:stCondLst>
                                            <p:cond delay="0"/>
                                          </p:stCondLst>
                                        </p:cTn>
                                        <p:tgtEl>
                                          <p:spTgt spid="258"/>
                                        </p:tgtEl>
                                        <p:attrNameLst>
                                          <p:attrName>style.visibility</p:attrName>
                                        </p:attrNameLst>
                                      </p:cBhvr>
                                      <p:to>
                                        <p:strVal val="visible"/>
                                      </p:to>
                                    </p:set>
                                    <p:animEffect transition="in" filter="fade">
                                      <p:cBhvr>
                                        <p:cTn id="309" dur="500"/>
                                        <p:tgtEl>
                                          <p:spTgt spid="258"/>
                                        </p:tgtEl>
                                      </p:cBhvr>
                                    </p:animEffect>
                                  </p:childTnLst>
                                </p:cTn>
                              </p:par>
                              <p:par>
                                <p:cTn id="310" presetID="10" presetClass="entr" presetSubtype="0" fill="hold" nodeType="withEffect">
                                  <p:stCondLst>
                                    <p:cond delay="0"/>
                                  </p:stCondLst>
                                  <p:childTnLst>
                                    <p:set>
                                      <p:cBhvr>
                                        <p:cTn id="311" dur="1" fill="hold">
                                          <p:stCondLst>
                                            <p:cond delay="0"/>
                                          </p:stCondLst>
                                        </p:cTn>
                                        <p:tgtEl>
                                          <p:spTgt spid="263"/>
                                        </p:tgtEl>
                                        <p:attrNameLst>
                                          <p:attrName>style.visibility</p:attrName>
                                        </p:attrNameLst>
                                      </p:cBhvr>
                                      <p:to>
                                        <p:strVal val="visible"/>
                                      </p:to>
                                    </p:set>
                                    <p:animEffect transition="in" filter="fade">
                                      <p:cBhvr>
                                        <p:cTn id="312" dur="500"/>
                                        <p:tgtEl>
                                          <p:spTgt spid="263"/>
                                        </p:tgtEl>
                                      </p:cBhvr>
                                    </p:animEffect>
                                  </p:childTnLst>
                                </p:cTn>
                              </p:par>
                              <p:par>
                                <p:cTn id="313" presetID="10" presetClass="entr" presetSubtype="0" fill="hold" grpId="0" nodeType="withEffect">
                                  <p:stCondLst>
                                    <p:cond delay="0"/>
                                  </p:stCondLst>
                                  <p:childTnLst>
                                    <p:set>
                                      <p:cBhvr>
                                        <p:cTn id="314" dur="1" fill="hold">
                                          <p:stCondLst>
                                            <p:cond delay="0"/>
                                          </p:stCondLst>
                                        </p:cTn>
                                        <p:tgtEl>
                                          <p:spTgt spid="267"/>
                                        </p:tgtEl>
                                        <p:attrNameLst>
                                          <p:attrName>style.visibility</p:attrName>
                                        </p:attrNameLst>
                                      </p:cBhvr>
                                      <p:to>
                                        <p:strVal val="visible"/>
                                      </p:to>
                                    </p:set>
                                    <p:animEffect transition="in" filter="fade">
                                      <p:cBhvr>
                                        <p:cTn id="315" dur="500"/>
                                        <p:tgtEl>
                                          <p:spTgt spid="267"/>
                                        </p:tgtEl>
                                      </p:cBhvr>
                                    </p:animEffect>
                                  </p:childTnLst>
                                </p:cTn>
                              </p:par>
                              <p:par>
                                <p:cTn id="316" presetID="10" presetClass="entr" presetSubtype="0" fill="hold" nodeType="withEffect">
                                  <p:stCondLst>
                                    <p:cond delay="0"/>
                                  </p:stCondLst>
                                  <p:childTnLst>
                                    <p:set>
                                      <p:cBhvr>
                                        <p:cTn id="317" dur="1" fill="hold">
                                          <p:stCondLst>
                                            <p:cond delay="0"/>
                                          </p:stCondLst>
                                        </p:cTn>
                                        <p:tgtEl>
                                          <p:spTgt spid="274"/>
                                        </p:tgtEl>
                                        <p:attrNameLst>
                                          <p:attrName>style.visibility</p:attrName>
                                        </p:attrNameLst>
                                      </p:cBhvr>
                                      <p:to>
                                        <p:strVal val="visible"/>
                                      </p:to>
                                    </p:set>
                                    <p:animEffect transition="in" filter="fade">
                                      <p:cBhvr>
                                        <p:cTn id="318" dur="500"/>
                                        <p:tgtEl>
                                          <p:spTgt spid="274"/>
                                        </p:tgtEl>
                                      </p:cBhvr>
                                    </p:animEffect>
                                  </p:childTnLst>
                                </p:cTn>
                              </p:par>
                              <p:par>
                                <p:cTn id="319" presetID="10" presetClass="entr" presetSubtype="0" fill="hold" grpId="0" nodeType="withEffect">
                                  <p:stCondLst>
                                    <p:cond delay="0"/>
                                  </p:stCondLst>
                                  <p:childTnLst>
                                    <p:set>
                                      <p:cBhvr>
                                        <p:cTn id="320" dur="1" fill="hold">
                                          <p:stCondLst>
                                            <p:cond delay="0"/>
                                          </p:stCondLst>
                                        </p:cTn>
                                        <p:tgtEl>
                                          <p:spTgt spid="275"/>
                                        </p:tgtEl>
                                        <p:attrNameLst>
                                          <p:attrName>style.visibility</p:attrName>
                                        </p:attrNameLst>
                                      </p:cBhvr>
                                      <p:to>
                                        <p:strVal val="visible"/>
                                      </p:to>
                                    </p:set>
                                    <p:animEffect transition="in" filter="fade">
                                      <p:cBhvr>
                                        <p:cTn id="321" dur="5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6" grpId="0" animBg="1"/>
      <p:bldP spid="7" grpId="0" animBg="1"/>
      <p:bldP spid="8" grpId="0" animBg="1"/>
      <p:bldP spid="9" grpId="0" animBg="1"/>
      <p:bldP spid="10" grpId="0" animBg="1"/>
      <p:bldP spid="11" grpId="0" animBg="1"/>
      <p:bldP spid="13" grpId="0" animBg="1"/>
      <p:bldP spid="14" grpId="0" animBg="1"/>
      <p:bldP spid="15" grpId="0" animBg="1"/>
      <p:bldP spid="16" grpId="0" animBg="1"/>
      <p:bldP spid="17" grpId="0" animBg="1"/>
      <p:bldP spid="18" grpId="0" animBg="1"/>
      <p:bldP spid="20" grpId="0" animBg="1"/>
      <p:bldP spid="22" grpId="0" animBg="1"/>
      <p:bldP spid="24" grpId="0" animBg="1"/>
      <p:bldP spid="26" grpId="0" animBg="1"/>
      <p:bldP spid="28" grpId="0" animBg="1"/>
      <p:bldP spid="30" grpId="0"/>
      <p:bldP spid="32" grpId="0"/>
      <p:bldP spid="35" grpId="0" animBg="1"/>
      <p:bldP spid="37" grpId="0" animBg="1"/>
      <p:bldP spid="39" grpId="0" animBg="1"/>
      <p:bldP spid="42" grpId="0" animBg="1"/>
      <p:bldP spid="43" grpId="0" animBg="1"/>
      <p:bldP spid="45" grpId="0" animBg="1"/>
      <p:bldP spid="46" grpId="0" animBg="1"/>
      <p:bldP spid="47" grpId="0" animBg="1"/>
      <p:bldP spid="48" grpId="0" animBg="1"/>
      <p:bldP spid="49" grpId="0" animBg="1"/>
      <p:bldP spid="50" grpId="0" animBg="1"/>
      <p:bldP spid="498" grpId="0" animBg="1"/>
      <p:bldP spid="499" grpId="0" animBg="1"/>
      <p:bldP spid="85" grpId="0"/>
      <p:bldP spid="86" grpId="0"/>
      <p:bldP spid="87" grpId="0"/>
      <p:bldP spid="88" grpId="0"/>
      <p:bldP spid="89" grpId="0"/>
      <p:bldP spid="90" grpId="0"/>
      <p:bldP spid="91" grpId="0"/>
      <p:bldP spid="92" grpId="0"/>
      <p:bldP spid="93" grpId="0"/>
      <p:bldP spid="94" grpId="0" animBg="1"/>
      <p:bldP spid="100" grpId="0" animBg="1"/>
      <p:bldP spid="122" grpId="0"/>
      <p:bldP spid="123" grpId="0"/>
      <p:bldP spid="125" grpId="0"/>
      <p:bldP spid="131" grpId="0"/>
      <p:bldP spid="175" grpId="0" animBg="1"/>
      <p:bldP spid="192" grpId="0"/>
      <p:bldP spid="193" grpId="0"/>
      <p:bldP spid="194" grpId="0"/>
      <p:bldP spid="195" grpId="0"/>
      <p:bldP spid="237" grpId="0"/>
      <p:bldP spid="238" grpId="0"/>
      <p:bldP spid="239" grpId="0"/>
      <p:bldP spid="258" grpId="0" animBg="1"/>
      <p:bldP spid="267" grpId="0" animBg="1"/>
      <p:bldP spid="275"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C82D2AE-BE4D-2E99-24B6-913909B50C03}"/>
              </a:ext>
            </a:extLst>
          </p:cNvPr>
          <p:cNvSpPr>
            <a:spLocks noGrp="1"/>
          </p:cNvSpPr>
          <p:nvPr>
            <p:ph type="title"/>
          </p:nvPr>
        </p:nvSpPr>
        <p:spPr/>
        <p:txBody>
          <a:bodyPr/>
          <a:lstStyle/>
          <a:p>
            <a:r>
              <a:rPr lang="en-US"/>
              <a:t>Agent Operating Environment Attributes</a:t>
            </a:r>
          </a:p>
        </p:txBody>
      </p:sp>
      <p:sp>
        <p:nvSpPr>
          <p:cNvPr id="3" name="Text Placeholder 2">
            <a:extLst>
              <a:ext uri="{FF2B5EF4-FFF2-40B4-BE49-F238E27FC236}">
                <a16:creationId xmlns:a16="http://schemas.microsoft.com/office/drawing/2014/main" id="{4D20C505-AB98-BD5E-9D3F-4DFDD7588E1D}"/>
              </a:ext>
            </a:extLst>
          </p:cNvPr>
          <p:cNvSpPr>
            <a:spLocks noGrp="1"/>
          </p:cNvSpPr>
          <p:nvPr>
            <p:ph type="body" sz="quarter" idx="11"/>
          </p:nvPr>
        </p:nvSpPr>
        <p:spPr/>
        <p:txBody>
          <a:bodyPr/>
          <a:lstStyle/>
          <a:p>
            <a:r>
              <a:rPr lang="en-US"/>
              <a:t>Intelligent Agents are designed to perform tasks in an operating environment. The target environment’s attributes drive key agent design decisions. Russel and Norvig provide a framework for describing environments along several dimensions.</a:t>
            </a:r>
          </a:p>
        </p:txBody>
      </p:sp>
      <p:graphicFrame>
        <p:nvGraphicFramePr>
          <p:cNvPr id="4" name="Table 3">
            <a:extLst>
              <a:ext uri="{FF2B5EF4-FFF2-40B4-BE49-F238E27FC236}">
                <a16:creationId xmlns:a16="http://schemas.microsoft.com/office/drawing/2014/main" id="{933D43B0-DE00-DD9A-CDDD-C810B520717F}"/>
              </a:ext>
            </a:extLst>
          </p:cNvPr>
          <p:cNvGraphicFramePr>
            <a:graphicFrameLocks noGrp="1"/>
          </p:cNvGraphicFramePr>
          <p:nvPr>
            <p:extLst>
              <p:ext uri="{D42A27DB-BD31-4B8C-83A1-F6EECF244321}">
                <p14:modId xmlns:p14="http://schemas.microsoft.com/office/powerpoint/2010/main" val="2783469141"/>
              </p:ext>
            </p:extLst>
          </p:nvPr>
        </p:nvGraphicFramePr>
        <p:xfrm>
          <a:off x="1616951" y="1493506"/>
          <a:ext cx="8878569" cy="4860580"/>
        </p:xfrm>
        <a:graphic>
          <a:graphicData uri="http://schemas.openxmlformats.org/drawingml/2006/table">
            <a:tbl>
              <a:tblPr firstRow="1" firstCol="1">
                <a:tableStyleId>{A0BC3CC4-8867-4C89-9D3F-A6A6B9ED4035}</a:tableStyleId>
              </a:tblPr>
              <a:tblGrid>
                <a:gridCol w="1244599">
                  <a:extLst>
                    <a:ext uri="{9D8B030D-6E8A-4147-A177-3AD203B41FA5}">
                      <a16:colId xmlns:a16="http://schemas.microsoft.com/office/drawing/2014/main" val="1392967819"/>
                    </a:ext>
                  </a:extLst>
                </a:gridCol>
                <a:gridCol w="1416050">
                  <a:extLst>
                    <a:ext uri="{9D8B030D-6E8A-4147-A177-3AD203B41FA5}">
                      <a16:colId xmlns:a16="http://schemas.microsoft.com/office/drawing/2014/main" val="1156889255"/>
                    </a:ext>
                  </a:extLst>
                </a:gridCol>
                <a:gridCol w="6217920">
                  <a:extLst>
                    <a:ext uri="{9D8B030D-6E8A-4147-A177-3AD203B41FA5}">
                      <a16:colId xmlns:a16="http://schemas.microsoft.com/office/drawing/2014/main" val="1849334680"/>
                    </a:ext>
                  </a:extLst>
                </a:gridCol>
              </a:tblGrid>
              <a:tr h="173804">
                <a:tc>
                  <a:txBody>
                    <a:bodyPr/>
                    <a:lstStyle/>
                    <a:p>
                      <a:pPr>
                        <a:buNone/>
                      </a:pPr>
                      <a:r>
                        <a:rPr lang="en-US" sz="1000" b="1"/>
                        <a:t>Dimension</a:t>
                      </a:r>
                      <a:endParaRPr lang="en-US" sz="1000"/>
                    </a:p>
                  </a:txBody>
                  <a:tcPr marL="45720" marR="45720" anchor="ctr"/>
                </a:tc>
                <a:tc>
                  <a:txBody>
                    <a:bodyPr/>
                    <a:lstStyle/>
                    <a:p>
                      <a:pPr>
                        <a:buNone/>
                      </a:pPr>
                      <a:r>
                        <a:rPr lang="en-US" sz="1000" b="1"/>
                        <a:t>Types</a:t>
                      </a:r>
                      <a:endParaRPr lang="en-US" sz="1000"/>
                    </a:p>
                  </a:txBody>
                  <a:tcPr marL="45720" marR="45720" anchor="ctr"/>
                </a:tc>
                <a:tc>
                  <a:txBody>
                    <a:bodyPr/>
                    <a:lstStyle/>
                    <a:p>
                      <a:pPr>
                        <a:buNone/>
                      </a:pPr>
                      <a:r>
                        <a:rPr lang="en-US" sz="1000" b="1"/>
                        <a:t>Description</a:t>
                      </a:r>
                      <a:endParaRPr lang="en-US" sz="1000"/>
                    </a:p>
                  </a:txBody>
                  <a:tcPr marL="45720" marR="45720" anchor="ctr"/>
                </a:tc>
                <a:extLst>
                  <a:ext uri="{0D108BD9-81ED-4DB2-BD59-A6C34878D82A}">
                    <a16:rowId xmlns:a16="http://schemas.microsoft.com/office/drawing/2014/main" val="594751474"/>
                  </a:ext>
                </a:extLst>
              </a:tr>
              <a:tr h="223862">
                <a:tc rowSpan="2">
                  <a:txBody>
                    <a:bodyPr/>
                    <a:lstStyle/>
                    <a:p>
                      <a:pPr>
                        <a:buNone/>
                      </a:pPr>
                      <a:r>
                        <a:rPr lang="en-US" sz="1000" b="1"/>
                        <a:t>Observability</a:t>
                      </a:r>
                      <a:endParaRPr lang="en-US" sz="1000"/>
                    </a:p>
                  </a:txBody>
                  <a:tcPr marL="45720" marR="45720" anchor="ctr"/>
                </a:tc>
                <a:tc>
                  <a:txBody>
                    <a:bodyPr/>
                    <a:lstStyle/>
                    <a:p>
                      <a:pPr>
                        <a:buNone/>
                      </a:pPr>
                      <a:r>
                        <a:rPr lang="en-US" sz="1000" b="1"/>
                        <a:t>Fully Observable</a:t>
                      </a:r>
                      <a:endParaRPr lang="en-US" sz="1000"/>
                    </a:p>
                  </a:txBody>
                  <a:tcPr marL="45720" marR="45720" anchor="ctr"/>
                </a:tc>
                <a:tc>
                  <a:txBody>
                    <a:bodyPr/>
                    <a:lstStyle/>
                    <a:p>
                      <a:pPr>
                        <a:buNone/>
                      </a:pPr>
                      <a:r>
                        <a:rPr lang="en-US" sz="1000"/>
                        <a:t>The agent's sensors give it access to the complete state of the environment at each point in time.</a:t>
                      </a:r>
                    </a:p>
                  </a:txBody>
                  <a:tcPr marL="45720" marR="45720" anchor="ctr"/>
                </a:tc>
                <a:extLst>
                  <a:ext uri="{0D108BD9-81ED-4DB2-BD59-A6C34878D82A}">
                    <a16:rowId xmlns:a16="http://schemas.microsoft.com/office/drawing/2014/main" val="3329368315"/>
                  </a:ext>
                </a:extLst>
              </a:tr>
              <a:tr h="316882">
                <a:tc vMerge="1">
                  <a:txBody>
                    <a:bodyPr/>
                    <a:lstStyle/>
                    <a:p>
                      <a:pPr>
                        <a:buNone/>
                      </a:pPr>
                      <a:endParaRPr lang="en-US" sz="1200"/>
                    </a:p>
                  </a:txBody>
                  <a:tcPr marL="39275" marR="39275" marT="19637" marB="19637" anchor="ctr"/>
                </a:tc>
                <a:tc>
                  <a:txBody>
                    <a:bodyPr/>
                    <a:lstStyle/>
                    <a:p>
                      <a:pPr>
                        <a:buNone/>
                      </a:pPr>
                      <a:r>
                        <a:rPr lang="en-US" sz="1000" b="1"/>
                        <a:t>Partially Observable</a:t>
                      </a:r>
                      <a:endParaRPr lang="en-US" sz="1000"/>
                    </a:p>
                  </a:txBody>
                  <a:tcPr marL="45720" marR="45720" anchor="ctr"/>
                </a:tc>
                <a:tc>
                  <a:txBody>
                    <a:bodyPr/>
                    <a:lstStyle/>
                    <a:p>
                      <a:pPr>
                        <a:buNone/>
                      </a:pPr>
                      <a:r>
                        <a:rPr lang="en-US" sz="1000"/>
                        <a:t>The agent may not have access to the complete state due to noisy/inaccurate sensors or because parts of the state are missing from sensor data.</a:t>
                      </a:r>
                    </a:p>
                  </a:txBody>
                  <a:tcPr marL="45720" marR="45720" anchor="ctr"/>
                </a:tc>
                <a:extLst>
                  <a:ext uri="{0D108BD9-81ED-4DB2-BD59-A6C34878D82A}">
                    <a16:rowId xmlns:a16="http://schemas.microsoft.com/office/drawing/2014/main" val="3970757406"/>
                  </a:ext>
                </a:extLst>
              </a:tr>
              <a:tr h="173804">
                <a:tc rowSpan="2">
                  <a:txBody>
                    <a:bodyPr/>
                    <a:lstStyle/>
                    <a:p>
                      <a:pPr>
                        <a:buNone/>
                      </a:pPr>
                      <a:r>
                        <a:rPr lang="en-US" sz="1000" b="1"/>
                        <a:t>Number of Agents</a:t>
                      </a:r>
                      <a:endParaRPr lang="en-US" sz="1000"/>
                    </a:p>
                  </a:txBody>
                  <a:tcPr marL="45720" marR="45720" anchor="ctr"/>
                </a:tc>
                <a:tc>
                  <a:txBody>
                    <a:bodyPr/>
                    <a:lstStyle/>
                    <a:p>
                      <a:pPr>
                        <a:buNone/>
                      </a:pPr>
                      <a:r>
                        <a:rPr lang="en-US" sz="1000" b="1"/>
                        <a:t>Single Agent</a:t>
                      </a:r>
                      <a:endParaRPr lang="en-US" sz="1000"/>
                    </a:p>
                  </a:txBody>
                  <a:tcPr marL="45720" marR="45720" anchor="ctr"/>
                </a:tc>
                <a:tc>
                  <a:txBody>
                    <a:bodyPr/>
                    <a:lstStyle/>
                    <a:p>
                      <a:pPr>
                        <a:buNone/>
                      </a:pPr>
                      <a:r>
                        <a:rPr lang="en-US" sz="1000"/>
                        <a:t>Only one agent is operating in the environment.</a:t>
                      </a:r>
                    </a:p>
                  </a:txBody>
                  <a:tcPr marL="45720" marR="45720" anchor="ctr"/>
                </a:tc>
                <a:extLst>
                  <a:ext uri="{0D108BD9-81ED-4DB2-BD59-A6C34878D82A}">
                    <a16:rowId xmlns:a16="http://schemas.microsoft.com/office/drawing/2014/main" val="725230443"/>
                  </a:ext>
                </a:extLst>
              </a:tr>
              <a:tr h="223862">
                <a:tc vMerge="1">
                  <a:txBody>
                    <a:bodyPr/>
                    <a:lstStyle/>
                    <a:p>
                      <a:pPr>
                        <a:buNone/>
                      </a:pPr>
                      <a:endParaRPr lang="en-US" sz="1200"/>
                    </a:p>
                  </a:txBody>
                  <a:tcPr marL="39275" marR="39275" marT="19637" marB="19637" anchor="ctr"/>
                </a:tc>
                <a:tc>
                  <a:txBody>
                    <a:bodyPr/>
                    <a:lstStyle/>
                    <a:p>
                      <a:pPr>
                        <a:buNone/>
                      </a:pPr>
                      <a:r>
                        <a:rPr lang="en-US" sz="1000" b="1"/>
                        <a:t>Multi-Agent</a:t>
                      </a:r>
                      <a:endParaRPr lang="en-US" sz="1000"/>
                    </a:p>
                  </a:txBody>
                  <a:tcPr marL="45720" marR="45720" anchor="ctr"/>
                </a:tc>
                <a:tc>
                  <a:txBody>
                    <a:bodyPr/>
                    <a:lstStyle/>
                    <a:p>
                      <a:pPr>
                        <a:buNone/>
                      </a:pPr>
                      <a:r>
                        <a:rPr lang="en-US" sz="1000"/>
                        <a:t>Multiple agents are operating in the environment, which may be competitive or cooperative.</a:t>
                      </a:r>
                    </a:p>
                  </a:txBody>
                  <a:tcPr marL="45720" marR="45720" anchor="ctr"/>
                </a:tc>
                <a:extLst>
                  <a:ext uri="{0D108BD9-81ED-4DB2-BD59-A6C34878D82A}">
                    <a16:rowId xmlns:a16="http://schemas.microsoft.com/office/drawing/2014/main" val="4172359578"/>
                  </a:ext>
                </a:extLst>
              </a:tr>
              <a:tr h="289155">
                <a:tc rowSpan="2">
                  <a:txBody>
                    <a:bodyPr/>
                    <a:lstStyle/>
                    <a:p>
                      <a:pPr>
                        <a:buNone/>
                      </a:pPr>
                      <a:r>
                        <a:rPr lang="en-US" sz="1000" b="1"/>
                        <a:t>Determinism</a:t>
                      </a:r>
                      <a:endParaRPr lang="en-US" sz="1000"/>
                    </a:p>
                  </a:txBody>
                  <a:tcPr marL="45720" marR="45720" anchor="ctr"/>
                </a:tc>
                <a:tc>
                  <a:txBody>
                    <a:bodyPr/>
                    <a:lstStyle/>
                    <a:p>
                      <a:pPr>
                        <a:buNone/>
                      </a:pPr>
                      <a:r>
                        <a:rPr lang="en-US" sz="1000" b="1"/>
                        <a:t>Deterministic</a:t>
                      </a:r>
                      <a:endParaRPr lang="en-US" sz="1000"/>
                    </a:p>
                  </a:txBody>
                  <a:tcPr marL="45720" marR="45720" anchor="ctr"/>
                </a:tc>
                <a:tc>
                  <a:txBody>
                    <a:bodyPr/>
                    <a:lstStyle/>
                    <a:p>
                      <a:pPr>
                        <a:buNone/>
                      </a:pPr>
                      <a:r>
                        <a:rPr lang="en-US" sz="1000"/>
                        <a:t>The next state of the environment is completely determined by the current state and the action executed by the agent.</a:t>
                      </a:r>
                    </a:p>
                  </a:txBody>
                  <a:tcPr marL="45720" marR="45720" anchor="ctr"/>
                </a:tc>
                <a:extLst>
                  <a:ext uri="{0D108BD9-81ED-4DB2-BD59-A6C34878D82A}">
                    <a16:rowId xmlns:a16="http://schemas.microsoft.com/office/drawing/2014/main" val="3653716082"/>
                  </a:ext>
                </a:extLst>
              </a:tr>
              <a:tr h="223862">
                <a:tc vMerge="1">
                  <a:txBody>
                    <a:bodyPr/>
                    <a:lstStyle/>
                    <a:p>
                      <a:pPr>
                        <a:buNone/>
                      </a:pPr>
                      <a:endParaRPr lang="en-US" sz="1200"/>
                    </a:p>
                  </a:txBody>
                  <a:tcPr marL="39275" marR="39275" marT="19637" marB="19637" anchor="ctr"/>
                </a:tc>
                <a:tc>
                  <a:txBody>
                    <a:bodyPr/>
                    <a:lstStyle/>
                    <a:p>
                      <a:pPr>
                        <a:buNone/>
                      </a:pPr>
                      <a:r>
                        <a:rPr lang="en-US" sz="1000" b="1"/>
                        <a:t>Stochastic</a:t>
                      </a:r>
                      <a:endParaRPr lang="en-US" sz="1000"/>
                    </a:p>
                  </a:txBody>
                  <a:tcPr marL="45720" marR="45720" anchor="ctr"/>
                </a:tc>
                <a:tc>
                  <a:txBody>
                    <a:bodyPr/>
                    <a:lstStyle/>
                    <a:p>
                      <a:pPr>
                        <a:buNone/>
                      </a:pPr>
                      <a:r>
                        <a:rPr lang="en-US" sz="1000"/>
                        <a:t>There is uncertainty about the next state; the environment or actions have random elements.</a:t>
                      </a:r>
                    </a:p>
                  </a:txBody>
                  <a:tcPr marL="45720" marR="45720" anchor="ctr"/>
                </a:tc>
                <a:extLst>
                  <a:ext uri="{0D108BD9-81ED-4DB2-BD59-A6C34878D82A}">
                    <a16:rowId xmlns:a16="http://schemas.microsoft.com/office/drawing/2014/main" val="1890351151"/>
                  </a:ext>
                </a:extLst>
              </a:tr>
              <a:tr h="419741">
                <a:tc rowSpan="2">
                  <a:txBody>
                    <a:bodyPr/>
                    <a:lstStyle/>
                    <a:p>
                      <a:pPr>
                        <a:buNone/>
                      </a:pPr>
                      <a:r>
                        <a:rPr lang="en-US" sz="1000" b="1"/>
                        <a:t>Episodic Nature</a:t>
                      </a:r>
                      <a:endParaRPr lang="en-US" sz="1000"/>
                    </a:p>
                  </a:txBody>
                  <a:tcPr marL="45720" marR="45720" anchor="ctr"/>
                </a:tc>
                <a:tc>
                  <a:txBody>
                    <a:bodyPr/>
                    <a:lstStyle/>
                    <a:p>
                      <a:pPr>
                        <a:buNone/>
                      </a:pPr>
                      <a:r>
                        <a:rPr lang="en-US" sz="1000" b="1"/>
                        <a:t>Episodic</a:t>
                      </a:r>
                      <a:endParaRPr lang="en-US" sz="1000"/>
                    </a:p>
                  </a:txBody>
                  <a:tcPr marL="45720" marR="45720" anchor="ctr"/>
                </a:tc>
                <a:tc>
                  <a:txBody>
                    <a:bodyPr/>
                    <a:lstStyle/>
                    <a:p>
                      <a:pPr>
                        <a:buNone/>
                      </a:pPr>
                      <a:r>
                        <a:rPr lang="en-US" sz="1000" b="0"/>
                        <a:t>The agent's experience is divided into atomic episodes where each episode consists of the agent perceiving and then performing a single action. The next episode doesn't depend on actions taken in previous episodes.</a:t>
                      </a:r>
                    </a:p>
                  </a:txBody>
                  <a:tcPr marL="45720" marR="45720" anchor="ctr"/>
                </a:tc>
                <a:extLst>
                  <a:ext uri="{0D108BD9-81ED-4DB2-BD59-A6C34878D82A}">
                    <a16:rowId xmlns:a16="http://schemas.microsoft.com/office/drawing/2014/main" val="2223344017"/>
                  </a:ext>
                </a:extLst>
              </a:tr>
              <a:tr h="173804">
                <a:tc vMerge="1">
                  <a:txBody>
                    <a:bodyPr/>
                    <a:lstStyle/>
                    <a:p>
                      <a:pPr>
                        <a:buNone/>
                      </a:pPr>
                      <a:endParaRPr lang="en-US" sz="1200"/>
                    </a:p>
                  </a:txBody>
                  <a:tcPr marL="39275" marR="39275" marT="19637" marB="19637" anchor="ctr"/>
                </a:tc>
                <a:tc>
                  <a:txBody>
                    <a:bodyPr/>
                    <a:lstStyle/>
                    <a:p>
                      <a:pPr>
                        <a:buNone/>
                      </a:pPr>
                      <a:r>
                        <a:rPr lang="en-US" sz="1000" b="1"/>
                        <a:t>Sequential</a:t>
                      </a:r>
                      <a:endParaRPr lang="en-US" sz="1000"/>
                    </a:p>
                  </a:txBody>
                  <a:tcPr marL="45720" marR="45720" anchor="ctr"/>
                </a:tc>
                <a:tc>
                  <a:txBody>
                    <a:bodyPr/>
                    <a:lstStyle/>
                    <a:p>
                      <a:pPr>
                        <a:buNone/>
                      </a:pPr>
                      <a:r>
                        <a:rPr lang="en-US" sz="1000" b="0"/>
                        <a:t>Current decisions affect all future decisions; the agent must think ahead.</a:t>
                      </a:r>
                    </a:p>
                  </a:txBody>
                  <a:tcPr marL="45720" marR="45720" anchor="ctr"/>
                </a:tc>
                <a:extLst>
                  <a:ext uri="{0D108BD9-81ED-4DB2-BD59-A6C34878D82A}">
                    <a16:rowId xmlns:a16="http://schemas.microsoft.com/office/drawing/2014/main" val="2291253790"/>
                  </a:ext>
                </a:extLst>
              </a:tr>
              <a:tr h="173804">
                <a:tc rowSpan="3">
                  <a:txBody>
                    <a:bodyPr/>
                    <a:lstStyle/>
                    <a:p>
                      <a:pPr>
                        <a:buNone/>
                      </a:pPr>
                      <a:r>
                        <a:rPr lang="en-US" sz="1000" b="1"/>
                        <a:t>Temporal Changes</a:t>
                      </a:r>
                      <a:endParaRPr lang="en-US" sz="1000"/>
                    </a:p>
                  </a:txBody>
                  <a:tcPr marL="45720" marR="45720" anchor="ctr"/>
                </a:tc>
                <a:tc>
                  <a:txBody>
                    <a:bodyPr/>
                    <a:lstStyle/>
                    <a:p>
                      <a:pPr>
                        <a:buNone/>
                      </a:pPr>
                      <a:r>
                        <a:rPr lang="en-US" sz="1000" b="1"/>
                        <a:t>Static</a:t>
                      </a:r>
                      <a:endParaRPr lang="en-US" sz="1000"/>
                    </a:p>
                  </a:txBody>
                  <a:tcPr marL="45720" marR="45720" anchor="ctr"/>
                </a:tc>
                <a:tc>
                  <a:txBody>
                    <a:bodyPr/>
                    <a:lstStyle/>
                    <a:p>
                      <a:pPr>
                        <a:buNone/>
                      </a:pPr>
                      <a:r>
                        <a:rPr lang="en-US" sz="1000"/>
                        <a:t>The environment doesn't change while the agent is deliberating.</a:t>
                      </a:r>
                    </a:p>
                  </a:txBody>
                  <a:tcPr marL="45720" marR="45720" anchor="ctr"/>
                </a:tc>
                <a:extLst>
                  <a:ext uri="{0D108BD9-81ED-4DB2-BD59-A6C34878D82A}">
                    <a16:rowId xmlns:a16="http://schemas.microsoft.com/office/drawing/2014/main" val="1098533851"/>
                  </a:ext>
                </a:extLst>
              </a:tr>
              <a:tr h="173804">
                <a:tc vMerge="1">
                  <a:txBody>
                    <a:bodyPr/>
                    <a:lstStyle/>
                    <a:p>
                      <a:pPr>
                        <a:buNone/>
                      </a:pPr>
                      <a:endParaRPr lang="en-US" sz="1200"/>
                    </a:p>
                  </a:txBody>
                  <a:tcPr marL="39275" marR="39275" marT="19637" marB="19637" anchor="ctr"/>
                </a:tc>
                <a:tc>
                  <a:txBody>
                    <a:bodyPr/>
                    <a:lstStyle/>
                    <a:p>
                      <a:pPr>
                        <a:buNone/>
                      </a:pPr>
                      <a:r>
                        <a:rPr lang="en-US" sz="1000" b="1"/>
                        <a:t>Dynamic</a:t>
                      </a:r>
                      <a:endParaRPr lang="en-US" sz="1000"/>
                    </a:p>
                  </a:txBody>
                  <a:tcPr marL="45720" marR="45720" anchor="ctr"/>
                </a:tc>
                <a:tc>
                  <a:txBody>
                    <a:bodyPr/>
                    <a:lstStyle/>
                    <a:p>
                      <a:pPr>
                        <a:buNone/>
                      </a:pPr>
                      <a:r>
                        <a:rPr lang="en-US" sz="1000"/>
                        <a:t>The environment can change while the agent is deliberating.</a:t>
                      </a:r>
                    </a:p>
                  </a:txBody>
                  <a:tcPr marL="45720" marR="45720" anchor="ctr"/>
                </a:tc>
                <a:extLst>
                  <a:ext uri="{0D108BD9-81ED-4DB2-BD59-A6C34878D82A}">
                    <a16:rowId xmlns:a16="http://schemas.microsoft.com/office/drawing/2014/main" val="1948607719"/>
                  </a:ext>
                </a:extLst>
              </a:tr>
              <a:tr h="288580">
                <a:tc vMerge="1">
                  <a:txBody>
                    <a:bodyPr/>
                    <a:lstStyle/>
                    <a:p>
                      <a:pPr>
                        <a:buNone/>
                      </a:pPr>
                      <a:endParaRPr lang="en-US" sz="1200"/>
                    </a:p>
                  </a:txBody>
                  <a:tcPr marL="39275" marR="39275" marT="19637" marB="19637" anchor="ctr"/>
                </a:tc>
                <a:tc>
                  <a:txBody>
                    <a:bodyPr/>
                    <a:lstStyle/>
                    <a:p>
                      <a:pPr>
                        <a:buNone/>
                      </a:pPr>
                      <a:r>
                        <a:rPr lang="en-US" sz="1000" b="1"/>
                        <a:t>Semidynamic</a:t>
                      </a:r>
                      <a:endParaRPr lang="en-US" sz="1000"/>
                    </a:p>
                  </a:txBody>
                  <a:tcPr marL="45720" marR="45720" anchor="ctr"/>
                </a:tc>
                <a:tc>
                  <a:txBody>
                    <a:bodyPr/>
                    <a:lstStyle/>
                    <a:p>
                      <a:pPr>
                        <a:buNone/>
                      </a:pPr>
                      <a:r>
                        <a:rPr lang="en-US" sz="1000"/>
                        <a:t>The environment itself doesn't change, but the agent's performance score does (e.g., time-sensitive tasks).</a:t>
                      </a:r>
                    </a:p>
                  </a:txBody>
                  <a:tcPr marL="45720" marR="45720" anchor="ctr"/>
                </a:tc>
                <a:extLst>
                  <a:ext uri="{0D108BD9-81ED-4DB2-BD59-A6C34878D82A}">
                    <a16:rowId xmlns:a16="http://schemas.microsoft.com/office/drawing/2014/main" val="1847181456"/>
                  </a:ext>
                </a:extLst>
              </a:tr>
              <a:tr h="288580">
                <a:tc rowSpan="2">
                  <a:txBody>
                    <a:bodyPr/>
                    <a:lstStyle/>
                    <a:p>
                      <a:pPr>
                        <a:buNone/>
                      </a:pPr>
                      <a:r>
                        <a:rPr lang="en-US" sz="1000" b="1"/>
                        <a:t>State Space</a:t>
                      </a:r>
                      <a:endParaRPr lang="en-US" sz="1000"/>
                    </a:p>
                  </a:txBody>
                  <a:tcPr marL="45720" marR="45720" anchor="ctr"/>
                </a:tc>
                <a:tc>
                  <a:txBody>
                    <a:bodyPr/>
                    <a:lstStyle/>
                    <a:p>
                      <a:pPr>
                        <a:buNone/>
                      </a:pPr>
                      <a:r>
                        <a:rPr lang="en-US" sz="1000" b="1"/>
                        <a:t>Discrete</a:t>
                      </a:r>
                      <a:endParaRPr lang="en-US" sz="1000"/>
                    </a:p>
                  </a:txBody>
                  <a:tcPr marL="45720" marR="45720" anchor="ctr"/>
                </a:tc>
                <a:tc>
                  <a:txBody>
                    <a:bodyPr/>
                    <a:lstStyle/>
                    <a:p>
                      <a:pPr>
                        <a:buNone/>
                      </a:pPr>
                      <a:r>
                        <a:rPr lang="en-US" sz="1000"/>
                        <a:t>The environment has a limited and countable number of distinct, clearly defined states (pieces on a chess board).</a:t>
                      </a:r>
                    </a:p>
                  </a:txBody>
                  <a:tcPr marL="45720" marR="45720" anchor="ctr"/>
                </a:tc>
                <a:extLst>
                  <a:ext uri="{0D108BD9-81ED-4DB2-BD59-A6C34878D82A}">
                    <a16:rowId xmlns:a16="http://schemas.microsoft.com/office/drawing/2014/main" val="1660536040"/>
                  </a:ext>
                </a:extLst>
              </a:tr>
              <a:tr h="288580">
                <a:tc vMerge="1">
                  <a:txBody>
                    <a:bodyPr/>
                    <a:lstStyle/>
                    <a:p>
                      <a:pPr>
                        <a:buNone/>
                      </a:pPr>
                      <a:endParaRPr lang="en-US" sz="1200"/>
                    </a:p>
                  </a:txBody>
                  <a:tcPr marL="39275" marR="39275" marT="19637" marB="19637" anchor="ctr"/>
                </a:tc>
                <a:tc>
                  <a:txBody>
                    <a:bodyPr/>
                    <a:lstStyle/>
                    <a:p>
                      <a:pPr>
                        <a:buNone/>
                      </a:pPr>
                      <a:r>
                        <a:rPr lang="en-US" sz="1000" b="1"/>
                        <a:t>Continuous</a:t>
                      </a:r>
                      <a:endParaRPr lang="en-US" sz="1000"/>
                    </a:p>
                  </a:txBody>
                  <a:tcPr marL="45720" marR="45720" anchor="ctr"/>
                </a:tc>
                <a:tc>
                  <a:txBody>
                    <a:bodyPr/>
                    <a:lstStyle/>
                    <a:p>
                      <a:pPr>
                        <a:buNone/>
                      </a:pPr>
                      <a:r>
                        <a:rPr lang="en-US" sz="1000"/>
                        <a:t>The state of the environment is continuous (temperature, velocities of vehicles on a highway).</a:t>
                      </a:r>
                    </a:p>
                  </a:txBody>
                  <a:tcPr marL="45720" marR="45720" anchor="ctr"/>
                </a:tc>
                <a:extLst>
                  <a:ext uri="{0D108BD9-81ED-4DB2-BD59-A6C34878D82A}">
                    <a16:rowId xmlns:a16="http://schemas.microsoft.com/office/drawing/2014/main" val="3928985581"/>
                  </a:ext>
                </a:extLst>
              </a:tr>
              <a:tr h="223862">
                <a:tc rowSpan="2">
                  <a:txBody>
                    <a:bodyPr/>
                    <a:lstStyle/>
                    <a:p>
                      <a:pPr>
                        <a:buNone/>
                      </a:pPr>
                      <a:r>
                        <a:rPr lang="en-US" sz="1000" b="1"/>
                        <a:t>Knowledge</a:t>
                      </a:r>
                      <a:endParaRPr lang="en-US" sz="1000"/>
                    </a:p>
                  </a:txBody>
                  <a:tcPr marL="45720" marR="45720" anchor="ctr"/>
                </a:tc>
                <a:tc>
                  <a:txBody>
                    <a:bodyPr/>
                    <a:lstStyle/>
                    <a:p>
                      <a:pPr>
                        <a:buNone/>
                      </a:pPr>
                      <a:r>
                        <a:rPr lang="en-US" sz="1000" b="1"/>
                        <a:t>Known</a:t>
                      </a:r>
                      <a:endParaRPr lang="en-US" sz="1000"/>
                    </a:p>
                  </a:txBody>
                  <a:tcPr marL="45720" marR="45720" anchor="ctr"/>
                </a:tc>
                <a:tc>
                  <a:txBody>
                    <a:bodyPr/>
                    <a:lstStyle/>
                    <a:p>
                      <a:pPr>
                        <a:buNone/>
                      </a:pPr>
                      <a:r>
                        <a:rPr lang="en-US" sz="1000"/>
                        <a:t>The agent knows (or can learn) the rules/laws governing the environment's behavior.</a:t>
                      </a:r>
                    </a:p>
                  </a:txBody>
                  <a:tcPr marL="45720" marR="45720" anchor="ctr"/>
                </a:tc>
                <a:extLst>
                  <a:ext uri="{0D108BD9-81ED-4DB2-BD59-A6C34878D82A}">
                    <a16:rowId xmlns:a16="http://schemas.microsoft.com/office/drawing/2014/main" val="709173487"/>
                  </a:ext>
                </a:extLst>
              </a:tr>
              <a:tr h="223862">
                <a:tc vMerge="1">
                  <a:txBody>
                    <a:bodyPr/>
                    <a:lstStyle/>
                    <a:p>
                      <a:pPr>
                        <a:buNone/>
                      </a:pPr>
                      <a:endParaRPr lang="en-US" sz="1200"/>
                    </a:p>
                  </a:txBody>
                  <a:tcPr marL="39275" marR="39275" marT="19637" marB="19637" anchor="ctr"/>
                </a:tc>
                <a:tc>
                  <a:txBody>
                    <a:bodyPr/>
                    <a:lstStyle/>
                    <a:p>
                      <a:pPr>
                        <a:buNone/>
                      </a:pPr>
                      <a:r>
                        <a:rPr lang="en-US" sz="1000" b="1"/>
                        <a:t>Unknown</a:t>
                      </a:r>
                      <a:endParaRPr lang="en-US" sz="1000"/>
                    </a:p>
                  </a:txBody>
                  <a:tcPr marL="45720" marR="45720" anchor="ctr"/>
                </a:tc>
                <a:tc>
                  <a:txBody>
                    <a:bodyPr/>
                    <a:lstStyle/>
                    <a:p>
                      <a:pPr>
                        <a:buNone/>
                      </a:pPr>
                      <a:r>
                        <a:rPr lang="en-US" sz="1000"/>
                        <a:t>The agent has no knowledge of how the environment works and must learn through interaction.</a:t>
                      </a:r>
                    </a:p>
                  </a:txBody>
                  <a:tcPr marL="45720" marR="45720" anchor="ctr"/>
                </a:tc>
                <a:extLst>
                  <a:ext uri="{0D108BD9-81ED-4DB2-BD59-A6C34878D82A}">
                    <a16:rowId xmlns:a16="http://schemas.microsoft.com/office/drawing/2014/main" val="3493916790"/>
                  </a:ext>
                </a:extLst>
              </a:tr>
            </a:tbl>
          </a:graphicData>
        </a:graphic>
      </p:graphicFrame>
    </p:spTree>
    <p:extLst>
      <p:ext uri="{BB962C8B-B14F-4D97-AF65-F5344CB8AC3E}">
        <p14:creationId xmlns:p14="http://schemas.microsoft.com/office/powerpoint/2010/main" val="45300997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0EF979-67F8-A840-0F36-E10AD6EB0B09}"/>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90D57564-0E78-1092-1519-74F7A8BF2F8A}"/>
              </a:ext>
            </a:extLst>
          </p:cNvPr>
          <p:cNvSpPr>
            <a:spLocks noGrp="1"/>
          </p:cNvSpPr>
          <p:nvPr>
            <p:ph type="title"/>
          </p:nvPr>
        </p:nvSpPr>
        <p:spPr/>
        <p:txBody>
          <a:bodyPr/>
          <a:lstStyle/>
          <a:p>
            <a:r>
              <a:rPr lang="en-US"/>
              <a:t>Required Reading: Intelligent Agent Details</a:t>
            </a:r>
          </a:p>
        </p:txBody>
      </p:sp>
      <p:sp>
        <p:nvSpPr>
          <p:cNvPr id="10" name="Text Placeholder 9">
            <a:extLst>
              <a:ext uri="{FF2B5EF4-FFF2-40B4-BE49-F238E27FC236}">
                <a16:creationId xmlns:a16="http://schemas.microsoft.com/office/drawing/2014/main" id="{BE322F9F-05B4-BF24-E60E-49900080057E}"/>
              </a:ext>
            </a:extLst>
          </p:cNvPr>
          <p:cNvSpPr>
            <a:spLocks noGrp="1"/>
          </p:cNvSpPr>
          <p:nvPr>
            <p:ph type="body" sz="quarter" idx="11"/>
          </p:nvPr>
        </p:nvSpPr>
        <p:spPr/>
        <p:txBody>
          <a:bodyPr/>
          <a:lstStyle/>
          <a:p>
            <a:r>
              <a:rPr lang="en-US"/>
              <a:t>The concept of an </a:t>
            </a:r>
            <a:r>
              <a:rPr lang="en-US" b="1" u="sng"/>
              <a:t>Intelligent Agent</a:t>
            </a:r>
            <a:r>
              <a:rPr lang="en-US"/>
              <a:t> is fundamental to AI. The field’s leading text, first published in 1995 and now in its fourth edition, dedicates an entire chapter to explaining the concept of intelligent agents and their structure.</a:t>
            </a:r>
          </a:p>
        </p:txBody>
      </p:sp>
      <p:pic>
        <p:nvPicPr>
          <p:cNvPr id="1026" name="Picture 2">
            <a:extLst>
              <a:ext uri="{FF2B5EF4-FFF2-40B4-BE49-F238E27FC236}">
                <a16:creationId xmlns:a16="http://schemas.microsoft.com/office/drawing/2014/main" id="{77734203-045D-BA85-D3AC-FB92E73078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703" y="2072675"/>
            <a:ext cx="3151359" cy="4176990"/>
          </a:xfrm>
          <a:prstGeom prst="rect">
            <a:avLst/>
          </a:prstGeom>
          <a:ln>
            <a:noFill/>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6">
            <a:extLst>
              <a:ext uri="{FF2B5EF4-FFF2-40B4-BE49-F238E27FC236}">
                <a16:creationId xmlns:a16="http://schemas.microsoft.com/office/drawing/2014/main" id="{AFD9365E-D04B-3842-CE22-D3FAE6CFF1A9}"/>
              </a:ext>
            </a:extLst>
          </p:cNvPr>
          <p:cNvSpPr txBox="1"/>
          <p:nvPr/>
        </p:nvSpPr>
        <p:spPr>
          <a:xfrm>
            <a:off x="3362824" y="1495795"/>
            <a:ext cx="5768476" cy="461665"/>
          </a:xfrm>
          <a:prstGeom prst="rect">
            <a:avLst/>
          </a:prstGeom>
          <a:noFill/>
        </p:spPr>
        <p:txBody>
          <a:bodyPr wrap="square">
            <a:spAutoFit/>
          </a:bodyPr>
          <a:lstStyle/>
          <a:p>
            <a:pPr algn="ctr"/>
            <a:r>
              <a:rPr lang="en-US" sz="1200" b="1" i="0">
                <a:solidFill>
                  <a:srgbClr val="333333"/>
                </a:solidFill>
                <a:effectLst/>
              </a:rPr>
              <a:t>The </a:t>
            </a:r>
            <a:r>
              <a:rPr lang="en-US" sz="1200" b="1" i="0">
                <a:effectLst/>
                <a:hlinkClick r:id="rId4"/>
              </a:rPr>
              <a:t>authoritative</a:t>
            </a:r>
            <a:r>
              <a:rPr lang="en-US" sz="1200" b="1" i="0">
                <a:solidFill>
                  <a:srgbClr val="333333"/>
                </a:solidFill>
                <a:effectLst/>
                <a:hlinkClick r:id="rId4"/>
              </a:rPr>
              <a:t>, </a:t>
            </a:r>
            <a:r>
              <a:rPr lang="en-US" sz="1200" b="1" i="0">
                <a:effectLst/>
                <a:hlinkClick r:id="rId4"/>
              </a:rPr>
              <a:t>most-used</a:t>
            </a:r>
            <a:r>
              <a:rPr lang="en-US" sz="1200" b="1" i="0">
                <a:solidFill>
                  <a:srgbClr val="333333"/>
                </a:solidFill>
                <a:effectLst/>
                <a:hlinkClick r:id="rId4"/>
              </a:rPr>
              <a:t> </a:t>
            </a:r>
            <a:r>
              <a:rPr lang="en-US" sz="1200" b="1" i="0">
                <a:solidFill>
                  <a:srgbClr val="333333"/>
                </a:solidFill>
                <a:effectLst/>
              </a:rPr>
              <a:t>AI textbook, adopted by over </a:t>
            </a:r>
            <a:r>
              <a:rPr lang="en-US" sz="1200" b="1" i="0">
                <a:effectLst/>
                <a:hlinkClick r:id="rId5"/>
              </a:rPr>
              <a:t>1,500</a:t>
            </a:r>
            <a:r>
              <a:rPr lang="en-US" sz="1200" b="1" i="0">
                <a:solidFill>
                  <a:srgbClr val="333333"/>
                </a:solidFill>
                <a:effectLst/>
              </a:rPr>
              <a:t> schools.</a:t>
            </a:r>
          </a:p>
          <a:p>
            <a:pPr algn="ctr"/>
            <a:r>
              <a:rPr lang="en-US" sz="1200" b="1">
                <a:solidFill>
                  <a:srgbClr val="333333"/>
                </a:solidFill>
              </a:rPr>
              <a:t>“</a:t>
            </a:r>
            <a:r>
              <a:rPr lang="en-US" sz="1200" b="1">
                <a:solidFill>
                  <a:srgbClr val="0070C0"/>
                </a:solidFill>
                <a:hlinkClick r:id="rId6">
                  <a:extLst>
                    <a:ext uri="{A12FA001-AC4F-418D-AE19-62706E023703}">
                      <ahyp:hlinkClr xmlns:ahyp="http://schemas.microsoft.com/office/drawing/2018/hyperlinkcolor" val="tx"/>
                    </a:ext>
                  </a:extLst>
                </a:hlinkClick>
              </a:rPr>
              <a:t>The AI Bible</a:t>
            </a:r>
            <a:r>
              <a:rPr lang="en-US" sz="1200" b="1">
                <a:solidFill>
                  <a:srgbClr val="333333"/>
                </a:solidFill>
              </a:rPr>
              <a:t>” – Marcus Hutter</a:t>
            </a:r>
            <a:endParaRPr lang="en-US" sz="1200" b="1"/>
          </a:p>
        </p:txBody>
      </p:sp>
      <p:pic>
        <p:nvPicPr>
          <p:cNvPr id="6" name="Picture 5" descr="A list of information on a paper&#10;&#10;Description automatically generated">
            <a:extLst>
              <a:ext uri="{FF2B5EF4-FFF2-40B4-BE49-F238E27FC236}">
                <a16:creationId xmlns:a16="http://schemas.microsoft.com/office/drawing/2014/main" id="{D1D954A8-8262-F446-24CA-B88350D9AB25}"/>
              </a:ext>
            </a:extLst>
          </p:cNvPr>
          <p:cNvPicPr>
            <a:picLocks noChangeAspect="1"/>
          </p:cNvPicPr>
          <p:nvPr/>
        </p:nvPicPr>
        <p:blipFill>
          <a:blip r:embed="rId7"/>
          <a:srcRect l="1763" r="4335"/>
          <a:stretch/>
        </p:blipFill>
        <p:spPr>
          <a:xfrm>
            <a:off x="6401111" y="2113709"/>
            <a:ext cx="3991708" cy="4083338"/>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extLst>
      <p:ext uri="{BB962C8B-B14F-4D97-AF65-F5344CB8AC3E}">
        <p14:creationId xmlns:p14="http://schemas.microsoft.com/office/powerpoint/2010/main" val="124975817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379F9E-39AB-9CE8-28EB-2BE494779EB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699912F-43CB-D90B-FC5E-085D2AB5579E}"/>
              </a:ext>
            </a:extLst>
          </p:cNvPr>
          <p:cNvSpPr>
            <a:spLocks noGrp="1"/>
          </p:cNvSpPr>
          <p:nvPr>
            <p:ph type="title"/>
          </p:nvPr>
        </p:nvSpPr>
        <p:spPr/>
        <p:txBody>
          <a:bodyPr/>
          <a:lstStyle/>
          <a:p>
            <a:r>
              <a:rPr lang="en-US"/>
              <a:t>Agent-Washing</a:t>
            </a:r>
          </a:p>
        </p:txBody>
      </p:sp>
      <p:sp>
        <p:nvSpPr>
          <p:cNvPr id="3" name="Text Placeholder 2">
            <a:extLst>
              <a:ext uri="{FF2B5EF4-FFF2-40B4-BE49-F238E27FC236}">
                <a16:creationId xmlns:a16="http://schemas.microsoft.com/office/drawing/2014/main" id="{18D5B03C-D515-1921-CF76-44032320D363}"/>
              </a:ext>
            </a:extLst>
          </p:cNvPr>
          <p:cNvSpPr>
            <a:spLocks noGrp="1"/>
          </p:cNvSpPr>
          <p:nvPr>
            <p:ph type="body" sz="quarter" idx="11"/>
          </p:nvPr>
        </p:nvSpPr>
        <p:spPr/>
        <p:txBody>
          <a:bodyPr/>
          <a:lstStyle/>
          <a:p>
            <a:r>
              <a:rPr lang="en-US"/>
              <a:t>Agents are individual, goal-oriented systems that are the source of their own action and steer their experience towards achieving their goals. There is currently a widespread agent-washing trend to label even simple services as “Agents”. </a:t>
            </a:r>
          </a:p>
        </p:txBody>
      </p:sp>
      <p:sp>
        <p:nvSpPr>
          <p:cNvPr id="4" name="TextBox 3">
            <a:extLst>
              <a:ext uri="{FF2B5EF4-FFF2-40B4-BE49-F238E27FC236}">
                <a16:creationId xmlns:a16="http://schemas.microsoft.com/office/drawing/2014/main" id="{ED4EDF0C-BCDB-B5F7-CF0F-E2246B7E23C3}"/>
              </a:ext>
            </a:extLst>
          </p:cNvPr>
          <p:cNvSpPr txBox="1"/>
          <p:nvPr/>
        </p:nvSpPr>
        <p:spPr>
          <a:xfrm>
            <a:off x="4933950" y="1530528"/>
            <a:ext cx="6781800" cy="1023914"/>
          </a:xfrm>
          <a:prstGeom prst="roundRect">
            <a:avLst>
              <a:gd name="adj" fmla="val 2825"/>
            </a:avLst>
          </a:prstGeom>
          <a:solidFill>
            <a:schemeClr val="bg1">
              <a:lumMod val="95000"/>
            </a:schemeClr>
          </a:solidFill>
          <a:effectLst>
            <a:outerShdw blurRad="50800" dist="38100" dir="2700000" algn="tl" rotWithShape="0">
              <a:prstClr val="black">
                <a:alpha val="40000"/>
              </a:prstClr>
            </a:outerShdw>
          </a:effectLst>
        </p:spPr>
        <p:txBody>
          <a:bodyPr wrap="square" lIns="45720" rIns="45720" anchor="ctr">
            <a:noAutofit/>
          </a:bodyPr>
          <a:lstStyle/>
          <a:p>
            <a:pPr>
              <a:buNone/>
            </a:pPr>
            <a:r>
              <a:rPr lang="en-US" sz="1200"/>
              <a:t>Maintain a clear distinction between </a:t>
            </a:r>
            <a:r>
              <a:rPr lang="en-US" sz="1200" b="1"/>
              <a:t>agents</a:t>
            </a:r>
            <a:r>
              <a:rPr lang="en-US" sz="1200"/>
              <a:t> (goal-directed and autonomous action selection) and other application components types that lack agency. This clarity will help in system design, operational planning, and stakeholder communication.</a:t>
            </a:r>
          </a:p>
        </p:txBody>
      </p:sp>
      <p:sp>
        <p:nvSpPr>
          <p:cNvPr id="5" name="TextBox 4">
            <a:extLst>
              <a:ext uri="{FF2B5EF4-FFF2-40B4-BE49-F238E27FC236}">
                <a16:creationId xmlns:a16="http://schemas.microsoft.com/office/drawing/2014/main" id="{60C5BA41-3556-8B39-BE1C-E27F1325FAE4}"/>
              </a:ext>
            </a:extLst>
          </p:cNvPr>
          <p:cNvSpPr txBox="1"/>
          <p:nvPr/>
        </p:nvSpPr>
        <p:spPr>
          <a:xfrm>
            <a:off x="387350" y="1540636"/>
            <a:ext cx="4013200" cy="4741630"/>
          </a:xfrm>
          <a:prstGeom prst="roundRect">
            <a:avLst>
              <a:gd name="adj" fmla="val 2825"/>
            </a:avLst>
          </a:prstGeom>
          <a:solidFill>
            <a:schemeClr val="bg1">
              <a:lumMod val="95000"/>
            </a:schemeClr>
          </a:solidFill>
          <a:effectLst>
            <a:outerShdw blurRad="50800" dist="38100" dir="2700000" algn="tl" rotWithShape="0">
              <a:prstClr val="black">
                <a:alpha val="40000"/>
              </a:prstClr>
            </a:outerShdw>
          </a:effectLst>
        </p:spPr>
        <p:txBody>
          <a:bodyPr wrap="square" lIns="45720" rIns="45720" anchor="ctr">
            <a:noAutofit/>
          </a:bodyPr>
          <a:lstStyle/>
          <a:p>
            <a:pPr algn="ctr">
              <a:buNone/>
            </a:pPr>
            <a:r>
              <a:rPr lang="en-US" sz="1600" b="1" i="1">
                <a:solidFill>
                  <a:schemeClr val="accent1"/>
                </a:solidFill>
              </a:rPr>
              <a:t>Everything is an Agent!</a:t>
            </a:r>
          </a:p>
          <a:p>
            <a:pPr>
              <a:buNone/>
            </a:pPr>
            <a:endParaRPr lang="en-US" sz="1200" b="1"/>
          </a:p>
          <a:p>
            <a:pPr>
              <a:buNone/>
            </a:pPr>
            <a:r>
              <a:rPr lang="en-US" sz="1200" b="1"/>
              <a:t>System Architects are calling </a:t>
            </a:r>
            <a:r>
              <a:rPr lang="en-US" sz="1200" b="1" i="1"/>
              <a:t>everything </a:t>
            </a:r>
            <a:r>
              <a:rPr lang="en-US" sz="1200" b="1"/>
              <a:t>an Agent.</a:t>
            </a:r>
            <a:r>
              <a:rPr lang="en-US" sz="1200"/>
              <a:t> An example is calling a common runtime architecture service such as form field validation service a “Validator Agent”. </a:t>
            </a:r>
          </a:p>
          <a:p>
            <a:pPr>
              <a:buNone/>
            </a:pPr>
            <a:endParaRPr lang="en-US" sz="1200"/>
          </a:p>
          <a:p>
            <a:r>
              <a:rPr lang="en-US" sz="1200"/>
              <a:t>When a </a:t>
            </a:r>
            <a:r>
              <a:rPr lang="en-US" sz="1200" b="1"/>
              <a:t>Validation </a:t>
            </a:r>
            <a:r>
              <a:rPr lang="en-US" sz="1200" b="1" i="1"/>
              <a:t>Service </a:t>
            </a:r>
            <a:r>
              <a:rPr lang="en-US" sz="1200"/>
              <a:t>is called a </a:t>
            </a:r>
            <a:r>
              <a:rPr lang="en-US" sz="1200" b="1"/>
              <a:t>Validator </a:t>
            </a:r>
            <a:r>
              <a:rPr lang="en-US" sz="1200" b="1" i="1"/>
              <a:t>Agent </a:t>
            </a:r>
            <a:r>
              <a:rPr lang="en-US" sz="1200"/>
              <a:t>the implication is that the service has autonomy, goals, and </a:t>
            </a:r>
            <a:r>
              <a:rPr lang="en-US" sz="1200" b="1"/>
              <a:t>decision-making capability it </a:t>
            </a:r>
            <a:r>
              <a:rPr lang="en-US" sz="1200" b="1" i="1"/>
              <a:t>simply does not possess</a:t>
            </a:r>
            <a:r>
              <a:rPr lang="en-US" sz="1200"/>
              <a:t>.</a:t>
            </a:r>
          </a:p>
          <a:p>
            <a:pPr>
              <a:buNone/>
            </a:pPr>
            <a:endParaRPr lang="en-US" sz="1200"/>
          </a:p>
          <a:p>
            <a:pPr>
              <a:buNone/>
            </a:pPr>
            <a:r>
              <a:rPr lang="en-US" sz="1200"/>
              <a:t>This </a:t>
            </a:r>
            <a:r>
              <a:rPr lang="en-US" sz="1200" b="1"/>
              <a:t>linguistic inflation </a:t>
            </a:r>
            <a:r>
              <a:rPr lang="en-US" sz="1200"/>
              <a:t>creates architectural confusion. Application components and runtime architecture services such as input validation and information extraction are </a:t>
            </a:r>
            <a:r>
              <a:rPr lang="en-US" sz="1200" b="1"/>
              <a:t>services</a:t>
            </a:r>
            <a:r>
              <a:rPr lang="en-US" sz="1200"/>
              <a:t>, </a:t>
            </a:r>
            <a:r>
              <a:rPr lang="en-US" sz="1200" b="1"/>
              <a:t>not agents</a:t>
            </a:r>
            <a:r>
              <a:rPr lang="en-US" sz="1200"/>
              <a:t>.</a:t>
            </a:r>
          </a:p>
          <a:p>
            <a:pPr>
              <a:buNone/>
            </a:pPr>
            <a:endParaRPr lang="en-US" sz="1200"/>
          </a:p>
          <a:p>
            <a:pPr>
              <a:buNone/>
            </a:pPr>
            <a:r>
              <a:rPr lang="en-US" sz="1200"/>
              <a:t>The "agent-washing" phenomenon is driven by marketing appeal and the excitement around agentic AI. </a:t>
            </a:r>
          </a:p>
          <a:p>
            <a:pPr>
              <a:buNone/>
            </a:pPr>
            <a:endParaRPr lang="en-US" sz="1200" b="1"/>
          </a:p>
          <a:p>
            <a:pPr>
              <a:buNone/>
            </a:pPr>
            <a:r>
              <a:rPr lang="en-US" sz="1200" b="1"/>
              <a:t>But in system architecture, precision matters. </a:t>
            </a:r>
            <a:endParaRPr lang="en-US" sz="1200"/>
          </a:p>
        </p:txBody>
      </p:sp>
      <p:sp>
        <p:nvSpPr>
          <p:cNvPr id="7" name="TextBox 6">
            <a:extLst>
              <a:ext uri="{FF2B5EF4-FFF2-40B4-BE49-F238E27FC236}">
                <a16:creationId xmlns:a16="http://schemas.microsoft.com/office/drawing/2014/main" id="{D8C0C439-E90D-F512-92BA-EB03973CE04E}"/>
              </a:ext>
            </a:extLst>
          </p:cNvPr>
          <p:cNvSpPr txBox="1"/>
          <p:nvPr/>
        </p:nvSpPr>
        <p:spPr>
          <a:xfrm>
            <a:off x="387351" y="1401841"/>
            <a:ext cx="4013200" cy="274320"/>
          </a:xfrm>
          <a:prstGeom prst="snip2Diag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defTabSz="228600">
              <a:spcBef>
                <a:spcPts val="300"/>
              </a:spcBef>
            </a:pPr>
            <a:r>
              <a:rPr lang="en-US" sz="1400" b="1">
                <a:solidFill>
                  <a:schemeClr val="bg1"/>
                </a:solidFill>
              </a:rPr>
              <a:t>The “Agent-Washing” Problem</a:t>
            </a:r>
          </a:p>
        </p:txBody>
      </p:sp>
      <p:sp>
        <p:nvSpPr>
          <p:cNvPr id="8" name="TextBox 7">
            <a:extLst>
              <a:ext uri="{FF2B5EF4-FFF2-40B4-BE49-F238E27FC236}">
                <a16:creationId xmlns:a16="http://schemas.microsoft.com/office/drawing/2014/main" id="{368F5BDD-F718-1DAD-7849-B1F614204FD5}"/>
              </a:ext>
            </a:extLst>
          </p:cNvPr>
          <p:cNvSpPr txBox="1"/>
          <p:nvPr/>
        </p:nvSpPr>
        <p:spPr>
          <a:xfrm>
            <a:off x="4933950" y="1401841"/>
            <a:ext cx="6781800" cy="274320"/>
          </a:xfrm>
          <a:prstGeom prst="snip2Diag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defTabSz="228600">
              <a:spcBef>
                <a:spcPts val="300"/>
              </a:spcBef>
            </a:pPr>
            <a:r>
              <a:rPr lang="en-US" sz="1400" b="1">
                <a:solidFill>
                  <a:schemeClr val="bg1"/>
                </a:solidFill>
              </a:rPr>
              <a:t>The Solution: Distinguish Application Component Types</a:t>
            </a:r>
          </a:p>
        </p:txBody>
      </p:sp>
      <p:grpSp>
        <p:nvGrpSpPr>
          <p:cNvPr id="14" name="Group 28">
            <a:extLst>
              <a:ext uri="{FF2B5EF4-FFF2-40B4-BE49-F238E27FC236}">
                <a16:creationId xmlns:a16="http://schemas.microsoft.com/office/drawing/2014/main" id="{F6F356EB-0239-2D6A-E311-FBB80CFE03B4}"/>
              </a:ext>
            </a:extLst>
          </p:cNvPr>
          <p:cNvGrpSpPr>
            <a:grpSpLocks noChangeAspect="1"/>
          </p:cNvGrpSpPr>
          <p:nvPr/>
        </p:nvGrpSpPr>
        <p:grpSpPr bwMode="auto">
          <a:xfrm>
            <a:off x="11004466" y="1431290"/>
            <a:ext cx="228600" cy="228600"/>
            <a:chOff x="2402" y="439"/>
            <a:chExt cx="426" cy="426"/>
          </a:xfrm>
          <a:solidFill>
            <a:schemeClr val="bg1"/>
          </a:solidFill>
          <a:effectLst/>
        </p:grpSpPr>
        <p:sp>
          <p:nvSpPr>
            <p:cNvPr id="15" name="Freeform 29">
              <a:extLst>
                <a:ext uri="{FF2B5EF4-FFF2-40B4-BE49-F238E27FC236}">
                  <a16:creationId xmlns:a16="http://schemas.microsoft.com/office/drawing/2014/main" id="{7808FABB-11AC-A9D4-7051-715AFB2CE25F}"/>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6" name="Freeform 30">
              <a:extLst>
                <a:ext uri="{FF2B5EF4-FFF2-40B4-BE49-F238E27FC236}">
                  <a16:creationId xmlns:a16="http://schemas.microsoft.com/office/drawing/2014/main" id="{84379D66-120A-EC7E-7519-6D6AB702B696}"/>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22" name="Group 21">
            <a:extLst>
              <a:ext uri="{FF2B5EF4-FFF2-40B4-BE49-F238E27FC236}">
                <a16:creationId xmlns:a16="http://schemas.microsoft.com/office/drawing/2014/main" id="{2AFAF909-38C4-DD21-EA02-6C077B6BD881}"/>
              </a:ext>
            </a:extLst>
          </p:cNvPr>
          <p:cNvGrpSpPr>
            <a:grpSpLocks noChangeAspect="1"/>
          </p:cNvGrpSpPr>
          <p:nvPr/>
        </p:nvGrpSpPr>
        <p:grpSpPr>
          <a:xfrm>
            <a:off x="3955455" y="1424701"/>
            <a:ext cx="249183" cy="228600"/>
            <a:chOff x="4646574" y="683058"/>
            <a:chExt cx="527830" cy="484233"/>
          </a:xfrm>
          <a:solidFill>
            <a:schemeClr val="bg1"/>
          </a:solidFill>
          <a:effectLst/>
        </p:grpSpPr>
        <p:sp>
          <p:nvSpPr>
            <p:cNvPr id="23" name="Freeform: Shape 22">
              <a:extLst>
                <a:ext uri="{FF2B5EF4-FFF2-40B4-BE49-F238E27FC236}">
                  <a16:creationId xmlns:a16="http://schemas.microsoft.com/office/drawing/2014/main" id="{036B3F28-6B62-AA1D-9420-1C22190B8FE4}"/>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0CE7096C-33F1-84EF-6CB1-9FEFDBC16A6F}"/>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FF915AC7-4520-B244-7A9C-073A2DCFB8A1}"/>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37" name="Group 36">
            <a:extLst>
              <a:ext uri="{FF2B5EF4-FFF2-40B4-BE49-F238E27FC236}">
                <a16:creationId xmlns:a16="http://schemas.microsoft.com/office/drawing/2014/main" id="{0B65D263-6333-BEC0-D1FB-EB8669C15FFA}"/>
              </a:ext>
            </a:extLst>
          </p:cNvPr>
          <p:cNvGrpSpPr>
            <a:grpSpLocks noChangeAspect="1"/>
          </p:cNvGrpSpPr>
          <p:nvPr/>
        </p:nvGrpSpPr>
        <p:grpSpPr>
          <a:xfrm>
            <a:off x="3875028" y="242320"/>
            <a:ext cx="441442" cy="404979"/>
            <a:chOff x="4646574" y="683058"/>
            <a:chExt cx="527830" cy="484233"/>
          </a:xfrm>
          <a:solidFill>
            <a:schemeClr val="accent1"/>
          </a:solidFill>
          <a:effectLst/>
        </p:grpSpPr>
        <p:sp>
          <p:nvSpPr>
            <p:cNvPr id="38" name="Freeform: Shape 37">
              <a:extLst>
                <a:ext uri="{FF2B5EF4-FFF2-40B4-BE49-F238E27FC236}">
                  <a16:creationId xmlns:a16="http://schemas.microsoft.com/office/drawing/2014/main" id="{F20E0878-FB96-6B56-EF84-81F9DC16C814}"/>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859A80C8-7A03-6CE8-BDA1-1C61E0BE83BD}"/>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A54D91C7-4953-3FC6-3ADB-33E5D9CD3577}"/>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41" name="Group 28">
            <a:extLst>
              <a:ext uri="{FF2B5EF4-FFF2-40B4-BE49-F238E27FC236}">
                <a16:creationId xmlns:a16="http://schemas.microsoft.com/office/drawing/2014/main" id="{B68A2427-909D-C50E-CA53-6B2D03E14F35}"/>
              </a:ext>
            </a:extLst>
          </p:cNvPr>
          <p:cNvGrpSpPr>
            <a:grpSpLocks noChangeAspect="1"/>
          </p:cNvGrpSpPr>
          <p:nvPr/>
        </p:nvGrpSpPr>
        <p:grpSpPr bwMode="auto">
          <a:xfrm>
            <a:off x="4899908" y="242320"/>
            <a:ext cx="404979" cy="404979"/>
            <a:chOff x="2402" y="439"/>
            <a:chExt cx="426" cy="426"/>
          </a:xfrm>
          <a:solidFill>
            <a:schemeClr val="accent1"/>
          </a:solidFill>
          <a:effectLst/>
        </p:grpSpPr>
        <p:sp>
          <p:nvSpPr>
            <p:cNvPr id="42" name="Freeform 29">
              <a:extLst>
                <a:ext uri="{FF2B5EF4-FFF2-40B4-BE49-F238E27FC236}">
                  <a16:creationId xmlns:a16="http://schemas.microsoft.com/office/drawing/2014/main" id="{DE055CB2-FD4F-1A37-F416-BC06C8407DA5}"/>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3" name="Freeform 30">
              <a:extLst>
                <a:ext uri="{FF2B5EF4-FFF2-40B4-BE49-F238E27FC236}">
                  <a16:creationId xmlns:a16="http://schemas.microsoft.com/office/drawing/2014/main" id="{F7FA76E8-0174-1002-DC46-BA0B10CD4197}"/>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44" name="Not Equal 43">
            <a:extLst>
              <a:ext uri="{FF2B5EF4-FFF2-40B4-BE49-F238E27FC236}">
                <a16:creationId xmlns:a16="http://schemas.microsoft.com/office/drawing/2014/main" id="{2CB9E0A9-9849-39AA-F68C-F9AC34A8FC5E}"/>
              </a:ext>
            </a:extLst>
          </p:cNvPr>
          <p:cNvSpPr/>
          <p:nvPr/>
        </p:nvSpPr>
        <p:spPr>
          <a:xfrm>
            <a:off x="4359723" y="271517"/>
            <a:ext cx="496932" cy="346585"/>
          </a:xfrm>
          <a:prstGeom prst="mathNotEqual">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solidFill>
                <a:schemeClr val="tx1"/>
              </a:solidFill>
            </a:endParaRPr>
          </a:p>
        </p:txBody>
      </p:sp>
      <p:grpSp>
        <p:nvGrpSpPr>
          <p:cNvPr id="6" name="Group 131">
            <a:extLst>
              <a:ext uri="{FF2B5EF4-FFF2-40B4-BE49-F238E27FC236}">
                <a16:creationId xmlns:a16="http://schemas.microsoft.com/office/drawing/2014/main" id="{27B8A147-51E1-088C-3B8D-E2FDA4F405AD}"/>
              </a:ext>
            </a:extLst>
          </p:cNvPr>
          <p:cNvGrpSpPr>
            <a:grpSpLocks noChangeAspect="1"/>
          </p:cNvGrpSpPr>
          <p:nvPr/>
        </p:nvGrpSpPr>
        <p:grpSpPr bwMode="auto">
          <a:xfrm>
            <a:off x="11336726" y="1443116"/>
            <a:ext cx="223818" cy="204948"/>
            <a:chOff x="4479" y="1734"/>
            <a:chExt cx="427" cy="391"/>
          </a:xfrm>
          <a:solidFill>
            <a:srgbClr val="FFFFFF"/>
          </a:solidFill>
        </p:grpSpPr>
        <p:sp>
          <p:nvSpPr>
            <p:cNvPr id="9" name="Freeform 132">
              <a:extLst>
                <a:ext uri="{FF2B5EF4-FFF2-40B4-BE49-F238E27FC236}">
                  <a16:creationId xmlns:a16="http://schemas.microsoft.com/office/drawing/2014/main" id="{3EFF8BEA-E63B-7D0A-D1F4-1F0AE606D829}"/>
                </a:ext>
              </a:extLst>
            </p:cNvPr>
            <p:cNvSpPr>
              <a:spLocks noEditPoints="1"/>
            </p:cNvSpPr>
            <p:nvPr/>
          </p:nvSpPr>
          <p:spPr bwMode="auto">
            <a:xfrm>
              <a:off x="4479" y="1734"/>
              <a:ext cx="427" cy="124"/>
            </a:xfrm>
            <a:custGeom>
              <a:avLst/>
              <a:gdLst>
                <a:gd name="T0" fmla="*/ 138 w 288"/>
                <a:gd name="T1" fmla="*/ 84 h 84"/>
                <a:gd name="T2" fmla="*/ 136 w 288"/>
                <a:gd name="T3" fmla="*/ 84 h 84"/>
                <a:gd name="T4" fmla="*/ 4 w 288"/>
                <a:gd name="T5" fmla="*/ 48 h 84"/>
                <a:gd name="T6" fmla="*/ 0 w 288"/>
                <a:gd name="T7" fmla="*/ 42 h 84"/>
                <a:gd name="T8" fmla="*/ 4 w 288"/>
                <a:gd name="T9" fmla="*/ 36 h 84"/>
                <a:gd name="T10" fmla="*/ 142 w 288"/>
                <a:gd name="T11" fmla="*/ 0 h 84"/>
                <a:gd name="T12" fmla="*/ 145 w 288"/>
                <a:gd name="T13" fmla="*/ 0 h 84"/>
                <a:gd name="T14" fmla="*/ 283 w 288"/>
                <a:gd name="T15" fmla="*/ 36 h 84"/>
                <a:gd name="T16" fmla="*/ 288 w 288"/>
                <a:gd name="T17" fmla="*/ 42 h 84"/>
                <a:gd name="T18" fmla="*/ 283 w 288"/>
                <a:gd name="T19" fmla="*/ 48 h 84"/>
                <a:gd name="T20" fmla="*/ 139 w 288"/>
                <a:gd name="T21" fmla="*/ 84 h 84"/>
                <a:gd name="T22" fmla="*/ 138 w 288"/>
                <a:gd name="T23" fmla="*/ 84 h 84"/>
                <a:gd name="T24" fmla="*/ 29 w 288"/>
                <a:gd name="T25" fmla="*/ 42 h 84"/>
                <a:gd name="T26" fmla="*/ 138 w 288"/>
                <a:gd name="T27" fmla="*/ 72 h 84"/>
                <a:gd name="T28" fmla="*/ 258 w 288"/>
                <a:gd name="T29" fmla="*/ 42 h 84"/>
                <a:gd name="T30" fmla="*/ 144 w 288"/>
                <a:gd name="T31" fmla="*/ 12 h 84"/>
                <a:gd name="T32" fmla="*/ 29 w 288"/>
                <a:gd name="T33" fmla="*/ 4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8" h="84">
                  <a:moveTo>
                    <a:pt x="138" y="84"/>
                  </a:moveTo>
                  <a:cubicBezTo>
                    <a:pt x="137" y="84"/>
                    <a:pt x="137" y="84"/>
                    <a:pt x="136" y="84"/>
                  </a:cubicBezTo>
                  <a:cubicBezTo>
                    <a:pt x="4" y="48"/>
                    <a:pt x="4" y="48"/>
                    <a:pt x="4" y="48"/>
                  </a:cubicBezTo>
                  <a:cubicBezTo>
                    <a:pt x="2" y="47"/>
                    <a:pt x="0" y="45"/>
                    <a:pt x="0" y="42"/>
                  </a:cubicBezTo>
                  <a:cubicBezTo>
                    <a:pt x="0" y="39"/>
                    <a:pt x="2" y="37"/>
                    <a:pt x="4" y="36"/>
                  </a:cubicBezTo>
                  <a:cubicBezTo>
                    <a:pt x="142" y="0"/>
                    <a:pt x="142" y="0"/>
                    <a:pt x="142" y="0"/>
                  </a:cubicBezTo>
                  <a:cubicBezTo>
                    <a:pt x="143" y="0"/>
                    <a:pt x="144" y="0"/>
                    <a:pt x="145" y="0"/>
                  </a:cubicBezTo>
                  <a:cubicBezTo>
                    <a:pt x="283" y="36"/>
                    <a:pt x="283" y="36"/>
                    <a:pt x="283" y="36"/>
                  </a:cubicBezTo>
                  <a:cubicBezTo>
                    <a:pt x="286" y="37"/>
                    <a:pt x="288" y="39"/>
                    <a:pt x="288" y="42"/>
                  </a:cubicBezTo>
                  <a:cubicBezTo>
                    <a:pt x="288" y="45"/>
                    <a:pt x="286" y="47"/>
                    <a:pt x="283" y="48"/>
                  </a:cubicBezTo>
                  <a:cubicBezTo>
                    <a:pt x="139" y="84"/>
                    <a:pt x="139" y="84"/>
                    <a:pt x="139" y="84"/>
                  </a:cubicBezTo>
                  <a:cubicBezTo>
                    <a:pt x="139" y="84"/>
                    <a:pt x="138" y="84"/>
                    <a:pt x="138" y="84"/>
                  </a:cubicBezTo>
                  <a:close/>
                  <a:moveTo>
                    <a:pt x="29" y="42"/>
                  </a:moveTo>
                  <a:cubicBezTo>
                    <a:pt x="138" y="72"/>
                    <a:pt x="138" y="72"/>
                    <a:pt x="138" y="72"/>
                  </a:cubicBezTo>
                  <a:cubicBezTo>
                    <a:pt x="258" y="42"/>
                    <a:pt x="258" y="42"/>
                    <a:pt x="258" y="42"/>
                  </a:cubicBezTo>
                  <a:cubicBezTo>
                    <a:pt x="144" y="12"/>
                    <a:pt x="144" y="12"/>
                    <a:pt x="144" y="12"/>
                  </a:cubicBezTo>
                  <a:lnTo>
                    <a:pt x="29"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 name="Freeform 133">
              <a:extLst>
                <a:ext uri="{FF2B5EF4-FFF2-40B4-BE49-F238E27FC236}">
                  <a16:creationId xmlns:a16="http://schemas.microsoft.com/office/drawing/2014/main" id="{E9F7E182-6DC4-79CA-5ED5-C8E343D8150C}"/>
                </a:ext>
              </a:extLst>
            </p:cNvPr>
            <p:cNvSpPr>
              <a:spLocks/>
            </p:cNvSpPr>
            <p:nvPr/>
          </p:nvSpPr>
          <p:spPr bwMode="auto">
            <a:xfrm>
              <a:off x="4479" y="1787"/>
              <a:ext cx="427" cy="338"/>
            </a:xfrm>
            <a:custGeom>
              <a:avLst/>
              <a:gdLst>
                <a:gd name="T0" fmla="*/ 138 w 288"/>
                <a:gd name="T1" fmla="*/ 228 h 228"/>
                <a:gd name="T2" fmla="*/ 136 w 288"/>
                <a:gd name="T3" fmla="*/ 228 h 228"/>
                <a:gd name="T4" fmla="*/ 4 w 288"/>
                <a:gd name="T5" fmla="*/ 180 h 228"/>
                <a:gd name="T6" fmla="*/ 0 w 288"/>
                <a:gd name="T7" fmla="*/ 174 h 228"/>
                <a:gd name="T8" fmla="*/ 0 w 288"/>
                <a:gd name="T9" fmla="*/ 6 h 228"/>
                <a:gd name="T10" fmla="*/ 6 w 288"/>
                <a:gd name="T11" fmla="*/ 0 h 228"/>
                <a:gd name="T12" fmla="*/ 12 w 288"/>
                <a:gd name="T13" fmla="*/ 6 h 228"/>
                <a:gd name="T14" fmla="*/ 12 w 288"/>
                <a:gd name="T15" fmla="*/ 170 h 228"/>
                <a:gd name="T16" fmla="*/ 138 w 288"/>
                <a:gd name="T17" fmla="*/ 216 h 228"/>
                <a:gd name="T18" fmla="*/ 276 w 288"/>
                <a:gd name="T19" fmla="*/ 170 h 228"/>
                <a:gd name="T20" fmla="*/ 276 w 288"/>
                <a:gd name="T21" fmla="*/ 6 h 228"/>
                <a:gd name="T22" fmla="*/ 282 w 288"/>
                <a:gd name="T23" fmla="*/ 0 h 228"/>
                <a:gd name="T24" fmla="*/ 288 w 288"/>
                <a:gd name="T25" fmla="*/ 6 h 228"/>
                <a:gd name="T26" fmla="*/ 288 w 288"/>
                <a:gd name="T27" fmla="*/ 174 h 228"/>
                <a:gd name="T28" fmla="*/ 284 w 288"/>
                <a:gd name="T29" fmla="*/ 180 h 228"/>
                <a:gd name="T30" fmla="*/ 140 w 288"/>
                <a:gd name="T31" fmla="*/ 228 h 228"/>
                <a:gd name="T32" fmla="*/ 138 w 288"/>
                <a:gd name="T33"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8" h="228">
                  <a:moveTo>
                    <a:pt x="138" y="228"/>
                  </a:moveTo>
                  <a:cubicBezTo>
                    <a:pt x="137" y="228"/>
                    <a:pt x="136" y="228"/>
                    <a:pt x="136" y="228"/>
                  </a:cubicBezTo>
                  <a:cubicBezTo>
                    <a:pt x="4" y="180"/>
                    <a:pt x="4" y="180"/>
                    <a:pt x="4" y="180"/>
                  </a:cubicBezTo>
                  <a:cubicBezTo>
                    <a:pt x="1" y="179"/>
                    <a:pt x="0" y="177"/>
                    <a:pt x="0" y="174"/>
                  </a:cubicBezTo>
                  <a:cubicBezTo>
                    <a:pt x="0" y="6"/>
                    <a:pt x="0" y="6"/>
                    <a:pt x="0" y="6"/>
                  </a:cubicBezTo>
                  <a:cubicBezTo>
                    <a:pt x="0" y="2"/>
                    <a:pt x="3" y="0"/>
                    <a:pt x="6" y="0"/>
                  </a:cubicBezTo>
                  <a:cubicBezTo>
                    <a:pt x="9" y="0"/>
                    <a:pt x="12" y="2"/>
                    <a:pt x="12" y="6"/>
                  </a:cubicBezTo>
                  <a:cubicBezTo>
                    <a:pt x="12" y="170"/>
                    <a:pt x="12" y="170"/>
                    <a:pt x="12" y="170"/>
                  </a:cubicBezTo>
                  <a:cubicBezTo>
                    <a:pt x="138" y="216"/>
                    <a:pt x="138" y="216"/>
                    <a:pt x="138" y="216"/>
                  </a:cubicBezTo>
                  <a:cubicBezTo>
                    <a:pt x="276" y="170"/>
                    <a:pt x="276" y="170"/>
                    <a:pt x="276" y="170"/>
                  </a:cubicBezTo>
                  <a:cubicBezTo>
                    <a:pt x="276" y="6"/>
                    <a:pt x="276" y="6"/>
                    <a:pt x="276" y="6"/>
                  </a:cubicBezTo>
                  <a:cubicBezTo>
                    <a:pt x="276" y="2"/>
                    <a:pt x="279" y="0"/>
                    <a:pt x="282" y="0"/>
                  </a:cubicBezTo>
                  <a:cubicBezTo>
                    <a:pt x="285" y="0"/>
                    <a:pt x="288" y="2"/>
                    <a:pt x="288" y="6"/>
                  </a:cubicBezTo>
                  <a:cubicBezTo>
                    <a:pt x="288" y="174"/>
                    <a:pt x="288" y="174"/>
                    <a:pt x="288" y="174"/>
                  </a:cubicBezTo>
                  <a:cubicBezTo>
                    <a:pt x="288" y="177"/>
                    <a:pt x="286" y="179"/>
                    <a:pt x="284" y="180"/>
                  </a:cubicBezTo>
                  <a:cubicBezTo>
                    <a:pt x="140" y="228"/>
                    <a:pt x="140" y="228"/>
                    <a:pt x="140" y="228"/>
                  </a:cubicBezTo>
                  <a:cubicBezTo>
                    <a:pt x="139" y="228"/>
                    <a:pt x="138" y="228"/>
                    <a:pt x="13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 name="Freeform 134">
              <a:extLst>
                <a:ext uri="{FF2B5EF4-FFF2-40B4-BE49-F238E27FC236}">
                  <a16:creationId xmlns:a16="http://schemas.microsoft.com/office/drawing/2014/main" id="{53F7FFAE-375C-08A9-F5E5-2897EC3A0F1C}"/>
                </a:ext>
              </a:extLst>
            </p:cNvPr>
            <p:cNvSpPr>
              <a:spLocks/>
            </p:cNvSpPr>
            <p:nvPr/>
          </p:nvSpPr>
          <p:spPr bwMode="auto">
            <a:xfrm>
              <a:off x="4675" y="1841"/>
              <a:ext cx="17" cy="284"/>
            </a:xfrm>
            <a:custGeom>
              <a:avLst/>
              <a:gdLst>
                <a:gd name="T0" fmla="*/ 6 w 12"/>
                <a:gd name="T1" fmla="*/ 192 h 192"/>
                <a:gd name="T2" fmla="*/ 0 w 12"/>
                <a:gd name="T3" fmla="*/ 186 h 192"/>
                <a:gd name="T4" fmla="*/ 0 w 12"/>
                <a:gd name="T5" fmla="*/ 6 h 192"/>
                <a:gd name="T6" fmla="*/ 6 w 12"/>
                <a:gd name="T7" fmla="*/ 0 h 192"/>
                <a:gd name="T8" fmla="*/ 12 w 12"/>
                <a:gd name="T9" fmla="*/ 6 h 192"/>
                <a:gd name="T10" fmla="*/ 12 w 12"/>
                <a:gd name="T11" fmla="*/ 186 h 192"/>
                <a:gd name="T12" fmla="*/ 6 w 12"/>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12" h="192">
                  <a:moveTo>
                    <a:pt x="6" y="192"/>
                  </a:moveTo>
                  <a:cubicBezTo>
                    <a:pt x="3" y="192"/>
                    <a:pt x="0" y="189"/>
                    <a:pt x="0" y="186"/>
                  </a:cubicBezTo>
                  <a:cubicBezTo>
                    <a:pt x="0" y="6"/>
                    <a:pt x="0" y="6"/>
                    <a:pt x="0" y="6"/>
                  </a:cubicBezTo>
                  <a:cubicBezTo>
                    <a:pt x="0" y="3"/>
                    <a:pt x="3" y="0"/>
                    <a:pt x="6" y="0"/>
                  </a:cubicBezTo>
                  <a:cubicBezTo>
                    <a:pt x="9" y="0"/>
                    <a:pt x="12" y="3"/>
                    <a:pt x="12" y="6"/>
                  </a:cubicBezTo>
                  <a:cubicBezTo>
                    <a:pt x="12" y="186"/>
                    <a:pt x="12" y="186"/>
                    <a:pt x="12" y="186"/>
                  </a:cubicBezTo>
                  <a:cubicBezTo>
                    <a:pt x="12" y="189"/>
                    <a:pt x="9" y="192"/>
                    <a:pt x="6"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2" name="Group 77">
            <a:extLst>
              <a:ext uri="{FF2B5EF4-FFF2-40B4-BE49-F238E27FC236}">
                <a16:creationId xmlns:a16="http://schemas.microsoft.com/office/drawing/2014/main" id="{7C55B687-7A60-F782-0146-67B461F21F4E}"/>
              </a:ext>
            </a:extLst>
          </p:cNvPr>
          <p:cNvGrpSpPr>
            <a:grpSpLocks noChangeAspect="1"/>
          </p:cNvGrpSpPr>
          <p:nvPr/>
        </p:nvGrpSpPr>
        <p:grpSpPr bwMode="auto">
          <a:xfrm>
            <a:off x="10373560" y="1434452"/>
            <a:ext cx="260022" cy="222277"/>
            <a:chOff x="3613" y="1954"/>
            <a:chExt cx="434" cy="371"/>
          </a:xfrm>
          <a:solidFill>
            <a:srgbClr val="FFFFFF"/>
          </a:solidFill>
        </p:grpSpPr>
        <p:sp>
          <p:nvSpPr>
            <p:cNvPr id="13" name="Freeform 78">
              <a:extLst>
                <a:ext uri="{FF2B5EF4-FFF2-40B4-BE49-F238E27FC236}">
                  <a16:creationId xmlns:a16="http://schemas.microsoft.com/office/drawing/2014/main" id="{9B98107A-5D33-8579-C25D-012AB263C453}"/>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7" name="Freeform 79">
              <a:extLst>
                <a:ext uri="{FF2B5EF4-FFF2-40B4-BE49-F238E27FC236}">
                  <a16:creationId xmlns:a16="http://schemas.microsoft.com/office/drawing/2014/main" id="{45095DFA-1CF9-3439-F1C4-901C8CF2EC56}"/>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8" name="Freeform 80">
              <a:extLst>
                <a:ext uri="{FF2B5EF4-FFF2-40B4-BE49-F238E27FC236}">
                  <a16:creationId xmlns:a16="http://schemas.microsoft.com/office/drawing/2014/main" id="{BD608017-3E34-DBFB-9A5D-17C141B693BE}"/>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grpSp>
        <p:nvGrpSpPr>
          <p:cNvPr id="19" name="Group 76">
            <a:extLst>
              <a:ext uri="{FF2B5EF4-FFF2-40B4-BE49-F238E27FC236}">
                <a16:creationId xmlns:a16="http://schemas.microsoft.com/office/drawing/2014/main" id="{41804AC0-49A0-F89D-40F9-390C708883D7}"/>
              </a:ext>
            </a:extLst>
          </p:cNvPr>
          <p:cNvGrpSpPr>
            <a:grpSpLocks noChangeAspect="1"/>
          </p:cNvGrpSpPr>
          <p:nvPr/>
        </p:nvGrpSpPr>
        <p:grpSpPr bwMode="auto">
          <a:xfrm>
            <a:off x="10737241" y="1442359"/>
            <a:ext cx="163566" cy="206462"/>
            <a:chOff x="1625" y="1889"/>
            <a:chExt cx="347" cy="438"/>
          </a:xfrm>
          <a:solidFill>
            <a:srgbClr val="FFFFFF"/>
          </a:solidFill>
        </p:grpSpPr>
        <p:sp>
          <p:nvSpPr>
            <p:cNvPr id="20" name="Freeform 77">
              <a:extLst>
                <a:ext uri="{FF2B5EF4-FFF2-40B4-BE49-F238E27FC236}">
                  <a16:creationId xmlns:a16="http://schemas.microsoft.com/office/drawing/2014/main" id="{02F37F0E-A55A-C227-6604-E71AFDB7583A}"/>
                </a:ext>
              </a:extLst>
            </p:cNvPr>
            <p:cNvSpPr>
              <a:spLocks noEditPoints="1"/>
            </p:cNvSpPr>
            <p:nvPr/>
          </p:nvSpPr>
          <p:spPr bwMode="auto">
            <a:xfrm>
              <a:off x="1625" y="1889"/>
              <a:ext cx="347" cy="438"/>
            </a:xfrm>
            <a:custGeom>
              <a:avLst/>
              <a:gdLst>
                <a:gd name="T0" fmla="*/ 192 w 228"/>
                <a:gd name="T1" fmla="*/ 288 h 288"/>
                <a:gd name="T2" fmla="*/ 36 w 228"/>
                <a:gd name="T3" fmla="*/ 288 h 288"/>
                <a:gd name="T4" fmla="*/ 0 w 228"/>
                <a:gd name="T5" fmla="*/ 252 h 288"/>
                <a:gd name="T6" fmla="*/ 0 w 228"/>
                <a:gd name="T7" fmla="*/ 36 h 288"/>
                <a:gd name="T8" fmla="*/ 36 w 228"/>
                <a:gd name="T9" fmla="*/ 0 h 288"/>
                <a:gd name="T10" fmla="*/ 192 w 228"/>
                <a:gd name="T11" fmla="*/ 0 h 288"/>
                <a:gd name="T12" fmla="*/ 228 w 228"/>
                <a:gd name="T13" fmla="*/ 36 h 288"/>
                <a:gd name="T14" fmla="*/ 228 w 228"/>
                <a:gd name="T15" fmla="*/ 252 h 288"/>
                <a:gd name="T16" fmla="*/ 192 w 228"/>
                <a:gd name="T17" fmla="*/ 288 h 288"/>
                <a:gd name="T18" fmla="*/ 36 w 228"/>
                <a:gd name="T19" fmla="*/ 12 h 288"/>
                <a:gd name="T20" fmla="*/ 12 w 228"/>
                <a:gd name="T21" fmla="*/ 36 h 288"/>
                <a:gd name="T22" fmla="*/ 12 w 228"/>
                <a:gd name="T23" fmla="*/ 252 h 288"/>
                <a:gd name="T24" fmla="*/ 36 w 228"/>
                <a:gd name="T25" fmla="*/ 276 h 288"/>
                <a:gd name="T26" fmla="*/ 192 w 228"/>
                <a:gd name="T27" fmla="*/ 276 h 288"/>
                <a:gd name="T28" fmla="*/ 216 w 228"/>
                <a:gd name="T29" fmla="*/ 252 h 288"/>
                <a:gd name="T30" fmla="*/ 216 w 228"/>
                <a:gd name="T31" fmla="*/ 36 h 288"/>
                <a:gd name="T32" fmla="*/ 192 w 228"/>
                <a:gd name="T33" fmla="*/ 12 h 288"/>
                <a:gd name="T34" fmla="*/ 36 w 228"/>
                <a:gd name="T35"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8" h="288">
                  <a:moveTo>
                    <a:pt x="192" y="288"/>
                  </a:moveTo>
                  <a:cubicBezTo>
                    <a:pt x="36" y="288"/>
                    <a:pt x="36" y="288"/>
                    <a:pt x="36" y="288"/>
                  </a:cubicBezTo>
                  <a:cubicBezTo>
                    <a:pt x="16" y="288"/>
                    <a:pt x="0" y="272"/>
                    <a:pt x="0" y="252"/>
                  </a:cubicBezTo>
                  <a:cubicBezTo>
                    <a:pt x="0" y="36"/>
                    <a:pt x="0" y="36"/>
                    <a:pt x="0" y="36"/>
                  </a:cubicBezTo>
                  <a:cubicBezTo>
                    <a:pt x="0" y="16"/>
                    <a:pt x="16" y="0"/>
                    <a:pt x="36" y="0"/>
                  </a:cubicBezTo>
                  <a:cubicBezTo>
                    <a:pt x="192" y="0"/>
                    <a:pt x="192" y="0"/>
                    <a:pt x="192" y="0"/>
                  </a:cubicBezTo>
                  <a:cubicBezTo>
                    <a:pt x="212" y="0"/>
                    <a:pt x="228" y="16"/>
                    <a:pt x="228" y="36"/>
                  </a:cubicBezTo>
                  <a:cubicBezTo>
                    <a:pt x="228" y="252"/>
                    <a:pt x="228" y="252"/>
                    <a:pt x="228" y="252"/>
                  </a:cubicBezTo>
                  <a:cubicBezTo>
                    <a:pt x="228" y="272"/>
                    <a:pt x="212" y="288"/>
                    <a:pt x="192" y="288"/>
                  </a:cubicBezTo>
                  <a:close/>
                  <a:moveTo>
                    <a:pt x="36" y="12"/>
                  </a:moveTo>
                  <a:cubicBezTo>
                    <a:pt x="23" y="12"/>
                    <a:pt x="12" y="23"/>
                    <a:pt x="12" y="36"/>
                  </a:cubicBezTo>
                  <a:cubicBezTo>
                    <a:pt x="12" y="252"/>
                    <a:pt x="12" y="252"/>
                    <a:pt x="12" y="252"/>
                  </a:cubicBezTo>
                  <a:cubicBezTo>
                    <a:pt x="12" y="265"/>
                    <a:pt x="23" y="276"/>
                    <a:pt x="36" y="276"/>
                  </a:cubicBezTo>
                  <a:cubicBezTo>
                    <a:pt x="192" y="276"/>
                    <a:pt x="192" y="276"/>
                    <a:pt x="192" y="276"/>
                  </a:cubicBezTo>
                  <a:cubicBezTo>
                    <a:pt x="205" y="276"/>
                    <a:pt x="216" y="265"/>
                    <a:pt x="216" y="252"/>
                  </a:cubicBezTo>
                  <a:cubicBezTo>
                    <a:pt x="216" y="36"/>
                    <a:pt x="216" y="36"/>
                    <a:pt x="216" y="36"/>
                  </a:cubicBezTo>
                  <a:cubicBezTo>
                    <a:pt x="216" y="23"/>
                    <a:pt x="205" y="12"/>
                    <a:pt x="192" y="12"/>
                  </a:cubicBez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1" name="Freeform 78">
              <a:extLst>
                <a:ext uri="{FF2B5EF4-FFF2-40B4-BE49-F238E27FC236}">
                  <a16:creationId xmlns:a16="http://schemas.microsoft.com/office/drawing/2014/main" id="{0D8981B4-76D5-9490-F60F-95EE9159473A}"/>
                </a:ext>
              </a:extLst>
            </p:cNvPr>
            <p:cNvSpPr>
              <a:spLocks noEditPoints="1"/>
            </p:cNvSpPr>
            <p:nvPr/>
          </p:nvSpPr>
          <p:spPr bwMode="auto">
            <a:xfrm>
              <a:off x="1662" y="1925"/>
              <a:ext cx="273" cy="91"/>
            </a:xfrm>
            <a:custGeom>
              <a:avLst/>
              <a:gdLst>
                <a:gd name="T0" fmla="*/ 163 w 180"/>
                <a:gd name="T1" fmla="*/ 60 h 60"/>
                <a:gd name="T2" fmla="*/ 17 w 180"/>
                <a:gd name="T3" fmla="*/ 60 h 60"/>
                <a:gd name="T4" fmla="*/ 0 w 180"/>
                <a:gd name="T5" fmla="*/ 43 h 60"/>
                <a:gd name="T6" fmla="*/ 0 w 180"/>
                <a:gd name="T7" fmla="*/ 17 h 60"/>
                <a:gd name="T8" fmla="*/ 17 w 180"/>
                <a:gd name="T9" fmla="*/ 0 h 60"/>
                <a:gd name="T10" fmla="*/ 163 w 180"/>
                <a:gd name="T11" fmla="*/ 0 h 60"/>
                <a:gd name="T12" fmla="*/ 180 w 180"/>
                <a:gd name="T13" fmla="*/ 17 h 60"/>
                <a:gd name="T14" fmla="*/ 180 w 180"/>
                <a:gd name="T15" fmla="*/ 43 h 60"/>
                <a:gd name="T16" fmla="*/ 163 w 180"/>
                <a:gd name="T17" fmla="*/ 60 h 60"/>
                <a:gd name="T18" fmla="*/ 17 w 180"/>
                <a:gd name="T19" fmla="*/ 12 h 60"/>
                <a:gd name="T20" fmla="*/ 12 w 180"/>
                <a:gd name="T21" fmla="*/ 17 h 60"/>
                <a:gd name="T22" fmla="*/ 12 w 180"/>
                <a:gd name="T23" fmla="*/ 43 h 60"/>
                <a:gd name="T24" fmla="*/ 17 w 180"/>
                <a:gd name="T25" fmla="*/ 48 h 60"/>
                <a:gd name="T26" fmla="*/ 163 w 180"/>
                <a:gd name="T27" fmla="*/ 48 h 60"/>
                <a:gd name="T28" fmla="*/ 168 w 180"/>
                <a:gd name="T29" fmla="*/ 43 h 60"/>
                <a:gd name="T30" fmla="*/ 168 w 180"/>
                <a:gd name="T31" fmla="*/ 17 h 60"/>
                <a:gd name="T32" fmla="*/ 163 w 180"/>
                <a:gd name="T33" fmla="*/ 12 h 60"/>
                <a:gd name="T34" fmla="*/ 17 w 180"/>
                <a:gd name="T3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60">
                  <a:moveTo>
                    <a:pt x="163" y="60"/>
                  </a:moveTo>
                  <a:cubicBezTo>
                    <a:pt x="17" y="60"/>
                    <a:pt x="17" y="60"/>
                    <a:pt x="17" y="60"/>
                  </a:cubicBezTo>
                  <a:cubicBezTo>
                    <a:pt x="7" y="60"/>
                    <a:pt x="0" y="53"/>
                    <a:pt x="0" y="43"/>
                  </a:cubicBezTo>
                  <a:cubicBezTo>
                    <a:pt x="0" y="17"/>
                    <a:pt x="0" y="17"/>
                    <a:pt x="0" y="17"/>
                  </a:cubicBezTo>
                  <a:cubicBezTo>
                    <a:pt x="0" y="8"/>
                    <a:pt x="7" y="0"/>
                    <a:pt x="17" y="0"/>
                  </a:cubicBezTo>
                  <a:cubicBezTo>
                    <a:pt x="163" y="0"/>
                    <a:pt x="163" y="0"/>
                    <a:pt x="163" y="0"/>
                  </a:cubicBezTo>
                  <a:cubicBezTo>
                    <a:pt x="172" y="0"/>
                    <a:pt x="180" y="8"/>
                    <a:pt x="180" y="17"/>
                  </a:cubicBezTo>
                  <a:cubicBezTo>
                    <a:pt x="180" y="43"/>
                    <a:pt x="180" y="43"/>
                    <a:pt x="180" y="43"/>
                  </a:cubicBezTo>
                  <a:cubicBezTo>
                    <a:pt x="180" y="53"/>
                    <a:pt x="172" y="60"/>
                    <a:pt x="163" y="60"/>
                  </a:cubicBezTo>
                  <a:close/>
                  <a:moveTo>
                    <a:pt x="17" y="12"/>
                  </a:moveTo>
                  <a:cubicBezTo>
                    <a:pt x="14" y="12"/>
                    <a:pt x="12" y="14"/>
                    <a:pt x="12" y="17"/>
                  </a:cubicBezTo>
                  <a:cubicBezTo>
                    <a:pt x="12" y="43"/>
                    <a:pt x="12" y="43"/>
                    <a:pt x="12" y="43"/>
                  </a:cubicBezTo>
                  <a:cubicBezTo>
                    <a:pt x="12" y="46"/>
                    <a:pt x="14" y="48"/>
                    <a:pt x="17" y="48"/>
                  </a:cubicBezTo>
                  <a:cubicBezTo>
                    <a:pt x="163" y="48"/>
                    <a:pt x="163" y="48"/>
                    <a:pt x="163" y="48"/>
                  </a:cubicBezTo>
                  <a:cubicBezTo>
                    <a:pt x="166" y="48"/>
                    <a:pt x="168" y="46"/>
                    <a:pt x="168" y="43"/>
                  </a:cubicBezTo>
                  <a:cubicBezTo>
                    <a:pt x="168" y="17"/>
                    <a:pt x="168" y="17"/>
                    <a:pt x="168" y="17"/>
                  </a:cubicBezTo>
                  <a:cubicBezTo>
                    <a:pt x="168" y="14"/>
                    <a:pt x="166" y="12"/>
                    <a:pt x="163" y="12"/>
                  </a:cubicBezTo>
                  <a:lnTo>
                    <a:pt x="1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6" name="Rectangle 79">
              <a:extLst>
                <a:ext uri="{FF2B5EF4-FFF2-40B4-BE49-F238E27FC236}">
                  <a16:creationId xmlns:a16="http://schemas.microsoft.com/office/drawing/2014/main" id="{6E1D41F2-F227-80D9-207C-0B019183E6C9}"/>
                </a:ext>
              </a:extLst>
            </p:cNvPr>
            <p:cNvSpPr>
              <a:spLocks noChangeArrowheads="1"/>
            </p:cNvSpPr>
            <p:nvPr/>
          </p:nvSpPr>
          <p:spPr bwMode="auto">
            <a:xfrm>
              <a:off x="1634" y="2163"/>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7" name="Rectangle 80">
              <a:extLst>
                <a:ext uri="{FF2B5EF4-FFF2-40B4-BE49-F238E27FC236}">
                  <a16:creationId xmlns:a16="http://schemas.microsoft.com/office/drawing/2014/main" id="{F1134096-C847-17DD-2DF6-52862208BBF1}"/>
                </a:ext>
              </a:extLst>
            </p:cNvPr>
            <p:cNvSpPr>
              <a:spLocks noChangeArrowheads="1"/>
            </p:cNvSpPr>
            <p:nvPr/>
          </p:nvSpPr>
          <p:spPr bwMode="auto">
            <a:xfrm>
              <a:off x="1634" y="2035"/>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8" name="Rectangle 81">
              <a:extLst>
                <a:ext uri="{FF2B5EF4-FFF2-40B4-BE49-F238E27FC236}">
                  <a16:creationId xmlns:a16="http://schemas.microsoft.com/office/drawing/2014/main" id="{3FE865C9-D0DB-7CA6-E2E9-6250E1336BAF}"/>
                </a:ext>
              </a:extLst>
            </p:cNvPr>
            <p:cNvSpPr>
              <a:spLocks noChangeArrowheads="1"/>
            </p:cNvSpPr>
            <p:nvPr/>
          </p:nvSpPr>
          <p:spPr bwMode="auto">
            <a:xfrm>
              <a:off x="1789" y="2044"/>
              <a:ext cx="19" cy="2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29" name="Rectangle 82">
              <a:extLst>
                <a:ext uri="{FF2B5EF4-FFF2-40B4-BE49-F238E27FC236}">
                  <a16:creationId xmlns:a16="http://schemas.microsoft.com/office/drawing/2014/main" id="{9999AEF2-DF62-E0E5-AEC8-5E1362FC9215}"/>
                </a:ext>
              </a:extLst>
            </p:cNvPr>
            <p:cNvSpPr>
              <a:spLocks noChangeArrowheads="1"/>
            </p:cNvSpPr>
            <p:nvPr/>
          </p:nvSpPr>
          <p:spPr bwMode="auto">
            <a:xfrm>
              <a:off x="1671"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30" name="Rectangle 83">
              <a:extLst>
                <a:ext uri="{FF2B5EF4-FFF2-40B4-BE49-F238E27FC236}">
                  <a16:creationId xmlns:a16="http://schemas.microsoft.com/office/drawing/2014/main" id="{DBDC3BC5-4535-EF3C-2730-4AC146C3F5E2}"/>
                </a:ext>
              </a:extLst>
            </p:cNvPr>
            <p:cNvSpPr>
              <a:spLocks noChangeArrowheads="1"/>
            </p:cNvSpPr>
            <p:nvPr/>
          </p:nvSpPr>
          <p:spPr bwMode="auto">
            <a:xfrm>
              <a:off x="1844"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31" name="Freeform 84">
              <a:extLst>
                <a:ext uri="{FF2B5EF4-FFF2-40B4-BE49-F238E27FC236}">
                  <a16:creationId xmlns:a16="http://schemas.microsoft.com/office/drawing/2014/main" id="{2FF36416-BA17-4550-F123-4454C30722F7}"/>
                </a:ext>
              </a:extLst>
            </p:cNvPr>
            <p:cNvSpPr>
              <a:spLocks/>
            </p:cNvSpPr>
            <p:nvPr/>
          </p:nvSpPr>
          <p:spPr bwMode="auto">
            <a:xfrm>
              <a:off x="1681" y="2208"/>
              <a:ext cx="70" cy="71"/>
            </a:xfrm>
            <a:custGeom>
              <a:avLst/>
              <a:gdLst>
                <a:gd name="T0" fmla="*/ 58 w 70"/>
                <a:gd name="T1" fmla="*/ 71 h 71"/>
                <a:gd name="T2" fmla="*/ 0 w 70"/>
                <a:gd name="T3" fmla="*/ 13 h 71"/>
                <a:gd name="T4" fmla="*/ 13 w 70"/>
                <a:gd name="T5" fmla="*/ 0 h 71"/>
                <a:gd name="T6" fmla="*/ 70 w 70"/>
                <a:gd name="T7" fmla="*/ 58 h 71"/>
                <a:gd name="T8" fmla="*/ 58 w 70"/>
                <a:gd name="T9" fmla="*/ 71 h 71"/>
              </a:gdLst>
              <a:ahLst/>
              <a:cxnLst>
                <a:cxn ang="0">
                  <a:pos x="T0" y="T1"/>
                </a:cxn>
                <a:cxn ang="0">
                  <a:pos x="T2" y="T3"/>
                </a:cxn>
                <a:cxn ang="0">
                  <a:pos x="T4" y="T5"/>
                </a:cxn>
                <a:cxn ang="0">
                  <a:pos x="T6" y="T7"/>
                </a:cxn>
                <a:cxn ang="0">
                  <a:pos x="T8" y="T9"/>
                </a:cxn>
              </a:cxnLst>
              <a:rect l="0" t="0" r="r" b="b"/>
              <a:pathLst>
                <a:path w="70" h="71">
                  <a:moveTo>
                    <a:pt x="58" y="71"/>
                  </a:moveTo>
                  <a:lnTo>
                    <a:pt x="0" y="13"/>
                  </a:lnTo>
                  <a:lnTo>
                    <a:pt x="13" y="0"/>
                  </a:lnTo>
                  <a:lnTo>
                    <a:pt x="70" y="58"/>
                  </a:lnTo>
                  <a:lnTo>
                    <a:pt x="58"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32" name="Freeform 85">
              <a:extLst>
                <a:ext uri="{FF2B5EF4-FFF2-40B4-BE49-F238E27FC236}">
                  <a16:creationId xmlns:a16="http://schemas.microsoft.com/office/drawing/2014/main" id="{F307B110-5EEC-F8FE-486A-8266A5A43C3F}"/>
                </a:ext>
              </a:extLst>
            </p:cNvPr>
            <p:cNvSpPr>
              <a:spLocks/>
            </p:cNvSpPr>
            <p:nvPr/>
          </p:nvSpPr>
          <p:spPr bwMode="auto">
            <a:xfrm>
              <a:off x="1681" y="2208"/>
              <a:ext cx="70" cy="71"/>
            </a:xfrm>
            <a:custGeom>
              <a:avLst/>
              <a:gdLst>
                <a:gd name="T0" fmla="*/ 13 w 70"/>
                <a:gd name="T1" fmla="*/ 71 h 71"/>
                <a:gd name="T2" fmla="*/ 0 w 70"/>
                <a:gd name="T3" fmla="*/ 58 h 71"/>
                <a:gd name="T4" fmla="*/ 58 w 70"/>
                <a:gd name="T5" fmla="*/ 0 h 71"/>
                <a:gd name="T6" fmla="*/ 70 w 70"/>
                <a:gd name="T7" fmla="*/ 13 h 71"/>
                <a:gd name="T8" fmla="*/ 13 w 70"/>
                <a:gd name="T9" fmla="*/ 71 h 71"/>
              </a:gdLst>
              <a:ahLst/>
              <a:cxnLst>
                <a:cxn ang="0">
                  <a:pos x="T0" y="T1"/>
                </a:cxn>
                <a:cxn ang="0">
                  <a:pos x="T2" y="T3"/>
                </a:cxn>
                <a:cxn ang="0">
                  <a:pos x="T4" y="T5"/>
                </a:cxn>
                <a:cxn ang="0">
                  <a:pos x="T6" y="T7"/>
                </a:cxn>
                <a:cxn ang="0">
                  <a:pos x="T8" y="T9"/>
                </a:cxn>
              </a:cxnLst>
              <a:rect l="0" t="0" r="r" b="b"/>
              <a:pathLst>
                <a:path w="70" h="71">
                  <a:moveTo>
                    <a:pt x="13" y="71"/>
                  </a:moveTo>
                  <a:lnTo>
                    <a:pt x="0" y="58"/>
                  </a:lnTo>
                  <a:lnTo>
                    <a:pt x="58" y="0"/>
                  </a:lnTo>
                  <a:lnTo>
                    <a:pt x="70" y="13"/>
                  </a:lnTo>
                  <a:lnTo>
                    <a:pt x="13"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33" name="Rectangle 86">
              <a:extLst>
                <a:ext uri="{FF2B5EF4-FFF2-40B4-BE49-F238E27FC236}">
                  <a16:creationId xmlns:a16="http://schemas.microsoft.com/office/drawing/2014/main" id="{A2BAE8A2-0AD6-4BC0-330B-32C8BC57B7EF}"/>
                </a:ext>
              </a:extLst>
            </p:cNvPr>
            <p:cNvSpPr>
              <a:spLocks noChangeArrowheads="1"/>
            </p:cNvSpPr>
            <p:nvPr/>
          </p:nvSpPr>
          <p:spPr bwMode="auto">
            <a:xfrm>
              <a:off x="1844" y="2254"/>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34" name="Rectangle 87">
              <a:extLst>
                <a:ext uri="{FF2B5EF4-FFF2-40B4-BE49-F238E27FC236}">
                  <a16:creationId xmlns:a16="http://schemas.microsoft.com/office/drawing/2014/main" id="{60B6E024-3EB9-16B4-EDA8-1E471F82FEC9}"/>
                </a:ext>
              </a:extLst>
            </p:cNvPr>
            <p:cNvSpPr>
              <a:spLocks noChangeArrowheads="1"/>
            </p:cNvSpPr>
            <p:nvPr/>
          </p:nvSpPr>
          <p:spPr bwMode="auto">
            <a:xfrm>
              <a:off x="1844" y="221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35" name="Rectangle 88">
              <a:extLst>
                <a:ext uri="{FF2B5EF4-FFF2-40B4-BE49-F238E27FC236}">
                  <a16:creationId xmlns:a16="http://schemas.microsoft.com/office/drawing/2014/main" id="{7A8FAD8D-AE4D-58FA-D20B-9EC5509B4204}"/>
                </a:ext>
              </a:extLst>
            </p:cNvPr>
            <p:cNvSpPr>
              <a:spLocks noChangeArrowheads="1"/>
            </p:cNvSpPr>
            <p:nvPr/>
          </p:nvSpPr>
          <p:spPr bwMode="auto">
            <a:xfrm>
              <a:off x="1698" y="2080"/>
              <a:ext cx="18"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grpSp>
      <p:graphicFrame>
        <p:nvGraphicFramePr>
          <p:cNvPr id="36" name="Table 35">
            <a:extLst>
              <a:ext uri="{FF2B5EF4-FFF2-40B4-BE49-F238E27FC236}">
                <a16:creationId xmlns:a16="http://schemas.microsoft.com/office/drawing/2014/main" id="{683DEE58-25E6-1DD9-D755-20F94120D77F}"/>
              </a:ext>
            </a:extLst>
          </p:cNvPr>
          <p:cNvGraphicFramePr>
            <a:graphicFrameLocks noGrp="1"/>
          </p:cNvGraphicFramePr>
          <p:nvPr>
            <p:extLst>
              <p:ext uri="{D42A27DB-BD31-4B8C-83A1-F6EECF244321}">
                <p14:modId xmlns:p14="http://schemas.microsoft.com/office/powerpoint/2010/main" val="781423419"/>
              </p:ext>
            </p:extLst>
          </p:nvPr>
        </p:nvGraphicFramePr>
        <p:xfrm>
          <a:off x="4942218" y="2754963"/>
          <a:ext cx="6773532" cy="3175000"/>
        </p:xfrm>
        <a:graphic>
          <a:graphicData uri="http://schemas.openxmlformats.org/drawingml/2006/table">
            <a:tbl>
              <a:tblPr firstRow="1" firstCol="1" bandRow="1">
                <a:tableStyleId>{A0BC3CC4-8867-4C89-9D3F-A6A6B9ED4035}</a:tableStyleId>
              </a:tblPr>
              <a:tblGrid>
                <a:gridCol w="1393943">
                  <a:extLst>
                    <a:ext uri="{9D8B030D-6E8A-4147-A177-3AD203B41FA5}">
                      <a16:colId xmlns:a16="http://schemas.microsoft.com/office/drawing/2014/main" val="1218550089"/>
                    </a:ext>
                  </a:extLst>
                </a:gridCol>
                <a:gridCol w="2653447">
                  <a:extLst>
                    <a:ext uri="{9D8B030D-6E8A-4147-A177-3AD203B41FA5}">
                      <a16:colId xmlns:a16="http://schemas.microsoft.com/office/drawing/2014/main" val="1007000492"/>
                    </a:ext>
                  </a:extLst>
                </a:gridCol>
                <a:gridCol w="2726142">
                  <a:extLst>
                    <a:ext uri="{9D8B030D-6E8A-4147-A177-3AD203B41FA5}">
                      <a16:colId xmlns:a16="http://schemas.microsoft.com/office/drawing/2014/main" val="3186492196"/>
                    </a:ext>
                  </a:extLst>
                </a:gridCol>
              </a:tblGrid>
              <a:tr h="370840">
                <a:tc>
                  <a:txBody>
                    <a:bodyPr/>
                    <a:lstStyle/>
                    <a:p>
                      <a:r>
                        <a:rPr lang="en-US" sz="1000" dirty="0"/>
                        <a:t>Component Type</a:t>
                      </a:r>
                    </a:p>
                  </a:txBody>
                  <a:tcPr marL="75570" marR="75570" anchor="ctr"/>
                </a:tc>
                <a:tc>
                  <a:txBody>
                    <a:bodyPr/>
                    <a:lstStyle/>
                    <a:p>
                      <a:r>
                        <a:rPr lang="en-US" sz="1000"/>
                        <a:t>Rule-of-Thumb to Recognize</a:t>
                      </a:r>
                    </a:p>
                  </a:txBody>
                  <a:tcPr marL="75570" marR="75570" anchor="ctr"/>
                </a:tc>
                <a:tc>
                  <a:txBody>
                    <a:bodyPr/>
                    <a:lstStyle/>
                    <a:p>
                      <a:r>
                        <a:rPr lang="en-US" sz="1000"/>
                        <a:t>Example</a:t>
                      </a:r>
                    </a:p>
                  </a:txBody>
                  <a:tcPr marL="75570" marR="75570" anchor="ctr"/>
                </a:tc>
                <a:extLst>
                  <a:ext uri="{0D108BD9-81ED-4DB2-BD59-A6C34878D82A}">
                    <a16:rowId xmlns:a16="http://schemas.microsoft.com/office/drawing/2014/main" val="3553522504"/>
                  </a:ext>
                </a:extLst>
              </a:tr>
              <a:tr h="457200">
                <a:tc>
                  <a:txBody>
                    <a:bodyPr/>
                    <a:lstStyle/>
                    <a:p>
                      <a:pPr lvl="0"/>
                      <a:r>
                        <a:rPr lang="en-US" sz="1000"/>
                        <a:t>Agent</a:t>
                      </a:r>
                    </a:p>
                  </a:txBody>
                  <a:tcPr marL="457200" marR="7557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a:t>If it decides which action to take from multiple options and then uses the results of the actions to select the next action, it’s an Agent</a:t>
                      </a:r>
                    </a:p>
                  </a:txBody>
                  <a:tcPr marL="75570" marR="7557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err="1"/>
                        <a:t>ReAct</a:t>
                      </a:r>
                      <a:r>
                        <a:rPr lang="en-US" sz="1000"/>
                        <a:t> Agent: Reads user query, uses search, calculator, other tools in a loop to gather information, perform calculations, and then creates an answer for the user</a:t>
                      </a:r>
                    </a:p>
                  </a:txBody>
                  <a:tcPr marL="75570" marR="75570" anchor="ctr"/>
                </a:tc>
                <a:extLst>
                  <a:ext uri="{0D108BD9-81ED-4DB2-BD59-A6C34878D82A}">
                    <a16:rowId xmlns:a16="http://schemas.microsoft.com/office/drawing/2014/main" val="2364320801"/>
                  </a:ext>
                </a:extLst>
              </a:tr>
              <a:tr h="457200">
                <a:tc>
                  <a:txBody>
                    <a:bodyPr/>
                    <a:lstStyle/>
                    <a:p>
                      <a:pPr lvl="0"/>
                      <a:r>
                        <a:rPr lang="en-US" sz="1000" dirty="0"/>
                        <a:t>Workflow</a:t>
                      </a:r>
                    </a:p>
                  </a:txBody>
                  <a:tcPr marL="457200" marR="7557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dirty="0"/>
                        <a:t>If it deterministically processes inputs step-by-step (even if it uses cognitive capabilities), it’s a Workflow</a:t>
                      </a:r>
                    </a:p>
                  </a:txBody>
                  <a:tcPr marL="75570" marR="7557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dirty="0"/>
                        <a:t>Call Analysis Workflow: Convert audio recording speech to text, classify the text, analyze the sentiment, report results</a:t>
                      </a:r>
                    </a:p>
                  </a:txBody>
                  <a:tcPr marL="75570" marR="75570" anchor="ctr"/>
                </a:tc>
                <a:extLst>
                  <a:ext uri="{0D108BD9-81ED-4DB2-BD59-A6C34878D82A}">
                    <a16:rowId xmlns:a16="http://schemas.microsoft.com/office/drawing/2014/main" val="156482673"/>
                  </a:ext>
                </a:extLst>
              </a:tr>
              <a:tr h="457200">
                <a:tc>
                  <a:txBody>
                    <a:bodyPr/>
                    <a:lstStyle/>
                    <a:p>
                      <a:pPr lvl="0"/>
                      <a:r>
                        <a:rPr lang="en-US" sz="1000"/>
                        <a:t>Tool</a:t>
                      </a:r>
                    </a:p>
                  </a:txBody>
                  <a:tcPr marL="457200" marR="7557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a:t>If it is used by an agent to perform a specific task, it’s a Tool</a:t>
                      </a:r>
                    </a:p>
                  </a:txBody>
                  <a:tcPr marL="75570" marR="7557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t>Web Search Tool: Searches for content relevant to a user query on the web</a:t>
                      </a:r>
                    </a:p>
                  </a:txBody>
                  <a:tcPr marL="75570" marR="75570" anchor="ctr"/>
                </a:tc>
                <a:extLst>
                  <a:ext uri="{0D108BD9-81ED-4DB2-BD59-A6C34878D82A}">
                    <a16:rowId xmlns:a16="http://schemas.microsoft.com/office/drawing/2014/main" val="1061271698"/>
                  </a:ext>
                </a:extLst>
              </a:tr>
              <a:tr h="457200">
                <a:tc>
                  <a:txBody>
                    <a:bodyPr/>
                    <a:lstStyle/>
                    <a:p>
                      <a:pPr lvl="0"/>
                      <a:r>
                        <a:rPr lang="en-US" sz="1000"/>
                        <a:t>Runtime Architecture Service</a:t>
                      </a:r>
                    </a:p>
                  </a:txBody>
                  <a:tcPr marL="457200" marR="7557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a:t>If it performs a common service to an application, it’s a Runtime Architecture Service</a:t>
                      </a:r>
                    </a:p>
                  </a:txBody>
                  <a:tcPr marL="75570" marR="7557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t>Logging Service: Records application events and errors with metadata to logs</a:t>
                      </a:r>
                    </a:p>
                  </a:txBody>
                  <a:tcPr marL="75570" marR="75570" anchor="ctr"/>
                </a:tc>
                <a:extLst>
                  <a:ext uri="{0D108BD9-81ED-4DB2-BD59-A6C34878D82A}">
                    <a16:rowId xmlns:a16="http://schemas.microsoft.com/office/drawing/2014/main" val="4025997344"/>
                  </a:ext>
                </a:extLst>
              </a:tr>
              <a:tr h="457200">
                <a:tc>
                  <a:txBody>
                    <a:bodyPr/>
                    <a:lstStyle/>
                    <a:p>
                      <a:pPr lvl="0"/>
                      <a:r>
                        <a:rPr lang="en-US" sz="1000"/>
                        <a:t>Application Component</a:t>
                      </a:r>
                    </a:p>
                  </a:txBody>
                  <a:tcPr marL="457200" marR="7557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0"/>
                        <a:t>If it performs application-specific functionality, it’s an Application Component</a:t>
                      </a:r>
                    </a:p>
                  </a:txBody>
                  <a:tcPr marL="75570" marR="7557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a:t>Tax Calculation Component: Calculates sales tax based upon location. Screens, Reports, Interfaces, Business Logic.</a:t>
                      </a:r>
                    </a:p>
                  </a:txBody>
                  <a:tcPr marL="75570" marR="75570" anchor="ctr"/>
                </a:tc>
                <a:extLst>
                  <a:ext uri="{0D108BD9-81ED-4DB2-BD59-A6C34878D82A}">
                    <a16:rowId xmlns:a16="http://schemas.microsoft.com/office/drawing/2014/main" val="1594910109"/>
                  </a:ext>
                </a:extLst>
              </a:tr>
            </a:tbl>
          </a:graphicData>
        </a:graphic>
      </p:graphicFrame>
      <p:grpSp>
        <p:nvGrpSpPr>
          <p:cNvPr id="45" name="Group 44">
            <a:extLst>
              <a:ext uri="{FF2B5EF4-FFF2-40B4-BE49-F238E27FC236}">
                <a16:creationId xmlns:a16="http://schemas.microsoft.com/office/drawing/2014/main" id="{74E69638-1DF7-38D9-7741-5074F9F427C0}"/>
              </a:ext>
            </a:extLst>
          </p:cNvPr>
          <p:cNvGrpSpPr>
            <a:grpSpLocks noChangeAspect="1"/>
          </p:cNvGrpSpPr>
          <p:nvPr/>
        </p:nvGrpSpPr>
        <p:grpSpPr>
          <a:xfrm>
            <a:off x="4992365" y="3328845"/>
            <a:ext cx="299019" cy="274320"/>
            <a:chOff x="4646574" y="683058"/>
            <a:chExt cx="527830" cy="484233"/>
          </a:xfrm>
          <a:solidFill>
            <a:schemeClr val="accent1"/>
          </a:solidFill>
          <a:effectLst/>
        </p:grpSpPr>
        <p:sp>
          <p:nvSpPr>
            <p:cNvPr id="46" name="Freeform: Shape 45">
              <a:extLst>
                <a:ext uri="{FF2B5EF4-FFF2-40B4-BE49-F238E27FC236}">
                  <a16:creationId xmlns:a16="http://schemas.microsoft.com/office/drawing/2014/main" id="{D177C07F-A0AD-220B-6E3B-84F65EB17E80}"/>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D18ACEA9-FE20-6FDB-BC76-1CB667F86228}"/>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FFA0DBAE-F9AC-0AEB-B859-14A04A3A0EF3}"/>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49" name="Group 28">
            <a:extLst>
              <a:ext uri="{FF2B5EF4-FFF2-40B4-BE49-F238E27FC236}">
                <a16:creationId xmlns:a16="http://schemas.microsoft.com/office/drawing/2014/main" id="{93DFFE42-BCF5-5B5E-DAEC-30CDCEA1F37A}"/>
              </a:ext>
            </a:extLst>
          </p:cNvPr>
          <p:cNvGrpSpPr>
            <a:grpSpLocks noChangeAspect="1"/>
          </p:cNvGrpSpPr>
          <p:nvPr/>
        </p:nvGrpSpPr>
        <p:grpSpPr bwMode="auto">
          <a:xfrm>
            <a:off x="5004714" y="4959297"/>
            <a:ext cx="274320" cy="274320"/>
            <a:chOff x="2402" y="439"/>
            <a:chExt cx="426" cy="426"/>
          </a:xfrm>
          <a:solidFill>
            <a:schemeClr val="accent1"/>
          </a:solidFill>
          <a:effectLst/>
        </p:grpSpPr>
        <p:sp>
          <p:nvSpPr>
            <p:cNvPr id="50" name="Freeform 29">
              <a:extLst>
                <a:ext uri="{FF2B5EF4-FFF2-40B4-BE49-F238E27FC236}">
                  <a16:creationId xmlns:a16="http://schemas.microsoft.com/office/drawing/2014/main" id="{ACCEE545-3F4E-23A5-B02F-5819CD26AB74}"/>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1" name="Freeform 30">
              <a:extLst>
                <a:ext uri="{FF2B5EF4-FFF2-40B4-BE49-F238E27FC236}">
                  <a16:creationId xmlns:a16="http://schemas.microsoft.com/office/drawing/2014/main" id="{396C5D24-3F22-A5E3-FD5E-C93B1FD75E1C}"/>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52" name="Group 131">
            <a:extLst>
              <a:ext uri="{FF2B5EF4-FFF2-40B4-BE49-F238E27FC236}">
                <a16:creationId xmlns:a16="http://schemas.microsoft.com/office/drawing/2014/main" id="{809DEF8F-CF17-D265-2959-E2AE88A9C0A3}"/>
              </a:ext>
            </a:extLst>
          </p:cNvPr>
          <p:cNvGrpSpPr>
            <a:grpSpLocks noChangeAspect="1"/>
          </p:cNvGrpSpPr>
          <p:nvPr/>
        </p:nvGrpSpPr>
        <p:grpSpPr bwMode="auto">
          <a:xfrm>
            <a:off x="4992086" y="5514578"/>
            <a:ext cx="299577" cy="274320"/>
            <a:chOff x="4479" y="1734"/>
            <a:chExt cx="427" cy="391"/>
          </a:xfrm>
          <a:solidFill>
            <a:schemeClr val="accent1"/>
          </a:solidFill>
        </p:grpSpPr>
        <p:sp>
          <p:nvSpPr>
            <p:cNvPr id="53" name="Freeform 132">
              <a:extLst>
                <a:ext uri="{FF2B5EF4-FFF2-40B4-BE49-F238E27FC236}">
                  <a16:creationId xmlns:a16="http://schemas.microsoft.com/office/drawing/2014/main" id="{5EF647DB-0A4D-E0C9-F921-18DDCB0C8254}"/>
                </a:ext>
              </a:extLst>
            </p:cNvPr>
            <p:cNvSpPr>
              <a:spLocks noEditPoints="1"/>
            </p:cNvSpPr>
            <p:nvPr/>
          </p:nvSpPr>
          <p:spPr bwMode="auto">
            <a:xfrm>
              <a:off x="4479" y="1734"/>
              <a:ext cx="427" cy="124"/>
            </a:xfrm>
            <a:custGeom>
              <a:avLst/>
              <a:gdLst>
                <a:gd name="T0" fmla="*/ 138 w 288"/>
                <a:gd name="T1" fmla="*/ 84 h 84"/>
                <a:gd name="T2" fmla="*/ 136 w 288"/>
                <a:gd name="T3" fmla="*/ 84 h 84"/>
                <a:gd name="T4" fmla="*/ 4 w 288"/>
                <a:gd name="T5" fmla="*/ 48 h 84"/>
                <a:gd name="T6" fmla="*/ 0 w 288"/>
                <a:gd name="T7" fmla="*/ 42 h 84"/>
                <a:gd name="T8" fmla="*/ 4 w 288"/>
                <a:gd name="T9" fmla="*/ 36 h 84"/>
                <a:gd name="T10" fmla="*/ 142 w 288"/>
                <a:gd name="T11" fmla="*/ 0 h 84"/>
                <a:gd name="T12" fmla="*/ 145 w 288"/>
                <a:gd name="T13" fmla="*/ 0 h 84"/>
                <a:gd name="T14" fmla="*/ 283 w 288"/>
                <a:gd name="T15" fmla="*/ 36 h 84"/>
                <a:gd name="T16" fmla="*/ 288 w 288"/>
                <a:gd name="T17" fmla="*/ 42 h 84"/>
                <a:gd name="T18" fmla="*/ 283 w 288"/>
                <a:gd name="T19" fmla="*/ 48 h 84"/>
                <a:gd name="T20" fmla="*/ 139 w 288"/>
                <a:gd name="T21" fmla="*/ 84 h 84"/>
                <a:gd name="T22" fmla="*/ 138 w 288"/>
                <a:gd name="T23" fmla="*/ 84 h 84"/>
                <a:gd name="T24" fmla="*/ 29 w 288"/>
                <a:gd name="T25" fmla="*/ 42 h 84"/>
                <a:gd name="T26" fmla="*/ 138 w 288"/>
                <a:gd name="T27" fmla="*/ 72 h 84"/>
                <a:gd name="T28" fmla="*/ 258 w 288"/>
                <a:gd name="T29" fmla="*/ 42 h 84"/>
                <a:gd name="T30" fmla="*/ 144 w 288"/>
                <a:gd name="T31" fmla="*/ 12 h 84"/>
                <a:gd name="T32" fmla="*/ 29 w 288"/>
                <a:gd name="T33" fmla="*/ 4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8" h="84">
                  <a:moveTo>
                    <a:pt x="138" y="84"/>
                  </a:moveTo>
                  <a:cubicBezTo>
                    <a:pt x="137" y="84"/>
                    <a:pt x="137" y="84"/>
                    <a:pt x="136" y="84"/>
                  </a:cubicBezTo>
                  <a:cubicBezTo>
                    <a:pt x="4" y="48"/>
                    <a:pt x="4" y="48"/>
                    <a:pt x="4" y="48"/>
                  </a:cubicBezTo>
                  <a:cubicBezTo>
                    <a:pt x="2" y="47"/>
                    <a:pt x="0" y="45"/>
                    <a:pt x="0" y="42"/>
                  </a:cubicBezTo>
                  <a:cubicBezTo>
                    <a:pt x="0" y="39"/>
                    <a:pt x="2" y="37"/>
                    <a:pt x="4" y="36"/>
                  </a:cubicBezTo>
                  <a:cubicBezTo>
                    <a:pt x="142" y="0"/>
                    <a:pt x="142" y="0"/>
                    <a:pt x="142" y="0"/>
                  </a:cubicBezTo>
                  <a:cubicBezTo>
                    <a:pt x="143" y="0"/>
                    <a:pt x="144" y="0"/>
                    <a:pt x="145" y="0"/>
                  </a:cubicBezTo>
                  <a:cubicBezTo>
                    <a:pt x="283" y="36"/>
                    <a:pt x="283" y="36"/>
                    <a:pt x="283" y="36"/>
                  </a:cubicBezTo>
                  <a:cubicBezTo>
                    <a:pt x="286" y="37"/>
                    <a:pt x="288" y="39"/>
                    <a:pt x="288" y="42"/>
                  </a:cubicBezTo>
                  <a:cubicBezTo>
                    <a:pt x="288" y="45"/>
                    <a:pt x="286" y="47"/>
                    <a:pt x="283" y="48"/>
                  </a:cubicBezTo>
                  <a:cubicBezTo>
                    <a:pt x="139" y="84"/>
                    <a:pt x="139" y="84"/>
                    <a:pt x="139" y="84"/>
                  </a:cubicBezTo>
                  <a:cubicBezTo>
                    <a:pt x="139" y="84"/>
                    <a:pt x="138" y="84"/>
                    <a:pt x="138" y="84"/>
                  </a:cubicBezTo>
                  <a:close/>
                  <a:moveTo>
                    <a:pt x="29" y="42"/>
                  </a:moveTo>
                  <a:cubicBezTo>
                    <a:pt x="138" y="72"/>
                    <a:pt x="138" y="72"/>
                    <a:pt x="138" y="72"/>
                  </a:cubicBezTo>
                  <a:cubicBezTo>
                    <a:pt x="258" y="42"/>
                    <a:pt x="258" y="42"/>
                    <a:pt x="258" y="42"/>
                  </a:cubicBezTo>
                  <a:cubicBezTo>
                    <a:pt x="144" y="12"/>
                    <a:pt x="144" y="12"/>
                    <a:pt x="144" y="12"/>
                  </a:cubicBezTo>
                  <a:lnTo>
                    <a:pt x="29"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4" name="Freeform 133">
              <a:extLst>
                <a:ext uri="{FF2B5EF4-FFF2-40B4-BE49-F238E27FC236}">
                  <a16:creationId xmlns:a16="http://schemas.microsoft.com/office/drawing/2014/main" id="{E0E08749-0349-A62C-1A8B-4C8287C34C4C}"/>
                </a:ext>
              </a:extLst>
            </p:cNvPr>
            <p:cNvSpPr>
              <a:spLocks/>
            </p:cNvSpPr>
            <p:nvPr/>
          </p:nvSpPr>
          <p:spPr bwMode="auto">
            <a:xfrm>
              <a:off x="4479" y="1787"/>
              <a:ext cx="427" cy="338"/>
            </a:xfrm>
            <a:custGeom>
              <a:avLst/>
              <a:gdLst>
                <a:gd name="T0" fmla="*/ 138 w 288"/>
                <a:gd name="T1" fmla="*/ 228 h 228"/>
                <a:gd name="T2" fmla="*/ 136 w 288"/>
                <a:gd name="T3" fmla="*/ 228 h 228"/>
                <a:gd name="T4" fmla="*/ 4 w 288"/>
                <a:gd name="T5" fmla="*/ 180 h 228"/>
                <a:gd name="T6" fmla="*/ 0 w 288"/>
                <a:gd name="T7" fmla="*/ 174 h 228"/>
                <a:gd name="T8" fmla="*/ 0 w 288"/>
                <a:gd name="T9" fmla="*/ 6 h 228"/>
                <a:gd name="T10" fmla="*/ 6 w 288"/>
                <a:gd name="T11" fmla="*/ 0 h 228"/>
                <a:gd name="T12" fmla="*/ 12 w 288"/>
                <a:gd name="T13" fmla="*/ 6 h 228"/>
                <a:gd name="T14" fmla="*/ 12 w 288"/>
                <a:gd name="T15" fmla="*/ 170 h 228"/>
                <a:gd name="T16" fmla="*/ 138 w 288"/>
                <a:gd name="T17" fmla="*/ 216 h 228"/>
                <a:gd name="T18" fmla="*/ 276 w 288"/>
                <a:gd name="T19" fmla="*/ 170 h 228"/>
                <a:gd name="T20" fmla="*/ 276 w 288"/>
                <a:gd name="T21" fmla="*/ 6 h 228"/>
                <a:gd name="T22" fmla="*/ 282 w 288"/>
                <a:gd name="T23" fmla="*/ 0 h 228"/>
                <a:gd name="T24" fmla="*/ 288 w 288"/>
                <a:gd name="T25" fmla="*/ 6 h 228"/>
                <a:gd name="T26" fmla="*/ 288 w 288"/>
                <a:gd name="T27" fmla="*/ 174 h 228"/>
                <a:gd name="T28" fmla="*/ 284 w 288"/>
                <a:gd name="T29" fmla="*/ 180 h 228"/>
                <a:gd name="T30" fmla="*/ 140 w 288"/>
                <a:gd name="T31" fmla="*/ 228 h 228"/>
                <a:gd name="T32" fmla="*/ 138 w 288"/>
                <a:gd name="T33"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8" h="228">
                  <a:moveTo>
                    <a:pt x="138" y="228"/>
                  </a:moveTo>
                  <a:cubicBezTo>
                    <a:pt x="137" y="228"/>
                    <a:pt x="136" y="228"/>
                    <a:pt x="136" y="228"/>
                  </a:cubicBezTo>
                  <a:cubicBezTo>
                    <a:pt x="4" y="180"/>
                    <a:pt x="4" y="180"/>
                    <a:pt x="4" y="180"/>
                  </a:cubicBezTo>
                  <a:cubicBezTo>
                    <a:pt x="1" y="179"/>
                    <a:pt x="0" y="177"/>
                    <a:pt x="0" y="174"/>
                  </a:cubicBezTo>
                  <a:cubicBezTo>
                    <a:pt x="0" y="6"/>
                    <a:pt x="0" y="6"/>
                    <a:pt x="0" y="6"/>
                  </a:cubicBezTo>
                  <a:cubicBezTo>
                    <a:pt x="0" y="2"/>
                    <a:pt x="3" y="0"/>
                    <a:pt x="6" y="0"/>
                  </a:cubicBezTo>
                  <a:cubicBezTo>
                    <a:pt x="9" y="0"/>
                    <a:pt x="12" y="2"/>
                    <a:pt x="12" y="6"/>
                  </a:cubicBezTo>
                  <a:cubicBezTo>
                    <a:pt x="12" y="170"/>
                    <a:pt x="12" y="170"/>
                    <a:pt x="12" y="170"/>
                  </a:cubicBezTo>
                  <a:cubicBezTo>
                    <a:pt x="138" y="216"/>
                    <a:pt x="138" y="216"/>
                    <a:pt x="138" y="216"/>
                  </a:cubicBezTo>
                  <a:cubicBezTo>
                    <a:pt x="276" y="170"/>
                    <a:pt x="276" y="170"/>
                    <a:pt x="276" y="170"/>
                  </a:cubicBezTo>
                  <a:cubicBezTo>
                    <a:pt x="276" y="6"/>
                    <a:pt x="276" y="6"/>
                    <a:pt x="276" y="6"/>
                  </a:cubicBezTo>
                  <a:cubicBezTo>
                    <a:pt x="276" y="2"/>
                    <a:pt x="279" y="0"/>
                    <a:pt x="282" y="0"/>
                  </a:cubicBezTo>
                  <a:cubicBezTo>
                    <a:pt x="285" y="0"/>
                    <a:pt x="288" y="2"/>
                    <a:pt x="288" y="6"/>
                  </a:cubicBezTo>
                  <a:cubicBezTo>
                    <a:pt x="288" y="174"/>
                    <a:pt x="288" y="174"/>
                    <a:pt x="288" y="174"/>
                  </a:cubicBezTo>
                  <a:cubicBezTo>
                    <a:pt x="288" y="177"/>
                    <a:pt x="286" y="179"/>
                    <a:pt x="284" y="180"/>
                  </a:cubicBezTo>
                  <a:cubicBezTo>
                    <a:pt x="140" y="228"/>
                    <a:pt x="140" y="228"/>
                    <a:pt x="140" y="228"/>
                  </a:cubicBezTo>
                  <a:cubicBezTo>
                    <a:pt x="139" y="228"/>
                    <a:pt x="138" y="228"/>
                    <a:pt x="13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5" name="Freeform 134">
              <a:extLst>
                <a:ext uri="{FF2B5EF4-FFF2-40B4-BE49-F238E27FC236}">
                  <a16:creationId xmlns:a16="http://schemas.microsoft.com/office/drawing/2014/main" id="{31C37A22-8A32-171A-0125-765A4E16E599}"/>
                </a:ext>
              </a:extLst>
            </p:cNvPr>
            <p:cNvSpPr>
              <a:spLocks/>
            </p:cNvSpPr>
            <p:nvPr/>
          </p:nvSpPr>
          <p:spPr bwMode="auto">
            <a:xfrm>
              <a:off x="4675" y="1841"/>
              <a:ext cx="17" cy="284"/>
            </a:xfrm>
            <a:custGeom>
              <a:avLst/>
              <a:gdLst>
                <a:gd name="T0" fmla="*/ 6 w 12"/>
                <a:gd name="T1" fmla="*/ 192 h 192"/>
                <a:gd name="T2" fmla="*/ 0 w 12"/>
                <a:gd name="T3" fmla="*/ 186 h 192"/>
                <a:gd name="T4" fmla="*/ 0 w 12"/>
                <a:gd name="T5" fmla="*/ 6 h 192"/>
                <a:gd name="T6" fmla="*/ 6 w 12"/>
                <a:gd name="T7" fmla="*/ 0 h 192"/>
                <a:gd name="T8" fmla="*/ 12 w 12"/>
                <a:gd name="T9" fmla="*/ 6 h 192"/>
                <a:gd name="T10" fmla="*/ 12 w 12"/>
                <a:gd name="T11" fmla="*/ 186 h 192"/>
                <a:gd name="T12" fmla="*/ 6 w 12"/>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12" h="192">
                  <a:moveTo>
                    <a:pt x="6" y="192"/>
                  </a:moveTo>
                  <a:cubicBezTo>
                    <a:pt x="3" y="192"/>
                    <a:pt x="0" y="189"/>
                    <a:pt x="0" y="186"/>
                  </a:cubicBezTo>
                  <a:cubicBezTo>
                    <a:pt x="0" y="6"/>
                    <a:pt x="0" y="6"/>
                    <a:pt x="0" y="6"/>
                  </a:cubicBezTo>
                  <a:cubicBezTo>
                    <a:pt x="0" y="3"/>
                    <a:pt x="3" y="0"/>
                    <a:pt x="6" y="0"/>
                  </a:cubicBezTo>
                  <a:cubicBezTo>
                    <a:pt x="9" y="0"/>
                    <a:pt x="12" y="3"/>
                    <a:pt x="12" y="6"/>
                  </a:cubicBezTo>
                  <a:cubicBezTo>
                    <a:pt x="12" y="186"/>
                    <a:pt x="12" y="186"/>
                    <a:pt x="12" y="186"/>
                  </a:cubicBezTo>
                  <a:cubicBezTo>
                    <a:pt x="12" y="189"/>
                    <a:pt x="9" y="192"/>
                    <a:pt x="6"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56" name="Group 77">
            <a:extLst>
              <a:ext uri="{FF2B5EF4-FFF2-40B4-BE49-F238E27FC236}">
                <a16:creationId xmlns:a16="http://schemas.microsoft.com/office/drawing/2014/main" id="{4396CE57-C9EF-E20A-7247-F6FD97AE7CA0}"/>
              </a:ext>
            </a:extLst>
          </p:cNvPr>
          <p:cNvGrpSpPr>
            <a:grpSpLocks noChangeAspect="1"/>
          </p:cNvGrpSpPr>
          <p:nvPr/>
        </p:nvGrpSpPr>
        <p:grpSpPr bwMode="auto">
          <a:xfrm>
            <a:off x="4981424" y="3972618"/>
            <a:ext cx="320901" cy="274320"/>
            <a:chOff x="3613" y="1954"/>
            <a:chExt cx="434" cy="371"/>
          </a:xfrm>
          <a:solidFill>
            <a:schemeClr val="accent1"/>
          </a:solidFill>
        </p:grpSpPr>
        <p:sp>
          <p:nvSpPr>
            <p:cNvPr id="57" name="Freeform 78">
              <a:extLst>
                <a:ext uri="{FF2B5EF4-FFF2-40B4-BE49-F238E27FC236}">
                  <a16:creationId xmlns:a16="http://schemas.microsoft.com/office/drawing/2014/main" id="{FCBF525C-8BAB-72F1-0C46-9D58233542ED}"/>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58" name="Freeform 79">
              <a:extLst>
                <a:ext uri="{FF2B5EF4-FFF2-40B4-BE49-F238E27FC236}">
                  <a16:creationId xmlns:a16="http://schemas.microsoft.com/office/drawing/2014/main" id="{269AA50A-9B75-9567-9D69-08A4AB4E9C35}"/>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59" name="Freeform 80">
              <a:extLst>
                <a:ext uri="{FF2B5EF4-FFF2-40B4-BE49-F238E27FC236}">
                  <a16:creationId xmlns:a16="http://schemas.microsoft.com/office/drawing/2014/main" id="{52567DD4-0257-B5FB-E98E-E1D6022E7721}"/>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grpSp>
        <p:nvGrpSpPr>
          <p:cNvPr id="60" name="Group 76">
            <a:extLst>
              <a:ext uri="{FF2B5EF4-FFF2-40B4-BE49-F238E27FC236}">
                <a16:creationId xmlns:a16="http://schemas.microsoft.com/office/drawing/2014/main" id="{D36D3E63-6445-BA46-DB57-F71CD42E64B4}"/>
              </a:ext>
            </a:extLst>
          </p:cNvPr>
          <p:cNvGrpSpPr>
            <a:grpSpLocks noChangeAspect="1"/>
          </p:cNvGrpSpPr>
          <p:nvPr/>
        </p:nvGrpSpPr>
        <p:grpSpPr bwMode="auto">
          <a:xfrm>
            <a:off x="5033211" y="4474806"/>
            <a:ext cx="217326" cy="274320"/>
            <a:chOff x="1625" y="1889"/>
            <a:chExt cx="347" cy="438"/>
          </a:xfrm>
          <a:solidFill>
            <a:schemeClr val="accent1"/>
          </a:solidFill>
        </p:grpSpPr>
        <p:sp>
          <p:nvSpPr>
            <p:cNvPr id="61" name="Freeform 77">
              <a:extLst>
                <a:ext uri="{FF2B5EF4-FFF2-40B4-BE49-F238E27FC236}">
                  <a16:creationId xmlns:a16="http://schemas.microsoft.com/office/drawing/2014/main" id="{6D1875EF-B421-75D1-7883-A3CC57A475B5}"/>
                </a:ext>
              </a:extLst>
            </p:cNvPr>
            <p:cNvSpPr>
              <a:spLocks noEditPoints="1"/>
            </p:cNvSpPr>
            <p:nvPr/>
          </p:nvSpPr>
          <p:spPr bwMode="auto">
            <a:xfrm>
              <a:off x="1625" y="1889"/>
              <a:ext cx="347" cy="438"/>
            </a:xfrm>
            <a:custGeom>
              <a:avLst/>
              <a:gdLst>
                <a:gd name="T0" fmla="*/ 192 w 228"/>
                <a:gd name="T1" fmla="*/ 288 h 288"/>
                <a:gd name="T2" fmla="*/ 36 w 228"/>
                <a:gd name="T3" fmla="*/ 288 h 288"/>
                <a:gd name="T4" fmla="*/ 0 w 228"/>
                <a:gd name="T5" fmla="*/ 252 h 288"/>
                <a:gd name="T6" fmla="*/ 0 w 228"/>
                <a:gd name="T7" fmla="*/ 36 h 288"/>
                <a:gd name="T8" fmla="*/ 36 w 228"/>
                <a:gd name="T9" fmla="*/ 0 h 288"/>
                <a:gd name="T10" fmla="*/ 192 w 228"/>
                <a:gd name="T11" fmla="*/ 0 h 288"/>
                <a:gd name="T12" fmla="*/ 228 w 228"/>
                <a:gd name="T13" fmla="*/ 36 h 288"/>
                <a:gd name="T14" fmla="*/ 228 w 228"/>
                <a:gd name="T15" fmla="*/ 252 h 288"/>
                <a:gd name="T16" fmla="*/ 192 w 228"/>
                <a:gd name="T17" fmla="*/ 288 h 288"/>
                <a:gd name="T18" fmla="*/ 36 w 228"/>
                <a:gd name="T19" fmla="*/ 12 h 288"/>
                <a:gd name="T20" fmla="*/ 12 w 228"/>
                <a:gd name="T21" fmla="*/ 36 h 288"/>
                <a:gd name="T22" fmla="*/ 12 w 228"/>
                <a:gd name="T23" fmla="*/ 252 h 288"/>
                <a:gd name="T24" fmla="*/ 36 w 228"/>
                <a:gd name="T25" fmla="*/ 276 h 288"/>
                <a:gd name="T26" fmla="*/ 192 w 228"/>
                <a:gd name="T27" fmla="*/ 276 h 288"/>
                <a:gd name="T28" fmla="*/ 216 w 228"/>
                <a:gd name="T29" fmla="*/ 252 h 288"/>
                <a:gd name="T30" fmla="*/ 216 w 228"/>
                <a:gd name="T31" fmla="*/ 36 h 288"/>
                <a:gd name="T32" fmla="*/ 192 w 228"/>
                <a:gd name="T33" fmla="*/ 12 h 288"/>
                <a:gd name="T34" fmla="*/ 36 w 228"/>
                <a:gd name="T35"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8" h="288">
                  <a:moveTo>
                    <a:pt x="192" y="288"/>
                  </a:moveTo>
                  <a:cubicBezTo>
                    <a:pt x="36" y="288"/>
                    <a:pt x="36" y="288"/>
                    <a:pt x="36" y="288"/>
                  </a:cubicBezTo>
                  <a:cubicBezTo>
                    <a:pt x="16" y="288"/>
                    <a:pt x="0" y="272"/>
                    <a:pt x="0" y="252"/>
                  </a:cubicBezTo>
                  <a:cubicBezTo>
                    <a:pt x="0" y="36"/>
                    <a:pt x="0" y="36"/>
                    <a:pt x="0" y="36"/>
                  </a:cubicBezTo>
                  <a:cubicBezTo>
                    <a:pt x="0" y="16"/>
                    <a:pt x="16" y="0"/>
                    <a:pt x="36" y="0"/>
                  </a:cubicBezTo>
                  <a:cubicBezTo>
                    <a:pt x="192" y="0"/>
                    <a:pt x="192" y="0"/>
                    <a:pt x="192" y="0"/>
                  </a:cubicBezTo>
                  <a:cubicBezTo>
                    <a:pt x="212" y="0"/>
                    <a:pt x="228" y="16"/>
                    <a:pt x="228" y="36"/>
                  </a:cubicBezTo>
                  <a:cubicBezTo>
                    <a:pt x="228" y="252"/>
                    <a:pt x="228" y="252"/>
                    <a:pt x="228" y="252"/>
                  </a:cubicBezTo>
                  <a:cubicBezTo>
                    <a:pt x="228" y="272"/>
                    <a:pt x="212" y="288"/>
                    <a:pt x="192" y="288"/>
                  </a:cubicBezTo>
                  <a:close/>
                  <a:moveTo>
                    <a:pt x="36" y="12"/>
                  </a:moveTo>
                  <a:cubicBezTo>
                    <a:pt x="23" y="12"/>
                    <a:pt x="12" y="23"/>
                    <a:pt x="12" y="36"/>
                  </a:cubicBezTo>
                  <a:cubicBezTo>
                    <a:pt x="12" y="252"/>
                    <a:pt x="12" y="252"/>
                    <a:pt x="12" y="252"/>
                  </a:cubicBezTo>
                  <a:cubicBezTo>
                    <a:pt x="12" y="265"/>
                    <a:pt x="23" y="276"/>
                    <a:pt x="36" y="276"/>
                  </a:cubicBezTo>
                  <a:cubicBezTo>
                    <a:pt x="192" y="276"/>
                    <a:pt x="192" y="276"/>
                    <a:pt x="192" y="276"/>
                  </a:cubicBezTo>
                  <a:cubicBezTo>
                    <a:pt x="205" y="276"/>
                    <a:pt x="216" y="265"/>
                    <a:pt x="216" y="252"/>
                  </a:cubicBezTo>
                  <a:cubicBezTo>
                    <a:pt x="216" y="36"/>
                    <a:pt x="216" y="36"/>
                    <a:pt x="216" y="36"/>
                  </a:cubicBezTo>
                  <a:cubicBezTo>
                    <a:pt x="216" y="23"/>
                    <a:pt x="205" y="12"/>
                    <a:pt x="192" y="12"/>
                  </a:cubicBez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62" name="Freeform 78">
              <a:extLst>
                <a:ext uri="{FF2B5EF4-FFF2-40B4-BE49-F238E27FC236}">
                  <a16:creationId xmlns:a16="http://schemas.microsoft.com/office/drawing/2014/main" id="{AB5679F0-C02C-D7C1-3F4B-9E3F26DA9410}"/>
                </a:ext>
              </a:extLst>
            </p:cNvPr>
            <p:cNvSpPr>
              <a:spLocks noEditPoints="1"/>
            </p:cNvSpPr>
            <p:nvPr/>
          </p:nvSpPr>
          <p:spPr bwMode="auto">
            <a:xfrm>
              <a:off x="1662" y="1925"/>
              <a:ext cx="273" cy="91"/>
            </a:xfrm>
            <a:custGeom>
              <a:avLst/>
              <a:gdLst>
                <a:gd name="T0" fmla="*/ 163 w 180"/>
                <a:gd name="T1" fmla="*/ 60 h 60"/>
                <a:gd name="T2" fmla="*/ 17 w 180"/>
                <a:gd name="T3" fmla="*/ 60 h 60"/>
                <a:gd name="T4" fmla="*/ 0 w 180"/>
                <a:gd name="T5" fmla="*/ 43 h 60"/>
                <a:gd name="T6" fmla="*/ 0 w 180"/>
                <a:gd name="T7" fmla="*/ 17 h 60"/>
                <a:gd name="T8" fmla="*/ 17 w 180"/>
                <a:gd name="T9" fmla="*/ 0 h 60"/>
                <a:gd name="T10" fmla="*/ 163 w 180"/>
                <a:gd name="T11" fmla="*/ 0 h 60"/>
                <a:gd name="T12" fmla="*/ 180 w 180"/>
                <a:gd name="T13" fmla="*/ 17 h 60"/>
                <a:gd name="T14" fmla="*/ 180 w 180"/>
                <a:gd name="T15" fmla="*/ 43 h 60"/>
                <a:gd name="T16" fmla="*/ 163 w 180"/>
                <a:gd name="T17" fmla="*/ 60 h 60"/>
                <a:gd name="T18" fmla="*/ 17 w 180"/>
                <a:gd name="T19" fmla="*/ 12 h 60"/>
                <a:gd name="T20" fmla="*/ 12 w 180"/>
                <a:gd name="T21" fmla="*/ 17 h 60"/>
                <a:gd name="T22" fmla="*/ 12 w 180"/>
                <a:gd name="T23" fmla="*/ 43 h 60"/>
                <a:gd name="T24" fmla="*/ 17 w 180"/>
                <a:gd name="T25" fmla="*/ 48 h 60"/>
                <a:gd name="T26" fmla="*/ 163 w 180"/>
                <a:gd name="T27" fmla="*/ 48 h 60"/>
                <a:gd name="T28" fmla="*/ 168 w 180"/>
                <a:gd name="T29" fmla="*/ 43 h 60"/>
                <a:gd name="T30" fmla="*/ 168 w 180"/>
                <a:gd name="T31" fmla="*/ 17 h 60"/>
                <a:gd name="T32" fmla="*/ 163 w 180"/>
                <a:gd name="T33" fmla="*/ 12 h 60"/>
                <a:gd name="T34" fmla="*/ 17 w 180"/>
                <a:gd name="T3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60">
                  <a:moveTo>
                    <a:pt x="163" y="60"/>
                  </a:moveTo>
                  <a:cubicBezTo>
                    <a:pt x="17" y="60"/>
                    <a:pt x="17" y="60"/>
                    <a:pt x="17" y="60"/>
                  </a:cubicBezTo>
                  <a:cubicBezTo>
                    <a:pt x="7" y="60"/>
                    <a:pt x="0" y="53"/>
                    <a:pt x="0" y="43"/>
                  </a:cubicBezTo>
                  <a:cubicBezTo>
                    <a:pt x="0" y="17"/>
                    <a:pt x="0" y="17"/>
                    <a:pt x="0" y="17"/>
                  </a:cubicBezTo>
                  <a:cubicBezTo>
                    <a:pt x="0" y="8"/>
                    <a:pt x="7" y="0"/>
                    <a:pt x="17" y="0"/>
                  </a:cubicBezTo>
                  <a:cubicBezTo>
                    <a:pt x="163" y="0"/>
                    <a:pt x="163" y="0"/>
                    <a:pt x="163" y="0"/>
                  </a:cubicBezTo>
                  <a:cubicBezTo>
                    <a:pt x="172" y="0"/>
                    <a:pt x="180" y="8"/>
                    <a:pt x="180" y="17"/>
                  </a:cubicBezTo>
                  <a:cubicBezTo>
                    <a:pt x="180" y="43"/>
                    <a:pt x="180" y="43"/>
                    <a:pt x="180" y="43"/>
                  </a:cubicBezTo>
                  <a:cubicBezTo>
                    <a:pt x="180" y="53"/>
                    <a:pt x="172" y="60"/>
                    <a:pt x="163" y="60"/>
                  </a:cubicBezTo>
                  <a:close/>
                  <a:moveTo>
                    <a:pt x="17" y="12"/>
                  </a:moveTo>
                  <a:cubicBezTo>
                    <a:pt x="14" y="12"/>
                    <a:pt x="12" y="14"/>
                    <a:pt x="12" y="17"/>
                  </a:cubicBezTo>
                  <a:cubicBezTo>
                    <a:pt x="12" y="43"/>
                    <a:pt x="12" y="43"/>
                    <a:pt x="12" y="43"/>
                  </a:cubicBezTo>
                  <a:cubicBezTo>
                    <a:pt x="12" y="46"/>
                    <a:pt x="14" y="48"/>
                    <a:pt x="17" y="48"/>
                  </a:cubicBezTo>
                  <a:cubicBezTo>
                    <a:pt x="163" y="48"/>
                    <a:pt x="163" y="48"/>
                    <a:pt x="163" y="48"/>
                  </a:cubicBezTo>
                  <a:cubicBezTo>
                    <a:pt x="166" y="48"/>
                    <a:pt x="168" y="46"/>
                    <a:pt x="168" y="43"/>
                  </a:cubicBezTo>
                  <a:cubicBezTo>
                    <a:pt x="168" y="17"/>
                    <a:pt x="168" y="17"/>
                    <a:pt x="168" y="17"/>
                  </a:cubicBezTo>
                  <a:cubicBezTo>
                    <a:pt x="168" y="14"/>
                    <a:pt x="166" y="12"/>
                    <a:pt x="163" y="12"/>
                  </a:cubicBezTo>
                  <a:lnTo>
                    <a:pt x="1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63" name="Rectangle 79">
              <a:extLst>
                <a:ext uri="{FF2B5EF4-FFF2-40B4-BE49-F238E27FC236}">
                  <a16:creationId xmlns:a16="http://schemas.microsoft.com/office/drawing/2014/main" id="{D06ADDEB-727D-F3BE-D288-0762C5FD7F1F}"/>
                </a:ext>
              </a:extLst>
            </p:cNvPr>
            <p:cNvSpPr>
              <a:spLocks noChangeArrowheads="1"/>
            </p:cNvSpPr>
            <p:nvPr/>
          </p:nvSpPr>
          <p:spPr bwMode="auto">
            <a:xfrm>
              <a:off x="1634" y="2163"/>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64" name="Rectangle 80">
              <a:extLst>
                <a:ext uri="{FF2B5EF4-FFF2-40B4-BE49-F238E27FC236}">
                  <a16:creationId xmlns:a16="http://schemas.microsoft.com/office/drawing/2014/main" id="{674A0F8E-7DC9-4AFC-5C5A-D0FA710F206D}"/>
                </a:ext>
              </a:extLst>
            </p:cNvPr>
            <p:cNvSpPr>
              <a:spLocks noChangeArrowheads="1"/>
            </p:cNvSpPr>
            <p:nvPr/>
          </p:nvSpPr>
          <p:spPr bwMode="auto">
            <a:xfrm>
              <a:off x="1634" y="2035"/>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65" name="Rectangle 81">
              <a:extLst>
                <a:ext uri="{FF2B5EF4-FFF2-40B4-BE49-F238E27FC236}">
                  <a16:creationId xmlns:a16="http://schemas.microsoft.com/office/drawing/2014/main" id="{A7486753-DB61-7668-6CBD-23EBDE3379C6}"/>
                </a:ext>
              </a:extLst>
            </p:cNvPr>
            <p:cNvSpPr>
              <a:spLocks noChangeArrowheads="1"/>
            </p:cNvSpPr>
            <p:nvPr/>
          </p:nvSpPr>
          <p:spPr bwMode="auto">
            <a:xfrm>
              <a:off x="1789" y="2044"/>
              <a:ext cx="19" cy="2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66" name="Rectangle 82">
              <a:extLst>
                <a:ext uri="{FF2B5EF4-FFF2-40B4-BE49-F238E27FC236}">
                  <a16:creationId xmlns:a16="http://schemas.microsoft.com/office/drawing/2014/main" id="{79292CD4-E399-EC4A-C148-851B7C807C53}"/>
                </a:ext>
              </a:extLst>
            </p:cNvPr>
            <p:cNvSpPr>
              <a:spLocks noChangeArrowheads="1"/>
            </p:cNvSpPr>
            <p:nvPr/>
          </p:nvSpPr>
          <p:spPr bwMode="auto">
            <a:xfrm>
              <a:off x="1671"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67" name="Rectangle 83">
              <a:extLst>
                <a:ext uri="{FF2B5EF4-FFF2-40B4-BE49-F238E27FC236}">
                  <a16:creationId xmlns:a16="http://schemas.microsoft.com/office/drawing/2014/main" id="{CBA57682-7D8D-26E9-61D2-47C36FA08CF2}"/>
                </a:ext>
              </a:extLst>
            </p:cNvPr>
            <p:cNvSpPr>
              <a:spLocks noChangeArrowheads="1"/>
            </p:cNvSpPr>
            <p:nvPr/>
          </p:nvSpPr>
          <p:spPr bwMode="auto">
            <a:xfrm>
              <a:off x="1844"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68" name="Freeform 84">
              <a:extLst>
                <a:ext uri="{FF2B5EF4-FFF2-40B4-BE49-F238E27FC236}">
                  <a16:creationId xmlns:a16="http://schemas.microsoft.com/office/drawing/2014/main" id="{1BFADCE2-6B3E-65F1-6BFF-1E4D2FBE32AE}"/>
                </a:ext>
              </a:extLst>
            </p:cNvPr>
            <p:cNvSpPr>
              <a:spLocks/>
            </p:cNvSpPr>
            <p:nvPr/>
          </p:nvSpPr>
          <p:spPr bwMode="auto">
            <a:xfrm>
              <a:off x="1681" y="2208"/>
              <a:ext cx="70" cy="71"/>
            </a:xfrm>
            <a:custGeom>
              <a:avLst/>
              <a:gdLst>
                <a:gd name="T0" fmla="*/ 58 w 70"/>
                <a:gd name="T1" fmla="*/ 71 h 71"/>
                <a:gd name="T2" fmla="*/ 0 w 70"/>
                <a:gd name="T3" fmla="*/ 13 h 71"/>
                <a:gd name="T4" fmla="*/ 13 w 70"/>
                <a:gd name="T5" fmla="*/ 0 h 71"/>
                <a:gd name="T6" fmla="*/ 70 w 70"/>
                <a:gd name="T7" fmla="*/ 58 h 71"/>
                <a:gd name="T8" fmla="*/ 58 w 70"/>
                <a:gd name="T9" fmla="*/ 71 h 71"/>
              </a:gdLst>
              <a:ahLst/>
              <a:cxnLst>
                <a:cxn ang="0">
                  <a:pos x="T0" y="T1"/>
                </a:cxn>
                <a:cxn ang="0">
                  <a:pos x="T2" y="T3"/>
                </a:cxn>
                <a:cxn ang="0">
                  <a:pos x="T4" y="T5"/>
                </a:cxn>
                <a:cxn ang="0">
                  <a:pos x="T6" y="T7"/>
                </a:cxn>
                <a:cxn ang="0">
                  <a:pos x="T8" y="T9"/>
                </a:cxn>
              </a:cxnLst>
              <a:rect l="0" t="0" r="r" b="b"/>
              <a:pathLst>
                <a:path w="70" h="71">
                  <a:moveTo>
                    <a:pt x="58" y="71"/>
                  </a:moveTo>
                  <a:lnTo>
                    <a:pt x="0" y="13"/>
                  </a:lnTo>
                  <a:lnTo>
                    <a:pt x="13" y="0"/>
                  </a:lnTo>
                  <a:lnTo>
                    <a:pt x="70" y="58"/>
                  </a:lnTo>
                  <a:lnTo>
                    <a:pt x="58"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69" name="Freeform 85">
              <a:extLst>
                <a:ext uri="{FF2B5EF4-FFF2-40B4-BE49-F238E27FC236}">
                  <a16:creationId xmlns:a16="http://schemas.microsoft.com/office/drawing/2014/main" id="{31190715-6E7F-AFDD-82B5-7840AF9E95B4}"/>
                </a:ext>
              </a:extLst>
            </p:cNvPr>
            <p:cNvSpPr>
              <a:spLocks/>
            </p:cNvSpPr>
            <p:nvPr/>
          </p:nvSpPr>
          <p:spPr bwMode="auto">
            <a:xfrm>
              <a:off x="1681" y="2208"/>
              <a:ext cx="70" cy="71"/>
            </a:xfrm>
            <a:custGeom>
              <a:avLst/>
              <a:gdLst>
                <a:gd name="T0" fmla="*/ 13 w 70"/>
                <a:gd name="T1" fmla="*/ 71 h 71"/>
                <a:gd name="T2" fmla="*/ 0 w 70"/>
                <a:gd name="T3" fmla="*/ 58 h 71"/>
                <a:gd name="T4" fmla="*/ 58 w 70"/>
                <a:gd name="T5" fmla="*/ 0 h 71"/>
                <a:gd name="T6" fmla="*/ 70 w 70"/>
                <a:gd name="T7" fmla="*/ 13 h 71"/>
                <a:gd name="T8" fmla="*/ 13 w 70"/>
                <a:gd name="T9" fmla="*/ 71 h 71"/>
              </a:gdLst>
              <a:ahLst/>
              <a:cxnLst>
                <a:cxn ang="0">
                  <a:pos x="T0" y="T1"/>
                </a:cxn>
                <a:cxn ang="0">
                  <a:pos x="T2" y="T3"/>
                </a:cxn>
                <a:cxn ang="0">
                  <a:pos x="T4" y="T5"/>
                </a:cxn>
                <a:cxn ang="0">
                  <a:pos x="T6" y="T7"/>
                </a:cxn>
                <a:cxn ang="0">
                  <a:pos x="T8" y="T9"/>
                </a:cxn>
              </a:cxnLst>
              <a:rect l="0" t="0" r="r" b="b"/>
              <a:pathLst>
                <a:path w="70" h="71">
                  <a:moveTo>
                    <a:pt x="13" y="71"/>
                  </a:moveTo>
                  <a:lnTo>
                    <a:pt x="0" y="58"/>
                  </a:lnTo>
                  <a:lnTo>
                    <a:pt x="58" y="0"/>
                  </a:lnTo>
                  <a:lnTo>
                    <a:pt x="70" y="13"/>
                  </a:lnTo>
                  <a:lnTo>
                    <a:pt x="13"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70" name="Rectangle 86">
              <a:extLst>
                <a:ext uri="{FF2B5EF4-FFF2-40B4-BE49-F238E27FC236}">
                  <a16:creationId xmlns:a16="http://schemas.microsoft.com/office/drawing/2014/main" id="{70F9C3FF-435F-2807-2F9D-8D5BC08C0C8B}"/>
                </a:ext>
              </a:extLst>
            </p:cNvPr>
            <p:cNvSpPr>
              <a:spLocks noChangeArrowheads="1"/>
            </p:cNvSpPr>
            <p:nvPr/>
          </p:nvSpPr>
          <p:spPr bwMode="auto">
            <a:xfrm>
              <a:off x="1844" y="2254"/>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71" name="Rectangle 87">
              <a:extLst>
                <a:ext uri="{FF2B5EF4-FFF2-40B4-BE49-F238E27FC236}">
                  <a16:creationId xmlns:a16="http://schemas.microsoft.com/office/drawing/2014/main" id="{41065F1C-03F6-32EB-8098-2F527F8C51E1}"/>
                </a:ext>
              </a:extLst>
            </p:cNvPr>
            <p:cNvSpPr>
              <a:spLocks noChangeArrowheads="1"/>
            </p:cNvSpPr>
            <p:nvPr/>
          </p:nvSpPr>
          <p:spPr bwMode="auto">
            <a:xfrm>
              <a:off x="1844" y="221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72" name="Rectangle 88">
              <a:extLst>
                <a:ext uri="{FF2B5EF4-FFF2-40B4-BE49-F238E27FC236}">
                  <a16:creationId xmlns:a16="http://schemas.microsoft.com/office/drawing/2014/main" id="{C7E180DC-BBC6-DA9A-E707-D3CCCBD9A977}"/>
                </a:ext>
              </a:extLst>
            </p:cNvPr>
            <p:cNvSpPr>
              <a:spLocks noChangeArrowheads="1"/>
            </p:cNvSpPr>
            <p:nvPr/>
          </p:nvSpPr>
          <p:spPr bwMode="auto">
            <a:xfrm>
              <a:off x="1698" y="2080"/>
              <a:ext cx="18"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grpSp>
      <p:grpSp>
        <p:nvGrpSpPr>
          <p:cNvPr id="73" name="Group 72">
            <a:extLst>
              <a:ext uri="{FF2B5EF4-FFF2-40B4-BE49-F238E27FC236}">
                <a16:creationId xmlns:a16="http://schemas.microsoft.com/office/drawing/2014/main" id="{02EFAF0C-1DCB-378A-59CD-CCD26129D549}"/>
              </a:ext>
            </a:extLst>
          </p:cNvPr>
          <p:cNvGrpSpPr>
            <a:grpSpLocks noChangeAspect="1"/>
          </p:cNvGrpSpPr>
          <p:nvPr/>
        </p:nvGrpSpPr>
        <p:grpSpPr>
          <a:xfrm>
            <a:off x="10045244" y="1425683"/>
            <a:ext cx="224657" cy="206101"/>
            <a:chOff x="4646574" y="683058"/>
            <a:chExt cx="527830" cy="484233"/>
          </a:xfrm>
          <a:solidFill>
            <a:schemeClr val="bg1"/>
          </a:solidFill>
          <a:effectLst/>
        </p:grpSpPr>
        <p:sp>
          <p:nvSpPr>
            <p:cNvPr id="74" name="Freeform: Shape 73">
              <a:extLst>
                <a:ext uri="{FF2B5EF4-FFF2-40B4-BE49-F238E27FC236}">
                  <a16:creationId xmlns:a16="http://schemas.microsoft.com/office/drawing/2014/main" id="{EDD9BE56-54E8-A07F-7721-B47434AF75C7}"/>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6D730ED1-0E45-7199-E470-68322E29A30D}"/>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86A29EF8-4F4F-9FE3-7C7B-D4818E84C7A4}"/>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sp>
        <p:nvSpPr>
          <p:cNvPr id="78" name="TextBox 77">
            <a:extLst>
              <a:ext uri="{FF2B5EF4-FFF2-40B4-BE49-F238E27FC236}">
                <a16:creationId xmlns:a16="http://schemas.microsoft.com/office/drawing/2014/main" id="{6A66417F-4C05-9F75-6A26-4AD9B0062885}"/>
              </a:ext>
            </a:extLst>
          </p:cNvPr>
          <p:cNvSpPr txBox="1"/>
          <p:nvPr/>
        </p:nvSpPr>
        <p:spPr>
          <a:xfrm>
            <a:off x="5463562" y="6082211"/>
            <a:ext cx="6096982" cy="400110"/>
          </a:xfrm>
          <a:prstGeom prst="rect">
            <a:avLst/>
          </a:prstGeom>
          <a:noFill/>
        </p:spPr>
        <p:txBody>
          <a:bodyPr wrap="square">
            <a:spAutoFit/>
          </a:bodyPr>
          <a:lstStyle/>
          <a:p>
            <a:pPr marL="112713" marR="0" lvl="0" indent="-112713">
              <a:buClr>
                <a:schemeClr val="tx1"/>
              </a:buClr>
              <a:buFont typeface="Symbol" panose="05050102010706020507" pitchFamily="18" charset="2"/>
              <a:buChar char=""/>
            </a:pPr>
            <a:r>
              <a:rPr lang="en-US" sz="1000" u="sng" dirty="0">
                <a:solidFill>
                  <a:srgbClr val="0000FF"/>
                </a:solidFill>
                <a:effectLst/>
                <a:latin typeface="Aptos" panose="020B0004020202020204" pitchFamily="34" charset="0"/>
                <a:ea typeface="Times New Roman" panose="02020603050405020304" pitchFamily="18" charset="0"/>
                <a:cs typeface="Times New Roman" panose="02020603050405020304" pitchFamily="18" charset="0"/>
                <a:hlinkClick r:id="rId3"/>
              </a:rPr>
              <a:t>Building Effective AI Agents \ Anthropic</a:t>
            </a:r>
            <a:r>
              <a:rPr lang="en-US" sz="1000" dirty="0">
                <a:effectLst/>
                <a:latin typeface="Aptos" panose="020B0004020202020204" pitchFamily="34" charset="0"/>
                <a:ea typeface="Times New Roman" panose="02020603050405020304" pitchFamily="18" charset="0"/>
                <a:cs typeface="Times New Roman" panose="02020603050405020304" pitchFamily="18" charset="0"/>
              </a:rPr>
              <a:t> - highlights the differences between agents and workflows</a:t>
            </a:r>
          </a:p>
          <a:p>
            <a:pPr marL="112713" marR="0" lvl="0" indent="-112713">
              <a:buClr>
                <a:schemeClr val="tx1"/>
              </a:buClr>
              <a:buFont typeface="Symbol" panose="05050102010706020507" pitchFamily="18" charset="2"/>
              <a:buChar char=""/>
            </a:pPr>
            <a:r>
              <a:rPr lang="en-US" sz="1000" u="sng" dirty="0">
                <a:solidFill>
                  <a:srgbClr val="0000FF"/>
                </a:solidFill>
                <a:effectLst/>
                <a:latin typeface="Aptos" panose="020B0004020202020204" pitchFamily="34" charset="0"/>
                <a:ea typeface="Times New Roman" panose="02020603050405020304" pitchFamily="18" charset="0"/>
                <a:cs typeface="Times New Roman" panose="02020603050405020304" pitchFamily="18" charset="0"/>
                <a:hlinkClick r:id="rId4"/>
              </a:rPr>
              <a:t>Workflows and Agents - Docs by </a:t>
            </a:r>
            <a:r>
              <a:rPr lang="en-US" sz="1000" u="sng" dirty="0" err="1">
                <a:solidFill>
                  <a:srgbClr val="0000FF"/>
                </a:solidFill>
                <a:effectLst/>
                <a:latin typeface="Aptos" panose="020B0004020202020204" pitchFamily="34" charset="0"/>
                <a:ea typeface="Times New Roman" panose="02020603050405020304" pitchFamily="18" charset="0"/>
                <a:cs typeface="Times New Roman" panose="02020603050405020304" pitchFamily="18" charset="0"/>
                <a:hlinkClick r:id="rId4"/>
              </a:rPr>
              <a:t>LangChain</a:t>
            </a:r>
            <a:r>
              <a:rPr lang="en-US" sz="1000" dirty="0">
                <a:effectLst/>
                <a:latin typeface="Aptos" panose="020B0004020202020204" pitchFamily="34" charset="0"/>
                <a:ea typeface="Times New Roman" panose="02020603050405020304" pitchFamily="18" charset="0"/>
                <a:cs typeface="Times New Roman" panose="02020603050405020304" pitchFamily="18" charset="0"/>
              </a:rPr>
              <a:t> - also illustrates the difference</a:t>
            </a:r>
            <a:endParaRPr lang="en-US" sz="1000" dirty="0">
              <a:effectLst/>
              <a:latin typeface="Aptos" panose="020B0004020202020204" pitchFamily="34" charset="0"/>
              <a:ea typeface="Aptos" panose="020B0004020202020204" pitchFamily="34" charset="0"/>
              <a:cs typeface="Times New Roman" panose="02020603050405020304" pitchFamily="18" charset="0"/>
            </a:endParaRPr>
          </a:p>
        </p:txBody>
      </p:sp>
    </p:spTree>
    <p:extLst>
      <p:ext uri="{BB962C8B-B14F-4D97-AF65-F5344CB8AC3E}">
        <p14:creationId xmlns:p14="http://schemas.microsoft.com/office/powerpoint/2010/main" val="83095483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96627E-3639-A17C-6090-4E5720A8015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5B65926-EFB2-B1CF-6BE5-5BD0ED3E0E4D}"/>
              </a:ext>
            </a:extLst>
          </p:cNvPr>
          <p:cNvSpPr>
            <a:spLocks noGrp="1"/>
          </p:cNvSpPr>
          <p:nvPr>
            <p:ph type="title"/>
          </p:nvPr>
        </p:nvSpPr>
        <p:spPr/>
        <p:txBody>
          <a:bodyPr/>
          <a:lstStyle/>
          <a:p>
            <a:r>
              <a:rPr lang="en-US" dirty="0"/>
              <a:t>Agents, Workflows, and Application Components</a:t>
            </a:r>
          </a:p>
        </p:txBody>
      </p:sp>
      <p:sp>
        <p:nvSpPr>
          <p:cNvPr id="3" name="Text Placeholder 2">
            <a:extLst>
              <a:ext uri="{FF2B5EF4-FFF2-40B4-BE49-F238E27FC236}">
                <a16:creationId xmlns:a16="http://schemas.microsoft.com/office/drawing/2014/main" id="{591D73EC-140D-93C0-4F67-6F61F05CEB8E}"/>
              </a:ext>
            </a:extLst>
          </p:cNvPr>
          <p:cNvSpPr>
            <a:spLocks noGrp="1"/>
          </p:cNvSpPr>
          <p:nvPr>
            <p:ph type="body" sz="quarter" idx="11"/>
          </p:nvPr>
        </p:nvSpPr>
        <p:spPr/>
        <p:txBody>
          <a:bodyPr/>
          <a:lstStyle/>
          <a:p>
            <a:r>
              <a:rPr lang="en-US"/>
              <a:t>Agents are individual, goal-oriented systems that are the source of their own action and steer their experience towards achieving their goals. There is currently a widespread agent-washing trend to label even simple services as “Agents”. </a:t>
            </a:r>
          </a:p>
        </p:txBody>
      </p:sp>
      <p:sp>
        <p:nvSpPr>
          <p:cNvPr id="77" name="TextBox 76">
            <a:extLst>
              <a:ext uri="{FF2B5EF4-FFF2-40B4-BE49-F238E27FC236}">
                <a16:creationId xmlns:a16="http://schemas.microsoft.com/office/drawing/2014/main" id="{0ABA53E3-E55A-13E6-C7ED-2A14F0CB657B}"/>
              </a:ext>
            </a:extLst>
          </p:cNvPr>
          <p:cNvSpPr txBox="1"/>
          <p:nvPr/>
        </p:nvSpPr>
        <p:spPr>
          <a:xfrm>
            <a:off x="381000" y="4476473"/>
            <a:ext cx="4019550" cy="1686965"/>
          </a:xfrm>
          <a:prstGeom prst="roundRect">
            <a:avLst>
              <a:gd name="adj" fmla="val 2825"/>
            </a:avLst>
          </a:prstGeom>
          <a:solidFill>
            <a:schemeClr val="bg1">
              <a:lumMod val="95000"/>
            </a:schemeClr>
          </a:solidFill>
          <a:effectLst>
            <a:outerShdw blurRad="50800" dist="38100" dir="2700000" algn="tl" rotWithShape="0">
              <a:prstClr val="black">
                <a:alpha val="40000"/>
              </a:prstClr>
            </a:outerShdw>
          </a:effectLst>
        </p:spPr>
        <p:txBody>
          <a:bodyPr wrap="square" lIns="45720" rIns="45720" anchor="ctr">
            <a:noAutofit/>
          </a:bodyPr>
          <a:lstStyle/>
          <a:p>
            <a:pPr algn="ctr">
              <a:buNone/>
            </a:pPr>
            <a:r>
              <a:rPr lang="en-US" sz="1400" b="1">
                <a:solidFill>
                  <a:schemeClr val="accent1"/>
                </a:solidFill>
              </a:rPr>
              <a:t>Distinguish Application Component Types </a:t>
            </a:r>
          </a:p>
          <a:p>
            <a:pPr>
              <a:buNone/>
            </a:pPr>
            <a:endParaRPr lang="en-US" sz="1200"/>
          </a:p>
          <a:p>
            <a:pPr>
              <a:buNone/>
            </a:pPr>
            <a:r>
              <a:rPr lang="en-US" sz="1200"/>
              <a:t>Maintain a clear distinction between agents and other application components types that lack agency. This clarity will help in system design, operational planning, and stakeholder communication.</a:t>
            </a:r>
          </a:p>
        </p:txBody>
      </p:sp>
      <p:sp>
        <p:nvSpPr>
          <p:cNvPr id="78" name="TextBox 77">
            <a:extLst>
              <a:ext uri="{FF2B5EF4-FFF2-40B4-BE49-F238E27FC236}">
                <a16:creationId xmlns:a16="http://schemas.microsoft.com/office/drawing/2014/main" id="{7CC6BE92-6B28-A462-F300-D6EA5BD8DB92}"/>
              </a:ext>
            </a:extLst>
          </p:cNvPr>
          <p:cNvSpPr txBox="1"/>
          <p:nvPr/>
        </p:nvSpPr>
        <p:spPr>
          <a:xfrm>
            <a:off x="387350" y="1692632"/>
            <a:ext cx="4013200" cy="2423730"/>
          </a:xfrm>
          <a:prstGeom prst="roundRect">
            <a:avLst>
              <a:gd name="adj" fmla="val 2825"/>
            </a:avLst>
          </a:prstGeom>
          <a:solidFill>
            <a:schemeClr val="bg1">
              <a:lumMod val="95000"/>
            </a:schemeClr>
          </a:solidFill>
          <a:effectLst>
            <a:outerShdw blurRad="50800" dist="38100" dir="2700000" algn="tl" rotWithShape="0">
              <a:prstClr val="black">
                <a:alpha val="40000"/>
              </a:prstClr>
            </a:outerShdw>
          </a:effectLst>
        </p:spPr>
        <p:txBody>
          <a:bodyPr wrap="square" lIns="45720" rIns="45720" anchor="ctr">
            <a:noAutofit/>
          </a:bodyPr>
          <a:lstStyle/>
          <a:p>
            <a:pPr algn="ctr">
              <a:buNone/>
            </a:pPr>
            <a:endParaRPr lang="en-US" sz="1200" b="1" i="1">
              <a:solidFill>
                <a:schemeClr val="accent1"/>
              </a:solidFill>
            </a:endParaRPr>
          </a:p>
          <a:p>
            <a:pPr algn="ctr">
              <a:buNone/>
            </a:pPr>
            <a:r>
              <a:rPr lang="en-US" sz="1400" b="1" i="1">
                <a:solidFill>
                  <a:schemeClr val="accent1"/>
                </a:solidFill>
              </a:rPr>
              <a:t>Everything is an Agent!</a:t>
            </a:r>
          </a:p>
          <a:p>
            <a:pPr>
              <a:buNone/>
            </a:pPr>
            <a:endParaRPr lang="en-US" sz="1200" b="1"/>
          </a:p>
          <a:p>
            <a:pPr>
              <a:buNone/>
            </a:pPr>
            <a:r>
              <a:rPr lang="en-US" sz="1200" b="1"/>
              <a:t>System Architects are calling </a:t>
            </a:r>
            <a:r>
              <a:rPr lang="en-US" sz="1200" b="1" i="1"/>
              <a:t>everything </a:t>
            </a:r>
            <a:r>
              <a:rPr lang="en-US" sz="1200" b="1"/>
              <a:t>an Agent.</a:t>
            </a:r>
            <a:r>
              <a:rPr lang="en-US" sz="1200"/>
              <a:t> An example is calling a common runtime architecture service such as form field validation service a “Validator Agent”. </a:t>
            </a:r>
          </a:p>
          <a:p>
            <a:pPr>
              <a:buNone/>
            </a:pPr>
            <a:endParaRPr lang="en-US" sz="1200"/>
          </a:p>
          <a:p>
            <a:r>
              <a:rPr lang="en-US" sz="1200"/>
              <a:t>When a </a:t>
            </a:r>
            <a:r>
              <a:rPr lang="en-US" sz="1200" b="1"/>
              <a:t>Validation </a:t>
            </a:r>
            <a:r>
              <a:rPr lang="en-US" sz="1200" b="1" i="1"/>
              <a:t>Service </a:t>
            </a:r>
            <a:r>
              <a:rPr lang="en-US" sz="1200"/>
              <a:t>is called a </a:t>
            </a:r>
            <a:r>
              <a:rPr lang="en-US" sz="1200" b="1"/>
              <a:t>Validator </a:t>
            </a:r>
            <a:r>
              <a:rPr lang="en-US" sz="1200" b="1" i="1"/>
              <a:t>Agent </a:t>
            </a:r>
            <a:r>
              <a:rPr lang="en-US" sz="1200"/>
              <a:t>the implication is that the service has autonomy, goals, and </a:t>
            </a:r>
            <a:r>
              <a:rPr lang="en-US" sz="1200" b="1"/>
              <a:t>decision-making capability it </a:t>
            </a:r>
            <a:r>
              <a:rPr lang="en-US" sz="1200" b="1" i="1"/>
              <a:t>simply does not possess</a:t>
            </a:r>
            <a:r>
              <a:rPr lang="en-US" sz="1200"/>
              <a:t>.</a:t>
            </a:r>
          </a:p>
        </p:txBody>
      </p:sp>
      <p:sp>
        <p:nvSpPr>
          <p:cNvPr id="79" name="TextBox 78">
            <a:extLst>
              <a:ext uri="{FF2B5EF4-FFF2-40B4-BE49-F238E27FC236}">
                <a16:creationId xmlns:a16="http://schemas.microsoft.com/office/drawing/2014/main" id="{A47F32FB-5F92-FFC3-A119-187D69CF30B5}"/>
              </a:ext>
            </a:extLst>
          </p:cNvPr>
          <p:cNvSpPr txBox="1"/>
          <p:nvPr/>
        </p:nvSpPr>
        <p:spPr>
          <a:xfrm>
            <a:off x="387351" y="1553837"/>
            <a:ext cx="4013200" cy="274320"/>
          </a:xfrm>
          <a:prstGeom prst="snip2Diag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The “Agent-Washing” Phenomenon</a:t>
            </a:r>
          </a:p>
        </p:txBody>
      </p:sp>
      <p:sp>
        <p:nvSpPr>
          <p:cNvPr id="80" name="TextBox 79">
            <a:extLst>
              <a:ext uri="{FF2B5EF4-FFF2-40B4-BE49-F238E27FC236}">
                <a16:creationId xmlns:a16="http://schemas.microsoft.com/office/drawing/2014/main" id="{FD4F3A1D-1867-F6C0-00DB-A522ADFF2EE9}"/>
              </a:ext>
            </a:extLst>
          </p:cNvPr>
          <p:cNvSpPr txBox="1"/>
          <p:nvPr/>
        </p:nvSpPr>
        <p:spPr>
          <a:xfrm>
            <a:off x="381000" y="4276993"/>
            <a:ext cx="4019550" cy="274320"/>
          </a:xfrm>
          <a:prstGeom prst="snip2Diag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The Solution</a:t>
            </a:r>
          </a:p>
        </p:txBody>
      </p:sp>
      <p:graphicFrame>
        <p:nvGraphicFramePr>
          <p:cNvPr id="81" name="Table 80">
            <a:extLst>
              <a:ext uri="{FF2B5EF4-FFF2-40B4-BE49-F238E27FC236}">
                <a16:creationId xmlns:a16="http://schemas.microsoft.com/office/drawing/2014/main" id="{BED8E6AC-6ABB-6690-C8B0-C3D0428567DB}"/>
              </a:ext>
            </a:extLst>
          </p:cNvPr>
          <p:cNvGraphicFramePr>
            <a:graphicFrameLocks noGrp="1"/>
          </p:cNvGraphicFramePr>
          <p:nvPr>
            <p:extLst>
              <p:ext uri="{D42A27DB-BD31-4B8C-83A1-F6EECF244321}">
                <p14:modId xmlns:p14="http://schemas.microsoft.com/office/powerpoint/2010/main" val="85642084"/>
              </p:ext>
            </p:extLst>
          </p:nvPr>
        </p:nvGraphicFramePr>
        <p:xfrm>
          <a:off x="4617376" y="1553835"/>
          <a:ext cx="7193623" cy="4615502"/>
        </p:xfrm>
        <a:graphic>
          <a:graphicData uri="http://schemas.openxmlformats.org/drawingml/2006/table">
            <a:tbl>
              <a:tblPr firstRow="1" firstCol="1" bandRow="1">
                <a:tableStyleId>{68D230F3-CF80-4859-8CE7-A43EE81993B5}</a:tableStyleId>
              </a:tblPr>
              <a:tblGrid>
                <a:gridCol w="1630041">
                  <a:extLst>
                    <a:ext uri="{9D8B030D-6E8A-4147-A177-3AD203B41FA5}">
                      <a16:colId xmlns:a16="http://schemas.microsoft.com/office/drawing/2014/main" val="1218550089"/>
                    </a:ext>
                  </a:extLst>
                </a:gridCol>
                <a:gridCol w="2495427">
                  <a:extLst>
                    <a:ext uri="{9D8B030D-6E8A-4147-A177-3AD203B41FA5}">
                      <a16:colId xmlns:a16="http://schemas.microsoft.com/office/drawing/2014/main" val="1007000492"/>
                    </a:ext>
                  </a:extLst>
                </a:gridCol>
                <a:gridCol w="3068155">
                  <a:extLst>
                    <a:ext uri="{9D8B030D-6E8A-4147-A177-3AD203B41FA5}">
                      <a16:colId xmlns:a16="http://schemas.microsoft.com/office/drawing/2014/main" val="3186492196"/>
                    </a:ext>
                  </a:extLst>
                </a:gridCol>
              </a:tblGrid>
              <a:tr h="282973">
                <a:tc>
                  <a:txBody>
                    <a:bodyPr/>
                    <a:lstStyle/>
                    <a:p>
                      <a:r>
                        <a:rPr lang="en-US" sz="1200" dirty="0">
                          <a:solidFill>
                            <a:schemeClr val="bg1"/>
                          </a:solidFill>
                        </a:rPr>
                        <a:t>Component Type</a:t>
                      </a:r>
                    </a:p>
                  </a:txBody>
                  <a:tcPr marL="75570" marR="75570" anchor="ctr">
                    <a:lnL>
                      <a:noFill/>
                    </a:lnL>
                    <a:lnR>
                      <a:noFill/>
                    </a:lnR>
                    <a:lnT w="12700" cmpd="sng">
                      <a:noFill/>
                    </a:lnT>
                    <a:lnB w="12700" cmpd="sng">
                      <a:noFill/>
                    </a:lnB>
                    <a:lnTlToBr w="12700" cmpd="sng">
                      <a:noFill/>
                      <a:prstDash val="solid"/>
                    </a:lnTlToBr>
                    <a:lnBlToTr w="12700" cmpd="sng">
                      <a:noFill/>
                      <a:prstDash val="solid"/>
                    </a:lnBlToTr>
                    <a:solidFill>
                      <a:schemeClr val="accent2"/>
                    </a:solidFill>
                  </a:tcPr>
                </a:tc>
                <a:tc>
                  <a:txBody>
                    <a:bodyPr/>
                    <a:lstStyle/>
                    <a:p>
                      <a:r>
                        <a:rPr lang="en-US" sz="1200">
                          <a:solidFill>
                            <a:schemeClr val="bg1"/>
                          </a:solidFill>
                        </a:rPr>
                        <a:t>Rule-of-Thumb to Recognize</a:t>
                      </a:r>
                    </a:p>
                  </a:txBody>
                  <a:tcPr marL="75570" marR="75570" anchor="ctr">
                    <a:lnL>
                      <a:noFill/>
                    </a:lnL>
                    <a:lnR>
                      <a:noFill/>
                    </a:lnR>
                    <a:lnT w="12700" cmpd="sng">
                      <a:noFill/>
                    </a:lnT>
                    <a:lnB w="12700" cmpd="sng">
                      <a:noFill/>
                    </a:lnB>
                    <a:lnTlToBr w="12700" cmpd="sng">
                      <a:noFill/>
                      <a:prstDash val="solid"/>
                    </a:lnTlToBr>
                    <a:lnBlToTr w="12700" cmpd="sng">
                      <a:noFill/>
                      <a:prstDash val="solid"/>
                    </a:lnBlToTr>
                    <a:solidFill>
                      <a:schemeClr val="accent2"/>
                    </a:solidFill>
                  </a:tcPr>
                </a:tc>
                <a:tc>
                  <a:txBody>
                    <a:bodyPr/>
                    <a:lstStyle/>
                    <a:p>
                      <a:r>
                        <a:rPr lang="en-US" sz="1200">
                          <a:solidFill>
                            <a:schemeClr val="bg1"/>
                          </a:solidFill>
                        </a:rPr>
                        <a:t>Example</a:t>
                      </a:r>
                    </a:p>
                  </a:txBody>
                  <a:tcPr marL="75570" marR="75570" anchor="ctr">
                    <a:lnL>
                      <a:noFill/>
                    </a:lnL>
                    <a:lnR>
                      <a:noFill/>
                    </a:lnR>
                    <a:lnT w="12700" cmpd="sng">
                      <a:noFill/>
                    </a:lnT>
                    <a:lnB w="12700" cmpd="sng">
                      <a:noFill/>
                    </a:lnB>
                    <a:lnTlToBr w="12700" cmpd="sng">
                      <a:noFill/>
                      <a:prstDash val="solid"/>
                    </a:lnTlToBr>
                    <a:lnBlToTr w="12700" cmpd="sng">
                      <a:noFill/>
                      <a:prstDash val="solid"/>
                    </a:lnBlToTr>
                    <a:solidFill>
                      <a:schemeClr val="accent2"/>
                    </a:solidFill>
                  </a:tcPr>
                </a:tc>
                <a:extLst>
                  <a:ext uri="{0D108BD9-81ED-4DB2-BD59-A6C34878D82A}">
                    <a16:rowId xmlns:a16="http://schemas.microsoft.com/office/drawing/2014/main" val="3553522504"/>
                  </a:ext>
                </a:extLst>
              </a:tr>
              <a:tr h="1162386">
                <a:tc>
                  <a:txBody>
                    <a:bodyPr/>
                    <a:lstStyle/>
                    <a:p>
                      <a:pPr lvl="0"/>
                      <a:r>
                        <a:rPr lang="en-US" sz="1200"/>
                        <a:t>Agent</a:t>
                      </a:r>
                    </a:p>
                  </a:txBody>
                  <a:tcPr marL="548640" marR="75570" anchor="ctr">
                    <a:lnL>
                      <a:noFill/>
                    </a:lnL>
                    <a:lnR>
                      <a:noFill/>
                    </a:lnR>
                    <a:lnT w="12700" cmpd="sng">
                      <a:noFill/>
                    </a:lnT>
                    <a:lnB>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a:t>If it decides which action to take from multiple options and then uses the results of the actions to select the next action, it’s an Agent</a:t>
                      </a:r>
                    </a:p>
                  </a:txBody>
                  <a:tcPr marL="75570" marR="75570" anchor="ctr">
                    <a:lnL>
                      <a:noFill/>
                    </a:lnL>
                    <a:lnR>
                      <a:noFill/>
                    </a:lnR>
                    <a:lnT w="12700" cmpd="sng">
                      <a:noFill/>
                    </a:lnT>
                    <a:lnB>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err="1"/>
                        <a:t>ReAct</a:t>
                      </a:r>
                      <a:r>
                        <a:rPr lang="en-US" sz="1200"/>
                        <a:t> Agent: Reads user query, uses search, calculator, other tools in a loop to gather information, perform calculations, and then creates an answer for the user</a:t>
                      </a:r>
                    </a:p>
                  </a:txBody>
                  <a:tcPr marL="75570" marR="75570" anchor="ctr">
                    <a:lnL>
                      <a:noFill/>
                    </a:lnL>
                    <a:lnR>
                      <a:noFill/>
                    </a:lnR>
                    <a:lnT w="12700" cmpd="sng">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2364320801"/>
                  </a:ext>
                </a:extLst>
              </a:tr>
              <a:tr h="951043">
                <a:tc>
                  <a:txBody>
                    <a:bodyPr/>
                    <a:lstStyle/>
                    <a:p>
                      <a:pPr lvl="0"/>
                      <a:r>
                        <a:rPr lang="en-US" sz="1200" dirty="0"/>
                        <a:t>Workflow</a:t>
                      </a:r>
                    </a:p>
                  </a:txBody>
                  <a:tcPr marL="548640" marR="75570" anchor="ctr">
                    <a:lnL>
                      <a:noFill/>
                    </a:lnL>
                    <a:lnR>
                      <a:noFill/>
                    </a:lnR>
                    <a:lnT>
                      <a:noFill/>
                    </a:lnT>
                    <a:lnB>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dirty="0"/>
                        <a:t>If it deterministically processes inputs step-by-step (even if it uses cognitive capabilities), it’s a Workflow</a:t>
                      </a:r>
                    </a:p>
                  </a:txBody>
                  <a:tcPr marL="75570" marR="75570" anchor="ctr">
                    <a:lnL>
                      <a:noFill/>
                    </a:lnL>
                    <a:lnR>
                      <a:noFill/>
                    </a:lnR>
                    <a:lnT>
                      <a:noFill/>
                    </a:lnT>
                    <a:lnB>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t>Call Analysis Workflow: Convert audio recording speech to text, classify the intent of the text, analyze the sentiment, report results</a:t>
                      </a:r>
                    </a:p>
                  </a:txBody>
                  <a:tcPr marL="75570" marR="75570" anchor="ctr">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56482673"/>
                  </a:ext>
                </a:extLst>
              </a:tr>
              <a:tr h="739700">
                <a:tc>
                  <a:txBody>
                    <a:bodyPr/>
                    <a:lstStyle/>
                    <a:p>
                      <a:pPr lvl="0"/>
                      <a:r>
                        <a:rPr lang="en-US" sz="1200"/>
                        <a:t>Tool</a:t>
                      </a:r>
                    </a:p>
                  </a:txBody>
                  <a:tcPr marL="548640" marR="75570" anchor="ctr">
                    <a:lnL>
                      <a:noFill/>
                    </a:lnL>
                    <a:lnR>
                      <a:noFill/>
                    </a:lnR>
                    <a:lnT>
                      <a:noFill/>
                    </a:lnT>
                    <a:lnB>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a:t>If it is used by an agent to perform a specific task, it’s a Tool</a:t>
                      </a:r>
                    </a:p>
                  </a:txBody>
                  <a:tcPr marL="75570" marR="75570" anchor="ctr">
                    <a:lnL>
                      <a:noFill/>
                    </a:lnL>
                    <a:lnR>
                      <a:noFill/>
                    </a:lnR>
                    <a:lnT>
                      <a:noFill/>
                    </a:lnT>
                    <a:lnB>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Web Search Tool: Searches for content relevant to a user query on the web</a:t>
                      </a:r>
                    </a:p>
                  </a:txBody>
                  <a:tcPr marL="75570" marR="75570" anchor="ctr">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061271698"/>
                  </a:ext>
                </a:extLst>
              </a:tr>
              <a:tr h="739700">
                <a:tc>
                  <a:txBody>
                    <a:bodyPr/>
                    <a:lstStyle/>
                    <a:p>
                      <a:pPr lvl="0"/>
                      <a:r>
                        <a:rPr lang="en-US" sz="1200"/>
                        <a:t>Runtime Architecture Service</a:t>
                      </a:r>
                    </a:p>
                  </a:txBody>
                  <a:tcPr marL="548640" marR="75570" anchor="ctr">
                    <a:lnL>
                      <a:noFill/>
                    </a:lnL>
                    <a:lnR>
                      <a:noFill/>
                    </a:lnR>
                    <a:lnT>
                      <a:noFill/>
                    </a:lnT>
                    <a:lnB>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a:t>If it performs a common service to an application, it’s a Runtime Architecture Service</a:t>
                      </a:r>
                    </a:p>
                  </a:txBody>
                  <a:tcPr marL="75570" marR="75570" anchor="ctr">
                    <a:lnL>
                      <a:noFill/>
                    </a:lnL>
                    <a:lnR>
                      <a:noFill/>
                    </a:lnR>
                    <a:lnT>
                      <a:noFill/>
                    </a:lnT>
                    <a:lnB>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a:t>Logging Service: Records application events and errors with metadata to logs</a:t>
                      </a:r>
                    </a:p>
                  </a:txBody>
                  <a:tcPr marL="75570" marR="75570" anchor="ctr">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4025997344"/>
                  </a:ext>
                </a:extLst>
              </a:tr>
              <a:tr h="739700">
                <a:tc>
                  <a:txBody>
                    <a:bodyPr/>
                    <a:lstStyle/>
                    <a:p>
                      <a:pPr lvl="0"/>
                      <a:r>
                        <a:rPr lang="en-US" sz="1200"/>
                        <a:t>Application Component</a:t>
                      </a:r>
                    </a:p>
                  </a:txBody>
                  <a:tcPr marL="548640" marR="75570" anchor="ctr">
                    <a:lnL>
                      <a:noFill/>
                    </a:lnL>
                    <a:lnR>
                      <a:noFill/>
                    </a:lnR>
                    <a:lnT>
                      <a:noFill/>
                    </a:lnT>
                    <a:lnB w="12700" cmpd="sng">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a:t>If it performs application-specific functionality, it’s an Application Component</a:t>
                      </a:r>
                    </a:p>
                  </a:txBody>
                  <a:tcPr marL="75570" marR="75570" anchor="ctr">
                    <a:lnL>
                      <a:noFill/>
                    </a:lnL>
                    <a:lnR>
                      <a:noFill/>
                    </a:lnR>
                    <a:lnT>
                      <a:noFill/>
                    </a:lnT>
                    <a:lnB w="12700" cmpd="sng">
                      <a:noFill/>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t>Tax Calculation Component: Calculates sales tax based upon location. Screens, Reports, Interfaces, Business Logic.</a:t>
                      </a:r>
                    </a:p>
                  </a:txBody>
                  <a:tcPr marL="75570" marR="75570" anchor="ctr">
                    <a:lnL>
                      <a:noFill/>
                    </a:lnL>
                    <a:lnR>
                      <a:noFill/>
                    </a:lnR>
                    <a:lnT>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594910109"/>
                  </a:ext>
                </a:extLst>
              </a:tr>
            </a:tbl>
          </a:graphicData>
        </a:graphic>
      </p:graphicFrame>
      <p:grpSp>
        <p:nvGrpSpPr>
          <p:cNvPr id="82" name="Group 81">
            <a:extLst>
              <a:ext uri="{FF2B5EF4-FFF2-40B4-BE49-F238E27FC236}">
                <a16:creationId xmlns:a16="http://schemas.microsoft.com/office/drawing/2014/main" id="{3B70E26D-911C-5286-FB07-E304730B6345}"/>
              </a:ext>
            </a:extLst>
          </p:cNvPr>
          <p:cNvGrpSpPr>
            <a:grpSpLocks noChangeAspect="1"/>
          </p:cNvGrpSpPr>
          <p:nvPr/>
        </p:nvGrpSpPr>
        <p:grpSpPr>
          <a:xfrm>
            <a:off x="4663075" y="2233907"/>
            <a:ext cx="398692" cy="365760"/>
            <a:chOff x="4646574" y="683058"/>
            <a:chExt cx="527830" cy="484233"/>
          </a:xfrm>
          <a:solidFill>
            <a:schemeClr val="accent1"/>
          </a:solidFill>
          <a:effectLst/>
        </p:grpSpPr>
        <p:sp>
          <p:nvSpPr>
            <p:cNvPr id="83" name="Freeform: Shape 82">
              <a:extLst>
                <a:ext uri="{FF2B5EF4-FFF2-40B4-BE49-F238E27FC236}">
                  <a16:creationId xmlns:a16="http://schemas.microsoft.com/office/drawing/2014/main" id="{BD6D732E-AF78-17D4-FDD8-560B2EFD8BE8}"/>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A2D435B2-910E-6E88-DC71-F152AAFEEDB5}"/>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F592A1B2-D867-C981-3F3C-F6AFADC9B229}"/>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86" name="Group 28">
            <a:extLst>
              <a:ext uri="{FF2B5EF4-FFF2-40B4-BE49-F238E27FC236}">
                <a16:creationId xmlns:a16="http://schemas.microsoft.com/office/drawing/2014/main" id="{CF653274-59DF-B984-BFE5-CED4AF041E63}"/>
              </a:ext>
            </a:extLst>
          </p:cNvPr>
          <p:cNvGrpSpPr>
            <a:grpSpLocks noChangeAspect="1"/>
          </p:cNvGrpSpPr>
          <p:nvPr/>
        </p:nvGrpSpPr>
        <p:grpSpPr bwMode="auto">
          <a:xfrm>
            <a:off x="4679541" y="4871782"/>
            <a:ext cx="365760" cy="365760"/>
            <a:chOff x="2402" y="439"/>
            <a:chExt cx="426" cy="426"/>
          </a:xfrm>
          <a:solidFill>
            <a:schemeClr val="accent1"/>
          </a:solidFill>
          <a:effectLst/>
        </p:grpSpPr>
        <p:sp>
          <p:nvSpPr>
            <p:cNvPr id="87" name="Freeform 29">
              <a:extLst>
                <a:ext uri="{FF2B5EF4-FFF2-40B4-BE49-F238E27FC236}">
                  <a16:creationId xmlns:a16="http://schemas.microsoft.com/office/drawing/2014/main" id="{6609CBE2-DFE9-F380-E7DF-E11625442B4C}"/>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88" name="Freeform 30">
              <a:extLst>
                <a:ext uri="{FF2B5EF4-FFF2-40B4-BE49-F238E27FC236}">
                  <a16:creationId xmlns:a16="http://schemas.microsoft.com/office/drawing/2014/main" id="{A2DBBA2D-FFA0-15EE-171C-9591638DC994}"/>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89" name="Group 131">
            <a:extLst>
              <a:ext uri="{FF2B5EF4-FFF2-40B4-BE49-F238E27FC236}">
                <a16:creationId xmlns:a16="http://schemas.microsoft.com/office/drawing/2014/main" id="{181477D1-FB1E-2A31-2093-E0D4D6435A77}"/>
              </a:ext>
            </a:extLst>
          </p:cNvPr>
          <p:cNvGrpSpPr>
            <a:grpSpLocks noChangeAspect="1"/>
          </p:cNvGrpSpPr>
          <p:nvPr/>
        </p:nvGrpSpPr>
        <p:grpSpPr bwMode="auto">
          <a:xfrm>
            <a:off x="4662703" y="5636922"/>
            <a:ext cx="399436" cy="365758"/>
            <a:chOff x="4479" y="1734"/>
            <a:chExt cx="427" cy="391"/>
          </a:xfrm>
          <a:solidFill>
            <a:schemeClr val="accent1"/>
          </a:solidFill>
        </p:grpSpPr>
        <p:sp>
          <p:nvSpPr>
            <p:cNvPr id="90" name="Freeform 132">
              <a:extLst>
                <a:ext uri="{FF2B5EF4-FFF2-40B4-BE49-F238E27FC236}">
                  <a16:creationId xmlns:a16="http://schemas.microsoft.com/office/drawing/2014/main" id="{7D38D5CE-F253-DB43-72DD-6EFE06E08F5D}"/>
                </a:ext>
              </a:extLst>
            </p:cNvPr>
            <p:cNvSpPr>
              <a:spLocks noEditPoints="1"/>
            </p:cNvSpPr>
            <p:nvPr/>
          </p:nvSpPr>
          <p:spPr bwMode="auto">
            <a:xfrm>
              <a:off x="4479" y="1734"/>
              <a:ext cx="427" cy="124"/>
            </a:xfrm>
            <a:custGeom>
              <a:avLst/>
              <a:gdLst>
                <a:gd name="T0" fmla="*/ 138 w 288"/>
                <a:gd name="T1" fmla="*/ 84 h 84"/>
                <a:gd name="T2" fmla="*/ 136 w 288"/>
                <a:gd name="T3" fmla="*/ 84 h 84"/>
                <a:gd name="T4" fmla="*/ 4 w 288"/>
                <a:gd name="T5" fmla="*/ 48 h 84"/>
                <a:gd name="T6" fmla="*/ 0 w 288"/>
                <a:gd name="T7" fmla="*/ 42 h 84"/>
                <a:gd name="T8" fmla="*/ 4 w 288"/>
                <a:gd name="T9" fmla="*/ 36 h 84"/>
                <a:gd name="T10" fmla="*/ 142 w 288"/>
                <a:gd name="T11" fmla="*/ 0 h 84"/>
                <a:gd name="T12" fmla="*/ 145 w 288"/>
                <a:gd name="T13" fmla="*/ 0 h 84"/>
                <a:gd name="T14" fmla="*/ 283 w 288"/>
                <a:gd name="T15" fmla="*/ 36 h 84"/>
                <a:gd name="T16" fmla="*/ 288 w 288"/>
                <a:gd name="T17" fmla="*/ 42 h 84"/>
                <a:gd name="T18" fmla="*/ 283 w 288"/>
                <a:gd name="T19" fmla="*/ 48 h 84"/>
                <a:gd name="T20" fmla="*/ 139 w 288"/>
                <a:gd name="T21" fmla="*/ 84 h 84"/>
                <a:gd name="T22" fmla="*/ 138 w 288"/>
                <a:gd name="T23" fmla="*/ 84 h 84"/>
                <a:gd name="T24" fmla="*/ 29 w 288"/>
                <a:gd name="T25" fmla="*/ 42 h 84"/>
                <a:gd name="T26" fmla="*/ 138 w 288"/>
                <a:gd name="T27" fmla="*/ 72 h 84"/>
                <a:gd name="T28" fmla="*/ 258 w 288"/>
                <a:gd name="T29" fmla="*/ 42 h 84"/>
                <a:gd name="T30" fmla="*/ 144 w 288"/>
                <a:gd name="T31" fmla="*/ 12 h 84"/>
                <a:gd name="T32" fmla="*/ 29 w 288"/>
                <a:gd name="T33" fmla="*/ 4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8" h="84">
                  <a:moveTo>
                    <a:pt x="138" y="84"/>
                  </a:moveTo>
                  <a:cubicBezTo>
                    <a:pt x="137" y="84"/>
                    <a:pt x="137" y="84"/>
                    <a:pt x="136" y="84"/>
                  </a:cubicBezTo>
                  <a:cubicBezTo>
                    <a:pt x="4" y="48"/>
                    <a:pt x="4" y="48"/>
                    <a:pt x="4" y="48"/>
                  </a:cubicBezTo>
                  <a:cubicBezTo>
                    <a:pt x="2" y="47"/>
                    <a:pt x="0" y="45"/>
                    <a:pt x="0" y="42"/>
                  </a:cubicBezTo>
                  <a:cubicBezTo>
                    <a:pt x="0" y="39"/>
                    <a:pt x="2" y="37"/>
                    <a:pt x="4" y="36"/>
                  </a:cubicBezTo>
                  <a:cubicBezTo>
                    <a:pt x="142" y="0"/>
                    <a:pt x="142" y="0"/>
                    <a:pt x="142" y="0"/>
                  </a:cubicBezTo>
                  <a:cubicBezTo>
                    <a:pt x="143" y="0"/>
                    <a:pt x="144" y="0"/>
                    <a:pt x="145" y="0"/>
                  </a:cubicBezTo>
                  <a:cubicBezTo>
                    <a:pt x="283" y="36"/>
                    <a:pt x="283" y="36"/>
                    <a:pt x="283" y="36"/>
                  </a:cubicBezTo>
                  <a:cubicBezTo>
                    <a:pt x="286" y="37"/>
                    <a:pt x="288" y="39"/>
                    <a:pt x="288" y="42"/>
                  </a:cubicBezTo>
                  <a:cubicBezTo>
                    <a:pt x="288" y="45"/>
                    <a:pt x="286" y="47"/>
                    <a:pt x="283" y="48"/>
                  </a:cubicBezTo>
                  <a:cubicBezTo>
                    <a:pt x="139" y="84"/>
                    <a:pt x="139" y="84"/>
                    <a:pt x="139" y="84"/>
                  </a:cubicBezTo>
                  <a:cubicBezTo>
                    <a:pt x="139" y="84"/>
                    <a:pt x="138" y="84"/>
                    <a:pt x="138" y="84"/>
                  </a:cubicBezTo>
                  <a:close/>
                  <a:moveTo>
                    <a:pt x="29" y="42"/>
                  </a:moveTo>
                  <a:cubicBezTo>
                    <a:pt x="138" y="72"/>
                    <a:pt x="138" y="72"/>
                    <a:pt x="138" y="72"/>
                  </a:cubicBezTo>
                  <a:cubicBezTo>
                    <a:pt x="258" y="42"/>
                    <a:pt x="258" y="42"/>
                    <a:pt x="258" y="42"/>
                  </a:cubicBezTo>
                  <a:cubicBezTo>
                    <a:pt x="144" y="12"/>
                    <a:pt x="144" y="12"/>
                    <a:pt x="144" y="12"/>
                  </a:cubicBezTo>
                  <a:lnTo>
                    <a:pt x="29"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1" name="Freeform 133">
              <a:extLst>
                <a:ext uri="{FF2B5EF4-FFF2-40B4-BE49-F238E27FC236}">
                  <a16:creationId xmlns:a16="http://schemas.microsoft.com/office/drawing/2014/main" id="{2A6DEDEF-1168-E379-FFEA-236C74ADAFC4}"/>
                </a:ext>
              </a:extLst>
            </p:cNvPr>
            <p:cNvSpPr>
              <a:spLocks/>
            </p:cNvSpPr>
            <p:nvPr/>
          </p:nvSpPr>
          <p:spPr bwMode="auto">
            <a:xfrm>
              <a:off x="4479" y="1787"/>
              <a:ext cx="427" cy="338"/>
            </a:xfrm>
            <a:custGeom>
              <a:avLst/>
              <a:gdLst>
                <a:gd name="T0" fmla="*/ 138 w 288"/>
                <a:gd name="T1" fmla="*/ 228 h 228"/>
                <a:gd name="T2" fmla="*/ 136 w 288"/>
                <a:gd name="T3" fmla="*/ 228 h 228"/>
                <a:gd name="T4" fmla="*/ 4 w 288"/>
                <a:gd name="T5" fmla="*/ 180 h 228"/>
                <a:gd name="T6" fmla="*/ 0 w 288"/>
                <a:gd name="T7" fmla="*/ 174 h 228"/>
                <a:gd name="T8" fmla="*/ 0 w 288"/>
                <a:gd name="T9" fmla="*/ 6 h 228"/>
                <a:gd name="T10" fmla="*/ 6 w 288"/>
                <a:gd name="T11" fmla="*/ 0 h 228"/>
                <a:gd name="T12" fmla="*/ 12 w 288"/>
                <a:gd name="T13" fmla="*/ 6 h 228"/>
                <a:gd name="T14" fmla="*/ 12 w 288"/>
                <a:gd name="T15" fmla="*/ 170 h 228"/>
                <a:gd name="T16" fmla="*/ 138 w 288"/>
                <a:gd name="T17" fmla="*/ 216 h 228"/>
                <a:gd name="T18" fmla="*/ 276 w 288"/>
                <a:gd name="T19" fmla="*/ 170 h 228"/>
                <a:gd name="T20" fmla="*/ 276 w 288"/>
                <a:gd name="T21" fmla="*/ 6 h 228"/>
                <a:gd name="T22" fmla="*/ 282 w 288"/>
                <a:gd name="T23" fmla="*/ 0 h 228"/>
                <a:gd name="T24" fmla="*/ 288 w 288"/>
                <a:gd name="T25" fmla="*/ 6 h 228"/>
                <a:gd name="T26" fmla="*/ 288 w 288"/>
                <a:gd name="T27" fmla="*/ 174 h 228"/>
                <a:gd name="T28" fmla="*/ 284 w 288"/>
                <a:gd name="T29" fmla="*/ 180 h 228"/>
                <a:gd name="T30" fmla="*/ 140 w 288"/>
                <a:gd name="T31" fmla="*/ 228 h 228"/>
                <a:gd name="T32" fmla="*/ 138 w 288"/>
                <a:gd name="T33"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8" h="228">
                  <a:moveTo>
                    <a:pt x="138" y="228"/>
                  </a:moveTo>
                  <a:cubicBezTo>
                    <a:pt x="137" y="228"/>
                    <a:pt x="136" y="228"/>
                    <a:pt x="136" y="228"/>
                  </a:cubicBezTo>
                  <a:cubicBezTo>
                    <a:pt x="4" y="180"/>
                    <a:pt x="4" y="180"/>
                    <a:pt x="4" y="180"/>
                  </a:cubicBezTo>
                  <a:cubicBezTo>
                    <a:pt x="1" y="179"/>
                    <a:pt x="0" y="177"/>
                    <a:pt x="0" y="174"/>
                  </a:cubicBezTo>
                  <a:cubicBezTo>
                    <a:pt x="0" y="6"/>
                    <a:pt x="0" y="6"/>
                    <a:pt x="0" y="6"/>
                  </a:cubicBezTo>
                  <a:cubicBezTo>
                    <a:pt x="0" y="2"/>
                    <a:pt x="3" y="0"/>
                    <a:pt x="6" y="0"/>
                  </a:cubicBezTo>
                  <a:cubicBezTo>
                    <a:pt x="9" y="0"/>
                    <a:pt x="12" y="2"/>
                    <a:pt x="12" y="6"/>
                  </a:cubicBezTo>
                  <a:cubicBezTo>
                    <a:pt x="12" y="170"/>
                    <a:pt x="12" y="170"/>
                    <a:pt x="12" y="170"/>
                  </a:cubicBezTo>
                  <a:cubicBezTo>
                    <a:pt x="138" y="216"/>
                    <a:pt x="138" y="216"/>
                    <a:pt x="138" y="216"/>
                  </a:cubicBezTo>
                  <a:cubicBezTo>
                    <a:pt x="276" y="170"/>
                    <a:pt x="276" y="170"/>
                    <a:pt x="276" y="170"/>
                  </a:cubicBezTo>
                  <a:cubicBezTo>
                    <a:pt x="276" y="6"/>
                    <a:pt x="276" y="6"/>
                    <a:pt x="276" y="6"/>
                  </a:cubicBezTo>
                  <a:cubicBezTo>
                    <a:pt x="276" y="2"/>
                    <a:pt x="279" y="0"/>
                    <a:pt x="282" y="0"/>
                  </a:cubicBezTo>
                  <a:cubicBezTo>
                    <a:pt x="285" y="0"/>
                    <a:pt x="288" y="2"/>
                    <a:pt x="288" y="6"/>
                  </a:cubicBezTo>
                  <a:cubicBezTo>
                    <a:pt x="288" y="174"/>
                    <a:pt x="288" y="174"/>
                    <a:pt x="288" y="174"/>
                  </a:cubicBezTo>
                  <a:cubicBezTo>
                    <a:pt x="288" y="177"/>
                    <a:pt x="286" y="179"/>
                    <a:pt x="284" y="180"/>
                  </a:cubicBezTo>
                  <a:cubicBezTo>
                    <a:pt x="140" y="228"/>
                    <a:pt x="140" y="228"/>
                    <a:pt x="140" y="228"/>
                  </a:cubicBezTo>
                  <a:cubicBezTo>
                    <a:pt x="139" y="228"/>
                    <a:pt x="138" y="228"/>
                    <a:pt x="138" y="2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2" name="Freeform 134">
              <a:extLst>
                <a:ext uri="{FF2B5EF4-FFF2-40B4-BE49-F238E27FC236}">
                  <a16:creationId xmlns:a16="http://schemas.microsoft.com/office/drawing/2014/main" id="{1560C4CB-0D1A-A3D3-03D7-292B4E0696AE}"/>
                </a:ext>
              </a:extLst>
            </p:cNvPr>
            <p:cNvSpPr>
              <a:spLocks/>
            </p:cNvSpPr>
            <p:nvPr/>
          </p:nvSpPr>
          <p:spPr bwMode="auto">
            <a:xfrm>
              <a:off x="4675" y="1841"/>
              <a:ext cx="17" cy="284"/>
            </a:xfrm>
            <a:custGeom>
              <a:avLst/>
              <a:gdLst>
                <a:gd name="T0" fmla="*/ 6 w 12"/>
                <a:gd name="T1" fmla="*/ 192 h 192"/>
                <a:gd name="T2" fmla="*/ 0 w 12"/>
                <a:gd name="T3" fmla="*/ 186 h 192"/>
                <a:gd name="T4" fmla="*/ 0 w 12"/>
                <a:gd name="T5" fmla="*/ 6 h 192"/>
                <a:gd name="T6" fmla="*/ 6 w 12"/>
                <a:gd name="T7" fmla="*/ 0 h 192"/>
                <a:gd name="T8" fmla="*/ 12 w 12"/>
                <a:gd name="T9" fmla="*/ 6 h 192"/>
                <a:gd name="T10" fmla="*/ 12 w 12"/>
                <a:gd name="T11" fmla="*/ 186 h 192"/>
                <a:gd name="T12" fmla="*/ 6 w 12"/>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12" h="192">
                  <a:moveTo>
                    <a:pt x="6" y="192"/>
                  </a:moveTo>
                  <a:cubicBezTo>
                    <a:pt x="3" y="192"/>
                    <a:pt x="0" y="189"/>
                    <a:pt x="0" y="186"/>
                  </a:cubicBezTo>
                  <a:cubicBezTo>
                    <a:pt x="0" y="6"/>
                    <a:pt x="0" y="6"/>
                    <a:pt x="0" y="6"/>
                  </a:cubicBezTo>
                  <a:cubicBezTo>
                    <a:pt x="0" y="3"/>
                    <a:pt x="3" y="0"/>
                    <a:pt x="6" y="0"/>
                  </a:cubicBezTo>
                  <a:cubicBezTo>
                    <a:pt x="9" y="0"/>
                    <a:pt x="12" y="3"/>
                    <a:pt x="12" y="6"/>
                  </a:cubicBezTo>
                  <a:cubicBezTo>
                    <a:pt x="12" y="186"/>
                    <a:pt x="12" y="186"/>
                    <a:pt x="12" y="186"/>
                  </a:cubicBezTo>
                  <a:cubicBezTo>
                    <a:pt x="12" y="189"/>
                    <a:pt x="9" y="192"/>
                    <a:pt x="6" y="1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93" name="Group 77">
            <a:extLst>
              <a:ext uri="{FF2B5EF4-FFF2-40B4-BE49-F238E27FC236}">
                <a16:creationId xmlns:a16="http://schemas.microsoft.com/office/drawing/2014/main" id="{8FCBAF48-8575-6769-DD2C-1B62D362A218}"/>
              </a:ext>
            </a:extLst>
          </p:cNvPr>
          <p:cNvGrpSpPr>
            <a:grpSpLocks noChangeAspect="1"/>
          </p:cNvGrpSpPr>
          <p:nvPr/>
        </p:nvGrpSpPr>
        <p:grpSpPr bwMode="auto">
          <a:xfrm>
            <a:off x="4667936" y="3328605"/>
            <a:ext cx="388971" cy="332508"/>
            <a:chOff x="3613" y="1954"/>
            <a:chExt cx="434" cy="371"/>
          </a:xfrm>
          <a:solidFill>
            <a:schemeClr val="accent1"/>
          </a:solidFill>
        </p:grpSpPr>
        <p:sp>
          <p:nvSpPr>
            <p:cNvPr id="94" name="Freeform 78">
              <a:extLst>
                <a:ext uri="{FF2B5EF4-FFF2-40B4-BE49-F238E27FC236}">
                  <a16:creationId xmlns:a16="http://schemas.microsoft.com/office/drawing/2014/main" id="{D52E004A-239E-6616-E48E-D0D5FE898D95}"/>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95" name="Freeform 79">
              <a:extLst>
                <a:ext uri="{FF2B5EF4-FFF2-40B4-BE49-F238E27FC236}">
                  <a16:creationId xmlns:a16="http://schemas.microsoft.com/office/drawing/2014/main" id="{227A2BCF-1474-2472-1ADA-AF86C597E869}"/>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96" name="Freeform 80">
              <a:extLst>
                <a:ext uri="{FF2B5EF4-FFF2-40B4-BE49-F238E27FC236}">
                  <a16:creationId xmlns:a16="http://schemas.microsoft.com/office/drawing/2014/main" id="{5AE0434A-67AA-7371-F5C1-D844D7B91D3A}"/>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27432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grpSp>
        <p:nvGrpSpPr>
          <p:cNvPr id="97" name="Group 76">
            <a:extLst>
              <a:ext uri="{FF2B5EF4-FFF2-40B4-BE49-F238E27FC236}">
                <a16:creationId xmlns:a16="http://schemas.microsoft.com/office/drawing/2014/main" id="{60411207-27B2-500A-0742-9D2862F2C97C}"/>
              </a:ext>
            </a:extLst>
          </p:cNvPr>
          <p:cNvGrpSpPr>
            <a:grpSpLocks noChangeAspect="1"/>
          </p:cNvGrpSpPr>
          <p:nvPr/>
        </p:nvGrpSpPr>
        <p:grpSpPr bwMode="auto">
          <a:xfrm>
            <a:off x="4717537" y="4111386"/>
            <a:ext cx="289768" cy="365760"/>
            <a:chOff x="1625" y="1889"/>
            <a:chExt cx="347" cy="438"/>
          </a:xfrm>
          <a:solidFill>
            <a:schemeClr val="accent1"/>
          </a:solidFill>
        </p:grpSpPr>
        <p:sp>
          <p:nvSpPr>
            <p:cNvPr id="98" name="Freeform 77">
              <a:extLst>
                <a:ext uri="{FF2B5EF4-FFF2-40B4-BE49-F238E27FC236}">
                  <a16:creationId xmlns:a16="http://schemas.microsoft.com/office/drawing/2014/main" id="{C67F2AD4-87BB-8690-FA62-E171AF74E45F}"/>
                </a:ext>
              </a:extLst>
            </p:cNvPr>
            <p:cNvSpPr>
              <a:spLocks noEditPoints="1"/>
            </p:cNvSpPr>
            <p:nvPr/>
          </p:nvSpPr>
          <p:spPr bwMode="auto">
            <a:xfrm>
              <a:off x="1625" y="1889"/>
              <a:ext cx="347" cy="438"/>
            </a:xfrm>
            <a:custGeom>
              <a:avLst/>
              <a:gdLst>
                <a:gd name="T0" fmla="*/ 192 w 228"/>
                <a:gd name="T1" fmla="*/ 288 h 288"/>
                <a:gd name="T2" fmla="*/ 36 w 228"/>
                <a:gd name="T3" fmla="*/ 288 h 288"/>
                <a:gd name="T4" fmla="*/ 0 w 228"/>
                <a:gd name="T5" fmla="*/ 252 h 288"/>
                <a:gd name="T6" fmla="*/ 0 w 228"/>
                <a:gd name="T7" fmla="*/ 36 h 288"/>
                <a:gd name="T8" fmla="*/ 36 w 228"/>
                <a:gd name="T9" fmla="*/ 0 h 288"/>
                <a:gd name="T10" fmla="*/ 192 w 228"/>
                <a:gd name="T11" fmla="*/ 0 h 288"/>
                <a:gd name="T12" fmla="*/ 228 w 228"/>
                <a:gd name="T13" fmla="*/ 36 h 288"/>
                <a:gd name="T14" fmla="*/ 228 w 228"/>
                <a:gd name="T15" fmla="*/ 252 h 288"/>
                <a:gd name="T16" fmla="*/ 192 w 228"/>
                <a:gd name="T17" fmla="*/ 288 h 288"/>
                <a:gd name="T18" fmla="*/ 36 w 228"/>
                <a:gd name="T19" fmla="*/ 12 h 288"/>
                <a:gd name="T20" fmla="*/ 12 w 228"/>
                <a:gd name="T21" fmla="*/ 36 h 288"/>
                <a:gd name="T22" fmla="*/ 12 w 228"/>
                <a:gd name="T23" fmla="*/ 252 h 288"/>
                <a:gd name="T24" fmla="*/ 36 w 228"/>
                <a:gd name="T25" fmla="*/ 276 h 288"/>
                <a:gd name="T26" fmla="*/ 192 w 228"/>
                <a:gd name="T27" fmla="*/ 276 h 288"/>
                <a:gd name="T28" fmla="*/ 216 w 228"/>
                <a:gd name="T29" fmla="*/ 252 h 288"/>
                <a:gd name="T30" fmla="*/ 216 w 228"/>
                <a:gd name="T31" fmla="*/ 36 h 288"/>
                <a:gd name="T32" fmla="*/ 192 w 228"/>
                <a:gd name="T33" fmla="*/ 12 h 288"/>
                <a:gd name="T34" fmla="*/ 36 w 228"/>
                <a:gd name="T35"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8" h="288">
                  <a:moveTo>
                    <a:pt x="192" y="288"/>
                  </a:moveTo>
                  <a:cubicBezTo>
                    <a:pt x="36" y="288"/>
                    <a:pt x="36" y="288"/>
                    <a:pt x="36" y="288"/>
                  </a:cubicBezTo>
                  <a:cubicBezTo>
                    <a:pt x="16" y="288"/>
                    <a:pt x="0" y="272"/>
                    <a:pt x="0" y="252"/>
                  </a:cubicBezTo>
                  <a:cubicBezTo>
                    <a:pt x="0" y="36"/>
                    <a:pt x="0" y="36"/>
                    <a:pt x="0" y="36"/>
                  </a:cubicBezTo>
                  <a:cubicBezTo>
                    <a:pt x="0" y="16"/>
                    <a:pt x="16" y="0"/>
                    <a:pt x="36" y="0"/>
                  </a:cubicBezTo>
                  <a:cubicBezTo>
                    <a:pt x="192" y="0"/>
                    <a:pt x="192" y="0"/>
                    <a:pt x="192" y="0"/>
                  </a:cubicBezTo>
                  <a:cubicBezTo>
                    <a:pt x="212" y="0"/>
                    <a:pt x="228" y="16"/>
                    <a:pt x="228" y="36"/>
                  </a:cubicBezTo>
                  <a:cubicBezTo>
                    <a:pt x="228" y="252"/>
                    <a:pt x="228" y="252"/>
                    <a:pt x="228" y="252"/>
                  </a:cubicBezTo>
                  <a:cubicBezTo>
                    <a:pt x="228" y="272"/>
                    <a:pt x="212" y="288"/>
                    <a:pt x="192" y="288"/>
                  </a:cubicBezTo>
                  <a:close/>
                  <a:moveTo>
                    <a:pt x="36" y="12"/>
                  </a:moveTo>
                  <a:cubicBezTo>
                    <a:pt x="23" y="12"/>
                    <a:pt x="12" y="23"/>
                    <a:pt x="12" y="36"/>
                  </a:cubicBezTo>
                  <a:cubicBezTo>
                    <a:pt x="12" y="252"/>
                    <a:pt x="12" y="252"/>
                    <a:pt x="12" y="252"/>
                  </a:cubicBezTo>
                  <a:cubicBezTo>
                    <a:pt x="12" y="265"/>
                    <a:pt x="23" y="276"/>
                    <a:pt x="36" y="276"/>
                  </a:cubicBezTo>
                  <a:cubicBezTo>
                    <a:pt x="192" y="276"/>
                    <a:pt x="192" y="276"/>
                    <a:pt x="192" y="276"/>
                  </a:cubicBezTo>
                  <a:cubicBezTo>
                    <a:pt x="205" y="276"/>
                    <a:pt x="216" y="265"/>
                    <a:pt x="216" y="252"/>
                  </a:cubicBezTo>
                  <a:cubicBezTo>
                    <a:pt x="216" y="36"/>
                    <a:pt x="216" y="36"/>
                    <a:pt x="216" y="36"/>
                  </a:cubicBezTo>
                  <a:cubicBezTo>
                    <a:pt x="216" y="23"/>
                    <a:pt x="205" y="12"/>
                    <a:pt x="192" y="12"/>
                  </a:cubicBezTo>
                  <a:lnTo>
                    <a:pt x="3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99" name="Freeform 78">
              <a:extLst>
                <a:ext uri="{FF2B5EF4-FFF2-40B4-BE49-F238E27FC236}">
                  <a16:creationId xmlns:a16="http://schemas.microsoft.com/office/drawing/2014/main" id="{FF1B7203-570D-2230-1D51-D6357A589C37}"/>
                </a:ext>
              </a:extLst>
            </p:cNvPr>
            <p:cNvSpPr>
              <a:spLocks noEditPoints="1"/>
            </p:cNvSpPr>
            <p:nvPr/>
          </p:nvSpPr>
          <p:spPr bwMode="auto">
            <a:xfrm>
              <a:off x="1662" y="1925"/>
              <a:ext cx="273" cy="91"/>
            </a:xfrm>
            <a:custGeom>
              <a:avLst/>
              <a:gdLst>
                <a:gd name="T0" fmla="*/ 163 w 180"/>
                <a:gd name="T1" fmla="*/ 60 h 60"/>
                <a:gd name="T2" fmla="*/ 17 w 180"/>
                <a:gd name="T3" fmla="*/ 60 h 60"/>
                <a:gd name="T4" fmla="*/ 0 w 180"/>
                <a:gd name="T5" fmla="*/ 43 h 60"/>
                <a:gd name="T6" fmla="*/ 0 w 180"/>
                <a:gd name="T7" fmla="*/ 17 h 60"/>
                <a:gd name="T8" fmla="*/ 17 w 180"/>
                <a:gd name="T9" fmla="*/ 0 h 60"/>
                <a:gd name="T10" fmla="*/ 163 w 180"/>
                <a:gd name="T11" fmla="*/ 0 h 60"/>
                <a:gd name="T12" fmla="*/ 180 w 180"/>
                <a:gd name="T13" fmla="*/ 17 h 60"/>
                <a:gd name="T14" fmla="*/ 180 w 180"/>
                <a:gd name="T15" fmla="*/ 43 h 60"/>
                <a:gd name="T16" fmla="*/ 163 w 180"/>
                <a:gd name="T17" fmla="*/ 60 h 60"/>
                <a:gd name="T18" fmla="*/ 17 w 180"/>
                <a:gd name="T19" fmla="*/ 12 h 60"/>
                <a:gd name="T20" fmla="*/ 12 w 180"/>
                <a:gd name="T21" fmla="*/ 17 h 60"/>
                <a:gd name="T22" fmla="*/ 12 w 180"/>
                <a:gd name="T23" fmla="*/ 43 h 60"/>
                <a:gd name="T24" fmla="*/ 17 w 180"/>
                <a:gd name="T25" fmla="*/ 48 h 60"/>
                <a:gd name="T26" fmla="*/ 163 w 180"/>
                <a:gd name="T27" fmla="*/ 48 h 60"/>
                <a:gd name="T28" fmla="*/ 168 w 180"/>
                <a:gd name="T29" fmla="*/ 43 h 60"/>
                <a:gd name="T30" fmla="*/ 168 w 180"/>
                <a:gd name="T31" fmla="*/ 17 h 60"/>
                <a:gd name="T32" fmla="*/ 163 w 180"/>
                <a:gd name="T33" fmla="*/ 12 h 60"/>
                <a:gd name="T34" fmla="*/ 17 w 180"/>
                <a:gd name="T35"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0" h="60">
                  <a:moveTo>
                    <a:pt x="163" y="60"/>
                  </a:moveTo>
                  <a:cubicBezTo>
                    <a:pt x="17" y="60"/>
                    <a:pt x="17" y="60"/>
                    <a:pt x="17" y="60"/>
                  </a:cubicBezTo>
                  <a:cubicBezTo>
                    <a:pt x="7" y="60"/>
                    <a:pt x="0" y="53"/>
                    <a:pt x="0" y="43"/>
                  </a:cubicBezTo>
                  <a:cubicBezTo>
                    <a:pt x="0" y="17"/>
                    <a:pt x="0" y="17"/>
                    <a:pt x="0" y="17"/>
                  </a:cubicBezTo>
                  <a:cubicBezTo>
                    <a:pt x="0" y="8"/>
                    <a:pt x="7" y="0"/>
                    <a:pt x="17" y="0"/>
                  </a:cubicBezTo>
                  <a:cubicBezTo>
                    <a:pt x="163" y="0"/>
                    <a:pt x="163" y="0"/>
                    <a:pt x="163" y="0"/>
                  </a:cubicBezTo>
                  <a:cubicBezTo>
                    <a:pt x="172" y="0"/>
                    <a:pt x="180" y="8"/>
                    <a:pt x="180" y="17"/>
                  </a:cubicBezTo>
                  <a:cubicBezTo>
                    <a:pt x="180" y="43"/>
                    <a:pt x="180" y="43"/>
                    <a:pt x="180" y="43"/>
                  </a:cubicBezTo>
                  <a:cubicBezTo>
                    <a:pt x="180" y="53"/>
                    <a:pt x="172" y="60"/>
                    <a:pt x="163" y="60"/>
                  </a:cubicBezTo>
                  <a:close/>
                  <a:moveTo>
                    <a:pt x="17" y="12"/>
                  </a:moveTo>
                  <a:cubicBezTo>
                    <a:pt x="14" y="12"/>
                    <a:pt x="12" y="14"/>
                    <a:pt x="12" y="17"/>
                  </a:cubicBezTo>
                  <a:cubicBezTo>
                    <a:pt x="12" y="43"/>
                    <a:pt x="12" y="43"/>
                    <a:pt x="12" y="43"/>
                  </a:cubicBezTo>
                  <a:cubicBezTo>
                    <a:pt x="12" y="46"/>
                    <a:pt x="14" y="48"/>
                    <a:pt x="17" y="48"/>
                  </a:cubicBezTo>
                  <a:cubicBezTo>
                    <a:pt x="163" y="48"/>
                    <a:pt x="163" y="48"/>
                    <a:pt x="163" y="48"/>
                  </a:cubicBezTo>
                  <a:cubicBezTo>
                    <a:pt x="166" y="48"/>
                    <a:pt x="168" y="46"/>
                    <a:pt x="168" y="43"/>
                  </a:cubicBezTo>
                  <a:cubicBezTo>
                    <a:pt x="168" y="17"/>
                    <a:pt x="168" y="17"/>
                    <a:pt x="168" y="17"/>
                  </a:cubicBezTo>
                  <a:cubicBezTo>
                    <a:pt x="168" y="14"/>
                    <a:pt x="166" y="12"/>
                    <a:pt x="163" y="12"/>
                  </a:cubicBezTo>
                  <a:lnTo>
                    <a:pt x="1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00" name="Rectangle 79">
              <a:extLst>
                <a:ext uri="{FF2B5EF4-FFF2-40B4-BE49-F238E27FC236}">
                  <a16:creationId xmlns:a16="http://schemas.microsoft.com/office/drawing/2014/main" id="{41D60BD4-C028-5765-BCA3-E52FCAD859EC}"/>
                </a:ext>
              </a:extLst>
            </p:cNvPr>
            <p:cNvSpPr>
              <a:spLocks noChangeArrowheads="1"/>
            </p:cNvSpPr>
            <p:nvPr/>
          </p:nvSpPr>
          <p:spPr bwMode="auto">
            <a:xfrm>
              <a:off x="1634" y="2163"/>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01" name="Rectangle 80">
              <a:extLst>
                <a:ext uri="{FF2B5EF4-FFF2-40B4-BE49-F238E27FC236}">
                  <a16:creationId xmlns:a16="http://schemas.microsoft.com/office/drawing/2014/main" id="{B4684D4D-8391-336D-FDBD-15019D45018F}"/>
                </a:ext>
              </a:extLst>
            </p:cNvPr>
            <p:cNvSpPr>
              <a:spLocks noChangeArrowheads="1"/>
            </p:cNvSpPr>
            <p:nvPr/>
          </p:nvSpPr>
          <p:spPr bwMode="auto">
            <a:xfrm>
              <a:off x="1634" y="2035"/>
              <a:ext cx="329"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02" name="Rectangle 81">
              <a:extLst>
                <a:ext uri="{FF2B5EF4-FFF2-40B4-BE49-F238E27FC236}">
                  <a16:creationId xmlns:a16="http://schemas.microsoft.com/office/drawing/2014/main" id="{93BFA53C-DCDF-3968-91AE-061C01E9E569}"/>
                </a:ext>
              </a:extLst>
            </p:cNvPr>
            <p:cNvSpPr>
              <a:spLocks noChangeArrowheads="1"/>
            </p:cNvSpPr>
            <p:nvPr/>
          </p:nvSpPr>
          <p:spPr bwMode="auto">
            <a:xfrm>
              <a:off x="1789" y="2044"/>
              <a:ext cx="19" cy="2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03" name="Rectangle 82">
              <a:extLst>
                <a:ext uri="{FF2B5EF4-FFF2-40B4-BE49-F238E27FC236}">
                  <a16:creationId xmlns:a16="http://schemas.microsoft.com/office/drawing/2014/main" id="{EDD4C191-D2E6-0A6F-A7C1-D45835057397}"/>
                </a:ext>
              </a:extLst>
            </p:cNvPr>
            <p:cNvSpPr>
              <a:spLocks noChangeArrowheads="1"/>
            </p:cNvSpPr>
            <p:nvPr/>
          </p:nvSpPr>
          <p:spPr bwMode="auto">
            <a:xfrm>
              <a:off x="1671"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04" name="Rectangle 83">
              <a:extLst>
                <a:ext uri="{FF2B5EF4-FFF2-40B4-BE49-F238E27FC236}">
                  <a16:creationId xmlns:a16="http://schemas.microsoft.com/office/drawing/2014/main" id="{B6470A48-3A20-2364-6B20-0D9677ACB235}"/>
                </a:ext>
              </a:extLst>
            </p:cNvPr>
            <p:cNvSpPr>
              <a:spLocks noChangeArrowheads="1"/>
            </p:cNvSpPr>
            <p:nvPr/>
          </p:nvSpPr>
          <p:spPr bwMode="auto">
            <a:xfrm>
              <a:off x="1844" y="210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05" name="Freeform 84">
              <a:extLst>
                <a:ext uri="{FF2B5EF4-FFF2-40B4-BE49-F238E27FC236}">
                  <a16:creationId xmlns:a16="http://schemas.microsoft.com/office/drawing/2014/main" id="{9A46CA5D-1000-FC71-9F24-044CA79EFD14}"/>
                </a:ext>
              </a:extLst>
            </p:cNvPr>
            <p:cNvSpPr>
              <a:spLocks/>
            </p:cNvSpPr>
            <p:nvPr/>
          </p:nvSpPr>
          <p:spPr bwMode="auto">
            <a:xfrm>
              <a:off x="1681" y="2208"/>
              <a:ext cx="70" cy="71"/>
            </a:xfrm>
            <a:custGeom>
              <a:avLst/>
              <a:gdLst>
                <a:gd name="T0" fmla="*/ 58 w 70"/>
                <a:gd name="T1" fmla="*/ 71 h 71"/>
                <a:gd name="T2" fmla="*/ 0 w 70"/>
                <a:gd name="T3" fmla="*/ 13 h 71"/>
                <a:gd name="T4" fmla="*/ 13 w 70"/>
                <a:gd name="T5" fmla="*/ 0 h 71"/>
                <a:gd name="T6" fmla="*/ 70 w 70"/>
                <a:gd name="T7" fmla="*/ 58 h 71"/>
                <a:gd name="T8" fmla="*/ 58 w 70"/>
                <a:gd name="T9" fmla="*/ 71 h 71"/>
              </a:gdLst>
              <a:ahLst/>
              <a:cxnLst>
                <a:cxn ang="0">
                  <a:pos x="T0" y="T1"/>
                </a:cxn>
                <a:cxn ang="0">
                  <a:pos x="T2" y="T3"/>
                </a:cxn>
                <a:cxn ang="0">
                  <a:pos x="T4" y="T5"/>
                </a:cxn>
                <a:cxn ang="0">
                  <a:pos x="T6" y="T7"/>
                </a:cxn>
                <a:cxn ang="0">
                  <a:pos x="T8" y="T9"/>
                </a:cxn>
              </a:cxnLst>
              <a:rect l="0" t="0" r="r" b="b"/>
              <a:pathLst>
                <a:path w="70" h="71">
                  <a:moveTo>
                    <a:pt x="58" y="71"/>
                  </a:moveTo>
                  <a:lnTo>
                    <a:pt x="0" y="13"/>
                  </a:lnTo>
                  <a:lnTo>
                    <a:pt x="13" y="0"/>
                  </a:lnTo>
                  <a:lnTo>
                    <a:pt x="70" y="58"/>
                  </a:lnTo>
                  <a:lnTo>
                    <a:pt x="58"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06" name="Freeform 85">
              <a:extLst>
                <a:ext uri="{FF2B5EF4-FFF2-40B4-BE49-F238E27FC236}">
                  <a16:creationId xmlns:a16="http://schemas.microsoft.com/office/drawing/2014/main" id="{B5F361ED-9951-84F9-556C-E51DA4C03B45}"/>
                </a:ext>
              </a:extLst>
            </p:cNvPr>
            <p:cNvSpPr>
              <a:spLocks/>
            </p:cNvSpPr>
            <p:nvPr/>
          </p:nvSpPr>
          <p:spPr bwMode="auto">
            <a:xfrm>
              <a:off x="1681" y="2208"/>
              <a:ext cx="70" cy="71"/>
            </a:xfrm>
            <a:custGeom>
              <a:avLst/>
              <a:gdLst>
                <a:gd name="T0" fmla="*/ 13 w 70"/>
                <a:gd name="T1" fmla="*/ 71 h 71"/>
                <a:gd name="T2" fmla="*/ 0 w 70"/>
                <a:gd name="T3" fmla="*/ 58 h 71"/>
                <a:gd name="T4" fmla="*/ 58 w 70"/>
                <a:gd name="T5" fmla="*/ 0 h 71"/>
                <a:gd name="T6" fmla="*/ 70 w 70"/>
                <a:gd name="T7" fmla="*/ 13 h 71"/>
                <a:gd name="T8" fmla="*/ 13 w 70"/>
                <a:gd name="T9" fmla="*/ 71 h 71"/>
              </a:gdLst>
              <a:ahLst/>
              <a:cxnLst>
                <a:cxn ang="0">
                  <a:pos x="T0" y="T1"/>
                </a:cxn>
                <a:cxn ang="0">
                  <a:pos x="T2" y="T3"/>
                </a:cxn>
                <a:cxn ang="0">
                  <a:pos x="T4" y="T5"/>
                </a:cxn>
                <a:cxn ang="0">
                  <a:pos x="T6" y="T7"/>
                </a:cxn>
                <a:cxn ang="0">
                  <a:pos x="T8" y="T9"/>
                </a:cxn>
              </a:cxnLst>
              <a:rect l="0" t="0" r="r" b="b"/>
              <a:pathLst>
                <a:path w="70" h="71">
                  <a:moveTo>
                    <a:pt x="13" y="71"/>
                  </a:moveTo>
                  <a:lnTo>
                    <a:pt x="0" y="58"/>
                  </a:lnTo>
                  <a:lnTo>
                    <a:pt x="58" y="0"/>
                  </a:lnTo>
                  <a:lnTo>
                    <a:pt x="70" y="13"/>
                  </a:lnTo>
                  <a:lnTo>
                    <a:pt x="13" y="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07" name="Rectangle 86">
              <a:extLst>
                <a:ext uri="{FF2B5EF4-FFF2-40B4-BE49-F238E27FC236}">
                  <a16:creationId xmlns:a16="http://schemas.microsoft.com/office/drawing/2014/main" id="{116BE990-EFCD-EB49-6807-0C5CBE9B2F25}"/>
                </a:ext>
              </a:extLst>
            </p:cNvPr>
            <p:cNvSpPr>
              <a:spLocks noChangeArrowheads="1"/>
            </p:cNvSpPr>
            <p:nvPr/>
          </p:nvSpPr>
          <p:spPr bwMode="auto">
            <a:xfrm>
              <a:off x="1844" y="2254"/>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08" name="Rectangle 87">
              <a:extLst>
                <a:ext uri="{FF2B5EF4-FFF2-40B4-BE49-F238E27FC236}">
                  <a16:creationId xmlns:a16="http://schemas.microsoft.com/office/drawing/2014/main" id="{42F00361-1E3F-25D3-F6BD-05513CE7489A}"/>
                </a:ext>
              </a:extLst>
            </p:cNvPr>
            <p:cNvSpPr>
              <a:spLocks noChangeArrowheads="1"/>
            </p:cNvSpPr>
            <p:nvPr/>
          </p:nvSpPr>
          <p:spPr bwMode="auto">
            <a:xfrm>
              <a:off x="1844" y="2218"/>
              <a:ext cx="73"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sp>
          <p:nvSpPr>
            <p:cNvPr id="109" name="Rectangle 88">
              <a:extLst>
                <a:ext uri="{FF2B5EF4-FFF2-40B4-BE49-F238E27FC236}">
                  <a16:creationId xmlns:a16="http://schemas.microsoft.com/office/drawing/2014/main" id="{205C7F63-08CB-485A-4D44-40BF16AF0858}"/>
                </a:ext>
              </a:extLst>
            </p:cNvPr>
            <p:cNvSpPr>
              <a:spLocks noChangeArrowheads="1"/>
            </p:cNvSpPr>
            <p:nvPr/>
          </p:nvSpPr>
          <p:spPr bwMode="auto">
            <a:xfrm>
              <a:off x="1698" y="2080"/>
              <a:ext cx="18" cy="7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000" b="0" i="0" u="none" strike="noStrike" kern="0" cap="none" spc="0" normalizeH="0" baseline="0" noProof="0">
                <a:ln>
                  <a:noFill/>
                </a:ln>
                <a:solidFill>
                  <a:schemeClr val="tx2"/>
                </a:solidFill>
                <a:effectLst/>
                <a:uLnTx/>
                <a:uFillTx/>
                <a:cs typeface="Arial" panose="020B0604020202020204" pitchFamily="34" charset="0"/>
              </a:endParaRPr>
            </a:p>
          </p:txBody>
        </p:sp>
      </p:grpSp>
    </p:spTree>
    <p:extLst>
      <p:ext uri="{BB962C8B-B14F-4D97-AF65-F5344CB8AC3E}">
        <p14:creationId xmlns:p14="http://schemas.microsoft.com/office/powerpoint/2010/main" val="142812275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904D2B-BCE8-761E-EA7B-73222AD1E7DB}"/>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2B0DC76A-43B6-6A2E-C605-E110F11A97D6}"/>
              </a:ext>
            </a:extLst>
          </p:cNvPr>
          <p:cNvSpPr>
            <a:spLocks noGrp="1"/>
          </p:cNvSpPr>
          <p:nvPr>
            <p:ph type="title"/>
          </p:nvPr>
        </p:nvSpPr>
        <p:spPr>
          <a:xfrm>
            <a:off x="509365" y="381000"/>
            <a:ext cx="11301634" cy="3915092"/>
          </a:xfrm>
        </p:spPr>
        <p:txBody>
          <a:bodyPr/>
          <a:lstStyle/>
          <a:p>
            <a:r>
              <a:rPr lang="en-US"/>
              <a:t>Agent Specification</a:t>
            </a:r>
          </a:p>
        </p:txBody>
      </p:sp>
    </p:spTree>
    <p:extLst>
      <p:ext uri="{BB962C8B-B14F-4D97-AF65-F5344CB8AC3E}">
        <p14:creationId xmlns:p14="http://schemas.microsoft.com/office/powerpoint/2010/main" val="45794315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D63060-CC9C-40CE-9349-1D9D2FCE56FB}"/>
              </a:ext>
            </a:extLst>
          </p:cNvPr>
          <p:cNvSpPr>
            <a:spLocks noGrp="1"/>
          </p:cNvSpPr>
          <p:nvPr>
            <p:ph type="title"/>
          </p:nvPr>
        </p:nvSpPr>
        <p:spPr/>
        <p:txBody>
          <a:bodyPr/>
          <a:lstStyle/>
          <a:p>
            <a:r>
              <a:rPr lang="en-US"/>
              <a:t>How to Specify an Intelligent Agent</a:t>
            </a:r>
          </a:p>
        </p:txBody>
      </p:sp>
      <p:sp>
        <p:nvSpPr>
          <p:cNvPr id="3" name="Text Placeholder 2">
            <a:extLst>
              <a:ext uri="{FF2B5EF4-FFF2-40B4-BE49-F238E27FC236}">
                <a16:creationId xmlns:a16="http://schemas.microsoft.com/office/drawing/2014/main" id="{512CD4AD-BB01-8F45-E66D-F187927AD6B1}"/>
              </a:ext>
            </a:extLst>
          </p:cNvPr>
          <p:cNvSpPr>
            <a:spLocks noGrp="1"/>
          </p:cNvSpPr>
          <p:nvPr>
            <p:ph type="body" sz="quarter" idx="11"/>
          </p:nvPr>
        </p:nvSpPr>
        <p:spPr/>
        <p:txBody>
          <a:bodyPr/>
          <a:lstStyle/>
          <a:p>
            <a:r>
              <a:rPr lang="en-US"/>
              <a:t>The design of an intelligent agent can be specified along several key dimensions.</a:t>
            </a:r>
          </a:p>
        </p:txBody>
      </p:sp>
      <p:graphicFrame>
        <p:nvGraphicFramePr>
          <p:cNvPr id="5" name="Table 4">
            <a:extLst>
              <a:ext uri="{FF2B5EF4-FFF2-40B4-BE49-F238E27FC236}">
                <a16:creationId xmlns:a16="http://schemas.microsoft.com/office/drawing/2014/main" id="{06F98C46-2A92-455E-C616-8C34AD0F9E2D}"/>
              </a:ext>
            </a:extLst>
          </p:cNvPr>
          <p:cNvGraphicFramePr>
            <a:graphicFrameLocks noGrp="1"/>
          </p:cNvGraphicFramePr>
          <p:nvPr>
            <p:extLst>
              <p:ext uri="{D42A27DB-BD31-4B8C-83A1-F6EECF244321}">
                <p14:modId xmlns:p14="http://schemas.microsoft.com/office/powerpoint/2010/main" val="28686596"/>
              </p:ext>
            </p:extLst>
          </p:nvPr>
        </p:nvGraphicFramePr>
        <p:xfrm>
          <a:off x="381000" y="1062336"/>
          <a:ext cx="11430001" cy="5370213"/>
        </p:xfrm>
        <a:graphic>
          <a:graphicData uri="http://schemas.openxmlformats.org/drawingml/2006/table">
            <a:tbl>
              <a:tblPr firstRow="1" firstCol="1">
                <a:tableStyleId>{A0BC3CC4-8867-4C89-9D3F-A6A6B9ED4035}</a:tableStyleId>
              </a:tblPr>
              <a:tblGrid>
                <a:gridCol w="1833748">
                  <a:extLst>
                    <a:ext uri="{9D8B030D-6E8A-4147-A177-3AD203B41FA5}">
                      <a16:colId xmlns:a16="http://schemas.microsoft.com/office/drawing/2014/main" val="4072975101"/>
                    </a:ext>
                  </a:extLst>
                </a:gridCol>
                <a:gridCol w="3620902">
                  <a:extLst>
                    <a:ext uri="{9D8B030D-6E8A-4147-A177-3AD203B41FA5}">
                      <a16:colId xmlns:a16="http://schemas.microsoft.com/office/drawing/2014/main" val="1953743906"/>
                    </a:ext>
                  </a:extLst>
                </a:gridCol>
                <a:gridCol w="3022600">
                  <a:extLst>
                    <a:ext uri="{9D8B030D-6E8A-4147-A177-3AD203B41FA5}">
                      <a16:colId xmlns:a16="http://schemas.microsoft.com/office/drawing/2014/main" val="2051019865"/>
                    </a:ext>
                  </a:extLst>
                </a:gridCol>
                <a:gridCol w="2952751">
                  <a:extLst>
                    <a:ext uri="{9D8B030D-6E8A-4147-A177-3AD203B41FA5}">
                      <a16:colId xmlns:a16="http://schemas.microsoft.com/office/drawing/2014/main" val="3978442177"/>
                    </a:ext>
                  </a:extLst>
                </a:gridCol>
              </a:tblGrid>
              <a:tr h="270901">
                <a:tc>
                  <a:txBody>
                    <a:bodyPr/>
                    <a:lstStyle/>
                    <a:p>
                      <a:r>
                        <a:rPr lang="en-US" sz="1100"/>
                        <a:t>Dimension</a:t>
                      </a:r>
                    </a:p>
                  </a:txBody>
                  <a:tcPr anchor="ctr"/>
                </a:tc>
                <a:tc>
                  <a:txBody>
                    <a:bodyPr/>
                    <a:lstStyle/>
                    <a:p>
                      <a:r>
                        <a:rPr lang="en-US" sz="1100" dirty="0"/>
                        <a:t>Description</a:t>
                      </a:r>
                    </a:p>
                  </a:txBody>
                  <a:tcPr anchor="ctr"/>
                </a:tc>
                <a:tc>
                  <a:txBody>
                    <a:bodyPr/>
                    <a:lstStyle/>
                    <a:p>
                      <a:r>
                        <a:rPr lang="en-US" sz="1100" dirty="0"/>
                        <a:t>Example: Conversational Agent</a:t>
                      </a:r>
                    </a:p>
                  </a:txBody>
                  <a:tcPr anchor="ctr"/>
                </a:tc>
                <a:tc>
                  <a:txBody>
                    <a:bodyPr/>
                    <a:lstStyle/>
                    <a:p>
                      <a:r>
                        <a:rPr lang="en-US" sz="1100"/>
                        <a:t>Example: Monitoring Agent</a:t>
                      </a:r>
                    </a:p>
                  </a:txBody>
                  <a:tcPr anchor="ctr"/>
                </a:tc>
                <a:extLst>
                  <a:ext uri="{0D108BD9-81ED-4DB2-BD59-A6C34878D82A}">
                    <a16:rowId xmlns:a16="http://schemas.microsoft.com/office/drawing/2014/main" val="1958255685"/>
                  </a:ext>
                </a:extLst>
              </a:tr>
              <a:tr h="318707">
                <a:tc>
                  <a:txBody>
                    <a:bodyPr/>
                    <a:lstStyle/>
                    <a:p>
                      <a:r>
                        <a:rPr lang="en-US" sz="1000" dirty="0"/>
                        <a:t>Agent Archetype</a:t>
                      </a:r>
                    </a:p>
                  </a:txBody>
                  <a:tcPr marL="45720" marR="45720" marT="0" marB="0" anchor="ctr">
                    <a:solidFill>
                      <a:schemeClr val="bg1">
                        <a:lumMod val="95000"/>
                      </a:schemeClr>
                    </a:solidFill>
                  </a:tcPr>
                </a:tc>
                <a:tc>
                  <a:txBody>
                    <a:bodyPr/>
                    <a:lstStyle/>
                    <a:p>
                      <a:r>
                        <a:rPr lang="en-US" sz="1000"/>
                        <a:t>Similar to a human worker, the role the agent will play such as developer, analyst, manager.</a:t>
                      </a:r>
                    </a:p>
                  </a:txBody>
                  <a:tcPr marL="45720" marR="45720" marT="0" marB="0" anchor="ctr">
                    <a:solidFill>
                      <a:schemeClr val="bg1">
                        <a:lumMod val="95000"/>
                      </a:schemeClr>
                    </a:solidFill>
                  </a:tcPr>
                </a:tc>
                <a:tc>
                  <a:txBody>
                    <a:bodyPr/>
                    <a:lstStyle/>
                    <a:p>
                      <a:r>
                        <a:rPr lang="en-US" sz="1000" dirty="0"/>
                        <a:t>Conversational Agent</a:t>
                      </a:r>
                    </a:p>
                  </a:txBody>
                  <a:tcPr marL="45720" marR="45720" marT="0" marB="0" anchor="ctr"/>
                </a:tc>
                <a:tc>
                  <a:txBody>
                    <a:bodyPr/>
                    <a:lstStyle/>
                    <a:p>
                      <a:r>
                        <a:rPr lang="en-US" sz="1000"/>
                        <a:t>Visual Monitoring Agent</a:t>
                      </a:r>
                    </a:p>
                  </a:txBody>
                  <a:tcPr marL="45720" marR="45720" marT="0" marB="0" anchor="ctr"/>
                </a:tc>
                <a:extLst>
                  <a:ext uri="{0D108BD9-81ED-4DB2-BD59-A6C34878D82A}">
                    <a16:rowId xmlns:a16="http://schemas.microsoft.com/office/drawing/2014/main" val="2586295451"/>
                  </a:ext>
                </a:extLst>
              </a:tr>
              <a:tr h="318707">
                <a:tc>
                  <a:txBody>
                    <a:bodyPr/>
                    <a:lstStyle/>
                    <a:p>
                      <a:r>
                        <a:rPr lang="en-US" sz="1000" dirty="0"/>
                        <a:t>Goals and Performance Measure</a:t>
                      </a:r>
                    </a:p>
                  </a:txBody>
                  <a:tcPr marL="45720" marR="45720" marT="0" marB="0" anchor="ctr">
                    <a:solidFill>
                      <a:schemeClr val="bg1">
                        <a:lumMod val="95000"/>
                      </a:schemeClr>
                    </a:solidFill>
                  </a:tcPr>
                </a:tc>
                <a:tc>
                  <a:txBody>
                    <a:bodyPr/>
                    <a:lstStyle/>
                    <a:p>
                      <a:r>
                        <a:rPr lang="en-US" sz="1000"/>
                        <a:t>The goal the agent must take actions to achieve, and the objective means of measuring success.</a:t>
                      </a:r>
                    </a:p>
                  </a:txBody>
                  <a:tcPr marL="45720" marR="45720" marT="0" marB="0" anchor="ctr">
                    <a:solidFill>
                      <a:schemeClr val="bg1">
                        <a:lumMod val="95000"/>
                      </a:schemeClr>
                    </a:solidFill>
                  </a:tcPr>
                </a:tc>
                <a:tc>
                  <a:txBody>
                    <a:bodyPr/>
                    <a:lstStyle/>
                    <a:p>
                      <a:r>
                        <a:rPr lang="en-US" sz="1000"/>
                        <a:t>Support users by answering questions and performing tasks</a:t>
                      </a:r>
                    </a:p>
                  </a:txBody>
                  <a:tcPr marL="45720" marR="45720" marT="0" marB="0" anchor="ctr"/>
                </a:tc>
                <a:tc>
                  <a:txBody>
                    <a:bodyPr/>
                    <a:lstStyle/>
                    <a:p>
                      <a:r>
                        <a:rPr lang="en-US" sz="1000"/>
                        <a:t>Detect objects, faces, events in images, videos, or live camera feeds</a:t>
                      </a:r>
                    </a:p>
                  </a:txBody>
                  <a:tcPr marL="45720" marR="45720" marT="0" marB="0" anchor="ctr"/>
                </a:tc>
                <a:extLst>
                  <a:ext uri="{0D108BD9-81ED-4DB2-BD59-A6C34878D82A}">
                    <a16:rowId xmlns:a16="http://schemas.microsoft.com/office/drawing/2014/main" val="590671255"/>
                  </a:ext>
                </a:extLst>
              </a:tr>
              <a:tr h="318707">
                <a:tc>
                  <a:txBody>
                    <a:bodyPr/>
                    <a:lstStyle/>
                    <a:p>
                      <a:r>
                        <a:rPr lang="en-US" sz="1000"/>
                        <a:t>Environment</a:t>
                      </a:r>
                    </a:p>
                  </a:txBody>
                  <a:tcPr marL="45720" marR="45720" marT="0" marB="0" anchor="ctr">
                    <a:solidFill>
                      <a:schemeClr val="bg1">
                        <a:lumMod val="95000"/>
                      </a:schemeClr>
                    </a:solidFill>
                  </a:tcPr>
                </a:tc>
                <a:tc>
                  <a:txBody>
                    <a:bodyPr/>
                    <a:lstStyle/>
                    <a:p>
                      <a:r>
                        <a:rPr lang="en-US" sz="1000"/>
                        <a:t>The environment where the agent is designed to operate.</a:t>
                      </a:r>
                    </a:p>
                  </a:txBody>
                  <a:tcPr marL="45720" marR="45720" marT="0" marB="0" anchor="ctr">
                    <a:solidFill>
                      <a:schemeClr val="bg1">
                        <a:lumMod val="95000"/>
                      </a:schemeClr>
                    </a:solidFill>
                  </a:tcPr>
                </a:tc>
                <a:tc>
                  <a:txBody>
                    <a:bodyPr/>
                    <a:lstStyle/>
                    <a:p>
                      <a:r>
                        <a:rPr lang="en-US" sz="1000"/>
                        <a:t>Could be virtual on a PC or mobile device or physical as at a kiosk in a store</a:t>
                      </a:r>
                    </a:p>
                  </a:txBody>
                  <a:tcPr marL="45720" marR="45720" marT="0" marB="0" anchor="ctr"/>
                </a:tc>
                <a:tc>
                  <a:txBody>
                    <a:bodyPr/>
                    <a:lstStyle/>
                    <a:p>
                      <a:r>
                        <a:rPr lang="en-US" sz="1000"/>
                        <a:t>Anywhere in the physical world where a camera can capture light</a:t>
                      </a:r>
                    </a:p>
                  </a:txBody>
                  <a:tcPr marL="45720" marR="45720" marT="0" marB="0" anchor="ctr"/>
                </a:tc>
                <a:extLst>
                  <a:ext uri="{0D108BD9-81ED-4DB2-BD59-A6C34878D82A}">
                    <a16:rowId xmlns:a16="http://schemas.microsoft.com/office/drawing/2014/main" val="3741751264"/>
                  </a:ext>
                </a:extLst>
              </a:tr>
              <a:tr h="318707">
                <a:tc>
                  <a:txBody>
                    <a:bodyPr/>
                    <a:lstStyle/>
                    <a:p>
                      <a:r>
                        <a:rPr lang="en-US" sz="1000"/>
                        <a:t>Sensors</a:t>
                      </a:r>
                    </a:p>
                  </a:txBody>
                  <a:tcPr marL="45720" marR="45720" marT="0" marB="0" anchor="ctr">
                    <a:solidFill>
                      <a:schemeClr val="bg1">
                        <a:lumMod val="95000"/>
                      </a:schemeClr>
                    </a:solidFill>
                  </a:tcPr>
                </a:tc>
                <a:tc>
                  <a:txBody>
                    <a:bodyPr/>
                    <a:lstStyle/>
                    <a:p>
                      <a:r>
                        <a:rPr lang="en-US" sz="1000" dirty="0"/>
                        <a:t>The means by which the agent gathers information about its environment.</a:t>
                      </a:r>
                    </a:p>
                  </a:txBody>
                  <a:tcPr marL="45720" marR="45720" marT="0" marB="0" anchor="ctr">
                    <a:solidFill>
                      <a:schemeClr val="bg1">
                        <a:lumMod val="95000"/>
                      </a:schemeClr>
                    </a:solidFill>
                  </a:tcPr>
                </a:tc>
                <a:tc>
                  <a:txBody>
                    <a:bodyPr/>
                    <a:lstStyle/>
                    <a:p>
                      <a:r>
                        <a:rPr lang="en-US" sz="1000"/>
                        <a:t>Camera, Microphone, Touch Screen, Keyboard and Mouse</a:t>
                      </a:r>
                    </a:p>
                  </a:txBody>
                  <a:tcPr marL="45720" marR="45720" marT="0" marB="0" anchor="ctr"/>
                </a:tc>
                <a:tc>
                  <a:txBody>
                    <a:bodyPr/>
                    <a:lstStyle/>
                    <a:p>
                      <a:r>
                        <a:rPr lang="en-US" sz="1000"/>
                        <a:t>Camera</a:t>
                      </a:r>
                    </a:p>
                  </a:txBody>
                  <a:tcPr marL="45720" marR="45720" marT="0" marB="0" anchor="ctr"/>
                </a:tc>
                <a:extLst>
                  <a:ext uri="{0D108BD9-81ED-4DB2-BD59-A6C34878D82A}">
                    <a16:rowId xmlns:a16="http://schemas.microsoft.com/office/drawing/2014/main" val="129578481"/>
                  </a:ext>
                </a:extLst>
              </a:tr>
              <a:tr h="318707">
                <a:tc>
                  <a:txBody>
                    <a:bodyPr/>
                    <a:lstStyle/>
                    <a:p>
                      <a:r>
                        <a:rPr lang="en-US" sz="1000"/>
                        <a:t>Actuators</a:t>
                      </a:r>
                    </a:p>
                  </a:txBody>
                  <a:tcPr marL="45720" marR="45720" marT="0" marB="0" anchor="ctr">
                    <a:solidFill>
                      <a:schemeClr val="bg1">
                        <a:lumMod val="95000"/>
                      </a:schemeClr>
                    </a:solidFill>
                  </a:tcPr>
                </a:tc>
                <a:tc>
                  <a:txBody>
                    <a:bodyPr/>
                    <a:lstStyle/>
                    <a:p>
                      <a:r>
                        <a:rPr lang="en-US" sz="1000"/>
                        <a:t>The means by which the agent interacts with its environment.</a:t>
                      </a:r>
                    </a:p>
                  </a:txBody>
                  <a:tcPr marL="45720" marR="45720" marT="0" marB="0" anchor="ctr">
                    <a:solidFill>
                      <a:schemeClr val="bg1">
                        <a:lumMod val="95000"/>
                      </a:schemeClr>
                    </a:solidFill>
                  </a:tcPr>
                </a:tc>
                <a:tc>
                  <a:txBody>
                    <a:bodyPr/>
                    <a:lstStyle/>
                    <a:p>
                      <a:r>
                        <a:rPr lang="en-US" sz="1000" dirty="0"/>
                        <a:t>Screen, Speakers, Messaging System</a:t>
                      </a:r>
                    </a:p>
                  </a:txBody>
                  <a:tcPr marL="45720" marR="45720" marT="0" marB="0" anchor="ctr"/>
                </a:tc>
                <a:tc>
                  <a:txBody>
                    <a:bodyPr/>
                    <a:lstStyle/>
                    <a:p>
                      <a:r>
                        <a:rPr lang="en-US" sz="1000" dirty="0"/>
                        <a:t>Screen, Messaging System</a:t>
                      </a:r>
                    </a:p>
                  </a:txBody>
                  <a:tcPr marL="45720" marR="45720" marT="0" marB="0" anchor="ctr"/>
                </a:tc>
                <a:extLst>
                  <a:ext uri="{0D108BD9-81ED-4DB2-BD59-A6C34878D82A}">
                    <a16:rowId xmlns:a16="http://schemas.microsoft.com/office/drawing/2014/main" val="200993565"/>
                  </a:ext>
                </a:extLst>
              </a:tr>
              <a:tr h="318707">
                <a:tc>
                  <a:txBody>
                    <a:bodyPr/>
                    <a:lstStyle/>
                    <a:p>
                      <a:r>
                        <a:rPr lang="en-US" sz="1000"/>
                        <a:t>Cognitive Architecture: Functional Capabilities</a:t>
                      </a:r>
                    </a:p>
                  </a:txBody>
                  <a:tcPr marL="45720" marR="45720" marT="0" marB="0" anchor="ctr">
                    <a:solidFill>
                      <a:schemeClr val="bg1">
                        <a:lumMod val="95000"/>
                      </a:schemeClr>
                    </a:solidFill>
                  </a:tcPr>
                </a:tc>
                <a:tc>
                  <a:txBody>
                    <a:bodyPr/>
                    <a:lstStyle/>
                    <a:p>
                      <a:r>
                        <a:rPr lang="en-US" sz="1000"/>
                        <a:t>The faculties the agent needs to decide which action to take next.</a:t>
                      </a:r>
                    </a:p>
                  </a:txBody>
                  <a:tcPr marL="45720" marR="45720" marT="0" marB="0" anchor="ctr">
                    <a:solidFill>
                      <a:schemeClr val="bg1">
                        <a:lumMod val="95000"/>
                      </a:schemeClr>
                    </a:solidFill>
                  </a:tcPr>
                </a:tc>
                <a:tc>
                  <a:txBody>
                    <a:bodyPr/>
                    <a:lstStyle/>
                    <a:p>
                      <a:r>
                        <a:rPr lang="en-US" sz="1000" dirty="0"/>
                        <a:t>Intent Classification, Memory, Speech to/from Text, Language Understanding and Generation</a:t>
                      </a:r>
                    </a:p>
                  </a:txBody>
                  <a:tcPr marL="45720" marR="45720" marT="0" marB="0" anchor="ctr"/>
                </a:tc>
                <a:tc>
                  <a:txBody>
                    <a:bodyPr/>
                    <a:lstStyle/>
                    <a:p>
                      <a:r>
                        <a:rPr lang="en-US" sz="1000"/>
                        <a:t>Visual Perception, Language Generation</a:t>
                      </a:r>
                    </a:p>
                  </a:txBody>
                  <a:tcPr marL="45720" marR="45720" marT="0" marB="0" anchor="ctr"/>
                </a:tc>
                <a:extLst>
                  <a:ext uri="{0D108BD9-81ED-4DB2-BD59-A6C34878D82A}">
                    <a16:rowId xmlns:a16="http://schemas.microsoft.com/office/drawing/2014/main" val="4206844083"/>
                  </a:ext>
                </a:extLst>
              </a:tr>
              <a:tr h="318707">
                <a:tc>
                  <a:txBody>
                    <a:bodyPr/>
                    <a:lstStyle/>
                    <a:p>
                      <a:r>
                        <a:rPr lang="en-US" sz="1000"/>
                        <a:t>Technologies that Power Cognitive Capabilities</a:t>
                      </a:r>
                    </a:p>
                  </a:txBody>
                  <a:tcPr marL="45720" marR="45720" marT="0" marB="0" anchor="ctr">
                    <a:solidFill>
                      <a:schemeClr val="bg1">
                        <a:lumMod val="95000"/>
                      </a:schemeClr>
                    </a:solidFill>
                  </a:tcPr>
                </a:tc>
                <a:tc>
                  <a:txBody>
                    <a:bodyPr/>
                    <a:lstStyle/>
                    <a:p>
                      <a:r>
                        <a:rPr lang="en-US" sz="1000" dirty="0"/>
                        <a:t>The technologies that power cognitive capabilities such as speech to text, language understanding, etc.</a:t>
                      </a:r>
                    </a:p>
                  </a:txBody>
                  <a:tcPr marL="45720" marR="45720" marT="0" marB="0" anchor="ctr">
                    <a:solidFill>
                      <a:schemeClr val="bg1">
                        <a:lumMod val="95000"/>
                      </a:schemeClr>
                    </a:solidFill>
                  </a:tcPr>
                </a:tc>
                <a:tc>
                  <a:txBody>
                    <a:bodyPr/>
                    <a:lstStyle/>
                    <a:p>
                      <a:r>
                        <a:rPr lang="en-US" sz="1000"/>
                        <a:t>Multi-Modal LLM, ASR Model, Speech Generation Model</a:t>
                      </a:r>
                    </a:p>
                  </a:txBody>
                  <a:tcPr marL="45720" marR="45720" marT="0" marB="0" anchor="ctr"/>
                </a:tc>
                <a:tc>
                  <a:txBody>
                    <a:bodyPr/>
                    <a:lstStyle/>
                    <a:p>
                      <a:r>
                        <a:rPr lang="en-US" sz="1000"/>
                        <a:t>CNN, LLM</a:t>
                      </a:r>
                    </a:p>
                  </a:txBody>
                  <a:tcPr marL="45720" marR="45720" marT="0" marB="0" anchor="ctr"/>
                </a:tc>
                <a:extLst>
                  <a:ext uri="{0D108BD9-81ED-4DB2-BD59-A6C34878D82A}">
                    <a16:rowId xmlns:a16="http://schemas.microsoft.com/office/drawing/2014/main" val="2379176061"/>
                  </a:ext>
                </a:extLst>
              </a:tr>
              <a:tr h="318707">
                <a:tc>
                  <a:txBody>
                    <a:bodyPr/>
                    <a:lstStyle/>
                    <a:p>
                      <a:r>
                        <a:rPr lang="en-US" sz="1000"/>
                        <a:t>Cognitive Architecture: Information Flow Pattern</a:t>
                      </a:r>
                    </a:p>
                  </a:txBody>
                  <a:tcPr marL="45720" marR="45720" marT="0" marB="0" anchor="ctr">
                    <a:solidFill>
                      <a:schemeClr val="bg1">
                        <a:lumMod val="95000"/>
                      </a:schemeClr>
                    </a:solidFill>
                  </a:tcPr>
                </a:tc>
                <a:tc>
                  <a:txBody>
                    <a:bodyPr/>
                    <a:lstStyle/>
                    <a:p>
                      <a:r>
                        <a:rPr lang="en-US" sz="1000"/>
                        <a:t>How information flows through the cognitive functional capabilities to select next action.</a:t>
                      </a:r>
                    </a:p>
                  </a:txBody>
                  <a:tcPr marL="45720" marR="45720" marT="0" marB="0" anchor="ctr">
                    <a:solidFill>
                      <a:schemeClr val="bg1">
                        <a:lumMod val="95000"/>
                      </a:schemeClr>
                    </a:solidFill>
                  </a:tcPr>
                </a:tc>
                <a:tc>
                  <a:txBody>
                    <a:bodyPr/>
                    <a:lstStyle/>
                    <a:p>
                      <a:r>
                        <a:rPr lang="en-US" sz="1000" err="1"/>
                        <a:t>ReAct</a:t>
                      </a:r>
                      <a:r>
                        <a:rPr lang="en-US" sz="1000"/>
                        <a:t>: Reasons what tools to use, invokes them, makes observations until complete</a:t>
                      </a:r>
                    </a:p>
                  </a:txBody>
                  <a:tcPr marL="45720" marR="45720" marT="0" marB="0" anchor="ctr"/>
                </a:tc>
                <a:tc>
                  <a:txBody>
                    <a:bodyPr/>
                    <a:lstStyle/>
                    <a:p>
                      <a:r>
                        <a:rPr lang="en-US" sz="1000"/>
                        <a:t>Reflex: Perceives Objects in image and generates the report</a:t>
                      </a:r>
                    </a:p>
                  </a:txBody>
                  <a:tcPr marL="45720" marR="45720" marT="0" marB="0" anchor="ctr"/>
                </a:tc>
                <a:extLst>
                  <a:ext uri="{0D108BD9-81ED-4DB2-BD59-A6C34878D82A}">
                    <a16:rowId xmlns:a16="http://schemas.microsoft.com/office/drawing/2014/main" val="2235462999"/>
                  </a:ext>
                </a:extLst>
              </a:tr>
              <a:tr h="318707">
                <a:tc>
                  <a:txBody>
                    <a:bodyPr/>
                    <a:lstStyle/>
                    <a:p>
                      <a:r>
                        <a:rPr lang="en-US" sz="1000"/>
                        <a:t>Action Space</a:t>
                      </a:r>
                    </a:p>
                  </a:txBody>
                  <a:tcPr marL="45720" marR="45720" marT="0" marB="0" anchor="ctr">
                    <a:solidFill>
                      <a:schemeClr val="bg1">
                        <a:lumMod val="95000"/>
                      </a:schemeClr>
                    </a:solidFill>
                  </a:tcPr>
                </a:tc>
                <a:tc>
                  <a:txBody>
                    <a:bodyPr/>
                    <a:lstStyle/>
                    <a:p>
                      <a:r>
                        <a:rPr lang="en-US" sz="1000"/>
                        <a:t>The set of actions the agent can perform in its environment.</a:t>
                      </a:r>
                    </a:p>
                  </a:txBody>
                  <a:tcPr marL="45720" marR="45720" marT="0" marB="0" anchor="ctr">
                    <a:solidFill>
                      <a:schemeClr val="bg1">
                        <a:lumMod val="95000"/>
                      </a:schemeClr>
                    </a:solidFill>
                  </a:tcPr>
                </a:tc>
                <a:tc>
                  <a:txBody>
                    <a:bodyPr/>
                    <a:lstStyle/>
                    <a:p>
                      <a:r>
                        <a:rPr lang="en-US" sz="1000" dirty="0"/>
                        <a:t>Communicate, Reason, Plan, Invoke Tools</a:t>
                      </a:r>
                    </a:p>
                  </a:txBody>
                  <a:tcPr marL="45720" marR="45720" marT="0" marB="0" anchor="ctr"/>
                </a:tc>
                <a:tc>
                  <a:txBody>
                    <a:bodyPr/>
                    <a:lstStyle/>
                    <a:p>
                      <a:r>
                        <a:rPr lang="en-US" sz="1000"/>
                        <a:t>Detect Objects, Send Alerts, Log Detections</a:t>
                      </a:r>
                    </a:p>
                  </a:txBody>
                  <a:tcPr marL="45720" marR="45720" marT="0" marB="0" anchor="ctr"/>
                </a:tc>
                <a:extLst>
                  <a:ext uri="{0D108BD9-81ED-4DB2-BD59-A6C34878D82A}">
                    <a16:rowId xmlns:a16="http://schemas.microsoft.com/office/drawing/2014/main" val="3218097461"/>
                  </a:ext>
                </a:extLst>
              </a:tr>
              <a:tr h="318707">
                <a:tc>
                  <a:txBody>
                    <a:bodyPr/>
                    <a:lstStyle/>
                    <a:p>
                      <a:r>
                        <a:rPr lang="en-US" sz="1000"/>
                        <a:t>Action Decision Engine</a:t>
                      </a:r>
                    </a:p>
                  </a:txBody>
                  <a:tcPr marL="45720" marR="45720" marT="0" marB="0" anchor="ctr">
                    <a:solidFill>
                      <a:schemeClr val="bg1">
                        <a:lumMod val="95000"/>
                      </a:schemeClr>
                    </a:solidFill>
                  </a:tcPr>
                </a:tc>
                <a:tc>
                  <a:txBody>
                    <a:bodyPr/>
                    <a:lstStyle/>
                    <a:p>
                      <a:r>
                        <a:rPr lang="en-US" sz="1000" dirty="0"/>
                        <a:t>The mechanism by which the agent selects the next action.</a:t>
                      </a:r>
                    </a:p>
                  </a:txBody>
                  <a:tcPr marL="45720" marR="45720" marT="0" marB="0" anchor="ctr">
                    <a:solidFill>
                      <a:schemeClr val="bg1">
                        <a:lumMod val="95000"/>
                      </a:schemeClr>
                    </a:solidFill>
                  </a:tcPr>
                </a:tc>
                <a:tc>
                  <a:txBody>
                    <a:bodyPr/>
                    <a:lstStyle/>
                    <a:p>
                      <a:r>
                        <a:rPr lang="en-US" sz="1000" dirty="0"/>
                        <a:t>LLM</a:t>
                      </a:r>
                    </a:p>
                  </a:txBody>
                  <a:tcPr marL="45720" marR="45720" marT="0" marB="0" anchor="ctr"/>
                </a:tc>
                <a:tc>
                  <a:txBody>
                    <a:bodyPr/>
                    <a:lstStyle/>
                    <a:p>
                      <a:r>
                        <a:rPr lang="en-US" sz="1000"/>
                        <a:t>If-Then Rules</a:t>
                      </a:r>
                    </a:p>
                  </a:txBody>
                  <a:tcPr marL="45720" marR="45720" marT="0" marB="0" anchor="ctr"/>
                </a:tc>
                <a:extLst>
                  <a:ext uri="{0D108BD9-81ED-4DB2-BD59-A6C34878D82A}">
                    <a16:rowId xmlns:a16="http://schemas.microsoft.com/office/drawing/2014/main" val="536078940"/>
                  </a:ext>
                </a:extLst>
              </a:tr>
              <a:tr h="318707">
                <a:tc>
                  <a:txBody>
                    <a:bodyPr/>
                    <a:lstStyle/>
                    <a:p>
                      <a:r>
                        <a:rPr lang="en-US" sz="1000"/>
                        <a:t>Tools</a:t>
                      </a:r>
                    </a:p>
                  </a:txBody>
                  <a:tcPr marL="45720" marR="45720" marT="0" marB="0" anchor="ctr">
                    <a:solidFill>
                      <a:schemeClr val="bg1">
                        <a:lumMod val="95000"/>
                      </a:schemeClr>
                    </a:solidFill>
                  </a:tcPr>
                </a:tc>
                <a:tc>
                  <a:txBody>
                    <a:bodyPr/>
                    <a:lstStyle/>
                    <a:p>
                      <a:r>
                        <a:rPr lang="en-US" sz="1000"/>
                        <a:t>The external tools the agent needs to achieve its goals.</a:t>
                      </a:r>
                    </a:p>
                  </a:txBody>
                  <a:tcPr marL="45720" marR="45720" marT="0" marB="0" anchor="ctr">
                    <a:solidFill>
                      <a:schemeClr val="bg1">
                        <a:lumMod val="95000"/>
                      </a:schemeClr>
                    </a:solidFill>
                  </a:tcPr>
                </a:tc>
                <a:tc>
                  <a:txBody>
                    <a:bodyPr/>
                    <a:lstStyle/>
                    <a:p>
                      <a:r>
                        <a:rPr lang="en-US" sz="1000" dirty="0"/>
                        <a:t>Varies by use case. Examples include flight booking tool, PTO lookup tools, search tool.</a:t>
                      </a:r>
                    </a:p>
                  </a:txBody>
                  <a:tcPr marL="45720" marR="45720" marT="0" marB="0" anchor="ctr"/>
                </a:tc>
                <a:tc>
                  <a:txBody>
                    <a:bodyPr/>
                    <a:lstStyle/>
                    <a:p>
                      <a:r>
                        <a:rPr lang="en-US" sz="1000"/>
                        <a:t>None</a:t>
                      </a:r>
                    </a:p>
                  </a:txBody>
                  <a:tcPr marL="45720" marR="45720" marT="0" marB="0" anchor="ctr"/>
                </a:tc>
                <a:extLst>
                  <a:ext uri="{0D108BD9-81ED-4DB2-BD59-A6C34878D82A}">
                    <a16:rowId xmlns:a16="http://schemas.microsoft.com/office/drawing/2014/main" val="2821503626"/>
                  </a:ext>
                </a:extLst>
              </a:tr>
              <a:tr h="318707">
                <a:tc>
                  <a:txBody>
                    <a:bodyPr/>
                    <a:lstStyle/>
                    <a:p>
                      <a:r>
                        <a:rPr lang="en-US" sz="1000" dirty="0"/>
                        <a:t>Skills</a:t>
                      </a:r>
                    </a:p>
                  </a:txBody>
                  <a:tcPr marL="45720" marR="45720" marT="0" marB="0" anchor="ctr">
                    <a:solidFill>
                      <a:schemeClr val="bg1">
                        <a:lumMod val="95000"/>
                      </a:schemeClr>
                    </a:solidFill>
                  </a:tcPr>
                </a:tc>
                <a:tc>
                  <a:txBody>
                    <a:bodyPr/>
                    <a:lstStyle/>
                    <a:p>
                      <a:r>
                        <a:rPr lang="en-US" sz="1000" dirty="0"/>
                        <a:t>The procedural knowledge an agent requires to perform a multi-step task along with resources and tools.</a:t>
                      </a:r>
                    </a:p>
                  </a:txBody>
                  <a:tcPr marL="45720" marR="45720" marT="0" marB="0" anchor="ctr">
                    <a:solidFill>
                      <a:schemeClr val="bg1">
                        <a:lumMod val="95000"/>
                      </a:schemeClr>
                    </a:solidFill>
                  </a:tcPr>
                </a:tc>
                <a:tc>
                  <a:txBody>
                    <a:bodyPr/>
                    <a:lstStyle/>
                    <a:p>
                      <a:r>
                        <a:rPr lang="en-US" sz="1000" dirty="0"/>
                        <a:t>Book a flight and hotel</a:t>
                      </a:r>
                    </a:p>
                  </a:txBody>
                  <a:tcPr marL="45720" marR="45720" marT="0" marB="0" anchor="ctr"/>
                </a:tc>
                <a:tc>
                  <a:txBody>
                    <a:bodyPr/>
                    <a:lstStyle/>
                    <a:p>
                      <a:r>
                        <a:rPr lang="en-US" sz="1000" dirty="0"/>
                        <a:t>Not necessary for simple reflex agent</a:t>
                      </a:r>
                    </a:p>
                  </a:txBody>
                  <a:tcPr marL="45720" marR="45720" marT="0" marB="0" anchor="ctr"/>
                </a:tc>
                <a:extLst>
                  <a:ext uri="{0D108BD9-81ED-4DB2-BD59-A6C34878D82A}">
                    <a16:rowId xmlns:a16="http://schemas.microsoft.com/office/drawing/2014/main" val="2748029077"/>
                  </a:ext>
                </a:extLst>
              </a:tr>
              <a:tr h="318707">
                <a:tc>
                  <a:txBody>
                    <a:bodyPr/>
                    <a:lstStyle/>
                    <a:p>
                      <a:r>
                        <a:rPr lang="en-US" sz="1000"/>
                        <a:t>Tasks</a:t>
                      </a:r>
                    </a:p>
                  </a:txBody>
                  <a:tcPr marL="45720" marR="45720" marT="0" marB="0" anchor="ctr">
                    <a:solidFill>
                      <a:schemeClr val="bg1">
                        <a:lumMod val="95000"/>
                      </a:schemeClr>
                    </a:solidFill>
                  </a:tcPr>
                </a:tc>
                <a:tc>
                  <a:txBody>
                    <a:bodyPr/>
                    <a:lstStyle/>
                    <a:p>
                      <a:r>
                        <a:rPr lang="en-US" sz="1000" dirty="0"/>
                        <a:t>In addition to an overarching goal, agents may be given one or more specific tasks to accomplish.</a:t>
                      </a:r>
                    </a:p>
                  </a:txBody>
                  <a:tcPr marL="45720" marR="45720" marT="0" marB="0" anchor="ctr">
                    <a:solidFill>
                      <a:schemeClr val="bg1">
                        <a:lumMod val="95000"/>
                      </a:schemeClr>
                    </a:solidFill>
                  </a:tcPr>
                </a:tc>
                <a:tc>
                  <a:txBody>
                    <a:bodyPr/>
                    <a:lstStyle/>
                    <a:p>
                      <a:r>
                        <a:rPr lang="en-US" sz="1000"/>
                        <a:t>Answer user questions via RAG.</a:t>
                      </a:r>
                    </a:p>
                    <a:p>
                      <a:r>
                        <a:rPr lang="en-US" sz="1000"/>
                        <a:t>Collect information and perform transactions.</a:t>
                      </a:r>
                    </a:p>
                  </a:txBody>
                  <a:tcPr marL="45720" marR="45720" marT="0" marB="0" anchor="ctr"/>
                </a:tc>
                <a:tc>
                  <a:txBody>
                    <a:bodyPr/>
                    <a:lstStyle/>
                    <a:p>
                      <a:r>
                        <a:rPr lang="en-US" sz="1000" dirty="0"/>
                        <a:t>Identify objects in images.</a:t>
                      </a:r>
                    </a:p>
                    <a:p>
                      <a:r>
                        <a:rPr lang="en-US" sz="1000" dirty="0"/>
                        <a:t>Generate reports of observations.</a:t>
                      </a:r>
                    </a:p>
                  </a:txBody>
                  <a:tcPr marL="45720" marR="45720" marT="0" marB="0" anchor="ctr"/>
                </a:tc>
                <a:extLst>
                  <a:ext uri="{0D108BD9-81ED-4DB2-BD59-A6C34878D82A}">
                    <a16:rowId xmlns:a16="http://schemas.microsoft.com/office/drawing/2014/main" val="3310063309"/>
                  </a:ext>
                </a:extLst>
              </a:tr>
              <a:tr h="318707">
                <a:tc>
                  <a:txBody>
                    <a:bodyPr/>
                    <a:lstStyle/>
                    <a:p>
                      <a:r>
                        <a:rPr lang="en-US" sz="1000" dirty="0"/>
                        <a:t>Infrastructure</a:t>
                      </a:r>
                    </a:p>
                  </a:txBody>
                  <a:tcPr marL="45720" marR="45720" marT="0" marB="0" anchor="ctr">
                    <a:solidFill>
                      <a:schemeClr val="bg1">
                        <a:lumMod val="95000"/>
                      </a:schemeClr>
                    </a:solidFill>
                  </a:tcPr>
                </a:tc>
                <a:tc>
                  <a:txBody>
                    <a:bodyPr/>
                    <a:lstStyle/>
                    <a:p>
                      <a:r>
                        <a:rPr lang="en-US" sz="1000"/>
                        <a:t>The compute, storage, network, sensors, and actuators the agent needs.</a:t>
                      </a:r>
                    </a:p>
                  </a:txBody>
                  <a:tcPr marL="45720" marR="45720" marT="0" marB="0" anchor="ctr">
                    <a:solidFill>
                      <a:schemeClr val="bg1">
                        <a:lumMod val="95000"/>
                      </a:schemeClr>
                    </a:solidFill>
                  </a:tcPr>
                </a:tc>
                <a:tc>
                  <a:txBody>
                    <a:bodyPr/>
                    <a:lstStyle/>
                    <a:p>
                      <a:r>
                        <a:rPr lang="en-US" sz="1000"/>
                        <a:t>App Server, Vector DB for semantic search, GPUs to run models.</a:t>
                      </a:r>
                    </a:p>
                  </a:txBody>
                  <a:tcPr marL="45720" marR="45720" marT="0" marB="0" anchor="ctr"/>
                </a:tc>
                <a:tc>
                  <a:txBody>
                    <a:bodyPr/>
                    <a:lstStyle/>
                    <a:p>
                      <a:r>
                        <a:rPr lang="en-US" sz="1000" dirty="0"/>
                        <a:t>App Server, Blob store for captured images, GPUs to run models.</a:t>
                      </a:r>
                    </a:p>
                  </a:txBody>
                  <a:tcPr marL="45720" marR="45720" marT="0" marB="0" anchor="ctr"/>
                </a:tc>
                <a:extLst>
                  <a:ext uri="{0D108BD9-81ED-4DB2-BD59-A6C34878D82A}">
                    <a16:rowId xmlns:a16="http://schemas.microsoft.com/office/drawing/2014/main" val="1634304804"/>
                  </a:ext>
                </a:extLst>
              </a:tr>
              <a:tr h="318707">
                <a:tc>
                  <a:txBody>
                    <a:bodyPr/>
                    <a:lstStyle/>
                    <a:p>
                      <a:r>
                        <a:rPr lang="en-US" sz="1000"/>
                        <a:t>Team Membership</a:t>
                      </a:r>
                    </a:p>
                  </a:txBody>
                  <a:tcPr marL="45720" marR="45720" marT="0" marB="0" anchor="ctr">
                    <a:solidFill>
                      <a:schemeClr val="bg1">
                        <a:lumMod val="95000"/>
                      </a:schemeClr>
                    </a:solidFill>
                  </a:tcPr>
                </a:tc>
                <a:tc>
                  <a:txBody>
                    <a:bodyPr/>
                    <a:lstStyle/>
                    <a:p>
                      <a:r>
                        <a:rPr lang="en-US" sz="1000"/>
                        <a:t>The team the agent will belong to along with collaborating agent roles.</a:t>
                      </a:r>
                    </a:p>
                  </a:txBody>
                  <a:tcPr marL="45720" marR="45720" marT="0" marB="0" anchor="ctr">
                    <a:solidFill>
                      <a:schemeClr val="bg1">
                        <a:lumMod val="95000"/>
                      </a:schemeClr>
                    </a:solidFill>
                  </a:tcPr>
                </a:tc>
                <a:tc>
                  <a:txBody>
                    <a:bodyPr/>
                    <a:lstStyle/>
                    <a:p>
                      <a:r>
                        <a:rPr lang="en-US" sz="1000"/>
                        <a:t>Call center team consisting of other agents and humans.</a:t>
                      </a:r>
                    </a:p>
                  </a:txBody>
                  <a:tcPr marL="45720" marR="45720" marT="0" marB="0" anchor="ctr"/>
                </a:tc>
                <a:tc>
                  <a:txBody>
                    <a:bodyPr/>
                    <a:lstStyle/>
                    <a:p>
                      <a:r>
                        <a:rPr lang="en-US" sz="1000" dirty="0"/>
                        <a:t>Visual inspection team consisting of other agents and humans.</a:t>
                      </a:r>
                    </a:p>
                  </a:txBody>
                  <a:tcPr marL="45720" marR="45720" marT="0" marB="0" anchor="ctr"/>
                </a:tc>
                <a:extLst>
                  <a:ext uri="{0D108BD9-81ED-4DB2-BD59-A6C34878D82A}">
                    <a16:rowId xmlns:a16="http://schemas.microsoft.com/office/drawing/2014/main" val="150685198"/>
                  </a:ext>
                </a:extLst>
              </a:tr>
              <a:tr h="318707">
                <a:tc>
                  <a:txBody>
                    <a:bodyPr/>
                    <a:lstStyle/>
                    <a:p>
                      <a:r>
                        <a:rPr lang="en-US" sz="1000"/>
                        <a:t>Business Processes to Perform</a:t>
                      </a:r>
                    </a:p>
                  </a:txBody>
                  <a:tcPr marL="45720" marR="45720" marT="0" marB="0" anchor="ctr">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r>
                        <a:rPr lang="en-US" sz="1000" dirty="0"/>
                        <a:t>The overarching process the agent’s goals contribute to completing.</a:t>
                      </a:r>
                    </a:p>
                  </a:txBody>
                  <a:tcPr marL="45720" marR="45720" marT="0" marB="0" anchor="ctr">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r>
                        <a:rPr lang="en-US" sz="1000" dirty="0"/>
                        <a:t>Customer, employee, business partner support process.</a:t>
                      </a:r>
                    </a:p>
                  </a:txBody>
                  <a:tcPr marL="45720" marR="45720" marT="0" marB="0" anchor="ctr">
                    <a:lnB w="6350" cap="flat" cmpd="sng" algn="ctr">
                      <a:solidFill>
                        <a:schemeClr val="bg1">
                          <a:lumMod val="85000"/>
                        </a:schemeClr>
                      </a:solidFill>
                      <a:prstDash val="solid"/>
                      <a:round/>
                      <a:headEnd type="none" w="med" len="med"/>
                      <a:tailEnd type="none" w="med" len="med"/>
                    </a:lnB>
                  </a:tcPr>
                </a:tc>
                <a:tc>
                  <a:txBody>
                    <a:bodyPr/>
                    <a:lstStyle/>
                    <a:p>
                      <a:r>
                        <a:rPr lang="en-US" sz="1000" dirty="0"/>
                        <a:t>Equipment inspection and report generation process.</a:t>
                      </a:r>
                    </a:p>
                  </a:txBody>
                  <a:tcPr marL="45720" marR="45720" marT="0" marB="0" anchor="ctr">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574615892"/>
                  </a:ext>
                </a:extLst>
              </a:tr>
            </a:tbl>
          </a:graphicData>
        </a:graphic>
      </p:graphicFrame>
      <p:grpSp>
        <p:nvGrpSpPr>
          <p:cNvPr id="13" name="Group 29">
            <a:extLst>
              <a:ext uri="{FF2B5EF4-FFF2-40B4-BE49-F238E27FC236}">
                <a16:creationId xmlns:a16="http://schemas.microsoft.com/office/drawing/2014/main" id="{8E36455F-BFDD-783A-008C-A13ABD0EEEE4}"/>
              </a:ext>
            </a:extLst>
          </p:cNvPr>
          <p:cNvGrpSpPr>
            <a:grpSpLocks noChangeAspect="1"/>
          </p:cNvGrpSpPr>
          <p:nvPr/>
        </p:nvGrpSpPr>
        <p:grpSpPr bwMode="auto">
          <a:xfrm>
            <a:off x="11315492" y="199735"/>
            <a:ext cx="451355" cy="463261"/>
            <a:chOff x="3443" y="440"/>
            <a:chExt cx="417" cy="428"/>
          </a:xfrm>
          <a:solidFill>
            <a:srgbClr val="A100FF"/>
          </a:solidFill>
        </p:grpSpPr>
        <p:sp>
          <p:nvSpPr>
            <p:cNvPr id="14" name="Freeform 30">
              <a:extLst>
                <a:ext uri="{FF2B5EF4-FFF2-40B4-BE49-F238E27FC236}">
                  <a16:creationId xmlns:a16="http://schemas.microsoft.com/office/drawing/2014/main" id="{F3B8802F-8B40-DB46-7983-0798F87C8087}"/>
                </a:ext>
              </a:extLst>
            </p:cNvPr>
            <p:cNvSpPr>
              <a:spLocks/>
            </p:cNvSpPr>
            <p:nvPr/>
          </p:nvSpPr>
          <p:spPr bwMode="auto">
            <a:xfrm>
              <a:off x="3443" y="495"/>
              <a:ext cx="89" cy="373"/>
            </a:xfrm>
            <a:custGeom>
              <a:avLst/>
              <a:gdLst>
                <a:gd name="T0" fmla="*/ 30 w 60"/>
                <a:gd name="T1" fmla="*/ 252 h 252"/>
                <a:gd name="T2" fmla="*/ 25 w 60"/>
                <a:gd name="T3" fmla="*/ 248 h 252"/>
                <a:gd name="T4" fmla="*/ 1 w 60"/>
                <a:gd name="T5" fmla="*/ 194 h 252"/>
                <a:gd name="T6" fmla="*/ 0 w 60"/>
                <a:gd name="T7" fmla="*/ 192 h 252"/>
                <a:gd name="T8" fmla="*/ 0 w 60"/>
                <a:gd name="T9" fmla="*/ 30 h 252"/>
                <a:gd name="T10" fmla="*/ 30 w 60"/>
                <a:gd name="T11" fmla="*/ 0 h 252"/>
                <a:gd name="T12" fmla="*/ 60 w 60"/>
                <a:gd name="T13" fmla="*/ 30 h 252"/>
                <a:gd name="T14" fmla="*/ 60 w 60"/>
                <a:gd name="T15" fmla="*/ 125 h 252"/>
                <a:gd name="T16" fmla="*/ 54 w 60"/>
                <a:gd name="T17" fmla="*/ 131 h 252"/>
                <a:gd name="T18" fmla="*/ 48 w 60"/>
                <a:gd name="T19" fmla="*/ 125 h 252"/>
                <a:gd name="T20" fmla="*/ 48 w 60"/>
                <a:gd name="T21" fmla="*/ 30 h 252"/>
                <a:gd name="T22" fmla="*/ 30 w 60"/>
                <a:gd name="T23" fmla="*/ 12 h 252"/>
                <a:gd name="T24" fmla="*/ 12 w 60"/>
                <a:gd name="T25" fmla="*/ 30 h 252"/>
                <a:gd name="T26" fmla="*/ 12 w 60"/>
                <a:gd name="T27" fmla="*/ 190 h 252"/>
                <a:gd name="T28" fmla="*/ 30 w 60"/>
                <a:gd name="T29" fmla="*/ 231 h 252"/>
                <a:gd name="T30" fmla="*/ 48 w 60"/>
                <a:gd name="T31" fmla="*/ 190 h 252"/>
                <a:gd name="T32" fmla="*/ 48 w 60"/>
                <a:gd name="T33" fmla="*/ 149 h 252"/>
                <a:gd name="T34" fmla="*/ 54 w 60"/>
                <a:gd name="T35" fmla="*/ 143 h 252"/>
                <a:gd name="T36" fmla="*/ 60 w 60"/>
                <a:gd name="T37" fmla="*/ 149 h 252"/>
                <a:gd name="T38" fmla="*/ 60 w 60"/>
                <a:gd name="T39" fmla="*/ 192 h 252"/>
                <a:gd name="T40" fmla="*/ 60 w 60"/>
                <a:gd name="T41" fmla="*/ 194 h 252"/>
                <a:gd name="T42" fmla="*/ 36 w 60"/>
                <a:gd name="T43" fmla="*/ 248 h 252"/>
                <a:gd name="T44" fmla="*/ 30 w 60"/>
                <a:gd name="T45"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252">
                  <a:moveTo>
                    <a:pt x="30" y="252"/>
                  </a:moveTo>
                  <a:cubicBezTo>
                    <a:pt x="28" y="252"/>
                    <a:pt x="26" y="250"/>
                    <a:pt x="25" y="248"/>
                  </a:cubicBezTo>
                  <a:cubicBezTo>
                    <a:pt x="1" y="194"/>
                    <a:pt x="1" y="194"/>
                    <a:pt x="1" y="194"/>
                  </a:cubicBezTo>
                  <a:cubicBezTo>
                    <a:pt x="1" y="193"/>
                    <a:pt x="0" y="192"/>
                    <a:pt x="0" y="192"/>
                  </a:cubicBezTo>
                  <a:cubicBezTo>
                    <a:pt x="0" y="30"/>
                    <a:pt x="0" y="30"/>
                    <a:pt x="0" y="30"/>
                  </a:cubicBezTo>
                  <a:cubicBezTo>
                    <a:pt x="0" y="13"/>
                    <a:pt x="14" y="0"/>
                    <a:pt x="30" y="0"/>
                  </a:cubicBezTo>
                  <a:cubicBezTo>
                    <a:pt x="47" y="0"/>
                    <a:pt x="60" y="13"/>
                    <a:pt x="60" y="30"/>
                  </a:cubicBezTo>
                  <a:cubicBezTo>
                    <a:pt x="60" y="125"/>
                    <a:pt x="60" y="125"/>
                    <a:pt x="60" y="125"/>
                  </a:cubicBezTo>
                  <a:cubicBezTo>
                    <a:pt x="60" y="129"/>
                    <a:pt x="58" y="131"/>
                    <a:pt x="54" y="131"/>
                  </a:cubicBezTo>
                  <a:cubicBezTo>
                    <a:pt x="51" y="131"/>
                    <a:pt x="48" y="129"/>
                    <a:pt x="48" y="125"/>
                  </a:cubicBezTo>
                  <a:cubicBezTo>
                    <a:pt x="48" y="30"/>
                    <a:pt x="48" y="30"/>
                    <a:pt x="48" y="30"/>
                  </a:cubicBezTo>
                  <a:cubicBezTo>
                    <a:pt x="48" y="20"/>
                    <a:pt x="40" y="12"/>
                    <a:pt x="30" y="12"/>
                  </a:cubicBezTo>
                  <a:cubicBezTo>
                    <a:pt x="20" y="12"/>
                    <a:pt x="12" y="20"/>
                    <a:pt x="12" y="30"/>
                  </a:cubicBezTo>
                  <a:cubicBezTo>
                    <a:pt x="12" y="190"/>
                    <a:pt x="12" y="190"/>
                    <a:pt x="12" y="190"/>
                  </a:cubicBezTo>
                  <a:cubicBezTo>
                    <a:pt x="30" y="231"/>
                    <a:pt x="30" y="231"/>
                    <a:pt x="30" y="231"/>
                  </a:cubicBezTo>
                  <a:cubicBezTo>
                    <a:pt x="48" y="190"/>
                    <a:pt x="48" y="190"/>
                    <a:pt x="48" y="190"/>
                  </a:cubicBezTo>
                  <a:cubicBezTo>
                    <a:pt x="48" y="149"/>
                    <a:pt x="48" y="149"/>
                    <a:pt x="48" y="149"/>
                  </a:cubicBezTo>
                  <a:cubicBezTo>
                    <a:pt x="48" y="146"/>
                    <a:pt x="51" y="143"/>
                    <a:pt x="54" y="143"/>
                  </a:cubicBezTo>
                  <a:cubicBezTo>
                    <a:pt x="58" y="143"/>
                    <a:pt x="60" y="146"/>
                    <a:pt x="60" y="149"/>
                  </a:cubicBezTo>
                  <a:cubicBezTo>
                    <a:pt x="60" y="192"/>
                    <a:pt x="60" y="192"/>
                    <a:pt x="60" y="192"/>
                  </a:cubicBezTo>
                  <a:cubicBezTo>
                    <a:pt x="60" y="192"/>
                    <a:pt x="60" y="193"/>
                    <a:pt x="60" y="194"/>
                  </a:cubicBezTo>
                  <a:cubicBezTo>
                    <a:pt x="36" y="248"/>
                    <a:pt x="36" y="248"/>
                    <a:pt x="36" y="248"/>
                  </a:cubicBezTo>
                  <a:cubicBezTo>
                    <a:pt x="35" y="250"/>
                    <a:pt x="33" y="252"/>
                    <a:pt x="30" y="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5" name="Freeform 31">
              <a:extLst>
                <a:ext uri="{FF2B5EF4-FFF2-40B4-BE49-F238E27FC236}">
                  <a16:creationId xmlns:a16="http://schemas.microsoft.com/office/drawing/2014/main" id="{C6F20CCA-95DA-444F-60F9-142035CE894B}"/>
                </a:ext>
              </a:extLst>
            </p:cNvPr>
            <p:cNvSpPr>
              <a:spLocks/>
            </p:cNvSpPr>
            <p:nvPr/>
          </p:nvSpPr>
          <p:spPr bwMode="auto">
            <a:xfrm>
              <a:off x="3443" y="548"/>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6" name="Freeform 32">
              <a:extLst>
                <a:ext uri="{FF2B5EF4-FFF2-40B4-BE49-F238E27FC236}">
                  <a16:creationId xmlns:a16="http://schemas.microsoft.com/office/drawing/2014/main" id="{7A88E590-DACC-C157-7F57-E708A95CA59C}"/>
                </a:ext>
              </a:extLst>
            </p:cNvPr>
            <p:cNvSpPr>
              <a:spLocks/>
            </p:cNvSpPr>
            <p:nvPr/>
          </p:nvSpPr>
          <p:spPr bwMode="auto">
            <a:xfrm>
              <a:off x="3452" y="777"/>
              <a:ext cx="71"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10"/>
                    <a:pt x="0" y="6"/>
                  </a:cubicBezTo>
                  <a:cubicBezTo>
                    <a:pt x="0" y="3"/>
                    <a:pt x="3" y="0"/>
                    <a:pt x="6" y="0"/>
                  </a:cubicBezTo>
                  <a:cubicBezTo>
                    <a:pt x="42" y="0"/>
                    <a:pt x="42" y="0"/>
                    <a:pt x="42" y="0"/>
                  </a:cubicBezTo>
                  <a:cubicBezTo>
                    <a:pt x="46" y="0"/>
                    <a:pt x="48" y="3"/>
                    <a:pt x="48" y="6"/>
                  </a:cubicBezTo>
                  <a:cubicBezTo>
                    <a:pt x="48" y="10"/>
                    <a:pt x="46"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7" name="Freeform 33">
              <a:extLst>
                <a:ext uri="{FF2B5EF4-FFF2-40B4-BE49-F238E27FC236}">
                  <a16:creationId xmlns:a16="http://schemas.microsoft.com/office/drawing/2014/main" id="{E483BD90-32A1-D7A7-4F21-3AC2DDAB4FBD}"/>
                </a:ext>
              </a:extLst>
            </p:cNvPr>
            <p:cNvSpPr>
              <a:spLocks/>
            </p:cNvSpPr>
            <p:nvPr/>
          </p:nvSpPr>
          <p:spPr bwMode="auto">
            <a:xfrm>
              <a:off x="3638" y="563"/>
              <a:ext cx="210" cy="265"/>
            </a:xfrm>
            <a:custGeom>
              <a:avLst/>
              <a:gdLst>
                <a:gd name="T0" fmla="*/ 108 w 142"/>
                <a:gd name="T1" fmla="*/ 179 h 179"/>
                <a:gd name="T2" fmla="*/ 103 w 142"/>
                <a:gd name="T3" fmla="*/ 176 h 179"/>
                <a:gd name="T4" fmla="*/ 2 w 142"/>
                <a:gd name="T5" fmla="*/ 11 h 179"/>
                <a:gd name="T6" fmla="*/ 4 w 142"/>
                <a:gd name="T7" fmla="*/ 3 h 179"/>
                <a:gd name="T8" fmla="*/ 12 w 142"/>
                <a:gd name="T9" fmla="*/ 5 h 179"/>
                <a:gd name="T10" fmla="*/ 110 w 142"/>
                <a:gd name="T11" fmla="*/ 165 h 179"/>
                <a:gd name="T12" fmla="*/ 128 w 142"/>
                <a:gd name="T13" fmla="*/ 155 h 179"/>
                <a:gd name="T14" fmla="*/ 37 w 142"/>
                <a:gd name="T15" fmla="*/ 10 h 179"/>
                <a:gd name="T16" fmla="*/ 39 w 142"/>
                <a:gd name="T17" fmla="*/ 2 h 179"/>
                <a:gd name="T18" fmla="*/ 47 w 142"/>
                <a:gd name="T19" fmla="*/ 4 h 179"/>
                <a:gd name="T20" fmla="*/ 141 w 142"/>
                <a:gd name="T21" fmla="*/ 153 h 179"/>
                <a:gd name="T22" fmla="*/ 142 w 142"/>
                <a:gd name="T23" fmla="*/ 158 h 179"/>
                <a:gd name="T24" fmla="*/ 139 w 142"/>
                <a:gd name="T25" fmla="*/ 162 h 179"/>
                <a:gd name="T26" fmla="*/ 112 w 142"/>
                <a:gd name="T27" fmla="*/ 178 h 179"/>
                <a:gd name="T28" fmla="*/ 108 w 142"/>
                <a:gd name="T2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2" h="179">
                  <a:moveTo>
                    <a:pt x="108" y="179"/>
                  </a:moveTo>
                  <a:cubicBezTo>
                    <a:pt x="106" y="179"/>
                    <a:pt x="104" y="178"/>
                    <a:pt x="103" y="176"/>
                  </a:cubicBezTo>
                  <a:cubicBezTo>
                    <a:pt x="2" y="11"/>
                    <a:pt x="2" y="11"/>
                    <a:pt x="2" y="11"/>
                  </a:cubicBezTo>
                  <a:cubicBezTo>
                    <a:pt x="0" y="8"/>
                    <a:pt x="1" y="5"/>
                    <a:pt x="4" y="3"/>
                  </a:cubicBezTo>
                  <a:cubicBezTo>
                    <a:pt x="7" y="1"/>
                    <a:pt x="10" y="2"/>
                    <a:pt x="12" y="5"/>
                  </a:cubicBezTo>
                  <a:cubicBezTo>
                    <a:pt x="110" y="165"/>
                    <a:pt x="110" y="165"/>
                    <a:pt x="110" y="165"/>
                  </a:cubicBezTo>
                  <a:cubicBezTo>
                    <a:pt x="128" y="155"/>
                    <a:pt x="128" y="155"/>
                    <a:pt x="128" y="155"/>
                  </a:cubicBezTo>
                  <a:cubicBezTo>
                    <a:pt x="37" y="10"/>
                    <a:pt x="37" y="10"/>
                    <a:pt x="37" y="10"/>
                  </a:cubicBezTo>
                  <a:cubicBezTo>
                    <a:pt x="36" y="8"/>
                    <a:pt x="36" y="4"/>
                    <a:pt x="39" y="2"/>
                  </a:cubicBezTo>
                  <a:cubicBezTo>
                    <a:pt x="42" y="0"/>
                    <a:pt x="46" y="1"/>
                    <a:pt x="47" y="4"/>
                  </a:cubicBezTo>
                  <a:cubicBezTo>
                    <a:pt x="141" y="153"/>
                    <a:pt x="141" y="153"/>
                    <a:pt x="141" y="153"/>
                  </a:cubicBezTo>
                  <a:cubicBezTo>
                    <a:pt x="142" y="155"/>
                    <a:pt x="142" y="156"/>
                    <a:pt x="142" y="158"/>
                  </a:cubicBezTo>
                  <a:cubicBezTo>
                    <a:pt x="142" y="159"/>
                    <a:pt x="141" y="161"/>
                    <a:pt x="139" y="162"/>
                  </a:cubicBezTo>
                  <a:cubicBezTo>
                    <a:pt x="112" y="178"/>
                    <a:pt x="112" y="178"/>
                    <a:pt x="112" y="178"/>
                  </a:cubicBezTo>
                  <a:cubicBezTo>
                    <a:pt x="111" y="179"/>
                    <a:pt x="110" y="179"/>
                    <a:pt x="108"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8" name="Freeform 34">
              <a:extLst>
                <a:ext uri="{FF2B5EF4-FFF2-40B4-BE49-F238E27FC236}">
                  <a16:creationId xmlns:a16="http://schemas.microsoft.com/office/drawing/2014/main" id="{F6384936-B383-F884-78A5-2F6AC3773D45}"/>
                </a:ext>
              </a:extLst>
            </p:cNvPr>
            <p:cNvSpPr>
              <a:spLocks/>
            </p:cNvSpPr>
            <p:nvPr/>
          </p:nvSpPr>
          <p:spPr bwMode="auto">
            <a:xfrm>
              <a:off x="3810" y="797"/>
              <a:ext cx="50" cy="69"/>
            </a:xfrm>
            <a:custGeom>
              <a:avLst/>
              <a:gdLst>
                <a:gd name="T0" fmla="*/ 27 w 34"/>
                <a:gd name="T1" fmla="*/ 47 h 47"/>
                <a:gd name="T2" fmla="*/ 22 w 34"/>
                <a:gd name="T3" fmla="*/ 44 h 47"/>
                <a:gd name="T4" fmla="*/ 2 w 34"/>
                <a:gd name="T5" fmla="*/ 10 h 47"/>
                <a:gd name="T6" fmla="*/ 4 w 34"/>
                <a:gd name="T7" fmla="*/ 2 h 47"/>
                <a:gd name="T8" fmla="*/ 12 w 34"/>
                <a:gd name="T9" fmla="*/ 4 h 47"/>
                <a:gd name="T10" fmla="*/ 32 w 34"/>
                <a:gd name="T11" fmla="*/ 38 h 47"/>
                <a:gd name="T12" fmla="*/ 30 w 34"/>
                <a:gd name="T13" fmla="*/ 47 h 47"/>
                <a:gd name="T14" fmla="*/ 27 w 34"/>
                <a:gd name="T15" fmla="*/ 47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47">
                  <a:moveTo>
                    <a:pt x="27" y="47"/>
                  </a:moveTo>
                  <a:cubicBezTo>
                    <a:pt x="25" y="47"/>
                    <a:pt x="23" y="46"/>
                    <a:pt x="22" y="44"/>
                  </a:cubicBezTo>
                  <a:cubicBezTo>
                    <a:pt x="2" y="10"/>
                    <a:pt x="2" y="10"/>
                    <a:pt x="2" y="10"/>
                  </a:cubicBezTo>
                  <a:cubicBezTo>
                    <a:pt x="0" y="7"/>
                    <a:pt x="1" y="3"/>
                    <a:pt x="4" y="2"/>
                  </a:cubicBezTo>
                  <a:cubicBezTo>
                    <a:pt x="6" y="0"/>
                    <a:pt x="10" y="1"/>
                    <a:pt x="12" y="4"/>
                  </a:cubicBezTo>
                  <a:cubicBezTo>
                    <a:pt x="32" y="38"/>
                    <a:pt x="32" y="38"/>
                    <a:pt x="32" y="38"/>
                  </a:cubicBezTo>
                  <a:cubicBezTo>
                    <a:pt x="34" y="41"/>
                    <a:pt x="33" y="45"/>
                    <a:pt x="30" y="47"/>
                  </a:cubicBezTo>
                  <a:cubicBezTo>
                    <a:pt x="29" y="47"/>
                    <a:pt x="28" y="47"/>
                    <a:pt x="27"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9" name="Freeform 35">
              <a:extLst>
                <a:ext uri="{FF2B5EF4-FFF2-40B4-BE49-F238E27FC236}">
                  <a16:creationId xmlns:a16="http://schemas.microsoft.com/office/drawing/2014/main" id="{4200B653-7198-4CE6-3A40-0818385FC68B}"/>
                </a:ext>
              </a:extLst>
            </p:cNvPr>
            <p:cNvSpPr>
              <a:spLocks noEditPoints="1"/>
            </p:cNvSpPr>
            <p:nvPr/>
          </p:nvSpPr>
          <p:spPr bwMode="auto">
            <a:xfrm>
              <a:off x="3585" y="440"/>
              <a:ext cx="124" cy="142"/>
            </a:xfrm>
            <a:custGeom>
              <a:avLst/>
              <a:gdLst>
                <a:gd name="T0" fmla="*/ 78 w 84"/>
                <a:gd name="T1" fmla="*/ 96 h 96"/>
                <a:gd name="T2" fmla="*/ 6 w 84"/>
                <a:gd name="T3" fmla="*/ 96 h 96"/>
                <a:gd name="T4" fmla="*/ 0 w 84"/>
                <a:gd name="T5" fmla="*/ 90 h 96"/>
                <a:gd name="T6" fmla="*/ 0 w 84"/>
                <a:gd name="T7" fmla="*/ 42 h 96"/>
                <a:gd name="T8" fmla="*/ 42 w 84"/>
                <a:gd name="T9" fmla="*/ 0 h 96"/>
                <a:gd name="T10" fmla="*/ 84 w 84"/>
                <a:gd name="T11" fmla="*/ 42 h 96"/>
                <a:gd name="T12" fmla="*/ 84 w 84"/>
                <a:gd name="T13" fmla="*/ 90 h 96"/>
                <a:gd name="T14" fmla="*/ 78 w 84"/>
                <a:gd name="T15" fmla="*/ 96 h 96"/>
                <a:gd name="T16" fmla="*/ 12 w 84"/>
                <a:gd name="T17" fmla="*/ 84 h 96"/>
                <a:gd name="T18" fmla="*/ 72 w 84"/>
                <a:gd name="T19" fmla="*/ 84 h 96"/>
                <a:gd name="T20" fmla="*/ 72 w 84"/>
                <a:gd name="T21" fmla="*/ 42 h 96"/>
                <a:gd name="T22" fmla="*/ 42 w 84"/>
                <a:gd name="T23" fmla="*/ 12 h 96"/>
                <a:gd name="T24" fmla="*/ 12 w 84"/>
                <a:gd name="T25" fmla="*/ 42 h 96"/>
                <a:gd name="T26" fmla="*/ 12 w 84"/>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4" h="96">
                  <a:moveTo>
                    <a:pt x="78" y="96"/>
                  </a:moveTo>
                  <a:cubicBezTo>
                    <a:pt x="6" y="96"/>
                    <a:pt x="6" y="96"/>
                    <a:pt x="6" y="96"/>
                  </a:cubicBezTo>
                  <a:cubicBezTo>
                    <a:pt x="3" y="96"/>
                    <a:pt x="0" y="94"/>
                    <a:pt x="0" y="90"/>
                  </a:cubicBezTo>
                  <a:cubicBezTo>
                    <a:pt x="0" y="42"/>
                    <a:pt x="0" y="42"/>
                    <a:pt x="0" y="42"/>
                  </a:cubicBezTo>
                  <a:cubicBezTo>
                    <a:pt x="0" y="19"/>
                    <a:pt x="19" y="0"/>
                    <a:pt x="42" y="0"/>
                  </a:cubicBezTo>
                  <a:cubicBezTo>
                    <a:pt x="66" y="0"/>
                    <a:pt x="84" y="19"/>
                    <a:pt x="84" y="42"/>
                  </a:cubicBezTo>
                  <a:cubicBezTo>
                    <a:pt x="84" y="90"/>
                    <a:pt x="84" y="90"/>
                    <a:pt x="84" y="90"/>
                  </a:cubicBezTo>
                  <a:cubicBezTo>
                    <a:pt x="84" y="94"/>
                    <a:pt x="82" y="96"/>
                    <a:pt x="78" y="96"/>
                  </a:cubicBezTo>
                  <a:close/>
                  <a:moveTo>
                    <a:pt x="12" y="84"/>
                  </a:moveTo>
                  <a:cubicBezTo>
                    <a:pt x="72" y="84"/>
                    <a:pt x="72" y="84"/>
                    <a:pt x="72" y="84"/>
                  </a:cubicBezTo>
                  <a:cubicBezTo>
                    <a:pt x="72" y="42"/>
                    <a:pt x="72" y="42"/>
                    <a:pt x="72" y="42"/>
                  </a:cubicBezTo>
                  <a:cubicBezTo>
                    <a:pt x="72" y="26"/>
                    <a:pt x="59" y="12"/>
                    <a:pt x="42" y="12"/>
                  </a:cubicBezTo>
                  <a:cubicBezTo>
                    <a:pt x="26" y="12"/>
                    <a:pt x="12" y="26"/>
                    <a:pt x="12" y="4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0" name="Freeform 36">
              <a:extLst>
                <a:ext uri="{FF2B5EF4-FFF2-40B4-BE49-F238E27FC236}">
                  <a16:creationId xmlns:a16="http://schemas.microsoft.com/office/drawing/2014/main" id="{5A51B387-F448-17F1-3B81-C16F5772A8F7}"/>
                </a:ext>
              </a:extLst>
            </p:cNvPr>
            <p:cNvSpPr>
              <a:spLocks/>
            </p:cNvSpPr>
            <p:nvPr/>
          </p:nvSpPr>
          <p:spPr bwMode="auto">
            <a:xfrm>
              <a:off x="3443" y="563"/>
              <a:ext cx="217" cy="161"/>
            </a:xfrm>
            <a:custGeom>
              <a:avLst/>
              <a:gdLst>
                <a:gd name="T0" fmla="*/ 102 w 147"/>
                <a:gd name="T1" fmla="*/ 109 h 109"/>
                <a:gd name="T2" fmla="*/ 6 w 147"/>
                <a:gd name="T3" fmla="*/ 109 h 109"/>
                <a:gd name="T4" fmla="*/ 0 w 147"/>
                <a:gd name="T5" fmla="*/ 103 h 109"/>
                <a:gd name="T6" fmla="*/ 0 w 147"/>
                <a:gd name="T7" fmla="*/ 79 h 109"/>
                <a:gd name="T8" fmla="*/ 6 w 147"/>
                <a:gd name="T9" fmla="*/ 73 h 109"/>
                <a:gd name="T10" fmla="*/ 72 w 147"/>
                <a:gd name="T11" fmla="*/ 73 h 109"/>
                <a:gd name="T12" fmla="*/ 96 w 147"/>
                <a:gd name="T13" fmla="*/ 5 h 109"/>
                <a:gd name="T14" fmla="*/ 104 w 147"/>
                <a:gd name="T15" fmla="*/ 1 h 109"/>
                <a:gd name="T16" fmla="*/ 107 w 147"/>
                <a:gd name="T17" fmla="*/ 9 h 109"/>
                <a:gd name="T18" fmla="*/ 81 w 147"/>
                <a:gd name="T19" fmla="*/ 81 h 109"/>
                <a:gd name="T20" fmla="*/ 76 w 147"/>
                <a:gd name="T21" fmla="*/ 85 h 109"/>
                <a:gd name="T22" fmla="*/ 12 w 147"/>
                <a:gd name="T23" fmla="*/ 85 h 109"/>
                <a:gd name="T24" fmla="*/ 12 w 147"/>
                <a:gd name="T25" fmla="*/ 97 h 109"/>
                <a:gd name="T26" fmla="*/ 98 w 147"/>
                <a:gd name="T27" fmla="*/ 97 h 109"/>
                <a:gd name="T28" fmla="*/ 134 w 147"/>
                <a:gd name="T29" fmla="*/ 6 h 109"/>
                <a:gd name="T30" fmla="*/ 142 w 147"/>
                <a:gd name="T31" fmla="*/ 2 h 109"/>
                <a:gd name="T32" fmla="*/ 145 w 147"/>
                <a:gd name="T33" fmla="*/ 10 h 109"/>
                <a:gd name="T34" fmla="*/ 108 w 147"/>
                <a:gd name="T35" fmla="*/ 105 h 109"/>
                <a:gd name="T36" fmla="*/ 102 w 147"/>
                <a:gd name="T3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7" h="109">
                  <a:moveTo>
                    <a:pt x="102" y="109"/>
                  </a:moveTo>
                  <a:cubicBezTo>
                    <a:pt x="6" y="109"/>
                    <a:pt x="6" y="109"/>
                    <a:pt x="6" y="109"/>
                  </a:cubicBezTo>
                  <a:cubicBezTo>
                    <a:pt x="3" y="109"/>
                    <a:pt x="0" y="107"/>
                    <a:pt x="0" y="103"/>
                  </a:cubicBezTo>
                  <a:cubicBezTo>
                    <a:pt x="0" y="79"/>
                    <a:pt x="0" y="79"/>
                    <a:pt x="0" y="79"/>
                  </a:cubicBezTo>
                  <a:cubicBezTo>
                    <a:pt x="0" y="76"/>
                    <a:pt x="3" y="73"/>
                    <a:pt x="6" y="73"/>
                  </a:cubicBezTo>
                  <a:cubicBezTo>
                    <a:pt x="72" y="73"/>
                    <a:pt x="72" y="73"/>
                    <a:pt x="72" y="73"/>
                  </a:cubicBezTo>
                  <a:cubicBezTo>
                    <a:pt x="96" y="5"/>
                    <a:pt x="96" y="5"/>
                    <a:pt x="96" y="5"/>
                  </a:cubicBezTo>
                  <a:cubicBezTo>
                    <a:pt x="97" y="2"/>
                    <a:pt x="101" y="0"/>
                    <a:pt x="104" y="1"/>
                  </a:cubicBezTo>
                  <a:cubicBezTo>
                    <a:pt x="107" y="2"/>
                    <a:pt x="108" y="6"/>
                    <a:pt x="107" y="9"/>
                  </a:cubicBezTo>
                  <a:cubicBezTo>
                    <a:pt x="81" y="81"/>
                    <a:pt x="81" y="81"/>
                    <a:pt x="81" y="81"/>
                  </a:cubicBezTo>
                  <a:cubicBezTo>
                    <a:pt x="81" y="84"/>
                    <a:pt x="78" y="85"/>
                    <a:pt x="76" y="85"/>
                  </a:cubicBezTo>
                  <a:cubicBezTo>
                    <a:pt x="12" y="85"/>
                    <a:pt x="12" y="85"/>
                    <a:pt x="12" y="85"/>
                  </a:cubicBezTo>
                  <a:cubicBezTo>
                    <a:pt x="12" y="97"/>
                    <a:pt x="12" y="97"/>
                    <a:pt x="12" y="97"/>
                  </a:cubicBezTo>
                  <a:cubicBezTo>
                    <a:pt x="98" y="97"/>
                    <a:pt x="98" y="97"/>
                    <a:pt x="98" y="97"/>
                  </a:cubicBezTo>
                  <a:cubicBezTo>
                    <a:pt x="134" y="6"/>
                    <a:pt x="134" y="6"/>
                    <a:pt x="134" y="6"/>
                  </a:cubicBezTo>
                  <a:cubicBezTo>
                    <a:pt x="136" y="3"/>
                    <a:pt x="139" y="1"/>
                    <a:pt x="142" y="2"/>
                  </a:cubicBezTo>
                  <a:cubicBezTo>
                    <a:pt x="145" y="4"/>
                    <a:pt x="147" y="7"/>
                    <a:pt x="145" y="10"/>
                  </a:cubicBezTo>
                  <a:cubicBezTo>
                    <a:pt x="108" y="105"/>
                    <a:pt x="108" y="105"/>
                    <a:pt x="108" y="105"/>
                  </a:cubicBezTo>
                  <a:cubicBezTo>
                    <a:pt x="107" y="108"/>
                    <a:pt x="105" y="109"/>
                    <a:pt x="102"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182662430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85F31626-7506-ECE8-34D6-6E7450FA918B}"/>
              </a:ext>
            </a:extLst>
          </p:cNvPr>
          <p:cNvPicPr>
            <a:picLocks noChangeAspect="1"/>
          </p:cNvPicPr>
          <p:nvPr/>
        </p:nvPicPr>
        <p:blipFill>
          <a:blip r:embed="rId3"/>
          <a:srcRect t="51323" b="33651"/>
          <a:stretch/>
        </p:blipFill>
        <p:spPr>
          <a:xfrm>
            <a:off x="0" y="0"/>
            <a:ext cx="12192000" cy="1030514"/>
          </a:xfrm>
          <a:prstGeom prst="rect">
            <a:avLst/>
          </a:prstGeom>
        </p:spPr>
      </p:pic>
      <p:sp>
        <p:nvSpPr>
          <p:cNvPr id="11" name="Title 10">
            <a:extLst>
              <a:ext uri="{FF2B5EF4-FFF2-40B4-BE49-F238E27FC236}">
                <a16:creationId xmlns:a16="http://schemas.microsoft.com/office/drawing/2014/main" id="{FEC34872-89AC-8F99-E862-B7AF99C816F8}"/>
              </a:ext>
            </a:extLst>
          </p:cNvPr>
          <p:cNvSpPr>
            <a:spLocks noGrp="1"/>
          </p:cNvSpPr>
          <p:nvPr>
            <p:ph type="title"/>
          </p:nvPr>
        </p:nvSpPr>
        <p:spPr/>
        <p:txBody>
          <a:bodyPr/>
          <a:lstStyle/>
          <a:p>
            <a:pPr algn="ctr"/>
            <a:r>
              <a:rPr lang="en-US">
                <a:solidFill>
                  <a:schemeClr val="bg1"/>
                </a:solidFill>
              </a:rPr>
              <a:t>Additional AI Resources ✨</a:t>
            </a:r>
            <a:endParaRPr lang="en-US"/>
          </a:p>
        </p:txBody>
      </p:sp>
      <p:sp>
        <p:nvSpPr>
          <p:cNvPr id="92" name="TextBox 91">
            <a:extLst>
              <a:ext uri="{FF2B5EF4-FFF2-40B4-BE49-F238E27FC236}">
                <a16:creationId xmlns:a16="http://schemas.microsoft.com/office/drawing/2014/main" id="{8D4940F0-ED5E-236E-4113-1A7A5A3AD173}"/>
              </a:ext>
            </a:extLst>
          </p:cNvPr>
          <p:cNvSpPr txBox="1"/>
          <p:nvPr/>
        </p:nvSpPr>
        <p:spPr>
          <a:xfrm>
            <a:off x="7647922" y="2055645"/>
            <a:ext cx="2743200" cy="2720935"/>
          </a:xfrm>
          <a:prstGeom prst="roundRect">
            <a:avLst>
              <a:gd name="adj" fmla="val 5402"/>
            </a:avLst>
          </a:prstGeom>
          <a:noFill/>
          <a:ln>
            <a:solidFill>
              <a:schemeClr val="bg1">
                <a:lumMod val="85000"/>
              </a:schemeClr>
            </a:solidFill>
          </a:ln>
        </p:spPr>
        <p:txBody>
          <a:bodyPr wrap="square" lIns="365760" tIns="365760" rIns="0" bIns="0" rtlCol="0">
            <a:noAutofit/>
          </a:bodyPr>
          <a:lstStyle/>
          <a:p>
            <a:pPr defTabSz="228600">
              <a:spcBef>
                <a:spcPts val="600"/>
              </a:spcBef>
              <a:spcAft>
                <a:spcPts val="300"/>
              </a:spcAft>
            </a:pPr>
            <a:r>
              <a:rPr lang="en-US" sz="1200">
                <a:solidFill>
                  <a:srgbClr val="0070C0"/>
                </a:solidFill>
                <a:hlinkClick r:id="rId4" action="ppaction://hlinksldjump">
                  <a:extLst>
                    <a:ext uri="{A12FA001-AC4F-418D-AE19-62706E023703}">
                      <ahyp:hlinkClr xmlns:ahyp="http://schemas.microsoft.com/office/drawing/2018/hyperlinkcolor" val="tx"/>
                    </a:ext>
                  </a:extLst>
                </a:hlinkClick>
              </a:rPr>
              <a:t>AI Education Materials</a:t>
            </a:r>
            <a:endParaRPr lang="en-US" sz="1200">
              <a:solidFill>
                <a:srgbClr val="0070C0"/>
              </a:solidFill>
            </a:endParaRPr>
          </a:p>
          <a:p>
            <a:pPr defTabSz="228600">
              <a:spcBef>
                <a:spcPts val="600"/>
              </a:spcBef>
              <a:spcAft>
                <a:spcPts val="300"/>
              </a:spcAft>
            </a:pPr>
            <a:r>
              <a:rPr lang="en-US" sz="1200">
                <a:solidFill>
                  <a:srgbClr val="0070C0"/>
                </a:solidFill>
                <a:hlinkClick r:id="rId5" action="ppaction://hlinksldjump">
                  <a:extLst>
                    <a:ext uri="{A12FA001-AC4F-418D-AE19-62706E023703}">
                      <ahyp:hlinkClr xmlns:ahyp="http://schemas.microsoft.com/office/drawing/2018/hyperlinkcolor" val="tx"/>
                    </a:ext>
                  </a:extLst>
                </a:hlinkClick>
              </a:rPr>
              <a:t>AI Newsletters</a:t>
            </a:r>
            <a:endParaRPr lang="en-US" sz="1200">
              <a:solidFill>
                <a:srgbClr val="0070C0"/>
              </a:solidFill>
            </a:endParaRPr>
          </a:p>
          <a:p>
            <a:pPr algn="l" defTabSz="228600">
              <a:spcAft>
                <a:spcPts val="300"/>
              </a:spcAft>
            </a:pPr>
            <a:endParaRPr lang="en-US" sz="1200" noProof="0"/>
          </a:p>
        </p:txBody>
      </p:sp>
      <p:grpSp>
        <p:nvGrpSpPr>
          <p:cNvPr id="96" name="Group 50">
            <a:extLst>
              <a:ext uri="{FF2B5EF4-FFF2-40B4-BE49-F238E27FC236}">
                <a16:creationId xmlns:a16="http://schemas.microsoft.com/office/drawing/2014/main" id="{C030A96A-9451-7DDC-6E79-62CF5C7733C5}"/>
              </a:ext>
            </a:extLst>
          </p:cNvPr>
          <p:cNvGrpSpPr>
            <a:grpSpLocks noChangeAspect="1"/>
          </p:cNvGrpSpPr>
          <p:nvPr/>
        </p:nvGrpSpPr>
        <p:grpSpPr bwMode="auto">
          <a:xfrm>
            <a:off x="1409209" y="2445876"/>
            <a:ext cx="215699" cy="206101"/>
            <a:chOff x="5693" y="604"/>
            <a:chExt cx="427" cy="408"/>
          </a:xfrm>
          <a:solidFill>
            <a:srgbClr val="0070C0"/>
          </a:solidFill>
        </p:grpSpPr>
        <p:sp>
          <p:nvSpPr>
            <p:cNvPr id="97" name="Freeform 51">
              <a:extLst>
                <a:ext uri="{FF2B5EF4-FFF2-40B4-BE49-F238E27FC236}">
                  <a16:creationId xmlns:a16="http://schemas.microsoft.com/office/drawing/2014/main" id="{DE0A0676-2FD9-82B6-324C-8AEC79DDD807}"/>
                </a:ext>
              </a:extLst>
            </p:cNvPr>
            <p:cNvSpPr>
              <a:spLocks/>
            </p:cNvSpPr>
            <p:nvPr/>
          </p:nvSpPr>
          <p:spPr bwMode="auto">
            <a:xfrm>
              <a:off x="5693" y="995"/>
              <a:ext cx="427" cy="17"/>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3" y="12"/>
                    <a:pt x="0" y="10"/>
                    <a:pt x="0" y="6"/>
                  </a:cubicBezTo>
                  <a:cubicBezTo>
                    <a:pt x="0" y="3"/>
                    <a:pt x="3" y="0"/>
                    <a:pt x="6" y="0"/>
                  </a:cubicBezTo>
                  <a:cubicBezTo>
                    <a:pt x="282" y="0"/>
                    <a:pt x="282" y="0"/>
                    <a:pt x="282" y="0"/>
                  </a:cubicBezTo>
                  <a:cubicBezTo>
                    <a:pt x="286" y="0"/>
                    <a:pt x="288" y="3"/>
                    <a:pt x="288" y="6"/>
                  </a:cubicBezTo>
                  <a:cubicBezTo>
                    <a:pt x="288" y="10"/>
                    <a:pt x="286"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98" name="Freeform 52">
              <a:extLst>
                <a:ext uri="{FF2B5EF4-FFF2-40B4-BE49-F238E27FC236}">
                  <a16:creationId xmlns:a16="http://schemas.microsoft.com/office/drawing/2014/main" id="{40C835FF-0764-1B1A-1B4D-76437BC56E76}"/>
                </a:ext>
              </a:extLst>
            </p:cNvPr>
            <p:cNvSpPr>
              <a:spLocks noEditPoints="1"/>
            </p:cNvSpPr>
            <p:nvPr/>
          </p:nvSpPr>
          <p:spPr bwMode="auto">
            <a:xfrm>
              <a:off x="5711" y="943"/>
              <a:ext cx="71" cy="69"/>
            </a:xfrm>
            <a:custGeom>
              <a:avLst/>
              <a:gdLst>
                <a:gd name="T0" fmla="*/ 42 w 48"/>
                <a:gd name="T1" fmla="*/ 48 h 48"/>
                <a:gd name="T2" fmla="*/ 6 w 48"/>
                <a:gd name="T3" fmla="*/ 48 h 48"/>
                <a:gd name="T4" fmla="*/ 0 w 48"/>
                <a:gd name="T5" fmla="*/ 42 h 48"/>
                <a:gd name="T6" fmla="*/ 0 w 48"/>
                <a:gd name="T7" fmla="*/ 6 h 48"/>
                <a:gd name="T8" fmla="*/ 6 w 48"/>
                <a:gd name="T9" fmla="*/ 0 h 48"/>
                <a:gd name="T10" fmla="*/ 42 w 48"/>
                <a:gd name="T11" fmla="*/ 0 h 48"/>
                <a:gd name="T12" fmla="*/ 48 w 48"/>
                <a:gd name="T13" fmla="*/ 6 h 48"/>
                <a:gd name="T14" fmla="*/ 48 w 48"/>
                <a:gd name="T15" fmla="*/ 42 h 48"/>
                <a:gd name="T16" fmla="*/ 42 w 48"/>
                <a:gd name="T17" fmla="*/ 48 h 48"/>
                <a:gd name="T18" fmla="*/ 12 w 48"/>
                <a:gd name="T19" fmla="*/ 36 h 48"/>
                <a:gd name="T20" fmla="*/ 36 w 48"/>
                <a:gd name="T21" fmla="*/ 36 h 48"/>
                <a:gd name="T22" fmla="*/ 36 w 48"/>
                <a:gd name="T23" fmla="*/ 12 h 48"/>
                <a:gd name="T24" fmla="*/ 12 w 48"/>
                <a:gd name="T25" fmla="*/ 12 h 48"/>
                <a:gd name="T26" fmla="*/ 12 w 48"/>
                <a:gd name="T27" fmla="*/ 3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48">
                  <a:moveTo>
                    <a:pt x="42" y="48"/>
                  </a:moveTo>
                  <a:cubicBezTo>
                    <a:pt x="6" y="48"/>
                    <a:pt x="6" y="48"/>
                    <a:pt x="6" y="48"/>
                  </a:cubicBezTo>
                  <a:cubicBezTo>
                    <a:pt x="3" y="48"/>
                    <a:pt x="0" y="46"/>
                    <a:pt x="0" y="42"/>
                  </a:cubicBezTo>
                  <a:cubicBezTo>
                    <a:pt x="0" y="6"/>
                    <a:pt x="0" y="6"/>
                    <a:pt x="0" y="6"/>
                  </a:cubicBezTo>
                  <a:cubicBezTo>
                    <a:pt x="0" y="3"/>
                    <a:pt x="3" y="0"/>
                    <a:pt x="6" y="0"/>
                  </a:cubicBezTo>
                  <a:cubicBezTo>
                    <a:pt x="42" y="0"/>
                    <a:pt x="42" y="0"/>
                    <a:pt x="42" y="0"/>
                  </a:cubicBezTo>
                  <a:cubicBezTo>
                    <a:pt x="46" y="0"/>
                    <a:pt x="48" y="3"/>
                    <a:pt x="48" y="6"/>
                  </a:cubicBezTo>
                  <a:cubicBezTo>
                    <a:pt x="48" y="42"/>
                    <a:pt x="48" y="42"/>
                    <a:pt x="48" y="42"/>
                  </a:cubicBezTo>
                  <a:cubicBezTo>
                    <a:pt x="48" y="46"/>
                    <a:pt x="46" y="48"/>
                    <a:pt x="42" y="48"/>
                  </a:cubicBezTo>
                  <a:close/>
                  <a:moveTo>
                    <a:pt x="12" y="36"/>
                  </a:moveTo>
                  <a:cubicBezTo>
                    <a:pt x="36" y="36"/>
                    <a:pt x="36" y="36"/>
                    <a:pt x="36" y="36"/>
                  </a:cubicBezTo>
                  <a:cubicBezTo>
                    <a:pt x="36" y="12"/>
                    <a:pt x="36" y="12"/>
                    <a:pt x="36" y="12"/>
                  </a:cubicBezTo>
                  <a:cubicBezTo>
                    <a:pt x="12" y="12"/>
                    <a:pt x="12" y="12"/>
                    <a:pt x="12" y="12"/>
                  </a:cubicBezTo>
                  <a:lnTo>
                    <a:pt x="12"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99" name="Freeform 53">
              <a:extLst>
                <a:ext uri="{FF2B5EF4-FFF2-40B4-BE49-F238E27FC236}">
                  <a16:creationId xmlns:a16="http://schemas.microsoft.com/office/drawing/2014/main" id="{8FD7C5CA-C3DB-91E2-B08D-41CDC43195C9}"/>
                </a:ext>
              </a:extLst>
            </p:cNvPr>
            <p:cNvSpPr>
              <a:spLocks noEditPoints="1"/>
            </p:cNvSpPr>
            <p:nvPr/>
          </p:nvSpPr>
          <p:spPr bwMode="auto">
            <a:xfrm>
              <a:off x="5818" y="873"/>
              <a:ext cx="71" cy="139"/>
            </a:xfrm>
            <a:custGeom>
              <a:avLst/>
              <a:gdLst>
                <a:gd name="T0" fmla="*/ 42 w 48"/>
                <a:gd name="T1" fmla="*/ 96 h 96"/>
                <a:gd name="T2" fmla="*/ 6 w 48"/>
                <a:gd name="T3" fmla="*/ 96 h 96"/>
                <a:gd name="T4" fmla="*/ 0 w 48"/>
                <a:gd name="T5" fmla="*/ 90 h 96"/>
                <a:gd name="T6" fmla="*/ 0 w 48"/>
                <a:gd name="T7" fmla="*/ 6 h 96"/>
                <a:gd name="T8" fmla="*/ 6 w 48"/>
                <a:gd name="T9" fmla="*/ 0 h 96"/>
                <a:gd name="T10" fmla="*/ 42 w 48"/>
                <a:gd name="T11" fmla="*/ 0 h 96"/>
                <a:gd name="T12" fmla="*/ 48 w 48"/>
                <a:gd name="T13" fmla="*/ 6 h 96"/>
                <a:gd name="T14" fmla="*/ 48 w 48"/>
                <a:gd name="T15" fmla="*/ 90 h 96"/>
                <a:gd name="T16" fmla="*/ 42 w 48"/>
                <a:gd name="T17" fmla="*/ 96 h 96"/>
                <a:gd name="T18" fmla="*/ 12 w 48"/>
                <a:gd name="T19" fmla="*/ 84 h 96"/>
                <a:gd name="T20" fmla="*/ 36 w 48"/>
                <a:gd name="T21" fmla="*/ 84 h 96"/>
                <a:gd name="T22" fmla="*/ 36 w 48"/>
                <a:gd name="T23" fmla="*/ 12 h 96"/>
                <a:gd name="T24" fmla="*/ 12 w 48"/>
                <a:gd name="T25" fmla="*/ 12 h 96"/>
                <a:gd name="T26" fmla="*/ 12 w 48"/>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96">
                  <a:moveTo>
                    <a:pt x="42" y="96"/>
                  </a:moveTo>
                  <a:cubicBezTo>
                    <a:pt x="6" y="96"/>
                    <a:pt x="6" y="96"/>
                    <a:pt x="6" y="96"/>
                  </a:cubicBezTo>
                  <a:cubicBezTo>
                    <a:pt x="3" y="96"/>
                    <a:pt x="0" y="94"/>
                    <a:pt x="0" y="90"/>
                  </a:cubicBezTo>
                  <a:cubicBezTo>
                    <a:pt x="0" y="6"/>
                    <a:pt x="0" y="6"/>
                    <a:pt x="0" y="6"/>
                  </a:cubicBezTo>
                  <a:cubicBezTo>
                    <a:pt x="0" y="3"/>
                    <a:pt x="3" y="0"/>
                    <a:pt x="6" y="0"/>
                  </a:cubicBezTo>
                  <a:cubicBezTo>
                    <a:pt x="42" y="0"/>
                    <a:pt x="42" y="0"/>
                    <a:pt x="42" y="0"/>
                  </a:cubicBezTo>
                  <a:cubicBezTo>
                    <a:pt x="46" y="0"/>
                    <a:pt x="48" y="3"/>
                    <a:pt x="48" y="6"/>
                  </a:cubicBezTo>
                  <a:cubicBezTo>
                    <a:pt x="48" y="90"/>
                    <a:pt x="48" y="90"/>
                    <a:pt x="48" y="90"/>
                  </a:cubicBezTo>
                  <a:cubicBezTo>
                    <a:pt x="48" y="94"/>
                    <a:pt x="46" y="96"/>
                    <a:pt x="42" y="96"/>
                  </a:cubicBezTo>
                  <a:close/>
                  <a:moveTo>
                    <a:pt x="12" y="84"/>
                  </a:moveTo>
                  <a:cubicBezTo>
                    <a:pt x="36" y="84"/>
                    <a:pt x="36" y="84"/>
                    <a:pt x="36" y="84"/>
                  </a:cubicBezTo>
                  <a:cubicBezTo>
                    <a:pt x="36" y="12"/>
                    <a:pt x="36" y="12"/>
                    <a:pt x="36" y="12"/>
                  </a:cubicBezTo>
                  <a:cubicBezTo>
                    <a:pt x="12" y="12"/>
                    <a:pt x="12" y="12"/>
                    <a:pt x="12" y="1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00" name="Freeform 54">
              <a:extLst>
                <a:ext uri="{FF2B5EF4-FFF2-40B4-BE49-F238E27FC236}">
                  <a16:creationId xmlns:a16="http://schemas.microsoft.com/office/drawing/2014/main" id="{28B399B5-7F5C-EF58-2362-4FFB16C74721}"/>
                </a:ext>
              </a:extLst>
            </p:cNvPr>
            <p:cNvSpPr>
              <a:spLocks noEditPoints="1"/>
            </p:cNvSpPr>
            <p:nvPr/>
          </p:nvSpPr>
          <p:spPr bwMode="auto">
            <a:xfrm>
              <a:off x="5925" y="804"/>
              <a:ext cx="71" cy="208"/>
            </a:xfrm>
            <a:custGeom>
              <a:avLst/>
              <a:gdLst>
                <a:gd name="T0" fmla="*/ 42 w 48"/>
                <a:gd name="T1" fmla="*/ 144 h 144"/>
                <a:gd name="T2" fmla="*/ 6 w 48"/>
                <a:gd name="T3" fmla="*/ 144 h 144"/>
                <a:gd name="T4" fmla="*/ 0 w 48"/>
                <a:gd name="T5" fmla="*/ 138 h 144"/>
                <a:gd name="T6" fmla="*/ 0 w 48"/>
                <a:gd name="T7" fmla="*/ 6 h 144"/>
                <a:gd name="T8" fmla="*/ 6 w 48"/>
                <a:gd name="T9" fmla="*/ 0 h 144"/>
                <a:gd name="T10" fmla="*/ 42 w 48"/>
                <a:gd name="T11" fmla="*/ 0 h 144"/>
                <a:gd name="T12" fmla="*/ 48 w 48"/>
                <a:gd name="T13" fmla="*/ 6 h 144"/>
                <a:gd name="T14" fmla="*/ 48 w 48"/>
                <a:gd name="T15" fmla="*/ 138 h 144"/>
                <a:gd name="T16" fmla="*/ 42 w 48"/>
                <a:gd name="T17" fmla="*/ 144 h 144"/>
                <a:gd name="T18" fmla="*/ 12 w 48"/>
                <a:gd name="T19" fmla="*/ 132 h 144"/>
                <a:gd name="T20" fmla="*/ 36 w 48"/>
                <a:gd name="T21" fmla="*/ 132 h 144"/>
                <a:gd name="T22" fmla="*/ 36 w 48"/>
                <a:gd name="T23" fmla="*/ 12 h 144"/>
                <a:gd name="T24" fmla="*/ 12 w 48"/>
                <a:gd name="T25" fmla="*/ 12 h 144"/>
                <a:gd name="T26" fmla="*/ 12 w 48"/>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44">
                  <a:moveTo>
                    <a:pt x="42" y="144"/>
                  </a:moveTo>
                  <a:cubicBezTo>
                    <a:pt x="6" y="144"/>
                    <a:pt x="6" y="144"/>
                    <a:pt x="6" y="144"/>
                  </a:cubicBezTo>
                  <a:cubicBezTo>
                    <a:pt x="3" y="144"/>
                    <a:pt x="0" y="142"/>
                    <a:pt x="0" y="138"/>
                  </a:cubicBezTo>
                  <a:cubicBezTo>
                    <a:pt x="0" y="6"/>
                    <a:pt x="0" y="6"/>
                    <a:pt x="0" y="6"/>
                  </a:cubicBezTo>
                  <a:cubicBezTo>
                    <a:pt x="0" y="3"/>
                    <a:pt x="3" y="0"/>
                    <a:pt x="6" y="0"/>
                  </a:cubicBezTo>
                  <a:cubicBezTo>
                    <a:pt x="42" y="0"/>
                    <a:pt x="42" y="0"/>
                    <a:pt x="42" y="0"/>
                  </a:cubicBezTo>
                  <a:cubicBezTo>
                    <a:pt x="46" y="0"/>
                    <a:pt x="48" y="3"/>
                    <a:pt x="48" y="6"/>
                  </a:cubicBezTo>
                  <a:cubicBezTo>
                    <a:pt x="48" y="138"/>
                    <a:pt x="48" y="138"/>
                    <a:pt x="48" y="138"/>
                  </a:cubicBezTo>
                  <a:cubicBezTo>
                    <a:pt x="48" y="142"/>
                    <a:pt x="46" y="144"/>
                    <a:pt x="42" y="144"/>
                  </a:cubicBezTo>
                  <a:close/>
                  <a:moveTo>
                    <a:pt x="12" y="132"/>
                  </a:moveTo>
                  <a:cubicBezTo>
                    <a:pt x="36" y="132"/>
                    <a:pt x="36" y="132"/>
                    <a:pt x="36" y="132"/>
                  </a:cubicBezTo>
                  <a:cubicBezTo>
                    <a:pt x="36" y="12"/>
                    <a:pt x="36" y="12"/>
                    <a:pt x="36"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01" name="Freeform 55">
              <a:extLst>
                <a:ext uri="{FF2B5EF4-FFF2-40B4-BE49-F238E27FC236}">
                  <a16:creationId xmlns:a16="http://schemas.microsoft.com/office/drawing/2014/main" id="{D93F8365-83C5-BF92-4616-986297CC809D}"/>
                </a:ext>
              </a:extLst>
            </p:cNvPr>
            <p:cNvSpPr>
              <a:spLocks noEditPoints="1"/>
            </p:cNvSpPr>
            <p:nvPr/>
          </p:nvSpPr>
          <p:spPr bwMode="auto">
            <a:xfrm>
              <a:off x="6031" y="735"/>
              <a:ext cx="71" cy="277"/>
            </a:xfrm>
            <a:custGeom>
              <a:avLst/>
              <a:gdLst>
                <a:gd name="T0" fmla="*/ 42 w 48"/>
                <a:gd name="T1" fmla="*/ 192 h 192"/>
                <a:gd name="T2" fmla="*/ 6 w 48"/>
                <a:gd name="T3" fmla="*/ 192 h 192"/>
                <a:gd name="T4" fmla="*/ 0 w 48"/>
                <a:gd name="T5" fmla="*/ 186 h 192"/>
                <a:gd name="T6" fmla="*/ 0 w 48"/>
                <a:gd name="T7" fmla="*/ 6 h 192"/>
                <a:gd name="T8" fmla="*/ 6 w 48"/>
                <a:gd name="T9" fmla="*/ 0 h 192"/>
                <a:gd name="T10" fmla="*/ 42 w 48"/>
                <a:gd name="T11" fmla="*/ 0 h 192"/>
                <a:gd name="T12" fmla="*/ 48 w 48"/>
                <a:gd name="T13" fmla="*/ 6 h 192"/>
                <a:gd name="T14" fmla="*/ 48 w 48"/>
                <a:gd name="T15" fmla="*/ 186 h 192"/>
                <a:gd name="T16" fmla="*/ 42 w 48"/>
                <a:gd name="T17" fmla="*/ 192 h 192"/>
                <a:gd name="T18" fmla="*/ 12 w 48"/>
                <a:gd name="T19" fmla="*/ 180 h 192"/>
                <a:gd name="T20" fmla="*/ 36 w 48"/>
                <a:gd name="T21" fmla="*/ 180 h 192"/>
                <a:gd name="T22" fmla="*/ 36 w 48"/>
                <a:gd name="T23" fmla="*/ 12 h 192"/>
                <a:gd name="T24" fmla="*/ 12 w 48"/>
                <a:gd name="T25" fmla="*/ 12 h 192"/>
                <a:gd name="T26" fmla="*/ 12 w 48"/>
                <a:gd name="T27" fmla="*/ 18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 h="192">
                  <a:moveTo>
                    <a:pt x="42" y="192"/>
                  </a:moveTo>
                  <a:cubicBezTo>
                    <a:pt x="6" y="192"/>
                    <a:pt x="6" y="192"/>
                    <a:pt x="6" y="192"/>
                  </a:cubicBezTo>
                  <a:cubicBezTo>
                    <a:pt x="3" y="192"/>
                    <a:pt x="0" y="190"/>
                    <a:pt x="0" y="186"/>
                  </a:cubicBezTo>
                  <a:cubicBezTo>
                    <a:pt x="0" y="6"/>
                    <a:pt x="0" y="6"/>
                    <a:pt x="0" y="6"/>
                  </a:cubicBezTo>
                  <a:cubicBezTo>
                    <a:pt x="0" y="3"/>
                    <a:pt x="3" y="0"/>
                    <a:pt x="6" y="0"/>
                  </a:cubicBezTo>
                  <a:cubicBezTo>
                    <a:pt x="42" y="0"/>
                    <a:pt x="42" y="0"/>
                    <a:pt x="42" y="0"/>
                  </a:cubicBezTo>
                  <a:cubicBezTo>
                    <a:pt x="46" y="0"/>
                    <a:pt x="48" y="3"/>
                    <a:pt x="48" y="6"/>
                  </a:cubicBezTo>
                  <a:cubicBezTo>
                    <a:pt x="48" y="186"/>
                    <a:pt x="48" y="186"/>
                    <a:pt x="48" y="186"/>
                  </a:cubicBezTo>
                  <a:cubicBezTo>
                    <a:pt x="48" y="190"/>
                    <a:pt x="46" y="192"/>
                    <a:pt x="42" y="192"/>
                  </a:cubicBezTo>
                  <a:close/>
                  <a:moveTo>
                    <a:pt x="12" y="180"/>
                  </a:moveTo>
                  <a:cubicBezTo>
                    <a:pt x="36" y="180"/>
                    <a:pt x="36" y="180"/>
                    <a:pt x="36" y="180"/>
                  </a:cubicBezTo>
                  <a:cubicBezTo>
                    <a:pt x="36" y="12"/>
                    <a:pt x="36" y="12"/>
                    <a:pt x="36" y="12"/>
                  </a:cubicBezTo>
                  <a:cubicBezTo>
                    <a:pt x="12" y="12"/>
                    <a:pt x="12" y="12"/>
                    <a:pt x="12" y="12"/>
                  </a:cubicBezTo>
                  <a:lnTo>
                    <a:pt x="1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02" name="Freeform 56">
              <a:extLst>
                <a:ext uri="{FF2B5EF4-FFF2-40B4-BE49-F238E27FC236}">
                  <a16:creationId xmlns:a16="http://schemas.microsoft.com/office/drawing/2014/main" id="{05826DB5-8C45-1282-47D8-BBF65CF2063B}"/>
                </a:ext>
              </a:extLst>
            </p:cNvPr>
            <p:cNvSpPr>
              <a:spLocks/>
            </p:cNvSpPr>
            <p:nvPr/>
          </p:nvSpPr>
          <p:spPr bwMode="auto">
            <a:xfrm>
              <a:off x="5738" y="612"/>
              <a:ext cx="339" cy="227"/>
            </a:xfrm>
            <a:custGeom>
              <a:avLst/>
              <a:gdLst>
                <a:gd name="T0" fmla="*/ 6 w 229"/>
                <a:gd name="T1" fmla="*/ 157 h 157"/>
                <a:gd name="T2" fmla="*/ 1 w 229"/>
                <a:gd name="T3" fmla="*/ 154 h 157"/>
                <a:gd name="T4" fmla="*/ 3 w 229"/>
                <a:gd name="T5" fmla="*/ 146 h 157"/>
                <a:gd name="T6" fmla="*/ 219 w 229"/>
                <a:gd name="T7" fmla="*/ 2 h 157"/>
                <a:gd name="T8" fmla="*/ 227 w 229"/>
                <a:gd name="T9" fmla="*/ 4 h 157"/>
                <a:gd name="T10" fmla="*/ 226 w 229"/>
                <a:gd name="T11" fmla="*/ 12 h 157"/>
                <a:gd name="T12" fmla="*/ 10 w 229"/>
                <a:gd name="T13" fmla="*/ 156 h 157"/>
                <a:gd name="T14" fmla="*/ 6 w 229"/>
                <a:gd name="T15" fmla="*/ 157 h 1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157">
                  <a:moveTo>
                    <a:pt x="6" y="157"/>
                  </a:moveTo>
                  <a:cubicBezTo>
                    <a:pt x="5" y="157"/>
                    <a:pt x="3" y="156"/>
                    <a:pt x="1" y="154"/>
                  </a:cubicBezTo>
                  <a:cubicBezTo>
                    <a:pt x="0" y="152"/>
                    <a:pt x="0" y="148"/>
                    <a:pt x="3" y="146"/>
                  </a:cubicBezTo>
                  <a:cubicBezTo>
                    <a:pt x="219" y="2"/>
                    <a:pt x="219" y="2"/>
                    <a:pt x="219" y="2"/>
                  </a:cubicBezTo>
                  <a:cubicBezTo>
                    <a:pt x="222" y="0"/>
                    <a:pt x="226" y="1"/>
                    <a:pt x="227" y="4"/>
                  </a:cubicBezTo>
                  <a:cubicBezTo>
                    <a:pt x="229" y="7"/>
                    <a:pt x="229" y="10"/>
                    <a:pt x="226" y="12"/>
                  </a:cubicBezTo>
                  <a:cubicBezTo>
                    <a:pt x="10" y="156"/>
                    <a:pt x="10" y="156"/>
                    <a:pt x="10" y="156"/>
                  </a:cubicBezTo>
                  <a:cubicBezTo>
                    <a:pt x="9" y="157"/>
                    <a:pt x="8" y="157"/>
                    <a:pt x="6" y="1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03" name="Freeform 57">
              <a:extLst>
                <a:ext uri="{FF2B5EF4-FFF2-40B4-BE49-F238E27FC236}">
                  <a16:creationId xmlns:a16="http://schemas.microsoft.com/office/drawing/2014/main" id="{AC781D1C-2126-94F7-543D-7B4038CA774A}"/>
                </a:ext>
              </a:extLst>
            </p:cNvPr>
            <p:cNvSpPr>
              <a:spLocks/>
            </p:cNvSpPr>
            <p:nvPr/>
          </p:nvSpPr>
          <p:spPr bwMode="auto">
            <a:xfrm>
              <a:off x="5987" y="604"/>
              <a:ext cx="90" cy="96"/>
            </a:xfrm>
            <a:custGeom>
              <a:avLst/>
              <a:gdLst>
                <a:gd name="T0" fmla="*/ 48 w 61"/>
                <a:gd name="T1" fmla="*/ 66 h 66"/>
                <a:gd name="T2" fmla="*/ 48 w 61"/>
                <a:gd name="T3" fmla="*/ 66 h 66"/>
                <a:gd name="T4" fmla="*/ 42 w 61"/>
                <a:gd name="T5" fmla="*/ 60 h 66"/>
                <a:gd name="T6" fmla="*/ 48 w 61"/>
                <a:gd name="T7" fmla="*/ 17 h 66"/>
                <a:gd name="T8" fmla="*/ 6 w 61"/>
                <a:gd name="T9" fmla="*/ 12 h 66"/>
                <a:gd name="T10" fmla="*/ 0 w 61"/>
                <a:gd name="T11" fmla="*/ 6 h 66"/>
                <a:gd name="T12" fmla="*/ 7 w 61"/>
                <a:gd name="T13" fmla="*/ 0 h 66"/>
                <a:gd name="T14" fmla="*/ 55 w 61"/>
                <a:gd name="T15" fmla="*/ 6 h 66"/>
                <a:gd name="T16" fmla="*/ 59 w 61"/>
                <a:gd name="T17" fmla="*/ 8 h 66"/>
                <a:gd name="T18" fmla="*/ 60 w 61"/>
                <a:gd name="T19" fmla="*/ 13 h 66"/>
                <a:gd name="T20" fmla="*/ 54 w 61"/>
                <a:gd name="T21" fmla="*/ 61 h 66"/>
                <a:gd name="T22" fmla="*/ 48 w 61"/>
                <a:gd name="T2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66">
                  <a:moveTo>
                    <a:pt x="48" y="66"/>
                  </a:moveTo>
                  <a:cubicBezTo>
                    <a:pt x="48" y="66"/>
                    <a:pt x="48" y="66"/>
                    <a:pt x="48" y="66"/>
                  </a:cubicBezTo>
                  <a:cubicBezTo>
                    <a:pt x="44" y="66"/>
                    <a:pt x="42" y="63"/>
                    <a:pt x="42" y="60"/>
                  </a:cubicBezTo>
                  <a:cubicBezTo>
                    <a:pt x="48" y="17"/>
                    <a:pt x="48" y="17"/>
                    <a:pt x="48" y="17"/>
                  </a:cubicBezTo>
                  <a:cubicBezTo>
                    <a:pt x="6" y="12"/>
                    <a:pt x="6" y="12"/>
                    <a:pt x="6" y="12"/>
                  </a:cubicBezTo>
                  <a:cubicBezTo>
                    <a:pt x="2" y="12"/>
                    <a:pt x="0" y="9"/>
                    <a:pt x="0" y="6"/>
                  </a:cubicBezTo>
                  <a:cubicBezTo>
                    <a:pt x="1" y="2"/>
                    <a:pt x="4" y="0"/>
                    <a:pt x="7" y="0"/>
                  </a:cubicBezTo>
                  <a:cubicBezTo>
                    <a:pt x="55" y="6"/>
                    <a:pt x="55" y="6"/>
                    <a:pt x="55" y="6"/>
                  </a:cubicBezTo>
                  <a:cubicBezTo>
                    <a:pt x="57" y="6"/>
                    <a:pt x="58" y="7"/>
                    <a:pt x="59" y="8"/>
                  </a:cubicBezTo>
                  <a:cubicBezTo>
                    <a:pt x="60" y="10"/>
                    <a:pt x="61" y="11"/>
                    <a:pt x="60" y="13"/>
                  </a:cubicBezTo>
                  <a:cubicBezTo>
                    <a:pt x="54" y="61"/>
                    <a:pt x="54" y="61"/>
                    <a:pt x="54" y="61"/>
                  </a:cubicBezTo>
                  <a:cubicBezTo>
                    <a:pt x="54" y="64"/>
                    <a:pt x="51" y="66"/>
                    <a:pt x="48"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i="0" u="none" strike="noStrike" kern="0" cap="none" spc="0" normalizeH="0" baseline="0" noProof="0">
                <a:ln>
                  <a:noFill/>
                </a:ln>
                <a:solidFill>
                  <a:srgbClr val="96968C"/>
                </a:solidFill>
                <a:effectLst/>
                <a:uLnTx/>
                <a:uFillTx/>
                <a:latin typeface="Graphik" charset="0"/>
                <a:ea typeface="+mn-ea"/>
                <a:cs typeface="Arial" charset="0"/>
              </a:endParaRPr>
            </a:p>
          </p:txBody>
        </p:sp>
      </p:grpSp>
      <p:sp>
        <p:nvSpPr>
          <p:cNvPr id="124" name="Freeform: Shape 123">
            <a:extLst>
              <a:ext uri="{FF2B5EF4-FFF2-40B4-BE49-F238E27FC236}">
                <a16:creationId xmlns:a16="http://schemas.microsoft.com/office/drawing/2014/main" id="{107D9B5D-6AFE-4450-35F5-11D2549F3EC0}"/>
              </a:ext>
            </a:extLst>
          </p:cNvPr>
          <p:cNvSpPr>
            <a:spLocks noChangeAspect="1"/>
          </p:cNvSpPr>
          <p:nvPr/>
        </p:nvSpPr>
        <p:spPr>
          <a:xfrm>
            <a:off x="7788998" y="2438456"/>
            <a:ext cx="211049" cy="226711"/>
          </a:xfrm>
          <a:custGeom>
            <a:avLst/>
            <a:gdLst>
              <a:gd name="connsiteX0" fmla="*/ 415366 w 472859"/>
              <a:gd name="connsiteY0" fmla="*/ 322440 h 461771"/>
              <a:gd name="connsiteX1" fmla="*/ 348501 w 472859"/>
              <a:gd name="connsiteY1" fmla="*/ 304610 h 461771"/>
              <a:gd name="connsiteX2" fmla="*/ 348386 w 472859"/>
              <a:gd name="connsiteY2" fmla="*/ 304267 h 461771"/>
              <a:gd name="connsiteX3" fmla="*/ 339128 w 472859"/>
              <a:gd name="connsiteY3" fmla="*/ 302095 h 461771"/>
              <a:gd name="connsiteX4" fmla="*/ 307695 w 472859"/>
              <a:gd name="connsiteY4" fmla="*/ 293751 h 461771"/>
              <a:gd name="connsiteX5" fmla="*/ 344729 w 472859"/>
              <a:gd name="connsiteY5" fmla="*/ 229172 h 461771"/>
              <a:gd name="connsiteX6" fmla="*/ 359587 w 472859"/>
              <a:gd name="connsiteY6" fmla="*/ 217970 h 461771"/>
              <a:gd name="connsiteX7" fmla="*/ 367817 w 472859"/>
              <a:gd name="connsiteY7" fmla="*/ 192367 h 461771"/>
              <a:gd name="connsiteX8" fmla="*/ 344729 w 472859"/>
              <a:gd name="connsiteY8" fmla="*/ 155562 h 461771"/>
              <a:gd name="connsiteX9" fmla="*/ 344729 w 472859"/>
              <a:gd name="connsiteY9" fmla="*/ 115557 h 461771"/>
              <a:gd name="connsiteX10" fmla="*/ 344157 w 472859"/>
              <a:gd name="connsiteY10" fmla="*/ 112471 h 461771"/>
              <a:gd name="connsiteX11" fmla="*/ 344157 w 472859"/>
              <a:gd name="connsiteY11" fmla="*/ 78296 h 461771"/>
              <a:gd name="connsiteX12" fmla="*/ 464629 w 472859"/>
              <a:gd name="connsiteY12" fmla="*/ 57836 h 461771"/>
              <a:gd name="connsiteX13" fmla="*/ 472859 w 472859"/>
              <a:gd name="connsiteY13" fmla="*/ 48235 h 461771"/>
              <a:gd name="connsiteX14" fmla="*/ 464629 w 472859"/>
              <a:gd name="connsiteY14" fmla="*/ 38633 h 461771"/>
              <a:gd name="connsiteX15" fmla="*/ 238086 w 472859"/>
              <a:gd name="connsiteY15" fmla="*/ 0 h 461771"/>
              <a:gd name="connsiteX16" fmla="*/ 234772 w 472859"/>
              <a:gd name="connsiteY16" fmla="*/ 0 h 461771"/>
              <a:gd name="connsiteX17" fmla="*/ 8229 w 472859"/>
              <a:gd name="connsiteY17" fmla="*/ 38633 h 461771"/>
              <a:gd name="connsiteX18" fmla="*/ 0 w 472859"/>
              <a:gd name="connsiteY18" fmla="*/ 48235 h 461771"/>
              <a:gd name="connsiteX19" fmla="*/ 8229 w 472859"/>
              <a:gd name="connsiteY19" fmla="*/ 57836 h 461771"/>
              <a:gd name="connsiteX20" fmla="*/ 49378 w 472859"/>
              <a:gd name="connsiteY20" fmla="*/ 64808 h 461771"/>
              <a:gd name="connsiteX21" fmla="*/ 49378 w 472859"/>
              <a:gd name="connsiteY21" fmla="*/ 125387 h 461771"/>
              <a:gd name="connsiteX22" fmla="*/ 49378 w 472859"/>
              <a:gd name="connsiteY22" fmla="*/ 125387 h 461771"/>
              <a:gd name="connsiteX23" fmla="*/ 20459 w 472859"/>
              <a:gd name="connsiteY23" fmla="*/ 257747 h 461771"/>
              <a:gd name="connsiteX24" fmla="*/ 23774 w 472859"/>
              <a:gd name="connsiteY24" fmla="*/ 265748 h 461771"/>
              <a:gd name="connsiteX25" fmla="*/ 30289 w 472859"/>
              <a:gd name="connsiteY25" fmla="*/ 268948 h 461771"/>
              <a:gd name="connsiteX26" fmla="*/ 88925 w 472859"/>
              <a:gd name="connsiteY26" fmla="*/ 268948 h 461771"/>
              <a:gd name="connsiteX27" fmla="*/ 97041 w 472859"/>
              <a:gd name="connsiteY27" fmla="*/ 265748 h 461771"/>
              <a:gd name="connsiteX28" fmla="*/ 98641 w 472859"/>
              <a:gd name="connsiteY28" fmla="*/ 257747 h 461771"/>
              <a:gd name="connsiteX29" fmla="*/ 69266 w 472859"/>
              <a:gd name="connsiteY29" fmla="*/ 123558 h 461771"/>
              <a:gd name="connsiteX30" fmla="*/ 68580 w 472859"/>
              <a:gd name="connsiteY30" fmla="*/ 120929 h 461771"/>
              <a:gd name="connsiteX31" fmla="*/ 68580 w 472859"/>
              <a:gd name="connsiteY31" fmla="*/ 67894 h 461771"/>
              <a:gd name="connsiteX32" fmla="*/ 128588 w 472859"/>
              <a:gd name="connsiteY32" fmla="*/ 78067 h 461771"/>
              <a:gd name="connsiteX33" fmla="*/ 128588 w 472859"/>
              <a:gd name="connsiteY33" fmla="*/ 114872 h 461771"/>
              <a:gd name="connsiteX34" fmla="*/ 128473 w 472859"/>
              <a:gd name="connsiteY34" fmla="*/ 115443 h 461771"/>
              <a:gd name="connsiteX35" fmla="*/ 128473 w 472859"/>
              <a:gd name="connsiteY35" fmla="*/ 155448 h 461771"/>
              <a:gd name="connsiteX36" fmla="*/ 107213 w 472859"/>
              <a:gd name="connsiteY36" fmla="*/ 192253 h 461771"/>
              <a:gd name="connsiteX37" fmla="*/ 128473 w 472859"/>
              <a:gd name="connsiteY37" fmla="*/ 229057 h 461771"/>
              <a:gd name="connsiteX38" fmla="*/ 165392 w 472859"/>
              <a:gd name="connsiteY38" fmla="*/ 293522 h 461771"/>
              <a:gd name="connsiteX39" fmla="*/ 133388 w 472859"/>
              <a:gd name="connsiteY39" fmla="*/ 302209 h 461771"/>
              <a:gd name="connsiteX40" fmla="*/ 129159 w 472859"/>
              <a:gd name="connsiteY40" fmla="*/ 303352 h 461771"/>
              <a:gd name="connsiteX41" fmla="*/ 59093 w 472859"/>
              <a:gd name="connsiteY41" fmla="*/ 322326 h 461771"/>
              <a:gd name="connsiteX42" fmla="*/ 57493 w 472859"/>
              <a:gd name="connsiteY42" fmla="*/ 322326 h 461771"/>
              <a:gd name="connsiteX43" fmla="*/ 0 w 472859"/>
              <a:gd name="connsiteY43" fmla="*/ 404051 h 461771"/>
              <a:gd name="connsiteX44" fmla="*/ 0 w 472859"/>
              <a:gd name="connsiteY44" fmla="*/ 452171 h 461771"/>
              <a:gd name="connsiteX45" fmla="*/ 9830 w 472859"/>
              <a:gd name="connsiteY45" fmla="*/ 461772 h 461771"/>
              <a:gd name="connsiteX46" fmla="*/ 462915 w 472859"/>
              <a:gd name="connsiteY46" fmla="*/ 461772 h 461771"/>
              <a:gd name="connsiteX47" fmla="*/ 472745 w 472859"/>
              <a:gd name="connsiteY47" fmla="*/ 452171 h 461771"/>
              <a:gd name="connsiteX48" fmla="*/ 472745 w 472859"/>
              <a:gd name="connsiteY48" fmla="*/ 404051 h 461771"/>
              <a:gd name="connsiteX49" fmla="*/ 415251 w 472859"/>
              <a:gd name="connsiteY49" fmla="*/ 322326 h 461771"/>
              <a:gd name="connsiteX50" fmla="*/ 77495 w 472859"/>
              <a:gd name="connsiteY50" fmla="*/ 249746 h 461771"/>
              <a:gd name="connsiteX51" fmla="*/ 43205 w 472859"/>
              <a:gd name="connsiteY51" fmla="*/ 249746 h 461771"/>
              <a:gd name="connsiteX52" fmla="*/ 59550 w 472859"/>
              <a:gd name="connsiteY52" fmla="*/ 169850 h 461771"/>
              <a:gd name="connsiteX53" fmla="*/ 77495 w 472859"/>
              <a:gd name="connsiteY53" fmla="*/ 249746 h 461771"/>
              <a:gd name="connsiteX54" fmla="*/ 236487 w 472859"/>
              <a:gd name="connsiteY54" fmla="*/ 19088 h 461771"/>
              <a:gd name="connsiteX55" fmla="*/ 405536 w 472859"/>
              <a:gd name="connsiteY55" fmla="*/ 48006 h 461771"/>
              <a:gd name="connsiteX56" fmla="*/ 335470 w 472859"/>
              <a:gd name="connsiteY56" fmla="*/ 60008 h 461771"/>
              <a:gd name="connsiteX57" fmla="*/ 334442 w 472859"/>
              <a:gd name="connsiteY57" fmla="*/ 59779 h 461771"/>
              <a:gd name="connsiteX58" fmla="*/ 330555 w 472859"/>
              <a:gd name="connsiteY58" fmla="*/ 60808 h 461771"/>
              <a:gd name="connsiteX59" fmla="*/ 236601 w 472859"/>
              <a:gd name="connsiteY59" fmla="*/ 76924 h 461771"/>
              <a:gd name="connsiteX60" fmla="*/ 143446 w 472859"/>
              <a:gd name="connsiteY60" fmla="*/ 61036 h 461771"/>
              <a:gd name="connsiteX61" fmla="*/ 138646 w 472859"/>
              <a:gd name="connsiteY61" fmla="*/ 59779 h 461771"/>
              <a:gd name="connsiteX62" fmla="*/ 137731 w 472859"/>
              <a:gd name="connsiteY62" fmla="*/ 60008 h 461771"/>
              <a:gd name="connsiteX63" fmla="*/ 67551 w 472859"/>
              <a:gd name="connsiteY63" fmla="*/ 48006 h 461771"/>
              <a:gd name="connsiteX64" fmla="*/ 236601 w 472859"/>
              <a:gd name="connsiteY64" fmla="*/ 19088 h 461771"/>
              <a:gd name="connsiteX65" fmla="*/ 234886 w 472859"/>
              <a:gd name="connsiteY65" fmla="*/ 96241 h 461771"/>
              <a:gd name="connsiteX66" fmla="*/ 238201 w 472859"/>
              <a:gd name="connsiteY66" fmla="*/ 96241 h 461771"/>
              <a:gd name="connsiteX67" fmla="*/ 324726 w 472859"/>
              <a:gd name="connsiteY67" fmla="*/ 81496 h 461771"/>
              <a:gd name="connsiteX68" fmla="*/ 324726 w 472859"/>
              <a:gd name="connsiteY68" fmla="*/ 110985 h 461771"/>
              <a:gd name="connsiteX69" fmla="*/ 236601 w 472859"/>
              <a:gd name="connsiteY69" fmla="*/ 134988 h 461771"/>
              <a:gd name="connsiteX70" fmla="*/ 148476 w 472859"/>
              <a:gd name="connsiteY70" fmla="*/ 110985 h 461771"/>
              <a:gd name="connsiteX71" fmla="*/ 148476 w 472859"/>
              <a:gd name="connsiteY71" fmla="*/ 81496 h 461771"/>
              <a:gd name="connsiteX72" fmla="*/ 235001 w 472859"/>
              <a:gd name="connsiteY72" fmla="*/ 96241 h 461771"/>
              <a:gd name="connsiteX73" fmla="*/ 148361 w 472859"/>
              <a:gd name="connsiteY73" fmla="*/ 221056 h 461771"/>
              <a:gd name="connsiteX74" fmla="*/ 138532 w 472859"/>
              <a:gd name="connsiteY74" fmla="*/ 211455 h 461771"/>
              <a:gd name="connsiteX75" fmla="*/ 127102 w 472859"/>
              <a:gd name="connsiteY75" fmla="*/ 192253 h 461771"/>
              <a:gd name="connsiteX76" fmla="*/ 138532 w 472859"/>
              <a:gd name="connsiteY76" fmla="*/ 173050 h 461771"/>
              <a:gd name="connsiteX77" fmla="*/ 148361 w 472859"/>
              <a:gd name="connsiteY77" fmla="*/ 163449 h 461771"/>
              <a:gd name="connsiteX78" fmla="*/ 148361 w 472859"/>
              <a:gd name="connsiteY78" fmla="*/ 133731 h 461771"/>
              <a:gd name="connsiteX79" fmla="*/ 236601 w 472859"/>
              <a:gd name="connsiteY79" fmla="*/ 154076 h 461771"/>
              <a:gd name="connsiteX80" fmla="*/ 325184 w 472859"/>
              <a:gd name="connsiteY80" fmla="*/ 133960 h 461771"/>
              <a:gd name="connsiteX81" fmla="*/ 325184 w 472859"/>
              <a:gd name="connsiteY81" fmla="*/ 163449 h 461771"/>
              <a:gd name="connsiteX82" fmla="*/ 335013 w 472859"/>
              <a:gd name="connsiteY82" fmla="*/ 173050 h 461771"/>
              <a:gd name="connsiteX83" fmla="*/ 348157 w 472859"/>
              <a:gd name="connsiteY83" fmla="*/ 192253 h 461771"/>
              <a:gd name="connsiteX84" fmla="*/ 343243 w 472859"/>
              <a:gd name="connsiteY84" fmla="*/ 206654 h 461771"/>
              <a:gd name="connsiteX85" fmla="*/ 335013 w 472859"/>
              <a:gd name="connsiteY85" fmla="*/ 211455 h 461771"/>
              <a:gd name="connsiteX86" fmla="*/ 325184 w 472859"/>
              <a:gd name="connsiteY86" fmla="*/ 221056 h 461771"/>
              <a:gd name="connsiteX87" fmla="*/ 236715 w 472859"/>
              <a:gd name="connsiteY87" fmla="*/ 307467 h 461771"/>
              <a:gd name="connsiteX88" fmla="*/ 148476 w 472859"/>
              <a:gd name="connsiteY88" fmla="*/ 221056 h 461771"/>
              <a:gd name="connsiteX89" fmla="*/ 235915 w 472859"/>
              <a:gd name="connsiteY89" fmla="*/ 326555 h 461771"/>
              <a:gd name="connsiteX90" fmla="*/ 236258 w 472859"/>
              <a:gd name="connsiteY90" fmla="*/ 326555 h 461771"/>
              <a:gd name="connsiteX91" fmla="*/ 236601 w 472859"/>
              <a:gd name="connsiteY91" fmla="*/ 326555 h 461771"/>
              <a:gd name="connsiteX92" fmla="*/ 236944 w 472859"/>
              <a:gd name="connsiteY92" fmla="*/ 326555 h 461771"/>
              <a:gd name="connsiteX93" fmla="*/ 237287 w 472859"/>
              <a:gd name="connsiteY93" fmla="*/ 326555 h 461771"/>
              <a:gd name="connsiteX94" fmla="*/ 287122 w 472859"/>
              <a:gd name="connsiteY94" fmla="*/ 308610 h 461771"/>
              <a:gd name="connsiteX95" fmla="*/ 320040 w 472859"/>
              <a:gd name="connsiteY95" fmla="*/ 317525 h 461771"/>
              <a:gd name="connsiteX96" fmla="*/ 236829 w 472859"/>
              <a:gd name="connsiteY96" fmla="*/ 399021 h 461771"/>
              <a:gd name="connsiteX97" fmla="*/ 152361 w 472859"/>
              <a:gd name="connsiteY97" fmla="*/ 317754 h 461771"/>
              <a:gd name="connsiteX98" fmla="*/ 186194 w 472859"/>
              <a:gd name="connsiteY98" fmla="*/ 308610 h 461771"/>
              <a:gd name="connsiteX99" fmla="*/ 236029 w 472859"/>
              <a:gd name="connsiteY99" fmla="*/ 326669 h 461771"/>
              <a:gd name="connsiteX100" fmla="*/ 453199 w 472859"/>
              <a:gd name="connsiteY100" fmla="*/ 442455 h 461771"/>
              <a:gd name="connsiteX101" fmla="*/ 19888 w 472859"/>
              <a:gd name="connsiteY101" fmla="*/ 442455 h 461771"/>
              <a:gd name="connsiteX102" fmla="*/ 19888 w 472859"/>
              <a:gd name="connsiteY102" fmla="*/ 403936 h 461771"/>
              <a:gd name="connsiteX103" fmla="*/ 64237 w 472859"/>
              <a:gd name="connsiteY103" fmla="*/ 341414 h 461771"/>
              <a:gd name="connsiteX104" fmla="*/ 131559 w 472859"/>
              <a:gd name="connsiteY104" fmla="*/ 323240 h 461771"/>
              <a:gd name="connsiteX105" fmla="*/ 230200 w 472859"/>
              <a:gd name="connsiteY105" fmla="*/ 419824 h 461771"/>
              <a:gd name="connsiteX106" fmla="*/ 236715 w 472859"/>
              <a:gd name="connsiteY106" fmla="*/ 423024 h 461771"/>
              <a:gd name="connsiteX107" fmla="*/ 243230 w 472859"/>
              <a:gd name="connsiteY107" fmla="*/ 419824 h 461771"/>
              <a:gd name="connsiteX108" fmla="*/ 343014 w 472859"/>
              <a:gd name="connsiteY108" fmla="*/ 323698 h 461771"/>
              <a:gd name="connsiteX109" fmla="*/ 408737 w 472859"/>
              <a:gd name="connsiteY109" fmla="*/ 341414 h 461771"/>
              <a:gd name="connsiteX110" fmla="*/ 453085 w 472859"/>
              <a:gd name="connsiteY110" fmla="*/ 403936 h 461771"/>
              <a:gd name="connsiteX111" fmla="*/ 453085 w 472859"/>
              <a:gd name="connsiteY111" fmla="*/ 442455 h 461771"/>
              <a:gd name="connsiteX112" fmla="*/ 177165 w 472859"/>
              <a:gd name="connsiteY112" fmla="*/ 192596 h 461771"/>
              <a:gd name="connsiteX113" fmla="*/ 167335 w 472859"/>
              <a:gd name="connsiteY113" fmla="*/ 182994 h 461771"/>
              <a:gd name="connsiteX114" fmla="*/ 172250 w 472859"/>
              <a:gd name="connsiteY114" fmla="*/ 168478 h 461771"/>
              <a:gd name="connsiteX115" fmla="*/ 195224 w 472859"/>
              <a:gd name="connsiteY115" fmla="*/ 163678 h 461771"/>
              <a:gd name="connsiteX116" fmla="*/ 200139 w 472859"/>
              <a:gd name="connsiteY116" fmla="*/ 163678 h 461771"/>
              <a:gd name="connsiteX117" fmla="*/ 221399 w 472859"/>
              <a:gd name="connsiteY117" fmla="*/ 168478 h 461771"/>
              <a:gd name="connsiteX118" fmla="*/ 226314 w 472859"/>
              <a:gd name="connsiteY118" fmla="*/ 182994 h 461771"/>
              <a:gd name="connsiteX119" fmla="*/ 216484 w 472859"/>
              <a:gd name="connsiteY119" fmla="*/ 192596 h 461771"/>
              <a:gd name="connsiteX120" fmla="*/ 206654 w 472859"/>
              <a:gd name="connsiteY120" fmla="*/ 182994 h 461771"/>
              <a:gd name="connsiteX121" fmla="*/ 186995 w 472859"/>
              <a:gd name="connsiteY121" fmla="*/ 182994 h 461771"/>
              <a:gd name="connsiteX122" fmla="*/ 177165 w 472859"/>
              <a:gd name="connsiteY122" fmla="*/ 192596 h 461771"/>
              <a:gd name="connsiteX123" fmla="*/ 246659 w 472859"/>
              <a:gd name="connsiteY123" fmla="*/ 182994 h 461771"/>
              <a:gd name="connsiteX124" fmla="*/ 251574 w 472859"/>
              <a:gd name="connsiteY124" fmla="*/ 168478 h 461771"/>
              <a:gd name="connsiteX125" fmla="*/ 274548 w 472859"/>
              <a:gd name="connsiteY125" fmla="*/ 163678 h 461771"/>
              <a:gd name="connsiteX126" fmla="*/ 279464 w 472859"/>
              <a:gd name="connsiteY126" fmla="*/ 163678 h 461771"/>
              <a:gd name="connsiteX127" fmla="*/ 300723 w 472859"/>
              <a:gd name="connsiteY127" fmla="*/ 168478 h 461771"/>
              <a:gd name="connsiteX128" fmla="*/ 305638 w 472859"/>
              <a:gd name="connsiteY128" fmla="*/ 182994 h 461771"/>
              <a:gd name="connsiteX129" fmla="*/ 295808 w 472859"/>
              <a:gd name="connsiteY129" fmla="*/ 192596 h 461771"/>
              <a:gd name="connsiteX130" fmla="*/ 285978 w 472859"/>
              <a:gd name="connsiteY130" fmla="*/ 182994 h 461771"/>
              <a:gd name="connsiteX131" fmla="*/ 266319 w 472859"/>
              <a:gd name="connsiteY131" fmla="*/ 182994 h 461771"/>
              <a:gd name="connsiteX132" fmla="*/ 256489 w 472859"/>
              <a:gd name="connsiteY132" fmla="*/ 192596 h 461771"/>
              <a:gd name="connsiteX133" fmla="*/ 246659 w 472859"/>
              <a:gd name="connsiteY133" fmla="*/ 182994 h 46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72859" h="461771">
                <a:moveTo>
                  <a:pt x="415366" y="322440"/>
                </a:moveTo>
                <a:cubicBezTo>
                  <a:pt x="415366" y="322440"/>
                  <a:pt x="415366" y="322440"/>
                  <a:pt x="348501" y="304610"/>
                </a:cubicBezTo>
                <a:cubicBezTo>
                  <a:pt x="348501" y="304610"/>
                  <a:pt x="348501" y="304381"/>
                  <a:pt x="348386" y="304267"/>
                </a:cubicBezTo>
                <a:cubicBezTo>
                  <a:pt x="345529" y="302324"/>
                  <a:pt x="342100" y="301752"/>
                  <a:pt x="339128" y="302095"/>
                </a:cubicBezTo>
                <a:cubicBezTo>
                  <a:pt x="329870" y="299580"/>
                  <a:pt x="319354" y="296837"/>
                  <a:pt x="307695" y="293751"/>
                </a:cubicBezTo>
                <a:cubicBezTo>
                  <a:pt x="326555" y="277292"/>
                  <a:pt x="341871" y="255232"/>
                  <a:pt x="344729" y="229172"/>
                </a:cubicBezTo>
                <a:cubicBezTo>
                  <a:pt x="351358" y="227571"/>
                  <a:pt x="356273" y="222771"/>
                  <a:pt x="359587" y="217970"/>
                </a:cubicBezTo>
                <a:cubicBezTo>
                  <a:pt x="364502" y="209969"/>
                  <a:pt x="367817" y="201968"/>
                  <a:pt x="367817" y="192367"/>
                </a:cubicBezTo>
                <a:cubicBezTo>
                  <a:pt x="367817" y="174765"/>
                  <a:pt x="357988" y="160363"/>
                  <a:pt x="344729" y="155562"/>
                </a:cubicBezTo>
                <a:lnTo>
                  <a:pt x="344729" y="115557"/>
                </a:lnTo>
                <a:cubicBezTo>
                  <a:pt x="344729" y="114529"/>
                  <a:pt x="344500" y="113386"/>
                  <a:pt x="344157" y="112471"/>
                </a:cubicBezTo>
                <a:lnTo>
                  <a:pt x="344157" y="78296"/>
                </a:lnTo>
                <a:cubicBezTo>
                  <a:pt x="374675" y="73038"/>
                  <a:pt x="413994" y="66408"/>
                  <a:pt x="464629" y="57836"/>
                </a:cubicBezTo>
                <a:cubicBezTo>
                  <a:pt x="469544" y="56236"/>
                  <a:pt x="472859" y="53035"/>
                  <a:pt x="472859" y="48235"/>
                </a:cubicBezTo>
                <a:cubicBezTo>
                  <a:pt x="472859" y="43434"/>
                  <a:pt x="469544" y="38633"/>
                  <a:pt x="464629" y="38633"/>
                </a:cubicBezTo>
                <a:lnTo>
                  <a:pt x="238086" y="0"/>
                </a:lnTo>
                <a:lnTo>
                  <a:pt x="234772" y="0"/>
                </a:lnTo>
                <a:lnTo>
                  <a:pt x="8229" y="38633"/>
                </a:lnTo>
                <a:cubicBezTo>
                  <a:pt x="3314" y="38633"/>
                  <a:pt x="0" y="43434"/>
                  <a:pt x="0" y="48235"/>
                </a:cubicBezTo>
                <a:cubicBezTo>
                  <a:pt x="0" y="53035"/>
                  <a:pt x="3314" y="56236"/>
                  <a:pt x="8229" y="57836"/>
                </a:cubicBezTo>
                <a:cubicBezTo>
                  <a:pt x="8229" y="57836"/>
                  <a:pt x="21945" y="60160"/>
                  <a:pt x="49378" y="64808"/>
                </a:cubicBezTo>
                <a:lnTo>
                  <a:pt x="49378" y="125387"/>
                </a:lnTo>
                <a:cubicBezTo>
                  <a:pt x="49378" y="125387"/>
                  <a:pt x="49378" y="125387"/>
                  <a:pt x="49378" y="125387"/>
                </a:cubicBezTo>
                <a:cubicBezTo>
                  <a:pt x="48120" y="131102"/>
                  <a:pt x="42863" y="155219"/>
                  <a:pt x="20459" y="257747"/>
                </a:cubicBezTo>
                <a:cubicBezTo>
                  <a:pt x="20459" y="259347"/>
                  <a:pt x="20459" y="262547"/>
                  <a:pt x="23774" y="265748"/>
                </a:cubicBezTo>
                <a:cubicBezTo>
                  <a:pt x="25374" y="267348"/>
                  <a:pt x="27089" y="268948"/>
                  <a:pt x="30289" y="268948"/>
                </a:cubicBezTo>
                <a:lnTo>
                  <a:pt x="88925" y="268948"/>
                </a:lnTo>
                <a:cubicBezTo>
                  <a:pt x="92240" y="268948"/>
                  <a:pt x="95440" y="267348"/>
                  <a:pt x="97041" y="265748"/>
                </a:cubicBezTo>
                <a:cubicBezTo>
                  <a:pt x="98641" y="262547"/>
                  <a:pt x="98641" y="259347"/>
                  <a:pt x="98641" y="257747"/>
                </a:cubicBezTo>
                <a:lnTo>
                  <a:pt x="69266" y="123558"/>
                </a:lnTo>
                <a:cubicBezTo>
                  <a:pt x="69266" y="122644"/>
                  <a:pt x="68923" y="121730"/>
                  <a:pt x="68580" y="120929"/>
                </a:cubicBezTo>
                <a:lnTo>
                  <a:pt x="68580" y="67894"/>
                </a:lnTo>
                <a:cubicBezTo>
                  <a:pt x="84239" y="70523"/>
                  <a:pt x="103784" y="73952"/>
                  <a:pt x="128588" y="78067"/>
                </a:cubicBezTo>
                <a:lnTo>
                  <a:pt x="128588" y="114872"/>
                </a:lnTo>
                <a:cubicBezTo>
                  <a:pt x="128588" y="114872"/>
                  <a:pt x="128473" y="115214"/>
                  <a:pt x="128473" y="115443"/>
                </a:cubicBezTo>
                <a:lnTo>
                  <a:pt x="128473" y="155448"/>
                </a:lnTo>
                <a:cubicBezTo>
                  <a:pt x="115328" y="160249"/>
                  <a:pt x="107213" y="174650"/>
                  <a:pt x="107213" y="192253"/>
                </a:cubicBezTo>
                <a:cubicBezTo>
                  <a:pt x="107213" y="209855"/>
                  <a:pt x="115443" y="224257"/>
                  <a:pt x="128473" y="229057"/>
                </a:cubicBezTo>
                <a:cubicBezTo>
                  <a:pt x="131331" y="255118"/>
                  <a:pt x="146646" y="277063"/>
                  <a:pt x="165392" y="293522"/>
                </a:cubicBezTo>
                <a:cubicBezTo>
                  <a:pt x="158076" y="295466"/>
                  <a:pt x="147675" y="298323"/>
                  <a:pt x="133388" y="302209"/>
                </a:cubicBezTo>
                <a:cubicBezTo>
                  <a:pt x="131902" y="302209"/>
                  <a:pt x="130530" y="302552"/>
                  <a:pt x="129159" y="303352"/>
                </a:cubicBezTo>
                <a:cubicBezTo>
                  <a:pt x="111785" y="308039"/>
                  <a:pt x="89039" y="314211"/>
                  <a:pt x="59093" y="322326"/>
                </a:cubicBezTo>
                <a:lnTo>
                  <a:pt x="57493" y="322326"/>
                </a:lnTo>
                <a:cubicBezTo>
                  <a:pt x="22974" y="335128"/>
                  <a:pt x="0" y="367246"/>
                  <a:pt x="0" y="404051"/>
                </a:cubicBezTo>
                <a:lnTo>
                  <a:pt x="0" y="452171"/>
                </a:lnTo>
                <a:cubicBezTo>
                  <a:pt x="0" y="456971"/>
                  <a:pt x="4915" y="461772"/>
                  <a:pt x="9830" y="461772"/>
                </a:cubicBezTo>
                <a:lnTo>
                  <a:pt x="462915" y="461772"/>
                </a:lnTo>
                <a:cubicBezTo>
                  <a:pt x="469430" y="461772"/>
                  <a:pt x="472745" y="456971"/>
                  <a:pt x="472745" y="452171"/>
                </a:cubicBezTo>
                <a:lnTo>
                  <a:pt x="472745" y="404051"/>
                </a:lnTo>
                <a:cubicBezTo>
                  <a:pt x="472745" y="367132"/>
                  <a:pt x="449770" y="335128"/>
                  <a:pt x="415251" y="322326"/>
                </a:cubicBezTo>
                <a:close/>
                <a:moveTo>
                  <a:pt x="77495" y="249746"/>
                </a:moveTo>
                <a:lnTo>
                  <a:pt x="43205" y="249746"/>
                </a:lnTo>
                <a:lnTo>
                  <a:pt x="59550" y="169850"/>
                </a:lnTo>
                <a:lnTo>
                  <a:pt x="77495" y="249746"/>
                </a:lnTo>
                <a:close/>
                <a:moveTo>
                  <a:pt x="236487" y="19088"/>
                </a:moveTo>
                <a:lnTo>
                  <a:pt x="405536" y="48006"/>
                </a:lnTo>
                <a:cubicBezTo>
                  <a:pt x="405536" y="48006"/>
                  <a:pt x="405536" y="48006"/>
                  <a:pt x="335470" y="60008"/>
                </a:cubicBezTo>
                <a:cubicBezTo>
                  <a:pt x="335128" y="60008"/>
                  <a:pt x="334784" y="59779"/>
                  <a:pt x="334442" y="59779"/>
                </a:cubicBezTo>
                <a:cubicBezTo>
                  <a:pt x="333070" y="59779"/>
                  <a:pt x="331813" y="60236"/>
                  <a:pt x="330555" y="60808"/>
                </a:cubicBezTo>
                <a:cubicBezTo>
                  <a:pt x="307238" y="64808"/>
                  <a:pt x="276720" y="70066"/>
                  <a:pt x="236601" y="76924"/>
                </a:cubicBezTo>
                <a:cubicBezTo>
                  <a:pt x="236601" y="76924"/>
                  <a:pt x="205545" y="71628"/>
                  <a:pt x="143446" y="61036"/>
                </a:cubicBezTo>
                <a:cubicBezTo>
                  <a:pt x="142075" y="60350"/>
                  <a:pt x="140589" y="59779"/>
                  <a:pt x="138646" y="59779"/>
                </a:cubicBezTo>
                <a:cubicBezTo>
                  <a:pt x="138303" y="59779"/>
                  <a:pt x="137960" y="60008"/>
                  <a:pt x="137731" y="60008"/>
                </a:cubicBezTo>
                <a:cubicBezTo>
                  <a:pt x="118415" y="56693"/>
                  <a:pt x="95326" y="52692"/>
                  <a:pt x="67551" y="48006"/>
                </a:cubicBezTo>
                <a:lnTo>
                  <a:pt x="236601" y="19088"/>
                </a:lnTo>
                <a:close/>
                <a:moveTo>
                  <a:pt x="234886" y="96241"/>
                </a:moveTo>
                <a:lnTo>
                  <a:pt x="238201" y="96241"/>
                </a:lnTo>
                <a:cubicBezTo>
                  <a:pt x="238201" y="96241"/>
                  <a:pt x="238201" y="96241"/>
                  <a:pt x="324726" y="81496"/>
                </a:cubicBezTo>
                <a:lnTo>
                  <a:pt x="324726" y="110985"/>
                </a:lnTo>
                <a:cubicBezTo>
                  <a:pt x="316611" y="117386"/>
                  <a:pt x="288836" y="134988"/>
                  <a:pt x="236601" y="134988"/>
                </a:cubicBezTo>
                <a:cubicBezTo>
                  <a:pt x="184366" y="134988"/>
                  <a:pt x="156591" y="117386"/>
                  <a:pt x="148476" y="110985"/>
                </a:cubicBezTo>
                <a:lnTo>
                  <a:pt x="148476" y="81496"/>
                </a:lnTo>
                <a:cubicBezTo>
                  <a:pt x="172822" y="85611"/>
                  <a:pt x="201397" y="90526"/>
                  <a:pt x="235001" y="96241"/>
                </a:cubicBezTo>
                <a:close/>
                <a:moveTo>
                  <a:pt x="148361" y="221056"/>
                </a:moveTo>
                <a:cubicBezTo>
                  <a:pt x="148361" y="216256"/>
                  <a:pt x="145047" y="211455"/>
                  <a:pt x="138532" y="211455"/>
                </a:cubicBezTo>
                <a:cubicBezTo>
                  <a:pt x="128702" y="211455"/>
                  <a:pt x="127102" y="198653"/>
                  <a:pt x="127102" y="192253"/>
                </a:cubicBezTo>
                <a:cubicBezTo>
                  <a:pt x="127102" y="185852"/>
                  <a:pt x="128702" y="173050"/>
                  <a:pt x="138532" y="173050"/>
                </a:cubicBezTo>
                <a:cubicBezTo>
                  <a:pt x="145047" y="173050"/>
                  <a:pt x="148361" y="168250"/>
                  <a:pt x="148361" y="163449"/>
                </a:cubicBezTo>
                <a:lnTo>
                  <a:pt x="148361" y="133731"/>
                </a:lnTo>
                <a:cubicBezTo>
                  <a:pt x="164477" y="142875"/>
                  <a:pt x="192938" y="154076"/>
                  <a:pt x="236601" y="154076"/>
                </a:cubicBezTo>
                <a:cubicBezTo>
                  <a:pt x="280263" y="154076"/>
                  <a:pt x="308838" y="142989"/>
                  <a:pt x="325184" y="133960"/>
                </a:cubicBezTo>
                <a:lnTo>
                  <a:pt x="325184" y="163449"/>
                </a:lnTo>
                <a:cubicBezTo>
                  <a:pt x="325184" y="168250"/>
                  <a:pt x="330098" y="173050"/>
                  <a:pt x="335013" y="173050"/>
                </a:cubicBezTo>
                <a:cubicBezTo>
                  <a:pt x="344843" y="173050"/>
                  <a:pt x="348157" y="185852"/>
                  <a:pt x="348157" y="192253"/>
                </a:cubicBezTo>
                <a:cubicBezTo>
                  <a:pt x="348157" y="197053"/>
                  <a:pt x="346558" y="203454"/>
                  <a:pt x="343243" y="206654"/>
                </a:cubicBezTo>
                <a:cubicBezTo>
                  <a:pt x="341642" y="211455"/>
                  <a:pt x="338328" y="211455"/>
                  <a:pt x="335013" y="211455"/>
                </a:cubicBezTo>
                <a:cubicBezTo>
                  <a:pt x="330098" y="211455"/>
                  <a:pt x="325184" y="216256"/>
                  <a:pt x="325184" y="221056"/>
                </a:cubicBezTo>
                <a:cubicBezTo>
                  <a:pt x="325184" y="270434"/>
                  <a:pt x="263118" y="307124"/>
                  <a:pt x="236715" y="307467"/>
                </a:cubicBezTo>
                <a:cubicBezTo>
                  <a:pt x="210312" y="307238"/>
                  <a:pt x="148476" y="270548"/>
                  <a:pt x="148476" y="221056"/>
                </a:cubicBezTo>
                <a:close/>
                <a:moveTo>
                  <a:pt x="235915" y="326555"/>
                </a:moveTo>
                <a:cubicBezTo>
                  <a:pt x="235915" y="326555"/>
                  <a:pt x="236144" y="326555"/>
                  <a:pt x="236258" y="326555"/>
                </a:cubicBezTo>
                <a:cubicBezTo>
                  <a:pt x="236372" y="326555"/>
                  <a:pt x="236487" y="326555"/>
                  <a:pt x="236601" y="326555"/>
                </a:cubicBezTo>
                <a:cubicBezTo>
                  <a:pt x="236715" y="326555"/>
                  <a:pt x="236829" y="326555"/>
                  <a:pt x="236944" y="326555"/>
                </a:cubicBezTo>
                <a:cubicBezTo>
                  <a:pt x="237058" y="326555"/>
                  <a:pt x="237173" y="326555"/>
                  <a:pt x="237287" y="326555"/>
                </a:cubicBezTo>
                <a:cubicBezTo>
                  <a:pt x="249974" y="326212"/>
                  <a:pt x="268719" y="319811"/>
                  <a:pt x="287122" y="308610"/>
                </a:cubicBezTo>
                <a:cubicBezTo>
                  <a:pt x="290894" y="309639"/>
                  <a:pt x="299809" y="312039"/>
                  <a:pt x="320040" y="317525"/>
                </a:cubicBezTo>
                <a:cubicBezTo>
                  <a:pt x="307467" y="329870"/>
                  <a:pt x="283464" y="353416"/>
                  <a:pt x="236829" y="399021"/>
                </a:cubicBezTo>
                <a:cubicBezTo>
                  <a:pt x="236829" y="399021"/>
                  <a:pt x="236601" y="398793"/>
                  <a:pt x="152361" y="317754"/>
                </a:cubicBezTo>
                <a:cubicBezTo>
                  <a:pt x="162420" y="315011"/>
                  <a:pt x="173622" y="312039"/>
                  <a:pt x="186194" y="308610"/>
                </a:cubicBezTo>
                <a:cubicBezTo>
                  <a:pt x="204597" y="319926"/>
                  <a:pt x="223228" y="326327"/>
                  <a:pt x="236029" y="326669"/>
                </a:cubicBezTo>
                <a:close/>
                <a:moveTo>
                  <a:pt x="453199" y="442455"/>
                </a:moveTo>
                <a:lnTo>
                  <a:pt x="19888" y="442455"/>
                </a:lnTo>
                <a:lnTo>
                  <a:pt x="19888" y="403936"/>
                </a:lnTo>
                <a:cubicBezTo>
                  <a:pt x="19888" y="376733"/>
                  <a:pt x="37948" y="351015"/>
                  <a:pt x="64237" y="341414"/>
                </a:cubicBezTo>
                <a:cubicBezTo>
                  <a:pt x="64237" y="341414"/>
                  <a:pt x="86674" y="335356"/>
                  <a:pt x="131559" y="323240"/>
                </a:cubicBezTo>
                <a:cubicBezTo>
                  <a:pt x="140018" y="331584"/>
                  <a:pt x="163678" y="354787"/>
                  <a:pt x="230200" y="419824"/>
                </a:cubicBezTo>
                <a:cubicBezTo>
                  <a:pt x="231800" y="421424"/>
                  <a:pt x="235115" y="423024"/>
                  <a:pt x="236715" y="423024"/>
                </a:cubicBezTo>
                <a:cubicBezTo>
                  <a:pt x="240030" y="423024"/>
                  <a:pt x="241630" y="421424"/>
                  <a:pt x="243230" y="419824"/>
                </a:cubicBezTo>
                <a:cubicBezTo>
                  <a:pt x="243230" y="419824"/>
                  <a:pt x="243459" y="419595"/>
                  <a:pt x="343014" y="323698"/>
                </a:cubicBezTo>
                <a:cubicBezTo>
                  <a:pt x="359702" y="328155"/>
                  <a:pt x="381190" y="333985"/>
                  <a:pt x="408737" y="341414"/>
                </a:cubicBezTo>
                <a:cubicBezTo>
                  <a:pt x="435026" y="351015"/>
                  <a:pt x="453085" y="376733"/>
                  <a:pt x="453085" y="403936"/>
                </a:cubicBezTo>
                <a:lnTo>
                  <a:pt x="453085" y="442455"/>
                </a:lnTo>
                <a:close/>
                <a:moveTo>
                  <a:pt x="177165" y="192596"/>
                </a:moveTo>
                <a:cubicBezTo>
                  <a:pt x="172250" y="192596"/>
                  <a:pt x="167335" y="187795"/>
                  <a:pt x="167335" y="182994"/>
                </a:cubicBezTo>
                <a:cubicBezTo>
                  <a:pt x="167335" y="176594"/>
                  <a:pt x="168935" y="171793"/>
                  <a:pt x="172250" y="168478"/>
                </a:cubicBezTo>
                <a:cubicBezTo>
                  <a:pt x="178765" y="163678"/>
                  <a:pt x="186995" y="163678"/>
                  <a:pt x="195224" y="163678"/>
                </a:cubicBezTo>
                <a:lnTo>
                  <a:pt x="200139" y="163678"/>
                </a:lnTo>
                <a:cubicBezTo>
                  <a:pt x="208369" y="163678"/>
                  <a:pt x="214884" y="163678"/>
                  <a:pt x="221399" y="168478"/>
                </a:cubicBezTo>
                <a:cubicBezTo>
                  <a:pt x="224714" y="171679"/>
                  <a:pt x="226314" y="176479"/>
                  <a:pt x="226314" y="182994"/>
                </a:cubicBezTo>
                <a:cubicBezTo>
                  <a:pt x="226314" y="187795"/>
                  <a:pt x="222999" y="192596"/>
                  <a:pt x="216484" y="192596"/>
                </a:cubicBezTo>
                <a:cubicBezTo>
                  <a:pt x="211569" y="192596"/>
                  <a:pt x="206654" y="187795"/>
                  <a:pt x="206654" y="182994"/>
                </a:cubicBezTo>
                <a:lnTo>
                  <a:pt x="186995" y="182994"/>
                </a:lnTo>
                <a:cubicBezTo>
                  <a:pt x="186995" y="187795"/>
                  <a:pt x="183680" y="192596"/>
                  <a:pt x="177165" y="192596"/>
                </a:cubicBezTo>
                <a:close/>
                <a:moveTo>
                  <a:pt x="246659" y="182994"/>
                </a:moveTo>
                <a:cubicBezTo>
                  <a:pt x="246659" y="176594"/>
                  <a:pt x="248259" y="171793"/>
                  <a:pt x="251574" y="168478"/>
                </a:cubicBezTo>
                <a:cubicBezTo>
                  <a:pt x="258089" y="163678"/>
                  <a:pt x="266319" y="163678"/>
                  <a:pt x="274548" y="163678"/>
                </a:cubicBezTo>
                <a:lnTo>
                  <a:pt x="279464" y="163678"/>
                </a:lnTo>
                <a:cubicBezTo>
                  <a:pt x="287693" y="163678"/>
                  <a:pt x="294208" y="163678"/>
                  <a:pt x="300723" y="168478"/>
                </a:cubicBezTo>
                <a:cubicBezTo>
                  <a:pt x="304038" y="171679"/>
                  <a:pt x="305638" y="176479"/>
                  <a:pt x="305638" y="182994"/>
                </a:cubicBezTo>
                <a:cubicBezTo>
                  <a:pt x="305638" y="187795"/>
                  <a:pt x="302324" y="192596"/>
                  <a:pt x="295808" y="192596"/>
                </a:cubicBezTo>
                <a:cubicBezTo>
                  <a:pt x="290894" y="192596"/>
                  <a:pt x="285978" y="187795"/>
                  <a:pt x="285978" y="182994"/>
                </a:cubicBezTo>
                <a:lnTo>
                  <a:pt x="266319" y="182994"/>
                </a:lnTo>
                <a:cubicBezTo>
                  <a:pt x="266319" y="187795"/>
                  <a:pt x="263004" y="192596"/>
                  <a:pt x="256489" y="192596"/>
                </a:cubicBezTo>
                <a:cubicBezTo>
                  <a:pt x="251574" y="192596"/>
                  <a:pt x="246659" y="187795"/>
                  <a:pt x="246659" y="182994"/>
                </a:cubicBezTo>
                <a:close/>
              </a:path>
            </a:pathLst>
          </a:custGeom>
          <a:solidFill>
            <a:srgbClr val="0070C0"/>
          </a:solidFill>
          <a:ln w="114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1038" name="TextBox 1037">
            <a:extLst>
              <a:ext uri="{FF2B5EF4-FFF2-40B4-BE49-F238E27FC236}">
                <a16:creationId xmlns:a16="http://schemas.microsoft.com/office/drawing/2014/main" id="{A1B16086-34E3-3A18-691E-651E89C6A312}"/>
              </a:ext>
            </a:extLst>
          </p:cNvPr>
          <p:cNvSpPr txBox="1"/>
          <p:nvPr/>
        </p:nvSpPr>
        <p:spPr>
          <a:xfrm>
            <a:off x="1280139" y="2046516"/>
            <a:ext cx="2743200" cy="2743200"/>
          </a:xfrm>
          <a:prstGeom prst="roundRect">
            <a:avLst>
              <a:gd name="adj" fmla="val 5462"/>
            </a:avLst>
          </a:prstGeom>
          <a:noFill/>
          <a:ln>
            <a:solidFill>
              <a:schemeClr val="bg1">
                <a:lumMod val="85000"/>
              </a:schemeClr>
            </a:solidFill>
          </a:ln>
        </p:spPr>
        <p:txBody>
          <a:bodyPr wrap="square" lIns="365760" tIns="365760" rIns="0" bIns="0" rtlCol="0">
            <a:noAutofit/>
          </a:bodyPr>
          <a:lstStyle>
            <a:defPPr>
              <a:defRPr lang="en-US"/>
            </a:defPPr>
            <a:lvl2pPr marL="0" lvl="1" defTabSz="228600">
              <a:spcAft>
                <a:spcPts val="300"/>
              </a:spcAft>
              <a:defRPr sz="1200"/>
            </a:lvl2pPr>
          </a:lstStyle>
          <a:p>
            <a:pPr>
              <a:spcBef>
                <a:spcPts val="600"/>
              </a:spcBef>
              <a:spcAft>
                <a:spcPts val="300"/>
              </a:spcAft>
            </a:pPr>
            <a:r>
              <a:rPr lang="en-US" sz="1200">
                <a:hlinkClick r:id="rId6" action="ppaction://hlinksldjump"/>
              </a:rPr>
              <a:t>Scaling AI Framework</a:t>
            </a:r>
            <a:endParaRPr lang="en-US" sz="1200"/>
          </a:p>
          <a:p>
            <a:pPr>
              <a:spcBef>
                <a:spcPts val="600"/>
              </a:spcBef>
              <a:spcAft>
                <a:spcPts val="300"/>
              </a:spcAft>
            </a:pPr>
            <a:r>
              <a:rPr lang="en-US" sz="1200">
                <a:hlinkClick r:id="rId7" action="ppaction://hlinksldjump"/>
              </a:rPr>
              <a:t>AI Market Trends</a:t>
            </a:r>
            <a:endParaRPr lang="en-US" sz="1200"/>
          </a:p>
          <a:p>
            <a:pPr>
              <a:spcBef>
                <a:spcPts val="600"/>
              </a:spcBef>
              <a:spcAft>
                <a:spcPts val="300"/>
              </a:spcAft>
            </a:pPr>
            <a:endParaRPr lang="en-US" sz="1200"/>
          </a:p>
          <a:p>
            <a:pPr>
              <a:spcBef>
                <a:spcPts val="600"/>
              </a:spcBef>
              <a:spcAft>
                <a:spcPts val="300"/>
              </a:spcAft>
            </a:pPr>
            <a:r>
              <a:rPr lang="en-US" sz="1200" b="1"/>
              <a:t>External Resources</a:t>
            </a:r>
          </a:p>
          <a:p>
            <a:pPr>
              <a:spcBef>
                <a:spcPts val="600"/>
              </a:spcBef>
              <a:spcAft>
                <a:spcPts val="300"/>
              </a:spcAft>
            </a:pPr>
            <a:r>
              <a:rPr lang="en-US" sz="1200">
                <a:hlinkClick r:id="rId8"/>
              </a:rPr>
              <a:t>Agentic AI Value Realization Playbook</a:t>
            </a:r>
            <a:endParaRPr lang="en-US" sz="1200"/>
          </a:p>
          <a:p>
            <a:pPr>
              <a:spcBef>
                <a:spcPts val="600"/>
              </a:spcBef>
              <a:spcAft>
                <a:spcPts val="300"/>
              </a:spcAft>
            </a:pPr>
            <a:r>
              <a:rPr lang="en-US" sz="1200">
                <a:hlinkClick r:id="rId9"/>
              </a:rPr>
              <a:t>Agentic </a:t>
            </a:r>
            <a:r>
              <a:rPr lang="en-US" sz="1200" err="1">
                <a:hlinkClick r:id="rId9"/>
              </a:rPr>
              <a:t>CoE</a:t>
            </a:r>
            <a:r>
              <a:rPr lang="en-US" sz="1200">
                <a:hlinkClick r:id="rId9"/>
              </a:rPr>
              <a:t> Strategy Stage 0</a:t>
            </a:r>
            <a:endParaRPr lang="en-US" sz="1200"/>
          </a:p>
        </p:txBody>
      </p:sp>
      <p:sp>
        <p:nvSpPr>
          <p:cNvPr id="1039" name="Freeform: Shape 1038">
            <a:extLst>
              <a:ext uri="{FF2B5EF4-FFF2-40B4-BE49-F238E27FC236}">
                <a16:creationId xmlns:a16="http://schemas.microsoft.com/office/drawing/2014/main" id="{DEC5FE74-025F-AB82-ABCB-5D70E865F2F8}"/>
              </a:ext>
            </a:extLst>
          </p:cNvPr>
          <p:cNvSpPr>
            <a:spLocks noChangeAspect="1"/>
          </p:cNvSpPr>
          <p:nvPr/>
        </p:nvSpPr>
        <p:spPr>
          <a:xfrm>
            <a:off x="1408282" y="4111086"/>
            <a:ext cx="234615" cy="234615"/>
          </a:xfrm>
          <a:custGeom>
            <a:avLst/>
            <a:gdLst>
              <a:gd name="connsiteX0" fmla="*/ 386220 w 429768"/>
              <a:gd name="connsiteY0" fmla="*/ 360045 h 435597"/>
              <a:gd name="connsiteX1" fmla="*/ 402222 w 429768"/>
              <a:gd name="connsiteY1" fmla="*/ 326784 h 435597"/>
              <a:gd name="connsiteX2" fmla="*/ 355587 w 429768"/>
              <a:gd name="connsiteY2" fmla="*/ 281635 h 435597"/>
              <a:gd name="connsiteX3" fmla="*/ 308953 w 429768"/>
              <a:gd name="connsiteY3" fmla="*/ 326784 h 435597"/>
              <a:gd name="connsiteX4" fmla="*/ 324383 w 429768"/>
              <a:gd name="connsiteY4" fmla="*/ 359931 h 435597"/>
              <a:gd name="connsiteX5" fmla="*/ 285636 w 429768"/>
              <a:gd name="connsiteY5" fmla="*/ 397650 h 435597"/>
              <a:gd name="connsiteX6" fmla="*/ 247002 w 429768"/>
              <a:gd name="connsiteY6" fmla="*/ 359931 h 435597"/>
              <a:gd name="connsiteX7" fmla="*/ 262433 w 429768"/>
              <a:gd name="connsiteY7" fmla="*/ 326784 h 435597"/>
              <a:gd name="connsiteX8" fmla="*/ 215798 w 429768"/>
              <a:gd name="connsiteY8" fmla="*/ 281635 h 435597"/>
              <a:gd name="connsiteX9" fmla="*/ 169164 w 429768"/>
              <a:gd name="connsiteY9" fmla="*/ 326784 h 435597"/>
              <a:gd name="connsiteX10" fmla="*/ 185509 w 429768"/>
              <a:gd name="connsiteY10" fmla="*/ 360159 h 435597"/>
              <a:gd name="connsiteX11" fmla="*/ 146533 w 429768"/>
              <a:gd name="connsiteY11" fmla="*/ 401307 h 435597"/>
              <a:gd name="connsiteX12" fmla="*/ 106871 w 429768"/>
              <a:gd name="connsiteY12" fmla="*/ 359702 h 435597"/>
              <a:gd name="connsiteX13" fmla="*/ 122644 w 429768"/>
              <a:gd name="connsiteY13" fmla="*/ 326669 h 435597"/>
              <a:gd name="connsiteX14" fmla="*/ 76009 w 429768"/>
              <a:gd name="connsiteY14" fmla="*/ 281521 h 435597"/>
              <a:gd name="connsiteX15" fmla="*/ 29375 w 429768"/>
              <a:gd name="connsiteY15" fmla="*/ 326669 h 435597"/>
              <a:gd name="connsiteX16" fmla="*/ 44920 w 429768"/>
              <a:gd name="connsiteY16" fmla="*/ 359931 h 435597"/>
              <a:gd name="connsiteX17" fmla="*/ 0 w 429768"/>
              <a:gd name="connsiteY17" fmla="*/ 426453 h 435597"/>
              <a:gd name="connsiteX18" fmla="*/ 9373 w 429768"/>
              <a:gd name="connsiteY18" fmla="*/ 435597 h 435597"/>
              <a:gd name="connsiteX19" fmla="*/ 141732 w 429768"/>
              <a:gd name="connsiteY19" fmla="*/ 435597 h 435597"/>
              <a:gd name="connsiteX20" fmla="*/ 146533 w 429768"/>
              <a:gd name="connsiteY20" fmla="*/ 434340 h 435597"/>
              <a:gd name="connsiteX21" fmla="*/ 151219 w 429768"/>
              <a:gd name="connsiteY21" fmla="*/ 435597 h 435597"/>
              <a:gd name="connsiteX22" fmla="*/ 282664 w 429768"/>
              <a:gd name="connsiteY22" fmla="*/ 435597 h 435597"/>
              <a:gd name="connsiteX23" fmla="*/ 285864 w 429768"/>
              <a:gd name="connsiteY23" fmla="*/ 434912 h 435597"/>
              <a:gd name="connsiteX24" fmla="*/ 289065 w 429768"/>
              <a:gd name="connsiteY24" fmla="*/ 435597 h 435597"/>
              <a:gd name="connsiteX25" fmla="*/ 420510 w 429768"/>
              <a:gd name="connsiteY25" fmla="*/ 435597 h 435597"/>
              <a:gd name="connsiteX26" fmla="*/ 429768 w 429768"/>
              <a:gd name="connsiteY26" fmla="*/ 426453 h 435597"/>
              <a:gd name="connsiteX27" fmla="*/ 386334 w 429768"/>
              <a:gd name="connsiteY27" fmla="*/ 359816 h 435597"/>
              <a:gd name="connsiteX28" fmla="*/ 48006 w 429768"/>
              <a:gd name="connsiteY28" fmla="*/ 326784 h 435597"/>
              <a:gd name="connsiteX29" fmla="*/ 76009 w 429768"/>
              <a:gd name="connsiteY29" fmla="*/ 299695 h 435597"/>
              <a:gd name="connsiteX30" fmla="*/ 104013 w 429768"/>
              <a:gd name="connsiteY30" fmla="*/ 326784 h 435597"/>
              <a:gd name="connsiteX31" fmla="*/ 77495 w 429768"/>
              <a:gd name="connsiteY31" fmla="*/ 353644 h 435597"/>
              <a:gd name="connsiteX32" fmla="*/ 76238 w 429768"/>
              <a:gd name="connsiteY32" fmla="*/ 353644 h 435597"/>
              <a:gd name="connsiteX33" fmla="*/ 74638 w 429768"/>
              <a:gd name="connsiteY33" fmla="*/ 353644 h 435597"/>
              <a:gd name="connsiteX34" fmla="*/ 48006 w 429768"/>
              <a:gd name="connsiteY34" fmla="*/ 326669 h 435597"/>
              <a:gd name="connsiteX35" fmla="*/ 20231 w 429768"/>
              <a:gd name="connsiteY35" fmla="*/ 417538 h 435597"/>
              <a:gd name="connsiteX36" fmla="*/ 76238 w 429768"/>
              <a:gd name="connsiteY36" fmla="*/ 371932 h 435597"/>
              <a:gd name="connsiteX37" fmla="*/ 132245 w 429768"/>
              <a:gd name="connsiteY37" fmla="*/ 417538 h 435597"/>
              <a:gd name="connsiteX38" fmla="*/ 20117 w 429768"/>
              <a:gd name="connsiteY38" fmla="*/ 417538 h 435597"/>
              <a:gd name="connsiteX39" fmla="*/ 327698 w 429768"/>
              <a:gd name="connsiteY39" fmla="*/ 326784 h 435597"/>
              <a:gd name="connsiteX40" fmla="*/ 355702 w 429768"/>
              <a:gd name="connsiteY40" fmla="*/ 299695 h 435597"/>
              <a:gd name="connsiteX41" fmla="*/ 383705 w 429768"/>
              <a:gd name="connsiteY41" fmla="*/ 326784 h 435597"/>
              <a:gd name="connsiteX42" fmla="*/ 357073 w 429768"/>
              <a:gd name="connsiteY42" fmla="*/ 353758 h 435597"/>
              <a:gd name="connsiteX43" fmla="*/ 355473 w 429768"/>
              <a:gd name="connsiteY43" fmla="*/ 353758 h 435597"/>
              <a:gd name="connsiteX44" fmla="*/ 354216 w 429768"/>
              <a:gd name="connsiteY44" fmla="*/ 353758 h 435597"/>
              <a:gd name="connsiteX45" fmla="*/ 327698 w 429768"/>
              <a:gd name="connsiteY45" fmla="*/ 326898 h 435597"/>
              <a:gd name="connsiteX46" fmla="*/ 187795 w 429768"/>
              <a:gd name="connsiteY46" fmla="*/ 326784 h 435597"/>
              <a:gd name="connsiteX47" fmla="*/ 215798 w 429768"/>
              <a:gd name="connsiteY47" fmla="*/ 299695 h 435597"/>
              <a:gd name="connsiteX48" fmla="*/ 243802 w 429768"/>
              <a:gd name="connsiteY48" fmla="*/ 326784 h 435597"/>
              <a:gd name="connsiteX49" fmla="*/ 217284 w 429768"/>
              <a:gd name="connsiteY49" fmla="*/ 353644 h 435597"/>
              <a:gd name="connsiteX50" fmla="*/ 216027 w 429768"/>
              <a:gd name="connsiteY50" fmla="*/ 353644 h 435597"/>
              <a:gd name="connsiteX51" fmla="*/ 214541 w 429768"/>
              <a:gd name="connsiteY51" fmla="*/ 353644 h 435597"/>
              <a:gd name="connsiteX52" fmla="*/ 187909 w 429768"/>
              <a:gd name="connsiteY52" fmla="*/ 326669 h 435597"/>
              <a:gd name="connsiteX53" fmla="*/ 160363 w 429768"/>
              <a:gd name="connsiteY53" fmla="*/ 417538 h 435597"/>
              <a:gd name="connsiteX54" fmla="*/ 216027 w 429768"/>
              <a:gd name="connsiteY54" fmla="*/ 371932 h 435597"/>
              <a:gd name="connsiteX55" fmla="*/ 271691 w 429768"/>
              <a:gd name="connsiteY55" fmla="*/ 417538 h 435597"/>
              <a:gd name="connsiteX56" fmla="*/ 160363 w 429768"/>
              <a:gd name="connsiteY56" fmla="*/ 417538 h 435597"/>
              <a:gd name="connsiteX57" fmla="*/ 299695 w 429768"/>
              <a:gd name="connsiteY57" fmla="*/ 417538 h 435597"/>
              <a:gd name="connsiteX58" fmla="*/ 355359 w 429768"/>
              <a:gd name="connsiteY58" fmla="*/ 371932 h 435597"/>
              <a:gd name="connsiteX59" fmla="*/ 411023 w 429768"/>
              <a:gd name="connsiteY59" fmla="*/ 417538 h 435597"/>
              <a:gd name="connsiteX60" fmla="*/ 299695 w 429768"/>
              <a:gd name="connsiteY60" fmla="*/ 417538 h 435597"/>
              <a:gd name="connsiteX61" fmla="*/ 76124 w 429768"/>
              <a:gd name="connsiteY61" fmla="*/ 254432 h 435597"/>
              <a:gd name="connsiteX62" fmla="*/ 85382 w 429768"/>
              <a:gd name="connsiteY62" fmla="*/ 245288 h 435597"/>
              <a:gd name="connsiteX63" fmla="*/ 85382 w 429768"/>
              <a:gd name="connsiteY63" fmla="*/ 236144 h 435597"/>
              <a:gd name="connsiteX64" fmla="*/ 206654 w 429768"/>
              <a:gd name="connsiteY64" fmla="*/ 236144 h 435597"/>
              <a:gd name="connsiteX65" fmla="*/ 206654 w 429768"/>
              <a:gd name="connsiteY65" fmla="*/ 245288 h 435597"/>
              <a:gd name="connsiteX66" fmla="*/ 215798 w 429768"/>
              <a:gd name="connsiteY66" fmla="*/ 254432 h 435597"/>
              <a:gd name="connsiteX67" fmla="*/ 224942 w 429768"/>
              <a:gd name="connsiteY67" fmla="*/ 245288 h 435597"/>
              <a:gd name="connsiteX68" fmla="*/ 224942 w 429768"/>
              <a:gd name="connsiteY68" fmla="*/ 236144 h 435597"/>
              <a:gd name="connsiteX69" fmla="*/ 346215 w 429768"/>
              <a:gd name="connsiteY69" fmla="*/ 236144 h 435597"/>
              <a:gd name="connsiteX70" fmla="*/ 346215 w 429768"/>
              <a:gd name="connsiteY70" fmla="*/ 245288 h 435597"/>
              <a:gd name="connsiteX71" fmla="*/ 355473 w 429768"/>
              <a:gd name="connsiteY71" fmla="*/ 254432 h 435597"/>
              <a:gd name="connsiteX72" fmla="*/ 364731 w 429768"/>
              <a:gd name="connsiteY72" fmla="*/ 245288 h 435597"/>
              <a:gd name="connsiteX73" fmla="*/ 364731 w 429768"/>
              <a:gd name="connsiteY73" fmla="*/ 227000 h 435597"/>
              <a:gd name="connsiteX74" fmla="*/ 355473 w 429768"/>
              <a:gd name="connsiteY74" fmla="*/ 217856 h 435597"/>
              <a:gd name="connsiteX75" fmla="*/ 224942 w 429768"/>
              <a:gd name="connsiteY75" fmla="*/ 217856 h 435597"/>
              <a:gd name="connsiteX76" fmla="*/ 224942 w 429768"/>
              <a:gd name="connsiteY76" fmla="*/ 199568 h 435597"/>
              <a:gd name="connsiteX77" fmla="*/ 299695 w 429768"/>
              <a:gd name="connsiteY77" fmla="*/ 199568 h 435597"/>
              <a:gd name="connsiteX78" fmla="*/ 308953 w 429768"/>
              <a:gd name="connsiteY78" fmla="*/ 190538 h 435597"/>
              <a:gd name="connsiteX79" fmla="*/ 251688 w 429768"/>
              <a:gd name="connsiteY79" fmla="*/ 108128 h 435597"/>
              <a:gd name="connsiteX80" fmla="*/ 277520 w 429768"/>
              <a:gd name="connsiteY80" fmla="*/ 60579 h 435597"/>
              <a:gd name="connsiteX81" fmla="*/ 215456 w 429768"/>
              <a:gd name="connsiteY81" fmla="*/ 0 h 435597"/>
              <a:gd name="connsiteX82" fmla="*/ 154876 w 429768"/>
              <a:gd name="connsiteY82" fmla="*/ 60579 h 435597"/>
              <a:gd name="connsiteX83" fmla="*/ 180594 w 429768"/>
              <a:gd name="connsiteY83" fmla="*/ 108356 h 435597"/>
              <a:gd name="connsiteX84" fmla="*/ 124473 w 429768"/>
              <a:gd name="connsiteY84" fmla="*/ 190652 h 435597"/>
              <a:gd name="connsiteX85" fmla="*/ 133731 w 429768"/>
              <a:gd name="connsiteY85" fmla="*/ 199682 h 435597"/>
              <a:gd name="connsiteX86" fmla="*/ 206540 w 429768"/>
              <a:gd name="connsiteY86" fmla="*/ 199682 h 435597"/>
              <a:gd name="connsiteX87" fmla="*/ 206540 w 429768"/>
              <a:gd name="connsiteY87" fmla="*/ 217970 h 435597"/>
              <a:gd name="connsiteX88" fmla="*/ 76009 w 429768"/>
              <a:gd name="connsiteY88" fmla="*/ 217970 h 435597"/>
              <a:gd name="connsiteX89" fmla="*/ 66751 w 429768"/>
              <a:gd name="connsiteY89" fmla="*/ 227114 h 435597"/>
              <a:gd name="connsiteX90" fmla="*/ 66751 w 429768"/>
              <a:gd name="connsiteY90" fmla="*/ 245402 h 435597"/>
              <a:gd name="connsiteX91" fmla="*/ 76009 w 429768"/>
              <a:gd name="connsiteY91" fmla="*/ 254546 h 435597"/>
              <a:gd name="connsiteX92" fmla="*/ 173622 w 429768"/>
              <a:gd name="connsiteY92" fmla="*/ 60579 h 435597"/>
              <a:gd name="connsiteX93" fmla="*/ 215570 w 429768"/>
              <a:gd name="connsiteY93" fmla="*/ 18174 h 435597"/>
              <a:gd name="connsiteX94" fmla="*/ 259004 w 429768"/>
              <a:gd name="connsiteY94" fmla="*/ 60579 h 435597"/>
              <a:gd name="connsiteX95" fmla="*/ 216255 w 429768"/>
              <a:gd name="connsiteY95" fmla="*/ 101384 h 435597"/>
              <a:gd name="connsiteX96" fmla="*/ 216027 w 429768"/>
              <a:gd name="connsiteY96" fmla="*/ 101384 h 435597"/>
              <a:gd name="connsiteX97" fmla="*/ 215113 w 429768"/>
              <a:gd name="connsiteY97" fmla="*/ 101384 h 435597"/>
              <a:gd name="connsiteX98" fmla="*/ 173622 w 429768"/>
              <a:gd name="connsiteY98" fmla="*/ 60579 h 435597"/>
              <a:gd name="connsiteX99" fmla="*/ 215227 w 429768"/>
              <a:gd name="connsiteY99" fmla="*/ 119558 h 435597"/>
              <a:gd name="connsiteX100" fmla="*/ 215570 w 429768"/>
              <a:gd name="connsiteY100" fmla="*/ 119558 h 435597"/>
              <a:gd name="connsiteX101" fmla="*/ 216598 w 429768"/>
              <a:gd name="connsiteY101" fmla="*/ 119558 h 435597"/>
              <a:gd name="connsiteX102" fmla="*/ 288950 w 429768"/>
              <a:gd name="connsiteY102" fmla="*/ 181508 h 435597"/>
              <a:gd name="connsiteX103" fmla="*/ 216370 w 429768"/>
              <a:gd name="connsiteY103" fmla="*/ 181508 h 435597"/>
              <a:gd name="connsiteX104" fmla="*/ 215913 w 429768"/>
              <a:gd name="connsiteY104" fmla="*/ 181508 h 435597"/>
              <a:gd name="connsiteX105" fmla="*/ 215570 w 429768"/>
              <a:gd name="connsiteY105" fmla="*/ 181508 h 435597"/>
              <a:gd name="connsiteX106" fmla="*/ 143332 w 429768"/>
              <a:gd name="connsiteY106" fmla="*/ 181508 h 435597"/>
              <a:gd name="connsiteX107" fmla="*/ 215341 w 429768"/>
              <a:gd name="connsiteY107" fmla="*/ 119558 h 435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29768" h="435597">
                <a:moveTo>
                  <a:pt x="386220" y="360045"/>
                </a:moveTo>
                <a:cubicBezTo>
                  <a:pt x="395935" y="351701"/>
                  <a:pt x="402222" y="339700"/>
                  <a:pt x="402222" y="326784"/>
                </a:cubicBezTo>
                <a:cubicBezTo>
                  <a:pt x="402222" y="301180"/>
                  <a:pt x="380505" y="281635"/>
                  <a:pt x="355587" y="281635"/>
                </a:cubicBezTo>
                <a:cubicBezTo>
                  <a:pt x="329184" y="281635"/>
                  <a:pt x="308953" y="301180"/>
                  <a:pt x="308953" y="326784"/>
                </a:cubicBezTo>
                <a:cubicBezTo>
                  <a:pt x="308953" y="339700"/>
                  <a:pt x="314896" y="351587"/>
                  <a:pt x="324383" y="359931"/>
                </a:cubicBezTo>
                <a:cubicBezTo>
                  <a:pt x="307124" y="367360"/>
                  <a:pt x="293179" y="380733"/>
                  <a:pt x="285636" y="397650"/>
                </a:cubicBezTo>
                <a:cubicBezTo>
                  <a:pt x="278206" y="380733"/>
                  <a:pt x="264262" y="367360"/>
                  <a:pt x="247002" y="359931"/>
                </a:cubicBezTo>
                <a:cubicBezTo>
                  <a:pt x="256489" y="351587"/>
                  <a:pt x="262433" y="339585"/>
                  <a:pt x="262433" y="326784"/>
                </a:cubicBezTo>
                <a:cubicBezTo>
                  <a:pt x="262433" y="301180"/>
                  <a:pt x="242202" y="281635"/>
                  <a:pt x="215798" y="281635"/>
                </a:cubicBezTo>
                <a:cubicBezTo>
                  <a:pt x="190881" y="281635"/>
                  <a:pt x="169164" y="301180"/>
                  <a:pt x="169164" y="326784"/>
                </a:cubicBezTo>
                <a:cubicBezTo>
                  <a:pt x="169164" y="339814"/>
                  <a:pt x="175679" y="351815"/>
                  <a:pt x="185509" y="360159"/>
                </a:cubicBezTo>
                <a:cubicBezTo>
                  <a:pt x="167678" y="368160"/>
                  <a:pt x="153390" y="382905"/>
                  <a:pt x="146533" y="401307"/>
                </a:cubicBezTo>
                <a:cubicBezTo>
                  <a:pt x="139675" y="382562"/>
                  <a:pt x="125387" y="367589"/>
                  <a:pt x="106871" y="359702"/>
                </a:cubicBezTo>
                <a:cubicBezTo>
                  <a:pt x="116357" y="351358"/>
                  <a:pt x="122644" y="339471"/>
                  <a:pt x="122644" y="326669"/>
                </a:cubicBezTo>
                <a:cubicBezTo>
                  <a:pt x="122644" y="301066"/>
                  <a:pt x="100927" y="281521"/>
                  <a:pt x="76009" y="281521"/>
                </a:cubicBezTo>
                <a:cubicBezTo>
                  <a:pt x="49606" y="281521"/>
                  <a:pt x="29375" y="301066"/>
                  <a:pt x="29375" y="326669"/>
                </a:cubicBezTo>
                <a:cubicBezTo>
                  <a:pt x="29375" y="339585"/>
                  <a:pt x="35319" y="351587"/>
                  <a:pt x="44920" y="359931"/>
                </a:cubicBezTo>
                <a:cubicBezTo>
                  <a:pt x="18517" y="371246"/>
                  <a:pt x="0" y="396392"/>
                  <a:pt x="0" y="426453"/>
                </a:cubicBezTo>
                <a:cubicBezTo>
                  <a:pt x="0" y="431025"/>
                  <a:pt x="4686" y="435597"/>
                  <a:pt x="9373" y="435597"/>
                </a:cubicBezTo>
                <a:lnTo>
                  <a:pt x="141732" y="435597"/>
                </a:lnTo>
                <a:cubicBezTo>
                  <a:pt x="143675" y="435597"/>
                  <a:pt x="145161" y="435026"/>
                  <a:pt x="146533" y="434340"/>
                </a:cubicBezTo>
                <a:cubicBezTo>
                  <a:pt x="147904" y="435026"/>
                  <a:pt x="149390" y="435597"/>
                  <a:pt x="151219" y="435597"/>
                </a:cubicBezTo>
                <a:lnTo>
                  <a:pt x="282664" y="435597"/>
                </a:lnTo>
                <a:cubicBezTo>
                  <a:pt x="283807" y="435597"/>
                  <a:pt x="284835" y="435254"/>
                  <a:pt x="285864" y="434912"/>
                </a:cubicBezTo>
                <a:cubicBezTo>
                  <a:pt x="286893" y="435369"/>
                  <a:pt x="287922" y="435597"/>
                  <a:pt x="289065" y="435597"/>
                </a:cubicBezTo>
                <a:lnTo>
                  <a:pt x="420510" y="435597"/>
                </a:lnTo>
                <a:cubicBezTo>
                  <a:pt x="426682" y="435597"/>
                  <a:pt x="429768" y="431025"/>
                  <a:pt x="429768" y="426453"/>
                </a:cubicBezTo>
                <a:cubicBezTo>
                  <a:pt x="429768" y="396278"/>
                  <a:pt x="412166" y="371132"/>
                  <a:pt x="386334" y="359816"/>
                </a:cubicBezTo>
                <a:close/>
                <a:moveTo>
                  <a:pt x="48006" y="326784"/>
                </a:moveTo>
                <a:cubicBezTo>
                  <a:pt x="48006" y="311696"/>
                  <a:pt x="60465" y="299695"/>
                  <a:pt x="76009" y="299695"/>
                </a:cubicBezTo>
                <a:cubicBezTo>
                  <a:pt x="91554" y="299695"/>
                  <a:pt x="104013" y="311696"/>
                  <a:pt x="104013" y="326784"/>
                </a:cubicBezTo>
                <a:cubicBezTo>
                  <a:pt x="104013" y="341871"/>
                  <a:pt x="92354" y="352958"/>
                  <a:pt x="77495" y="353644"/>
                </a:cubicBezTo>
                <a:cubicBezTo>
                  <a:pt x="77038" y="353644"/>
                  <a:pt x="76695" y="353644"/>
                  <a:pt x="76238" y="353644"/>
                </a:cubicBezTo>
                <a:cubicBezTo>
                  <a:pt x="75667" y="353644"/>
                  <a:pt x="75209" y="353644"/>
                  <a:pt x="74638" y="353644"/>
                </a:cubicBezTo>
                <a:cubicBezTo>
                  <a:pt x="59779" y="352958"/>
                  <a:pt x="48006" y="341300"/>
                  <a:pt x="48006" y="326669"/>
                </a:cubicBezTo>
                <a:close/>
                <a:moveTo>
                  <a:pt x="20231" y="417538"/>
                </a:moveTo>
                <a:cubicBezTo>
                  <a:pt x="24917" y="391706"/>
                  <a:pt x="48235" y="371932"/>
                  <a:pt x="76238" y="371932"/>
                </a:cubicBezTo>
                <a:cubicBezTo>
                  <a:pt x="104242" y="371932"/>
                  <a:pt x="127559" y="391706"/>
                  <a:pt x="132245" y="417538"/>
                </a:cubicBezTo>
                <a:lnTo>
                  <a:pt x="20117" y="417538"/>
                </a:lnTo>
                <a:close/>
                <a:moveTo>
                  <a:pt x="327698" y="326784"/>
                </a:moveTo>
                <a:cubicBezTo>
                  <a:pt x="327698" y="311696"/>
                  <a:pt x="340157" y="299695"/>
                  <a:pt x="355702" y="299695"/>
                </a:cubicBezTo>
                <a:cubicBezTo>
                  <a:pt x="371246" y="299695"/>
                  <a:pt x="383705" y="311696"/>
                  <a:pt x="383705" y="326784"/>
                </a:cubicBezTo>
                <a:cubicBezTo>
                  <a:pt x="383705" y="341871"/>
                  <a:pt x="371932" y="353073"/>
                  <a:pt x="357073" y="353758"/>
                </a:cubicBezTo>
                <a:cubicBezTo>
                  <a:pt x="356502" y="353758"/>
                  <a:pt x="356044" y="353758"/>
                  <a:pt x="355473" y="353758"/>
                </a:cubicBezTo>
                <a:cubicBezTo>
                  <a:pt x="355016" y="353758"/>
                  <a:pt x="354673" y="353758"/>
                  <a:pt x="354216" y="353758"/>
                </a:cubicBezTo>
                <a:cubicBezTo>
                  <a:pt x="339357" y="352958"/>
                  <a:pt x="327698" y="341414"/>
                  <a:pt x="327698" y="326898"/>
                </a:cubicBezTo>
                <a:close/>
                <a:moveTo>
                  <a:pt x="187795" y="326784"/>
                </a:moveTo>
                <a:cubicBezTo>
                  <a:pt x="187795" y="311696"/>
                  <a:pt x="200253" y="299695"/>
                  <a:pt x="215798" y="299695"/>
                </a:cubicBezTo>
                <a:cubicBezTo>
                  <a:pt x="231343" y="299695"/>
                  <a:pt x="243802" y="311696"/>
                  <a:pt x="243802" y="326784"/>
                </a:cubicBezTo>
                <a:cubicBezTo>
                  <a:pt x="243802" y="341871"/>
                  <a:pt x="232143" y="352958"/>
                  <a:pt x="217284" y="353644"/>
                </a:cubicBezTo>
                <a:cubicBezTo>
                  <a:pt x="216827" y="353644"/>
                  <a:pt x="216484" y="353644"/>
                  <a:pt x="216027" y="353644"/>
                </a:cubicBezTo>
                <a:cubicBezTo>
                  <a:pt x="215456" y="353644"/>
                  <a:pt x="214998" y="353644"/>
                  <a:pt x="214541" y="353644"/>
                </a:cubicBezTo>
                <a:cubicBezTo>
                  <a:pt x="199568" y="352958"/>
                  <a:pt x="187909" y="341300"/>
                  <a:pt x="187909" y="326669"/>
                </a:cubicBezTo>
                <a:close/>
                <a:moveTo>
                  <a:pt x="160363" y="417538"/>
                </a:moveTo>
                <a:cubicBezTo>
                  <a:pt x="165049" y="391706"/>
                  <a:pt x="188252" y="371932"/>
                  <a:pt x="216027" y="371932"/>
                </a:cubicBezTo>
                <a:cubicBezTo>
                  <a:pt x="243802" y="371932"/>
                  <a:pt x="268605" y="391706"/>
                  <a:pt x="271691" y="417538"/>
                </a:cubicBezTo>
                <a:lnTo>
                  <a:pt x="160363" y="417538"/>
                </a:lnTo>
                <a:close/>
                <a:moveTo>
                  <a:pt x="299695" y="417538"/>
                </a:moveTo>
                <a:cubicBezTo>
                  <a:pt x="304381" y="391706"/>
                  <a:pt x="327584" y="371932"/>
                  <a:pt x="355359" y="371932"/>
                </a:cubicBezTo>
                <a:cubicBezTo>
                  <a:pt x="383133" y="371932"/>
                  <a:pt x="406336" y="391706"/>
                  <a:pt x="411023" y="417538"/>
                </a:cubicBezTo>
                <a:lnTo>
                  <a:pt x="299695" y="417538"/>
                </a:lnTo>
                <a:close/>
                <a:moveTo>
                  <a:pt x="76124" y="254432"/>
                </a:moveTo>
                <a:cubicBezTo>
                  <a:pt x="82296" y="254432"/>
                  <a:pt x="85382" y="249860"/>
                  <a:pt x="85382" y="245288"/>
                </a:cubicBezTo>
                <a:lnTo>
                  <a:pt x="85382" y="236144"/>
                </a:lnTo>
                <a:lnTo>
                  <a:pt x="206654" y="236144"/>
                </a:lnTo>
                <a:lnTo>
                  <a:pt x="206654" y="245288"/>
                </a:lnTo>
                <a:cubicBezTo>
                  <a:pt x="206654" y="249860"/>
                  <a:pt x="211226" y="254432"/>
                  <a:pt x="215798" y="254432"/>
                </a:cubicBezTo>
                <a:cubicBezTo>
                  <a:pt x="221856" y="254432"/>
                  <a:pt x="224942" y="249860"/>
                  <a:pt x="224942" y="245288"/>
                </a:cubicBezTo>
                <a:lnTo>
                  <a:pt x="224942" y="236144"/>
                </a:lnTo>
                <a:lnTo>
                  <a:pt x="346215" y="236144"/>
                </a:lnTo>
                <a:lnTo>
                  <a:pt x="346215" y="245288"/>
                </a:lnTo>
                <a:cubicBezTo>
                  <a:pt x="346215" y="249860"/>
                  <a:pt x="350901" y="254432"/>
                  <a:pt x="355473" y="254432"/>
                </a:cubicBezTo>
                <a:cubicBezTo>
                  <a:pt x="361645" y="254432"/>
                  <a:pt x="364731" y="249860"/>
                  <a:pt x="364731" y="245288"/>
                </a:cubicBezTo>
                <a:lnTo>
                  <a:pt x="364731" y="227000"/>
                </a:lnTo>
                <a:cubicBezTo>
                  <a:pt x="364731" y="222428"/>
                  <a:pt x="361645" y="217856"/>
                  <a:pt x="355473" y="217856"/>
                </a:cubicBezTo>
                <a:lnTo>
                  <a:pt x="224942" y="217856"/>
                </a:lnTo>
                <a:lnTo>
                  <a:pt x="224942" y="199568"/>
                </a:lnTo>
                <a:lnTo>
                  <a:pt x="299695" y="199568"/>
                </a:lnTo>
                <a:cubicBezTo>
                  <a:pt x="304381" y="199568"/>
                  <a:pt x="308953" y="194996"/>
                  <a:pt x="308953" y="190538"/>
                </a:cubicBezTo>
                <a:cubicBezTo>
                  <a:pt x="308953" y="152933"/>
                  <a:pt x="285178" y="121387"/>
                  <a:pt x="251688" y="108128"/>
                </a:cubicBezTo>
                <a:cubicBezTo>
                  <a:pt x="267348" y="97269"/>
                  <a:pt x="277520" y="79781"/>
                  <a:pt x="277520" y="60579"/>
                </a:cubicBezTo>
                <a:cubicBezTo>
                  <a:pt x="277520" y="27318"/>
                  <a:pt x="249631" y="0"/>
                  <a:pt x="215456" y="0"/>
                </a:cubicBezTo>
                <a:cubicBezTo>
                  <a:pt x="181280" y="0"/>
                  <a:pt x="154876" y="27203"/>
                  <a:pt x="154876" y="60579"/>
                </a:cubicBezTo>
                <a:cubicBezTo>
                  <a:pt x="154876" y="79896"/>
                  <a:pt x="165163" y="97498"/>
                  <a:pt x="180594" y="108356"/>
                </a:cubicBezTo>
                <a:cubicBezTo>
                  <a:pt x="147904" y="121729"/>
                  <a:pt x="124473" y="153276"/>
                  <a:pt x="124473" y="190652"/>
                </a:cubicBezTo>
                <a:cubicBezTo>
                  <a:pt x="124473" y="195224"/>
                  <a:pt x="129159" y="199682"/>
                  <a:pt x="133731" y="199682"/>
                </a:cubicBezTo>
                <a:lnTo>
                  <a:pt x="206540" y="199682"/>
                </a:lnTo>
                <a:lnTo>
                  <a:pt x="206540" y="217970"/>
                </a:lnTo>
                <a:lnTo>
                  <a:pt x="76009" y="217970"/>
                </a:lnTo>
                <a:cubicBezTo>
                  <a:pt x="71323" y="217970"/>
                  <a:pt x="66751" y="222542"/>
                  <a:pt x="66751" y="227114"/>
                </a:cubicBezTo>
                <a:lnTo>
                  <a:pt x="66751" y="245402"/>
                </a:lnTo>
                <a:cubicBezTo>
                  <a:pt x="66751" y="249974"/>
                  <a:pt x="71438" y="254546"/>
                  <a:pt x="76009" y="254546"/>
                </a:cubicBezTo>
                <a:close/>
                <a:moveTo>
                  <a:pt x="173622" y="60579"/>
                </a:moveTo>
                <a:cubicBezTo>
                  <a:pt x="173622" y="37833"/>
                  <a:pt x="192253" y="18174"/>
                  <a:pt x="215570" y="18174"/>
                </a:cubicBezTo>
                <a:cubicBezTo>
                  <a:pt x="238887" y="18174"/>
                  <a:pt x="259004" y="37833"/>
                  <a:pt x="259004" y="60579"/>
                </a:cubicBezTo>
                <a:cubicBezTo>
                  <a:pt x="259004" y="83325"/>
                  <a:pt x="239230" y="101041"/>
                  <a:pt x="216255" y="101384"/>
                </a:cubicBezTo>
                <a:cubicBezTo>
                  <a:pt x="216255" y="101384"/>
                  <a:pt x="216141" y="101384"/>
                  <a:pt x="216027" y="101384"/>
                </a:cubicBezTo>
                <a:cubicBezTo>
                  <a:pt x="215684" y="101384"/>
                  <a:pt x="215456" y="101384"/>
                  <a:pt x="215113" y="101384"/>
                </a:cubicBezTo>
                <a:cubicBezTo>
                  <a:pt x="192024" y="101155"/>
                  <a:pt x="173622" y="83096"/>
                  <a:pt x="173622" y="60579"/>
                </a:cubicBezTo>
                <a:close/>
                <a:moveTo>
                  <a:pt x="215227" y="119558"/>
                </a:moveTo>
                <a:cubicBezTo>
                  <a:pt x="215227" y="119558"/>
                  <a:pt x="215456" y="119558"/>
                  <a:pt x="215570" y="119558"/>
                </a:cubicBezTo>
                <a:cubicBezTo>
                  <a:pt x="215913" y="119558"/>
                  <a:pt x="216255" y="119558"/>
                  <a:pt x="216598" y="119558"/>
                </a:cubicBezTo>
                <a:cubicBezTo>
                  <a:pt x="253632" y="119786"/>
                  <a:pt x="284378" y="146875"/>
                  <a:pt x="288950" y="181508"/>
                </a:cubicBezTo>
                <a:lnTo>
                  <a:pt x="216370" y="181508"/>
                </a:lnTo>
                <a:cubicBezTo>
                  <a:pt x="216370" y="181508"/>
                  <a:pt x="216141" y="181508"/>
                  <a:pt x="215913" y="181508"/>
                </a:cubicBezTo>
                <a:cubicBezTo>
                  <a:pt x="215798" y="181508"/>
                  <a:pt x="215684" y="181508"/>
                  <a:pt x="215570" y="181508"/>
                </a:cubicBezTo>
                <a:lnTo>
                  <a:pt x="143332" y="181508"/>
                </a:lnTo>
                <a:cubicBezTo>
                  <a:pt x="147904" y="146990"/>
                  <a:pt x="178537" y="120015"/>
                  <a:pt x="215341" y="119558"/>
                </a:cubicBezTo>
                <a:close/>
              </a:path>
            </a:pathLst>
          </a:custGeom>
          <a:solidFill>
            <a:srgbClr val="0070C0"/>
          </a:solidFill>
          <a:ln w="1143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grpSp>
        <p:nvGrpSpPr>
          <p:cNvPr id="1040" name="Group 32">
            <a:extLst>
              <a:ext uri="{FF2B5EF4-FFF2-40B4-BE49-F238E27FC236}">
                <a16:creationId xmlns:a16="http://schemas.microsoft.com/office/drawing/2014/main" id="{88BB7E6A-4D06-7844-4D6B-50E531E93628}"/>
              </a:ext>
            </a:extLst>
          </p:cNvPr>
          <p:cNvGrpSpPr>
            <a:grpSpLocks noChangeAspect="1"/>
          </p:cNvGrpSpPr>
          <p:nvPr/>
        </p:nvGrpSpPr>
        <p:grpSpPr bwMode="auto">
          <a:xfrm>
            <a:off x="1426701" y="3687713"/>
            <a:ext cx="199165" cy="206102"/>
            <a:chOff x="2603" y="672"/>
            <a:chExt cx="402" cy="416"/>
          </a:xfrm>
          <a:solidFill>
            <a:srgbClr val="0070C0"/>
          </a:solidFill>
        </p:grpSpPr>
        <p:sp>
          <p:nvSpPr>
            <p:cNvPr id="1041" name="Freeform 33">
              <a:extLst>
                <a:ext uri="{FF2B5EF4-FFF2-40B4-BE49-F238E27FC236}">
                  <a16:creationId xmlns:a16="http://schemas.microsoft.com/office/drawing/2014/main" id="{F676C527-60F6-CBC2-3826-9013BF6D76BD}"/>
                </a:ext>
              </a:extLst>
            </p:cNvPr>
            <p:cNvSpPr>
              <a:spLocks/>
            </p:cNvSpPr>
            <p:nvPr/>
          </p:nvSpPr>
          <p:spPr bwMode="auto">
            <a:xfrm>
              <a:off x="2603" y="672"/>
              <a:ext cx="159" cy="159"/>
            </a:xfrm>
            <a:custGeom>
              <a:avLst/>
              <a:gdLst>
                <a:gd name="T0" fmla="*/ 102 w 104"/>
                <a:gd name="T1" fmla="*/ 93 h 106"/>
                <a:gd name="T2" fmla="*/ 104 w 104"/>
                <a:gd name="T3" fmla="*/ 98 h 106"/>
                <a:gd name="T4" fmla="*/ 102 w 104"/>
                <a:gd name="T5" fmla="*/ 103 h 106"/>
                <a:gd name="T6" fmla="*/ 92 w 104"/>
                <a:gd name="T7" fmla="*/ 103 h 106"/>
                <a:gd name="T8" fmla="*/ 52 w 104"/>
                <a:gd name="T9" fmla="*/ 63 h 106"/>
                <a:gd name="T10" fmla="*/ 12 w 104"/>
                <a:gd name="T11" fmla="*/ 103 h 106"/>
                <a:gd name="T12" fmla="*/ 2 w 104"/>
                <a:gd name="T13" fmla="*/ 103 h 106"/>
                <a:gd name="T14" fmla="*/ 0 w 104"/>
                <a:gd name="T15" fmla="*/ 98 h 106"/>
                <a:gd name="T16" fmla="*/ 2 w 104"/>
                <a:gd name="T17" fmla="*/ 93 h 106"/>
                <a:gd name="T18" fmla="*/ 42 w 104"/>
                <a:gd name="T19" fmla="*/ 53 h 106"/>
                <a:gd name="T20" fmla="*/ 2 w 104"/>
                <a:gd name="T21" fmla="*/ 13 h 106"/>
                <a:gd name="T22" fmla="*/ 0 w 104"/>
                <a:gd name="T23" fmla="*/ 8 h 106"/>
                <a:gd name="T24" fmla="*/ 2 w 104"/>
                <a:gd name="T25" fmla="*/ 3 h 106"/>
                <a:gd name="T26" fmla="*/ 12 w 104"/>
                <a:gd name="T27" fmla="*/ 3 h 106"/>
                <a:gd name="T28" fmla="*/ 52 w 104"/>
                <a:gd name="T29" fmla="*/ 42 h 106"/>
                <a:gd name="T30" fmla="*/ 92 w 104"/>
                <a:gd name="T31" fmla="*/ 3 h 106"/>
                <a:gd name="T32" fmla="*/ 102 w 104"/>
                <a:gd name="T33" fmla="*/ 3 h 106"/>
                <a:gd name="T34" fmla="*/ 104 w 104"/>
                <a:gd name="T35" fmla="*/ 8 h 106"/>
                <a:gd name="T36" fmla="*/ 102 w 104"/>
                <a:gd name="T37" fmla="*/ 13 h 106"/>
                <a:gd name="T38" fmla="*/ 62 w 104"/>
                <a:gd name="T39" fmla="*/ 53 h 106"/>
                <a:gd name="T40" fmla="*/ 102 w 104"/>
                <a:gd name="T41" fmla="*/ 9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106">
                  <a:moveTo>
                    <a:pt x="102" y="93"/>
                  </a:moveTo>
                  <a:cubicBezTo>
                    <a:pt x="104" y="94"/>
                    <a:pt x="104" y="96"/>
                    <a:pt x="104" y="98"/>
                  </a:cubicBezTo>
                  <a:cubicBezTo>
                    <a:pt x="104" y="100"/>
                    <a:pt x="104" y="102"/>
                    <a:pt x="102" y="103"/>
                  </a:cubicBezTo>
                  <a:cubicBezTo>
                    <a:pt x="99" y="106"/>
                    <a:pt x="95" y="106"/>
                    <a:pt x="92" y="103"/>
                  </a:cubicBezTo>
                  <a:cubicBezTo>
                    <a:pt x="52" y="63"/>
                    <a:pt x="52" y="63"/>
                    <a:pt x="52" y="63"/>
                  </a:cubicBezTo>
                  <a:cubicBezTo>
                    <a:pt x="12" y="103"/>
                    <a:pt x="12" y="103"/>
                    <a:pt x="12" y="103"/>
                  </a:cubicBezTo>
                  <a:cubicBezTo>
                    <a:pt x="9" y="106"/>
                    <a:pt x="5" y="106"/>
                    <a:pt x="2" y="103"/>
                  </a:cubicBezTo>
                  <a:cubicBezTo>
                    <a:pt x="0" y="102"/>
                    <a:pt x="0" y="100"/>
                    <a:pt x="0" y="98"/>
                  </a:cubicBezTo>
                  <a:cubicBezTo>
                    <a:pt x="0" y="96"/>
                    <a:pt x="0" y="94"/>
                    <a:pt x="2" y="93"/>
                  </a:cubicBezTo>
                  <a:cubicBezTo>
                    <a:pt x="42" y="53"/>
                    <a:pt x="42" y="53"/>
                    <a:pt x="42" y="53"/>
                  </a:cubicBezTo>
                  <a:cubicBezTo>
                    <a:pt x="2" y="13"/>
                    <a:pt x="2" y="13"/>
                    <a:pt x="2" y="13"/>
                  </a:cubicBezTo>
                  <a:cubicBezTo>
                    <a:pt x="0" y="11"/>
                    <a:pt x="0" y="10"/>
                    <a:pt x="0" y="8"/>
                  </a:cubicBezTo>
                  <a:cubicBezTo>
                    <a:pt x="0" y="6"/>
                    <a:pt x="0" y="4"/>
                    <a:pt x="2" y="3"/>
                  </a:cubicBezTo>
                  <a:cubicBezTo>
                    <a:pt x="5" y="0"/>
                    <a:pt x="9" y="0"/>
                    <a:pt x="12" y="3"/>
                  </a:cubicBezTo>
                  <a:cubicBezTo>
                    <a:pt x="52" y="42"/>
                    <a:pt x="52" y="42"/>
                    <a:pt x="52" y="42"/>
                  </a:cubicBezTo>
                  <a:cubicBezTo>
                    <a:pt x="92" y="3"/>
                    <a:pt x="92" y="3"/>
                    <a:pt x="92" y="3"/>
                  </a:cubicBezTo>
                  <a:cubicBezTo>
                    <a:pt x="95" y="0"/>
                    <a:pt x="99" y="0"/>
                    <a:pt x="102" y="3"/>
                  </a:cubicBezTo>
                  <a:cubicBezTo>
                    <a:pt x="104" y="4"/>
                    <a:pt x="104" y="6"/>
                    <a:pt x="104" y="8"/>
                  </a:cubicBezTo>
                  <a:cubicBezTo>
                    <a:pt x="104" y="10"/>
                    <a:pt x="104" y="11"/>
                    <a:pt x="102" y="13"/>
                  </a:cubicBezTo>
                  <a:cubicBezTo>
                    <a:pt x="62" y="53"/>
                    <a:pt x="62" y="53"/>
                    <a:pt x="62" y="53"/>
                  </a:cubicBezTo>
                  <a:lnTo>
                    <a:pt x="102"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042" name="Freeform 34">
              <a:extLst>
                <a:ext uri="{FF2B5EF4-FFF2-40B4-BE49-F238E27FC236}">
                  <a16:creationId xmlns:a16="http://schemas.microsoft.com/office/drawing/2014/main" id="{AFA6E22F-78F9-0EDC-E114-E121A8042641}"/>
                </a:ext>
              </a:extLst>
            </p:cNvPr>
            <p:cNvSpPr>
              <a:spLocks noEditPoints="1"/>
            </p:cNvSpPr>
            <p:nvPr/>
          </p:nvSpPr>
          <p:spPr bwMode="auto">
            <a:xfrm>
              <a:off x="2839" y="925"/>
              <a:ext cx="166" cy="163"/>
            </a:xfrm>
            <a:custGeom>
              <a:avLst/>
              <a:gdLst>
                <a:gd name="T0" fmla="*/ 55 w 109"/>
                <a:gd name="T1" fmla="*/ 0 h 109"/>
                <a:gd name="T2" fmla="*/ 0 w 109"/>
                <a:gd name="T3" fmla="*/ 54 h 109"/>
                <a:gd name="T4" fmla="*/ 55 w 109"/>
                <a:gd name="T5" fmla="*/ 109 h 109"/>
                <a:gd name="T6" fmla="*/ 109 w 109"/>
                <a:gd name="T7" fmla="*/ 54 h 109"/>
                <a:gd name="T8" fmla="*/ 55 w 109"/>
                <a:gd name="T9" fmla="*/ 0 h 109"/>
                <a:gd name="T10" fmla="*/ 55 w 109"/>
                <a:gd name="T11" fmla="*/ 94 h 109"/>
                <a:gd name="T12" fmla="*/ 15 w 109"/>
                <a:gd name="T13" fmla="*/ 54 h 109"/>
                <a:gd name="T14" fmla="*/ 55 w 109"/>
                <a:gd name="T15" fmla="*/ 14 h 109"/>
                <a:gd name="T16" fmla="*/ 95 w 109"/>
                <a:gd name="T17" fmla="*/ 54 h 109"/>
                <a:gd name="T18" fmla="*/ 55 w 109"/>
                <a:gd name="T19" fmla="*/ 9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5" y="0"/>
                  </a:moveTo>
                  <a:cubicBezTo>
                    <a:pt x="25" y="0"/>
                    <a:pt x="0" y="24"/>
                    <a:pt x="0" y="54"/>
                  </a:cubicBezTo>
                  <a:cubicBezTo>
                    <a:pt x="0" y="84"/>
                    <a:pt x="25" y="109"/>
                    <a:pt x="55" y="109"/>
                  </a:cubicBezTo>
                  <a:cubicBezTo>
                    <a:pt x="85" y="109"/>
                    <a:pt x="109" y="84"/>
                    <a:pt x="109" y="54"/>
                  </a:cubicBezTo>
                  <a:cubicBezTo>
                    <a:pt x="109" y="24"/>
                    <a:pt x="85" y="0"/>
                    <a:pt x="55" y="0"/>
                  </a:cubicBezTo>
                  <a:close/>
                  <a:moveTo>
                    <a:pt x="55" y="94"/>
                  </a:moveTo>
                  <a:cubicBezTo>
                    <a:pt x="33" y="94"/>
                    <a:pt x="15" y="76"/>
                    <a:pt x="15" y="54"/>
                  </a:cubicBezTo>
                  <a:cubicBezTo>
                    <a:pt x="15" y="32"/>
                    <a:pt x="33" y="14"/>
                    <a:pt x="55" y="14"/>
                  </a:cubicBezTo>
                  <a:cubicBezTo>
                    <a:pt x="77" y="14"/>
                    <a:pt x="95" y="32"/>
                    <a:pt x="95" y="54"/>
                  </a:cubicBezTo>
                  <a:cubicBezTo>
                    <a:pt x="95" y="76"/>
                    <a:pt x="77" y="94"/>
                    <a:pt x="5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043" name="Freeform 35">
              <a:extLst>
                <a:ext uri="{FF2B5EF4-FFF2-40B4-BE49-F238E27FC236}">
                  <a16:creationId xmlns:a16="http://schemas.microsoft.com/office/drawing/2014/main" id="{F4460288-F587-A394-46A6-48E844BA8316}"/>
                </a:ext>
              </a:extLst>
            </p:cNvPr>
            <p:cNvSpPr>
              <a:spLocks/>
            </p:cNvSpPr>
            <p:nvPr/>
          </p:nvSpPr>
          <p:spPr bwMode="auto">
            <a:xfrm>
              <a:off x="2675" y="750"/>
              <a:ext cx="295" cy="276"/>
            </a:xfrm>
            <a:custGeom>
              <a:avLst/>
              <a:gdLst>
                <a:gd name="T0" fmla="*/ 193 w 193"/>
                <a:gd name="T1" fmla="*/ 22 h 185"/>
                <a:gd name="T2" fmla="*/ 193 w 193"/>
                <a:gd name="T3" fmla="*/ 23 h 185"/>
                <a:gd name="T4" fmla="*/ 192 w 193"/>
                <a:gd name="T5" fmla="*/ 24 h 185"/>
                <a:gd name="T6" fmla="*/ 192 w 193"/>
                <a:gd name="T7" fmla="*/ 25 h 185"/>
                <a:gd name="T8" fmla="*/ 192 w 193"/>
                <a:gd name="T9" fmla="*/ 25 h 185"/>
                <a:gd name="T10" fmla="*/ 164 w 193"/>
                <a:gd name="T11" fmla="*/ 87 h 185"/>
                <a:gd name="T12" fmla="*/ 154 w 193"/>
                <a:gd name="T13" fmla="*/ 90 h 185"/>
                <a:gd name="T14" fmla="*/ 150 w 193"/>
                <a:gd name="T15" fmla="*/ 86 h 185"/>
                <a:gd name="T16" fmla="*/ 151 w 193"/>
                <a:gd name="T17" fmla="*/ 81 h 185"/>
                <a:gd name="T18" fmla="*/ 172 w 193"/>
                <a:gd name="T19" fmla="*/ 35 h 185"/>
                <a:gd name="T20" fmla="*/ 161 w 193"/>
                <a:gd name="T21" fmla="*/ 40 h 185"/>
                <a:gd name="T22" fmla="*/ 15 w 193"/>
                <a:gd name="T23" fmla="*/ 180 h 185"/>
                <a:gd name="T24" fmla="*/ 5 w 193"/>
                <a:gd name="T25" fmla="*/ 183 h 185"/>
                <a:gd name="T26" fmla="*/ 2 w 193"/>
                <a:gd name="T27" fmla="*/ 173 h 185"/>
                <a:gd name="T28" fmla="*/ 147 w 193"/>
                <a:gd name="T29" fmla="*/ 30 h 185"/>
                <a:gd name="T30" fmla="*/ 160 w 193"/>
                <a:gd name="T31" fmla="*/ 24 h 185"/>
                <a:gd name="T32" fmla="*/ 113 w 193"/>
                <a:gd name="T33" fmla="*/ 14 h 185"/>
                <a:gd name="T34" fmla="*/ 109 w 193"/>
                <a:gd name="T35" fmla="*/ 11 h 185"/>
                <a:gd name="T36" fmla="*/ 108 w 193"/>
                <a:gd name="T37" fmla="*/ 6 h 185"/>
                <a:gd name="T38" fmla="*/ 111 w 193"/>
                <a:gd name="T39" fmla="*/ 1 h 185"/>
                <a:gd name="T40" fmla="*/ 115 w 193"/>
                <a:gd name="T41" fmla="*/ 0 h 185"/>
                <a:gd name="T42" fmla="*/ 116 w 193"/>
                <a:gd name="T43" fmla="*/ 0 h 185"/>
                <a:gd name="T44" fmla="*/ 187 w 193"/>
                <a:gd name="T45" fmla="*/ 15 h 185"/>
                <a:gd name="T46" fmla="*/ 187 w 193"/>
                <a:gd name="T47" fmla="*/ 15 h 185"/>
                <a:gd name="T48" fmla="*/ 188 w 193"/>
                <a:gd name="T49" fmla="*/ 15 h 185"/>
                <a:gd name="T50" fmla="*/ 189 w 193"/>
                <a:gd name="T51" fmla="*/ 15 h 185"/>
                <a:gd name="T52" fmla="*/ 191 w 193"/>
                <a:gd name="T53" fmla="*/ 17 h 185"/>
                <a:gd name="T54" fmla="*/ 191 w 193"/>
                <a:gd name="T55" fmla="*/ 18 h 185"/>
                <a:gd name="T56" fmla="*/ 192 w 193"/>
                <a:gd name="T57" fmla="*/ 19 h 185"/>
                <a:gd name="T58" fmla="*/ 192 w 193"/>
                <a:gd name="T59" fmla="*/ 19 h 185"/>
                <a:gd name="T60" fmla="*/ 192 w 193"/>
                <a:gd name="T61" fmla="*/ 19 h 185"/>
                <a:gd name="T62" fmla="*/ 192 w 193"/>
                <a:gd name="T63" fmla="*/ 20 h 185"/>
                <a:gd name="T64" fmla="*/ 193 w 193"/>
                <a:gd name="T65" fmla="*/ 21 h 185"/>
                <a:gd name="T66" fmla="*/ 193 w 193"/>
                <a:gd name="T67" fmla="*/ 22 h 185"/>
                <a:gd name="T68" fmla="*/ 193 w 193"/>
                <a:gd name="T69" fmla="*/ 22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185">
                  <a:moveTo>
                    <a:pt x="193" y="22"/>
                  </a:moveTo>
                  <a:cubicBezTo>
                    <a:pt x="193" y="22"/>
                    <a:pt x="193" y="23"/>
                    <a:pt x="193" y="23"/>
                  </a:cubicBezTo>
                  <a:cubicBezTo>
                    <a:pt x="192" y="24"/>
                    <a:pt x="192" y="24"/>
                    <a:pt x="192" y="24"/>
                  </a:cubicBezTo>
                  <a:cubicBezTo>
                    <a:pt x="192" y="24"/>
                    <a:pt x="192" y="24"/>
                    <a:pt x="192" y="25"/>
                  </a:cubicBezTo>
                  <a:cubicBezTo>
                    <a:pt x="192" y="25"/>
                    <a:pt x="192" y="25"/>
                    <a:pt x="192" y="25"/>
                  </a:cubicBezTo>
                  <a:cubicBezTo>
                    <a:pt x="164" y="87"/>
                    <a:pt x="164" y="87"/>
                    <a:pt x="164" y="87"/>
                  </a:cubicBezTo>
                  <a:cubicBezTo>
                    <a:pt x="162" y="90"/>
                    <a:pt x="158" y="92"/>
                    <a:pt x="154" y="90"/>
                  </a:cubicBezTo>
                  <a:cubicBezTo>
                    <a:pt x="152" y="90"/>
                    <a:pt x="151" y="88"/>
                    <a:pt x="150" y="86"/>
                  </a:cubicBezTo>
                  <a:cubicBezTo>
                    <a:pt x="150" y="84"/>
                    <a:pt x="150" y="83"/>
                    <a:pt x="151" y="81"/>
                  </a:cubicBezTo>
                  <a:cubicBezTo>
                    <a:pt x="172" y="35"/>
                    <a:pt x="172" y="35"/>
                    <a:pt x="172" y="35"/>
                  </a:cubicBezTo>
                  <a:cubicBezTo>
                    <a:pt x="161" y="40"/>
                    <a:pt x="161" y="40"/>
                    <a:pt x="161" y="40"/>
                  </a:cubicBezTo>
                  <a:cubicBezTo>
                    <a:pt x="97" y="68"/>
                    <a:pt x="46" y="118"/>
                    <a:pt x="15" y="180"/>
                  </a:cubicBezTo>
                  <a:cubicBezTo>
                    <a:pt x="13" y="183"/>
                    <a:pt x="9" y="185"/>
                    <a:pt x="5" y="183"/>
                  </a:cubicBezTo>
                  <a:cubicBezTo>
                    <a:pt x="2" y="181"/>
                    <a:pt x="0" y="177"/>
                    <a:pt x="2" y="173"/>
                  </a:cubicBezTo>
                  <a:cubicBezTo>
                    <a:pt x="33" y="111"/>
                    <a:pt x="85" y="60"/>
                    <a:pt x="147" y="30"/>
                  </a:cubicBezTo>
                  <a:cubicBezTo>
                    <a:pt x="160" y="24"/>
                    <a:pt x="160" y="24"/>
                    <a:pt x="160" y="24"/>
                  </a:cubicBezTo>
                  <a:cubicBezTo>
                    <a:pt x="113" y="14"/>
                    <a:pt x="113" y="14"/>
                    <a:pt x="113" y="14"/>
                  </a:cubicBezTo>
                  <a:cubicBezTo>
                    <a:pt x="111" y="14"/>
                    <a:pt x="110" y="13"/>
                    <a:pt x="109" y="11"/>
                  </a:cubicBezTo>
                  <a:cubicBezTo>
                    <a:pt x="108" y="10"/>
                    <a:pt x="107" y="8"/>
                    <a:pt x="108" y="6"/>
                  </a:cubicBezTo>
                  <a:cubicBezTo>
                    <a:pt x="108" y="4"/>
                    <a:pt x="109" y="2"/>
                    <a:pt x="111" y="1"/>
                  </a:cubicBezTo>
                  <a:cubicBezTo>
                    <a:pt x="112" y="1"/>
                    <a:pt x="113" y="0"/>
                    <a:pt x="115" y="0"/>
                  </a:cubicBezTo>
                  <a:cubicBezTo>
                    <a:pt x="115" y="0"/>
                    <a:pt x="116" y="0"/>
                    <a:pt x="116" y="0"/>
                  </a:cubicBezTo>
                  <a:cubicBezTo>
                    <a:pt x="187" y="15"/>
                    <a:pt x="187" y="15"/>
                    <a:pt x="187" y="15"/>
                  </a:cubicBezTo>
                  <a:cubicBezTo>
                    <a:pt x="187" y="15"/>
                    <a:pt x="187" y="15"/>
                    <a:pt x="187" y="15"/>
                  </a:cubicBezTo>
                  <a:cubicBezTo>
                    <a:pt x="187" y="15"/>
                    <a:pt x="188" y="15"/>
                    <a:pt x="188" y="15"/>
                  </a:cubicBezTo>
                  <a:cubicBezTo>
                    <a:pt x="189" y="15"/>
                    <a:pt x="189" y="15"/>
                    <a:pt x="189" y="15"/>
                  </a:cubicBezTo>
                  <a:cubicBezTo>
                    <a:pt x="189" y="16"/>
                    <a:pt x="190" y="17"/>
                    <a:pt x="191" y="17"/>
                  </a:cubicBezTo>
                  <a:cubicBezTo>
                    <a:pt x="191" y="18"/>
                    <a:pt x="191" y="18"/>
                    <a:pt x="191" y="18"/>
                  </a:cubicBezTo>
                  <a:cubicBezTo>
                    <a:pt x="191" y="18"/>
                    <a:pt x="192" y="18"/>
                    <a:pt x="192" y="19"/>
                  </a:cubicBezTo>
                  <a:cubicBezTo>
                    <a:pt x="192" y="19"/>
                    <a:pt x="192" y="19"/>
                    <a:pt x="192" y="19"/>
                  </a:cubicBezTo>
                  <a:cubicBezTo>
                    <a:pt x="192" y="19"/>
                    <a:pt x="192" y="19"/>
                    <a:pt x="192" y="19"/>
                  </a:cubicBezTo>
                  <a:cubicBezTo>
                    <a:pt x="192" y="20"/>
                    <a:pt x="192" y="20"/>
                    <a:pt x="192" y="20"/>
                  </a:cubicBezTo>
                  <a:cubicBezTo>
                    <a:pt x="192" y="20"/>
                    <a:pt x="192" y="20"/>
                    <a:pt x="193" y="21"/>
                  </a:cubicBezTo>
                  <a:cubicBezTo>
                    <a:pt x="193" y="21"/>
                    <a:pt x="193" y="21"/>
                    <a:pt x="193" y="22"/>
                  </a:cubicBezTo>
                  <a:cubicBezTo>
                    <a:pt x="193" y="22"/>
                    <a:pt x="193" y="22"/>
                    <a:pt x="19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1044" name="Group 59">
            <a:extLst>
              <a:ext uri="{FF2B5EF4-FFF2-40B4-BE49-F238E27FC236}">
                <a16:creationId xmlns:a16="http://schemas.microsoft.com/office/drawing/2014/main" id="{D9B8FD26-EB56-42F3-3417-512A7782440C}"/>
              </a:ext>
            </a:extLst>
          </p:cNvPr>
          <p:cNvGrpSpPr>
            <a:grpSpLocks noChangeAspect="1"/>
          </p:cNvGrpSpPr>
          <p:nvPr/>
        </p:nvGrpSpPr>
        <p:grpSpPr bwMode="auto">
          <a:xfrm>
            <a:off x="1425127" y="2809778"/>
            <a:ext cx="198044" cy="119322"/>
            <a:chOff x="6554" y="532"/>
            <a:chExt cx="400" cy="241"/>
          </a:xfrm>
          <a:solidFill>
            <a:srgbClr val="0070C0"/>
          </a:solidFill>
        </p:grpSpPr>
        <p:sp>
          <p:nvSpPr>
            <p:cNvPr id="1045" name="Freeform 60">
              <a:extLst>
                <a:ext uri="{FF2B5EF4-FFF2-40B4-BE49-F238E27FC236}">
                  <a16:creationId xmlns:a16="http://schemas.microsoft.com/office/drawing/2014/main" id="{5F92284D-CEFD-6E33-B2F1-515CA1AB563A}"/>
                </a:ext>
              </a:extLst>
            </p:cNvPr>
            <p:cNvSpPr>
              <a:spLocks/>
            </p:cNvSpPr>
            <p:nvPr/>
          </p:nvSpPr>
          <p:spPr bwMode="auto">
            <a:xfrm>
              <a:off x="6554" y="532"/>
              <a:ext cx="400" cy="241"/>
            </a:xfrm>
            <a:custGeom>
              <a:avLst/>
              <a:gdLst>
                <a:gd name="T0" fmla="*/ 6 w 271"/>
                <a:gd name="T1" fmla="*/ 163 h 163"/>
                <a:gd name="T2" fmla="*/ 2 w 271"/>
                <a:gd name="T3" fmla="*/ 161 h 163"/>
                <a:gd name="T4" fmla="*/ 2 w 271"/>
                <a:gd name="T5" fmla="*/ 153 h 163"/>
                <a:gd name="T6" fmla="*/ 98 w 271"/>
                <a:gd name="T7" fmla="*/ 45 h 163"/>
                <a:gd name="T8" fmla="*/ 106 w 271"/>
                <a:gd name="T9" fmla="*/ 44 h 163"/>
                <a:gd name="T10" fmla="*/ 174 w 271"/>
                <a:gd name="T11" fmla="*/ 100 h 163"/>
                <a:gd name="T12" fmla="*/ 260 w 271"/>
                <a:gd name="T13" fmla="*/ 3 h 163"/>
                <a:gd name="T14" fmla="*/ 268 w 271"/>
                <a:gd name="T15" fmla="*/ 2 h 163"/>
                <a:gd name="T16" fmla="*/ 269 w 271"/>
                <a:gd name="T17" fmla="*/ 11 h 163"/>
                <a:gd name="T18" fmla="*/ 179 w 271"/>
                <a:gd name="T19" fmla="*/ 113 h 163"/>
                <a:gd name="T20" fmla="*/ 171 w 271"/>
                <a:gd name="T21" fmla="*/ 113 h 163"/>
                <a:gd name="T22" fmla="*/ 103 w 271"/>
                <a:gd name="T23" fmla="*/ 57 h 163"/>
                <a:gd name="T24" fmla="*/ 11 w 271"/>
                <a:gd name="T25" fmla="*/ 161 h 163"/>
                <a:gd name="T26" fmla="*/ 6 w 271"/>
                <a:gd name="T27"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1" h="163">
                  <a:moveTo>
                    <a:pt x="6" y="163"/>
                  </a:moveTo>
                  <a:cubicBezTo>
                    <a:pt x="5" y="163"/>
                    <a:pt x="4" y="162"/>
                    <a:pt x="2" y="161"/>
                  </a:cubicBezTo>
                  <a:cubicBezTo>
                    <a:pt x="0" y="159"/>
                    <a:pt x="0" y="155"/>
                    <a:pt x="2" y="153"/>
                  </a:cubicBezTo>
                  <a:cubicBezTo>
                    <a:pt x="98" y="45"/>
                    <a:pt x="98" y="45"/>
                    <a:pt x="98" y="45"/>
                  </a:cubicBezTo>
                  <a:cubicBezTo>
                    <a:pt x="100" y="42"/>
                    <a:pt x="104" y="42"/>
                    <a:pt x="106" y="44"/>
                  </a:cubicBezTo>
                  <a:cubicBezTo>
                    <a:pt x="174" y="100"/>
                    <a:pt x="174" y="100"/>
                    <a:pt x="174" y="100"/>
                  </a:cubicBezTo>
                  <a:cubicBezTo>
                    <a:pt x="260" y="3"/>
                    <a:pt x="260" y="3"/>
                    <a:pt x="260" y="3"/>
                  </a:cubicBezTo>
                  <a:cubicBezTo>
                    <a:pt x="262" y="0"/>
                    <a:pt x="266" y="0"/>
                    <a:pt x="268" y="2"/>
                  </a:cubicBezTo>
                  <a:cubicBezTo>
                    <a:pt x="271" y="5"/>
                    <a:pt x="271" y="8"/>
                    <a:pt x="269" y="11"/>
                  </a:cubicBezTo>
                  <a:cubicBezTo>
                    <a:pt x="179" y="113"/>
                    <a:pt x="179" y="113"/>
                    <a:pt x="179" y="113"/>
                  </a:cubicBezTo>
                  <a:cubicBezTo>
                    <a:pt x="177" y="115"/>
                    <a:pt x="173" y="116"/>
                    <a:pt x="171" y="113"/>
                  </a:cubicBezTo>
                  <a:cubicBezTo>
                    <a:pt x="103" y="57"/>
                    <a:pt x="103" y="57"/>
                    <a:pt x="103" y="57"/>
                  </a:cubicBezTo>
                  <a:cubicBezTo>
                    <a:pt x="11" y="161"/>
                    <a:pt x="11" y="161"/>
                    <a:pt x="11" y="161"/>
                  </a:cubicBezTo>
                  <a:cubicBezTo>
                    <a:pt x="10" y="162"/>
                    <a:pt x="8" y="163"/>
                    <a:pt x="6"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46" name="Freeform 61">
              <a:extLst>
                <a:ext uri="{FF2B5EF4-FFF2-40B4-BE49-F238E27FC236}">
                  <a16:creationId xmlns:a16="http://schemas.microsoft.com/office/drawing/2014/main" id="{312DD2D5-8ECB-F6FC-6956-BEDB0411B6BB}"/>
                </a:ext>
              </a:extLst>
            </p:cNvPr>
            <p:cNvSpPr>
              <a:spLocks/>
            </p:cNvSpPr>
            <p:nvPr/>
          </p:nvSpPr>
          <p:spPr bwMode="auto">
            <a:xfrm>
              <a:off x="6812" y="534"/>
              <a:ext cx="141" cy="124"/>
            </a:xfrm>
            <a:custGeom>
              <a:avLst/>
              <a:gdLst>
                <a:gd name="T0" fmla="*/ 89 w 95"/>
                <a:gd name="T1" fmla="*/ 84 h 84"/>
                <a:gd name="T2" fmla="*/ 83 w 95"/>
                <a:gd name="T3" fmla="*/ 78 h 84"/>
                <a:gd name="T4" fmla="*/ 83 w 95"/>
                <a:gd name="T5" fmla="*/ 12 h 84"/>
                <a:gd name="T6" fmla="*/ 6 w 95"/>
                <a:gd name="T7" fmla="*/ 12 h 84"/>
                <a:gd name="T8" fmla="*/ 0 w 95"/>
                <a:gd name="T9" fmla="*/ 6 h 84"/>
                <a:gd name="T10" fmla="*/ 6 w 95"/>
                <a:gd name="T11" fmla="*/ 0 h 84"/>
                <a:gd name="T12" fmla="*/ 89 w 95"/>
                <a:gd name="T13" fmla="*/ 0 h 84"/>
                <a:gd name="T14" fmla="*/ 95 w 95"/>
                <a:gd name="T15" fmla="*/ 6 h 84"/>
                <a:gd name="T16" fmla="*/ 95 w 95"/>
                <a:gd name="T17" fmla="*/ 78 h 84"/>
                <a:gd name="T18" fmla="*/ 89 w 95"/>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84">
                  <a:moveTo>
                    <a:pt x="89" y="84"/>
                  </a:moveTo>
                  <a:cubicBezTo>
                    <a:pt x="86" y="84"/>
                    <a:pt x="83" y="81"/>
                    <a:pt x="83" y="78"/>
                  </a:cubicBezTo>
                  <a:cubicBezTo>
                    <a:pt x="83" y="12"/>
                    <a:pt x="83" y="12"/>
                    <a:pt x="83" y="12"/>
                  </a:cubicBezTo>
                  <a:cubicBezTo>
                    <a:pt x="6" y="12"/>
                    <a:pt x="6" y="12"/>
                    <a:pt x="6" y="12"/>
                  </a:cubicBezTo>
                  <a:cubicBezTo>
                    <a:pt x="3" y="12"/>
                    <a:pt x="0" y="9"/>
                    <a:pt x="0" y="6"/>
                  </a:cubicBezTo>
                  <a:cubicBezTo>
                    <a:pt x="0" y="3"/>
                    <a:pt x="3" y="0"/>
                    <a:pt x="6" y="0"/>
                  </a:cubicBezTo>
                  <a:cubicBezTo>
                    <a:pt x="89" y="0"/>
                    <a:pt x="89" y="0"/>
                    <a:pt x="89" y="0"/>
                  </a:cubicBezTo>
                  <a:cubicBezTo>
                    <a:pt x="93" y="0"/>
                    <a:pt x="95" y="3"/>
                    <a:pt x="95" y="6"/>
                  </a:cubicBezTo>
                  <a:cubicBezTo>
                    <a:pt x="95" y="78"/>
                    <a:pt x="95" y="78"/>
                    <a:pt x="95" y="78"/>
                  </a:cubicBezTo>
                  <a:cubicBezTo>
                    <a:pt x="95" y="81"/>
                    <a:pt x="93" y="84"/>
                    <a:pt x="89"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047" name="Group 73">
            <a:extLst>
              <a:ext uri="{FF2B5EF4-FFF2-40B4-BE49-F238E27FC236}">
                <a16:creationId xmlns:a16="http://schemas.microsoft.com/office/drawing/2014/main" id="{6890BE60-2996-FD74-5E85-B2C8DDC635AE}"/>
              </a:ext>
            </a:extLst>
          </p:cNvPr>
          <p:cNvGrpSpPr>
            <a:grpSpLocks noChangeAspect="1"/>
          </p:cNvGrpSpPr>
          <p:nvPr/>
        </p:nvGrpSpPr>
        <p:grpSpPr bwMode="auto">
          <a:xfrm>
            <a:off x="7800136" y="2739295"/>
            <a:ext cx="190776" cy="190329"/>
            <a:chOff x="6534" y="439"/>
            <a:chExt cx="427" cy="426"/>
          </a:xfrm>
          <a:solidFill>
            <a:srgbClr val="0070C0"/>
          </a:solidFill>
        </p:grpSpPr>
        <p:sp>
          <p:nvSpPr>
            <p:cNvPr id="1048" name="Freeform 74">
              <a:extLst>
                <a:ext uri="{FF2B5EF4-FFF2-40B4-BE49-F238E27FC236}">
                  <a16:creationId xmlns:a16="http://schemas.microsoft.com/office/drawing/2014/main" id="{71A664ED-B784-AECB-458C-F203075604ED}"/>
                </a:ext>
              </a:extLst>
            </p:cNvPr>
            <p:cNvSpPr>
              <a:spLocks/>
            </p:cNvSpPr>
            <p:nvPr/>
          </p:nvSpPr>
          <p:spPr bwMode="auto">
            <a:xfrm>
              <a:off x="6588" y="492"/>
              <a:ext cx="213" cy="18"/>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10"/>
                    <a:pt x="0" y="6"/>
                  </a:cubicBezTo>
                  <a:cubicBezTo>
                    <a:pt x="0" y="3"/>
                    <a:pt x="3" y="0"/>
                    <a:pt x="6" y="0"/>
                  </a:cubicBezTo>
                  <a:cubicBezTo>
                    <a:pt x="138" y="0"/>
                    <a:pt x="138" y="0"/>
                    <a:pt x="138" y="0"/>
                  </a:cubicBezTo>
                  <a:cubicBezTo>
                    <a:pt x="141" y="0"/>
                    <a:pt x="144" y="3"/>
                    <a:pt x="144" y="6"/>
                  </a:cubicBezTo>
                  <a:cubicBezTo>
                    <a:pt x="144" y="10"/>
                    <a:pt x="141"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49" name="Freeform 75">
              <a:extLst>
                <a:ext uri="{FF2B5EF4-FFF2-40B4-BE49-F238E27FC236}">
                  <a16:creationId xmlns:a16="http://schemas.microsoft.com/office/drawing/2014/main" id="{E4B7B648-ACFD-5FE1-660E-AF6752E7A9EA}"/>
                </a:ext>
              </a:extLst>
            </p:cNvPr>
            <p:cNvSpPr>
              <a:spLocks noEditPoints="1"/>
            </p:cNvSpPr>
            <p:nvPr/>
          </p:nvSpPr>
          <p:spPr bwMode="auto">
            <a:xfrm>
              <a:off x="6588" y="545"/>
              <a:ext cx="106" cy="125"/>
            </a:xfrm>
            <a:custGeom>
              <a:avLst/>
              <a:gdLst>
                <a:gd name="T0" fmla="*/ 66 w 72"/>
                <a:gd name="T1" fmla="*/ 84 h 84"/>
                <a:gd name="T2" fmla="*/ 6 w 72"/>
                <a:gd name="T3" fmla="*/ 84 h 84"/>
                <a:gd name="T4" fmla="*/ 0 w 72"/>
                <a:gd name="T5" fmla="*/ 78 h 84"/>
                <a:gd name="T6" fmla="*/ 0 w 72"/>
                <a:gd name="T7" fmla="*/ 6 h 84"/>
                <a:gd name="T8" fmla="*/ 6 w 72"/>
                <a:gd name="T9" fmla="*/ 0 h 84"/>
                <a:gd name="T10" fmla="*/ 66 w 72"/>
                <a:gd name="T11" fmla="*/ 0 h 84"/>
                <a:gd name="T12" fmla="*/ 72 w 72"/>
                <a:gd name="T13" fmla="*/ 6 h 84"/>
                <a:gd name="T14" fmla="*/ 72 w 72"/>
                <a:gd name="T15" fmla="*/ 78 h 84"/>
                <a:gd name="T16" fmla="*/ 66 w 72"/>
                <a:gd name="T17" fmla="*/ 84 h 84"/>
                <a:gd name="T18" fmla="*/ 12 w 72"/>
                <a:gd name="T19" fmla="*/ 72 h 84"/>
                <a:gd name="T20" fmla="*/ 60 w 72"/>
                <a:gd name="T21" fmla="*/ 72 h 84"/>
                <a:gd name="T22" fmla="*/ 60 w 72"/>
                <a:gd name="T23" fmla="*/ 12 h 84"/>
                <a:gd name="T24" fmla="*/ 12 w 72"/>
                <a:gd name="T25" fmla="*/ 12 h 84"/>
                <a:gd name="T26" fmla="*/ 12 w 72"/>
                <a:gd name="T27"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84">
                  <a:moveTo>
                    <a:pt x="66" y="84"/>
                  </a:moveTo>
                  <a:cubicBezTo>
                    <a:pt x="6" y="84"/>
                    <a:pt x="6" y="84"/>
                    <a:pt x="6" y="84"/>
                  </a:cubicBezTo>
                  <a:cubicBezTo>
                    <a:pt x="3" y="84"/>
                    <a:pt x="0" y="82"/>
                    <a:pt x="0" y="78"/>
                  </a:cubicBezTo>
                  <a:cubicBezTo>
                    <a:pt x="0" y="6"/>
                    <a:pt x="0" y="6"/>
                    <a:pt x="0" y="6"/>
                  </a:cubicBezTo>
                  <a:cubicBezTo>
                    <a:pt x="0" y="3"/>
                    <a:pt x="3" y="0"/>
                    <a:pt x="6" y="0"/>
                  </a:cubicBezTo>
                  <a:cubicBezTo>
                    <a:pt x="66" y="0"/>
                    <a:pt x="66" y="0"/>
                    <a:pt x="66" y="0"/>
                  </a:cubicBezTo>
                  <a:cubicBezTo>
                    <a:pt x="69" y="0"/>
                    <a:pt x="72" y="3"/>
                    <a:pt x="72" y="6"/>
                  </a:cubicBezTo>
                  <a:cubicBezTo>
                    <a:pt x="72" y="78"/>
                    <a:pt x="72" y="78"/>
                    <a:pt x="72" y="78"/>
                  </a:cubicBezTo>
                  <a:cubicBezTo>
                    <a:pt x="72" y="82"/>
                    <a:pt x="69" y="84"/>
                    <a:pt x="66" y="84"/>
                  </a:cubicBezTo>
                  <a:close/>
                  <a:moveTo>
                    <a:pt x="12" y="72"/>
                  </a:moveTo>
                  <a:cubicBezTo>
                    <a:pt x="60" y="72"/>
                    <a:pt x="60" y="72"/>
                    <a:pt x="60" y="72"/>
                  </a:cubicBezTo>
                  <a:cubicBezTo>
                    <a:pt x="60" y="12"/>
                    <a:pt x="60" y="12"/>
                    <a:pt x="60" y="12"/>
                  </a:cubicBezTo>
                  <a:cubicBezTo>
                    <a:pt x="12" y="12"/>
                    <a:pt x="12" y="12"/>
                    <a:pt x="12" y="12"/>
                  </a:cubicBezTo>
                  <a:lnTo>
                    <a:pt x="1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50" name="Freeform 76">
              <a:extLst>
                <a:ext uri="{FF2B5EF4-FFF2-40B4-BE49-F238E27FC236}">
                  <a16:creationId xmlns:a16="http://schemas.microsoft.com/office/drawing/2014/main" id="{32CEC57C-E424-4EB5-68F4-AD1229A5895F}"/>
                </a:ext>
              </a:extLst>
            </p:cNvPr>
            <p:cNvSpPr>
              <a:spLocks/>
            </p:cNvSpPr>
            <p:nvPr/>
          </p:nvSpPr>
          <p:spPr bwMode="auto">
            <a:xfrm>
              <a:off x="6730" y="581"/>
              <a:ext cx="71"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10"/>
                    <a:pt x="0" y="6"/>
                  </a:cubicBezTo>
                  <a:cubicBezTo>
                    <a:pt x="0" y="3"/>
                    <a:pt x="3" y="0"/>
                    <a:pt x="6" y="0"/>
                  </a:cubicBezTo>
                  <a:cubicBezTo>
                    <a:pt x="42" y="0"/>
                    <a:pt x="42" y="0"/>
                    <a:pt x="42" y="0"/>
                  </a:cubicBezTo>
                  <a:cubicBezTo>
                    <a:pt x="45" y="0"/>
                    <a:pt x="48" y="3"/>
                    <a:pt x="48" y="6"/>
                  </a:cubicBezTo>
                  <a:cubicBezTo>
                    <a:pt x="48" y="10"/>
                    <a:pt x="45"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51" name="Freeform 77">
              <a:extLst>
                <a:ext uri="{FF2B5EF4-FFF2-40B4-BE49-F238E27FC236}">
                  <a16:creationId xmlns:a16="http://schemas.microsoft.com/office/drawing/2014/main" id="{42589995-7896-120B-ADDE-C65B302F0532}"/>
                </a:ext>
              </a:extLst>
            </p:cNvPr>
            <p:cNvSpPr>
              <a:spLocks/>
            </p:cNvSpPr>
            <p:nvPr/>
          </p:nvSpPr>
          <p:spPr bwMode="auto">
            <a:xfrm>
              <a:off x="6712" y="616"/>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7" y="0"/>
                    <a:pt x="60" y="3"/>
                    <a:pt x="60" y="6"/>
                  </a:cubicBezTo>
                  <a:cubicBezTo>
                    <a:pt x="60" y="10"/>
                    <a:pt x="57"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52" name="Freeform 78">
              <a:extLst>
                <a:ext uri="{FF2B5EF4-FFF2-40B4-BE49-F238E27FC236}">
                  <a16:creationId xmlns:a16="http://schemas.microsoft.com/office/drawing/2014/main" id="{BFC0EF6A-E0F7-FFDF-2852-3C32C10F90FC}"/>
                </a:ext>
              </a:extLst>
            </p:cNvPr>
            <p:cNvSpPr>
              <a:spLocks/>
            </p:cNvSpPr>
            <p:nvPr/>
          </p:nvSpPr>
          <p:spPr bwMode="auto">
            <a:xfrm>
              <a:off x="6712" y="652"/>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10"/>
                    <a:pt x="0" y="6"/>
                  </a:cubicBezTo>
                  <a:cubicBezTo>
                    <a:pt x="0" y="3"/>
                    <a:pt x="3" y="0"/>
                    <a:pt x="6" y="0"/>
                  </a:cubicBezTo>
                  <a:cubicBezTo>
                    <a:pt x="54" y="0"/>
                    <a:pt x="54" y="0"/>
                    <a:pt x="54" y="0"/>
                  </a:cubicBezTo>
                  <a:cubicBezTo>
                    <a:pt x="57" y="0"/>
                    <a:pt x="60" y="3"/>
                    <a:pt x="60" y="6"/>
                  </a:cubicBezTo>
                  <a:cubicBezTo>
                    <a:pt x="60" y="10"/>
                    <a:pt x="57"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53" name="Freeform 79">
              <a:extLst>
                <a:ext uri="{FF2B5EF4-FFF2-40B4-BE49-F238E27FC236}">
                  <a16:creationId xmlns:a16="http://schemas.microsoft.com/office/drawing/2014/main" id="{0CCE137C-068F-3404-6CCF-9B9B6113C207}"/>
                </a:ext>
              </a:extLst>
            </p:cNvPr>
            <p:cNvSpPr>
              <a:spLocks/>
            </p:cNvSpPr>
            <p:nvPr/>
          </p:nvSpPr>
          <p:spPr bwMode="auto">
            <a:xfrm>
              <a:off x="6588" y="688"/>
              <a:ext cx="213" cy="17"/>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10"/>
                    <a:pt x="0" y="6"/>
                  </a:cubicBezTo>
                  <a:cubicBezTo>
                    <a:pt x="0" y="3"/>
                    <a:pt x="3" y="0"/>
                    <a:pt x="6" y="0"/>
                  </a:cubicBezTo>
                  <a:cubicBezTo>
                    <a:pt x="138" y="0"/>
                    <a:pt x="138" y="0"/>
                    <a:pt x="138" y="0"/>
                  </a:cubicBezTo>
                  <a:cubicBezTo>
                    <a:pt x="141" y="0"/>
                    <a:pt x="144" y="3"/>
                    <a:pt x="144" y="6"/>
                  </a:cubicBezTo>
                  <a:cubicBezTo>
                    <a:pt x="144" y="10"/>
                    <a:pt x="141"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54" name="Freeform 80">
              <a:extLst>
                <a:ext uri="{FF2B5EF4-FFF2-40B4-BE49-F238E27FC236}">
                  <a16:creationId xmlns:a16="http://schemas.microsoft.com/office/drawing/2014/main" id="{956C0FF1-BB86-7643-9E5B-16AD7612BAE7}"/>
                </a:ext>
              </a:extLst>
            </p:cNvPr>
            <p:cNvSpPr>
              <a:spLocks/>
            </p:cNvSpPr>
            <p:nvPr/>
          </p:nvSpPr>
          <p:spPr bwMode="auto">
            <a:xfrm>
              <a:off x="6588" y="723"/>
              <a:ext cx="213" cy="18"/>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10"/>
                    <a:pt x="0" y="6"/>
                  </a:cubicBezTo>
                  <a:cubicBezTo>
                    <a:pt x="0" y="3"/>
                    <a:pt x="3" y="0"/>
                    <a:pt x="6" y="0"/>
                  </a:cubicBezTo>
                  <a:cubicBezTo>
                    <a:pt x="138" y="0"/>
                    <a:pt x="138" y="0"/>
                    <a:pt x="138" y="0"/>
                  </a:cubicBezTo>
                  <a:cubicBezTo>
                    <a:pt x="141" y="0"/>
                    <a:pt x="144" y="3"/>
                    <a:pt x="144" y="6"/>
                  </a:cubicBezTo>
                  <a:cubicBezTo>
                    <a:pt x="144" y="10"/>
                    <a:pt x="141"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55" name="Freeform 81">
              <a:extLst>
                <a:ext uri="{FF2B5EF4-FFF2-40B4-BE49-F238E27FC236}">
                  <a16:creationId xmlns:a16="http://schemas.microsoft.com/office/drawing/2014/main" id="{F8C17229-E016-7659-5BFC-919A7C4A476F}"/>
                </a:ext>
              </a:extLst>
            </p:cNvPr>
            <p:cNvSpPr>
              <a:spLocks/>
            </p:cNvSpPr>
            <p:nvPr/>
          </p:nvSpPr>
          <p:spPr bwMode="auto">
            <a:xfrm>
              <a:off x="6588" y="759"/>
              <a:ext cx="213" cy="17"/>
            </a:xfrm>
            <a:custGeom>
              <a:avLst/>
              <a:gdLst>
                <a:gd name="T0" fmla="*/ 138 w 144"/>
                <a:gd name="T1" fmla="*/ 12 h 12"/>
                <a:gd name="T2" fmla="*/ 6 w 144"/>
                <a:gd name="T3" fmla="*/ 12 h 12"/>
                <a:gd name="T4" fmla="*/ 0 w 144"/>
                <a:gd name="T5" fmla="*/ 6 h 12"/>
                <a:gd name="T6" fmla="*/ 6 w 144"/>
                <a:gd name="T7" fmla="*/ 0 h 12"/>
                <a:gd name="T8" fmla="*/ 138 w 144"/>
                <a:gd name="T9" fmla="*/ 0 h 12"/>
                <a:gd name="T10" fmla="*/ 144 w 144"/>
                <a:gd name="T11" fmla="*/ 6 h 12"/>
                <a:gd name="T12" fmla="*/ 138 w 14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44" h="12">
                  <a:moveTo>
                    <a:pt x="138" y="12"/>
                  </a:moveTo>
                  <a:cubicBezTo>
                    <a:pt x="6" y="12"/>
                    <a:pt x="6" y="12"/>
                    <a:pt x="6" y="12"/>
                  </a:cubicBezTo>
                  <a:cubicBezTo>
                    <a:pt x="3" y="12"/>
                    <a:pt x="0" y="10"/>
                    <a:pt x="0" y="6"/>
                  </a:cubicBezTo>
                  <a:cubicBezTo>
                    <a:pt x="0" y="3"/>
                    <a:pt x="3" y="0"/>
                    <a:pt x="6" y="0"/>
                  </a:cubicBezTo>
                  <a:cubicBezTo>
                    <a:pt x="138" y="0"/>
                    <a:pt x="138" y="0"/>
                    <a:pt x="138" y="0"/>
                  </a:cubicBezTo>
                  <a:cubicBezTo>
                    <a:pt x="141" y="0"/>
                    <a:pt x="144" y="3"/>
                    <a:pt x="144" y="6"/>
                  </a:cubicBezTo>
                  <a:cubicBezTo>
                    <a:pt x="144" y="10"/>
                    <a:pt x="141" y="12"/>
                    <a:pt x="13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56" name="Freeform 82">
              <a:extLst>
                <a:ext uri="{FF2B5EF4-FFF2-40B4-BE49-F238E27FC236}">
                  <a16:creationId xmlns:a16="http://schemas.microsoft.com/office/drawing/2014/main" id="{71B81D5E-A1F7-99D1-5008-AB6C66DC7E56}"/>
                </a:ext>
              </a:extLst>
            </p:cNvPr>
            <p:cNvSpPr>
              <a:spLocks noEditPoints="1"/>
            </p:cNvSpPr>
            <p:nvPr/>
          </p:nvSpPr>
          <p:spPr bwMode="auto">
            <a:xfrm>
              <a:off x="6836" y="466"/>
              <a:ext cx="89" cy="364"/>
            </a:xfrm>
            <a:custGeom>
              <a:avLst/>
              <a:gdLst>
                <a:gd name="T0" fmla="*/ 42 w 60"/>
                <a:gd name="T1" fmla="*/ 246 h 246"/>
                <a:gd name="T2" fmla="*/ 24 w 60"/>
                <a:gd name="T3" fmla="*/ 228 h 246"/>
                <a:gd name="T4" fmla="*/ 24 w 60"/>
                <a:gd name="T5" fmla="*/ 12 h 246"/>
                <a:gd name="T6" fmla="*/ 12 w 60"/>
                <a:gd name="T7" fmla="*/ 12 h 246"/>
                <a:gd name="T8" fmla="*/ 12 w 60"/>
                <a:gd name="T9" fmla="*/ 30 h 246"/>
                <a:gd name="T10" fmla="*/ 6 w 60"/>
                <a:gd name="T11" fmla="*/ 36 h 246"/>
                <a:gd name="T12" fmla="*/ 0 w 60"/>
                <a:gd name="T13" fmla="*/ 30 h 246"/>
                <a:gd name="T14" fmla="*/ 0 w 60"/>
                <a:gd name="T15" fmla="*/ 6 h 246"/>
                <a:gd name="T16" fmla="*/ 6 w 60"/>
                <a:gd name="T17" fmla="*/ 0 h 246"/>
                <a:gd name="T18" fmla="*/ 30 w 60"/>
                <a:gd name="T19" fmla="*/ 0 h 246"/>
                <a:gd name="T20" fmla="*/ 36 w 60"/>
                <a:gd name="T21" fmla="*/ 6 h 246"/>
                <a:gd name="T22" fmla="*/ 36 w 60"/>
                <a:gd name="T23" fmla="*/ 42 h 246"/>
                <a:gd name="T24" fmla="*/ 54 w 60"/>
                <a:gd name="T25" fmla="*/ 42 h 246"/>
                <a:gd name="T26" fmla="*/ 60 w 60"/>
                <a:gd name="T27" fmla="*/ 48 h 246"/>
                <a:gd name="T28" fmla="*/ 60 w 60"/>
                <a:gd name="T29" fmla="*/ 228 h 246"/>
                <a:gd name="T30" fmla="*/ 42 w 60"/>
                <a:gd name="T31" fmla="*/ 246 h 246"/>
                <a:gd name="T32" fmla="*/ 36 w 60"/>
                <a:gd name="T33" fmla="*/ 54 h 246"/>
                <a:gd name="T34" fmla="*/ 36 w 60"/>
                <a:gd name="T35" fmla="*/ 228 h 246"/>
                <a:gd name="T36" fmla="*/ 42 w 60"/>
                <a:gd name="T37" fmla="*/ 234 h 246"/>
                <a:gd name="T38" fmla="*/ 48 w 60"/>
                <a:gd name="T39" fmla="*/ 228 h 246"/>
                <a:gd name="T40" fmla="*/ 48 w 60"/>
                <a:gd name="T41" fmla="*/ 54 h 246"/>
                <a:gd name="T42" fmla="*/ 36 w 60"/>
                <a:gd name="T43" fmla="*/ 5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0" h="246">
                  <a:moveTo>
                    <a:pt x="42" y="246"/>
                  </a:moveTo>
                  <a:cubicBezTo>
                    <a:pt x="32" y="246"/>
                    <a:pt x="24" y="238"/>
                    <a:pt x="24" y="228"/>
                  </a:cubicBezTo>
                  <a:cubicBezTo>
                    <a:pt x="24" y="12"/>
                    <a:pt x="24" y="12"/>
                    <a:pt x="24" y="12"/>
                  </a:cubicBezTo>
                  <a:cubicBezTo>
                    <a:pt x="12" y="12"/>
                    <a:pt x="12" y="12"/>
                    <a:pt x="12" y="12"/>
                  </a:cubicBezTo>
                  <a:cubicBezTo>
                    <a:pt x="12" y="30"/>
                    <a:pt x="12" y="30"/>
                    <a:pt x="12" y="30"/>
                  </a:cubicBezTo>
                  <a:cubicBezTo>
                    <a:pt x="12" y="34"/>
                    <a:pt x="9" y="36"/>
                    <a:pt x="6" y="36"/>
                  </a:cubicBezTo>
                  <a:cubicBezTo>
                    <a:pt x="3" y="36"/>
                    <a:pt x="0" y="34"/>
                    <a:pt x="0" y="30"/>
                  </a:cubicBezTo>
                  <a:cubicBezTo>
                    <a:pt x="0" y="6"/>
                    <a:pt x="0" y="6"/>
                    <a:pt x="0" y="6"/>
                  </a:cubicBezTo>
                  <a:cubicBezTo>
                    <a:pt x="0" y="3"/>
                    <a:pt x="3" y="0"/>
                    <a:pt x="6" y="0"/>
                  </a:cubicBezTo>
                  <a:cubicBezTo>
                    <a:pt x="30" y="0"/>
                    <a:pt x="30" y="0"/>
                    <a:pt x="30" y="0"/>
                  </a:cubicBezTo>
                  <a:cubicBezTo>
                    <a:pt x="33" y="0"/>
                    <a:pt x="36" y="3"/>
                    <a:pt x="36" y="6"/>
                  </a:cubicBezTo>
                  <a:cubicBezTo>
                    <a:pt x="36" y="42"/>
                    <a:pt x="36" y="42"/>
                    <a:pt x="36" y="42"/>
                  </a:cubicBezTo>
                  <a:cubicBezTo>
                    <a:pt x="54" y="42"/>
                    <a:pt x="54" y="42"/>
                    <a:pt x="54" y="42"/>
                  </a:cubicBezTo>
                  <a:cubicBezTo>
                    <a:pt x="57" y="42"/>
                    <a:pt x="60" y="45"/>
                    <a:pt x="60" y="48"/>
                  </a:cubicBezTo>
                  <a:cubicBezTo>
                    <a:pt x="60" y="228"/>
                    <a:pt x="60" y="228"/>
                    <a:pt x="60" y="228"/>
                  </a:cubicBezTo>
                  <a:cubicBezTo>
                    <a:pt x="60" y="238"/>
                    <a:pt x="52" y="246"/>
                    <a:pt x="42" y="246"/>
                  </a:cubicBezTo>
                  <a:close/>
                  <a:moveTo>
                    <a:pt x="36" y="54"/>
                  </a:moveTo>
                  <a:cubicBezTo>
                    <a:pt x="36" y="228"/>
                    <a:pt x="36" y="228"/>
                    <a:pt x="36" y="228"/>
                  </a:cubicBezTo>
                  <a:cubicBezTo>
                    <a:pt x="36" y="232"/>
                    <a:pt x="39" y="234"/>
                    <a:pt x="42" y="234"/>
                  </a:cubicBezTo>
                  <a:cubicBezTo>
                    <a:pt x="45" y="234"/>
                    <a:pt x="48" y="232"/>
                    <a:pt x="48" y="228"/>
                  </a:cubicBezTo>
                  <a:cubicBezTo>
                    <a:pt x="48" y="54"/>
                    <a:pt x="48" y="54"/>
                    <a:pt x="48" y="54"/>
                  </a:cubicBezTo>
                  <a:lnTo>
                    <a:pt x="36"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57" name="Freeform 83">
              <a:extLst>
                <a:ext uri="{FF2B5EF4-FFF2-40B4-BE49-F238E27FC236}">
                  <a16:creationId xmlns:a16="http://schemas.microsoft.com/office/drawing/2014/main" id="{54B0EDA2-0CC7-E98A-B474-13CD71F3D7A7}"/>
                </a:ext>
              </a:extLst>
            </p:cNvPr>
            <p:cNvSpPr>
              <a:spLocks noEditPoints="1"/>
            </p:cNvSpPr>
            <p:nvPr/>
          </p:nvSpPr>
          <p:spPr bwMode="auto">
            <a:xfrm>
              <a:off x="6534" y="439"/>
              <a:ext cx="427" cy="426"/>
            </a:xfrm>
            <a:custGeom>
              <a:avLst/>
              <a:gdLst>
                <a:gd name="T0" fmla="*/ 246 w 288"/>
                <a:gd name="T1" fmla="*/ 288 h 288"/>
                <a:gd name="T2" fmla="*/ 42 w 288"/>
                <a:gd name="T3" fmla="*/ 288 h 288"/>
                <a:gd name="T4" fmla="*/ 0 w 288"/>
                <a:gd name="T5" fmla="*/ 246 h 288"/>
                <a:gd name="T6" fmla="*/ 0 w 288"/>
                <a:gd name="T7" fmla="*/ 6 h 288"/>
                <a:gd name="T8" fmla="*/ 6 w 288"/>
                <a:gd name="T9" fmla="*/ 0 h 288"/>
                <a:gd name="T10" fmla="*/ 210 w 288"/>
                <a:gd name="T11" fmla="*/ 0 h 288"/>
                <a:gd name="T12" fmla="*/ 216 w 288"/>
                <a:gd name="T13" fmla="*/ 6 h 288"/>
                <a:gd name="T14" fmla="*/ 216 w 288"/>
                <a:gd name="T15" fmla="*/ 246 h 288"/>
                <a:gd name="T16" fmla="*/ 246 w 288"/>
                <a:gd name="T17" fmla="*/ 276 h 288"/>
                <a:gd name="T18" fmla="*/ 276 w 288"/>
                <a:gd name="T19" fmla="*/ 246 h 288"/>
                <a:gd name="T20" fmla="*/ 276 w 288"/>
                <a:gd name="T21" fmla="*/ 48 h 288"/>
                <a:gd name="T22" fmla="*/ 234 w 288"/>
                <a:gd name="T23" fmla="*/ 48 h 288"/>
                <a:gd name="T24" fmla="*/ 228 w 288"/>
                <a:gd name="T25" fmla="*/ 42 h 288"/>
                <a:gd name="T26" fmla="*/ 234 w 288"/>
                <a:gd name="T27" fmla="*/ 36 h 288"/>
                <a:gd name="T28" fmla="*/ 282 w 288"/>
                <a:gd name="T29" fmla="*/ 36 h 288"/>
                <a:gd name="T30" fmla="*/ 288 w 288"/>
                <a:gd name="T31" fmla="*/ 42 h 288"/>
                <a:gd name="T32" fmla="*/ 288 w 288"/>
                <a:gd name="T33" fmla="*/ 246 h 288"/>
                <a:gd name="T34" fmla="*/ 246 w 288"/>
                <a:gd name="T35" fmla="*/ 288 h 288"/>
                <a:gd name="T36" fmla="*/ 12 w 288"/>
                <a:gd name="T37" fmla="*/ 12 h 288"/>
                <a:gd name="T38" fmla="*/ 12 w 288"/>
                <a:gd name="T39" fmla="*/ 246 h 288"/>
                <a:gd name="T40" fmla="*/ 42 w 288"/>
                <a:gd name="T41" fmla="*/ 276 h 288"/>
                <a:gd name="T42" fmla="*/ 217 w 288"/>
                <a:gd name="T43" fmla="*/ 276 h 288"/>
                <a:gd name="T44" fmla="*/ 204 w 288"/>
                <a:gd name="T45" fmla="*/ 246 h 288"/>
                <a:gd name="T46" fmla="*/ 204 w 288"/>
                <a:gd name="T47" fmla="*/ 12 h 288"/>
                <a:gd name="T48" fmla="*/ 12 w 288"/>
                <a:gd name="T4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8" h="288">
                  <a:moveTo>
                    <a:pt x="246" y="288"/>
                  </a:moveTo>
                  <a:cubicBezTo>
                    <a:pt x="42" y="288"/>
                    <a:pt x="42" y="288"/>
                    <a:pt x="42" y="288"/>
                  </a:cubicBezTo>
                  <a:cubicBezTo>
                    <a:pt x="19" y="288"/>
                    <a:pt x="0" y="269"/>
                    <a:pt x="0" y="246"/>
                  </a:cubicBezTo>
                  <a:cubicBezTo>
                    <a:pt x="0" y="6"/>
                    <a:pt x="0" y="6"/>
                    <a:pt x="0" y="6"/>
                  </a:cubicBezTo>
                  <a:cubicBezTo>
                    <a:pt x="0" y="3"/>
                    <a:pt x="3" y="0"/>
                    <a:pt x="6" y="0"/>
                  </a:cubicBezTo>
                  <a:cubicBezTo>
                    <a:pt x="210" y="0"/>
                    <a:pt x="210" y="0"/>
                    <a:pt x="210" y="0"/>
                  </a:cubicBezTo>
                  <a:cubicBezTo>
                    <a:pt x="213" y="0"/>
                    <a:pt x="216" y="3"/>
                    <a:pt x="216" y="6"/>
                  </a:cubicBezTo>
                  <a:cubicBezTo>
                    <a:pt x="216" y="246"/>
                    <a:pt x="216" y="246"/>
                    <a:pt x="216" y="246"/>
                  </a:cubicBezTo>
                  <a:cubicBezTo>
                    <a:pt x="216" y="263"/>
                    <a:pt x="229" y="276"/>
                    <a:pt x="246" y="276"/>
                  </a:cubicBezTo>
                  <a:cubicBezTo>
                    <a:pt x="263" y="276"/>
                    <a:pt x="276" y="263"/>
                    <a:pt x="276" y="246"/>
                  </a:cubicBezTo>
                  <a:cubicBezTo>
                    <a:pt x="276" y="48"/>
                    <a:pt x="276" y="48"/>
                    <a:pt x="276" y="48"/>
                  </a:cubicBezTo>
                  <a:cubicBezTo>
                    <a:pt x="234" y="48"/>
                    <a:pt x="234" y="48"/>
                    <a:pt x="234" y="48"/>
                  </a:cubicBezTo>
                  <a:cubicBezTo>
                    <a:pt x="231" y="48"/>
                    <a:pt x="228" y="46"/>
                    <a:pt x="228" y="42"/>
                  </a:cubicBezTo>
                  <a:cubicBezTo>
                    <a:pt x="228" y="39"/>
                    <a:pt x="231" y="36"/>
                    <a:pt x="234" y="36"/>
                  </a:cubicBezTo>
                  <a:cubicBezTo>
                    <a:pt x="282" y="36"/>
                    <a:pt x="282" y="36"/>
                    <a:pt x="282" y="36"/>
                  </a:cubicBezTo>
                  <a:cubicBezTo>
                    <a:pt x="285" y="36"/>
                    <a:pt x="288" y="39"/>
                    <a:pt x="288" y="42"/>
                  </a:cubicBezTo>
                  <a:cubicBezTo>
                    <a:pt x="288" y="246"/>
                    <a:pt x="288" y="246"/>
                    <a:pt x="288" y="246"/>
                  </a:cubicBezTo>
                  <a:cubicBezTo>
                    <a:pt x="288" y="269"/>
                    <a:pt x="269" y="288"/>
                    <a:pt x="246" y="288"/>
                  </a:cubicBezTo>
                  <a:close/>
                  <a:moveTo>
                    <a:pt x="12" y="12"/>
                  </a:moveTo>
                  <a:cubicBezTo>
                    <a:pt x="12" y="246"/>
                    <a:pt x="12" y="246"/>
                    <a:pt x="12" y="246"/>
                  </a:cubicBezTo>
                  <a:cubicBezTo>
                    <a:pt x="12" y="263"/>
                    <a:pt x="25" y="276"/>
                    <a:pt x="42" y="276"/>
                  </a:cubicBezTo>
                  <a:cubicBezTo>
                    <a:pt x="217" y="276"/>
                    <a:pt x="217" y="276"/>
                    <a:pt x="217" y="276"/>
                  </a:cubicBezTo>
                  <a:cubicBezTo>
                    <a:pt x="209" y="269"/>
                    <a:pt x="204" y="258"/>
                    <a:pt x="204" y="246"/>
                  </a:cubicBezTo>
                  <a:cubicBezTo>
                    <a:pt x="204" y="12"/>
                    <a:pt x="204" y="12"/>
                    <a:pt x="204" y="12"/>
                  </a:cubicBezTo>
                  <a:lnTo>
                    <a:pt x="1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10" name="TextBox 9">
            <a:extLst>
              <a:ext uri="{FF2B5EF4-FFF2-40B4-BE49-F238E27FC236}">
                <a16:creationId xmlns:a16="http://schemas.microsoft.com/office/drawing/2014/main" id="{0E6B61D5-B19B-C765-407E-C762C26B9170}"/>
              </a:ext>
            </a:extLst>
          </p:cNvPr>
          <p:cNvSpPr txBox="1"/>
          <p:nvPr/>
        </p:nvSpPr>
        <p:spPr>
          <a:xfrm>
            <a:off x="4486916" y="2033380"/>
            <a:ext cx="2743200" cy="2743200"/>
          </a:xfrm>
          <a:prstGeom prst="roundRect">
            <a:avLst>
              <a:gd name="adj" fmla="val 6017"/>
            </a:avLst>
          </a:prstGeom>
          <a:noFill/>
          <a:ln>
            <a:solidFill>
              <a:schemeClr val="bg1">
                <a:lumMod val="85000"/>
              </a:schemeClr>
            </a:solidFill>
          </a:ln>
        </p:spPr>
        <p:txBody>
          <a:bodyPr wrap="square" lIns="365760" tIns="365760" rIns="0" bIns="0" rtlCol="0">
            <a:noAutofit/>
          </a:bodyPr>
          <a:lstStyle/>
          <a:p>
            <a:pPr defTabSz="228600">
              <a:spcBef>
                <a:spcPts val="600"/>
              </a:spcBef>
              <a:spcAft>
                <a:spcPts val="300"/>
              </a:spcAft>
            </a:pPr>
            <a:r>
              <a:rPr lang="en-US" sz="1200">
                <a:hlinkClick r:id="rId10" action="ppaction://hlinksldjump"/>
              </a:rPr>
              <a:t>AI Architecture Assessment</a:t>
            </a:r>
            <a:endParaRPr lang="en-US" sz="1200">
              <a:hlinkClick r:id="rId11" action="ppaction://hlinksldjump"/>
            </a:endParaRPr>
          </a:p>
          <a:p>
            <a:pPr defTabSz="228600">
              <a:spcBef>
                <a:spcPts val="600"/>
              </a:spcBef>
              <a:spcAft>
                <a:spcPts val="300"/>
              </a:spcAft>
            </a:pPr>
            <a:r>
              <a:rPr lang="en-US" sz="1200">
                <a:hlinkClick r:id="rId11" action="ppaction://hlinksldjump"/>
              </a:rPr>
              <a:t>Agent Implementation</a:t>
            </a:r>
            <a:endParaRPr lang="en-US" sz="1200"/>
          </a:p>
          <a:p>
            <a:pPr defTabSz="228600">
              <a:spcBef>
                <a:spcPts val="600"/>
              </a:spcBef>
              <a:spcAft>
                <a:spcPts val="300"/>
              </a:spcAft>
            </a:pPr>
            <a:endParaRPr lang="en-US" sz="1200"/>
          </a:p>
          <a:p>
            <a:pPr defTabSz="228600">
              <a:spcBef>
                <a:spcPts val="600"/>
              </a:spcBef>
              <a:spcAft>
                <a:spcPts val="300"/>
              </a:spcAft>
            </a:pPr>
            <a:r>
              <a:rPr lang="en-US" sz="1200" b="1"/>
              <a:t>External Resources</a:t>
            </a:r>
          </a:p>
          <a:p>
            <a:pPr marL="0" marR="0">
              <a:lnSpc>
                <a:spcPts val="1575"/>
              </a:lnSpc>
              <a:buNone/>
            </a:pPr>
            <a:r>
              <a:rPr lang="en-US" sz="1200" u="sng">
                <a:solidFill>
                  <a:srgbClr val="3278D0"/>
                </a:solidFill>
                <a:effectLst/>
                <a:latin typeface="Graphik" panose="020B0503030202060203" pitchFamily="34" charset="0"/>
                <a:ea typeface="Times New Roman" panose="02020603050405020304" pitchFamily="18" charset="0"/>
                <a:cs typeface="Aptos" panose="020B0004020202020204" pitchFamily="34" charset="0"/>
                <a:hlinkClick r:id="rId12"/>
              </a:rPr>
              <a:t>AI Refinery Industry Agent Solutions</a:t>
            </a:r>
            <a:br>
              <a:rPr lang="en-US" sz="1200">
                <a:solidFill>
                  <a:srgbClr val="1D1823"/>
                </a:solidFill>
                <a:effectLst/>
                <a:latin typeface="Graphik" panose="020B0503030202060203" pitchFamily="34" charset="0"/>
                <a:ea typeface="Times New Roman" panose="02020603050405020304" pitchFamily="18" charset="0"/>
                <a:cs typeface="Aptos" panose="020B0004020202020204" pitchFamily="34" charset="0"/>
              </a:rPr>
            </a:br>
            <a:r>
              <a:rPr lang="en-US" sz="1200" u="sng">
                <a:solidFill>
                  <a:srgbClr val="3278D0"/>
                </a:solidFill>
                <a:effectLst/>
                <a:latin typeface="Graphik" panose="020B0503030202060203" pitchFamily="34" charset="0"/>
                <a:ea typeface="Times New Roman" panose="02020603050405020304" pitchFamily="18" charset="0"/>
                <a:cs typeface="Aptos" panose="020B0004020202020204" pitchFamily="34" charset="0"/>
                <a:hlinkClick r:id="rId13"/>
              </a:rPr>
              <a:t>Agent Design Playbook</a:t>
            </a:r>
            <a:endParaRPr lang="en-US" sz="1600">
              <a:solidFill>
                <a:srgbClr val="3278D0"/>
              </a:solidFill>
              <a:effectLst/>
              <a:latin typeface="Aptos" panose="020B0004020202020204" pitchFamily="34" charset="0"/>
              <a:ea typeface="Aptos" panose="020B0004020202020204" pitchFamily="34" charset="0"/>
              <a:cs typeface="Aptos" panose="020B0004020202020204" pitchFamily="34" charset="0"/>
            </a:endParaRPr>
          </a:p>
          <a:p>
            <a:pPr defTabSz="228600">
              <a:spcBef>
                <a:spcPts val="600"/>
              </a:spcBef>
              <a:spcAft>
                <a:spcPts val="300"/>
              </a:spcAft>
            </a:pPr>
            <a:endParaRPr lang="en-US" sz="1200"/>
          </a:p>
          <a:p>
            <a:pPr algn="l" defTabSz="228600">
              <a:spcAft>
                <a:spcPts val="300"/>
              </a:spcAft>
            </a:pPr>
            <a:endParaRPr lang="en-US" sz="1200" noProof="0"/>
          </a:p>
        </p:txBody>
      </p:sp>
      <p:grpSp>
        <p:nvGrpSpPr>
          <p:cNvPr id="13" name="Group 130">
            <a:extLst>
              <a:ext uri="{FF2B5EF4-FFF2-40B4-BE49-F238E27FC236}">
                <a16:creationId xmlns:a16="http://schemas.microsoft.com/office/drawing/2014/main" id="{90163178-0973-7EEA-0DE5-5C3A6A1ED69C}"/>
              </a:ext>
            </a:extLst>
          </p:cNvPr>
          <p:cNvGrpSpPr>
            <a:grpSpLocks noChangeAspect="1"/>
          </p:cNvGrpSpPr>
          <p:nvPr/>
        </p:nvGrpSpPr>
        <p:grpSpPr bwMode="auto">
          <a:xfrm>
            <a:off x="4619796" y="2436194"/>
            <a:ext cx="202802" cy="202802"/>
            <a:chOff x="1373" y="3000"/>
            <a:chExt cx="426" cy="426"/>
          </a:xfrm>
          <a:solidFill>
            <a:srgbClr val="0070C0"/>
          </a:solidFill>
        </p:grpSpPr>
        <p:sp>
          <p:nvSpPr>
            <p:cNvPr id="14" name="Freeform 131">
              <a:extLst>
                <a:ext uri="{FF2B5EF4-FFF2-40B4-BE49-F238E27FC236}">
                  <a16:creationId xmlns:a16="http://schemas.microsoft.com/office/drawing/2014/main" id="{4AB79C59-F591-8ED2-C2F4-97FA802FCD15}"/>
                </a:ext>
              </a:extLst>
            </p:cNvPr>
            <p:cNvSpPr>
              <a:spLocks noEditPoints="1"/>
            </p:cNvSpPr>
            <p:nvPr/>
          </p:nvSpPr>
          <p:spPr bwMode="auto">
            <a:xfrm>
              <a:off x="1408" y="3337"/>
              <a:ext cx="356" cy="54"/>
            </a:xfrm>
            <a:custGeom>
              <a:avLst/>
              <a:gdLst>
                <a:gd name="T0" fmla="*/ 234 w 240"/>
                <a:gd name="T1" fmla="*/ 36 h 36"/>
                <a:gd name="T2" fmla="*/ 6 w 240"/>
                <a:gd name="T3" fmla="*/ 36 h 36"/>
                <a:gd name="T4" fmla="*/ 0 w 240"/>
                <a:gd name="T5" fmla="*/ 30 h 36"/>
                <a:gd name="T6" fmla="*/ 0 w 240"/>
                <a:gd name="T7" fmla="*/ 6 h 36"/>
                <a:gd name="T8" fmla="*/ 6 w 240"/>
                <a:gd name="T9" fmla="*/ 0 h 36"/>
                <a:gd name="T10" fmla="*/ 234 w 240"/>
                <a:gd name="T11" fmla="*/ 0 h 36"/>
                <a:gd name="T12" fmla="*/ 240 w 240"/>
                <a:gd name="T13" fmla="*/ 6 h 36"/>
                <a:gd name="T14" fmla="*/ 240 w 240"/>
                <a:gd name="T15" fmla="*/ 30 h 36"/>
                <a:gd name="T16" fmla="*/ 234 w 240"/>
                <a:gd name="T17" fmla="*/ 36 h 36"/>
                <a:gd name="T18" fmla="*/ 12 w 240"/>
                <a:gd name="T19" fmla="*/ 24 h 36"/>
                <a:gd name="T20" fmla="*/ 228 w 240"/>
                <a:gd name="T21" fmla="*/ 24 h 36"/>
                <a:gd name="T22" fmla="*/ 228 w 240"/>
                <a:gd name="T23" fmla="*/ 12 h 36"/>
                <a:gd name="T24" fmla="*/ 12 w 240"/>
                <a:gd name="T25" fmla="*/ 12 h 36"/>
                <a:gd name="T26" fmla="*/ 12 w 24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36">
                  <a:moveTo>
                    <a:pt x="234" y="36"/>
                  </a:moveTo>
                  <a:cubicBezTo>
                    <a:pt x="6" y="36"/>
                    <a:pt x="6" y="36"/>
                    <a:pt x="6" y="36"/>
                  </a:cubicBezTo>
                  <a:cubicBezTo>
                    <a:pt x="2" y="36"/>
                    <a:pt x="0" y="34"/>
                    <a:pt x="0" y="30"/>
                  </a:cubicBezTo>
                  <a:cubicBezTo>
                    <a:pt x="0" y="6"/>
                    <a:pt x="0" y="6"/>
                    <a:pt x="0" y="6"/>
                  </a:cubicBezTo>
                  <a:cubicBezTo>
                    <a:pt x="0" y="3"/>
                    <a:pt x="2" y="0"/>
                    <a:pt x="6" y="0"/>
                  </a:cubicBezTo>
                  <a:cubicBezTo>
                    <a:pt x="234" y="0"/>
                    <a:pt x="234" y="0"/>
                    <a:pt x="234" y="0"/>
                  </a:cubicBezTo>
                  <a:cubicBezTo>
                    <a:pt x="237" y="0"/>
                    <a:pt x="240" y="3"/>
                    <a:pt x="240" y="6"/>
                  </a:cubicBezTo>
                  <a:cubicBezTo>
                    <a:pt x="240" y="30"/>
                    <a:pt x="240" y="30"/>
                    <a:pt x="240" y="30"/>
                  </a:cubicBezTo>
                  <a:cubicBezTo>
                    <a:pt x="240" y="34"/>
                    <a:pt x="237" y="36"/>
                    <a:pt x="234" y="36"/>
                  </a:cubicBezTo>
                  <a:close/>
                  <a:moveTo>
                    <a:pt x="12" y="24"/>
                  </a:moveTo>
                  <a:cubicBezTo>
                    <a:pt x="228" y="24"/>
                    <a:pt x="228" y="24"/>
                    <a:pt x="228" y="24"/>
                  </a:cubicBezTo>
                  <a:cubicBezTo>
                    <a:pt x="228" y="12"/>
                    <a:pt x="228" y="12"/>
                    <a:pt x="22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5" name="Freeform 132">
              <a:extLst>
                <a:ext uri="{FF2B5EF4-FFF2-40B4-BE49-F238E27FC236}">
                  <a16:creationId xmlns:a16="http://schemas.microsoft.com/office/drawing/2014/main" id="{5F3A0E2B-B779-1EDD-3065-C9D0794980FD}"/>
                </a:ext>
              </a:extLst>
            </p:cNvPr>
            <p:cNvSpPr>
              <a:spLocks noEditPoints="1"/>
            </p:cNvSpPr>
            <p:nvPr/>
          </p:nvSpPr>
          <p:spPr bwMode="auto">
            <a:xfrm>
              <a:off x="1426" y="3142"/>
              <a:ext cx="320" cy="213"/>
            </a:xfrm>
            <a:custGeom>
              <a:avLst/>
              <a:gdLst>
                <a:gd name="T0" fmla="*/ 210 w 216"/>
                <a:gd name="T1" fmla="*/ 144 h 144"/>
                <a:gd name="T2" fmla="*/ 6 w 216"/>
                <a:gd name="T3" fmla="*/ 144 h 144"/>
                <a:gd name="T4" fmla="*/ 0 w 216"/>
                <a:gd name="T5" fmla="*/ 138 h 144"/>
                <a:gd name="T6" fmla="*/ 0 w 216"/>
                <a:gd name="T7" fmla="*/ 6 h 144"/>
                <a:gd name="T8" fmla="*/ 6 w 216"/>
                <a:gd name="T9" fmla="*/ 0 h 144"/>
                <a:gd name="T10" fmla="*/ 210 w 216"/>
                <a:gd name="T11" fmla="*/ 0 h 144"/>
                <a:gd name="T12" fmla="*/ 216 w 216"/>
                <a:gd name="T13" fmla="*/ 6 h 144"/>
                <a:gd name="T14" fmla="*/ 216 w 216"/>
                <a:gd name="T15" fmla="*/ 138 h 144"/>
                <a:gd name="T16" fmla="*/ 210 w 216"/>
                <a:gd name="T17" fmla="*/ 144 h 144"/>
                <a:gd name="T18" fmla="*/ 12 w 216"/>
                <a:gd name="T19" fmla="*/ 132 h 144"/>
                <a:gd name="T20" fmla="*/ 204 w 216"/>
                <a:gd name="T21" fmla="*/ 132 h 144"/>
                <a:gd name="T22" fmla="*/ 204 w 216"/>
                <a:gd name="T23" fmla="*/ 12 h 144"/>
                <a:gd name="T24" fmla="*/ 12 w 216"/>
                <a:gd name="T25" fmla="*/ 12 h 144"/>
                <a:gd name="T26" fmla="*/ 12 w 216"/>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144">
                  <a:moveTo>
                    <a:pt x="210" y="144"/>
                  </a:moveTo>
                  <a:cubicBezTo>
                    <a:pt x="6" y="144"/>
                    <a:pt x="6" y="144"/>
                    <a:pt x="6" y="144"/>
                  </a:cubicBezTo>
                  <a:cubicBezTo>
                    <a:pt x="2" y="144"/>
                    <a:pt x="0" y="142"/>
                    <a:pt x="0" y="138"/>
                  </a:cubicBezTo>
                  <a:cubicBezTo>
                    <a:pt x="0" y="6"/>
                    <a:pt x="0" y="6"/>
                    <a:pt x="0" y="6"/>
                  </a:cubicBezTo>
                  <a:cubicBezTo>
                    <a:pt x="0" y="3"/>
                    <a:pt x="2" y="0"/>
                    <a:pt x="6" y="0"/>
                  </a:cubicBezTo>
                  <a:cubicBezTo>
                    <a:pt x="210" y="0"/>
                    <a:pt x="210" y="0"/>
                    <a:pt x="210" y="0"/>
                  </a:cubicBezTo>
                  <a:cubicBezTo>
                    <a:pt x="213" y="0"/>
                    <a:pt x="216" y="3"/>
                    <a:pt x="216" y="6"/>
                  </a:cubicBezTo>
                  <a:cubicBezTo>
                    <a:pt x="216" y="138"/>
                    <a:pt x="216" y="138"/>
                    <a:pt x="216" y="138"/>
                  </a:cubicBezTo>
                  <a:cubicBezTo>
                    <a:pt x="216" y="142"/>
                    <a:pt x="213" y="144"/>
                    <a:pt x="210" y="144"/>
                  </a:cubicBezTo>
                  <a:close/>
                  <a:moveTo>
                    <a:pt x="12" y="132"/>
                  </a:moveTo>
                  <a:cubicBezTo>
                    <a:pt x="204" y="132"/>
                    <a:pt x="204" y="132"/>
                    <a:pt x="204" y="132"/>
                  </a:cubicBezTo>
                  <a:cubicBezTo>
                    <a:pt x="204" y="12"/>
                    <a:pt x="204" y="12"/>
                    <a:pt x="204"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6" name="Freeform 133">
              <a:extLst>
                <a:ext uri="{FF2B5EF4-FFF2-40B4-BE49-F238E27FC236}">
                  <a16:creationId xmlns:a16="http://schemas.microsoft.com/office/drawing/2014/main" id="{CCD2F7CB-9623-35FC-AD9A-93813B6839F9}"/>
                </a:ext>
              </a:extLst>
            </p:cNvPr>
            <p:cNvSpPr>
              <a:spLocks/>
            </p:cNvSpPr>
            <p:nvPr/>
          </p:nvSpPr>
          <p:spPr bwMode="auto">
            <a:xfrm>
              <a:off x="1373" y="3408"/>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 name="Freeform 134">
              <a:extLst>
                <a:ext uri="{FF2B5EF4-FFF2-40B4-BE49-F238E27FC236}">
                  <a16:creationId xmlns:a16="http://schemas.microsoft.com/office/drawing/2014/main" id="{D1ED50D4-81BA-C42B-A94B-86EBFAAF7895}"/>
                </a:ext>
              </a:extLst>
            </p:cNvPr>
            <p:cNvSpPr>
              <a:spLocks/>
            </p:cNvSpPr>
            <p:nvPr/>
          </p:nvSpPr>
          <p:spPr bwMode="auto">
            <a:xfrm>
              <a:off x="1373" y="3373"/>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 name="Freeform 135">
              <a:extLst>
                <a:ext uri="{FF2B5EF4-FFF2-40B4-BE49-F238E27FC236}">
                  <a16:creationId xmlns:a16="http://schemas.microsoft.com/office/drawing/2014/main" id="{36F192B3-69D9-30E6-0E77-1FFF875EC882}"/>
                </a:ext>
              </a:extLst>
            </p:cNvPr>
            <p:cNvSpPr>
              <a:spLocks/>
            </p:cNvSpPr>
            <p:nvPr/>
          </p:nvSpPr>
          <p:spPr bwMode="auto">
            <a:xfrm>
              <a:off x="1462"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 name="Freeform 136">
              <a:extLst>
                <a:ext uri="{FF2B5EF4-FFF2-40B4-BE49-F238E27FC236}">
                  <a16:creationId xmlns:a16="http://schemas.microsoft.com/office/drawing/2014/main" id="{D54F87D1-F6A1-66F1-7D41-32118C555CEE}"/>
                </a:ext>
              </a:extLst>
            </p:cNvPr>
            <p:cNvSpPr>
              <a:spLocks/>
            </p:cNvSpPr>
            <p:nvPr/>
          </p:nvSpPr>
          <p:spPr bwMode="auto">
            <a:xfrm>
              <a:off x="1551"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 name="Freeform 137">
              <a:extLst>
                <a:ext uri="{FF2B5EF4-FFF2-40B4-BE49-F238E27FC236}">
                  <a16:creationId xmlns:a16="http://schemas.microsoft.com/office/drawing/2014/main" id="{96CE8AC6-E05E-5DDD-F221-43A2C9F845BE}"/>
                </a:ext>
              </a:extLst>
            </p:cNvPr>
            <p:cNvSpPr>
              <a:spLocks/>
            </p:cNvSpPr>
            <p:nvPr/>
          </p:nvSpPr>
          <p:spPr bwMode="auto">
            <a:xfrm>
              <a:off x="1515"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 name="Freeform 138">
              <a:extLst>
                <a:ext uri="{FF2B5EF4-FFF2-40B4-BE49-F238E27FC236}">
                  <a16:creationId xmlns:a16="http://schemas.microsoft.com/office/drawing/2014/main" id="{A73C1EF9-637E-20E0-FE7F-B39EE9773167}"/>
                </a:ext>
              </a:extLst>
            </p:cNvPr>
            <p:cNvSpPr>
              <a:spLocks/>
            </p:cNvSpPr>
            <p:nvPr/>
          </p:nvSpPr>
          <p:spPr bwMode="auto">
            <a:xfrm>
              <a:off x="1604"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 name="Freeform 139">
              <a:extLst>
                <a:ext uri="{FF2B5EF4-FFF2-40B4-BE49-F238E27FC236}">
                  <a16:creationId xmlns:a16="http://schemas.microsoft.com/office/drawing/2014/main" id="{7E6A9714-0668-454F-037F-BEEEA6515C8B}"/>
                </a:ext>
              </a:extLst>
            </p:cNvPr>
            <p:cNvSpPr>
              <a:spLocks/>
            </p:cNvSpPr>
            <p:nvPr/>
          </p:nvSpPr>
          <p:spPr bwMode="auto">
            <a:xfrm>
              <a:off x="1639"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 name="Freeform 140">
              <a:extLst>
                <a:ext uri="{FF2B5EF4-FFF2-40B4-BE49-F238E27FC236}">
                  <a16:creationId xmlns:a16="http://schemas.microsoft.com/office/drawing/2014/main" id="{2C213BF8-3835-9076-8C70-1E0DA145C681}"/>
                </a:ext>
              </a:extLst>
            </p:cNvPr>
            <p:cNvSpPr>
              <a:spLocks/>
            </p:cNvSpPr>
            <p:nvPr/>
          </p:nvSpPr>
          <p:spPr bwMode="auto">
            <a:xfrm>
              <a:off x="1693"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 name="Freeform 141">
              <a:extLst>
                <a:ext uri="{FF2B5EF4-FFF2-40B4-BE49-F238E27FC236}">
                  <a16:creationId xmlns:a16="http://schemas.microsoft.com/office/drawing/2014/main" id="{4C8007EE-935A-C6E9-467D-951AC9466E82}"/>
                </a:ext>
              </a:extLst>
            </p:cNvPr>
            <p:cNvSpPr>
              <a:spLocks noEditPoints="1"/>
            </p:cNvSpPr>
            <p:nvPr/>
          </p:nvSpPr>
          <p:spPr bwMode="auto">
            <a:xfrm>
              <a:off x="1391" y="3107"/>
              <a:ext cx="390" cy="53"/>
            </a:xfrm>
            <a:custGeom>
              <a:avLst/>
              <a:gdLst>
                <a:gd name="T0" fmla="*/ 258 w 264"/>
                <a:gd name="T1" fmla="*/ 36 h 36"/>
                <a:gd name="T2" fmla="*/ 6 w 264"/>
                <a:gd name="T3" fmla="*/ 36 h 36"/>
                <a:gd name="T4" fmla="*/ 0 w 264"/>
                <a:gd name="T5" fmla="*/ 30 h 36"/>
                <a:gd name="T6" fmla="*/ 0 w 264"/>
                <a:gd name="T7" fmla="*/ 6 h 36"/>
                <a:gd name="T8" fmla="*/ 6 w 264"/>
                <a:gd name="T9" fmla="*/ 0 h 36"/>
                <a:gd name="T10" fmla="*/ 258 w 264"/>
                <a:gd name="T11" fmla="*/ 0 h 36"/>
                <a:gd name="T12" fmla="*/ 264 w 264"/>
                <a:gd name="T13" fmla="*/ 6 h 36"/>
                <a:gd name="T14" fmla="*/ 264 w 264"/>
                <a:gd name="T15" fmla="*/ 30 h 36"/>
                <a:gd name="T16" fmla="*/ 258 w 264"/>
                <a:gd name="T17" fmla="*/ 36 h 36"/>
                <a:gd name="T18" fmla="*/ 12 w 264"/>
                <a:gd name="T19" fmla="*/ 24 h 36"/>
                <a:gd name="T20" fmla="*/ 252 w 264"/>
                <a:gd name="T21" fmla="*/ 24 h 36"/>
                <a:gd name="T22" fmla="*/ 252 w 264"/>
                <a:gd name="T23" fmla="*/ 12 h 36"/>
                <a:gd name="T24" fmla="*/ 12 w 264"/>
                <a:gd name="T25" fmla="*/ 12 h 36"/>
                <a:gd name="T26" fmla="*/ 12 w 264"/>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4" h="36">
                  <a:moveTo>
                    <a:pt x="258" y="36"/>
                  </a:moveTo>
                  <a:cubicBezTo>
                    <a:pt x="6" y="36"/>
                    <a:pt x="6" y="36"/>
                    <a:pt x="6" y="36"/>
                  </a:cubicBezTo>
                  <a:cubicBezTo>
                    <a:pt x="2" y="36"/>
                    <a:pt x="0" y="34"/>
                    <a:pt x="0" y="30"/>
                  </a:cubicBezTo>
                  <a:cubicBezTo>
                    <a:pt x="0" y="6"/>
                    <a:pt x="0" y="6"/>
                    <a:pt x="0" y="6"/>
                  </a:cubicBezTo>
                  <a:cubicBezTo>
                    <a:pt x="0" y="3"/>
                    <a:pt x="2" y="0"/>
                    <a:pt x="6" y="0"/>
                  </a:cubicBezTo>
                  <a:cubicBezTo>
                    <a:pt x="258" y="0"/>
                    <a:pt x="258" y="0"/>
                    <a:pt x="258" y="0"/>
                  </a:cubicBezTo>
                  <a:cubicBezTo>
                    <a:pt x="261" y="0"/>
                    <a:pt x="264" y="3"/>
                    <a:pt x="264" y="6"/>
                  </a:cubicBezTo>
                  <a:cubicBezTo>
                    <a:pt x="264" y="30"/>
                    <a:pt x="264" y="30"/>
                    <a:pt x="264" y="30"/>
                  </a:cubicBezTo>
                  <a:cubicBezTo>
                    <a:pt x="264" y="34"/>
                    <a:pt x="261" y="36"/>
                    <a:pt x="258" y="36"/>
                  </a:cubicBezTo>
                  <a:close/>
                  <a:moveTo>
                    <a:pt x="12" y="24"/>
                  </a:moveTo>
                  <a:cubicBezTo>
                    <a:pt x="252" y="24"/>
                    <a:pt x="252" y="24"/>
                    <a:pt x="252" y="24"/>
                  </a:cubicBezTo>
                  <a:cubicBezTo>
                    <a:pt x="252" y="12"/>
                    <a:pt x="252" y="12"/>
                    <a:pt x="252"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5" name="Freeform 142">
              <a:extLst>
                <a:ext uri="{FF2B5EF4-FFF2-40B4-BE49-F238E27FC236}">
                  <a16:creationId xmlns:a16="http://schemas.microsoft.com/office/drawing/2014/main" id="{EBDD2738-B90D-7022-EAB9-B05EAD81597C}"/>
                </a:ext>
              </a:extLst>
            </p:cNvPr>
            <p:cNvSpPr>
              <a:spLocks noEditPoints="1"/>
            </p:cNvSpPr>
            <p:nvPr/>
          </p:nvSpPr>
          <p:spPr bwMode="auto">
            <a:xfrm>
              <a:off x="1389" y="3000"/>
              <a:ext cx="392" cy="125"/>
            </a:xfrm>
            <a:custGeom>
              <a:avLst/>
              <a:gdLst>
                <a:gd name="T0" fmla="*/ 259 w 265"/>
                <a:gd name="T1" fmla="*/ 84 h 84"/>
                <a:gd name="T2" fmla="*/ 7 w 265"/>
                <a:gd name="T3" fmla="*/ 84 h 84"/>
                <a:gd name="T4" fmla="*/ 1 w 265"/>
                <a:gd name="T5" fmla="*/ 80 h 84"/>
                <a:gd name="T6" fmla="*/ 4 w 265"/>
                <a:gd name="T7" fmla="*/ 73 h 84"/>
                <a:gd name="T8" fmla="*/ 130 w 265"/>
                <a:gd name="T9" fmla="*/ 1 h 84"/>
                <a:gd name="T10" fmla="*/ 136 w 265"/>
                <a:gd name="T11" fmla="*/ 1 h 84"/>
                <a:gd name="T12" fmla="*/ 262 w 265"/>
                <a:gd name="T13" fmla="*/ 73 h 84"/>
                <a:gd name="T14" fmla="*/ 264 w 265"/>
                <a:gd name="T15" fmla="*/ 80 h 84"/>
                <a:gd name="T16" fmla="*/ 259 w 265"/>
                <a:gd name="T17" fmla="*/ 84 h 84"/>
                <a:gd name="T18" fmla="*/ 29 w 265"/>
                <a:gd name="T19" fmla="*/ 72 h 84"/>
                <a:gd name="T20" fmla="*/ 236 w 265"/>
                <a:gd name="T21" fmla="*/ 72 h 84"/>
                <a:gd name="T22" fmla="*/ 133 w 265"/>
                <a:gd name="T23" fmla="*/ 13 h 84"/>
                <a:gd name="T24" fmla="*/ 29 w 265"/>
                <a:gd name="T25"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84">
                  <a:moveTo>
                    <a:pt x="259" y="84"/>
                  </a:moveTo>
                  <a:cubicBezTo>
                    <a:pt x="7" y="84"/>
                    <a:pt x="7" y="84"/>
                    <a:pt x="7" y="84"/>
                  </a:cubicBezTo>
                  <a:cubicBezTo>
                    <a:pt x="4" y="84"/>
                    <a:pt x="2" y="83"/>
                    <a:pt x="1" y="80"/>
                  </a:cubicBezTo>
                  <a:cubicBezTo>
                    <a:pt x="0" y="77"/>
                    <a:pt x="1" y="75"/>
                    <a:pt x="4" y="73"/>
                  </a:cubicBezTo>
                  <a:cubicBezTo>
                    <a:pt x="130" y="1"/>
                    <a:pt x="130" y="1"/>
                    <a:pt x="130" y="1"/>
                  </a:cubicBezTo>
                  <a:cubicBezTo>
                    <a:pt x="132" y="0"/>
                    <a:pt x="134" y="0"/>
                    <a:pt x="136" y="1"/>
                  </a:cubicBezTo>
                  <a:cubicBezTo>
                    <a:pt x="262" y="73"/>
                    <a:pt x="262" y="73"/>
                    <a:pt x="262" y="73"/>
                  </a:cubicBezTo>
                  <a:cubicBezTo>
                    <a:pt x="264" y="75"/>
                    <a:pt x="265" y="77"/>
                    <a:pt x="264" y="80"/>
                  </a:cubicBezTo>
                  <a:cubicBezTo>
                    <a:pt x="264" y="83"/>
                    <a:pt x="261" y="84"/>
                    <a:pt x="259" y="84"/>
                  </a:cubicBezTo>
                  <a:close/>
                  <a:moveTo>
                    <a:pt x="29" y="72"/>
                  </a:moveTo>
                  <a:cubicBezTo>
                    <a:pt x="236" y="72"/>
                    <a:pt x="236" y="72"/>
                    <a:pt x="236" y="72"/>
                  </a:cubicBezTo>
                  <a:cubicBezTo>
                    <a:pt x="133" y="13"/>
                    <a:pt x="133" y="13"/>
                    <a:pt x="133" y="13"/>
                  </a:cubicBezTo>
                  <a:lnTo>
                    <a:pt x="29"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26" name="Group 118">
            <a:extLst>
              <a:ext uri="{FF2B5EF4-FFF2-40B4-BE49-F238E27FC236}">
                <a16:creationId xmlns:a16="http://schemas.microsoft.com/office/drawing/2014/main" id="{C0EE673D-EB6F-7178-A5A2-CE651088BF9C}"/>
              </a:ext>
            </a:extLst>
          </p:cNvPr>
          <p:cNvGrpSpPr>
            <a:grpSpLocks noChangeAspect="1"/>
          </p:cNvGrpSpPr>
          <p:nvPr/>
        </p:nvGrpSpPr>
        <p:grpSpPr bwMode="auto">
          <a:xfrm>
            <a:off x="4628908" y="2748123"/>
            <a:ext cx="184578" cy="182881"/>
            <a:chOff x="2399" y="2994"/>
            <a:chExt cx="435" cy="431"/>
          </a:xfrm>
          <a:solidFill>
            <a:srgbClr val="0070C0"/>
          </a:solidFill>
          <a:effectLst/>
        </p:grpSpPr>
        <p:sp>
          <p:nvSpPr>
            <p:cNvPr id="27" name="Freeform 119">
              <a:extLst>
                <a:ext uri="{FF2B5EF4-FFF2-40B4-BE49-F238E27FC236}">
                  <a16:creationId xmlns:a16="http://schemas.microsoft.com/office/drawing/2014/main" id="{E97BAB34-F44E-5C30-EC2F-CA477BAF073B}"/>
                </a:ext>
              </a:extLst>
            </p:cNvPr>
            <p:cNvSpPr>
              <a:spLocks noEditPoints="1"/>
            </p:cNvSpPr>
            <p:nvPr/>
          </p:nvSpPr>
          <p:spPr bwMode="auto">
            <a:xfrm>
              <a:off x="2412" y="3237"/>
              <a:ext cx="181" cy="180"/>
            </a:xfrm>
            <a:custGeom>
              <a:avLst/>
              <a:gdLst>
                <a:gd name="T0" fmla="*/ 26 w 123"/>
                <a:gd name="T1" fmla="*/ 122 h 122"/>
                <a:gd name="T2" fmla="*/ 26 w 123"/>
                <a:gd name="T3" fmla="*/ 122 h 122"/>
                <a:gd name="T4" fmla="*/ 9 w 123"/>
                <a:gd name="T5" fmla="*/ 115 h 122"/>
                <a:gd name="T6" fmla="*/ 9 w 123"/>
                <a:gd name="T7" fmla="*/ 81 h 122"/>
                <a:gd name="T8" fmla="*/ 88 w 123"/>
                <a:gd name="T9" fmla="*/ 3 h 122"/>
                <a:gd name="T10" fmla="*/ 96 w 123"/>
                <a:gd name="T11" fmla="*/ 3 h 122"/>
                <a:gd name="T12" fmla="*/ 122 w 123"/>
                <a:gd name="T13" fmla="*/ 28 h 122"/>
                <a:gd name="T14" fmla="*/ 123 w 123"/>
                <a:gd name="T15" fmla="*/ 32 h 122"/>
                <a:gd name="T16" fmla="*/ 122 w 123"/>
                <a:gd name="T17" fmla="*/ 37 h 122"/>
                <a:gd name="T18" fmla="*/ 43 w 123"/>
                <a:gd name="T19" fmla="*/ 115 h 122"/>
                <a:gd name="T20" fmla="*/ 43 w 123"/>
                <a:gd name="T21" fmla="*/ 115 h 122"/>
                <a:gd name="T22" fmla="*/ 26 w 123"/>
                <a:gd name="T23" fmla="*/ 122 h 122"/>
                <a:gd name="T24" fmla="*/ 92 w 123"/>
                <a:gd name="T25" fmla="*/ 15 h 122"/>
                <a:gd name="T26" fmla="*/ 17 w 123"/>
                <a:gd name="T27" fmla="*/ 90 h 122"/>
                <a:gd name="T28" fmla="*/ 17 w 123"/>
                <a:gd name="T29" fmla="*/ 107 h 122"/>
                <a:gd name="T30" fmla="*/ 26 w 123"/>
                <a:gd name="T31" fmla="*/ 110 h 122"/>
                <a:gd name="T32" fmla="*/ 34 w 123"/>
                <a:gd name="T33" fmla="*/ 107 h 122"/>
                <a:gd name="T34" fmla="*/ 109 w 123"/>
                <a:gd name="T35" fmla="*/ 32 h 122"/>
                <a:gd name="T36" fmla="*/ 92 w 123"/>
                <a:gd name="T37"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22">
                  <a:moveTo>
                    <a:pt x="26" y="122"/>
                  </a:moveTo>
                  <a:cubicBezTo>
                    <a:pt x="26" y="122"/>
                    <a:pt x="26" y="122"/>
                    <a:pt x="26" y="122"/>
                  </a:cubicBezTo>
                  <a:cubicBezTo>
                    <a:pt x="19" y="122"/>
                    <a:pt x="13" y="120"/>
                    <a:pt x="9" y="115"/>
                  </a:cubicBezTo>
                  <a:cubicBezTo>
                    <a:pt x="0" y="106"/>
                    <a:pt x="0" y="91"/>
                    <a:pt x="9" y="81"/>
                  </a:cubicBezTo>
                  <a:cubicBezTo>
                    <a:pt x="88" y="3"/>
                    <a:pt x="88" y="3"/>
                    <a:pt x="88" y="3"/>
                  </a:cubicBezTo>
                  <a:cubicBezTo>
                    <a:pt x="90" y="0"/>
                    <a:pt x="94" y="0"/>
                    <a:pt x="96" y="3"/>
                  </a:cubicBezTo>
                  <a:cubicBezTo>
                    <a:pt x="122" y="28"/>
                    <a:pt x="122" y="28"/>
                    <a:pt x="122" y="28"/>
                  </a:cubicBezTo>
                  <a:cubicBezTo>
                    <a:pt x="123" y="29"/>
                    <a:pt x="123" y="31"/>
                    <a:pt x="123" y="32"/>
                  </a:cubicBezTo>
                  <a:cubicBezTo>
                    <a:pt x="123" y="34"/>
                    <a:pt x="123" y="35"/>
                    <a:pt x="122" y="37"/>
                  </a:cubicBezTo>
                  <a:cubicBezTo>
                    <a:pt x="43" y="115"/>
                    <a:pt x="43" y="115"/>
                    <a:pt x="43" y="115"/>
                  </a:cubicBezTo>
                  <a:cubicBezTo>
                    <a:pt x="43" y="115"/>
                    <a:pt x="43" y="115"/>
                    <a:pt x="43" y="115"/>
                  </a:cubicBezTo>
                  <a:cubicBezTo>
                    <a:pt x="38" y="120"/>
                    <a:pt x="32" y="122"/>
                    <a:pt x="26" y="122"/>
                  </a:cubicBezTo>
                  <a:close/>
                  <a:moveTo>
                    <a:pt x="92" y="15"/>
                  </a:moveTo>
                  <a:cubicBezTo>
                    <a:pt x="17" y="90"/>
                    <a:pt x="17" y="90"/>
                    <a:pt x="17" y="90"/>
                  </a:cubicBezTo>
                  <a:cubicBezTo>
                    <a:pt x="13" y="95"/>
                    <a:pt x="13" y="102"/>
                    <a:pt x="17" y="107"/>
                  </a:cubicBezTo>
                  <a:cubicBezTo>
                    <a:pt x="20" y="109"/>
                    <a:pt x="23" y="111"/>
                    <a:pt x="26" y="110"/>
                  </a:cubicBezTo>
                  <a:cubicBezTo>
                    <a:pt x="29" y="110"/>
                    <a:pt x="32" y="109"/>
                    <a:pt x="34" y="107"/>
                  </a:cubicBezTo>
                  <a:cubicBezTo>
                    <a:pt x="109" y="32"/>
                    <a:pt x="109" y="32"/>
                    <a:pt x="109" y="32"/>
                  </a:cubicBezTo>
                  <a:lnTo>
                    <a:pt x="9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8" name="Freeform 120">
              <a:extLst>
                <a:ext uri="{FF2B5EF4-FFF2-40B4-BE49-F238E27FC236}">
                  <a16:creationId xmlns:a16="http://schemas.microsoft.com/office/drawing/2014/main" id="{5FBC384B-127A-DE7A-4A4A-14F249A5C2BE}"/>
                </a:ext>
              </a:extLst>
            </p:cNvPr>
            <p:cNvSpPr>
              <a:spLocks/>
            </p:cNvSpPr>
            <p:nvPr/>
          </p:nvSpPr>
          <p:spPr bwMode="auto">
            <a:xfrm>
              <a:off x="2520" y="3219"/>
              <a:ext cx="94" cy="93"/>
            </a:xfrm>
            <a:custGeom>
              <a:avLst/>
              <a:gdLst>
                <a:gd name="T0" fmla="*/ 57 w 64"/>
                <a:gd name="T1" fmla="*/ 63 h 63"/>
                <a:gd name="T2" fmla="*/ 53 w 64"/>
                <a:gd name="T3" fmla="*/ 61 h 63"/>
                <a:gd name="T4" fmla="*/ 2 w 64"/>
                <a:gd name="T5" fmla="*/ 10 h 63"/>
                <a:gd name="T6" fmla="*/ 2 w 64"/>
                <a:gd name="T7" fmla="*/ 2 h 63"/>
                <a:gd name="T8" fmla="*/ 11 w 64"/>
                <a:gd name="T9" fmla="*/ 2 h 63"/>
                <a:gd name="T10" fmla="*/ 61 w 64"/>
                <a:gd name="T11" fmla="*/ 53 h 63"/>
                <a:gd name="T12" fmla="*/ 61 w 64"/>
                <a:gd name="T13" fmla="*/ 61 h 63"/>
                <a:gd name="T14" fmla="*/ 57 w 64"/>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3">
                  <a:moveTo>
                    <a:pt x="57" y="63"/>
                  </a:moveTo>
                  <a:cubicBezTo>
                    <a:pt x="56" y="63"/>
                    <a:pt x="54" y="62"/>
                    <a:pt x="53" y="61"/>
                  </a:cubicBezTo>
                  <a:cubicBezTo>
                    <a:pt x="2" y="10"/>
                    <a:pt x="2" y="10"/>
                    <a:pt x="2" y="10"/>
                  </a:cubicBezTo>
                  <a:cubicBezTo>
                    <a:pt x="0" y="8"/>
                    <a:pt x="0" y="4"/>
                    <a:pt x="2" y="2"/>
                  </a:cubicBezTo>
                  <a:cubicBezTo>
                    <a:pt x="4" y="0"/>
                    <a:pt x="8" y="0"/>
                    <a:pt x="11" y="2"/>
                  </a:cubicBezTo>
                  <a:cubicBezTo>
                    <a:pt x="61" y="53"/>
                    <a:pt x="61" y="53"/>
                    <a:pt x="61" y="53"/>
                  </a:cubicBezTo>
                  <a:cubicBezTo>
                    <a:pt x="64" y="55"/>
                    <a:pt x="64" y="59"/>
                    <a:pt x="61" y="61"/>
                  </a:cubicBezTo>
                  <a:cubicBezTo>
                    <a:pt x="60" y="62"/>
                    <a:pt x="59" y="63"/>
                    <a:pt x="57"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9" name="Freeform 121">
              <a:extLst>
                <a:ext uri="{FF2B5EF4-FFF2-40B4-BE49-F238E27FC236}">
                  <a16:creationId xmlns:a16="http://schemas.microsoft.com/office/drawing/2014/main" id="{9A0DC5C8-469E-AC69-B641-FB20551E5DE3}"/>
                </a:ext>
              </a:extLst>
            </p:cNvPr>
            <p:cNvSpPr>
              <a:spLocks/>
            </p:cNvSpPr>
            <p:nvPr/>
          </p:nvSpPr>
          <p:spPr bwMode="auto">
            <a:xfrm>
              <a:off x="2559" y="3069"/>
              <a:ext cx="203" cy="203"/>
            </a:xfrm>
            <a:custGeom>
              <a:avLst/>
              <a:gdLst>
                <a:gd name="T0" fmla="*/ 14 w 203"/>
                <a:gd name="T1" fmla="*/ 203 h 203"/>
                <a:gd name="T2" fmla="*/ 0 w 203"/>
                <a:gd name="T3" fmla="*/ 190 h 203"/>
                <a:gd name="T4" fmla="*/ 191 w 203"/>
                <a:gd name="T5" fmla="*/ 0 h 203"/>
                <a:gd name="T6" fmla="*/ 203 w 203"/>
                <a:gd name="T7" fmla="*/ 14 h 203"/>
                <a:gd name="T8" fmla="*/ 14 w 203"/>
                <a:gd name="T9" fmla="*/ 203 h 203"/>
              </a:gdLst>
              <a:ahLst/>
              <a:cxnLst>
                <a:cxn ang="0">
                  <a:pos x="T0" y="T1"/>
                </a:cxn>
                <a:cxn ang="0">
                  <a:pos x="T2" y="T3"/>
                </a:cxn>
                <a:cxn ang="0">
                  <a:pos x="T4" y="T5"/>
                </a:cxn>
                <a:cxn ang="0">
                  <a:pos x="T6" y="T7"/>
                </a:cxn>
                <a:cxn ang="0">
                  <a:pos x="T8" y="T9"/>
                </a:cxn>
              </a:cxnLst>
              <a:rect l="0" t="0" r="r" b="b"/>
              <a:pathLst>
                <a:path w="203" h="203">
                  <a:moveTo>
                    <a:pt x="14" y="203"/>
                  </a:moveTo>
                  <a:lnTo>
                    <a:pt x="0" y="190"/>
                  </a:lnTo>
                  <a:lnTo>
                    <a:pt x="191" y="0"/>
                  </a:lnTo>
                  <a:lnTo>
                    <a:pt x="203" y="14"/>
                  </a:lnTo>
                  <a:lnTo>
                    <a:pt x="14"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0" name="Freeform 122">
              <a:extLst>
                <a:ext uri="{FF2B5EF4-FFF2-40B4-BE49-F238E27FC236}">
                  <a16:creationId xmlns:a16="http://schemas.microsoft.com/office/drawing/2014/main" id="{01215199-5004-1E90-FE2E-43CE7801B033}"/>
                </a:ext>
              </a:extLst>
            </p:cNvPr>
            <p:cNvSpPr>
              <a:spLocks noEditPoints="1"/>
            </p:cNvSpPr>
            <p:nvPr/>
          </p:nvSpPr>
          <p:spPr bwMode="auto">
            <a:xfrm>
              <a:off x="2723" y="3000"/>
              <a:ext cx="108" cy="106"/>
            </a:xfrm>
            <a:custGeom>
              <a:avLst/>
              <a:gdLst>
                <a:gd name="T0" fmla="*/ 36 w 73"/>
                <a:gd name="T1" fmla="*/ 72 h 72"/>
                <a:gd name="T2" fmla="*/ 32 w 73"/>
                <a:gd name="T3" fmla="*/ 70 h 72"/>
                <a:gd name="T4" fmla="*/ 2 w 73"/>
                <a:gd name="T5" fmla="*/ 40 h 72"/>
                <a:gd name="T6" fmla="*/ 0 w 73"/>
                <a:gd name="T7" fmla="*/ 35 h 72"/>
                <a:gd name="T8" fmla="*/ 3 w 73"/>
                <a:gd name="T9" fmla="*/ 31 h 72"/>
                <a:gd name="T10" fmla="*/ 45 w 73"/>
                <a:gd name="T11" fmla="*/ 2 h 72"/>
                <a:gd name="T12" fmla="*/ 53 w 73"/>
                <a:gd name="T13" fmla="*/ 2 h 72"/>
                <a:gd name="T14" fmla="*/ 71 w 73"/>
                <a:gd name="T15" fmla="*/ 20 h 72"/>
                <a:gd name="T16" fmla="*/ 72 w 73"/>
                <a:gd name="T17" fmla="*/ 28 h 72"/>
                <a:gd name="T18" fmla="*/ 41 w 73"/>
                <a:gd name="T19" fmla="*/ 69 h 72"/>
                <a:gd name="T20" fmla="*/ 36 w 73"/>
                <a:gd name="T21" fmla="*/ 72 h 72"/>
                <a:gd name="T22" fmla="*/ 36 w 73"/>
                <a:gd name="T23" fmla="*/ 72 h 72"/>
                <a:gd name="T24" fmla="*/ 16 w 73"/>
                <a:gd name="T25" fmla="*/ 37 h 72"/>
                <a:gd name="T26" fmla="*/ 35 w 73"/>
                <a:gd name="T27" fmla="*/ 57 h 72"/>
                <a:gd name="T28" fmla="*/ 59 w 73"/>
                <a:gd name="T29" fmla="*/ 25 h 72"/>
                <a:gd name="T30" fmla="*/ 48 w 73"/>
                <a:gd name="T31" fmla="*/ 14 h 72"/>
                <a:gd name="T32" fmla="*/ 16 w 73"/>
                <a:gd name="T33"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72">
                  <a:moveTo>
                    <a:pt x="36" y="72"/>
                  </a:moveTo>
                  <a:cubicBezTo>
                    <a:pt x="34" y="72"/>
                    <a:pt x="33" y="71"/>
                    <a:pt x="32" y="70"/>
                  </a:cubicBezTo>
                  <a:cubicBezTo>
                    <a:pt x="2" y="40"/>
                    <a:pt x="2" y="40"/>
                    <a:pt x="2" y="40"/>
                  </a:cubicBezTo>
                  <a:cubicBezTo>
                    <a:pt x="1" y="39"/>
                    <a:pt x="0" y="37"/>
                    <a:pt x="0" y="35"/>
                  </a:cubicBezTo>
                  <a:cubicBezTo>
                    <a:pt x="1" y="34"/>
                    <a:pt x="1" y="32"/>
                    <a:pt x="3" y="31"/>
                  </a:cubicBezTo>
                  <a:cubicBezTo>
                    <a:pt x="45" y="2"/>
                    <a:pt x="45" y="2"/>
                    <a:pt x="45" y="2"/>
                  </a:cubicBezTo>
                  <a:cubicBezTo>
                    <a:pt x="48" y="0"/>
                    <a:pt x="51" y="0"/>
                    <a:pt x="53" y="2"/>
                  </a:cubicBezTo>
                  <a:cubicBezTo>
                    <a:pt x="71" y="20"/>
                    <a:pt x="71" y="20"/>
                    <a:pt x="71" y="20"/>
                  </a:cubicBezTo>
                  <a:cubicBezTo>
                    <a:pt x="73" y="22"/>
                    <a:pt x="73" y="26"/>
                    <a:pt x="72" y="28"/>
                  </a:cubicBezTo>
                  <a:cubicBezTo>
                    <a:pt x="41" y="69"/>
                    <a:pt x="41" y="69"/>
                    <a:pt x="41" y="69"/>
                  </a:cubicBezTo>
                  <a:cubicBezTo>
                    <a:pt x="40" y="71"/>
                    <a:pt x="38" y="72"/>
                    <a:pt x="36" y="72"/>
                  </a:cubicBezTo>
                  <a:cubicBezTo>
                    <a:pt x="36" y="72"/>
                    <a:pt x="36" y="72"/>
                    <a:pt x="36" y="72"/>
                  </a:cubicBezTo>
                  <a:close/>
                  <a:moveTo>
                    <a:pt x="16" y="37"/>
                  </a:moveTo>
                  <a:cubicBezTo>
                    <a:pt x="35" y="57"/>
                    <a:pt x="35" y="57"/>
                    <a:pt x="35" y="57"/>
                  </a:cubicBezTo>
                  <a:cubicBezTo>
                    <a:pt x="59" y="25"/>
                    <a:pt x="59" y="25"/>
                    <a:pt x="59" y="25"/>
                  </a:cubicBezTo>
                  <a:cubicBezTo>
                    <a:pt x="48" y="14"/>
                    <a:pt x="48" y="14"/>
                    <a:pt x="48" y="14"/>
                  </a:cubicBezTo>
                  <a:lnTo>
                    <a:pt x="1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1" name="Freeform 123">
              <a:extLst>
                <a:ext uri="{FF2B5EF4-FFF2-40B4-BE49-F238E27FC236}">
                  <a16:creationId xmlns:a16="http://schemas.microsoft.com/office/drawing/2014/main" id="{803C52FC-50F6-5D84-5D5A-4B9F8EAD1B14}"/>
                </a:ext>
              </a:extLst>
            </p:cNvPr>
            <p:cNvSpPr>
              <a:spLocks/>
            </p:cNvSpPr>
            <p:nvPr/>
          </p:nvSpPr>
          <p:spPr bwMode="auto">
            <a:xfrm>
              <a:off x="2399" y="2994"/>
              <a:ext cx="224" cy="225"/>
            </a:xfrm>
            <a:custGeom>
              <a:avLst/>
              <a:gdLst>
                <a:gd name="T0" fmla="*/ 118 w 152"/>
                <a:gd name="T1" fmla="*/ 152 h 152"/>
                <a:gd name="T2" fmla="*/ 76 w 152"/>
                <a:gd name="T3" fmla="*/ 110 h 152"/>
                <a:gd name="T4" fmla="*/ 20 w 152"/>
                <a:gd name="T5" fmla="*/ 97 h 152"/>
                <a:gd name="T6" fmla="*/ 9 w 152"/>
                <a:gd name="T7" fmla="*/ 38 h 152"/>
                <a:gd name="T8" fmla="*/ 13 w 152"/>
                <a:gd name="T9" fmla="*/ 35 h 152"/>
                <a:gd name="T10" fmla="*/ 18 w 152"/>
                <a:gd name="T11" fmla="*/ 36 h 152"/>
                <a:gd name="T12" fmla="*/ 41 w 152"/>
                <a:gd name="T13" fmla="*/ 58 h 152"/>
                <a:gd name="T14" fmla="*/ 57 w 152"/>
                <a:gd name="T15" fmla="*/ 58 h 152"/>
                <a:gd name="T16" fmla="*/ 57 w 152"/>
                <a:gd name="T17" fmla="*/ 42 h 152"/>
                <a:gd name="T18" fmla="*/ 36 w 152"/>
                <a:gd name="T19" fmla="*/ 18 h 152"/>
                <a:gd name="T20" fmla="*/ 35 w 152"/>
                <a:gd name="T21" fmla="*/ 13 h 152"/>
                <a:gd name="T22" fmla="*/ 38 w 152"/>
                <a:gd name="T23" fmla="*/ 9 h 152"/>
                <a:gd name="T24" fmla="*/ 97 w 152"/>
                <a:gd name="T25" fmla="*/ 20 h 152"/>
                <a:gd name="T26" fmla="*/ 110 w 152"/>
                <a:gd name="T27" fmla="*/ 76 h 152"/>
                <a:gd name="T28" fmla="*/ 152 w 152"/>
                <a:gd name="T29" fmla="*/ 118 h 152"/>
                <a:gd name="T30" fmla="*/ 143 w 152"/>
                <a:gd name="T31" fmla="*/ 126 h 152"/>
                <a:gd name="T32" fmla="*/ 98 w 152"/>
                <a:gd name="T33" fmla="*/ 82 h 152"/>
                <a:gd name="T34" fmla="*/ 97 w 152"/>
                <a:gd name="T35" fmla="*/ 75 h 152"/>
                <a:gd name="T36" fmla="*/ 88 w 152"/>
                <a:gd name="T37" fmla="*/ 29 h 152"/>
                <a:gd name="T38" fmla="*/ 51 w 152"/>
                <a:gd name="T39" fmla="*/ 17 h 152"/>
                <a:gd name="T40" fmla="*/ 67 w 152"/>
                <a:gd name="T41" fmla="*/ 36 h 152"/>
                <a:gd name="T42" fmla="*/ 69 w 152"/>
                <a:gd name="T43" fmla="*/ 40 h 152"/>
                <a:gd name="T44" fmla="*/ 69 w 152"/>
                <a:gd name="T45" fmla="*/ 64 h 152"/>
                <a:gd name="T46" fmla="*/ 63 w 152"/>
                <a:gd name="T47" fmla="*/ 70 h 152"/>
                <a:gd name="T48" fmla="*/ 39 w 152"/>
                <a:gd name="T49" fmla="*/ 70 h 152"/>
                <a:gd name="T50" fmla="*/ 35 w 152"/>
                <a:gd name="T51" fmla="*/ 68 h 152"/>
                <a:gd name="T52" fmla="*/ 17 w 152"/>
                <a:gd name="T53" fmla="*/ 52 h 152"/>
                <a:gd name="T54" fmla="*/ 29 w 152"/>
                <a:gd name="T55" fmla="*/ 89 h 152"/>
                <a:gd name="T56" fmla="*/ 75 w 152"/>
                <a:gd name="T57" fmla="*/ 97 h 152"/>
                <a:gd name="T58" fmla="*/ 81 w 152"/>
                <a:gd name="T59" fmla="*/ 99 h 152"/>
                <a:gd name="T60" fmla="*/ 126 w 152"/>
                <a:gd name="T61" fmla="*/ 144 h 152"/>
                <a:gd name="T62" fmla="*/ 118 w 152"/>
                <a:gd name="T6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52">
                  <a:moveTo>
                    <a:pt x="118" y="152"/>
                  </a:moveTo>
                  <a:cubicBezTo>
                    <a:pt x="76" y="110"/>
                    <a:pt x="76" y="110"/>
                    <a:pt x="76" y="110"/>
                  </a:cubicBezTo>
                  <a:cubicBezTo>
                    <a:pt x="56" y="117"/>
                    <a:pt x="35" y="112"/>
                    <a:pt x="20" y="97"/>
                  </a:cubicBezTo>
                  <a:cubicBezTo>
                    <a:pt x="5" y="82"/>
                    <a:pt x="0" y="59"/>
                    <a:pt x="9" y="38"/>
                  </a:cubicBezTo>
                  <a:cubicBezTo>
                    <a:pt x="9" y="37"/>
                    <a:pt x="11" y="35"/>
                    <a:pt x="13" y="35"/>
                  </a:cubicBezTo>
                  <a:cubicBezTo>
                    <a:pt x="15" y="34"/>
                    <a:pt x="17" y="35"/>
                    <a:pt x="18" y="36"/>
                  </a:cubicBezTo>
                  <a:cubicBezTo>
                    <a:pt x="41" y="58"/>
                    <a:pt x="41" y="58"/>
                    <a:pt x="41" y="58"/>
                  </a:cubicBezTo>
                  <a:cubicBezTo>
                    <a:pt x="57" y="58"/>
                    <a:pt x="57" y="58"/>
                    <a:pt x="57" y="58"/>
                  </a:cubicBezTo>
                  <a:cubicBezTo>
                    <a:pt x="57" y="42"/>
                    <a:pt x="57" y="42"/>
                    <a:pt x="57" y="42"/>
                  </a:cubicBezTo>
                  <a:cubicBezTo>
                    <a:pt x="36" y="18"/>
                    <a:pt x="36" y="18"/>
                    <a:pt x="36" y="18"/>
                  </a:cubicBezTo>
                  <a:cubicBezTo>
                    <a:pt x="35" y="17"/>
                    <a:pt x="34" y="15"/>
                    <a:pt x="35" y="13"/>
                  </a:cubicBezTo>
                  <a:cubicBezTo>
                    <a:pt x="35" y="11"/>
                    <a:pt x="36" y="10"/>
                    <a:pt x="38" y="9"/>
                  </a:cubicBezTo>
                  <a:cubicBezTo>
                    <a:pt x="59" y="0"/>
                    <a:pt x="81" y="5"/>
                    <a:pt x="97" y="20"/>
                  </a:cubicBezTo>
                  <a:cubicBezTo>
                    <a:pt x="111" y="35"/>
                    <a:pt x="116" y="56"/>
                    <a:pt x="110" y="76"/>
                  </a:cubicBezTo>
                  <a:cubicBezTo>
                    <a:pt x="152" y="118"/>
                    <a:pt x="152" y="118"/>
                    <a:pt x="152" y="118"/>
                  </a:cubicBezTo>
                  <a:cubicBezTo>
                    <a:pt x="143" y="126"/>
                    <a:pt x="143" y="126"/>
                    <a:pt x="143" y="126"/>
                  </a:cubicBezTo>
                  <a:cubicBezTo>
                    <a:pt x="98" y="82"/>
                    <a:pt x="98" y="82"/>
                    <a:pt x="98" y="82"/>
                  </a:cubicBezTo>
                  <a:cubicBezTo>
                    <a:pt x="97" y="80"/>
                    <a:pt x="96" y="77"/>
                    <a:pt x="97" y="75"/>
                  </a:cubicBezTo>
                  <a:cubicBezTo>
                    <a:pt x="104" y="59"/>
                    <a:pt x="100" y="41"/>
                    <a:pt x="88" y="29"/>
                  </a:cubicBezTo>
                  <a:cubicBezTo>
                    <a:pt x="78" y="19"/>
                    <a:pt x="64" y="15"/>
                    <a:pt x="51" y="17"/>
                  </a:cubicBezTo>
                  <a:cubicBezTo>
                    <a:pt x="67" y="36"/>
                    <a:pt x="67" y="36"/>
                    <a:pt x="67" y="36"/>
                  </a:cubicBezTo>
                  <a:cubicBezTo>
                    <a:pt x="68" y="37"/>
                    <a:pt x="69" y="38"/>
                    <a:pt x="69" y="40"/>
                  </a:cubicBezTo>
                  <a:cubicBezTo>
                    <a:pt x="69" y="64"/>
                    <a:pt x="69" y="64"/>
                    <a:pt x="69" y="64"/>
                  </a:cubicBezTo>
                  <a:cubicBezTo>
                    <a:pt x="69" y="67"/>
                    <a:pt x="66" y="70"/>
                    <a:pt x="63" y="70"/>
                  </a:cubicBezTo>
                  <a:cubicBezTo>
                    <a:pt x="39" y="70"/>
                    <a:pt x="39" y="70"/>
                    <a:pt x="39" y="70"/>
                  </a:cubicBezTo>
                  <a:cubicBezTo>
                    <a:pt x="37" y="70"/>
                    <a:pt x="36" y="69"/>
                    <a:pt x="35" y="68"/>
                  </a:cubicBezTo>
                  <a:cubicBezTo>
                    <a:pt x="17" y="52"/>
                    <a:pt x="17" y="52"/>
                    <a:pt x="17" y="52"/>
                  </a:cubicBezTo>
                  <a:cubicBezTo>
                    <a:pt x="15" y="65"/>
                    <a:pt x="19" y="79"/>
                    <a:pt x="29" y="89"/>
                  </a:cubicBezTo>
                  <a:cubicBezTo>
                    <a:pt x="41" y="101"/>
                    <a:pt x="59" y="104"/>
                    <a:pt x="75" y="97"/>
                  </a:cubicBezTo>
                  <a:cubicBezTo>
                    <a:pt x="77" y="96"/>
                    <a:pt x="80" y="97"/>
                    <a:pt x="81" y="99"/>
                  </a:cubicBezTo>
                  <a:cubicBezTo>
                    <a:pt x="126" y="144"/>
                    <a:pt x="126" y="144"/>
                    <a:pt x="126" y="144"/>
                  </a:cubicBezTo>
                  <a:lnTo>
                    <a:pt x="118"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2" name="Freeform 124">
              <a:extLst>
                <a:ext uri="{FF2B5EF4-FFF2-40B4-BE49-F238E27FC236}">
                  <a16:creationId xmlns:a16="http://schemas.microsoft.com/office/drawing/2014/main" id="{644DB872-4FAD-07F5-5D1D-1E06436253C4}"/>
                </a:ext>
              </a:extLst>
            </p:cNvPr>
            <p:cNvSpPr>
              <a:spLocks/>
            </p:cNvSpPr>
            <p:nvPr/>
          </p:nvSpPr>
          <p:spPr bwMode="auto">
            <a:xfrm>
              <a:off x="2610" y="3206"/>
              <a:ext cx="224" cy="219"/>
            </a:xfrm>
            <a:custGeom>
              <a:avLst/>
              <a:gdLst>
                <a:gd name="T0" fmla="*/ 94 w 152"/>
                <a:gd name="T1" fmla="*/ 148 h 148"/>
                <a:gd name="T2" fmla="*/ 55 w 152"/>
                <a:gd name="T3" fmla="*/ 132 h 148"/>
                <a:gd name="T4" fmla="*/ 43 w 152"/>
                <a:gd name="T5" fmla="*/ 77 h 148"/>
                <a:gd name="T6" fmla="*/ 0 w 152"/>
                <a:gd name="T7" fmla="*/ 34 h 148"/>
                <a:gd name="T8" fmla="*/ 9 w 152"/>
                <a:gd name="T9" fmla="*/ 26 h 148"/>
                <a:gd name="T10" fmla="*/ 54 w 152"/>
                <a:gd name="T11" fmla="*/ 71 h 148"/>
                <a:gd name="T12" fmla="*/ 55 w 152"/>
                <a:gd name="T13" fmla="*/ 77 h 148"/>
                <a:gd name="T14" fmla="*/ 64 w 152"/>
                <a:gd name="T15" fmla="*/ 124 h 148"/>
                <a:gd name="T16" fmla="*/ 101 w 152"/>
                <a:gd name="T17" fmla="*/ 135 h 148"/>
                <a:gd name="T18" fmla="*/ 84 w 152"/>
                <a:gd name="T19" fmla="*/ 117 h 148"/>
                <a:gd name="T20" fmla="*/ 82 w 152"/>
                <a:gd name="T21" fmla="*/ 113 h 148"/>
                <a:gd name="T22" fmla="*/ 82 w 152"/>
                <a:gd name="T23" fmla="*/ 89 h 148"/>
                <a:gd name="T24" fmla="*/ 88 w 152"/>
                <a:gd name="T25" fmla="*/ 83 h 148"/>
                <a:gd name="T26" fmla="*/ 112 w 152"/>
                <a:gd name="T27" fmla="*/ 83 h 148"/>
                <a:gd name="T28" fmla="*/ 116 w 152"/>
                <a:gd name="T29" fmla="*/ 84 h 148"/>
                <a:gd name="T30" fmla="*/ 135 w 152"/>
                <a:gd name="T31" fmla="*/ 102 h 148"/>
                <a:gd name="T32" fmla="*/ 123 w 152"/>
                <a:gd name="T33" fmla="*/ 64 h 148"/>
                <a:gd name="T34" fmla="*/ 77 w 152"/>
                <a:gd name="T35" fmla="*/ 55 h 148"/>
                <a:gd name="T36" fmla="*/ 71 w 152"/>
                <a:gd name="T37" fmla="*/ 54 h 148"/>
                <a:gd name="T38" fmla="*/ 26 w 152"/>
                <a:gd name="T39" fmla="*/ 9 h 148"/>
                <a:gd name="T40" fmla="*/ 34 w 152"/>
                <a:gd name="T41" fmla="*/ 0 h 148"/>
                <a:gd name="T42" fmla="*/ 76 w 152"/>
                <a:gd name="T43" fmla="*/ 43 h 148"/>
                <a:gd name="T44" fmla="*/ 132 w 152"/>
                <a:gd name="T45" fmla="*/ 56 h 148"/>
                <a:gd name="T46" fmla="*/ 143 w 152"/>
                <a:gd name="T47" fmla="*/ 115 h 148"/>
                <a:gd name="T48" fmla="*/ 139 w 152"/>
                <a:gd name="T49" fmla="*/ 118 h 148"/>
                <a:gd name="T50" fmla="*/ 134 w 152"/>
                <a:gd name="T51" fmla="*/ 117 h 148"/>
                <a:gd name="T52" fmla="*/ 110 w 152"/>
                <a:gd name="T53" fmla="*/ 95 h 148"/>
                <a:gd name="T54" fmla="*/ 94 w 152"/>
                <a:gd name="T55" fmla="*/ 95 h 148"/>
                <a:gd name="T56" fmla="*/ 94 w 152"/>
                <a:gd name="T57" fmla="*/ 110 h 148"/>
                <a:gd name="T58" fmla="*/ 117 w 152"/>
                <a:gd name="T59" fmla="*/ 134 h 148"/>
                <a:gd name="T60" fmla="*/ 118 w 152"/>
                <a:gd name="T61" fmla="*/ 139 h 148"/>
                <a:gd name="T62" fmla="*/ 115 w 152"/>
                <a:gd name="T63" fmla="*/ 144 h 148"/>
                <a:gd name="T64" fmla="*/ 94 w 152"/>
                <a:gd name="T6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8">
                  <a:moveTo>
                    <a:pt x="94" y="148"/>
                  </a:moveTo>
                  <a:cubicBezTo>
                    <a:pt x="80" y="148"/>
                    <a:pt x="66" y="142"/>
                    <a:pt x="55" y="132"/>
                  </a:cubicBezTo>
                  <a:cubicBezTo>
                    <a:pt x="41" y="117"/>
                    <a:pt x="36" y="96"/>
                    <a:pt x="43" y="77"/>
                  </a:cubicBezTo>
                  <a:cubicBezTo>
                    <a:pt x="0" y="34"/>
                    <a:pt x="0" y="34"/>
                    <a:pt x="0" y="34"/>
                  </a:cubicBezTo>
                  <a:cubicBezTo>
                    <a:pt x="9" y="26"/>
                    <a:pt x="9" y="26"/>
                    <a:pt x="9" y="26"/>
                  </a:cubicBezTo>
                  <a:cubicBezTo>
                    <a:pt x="54" y="71"/>
                    <a:pt x="54" y="71"/>
                    <a:pt x="54" y="71"/>
                  </a:cubicBezTo>
                  <a:cubicBezTo>
                    <a:pt x="55" y="73"/>
                    <a:pt x="56" y="75"/>
                    <a:pt x="55" y="77"/>
                  </a:cubicBezTo>
                  <a:cubicBezTo>
                    <a:pt x="48" y="93"/>
                    <a:pt x="52" y="111"/>
                    <a:pt x="64" y="124"/>
                  </a:cubicBezTo>
                  <a:cubicBezTo>
                    <a:pt x="74" y="133"/>
                    <a:pt x="88" y="138"/>
                    <a:pt x="101" y="135"/>
                  </a:cubicBezTo>
                  <a:cubicBezTo>
                    <a:pt x="84" y="117"/>
                    <a:pt x="84" y="117"/>
                    <a:pt x="84" y="117"/>
                  </a:cubicBezTo>
                  <a:cubicBezTo>
                    <a:pt x="83" y="116"/>
                    <a:pt x="82" y="114"/>
                    <a:pt x="82" y="113"/>
                  </a:cubicBezTo>
                  <a:cubicBezTo>
                    <a:pt x="82" y="89"/>
                    <a:pt x="82" y="89"/>
                    <a:pt x="82" y="89"/>
                  </a:cubicBezTo>
                  <a:cubicBezTo>
                    <a:pt x="82" y="85"/>
                    <a:pt x="85" y="83"/>
                    <a:pt x="88" y="83"/>
                  </a:cubicBezTo>
                  <a:cubicBezTo>
                    <a:pt x="112" y="83"/>
                    <a:pt x="112" y="83"/>
                    <a:pt x="112" y="83"/>
                  </a:cubicBezTo>
                  <a:cubicBezTo>
                    <a:pt x="114" y="83"/>
                    <a:pt x="115" y="83"/>
                    <a:pt x="116" y="84"/>
                  </a:cubicBezTo>
                  <a:cubicBezTo>
                    <a:pt x="135" y="102"/>
                    <a:pt x="135" y="102"/>
                    <a:pt x="135" y="102"/>
                  </a:cubicBezTo>
                  <a:cubicBezTo>
                    <a:pt x="138" y="88"/>
                    <a:pt x="133" y="74"/>
                    <a:pt x="123" y="64"/>
                  </a:cubicBezTo>
                  <a:cubicBezTo>
                    <a:pt x="111" y="52"/>
                    <a:pt x="93" y="48"/>
                    <a:pt x="77" y="55"/>
                  </a:cubicBezTo>
                  <a:cubicBezTo>
                    <a:pt x="75" y="56"/>
                    <a:pt x="72" y="56"/>
                    <a:pt x="71" y="54"/>
                  </a:cubicBezTo>
                  <a:cubicBezTo>
                    <a:pt x="26" y="9"/>
                    <a:pt x="26" y="9"/>
                    <a:pt x="26" y="9"/>
                  </a:cubicBezTo>
                  <a:cubicBezTo>
                    <a:pt x="34" y="0"/>
                    <a:pt x="34" y="0"/>
                    <a:pt x="34" y="0"/>
                  </a:cubicBezTo>
                  <a:cubicBezTo>
                    <a:pt x="76" y="43"/>
                    <a:pt x="76" y="43"/>
                    <a:pt x="76" y="43"/>
                  </a:cubicBezTo>
                  <a:cubicBezTo>
                    <a:pt x="96" y="36"/>
                    <a:pt x="117" y="41"/>
                    <a:pt x="132" y="56"/>
                  </a:cubicBezTo>
                  <a:cubicBezTo>
                    <a:pt x="147" y="71"/>
                    <a:pt x="152" y="94"/>
                    <a:pt x="143" y="115"/>
                  </a:cubicBezTo>
                  <a:cubicBezTo>
                    <a:pt x="143" y="117"/>
                    <a:pt x="141" y="118"/>
                    <a:pt x="139" y="118"/>
                  </a:cubicBezTo>
                  <a:cubicBezTo>
                    <a:pt x="137" y="119"/>
                    <a:pt x="135" y="118"/>
                    <a:pt x="134" y="117"/>
                  </a:cubicBezTo>
                  <a:cubicBezTo>
                    <a:pt x="110" y="95"/>
                    <a:pt x="110" y="95"/>
                    <a:pt x="110" y="95"/>
                  </a:cubicBezTo>
                  <a:cubicBezTo>
                    <a:pt x="94" y="95"/>
                    <a:pt x="94" y="95"/>
                    <a:pt x="94" y="95"/>
                  </a:cubicBezTo>
                  <a:cubicBezTo>
                    <a:pt x="94" y="110"/>
                    <a:pt x="94" y="110"/>
                    <a:pt x="94" y="110"/>
                  </a:cubicBezTo>
                  <a:cubicBezTo>
                    <a:pt x="117" y="134"/>
                    <a:pt x="117" y="134"/>
                    <a:pt x="117" y="134"/>
                  </a:cubicBezTo>
                  <a:cubicBezTo>
                    <a:pt x="118" y="135"/>
                    <a:pt x="119" y="137"/>
                    <a:pt x="118" y="139"/>
                  </a:cubicBezTo>
                  <a:cubicBezTo>
                    <a:pt x="118" y="141"/>
                    <a:pt x="117" y="143"/>
                    <a:pt x="115" y="144"/>
                  </a:cubicBezTo>
                  <a:cubicBezTo>
                    <a:pt x="108" y="146"/>
                    <a:pt x="101" y="148"/>
                    <a:pt x="9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93" name="TextBox 92">
            <a:extLst>
              <a:ext uri="{FF2B5EF4-FFF2-40B4-BE49-F238E27FC236}">
                <a16:creationId xmlns:a16="http://schemas.microsoft.com/office/drawing/2014/main" id="{B98A685F-4724-0DB4-BF7B-C56844570A4A}"/>
              </a:ext>
            </a:extLst>
          </p:cNvPr>
          <p:cNvSpPr txBox="1"/>
          <p:nvPr/>
        </p:nvSpPr>
        <p:spPr>
          <a:xfrm>
            <a:off x="1280139" y="1977315"/>
            <a:ext cx="2743200" cy="274320"/>
          </a:xfrm>
          <a:prstGeom prst="round2SameRect">
            <a:avLst/>
          </a:prstGeom>
          <a:solidFill>
            <a:schemeClr val="accent2"/>
          </a:solidFill>
          <a:ln>
            <a:solidFill>
              <a:schemeClr val="accent2"/>
            </a:solidFill>
          </a:ln>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AI Strategy</a:t>
            </a:r>
          </a:p>
        </p:txBody>
      </p:sp>
      <p:sp>
        <p:nvSpPr>
          <p:cNvPr id="95" name="TextBox 94">
            <a:extLst>
              <a:ext uri="{FF2B5EF4-FFF2-40B4-BE49-F238E27FC236}">
                <a16:creationId xmlns:a16="http://schemas.microsoft.com/office/drawing/2014/main" id="{661EDB80-4E35-AAD4-08E8-E7EAFBF720F8}"/>
              </a:ext>
            </a:extLst>
          </p:cNvPr>
          <p:cNvSpPr txBox="1"/>
          <p:nvPr/>
        </p:nvSpPr>
        <p:spPr>
          <a:xfrm>
            <a:off x="7647922" y="1977315"/>
            <a:ext cx="2743200" cy="274320"/>
          </a:xfrm>
          <a:prstGeom prst="round2SameRect">
            <a:avLst/>
          </a:prstGeom>
          <a:solidFill>
            <a:schemeClr val="accent2"/>
          </a:solidFill>
          <a:ln>
            <a:solidFill>
              <a:schemeClr val="accent2"/>
            </a:solidFill>
          </a:ln>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AI Education Materials</a:t>
            </a:r>
          </a:p>
        </p:txBody>
      </p:sp>
      <p:sp>
        <p:nvSpPr>
          <p:cNvPr id="12" name="TextBox 11">
            <a:extLst>
              <a:ext uri="{FF2B5EF4-FFF2-40B4-BE49-F238E27FC236}">
                <a16:creationId xmlns:a16="http://schemas.microsoft.com/office/drawing/2014/main" id="{5DB57CBD-821F-A67F-2E15-D6284E844A0A}"/>
              </a:ext>
            </a:extLst>
          </p:cNvPr>
          <p:cNvSpPr txBox="1"/>
          <p:nvPr/>
        </p:nvSpPr>
        <p:spPr>
          <a:xfrm>
            <a:off x="4486830" y="1977315"/>
            <a:ext cx="2743200" cy="274320"/>
          </a:xfrm>
          <a:prstGeom prst="round2SameRect">
            <a:avLst/>
          </a:prstGeom>
          <a:solidFill>
            <a:schemeClr val="accent2"/>
          </a:solidFill>
          <a:ln>
            <a:solidFill>
              <a:schemeClr val="accent2"/>
            </a:solidFill>
          </a:ln>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AI Delivery Services</a:t>
            </a:r>
          </a:p>
        </p:txBody>
      </p:sp>
    </p:spTree>
    <p:extLst>
      <p:ext uri="{BB962C8B-B14F-4D97-AF65-F5344CB8AC3E}">
        <p14:creationId xmlns:p14="http://schemas.microsoft.com/office/powerpoint/2010/main" val="2447563469"/>
      </p:ext>
    </p:extLst>
  </p:cSld>
  <p:clrMapOvr>
    <a:masterClrMapping/>
  </p:clrMapOvr>
  <p:transition spd="med">
    <p:pull/>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E4498C-F0B5-DF81-D022-0A2D904C237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9A58876-40A2-111E-664C-509F201C557D}"/>
              </a:ext>
            </a:extLst>
          </p:cNvPr>
          <p:cNvSpPr>
            <a:spLocks noGrp="1"/>
          </p:cNvSpPr>
          <p:nvPr>
            <p:ph type="title"/>
          </p:nvPr>
        </p:nvSpPr>
        <p:spPr/>
        <p:txBody>
          <a:bodyPr/>
          <a:lstStyle/>
          <a:p>
            <a:r>
              <a:rPr lang="en-US"/>
              <a:t>Agent Specification Guidelines</a:t>
            </a:r>
          </a:p>
        </p:txBody>
      </p:sp>
      <p:sp>
        <p:nvSpPr>
          <p:cNvPr id="4" name="Text Placeholder 3">
            <a:extLst>
              <a:ext uri="{FF2B5EF4-FFF2-40B4-BE49-F238E27FC236}">
                <a16:creationId xmlns:a16="http://schemas.microsoft.com/office/drawing/2014/main" id="{E8A20E9A-534C-BB52-55C0-0988DA043D55}"/>
              </a:ext>
            </a:extLst>
          </p:cNvPr>
          <p:cNvSpPr>
            <a:spLocks noGrp="1"/>
          </p:cNvSpPr>
          <p:nvPr>
            <p:ph type="body" sz="quarter" idx="11"/>
          </p:nvPr>
        </p:nvSpPr>
        <p:spPr/>
        <p:txBody>
          <a:bodyPr/>
          <a:lstStyle/>
          <a:p>
            <a:r>
              <a:rPr lang="en-US"/>
              <a:t>For detailed agent specification guidance see </a:t>
            </a:r>
            <a:r>
              <a:rPr lang="en-US">
                <a:hlinkClick r:id="rId3"/>
              </a:rPr>
              <a:t>Crafting Effective Agents – </a:t>
            </a:r>
            <a:r>
              <a:rPr lang="en-US" err="1">
                <a:hlinkClick r:id="rId3"/>
              </a:rPr>
              <a:t>CrewAI</a:t>
            </a:r>
            <a:endParaRPr lang="en-US"/>
          </a:p>
          <a:p>
            <a:endParaRPr lang="en-US"/>
          </a:p>
        </p:txBody>
      </p:sp>
      <p:graphicFrame>
        <p:nvGraphicFramePr>
          <p:cNvPr id="3" name="Table 2">
            <a:extLst>
              <a:ext uri="{FF2B5EF4-FFF2-40B4-BE49-F238E27FC236}">
                <a16:creationId xmlns:a16="http://schemas.microsoft.com/office/drawing/2014/main" id="{1BA07B1B-6B3C-FB85-0C30-1E61E655B422}"/>
              </a:ext>
            </a:extLst>
          </p:cNvPr>
          <p:cNvGraphicFramePr>
            <a:graphicFrameLocks noGrp="1"/>
          </p:cNvGraphicFramePr>
          <p:nvPr>
            <p:extLst>
              <p:ext uri="{D42A27DB-BD31-4B8C-83A1-F6EECF244321}">
                <p14:modId xmlns:p14="http://schemas.microsoft.com/office/powerpoint/2010/main" val="885787346"/>
              </p:ext>
            </p:extLst>
          </p:nvPr>
        </p:nvGraphicFramePr>
        <p:xfrm>
          <a:off x="381000" y="1294296"/>
          <a:ext cx="8154226" cy="4781146"/>
        </p:xfrm>
        <a:graphic>
          <a:graphicData uri="http://schemas.openxmlformats.org/drawingml/2006/table">
            <a:tbl>
              <a:tblPr firstRow="1" firstCol="1">
                <a:tableStyleId>{A0BC3CC4-8867-4C89-9D3F-A6A6B9ED4035}</a:tableStyleId>
              </a:tblPr>
              <a:tblGrid>
                <a:gridCol w="1371108">
                  <a:extLst>
                    <a:ext uri="{9D8B030D-6E8A-4147-A177-3AD203B41FA5}">
                      <a16:colId xmlns:a16="http://schemas.microsoft.com/office/drawing/2014/main" val="4072975101"/>
                    </a:ext>
                  </a:extLst>
                </a:gridCol>
                <a:gridCol w="6783118">
                  <a:extLst>
                    <a:ext uri="{9D8B030D-6E8A-4147-A177-3AD203B41FA5}">
                      <a16:colId xmlns:a16="http://schemas.microsoft.com/office/drawing/2014/main" val="1953743906"/>
                    </a:ext>
                  </a:extLst>
                </a:gridCol>
              </a:tblGrid>
              <a:tr h="295506">
                <a:tc>
                  <a:txBody>
                    <a:bodyPr/>
                    <a:lstStyle/>
                    <a:p>
                      <a:r>
                        <a:rPr lang="en-US" sz="1200"/>
                        <a:t>Dimension</a:t>
                      </a:r>
                    </a:p>
                  </a:txBody>
                  <a:tcPr anchor="ctr"/>
                </a:tc>
                <a:tc>
                  <a:txBody>
                    <a:bodyPr/>
                    <a:lstStyle/>
                    <a:p>
                      <a:r>
                        <a:rPr lang="en-US" sz="1200"/>
                        <a:t>Guidance</a:t>
                      </a:r>
                    </a:p>
                  </a:txBody>
                  <a:tcPr anchor="ctr"/>
                </a:tc>
                <a:extLst>
                  <a:ext uri="{0D108BD9-81ED-4DB2-BD59-A6C34878D82A}">
                    <a16:rowId xmlns:a16="http://schemas.microsoft.com/office/drawing/2014/main" val="1958255685"/>
                  </a:ext>
                </a:extLst>
              </a:tr>
              <a:tr h="370840">
                <a:tc>
                  <a:txBody>
                    <a:bodyPr/>
                    <a:lstStyle/>
                    <a:p>
                      <a:r>
                        <a:rPr lang="en-US" sz="1200"/>
                        <a:t>Goal</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200" kern="1200">
                          <a:solidFill>
                            <a:schemeClr val="dk1"/>
                          </a:solidFill>
                          <a:latin typeface="+mn-lt"/>
                          <a:ea typeface="+mn-ea"/>
                          <a:cs typeface="+mn-cs"/>
                        </a:rPr>
                        <a:t>Be clear and outcome-focused: Define what the agent is trying to achieve</a:t>
                      </a:r>
                    </a:p>
                    <a:p>
                      <a:pPr marL="171450" indent="-171450">
                        <a:buFont typeface="Arial" panose="020B0604020202020204" pitchFamily="34" charset="0"/>
                        <a:buChar char="•"/>
                      </a:pPr>
                      <a:r>
                        <a:rPr lang="en-US" sz="1200" kern="1200">
                          <a:solidFill>
                            <a:schemeClr val="dk1"/>
                          </a:solidFill>
                          <a:latin typeface="+mn-lt"/>
                          <a:ea typeface="+mn-ea"/>
                          <a:cs typeface="+mn-cs"/>
                        </a:rPr>
                        <a:t>Emphasize quality standards: Include expectations about the quality of work</a:t>
                      </a:r>
                    </a:p>
                    <a:p>
                      <a:pPr marL="171450" indent="-171450">
                        <a:buFont typeface="Arial" panose="020B0604020202020204" pitchFamily="34" charset="0"/>
                        <a:buChar char="•"/>
                      </a:pPr>
                      <a:r>
                        <a:rPr lang="en-US" sz="1200" kern="1200">
                          <a:solidFill>
                            <a:schemeClr val="dk1"/>
                          </a:solidFill>
                          <a:latin typeface="+mn-lt"/>
                          <a:ea typeface="+mn-ea"/>
                          <a:cs typeface="+mn-cs"/>
                        </a:rPr>
                        <a:t>Incorporate success criteria: Help the agent understand what “good” looks like</a:t>
                      </a:r>
                      <a:endParaRPr lang="en-US" sz="1200"/>
                    </a:p>
                  </a:txBody>
                  <a:tcPr anchor="ctr"/>
                </a:tc>
                <a:extLst>
                  <a:ext uri="{0D108BD9-81ED-4DB2-BD59-A6C34878D82A}">
                    <a16:rowId xmlns:a16="http://schemas.microsoft.com/office/drawing/2014/main" val="2118391567"/>
                  </a:ext>
                </a:extLst>
              </a:tr>
              <a:tr h="370840">
                <a:tc>
                  <a:txBody>
                    <a:bodyPr/>
                    <a:lstStyle/>
                    <a:p>
                      <a:r>
                        <a:rPr lang="en-US" sz="1200"/>
                        <a:t>Role</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200"/>
                        <a:t>Give the agent a clear and specific role. Examples of refined role descriptions:</a:t>
                      </a:r>
                    </a:p>
                    <a:p>
                      <a:pPr marL="171450" indent="-171450">
                        <a:buFont typeface="Arial" panose="020B0604020202020204" pitchFamily="34" charset="0"/>
                        <a:buChar char="•"/>
                      </a:pPr>
                      <a:r>
                        <a:rPr lang="en-US" sz="1200"/>
                        <a:t>Researcher </a:t>
                      </a:r>
                      <a:r>
                        <a:rPr lang="en-US" sz="1200">
                          <a:sym typeface="Wingdings" panose="05000000000000000000" pitchFamily="2" charset="2"/>
                        </a:rPr>
                        <a:t></a:t>
                      </a:r>
                      <a:r>
                        <a:rPr lang="en-US" sz="1200"/>
                        <a:t> Senior Research Specialist</a:t>
                      </a:r>
                    </a:p>
                    <a:p>
                      <a:pPr marL="171450" indent="-171450">
                        <a:buFont typeface="Arial" panose="020B0604020202020204" pitchFamily="34" charset="0"/>
                        <a:buChar char="•"/>
                      </a:pPr>
                      <a:r>
                        <a:rPr lang="en-US" sz="1200"/>
                        <a:t>Writer </a:t>
                      </a:r>
                      <a:r>
                        <a:rPr lang="en-US" sz="1200">
                          <a:sym typeface="Wingdings" panose="05000000000000000000" pitchFamily="2" charset="2"/>
                        </a:rPr>
                        <a:t> </a:t>
                      </a:r>
                      <a:r>
                        <a:rPr lang="en-US" sz="1200"/>
                        <a:t>Senior Copywriter</a:t>
                      </a:r>
                    </a:p>
                    <a:p>
                      <a:pPr marL="171450" indent="-171450">
                        <a:buFont typeface="Arial" panose="020B0604020202020204" pitchFamily="34" charset="0"/>
                        <a:buChar char="•"/>
                      </a:pPr>
                      <a:r>
                        <a:rPr lang="en-US" sz="1200"/>
                        <a:t>Financial Analyst </a:t>
                      </a:r>
                      <a:r>
                        <a:rPr lang="en-US" sz="1200">
                          <a:sym typeface="Wingdings" panose="05000000000000000000" pitchFamily="2" charset="2"/>
                        </a:rPr>
                        <a:t> </a:t>
                      </a:r>
                      <a:r>
                        <a:rPr lang="en-US" sz="1200"/>
                        <a:t>FINRA Accredited Financial Analyst</a:t>
                      </a:r>
                    </a:p>
                  </a:txBody>
                  <a:tcPr anchor="ctr"/>
                </a:tc>
                <a:extLst>
                  <a:ext uri="{0D108BD9-81ED-4DB2-BD59-A6C34878D82A}">
                    <a16:rowId xmlns:a16="http://schemas.microsoft.com/office/drawing/2014/main" val="2586295451"/>
                  </a:ext>
                </a:extLst>
              </a:tr>
              <a:tr h="370840">
                <a:tc>
                  <a:txBody>
                    <a:bodyPr/>
                    <a:lstStyle/>
                    <a:p>
                      <a:r>
                        <a:rPr lang="en-US" sz="1200"/>
                        <a:t>Focus</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200"/>
                        <a:t>Give the agent a limited number of goals and tasks to perform.</a:t>
                      </a:r>
                    </a:p>
                  </a:txBody>
                  <a:tcPr anchor="ctr"/>
                </a:tc>
                <a:extLst>
                  <a:ext uri="{0D108BD9-81ED-4DB2-BD59-A6C34878D82A}">
                    <a16:rowId xmlns:a16="http://schemas.microsoft.com/office/drawing/2014/main" val="590671255"/>
                  </a:ext>
                </a:extLst>
              </a:tr>
              <a:tr h="370840">
                <a:tc>
                  <a:txBody>
                    <a:bodyPr/>
                    <a:lstStyle/>
                    <a:p>
                      <a:r>
                        <a:rPr lang="en-US" sz="1200"/>
                        <a:t>Cooperation</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200"/>
                        <a:t>Specify whether an agent can delegate a task to other agents and whether a reviewer or QA agent will review an agent’s outputs. </a:t>
                      </a:r>
                    </a:p>
                  </a:txBody>
                  <a:tcPr anchor="ctr"/>
                </a:tc>
                <a:extLst>
                  <a:ext uri="{0D108BD9-81ED-4DB2-BD59-A6C34878D82A}">
                    <a16:rowId xmlns:a16="http://schemas.microsoft.com/office/drawing/2014/main" val="3741751264"/>
                  </a:ext>
                </a:extLst>
              </a:tr>
              <a:tr h="370840">
                <a:tc>
                  <a:txBody>
                    <a:bodyPr/>
                    <a:lstStyle/>
                    <a:p>
                      <a:r>
                        <a:rPr lang="en-US" sz="1200"/>
                        <a:t>Tools</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200"/>
                        <a:t>Give an agent only the tools it needs to improve tool selection accuracy. </a:t>
                      </a:r>
                    </a:p>
                    <a:p>
                      <a:pPr marL="171450" indent="-171450">
                        <a:buFont typeface="Arial" panose="020B0604020202020204" pitchFamily="34" charset="0"/>
                        <a:buChar char="•"/>
                      </a:pPr>
                      <a:r>
                        <a:rPr lang="en-US" sz="1200"/>
                        <a:t>If many tools are necessary, consider adding a tool search and discovery mechanism. </a:t>
                      </a:r>
                    </a:p>
                    <a:p>
                      <a:pPr marL="171450" indent="-171450">
                        <a:buFont typeface="Arial" panose="020B0604020202020204" pitchFamily="34" charset="0"/>
                        <a:buChar char="•"/>
                      </a:pPr>
                      <a:r>
                        <a:rPr lang="en-US" sz="1200"/>
                        <a:t>Consider whether an agent can create its own tools and store them in a tool registry.</a:t>
                      </a:r>
                    </a:p>
                  </a:txBody>
                  <a:tcPr anchor="ctr"/>
                </a:tc>
                <a:extLst>
                  <a:ext uri="{0D108BD9-81ED-4DB2-BD59-A6C34878D82A}">
                    <a16:rowId xmlns:a16="http://schemas.microsoft.com/office/drawing/2014/main" val="129578481"/>
                  </a:ext>
                </a:extLst>
              </a:tr>
              <a:tr h="370840">
                <a:tc>
                  <a:txBody>
                    <a:bodyPr/>
                    <a:lstStyle/>
                    <a:p>
                      <a:r>
                        <a:rPr lang="en-US" sz="1200"/>
                        <a:t>Guardrails</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200"/>
                        <a:t>In addition to guardrails around usage, harmful content generation, and hallucinations, add guardrails around agent execution trajectories</a:t>
                      </a:r>
                    </a:p>
                    <a:p>
                      <a:pPr marL="171450" indent="-171450">
                        <a:buFont typeface="Arial" panose="020B0604020202020204" pitchFamily="34" charset="0"/>
                        <a:buChar char="•"/>
                      </a:pPr>
                      <a:r>
                        <a:rPr lang="en-US" sz="1200"/>
                        <a:t>Limit the number of steps to complete a task.</a:t>
                      </a:r>
                    </a:p>
                  </a:txBody>
                  <a:tcPr anchor="ctr"/>
                </a:tc>
                <a:extLst>
                  <a:ext uri="{0D108BD9-81ED-4DB2-BD59-A6C34878D82A}">
                    <a16:rowId xmlns:a16="http://schemas.microsoft.com/office/drawing/2014/main" val="200993565"/>
                  </a:ext>
                </a:extLst>
              </a:tr>
              <a:tr h="370840">
                <a:tc>
                  <a:txBody>
                    <a:bodyPr/>
                    <a:lstStyle/>
                    <a:p>
                      <a:r>
                        <a:rPr lang="en-US" sz="1200"/>
                        <a:t>Memory</a:t>
                      </a:r>
                    </a:p>
                  </a:txBody>
                  <a:tcPr anchor="ctr">
                    <a:solidFill>
                      <a:schemeClr val="bg1">
                        <a:lumMod val="95000"/>
                      </a:schemeClr>
                    </a:solidFill>
                  </a:tcPr>
                </a:tc>
                <a:tc>
                  <a:txBody>
                    <a:bodyPr/>
                    <a:lstStyle/>
                    <a:p>
                      <a:pPr marL="171450" indent="-171450">
                        <a:buFont typeface="Arial" panose="020B0604020202020204" pitchFamily="34" charset="0"/>
                        <a:buChar char="•"/>
                      </a:pPr>
                      <a:r>
                        <a:rPr lang="en-US" sz="1200"/>
                        <a:t>Utilize FAQ and tool usage cache where possible. </a:t>
                      </a:r>
                    </a:p>
                    <a:p>
                      <a:pPr marL="171450" indent="-171450">
                        <a:buFont typeface="Arial" panose="020B0604020202020204" pitchFamily="34" charset="0"/>
                        <a:buChar char="•"/>
                      </a:pPr>
                      <a:r>
                        <a:rPr lang="en-US" sz="1200"/>
                        <a:t>Enable sharing of results among agents.</a:t>
                      </a:r>
                    </a:p>
                  </a:txBody>
                  <a:tcPr anchor="ctr"/>
                </a:tc>
                <a:extLst>
                  <a:ext uri="{0D108BD9-81ED-4DB2-BD59-A6C34878D82A}">
                    <a16:rowId xmlns:a16="http://schemas.microsoft.com/office/drawing/2014/main" val="4206844083"/>
                  </a:ext>
                </a:extLst>
              </a:tr>
              <a:tr h="370840">
                <a:tc>
                  <a:txBody>
                    <a:bodyPr/>
                    <a:lstStyle/>
                    <a:p>
                      <a:r>
                        <a:rPr lang="en-US" sz="1200"/>
                        <a:t>QA</a:t>
                      </a:r>
                    </a:p>
                  </a:txBody>
                  <a:tcPr anchor="ctr">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a:t>Having QA agents review output typically improves quality but can increase cost and processing time.</a:t>
                      </a:r>
                    </a:p>
                  </a:txBody>
                  <a:tcPr anchor="ctr">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547733343"/>
                  </a:ext>
                </a:extLst>
              </a:tr>
            </a:tbl>
          </a:graphicData>
        </a:graphic>
      </p:graphicFrame>
      <p:pic>
        <p:nvPicPr>
          <p:cNvPr id="2050" name="Picture 2">
            <a:extLst>
              <a:ext uri="{FF2B5EF4-FFF2-40B4-BE49-F238E27FC236}">
                <a16:creationId xmlns:a16="http://schemas.microsoft.com/office/drawing/2014/main" id="{9CC64B3A-FA6E-E1BD-451B-DE590FFEB46E}"/>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t="11754"/>
          <a:stretch/>
        </p:blipFill>
        <p:spPr bwMode="auto">
          <a:xfrm>
            <a:off x="8806137" y="1294296"/>
            <a:ext cx="2923728" cy="2580077"/>
          </a:xfrm>
          <a:prstGeom prst="roundRect">
            <a:avLst>
              <a:gd name="adj" fmla="val 5692"/>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nvGrpSpPr>
          <p:cNvPr id="20" name="Group 29">
            <a:extLst>
              <a:ext uri="{FF2B5EF4-FFF2-40B4-BE49-F238E27FC236}">
                <a16:creationId xmlns:a16="http://schemas.microsoft.com/office/drawing/2014/main" id="{DD576E6F-CC49-0FBE-07D8-C02F948003BB}"/>
              </a:ext>
            </a:extLst>
          </p:cNvPr>
          <p:cNvGrpSpPr>
            <a:grpSpLocks noChangeAspect="1"/>
          </p:cNvGrpSpPr>
          <p:nvPr/>
        </p:nvGrpSpPr>
        <p:grpSpPr bwMode="auto">
          <a:xfrm>
            <a:off x="11315492" y="199735"/>
            <a:ext cx="451355" cy="463261"/>
            <a:chOff x="3443" y="440"/>
            <a:chExt cx="417" cy="428"/>
          </a:xfrm>
          <a:solidFill>
            <a:srgbClr val="A100FF"/>
          </a:solidFill>
        </p:grpSpPr>
        <p:sp>
          <p:nvSpPr>
            <p:cNvPr id="21" name="Freeform 30">
              <a:extLst>
                <a:ext uri="{FF2B5EF4-FFF2-40B4-BE49-F238E27FC236}">
                  <a16:creationId xmlns:a16="http://schemas.microsoft.com/office/drawing/2014/main" id="{CFDF35BF-A48B-C429-80ED-86B9303D9744}"/>
                </a:ext>
              </a:extLst>
            </p:cNvPr>
            <p:cNvSpPr>
              <a:spLocks/>
            </p:cNvSpPr>
            <p:nvPr/>
          </p:nvSpPr>
          <p:spPr bwMode="auto">
            <a:xfrm>
              <a:off x="3443" y="495"/>
              <a:ext cx="89" cy="373"/>
            </a:xfrm>
            <a:custGeom>
              <a:avLst/>
              <a:gdLst>
                <a:gd name="T0" fmla="*/ 30 w 60"/>
                <a:gd name="T1" fmla="*/ 252 h 252"/>
                <a:gd name="T2" fmla="*/ 25 w 60"/>
                <a:gd name="T3" fmla="*/ 248 h 252"/>
                <a:gd name="T4" fmla="*/ 1 w 60"/>
                <a:gd name="T5" fmla="*/ 194 h 252"/>
                <a:gd name="T6" fmla="*/ 0 w 60"/>
                <a:gd name="T7" fmla="*/ 192 h 252"/>
                <a:gd name="T8" fmla="*/ 0 w 60"/>
                <a:gd name="T9" fmla="*/ 30 h 252"/>
                <a:gd name="T10" fmla="*/ 30 w 60"/>
                <a:gd name="T11" fmla="*/ 0 h 252"/>
                <a:gd name="T12" fmla="*/ 60 w 60"/>
                <a:gd name="T13" fmla="*/ 30 h 252"/>
                <a:gd name="T14" fmla="*/ 60 w 60"/>
                <a:gd name="T15" fmla="*/ 125 h 252"/>
                <a:gd name="T16" fmla="*/ 54 w 60"/>
                <a:gd name="T17" fmla="*/ 131 h 252"/>
                <a:gd name="T18" fmla="*/ 48 w 60"/>
                <a:gd name="T19" fmla="*/ 125 h 252"/>
                <a:gd name="T20" fmla="*/ 48 w 60"/>
                <a:gd name="T21" fmla="*/ 30 h 252"/>
                <a:gd name="T22" fmla="*/ 30 w 60"/>
                <a:gd name="T23" fmla="*/ 12 h 252"/>
                <a:gd name="T24" fmla="*/ 12 w 60"/>
                <a:gd name="T25" fmla="*/ 30 h 252"/>
                <a:gd name="T26" fmla="*/ 12 w 60"/>
                <a:gd name="T27" fmla="*/ 190 h 252"/>
                <a:gd name="T28" fmla="*/ 30 w 60"/>
                <a:gd name="T29" fmla="*/ 231 h 252"/>
                <a:gd name="T30" fmla="*/ 48 w 60"/>
                <a:gd name="T31" fmla="*/ 190 h 252"/>
                <a:gd name="T32" fmla="*/ 48 w 60"/>
                <a:gd name="T33" fmla="*/ 149 h 252"/>
                <a:gd name="T34" fmla="*/ 54 w 60"/>
                <a:gd name="T35" fmla="*/ 143 h 252"/>
                <a:gd name="T36" fmla="*/ 60 w 60"/>
                <a:gd name="T37" fmla="*/ 149 h 252"/>
                <a:gd name="T38" fmla="*/ 60 w 60"/>
                <a:gd name="T39" fmla="*/ 192 h 252"/>
                <a:gd name="T40" fmla="*/ 60 w 60"/>
                <a:gd name="T41" fmla="*/ 194 h 252"/>
                <a:gd name="T42" fmla="*/ 36 w 60"/>
                <a:gd name="T43" fmla="*/ 248 h 252"/>
                <a:gd name="T44" fmla="*/ 30 w 60"/>
                <a:gd name="T45"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252">
                  <a:moveTo>
                    <a:pt x="30" y="252"/>
                  </a:moveTo>
                  <a:cubicBezTo>
                    <a:pt x="28" y="252"/>
                    <a:pt x="26" y="250"/>
                    <a:pt x="25" y="248"/>
                  </a:cubicBezTo>
                  <a:cubicBezTo>
                    <a:pt x="1" y="194"/>
                    <a:pt x="1" y="194"/>
                    <a:pt x="1" y="194"/>
                  </a:cubicBezTo>
                  <a:cubicBezTo>
                    <a:pt x="1" y="193"/>
                    <a:pt x="0" y="192"/>
                    <a:pt x="0" y="192"/>
                  </a:cubicBezTo>
                  <a:cubicBezTo>
                    <a:pt x="0" y="30"/>
                    <a:pt x="0" y="30"/>
                    <a:pt x="0" y="30"/>
                  </a:cubicBezTo>
                  <a:cubicBezTo>
                    <a:pt x="0" y="13"/>
                    <a:pt x="14" y="0"/>
                    <a:pt x="30" y="0"/>
                  </a:cubicBezTo>
                  <a:cubicBezTo>
                    <a:pt x="47" y="0"/>
                    <a:pt x="60" y="13"/>
                    <a:pt x="60" y="30"/>
                  </a:cubicBezTo>
                  <a:cubicBezTo>
                    <a:pt x="60" y="125"/>
                    <a:pt x="60" y="125"/>
                    <a:pt x="60" y="125"/>
                  </a:cubicBezTo>
                  <a:cubicBezTo>
                    <a:pt x="60" y="129"/>
                    <a:pt x="58" y="131"/>
                    <a:pt x="54" y="131"/>
                  </a:cubicBezTo>
                  <a:cubicBezTo>
                    <a:pt x="51" y="131"/>
                    <a:pt x="48" y="129"/>
                    <a:pt x="48" y="125"/>
                  </a:cubicBezTo>
                  <a:cubicBezTo>
                    <a:pt x="48" y="30"/>
                    <a:pt x="48" y="30"/>
                    <a:pt x="48" y="30"/>
                  </a:cubicBezTo>
                  <a:cubicBezTo>
                    <a:pt x="48" y="20"/>
                    <a:pt x="40" y="12"/>
                    <a:pt x="30" y="12"/>
                  </a:cubicBezTo>
                  <a:cubicBezTo>
                    <a:pt x="20" y="12"/>
                    <a:pt x="12" y="20"/>
                    <a:pt x="12" y="30"/>
                  </a:cubicBezTo>
                  <a:cubicBezTo>
                    <a:pt x="12" y="190"/>
                    <a:pt x="12" y="190"/>
                    <a:pt x="12" y="190"/>
                  </a:cubicBezTo>
                  <a:cubicBezTo>
                    <a:pt x="30" y="231"/>
                    <a:pt x="30" y="231"/>
                    <a:pt x="30" y="231"/>
                  </a:cubicBezTo>
                  <a:cubicBezTo>
                    <a:pt x="48" y="190"/>
                    <a:pt x="48" y="190"/>
                    <a:pt x="48" y="190"/>
                  </a:cubicBezTo>
                  <a:cubicBezTo>
                    <a:pt x="48" y="149"/>
                    <a:pt x="48" y="149"/>
                    <a:pt x="48" y="149"/>
                  </a:cubicBezTo>
                  <a:cubicBezTo>
                    <a:pt x="48" y="146"/>
                    <a:pt x="51" y="143"/>
                    <a:pt x="54" y="143"/>
                  </a:cubicBezTo>
                  <a:cubicBezTo>
                    <a:pt x="58" y="143"/>
                    <a:pt x="60" y="146"/>
                    <a:pt x="60" y="149"/>
                  </a:cubicBezTo>
                  <a:cubicBezTo>
                    <a:pt x="60" y="192"/>
                    <a:pt x="60" y="192"/>
                    <a:pt x="60" y="192"/>
                  </a:cubicBezTo>
                  <a:cubicBezTo>
                    <a:pt x="60" y="192"/>
                    <a:pt x="60" y="193"/>
                    <a:pt x="60" y="194"/>
                  </a:cubicBezTo>
                  <a:cubicBezTo>
                    <a:pt x="36" y="248"/>
                    <a:pt x="36" y="248"/>
                    <a:pt x="36" y="248"/>
                  </a:cubicBezTo>
                  <a:cubicBezTo>
                    <a:pt x="35" y="250"/>
                    <a:pt x="33" y="252"/>
                    <a:pt x="30" y="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 name="Freeform 31">
              <a:extLst>
                <a:ext uri="{FF2B5EF4-FFF2-40B4-BE49-F238E27FC236}">
                  <a16:creationId xmlns:a16="http://schemas.microsoft.com/office/drawing/2014/main" id="{DBEB4170-3D57-8D42-DD9B-1FE589E6079A}"/>
                </a:ext>
              </a:extLst>
            </p:cNvPr>
            <p:cNvSpPr>
              <a:spLocks/>
            </p:cNvSpPr>
            <p:nvPr/>
          </p:nvSpPr>
          <p:spPr bwMode="auto">
            <a:xfrm>
              <a:off x="3443" y="548"/>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3" name="Freeform 32">
              <a:extLst>
                <a:ext uri="{FF2B5EF4-FFF2-40B4-BE49-F238E27FC236}">
                  <a16:creationId xmlns:a16="http://schemas.microsoft.com/office/drawing/2014/main" id="{C0E6E1F3-8649-9389-B240-DA43AE35F6A9}"/>
                </a:ext>
              </a:extLst>
            </p:cNvPr>
            <p:cNvSpPr>
              <a:spLocks/>
            </p:cNvSpPr>
            <p:nvPr/>
          </p:nvSpPr>
          <p:spPr bwMode="auto">
            <a:xfrm>
              <a:off x="3452" y="777"/>
              <a:ext cx="71"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10"/>
                    <a:pt x="0" y="6"/>
                  </a:cubicBezTo>
                  <a:cubicBezTo>
                    <a:pt x="0" y="3"/>
                    <a:pt x="3" y="0"/>
                    <a:pt x="6" y="0"/>
                  </a:cubicBezTo>
                  <a:cubicBezTo>
                    <a:pt x="42" y="0"/>
                    <a:pt x="42" y="0"/>
                    <a:pt x="42" y="0"/>
                  </a:cubicBezTo>
                  <a:cubicBezTo>
                    <a:pt x="46" y="0"/>
                    <a:pt x="48" y="3"/>
                    <a:pt x="48" y="6"/>
                  </a:cubicBezTo>
                  <a:cubicBezTo>
                    <a:pt x="48" y="10"/>
                    <a:pt x="46"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4" name="Freeform 33">
              <a:extLst>
                <a:ext uri="{FF2B5EF4-FFF2-40B4-BE49-F238E27FC236}">
                  <a16:creationId xmlns:a16="http://schemas.microsoft.com/office/drawing/2014/main" id="{CF7869A9-6C9F-55C7-68DE-0853EA6E3597}"/>
                </a:ext>
              </a:extLst>
            </p:cNvPr>
            <p:cNvSpPr>
              <a:spLocks/>
            </p:cNvSpPr>
            <p:nvPr/>
          </p:nvSpPr>
          <p:spPr bwMode="auto">
            <a:xfrm>
              <a:off x="3638" y="563"/>
              <a:ext cx="210" cy="265"/>
            </a:xfrm>
            <a:custGeom>
              <a:avLst/>
              <a:gdLst>
                <a:gd name="T0" fmla="*/ 108 w 142"/>
                <a:gd name="T1" fmla="*/ 179 h 179"/>
                <a:gd name="T2" fmla="*/ 103 w 142"/>
                <a:gd name="T3" fmla="*/ 176 h 179"/>
                <a:gd name="T4" fmla="*/ 2 w 142"/>
                <a:gd name="T5" fmla="*/ 11 h 179"/>
                <a:gd name="T6" fmla="*/ 4 w 142"/>
                <a:gd name="T7" fmla="*/ 3 h 179"/>
                <a:gd name="T8" fmla="*/ 12 w 142"/>
                <a:gd name="T9" fmla="*/ 5 h 179"/>
                <a:gd name="T10" fmla="*/ 110 w 142"/>
                <a:gd name="T11" fmla="*/ 165 h 179"/>
                <a:gd name="T12" fmla="*/ 128 w 142"/>
                <a:gd name="T13" fmla="*/ 155 h 179"/>
                <a:gd name="T14" fmla="*/ 37 w 142"/>
                <a:gd name="T15" fmla="*/ 10 h 179"/>
                <a:gd name="T16" fmla="*/ 39 w 142"/>
                <a:gd name="T17" fmla="*/ 2 h 179"/>
                <a:gd name="T18" fmla="*/ 47 w 142"/>
                <a:gd name="T19" fmla="*/ 4 h 179"/>
                <a:gd name="T20" fmla="*/ 141 w 142"/>
                <a:gd name="T21" fmla="*/ 153 h 179"/>
                <a:gd name="T22" fmla="*/ 142 w 142"/>
                <a:gd name="T23" fmla="*/ 158 h 179"/>
                <a:gd name="T24" fmla="*/ 139 w 142"/>
                <a:gd name="T25" fmla="*/ 162 h 179"/>
                <a:gd name="T26" fmla="*/ 112 w 142"/>
                <a:gd name="T27" fmla="*/ 178 h 179"/>
                <a:gd name="T28" fmla="*/ 108 w 142"/>
                <a:gd name="T2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2" h="179">
                  <a:moveTo>
                    <a:pt x="108" y="179"/>
                  </a:moveTo>
                  <a:cubicBezTo>
                    <a:pt x="106" y="179"/>
                    <a:pt x="104" y="178"/>
                    <a:pt x="103" y="176"/>
                  </a:cubicBezTo>
                  <a:cubicBezTo>
                    <a:pt x="2" y="11"/>
                    <a:pt x="2" y="11"/>
                    <a:pt x="2" y="11"/>
                  </a:cubicBezTo>
                  <a:cubicBezTo>
                    <a:pt x="0" y="8"/>
                    <a:pt x="1" y="5"/>
                    <a:pt x="4" y="3"/>
                  </a:cubicBezTo>
                  <a:cubicBezTo>
                    <a:pt x="7" y="1"/>
                    <a:pt x="10" y="2"/>
                    <a:pt x="12" y="5"/>
                  </a:cubicBezTo>
                  <a:cubicBezTo>
                    <a:pt x="110" y="165"/>
                    <a:pt x="110" y="165"/>
                    <a:pt x="110" y="165"/>
                  </a:cubicBezTo>
                  <a:cubicBezTo>
                    <a:pt x="128" y="155"/>
                    <a:pt x="128" y="155"/>
                    <a:pt x="128" y="155"/>
                  </a:cubicBezTo>
                  <a:cubicBezTo>
                    <a:pt x="37" y="10"/>
                    <a:pt x="37" y="10"/>
                    <a:pt x="37" y="10"/>
                  </a:cubicBezTo>
                  <a:cubicBezTo>
                    <a:pt x="36" y="8"/>
                    <a:pt x="36" y="4"/>
                    <a:pt x="39" y="2"/>
                  </a:cubicBezTo>
                  <a:cubicBezTo>
                    <a:pt x="42" y="0"/>
                    <a:pt x="46" y="1"/>
                    <a:pt x="47" y="4"/>
                  </a:cubicBezTo>
                  <a:cubicBezTo>
                    <a:pt x="141" y="153"/>
                    <a:pt x="141" y="153"/>
                    <a:pt x="141" y="153"/>
                  </a:cubicBezTo>
                  <a:cubicBezTo>
                    <a:pt x="142" y="155"/>
                    <a:pt x="142" y="156"/>
                    <a:pt x="142" y="158"/>
                  </a:cubicBezTo>
                  <a:cubicBezTo>
                    <a:pt x="142" y="159"/>
                    <a:pt x="141" y="161"/>
                    <a:pt x="139" y="162"/>
                  </a:cubicBezTo>
                  <a:cubicBezTo>
                    <a:pt x="112" y="178"/>
                    <a:pt x="112" y="178"/>
                    <a:pt x="112" y="178"/>
                  </a:cubicBezTo>
                  <a:cubicBezTo>
                    <a:pt x="111" y="179"/>
                    <a:pt x="110" y="179"/>
                    <a:pt x="108"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5" name="Freeform 34">
              <a:extLst>
                <a:ext uri="{FF2B5EF4-FFF2-40B4-BE49-F238E27FC236}">
                  <a16:creationId xmlns:a16="http://schemas.microsoft.com/office/drawing/2014/main" id="{C19D7C59-73D7-0E18-5C08-11292EC53FEC}"/>
                </a:ext>
              </a:extLst>
            </p:cNvPr>
            <p:cNvSpPr>
              <a:spLocks/>
            </p:cNvSpPr>
            <p:nvPr/>
          </p:nvSpPr>
          <p:spPr bwMode="auto">
            <a:xfrm>
              <a:off x="3810" y="797"/>
              <a:ext cx="50" cy="69"/>
            </a:xfrm>
            <a:custGeom>
              <a:avLst/>
              <a:gdLst>
                <a:gd name="T0" fmla="*/ 27 w 34"/>
                <a:gd name="T1" fmla="*/ 47 h 47"/>
                <a:gd name="T2" fmla="*/ 22 w 34"/>
                <a:gd name="T3" fmla="*/ 44 h 47"/>
                <a:gd name="T4" fmla="*/ 2 w 34"/>
                <a:gd name="T5" fmla="*/ 10 h 47"/>
                <a:gd name="T6" fmla="*/ 4 w 34"/>
                <a:gd name="T7" fmla="*/ 2 h 47"/>
                <a:gd name="T8" fmla="*/ 12 w 34"/>
                <a:gd name="T9" fmla="*/ 4 h 47"/>
                <a:gd name="T10" fmla="*/ 32 w 34"/>
                <a:gd name="T11" fmla="*/ 38 h 47"/>
                <a:gd name="T12" fmla="*/ 30 w 34"/>
                <a:gd name="T13" fmla="*/ 47 h 47"/>
                <a:gd name="T14" fmla="*/ 27 w 34"/>
                <a:gd name="T15" fmla="*/ 47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47">
                  <a:moveTo>
                    <a:pt x="27" y="47"/>
                  </a:moveTo>
                  <a:cubicBezTo>
                    <a:pt x="25" y="47"/>
                    <a:pt x="23" y="46"/>
                    <a:pt x="22" y="44"/>
                  </a:cubicBezTo>
                  <a:cubicBezTo>
                    <a:pt x="2" y="10"/>
                    <a:pt x="2" y="10"/>
                    <a:pt x="2" y="10"/>
                  </a:cubicBezTo>
                  <a:cubicBezTo>
                    <a:pt x="0" y="7"/>
                    <a:pt x="1" y="3"/>
                    <a:pt x="4" y="2"/>
                  </a:cubicBezTo>
                  <a:cubicBezTo>
                    <a:pt x="6" y="0"/>
                    <a:pt x="10" y="1"/>
                    <a:pt x="12" y="4"/>
                  </a:cubicBezTo>
                  <a:cubicBezTo>
                    <a:pt x="32" y="38"/>
                    <a:pt x="32" y="38"/>
                    <a:pt x="32" y="38"/>
                  </a:cubicBezTo>
                  <a:cubicBezTo>
                    <a:pt x="34" y="41"/>
                    <a:pt x="33" y="45"/>
                    <a:pt x="30" y="47"/>
                  </a:cubicBezTo>
                  <a:cubicBezTo>
                    <a:pt x="29" y="47"/>
                    <a:pt x="28" y="47"/>
                    <a:pt x="27"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6" name="Freeform 35">
              <a:extLst>
                <a:ext uri="{FF2B5EF4-FFF2-40B4-BE49-F238E27FC236}">
                  <a16:creationId xmlns:a16="http://schemas.microsoft.com/office/drawing/2014/main" id="{D1C2D35F-DD83-24A2-FB18-563EE7FEBFFC}"/>
                </a:ext>
              </a:extLst>
            </p:cNvPr>
            <p:cNvSpPr>
              <a:spLocks noEditPoints="1"/>
            </p:cNvSpPr>
            <p:nvPr/>
          </p:nvSpPr>
          <p:spPr bwMode="auto">
            <a:xfrm>
              <a:off x="3585" y="440"/>
              <a:ext cx="124" cy="142"/>
            </a:xfrm>
            <a:custGeom>
              <a:avLst/>
              <a:gdLst>
                <a:gd name="T0" fmla="*/ 78 w 84"/>
                <a:gd name="T1" fmla="*/ 96 h 96"/>
                <a:gd name="T2" fmla="*/ 6 w 84"/>
                <a:gd name="T3" fmla="*/ 96 h 96"/>
                <a:gd name="T4" fmla="*/ 0 w 84"/>
                <a:gd name="T5" fmla="*/ 90 h 96"/>
                <a:gd name="T6" fmla="*/ 0 w 84"/>
                <a:gd name="T7" fmla="*/ 42 h 96"/>
                <a:gd name="T8" fmla="*/ 42 w 84"/>
                <a:gd name="T9" fmla="*/ 0 h 96"/>
                <a:gd name="T10" fmla="*/ 84 w 84"/>
                <a:gd name="T11" fmla="*/ 42 h 96"/>
                <a:gd name="T12" fmla="*/ 84 w 84"/>
                <a:gd name="T13" fmla="*/ 90 h 96"/>
                <a:gd name="T14" fmla="*/ 78 w 84"/>
                <a:gd name="T15" fmla="*/ 96 h 96"/>
                <a:gd name="T16" fmla="*/ 12 w 84"/>
                <a:gd name="T17" fmla="*/ 84 h 96"/>
                <a:gd name="T18" fmla="*/ 72 w 84"/>
                <a:gd name="T19" fmla="*/ 84 h 96"/>
                <a:gd name="T20" fmla="*/ 72 w 84"/>
                <a:gd name="T21" fmla="*/ 42 h 96"/>
                <a:gd name="T22" fmla="*/ 42 w 84"/>
                <a:gd name="T23" fmla="*/ 12 h 96"/>
                <a:gd name="T24" fmla="*/ 12 w 84"/>
                <a:gd name="T25" fmla="*/ 42 h 96"/>
                <a:gd name="T26" fmla="*/ 12 w 84"/>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4" h="96">
                  <a:moveTo>
                    <a:pt x="78" y="96"/>
                  </a:moveTo>
                  <a:cubicBezTo>
                    <a:pt x="6" y="96"/>
                    <a:pt x="6" y="96"/>
                    <a:pt x="6" y="96"/>
                  </a:cubicBezTo>
                  <a:cubicBezTo>
                    <a:pt x="3" y="96"/>
                    <a:pt x="0" y="94"/>
                    <a:pt x="0" y="90"/>
                  </a:cubicBezTo>
                  <a:cubicBezTo>
                    <a:pt x="0" y="42"/>
                    <a:pt x="0" y="42"/>
                    <a:pt x="0" y="42"/>
                  </a:cubicBezTo>
                  <a:cubicBezTo>
                    <a:pt x="0" y="19"/>
                    <a:pt x="19" y="0"/>
                    <a:pt x="42" y="0"/>
                  </a:cubicBezTo>
                  <a:cubicBezTo>
                    <a:pt x="66" y="0"/>
                    <a:pt x="84" y="19"/>
                    <a:pt x="84" y="42"/>
                  </a:cubicBezTo>
                  <a:cubicBezTo>
                    <a:pt x="84" y="90"/>
                    <a:pt x="84" y="90"/>
                    <a:pt x="84" y="90"/>
                  </a:cubicBezTo>
                  <a:cubicBezTo>
                    <a:pt x="84" y="94"/>
                    <a:pt x="82" y="96"/>
                    <a:pt x="78" y="96"/>
                  </a:cubicBezTo>
                  <a:close/>
                  <a:moveTo>
                    <a:pt x="12" y="84"/>
                  </a:moveTo>
                  <a:cubicBezTo>
                    <a:pt x="72" y="84"/>
                    <a:pt x="72" y="84"/>
                    <a:pt x="72" y="84"/>
                  </a:cubicBezTo>
                  <a:cubicBezTo>
                    <a:pt x="72" y="42"/>
                    <a:pt x="72" y="42"/>
                    <a:pt x="72" y="42"/>
                  </a:cubicBezTo>
                  <a:cubicBezTo>
                    <a:pt x="72" y="26"/>
                    <a:pt x="59" y="12"/>
                    <a:pt x="42" y="12"/>
                  </a:cubicBezTo>
                  <a:cubicBezTo>
                    <a:pt x="26" y="12"/>
                    <a:pt x="12" y="26"/>
                    <a:pt x="12" y="4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7" name="Freeform 36">
              <a:extLst>
                <a:ext uri="{FF2B5EF4-FFF2-40B4-BE49-F238E27FC236}">
                  <a16:creationId xmlns:a16="http://schemas.microsoft.com/office/drawing/2014/main" id="{71B3734B-8BB8-DCAC-692E-2A7E7BF84E14}"/>
                </a:ext>
              </a:extLst>
            </p:cNvPr>
            <p:cNvSpPr>
              <a:spLocks/>
            </p:cNvSpPr>
            <p:nvPr/>
          </p:nvSpPr>
          <p:spPr bwMode="auto">
            <a:xfrm>
              <a:off x="3443" y="563"/>
              <a:ext cx="217" cy="161"/>
            </a:xfrm>
            <a:custGeom>
              <a:avLst/>
              <a:gdLst>
                <a:gd name="T0" fmla="*/ 102 w 147"/>
                <a:gd name="T1" fmla="*/ 109 h 109"/>
                <a:gd name="T2" fmla="*/ 6 w 147"/>
                <a:gd name="T3" fmla="*/ 109 h 109"/>
                <a:gd name="T4" fmla="*/ 0 w 147"/>
                <a:gd name="T5" fmla="*/ 103 h 109"/>
                <a:gd name="T6" fmla="*/ 0 w 147"/>
                <a:gd name="T7" fmla="*/ 79 h 109"/>
                <a:gd name="T8" fmla="*/ 6 w 147"/>
                <a:gd name="T9" fmla="*/ 73 h 109"/>
                <a:gd name="T10" fmla="*/ 72 w 147"/>
                <a:gd name="T11" fmla="*/ 73 h 109"/>
                <a:gd name="T12" fmla="*/ 96 w 147"/>
                <a:gd name="T13" fmla="*/ 5 h 109"/>
                <a:gd name="T14" fmla="*/ 104 w 147"/>
                <a:gd name="T15" fmla="*/ 1 h 109"/>
                <a:gd name="T16" fmla="*/ 107 w 147"/>
                <a:gd name="T17" fmla="*/ 9 h 109"/>
                <a:gd name="T18" fmla="*/ 81 w 147"/>
                <a:gd name="T19" fmla="*/ 81 h 109"/>
                <a:gd name="T20" fmla="*/ 76 w 147"/>
                <a:gd name="T21" fmla="*/ 85 h 109"/>
                <a:gd name="T22" fmla="*/ 12 w 147"/>
                <a:gd name="T23" fmla="*/ 85 h 109"/>
                <a:gd name="T24" fmla="*/ 12 w 147"/>
                <a:gd name="T25" fmla="*/ 97 h 109"/>
                <a:gd name="T26" fmla="*/ 98 w 147"/>
                <a:gd name="T27" fmla="*/ 97 h 109"/>
                <a:gd name="T28" fmla="*/ 134 w 147"/>
                <a:gd name="T29" fmla="*/ 6 h 109"/>
                <a:gd name="T30" fmla="*/ 142 w 147"/>
                <a:gd name="T31" fmla="*/ 2 h 109"/>
                <a:gd name="T32" fmla="*/ 145 w 147"/>
                <a:gd name="T33" fmla="*/ 10 h 109"/>
                <a:gd name="T34" fmla="*/ 108 w 147"/>
                <a:gd name="T35" fmla="*/ 105 h 109"/>
                <a:gd name="T36" fmla="*/ 102 w 147"/>
                <a:gd name="T3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7" h="109">
                  <a:moveTo>
                    <a:pt x="102" y="109"/>
                  </a:moveTo>
                  <a:cubicBezTo>
                    <a:pt x="6" y="109"/>
                    <a:pt x="6" y="109"/>
                    <a:pt x="6" y="109"/>
                  </a:cubicBezTo>
                  <a:cubicBezTo>
                    <a:pt x="3" y="109"/>
                    <a:pt x="0" y="107"/>
                    <a:pt x="0" y="103"/>
                  </a:cubicBezTo>
                  <a:cubicBezTo>
                    <a:pt x="0" y="79"/>
                    <a:pt x="0" y="79"/>
                    <a:pt x="0" y="79"/>
                  </a:cubicBezTo>
                  <a:cubicBezTo>
                    <a:pt x="0" y="76"/>
                    <a:pt x="3" y="73"/>
                    <a:pt x="6" y="73"/>
                  </a:cubicBezTo>
                  <a:cubicBezTo>
                    <a:pt x="72" y="73"/>
                    <a:pt x="72" y="73"/>
                    <a:pt x="72" y="73"/>
                  </a:cubicBezTo>
                  <a:cubicBezTo>
                    <a:pt x="96" y="5"/>
                    <a:pt x="96" y="5"/>
                    <a:pt x="96" y="5"/>
                  </a:cubicBezTo>
                  <a:cubicBezTo>
                    <a:pt x="97" y="2"/>
                    <a:pt x="101" y="0"/>
                    <a:pt x="104" y="1"/>
                  </a:cubicBezTo>
                  <a:cubicBezTo>
                    <a:pt x="107" y="2"/>
                    <a:pt x="108" y="6"/>
                    <a:pt x="107" y="9"/>
                  </a:cubicBezTo>
                  <a:cubicBezTo>
                    <a:pt x="81" y="81"/>
                    <a:pt x="81" y="81"/>
                    <a:pt x="81" y="81"/>
                  </a:cubicBezTo>
                  <a:cubicBezTo>
                    <a:pt x="81" y="84"/>
                    <a:pt x="78" y="85"/>
                    <a:pt x="76" y="85"/>
                  </a:cubicBezTo>
                  <a:cubicBezTo>
                    <a:pt x="12" y="85"/>
                    <a:pt x="12" y="85"/>
                    <a:pt x="12" y="85"/>
                  </a:cubicBezTo>
                  <a:cubicBezTo>
                    <a:pt x="12" y="97"/>
                    <a:pt x="12" y="97"/>
                    <a:pt x="12" y="97"/>
                  </a:cubicBezTo>
                  <a:cubicBezTo>
                    <a:pt x="98" y="97"/>
                    <a:pt x="98" y="97"/>
                    <a:pt x="98" y="97"/>
                  </a:cubicBezTo>
                  <a:cubicBezTo>
                    <a:pt x="134" y="6"/>
                    <a:pt x="134" y="6"/>
                    <a:pt x="134" y="6"/>
                  </a:cubicBezTo>
                  <a:cubicBezTo>
                    <a:pt x="136" y="3"/>
                    <a:pt x="139" y="1"/>
                    <a:pt x="142" y="2"/>
                  </a:cubicBezTo>
                  <a:cubicBezTo>
                    <a:pt x="145" y="4"/>
                    <a:pt x="147" y="7"/>
                    <a:pt x="145" y="10"/>
                  </a:cubicBezTo>
                  <a:cubicBezTo>
                    <a:pt x="108" y="105"/>
                    <a:pt x="108" y="105"/>
                    <a:pt x="108" y="105"/>
                  </a:cubicBezTo>
                  <a:cubicBezTo>
                    <a:pt x="107" y="108"/>
                    <a:pt x="105" y="109"/>
                    <a:pt x="102"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322407973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3FE8FF-0B70-06B0-4022-C85AD8ABC45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A731252-B74D-6074-8ADE-4987CC4A6B66}"/>
              </a:ext>
            </a:extLst>
          </p:cNvPr>
          <p:cNvSpPr>
            <a:spLocks noGrp="1"/>
          </p:cNvSpPr>
          <p:nvPr>
            <p:ph type="title"/>
          </p:nvPr>
        </p:nvSpPr>
        <p:spPr>
          <a:xfrm>
            <a:off x="381000" y="317720"/>
            <a:ext cx="11430000" cy="365760"/>
          </a:xfrm>
        </p:spPr>
        <p:txBody>
          <a:bodyPr/>
          <a:lstStyle/>
          <a:p>
            <a:r>
              <a:rPr lang="en-US"/>
              <a:t>Common Agent Archetypes</a:t>
            </a:r>
          </a:p>
        </p:txBody>
      </p:sp>
      <p:sp>
        <p:nvSpPr>
          <p:cNvPr id="3" name="Text Placeholder 2">
            <a:extLst>
              <a:ext uri="{FF2B5EF4-FFF2-40B4-BE49-F238E27FC236}">
                <a16:creationId xmlns:a16="http://schemas.microsoft.com/office/drawing/2014/main" id="{57E74CF1-EEA4-51B8-370A-7DB80A86C87D}"/>
              </a:ext>
            </a:extLst>
          </p:cNvPr>
          <p:cNvSpPr>
            <a:spLocks noGrp="1"/>
          </p:cNvSpPr>
          <p:nvPr>
            <p:ph type="body" sz="quarter" idx="11"/>
          </p:nvPr>
        </p:nvSpPr>
        <p:spPr>
          <a:xfrm>
            <a:off x="381000" y="708163"/>
            <a:ext cx="11430000" cy="580845"/>
          </a:xfrm>
        </p:spPr>
        <p:txBody>
          <a:bodyPr/>
          <a:lstStyle/>
          <a:p>
            <a:r>
              <a:rPr lang="en-US"/>
              <a:t>Similar to the roles humans play in an organization, agent designs fit into common patterns or archetypes based upon their goals, capabilities, and tools. </a:t>
            </a:r>
          </a:p>
        </p:txBody>
      </p:sp>
      <p:graphicFrame>
        <p:nvGraphicFramePr>
          <p:cNvPr id="5" name="Table 4">
            <a:extLst>
              <a:ext uri="{FF2B5EF4-FFF2-40B4-BE49-F238E27FC236}">
                <a16:creationId xmlns:a16="http://schemas.microsoft.com/office/drawing/2014/main" id="{43C06745-1FF4-375D-C020-A8AB369EE414}"/>
              </a:ext>
            </a:extLst>
          </p:cNvPr>
          <p:cNvGraphicFramePr>
            <a:graphicFrameLocks noGrp="1"/>
          </p:cNvGraphicFramePr>
          <p:nvPr>
            <p:extLst>
              <p:ext uri="{D42A27DB-BD31-4B8C-83A1-F6EECF244321}">
                <p14:modId xmlns:p14="http://schemas.microsoft.com/office/powerpoint/2010/main" val="1928516519"/>
              </p:ext>
            </p:extLst>
          </p:nvPr>
        </p:nvGraphicFramePr>
        <p:xfrm>
          <a:off x="381000" y="1274836"/>
          <a:ext cx="11321144" cy="5138663"/>
        </p:xfrm>
        <a:graphic>
          <a:graphicData uri="http://schemas.openxmlformats.org/drawingml/2006/table">
            <a:tbl>
              <a:tblPr firstRow="1" firstCol="1">
                <a:tableStyleId>{A0BC3CC4-8867-4C89-9D3F-A6A6B9ED4035}</a:tableStyleId>
              </a:tblPr>
              <a:tblGrid>
                <a:gridCol w="1229797">
                  <a:extLst>
                    <a:ext uri="{9D8B030D-6E8A-4147-A177-3AD203B41FA5}">
                      <a16:colId xmlns:a16="http://schemas.microsoft.com/office/drawing/2014/main" val="4072975101"/>
                    </a:ext>
                  </a:extLst>
                </a:gridCol>
                <a:gridCol w="2361696">
                  <a:extLst>
                    <a:ext uri="{9D8B030D-6E8A-4147-A177-3AD203B41FA5}">
                      <a16:colId xmlns:a16="http://schemas.microsoft.com/office/drawing/2014/main" val="1953743906"/>
                    </a:ext>
                  </a:extLst>
                </a:gridCol>
                <a:gridCol w="4559928">
                  <a:extLst>
                    <a:ext uri="{9D8B030D-6E8A-4147-A177-3AD203B41FA5}">
                      <a16:colId xmlns:a16="http://schemas.microsoft.com/office/drawing/2014/main" val="2051019865"/>
                    </a:ext>
                  </a:extLst>
                </a:gridCol>
                <a:gridCol w="3169723">
                  <a:extLst>
                    <a:ext uri="{9D8B030D-6E8A-4147-A177-3AD203B41FA5}">
                      <a16:colId xmlns:a16="http://schemas.microsoft.com/office/drawing/2014/main" val="3416262334"/>
                    </a:ext>
                  </a:extLst>
                </a:gridCol>
              </a:tblGrid>
              <a:tr h="493663">
                <a:tc>
                  <a:txBody>
                    <a:bodyPr/>
                    <a:lstStyle/>
                    <a:p>
                      <a:pPr algn="ctr"/>
                      <a:r>
                        <a:rPr lang="en-US" sz="1200"/>
                        <a:t>Agent Archetype</a:t>
                      </a:r>
                    </a:p>
                  </a:txBody>
                  <a:tcPr anchor="ctr"/>
                </a:tc>
                <a:tc>
                  <a:txBody>
                    <a:bodyPr/>
                    <a:lstStyle/>
                    <a:p>
                      <a:r>
                        <a:rPr lang="en-US" sz="1200"/>
                        <a:t>Key Cognitive Capabilities</a:t>
                      </a:r>
                    </a:p>
                  </a:txBody>
                  <a:tcPr anchor="ctr"/>
                </a:tc>
                <a:tc>
                  <a:txBody>
                    <a:bodyPr/>
                    <a:lstStyle/>
                    <a:p>
                      <a:r>
                        <a:rPr lang="en-US" sz="1200"/>
                        <a:t>Goal and Description</a:t>
                      </a:r>
                    </a:p>
                  </a:txBody>
                  <a:tcPr anchor="ctr"/>
                </a:tc>
                <a:tc>
                  <a:txBody>
                    <a:bodyPr/>
                    <a:lstStyle/>
                    <a:p>
                      <a:r>
                        <a:rPr lang="en-US" sz="1200"/>
                        <a:t>Use Cases and Tasks</a:t>
                      </a:r>
                    </a:p>
                  </a:txBody>
                  <a:tcPr anchor="ctr"/>
                </a:tc>
                <a:extLst>
                  <a:ext uri="{0D108BD9-81ED-4DB2-BD59-A6C34878D82A}">
                    <a16:rowId xmlns:a16="http://schemas.microsoft.com/office/drawing/2014/main" val="1958255685"/>
                  </a:ext>
                </a:extLst>
              </a:tr>
              <a:tr h="929000">
                <a:tc>
                  <a:txBody>
                    <a:bodyPr/>
                    <a:lstStyle/>
                    <a:p>
                      <a:pPr algn="ctr"/>
                      <a:r>
                        <a:rPr lang="en-US" sz="800"/>
                        <a:t>Manager</a:t>
                      </a:r>
                    </a:p>
                  </a:txBody>
                  <a:tcPr marL="0" marR="0" anchor="b"/>
                </a:tc>
                <a:tc>
                  <a:txBody>
                    <a:bodyPr/>
                    <a:lstStyle/>
                    <a:p>
                      <a:endParaRPr lang="en-US" sz="1200"/>
                    </a:p>
                  </a:txBody>
                  <a:tcPr/>
                </a:tc>
                <a:tc>
                  <a:txBody>
                    <a:bodyPr/>
                    <a:lstStyle/>
                    <a:p>
                      <a:pPr marL="114300" indent="-114300">
                        <a:buFont typeface="Arial" panose="020B0604020202020204" pitchFamily="34" charset="0"/>
                        <a:buChar char="•"/>
                      </a:pPr>
                      <a:r>
                        <a:rPr lang="en-US" sz="1200" kern="1200">
                          <a:solidFill>
                            <a:schemeClr val="dk1"/>
                          </a:solidFill>
                          <a:latin typeface="+mn-lt"/>
                          <a:ea typeface="+mn-ea"/>
                          <a:cs typeface="+mn-cs"/>
                        </a:rPr>
                        <a:t>Goal: </a:t>
                      </a:r>
                      <a:r>
                        <a:rPr lang="en-US" sz="1200" b="1" kern="1200">
                          <a:solidFill>
                            <a:schemeClr val="dk1"/>
                          </a:solidFill>
                          <a:latin typeface="+mn-lt"/>
                          <a:ea typeface="+mn-ea"/>
                          <a:cs typeface="+mn-cs"/>
                        </a:rPr>
                        <a:t>Coordinate activities among specialist agents </a:t>
                      </a:r>
                      <a:r>
                        <a:rPr lang="en-US" sz="1200" kern="1200">
                          <a:solidFill>
                            <a:schemeClr val="dk1"/>
                          </a:solidFill>
                          <a:latin typeface="+mn-lt"/>
                          <a:ea typeface="+mn-ea"/>
                          <a:cs typeface="+mn-cs"/>
                        </a:rPr>
                        <a:t>on a team to achieve a collective goal.</a:t>
                      </a:r>
                    </a:p>
                    <a:p>
                      <a:pPr marL="114300" indent="-114300">
                        <a:buFont typeface="Arial" panose="020B0604020202020204" pitchFamily="34" charset="0"/>
                        <a:buChar char="•"/>
                      </a:pPr>
                      <a:r>
                        <a:rPr lang="en-US" sz="1200" kern="1200">
                          <a:solidFill>
                            <a:schemeClr val="dk1"/>
                          </a:solidFill>
                          <a:latin typeface="+mn-lt"/>
                          <a:ea typeface="+mn-ea"/>
                          <a:cs typeface="+mn-cs"/>
                        </a:rPr>
                        <a:t>Plans which agents need to perform different tasks and reasons about the contents of agent outputs.</a:t>
                      </a:r>
                    </a:p>
                  </a:txBody>
                  <a:tcPr anchor="ctr"/>
                </a:tc>
                <a:tc>
                  <a:txBody>
                    <a:bodyPr/>
                    <a:lstStyle/>
                    <a:p>
                      <a:pPr marL="114300" indent="-114300">
                        <a:buFont typeface="Arial" panose="020B0604020202020204" pitchFamily="34" charset="0"/>
                        <a:buChar char="•"/>
                      </a:pPr>
                      <a:r>
                        <a:rPr lang="en-US" sz="1200"/>
                        <a:t>A software product manager agent coordinates the activities of Software Engineer and Quality Assurance agents to develop an application</a:t>
                      </a:r>
                    </a:p>
                  </a:txBody>
                  <a:tcPr anchor="ctr"/>
                </a:tc>
                <a:extLst>
                  <a:ext uri="{0D108BD9-81ED-4DB2-BD59-A6C34878D82A}">
                    <a16:rowId xmlns:a16="http://schemas.microsoft.com/office/drawing/2014/main" val="2586295451"/>
                  </a:ext>
                </a:extLst>
              </a:tr>
              <a:tr h="929000">
                <a:tc>
                  <a:txBody>
                    <a:bodyPr/>
                    <a:lstStyle/>
                    <a:p>
                      <a:pPr algn="ctr"/>
                      <a:r>
                        <a:rPr lang="en-US" sz="800"/>
                        <a:t>Conversational Agent</a:t>
                      </a:r>
                    </a:p>
                  </a:txBody>
                  <a:tcPr marL="0" marR="0" anchor="b"/>
                </a:tc>
                <a:tc>
                  <a:txBody>
                    <a:bodyPr/>
                    <a:lstStyle/>
                    <a:p>
                      <a:endParaRPr lang="en-US" sz="1200"/>
                    </a:p>
                  </a:txBody>
                  <a:tcPr/>
                </a:tc>
                <a:tc>
                  <a:txBody>
                    <a:bodyPr/>
                    <a:lstStyle/>
                    <a:p>
                      <a:pPr marL="114300" indent="-114300">
                        <a:buFont typeface="Arial" panose="020B0604020202020204" pitchFamily="34" charset="0"/>
                        <a:buChar char="•"/>
                      </a:pPr>
                      <a:r>
                        <a:rPr lang="en-US" sz="1200" kern="1200">
                          <a:solidFill>
                            <a:schemeClr val="dk1"/>
                          </a:solidFill>
                          <a:latin typeface="+mn-lt"/>
                          <a:ea typeface="+mn-ea"/>
                          <a:cs typeface="+mn-cs"/>
                        </a:rPr>
                        <a:t>Goal: </a:t>
                      </a:r>
                      <a:r>
                        <a:rPr lang="en-US" sz="1200" b="1" kern="1200">
                          <a:solidFill>
                            <a:schemeClr val="dk1"/>
                          </a:solidFill>
                          <a:latin typeface="+mn-lt"/>
                          <a:ea typeface="+mn-ea"/>
                          <a:cs typeface="+mn-cs"/>
                        </a:rPr>
                        <a:t>Support user requests by interacting in natural language</a:t>
                      </a:r>
                      <a:r>
                        <a:rPr lang="en-US" sz="1200" kern="1200">
                          <a:solidFill>
                            <a:schemeClr val="dk1"/>
                          </a:solidFill>
                          <a:latin typeface="+mn-lt"/>
                          <a:ea typeface="+mn-ea"/>
                          <a:cs typeface="+mn-cs"/>
                        </a:rPr>
                        <a:t>. This typically involves classifying the user’s intent and then using RAG techniques to answer the question or executing a scripted dialog flow.</a:t>
                      </a:r>
                    </a:p>
                  </a:txBody>
                  <a:tcPr anchor="ctr"/>
                </a:tc>
                <a:tc>
                  <a:txBody>
                    <a:bodyPr/>
                    <a:lstStyle/>
                    <a:p>
                      <a:pPr marL="114300" indent="-114300" algn="l" defTabSz="914400" rtl="0" eaLnBrk="1" latinLnBrk="0" hangingPunct="1">
                        <a:buFont typeface="Arial" panose="020B0604020202020204" pitchFamily="34" charset="0"/>
                        <a:buChar char="•"/>
                      </a:pPr>
                      <a:r>
                        <a:rPr lang="en-US" sz="1200" kern="1200">
                          <a:solidFill>
                            <a:schemeClr val="dk1"/>
                          </a:solidFill>
                          <a:latin typeface="+mn-lt"/>
                          <a:ea typeface="+mn-ea"/>
                          <a:cs typeface="+mn-cs"/>
                        </a:rPr>
                        <a:t>A customer asks a support agent why their bill was so high.</a:t>
                      </a:r>
                    </a:p>
                    <a:p>
                      <a:pPr marL="114300" indent="-114300" algn="l" defTabSz="914400" rtl="0" eaLnBrk="1" latinLnBrk="0" hangingPunct="1">
                        <a:buFont typeface="Arial" panose="020B0604020202020204" pitchFamily="34" charset="0"/>
                        <a:buChar char="•"/>
                      </a:pPr>
                      <a:r>
                        <a:rPr lang="en-US" sz="1200" kern="1200">
                          <a:solidFill>
                            <a:schemeClr val="dk1"/>
                          </a:solidFill>
                          <a:latin typeface="+mn-lt"/>
                          <a:ea typeface="+mn-ea"/>
                          <a:cs typeface="+mn-cs"/>
                        </a:rPr>
                        <a:t>An employee asks for details about the company’s sick leave policy.</a:t>
                      </a:r>
                    </a:p>
                  </a:txBody>
                  <a:tcPr anchor="ctr"/>
                </a:tc>
                <a:extLst>
                  <a:ext uri="{0D108BD9-81ED-4DB2-BD59-A6C34878D82A}">
                    <a16:rowId xmlns:a16="http://schemas.microsoft.com/office/drawing/2014/main" val="590671255"/>
                  </a:ext>
                </a:extLst>
              </a:tr>
              <a:tr h="929000">
                <a:tc>
                  <a:txBody>
                    <a:bodyPr/>
                    <a:lstStyle/>
                    <a:p>
                      <a:pPr algn="ctr"/>
                      <a:r>
                        <a:rPr lang="en-US" sz="800"/>
                        <a:t>Content Analyst</a:t>
                      </a:r>
                    </a:p>
                  </a:txBody>
                  <a:tcPr marL="0" marR="0" anchor="b"/>
                </a:tc>
                <a:tc>
                  <a:txBody>
                    <a:bodyPr/>
                    <a:lstStyle/>
                    <a:p>
                      <a:endParaRPr lang="en-US" sz="1200"/>
                    </a:p>
                  </a:txBody>
                  <a:tcPr/>
                </a:tc>
                <a:tc>
                  <a:txBody>
                    <a:bodyPr/>
                    <a:lstStyle/>
                    <a:p>
                      <a:pPr marL="114300" indent="-114300">
                        <a:buFont typeface="Arial" panose="020B0604020202020204" pitchFamily="34" charset="0"/>
                        <a:buChar char="•"/>
                        <a:tabLst/>
                      </a:pPr>
                      <a:r>
                        <a:rPr lang="en-US" sz="1200" kern="1200">
                          <a:solidFill>
                            <a:schemeClr val="dk1"/>
                          </a:solidFill>
                          <a:latin typeface="+mn-lt"/>
                          <a:ea typeface="+mn-ea"/>
                          <a:cs typeface="+mn-cs"/>
                        </a:rPr>
                        <a:t>Goal: </a:t>
                      </a:r>
                      <a:r>
                        <a:rPr lang="en-US" sz="1200" b="1" kern="1200">
                          <a:solidFill>
                            <a:schemeClr val="dk1"/>
                          </a:solidFill>
                          <a:latin typeface="+mn-lt"/>
                          <a:ea typeface="+mn-ea"/>
                          <a:cs typeface="+mn-cs"/>
                        </a:rPr>
                        <a:t>Analyze the contents of a document or real-time stream of information</a:t>
                      </a:r>
                      <a:r>
                        <a:rPr lang="en-US" sz="1200" kern="1200">
                          <a:solidFill>
                            <a:schemeClr val="dk1"/>
                          </a:solidFill>
                          <a:latin typeface="+mn-lt"/>
                          <a:ea typeface="+mn-ea"/>
                          <a:cs typeface="+mn-cs"/>
                        </a:rPr>
                        <a:t>. Typical types of text analysis include classification, sentiment analysis, entity extraction, and summarization. </a:t>
                      </a:r>
                    </a:p>
                  </a:txBody>
                  <a:tcPr anchor="ctr"/>
                </a:tc>
                <a:tc>
                  <a:txBody>
                    <a:bodyPr/>
                    <a:lstStyle/>
                    <a:p>
                      <a:pPr marL="114300" indent="-114300" algn="l" defTabSz="914400" rtl="0" eaLnBrk="1" latinLnBrk="0" hangingPunct="1">
                        <a:buFont typeface="Arial" panose="020B0604020202020204" pitchFamily="34" charset="0"/>
                        <a:buChar char="•"/>
                      </a:pPr>
                      <a:r>
                        <a:rPr lang="en-US" sz="1200" kern="1200">
                          <a:solidFill>
                            <a:schemeClr val="dk1"/>
                          </a:solidFill>
                          <a:latin typeface="+mn-lt"/>
                          <a:ea typeface="+mn-ea"/>
                          <a:cs typeface="+mn-cs"/>
                        </a:rPr>
                        <a:t>A call center call analysts converts a recording to text, identifies the intent of the call, summarizes it, and analyzes the caller’s sentiment.</a:t>
                      </a:r>
                    </a:p>
                  </a:txBody>
                  <a:tcPr anchor="ctr"/>
                </a:tc>
                <a:extLst>
                  <a:ext uri="{0D108BD9-81ED-4DB2-BD59-A6C34878D82A}">
                    <a16:rowId xmlns:a16="http://schemas.microsoft.com/office/drawing/2014/main" val="3741751264"/>
                  </a:ext>
                </a:extLst>
              </a:tr>
              <a:tr h="929000">
                <a:tc>
                  <a:txBody>
                    <a:bodyPr/>
                    <a:lstStyle/>
                    <a:p>
                      <a:pPr algn="ctr"/>
                      <a:r>
                        <a:rPr lang="en-US" sz="800"/>
                        <a:t>Content Creator</a:t>
                      </a:r>
                    </a:p>
                  </a:txBody>
                  <a:tcPr marL="0" marR="0" anchor="b"/>
                </a:tc>
                <a:tc>
                  <a:txBody>
                    <a:bodyPr/>
                    <a:lstStyle/>
                    <a:p>
                      <a:endParaRPr lang="en-US" sz="1200"/>
                    </a:p>
                  </a:txBody>
                  <a:tcPr/>
                </a:tc>
                <a:tc>
                  <a:txBody>
                    <a:bodyPr/>
                    <a:lstStyle/>
                    <a:p>
                      <a:pPr marL="114300" indent="-114300">
                        <a:buFont typeface="Arial" panose="020B0604020202020204" pitchFamily="34" charset="0"/>
                        <a:buChar char="•"/>
                      </a:pPr>
                      <a:r>
                        <a:rPr lang="en-US" sz="1200" kern="1200">
                          <a:solidFill>
                            <a:schemeClr val="dk1"/>
                          </a:solidFill>
                          <a:latin typeface="+mn-lt"/>
                          <a:ea typeface="+mn-ea"/>
                          <a:cs typeface="+mn-cs"/>
                        </a:rPr>
                        <a:t>Goal: </a:t>
                      </a:r>
                      <a:r>
                        <a:rPr lang="en-US" sz="1200" b="1" kern="1200">
                          <a:solidFill>
                            <a:schemeClr val="dk1"/>
                          </a:solidFill>
                          <a:latin typeface="+mn-lt"/>
                          <a:ea typeface="+mn-ea"/>
                          <a:cs typeface="+mn-cs"/>
                        </a:rPr>
                        <a:t>Create content, either fact-based, or fictional</a:t>
                      </a:r>
                      <a:r>
                        <a:rPr lang="en-US" sz="1200" kern="1200">
                          <a:solidFill>
                            <a:schemeClr val="dk1"/>
                          </a:solidFill>
                          <a:latin typeface="+mn-lt"/>
                          <a:ea typeface="+mn-ea"/>
                          <a:cs typeface="+mn-cs"/>
                        </a:rPr>
                        <a:t>. For fact based-content, utilize search tools or provided context, possibly with analysis and reasoning. </a:t>
                      </a:r>
                    </a:p>
                  </a:txBody>
                  <a:tcPr anchor="ctr"/>
                </a:tc>
                <a:tc>
                  <a:txBody>
                    <a:bodyPr/>
                    <a:lstStyle/>
                    <a:p>
                      <a:pPr marL="114300" indent="-114300" algn="l" defTabSz="914400" rtl="0" eaLnBrk="1" latinLnBrk="0" hangingPunct="1">
                        <a:buFont typeface="Arial" panose="020B0604020202020204" pitchFamily="34" charset="0"/>
                        <a:buChar char="•"/>
                      </a:pPr>
                      <a:r>
                        <a:rPr lang="en-US" sz="1200" kern="1200">
                          <a:solidFill>
                            <a:schemeClr val="dk1"/>
                          </a:solidFill>
                          <a:latin typeface="+mn-lt"/>
                          <a:ea typeface="+mn-ea"/>
                          <a:cs typeface="+mn-cs"/>
                        </a:rPr>
                        <a:t>A report generator incorporates research into a detailed report. </a:t>
                      </a:r>
                    </a:p>
                    <a:p>
                      <a:pPr marL="114300" indent="-114300" algn="l" defTabSz="914400" rtl="0" eaLnBrk="1" latinLnBrk="0" hangingPunct="1">
                        <a:buFont typeface="Arial" panose="020B0604020202020204" pitchFamily="34" charset="0"/>
                        <a:buChar char="•"/>
                      </a:pPr>
                      <a:r>
                        <a:rPr lang="en-US" sz="1200" kern="1200">
                          <a:solidFill>
                            <a:schemeClr val="dk1"/>
                          </a:solidFill>
                          <a:latin typeface="+mn-lt"/>
                          <a:ea typeface="+mn-ea"/>
                          <a:cs typeface="+mn-cs"/>
                        </a:rPr>
                        <a:t>An ad generator creates images and text targeted for individual customers.</a:t>
                      </a:r>
                    </a:p>
                  </a:txBody>
                  <a:tcPr anchor="ctr"/>
                </a:tc>
                <a:extLst>
                  <a:ext uri="{0D108BD9-81ED-4DB2-BD59-A6C34878D82A}">
                    <a16:rowId xmlns:a16="http://schemas.microsoft.com/office/drawing/2014/main" val="129578481"/>
                  </a:ext>
                </a:extLst>
              </a:tr>
              <a:tr h="929000">
                <a:tc>
                  <a:txBody>
                    <a:bodyPr/>
                    <a:lstStyle/>
                    <a:p>
                      <a:pPr algn="ctr"/>
                      <a:r>
                        <a:rPr lang="en-US" sz="800"/>
                        <a:t>Data Analyst</a:t>
                      </a:r>
                    </a:p>
                  </a:txBody>
                  <a:tcPr marL="0" marR="0" anchor="b"/>
                </a:tc>
                <a:tc>
                  <a:txBody>
                    <a:bodyPr/>
                    <a:lstStyle/>
                    <a:p>
                      <a:endParaRPr lang="en-US" sz="1200"/>
                    </a:p>
                  </a:txBody>
                  <a:tcPr/>
                </a:tc>
                <a:tc>
                  <a:txBody>
                    <a:bodyPr/>
                    <a:lstStyle/>
                    <a:p>
                      <a:pPr marL="114300" indent="-114300">
                        <a:buFont typeface="Arial" panose="020B0604020202020204" pitchFamily="34" charset="0"/>
                        <a:buChar char="•"/>
                      </a:pPr>
                      <a:r>
                        <a:rPr lang="en-US" sz="1200" kern="1200">
                          <a:solidFill>
                            <a:schemeClr val="dk1"/>
                          </a:solidFill>
                          <a:latin typeface="+mn-lt"/>
                          <a:ea typeface="+mn-ea"/>
                          <a:cs typeface="+mn-cs"/>
                        </a:rPr>
                        <a:t>Goal: </a:t>
                      </a:r>
                      <a:r>
                        <a:rPr lang="en-US" sz="1200" b="1" kern="1200">
                          <a:solidFill>
                            <a:schemeClr val="dk1"/>
                          </a:solidFill>
                          <a:latin typeface="+mn-lt"/>
                          <a:ea typeface="+mn-ea"/>
                          <a:cs typeface="+mn-cs"/>
                        </a:rPr>
                        <a:t>Analyze data by reasoning and/or generating queries or analytics code </a:t>
                      </a:r>
                      <a:r>
                        <a:rPr lang="en-US" sz="1200" kern="1200">
                          <a:solidFill>
                            <a:schemeClr val="dk1"/>
                          </a:solidFill>
                          <a:latin typeface="+mn-lt"/>
                          <a:ea typeface="+mn-ea"/>
                          <a:cs typeface="+mn-cs"/>
                        </a:rPr>
                        <a:t>that performs calculations and may also generate visualizations.</a:t>
                      </a:r>
                    </a:p>
                  </a:txBody>
                  <a:tcPr anchor="ctr"/>
                </a:tc>
                <a:tc>
                  <a:txBody>
                    <a:bodyPr/>
                    <a:lstStyle/>
                    <a:p>
                      <a:pPr marL="114300" indent="-114300" algn="l" defTabSz="914400" rtl="0" eaLnBrk="1" latinLnBrk="0" hangingPunct="1">
                        <a:buFont typeface="Arial" panose="020B0604020202020204" pitchFamily="34" charset="0"/>
                        <a:buChar char="•"/>
                      </a:pPr>
                      <a:r>
                        <a:rPr lang="en-US" sz="1200" kern="1200">
                          <a:solidFill>
                            <a:schemeClr val="dk1"/>
                          </a:solidFill>
                          <a:latin typeface="+mn-lt"/>
                          <a:ea typeface="+mn-ea"/>
                          <a:cs typeface="+mn-cs"/>
                        </a:rPr>
                        <a:t>A financial analyst asks a data analyst to generate SQL queries and generate python code to perform data analytics and create visualizations.</a:t>
                      </a:r>
                    </a:p>
                  </a:txBody>
                  <a:tcPr anchor="ctr"/>
                </a:tc>
                <a:extLst>
                  <a:ext uri="{0D108BD9-81ED-4DB2-BD59-A6C34878D82A}">
                    <a16:rowId xmlns:a16="http://schemas.microsoft.com/office/drawing/2014/main" val="922538834"/>
                  </a:ext>
                </a:extLst>
              </a:tr>
            </a:tbl>
          </a:graphicData>
        </a:graphic>
      </p:graphicFrame>
      <p:sp>
        <p:nvSpPr>
          <p:cNvPr id="7" name="Rectangle: Rounded Corners 6">
            <a:extLst>
              <a:ext uri="{FF2B5EF4-FFF2-40B4-BE49-F238E27FC236}">
                <a16:creationId xmlns:a16="http://schemas.microsoft.com/office/drawing/2014/main" id="{C13C367B-C0FC-FE7E-B67F-8C6C43552597}"/>
              </a:ext>
            </a:extLst>
          </p:cNvPr>
          <p:cNvSpPr/>
          <p:nvPr/>
        </p:nvSpPr>
        <p:spPr>
          <a:xfrm>
            <a:off x="1655824" y="185440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Identify Goals</a:t>
            </a:r>
          </a:p>
        </p:txBody>
      </p:sp>
      <p:sp>
        <p:nvSpPr>
          <p:cNvPr id="10" name="Rectangle: Rounded Corners 9">
            <a:extLst>
              <a:ext uri="{FF2B5EF4-FFF2-40B4-BE49-F238E27FC236}">
                <a16:creationId xmlns:a16="http://schemas.microsoft.com/office/drawing/2014/main" id="{8AA6635C-196B-6549-D503-14A8945C05B0}"/>
              </a:ext>
            </a:extLst>
          </p:cNvPr>
          <p:cNvSpPr/>
          <p:nvPr/>
        </p:nvSpPr>
        <p:spPr>
          <a:xfrm>
            <a:off x="1655824" y="596172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Generate Code</a:t>
            </a:r>
          </a:p>
        </p:txBody>
      </p:sp>
      <p:sp>
        <p:nvSpPr>
          <p:cNvPr id="12" name="Rectangle: Rounded Corners 11">
            <a:extLst>
              <a:ext uri="{FF2B5EF4-FFF2-40B4-BE49-F238E27FC236}">
                <a16:creationId xmlns:a16="http://schemas.microsoft.com/office/drawing/2014/main" id="{C2F55A32-2D1D-F44C-CD22-744D62E4A71B}"/>
              </a:ext>
            </a:extLst>
          </p:cNvPr>
          <p:cNvSpPr/>
          <p:nvPr/>
        </p:nvSpPr>
        <p:spPr>
          <a:xfrm>
            <a:off x="1655824" y="462914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Generate Content</a:t>
            </a:r>
          </a:p>
          <a:p>
            <a:pPr algn="ctr"/>
            <a:r>
              <a:rPr lang="en-US" sz="900" b="1"/>
              <a:t>With Facts</a:t>
            </a:r>
          </a:p>
        </p:txBody>
      </p:sp>
      <p:sp>
        <p:nvSpPr>
          <p:cNvPr id="13" name="Rectangle: Rounded Corners 12">
            <a:extLst>
              <a:ext uri="{FF2B5EF4-FFF2-40B4-BE49-F238E27FC236}">
                <a16:creationId xmlns:a16="http://schemas.microsoft.com/office/drawing/2014/main" id="{B019F4D2-AFC6-86E6-D746-87A3CBA4E112}"/>
              </a:ext>
            </a:extLst>
          </p:cNvPr>
          <p:cNvSpPr/>
          <p:nvPr/>
        </p:nvSpPr>
        <p:spPr>
          <a:xfrm>
            <a:off x="1655824" y="4095816"/>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Summarize</a:t>
            </a:r>
          </a:p>
          <a:p>
            <a:pPr algn="ctr"/>
            <a:r>
              <a:rPr lang="en-US" sz="900" b="1"/>
              <a:t>Text</a:t>
            </a:r>
          </a:p>
        </p:txBody>
      </p:sp>
      <p:sp>
        <p:nvSpPr>
          <p:cNvPr id="15" name="Rectangle: Rounded Corners 14">
            <a:extLst>
              <a:ext uri="{FF2B5EF4-FFF2-40B4-BE49-F238E27FC236}">
                <a16:creationId xmlns:a16="http://schemas.microsoft.com/office/drawing/2014/main" id="{AF831337-C502-3164-D1E6-28A1ACA6F5BD}"/>
              </a:ext>
            </a:extLst>
          </p:cNvPr>
          <p:cNvSpPr/>
          <p:nvPr/>
        </p:nvSpPr>
        <p:spPr>
          <a:xfrm>
            <a:off x="1655824" y="502649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Generate </a:t>
            </a:r>
          </a:p>
          <a:p>
            <a:pPr algn="ctr"/>
            <a:r>
              <a:rPr lang="en-US" sz="900" b="1"/>
              <a:t>Images and Videos</a:t>
            </a:r>
          </a:p>
        </p:txBody>
      </p:sp>
      <p:sp>
        <p:nvSpPr>
          <p:cNvPr id="18" name="Rectangle: Rounded Corners 17">
            <a:extLst>
              <a:ext uri="{FF2B5EF4-FFF2-40B4-BE49-F238E27FC236}">
                <a16:creationId xmlns:a16="http://schemas.microsoft.com/office/drawing/2014/main" id="{8B130A19-C43E-A245-997F-2852DDCFC7A2}"/>
              </a:ext>
            </a:extLst>
          </p:cNvPr>
          <p:cNvSpPr/>
          <p:nvPr/>
        </p:nvSpPr>
        <p:spPr>
          <a:xfrm>
            <a:off x="1655824" y="556176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Understand</a:t>
            </a:r>
          </a:p>
          <a:p>
            <a:pPr algn="ctr"/>
            <a:r>
              <a:rPr lang="en-US" sz="900" b="1"/>
              <a:t>Language</a:t>
            </a:r>
          </a:p>
        </p:txBody>
      </p:sp>
      <p:sp>
        <p:nvSpPr>
          <p:cNvPr id="19" name="Rectangle: Rounded Corners 18">
            <a:extLst>
              <a:ext uri="{FF2B5EF4-FFF2-40B4-BE49-F238E27FC236}">
                <a16:creationId xmlns:a16="http://schemas.microsoft.com/office/drawing/2014/main" id="{E4DB1BC3-3CDA-52AE-6FC9-974CF4B260BA}"/>
              </a:ext>
            </a:extLst>
          </p:cNvPr>
          <p:cNvSpPr/>
          <p:nvPr/>
        </p:nvSpPr>
        <p:spPr>
          <a:xfrm>
            <a:off x="1655824" y="276819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 Intent</a:t>
            </a:r>
          </a:p>
          <a:p>
            <a:pPr algn="ctr"/>
            <a:r>
              <a:rPr lang="en-US" sz="900" b="1"/>
              <a:t>Extract Entities</a:t>
            </a:r>
          </a:p>
        </p:txBody>
      </p:sp>
      <p:sp>
        <p:nvSpPr>
          <p:cNvPr id="33" name="Rectangle: Rounded Corners 32">
            <a:extLst>
              <a:ext uri="{FF2B5EF4-FFF2-40B4-BE49-F238E27FC236}">
                <a16:creationId xmlns:a16="http://schemas.microsoft.com/office/drawing/2014/main" id="{8044DAE0-131E-4865-D974-C5204A346BA7}"/>
              </a:ext>
            </a:extLst>
          </p:cNvPr>
          <p:cNvSpPr/>
          <p:nvPr/>
        </p:nvSpPr>
        <p:spPr>
          <a:xfrm>
            <a:off x="1655824" y="369098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 Intent</a:t>
            </a:r>
          </a:p>
          <a:p>
            <a:pPr algn="ctr"/>
            <a:r>
              <a:rPr lang="en-US" sz="900" b="1"/>
              <a:t>Extract Entities</a:t>
            </a:r>
          </a:p>
        </p:txBody>
      </p:sp>
      <p:sp>
        <p:nvSpPr>
          <p:cNvPr id="9" name="Rectangle: Rounded Corners 8">
            <a:extLst>
              <a:ext uri="{FF2B5EF4-FFF2-40B4-BE49-F238E27FC236}">
                <a16:creationId xmlns:a16="http://schemas.microsoft.com/office/drawing/2014/main" id="{747AFE4C-7613-8139-51D9-34E750F3E306}"/>
              </a:ext>
            </a:extLst>
          </p:cNvPr>
          <p:cNvSpPr/>
          <p:nvPr/>
        </p:nvSpPr>
        <p:spPr>
          <a:xfrm>
            <a:off x="1655824" y="3159631"/>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Retrieve</a:t>
            </a:r>
          </a:p>
          <a:p>
            <a:pPr algn="ctr"/>
            <a:r>
              <a:rPr lang="en-US" sz="900" b="1"/>
              <a:t>Relevant Facts</a:t>
            </a:r>
          </a:p>
        </p:txBody>
      </p:sp>
      <p:sp>
        <p:nvSpPr>
          <p:cNvPr id="4" name="Rectangle: Rounded Corners 3">
            <a:extLst>
              <a:ext uri="{FF2B5EF4-FFF2-40B4-BE49-F238E27FC236}">
                <a16:creationId xmlns:a16="http://schemas.microsoft.com/office/drawing/2014/main" id="{773CCC46-1DF3-5037-5CAD-5A3F5198F9EF}"/>
              </a:ext>
            </a:extLst>
          </p:cNvPr>
          <p:cNvSpPr/>
          <p:nvPr/>
        </p:nvSpPr>
        <p:spPr>
          <a:xfrm>
            <a:off x="1655824" y="2251756"/>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Reason</a:t>
            </a:r>
          </a:p>
        </p:txBody>
      </p:sp>
      <p:pic>
        <p:nvPicPr>
          <p:cNvPr id="21" name="Picture 20" descr="A robot sitting at a desk reading a paper&#10;&#10;Description automatically generated">
            <a:extLst>
              <a:ext uri="{FF2B5EF4-FFF2-40B4-BE49-F238E27FC236}">
                <a16:creationId xmlns:a16="http://schemas.microsoft.com/office/drawing/2014/main" id="{680F0C19-7965-01C7-4397-3737C2E7FF56}"/>
              </a:ext>
            </a:extLst>
          </p:cNvPr>
          <p:cNvPicPr>
            <a:picLocks noChangeAspect="1"/>
          </p:cNvPicPr>
          <p:nvPr/>
        </p:nvPicPr>
        <p:blipFill>
          <a:blip r:embed="rId3"/>
          <a:srcRect l="10354" t="7870" r="6324" b="1803"/>
          <a:stretch/>
        </p:blipFill>
        <p:spPr>
          <a:xfrm>
            <a:off x="702154" y="3692948"/>
            <a:ext cx="615751" cy="667512"/>
          </a:xfrm>
          <a:prstGeom prst="roundRect">
            <a:avLst>
              <a:gd name="adj" fmla="val 2668"/>
            </a:avLst>
          </a:prstGeom>
          <a:solidFill>
            <a:srgbClr val="FFFFFF">
              <a:shade val="85000"/>
            </a:srgbClr>
          </a:solidFill>
          <a:ln>
            <a:noFill/>
          </a:ln>
          <a:effectLst>
            <a:outerShdw blurRad="50800" dist="38100" dir="2700000" algn="tl" rotWithShape="0">
              <a:prstClr val="black">
                <a:alpha val="40000"/>
              </a:prstClr>
            </a:outerShdw>
          </a:effectLst>
        </p:spPr>
      </p:pic>
      <p:pic>
        <p:nvPicPr>
          <p:cNvPr id="25" name="Picture 24" descr="A robot sitting at a desk&#10;&#10;Description automatically generated">
            <a:extLst>
              <a:ext uri="{FF2B5EF4-FFF2-40B4-BE49-F238E27FC236}">
                <a16:creationId xmlns:a16="http://schemas.microsoft.com/office/drawing/2014/main" id="{960222F7-4CFD-777C-DFF6-713BCAB828AE}"/>
              </a:ext>
            </a:extLst>
          </p:cNvPr>
          <p:cNvPicPr>
            <a:picLocks noChangeAspect="1"/>
          </p:cNvPicPr>
          <p:nvPr/>
        </p:nvPicPr>
        <p:blipFill>
          <a:blip r:embed="rId4"/>
          <a:srcRect l="14090" t="1334" r="1491" b="11843"/>
          <a:stretch/>
        </p:blipFill>
        <p:spPr>
          <a:xfrm>
            <a:off x="685487" y="5541108"/>
            <a:ext cx="649085" cy="667512"/>
          </a:xfrm>
          <a:prstGeom prst="roundRect">
            <a:avLst>
              <a:gd name="adj" fmla="val 3964"/>
            </a:avLst>
          </a:prstGeom>
          <a:solidFill>
            <a:srgbClr val="FFFFFF">
              <a:shade val="85000"/>
            </a:srgbClr>
          </a:solidFill>
          <a:ln>
            <a:noFill/>
          </a:ln>
          <a:effectLst>
            <a:outerShdw blurRad="50800" dist="38100" dir="2700000" algn="tl" rotWithShape="0">
              <a:prstClr val="black">
                <a:alpha val="40000"/>
              </a:prstClr>
            </a:outerShdw>
          </a:effectLst>
        </p:spPr>
      </p:pic>
      <p:sp>
        <p:nvSpPr>
          <p:cNvPr id="11" name="Rectangle: Rounded Corners 10">
            <a:extLst>
              <a:ext uri="{FF2B5EF4-FFF2-40B4-BE49-F238E27FC236}">
                <a16:creationId xmlns:a16="http://schemas.microsoft.com/office/drawing/2014/main" id="{6D2EE146-230E-1E32-3617-8081597DA06C}"/>
              </a:ext>
            </a:extLst>
          </p:cNvPr>
          <p:cNvSpPr/>
          <p:nvPr/>
        </p:nvSpPr>
        <p:spPr>
          <a:xfrm>
            <a:off x="2777696" y="556600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Recommend</a:t>
            </a:r>
          </a:p>
        </p:txBody>
      </p:sp>
      <p:sp>
        <p:nvSpPr>
          <p:cNvPr id="14" name="Rectangle: Rounded Corners 13">
            <a:extLst>
              <a:ext uri="{FF2B5EF4-FFF2-40B4-BE49-F238E27FC236}">
                <a16:creationId xmlns:a16="http://schemas.microsoft.com/office/drawing/2014/main" id="{AF877D8D-D371-0A33-905B-B4BCB8B00416}"/>
              </a:ext>
            </a:extLst>
          </p:cNvPr>
          <p:cNvSpPr/>
          <p:nvPr/>
        </p:nvSpPr>
        <p:spPr>
          <a:xfrm>
            <a:off x="2777696" y="276819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Answer</a:t>
            </a:r>
          </a:p>
          <a:p>
            <a:pPr algn="ctr"/>
            <a:r>
              <a:rPr lang="en-US" sz="900" b="1"/>
              <a:t>Questions</a:t>
            </a:r>
          </a:p>
        </p:txBody>
      </p:sp>
      <p:sp>
        <p:nvSpPr>
          <p:cNvPr id="16" name="Rectangle: Rounded Corners 15">
            <a:extLst>
              <a:ext uri="{FF2B5EF4-FFF2-40B4-BE49-F238E27FC236}">
                <a16:creationId xmlns:a16="http://schemas.microsoft.com/office/drawing/2014/main" id="{94CFB762-4B55-6B6A-9C45-CE05D1CCA85A}"/>
              </a:ext>
            </a:extLst>
          </p:cNvPr>
          <p:cNvSpPr/>
          <p:nvPr/>
        </p:nvSpPr>
        <p:spPr>
          <a:xfrm>
            <a:off x="2777696" y="4621556"/>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Generate Creative</a:t>
            </a:r>
          </a:p>
          <a:p>
            <a:pPr algn="ctr"/>
            <a:r>
              <a:rPr lang="en-US" sz="900" b="1"/>
              <a:t>Content</a:t>
            </a:r>
          </a:p>
        </p:txBody>
      </p:sp>
      <p:sp>
        <p:nvSpPr>
          <p:cNvPr id="20" name="Rectangle: Rounded Corners 19">
            <a:extLst>
              <a:ext uri="{FF2B5EF4-FFF2-40B4-BE49-F238E27FC236}">
                <a16:creationId xmlns:a16="http://schemas.microsoft.com/office/drawing/2014/main" id="{8FAF16E6-CDF8-9251-6991-407D26A54BAC}"/>
              </a:ext>
            </a:extLst>
          </p:cNvPr>
          <p:cNvSpPr/>
          <p:nvPr/>
        </p:nvSpPr>
        <p:spPr>
          <a:xfrm>
            <a:off x="2777696" y="185440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Plan Action</a:t>
            </a:r>
          </a:p>
          <a:p>
            <a:pPr algn="ctr"/>
            <a:r>
              <a:rPr lang="en-US" sz="900" b="1"/>
              <a:t>Sequences</a:t>
            </a:r>
          </a:p>
        </p:txBody>
      </p:sp>
      <p:sp>
        <p:nvSpPr>
          <p:cNvPr id="34" name="Rectangle: Rounded Corners 33">
            <a:extLst>
              <a:ext uri="{FF2B5EF4-FFF2-40B4-BE49-F238E27FC236}">
                <a16:creationId xmlns:a16="http://schemas.microsoft.com/office/drawing/2014/main" id="{39635066-36D9-7125-E56B-F0E9390192EF}"/>
              </a:ext>
            </a:extLst>
          </p:cNvPr>
          <p:cNvSpPr/>
          <p:nvPr/>
        </p:nvSpPr>
        <p:spPr>
          <a:xfrm>
            <a:off x="2777696" y="369098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Analyze Sentiment</a:t>
            </a:r>
          </a:p>
          <a:p>
            <a:pPr algn="ctr"/>
            <a:r>
              <a:rPr lang="en-US" sz="900" b="1"/>
              <a:t>Classify Text</a:t>
            </a:r>
          </a:p>
        </p:txBody>
      </p:sp>
      <p:sp>
        <p:nvSpPr>
          <p:cNvPr id="35" name="Rectangle: Rounded Corners 34">
            <a:extLst>
              <a:ext uri="{FF2B5EF4-FFF2-40B4-BE49-F238E27FC236}">
                <a16:creationId xmlns:a16="http://schemas.microsoft.com/office/drawing/2014/main" id="{7B7BC8AC-3812-F917-336D-D2ACB11444CA}"/>
              </a:ext>
            </a:extLst>
          </p:cNvPr>
          <p:cNvSpPr/>
          <p:nvPr/>
        </p:nvSpPr>
        <p:spPr>
          <a:xfrm>
            <a:off x="2777696" y="596172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Forecast</a:t>
            </a:r>
          </a:p>
        </p:txBody>
      </p:sp>
      <p:sp>
        <p:nvSpPr>
          <p:cNvPr id="17" name="Rectangle: Rounded Corners 16">
            <a:extLst>
              <a:ext uri="{FF2B5EF4-FFF2-40B4-BE49-F238E27FC236}">
                <a16:creationId xmlns:a16="http://schemas.microsoft.com/office/drawing/2014/main" id="{8C3B44A0-F7BB-6491-48CA-D221B04B83DA}"/>
              </a:ext>
            </a:extLst>
          </p:cNvPr>
          <p:cNvSpPr/>
          <p:nvPr/>
        </p:nvSpPr>
        <p:spPr>
          <a:xfrm>
            <a:off x="2777696" y="409784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a:t>
            </a:r>
          </a:p>
          <a:p>
            <a:pPr algn="ctr"/>
            <a:r>
              <a:rPr lang="en-US" sz="900" b="1"/>
              <a:t>Objects</a:t>
            </a:r>
          </a:p>
        </p:txBody>
      </p:sp>
      <p:sp>
        <p:nvSpPr>
          <p:cNvPr id="28" name="Rectangle: Rounded Corners 27">
            <a:extLst>
              <a:ext uri="{FF2B5EF4-FFF2-40B4-BE49-F238E27FC236}">
                <a16:creationId xmlns:a16="http://schemas.microsoft.com/office/drawing/2014/main" id="{3D4A07D5-E0E0-8AC5-91EE-CF818F468516}"/>
              </a:ext>
            </a:extLst>
          </p:cNvPr>
          <p:cNvSpPr/>
          <p:nvPr/>
        </p:nvSpPr>
        <p:spPr>
          <a:xfrm>
            <a:off x="2777696" y="3159631"/>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Translate</a:t>
            </a:r>
          </a:p>
          <a:p>
            <a:pPr algn="ctr"/>
            <a:r>
              <a:rPr lang="en-US" sz="900" b="1"/>
              <a:t>Language</a:t>
            </a:r>
          </a:p>
        </p:txBody>
      </p:sp>
      <p:pic>
        <p:nvPicPr>
          <p:cNvPr id="30" name="Picture 29" descr="A robot sitting at a desk&#10;&#10;Description automatically generated">
            <a:extLst>
              <a:ext uri="{FF2B5EF4-FFF2-40B4-BE49-F238E27FC236}">
                <a16:creationId xmlns:a16="http://schemas.microsoft.com/office/drawing/2014/main" id="{5EF6B911-0773-05E1-B8A4-19F60FD92BD2}"/>
              </a:ext>
            </a:extLst>
          </p:cNvPr>
          <p:cNvPicPr>
            <a:picLocks noChangeAspect="1"/>
          </p:cNvPicPr>
          <p:nvPr/>
        </p:nvPicPr>
        <p:blipFill>
          <a:blip r:embed="rId5"/>
          <a:srcRect l="33127" t="6320" r="26088" b="48572"/>
          <a:stretch/>
        </p:blipFill>
        <p:spPr>
          <a:xfrm>
            <a:off x="669716" y="2730927"/>
            <a:ext cx="603541" cy="667512"/>
          </a:xfrm>
          <a:prstGeom prst="roundRect">
            <a:avLst>
              <a:gd name="adj" fmla="val 8594"/>
            </a:avLst>
          </a:prstGeom>
          <a:solidFill>
            <a:srgbClr val="FFFFFF">
              <a:shade val="85000"/>
            </a:srgbClr>
          </a:solidFill>
          <a:ln>
            <a:noFill/>
          </a:ln>
          <a:effectLst>
            <a:outerShdw blurRad="50800" dist="38100" dir="2700000" algn="tl" rotWithShape="0">
              <a:prstClr val="black">
                <a:alpha val="40000"/>
              </a:prstClr>
            </a:outerShdw>
          </a:effectLst>
        </p:spPr>
      </p:pic>
      <p:pic>
        <p:nvPicPr>
          <p:cNvPr id="32" name="Picture 31" descr="A robot sitting at a desk with a computer&#10;&#10;Description automatically generated">
            <a:extLst>
              <a:ext uri="{FF2B5EF4-FFF2-40B4-BE49-F238E27FC236}">
                <a16:creationId xmlns:a16="http://schemas.microsoft.com/office/drawing/2014/main" id="{C9174D2A-A5F2-65E1-A2BC-21BF1F408D78}"/>
              </a:ext>
            </a:extLst>
          </p:cNvPr>
          <p:cNvPicPr>
            <a:picLocks noChangeAspect="1"/>
          </p:cNvPicPr>
          <p:nvPr/>
        </p:nvPicPr>
        <p:blipFill>
          <a:blip r:embed="rId6"/>
          <a:srcRect l="20088" t="10994" r="6335" b="9530"/>
          <a:stretch/>
        </p:blipFill>
        <p:spPr>
          <a:xfrm>
            <a:off x="701046" y="4617028"/>
            <a:ext cx="617966" cy="667512"/>
          </a:xfrm>
          <a:prstGeom prst="roundRect">
            <a:avLst>
              <a:gd name="adj" fmla="val 4444"/>
            </a:avLst>
          </a:prstGeom>
          <a:solidFill>
            <a:srgbClr val="FFFFFF">
              <a:shade val="85000"/>
            </a:srgbClr>
          </a:solidFill>
          <a:ln>
            <a:noFill/>
          </a:ln>
          <a:effectLst>
            <a:outerShdw blurRad="50800" dist="38100" dir="2700000" algn="tl" rotWithShape="0">
              <a:prstClr val="black">
                <a:alpha val="40000"/>
              </a:prstClr>
            </a:outerShdw>
          </a:effectLst>
        </p:spPr>
      </p:pic>
      <p:sp>
        <p:nvSpPr>
          <p:cNvPr id="37" name="Rectangle: Rounded Corners 36">
            <a:extLst>
              <a:ext uri="{FF2B5EF4-FFF2-40B4-BE49-F238E27FC236}">
                <a16:creationId xmlns:a16="http://schemas.microsoft.com/office/drawing/2014/main" id="{4C3CFDB3-E93E-99FE-8E3D-DBE702F6040C}"/>
              </a:ext>
            </a:extLst>
          </p:cNvPr>
          <p:cNvSpPr/>
          <p:nvPr/>
        </p:nvSpPr>
        <p:spPr>
          <a:xfrm>
            <a:off x="2777696" y="224583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Understand and</a:t>
            </a:r>
          </a:p>
          <a:p>
            <a:pPr algn="ctr"/>
            <a:r>
              <a:rPr lang="en-US" sz="900" b="1"/>
              <a:t>Generate Language</a:t>
            </a:r>
          </a:p>
        </p:txBody>
      </p:sp>
      <p:pic>
        <p:nvPicPr>
          <p:cNvPr id="38" name="Picture 37" descr="A robot sitting at a desk&#10;&#10;Description automatically generated">
            <a:extLst>
              <a:ext uri="{FF2B5EF4-FFF2-40B4-BE49-F238E27FC236}">
                <a16:creationId xmlns:a16="http://schemas.microsoft.com/office/drawing/2014/main" id="{D960C93F-8416-6F55-3FEC-4185C49D33D4}"/>
              </a:ext>
            </a:extLst>
          </p:cNvPr>
          <p:cNvPicPr>
            <a:picLocks noChangeAspect="1"/>
          </p:cNvPicPr>
          <p:nvPr/>
        </p:nvPicPr>
        <p:blipFill>
          <a:blip r:embed="rId7"/>
          <a:srcRect l="6491" t="14058" r="23323" b="16433"/>
          <a:stretch/>
        </p:blipFill>
        <p:spPr>
          <a:xfrm>
            <a:off x="681390" y="1818724"/>
            <a:ext cx="674045" cy="667512"/>
          </a:xfrm>
          <a:prstGeom prst="roundRect">
            <a:avLst>
              <a:gd name="adj" fmla="val 3131"/>
            </a:avLst>
          </a:prstGeom>
          <a:solidFill>
            <a:srgbClr val="FFFFFF">
              <a:shade val="85000"/>
            </a:srgbClr>
          </a:solidFill>
          <a:ln>
            <a:noFill/>
          </a:ln>
          <a:effectLst>
            <a:outerShdw blurRad="50800" dist="38100" dir="2700000" algn="tl" rotWithShape="0">
              <a:prstClr val="black">
                <a:alpha val="40000"/>
              </a:prstClr>
            </a:outerShdw>
          </a:effectLst>
        </p:spPr>
      </p:pic>
      <p:grpSp>
        <p:nvGrpSpPr>
          <p:cNvPr id="6" name="Group 29">
            <a:extLst>
              <a:ext uri="{FF2B5EF4-FFF2-40B4-BE49-F238E27FC236}">
                <a16:creationId xmlns:a16="http://schemas.microsoft.com/office/drawing/2014/main" id="{AAB07096-1FCE-20F5-F068-D4002D6E1D0E}"/>
              </a:ext>
            </a:extLst>
          </p:cNvPr>
          <p:cNvGrpSpPr>
            <a:grpSpLocks noChangeAspect="1"/>
          </p:cNvGrpSpPr>
          <p:nvPr/>
        </p:nvGrpSpPr>
        <p:grpSpPr bwMode="auto">
          <a:xfrm>
            <a:off x="11315492" y="199735"/>
            <a:ext cx="451355" cy="463261"/>
            <a:chOff x="3443" y="440"/>
            <a:chExt cx="417" cy="428"/>
          </a:xfrm>
          <a:solidFill>
            <a:srgbClr val="A100FF"/>
          </a:solidFill>
        </p:grpSpPr>
        <p:sp>
          <p:nvSpPr>
            <p:cNvPr id="8" name="Freeform 30">
              <a:extLst>
                <a:ext uri="{FF2B5EF4-FFF2-40B4-BE49-F238E27FC236}">
                  <a16:creationId xmlns:a16="http://schemas.microsoft.com/office/drawing/2014/main" id="{62EB3F4A-9095-9311-7606-4F344D5C48D4}"/>
                </a:ext>
              </a:extLst>
            </p:cNvPr>
            <p:cNvSpPr>
              <a:spLocks/>
            </p:cNvSpPr>
            <p:nvPr/>
          </p:nvSpPr>
          <p:spPr bwMode="auto">
            <a:xfrm>
              <a:off x="3443" y="495"/>
              <a:ext cx="89" cy="373"/>
            </a:xfrm>
            <a:custGeom>
              <a:avLst/>
              <a:gdLst>
                <a:gd name="T0" fmla="*/ 30 w 60"/>
                <a:gd name="T1" fmla="*/ 252 h 252"/>
                <a:gd name="T2" fmla="*/ 25 w 60"/>
                <a:gd name="T3" fmla="*/ 248 h 252"/>
                <a:gd name="T4" fmla="*/ 1 w 60"/>
                <a:gd name="T5" fmla="*/ 194 h 252"/>
                <a:gd name="T6" fmla="*/ 0 w 60"/>
                <a:gd name="T7" fmla="*/ 192 h 252"/>
                <a:gd name="T8" fmla="*/ 0 w 60"/>
                <a:gd name="T9" fmla="*/ 30 h 252"/>
                <a:gd name="T10" fmla="*/ 30 w 60"/>
                <a:gd name="T11" fmla="*/ 0 h 252"/>
                <a:gd name="T12" fmla="*/ 60 w 60"/>
                <a:gd name="T13" fmla="*/ 30 h 252"/>
                <a:gd name="T14" fmla="*/ 60 w 60"/>
                <a:gd name="T15" fmla="*/ 125 h 252"/>
                <a:gd name="T16" fmla="*/ 54 w 60"/>
                <a:gd name="T17" fmla="*/ 131 h 252"/>
                <a:gd name="T18" fmla="*/ 48 w 60"/>
                <a:gd name="T19" fmla="*/ 125 h 252"/>
                <a:gd name="T20" fmla="*/ 48 w 60"/>
                <a:gd name="T21" fmla="*/ 30 h 252"/>
                <a:gd name="T22" fmla="*/ 30 w 60"/>
                <a:gd name="T23" fmla="*/ 12 h 252"/>
                <a:gd name="T24" fmla="*/ 12 w 60"/>
                <a:gd name="T25" fmla="*/ 30 h 252"/>
                <a:gd name="T26" fmla="*/ 12 w 60"/>
                <a:gd name="T27" fmla="*/ 190 h 252"/>
                <a:gd name="T28" fmla="*/ 30 w 60"/>
                <a:gd name="T29" fmla="*/ 231 h 252"/>
                <a:gd name="T30" fmla="*/ 48 w 60"/>
                <a:gd name="T31" fmla="*/ 190 h 252"/>
                <a:gd name="T32" fmla="*/ 48 w 60"/>
                <a:gd name="T33" fmla="*/ 149 h 252"/>
                <a:gd name="T34" fmla="*/ 54 w 60"/>
                <a:gd name="T35" fmla="*/ 143 h 252"/>
                <a:gd name="T36" fmla="*/ 60 w 60"/>
                <a:gd name="T37" fmla="*/ 149 h 252"/>
                <a:gd name="T38" fmla="*/ 60 w 60"/>
                <a:gd name="T39" fmla="*/ 192 h 252"/>
                <a:gd name="T40" fmla="*/ 60 w 60"/>
                <a:gd name="T41" fmla="*/ 194 h 252"/>
                <a:gd name="T42" fmla="*/ 36 w 60"/>
                <a:gd name="T43" fmla="*/ 248 h 252"/>
                <a:gd name="T44" fmla="*/ 30 w 60"/>
                <a:gd name="T45"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252">
                  <a:moveTo>
                    <a:pt x="30" y="252"/>
                  </a:moveTo>
                  <a:cubicBezTo>
                    <a:pt x="28" y="252"/>
                    <a:pt x="26" y="250"/>
                    <a:pt x="25" y="248"/>
                  </a:cubicBezTo>
                  <a:cubicBezTo>
                    <a:pt x="1" y="194"/>
                    <a:pt x="1" y="194"/>
                    <a:pt x="1" y="194"/>
                  </a:cubicBezTo>
                  <a:cubicBezTo>
                    <a:pt x="1" y="193"/>
                    <a:pt x="0" y="192"/>
                    <a:pt x="0" y="192"/>
                  </a:cubicBezTo>
                  <a:cubicBezTo>
                    <a:pt x="0" y="30"/>
                    <a:pt x="0" y="30"/>
                    <a:pt x="0" y="30"/>
                  </a:cubicBezTo>
                  <a:cubicBezTo>
                    <a:pt x="0" y="13"/>
                    <a:pt x="14" y="0"/>
                    <a:pt x="30" y="0"/>
                  </a:cubicBezTo>
                  <a:cubicBezTo>
                    <a:pt x="47" y="0"/>
                    <a:pt x="60" y="13"/>
                    <a:pt x="60" y="30"/>
                  </a:cubicBezTo>
                  <a:cubicBezTo>
                    <a:pt x="60" y="125"/>
                    <a:pt x="60" y="125"/>
                    <a:pt x="60" y="125"/>
                  </a:cubicBezTo>
                  <a:cubicBezTo>
                    <a:pt x="60" y="129"/>
                    <a:pt x="58" y="131"/>
                    <a:pt x="54" y="131"/>
                  </a:cubicBezTo>
                  <a:cubicBezTo>
                    <a:pt x="51" y="131"/>
                    <a:pt x="48" y="129"/>
                    <a:pt x="48" y="125"/>
                  </a:cubicBezTo>
                  <a:cubicBezTo>
                    <a:pt x="48" y="30"/>
                    <a:pt x="48" y="30"/>
                    <a:pt x="48" y="30"/>
                  </a:cubicBezTo>
                  <a:cubicBezTo>
                    <a:pt x="48" y="20"/>
                    <a:pt x="40" y="12"/>
                    <a:pt x="30" y="12"/>
                  </a:cubicBezTo>
                  <a:cubicBezTo>
                    <a:pt x="20" y="12"/>
                    <a:pt x="12" y="20"/>
                    <a:pt x="12" y="30"/>
                  </a:cubicBezTo>
                  <a:cubicBezTo>
                    <a:pt x="12" y="190"/>
                    <a:pt x="12" y="190"/>
                    <a:pt x="12" y="190"/>
                  </a:cubicBezTo>
                  <a:cubicBezTo>
                    <a:pt x="30" y="231"/>
                    <a:pt x="30" y="231"/>
                    <a:pt x="30" y="231"/>
                  </a:cubicBezTo>
                  <a:cubicBezTo>
                    <a:pt x="48" y="190"/>
                    <a:pt x="48" y="190"/>
                    <a:pt x="48" y="190"/>
                  </a:cubicBezTo>
                  <a:cubicBezTo>
                    <a:pt x="48" y="149"/>
                    <a:pt x="48" y="149"/>
                    <a:pt x="48" y="149"/>
                  </a:cubicBezTo>
                  <a:cubicBezTo>
                    <a:pt x="48" y="146"/>
                    <a:pt x="51" y="143"/>
                    <a:pt x="54" y="143"/>
                  </a:cubicBezTo>
                  <a:cubicBezTo>
                    <a:pt x="58" y="143"/>
                    <a:pt x="60" y="146"/>
                    <a:pt x="60" y="149"/>
                  </a:cubicBezTo>
                  <a:cubicBezTo>
                    <a:pt x="60" y="192"/>
                    <a:pt x="60" y="192"/>
                    <a:pt x="60" y="192"/>
                  </a:cubicBezTo>
                  <a:cubicBezTo>
                    <a:pt x="60" y="192"/>
                    <a:pt x="60" y="193"/>
                    <a:pt x="60" y="194"/>
                  </a:cubicBezTo>
                  <a:cubicBezTo>
                    <a:pt x="36" y="248"/>
                    <a:pt x="36" y="248"/>
                    <a:pt x="36" y="248"/>
                  </a:cubicBezTo>
                  <a:cubicBezTo>
                    <a:pt x="35" y="250"/>
                    <a:pt x="33" y="252"/>
                    <a:pt x="30" y="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 name="Freeform 31">
              <a:extLst>
                <a:ext uri="{FF2B5EF4-FFF2-40B4-BE49-F238E27FC236}">
                  <a16:creationId xmlns:a16="http://schemas.microsoft.com/office/drawing/2014/main" id="{71780930-2EC9-2FEF-59FC-7C7746B29A85}"/>
                </a:ext>
              </a:extLst>
            </p:cNvPr>
            <p:cNvSpPr>
              <a:spLocks/>
            </p:cNvSpPr>
            <p:nvPr/>
          </p:nvSpPr>
          <p:spPr bwMode="auto">
            <a:xfrm>
              <a:off x="3443" y="548"/>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3" name="Freeform 32">
              <a:extLst>
                <a:ext uri="{FF2B5EF4-FFF2-40B4-BE49-F238E27FC236}">
                  <a16:creationId xmlns:a16="http://schemas.microsoft.com/office/drawing/2014/main" id="{530D8F2F-BDE4-54C4-6757-21BEEC88C4D9}"/>
                </a:ext>
              </a:extLst>
            </p:cNvPr>
            <p:cNvSpPr>
              <a:spLocks/>
            </p:cNvSpPr>
            <p:nvPr/>
          </p:nvSpPr>
          <p:spPr bwMode="auto">
            <a:xfrm>
              <a:off x="3452" y="777"/>
              <a:ext cx="71"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10"/>
                    <a:pt x="0" y="6"/>
                  </a:cubicBezTo>
                  <a:cubicBezTo>
                    <a:pt x="0" y="3"/>
                    <a:pt x="3" y="0"/>
                    <a:pt x="6" y="0"/>
                  </a:cubicBezTo>
                  <a:cubicBezTo>
                    <a:pt x="42" y="0"/>
                    <a:pt x="42" y="0"/>
                    <a:pt x="42" y="0"/>
                  </a:cubicBezTo>
                  <a:cubicBezTo>
                    <a:pt x="46" y="0"/>
                    <a:pt x="48" y="3"/>
                    <a:pt x="48" y="6"/>
                  </a:cubicBezTo>
                  <a:cubicBezTo>
                    <a:pt x="48" y="10"/>
                    <a:pt x="46"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4" name="Freeform 33">
              <a:extLst>
                <a:ext uri="{FF2B5EF4-FFF2-40B4-BE49-F238E27FC236}">
                  <a16:creationId xmlns:a16="http://schemas.microsoft.com/office/drawing/2014/main" id="{296F49EC-D98E-F25E-596A-6410A2ACE1C3}"/>
                </a:ext>
              </a:extLst>
            </p:cNvPr>
            <p:cNvSpPr>
              <a:spLocks/>
            </p:cNvSpPr>
            <p:nvPr/>
          </p:nvSpPr>
          <p:spPr bwMode="auto">
            <a:xfrm>
              <a:off x="3638" y="563"/>
              <a:ext cx="210" cy="265"/>
            </a:xfrm>
            <a:custGeom>
              <a:avLst/>
              <a:gdLst>
                <a:gd name="T0" fmla="*/ 108 w 142"/>
                <a:gd name="T1" fmla="*/ 179 h 179"/>
                <a:gd name="T2" fmla="*/ 103 w 142"/>
                <a:gd name="T3" fmla="*/ 176 h 179"/>
                <a:gd name="T4" fmla="*/ 2 w 142"/>
                <a:gd name="T5" fmla="*/ 11 h 179"/>
                <a:gd name="T6" fmla="*/ 4 w 142"/>
                <a:gd name="T7" fmla="*/ 3 h 179"/>
                <a:gd name="T8" fmla="*/ 12 w 142"/>
                <a:gd name="T9" fmla="*/ 5 h 179"/>
                <a:gd name="T10" fmla="*/ 110 w 142"/>
                <a:gd name="T11" fmla="*/ 165 h 179"/>
                <a:gd name="T12" fmla="*/ 128 w 142"/>
                <a:gd name="T13" fmla="*/ 155 h 179"/>
                <a:gd name="T14" fmla="*/ 37 w 142"/>
                <a:gd name="T15" fmla="*/ 10 h 179"/>
                <a:gd name="T16" fmla="*/ 39 w 142"/>
                <a:gd name="T17" fmla="*/ 2 h 179"/>
                <a:gd name="T18" fmla="*/ 47 w 142"/>
                <a:gd name="T19" fmla="*/ 4 h 179"/>
                <a:gd name="T20" fmla="*/ 141 w 142"/>
                <a:gd name="T21" fmla="*/ 153 h 179"/>
                <a:gd name="T22" fmla="*/ 142 w 142"/>
                <a:gd name="T23" fmla="*/ 158 h 179"/>
                <a:gd name="T24" fmla="*/ 139 w 142"/>
                <a:gd name="T25" fmla="*/ 162 h 179"/>
                <a:gd name="T26" fmla="*/ 112 w 142"/>
                <a:gd name="T27" fmla="*/ 178 h 179"/>
                <a:gd name="T28" fmla="*/ 108 w 142"/>
                <a:gd name="T2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2" h="179">
                  <a:moveTo>
                    <a:pt x="108" y="179"/>
                  </a:moveTo>
                  <a:cubicBezTo>
                    <a:pt x="106" y="179"/>
                    <a:pt x="104" y="178"/>
                    <a:pt x="103" y="176"/>
                  </a:cubicBezTo>
                  <a:cubicBezTo>
                    <a:pt x="2" y="11"/>
                    <a:pt x="2" y="11"/>
                    <a:pt x="2" y="11"/>
                  </a:cubicBezTo>
                  <a:cubicBezTo>
                    <a:pt x="0" y="8"/>
                    <a:pt x="1" y="5"/>
                    <a:pt x="4" y="3"/>
                  </a:cubicBezTo>
                  <a:cubicBezTo>
                    <a:pt x="7" y="1"/>
                    <a:pt x="10" y="2"/>
                    <a:pt x="12" y="5"/>
                  </a:cubicBezTo>
                  <a:cubicBezTo>
                    <a:pt x="110" y="165"/>
                    <a:pt x="110" y="165"/>
                    <a:pt x="110" y="165"/>
                  </a:cubicBezTo>
                  <a:cubicBezTo>
                    <a:pt x="128" y="155"/>
                    <a:pt x="128" y="155"/>
                    <a:pt x="128" y="155"/>
                  </a:cubicBezTo>
                  <a:cubicBezTo>
                    <a:pt x="37" y="10"/>
                    <a:pt x="37" y="10"/>
                    <a:pt x="37" y="10"/>
                  </a:cubicBezTo>
                  <a:cubicBezTo>
                    <a:pt x="36" y="8"/>
                    <a:pt x="36" y="4"/>
                    <a:pt x="39" y="2"/>
                  </a:cubicBezTo>
                  <a:cubicBezTo>
                    <a:pt x="42" y="0"/>
                    <a:pt x="46" y="1"/>
                    <a:pt x="47" y="4"/>
                  </a:cubicBezTo>
                  <a:cubicBezTo>
                    <a:pt x="141" y="153"/>
                    <a:pt x="141" y="153"/>
                    <a:pt x="141" y="153"/>
                  </a:cubicBezTo>
                  <a:cubicBezTo>
                    <a:pt x="142" y="155"/>
                    <a:pt x="142" y="156"/>
                    <a:pt x="142" y="158"/>
                  </a:cubicBezTo>
                  <a:cubicBezTo>
                    <a:pt x="142" y="159"/>
                    <a:pt x="141" y="161"/>
                    <a:pt x="139" y="162"/>
                  </a:cubicBezTo>
                  <a:cubicBezTo>
                    <a:pt x="112" y="178"/>
                    <a:pt x="112" y="178"/>
                    <a:pt x="112" y="178"/>
                  </a:cubicBezTo>
                  <a:cubicBezTo>
                    <a:pt x="111" y="179"/>
                    <a:pt x="110" y="179"/>
                    <a:pt x="108"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6" name="Freeform 34">
              <a:extLst>
                <a:ext uri="{FF2B5EF4-FFF2-40B4-BE49-F238E27FC236}">
                  <a16:creationId xmlns:a16="http://schemas.microsoft.com/office/drawing/2014/main" id="{26D23322-C052-FF9A-3273-5C25494308F3}"/>
                </a:ext>
              </a:extLst>
            </p:cNvPr>
            <p:cNvSpPr>
              <a:spLocks/>
            </p:cNvSpPr>
            <p:nvPr/>
          </p:nvSpPr>
          <p:spPr bwMode="auto">
            <a:xfrm>
              <a:off x="3810" y="797"/>
              <a:ext cx="50" cy="69"/>
            </a:xfrm>
            <a:custGeom>
              <a:avLst/>
              <a:gdLst>
                <a:gd name="T0" fmla="*/ 27 w 34"/>
                <a:gd name="T1" fmla="*/ 47 h 47"/>
                <a:gd name="T2" fmla="*/ 22 w 34"/>
                <a:gd name="T3" fmla="*/ 44 h 47"/>
                <a:gd name="T4" fmla="*/ 2 w 34"/>
                <a:gd name="T5" fmla="*/ 10 h 47"/>
                <a:gd name="T6" fmla="*/ 4 w 34"/>
                <a:gd name="T7" fmla="*/ 2 h 47"/>
                <a:gd name="T8" fmla="*/ 12 w 34"/>
                <a:gd name="T9" fmla="*/ 4 h 47"/>
                <a:gd name="T10" fmla="*/ 32 w 34"/>
                <a:gd name="T11" fmla="*/ 38 h 47"/>
                <a:gd name="T12" fmla="*/ 30 w 34"/>
                <a:gd name="T13" fmla="*/ 47 h 47"/>
                <a:gd name="T14" fmla="*/ 27 w 34"/>
                <a:gd name="T15" fmla="*/ 47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47">
                  <a:moveTo>
                    <a:pt x="27" y="47"/>
                  </a:moveTo>
                  <a:cubicBezTo>
                    <a:pt x="25" y="47"/>
                    <a:pt x="23" y="46"/>
                    <a:pt x="22" y="44"/>
                  </a:cubicBezTo>
                  <a:cubicBezTo>
                    <a:pt x="2" y="10"/>
                    <a:pt x="2" y="10"/>
                    <a:pt x="2" y="10"/>
                  </a:cubicBezTo>
                  <a:cubicBezTo>
                    <a:pt x="0" y="7"/>
                    <a:pt x="1" y="3"/>
                    <a:pt x="4" y="2"/>
                  </a:cubicBezTo>
                  <a:cubicBezTo>
                    <a:pt x="6" y="0"/>
                    <a:pt x="10" y="1"/>
                    <a:pt x="12" y="4"/>
                  </a:cubicBezTo>
                  <a:cubicBezTo>
                    <a:pt x="32" y="38"/>
                    <a:pt x="32" y="38"/>
                    <a:pt x="32" y="38"/>
                  </a:cubicBezTo>
                  <a:cubicBezTo>
                    <a:pt x="34" y="41"/>
                    <a:pt x="33" y="45"/>
                    <a:pt x="30" y="47"/>
                  </a:cubicBezTo>
                  <a:cubicBezTo>
                    <a:pt x="29" y="47"/>
                    <a:pt x="28" y="47"/>
                    <a:pt x="27"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7" name="Freeform 35">
              <a:extLst>
                <a:ext uri="{FF2B5EF4-FFF2-40B4-BE49-F238E27FC236}">
                  <a16:creationId xmlns:a16="http://schemas.microsoft.com/office/drawing/2014/main" id="{F10CFF30-749F-E17D-7C0B-593887BBAD2A}"/>
                </a:ext>
              </a:extLst>
            </p:cNvPr>
            <p:cNvSpPr>
              <a:spLocks noEditPoints="1"/>
            </p:cNvSpPr>
            <p:nvPr/>
          </p:nvSpPr>
          <p:spPr bwMode="auto">
            <a:xfrm>
              <a:off x="3585" y="440"/>
              <a:ext cx="124" cy="142"/>
            </a:xfrm>
            <a:custGeom>
              <a:avLst/>
              <a:gdLst>
                <a:gd name="T0" fmla="*/ 78 w 84"/>
                <a:gd name="T1" fmla="*/ 96 h 96"/>
                <a:gd name="T2" fmla="*/ 6 w 84"/>
                <a:gd name="T3" fmla="*/ 96 h 96"/>
                <a:gd name="T4" fmla="*/ 0 w 84"/>
                <a:gd name="T5" fmla="*/ 90 h 96"/>
                <a:gd name="T6" fmla="*/ 0 w 84"/>
                <a:gd name="T7" fmla="*/ 42 h 96"/>
                <a:gd name="T8" fmla="*/ 42 w 84"/>
                <a:gd name="T9" fmla="*/ 0 h 96"/>
                <a:gd name="T10" fmla="*/ 84 w 84"/>
                <a:gd name="T11" fmla="*/ 42 h 96"/>
                <a:gd name="T12" fmla="*/ 84 w 84"/>
                <a:gd name="T13" fmla="*/ 90 h 96"/>
                <a:gd name="T14" fmla="*/ 78 w 84"/>
                <a:gd name="T15" fmla="*/ 96 h 96"/>
                <a:gd name="T16" fmla="*/ 12 w 84"/>
                <a:gd name="T17" fmla="*/ 84 h 96"/>
                <a:gd name="T18" fmla="*/ 72 w 84"/>
                <a:gd name="T19" fmla="*/ 84 h 96"/>
                <a:gd name="T20" fmla="*/ 72 w 84"/>
                <a:gd name="T21" fmla="*/ 42 h 96"/>
                <a:gd name="T22" fmla="*/ 42 w 84"/>
                <a:gd name="T23" fmla="*/ 12 h 96"/>
                <a:gd name="T24" fmla="*/ 12 w 84"/>
                <a:gd name="T25" fmla="*/ 42 h 96"/>
                <a:gd name="T26" fmla="*/ 12 w 84"/>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4" h="96">
                  <a:moveTo>
                    <a:pt x="78" y="96"/>
                  </a:moveTo>
                  <a:cubicBezTo>
                    <a:pt x="6" y="96"/>
                    <a:pt x="6" y="96"/>
                    <a:pt x="6" y="96"/>
                  </a:cubicBezTo>
                  <a:cubicBezTo>
                    <a:pt x="3" y="96"/>
                    <a:pt x="0" y="94"/>
                    <a:pt x="0" y="90"/>
                  </a:cubicBezTo>
                  <a:cubicBezTo>
                    <a:pt x="0" y="42"/>
                    <a:pt x="0" y="42"/>
                    <a:pt x="0" y="42"/>
                  </a:cubicBezTo>
                  <a:cubicBezTo>
                    <a:pt x="0" y="19"/>
                    <a:pt x="19" y="0"/>
                    <a:pt x="42" y="0"/>
                  </a:cubicBezTo>
                  <a:cubicBezTo>
                    <a:pt x="66" y="0"/>
                    <a:pt x="84" y="19"/>
                    <a:pt x="84" y="42"/>
                  </a:cubicBezTo>
                  <a:cubicBezTo>
                    <a:pt x="84" y="90"/>
                    <a:pt x="84" y="90"/>
                    <a:pt x="84" y="90"/>
                  </a:cubicBezTo>
                  <a:cubicBezTo>
                    <a:pt x="84" y="94"/>
                    <a:pt x="82" y="96"/>
                    <a:pt x="78" y="96"/>
                  </a:cubicBezTo>
                  <a:close/>
                  <a:moveTo>
                    <a:pt x="12" y="84"/>
                  </a:moveTo>
                  <a:cubicBezTo>
                    <a:pt x="72" y="84"/>
                    <a:pt x="72" y="84"/>
                    <a:pt x="72" y="84"/>
                  </a:cubicBezTo>
                  <a:cubicBezTo>
                    <a:pt x="72" y="42"/>
                    <a:pt x="72" y="42"/>
                    <a:pt x="72" y="42"/>
                  </a:cubicBezTo>
                  <a:cubicBezTo>
                    <a:pt x="72" y="26"/>
                    <a:pt x="59" y="12"/>
                    <a:pt x="42" y="12"/>
                  </a:cubicBezTo>
                  <a:cubicBezTo>
                    <a:pt x="26" y="12"/>
                    <a:pt x="12" y="26"/>
                    <a:pt x="12" y="4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9" name="Freeform 36">
              <a:extLst>
                <a:ext uri="{FF2B5EF4-FFF2-40B4-BE49-F238E27FC236}">
                  <a16:creationId xmlns:a16="http://schemas.microsoft.com/office/drawing/2014/main" id="{96D86C60-1DB6-A4EB-D1A7-85620DABB769}"/>
                </a:ext>
              </a:extLst>
            </p:cNvPr>
            <p:cNvSpPr>
              <a:spLocks/>
            </p:cNvSpPr>
            <p:nvPr/>
          </p:nvSpPr>
          <p:spPr bwMode="auto">
            <a:xfrm>
              <a:off x="3443" y="563"/>
              <a:ext cx="217" cy="161"/>
            </a:xfrm>
            <a:custGeom>
              <a:avLst/>
              <a:gdLst>
                <a:gd name="T0" fmla="*/ 102 w 147"/>
                <a:gd name="T1" fmla="*/ 109 h 109"/>
                <a:gd name="T2" fmla="*/ 6 w 147"/>
                <a:gd name="T3" fmla="*/ 109 h 109"/>
                <a:gd name="T4" fmla="*/ 0 w 147"/>
                <a:gd name="T5" fmla="*/ 103 h 109"/>
                <a:gd name="T6" fmla="*/ 0 w 147"/>
                <a:gd name="T7" fmla="*/ 79 h 109"/>
                <a:gd name="T8" fmla="*/ 6 w 147"/>
                <a:gd name="T9" fmla="*/ 73 h 109"/>
                <a:gd name="T10" fmla="*/ 72 w 147"/>
                <a:gd name="T11" fmla="*/ 73 h 109"/>
                <a:gd name="T12" fmla="*/ 96 w 147"/>
                <a:gd name="T13" fmla="*/ 5 h 109"/>
                <a:gd name="T14" fmla="*/ 104 w 147"/>
                <a:gd name="T15" fmla="*/ 1 h 109"/>
                <a:gd name="T16" fmla="*/ 107 w 147"/>
                <a:gd name="T17" fmla="*/ 9 h 109"/>
                <a:gd name="T18" fmla="*/ 81 w 147"/>
                <a:gd name="T19" fmla="*/ 81 h 109"/>
                <a:gd name="T20" fmla="*/ 76 w 147"/>
                <a:gd name="T21" fmla="*/ 85 h 109"/>
                <a:gd name="T22" fmla="*/ 12 w 147"/>
                <a:gd name="T23" fmla="*/ 85 h 109"/>
                <a:gd name="T24" fmla="*/ 12 w 147"/>
                <a:gd name="T25" fmla="*/ 97 h 109"/>
                <a:gd name="T26" fmla="*/ 98 w 147"/>
                <a:gd name="T27" fmla="*/ 97 h 109"/>
                <a:gd name="T28" fmla="*/ 134 w 147"/>
                <a:gd name="T29" fmla="*/ 6 h 109"/>
                <a:gd name="T30" fmla="*/ 142 w 147"/>
                <a:gd name="T31" fmla="*/ 2 h 109"/>
                <a:gd name="T32" fmla="*/ 145 w 147"/>
                <a:gd name="T33" fmla="*/ 10 h 109"/>
                <a:gd name="T34" fmla="*/ 108 w 147"/>
                <a:gd name="T35" fmla="*/ 105 h 109"/>
                <a:gd name="T36" fmla="*/ 102 w 147"/>
                <a:gd name="T3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7" h="109">
                  <a:moveTo>
                    <a:pt x="102" y="109"/>
                  </a:moveTo>
                  <a:cubicBezTo>
                    <a:pt x="6" y="109"/>
                    <a:pt x="6" y="109"/>
                    <a:pt x="6" y="109"/>
                  </a:cubicBezTo>
                  <a:cubicBezTo>
                    <a:pt x="3" y="109"/>
                    <a:pt x="0" y="107"/>
                    <a:pt x="0" y="103"/>
                  </a:cubicBezTo>
                  <a:cubicBezTo>
                    <a:pt x="0" y="79"/>
                    <a:pt x="0" y="79"/>
                    <a:pt x="0" y="79"/>
                  </a:cubicBezTo>
                  <a:cubicBezTo>
                    <a:pt x="0" y="76"/>
                    <a:pt x="3" y="73"/>
                    <a:pt x="6" y="73"/>
                  </a:cubicBezTo>
                  <a:cubicBezTo>
                    <a:pt x="72" y="73"/>
                    <a:pt x="72" y="73"/>
                    <a:pt x="72" y="73"/>
                  </a:cubicBezTo>
                  <a:cubicBezTo>
                    <a:pt x="96" y="5"/>
                    <a:pt x="96" y="5"/>
                    <a:pt x="96" y="5"/>
                  </a:cubicBezTo>
                  <a:cubicBezTo>
                    <a:pt x="97" y="2"/>
                    <a:pt x="101" y="0"/>
                    <a:pt x="104" y="1"/>
                  </a:cubicBezTo>
                  <a:cubicBezTo>
                    <a:pt x="107" y="2"/>
                    <a:pt x="108" y="6"/>
                    <a:pt x="107" y="9"/>
                  </a:cubicBezTo>
                  <a:cubicBezTo>
                    <a:pt x="81" y="81"/>
                    <a:pt x="81" y="81"/>
                    <a:pt x="81" y="81"/>
                  </a:cubicBezTo>
                  <a:cubicBezTo>
                    <a:pt x="81" y="84"/>
                    <a:pt x="78" y="85"/>
                    <a:pt x="76" y="85"/>
                  </a:cubicBezTo>
                  <a:cubicBezTo>
                    <a:pt x="12" y="85"/>
                    <a:pt x="12" y="85"/>
                    <a:pt x="12" y="85"/>
                  </a:cubicBezTo>
                  <a:cubicBezTo>
                    <a:pt x="12" y="97"/>
                    <a:pt x="12" y="97"/>
                    <a:pt x="12" y="97"/>
                  </a:cubicBezTo>
                  <a:cubicBezTo>
                    <a:pt x="98" y="97"/>
                    <a:pt x="98" y="97"/>
                    <a:pt x="98" y="97"/>
                  </a:cubicBezTo>
                  <a:cubicBezTo>
                    <a:pt x="134" y="6"/>
                    <a:pt x="134" y="6"/>
                    <a:pt x="134" y="6"/>
                  </a:cubicBezTo>
                  <a:cubicBezTo>
                    <a:pt x="136" y="3"/>
                    <a:pt x="139" y="1"/>
                    <a:pt x="142" y="2"/>
                  </a:cubicBezTo>
                  <a:cubicBezTo>
                    <a:pt x="145" y="4"/>
                    <a:pt x="147" y="7"/>
                    <a:pt x="145" y="10"/>
                  </a:cubicBezTo>
                  <a:cubicBezTo>
                    <a:pt x="108" y="105"/>
                    <a:pt x="108" y="105"/>
                    <a:pt x="108" y="105"/>
                  </a:cubicBezTo>
                  <a:cubicBezTo>
                    <a:pt x="107" y="108"/>
                    <a:pt x="105" y="109"/>
                    <a:pt x="102"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200505263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24535F-37C7-D288-FA01-48686E5ADE3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D1D5F85-D856-4827-5A41-B2C1EA37E0E1}"/>
              </a:ext>
            </a:extLst>
          </p:cNvPr>
          <p:cNvSpPr>
            <a:spLocks noGrp="1"/>
          </p:cNvSpPr>
          <p:nvPr>
            <p:ph type="title"/>
          </p:nvPr>
        </p:nvSpPr>
        <p:spPr/>
        <p:txBody>
          <a:bodyPr/>
          <a:lstStyle/>
          <a:p>
            <a:r>
              <a:rPr lang="en-US"/>
              <a:t>Common Agent Archetypes</a:t>
            </a:r>
          </a:p>
        </p:txBody>
      </p:sp>
      <p:graphicFrame>
        <p:nvGraphicFramePr>
          <p:cNvPr id="5" name="Table 4">
            <a:extLst>
              <a:ext uri="{FF2B5EF4-FFF2-40B4-BE49-F238E27FC236}">
                <a16:creationId xmlns:a16="http://schemas.microsoft.com/office/drawing/2014/main" id="{2C43E395-0CAD-40BF-0C22-95554D03E5EC}"/>
              </a:ext>
            </a:extLst>
          </p:cNvPr>
          <p:cNvGraphicFramePr>
            <a:graphicFrameLocks noGrp="1"/>
          </p:cNvGraphicFramePr>
          <p:nvPr>
            <p:extLst>
              <p:ext uri="{D42A27DB-BD31-4B8C-83A1-F6EECF244321}">
                <p14:modId xmlns:p14="http://schemas.microsoft.com/office/powerpoint/2010/main" val="943050230"/>
              </p:ext>
            </p:extLst>
          </p:nvPr>
        </p:nvGraphicFramePr>
        <p:xfrm>
          <a:off x="381000" y="1266744"/>
          <a:ext cx="11321144" cy="5138930"/>
        </p:xfrm>
        <a:graphic>
          <a:graphicData uri="http://schemas.openxmlformats.org/drawingml/2006/table">
            <a:tbl>
              <a:tblPr firstRow="1" firstCol="1">
                <a:tableStyleId>{A0BC3CC4-8867-4C89-9D3F-A6A6B9ED4035}</a:tableStyleId>
              </a:tblPr>
              <a:tblGrid>
                <a:gridCol w="1229797">
                  <a:extLst>
                    <a:ext uri="{9D8B030D-6E8A-4147-A177-3AD203B41FA5}">
                      <a16:colId xmlns:a16="http://schemas.microsoft.com/office/drawing/2014/main" val="4072975101"/>
                    </a:ext>
                  </a:extLst>
                </a:gridCol>
                <a:gridCol w="2343529">
                  <a:extLst>
                    <a:ext uri="{9D8B030D-6E8A-4147-A177-3AD203B41FA5}">
                      <a16:colId xmlns:a16="http://schemas.microsoft.com/office/drawing/2014/main" val="1953743906"/>
                    </a:ext>
                  </a:extLst>
                </a:gridCol>
                <a:gridCol w="4625596">
                  <a:extLst>
                    <a:ext uri="{9D8B030D-6E8A-4147-A177-3AD203B41FA5}">
                      <a16:colId xmlns:a16="http://schemas.microsoft.com/office/drawing/2014/main" val="2051019865"/>
                    </a:ext>
                  </a:extLst>
                </a:gridCol>
                <a:gridCol w="3122222">
                  <a:extLst>
                    <a:ext uri="{9D8B030D-6E8A-4147-A177-3AD203B41FA5}">
                      <a16:colId xmlns:a16="http://schemas.microsoft.com/office/drawing/2014/main" val="3416262334"/>
                    </a:ext>
                  </a:extLst>
                </a:gridCol>
              </a:tblGrid>
              <a:tr h="461500">
                <a:tc>
                  <a:txBody>
                    <a:bodyPr/>
                    <a:lstStyle/>
                    <a:p>
                      <a:pPr algn="ctr"/>
                      <a:r>
                        <a:rPr lang="en-US" sz="1200"/>
                        <a:t>Agent Archetype</a:t>
                      </a:r>
                    </a:p>
                  </a:txBody>
                  <a:tcPr anchor="ctr"/>
                </a:tc>
                <a:tc>
                  <a:txBody>
                    <a:bodyPr/>
                    <a:lstStyle/>
                    <a:p>
                      <a:r>
                        <a:rPr lang="en-US" sz="1200"/>
                        <a:t>Key Cognitive Capabilities</a:t>
                      </a:r>
                    </a:p>
                  </a:txBody>
                  <a:tcPr anchor="ctr"/>
                </a:tc>
                <a:tc>
                  <a:txBody>
                    <a:bodyPr/>
                    <a:lstStyle/>
                    <a:p>
                      <a:r>
                        <a:rPr lang="en-US" sz="1200"/>
                        <a:t>Goal and Description</a:t>
                      </a:r>
                    </a:p>
                  </a:txBody>
                  <a:tcPr anchor="ctr"/>
                </a:tc>
                <a:tc>
                  <a:txBody>
                    <a:bodyPr/>
                    <a:lstStyle/>
                    <a:p>
                      <a:r>
                        <a:rPr lang="en-US" sz="1200"/>
                        <a:t>Use Cases</a:t>
                      </a:r>
                    </a:p>
                  </a:txBody>
                  <a:tcPr anchor="ctr"/>
                </a:tc>
                <a:extLst>
                  <a:ext uri="{0D108BD9-81ED-4DB2-BD59-A6C34878D82A}">
                    <a16:rowId xmlns:a16="http://schemas.microsoft.com/office/drawing/2014/main" val="1958255685"/>
                  </a:ext>
                </a:extLst>
              </a:tr>
              <a:tr h="935486">
                <a:tc>
                  <a:txBody>
                    <a:bodyPr/>
                    <a:lstStyle/>
                    <a:p>
                      <a:pPr algn="ctr"/>
                      <a:r>
                        <a:rPr lang="en-US" sz="800"/>
                        <a:t>Software Engineer</a:t>
                      </a:r>
                    </a:p>
                  </a:txBody>
                  <a:tcPr marL="0" marR="182880" anchor="b"/>
                </a:tc>
                <a:tc>
                  <a:txBody>
                    <a:bodyPr/>
                    <a:lstStyle/>
                    <a:p>
                      <a:endParaRPr lang="en-US" sz="1200"/>
                    </a:p>
                  </a:txBody>
                  <a:tcPr/>
                </a:tc>
                <a:tc>
                  <a:txBody>
                    <a:bodyPr/>
                    <a:lstStyle/>
                    <a:p>
                      <a:r>
                        <a:rPr lang="en-US" sz="1200"/>
                        <a:t>Goal: </a:t>
                      </a:r>
                      <a:r>
                        <a:rPr lang="en-US" sz="1200" b="1"/>
                        <a:t>Generate code that meets user-supplied requirements</a:t>
                      </a:r>
                      <a:r>
                        <a:rPr lang="en-US" sz="1200"/>
                        <a:t>. May also support code documentation, debugging, code execution, and code quality review.</a:t>
                      </a:r>
                    </a:p>
                  </a:txBody>
                  <a:tcPr anchor="ctr"/>
                </a:tc>
                <a:tc>
                  <a:txBody>
                    <a:bodyPr/>
                    <a:lstStyle/>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Graphik"/>
                          <a:ea typeface="+mn-ea"/>
                          <a:cs typeface="+mn-cs"/>
                        </a:rPr>
                        <a:t>Generate code, debug code, explain code, create documentation for code.</a:t>
                      </a:r>
                    </a:p>
                  </a:txBody>
                  <a:tcPr anchor="ctr"/>
                </a:tc>
                <a:extLst>
                  <a:ext uri="{0D108BD9-81ED-4DB2-BD59-A6C34878D82A}">
                    <a16:rowId xmlns:a16="http://schemas.microsoft.com/office/drawing/2014/main" val="129578481"/>
                  </a:ext>
                </a:extLst>
              </a:tr>
              <a:tr h="935486">
                <a:tc>
                  <a:txBody>
                    <a:bodyPr/>
                    <a:lstStyle/>
                    <a:p>
                      <a:pPr algn="ctr"/>
                      <a:r>
                        <a:rPr lang="en-US" sz="800"/>
                        <a:t>Monitoring Agent</a:t>
                      </a:r>
                    </a:p>
                  </a:txBody>
                  <a:tcPr marL="0" marR="182880" anchor="b"/>
                </a:tc>
                <a:tc>
                  <a:txBody>
                    <a:bodyPr/>
                    <a:lstStyle/>
                    <a:p>
                      <a:endParaRPr lang="en-US" sz="1200"/>
                    </a:p>
                  </a:txBody>
                  <a:tcPr/>
                </a:tc>
                <a:tc>
                  <a:txBody>
                    <a:bodyPr/>
                    <a:lstStyle/>
                    <a:p>
                      <a:r>
                        <a:rPr lang="en-US" sz="1200"/>
                        <a:t>Goal: </a:t>
                      </a:r>
                      <a:r>
                        <a:rPr lang="en-US" sz="1200" b="1"/>
                        <a:t>Monitor information streams in any modality (text, images, videos, audio) </a:t>
                      </a:r>
                      <a:r>
                        <a:rPr lang="en-US" sz="1200"/>
                        <a:t>for specific types content and report when detected.</a:t>
                      </a:r>
                    </a:p>
                  </a:txBody>
                  <a:tcPr anchor="ctr"/>
                </a:tc>
                <a:tc>
                  <a:txBody>
                    <a:bodyPr/>
                    <a:lstStyle/>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Graphik"/>
                          <a:ea typeface="+mn-ea"/>
                          <a:cs typeface="+mn-cs"/>
                        </a:rPr>
                        <a:t>Monitor production line for defective products and sent alerts.</a:t>
                      </a: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Graphik"/>
                          <a:ea typeface="+mn-ea"/>
                          <a:cs typeface="+mn-cs"/>
                        </a:rPr>
                        <a:t>Create inspection reports of electrical equipment.</a:t>
                      </a:r>
                    </a:p>
                  </a:txBody>
                  <a:tcPr anchor="ctr"/>
                </a:tc>
                <a:extLst>
                  <a:ext uri="{0D108BD9-81ED-4DB2-BD59-A6C34878D82A}">
                    <a16:rowId xmlns:a16="http://schemas.microsoft.com/office/drawing/2014/main" val="200993565"/>
                  </a:ext>
                </a:extLst>
              </a:tr>
              <a:tr h="935486">
                <a:tc>
                  <a:txBody>
                    <a:bodyPr/>
                    <a:lstStyle/>
                    <a:p>
                      <a:pPr algn="ctr"/>
                      <a:r>
                        <a:rPr lang="en-US" sz="800"/>
                        <a:t>Researcher</a:t>
                      </a:r>
                    </a:p>
                  </a:txBody>
                  <a:tcPr marL="0" marR="182880" anchor="b"/>
                </a:tc>
                <a:tc>
                  <a:txBody>
                    <a:bodyPr/>
                    <a:lstStyle/>
                    <a:p>
                      <a:endParaRPr lang="en-US" sz="1200"/>
                    </a:p>
                  </a:txBody>
                  <a:tcPr/>
                </a:tc>
                <a:tc>
                  <a:txBody>
                    <a:bodyPr/>
                    <a:lstStyle/>
                    <a:p>
                      <a:r>
                        <a:rPr lang="en-US" sz="1200"/>
                        <a:t>Goal: </a:t>
                      </a:r>
                      <a:r>
                        <a:rPr lang="en-US" sz="1200" b="1"/>
                        <a:t>Search knowledge bases for content that meet user-supplied criteria </a:t>
                      </a:r>
                      <a:r>
                        <a:rPr lang="en-US" sz="1200"/>
                        <a:t>and package it in the specified format. Search may involve SQL queries, Web Search, and RAG techniques.</a:t>
                      </a:r>
                    </a:p>
                  </a:txBody>
                  <a:tcPr anchor="ctr"/>
                </a:tc>
                <a:tc>
                  <a:txBody>
                    <a:bodyPr/>
                    <a:lstStyle/>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Graphik"/>
                          <a:ea typeface="+mn-ea"/>
                          <a:cs typeface="+mn-cs"/>
                        </a:rPr>
                        <a:t>Search enterprise and public knowledge bases for information. </a:t>
                      </a: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Graphik"/>
                          <a:ea typeface="+mn-ea"/>
                          <a:cs typeface="+mn-cs"/>
                        </a:rPr>
                        <a:t>Package retrieved content into specified formant.</a:t>
                      </a:r>
                    </a:p>
                  </a:txBody>
                  <a:tcPr anchor="ctr"/>
                </a:tc>
                <a:extLst>
                  <a:ext uri="{0D108BD9-81ED-4DB2-BD59-A6C34878D82A}">
                    <a16:rowId xmlns:a16="http://schemas.microsoft.com/office/drawing/2014/main" val="4206844083"/>
                  </a:ext>
                </a:extLst>
              </a:tr>
              <a:tr h="935486">
                <a:tc>
                  <a:txBody>
                    <a:bodyPr/>
                    <a:lstStyle/>
                    <a:p>
                      <a:pPr algn="ctr"/>
                      <a:r>
                        <a:rPr lang="en-US" sz="800"/>
                        <a:t>Computer User</a:t>
                      </a:r>
                    </a:p>
                  </a:txBody>
                  <a:tcPr marL="0" marR="182880" anchor="b"/>
                </a:tc>
                <a:tc>
                  <a:txBody>
                    <a:bodyPr/>
                    <a:lstStyle/>
                    <a:p>
                      <a:endParaRPr lang="en-US" sz="1200"/>
                    </a:p>
                  </a:txBody>
                  <a:tcPr/>
                </a:tc>
                <a:tc>
                  <a:txBody>
                    <a:bodyPr/>
                    <a:lstStyle/>
                    <a:p>
                      <a:r>
                        <a:rPr lang="en-US" sz="1200"/>
                        <a:t>Goal: </a:t>
                      </a:r>
                      <a:r>
                        <a:rPr lang="en-US" sz="1200" b="1"/>
                        <a:t>Use a computer to achieve a user’s goal</a:t>
                      </a:r>
                      <a:r>
                        <a:rPr lang="en-US" sz="1200"/>
                        <a:t>. May use visual perception to view screen components, planning and reasoning to execution actions, and the ability to move a mouse and generate clicks and keystrokes. </a:t>
                      </a:r>
                    </a:p>
                  </a:txBody>
                  <a:tcPr anchor="ctr"/>
                </a:tc>
                <a:tc>
                  <a:txBody>
                    <a:bodyPr/>
                    <a:lstStyle/>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Graphik"/>
                          <a:ea typeface="+mn-ea"/>
                          <a:cs typeface="+mn-cs"/>
                        </a:rPr>
                        <a:t>Use desktop browsers to perform tasks such as selecting items on a shopping site, scheduling delivery, and making the purchase.</a:t>
                      </a:r>
                    </a:p>
                  </a:txBody>
                  <a:tcPr anchor="ctr"/>
                </a:tc>
                <a:extLst>
                  <a:ext uri="{0D108BD9-81ED-4DB2-BD59-A6C34878D82A}">
                    <a16:rowId xmlns:a16="http://schemas.microsoft.com/office/drawing/2014/main" val="1217348672"/>
                  </a:ext>
                </a:extLst>
              </a:tr>
              <a:tr h="935486">
                <a:tc>
                  <a:txBody>
                    <a:bodyPr/>
                    <a:lstStyle/>
                    <a:p>
                      <a:pPr algn="ctr"/>
                      <a:r>
                        <a:rPr lang="en-US" sz="800"/>
                        <a:t>RPA Robot</a:t>
                      </a:r>
                    </a:p>
                  </a:txBody>
                  <a:tcPr marL="0" marR="182880" anchor="b"/>
                </a:tc>
                <a:tc>
                  <a:txBody>
                    <a:bodyPr/>
                    <a:lstStyle/>
                    <a:p>
                      <a:endParaRPr lang="en-US" sz="1200"/>
                    </a:p>
                  </a:txBody>
                  <a:tcPr/>
                </a:tc>
                <a:tc>
                  <a:txBody>
                    <a:bodyPr/>
                    <a:lstStyle/>
                    <a:p>
                      <a:r>
                        <a:rPr lang="en-US" sz="1200"/>
                        <a:t>Goal: </a:t>
                      </a:r>
                      <a:r>
                        <a:rPr lang="en-US" sz="1200" b="1"/>
                        <a:t>Automate processes by following rules to integrate data among one or more desktop applications</a:t>
                      </a:r>
                      <a:r>
                        <a:rPr lang="en-US" sz="1200"/>
                        <a:t>. May use ML models to classify documents, vision to identify objects on screens. Decision process has typically been rule-based.</a:t>
                      </a:r>
                    </a:p>
                  </a:txBody>
                  <a:tcPr anchor="ctr"/>
                </a:tc>
                <a:tc>
                  <a:txBody>
                    <a:bodyPr/>
                    <a:lstStyle/>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000000"/>
                          </a:solidFill>
                          <a:effectLst/>
                          <a:uLnTx/>
                          <a:uFillTx/>
                          <a:latin typeface="Graphik"/>
                          <a:ea typeface="+mn-ea"/>
                          <a:cs typeface="+mn-cs"/>
                        </a:rPr>
                        <a:t>Follow rules to enter data in a spreadsheet into multiple back-end systems via application user interfaces.</a:t>
                      </a:r>
                    </a:p>
                  </a:txBody>
                  <a:tcPr anchor="ctr"/>
                </a:tc>
                <a:extLst>
                  <a:ext uri="{0D108BD9-81ED-4DB2-BD59-A6C34878D82A}">
                    <a16:rowId xmlns:a16="http://schemas.microsoft.com/office/drawing/2014/main" val="1050065681"/>
                  </a:ext>
                </a:extLst>
              </a:tr>
            </a:tbl>
          </a:graphicData>
        </a:graphic>
      </p:graphicFrame>
      <p:sp>
        <p:nvSpPr>
          <p:cNvPr id="7" name="Rectangle: Rounded Corners 6">
            <a:extLst>
              <a:ext uri="{FF2B5EF4-FFF2-40B4-BE49-F238E27FC236}">
                <a16:creationId xmlns:a16="http://schemas.microsoft.com/office/drawing/2014/main" id="{1E0E1C00-D1A2-C5D8-BEC5-90E25B6138ED}"/>
              </a:ext>
            </a:extLst>
          </p:cNvPr>
          <p:cNvSpPr/>
          <p:nvPr/>
        </p:nvSpPr>
        <p:spPr>
          <a:xfrm>
            <a:off x="1644835" y="177262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Understand</a:t>
            </a:r>
          </a:p>
          <a:p>
            <a:pPr algn="ctr"/>
            <a:r>
              <a:rPr lang="en-US" sz="900" b="1"/>
              <a:t>Language</a:t>
            </a:r>
          </a:p>
        </p:txBody>
      </p:sp>
      <p:sp>
        <p:nvSpPr>
          <p:cNvPr id="8" name="Rectangle: Rounded Corners 7">
            <a:extLst>
              <a:ext uri="{FF2B5EF4-FFF2-40B4-BE49-F238E27FC236}">
                <a16:creationId xmlns:a16="http://schemas.microsoft.com/office/drawing/2014/main" id="{AA3F5F1C-3347-CAEE-69A3-B9E507B0484C}"/>
              </a:ext>
            </a:extLst>
          </p:cNvPr>
          <p:cNvSpPr/>
          <p:nvPr/>
        </p:nvSpPr>
        <p:spPr>
          <a:xfrm>
            <a:off x="2796553" y="177262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Generate Code</a:t>
            </a:r>
          </a:p>
        </p:txBody>
      </p:sp>
      <p:sp>
        <p:nvSpPr>
          <p:cNvPr id="9" name="Rectangle: Rounded Corners 8">
            <a:extLst>
              <a:ext uri="{FF2B5EF4-FFF2-40B4-BE49-F238E27FC236}">
                <a16:creationId xmlns:a16="http://schemas.microsoft.com/office/drawing/2014/main" id="{CCEE54F9-22FF-1ACC-48DF-3E94EA7D35EB}"/>
              </a:ext>
            </a:extLst>
          </p:cNvPr>
          <p:cNvSpPr/>
          <p:nvPr/>
        </p:nvSpPr>
        <p:spPr>
          <a:xfrm>
            <a:off x="1644835" y="2753841"/>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Understand</a:t>
            </a:r>
          </a:p>
          <a:p>
            <a:pPr algn="ctr"/>
            <a:r>
              <a:rPr lang="en-US" sz="900" b="1"/>
              <a:t>Language</a:t>
            </a:r>
          </a:p>
        </p:txBody>
      </p:sp>
      <p:sp>
        <p:nvSpPr>
          <p:cNvPr id="13" name="Rectangle: Rounded Corners 12">
            <a:extLst>
              <a:ext uri="{FF2B5EF4-FFF2-40B4-BE49-F238E27FC236}">
                <a16:creationId xmlns:a16="http://schemas.microsoft.com/office/drawing/2014/main" id="{25888C78-239B-C440-A258-64DA9D67B312}"/>
              </a:ext>
            </a:extLst>
          </p:cNvPr>
          <p:cNvSpPr/>
          <p:nvPr/>
        </p:nvSpPr>
        <p:spPr>
          <a:xfrm>
            <a:off x="1644835" y="5538356"/>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a:t>
            </a:r>
          </a:p>
          <a:p>
            <a:pPr algn="ctr"/>
            <a:r>
              <a:rPr lang="en-US" sz="900" b="1"/>
              <a:t>Objects</a:t>
            </a:r>
          </a:p>
        </p:txBody>
      </p:sp>
      <p:sp>
        <p:nvSpPr>
          <p:cNvPr id="14" name="Rectangle: Rounded Corners 13">
            <a:extLst>
              <a:ext uri="{FF2B5EF4-FFF2-40B4-BE49-F238E27FC236}">
                <a16:creationId xmlns:a16="http://schemas.microsoft.com/office/drawing/2014/main" id="{8D08B018-87F0-764A-D310-AE9C911449A1}"/>
              </a:ext>
            </a:extLst>
          </p:cNvPr>
          <p:cNvSpPr/>
          <p:nvPr/>
        </p:nvSpPr>
        <p:spPr>
          <a:xfrm>
            <a:off x="2796553" y="2757246"/>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a:t>
            </a:r>
          </a:p>
          <a:p>
            <a:pPr algn="ctr"/>
            <a:r>
              <a:rPr lang="en-US" sz="900" b="1"/>
              <a:t> Objects &amp; Events</a:t>
            </a:r>
          </a:p>
        </p:txBody>
      </p:sp>
      <p:sp>
        <p:nvSpPr>
          <p:cNvPr id="17" name="Rectangle: Rounded Corners 16">
            <a:extLst>
              <a:ext uri="{FF2B5EF4-FFF2-40B4-BE49-F238E27FC236}">
                <a16:creationId xmlns:a16="http://schemas.microsoft.com/office/drawing/2014/main" id="{C48C2C17-061F-0F5C-2463-531194901C31}"/>
              </a:ext>
            </a:extLst>
          </p:cNvPr>
          <p:cNvSpPr/>
          <p:nvPr/>
        </p:nvSpPr>
        <p:spPr>
          <a:xfrm>
            <a:off x="2796553" y="5536126"/>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Follow Rules</a:t>
            </a:r>
          </a:p>
        </p:txBody>
      </p:sp>
      <p:sp>
        <p:nvSpPr>
          <p:cNvPr id="19" name="Rectangle: Rounded Corners 18">
            <a:extLst>
              <a:ext uri="{FF2B5EF4-FFF2-40B4-BE49-F238E27FC236}">
                <a16:creationId xmlns:a16="http://schemas.microsoft.com/office/drawing/2014/main" id="{A70B6B4F-D2B8-1BA5-1BF7-17C6A5199649}"/>
              </a:ext>
            </a:extLst>
          </p:cNvPr>
          <p:cNvSpPr/>
          <p:nvPr/>
        </p:nvSpPr>
        <p:spPr>
          <a:xfrm>
            <a:off x="1644835" y="316603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Generate</a:t>
            </a:r>
          </a:p>
          <a:p>
            <a:pPr algn="ctr"/>
            <a:r>
              <a:rPr lang="en-US" sz="900" b="1"/>
              <a:t>Language</a:t>
            </a:r>
          </a:p>
        </p:txBody>
      </p:sp>
      <p:sp>
        <p:nvSpPr>
          <p:cNvPr id="21" name="Rectangle: Rounded Corners 20">
            <a:extLst>
              <a:ext uri="{FF2B5EF4-FFF2-40B4-BE49-F238E27FC236}">
                <a16:creationId xmlns:a16="http://schemas.microsoft.com/office/drawing/2014/main" id="{7DD689B3-B335-2CD3-C1F9-7E6B3382BD04}"/>
              </a:ext>
            </a:extLst>
          </p:cNvPr>
          <p:cNvSpPr/>
          <p:nvPr/>
        </p:nvSpPr>
        <p:spPr>
          <a:xfrm>
            <a:off x="2796553" y="316603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 Faces</a:t>
            </a:r>
          </a:p>
        </p:txBody>
      </p:sp>
      <p:sp>
        <p:nvSpPr>
          <p:cNvPr id="22" name="Rectangle: Rounded Corners 21">
            <a:extLst>
              <a:ext uri="{FF2B5EF4-FFF2-40B4-BE49-F238E27FC236}">
                <a16:creationId xmlns:a16="http://schemas.microsoft.com/office/drawing/2014/main" id="{C0422BEE-084F-8295-1278-31C5745DCDEF}"/>
              </a:ext>
            </a:extLst>
          </p:cNvPr>
          <p:cNvSpPr/>
          <p:nvPr/>
        </p:nvSpPr>
        <p:spPr>
          <a:xfrm>
            <a:off x="1644835" y="5938862"/>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Classify Text</a:t>
            </a:r>
          </a:p>
        </p:txBody>
      </p:sp>
      <p:sp>
        <p:nvSpPr>
          <p:cNvPr id="23" name="Rectangle: Rounded Corners 22">
            <a:extLst>
              <a:ext uri="{FF2B5EF4-FFF2-40B4-BE49-F238E27FC236}">
                <a16:creationId xmlns:a16="http://schemas.microsoft.com/office/drawing/2014/main" id="{9A15C001-95CA-2098-D876-12C10D3FC6E4}"/>
              </a:ext>
            </a:extLst>
          </p:cNvPr>
          <p:cNvSpPr/>
          <p:nvPr/>
        </p:nvSpPr>
        <p:spPr>
          <a:xfrm>
            <a:off x="2796553" y="5938862"/>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Use Virtual Mouse</a:t>
            </a:r>
          </a:p>
          <a:p>
            <a:pPr algn="ctr"/>
            <a:r>
              <a:rPr lang="en-US" sz="900" b="1"/>
              <a:t>And Keyboard</a:t>
            </a:r>
          </a:p>
        </p:txBody>
      </p:sp>
      <p:sp>
        <p:nvSpPr>
          <p:cNvPr id="24" name="Rectangle: Rounded Corners 23">
            <a:extLst>
              <a:ext uri="{FF2B5EF4-FFF2-40B4-BE49-F238E27FC236}">
                <a16:creationId xmlns:a16="http://schemas.microsoft.com/office/drawing/2014/main" id="{098D42FA-2922-B2B2-E8AA-E3657D6D8DC0}"/>
              </a:ext>
            </a:extLst>
          </p:cNvPr>
          <p:cNvSpPr/>
          <p:nvPr/>
        </p:nvSpPr>
        <p:spPr>
          <a:xfrm>
            <a:off x="1644835" y="217507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Explain Code</a:t>
            </a:r>
          </a:p>
        </p:txBody>
      </p:sp>
      <p:sp>
        <p:nvSpPr>
          <p:cNvPr id="25" name="Rectangle: Rounded Corners 24">
            <a:extLst>
              <a:ext uri="{FF2B5EF4-FFF2-40B4-BE49-F238E27FC236}">
                <a16:creationId xmlns:a16="http://schemas.microsoft.com/office/drawing/2014/main" id="{6C0015A8-036B-594A-55FC-9C043207662B}"/>
              </a:ext>
            </a:extLst>
          </p:cNvPr>
          <p:cNvSpPr/>
          <p:nvPr/>
        </p:nvSpPr>
        <p:spPr>
          <a:xfrm>
            <a:off x="2796553" y="216714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Debug Code</a:t>
            </a:r>
          </a:p>
        </p:txBody>
      </p:sp>
      <p:pic>
        <p:nvPicPr>
          <p:cNvPr id="4" name="Picture 3" descr="A robot in a control room&#10;&#10;Description automatically generated">
            <a:extLst>
              <a:ext uri="{FF2B5EF4-FFF2-40B4-BE49-F238E27FC236}">
                <a16:creationId xmlns:a16="http://schemas.microsoft.com/office/drawing/2014/main" id="{6DDB6248-C9EE-DD4B-BB5D-7637B92B853A}"/>
              </a:ext>
            </a:extLst>
          </p:cNvPr>
          <p:cNvPicPr>
            <a:picLocks noChangeAspect="1"/>
          </p:cNvPicPr>
          <p:nvPr/>
        </p:nvPicPr>
        <p:blipFill>
          <a:blip r:embed="rId3"/>
          <a:srcRect r="11192" b="20761"/>
          <a:stretch/>
        </p:blipFill>
        <p:spPr>
          <a:xfrm>
            <a:off x="537257" y="2753841"/>
            <a:ext cx="748121" cy="667512"/>
          </a:xfrm>
          <a:prstGeom prst="roundRect">
            <a:avLst>
              <a:gd name="adj" fmla="val 8594"/>
            </a:avLst>
          </a:prstGeom>
          <a:solidFill>
            <a:srgbClr val="FFFFFF">
              <a:shade val="85000"/>
            </a:srgbClr>
          </a:solidFill>
          <a:ln>
            <a:noFill/>
          </a:ln>
          <a:effectLst>
            <a:outerShdw blurRad="50800" dist="38100" dir="2700000" algn="tl" rotWithShape="0">
              <a:prstClr val="black">
                <a:alpha val="40000"/>
              </a:prstClr>
            </a:outerShdw>
          </a:effectLst>
        </p:spPr>
      </p:pic>
      <p:pic>
        <p:nvPicPr>
          <p:cNvPr id="10" name="Picture 9" descr="A robot sitting at a desk with a computer screen&#10;&#10;Description automatically generated">
            <a:extLst>
              <a:ext uri="{FF2B5EF4-FFF2-40B4-BE49-F238E27FC236}">
                <a16:creationId xmlns:a16="http://schemas.microsoft.com/office/drawing/2014/main" id="{3FFBD8EC-F70E-F25C-C20C-CB843FCABC3C}"/>
              </a:ext>
            </a:extLst>
          </p:cNvPr>
          <p:cNvPicPr>
            <a:picLocks noChangeAspect="1"/>
          </p:cNvPicPr>
          <p:nvPr/>
        </p:nvPicPr>
        <p:blipFill>
          <a:blip r:embed="rId4"/>
          <a:srcRect l="17685" t="4149" r="186" b="18259"/>
          <a:stretch/>
        </p:blipFill>
        <p:spPr>
          <a:xfrm>
            <a:off x="558046" y="1772624"/>
            <a:ext cx="706543" cy="667512"/>
          </a:xfrm>
          <a:prstGeom prst="roundRect">
            <a:avLst>
              <a:gd name="adj" fmla="val 3343"/>
            </a:avLst>
          </a:prstGeom>
          <a:solidFill>
            <a:srgbClr val="FFFFFF">
              <a:shade val="85000"/>
            </a:srgbClr>
          </a:solidFill>
          <a:ln>
            <a:noFill/>
          </a:ln>
          <a:effectLst>
            <a:outerShdw blurRad="50800" dist="38100" dir="2700000" algn="tl" rotWithShape="0">
              <a:prstClr val="black">
                <a:alpha val="40000"/>
              </a:prstClr>
            </a:outerShdw>
          </a:effectLst>
        </p:spPr>
      </p:pic>
      <p:pic>
        <p:nvPicPr>
          <p:cNvPr id="18" name="Picture 17" descr="A robot sitting at a desk with multiple monitors&#10;&#10;Description automatically generated">
            <a:extLst>
              <a:ext uri="{FF2B5EF4-FFF2-40B4-BE49-F238E27FC236}">
                <a16:creationId xmlns:a16="http://schemas.microsoft.com/office/drawing/2014/main" id="{15B3951E-858F-715E-A6B0-1455BE436F49}"/>
              </a:ext>
            </a:extLst>
          </p:cNvPr>
          <p:cNvPicPr>
            <a:picLocks noChangeAspect="1"/>
          </p:cNvPicPr>
          <p:nvPr/>
        </p:nvPicPr>
        <p:blipFill>
          <a:blip r:embed="rId5"/>
          <a:srcRect l="5556" t="4636" r="11481" b="12037"/>
          <a:stretch/>
        </p:blipFill>
        <p:spPr>
          <a:xfrm>
            <a:off x="579019" y="5508618"/>
            <a:ext cx="664596" cy="667512"/>
          </a:xfrm>
          <a:prstGeom prst="roundRect">
            <a:avLst>
              <a:gd name="adj" fmla="val 2902"/>
            </a:avLst>
          </a:prstGeom>
          <a:solidFill>
            <a:srgbClr val="FFFFFF">
              <a:shade val="85000"/>
            </a:srgbClr>
          </a:solidFill>
          <a:ln>
            <a:noFill/>
          </a:ln>
          <a:effectLst>
            <a:outerShdw blurRad="50800" dist="38100" dir="2700000" algn="tl" rotWithShape="0">
              <a:prstClr val="black">
                <a:alpha val="40000"/>
              </a:prstClr>
            </a:outerShdw>
          </a:effectLst>
        </p:spPr>
      </p:pic>
      <p:pic>
        <p:nvPicPr>
          <p:cNvPr id="26" name="Picture 25" descr="A robot pointing at a screen&#10;&#10;Description automatically generated">
            <a:extLst>
              <a:ext uri="{FF2B5EF4-FFF2-40B4-BE49-F238E27FC236}">
                <a16:creationId xmlns:a16="http://schemas.microsoft.com/office/drawing/2014/main" id="{2C9F09B8-560B-B45D-8185-3AFFEAB5F3C4}"/>
              </a:ext>
            </a:extLst>
          </p:cNvPr>
          <p:cNvPicPr>
            <a:picLocks noChangeAspect="1"/>
          </p:cNvPicPr>
          <p:nvPr/>
        </p:nvPicPr>
        <p:blipFill>
          <a:blip r:embed="rId6"/>
          <a:stretch>
            <a:fillRect/>
          </a:stretch>
        </p:blipFill>
        <p:spPr>
          <a:xfrm>
            <a:off x="610650" y="4590919"/>
            <a:ext cx="632965" cy="632965"/>
          </a:xfrm>
          <a:prstGeom prst="roundRect">
            <a:avLst>
              <a:gd name="adj" fmla="val 2902"/>
            </a:avLst>
          </a:prstGeom>
          <a:solidFill>
            <a:srgbClr val="FFFFFF">
              <a:shade val="85000"/>
            </a:srgbClr>
          </a:solidFill>
          <a:ln>
            <a:noFill/>
          </a:ln>
          <a:effectLst>
            <a:outerShdw blurRad="50800" dist="38100" dir="2700000" algn="tl" rotWithShape="0">
              <a:prstClr val="black">
                <a:alpha val="40000"/>
              </a:prstClr>
            </a:outerShdw>
          </a:effectLst>
        </p:spPr>
      </p:pic>
      <p:sp>
        <p:nvSpPr>
          <p:cNvPr id="28" name="Rectangle: Rounded Corners 27">
            <a:extLst>
              <a:ext uri="{FF2B5EF4-FFF2-40B4-BE49-F238E27FC236}">
                <a16:creationId xmlns:a16="http://schemas.microsoft.com/office/drawing/2014/main" id="{9B119B5F-C1D9-268F-9291-AB2ACDCE580A}"/>
              </a:ext>
            </a:extLst>
          </p:cNvPr>
          <p:cNvSpPr/>
          <p:nvPr/>
        </p:nvSpPr>
        <p:spPr>
          <a:xfrm>
            <a:off x="1644835" y="457579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a:t>
            </a:r>
          </a:p>
          <a:p>
            <a:pPr algn="ctr"/>
            <a:r>
              <a:rPr lang="en-US" sz="900" b="1"/>
              <a:t>Objects</a:t>
            </a:r>
          </a:p>
        </p:txBody>
      </p:sp>
      <p:sp>
        <p:nvSpPr>
          <p:cNvPr id="29" name="Rectangle: Rounded Corners 28">
            <a:extLst>
              <a:ext uri="{FF2B5EF4-FFF2-40B4-BE49-F238E27FC236}">
                <a16:creationId xmlns:a16="http://schemas.microsoft.com/office/drawing/2014/main" id="{E609DFB7-6909-1F10-E540-6F327162E534}"/>
              </a:ext>
            </a:extLst>
          </p:cNvPr>
          <p:cNvSpPr/>
          <p:nvPr/>
        </p:nvSpPr>
        <p:spPr>
          <a:xfrm>
            <a:off x="2796553" y="457356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Plan</a:t>
            </a:r>
          </a:p>
        </p:txBody>
      </p:sp>
      <p:sp>
        <p:nvSpPr>
          <p:cNvPr id="30" name="Rectangle: Rounded Corners 29">
            <a:extLst>
              <a:ext uri="{FF2B5EF4-FFF2-40B4-BE49-F238E27FC236}">
                <a16:creationId xmlns:a16="http://schemas.microsoft.com/office/drawing/2014/main" id="{576CA612-4C9C-A04E-60DC-8BB249969CA2}"/>
              </a:ext>
            </a:extLst>
          </p:cNvPr>
          <p:cNvSpPr/>
          <p:nvPr/>
        </p:nvSpPr>
        <p:spPr>
          <a:xfrm>
            <a:off x="1644835" y="497630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Reason</a:t>
            </a:r>
          </a:p>
        </p:txBody>
      </p:sp>
      <p:sp>
        <p:nvSpPr>
          <p:cNvPr id="31" name="Rectangle: Rounded Corners 30">
            <a:extLst>
              <a:ext uri="{FF2B5EF4-FFF2-40B4-BE49-F238E27FC236}">
                <a16:creationId xmlns:a16="http://schemas.microsoft.com/office/drawing/2014/main" id="{120DD4E4-D76E-544F-DF88-3919CEFE4DFC}"/>
              </a:ext>
            </a:extLst>
          </p:cNvPr>
          <p:cNvSpPr/>
          <p:nvPr/>
        </p:nvSpPr>
        <p:spPr>
          <a:xfrm>
            <a:off x="2796553" y="498058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Use Virtual Mouse</a:t>
            </a:r>
          </a:p>
          <a:p>
            <a:pPr algn="ctr"/>
            <a:r>
              <a:rPr lang="en-US" sz="900" b="1"/>
              <a:t>And Keyboard</a:t>
            </a:r>
          </a:p>
        </p:txBody>
      </p:sp>
      <p:pic>
        <p:nvPicPr>
          <p:cNvPr id="11" name="Picture 10" descr="A robot sitting at a desk with books&#10;&#10;Description automatically generated">
            <a:extLst>
              <a:ext uri="{FF2B5EF4-FFF2-40B4-BE49-F238E27FC236}">
                <a16:creationId xmlns:a16="http://schemas.microsoft.com/office/drawing/2014/main" id="{9A071979-FB37-082F-C88E-77E1508878DE}"/>
              </a:ext>
            </a:extLst>
          </p:cNvPr>
          <p:cNvPicPr>
            <a:picLocks noChangeAspect="1"/>
          </p:cNvPicPr>
          <p:nvPr/>
        </p:nvPicPr>
        <p:blipFill>
          <a:blip r:embed="rId7"/>
          <a:srcRect l="3293" t="6274" r="11944" b="4405"/>
          <a:stretch/>
        </p:blipFill>
        <p:spPr>
          <a:xfrm flipH="1">
            <a:off x="631145" y="3672380"/>
            <a:ext cx="633444" cy="667512"/>
          </a:xfrm>
          <a:prstGeom prst="roundRect">
            <a:avLst>
              <a:gd name="adj" fmla="val 2902"/>
            </a:avLst>
          </a:prstGeom>
          <a:solidFill>
            <a:srgbClr val="FFFFFF">
              <a:shade val="85000"/>
            </a:srgbClr>
          </a:solidFill>
          <a:ln>
            <a:noFill/>
          </a:ln>
          <a:effectLst>
            <a:outerShdw blurRad="50800" dist="38100" dir="2700000" algn="tl" rotWithShape="0">
              <a:prstClr val="black">
                <a:alpha val="40000"/>
              </a:prstClr>
            </a:outerShdw>
          </a:effectLst>
        </p:spPr>
      </p:pic>
      <p:sp>
        <p:nvSpPr>
          <p:cNvPr id="12" name="Rectangle: Rounded Corners 11">
            <a:extLst>
              <a:ext uri="{FF2B5EF4-FFF2-40B4-BE49-F238E27FC236}">
                <a16:creationId xmlns:a16="http://schemas.microsoft.com/office/drawing/2014/main" id="{75B72742-2C9A-5E38-2E0C-226A513B537D}"/>
              </a:ext>
            </a:extLst>
          </p:cNvPr>
          <p:cNvSpPr/>
          <p:nvPr/>
        </p:nvSpPr>
        <p:spPr>
          <a:xfrm>
            <a:off x="1644835" y="3640376"/>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Retrieve</a:t>
            </a:r>
          </a:p>
          <a:p>
            <a:pPr algn="ctr"/>
            <a:r>
              <a:rPr lang="en-US" sz="900" b="1"/>
              <a:t>Information</a:t>
            </a:r>
          </a:p>
        </p:txBody>
      </p:sp>
      <p:sp>
        <p:nvSpPr>
          <p:cNvPr id="15" name="Rectangle: Rounded Corners 14">
            <a:extLst>
              <a:ext uri="{FF2B5EF4-FFF2-40B4-BE49-F238E27FC236}">
                <a16:creationId xmlns:a16="http://schemas.microsoft.com/office/drawing/2014/main" id="{AAA2EA8E-FD1E-831B-3122-9B2D87FF9936}"/>
              </a:ext>
            </a:extLst>
          </p:cNvPr>
          <p:cNvSpPr/>
          <p:nvPr/>
        </p:nvSpPr>
        <p:spPr>
          <a:xfrm>
            <a:off x="1644835" y="404878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Summarize</a:t>
            </a:r>
          </a:p>
          <a:p>
            <a:pPr algn="ctr"/>
            <a:r>
              <a:rPr lang="en-US" sz="900" b="1"/>
              <a:t>Text</a:t>
            </a:r>
          </a:p>
        </p:txBody>
      </p:sp>
      <p:sp>
        <p:nvSpPr>
          <p:cNvPr id="16" name="Rectangle: Rounded Corners 15">
            <a:extLst>
              <a:ext uri="{FF2B5EF4-FFF2-40B4-BE49-F238E27FC236}">
                <a16:creationId xmlns:a16="http://schemas.microsoft.com/office/drawing/2014/main" id="{410053E1-AACF-B7E2-CADA-C090FAA16D12}"/>
              </a:ext>
            </a:extLst>
          </p:cNvPr>
          <p:cNvSpPr/>
          <p:nvPr/>
        </p:nvSpPr>
        <p:spPr>
          <a:xfrm>
            <a:off x="2796553" y="3636578"/>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Generate</a:t>
            </a:r>
          </a:p>
          <a:p>
            <a:pPr algn="ctr"/>
            <a:r>
              <a:rPr lang="en-US" sz="900" b="1"/>
              <a:t>Factual Narrative</a:t>
            </a:r>
          </a:p>
        </p:txBody>
      </p:sp>
      <p:grpSp>
        <p:nvGrpSpPr>
          <p:cNvPr id="36" name="Group 29">
            <a:extLst>
              <a:ext uri="{FF2B5EF4-FFF2-40B4-BE49-F238E27FC236}">
                <a16:creationId xmlns:a16="http://schemas.microsoft.com/office/drawing/2014/main" id="{E020E4C2-3202-BA84-77DA-BD1F4746640F}"/>
              </a:ext>
            </a:extLst>
          </p:cNvPr>
          <p:cNvGrpSpPr>
            <a:grpSpLocks noChangeAspect="1"/>
          </p:cNvGrpSpPr>
          <p:nvPr/>
        </p:nvGrpSpPr>
        <p:grpSpPr bwMode="auto">
          <a:xfrm>
            <a:off x="11315492" y="199735"/>
            <a:ext cx="451355" cy="463261"/>
            <a:chOff x="3443" y="440"/>
            <a:chExt cx="417" cy="428"/>
          </a:xfrm>
          <a:solidFill>
            <a:srgbClr val="A100FF"/>
          </a:solidFill>
        </p:grpSpPr>
        <p:sp>
          <p:nvSpPr>
            <p:cNvPr id="37" name="Freeform 30">
              <a:extLst>
                <a:ext uri="{FF2B5EF4-FFF2-40B4-BE49-F238E27FC236}">
                  <a16:creationId xmlns:a16="http://schemas.microsoft.com/office/drawing/2014/main" id="{EEBE2F1C-F1EC-991B-3043-28AD4ABD8398}"/>
                </a:ext>
              </a:extLst>
            </p:cNvPr>
            <p:cNvSpPr>
              <a:spLocks/>
            </p:cNvSpPr>
            <p:nvPr/>
          </p:nvSpPr>
          <p:spPr bwMode="auto">
            <a:xfrm>
              <a:off x="3443" y="495"/>
              <a:ext cx="89" cy="373"/>
            </a:xfrm>
            <a:custGeom>
              <a:avLst/>
              <a:gdLst>
                <a:gd name="T0" fmla="*/ 30 w 60"/>
                <a:gd name="T1" fmla="*/ 252 h 252"/>
                <a:gd name="T2" fmla="*/ 25 w 60"/>
                <a:gd name="T3" fmla="*/ 248 h 252"/>
                <a:gd name="T4" fmla="*/ 1 w 60"/>
                <a:gd name="T5" fmla="*/ 194 h 252"/>
                <a:gd name="T6" fmla="*/ 0 w 60"/>
                <a:gd name="T7" fmla="*/ 192 h 252"/>
                <a:gd name="T8" fmla="*/ 0 w 60"/>
                <a:gd name="T9" fmla="*/ 30 h 252"/>
                <a:gd name="T10" fmla="*/ 30 w 60"/>
                <a:gd name="T11" fmla="*/ 0 h 252"/>
                <a:gd name="T12" fmla="*/ 60 w 60"/>
                <a:gd name="T13" fmla="*/ 30 h 252"/>
                <a:gd name="T14" fmla="*/ 60 w 60"/>
                <a:gd name="T15" fmla="*/ 125 h 252"/>
                <a:gd name="T16" fmla="*/ 54 w 60"/>
                <a:gd name="T17" fmla="*/ 131 h 252"/>
                <a:gd name="T18" fmla="*/ 48 w 60"/>
                <a:gd name="T19" fmla="*/ 125 h 252"/>
                <a:gd name="T20" fmla="*/ 48 w 60"/>
                <a:gd name="T21" fmla="*/ 30 h 252"/>
                <a:gd name="T22" fmla="*/ 30 w 60"/>
                <a:gd name="T23" fmla="*/ 12 h 252"/>
                <a:gd name="T24" fmla="*/ 12 w 60"/>
                <a:gd name="T25" fmla="*/ 30 h 252"/>
                <a:gd name="T26" fmla="*/ 12 w 60"/>
                <a:gd name="T27" fmla="*/ 190 h 252"/>
                <a:gd name="T28" fmla="*/ 30 w 60"/>
                <a:gd name="T29" fmla="*/ 231 h 252"/>
                <a:gd name="T30" fmla="*/ 48 w 60"/>
                <a:gd name="T31" fmla="*/ 190 h 252"/>
                <a:gd name="T32" fmla="*/ 48 w 60"/>
                <a:gd name="T33" fmla="*/ 149 h 252"/>
                <a:gd name="T34" fmla="*/ 54 w 60"/>
                <a:gd name="T35" fmla="*/ 143 h 252"/>
                <a:gd name="T36" fmla="*/ 60 w 60"/>
                <a:gd name="T37" fmla="*/ 149 h 252"/>
                <a:gd name="T38" fmla="*/ 60 w 60"/>
                <a:gd name="T39" fmla="*/ 192 h 252"/>
                <a:gd name="T40" fmla="*/ 60 w 60"/>
                <a:gd name="T41" fmla="*/ 194 h 252"/>
                <a:gd name="T42" fmla="*/ 36 w 60"/>
                <a:gd name="T43" fmla="*/ 248 h 252"/>
                <a:gd name="T44" fmla="*/ 30 w 60"/>
                <a:gd name="T45"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252">
                  <a:moveTo>
                    <a:pt x="30" y="252"/>
                  </a:moveTo>
                  <a:cubicBezTo>
                    <a:pt x="28" y="252"/>
                    <a:pt x="26" y="250"/>
                    <a:pt x="25" y="248"/>
                  </a:cubicBezTo>
                  <a:cubicBezTo>
                    <a:pt x="1" y="194"/>
                    <a:pt x="1" y="194"/>
                    <a:pt x="1" y="194"/>
                  </a:cubicBezTo>
                  <a:cubicBezTo>
                    <a:pt x="1" y="193"/>
                    <a:pt x="0" y="192"/>
                    <a:pt x="0" y="192"/>
                  </a:cubicBezTo>
                  <a:cubicBezTo>
                    <a:pt x="0" y="30"/>
                    <a:pt x="0" y="30"/>
                    <a:pt x="0" y="30"/>
                  </a:cubicBezTo>
                  <a:cubicBezTo>
                    <a:pt x="0" y="13"/>
                    <a:pt x="14" y="0"/>
                    <a:pt x="30" y="0"/>
                  </a:cubicBezTo>
                  <a:cubicBezTo>
                    <a:pt x="47" y="0"/>
                    <a:pt x="60" y="13"/>
                    <a:pt x="60" y="30"/>
                  </a:cubicBezTo>
                  <a:cubicBezTo>
                    <a:pt x="60" y="125"/>
                    <a:pt x="60" y="125"/>
                    <a:pt x="60" y="125"/>
                  </a:cubicBezTo>
                  <a:cubicBezTo>
                    <a:pt x="60" y="129"/>
                    <a:pt x="58" y="131"/>
                    <a:pt x="54" y="131"/>
                  </a:cubicBezTo>
                  <a:cubicBezTo>
                    <a:pt x="51" y="131"/>
                    <a:pt x="48" y="129"/>
                    <a:pt x="48" y="125"/>
                  </a:cubicBezTo>
                  <a:cubicBezTo>
                    <a:pt x="48" y="30"/>
                    <a:pt x="48" y="30"/>
                    <a:pt x="48" y="30"/>
                  </a:cubicBezTo>
                  <a:cubicBezTo>
                    <a:pt x="48" y="20"/>
                    <a:pt x="40" y="12"/>
                    <a:pt x="30" y="12"/>
                  </a:cubicBezTo>
                  <a:cubicBezTo>
                    <a:pt x="20" y="12"/>
                    <a:pt x="12" y="20"/>
                    <a:pt x="12" y="30"/>
                  </a:cubicBezTo>
                  <a:cubicBezTo>
                    <a:pt x="12" y="190"/>
                    <a:pt x="12" y="190"/>
                    <a:pt x="12" y="190"/>
                  </a:cubicBezTo>
                  <a:cubicBezTo>
                    <a:pt x="30" y="231"/>
                    <a:pt x="30" y="231"/>
                    <a:pt x="30" y="231"/>
                  </a:cubicBezTo>
                  <a:cubicBezTo>
                    <a:pt x="48" y="190"/>
                    <a:pt x="48" y="190"/>
                    <a:pt x="48" y="190"/>
                  </a:cubicBezTo>
                  <a:cubicBezTo>
                    <a:pt x="48" y="149"/>
                    <a:pt x="48" y="149"/>
                    <a:pt x="48" y="149"/>
                  </a:cubicBezTo>
                  <a:cubicBezTo>
                    <a:pt x="48" y="146"/>
                    <a:pt x="51" y="143"/>
                    <a:pt x="54" y="143"/>
                  </a:cubicBezTo>
                  <a:cubicBezTo>
                    <a:pt x="58" y="143"/>
                    <a:pt x="60" y="146"/>
                    <a:pt x="60" y="149"/>
                  </a:cubicBezTo>
                  <a:cubicBezTo>
                    <a:pt x="60" y="192"/>
                    <a:pt x="60" y="192"/>
                    <a:pt x="60" y="192"/>
                  </a:cubicBezTo>
                  <a:cubicBezTo>
                    <a:pt x="60" y="192"/>
                    <a:pt x="60" y="193"/>
                    <a:pt x="60" y="194"/>
                  </a:cubicBezTo>
                  <a:cubicBezTo>
                    <a:pt x="36" y="248"/>
                    <a:pt x="36" y="248"/>
                    <a:pt x="36" y="248"/>
                  </a:cubicBezTo>
                  <a:cubicBezTo>
                    <a:pt x="35" y="250"/>
                    <a:pt x="33" y="252"/>
                    <a:pt x="30" y="2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8" name="Freeform 31">
              <a:extLst>
                <a:ext uri="{FF2B5EF4-FFF2-40B4-BE49-F238E27FC236}">
                  <a16:creationId xmlns:a16="http://schemas.microsoft.com/office/drawing/2014/main" id="{A36FFB55-8306-3E5E-0B39-D1F5394F92D2}"/>
                </a:ext>
              </a:extLst>
            </p:cNvPr>
            <p:cNvSpPr>
              <a:spLocks/>
            </p:cNvSpPr>
            <p:nvPr/>
          </p:nvSpPr>
          <p:spPr bwMode="auto">
            <a:xfrm>
              <a:off x="3443" y="548"/>
              <a:ext cx="89" cy="18"/>
            </a:xfrm>
            <a:custGeom>
              <a:avLst/>
              <a:gdLst>
                <a:gd name="T0" fmla="*/ 54 w 60"/>
                <a:gd name="T1" fmla="*/ 12 h 12"/>
                <a:gd name="T2" fmla="*/ 6 w 60"/>
                <a:gd name="T3" fmla="*/ 12 h 12"/>
                <a:gd name="T4" fmla="*/ 0 w 60"/>
                <a:gd name="T5" fmla="*/ 6 h 12"/>
                <a:gd name="T6" fmla="*/ 6 w 60"/>
                <a:gd name="T7" fmla="*/ 0 h 12"/>
                <a:gd name="T8" fmla="*/ 54 w 60"/>
                <a:gd name="T9" fmla="*/ 0 h 12"/>
                <a:gd name="T10" fmla="*/ 60 w 60"/>
                <a:gd name="T11" fmla="*/ 6 h 12"/>
                <a:gd name="T12" fmla="*/ 54 w 6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0" h="12">
                  <a:moveTo>
                    <a:pt x="54" y="12"/>
                  </a:moveTo>
                  <a:cubicBezTo>
                    <a:pt x="6" y="12"/>
                    <a:pt x="6" y="12"/>
                    <a:pt x="6" y="12"/>
                  </a:cubicBezTo>
                  <a:cubicBezTo>
                    <a:pt x="3" y="12"/>
                    <a:pt x="0" y="9"/>
                    <a:pt x="0" y="6"/>
                  </a:cubicBezTo>
                  <a:cubicBezTo>
                    <a:pt x="0" y="2"/>
                    <a:pt x="3" y="0"/>
                    <a:pt x="6" y="0"/>
                  </a:cubicBezTo>
                  <a:cubicBezTo>
                    <a:pt x="54" y="0"/>
                    <a:pt x="54" y="0"/>
                    <a:pt x="54" y="0"/>
                  </a:cubicBezTo>
                  <a:cubicBezTo>
                    <a:pt x="58" y="0"/>
                    <a:pt x="60" y="2"/>
                    <a:pt x="60" y="6"/>
                  </a:cubicBezTo>
                  <a:cubicBezTo>
                    <a:pt x="60" y="9"/>
                    <a:pt x="5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9" name="Freeform 32">
              <a:extLst>
                <a:ext uri="{FF2B5EF4-FFF2-40B4-BE49-F238E27FC236}">
                  <a16:creationId xmlns:a16="http://schemas.microsoft.com/office/drawing/2014/main" id="{2376D022-7104-9650-4FDA-FA3C440E04D0}"/>
                </a:ext>
              </a:extLst>
            </p:cNvPr>
            <p:cNvSpPr>
              <a:spLocks/>
            </p:cNvSpPr>
            <p:nvPr/>
          </p:nvSpPr>
          <p:spPr bwMode="auto">
            <a:xfrm>
              <a:off x="3452" y="777"/>
              <a:ext cx="71" cy="18"/>
            </a:xfrm>
            <a:custGeom>
              <a:avLst/>
              <a:gdLst>
                <a:gd name="T0" fmla="*/ 42 w 48"/>
                <a:gd name="T1" fmla="*/ 12 h 12"/>
                <a:gd name="T2" fmla="*/ 6 w 48"/>
                <a:gd name="T3" fmla="*/ 12 h 12"/>
                <a:gd name="T4" fmla="*/ 0 w 48"/>
                <a:gd name="T5" fmla="*/ 6 h 12"/>
                <a:gd name="T6" fmla="*/ 6 w 48"/>
                <a:gd name="T7" fmla="*/ 0 h 12"/>
                <a:gd name="T8" fmla="*/ 42 w 48"/>
                <a:gd name="T9" fmla="*/ 0 h 12"/>
                <a:gd name="T10" fmla="*/ 48 w 48"/>
                <a:gd name="T11" fmla="*/ 6 h 12"/>
                <a:gd name="T12" fmla="*/ 42 w 4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8" h="12">
                  <a:moveTo>
                    <a:pt x="42" y="12"/>
                  </a:moveTo>
                  <a:cubicBezTo>
                    <a:pt x="6" y="12"/>
                    <a:pt x="6" y="12"/>
                    <a:pt x="6" y="12"/>
                  </a:cubicBezTo>
                  <a:cubicBezTo>
                    <a:pt x="3" y="12"/>
                    <a:pt x="0" y="10"/>
                    <a:pt x="0" y="6"/>
                  </a:cubicBezTo>
                  <a:cubicBezTo>
                    <a:pt x="0" y="3"/>
                    <a:pt x="3" y="0"/>
                    <a:pt x="6" y="0"/>
                  </a:cubicBezTo>
                  <a:cubicBezTo>
                    <a:pt x="42" y="0"/>
                    <a:pt x="42" y="0"/>
                    <a:pt x="42" y="0"/>
                  </a:cubicBezTo>
                  <a:cubicBezTo>
                    <a:pt x="46" y="0"/>
                    <a:pt x="48" y="3"/>
                    <a:pt x="48" y="6"/>
                  </a:cubicBezTo>
                  <a:cubicBezTo>
                    <a:pt x="48" y="10"/>
                    <a:pt x="46" y="12"/>
                    <a:pt x="4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40" name="Freeform 33">
              <a:extLst>
                <a:ext uri="{FF2B5EF4-FFF2-40B4-BE49-F238E27FC236}">
                  <a16:creationId xmlns:a16="http://schemas.microsoft.com/office/drawing/2014/main" id="{AE07B90A-3094-3659-FE23-B3DC881F59CF}"/>
                </a:ext>
              </a:extLst>
            </p:cNvPr>
            <p:cNvSpPr>
              <a:spLocks/>
            </p:cNvSpPr>
            <p:nvPr/>
          </p:nvSpPr>
          <p:spPr bwMode="auto">
            <a:xfrm>
              <a:off x="3638" y="563"/>
              <a:ext cx="210" cy="265"/>
            </a:xfrm>
            <a:custGeom>
              <a:avLst/>
              <a:gdLst>
                <a:gd name="T0" fmla="*/ 108 w 142"/>
                <a:gd name="T1" fmla="*/ 179 h 179"/>
                <a:gd name="T2" fmla="*/ 103 w 142"/>
                <a:gd name="T3" fmla="*/ 176 h 179"/>
                <a:gd name="T4" fmla="*/ 2 w 142"/>
                <a:gd name="T5" fmla="*/ 11 h 179"/>
                <a:gd name="T6" fmla="*/ 4 w 142"/>
                <a:gd name="T7" fmla="*/ 3 h 179"/>
                <a:gd name="T8" fmla="*/ 12 w 142"/>
                <a:gd name="T9" fmla="*/ 5 h 179"/>
                <a:gd name="T10" fmla="*/ 110 w 142"/>
                <a:gd name="T11" fmla="*/ 165 h 179"/>
                <a:gd name="T12" fmla="*/ 128 w 142"/>
                <a:gd name="T13" fmla="*/ 155 h 179"/>
                <a:gd name="T14" fmla="*/ 37 w 142"/>
                <a:gd name="T15" fmla="*/ 10 h 179"/>
                <a:gd name="T16" fmla="*/ 39 w 142"/>
                <a:gd name="T17" fmla="*/ 2 h 179"/>
                <a:gd name="T18" fmla="*/ 47 w 142"/>
                <a:gd name="T19" fmla="*/ 4 h 179"/>
                <a:gd name="T20" fmla="*/ 141 w 142"/>
                <a:gd name="T21" fmla="*/ 153 h 179"/>
                <a:gd name="T22" fmla="*/ 142 w 142"/>
                <a:gd name="T23" fmla="*/ 158 h 179"/>
                <a:gd name="T24" fmla="*/ 139 w 142"/>
                <a:gd name="T25" fmla="*/ 162 h 179"/>
                <a:gd name="T26" fmla="*/ 112 w 142"/>
                <a:gd name="T27" fmla="*/ 178 h 179"/>
                <a:gd name="T28" fmla="*/ 108 w 142"/>
                <a:gd name="T2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2" h="179">
                  <a:moveTo>
                    <a:pt x="108" y="179"/>
                  </a:moveTo>
                  <a:cubicBezTo>
                    <a:pt x="106" y="179"/>
                    <a:pt x="104" y="178"/>
                    <a:pt x="103" y="176"/>
                  </a:cubicBezTo>
                  <a:cubicBezTo>
                    <a:pt x="2" y="11"/>
                    <a:pt x="2" y="11"/>
                    <a:pt x="2" y="11"/>
                  </a:cubicBezTo>
                  <a:cubicBezTo>
                    <a:pt x="0" y="8"/>
                    <a:pt x="1" y="5"/>
                    <a:pt x="4" y="3"/>
                  </a:cubicBezTo>
                  <a:cubicBezTo>
                    <a:pt x="7" y="1"/>
                    <a:pt x="10" y="2"/>
                    <a:pt x="12" y="5"/>
                  </a:cubicBezTo>
                  <a:cubicBezTo>
                    <a:pt x="110" y="165"/>
                    <a:pt x="110" y="165"/>
                    <a:pt x="110" y="165"/>
                  </a:cubicBezTo>
                  <a:cubicBezTo>
                    <a:pt x="128" y="155"/>
                    <a:pt x="128" y="155"/>
                    <a:pt x="128" y="155"/>
                  </a:cubicBezTo>
                  <a:cubicBezTo>
                    <a:pt x="37" y="10"/>
                    <a:pt x="37" y="10"/>
                    <a:pt x="37" y="10"/>
                  </a:cubicBezTo>
                  <a:cubicBezTo>
                    <a:pt x="36" y="8"/>
                    <a:pt x="36" y="4"/>
                    <a:pt x="39" y="2"/>
                  </a:cubicBezTo>
                  <a:cubicBezTo>
                    <a:pt x="42" y="0"/>
                    <a:pt x="46" y="1"/>
                    <a:pt x="47" y="4"/>
                  </a:cubicBezTo>
                  <a:cubicBezTo>
                    <a:pt x="141" y="153"/>
                    <a:pt x="141" y="153"/>
                    <a:pt x="141" y="153"/>
                  </a:cubicBezTo>
                  <a:cubicBezTo>
                    <a:pt x="142" y="155"/>
                    <a:pt x="142" y="156"/>
                    <a:pt x="142" y="158"/>
                  </a:cubicBezTo>
                  <a:cubicBezTo>
                    <a:pt x="142" y="159"/>
                    <a:pt x="141" y="161"/>
                    <a:pt x="139" y="162"/>
                  </a:cubicBezTo>
                  <a:cubicBezTo>
                    <a:pt x="112" y="178"/>
                    <a:pt x="112" y="178"/>
                    <a:pt x="112" y="178"/>
                  </a:cubicBezTo>
                  <a:cubicBezTo>
                    <a:pt x="111" y="179"/>
                    <a:pt x="110" y="179"/>
                    <a:pt x="108" y="1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41" name="Freeform 34">
              <a:extLst>
                <a:ext uri="{FF2B5EF4-FFF2-40B4-BE49-F238E27FC236}">
                  <a16:creationId xmlns:a16="http://schemas.microsoft.com/office/drawing/2014/main" id="{3D707A17-30CA-7FE1-5F3E-16722335E2DE}"/>
                </a:ext>
              </a:extLst>
            </p:cNvPr>
            <p:cNvSpPr>
              <a:spLocks/>
            </p:cNvSpPr>
            <p:nvPr/>
          </p:nvSpPr>
          <p:spPr bwMode="auto">
            <a:xfrm>
              <a:off x="3810" y="797"/>
              <a:ext cx="50" cy="69"/>
            </a:xfrm>
            <a:custGeom>
              <a:avLst/>
              <a:gdLst>
                <a:gd name="T0" fmla="*/ 27 w 34"/>
                <a:gd name="T1" fmla="*/ 47 h 47"/>
                <a:gd name="T2" fmla="*/ 22 w 34"/>
                <a:gd name="T3" fmla="*/ 44 h 47"/>
                <a:gd name="T4" fmla="*/ 2 w 34"/>
                <a:gd name="T5" fmla="*/ 10 h 47"/>
                <a:gd name="T6" fmla="*/ 4 w 34"/>
                <a:gd name="T7" fmla="*/ 2 h 47"/>
                <a:gd name="T8" fmla="*/ 12 w 34"/>
                <a:gd name="T9" fmla="*/ 4 h 47"/>
                <a:gd name="T10" fmla="*/ 32 w 34"/>
                <a:gd name="T11" fmla="*/ 38 h 47"/>
                <a:gd name="T12" fmla="*/ 30 w 34"/>
                <a:gd name="T13" fmla="*/ 47 h 47"/>
                <a:gd name="T14" fmla="*/ 27 w 34"/>
                <a:gd name="T15" fmla="*/ 47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47">
                  <a:moveTo>
                    <a:pt x="27" y="47"/>
                  </a:moveTo>
                  <a:cubicBezTo>
                    <a:pt x="25" y="47"/>
                    <a:pt x="23" y="46"/>
                    <a:pt x="22" y="44"/>
                  </a:cubicBezTo>
                  <a:cubicBezTo>
                    <a:pt x="2" y="10"/>
                    <a:pt x="2" y="10"/>
                    <a:pt x="2" y="10"/>
                  </a:cubicBezTo>
                  <a:cubicBezTo>
                    <a:pt x="0" y="7"/>
                    <a:pt x="1" y="3"/>
                    <a:pt x="4" y="2"/>
                  </a:cubicBezTo>
                  <a:cubicBezTo>
                    <a:pt x="6" y="0"/>
                    <a:pt x="10" y="1"/>
                    <a:pt x="12" y="4"/>
                  </a:cubicBezTo>
                  <a:cubicBezTo>
                    <a:pt x="32" y="38"/>
                    <a:pt x="32" y="38"/>
                    <a:pt x="32" y="38"/>
                  </a:cubicBezTo>
                  <a:cubicBezTo>
                    <a:pt x="34" y="41"/>
                    <a:pt x="33" y="45"/>
                    <a:pt x="30" y="47"/>
                  </a:cubicBezTo>
                  <a:cubicBezTo>
                    <a:pt x="29" y="47"/>
                    <a:pt x="28" y="47"/>
                    <a:pt x="27"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42" name="Freeform 35">
              <a:extLst>
                <a:ext uri="{FF2B5EF4-FFF2-40B4-BE49-F238E27FC236}">
                  <a16:creationId xmlns:a16="http://schemas.microsoft.com/office/drawing/2014/main" id="{6E2B5AA3-B882-F9DA-7EAF-1A54CFF3C6B1}"/>
                </a:ext>
              </a:extLst>
            </p:cNvPr>
            <p:cNvSpPr>
              <a:spLocks noEditPoints="1"/>
            </p:cNvSpPr>
            <p:nvPr/>
          </p:nvSpPr>
          <p:spPr bwMode="auto">
            <a:xfrm>
              <a:off x="3585" y="440"/>
              <a:ext cx="124" cy="142"/>
            </a:xfrm>
            <a:custGeom>
              <a:avLst/>
              <a:gdLst>
                <a:gd name="T0" fmla="*/ 78 w 84"/>
                <a:gd name="T1" fmla="*/ 96 h 96"/>
                <a:gd name="T2" fmla="*/ 6 w 84"/>
                <a:gd name="T3" fmla="*/ 96 h 96"/>
                <a:gd name="T4" fmla="*/ 0 w 84"/>
                <a:gd name="T5" fmla="*/ 90 h 96"/>
                <a:gd name="T6" fmla="*/ 0 w 84"/>
                <a:gd name="T7" fmla="*/ 42 h 96"/>
                <a:gd name="T8" fmla="*/ 42 w 84"/>
                <a:gd name="T9" fmla="*/ 0 h 96"/>
                <a:gd name="T10" fmla="*/ 84 w 84"/>
                <a:gd name="T11" fmla="*/ 42 h 96"/>
                <a:gd name="T12" fmla="*/ 84 w 84"/>
                <a:gd name="T13" fmla="*/ 90 h 96"/>
                <a:gd name="T14" fmla="*/ 78 w 84"/>
                <a:gd name="T15" fmla="*/ 96 h 96"/>
                <a:gd name="T16" fmla="*/ 12 w 84"/>
                <a:gd name="T17" fmla="*/ 84 h 96"/>
                <a:gd name="T18" fmla="*/ 72 w 84"/>
                <a:gd name="T19" fmla="*/ 84 h 96"/>
                <a:gd name="T20" fmla="*/ 72 w 84"/>
                <a:gd name="T21" fmla="*/ 42 h 96"/>
                <a:gd name="T22" fmla="*/ 42 w 84"/>
                <a:gd name="T23" fmla="*/ 12 h 96"/>
                <a:gd name="T24" fmla="*/ 12 w 84"/>
                <a:gd name="T25" fmla="*/ 42 h 96"/>
                <a:gd name="T26" fmla="*/ 12 w 84"/>
                <a:gd name="T27"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4" h="96">
                  <a:moveTo>
                    <a:pt x="78" y="96"/>
                  </a:moveTo>
                  <a:cubicBezTo>
                    <a:pt x="6" y="96"/>
                    <a:pt x="6" y="96"/>
                    <a:pt x="6" y="96"/>
                  </a:cubicBezTo>
                  <a:cubicBezTo>
                    <a:pt x="3" y="96"/>
                    <a:pt x="0" y="94"/>
                    <a:pt x="0" y="90"/>
                  </a:cubicBezTo>
                  <a:cubicBezTo>
                    <a:pt x="0" y="42"/>
                    <a:pt x="0" y="42"/>
                    <a:pt x="0" y="42"/>
                  </a:cubicBezTo>
                  <a:cubicBezTo>
                    <a:pt x="0" y="19"/>
                    <a:pt x="19" y="0"/>
                    <a:pt x="42" y="0"/>
                  </a:cubicBezTo>
                  <a:cubicBezTo>
                    <a:pt x="66" y="0"/>
                    <a:pt x="84" y="19"/>
                    <a:pt x="84" y="42"/>
                  </a:cubicBezTo>
                  <a:cubicBezTo>
                    <a:pt x="84" y="90"/>
                    <a:pt x="84" y="90"/>
                    <a:pt x="84" y="90"/>
                  </a:cubicBezTo>
                  <a:cubicBezTo>
                    <a:pt x="84" y="94"/>
                    <a:pt x="82" y="96"/>
                    <a:pt x="78" y="96"/>
                  </a:cubicBezTo>
                  <a:close/>
                  <a:moveTo>
                    <a:pt x="12" y="84"/>
                  </a:moveTo>
                  <a:cubicBezTo>
                    <a:pt x="72" y="84"/>
                    <a:pt x="72" y="84"/>
                    <a:pt x="72" y="84"/>
                  </a:cubicBezTo>
                  <a:cubicBezTo>
                    <a:pt x="72" y="42"/>
                    <a:pt x="72" y="42"/>
                    <a:pt x="72" y="42"/>
                  </a:cubicBezTo>
                  <a:cubicBezTo>
                    <a:pt x="72" y="26"/>
                    <a:pt x="59" y="12"/>
                    <a:pt x="42" y="12"/>
                  </a:cubicBezTo>
                  <a:cubicBezTo>
                    <a:pt x="26" y="12"/>
                    <a:pt x="12" y="26"/>
                    <a:pt x="12" y="42"/>
                  </a:cubicBezTo>
                  <a:lnTo>
                    <a:pt x="12"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43" name="Freeform 36">
              <a:extLst>
                <a:ext uri="{FF2B5EF4-FFF2-40B4-BE49-F238E27FC236}">
                  <a16:creationId xmlns:a16="http://schemas.microsoft.com/office/drawing/2014/main" id="{53F8E530-8A04-5B06-6C6C-5DC8673C4C1F}"/>
                </a:ext>
              </a:extLst>
            </p:cNvPr>
            <p:cNvSpPr>
              <a:spLocks/>
            </p:cNvSpPr>
            <p:nvPr/>
          </p:nvSpPr>
          <p:spPr bwMode="auto">
            <a:xfrm>
              <a:off x="3443" y="563"/>
              <a:ext cx="217" cy="161"/>
            </a:xfrm>
            <a:custGeom>
              <a:avLst/>
              <a:gdLst>
                <a:gd name="T0" fmla="*/ 102 w 147"/>
                <a:gd name="T1" fmla="*/ 109 h 109"/>
                <a:gd name="T2" fmla="*/ 6 w 147"/>
                <a:gd name="T3" fmla="*/ 109 h 109"/>
                <a:gd name="T4" fmla="*/ 0 w 147"/>
                <a:gd name="T5" fmla="*/ 103 h 109"/>
                <a:gd name="T6" fmla="*/ 0 w 147"/>
                <a:gd name="T7" fmla="*/ 79 h 109"/>
                <a:gd name="T8" fmla="*/ 6 w 147"/>
                <a:gd name="T9" fmla="*/ 73 h 109"/>
                <a:gd name="T10" fmla="*/ 72 w 147"/>
                <a:gd name="T11" fmla="*/ 73 h 109"/>
                <a:gd name="T12" fmla="*/ 96 w 147"/>
                <a:gd name="T13" fmla="*/ 5 h 109"/>
                <a:gd name="T14" fmla="*/ 104 w 147"/>
                <a:gd name="T15" fmla="*/ 1 h 109"/>
                <a:gd name="T16" fmla="*/ 107 w 147"/>
                <a:gd name="T17" fmla="*/ 9 h 109"/>
                <a:gd name="T18" fmla="*/ 81 w 147"/>
                <a:gd name="T19" fmla="*/ 81 h 109"/>
                <a:gd name="T20" fmla="*/ 76 w 147"/>
                <a:gd name="T21" fmla="*/ 85 h 109"/>
                <a:gd name="T22" fmla="*/ 12 w 147"/>
                <a:gd name="T23" fmla="*/ 85 h 109"/>
                <a:gd name="T24" fmla="*/ 12 w 147"/>
                <a:gd name="T25" fmla="*/ 97 h 109"/>
                <a:gd name="T26" fmla="*/ 98 w 147"/>
                <a:gd name="T27" fmla="*/ 97 h 109"/>
                <a:gd name="T28" fmla="*/ 134 w 147"/>
                <a:gd name="T29" fmla="*/ 6 h 109"/>
                <a:gd name="T30" fmla="*/ 142 w 147"/>
                <a:gd name="T31" fmla="*/ 2 h 109"/>
                <a:gd name="T32" fmla="*/ 145 w 147"/>
                <a:gd name="T33" fmla="*/ 10 h 109"/>
                <a:gd name="T34" fmla="*/ 108 w 147"/>
                <a:gd name="T35" fmla="*/ 105 h 109"/>
                <a:gd name="T36" fmla="*/ 102 w 147"/>
                <a:gd name="T37" fmla="*/ 10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7" h="109">
                  <a:moveTo>
                    <a:pt x="102" y="109"/>
                  </a:moveTo>
                  <a:cubicBezTo>
                    <a:pt x="6" y="109"/>
                    <a:pt x="6" y="109"/>
                    <a:pt x="6" y="109"/>
                  </a:cubicBezTo>
                  <a:cubicBezTo>
                    <a:pt x="3" y="109"/>
                    <a:pt x="0" y="107"/>
                    <a:pt x="0" y="103"/>
                  </a:cubicBezTo>
                  <a:cubicBezTo>
                    <a:pt x="0" y="79"/>
                    <a:pt x="0" y="79"/>
                    <a:pt x="0" y="79"/>
                  </a:cubicBezTo>
                  <a:cubicBezTo>
                    <a:pt x="0" y="76"/>
                    <a:pt x="3" y="73"/>
                    <a:pt x="6" y="73"/>
                  </a:cubicBezTo>
                  <a:cubicBezTo>
                    <a:pt x="72" y="73"/>
                    <a:pt x="72" y="73"/>
                    <a:pt x="72" y="73"/>
                  </a:cubicBezTo>
                  <a:cubicBezTo>
                    <a:pt x="96" y="5"/>
                    <a:pt x="96" y="5"/>
                    <a:pt x="96" y="5"/>
                  </a:cubicBezTo>
                  <a:cubicBezTo>
                    <a:pt x="97" y="2"/>
                    <a:pt x="101" y="0"/>
                    <a:pt x="104" y="1"/>
                  </a:cubicBezTo>
                  <a:cubicBezTo>
                    <a:pt x="107" y="2"/>
                    <a:pt x="108" y="6"/>
                    <a:pt x="107" y="9"/>
                  </a:cubicBezTo>
                  <a:cubicBezTo>
                    <a:pt x="81" y="81"/>
                    <a:pt x="81" y="81"/>
                    <a:pt x="81" y="81"/>
                  </a:cubicBezTo>
                  <a:cubicBezTo>
                    <a:pt x="81" y="84"/>
                    <a:pt x="78" y="85"/>
                    <a:pt x="76" y="85"/>
                  </a:cubicBezTo>
                  <a:cubicBezTo>
                    <a:pt x="12" y="85"/>
                    <a:pt x="12" y="85"/>
                    <a:pt x="12" y="85"/>
                  </a:cubicBezTo>
                  <a:cubicBezTo>
                    <a:pt x="12" y="97"/>
                    <a:pt x="12" y="97"/>
                    <a:pt x="12" y="97"/>
                  </a:cubicBezTo>
                  <a:cubicBezTo>
                    <a:pt x="98" y="97"/>
                    <a:pt x="98" y="97"/>
                    <a:pt x="98" y="97"/>
                  </a:cubicBezTo>
                  <a:cubicBezTo>
                    <a:pt x="134" y="6"/>
                    <a:pt x="134" y="6"/>
                    <a:pt x="134" y="6"/>
                  </a:cubicBezTo>
                  <a:cubicBezTo>
                    <a:pt x="136" y="3"/>
                    <a:pt x="139" y="1"/>
                    <a:pt x="142" y="2"/>
                  </a:cubicBezTo>
                  <a:cubicBezTo>
                    <a:pt x="145" y="4"/>
                    <a:pt x="147" y="7"/>
                    <a:pt x="145" y="10"/>
                  </a:cubicBezTo>
                  <a:cubicBezTo>
                    <a:pt x="108" y="105"/>
                    <a:pt x="108" y="105"/>
                    <a:pt x="108" y="105"/>
                  </a:cubicBezTo>
                  <a:cubicBezTo>
                    <a:pt x="107" y="108"/>
                    <a:pt x="105" y="109"/>
                    <a:pt x="102"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94036396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296CEF-2867-4010-B542-53049579E812}"/>
            </a:ext>
          </a:extLst>
        </p:cNvPr>
        <p:cNvGrpSpPr/>
        <p:nvPr/>
      </p:nvGrpSpPr>
      <p:grpSpPr>
        <a:xfrm>
          <a:off x="0" y="0"/>
          <a:ext cx="0" cy="0"/>
          <a:chOff x="0" y="0"/>
          <a:chExt cx="0" cy="0"/>
        </a:xfrm>
      </p:grpSpPr>
      <p:graphicFrame>
        <p:nvGraphicFramePr>
          <p:cNvPr id="8" name="Table 7">
            <a:extLst>
              <a:ext uri="{FF2B5EF4-FFF2-40B4-BE49-F238E27FC236}">
                <a16:creationId xmlns:a16="http://schemas.microsoft.com/office/drawing/2014/main" id="{BC7304AA-5F33-3486-7DB2-BF64F8F1B15A}"/>
              </a:ext>
            </a:extLst>
          </p:cNvPr>
          <p:cNvGraphicFramePr>
            <a:graphicFrameLocks noGrp="1"/>
          </p:cNvGraphicFramePr>
          <p:nvPr>
            <p:extLst>
              <p:ext uri="{D42A27DB-BD31-4B8C-83A1-F6EECF244321}">
                <p14:modId xmlns:p14="http://schemas.microsoft.com/office/powerpoint/2010/main" val="1715904019"/>
              </p:ext>
            </p:extLst>
          </p:nvPr>
        </p:nvGraphicFramePr>
        <p:xfrm>
          <a:off x="1805354" y="1036562"/>
          <a:ext cx="9801300" cy="1229802"/>
        </p:xfrm>
        <a:graphic>
          <a:graphicData uri="http://schemas.openxmlformats.org/drawingml/2006/table">
            <a:tbl>
              <a:tblPr>
                <a:tableStyleId>{A0BC3CC4-8867-4C89-9D3F-A6A6B9ED4035}</a:tableStyleId>
              </a:tblPr>
              <a:tblGrid>
                <a:gridCol w="1960260">
                  <a:extLst>
                    <a:ext uri="{9D8B030D-6E8A-4147-A177-3AD203B41FA5}">
                      <a16:colId xmlns:a16="http://schemas.microsoft.com/office/drawing/2014/main" val="266432323"/>
                    </a:ext>
                  </a:extLst>
                </a:gridCol>
                <a:gridCol w="1960260">
                  <a:extLst>
                    <a:ext uri="{9D8B030D-6E8A-4147-A177-3AD203B41FA5}">
                      <a16:colId xmlns:a16="http://schemas.microsoft.com/office/drawing/2014/main" val="3653562903"/>
                    </a:ext>
                  </a:extLst>
                </a:gridCol>
                <a:gridCol w="1960260">
                  <a:extLst>
                    <a:ext uri="{9D8B030D-6E8A-4147-A177-3AD203B41FA5}">
                      <a16:colId xmlns:a16="http://schemas.microsoft.com/office/drawing/2014/main" val="3036273903"/>
                    </a:ext>
                  </a:extLst>
                </a:gridCol>
                <a:gridCol w="1960260">
                  <a:extLst>
                    <a:ext uri="{9D8B030D-6E8A-4147-A177-3AD203B41FA5}">
                      <a16:colId xmlns:a16="http://schemas.microsoft.com/office/drawing/2014/main" val="681373623"/>
                    </a:ext>
                  </a:extLst>
                </a:gridCol>
                <a:gridCol w="1960260">
                  <a:extLst>
                    <a:ext uri="{9D8B030D-6E8A-4147-A177-3AD203B41FA5}">
                      <a16:colId xmlns:a16="http://schemas.microsoft.com/office/drawing/2014/main" val="3505586223"/>
                    </a:ext>
                  </a:extLst>
                </a:gridCol>
              </a:tblGrid>
              <a:tr h="163512">
                <a:tc>
                  <a:txBody>
                    <a:bodyPr/>
                    <a:lstStyle/>
                    <a:p>
                      <a:pPr marL="0" marR="0" algn="ctr">
                        <a:lnSpc>
                          <a:spcPct val="115000"/>
                        </a:lnSpc>
                        <a:spcAft>
                          <a:spcPts val="800"/>
                        </a:spcAft>
                        <a:buNone/>
                      </a:pPr>
                      <a:r>
                        <a:rPr lang="en-US" sz="1000" b="1" kern="100">
                          <a:solidFill>
                            <a:schemeClr val="bg1"/>
                          </a:solidFill>
                          <a:effectLst/>
                          <a:latin typeface="+mn-lt"/>
                        </a:rPr>
                        <a:t>Thermostat</a:t>
                      </a:r>
                      <a:endParaRPr lang="en-US" sz="1000" b="1" kern="100">
                        <a:solidFill>
                          <a:schemeClr val="bg1"/>
                        </a:solidFill>
                        <a:effectLst/>
                        <a:latin typeface="+mn-lt"/>
                        <a:ea typeface="Aptos" panose="020B0004020202020204" pitchFamily="34" charset="0"/>
                        <a:cs typeface="Times New Roman" panose="02020603050405020304" pitchFamily="18" charset="0"/>
                      </a:endParaRPr>
                    </a:p>
                  </a:txBody>
                  <a:tcPr marL="45720" marR="4572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2"/>
                    </a:solidFill>
                  </a:tcPr>
                </a:tc>
                <a:tc>
                  <a:txBody>
                    <a:bodyPr/>
                    <a:lstStyle/>
                    <a:p>
                      <a:pPr marL="0" marR="0" algn="ctr">
                        <a:lnSpc>
                          <a:spcPct val="115000"/>
                        </a:lnSpc>
                        <a:spcAft>
                          <a:spcPts val="800"/>
                        </a:spcAft>
                        <a:buNone/>
                      </a:pPr>
                      <a:r>
                        <a:rPr lang="en-US" sz="1000" b="1" kern="100">
                          <a:solidFill>
                            <a:schemeClr val="bg1"/>
                          </a:solidFill>
                          <a:effectLst/>
                          <a:latin typeface="+mn-lt"/>
                        </a:rPr>
                        <a:t>Virtual Agent-Pre LLM</a:t>
                      </a:r>
                      <a:endParaRPr lang="en-US" sz="1000" b="1" kern="100">
                        <a:solidFill>
                          <a:schemeClr val="bg1"/>
                        </a:solidFill>
                        <a:effectLst/>
                        <a:latin typeface="+mn-lt"/>
                        <a:ea typeface="Aptos" panose="020B0004020202020204" pitchFamily="34" charset="0"/>
                        <a:cs typeface="Times New Roman" panose="02020603050405020304" pitchFamily="18" charset="0"/>
                      </a:endParaRPr>
                    </a:p>
                  </a:txBody>
                  <a:tcPr marL="45720" marR="4572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2"/>
                    </a:solidFill>
                  </a:tcPr>
                </a:tc>
                <a:tc>
                  <a:txBody>
                    <a:bodyPr/>
                    <a:lstStyle/>
                    <a:p>
                      <a:pPr marL="0" marR="0" algn="ctr">
                        <a:lnSpc>
                          <a:spcPct val="115000"/>
                        </a:lnSpc>
                        <a:spcAft>
                          <a:spcPts val="800"/>
                        </a:spcAft>
                        <a:buNone/>
                      </a:pPr>
                      <a:r>
                        <a:rPr lang="en-US" sz="1000" b="1" kern="100">
                          <a:solidFill>
                            <a:schemeClr val="bg1"/>
                          </a:solidFill>
                          <a:effectLst/>
                          <a:latin typeface="+mn-lt"/>
                        </a:rPr>
                        <a:t>Virtual Agent-Post LLM</a:t>
                      </a:r>
                      <a:endParaRPr lang="en-US" sz="1000" b="1" kern="100">
                        <a:solidFill>
                          <a:schemeClr val="bg1"/>
                        </a:solidFill>
                        <a:effectLst/>
                        <a:latin typeface="+mn-lt"/>
                        <a:ea typeface="Aptos" panose="020B0004020202020204" pitchFamily="34" charset="0"/>
                        <a:cs typeface="Times New Roman" panose="02020603050405020304" pitchFamily="18" charset="0"/>
                      </a:endParaRPr>
                    </a:p>
                  </a:txBody>
                  <a:tcPr marL="45720" marR="4572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2"/>
                    </a:solidFill>
                  </a:tcPr>
                </a:tc>
                <a:tc>
                  <a:txBody>
                    <a:bodyPr/>
                    <a:lstStyle/>
                    <a:p>
                      <a:pPr marL="0" marR="0" algn="ctr">
                        <a:lnSpc>
                          <a:spcPct val="115000"/>
                        </a:lnSpc>
                        <a:spcAft>
                          <a:spcPts val="800"/>
                        </a:spcAft>
                        <a:buNone/>
                      </a:pPr>
                      <a:r>
                        <a:rPr lang="en-US" sz="1000" b="1" kern="100">
                          <a:solidFill>
                            <a:schemeClr val="bg1"/>
                          </a:solidFill>
                          <a:effectLst/>
                          <a:latin typeface="+mn-lt"/>
                          <a:ea typeface="Aptos" panose="020B0004020202020204" pitchFamily="34" charset="0"/>
                          <a:cs typeface="Times New Roman" panose="02020603050405020304" pitchFamily="18" charset="0"/>
                        </a:rPr>
                        <a:t>Autonomous Vehicle</a:t>
                      </a:r>
                    </a:p>
                  </a:txBody>
                  <a:tcPr marL="45720" marR="4572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2"/>
                    </a:solidFill>
                  </a:tcPr>
                </a:tc>
                <a:tc>
                  <a:txBody>
                    <a:bodyPr/>
                    <a:lstStyle/>
                    <a:p>
                      <a:pPr marL="0" marR="0" algn="ctr">
                        <a:lnSpc>
                          <a:spcPct val="115000"/>
                        </a:lnSpc>
                        <a:spcAft>
                          <a:spcPts val="800"/>
                        </a:spcAft>
                        <a:buNone/>
                      </a:pPr>
                      <a:r>
                        <a:rPr lang="en-US" sz="1000" b="1" kern="100">
                          <a:solidFill>
                            <a:schemeClr val="bg1"/>
                          </a:solidFill>
                          <a:effectLst/>
                          <a:latin typeface="+mn-lt"/>
                          <a:ea typeface="Aptos" panose="020B0004020202020204" pitchFamily="34" charset="0"/>
                          <a:cs typeface="Times New Roman" panose="02020603050405020304" pitchFamily="18" charset="0"/>
                        </a:rPr>
                        <a:t>Humanoid Robot</a:t>
                      </a:r>
                    </a:p>
                  </a:txBody>
                  <a:tcPr marL="45720" marR="4572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2"/>
                    </a:solidFill>
                  </a:tcPr>
                </a:tc>
                <a:extLst>
                  <a:ext uri="{0D108BD9-81ED-4DB2-BD59-A6C34878D82A}">
                    <a16:rowId xmlns:a16="http://schemas.microsoft.com/office/drawing/2014/main" val="3841338420"/>
                  </a:ext>
                </a:extLst>
              </a:tr>
              <a:tr h="163512">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3454829027"/>
                  </a:ext>
                </a:extLst>
              </a:tr>
              <a:tr h="163512">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2781166891"/>
                  </a:ext>
                </a:extLst>
              </a:tr>
              <a:tr h="163512">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1223920342"/>
                  </a:ext>
                </a:extLst>
              </a:tr>
              <a:tr h="163512">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3389531129"/>
                  </a:ext>
                </a:extLst>
              </a:tr>
              <a:tr h="163512">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4148355086"/>
                  </a:ext>
                </a:extLst>
              </a:tr>
              <a:tr h="163512">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tc>
                  <a:txBody>
                    <a:bodyPr/>
                    <a:lstStyle/>
                    <a:p>
                      <a:endParaRPr lang="en-US" sz="200"/>
                    </a:p>
                  </a:txBody>
                  <a:tcP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lumMod val="40000"/>
                        <a:lumOff val="60000"/>
                      </a:schemeClr>
                    </a:solidFill>
                  </a:tcPr>
                </a:tc>
                <a:extLst>
                  <a:ext uri="{0D108BD9-81ED-4DB2-BD59-A6C34878D82A}">
                    <a16:rowId xmlns:a16="http://schemas.microsoft.com/office/drawing/2014/main" val="1897777495"/>
                  </a:ext>
                </a:extLst>
              </a:tr>
            </a:tbl>
          </a:graphicData>
        </a:graphic>
      </p:graphicFrame>
      <p:graphicFrame>
        <p:nvGraphicFramePr>
          <p:cNvPr id="11" name="Table 10">
            <a:extLst>
              <a:ext uri="{FF2B5EF4-FFF2-40B4-BE49-F238E27FC236}">
                <a16:creationId xmlns:a16="http://schemas.microsoft.com/office/drawing/2014/main" id="{BDC7D3A7-98F1-9C4A-86BF-331F64CF29A5}"/>
              </a:ext>
            </a:extLst>
          </p:cNvPr>
          <p:cNvGraphicFramePr>
            <a:graphicFrameLocks noGrp="1"/>
          </p:cNvGraphicFramePr>
          <p:nvPr>
            <p:extLst>
              <p:ext uri="{D42A27DB-BD31-4B8C-83A1-F6EECF244321}">
                <p14:modId xmlns:p14="http://schemas.microsoft.com/office/powerpoint/2010/main" val="284054277"/>
              </p:ext>
            </p:extLst>
          </p:nvPr>
        </p:nvGraphicFramePr>
        <p:xfrm>
          <a:off x="316524" y="2275007"/>
          <a:ext cx="11290134" cy="3954088"/>
        </p:xfrm>
        <a:graphic>
          <a:graphicData uri="http://schemas.openxmlformats.org/drawingml/2006/table">
            <a:tbl>
              <a:tblPr firstCol="1">
                <a:tableStyleId>{A0BC3CC4-8867-4C89-9D3F-A6A6B9ED4035}</a:tableStyleId>
              </a:tblPr>
              <a:tblGrid>
                <a:gridCol w="1484909">
                  <a:extLst>
                    <a:ext uri="{9D8B030D-6E8A-4147-A177-3AD203B41FA5}">
                      <a16:colId xmlns:a16="http://schemas.microsoft.com/office/drawing/2014/main" val="4020414681"/>
                    </a:ext>
                  </a:extLst>
                </a:gridCol>
                <a:gridCol w="1961045">
                  <a:extLst>
                    <a:ext uri="{9D8B030D-6E8A-4147-A177-3AD203B41FA5}">
                      <a16:colId xmlns:a16="http://schemas.microsoft.com/office/drawing/2014/main" val="3942234155"/>
                    </a:ext>
                  </a:extLst>
                </a:gridCol>
                <a:gridCol w="1961045">
                  <a:extLst>
                    <a:ext uri="{9D8B030D-6E8A-4147-A177-3AD203B41FA5}">
                      <a16:colId xmlns:a16="http://schemas.microsoft.com/office/drawing/2014/main" val="130002790"/>
                    </a:ext>
                  </a:extLst>
                </a:gridCol>
                <a:gridCol w="1961045">
                  <a:extLst>
                    <a:ext uri="{9D8B030D-6E8A-4147-A177-3AD203B41FA5}">
                      <a16:colId xmlns:a16="http://schemas.microsoft.com/office/drawing/2014/main" val="3491401672"/>
                    </a:ext>
                  </a:extLst>
                </a:gridCol>
                <a:gridCol w="1961045">
                  <a:extLst>
                    <a:ext uri="{9D8B030D-6E8A-4147-A177-3AD203B41FA5}">
                      <a16:colId xmlns:a16="http://schemas.microsoft.com/office/drawing/2014/main" val="3479488245"/>
                    </a:ext>
                  </a:extLst>
                </a:gridCol>
                <a:gridCol w="1961045">
                  <a:extLst>
                    <a:ext uri="{9D8B030D-6E8A-4147-A177-3AD203B41FA5}">
                      <a16:colId xmlns:a16="http://schemas.microsoft.com/office/drawing/2014/main" val="1658937984"/>
                    </a:ext>
                  </a:extLst>
                </a:gridCol>
              </a:tblGrid>
              <a:tr h="381077">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Goal</a:t>
                      </a:r>
                    </a:p>
                  </a:txBody>
                  <a:tcPr marL="45720" marR="45720" marT="0" marB="0" anchor="ctr">
                    <a:solidFill>
                      <a:schemeClr val="bg1">
                        <a:lumMod val="95000"/>
                      </a:schemeClr>
                    </a:solidFill>
                  </a:tcP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Maintain temperature</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Answer simple questions and perform transactions</a:t>
                      </a:r>
                    </a:p>
                  </a:txBody>
                  <a:tcPr marL="45720" marR="45720" marT="0" marB="0" anchor="ctr"/>
                </a:tc>
                <a:tc>
                  <a:txBody>
                    <a:bodyPr/>
                    <a:lstStyle/>
                    <a:p>
                      <a:pPr marL="0" marR="0" lvl="0" indent="0" algn="l" defTabSz="914400" rtl="0" eaLnBrk="1" fontAlgn="auto" latinLnBrk="0" hangingPunct="1">
                        <a:lnSpc>
                          <a:spcPct val="115000"/>
                        </a:lnSpc>
                        <a:spcBef>
                          <a:spcPts val="0"/>
                        </a:spcBef>
                        <a:spcAft>
                          <a:spcPts val="800"/>
                        </a:spcAft>
                        <a:buClrTx/>
                        <a:buSzTx/>
                        <a:buFontTx/>
                        <a:buNone/>
                        <a:tabLst/>
                        <a:defRPr/>
                      </a:pPr>
                      <a:r>
                        <a:rPr lang="en-US" sz="1000" kern="100">
                          <a:effectLst/>
                          <a:latin typeface="+mn-lt"/>
                          <a:ea typeface="Aptos" panose="020B0004020202020204" pitchFamily="34" charset="0"/>
                          <a:cs typeface="Times New Roman" panose="02020603050405020304" pitchFamily="18" charset="0"/>
                        </a:rPr>
                        <a:t>Answer complex questions and perform transactions</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Transport passengers to destination</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Perform physical tasks such as assembling a product</a:t>
                      </a:r>
                    </a:p>
                  </a:txBody>
                  <a:tcPr marL="45720" marR="45720" marT="0" marB="0" anchor="ctr"/>
                </a:tc>
                <a:extLst>
                  <a:ext uri="{0D108BD9-81ED-4DB2-BD59-A6C34878D82A}">
                    <a16:rowId xmlns:a16="http://schemas.microsoft.com/office/drawing/2014/main" val="3503787350"/>
                  </a:ext>
                </a:extLst>
              </a:tr>
              <a:tr h="580465">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Sensors</a:t>
                      </a:r>
                    </a:p>
                  </a:txBody>
                  <a:tcPr marL="45720" marR="45720" marT="0" marB="0" anchor="ctr">
                    <a:solidFill>
                      <a:schemeClr val="bg1">
                        <a:lumMod val="95000"/>
                      </a:schemeClr>
                    </a:solidFill>
                  </a:tcP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Thermometer</a:t>
                      </a:r>
                    </a:p>
                  </a:txBody>
                  <a:tcPr marL="45720" marR="45720" marT="0" marB="0" anchor="ctr"/>
                </a:tc>
                <a:tc>
                  <a:txBody>
                    <a:bodyPr/>
                    <a:lstStyle/>
                    <a:p>
                      <a:pPr marL="0" marR="0" lvl="0" indent="0" algn="l" defTabSz="914400" rtl="0" eaLnBrk="1" fontAlgn="auto" latinLnBrk="0" hangingPunct="1">
                        <a:lnSpc>
                          <a:spcPct val="115000"/>
                        </a:lnSpc>
                        <a:spcBef>
                          <a:spcPts val="0"/>
                        </a:spcBef>
                        <a:spcAft>
                          <a:spcPts val="800"/>
                        </a:spcAft>
                        <a:buClrTx/>
                        <a:buSzTx/>
                        <a:buFontTx/>
                        <a:buNone/>
                        <a:tabLst/>
                        <a:defRPr/>
                      </a:pPr>
                      <a:r>
                        <a:rPr lang="en-US" sz="1000" kern="100">
                          <a:effectLst/>
                          <a:latin typeface="+mn-lt"/>
                          <a:ea typeface="Aptos" panose="020B0004020202020204" pitchFamily="34" charset="0"/>
                          <a:cs typeface="Times New Roman" panose="02020603050405020304" pitchFamily="18" charset="0"/>
                        </a:rPr>
                        <a:t>Digital Messages, Screen, Speakers, Camera, Touch Screen, Microphone</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Digital Messages, Screen, Speakers, Camera, Touch Screen, Microphone</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Cameras, Sonar</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Cameras, Microphones, </a:t>
                      </a:r>
                    </a:p>
                  </a:txBody>
                  <a:tcPr marL="45720" marR="45720" marT="0" marB="0" anchor="ctr"/>
                </a:tc>
                <a:extLst>
                  <a:ext uri="{0D108BD9-81ED-4DB2-BD59-A6C34878D82A}">
                    <a16:rowId xmlns:a16="http://schemas.microsoft.com/office/drawing/2014/main" val="4057196743"/>
                  </a:ext>
                </a:extLst>
              </a:tr>
              <a:tr h="381077">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Actuators</a:t>
                      </a:r>
                    </a:p>
                  </a:txBody>
                  <a:tcPr marL="45720" marR="45720" marT="0" marB="0" anchor="ctr">
                    <a:solidFill>
                      <a:schemeClr val="bg1">
                        <a:lumMod val="95000"/>
                      </a:schemeClr>
                    </a:solidFill>
                  </a:tcP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AC and Heater Switches</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Digital Messages, Screen, Speakers</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Digital Messages, Screen, Speakers</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Steering, Brake, Accelerator</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Hands, Arms, Legs, Feet</a:t>
                      </a:r>
                    </a:p>
                  </a:txBody>
                  <a:tcPr marL="45720" marR="45720" marT="0" marB="0" anchor="ctr"/>
                </a:tc>
                <a:extLst>
                  <a:ext uri="{0D108BD9-81ED-4DB2-BD59-A6C34878D82A}">
                    <a16:rowId xmlns:a16="http://schemas.microsoft.com/office/drawing/2014/main" val="1097058960"/>
                  </a:ext>
                </a:extLst>
              </a:tr>
              <a:tr h="580465">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Action Space</a:t>
                      </a:r>
                    </a:p>
                  </a:txBody>
                  <a:tcPr marL="45720" marR="45720" marT="0" marB="0" anchor="ctr">
                    <a:solidFill>
                      <a:schemeClr val="bg1">
                        <a:lumMod val="95000"/>
                      </a:schemeClr>
                    </a:solidFill>
                  </a:tcP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AC On/Off</a:t>
                      </a:r>
                      <a:br>
                        <a:rPr lang="en-US" sz="1000" kern="100">
                          <a:effectLst/>
                          <a:latin typeface="+mn-lt"/>
                          <a:ea typeface="Aptos" panose="020B0004020202020204" pitchFamily="34" charset="0"/>
                          <a:cs typeface="Times New Roman" panose="02020603050405020304" pitchFamily="18" charset="0"/>
                        </a:rPr>
                      </a:br>
                      <a:r>
                        <a:rPr lang="en-US" sz="1000" kern="100">
                          <a:effectLst/>
                          <a:latin typeface="+mn-lt"/>
                          <a:ea typeface="Aptos" panose="020B0004020202020204" pitchFamily="34" charset="0"/>
                          <a:cs typeface="Times New Roman" panose="02020603050405020304" pitchFamily="18" charset="0"/>
                        </a:rPr>
                        <a:t>Heater On/Off</a:t>
                      </a:r>
                    </a:p>
                  </a:txBody>
                  <a:tcPr marL="45720" marR="45720" marT="0" marB="0" anchor="ctr"/>
                </a:tc>
                <a:tc>
                  <a:txBody>
                    <a:bodyPr/>
                    <a:lstStyle/>
                    <a:p>
                      <a:pPr marL="0" marR="0" lvl="0" indent="0" algn="l" defTabSz="914400" rtl="0" eaLnBrk="1" fontAlgn="auto" latinLnBrk="0" hangingPunct="1">
                        <a:lnSpc>
                          <a:spcPct val="115000"/>
                        </a:lnSpc>
                        <a:spcBef>
                          <a:spcPts val="0"/>
                        </a:spcBef>
                        <a:spcAft>
                          <a:spcPts val="800"/>
                        </a:spcAft>
                        <a:buClrTx/>
                        <a:buSzTx/>
                        <a:buFontTx/>
                        <a:buNone/>
                        <a:tabLst/>
                        <a:defRPr/>
                      </a:pPr>
                      <a:r>
                        <a:rPr lang="en-US" sz="1000" kern="100">
                          <a:effectLst/>
                          <a:latin typeface="+mn-lt"/>
                          <a:ea typeface="Aptos" panose="020B0004020202020204" pitchFamily="34" charset="0"/>
                          <a:cs typeface="Times New Roman" panose="02020603050405020304" pitchFamily="18" charset="0"/>
                        </a:rPr>
                        <a:t>Return scripted responses, Perform Transactions</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Engage in Dialog, Answer Questions, Plan, Reason, Perform Transactions</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Steer, Brake, Accelerate</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Crawl, Walk, Run, Climb, Manipulate Objects</a:t>
                      </a:r>
                    </a:p>
                  </a:txBody>
                  <a:tcPr marL="45720" marR="45720" marT="0" marB="0" anchor="ctr"/>
                </a:tc>
                <a:extLst>
                  <a:ext uri="{0D108BD9-81ED-4DB2-BD59-A6C34878D82A}">
                    <a16:rowId xmlns:a16="http://schemas.microsoft.com/office/drawing/2014/main" val="1273512650"/>
                  </a:ext>
                </a:extLst>
              </a:tr>
              <a:tr h="406578">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Action Decision Engine</a:t>
                      </a:r>
                    </a:p>
                  </a:txBody>
                  <a:tcPr marL="45720" marR="45720" marT="0" marB="0" anchor="ctr">
                    <a:solidFill>
                      <a:schemeClr val="bg1">
                        <a:lumMod val="95000"/>
                      </a:schemeClr>
                    </a:solidFill>
                  </a:tcP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If-Then Rules based on temperature</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If-Then Rules based on intent and entities</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LLM utilizing instructions, context, history, tool output</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ML Models</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ML Models</a:t>
                      </a:r>
                    </a:p>
                  </a:txBody>
                  <a:tcPr marL="45720" marR="45720" marT="0" marB="0" anchor="ctr"/>
                </a:tc>
                <a:extLst>
                  <a:ext uri="{0D108BD9-81ED-4DB2-BD59-A6C34878D82A}">
                    <a16:rowId xmlns:a16="http://schemas.microsoft.com/office/drawing/2014/main" val="3245661095"/>
                  </a:ext>
                </a:extLst>
              </a:tr>
              <a:tr h="580465">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Cognitive Functional Capabilities</a:t>
                      </a:r>
                    </a:p>
                  </a:txBody>
                  <a:tcPr marL="45720" marR="45720" marT="0" marB="0" anchor="ctr">
                    <a:solidFill>
                      <a:schemeClr val="bg1">
                        <a:lumMod val="95000"/>
                      </a:schemeClr>
                    </a:solidFill>
                  </a:tcP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Perceive Temperature</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Recognize Intent, Extract Entities</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Perceive, Reason, Plan, Communicate, Answer Questions, </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Plan, Perceive, Reason, Communicate</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Perceive, Plan, Reason, Communicate</a:t>
                      </a:r>
                    </a:p>
                  </a:txBody>
                  <a:tcPr marL="45720" marR="45720" marT="0" marB="0" anchor="ctr"/>
                </a:tc>
                <a:extLst>
                  <a:ext uri="{0D108BD9-81ED-4DB2-BD59-A6C34878D82A}">
                    <a16:rowId xmlns:a16="http://schemas.microsoft.com/office/drawing/2014/main" val="905623797"/>
                  </a:ext>
                </a:extLst>
              </a:tr>
              <a:tr h="580465">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Environment</a:t>
                      </a:r>
                    </a:p>
                  </a:txBody>
                  <a:tcPr marL="45720" marR="45720" marT="0" marB="0" anchor="ctr">
                    <a:solidFill>
                      <a:schemeClr val="bg1">
                        <a:lumMod val="95000"/>
                      </a:schemeClr>
                    </a:solidFill>
                  </a:tcP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Fully Observable, Continuous, Dynamic</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Fully or Partially Observable, Discrete or Continuous</a:t>
                      </a:r>
                    </a:p>
                  </a:txBody>
                  <a:tcPr marL="45720" marR="45720" marT="0" marB="0" anchor="ctr"/>
                </a:tc>
                <a:tc>
                  <a:txBody>
                    <a:bodyPr/>
                    <a:lstStyle/>
                    <a:p>
                      <a:pPr marL="0" marR="0" lvl="0" indent="0" algn="l" defTabSz="914400" rtl="0" eaLnBrk="1" fontAlgn="auto" latinLnBrk="0" hangingPunct="1">
                        <a:lnSpc>
                          <a:spcPct val="115000"/>
                        </a:lnSpc>
                        <a:spcBef>
                          <a:spcPts val="0"/>
                        </a:spcBef>
                        <a:spcAft>
                          <a:spcPts val="800"/>
                        </a:spcAft>
                        <a:buClrTx/>
                        <a:buSzTx/>
                        <a:buFontTx/>
                        <a:buNone/>
                        <a:tabLst/>
                        <a:defRPr/>
                      </a:pPr>
                      <a:r>
                        <a:rPr lang="en-US" sz="1000" kern="100">
                          <a:effectLst/>
                          <a:latin typeface="+mn-lt"/>
                          <a:ea typeface="Aptos" panose="020B0004020202020204" pitchFamily="34" charset="0"/>
                          <a:cs typeface="Times New Roman" panose="02020603050405020304" pitchFamily="18" charset="0"/>
                        </a:rPr>
                        <a:t>Fully or Partially Observable, Discrete or </a:t>
                      </a:r>
                      <a:r>
                        <a:rPr lang="en-US" sz="1000" kern="100" err="1">
                          <a:effectLst/>
                          <a:latin typeface="+mn-lt"/>
                          <a:ea typeface="Aptos" panose="020B0004020202020204" pitchFamily="34" charset="0"/>
                          <a:cs typeface="Times New Roman" panose="02020603050405020304" pitchFamily="18" charset="0"/>
                        </a:rPr>
                        <a:t>Continuou</a:t>
                      </a:r>
                      <a:endParaRPr lang="en-US" sz="1000" kern="100">
                        <a:effectLst/>
                        <a:latin typeface="+mn-lt"/>
                        <a:ea typeface="Aptos" panose="020B0004020202020204" pitchFamily="34" charset="0"/>
                        <a:cs typeface="Times New Roman" panose="02020603050405020304" pitchFamily="18" charset="0"/>
                      </a:endParaRPr>
                    </a:p>
                  </a:txBody>
                  <a:tcPr marL="45720" marR="45720" marT="0" marB="0" anchor="ctr"/>
                </a:tc>
                <a:tc>
                  <a:txBody>
                    <a:bodyPr/>
                    <a:lstStyle/>
                    <a:p>
                      <a:pPr marL="0" marR="0" lvl="0" indent="0" algn="l" defTabSz="914400" rtl="0" eaLnBrk="1" fontAlgn="auto" latinLnBrk="0" hangingPunct="1">
                        <a:lnSpc>
                          <a:spcPct val="115000"/>
                        </a:lnSpc>
                        <a:spcBef>
                          <a:spcPts val="0"/>
                        </a:spcBef>
                        <a:spcAft>
                          <a:spcPts val="800"/>
                        </a:spcAft>
                        <a:buClrTx/>
                        <a:buSzTx/>
                        <a:buFontTx/>
                        <a:buNone/>
                        <a:tabLst/>
                        <a:defRPr/>
                      </a:pPr>
                      <a:r>
                        <a:rPr lang="en-US" sz="1000" kern="100">
                          <a:effectLst/>
                          <a:latin typeface="+mn-lt"/>
                          <a:ea typeface="Aptos" panose="020B0004020202020204" pitchFamily="34" charset="0"/>
                          <a:cs typeface="Times New Roman" panose="02020603050405020304" pitchFamily="18" charset="0"/>
                        </a:rPr>
                        <a:t>Partially Observable, Continuous, Dynamic, Cooperative and Adversarial</a:t>
                      </a:r>
                    </a:p>
                  </a:txBody>
                  <a:tcPr marL="45720" marR="45720" marT="0" marB="0" anchor="ctr"/>
                </a:tc>
                <a:tc>
                  <a:txBody>
                    <a:bodyPr/>
                    <a:lstStyle/>
                    <a:p>
                      <a:pPr marL="0" marR="0" lvl="0" indent="0" algn="l" defTabSz="914400" rtl="0" eaLnBrk="1" fontAlgn="auto" latinLnBrk="0" hangingPunct="1">
                        <a:lnSpc>
                          <a:spcPct val="115000"/>
                        </a:lnSpc>
                        <a:spcBef>
                          <a:spcPts val="0"/>
                        </a:spcBef>
                        <a:spcAft>
                          <a:spcPts val="800"/>
                        </a:spcAft>
                        <a:buClrTx/>
                        <a:buSzTx/>
                        <a:buFontTx/>
                        <a:buNone/>
                        <a:tabLst/>
                        <a:defRPr/>
                      </a:pPr>
                      <a:r>
                        <a:rPr lang="en-US" sz="1000" kern="100">
                          <a:effectLst/>
                          <a:latin typeface="+mn-lt"/>
                          <a:ea typeface="Aptos" panose="020B0004020202020204" pitchFamily="34" charset="0"/>
                          <a:cs typeface="Times New Roman" panose="02020603050405020304" pitchFamily="18" charset="0"/>
                        </a:rPr>
                        <a:t>Partially Observable, Continuous, Dynamic, Cooperative and Adversarial</a:t>
                      </a:r>
                    </a:p>
                  </a:txBody>
                  <a:tcPr marL="45720" marR="45720" marT="0" marB="0" anchor="ctr"/>
                </a:tc>
                <a:extLst>
                  <a:ext uri="{0D108BD9-81ED-4DB2-BD59-A6C34878D82A}">
                    <a16:rowId xmlns:a16="http://schemas.microsoft.com/office/drawing/2014/main" val="319758096"/>
                  </a:ext>
                </a:extLst>
              </a:tr>
              <a:tr h="463496">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Russell-Norvig</a:t>
                      </a:r>
                      <a:br>
                        <a:rPr lang="en-US" sz="1000" kern="100">
                          <a:effectLst/>
                          <a:latin typeface="+mn-lt"/>
                          <a:ea typeface="Aptos" panose="020B0004020202020204" pitchFamily="34" charset="0"/>
                          <a:cs typeface="Times New Roman" panose="02020603050405020304" pitchFamily="18" charset="0"/>
                        </a:rPr>
                      </a:br>
                      <a:r>
                        <a:rPr lang="en-US" sz="1000" kern="100">
                          <a:effectLst/>
                          <a:latin typeface="+mn-lt"/>
                          <a:ea typeface="Aptos" panose="020B0004020202020204" pitchFamily="34" charset="0"/>
                          <a:cs typeface="Times New Roman" panose="02020603050405020304" pitchFamily="18" charset="0"/>
                        </a:rPr>
                        <a:t>Agent Program Class</a:t>
                      </a:r>
                    </a:p>
                  </a:txBody>
                  <a:tcPr marL="45720" marR="45720" marT="0" marB="0" anchor="ctr">
                    <a:solidFill>
                      <a:schemeClr val="bg1">
                        <a:lumMod val="95000"/>
                      </a:schemeClr>
                    </a:solidFill>
                  </a:tcP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Simple Reflex</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Simple Reflex</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Goal Oriented, Learning</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Utility, Learning</a:t>
                      </a:r>
                    </a:p>
                  </a:txBody>
                  <a:tcPr marL="45720" marR="45720" marT="0" marB="0" anchor="ctr"/>
                </a:tc>
                <a:tc>
                  <a:txBody>
                    <a:bodyPr/>
                    <a:lstStyle/>
                    <a:p>
                      <a:pPr marL="0" marR="0">
                        <a:lnSpc>
                          <a:spcPct val="115000"/>
                        </a:lnSpc>
                        <a:spcAft>
                          <a:spcPts val="800"/>
                        </a:spcAft>
                        <a:buNone/>
                      </a:pPr>
                      <a:r>
                        <a:rPr lang="en-US" sz="1000" kern="100">
                          <a:effectLst/>
                          <a:latin typeface="+mn-lt"/>
                          <a:ea typeface="Aptos" panose="020B0004020202020204" pitchFamily="34" charset="0"/>
                          <a:cs typeface="Times New Roman" panose="02020603050405020304" pitchFamily="18" charset="0"/>
                        </a:rPr>
                        <a:t>Utility, Learning</a:t>
                      </a:r>
                    </a:p>
                  </a:txBody>
                  <a:tcPr marL="45720" marR="45720" marT="0" marB="0" anchor="ctr"/>
                </a:tc>
                <a:extLst>
                  <a:ext uri="{0D108BD9-81ED-4DB2-BD59-A6C34878D82A}">
                    <a16:rowId xmlns:a16="http://schemas.microsoft.com/office/drawing/2014/main" val="1124247252"/>
                  </a:ext>
                </a:extLst>
              </a:tr>
            </a:tbl>
          </a:graphicData>
        </a:graphic>
      </p:graphicFrame>
      <p:pic>
        <p:nvPicPr>
          <p:cNvPr id="12" name="Picture 11" descr="A robot sitting at a desk&#10;&#10;Description automatically generated">
            <a:extLst>
              <a:ext uri="{FF2B5EF4-FFF2-40B4-BE49-F238E27FC236}">
                <a16:creationId xmlns:a16="http://schemas.microsoft.com/office/drawing/2014/main" id="{F8DEF6FA-65D7-E821-D96B-D07EEF4B64CC}"/>
              </a:ext>
            </a:extLst>
          </p:cNvPr>
          <p:cNvPicPr>
            <a:picLocks noChangeAspect="1"/>
          </p:cNvPicPr>
          <p:nvPr/>
        </p:nvPicPr>
        <p:blipFill>
          <a:blip r:embed="rId3"/>
          <a:srcRect l="33127" t="6320" r="26088" b="48572"/>
          <a:stretch/>
        </p:blipFill>
        <p:spPr>
          <a:xfrm>
            <a:off x="6407804" y="1412988"/>
            <a:ext cx="661416" cy="731520"/>
          </a:xfrm>
          <a:prstGeom prst="roundRect">
            <a:avLst>
              <a:gd name="adj" fmla="val 8594"/>
            </a:avLst>
          </a:prstGeom>
          <a:solidFill>
            <a:srgbClr val="FFFFFF">
              <a:shade val="85000"/>
            </a:srgbClr>
          </a:solidFill>
          <a:ln>
            <a:solidFill>
              <a:schemeClr val="bg1"/>
            </a:solidFill>
          </a:ln>
          <a:effectLst>
            <a:outerShdw blurRad="50800" dist="38100" dir="2700000" algn="tl" rotWithShape="0">
              <a:prstClr val="black">
                <a:alpha val="40000"/>
              </a:prstClr>
            </a:outerShdw>
          </a:effectLst>
        </p:spPr>
      </p:pic>
      <p:pic>
        <p:nvPicPr>
          <p:cNvPr id="1026" name="Picture 2" descr="Generated image">
            <a:extLst>
              <a:ext uri="{FF2B5EF4-FFF2-40B4-BE49-F238E27FC236}">
                <a16:creationId xmlns:a16="http://schemas.microsoft.com/office/drawing/2014/main" id="{535B2FEE-625C-C49D-21E4-CCE33234980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74693" y="1412988"/>
            <a:ext cx="487681" cy="731520"/>
          </a:xfrm>
          <a:prstGeom prst="roundRect">
            <a:avLst/>
          </a:prstGeom>
          <a:noFill/>
          <a:ln>
            <a:solidFill>
              <a:schemeClr val="bg1"/>
            </a:solidFill>
          </a:ln>
          <a:extLst>
            <a:ext uri="{909E8E84-426E-40DD-AFC4-6F175D3DCCD1}">
              <a14:hiddenFill xmlns:a14="http://schemas.microsoft.com/office/drawing/2010/main">
                <a:solidFill>
                  <a:srgbClr val="FFFFFF"/>
                </a:solidFill>
              </a14:hiddenFill>
            </a:ext>
          </a:extLst>
        </p:spPr>
      </p:pic>
      <p:pic>
        <p:nvPicPr>
          <p:cNvPr id="15" name="Picture 14">
            <a:extLst>
              <a:ext uri="{FF2B5EF4-FFF2-40B4-BE49-F238E27FC236}">
                <a16:creationId xmlns:a16="http://schemas.microsoft.com/office/drawing/2014/main" id="{F3EBFE9E-42F7-313F-F8F3-CF44DE0E13AD}"/>
              </a:ext>
            </a:extLst>
          </p:cNvPr>
          <p:cNvPicPr>
            <a:picLocks noChangeAspect="1"/>
          </p:cNvPicPr>
          <p:nvPr/>
        </p:nvPicPr>
        <p:blipFill>
          <a:blip r:embed="rId5"/>
          <a:stretch>
            <a:fillRect/>
          </a:stretch>
        </p:blipFill>
        <p:spPr>
          <a:xfrm>
            <a:off x="8356197" y="1412988"/>
            <a:ext cx="731520" cy="731520"/>
          </a:xfrm>
          <a:prstGeom prst="roundRect">
            <a:avLst/>
          </a:prstGeom>
          <a:ln>
            <a:solidFill>
              <a:schemeClr val="bg1"/>
            </a:solidFill>
          </a:ln>
        </p:spPr>
      </p:pic>
      <p:pic>
        <p:nvPicPr>
          <p:cNvPr id="6" name="Picture 5" descr="A close-up of a thermostat&#10;&#10;AI-generated content may be incorrect.">
            <a:extLst>
              <a:ext uri="{FF2B5EF4-FFF2-40B4-BE49-F238E27FC236}">
                <a16:creationId xmlns:a16="http://schemas.microsoft.com/office/drawing/2014/main" id="{AC0C2499-ED31-6222-3F55-1C7B3AFC01EF}"/>
              </a:ext>
            </a:extLst>
          </p:cNvPr>
          <p:cNvPicPr>
            <a:picLocks noChangeAspect="1"/>
          </p:cNvPicPr>
          <p:nvPr/>
        </p:nvPicPr>
        <p:blipFill>
          <a:blip r:embed="rId6">
            <a:duotone>
              <a:schemeClr val="accent1">
                <a:shade val="45000"/>
                <a:satMod val="135000"/>
              </a:schemeClr>
              <a:prstClr val="white"/>
            </a:duotone>
            <a:extLst>
              <a:ext uri="{837473B0-CC2E-450A-ABE3-18F120FF3D39}">
                <a1611:picAttrSrcUrl xmlns:a1611="http://schemas.microsoft.com/office/drawing/2016/11/main" r:id="rId7"/>
              </a:ext>
            </a:extLst>
          </a:blip>
          <a:srcRect l="5566" r="9048" b="12641"/>
          <a:stretch>
            <a:fillRect/>
          </a:stretch>
        </p:blipFill>
        <p:spPr>
          <a:xfrm>
            <a:off x="2358489" y="1412988"/>
            <a:ext cx="813944" cy="731520"/>
          </a:xfrm>
          <a:prstGeom prst="rect">
            <a:avLst/>
          </a:prstGeom>
        </p:spPr>
      </p:pic>
      <p:pic>
        <p:nvPicPr>
          <p:cNvPr id="2" name="Picture 2" descr="Generated image">
            <a:extLst>
              <a:ext uri="{FF2B5EF4-FFF2-40B4-BE49-F238E27FC236}">
                <a16:creationId xmlns:a16="http://schemas.microsoft.com/office/drawing/2014/main" id="{43F4F8F5-1BB1-B4C7-85C7-682E0FBD5773}"/>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l="12806" r="8686" b="15211"/>
          <a:stretch>
            <a:fillRect/>
          </a:stretch>
        </p:blipFill>
        <p:spPr bwMode="auto">
          <a:xfrm>
            <a:off x="4459410" y="1412988"/>
            <a:ext cx="661417" cy="731521"/>
          </a:xfrm>
          <a:prstGeom prst="roundRect">
            <a:avLst>
              <a:gd name="adj" fmla="val 5146"/>
            </a:avLst>
          </a:prstGeom>
          <a:noFill/>
          <a:ln>
            <a:solidFill>
              <a:schemeClr val="bg1"/>
            </a:solidFill>
          </a:ln>
          <a:extLst>
            <a:ext uri="{909E8E84-426E-40DD-AFC4-6F175D3DCCD1}">
              <a14:hiddenFill xmlns:a14="http://schemas.microsoft.com/office/drawing/2010/main">
                <a:solidFill>
                  <a:srgbClr val="FFFFFF"/>
                </a:solidFill>
              </a14:hiddenFill>
            </a:ext>
          </a:extLst>
        </p:spPr>
      </p:pic>
      <p:sp>
        <p:nvSpPr>
          <p:cNvPr id="14" name="Title 13">
            <a:extLst>
              <a:ext uri="{FF2B5EF4-FFF2-40B4-BE49-F238E27FC236}">
                <a16:creationId xmlns:a16="http://schemas.microsoft.com/office/drawing/2014/main" id="{589F0E45-797C-DEE8-3590-7D13898FC7A0}"/>
              </a:ext>
            </a:extLst>
          </p:cNvPr>
          <p:cNvSpPr>
            <a:spLocks noGrp="1"/>
          </p:cNvSpPr>
          <p:nvPr>
            <p:ph type="title"/>
          </p:nvPr>
        </p:nvSpPr>
        <p:spPr/>
        <p:txBody>
          <a:bodyPr/>
          <a:lstStyle/>
          <a:p>
            <a:r>
              <a:rPr lang="en-US"/>
              <a:t>Intelligent Agent Complexity</a:t>
            </a:r>
          </a:p>
        </p:txBody>
      </p:sp>
      <p:sp>
        <p:nvSpPr>
          <p:cNvPr id="7" name="Arrow: Up 6">
            <a:extLst>
              <a:ext uri="{FF2B5EF4-FFF2-40B4-BE49-F238E27FC236}">
                <a16:creationId xmlns:a16="http://schemas.microsoft.com/office/drawing/2014/main" id="{CA425E0C-7654-80AA-94D3-BF780A74856D}"/>
              </a:ext>
            </a:extLst>
          </p:cNvPr>
          <p:cNvSpPr/>
          <p:nvPr/>
        </p:nvSpPr>
        <p:spPr>
          <a:xfrm>
            <a:off x="1629662" y="1294074"/>
            <a:ext cx="342777" cy="978152"/>
          </a:xfrm>
          <a:prstGeom prst="upArrow">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tIns="91440" bIns="91440" rtlCol="0" anchor="ctr"/>
          <a:lstStyle/>
          <a:p>
            <a:pPr algn="ctr"/>
            <a:r>
              <a:rPr lang="en-US" sz="800">
                <a:solidFill>
                  <a:schemeClr val="bg1"/>
                </a:solidFill>
              </a:rPr>
              <a:t>Complexity</a:t>
            </a:r>
          </a:p>
        </p:txBody>
      </p:sp>
    </p:spTree>
    <p:extLst>
      <p:ext uri="{BB962C8B-B14F-4D97-AF65-F5344CB8AC3E}">
        <p14:creationId xmlns:p14="http://schemas.microsoft.com/office/powerpoint/2010/main" val="257202705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E48623-B757-C596-969A-6281A380B5EC}"/>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9D9EAF2D-FA1D-285C-4927-4E5478556933}"/>
              </a:ext>
            </a:extLst>
          </p:cNvPr>
          <p:cNvSpPr>
            <a:spLocks noGrp="1"/>
          </p:cNvSpPr>
          <p:nvPr>
            <p:ph type="title"/>
          </p:nvPr>
        </p:nvSpPr>
        <p:spPr>
          <a:xfrm>
            <a:off x="509365" y="381000"/>
            <a:ext cx="11301634" cy="3915092"/>
          </a:xfrm>
        </p:spPr>
        <p:txBody>
          <a:bodyPr/>
          <a:lstStyle/>
          <a:p>
            <a:r>
              <a:rPr lang="en-US"/>
              <a:t>AI Technologies</a:t>
            </a:r>
          </a:p>
        </p:txBody>
      </p:sp>
    </p:spTree>
    <p:extLst>
      <p:ext uri="{BB962C8B-B14F-4D97-AF65-F5344CB8AC3E}">
        <p14:creationId xmlns:p14="http://schemas.microsoft.com/office/powerpoint/2010/main" val="346212519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Rounded Corners 1">
            <a:extLst>
              <a:ext uri="{FF2B5EF4-FFF2-40B4-BE49-F238E27FC236}">
                <a16:creationId xmlns:a16="http://schemas.microsoft.com/office/drawing/2014/main" id="{8EFE226F-E4B3-7B0D-4233-7D39C3689801}"/>
              </a:ext>
            </a:extLst>
          </p:cNvPr>
          <p:cNvSpPr/>
          <p:nvPr/>
        </p:nvSpPr>
        <p:spPr>
          <a:xfrm>
            <a:off x="2239355" y="957721"/>
            <a:ext cx="8239760" cy="4973320"/>
          </a:xfrm>
          <a:prstGeom prst="roundRect">
            <a:avLst>
              <a:gd name="adj" fmla="val 2571"/>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pic>
        <p:nvPicPr>
          <p:cNvPr id="5" name="Picture 4">
            <a:extLst>
              <a:ext uri="{FF2B5EF4-FFF2-40B4-BE49-F238E27FC236}">
                <a16:creationId xmlns:a16="http://schemas.microsoft.com/office/drawing/2014/main" id="{4810C9DB-E391-F498-5022-8FDD08B6FC0A}"/>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591646" y="1082585"/>
            <a:ext cx="7410225" cy="4662750"/>
          </a:xfrm>
          <a:prstGeom prst="rect">
            <a:avLst/>
          </a:prstGeom>
        </p:spPr>
      </p:pic>
      <p:sp>
        <p:nvSpPr>
          <p:cNvPr id="6" name="Rectangle: Rounded Corners 5">
            <a:extLst>
              <a:ext uri="{FF2B5EF4-FFF2-40B4-BE49-F238E27FC236}">
                <a16:creationId xmlns:a16="http://schemas.microsoft.com/office/drawing/2014/main" id="{F7CEC75E-F299-86D5-7CD2-4F3019286E2A}"/>
              </a:ext>
            </a:extLst>
          </p:cNvPr>
          <p:cNvSpPr/>
          <p:nvPr/>
        </p:nvSpPr>
        <p:spPr>
          <a:xfrm>
            <a:off x="2488275" y="4604124"/>
            <a:ext cx="7716520" cy="894075"/>
          </a:xfrm>
          <a:prstGeom prst="roundRect">
            <a:avLst/>
          </a:prstGeom>
          <a:noFill/>
          <a:ln w="57150">
            <a:solidFill>
              <a:schemeClr val="accent1"/>
            </a:solidFill>
          </a:ln>
        </p:spPr>
        <p:style>
          <a:lnRef idx="2">
            <a:schemeClr val="accent3"/>
          </a:lnRef>
          <a:fillRef idx="1">
            <a:schemeClr val="lt1"/>
          </a:fillRef>
          <a:effectRef idx="0">
            <a:schemeClr val="accent3"/>
          </a:effectRef>
          <a:fontRef idx="minor">
            <a:schemeClr val="dk1"/>
          </a:fontRef>
        </p:style>
        <p:txBody>
          <a:bodyPr tIns="91440" bIns="91440" rtlCol="0" anchor="ctr"/>
          <a:lstStyle/>
          <a:p>
            <a:pPr algn="ctr"/>
            <a:endParaRPr lang="en-US" err="1"/>
          </a:p>
        </p:txBody>
      </p:sp>
      <p:sp>
        <p:nvSpPr>
          <p:cNvPr id="9" name="TextBox 8">
            <a:extLst>
              <a:ext uri="{FF2B5EF4-FFF2-40B4-BE49-F238E27FC236}">
                <a16:creationId xmlns:a16="http://schemas.microsoft.com/office/drawing/2014/main" id="{3913CCB2-760B-C5B9-103B-B19C9296E489}"/>
              </a:ext>
            </a:extLst>
          </p:cNvPr>
          <p:cNvSpPr txBox="1"/>
          <p:nvPr/>
        </p:nvSpPr>
        <p:spPr>
          <a:xfrm>
            <a:off x="5387892" y="5936450"/>
            <a:ext cx="1942686" cy="246221"/>
          </a:xfrm>
          <a:prstGeom prst="rect">
            <a:avLst/>
          </a:prstGeom>
          <a:noFill/>
        </p:spPr>
        <p:txBody>
          <a:bodyPr wrap="square">
            <a:spAutoFit/>
          </a:bodyPr>
          <a:lstStyle/>
          <a:p>
            <a:r>
              <a:rPr lang="en-US" sz="1000">
                <a:solidFill>
                  <a:schemeClr val="bg1">
                    <a:lumMod val="65000"/>
                  </a:schemeClr>
                </a:solidFill>
              </a:rPr>
              <a:t>Source: </a:t>
            </a:r>
            <a:r>
              <a:rPr lang="en-US" sz="1000">
                <a:hlinkClick r:id="rId4"/>
              </a:rPr>
              <a:t>Merriam-Webster</a:t>
            </a:r>
            <a:endParaRPr lang="en-US" sz="1000"/>
          </a:p>
        </p:txBody>
      </p:sp>
      <p:cxnSp>
        <p:nvCxnSpPr>
          <p:cNvPr id="10" name="Straight Connector 9">
            <a:extLst>
              <a:ext uri="{FF2B5EF4-FFF2-40B4-BE49-F238E27FC236}">
                <a16:creationId xmlns:a16="http://schemas.microsoft.com/office/drawing/2014/main" id="{9F3B2770-D037-857C-7186-620D73256861}"/>
              </a:ext>
            </a:extLst>
          </p:cNvPr>
          <p:cNvCxnSpPr>
            <a:cxnSpLocks/>
          </p:cNvCxnSpPr>
          <p:nvPr/>
        </p:nvCxnSpPr>
        <p:spPr>
          <a:xfrm>
            <a:off x="3032268" y="4884666"/>
            <a:ext cx="2843489" cy="0"/>
          </a:xfrm>
          <a:prstGeom prst="line">
            <a:avLst/>
          </a:prstGeom>
          <a:ln w="38100">
            <a:solidFill>
              <a:schemeClr val="accent1"/>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21075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2826CB-9042-B176-5A51-C83C16869C2E}"/>
            </a:ext>
          </a:extLst>
        </p:cNvPr>
        <p:cNvGrpSpPr/>
        <p:nvPr/>
      </p:nvGrpSpPr>
      <p:grpSpPr>
        <a:xfrm>
          <a:off x="0" y="0"/>
          <a:ext cx="0" cy="0"/>
          <a:chOff x="0" y="0"/>
          <a:chExt cx="0" cy="0"/>
        </a:xfrm>
      </p:grpSpPr>
      <p:sp>
        <p:nvSpPr>
          <p:cNvPr id="1031" name="Rectangle: Rounded Corners 1030">
            <a:extLst>
              <a:ext uri="{FF2B5EF4-FFF2-40B4-BE49-F238E27FC236}">
                <a16:creationId xmlns:a16="http://schemas.microsoft.com/office/drawing/2014/main" id="{E4F527D3-0D08-89F6-CF09-EA7A4B3CF9C2}"/>
              </a:ext>
            </a:extLst>
          </p:cNvPr>
          <p:cNvSpPr/>
          <p:nvPr/>
        </p:nvSpPr>
        <p:spPr>
          <a:xfrm>
            <a:off x="7005939" y="3767458"/>
            <a:ext cx="4990532" cy="2729762"/>
          </a:xfrm>
          <a:prstGeom prst="roundRect">
            <a:avLst>
              <a:gd name="adj" fmla="val 6084"/>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lstStyle/>
          <a:p>
            <a:pPr algn="ctr"/>
            <a:endParaRPr lang="en-US" sz="900" b="1" err="1">
              <a:solidFill>
                <a:schemeClr val="tx1"/>
              </a:solidFill>
            </a:endParaRPr>
          </a:p>
        </p:txBody>
      </p:sp>
      <p:sp>
        <p:nvSpPr>
          <p:cNvPr id="1032" name="Rectangle: Rounded Corners 1031">
            <a:extLst>
              <a:ext uri="{FF2B5EF4-FFF2-40B4-BE49-F238E27FC236}">
                <a16:creationId xmlns:a16="http://schemas.microsoft.com/office/drawing/2014/main" id="{BD8FC8B2-E61D-48DF-1263-30ACAF25EE76}"/>
              </a:ext>
            </a:extLst>
          </p:cNvPr>
          <p:cNvSpPr/>
          <p:nvPr/>
        </p:nvSpPr>
        <p:spPr>
          <a:xfrm>
            <a:off x="7008856" y="1577719"/>
            <a:ext cx="4984698" cy="2100808"/>
          </a:xfrm>
          <a:prstGeom prst="roundRect">
            <a:avLst>
              <a:gd name="adj" fmla="val 6084"/>
            </a:avLst>
          </a:prstGeom>
          <a:solidFill>
            <a:schemeClr val="bg1"/>
          </a:solidFill>
          <a:ln w="28575">
            <a:solidFill>
              <a:schemeClr val="accent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030" name="Rectangle: Rounded Corners 1029">
            <a:extLst>
              <a:ext uri="{FF2B5EF4-FFF2-40B4-BE49-F238E27FC236}">
                <a16:creationId xmlns:a16="http://schemas.microsoft.com/office/drawing/2014/main" id="{EF3B9E05-41E6-5CC7-B99A-E9A1AA329E0E}"/>
              </a:ext>
            </a:extLst>
          </p:cNvPr>
          <p:cNvSpPr/>
          <p:nvPr/>
        </p:nvSpPr>
        <p:spPr>
          <a:xfrm>
            <a:off x="1931289" y="3767458"/>
            <a:ext cx="4990532" cy="2729762"/>
          </a:xfrm>
          <a:prstGeom prst="roundRect">
            <a:avLst>
              <a:gd name="adj" fmla="val 6084"/>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lstStyle/>
          <a:p>
            <a:pPr algn="ctr"/>
            <a:endParaRPr lang="en-US" sz="900" b="1" err="1">
              <a:solidFill>
                <a:schemeClr val="tx1"/>
              </a:solidFill>
            </a:endParaRPr>
          </a:p>
        </p:txBody>
      </p:sp>
      <p:sp>
        <p:nvSpPr>
          <p:cNvPr id="1029" name="Rectangle: Rounded Corners 1028">
            <a:extLst>
              <a:ext uri="{FF2B5EF4-FFF2-40B4-BE49-F238E27FC236}">
                <a16:creationId xmlns:a16="http://schemas.microsoft.com/office/drawing/2014/main" id="{A7409689-21A5-7C97-1415-41BBA8240356}"/>
              </a:ext>
            </a:extLst>
          </p:cNvPr>
          <p:cNvSpPr/>
          <p:nvPr/>
        </p:nvSpPr>
        <p:spPr>
          <a:xfrm>
            <a:off x="1934206" y="1577719"/>
            <a:ext cx="4984698" cy="2100808"/>
          </a:xfrm>
          <a:prstGeom prst="roundRect">
            <a:avLst>
              <a:gd name="adj" fmla="val 6084"/>
            </a:avLst>
          </a:prstGeom>
          <a:solidFill>
            <a:schemeClr val="bg1"/>
          </a:solidFill>
          <a:ln w="28575">
            <a:solidFill>
              <a:schemeClr val="accent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9" name="Rectangle 8">
            <a:extLst>
              <a:ext uri="{FF2B5EF4-FFF2-40B4-BE49-F238E27FC236}">
                <a16:creationId xmlns:a16="http://schemas.microsoft.com/office/drawing/2014/main" id="{06EB3A90-3B61-87DC-3727-FE9683AA3686}"/>
              </a:ext>
            </a:extLst>
          </p:cNvPr>
          <p:cNvSpPr/>
          <p:nvPr/>
        </p:nvSpPr>
        <p:spPr>
          <a:xfrm>
            <a:off x="3762179" y="4888092"/>
            <a:ext cx="132464" cy="1179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11" name="Rectangle 10">
            <a:extLst>
              <a:ext uri="{FF2B5EF4-FFF2-40B4-BE49-F238E27FC236}">
                <a16:creationId xmlns:a16="http://schemas.microsoft.com/office/drawing/2014/main" id="{98FC42C6-1595-F36F-EA85-ADBEBCD87369}"/>
              </a:ext>
            </a:extLst>
          </p:cNvPr>
          <p:cNvSpPr/>
          <p:nvPr/>
        </p:nvSpPr>
        <p:spPr>
          <a:xfrm>
            <a:off x="3206025" y="4246228"/>
            <a:ext cx="132464" cy="1179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 name="Title 1">
            <a:extLst>
              <a:ext uri="{FF2B5EF4-FFF2-40B4-BE49-F238E27FC236}">
                <a16:creationId xmlns:a16="http://schemas.microsoft.com/office/drawing/2014/main" id="{58005168-92F3-E973-6EBE-ADB2759B2716}"/>
              </a:ext>
            </a:extLst>
          </p:cNvPr>
          <p:cNvSpPr>
            <a:spLocks noGrp="1"/>
          </p:cNvSpPr>
          <p:nvPr>
            <p:ph type="title"/>
          </p:nvPr>
        </p:nvSpPr>
        <p:spPr/>
        <p:txBody>
          <a:bodyPr/>
          <a:lstStyle/>
          <a:p>
            <a:r>
              <a:rPr lang="en-US"/>
              <a:t>Evolving Technologies Perform the Same Capability</a:t>
            </a:r>
          </a:p>
        </p:txBody>
      </p:sp>
      <p:sp>
        <p:nvSpPr>
          <p:cNvPr id="1033" name="Text Placeholder 1032">
            <a:extLst>
              <a:ext uri="{FF2B5EF4-FFF2-40B4-BE49-F238E27FC236}">
                <a16:creationId xmlns:a16="http://schemas.microsoft.com/office/drawing/2014/main" id="{EB40CE66-106B-6C9B-DBD2-4EC771520311}"/>
              </a:ext>
            </a:extLst>
          </p:cNvPr>
          <p:cNvSpPr>
            <a:spLocks noGrp="1"/>
          </p:cNvSpPr>
          <p:nvPr>
            <p:ph type="body" sz="quarter" idx="11"/>
          </p:nvPr>
        </p:nvSpPr>
        <p:spPr/>
        <p:txBody>
          <a:bodyPr/>
          <a:lstStyle/>
          <a:p>
            <a:r>
              <a:rPr lang="en-US"/>
              <a:t>A technology is a means of accomplishing a task. Tasks in cognition include object recognition, language translation, planning, reasoning, and many more. Over time, different techniques have been used to perform these tasks. </a:t>
            </a:r>
          </a:p>
        </p:txBody>
      </p:sp>
      <p:pic>
        <p:nvPicPr>
          <p:cNvPr id="2050" name="Picture 2" descr=".">
            <a:extLst>
              <a:ext uri="{FF2B5EF4-FFF2-40B4-BE49-F238E27FC236}">
                <a16:creationId xmlns:a16="http://schemas.microsoft.com/office/drawing/2014/main" id="{8A92ED74-B31A-662C-5244-112E5BDCC1FF}"/>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6387" t="17206" r="1926" b="1961"/>
          <a:stretch/>
        </p:blipFill>
        <p:spPr bwMode="auto">
          <a:xfrm>
            <a:off x="2018324" y="3854139"/>
            <a:ext cx="4816463" cy="2470096"/>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F4D0CCC0-726D-3E70-68D6-89029AE45412}"/>
              </a:ext>
            </a:extLst>
          </p:cNvPr>
          <p:cNvSpPr txBox="1"/>
          <p:nvPr/>
        </p:nvSpPr>
        <p:spPr>
          <a:xfrm>
            <a:off x="2737514" y="6314002"/>
            <a:ext cx="3441033" cy="215444"/>
          </a:xfrm>
          <a:prstGeom prst="rect">
            <a:avLst/>
          </a:prstGeom>
          <a:noFill/>
        </p:spPr>
        <p:txBody>
          <a:bodyPr wrap="square">
            <a:spAutoFit/>
          </a:bodyPr>
          <a:lstStyle/>
          <a:p>
            <a:r>
              <a:rPr lang="en-US" sz="800"/>
              <a:t>Source: </a:t>
            </a:r>
            <a:r>
              <a:rPr lang="en-US" sz="800">
                <a:hlinkClick r:id="rId4"/>
              </a:rPr>
              <a:t>ImageNet Winning CNN Architectures (ILSVRC) | Kaggle</a:t>
            </a:r>
            <a:endParaRPr lang="en-US" sz="800"/>
          </a:p>
        </p:txBody>
      </p:sp>
      <p:pic>
        <p:nvPicPr>
          <p:cNvPr id="2052" name="Picture 4">
            <a:extLst>
              <a:ext uri="{FF2B5EF4-FFF2-40B4-BE49-F238E27FC236}">
                <a16:creationId xmlns:a16="http://schemas.microsoft.com/office/drawing/2014/main" id="{5A1BCB1F-5EBC-D4DD-770B-5E5ACAC46E94}"/>
              </a:ext>
            </a:extLst>
          </p:cNvPr>
          <p:cNvPicPr>
            <a:picLocks noChangeAspect="1" noChangeArrowheads="1"/>
          </p:cNvPicPr>
          <p:nvPr/>
        </p:nvPicPr>
        <p:blipFill rotWithShape="1">
          <a:blip r:embed="rId5">
            <a:clrChange>
              <a:clrFrom>
                <a:srgbClr val="FEFEFE"/>
              </a:clrFrom>
              <a:clrTo>
                <a:srgbClr val="FEFEFE">
                  <a:alpha val="0"/>
                </a:srgbClr>
              </a:clrTo>
            </a:clrChange>
            <a:extLst>
              <a:ext uri="{28A0092B-C50C-407E-A947-70E740481C1C}">
                <a14:useLocalDpi xmlns:a14="http://schemas.microsoft.com/office/drawing/2010/main" val="0"/>
              </a:ext>
            </a:extLst>
          </a:blip>
          <a:srcRect l="6746" b="17732"/>
          <a:stretch/>
        </p:blipFill>
        <p:spPr bwMode="auto">
          <a:xfrm>
            <a:off x="7310465" y="3931464"/>
            <a:ext cx="4637265" cy="2403003"/>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20DCD23F-E23B-4EE0-48E2-EECD6DA9EC93}"/>
              </a:ext>
            </a:extLst>
          </p:cNvPr>
          <p:cNvSpPr txBox="1"/>
          <p:nvPr/>
        </p:nvSpPr>
        <p:spPr>
          <a:xfrm>
            <a:off x="7598281" y="6314002"/>
            <a:ext cx="4215695" cy="215444"/>
          </a:xfrm>
          <a:prstGeom prst="rect">
            <a:avLst/>
          </a:prstGeom>
          <a:noFill/>
        </p:spPr>
        <p:txBody>
          <a:bodyPr wrap="square">
            <a:spAutoFit/>
          </a:bodyPr>
          <a:lstStyle/>
          <a:p>
            <a:r>
              <a:rPr lang="en-US" sz="800"/>
              <a:t>Source: </a:t>
            </a:r>
            <a:r>
              <a:rPr lang="en-US" sz="800">
                <a:hlinkClick r:id="rId6"/>
              </a:rPr>
              <a:t>Neural Network AI is the Future of the Translation Industry | Synced</a:t>
            </a:r>
            <a:endParaRPr lang="en-US" sz="800"/>
          </a:p>
        </p:txBody>
      </p:sp>
      <p:pic>
        <p:nvPicPr>
          <p:cNvPr id="4" name="Picture 3">
            <a:extLst>
              <a:ext uri="{FF2B5EF4-FFF2-40B4-BE49-F238E27FC236}">
                <a16:creationId xmlns:a16="http://schemas.microsoft.com/office/drawing/2014/main" id="{EF022B97-7916-0946-0AE6-FDE95C97CDEA}"/>
              </a:ext>
            </a:extLst>
          </p:cNvPr>
          <p:cNvPicPr>
            <a:picLocks noChangeAspect="1"/>
          </p:cNvPicPr>
          <p:nvPr/>
        </p:nvPicPr>
        <p:blipFill>
          <a:blip r:embed="rId7">
            <a:clrChange>
              <a:clrFrom>
                <a:srgbClr val="FFFFFF"/>
              </a:clrFrom>
              <a:clrTo>
                <a:srgbClr val="FFFFFF">
                  <a:alpha val="0"/>
                </a:srgbClr>
              </a:clrTo>
            </a:clrChange>
          </a:blip>
          <a:stretch>
            <a:fillRect/>
          </a:stretch>
        </p:blipFill>
        <p:spPr>
          <a:xfrm>
            <a:off x="2158840" y="2041267"/>
            <a:ext cx="4287226" cy="1300345"/>
          </a:xfrm>
          <a:prstGeom prst="rect">
            <a:avLst/>
          </a:prstGeom>
        </p:spPr>
      </p:pic>
      <p:sp>
        <p:nvSpPr>
          <p:cNvPr id="7" name="Rectangle 6">
            <a:extLst>
              <a:ext uri="{FF2B5EF4-FFF2-40B4-BE49-F238E27FC236}">
                <a16:creationId xmlns:a16="http://schemas.microsoft.com/office/drawing/2014/main" id="{31F81E97-2655-A638-C2B5-D1E8F888482B}"/>
              </a:ext>
            </a:extLst>
          </p:cNvPr>
          <p:cNvSpPr/>
          <p:nvPr/>
        </p:nvSpPr>
        <p:spPr>
          <a:xfrm>
            <a:off x="3056931" y="3964533"/>
            <a:ext cx="430653" cy="1608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tx1"/>
                </a:solidFill>
              </a:rPr>
              <a:t>SVM</a:t>
            </a:r>
          </a:p>
        </p:txBody>
      </p:sp>
      <p:sp>
        <p:nvSpPr>
          <p:cNvPr id="8" name="Rectangle 7">
            <a:extLst>
              <a:ext uri="{FF2B5EF4-FFF2-40B4-BE49-F238E27FC236}">
                <a16:creationId xmlns:a16="http://schemas.microsoft.com/office/drawing/2014/main" id="{18C6880A-D02B-3B3C-7AD6-0B5E16669A99}"/>
              </a:ext>
            </a:extLst>
          </p:cNvPr>
          <p:cNvSpPr/>
          <p:nvPr/>
        </p:nvSpPr>
        <p:spPr>
          <a:xfrm>
            <a:off x="3446947" y="3963982"/>
            <a:ext cx="762928" cy="1608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tx1"/>
                </a:solidFill>
              </a:rPr>
              <a:t>CNN+GPU</a:t>
            </a:r>
          </a:p>
        </p:txBody>
      </p:sp>
      <p:cxnSp>
        <p:nvCxnSpPr>
          <p:cNvPr id="13" name="Straight Arrow Connector 12">
            <a:extLst>
              <a:ext uri="{FF2B5EF4-FFF2-40B4-BE49-F238E27FC236}">
                <a16:creationId xmlns:a16="http://schemas.microsoft.com/office/drawing/2014/main" id="{8D8F103D-C18C-B628-C4DB-F31067AEFC24}"/>
              </a:ext>
            </a:extLst>
          </p:cNvPr>
          <p:cNvCxnSpPr>
            <a:cxnSpLocks/>
            <a:stCxn id="7" idx="2"/>
            <a:endCxn id="11" idx="0"/>
          </p:cNvCxnSpPr>
          <p:nvPr/>
        </p:nvCxnSpPr>
        <p:spPr>
          <a:xfrm flipH="1">
            <a:off x="3272257" y="4125424"/>
            <a:ext cx="1" cy="120804"/>
          </a:xfrm>
          <a:prstGeom prst="straightConnector1">
            <a:avLst/>
          </a:prstGeom>
          <a:ln w="19050">
            <a:tailEnd type="triangle"/>
          </a:ln>
        </p:spPr>
        <p:style>
          <a:lnRef idx="1">
            <a:schemeClr val="dk1"/>
          </a:lnRef>
          <a:fillRef idx="0">
            <a:schemeClr val="dk1"/>
          </a:fillRef>
          <a:effectRef idx="0">
            <a:schemeClr val="dk1"/>
          </a:effectRef>
          <a:fontRef idx="minor">
            <a:schemeClr val="tx1"/>
          </a:fontRef>
        </p:style>
      </p:cxnSp>
      <p:cxnSp>
        <p:nvCxnSpPr>
          <p:cNvPr id="16" name="Straight Arrow Connector 15">
            <a:extLst>
              <a:ext uri="{FF2B5EF4-FFF2-40B4-BE49-F238E27FC236}">
                <a16:creationId xmlns:a16="http://schemas.microsoft.com/office/drawing/2014/main" id="{AFABAFCD-E990-FE61-41DF-4DAC8F5E1DD6}"/>
              </a:ext>
            </a:extLst>
          </p:cNvPr>
          <p:cNvCxnSpPr>
            <a:cxnSpLocks/>
            <a:stCxn id="8" idx="2"/>
            <a:endCxn id="9" idx="0"/>
          </p:cNvCxnSpPr>
          <p:nvPr/>
        </p:nvCxnSpPr>
        <p:spPr>
          <a:xfrm>
            <a:off x="3828411" y="4124873"/>
            <a:ext cx="0" cy="763219"/>
          </a:xfrm>
          <a:prstGeom prst="straightConnector1">
            <a:avLst/>
          </a:prstGeom>
          <a:ln w="19050">
            <a:tailEnd type="triangle"/>
          </a:ln>
        </p:spPr>
        <p:style>
          <a:lnRef idx="1">
            <a:schemeClr val="dk1"/>
          </a:lnRef>
          <a:fillRef idx="0">
            <a:schemeClr val="dk1"/>
          </a:fillRef>
          <a:effectRef idx="0">
            <a:schemeClr val="dk1"/>
          </a:effectRef>
          <a:fontRef idx="minor">
            <a:schemeClr val="tx1"/>
          </a:fontRef>
        </p:style>
      </p:cxnSp>
      <p:pic>
        <p:nvPicPr>
          <p:cNvPr id="20" name="Picture 19">
            <a:extLst>
              <a:ext uri="{FF2B5EF4-FFF2-40B4-BE49-F238E27FC236}">
                <a16:creationId xmlns:a16="http://schemas.microsoft.com/office/drawing/2014/main" id="{8EB39822-1463-121F-04CC-BB04A90C4242}"/>
              </a:ext>
            </a:extLst>
          </p:cNvPr>
          <p:cNvPicPr>
            <a:picLocks noChangeAspect="1"/>
          </p:cNvPicPr>
          <p:nvPr/>
        </p:nvPicPr>
        <p:blipFill>
          <a:blip r:embed="rId8">
            <a:clrChange>
              <a:clrFrom>
                <a:srgbClr val="FFFFFF"/>
              </a:clrFrom>
              <a:clrTo>
                <a:srgbClr val="FFFFFF">
                  <a:alpha val="0"/>
                </a:srgbClr>
              </a:clrTo>
            </a:clrChange>
          </a:blip>
          <a:stretch>
            <a:fillRect/>
          </a:stretch>
        </p:blipFill>
        <p:spPr>
          <a:xfrm>
            <a:off x="7110597" y="1595019"/>
            <a:ext cx="4533119" cy="1995003"/>
          </a:xfrm>
          <a:prstGeom prst="rect">
            <a:avLst/>
          </a:prstGeom>
        </p:spPr>
      </p:pic>
      <p:sp>
        <p:nvSpPr>
          <p:cNvPr id="21" name="Rectangle: Rounded Corners 20">
            <a:extLst>
              <a:ext uri="{FF2B5EF4-FFF2-40B4-BE49-F238E27FC236}">
                <a16:creationId xmlns:a16="http://schemas.microsoft.com/office/drawing/2014/main" id="{E4EBD2A7-B9B0-8127-8097-6FD737631333}"/>
              </a:ext>
            </a:extLst>
          </p:cNvPr>
          <p:cNvSpPr/>
          <p:nvPr/>
        </p:nvSpPr>
        <p:spPr>
          <a:xfrm>
            <a:off x="4549252" y="2021993"/>
            <a:ext cx="842970" cy="467521"/>
          </a:xfrm>
          <a:prstGeom prst="roundRect">
            <a:avLst/>
          </a:prstGeom>
          <a:noFill/>
          <a:ln w="5715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2" name="Rectangle: Rounded Corners 21">
            <a:extLst>
              <a:ext uri="{FF2B5EF4-FFF2-40B4-BE49-F238E27FC236}">
                <a16:creationId xmlns:a16="http://schemas.microsoft.com/office/drawing/2014/main" id="{0A70DAEA-A09C-02E0-7EA4-FC3ED016356F}"/>
              </a:ext>
            </a:extLst>
          </p:cNvPr>
          <p:cNvSpPr/>
          <p:nvPr/>
        </p:nvSpPr>
        <p:spPr>
          <a:xfrm>
            <a:off x="9645856" y="3123601"/>
            <a:ext cx="842970" cy="467521"/>
          </a:xfrm>
          <a:prstGeom prst="roundRect">
            <a:avLst/>
          </a:prstGeom>
          <a:noFill/>
          <a:ln w="5715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3" name="TextBox 22">
            <a:extLst>
              <a:ext uri="{FF2B5EF4-FFF2-40B4-BE49-F238E27FC236}">
                <a16:creationId xmlns:a16="http://schemas.microsoft.com/office/drawing/2014/main" id="{25DD3DD6-B148-3FBC-2A88-1A06FB754CAB}"/>
              </a:ext>
            </a:extLst>
          </p:cNvPr>
          <p:cNvSpPr txBox="1"/>
          <p:nvPr/>
        </p:nvSpPr>
        <p:spPr>
          <a:xfrm>
            <a:off x="3238521" y="1315592"/>
            <a:ext cx="2376068" cy="274320"/>
          </a:xfrm>
          <a:prstGeom prst="rect">
            <a:avLst/>
          </a:prstGeom>
          <a:noFill/>
        </p:spPr>
        <p:txBody>
          <a:bodyPr wrap="none" lIns="0" tIns="0" rIns="0" bIns="0" rtlCol="0">
            <a:noAutofit/>
          </a:bodyPr>
          <a:lstStyle/>
          <a:p>
            <a:pPr algn="ctr" defTabSz="228600">
              <a:spcAft>
                <a:spcPts val="1200"/>
              </a:spcAft>
            </a:pPr>
            <a:r>
              <a:rPr lang="en-US" sz="1600" b="1" noProof="0">
                <a:solidFill>
                  <a:schemeClr val="accent1"/>
                </a:solidFill>
              </a:rPr>
              <a:t>Object Recognition</a:t>
            </a:r>
          </a:p>
        </p:txBody>
      </p:sp>
      <p:sp>
        <p:nvSpPr>
          <p:cNvPr id="24" name="TextBox 23">
            <a:extLst>
              <a:ext uri="{FF2B5EF4-FFF2-40B4-BE49-F238E27FC236}">
                <a16:creationId xmlns:a16="http://schemas.microsoft.com/office/drawing/2014/main" id="{3CD125BB-8931-AF8C-18B1-922B0ED52F48}"/>
              </a:ext>
            </a:extLst>
          </p:cNvPr>
          <p:cNvSpPr txBox="1"/>
          <p:nvPr/>
        </p:nvSpPr>
        <p:spPr>
          <a:xfrm>
            <a:off x="7591367" y="1315592"/>
            <a:ext cx="3819677" cy="274320"/>
          </a:xfrm>
          <a:prstGeom prst="rect">
            <a:avLst/>
          </a:prstGeom>
          <a:noFill/>
        </p:spPr>
        <p:txBody>
          <a:bodyPr wrap="none" lIns="0" tIns="0" rIns="0" bIns="0" rtlCol="0">
            <a:noAutofit/>
          </a:bodyPr>
          <a:lstStyle/>
          <a:p>
            <a:pPr algn="ctr" defTabSz="228600">
              <a:spcAft>
                <a:spcPts val="1200"/>
              </a:spcAft>
            </a:pPr>
            <a:r>
              <a:rPr lang="en-US" sz="1600" b="1">
                <a:solidFill>
                  <a:schemeClr val="accent1"/>
                </a:solidFill>
              </a:rPr>
              <a:t>Language Translation</a:t>
            </a:r>
            <a:endParaRPr lang="en-US" sz="1600" b="1" noProof="0">
              <a:solidFill>
                <a:schemeClr val="accent1"/>
              </a:solidFill>
            </a:endParaRPr>
          </a:p>
        </p:txBody>
      </p:sp>
      <p:cxnSp>
        <p:nvCxnSpPr>
          <p:cNvPr id="42" name="Straight Arrow Connector 12">
            <a:extLst>
              <a:ext uri="{FF2B5EF4-FFF2-40B4-BE49-F238E27FC236}">
                <a16:creationId xmlns:a16="http://schemas.microsoft.com/office/drawing/2014/main" id="{A8BC4229-2529-B910-2D99-94E2A7C14CAA}"/>
              </a:ext>
            </a:extLst>
          </p:cNvPr>
          <p:cNvCxnSpPr>
            <a:cxnSpLocks/>
            <a:stCxn id="56" idx="0"/>
            <a:endCxn id="48" idx="4"/>
          </p:cNvCxnSpPr>
          <p:nvPr/>
        </p:nvCxnSpPr>
        <p:spPr>
          <a:xfrm flipH="1" flipV="1">
            <a:off x="970365" y="3300650"/>
            <a:ext cx="5834" cy="1223688"/>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F77D9678-6E7C-2EF6-2D61-A75F842E9053}"/>
              </a:ext>
            </a:extLst>
          </p:cNvPr>
          <p:cNvSpPr txBox="1"/>
          <p:nvPr/>
        </p:nvSpPr>
        <p:spPr>
          <a:xfrm>
            <a:off x="708423" y="3692163"/>
            <a:ext cx="539532" cy="136839"/>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power</a:t>
            </a:r>
            <a:endParaRPr lang="en-US" sz="800" b="1" noProof="0"/>
          </a:p>
        </p:txBody>
      </p:sp>
      <p:sp>
        <p:nvSpPr>
          <p:cNvPr id="48" name="Oval 47">
            <a:extLst>
              <a:ext uri="{FF2B5EF4-FFF2-40B4-BE49-F238E27FC236}">
                <a16:creationId xmlns:a16="http://schemas.microsoft.com/office/drawing/2014/main" id="{59CAAD56-11F3-788C-6119-C7B08F73D6ED}"/>
              </a:ext>
            </a:extLst>
          </p:cNvPr>
          <p:cNvSpPr/>
          <p:nvPr/>
        </p:nvSpPr>
        <p:spPr>
          <a:xfrm>
            <a:off x="295661" y="1951243"/>
            <a:ext cx="1349407" cy="1349407"/>
          </a:xfrm>
          <a:prstGeom prst="ellipse">
            <a:avLst/>
          </a:prstGeom>
          <a:solidFill>
            <a:schemeClr val="accent2">
              <a:alpha val="89804"/>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1200" b="1">
              <a:solidFill>
                <a:schemeClr val="bg1"/>
              </a:solidFill>
              <a:effectLst>
                <a:outerShdw blurRad="38100" dist="38100" dir="2700000" algn="tl">
                  <a:srgbClr val="000000">
                    <a:alpha val="43137"/>
                  </a:srgbClr>
                </a:outerShdw>
              </a:effectLst>
            </a:endParaRPr>
          </a:p>
          <a:p>
            <a:pPr algn="ctr"/>
            <a:r>
              <a:rPr lang="en-US" sz="1200" b="1">
                <a:solidFill>
                  <a:schemeClr val="bg1"/>
                </a:solidFill>
                <a:effectLst>
                  <a:outerShdw blurRad="38100" dist="38100" dir="2700000" algn="tl">
                    <a:srgbClr val="000000">
                      <a:alpha val="43137"/>
                    </a:srgbClr>
                  </a:outerShdw>
                </a:effectLst>
              </a:rPr>
              <a:t>Cognitive</a:t>
            </a:r>
          </a:p>
          <a:p>
            <a:pPr algn="ctr"/>
            <a:r>
              <a:rPr lang="en-US" sz="1200" b="1">
                <a:solidFill>
                  <a:schemeClr val="bg1"/>
                </a:solidFill>
                <a:effectLst>
                  <a:outerShdw blurRad="38100" dist="38100" dir="2700000" algn="tl">
                    <a:srgbClr val="000000">
                      <a:alpha val="43137"/>
                    </a:srgbClr>
                  </a:outerShdw>
                </a:effectLst>
              </a:rPr>
              <a:t>Functional</a:t>
            </a:r>
          </a:p>
          <a:p>
            <a:pPr algn="ctr"/>
            <a:r>
              <a:rPr lang="en-US" sz="1200" b="1">
                <a:solidFill>
                  <a:schemeClr val="bg1"/>
                </a:solidFill>
                <a:effectLst>
                  <a:outerShdw blurRad="38100" dist="38100" dir="2700000" algn="tl">
                    <a:srgbClr val="000000">
                      <a:alpha val="43137"/>
                    </a:srgbClr>
                  </a:outerShdw>
                </a:effectLst>
              </a:rPr>
              <a:t>Capabilities</a:t>
            </a:r>
          </a:p>
        </p:txBody>
      </p:sp>
      <p:sp>
        <p:nvSpPr>
          <p:cNvPr id="56" name="Rectangle: Rounded Corners 55">
            <a:extLst>
              <a:ext uri="{FF2B5EF4-FFF2-40B4-BE49-F238E27FC236}">
                <a16:creationId xmlns:a16="http://schemas.microsoft.com/office/drawing/2014/main" id="{926A03B0-C797-F5C7-D73E-1F31E392E64F}"/>
              </a:ext>
            </a:extLst>
          </p:cNvPr>
          <p:cNvSpPr/>
          <p:nvPr/>
        </p:nvSpPr>
        <p:spPr>
          <a:xfrm>
            <a:off x="207687" y="4524338"/>
            <a:ext cx="1537024" cy="1238492"/>
          </a:xfrm>
          <a:prstGeom prst="roundRect">
            <a:avLst>
              <a:gd name="adj" fmla="val 12741"/>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lstStyle/>
          <a:p>
            <a:pPr algn="ctr"/>
            <a:r>
              <a:rPr lang="en-US" sz="1200" b="1">
                <a:solidFill>
                  <a:schemeClr val="tx1"/>
                </a:solidFill>
              </a:rPr>
              <a:t>Technologies</a:t>
            </a:r>
          </a:p>
        </p:txBody>
      </p:sp>
      <p:pic>
        <p:nvPicPr>
          <p:cNvPr id="57" name="Picture 56">
            <a:extLst>
              <a:ext uri="{FF2B5EF4-FFF2-40B4-BE49-F238E27FC236}">
                <a16:creationId xmlns:a16="http://schemas.microsoft.com/office/drawing/2014/main" id="{07E85CFF-E453-4812-97A5-51ECC7CED961}"/>
              </a:ext>
            </a:extLst>
          </p:cNvPr>
          <p:cNvPicPr>
            <a:picLocks noChangeAspect="1"/>
          </p:cNvPicPr>
          <p:nvPr/>
        </p:nvPicPr>
        <p:blipFill>
          <a:blip r:embed="rId9"/>
          <a:stretch>
            <a:fillRect/>
          </a:stretch>
        </p:blipFill>
        <p:spPr>
          <a:xfrm>
            <a:off x="329876" y="4865133"/>
            <a:ext cx="520535" cy="457200"/>
          </a:xfrm>
          <a:prstGeom prst="rect">
            <a:avLst/>
          </a:prstGeom>
        </p:spPr>
      </p:pic>
      <p:sp>
        <p:nvSpPr>
          <p:cNvPr id="60" name="TextBox 59">
            <a:extLst>
              <a:ext uri="{FF2B5EF4-FFF2-40B4-BE49-F238E27FC236}">
                <a16:creationId xmlns:a16="http://schemas.microsoft.com/office/drawing/2014/main" id="{C3001865-F61F-2CDF-0E6D-3F62A98C6C04}"/>
              </a:ext>
            </a:extLst>
          </p:cNvPr>
          <p:cNvSpPr txBox="1"/>
          <p:nvPr/>
        </p:nvSpPr>
        <p:spPr>
          <a:xfrm>
            <a:off x="189468" y="5394105"/>
            <a:ext cx="789928" cy="165575"/>
          </a:xfrm>
          <a:prstGeom prst="rect">
            <a:avLst/>
          </a:prstGeom>
          <a:noFill/>
        </p:spPr>
        <p:txBody>
          <a:bodyPr wrap="square" lIns="0" tIns="0" rIns="0" bIns="0" rtlCol="0" anchor="ctr">
            <a:noAutofit/>
          </a:bodyPr>
          <a:lstStyle/>
          <a:p>
            <a:pPr algn="ctr" defTabSz="228600">
              <a:lnSpc>
                <a:spcPts val="800"/>
              </a:lnSpc>
            </a:pPr>
            <a:r>
              <a:rPr lang="en-US" sz="800" b="1" noProof="0"/>
              <a:t>Machine Learning</a:t>
            </a:r>
          </a:p>
        </p:txBody>
      </p:sp>
      <p:sp>
        <p:nvSpPr>
          <p:cNvPr id="63" name="TextBox 62">
            <a:extLst>
              <a:ext uri="{FF2B5EF4-FFF2-40B4-BE49-F238E27FC236}">
                <a16:creationId xmlns:a16="http://schemas.microsoft.com/office/drawing/2014/main" id="{E6DBC1E8-B007-B514-DE3B-C58CD41FE80E}"/>
              </a:ext>
            </a:extLst>
          </p:cNvPr>
          <p:cNvSpPr txBox="1"/>
          <p:nvPr/>
        </p:nvSpPr>
        <p:spPr>
          <a:xfrm>
            <a:off x="984905" y="5403823"/>
            <a:ext cx="652833" cy="165575"/>
          </a:xfrm>
          <a:prstGeom prst="rect">
            <a:avLst/>
          </a:prstGeom>
          <a:noFill/>
        </p:spPr>
        <p:txBody>
          <a:bodyPr wrap="square" lIns="0" tIns="0" rIns="0" bIns="0" rtlCol="0" anchor="ctr">
            <a:noAutofit/>
          </a:bodyPr>
          <a:lstStyle/>
          <a:p>
            <a:pPr algn="ctr" defTabSz="228600">
              <a:lnSpc>
                <a:spcPts val="800"/>
              </a:lnSpc>
            </a:pPr>
            <a:r>
              <a:rPr lang="en-US" sz="800" b="1"/>
              <a:t>GPUs &amp; TPUs</a:t>
            </a:r>
            <a:endParaRPr lang="en-US" sz="800" b="1" noProof="0"/>
          </a:p>
        </p:txBody>
      </p:sp>
      <p:pic>
        <p:nvPicPr>
          <p:cNvPr id="1024" name="Picture 4" descr="Nvidia introduces a new merged CPU and GPU AI processor — GB200 Grace  Blackwell NVL4 Superchip has four B200 GPUs, two Grace CPUs | Tom's Hardware">
            <a:extLst>
              <a:ext uri="{FF2B5EF4-FFF2-40B4-BE49-F238E27FC236}">
                <a16:creationId xmlns:a16="http://schemas.microsoft.com/office/drawing/2014/main" id="{7D3A80B4-3DAC-9605-C4EF-31753D25150A}"/>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rcRect l="19460" t="9794" r="19274" b="11258"/>
          <a:stretch/>
        </p:blipFill>
        <p:spPr bwMode="auto">
          <a:xfrm>
            <a:off x="979584" y="4871486"/>
            <a:ext cx="630748" cy="457200"/>
          </a:xfrm>
          <a:prstGeom prst="roundRect">
            <a:avLst>
              <a:gd name="adj" fmla="val 8116"/>
            </a:avLst>
          </a:prstGeom>
          <a:noFill/>
          <a:extLst>
            <a:ext uri="{909E8E84-426E-40DD-AFC4-6F175D3DCCD1}">
              <a14:hiddenFill xmlns:a14="http://schemas.microsoft.com/office/drawing/2010/main">
                <a:solidFill>
                  <a:srgbClr val="FFFFFF"/>
                </a:solidFill>
              </a14:hiddenFill>
            </a:ext>
          </a:extLst>
        </p:spPr>
      </p:pic>
      <p:sp>
        <p:nvSpPr>
          <p:cNvPr id="1034" name="Rectangle 1033">
            <a:extLst>
              <a:ext uri="{FF2B5EF4-FFF2-40B4-BE49-F238E27FC236}">
                <a16:creationId xmlns:a16="http://schemas.microsoft.com/office/drawing/2014/main" id="{FA0CF26D-11DC-3437-1FD4-77977B53526E}"/>
              </a:ext>
            </a:extLst>
          </p:cNvPr>
          <p:cNvSpPr/>
          <p:nvPr/>
        </p:nvSpPr>
        <p:spPr>
          <a:xfrm>
            <a:off x="4593072" y="3883536"/>
            <a:ext cx="2176721" cy="1608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b="1">
                <a:solidFill>
                  <a:schemeClr val="tx1"/>
                </a:solidFill>
              </a:rPr>
              <a:t>Image Classification Accuracy</a:t>
            </a:r>
          </a:p>
        </p:txBody>
      </p:sp>
      <p:sp>
        <p:nvSpPr>
          <p:cNvPr id="1035" name="Rectangle 1034">
            <a:extLst>
              <a:ext uri="{FF2B5EF4-FFF2-40B4-BE49-F238E27FC236}">
                <a16:creationId xmlns:a16="http://schemas.microsoft.com/office/drawing/2014/main" id="{55A8C6C8-FD94-F0F4-1483-7287CC248538}"/>
              </a:ext>
            </a:extLst>
          </p:cNvPr>
          <p:cNvSpPr/>
          <p:nvPr/>
        </p:nvSpPr>
        <p:spPr>
          <a:xfrm>
            <a:off x="8261370" y="5802823"/>
            <a:ext cx="839221" cy="1608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tx1"/>
                </a:solidFill>
              </a:rPr>
              <a:t>Rule-Based</a:t>
            </a:r>
          </a:p>
        </p:txBody>
      </p:sp>
      <p:sp>
        <p:nvSpPr>
          <p:cNvPr id="1036" name="Rectangle 1035">
            <a:extLst>
              <a:ext uri="{FF2B5EF4-FFF2-40B4-BE49-F238E27FC236}">
                <a16:creationId xmlns:a16="http://schemas.microsoft.com/office/drawing/2014/main" id="{EE3EB2AC-F598-968E-C10B-066B03FCF8D4}"/>
              </a:ext>
            </a:extLst>
          </p:cNvPr>
          <p:cNvSpPr/>
          <p:nvPr/>
        </p:nvSpPr>
        <p:spPr>
          <a:xfrm>
            <a:off x="9324664" y="5785126"/>
            <a:ext cx="762928" cy="1608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tx1"/>
                </a:solidFill>
              </a:rPr>
              <a:t>Statistical</a:t>
            </a:r>
          </a:p>
        </p:txBody>
      </p:sp>
      <p:sp>
        <p:nvSpPr>
          <p:cNvPr id="1037" name="Rectangle 1036">
            <a:extLst>
              <a:ext uri="{FF2B5EF4-FFF2-40B4-BE49-F238E27FC236}">
                <a16:creationId xmlns:a16="http://schemas.microsoft.com/office/drawing/2014/main" id="{A7DE124B-7178-5592-233A-514CF5F783C0}"/>
              </a:ext>
            </a:extLst>
          </p:cNvPr>
          <p:cNvSpPr/>
          <p:nvPr/>
        </p:nvSpPr>
        <p:spPr>
          <a:xfrm>
            <a:off x="10351862" y="5768637"/>
            <a:ext cx="762928" cy="1608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tx1"/>
                </a:solidFill>
              </a:rPr>
              <a:t>Neural</a:t>
            </a:r>
          </a:p>
        </p:txBody>
      </p:sp>
      <p:sp>
        <p:nvSpPr>
          <p:cNvPr id="1038" name="Rectangle 1037">
            <a:extLst>
              <a:ext uri="{FF2B5EF4-FFF2-40B4-BE49-F238E27FC236}">
                <a16:creationId xmlns:a16="http://schemas.microsoft.com/office/drawing/2014/main" id="{4F50D635-7FCA-1CAB-252F-5E67BAEC0A15}"/>
              </a:ext>
            </a:extLst>
          </p:cNvPr>
          <p:cNvSpPr/>
          <p:nvPr/>
        </p:nvSpPr>
        <p:spPr>
          <a:xfrm>
            <a:off x="7262083" y="3891847"/>
            <a:ext cx="2176721" cy="16089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000" b="1">
                <a:solidFill>
                  <a:schemeClr val="tx1"/>
                </a:solidFill>
              </a:rPr>
              <a:t>Machine Translation Accuracy</a:t>
            </a:r>
          </a:p>
        </p:txBody>
      </p:sp>
      <p:grpSp>
        <p:nvGrpSpPr>
          <p:cNvPr id="3" name="Group 2">
            <a:extLst>
              <a:ext uri="{FF2B5EF4-FFF2-40B4-BE49-F238E27FC236}">
                <a16:creationId xmlns:a16="http://schemas.microsoft.com/office/drawing/2014/main" id="{16F38A54-B675-FF5E-0F7E-530164910B2F}"/>
              </a:ext>
            </a:extLst>
          </p:cNvPr>
          <p:cNvGrpSpPr>
            <a:grpSpLocks noChangeAspect="1"/>
          </p:cNvGrpSpPr>
          <p:nvPr/>
        </p:nvGrpSpPr>
        <p:grpSpPr>
          <a:xfrm>
            <a:off x="832080" y="2072887"/>
            <a:ext cx="264535" cy="356382"/>
            <a:chOff x="1317913" y="664143"/>
            <a:chExt cx="414195" cy="558006"/>
          </a:xfrm>
          <a:solidFill>
            <a:schemeClr val="bg1"/>
          </a:solidFill>
        </p:grpSpPr>
        <p:sp>
          <p:nvSpPr>
            <p:cNvPr id="6" name="Freeform: Shape 5">
              <a:extLst>
                <a:ext uri="{FF2B5EF4-FFF2-40B4-BE49-F238E27FC236}">
                  <a16:creationId xmlns:a16="http://schemas.microsoft.com/office/drawing/2014/main" id="{CEAE58FF-12C5-0DBE-2A52-36D9653AA359}"/>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sz="600"/>
            </a:p>
          </p:txBody>
        </p:sp>
        <p:sp>
          <p:nvSpPr>
            <p:cNvPr id="12" name="Freeform: Shape 11">
              <a:extLst>
                <a:ext uri="{FF2B5EF4-FFF2-40B4-BE49-F238E27FC236}">
                  <a16:creationId xmlns:a16="http://schemas.microsoft.com/office/drawing/2014/main" id="{87CF2723-3A98-7ECA-56A4-AD1CB6B63A7A}"/>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sz="600"/>
            </a:p>
          </p:txBody>
        </p:sp>
        <p:sp>
          <p:nvSpPr>
            <p:cNvPr id="14" name="Freeform: Shape 13">
              <a:extLst>
                <a:ext uri="{FF2B5EF4-FFF2-40B4-BE49-F238E27FC236}">
                  <a16:creationId xmlns:a16="http://schemas.microsoft.com/office/drawing/2014/main" id="{A750335E-5DCA-361C-5210-79E6D21501F8}"/>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sz="600"/>
            </a:p>
          </p:txBody>
        </p:sp>
        <p:sp>
          <p:nvSpPr>
            <p:cNvPr id="15" name="Freeform: Shape 14">
              <a:extLst>
                <a:ext uri="{FF2B5EF4-FFF2-40B4-BE49-F238E27FC236}">
                  <a16:creationId xmlns:a16="http://schemas.microsoft.com/office/drawing/2014/main" id="{CF6E9450-3801-8380-0C2A-899BACA54A74}"/>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sz="600"/>
            </a:p>
          </p:txBody>
        </p:sp>
      </p:grpSp>
    </p:spTree>
    <p:extLst>
      <p:ext uri="{BB962C8B-B14F-4D97-AF65-F5344CB8AC3E}">
        <p14:creationId xmlns:p14="http://schemas.microsoft.com/office/powerpoint/2010/main" val="401237384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BCB210-CD0D-CAD1-CA23-3A6875996FEB}"/>
            </a:ext>
          </a:extLst>
        </p:cNvPr>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9BABCC1F-4B23-04BA-871A-DB167F839487}"/>
              </a:ext>
            </a:extLst>
          </p:cNvPr>
          <p:cNvSpPr/>
          <p:nvPr/>
        </p:nvSpPr>
        <p:spPr>
          <a:xfrm>
            <a:off x="527644" y="2164797"/>
            <a:ext cx="2817025" cy="3657600"/>
          </a:xfrm>
          <a:prstGeom prst="roundRect">
            <a:avLst>
              <a:gd name="adj" fmla="val 6084"/>
            </a:avLst>
          </a:prstGeom>
          <a:solidFill>
            <a:schemeClr val="bg1">
              <a:lumMod val="95000"/>
            </a:schemeClr>
          </a:solidFill>
          <a:ln>
            <a:solidFill>
              <a:schemeClr val="tx1">
                <a:lumMod val="50000"/>
                <a:lumOff val="50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lstStyle/>
          <a:p>
            <a:pPr algn="ctr"/>
            <a:endParaRPr lang="en-US" sz="900" b="1" err="1">
              <a:solidFill>
                <a:schemeClr val="tx1"/>
              </a:solidFill>
            </a:endParaRPr>
          </a:p>
        </p:txBody>
      </p:sp>
      <p:sp>
        <p:nvSpPr>
          <p:cNvPr id="9" name="Rectangle: Rounded Corners 8">
            <a:extLst>
              <a:ext uri="{FF2B5EF4-FFF2-40B4-BE49-F238E27FC236}">
                <a16:creationId xmlns:a16="http://schemas.microsoft.com/office/drawing/2014/main" id="{161FB09E-812C-0482-C74A-E70C9B8744FC}"/>
              </a:ext>
            </a:extLst>
          </p:cNvPr>
          <p:cNvSpPr/>
          <p:nvPr/>
        </p:nvSpPr>
        <p:spPr>
          <a:xfrm>
            <a:off x="3792052" y="2164797"/>
            <a:ext cx="8027907" cy="3657600"/>
          </a:xfrm>
          <a:prstGeom prst="roundRect">
            <a:avLst>
              <a:gd name="adj" fmla="val 2962"/>
            </a:avLst>
          </a:prstGeom>
          <a:solidFill>
            <a:schemeClr val="bg1"/>
          </a:solidFill>
          <a:ln w="28575">
            <a:solidFill>
              <a:schemeClr val="accent2"/>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 name="Title 1">
            <a:extLst>
              <a:ext uri="{FF2B5EF4-FFF2-40B4-BE49-F238E27FC236}">
                <a16:creationId xmlns:a16="http://schemas.microsoft.com/office/drawing/2014/main" id="{0847089A-EA2B-5350-0804-01A1AF1FDC27}"/>
              </a:ext>
            </a:extLst>
          </p:cNvPr>
          <p:cNvSpPr>
            <a:spLocks noGrp="1"/>
          </p:cNvSpPr>
          <p:nvPr>
            <p:ph type="title"/>
          </p:nvPr>
        </p:nvSpPr>
        <p:spPr/>
        <p:txBody>
          <a:bodyPr/>
          <a:lstStyle/>
          <a:p>
            <a:r>
              <a:rPr lang="en-US"/>
              <a:t>From Task-Specific to General Models</a:t>
            </a:r>
          </a:p>
        </p:txBody>
      </p:sp>
      <p:sp>
        <p:nvSpPr>
          <p:cNvPr id="10" name="Text Placeholder 9">
            <a:extLst>
              <a:ext uri="{FF2B5EF4-FFF2-40B4-BE49-F238E27FC236}">
                <a16:creationId xmlns:a16="http://schemas.microsoft.com/office/drawing/2014/main" id="{E12908C9-041E-F08B-963E-A3D8E6B46658}"/>
              </a:ext>
            </a:extLst>
          </p:cNvPr>
          <p:cNvSpPr>
            <a:spLocks noGrp="1"/>
          </p:cNvSpPr>
          <p:nvPr>
            <p:ph type="body" sz="quarter" idx="11"/>
          </p:nvPr>
        </p:nvSpPr>
        <p:spPr/>
        <p:txBody>
          <a:bodyPr/>
          <a:lstStyle/>
          <a:p>
            <a:r>
              <a:rPr lang="en-US"/>
              <a:t>Transformer-based, auto-regressive, generative large-language models (a technology) power numerous cognitive functional capabilities. </a:t>
            </a:r>
          </a:p>
        </p:txBody>
      </p:sp>
      <p:pic>
        <p:nvPicPr>
          <p:cNvPr id="1026" name="Picture 2">
            <a:extLst>
              <a:ext uri="{FF2B5EF4-FFF2-40B4-BE49-F238E27FC236}">
                <a16:creationId xmlns:a16="http://schemas.microsoft.com/office/drawing/2014/main" id="{010AED78-AFF9-99A1-04CD-3052BF87B5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34867" y="2636173"/>
            <a:ext cx="7770782" cy="2831075"/>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10A7ADF2-4D64-C305-7264-B6C42E934A1B}"/>
              </a:ext>
            </a:extLst>
          </p:cNvPr>
          <p:cNvSpPr txBox="1"/>
          <p:nvPr/>
        </p:nvSpPr>
        <p:spPr>
          <a:xfrm>
            <a:off x="4967939" y="5549837"/>
            <a:ext cx="6048744" cy="215444"/>
          </a:xfrm>
          <a:prstGeom prst="rect">
            <a:avLst/>
          </a:prstGeom>
          <a:noFill/>
        </p:spPr>
        <p:txBody>
          <a:bodyPr wrap="square">
            <a:spAutoFit/>
          </a:bodyPr>
          <a:lstStyle/>
          <a:p>
            <a:r>
              <a:rPr lang="en-US" sz="800"/>
              <a:t>Source: </a:t>
            </a:r>
            <a:r>
              <a:rPr lang="en-US" sz="800">
                <a:hlinkClick r:id="rId4"/>
              </a:rPr>
              <a:t>Pathways Language Model (</a:t>
            </a:r>
            <a:r>
              <a:rPr lang="en-US" sz="800" err="1">
                <a:hlinkClick r:id="rId4"/>
              </a:rPr>
              <a:t>PaLM</a:t>
            </a:r>
            <a:r>
              <a:rPr lang="en-US" sz="800">
                <a:hlinkClick r:id="rId4"/>
              </a:rPr>
              <a:t>): Scaling to 540 Billion Parameters for Breakthrough</a:t>
            </a:r>
            <a:endParaRPr lang="en-US" sz="800"/>
          </a:p>
        </p:txBody>
      </p:sp>
      <p:pic>
        <p:nvPicPr>
          <p:cNvPr id="3" name="Picture 2" descr="Transformer Model: 6 Key Components &amp; Training Your Transformer">
            <a:extLst>
              <a:ext uri="{FF2B5EF4-FFF2-40B4-BE49-F238E27FC236}">
                <a16:creationId xmlns:a16="http://schemas.microsoft.com/office/drawing/2014/main" id="{82E9E71E-41B5-28B0-8744-B89878843938}"/>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82704" y="2323543"/>
            <a:ext cx="2169902" cy="3199309"/>
          </a:xfrm>
          <a:prstGeom prst="rect">
            <a:avLst/>
          </a:prstGeom>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6449AD6F-A873-F1A5-F48A-6EC4E2E4B59F}"/>
              </a:ext>
            </a:extLst>
          </p:cNvPr>
          <p:cNvSpPr txBox="1"/>
          <p:nvPr/>
        </p:nvSpPr>
        <p:spPr>
          <a:xfrm>
            <a:off x="340539" y="1684324"/>
            <a:ext cx="3478801" cy="274320"/>
          </a:xfrm>
          <a:prstGeom prst="rect">
            <a:avLst/>
          </a:prstGeom>
          <a:noFill/>
        </p:spPr>
        <p:txBody>
          <a:bodyPr wrap="none" lIns="0" tIns="0" rIns="0" bIns="0" rtlCol="0">
            <a:noAutofit/>
          </a:bodyPr>
          <a:lstStyle/>
          <a:p>
            <a:pPr algn="l" defTabSz="228600">
              <a:spcAft>
                <a:spcPts val="1200"/>
              </a:spcAft>
            </a:pPr>
            <a:r>
              <a:rPr lang="en-US" b="1" noProof="0">
                <a:solidFill>
                  <a:schemeClr val="accent1"/>
                </a:solidFill>
              </a:rPr>
              <a:t>Technology: Transformer LLM</a:t>
            </a:r>
          </a:p>
        </p:txBody>
      </p:sp>
      <p:sp>
        <p:nvSpPr>
          <p:cNvPr id="6" name="TextBox 5">
            <a:extLst>
              <a:ext uri="{FF2B5EF4-FFF2-40B4-BE49-F238E27FC236}">
                <a16:creationId xmlns:a16="http://schemas.microsoft.com/office/drawing/2014/main" id="{4DC80195-E5DB-9FD1-650C-AB5D351C3C45}"/>
              </a:ext>
            </a:extLst>
          </p:cNvPr>
          <p:cNvSpPr txBox="1"/>
          <p:nvPr/>
        </p:nvSpPr>
        <p:spPr>
          <a:xfrm>
            <a:off x="6096000" y="1684324"/>
            <a:ext cx="3819677" cy="274320"/>
          </a:xfrm>
          <a:prstGeom prst="rect">
            <a:avLst/>
          </a:prstGeom>
          <a:noFill/>
        </p:spPr>
        <p:txBody>
          <a:bodyPr wrap="none" lIns="0" tIns="0" rIns="0" bIns="0" rtlCol="0">
            <a:noAutofit/>
          </a:bodyPr>
          <a:lstStyle/>
          <a:p>
            <a:pPr algn="ctr" defTabSz="228600">
              <a:spcAft>
                <a:spcPts val="1200"/>
              </a:spcAft>
            </a:pPr>
            <a:r>
              <a:rPr lang="en-US" b="1">
                <a:solidFill>
                  <a:schemeClr val="accent1"/>
                </a:solidFill>
              </a:rPr>
              <a:t>Numerous Cognitive Functional Capabilities</a:t>
            </a:r>
            <a:endParaRPr lang="en-US" b="1" noProof="0">
              <a:solidFill>
                <a:schemeClr val="accent1"/>
              </a:solidFill>
            </a:endParaRPr>
          </a:p>
        </p:txBody>
      </p:sp>
      <p:sp>
        <p:nvSpPr>
          <p:cNvPr id="7" name="Arrow: Notched Right 6">
            <a:extLst>
              <a:ext uri="{FF2B5EF4-FFF2-40B4-BE49-F238E27FC236}">
                <a16:creationId xmlns:a16="http://schemas.microsoft.com/office/drawing/2014/main" id="{6855AF9D-F626-E7F7-E363-3BD6F4F22B16}"/>
              </a:ext>
            </a:extLst>
          </p:cNvPr>
          <p:cNvSpPr/>
          <p:nvPr/>
        </p:nvSpPr>
        <p:spPr>
          <a:xfrm>
            <a:off x="4222703" y="1533049"/>
            <a:ext cx="1006563" cy="576870"/>
          </a:xfrm>
          <a:prstGeom prst="notched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t>Powers</a:t>
            </a:r>
          </a:p>
        </p:txBody>
      </p:sp>
    </p:spTree>
    <p:extLst>
      <p:ext uri="{BB962C8B-B14F-4D97-AF65-F5344CB8AC3E}">
        <p14:creationId xmlns:p14="http://schemas.microsoft.com/office/powerpoint/2010/main" val="341177179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59D6C0-FC3A-F500-BEF2-87DC7654F6C1}"/>
              </a:ext>
            </a:extLst>
          </p:cNvPr>
          <p:cNvSpPr>
            <a:spLocks noGrp="1"/>
          </p:cNvSpPr>
          <p:nvPr>
            <p:ph type="title"/>
          </p:nvPr>
        </p:nvSpPr>
        <p:spPr/>
        <p:txBody>
          <a:bodyPr/>
          <a:lstStyle/>
          <a:p>
            <a:r>
              <a:rPr lang="en-US"/>
              <a:t>History of AI</a:t>
            </a:r>
          </a:p>
        </p:txBody>
      </p:sp>
      <p:pic>
        <p:nvPicPr>
          <p:cNvPr id="1026" name="Picture 2">
            <a:extLst>
              <a:ext uri="{FF2B5EF4-FFF2-40B4-BE49-F238E27FC236}">
                <a16:creationId xmlns:a16="http://schemas.microsoft.com/office/drawing/2014/main" id="{A135C29C-0756-41D3-8E9D-6AF8CFC700F6}"/>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0356"/>
          <a:stretch/>
        </p:blipFill>
        <p:spPr bwMode="auto">
          <a:xfrm>
            <a:off x="778306" y="1143000"/>
            <a:ext cx="10114688" cy="4724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a:extLst>
              <a:ext uri="{FF2B5EF4-FFF2-40B4-BE49-F238E27FC236}">
                <a16:creationId xmlns:a16="http://schemas.microsoft.com/office/drawing/2014/main" id="{2FA8CF57-8864-2D92-FEE6-CB713098044F}"/>
              </a:ext>
            </a:extLst>
          </p:cNvPr>
          <p:cNvSpPr txBox="1"/>
          <p:nvPr/>
        </p:nvSpPr>
        <p:spPr>
          <a:xfrm>
            <a:off x="1195439" y="6476121"/>
            <a:ext cx="4124222" cy="248436"/>
          </a:xfrm>
          <a:prstGeom prst="rect">
            <a:avLst/>
          </a:prstGeom>
          <a:noFill/>
        </p:spPr>
        <p:txBody>
          <a:bodyPr wrap="square">
            <a:spAutoFit/>
          </a:bodyPr>
          <a:lstStyle/>
          <a:p>
            <a:pPr marL="0" marR="0"/>
            <a:r>
              <a:rPr lang="en-US" sz="1000">
                <a:latin typeface="Aptos" panose="020B0004020202020204" pitchFamily="34" charset="0"/>
                <a:ea typeface="Aptos" panose="020B0004020202020204" pitchFamily="34" charset="0"/>
                <a:cs typeface="Aptos" panose="020B0004020202020204" pitchFamily="34" charset="0"/>
              </a:rPr>
              <a:t>Source: </a:t>
            </a:r>
            <a:r>
              <a:rPr lang="en-US" sz="1000" u="sng">
                <a:solidFill>
                  <a:srgbClr val="0000FF"/>
                </a:solidFill>
                <a:effectLst/>
                <a:latin typeface="Aptos" panose="020B0004020202020204" pitchFamily="34" charset="0"/>
                <a:ea typeface="Aptos" panose="020B0004020202020204" pitchFamily="34" charset="0"/>
                <a:cs typeface="Aptos" panose="020B0004020202020204" pitchFamily="34" charset="0"/>
                <a:hlinkClick r:id="rId4"/>
              </a:rPr>
              <a:t>A Brief History of AI with Deep Learning | by LM Po | Medium</a:t>
            </a:r>
            <a:endParaRPr lang="en-US" sz="1000" u="sng">
              <a:solidFill>
                <a:srgbClr val="0000FF"/>
              </a:solidFill>
              <a:effectLst/>
              <a:latin typeface="Aptos" panose="020B0004020202020204" pitchFamily="34" charset="0"/>
              <a:ea typeface="Aptos" panose="020B0004020202020204" pitchFamily="34" charset="0"/>
              <a:cs typeface="Aptos" panose="020B0004020202020204" pitchFamily="34" charset="0"/>
            </a:endParaRPr>
          </a:p>
          <a:p>
            <a:pPr marL="0" marR="0"/>
            <a:endParaRPr lang="en-US" sz="1000">
              <a:effectLst/>
              <a:latin typeface="Aptos" panose="020B0004020202020204" pitchFamily="34" charset="0"/>
              <a:ea typeface="Aptos" panose="020B0004020202020204" pitchFamily="34" charset="0"/>
              <a:cs typeface="Aptos" panose="020B0004020202020204" pitchFamily="34" charset="0"/>
            </a:endParaRPr>
          </a:p>
        </p:txBody>
      </p:sp>
    </p:spTree>
    <p:extLst>
      <p:ext uri="{BB962C8B-B14F-4D97-AF65-F5344CB8AC3E}">
        <p14:creationId xmlns:p14="http://schemas.microsoft.com/office/powerpoint/2010/main" val="381802783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FFAFAA-A492-C7DE-18BC-3B665CE5A101}"/>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AA2E14A5-2E33-2398-80AD-60654456D875}"/>
              </a:ext>
            </a:extLst>
          </p:cNvPr>
          <p:cNvSpPr>
            <a:spLocks noGrp="1"/>
          </p:cNvSpPr>
          <p:nvPr>
            <p:ph type="title"/>
          </p:nvPr>
        </p:nvSpPr>
        <p:spPr>
          <a:xfrm>
            <a:off x="509365" y="381000"/>
            <a:ext cx="11301634" cy="3915092"/>
          </a:xfrm>
        </p:spPr>
        <p:txBody>
          <a:bodyPr/>
          <a:lstStyle/>
          <a:p>
            <a:r>
              <a:rPr lang="en-US"/>
              <a:t>Cognitive Architecture</a:t>
            </a:r>
          </a:p>
        </p:txBody>
      </p:sp>
    </p:spTree>
    <p:extLst>
      <p:ext uri="{BB962C8B-B14F-4D97-AF65-F5344CB8AC3E}">
        <p14:creationId xmlns:p14="http://schemas.microsoft.com/office/powerpoint/2010/main" val="127286853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2C8BA8-4F32-9D8D-D132-361E18A1C224}"/>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7E775B57-D551-9A71-B552-4E71744055A9}"/>
              </a:ext>
            </a:extLst>
          </p:cNvPr>
          <p:cNvSpPr>
            <a:spLocks noGrp="1"/>
          </p:cNvSpPr>
          <p:nvPr>
            <p:ph type="title"/>
          </p:nvPr>
        </p:nvSpPr>
        <p:spPr>
          <a:xfrm>
            <a:off x="509365" y="381000"/>
            <a:ext cx="11301634" cy="3915092"/>
          </a:xfrm>
        </p:spPr>
        <p:txBody>
          <a:bodyPr/>
          <a:lstStyle/>
          <a:p>
            <a:r>
              <a:rPr lang="en-US"/>
              <a:t>Architecture Ontology</a:t>
            </a:r>
          </a:p>
        </p:txBody>
      </p:sp>
    </p:spTree>
    <p:extLst>
      <p:ext uri="{BB962C8B-B14F-4D97-AF65-F5344CB8AC3E}">
        <p14:creationId xmlns:p14="http://schemas.microsoft.com/office/powerpoint/2010/main" val="42783625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261E2B-251A-46DF-FD92-F3EA10D262A0}"/>
              </a:ext>
            </a:extLst>
          </p:cNvPr>
          <p:cNvSpPr>
            <a:spLocks noGrp="1"/>
          </p:cNvSpPr>
          <p:nvPr>
            <p:ph type="title"/>
          </p:nvPr>
        </p:nvSpPr>
        <p:spPr>
          <a:xfrm>
            <a:off x="381000" y="317720"/>
            <a:ext cx="11430000" cy="365760"/>
          </a:xfrm>
        </p:spPr>
        <p:txBody>
          <a:bodyPr/>
          <a:lstStyle/>
          <a:p>
            <a:r>
              <a:rPr lang="en-US"/>
              <a:t>Agent Program: Action Selection Engine</a:t>
            </a:r>
          </a:p>
        </p:txBody>
      </p:sp>
      <p:sp>
        <p:nvSpPr>
          <p:cNvPr id="7" name="Text Placeholder 6">
            <a:extLst>
              <a:ext uri="{FF2B5EF4-FFF2-40B4-BE49-F238E27FC236}">
                <a16:creationId xmlns:a16="http://schemas.microsoft.com/office/drawing/2014/main" id="{218005D5-94C1-EB51-3AB0-4B64DCDC5F34}"/>
              </a:ext>
            </a:extLst>
          </p:cNvPr>
          <p:cNvSpPr>
            <a:spLocks noGrp="1"/>
          </p:cNvSpPr>
          <p:nvPr>
            <p:ph type="body" sz="quarter" idx="11"/>
          </p:nvPr>
        </p:nvSpPr>
        <p:spPr>
          <a:xfrm>
            <a:off x="381000" y="708163"/>
            <a:ext cx="11430000" cy="580845"/>
          </a:xfrm>
        </p:spPr>
        <p:txBody>
          <a:bodyPr/>
          <a:lstStyle/>
          <a:p>
            <a:r>
              <a:rPr lang="en-US" altLang="en-US"/>
              <a:t>An </a:t>
            </a:r>
            <a:r>
              <a:rPr lang="en-US" altLang="en-US" b="1"/>
              <a:t>Agent Program</a:t>
            </a:r>
            <a:r>
              <a:rPr lang="en-US" altLang="en-US"/>
              <a:t> determines what an agent does next based on its percept sequence up to the current moment.</a:t>
            </a:r>
          </a:p>
          <a:p>
            <a:endParaRPr lang="en-US"/>
          </a:p>
        </p:txBody>
      </p:sp>
      <p:sp>
        <p:nvSpPr>
          <p:cNvPr id="3" name="Rectangle: Rounded Corners 2">
            <a:extLst>
              <a:ext uri="{FF2B5EF4-FFF2-40B4-BE49-F238E27FC236}">
                <a16:creationId xmlns:a16="http://schemas.microsoft.com/office/drawing/2014/main" id="{B15047A1-24CD-3550-A11A-FBA7334A4048}"/>
              </a:ext>
            </a:extLst>
          </p:cNvPr>
          <p:cNvSpPr>
            <a:spLocks noChangeArrowheads="1"/>
          </p:cNvSpPr>
          <p:nvPr/>
        </p:nvSpPr>
        <p:spPr bwMode="auto">
          <a:xfrm>
            <a:off x="507406" y="1488264"/>
            <a:ext cx="5036024" cy="4544236"/>
          </a:xfrm>
          <a:prstGeom prst="roundRect">
            <a:avLst>
              <a:gd name="adj" fmla="val 7010"/>
            </a:avLst>
          </a:prstGeom>
          <a:solidFill>
            <a:schemeClr val="bg1">
              <a:lumMod val="95000"/>
            </a:schemeClr>
          </a:solidFill>
          <a:ln>
            <a:noFill/>
          </a:ln>
          <a:effectLst>
            <a:outerShdw blurRad="50800" dist="38100" dir="2700000" algn="tl" rotWithShape="0">
              <a:prstClr val="black">
                <a:alpha val="40000"/>
              </a:prstClr>
            </a:outerShdw>
          </a:effectLst>
        </p:spPr>
        <p:txBody>
          <a:bodyPr vert="horz" wrap="square" lIns="91440" tIns="91440" rIns="91440" bIns="91440" numCol="1" spcCol="0"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400" b="0" i="0" u="none" strike="noStrike" cap="none" normalizeH="0" baseline="0">
              <a:ln>
                <a:noFill/>
              </a:ln>
              <a:solidFill>
                <a:srgbClr val="202122"/>
              </a:solidFill>
              <a:effectLst/>
              <a:latin typeface="+mn-lt"/>
              <a:cs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02122"/>
                </a:solidFill>
                <a:effectLst/>
                <a:latin typeface="+mn-lt"/>
                <a:cs typeface="Arial" panose="020B0604020202020204" pitchFamily="34" charset="0"/>
              </a:rPr>
              <a:t>A </a:t>
            </a:r>
            <a:r>
              <a:rPr kumimoji="0" lang="en-US" altLang="en-US" sz="1400" b="1" i="0" u="none" strike="noStrike" cap="none" normalizeH="0" baseline="0">
                <a:ln>
                  <a:noFill/>
                </a:ln>
                <a:solidFill>
                  <a:srgbClr val="202122"/>
                </a:solidFill>
                <a:effectLst/>
                <a:latin typeface="+mn-lt"/>
                <a:cs typeface="Arial" panose="020B0604020202020204" pitchFamily="34" charset="0"/>
              </a:rPr>
              <a:t>percept</a:t>
            </a:r>
            <a:r>
              <a:rPr kumimoji="0" lang="en-US" altLang="en-US" sz="1400" b="0" i="0" u="none" strike="noStrike" cap="none" normalizeH="0" baseline="0">
                <a:ln>
                  <a:noFill/>
                </a:ln>
                <a:solidFill>
                  <a:srgbClr val="202122"/>
                </a:solidFill>
                <a:effectLst/>
                <a:latin typeface="+mn-lt"/>
                <a:cs typeface="Arial" panose="020B0604020202020204" pitchFamily="34" charset="0"/>
              </a:rPr>
              <a:t> refers to the agent's sensory inputs at a single point in time. </a:t>
            </a:r>
          </a:p>
          <a:p>
            <a:pPr marL="0" marR="0" lvl="0" indent="0" algn="l" defTabSz="914400" rtl="0" eaLnBrk="0" fontAlgn="base" latinLnBrk="0" hangingPunct="0">
              <a:lnSpc>
                <a:spcPct val="100000"/>
              </a:lnSpc>
              <a:spcBef>
                <a:spcPct val="0"/>
              </a:spcBef>
              <a:spcAft>
                <a:spcPct val="0"/>
              </a:spcAft>
              <a:buClrTx/>
              <a:buSzTx/>
              <a:buFontTx/>
              <a:buNone/>
              <a:tabLst/>
            </a:pPr>
            <a:endParaRPr lang="en-US" altLang="en-US" sz="1400">
              <a:solidFill>
                <a:srgbClr val="202122"/>
              </a:solidFill>
              <a:latin typeface="+mn-lt"/>
              <a:cs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02122"/>
                </a:solidFill>
                <a:effectLst/>
                <a:latin typeface="+mn-lt"/>
                <a:cs typeface="Arial" panose="020B0604020202020204" pitchFamily="34" charset="0"/>
              </a:rPr>
              <a:t>For example, a </a:t>
            </a:r>
            <a:r>
              <a:rPr kumimoji="0" lang="en-US" altLang="en-US" sz="1400" b="1" i="0" u="none" strike="noStrike" cap="none" normalizeH="0" baseline="0">
                <a:ln>
                  <a:noFill/>
                </a:ln>
                <a:solidFill>
                  <a:srgbClr val="202122"/>
                </a:solidFill>
                <a:effectLst/>
                <a:latin typeface="+mn-lt"/>
                <a:cs typeface="Arial" panose="020B0604020202020204" pitchFamily="34" charset="0"/>
              </a:rPr>
              <a:t>self-driving car's percepts </a:t>
            </a:r>
            <a:r>
              <a:rPr kumimoji="0" lang="en-US" altLang="en-US" sz="1400" b="0" i="0" u="none" strike="noStrike" cap="none" normalizeH="0" baseline="0">
                <a:ln>
                  <a:noFill/>
                </a:ln>
                <a:solidFill>
                  <a:srgbClr val="202122"/>
                </a:solidFill>
                <a:effectLst/>
                <a:latin typeface="+mn-lt"/>
                <a:cs typeface="Arial" panose="020B0604020202020204" pitchFamily="34" charset="0"/>
              </a:rPr>
              <a:t>might include camera images, GPS coordinates, and speed readings at a specific instant. The agent uses these percepts, and potentially its history of percepts, to decide on its next action such as accelerate, brake, or turn.</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altLang="en-US" sz="1400" b="0" i="0" u="none" strike="noStrike" cap="none" normalizeH="0" baseline="0">
              <a:ln>
                <a:noFill/>
              </a:ln>
              <a:solidFill>
                <a:schemeClr val="tx1"/>
              </a:solidFill>
              <a:effectLst/>
              <a:latin typeface="+mn-l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400" b="0" i="0" u="none" strike="noStrike" cap="none" normalizeH="0" baseline="0">
                <a:ln>
                  <a:noFill/>
                </a:ln>
                <a:solidFill>
                  <a:srgbClr val="202122"/>
                </a:solidFill>
                <a:effectLst/>
                <a:latin typeface="+mn-lt"/>
                <a:cs typeface="Arial" panose="020B0604020202020204" pitchFamily="34" charset="0"/>
              </a:rPr>
              <a:t>The </a:t>
            </a:r>
            <a:r>
              <a:rPr kumimoji="0" lang="en-US" altLang="en-US" sz="1400" b="1" i="0" u="none" strike="noStrike" cap="none" normalizeH="0" baseline="0">
                <a:ln>
                  <a:noFill/>
                </a:ln>
                <a:solidFill>
                  <a:srgbClr val="202122"/>
                </a:solidFill>
                <a:effectLst/>
                <a:latin typeface="+mn-lt"/>
                <a:cs typeface="Arial" panose="020B0604020202020204" pitchFamily="34" charset="0"/>
              </a:rPr>
              <a:t>agent function</a:t>
            </a:r>
            <a:r>
              <a:rPr kumimoji="0" lang="en-US" altLang="en-US" sz="1400" i="0" u="none" strike="noStrike" cap="none" normalizeH="0" baseline="0">
                <a:ln>
                  <a:noFill/>
                </a:ln>
                <a:solidFill>
                  <a:srgbClr val="202122"/>
                </a:solidFill>
                <a:effectLst/>
                <a:latin typeface="+mn-lt"/>
                <a:cs typeface="Arial" panose="020B0604020202020204" pitchFamily="34" charset="0"/>
              </a:rPr>
              <a:t>, </a:t>
            </a:r>
            <a:r>
              <a:rPr kumimoji="0" lang="en-US" altLang="en-US" sz="1400" b="1" i="1" u="none" strike="noStrike" cap="none" normalizeH="0" baseline="0">
                <a:ln>
                  <a:noFill/>
                </a:ln>
                <a:solidFill>
                  <a:srgbClr val="202122"/>
                </a:solidFill>
                <a:effectLst/>
                <a:latin typeface="+mn-lt"/>
                <a:cs typeface="Arial" panose="020B0604020202020204" pitchFamily="34" charset="0"/>
              </a:rPr>
              <a:t>f</a:t>
            </a:r>
            <a:r>
              <a:rPr kumimoji="0" lang="en-US" altLang="en-US" sz="1400" b="0" i="0" u="none" strike="noStrike" cap="none" normalizeH="0" baseline="0">
                <a:ln>
                  <a:noFill/>
                </a:ln>
                <a:solidFill>
                  <a:srgbClr val="202122"/>
                </a:solidFill>
                <a:effectLst/>
                <a:latin typeface="+mn-lt"/>
                <a:cs typeface="Arial" panose="020B0604020202020204" pitchFamily="34" charset="0"/>
              </a:rPr>
              <a:t>, maps the agent's entire history of percepts to an </a:t>
            </a:r>
            <a:r>
              <a:rPr kumimoji="0" lang="en-US" altLang="en-US" sz="1400" b="0" i="1" u="none" strike="noStrike" cap="none" normalizeH="0" baseline="0">
                <a:ln>
                  <a:noFill/>
                </a:ln>
                <a:solidFill>
                  <a:srgbClr val="202122"/>
                </a:solidFill>
                <a:effectLst/>
                <a:latin typeface="+mn-lt"/>
                <a:cs typeface="Arial" panose="020B0604020202020204" pitchFamily="34" charset="0"/>
              </a:rPr>
              <a:t>action</a:t>
            </a:r>
            <a:r>
              <a:rPr kumimoji="0" lang="en-US" altLang="en-US" sz="1400" b="0" i="0" u="none" strike="noStrike" cap="none" normalizeH="0" baseline="0">
                <a:ln>
                  <a:noFill/>
                </a:ln>
                <a:solidFill>
                  <a:srgbClr val="202122"/>
                </a:solidFill>
                <a:effectLst/>
                <a:latin typeface="+mn-lt"/>
                <a:cs typeface="Arial" panose="020B0604020202020204" pitchFamily="34" charset="0"/>
              </a:rPr>
              <a:t>:</a:t>
            </a:r>
          </a:p>
          <a:p>
            <a:pPr marL="0" marR="0" lvl="0" indent="0" algn="l" defTabSz="914400" rtl="0" eaLnBrk="0" fontAlgn="base" latinLnBrk="0" hangingPunct="0">
              <a:lnSpc>
                <a:spcPct val="100000"/>
              </a:lnSpc>
              <a:spcBef>
                <a:spcPct val="0"/>
              </a:spcBef>
              <a:spcAft>
                <a:spcPct val="0"/>
              </a:spcAft>
              <a:buClrTx/>
              <a:buSzTx/>
              <a:buFontTx/>
              <a:buNone/>
              <a:tabLst/>
            </a:pPr>
            <a:endParaRPr lang="en-US" altLang="en-US" sz="1400">
              <a:solidFill>
                <a:srgbClr val="202122"/>
              </a:solidFill>
              <a:latin typeface="+mn-lt"/>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lang="en-US" altLang="en-US" sz="1400" b="1">
                <a:solidFill>
                  <a:srgbClr val="202122"/>
                </a:solidFill>
                <a:latin typeface="+mn-lt"/>
                <a:cs typeface="Arial" panose="020B0604020202020204" pitchFamily="34" charset="0"/>
              </a:rPr>
              <a:t>f: P* </a:t>
            </a:r>
            <a:r>
              <a:rPr lang="en-US" altLang="en-US" sz="1400" b="1">
                <a:solidFill>
                  <a:srgbClr val="202122"/>
                </a:solidFill>
                <a:latin typeface="+mn-lt"/>
                <a:cs typeface="Arial" panose="020B0604020202020204" pitchFamily="34" charset="0"/>
                <a:sym typeface="Wingdings" panose="05000000000000000000" pitchFamily="2" charset="2"/>
              </a:rPr>
              <a:t> A</a:t>
            </a:r>
            <a:r>
              <a:rPr kumimoji="0" lang="en-US" altLang="en-US" sz="1400" b="0" i="0" u="none" strike="noStrike" cap="none" normalizeH="0" baseline="0">
                <a:ln>
                  <a:noFill/>
                </a:ln>
                <a:solidFill>
                  <a:srgbClr val="202122"/>
                </a:solidFill>
                <a:effectLst/>
                <a:latin typeface="+mn-lt"/>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pPr>
            <a:endParaRPr kumimoji="0" lang="en-US" altLang="en-US" sz="1400" b="0" i="0" u="none" strike="noStrike" cap="none" normalizeH="0" baseline="0">
              <a:ln>
                <a:noFill/>
              </a:ln>
              <a:solidFill>
                <a:srgbClr val="202122"/>
              </a:solidFill>
              <a:effectLst/>
              <a:latin typeface="+mn-lt"/>
              <a:cs typeface="Arial" panose="020B0604020202020204" pitchFamily="34" charset="0"/>
            </a:endParaRPr>
          </a:p>
          <a:p>
            <a:pPr marR="0" lvl="0" algn="l" defTabSz="914400" rtl="0" eaLnBrk="0" fontAlgn="base" latinLnBrk="0" hangingPunct="0">
              <a:lnSpc>
                <a:spcPct val="100000"/>
              </a:lnSpc>
              <a:spcBef>
                <a:spcPct val="0"/>
              </a:spcBef>
              <a:spcAft>
                <a:spcPct val="0"/>
              </a:spcAft>
              <a:buClrTx/>
              <a:buSzTx/>
              <a:tabLst/>
            </a:pPr>
            <a:r>
              <a:rPr kumimoji="0" lang="en-US" altLang="en-US" sz="1400" b="0" i="0" u="none" strike="noStrike" cap="none" normalizeH="0" baseline="0">
                <a:ln>
                  <a:noFill/>
                </a:ln>
                <a:solidFill>
                  <a:srgbClr val="202122"/>
                </a:solidFill>
                <a:effectLst/>
                <a:latin typeface="+mn-lt"/>
                <a:cs typeface="Arial" panose="020B0604020202020204" pitchFamily="34" charset="0"/>
              </a:rPr>
              <a:t>The </a:t>
            </a:r>
            <a:r>
              <a:rPr kumimoji="0" lang="en-US" altLang="en-US" sz="1400" b="1" i="0" u="none" strike="noStrike" cap="none" normalizeH="0" baseline="0">
                <a:ln>
                  <a:noFill/>
                </a:ln>
                <a:solidFill>
                  <a:srgbClr val="202122"/>
                </a:solidFill>
                <a:effectLst/>
                <a:latin typeface="+mn-lt"/>
                <a:cs typeface="Arial" panose="020B0604020202020204" pitchFamily="34" charset="0"/>
              </a:rPr>
              <a:t>agent program </a:t>
            </a:r>
            <a:r>
              <a:rPr kumimoji="0" lang="en-US" altLang="en-US" sz="1400" b="0" i="0" u="none" strike="noStrike" cap="none" normalizeH="0" baseline="0">
                <a:ln>
                  <a:noFill/>
                </a:ln>
                <a:solidFill>
                  <a:srgbClr val="202122"/>
                </a:solidFill>
                <a:effectLst/>
                <a:latin typeface="+mn-lt"/>
                <a:cs typeface="Arial" panose="020B0604020202020204" pitchFamily="34" charset="0"/>
              </a:rPr>
              <a:t>is the actual code that runs on the agent that takes the </a:t>
            </a:r>
            <a:r>
              <a:rPr kumimoji="0" lang="en-US" altLang="en-US" sz="1400" b="0" i="1" u="none" strike="noStrike" cap="none" normalizeH="0" baseline="0">
                <a:ln>
                  <a:noFill/>
                </a:ln>
                <a:solidFill>
                  <a:srgbClr val="202122"/>
                </a:solidFill>
                <a:effectLst/>
                <a:latin typeface="+mn-lt"/>
                <a:cs typeface="Arial" panose="020B0604020202020204" pitchFamily="34" charset="0"/>
              </a:rPr>
              <a:t>current</a:t>
            </a:r>
            <a:r>
              <a:rPr kumimoji="0" lang="en-US" altLang="en-US" sz="1400" b="0" i="0" u="none" strike="noStrike" cap="none" normalizeH="0" baseline="0">
                <a:ln>
                  <a:noFill/>
                </a:ln>
                <a:solidFill>
                  <a:srgbClr val="202122"/>
                </a:solidFill>
                <a:effectLst/>
                <a:latin typeface="+mn-lt"/>
                <a:cs typeface="Arial" panose="020B0604020202020204" pitchFamily="34" charset="0"/>
              </a:rPr>
              <a:t> percept as input and produces an action as output.</a:t>
            </a:r>
          </a:p>
        </p:txBody>
      </p:sp>
      <p:sp>
        <p:nvSpPr>
          <p:cNvPr id="4" name="AutoShape 3" descr="{\displaystyle f:P^{*}\rightarrow A}">
            <a:extLst>
              <a:ext uri="{FF2B5EF4-FFF2-40B4-BE49-F238E27FC236}">
                <a16:creationId xmlns:a16="http://schemas.microsoft.com/office/drawing/2014/main" id="{F4E8C8B0-8FF5-BAE2-6BB2-7F496CF2C38E}"/>
              </a:ext>
            </a:extLst>
          </p:cNvPr>
          <p:cNvSpPr>
            <a:spLocks noChangeAspect="1" noChangeArrowheads="1"/>
          </p:cNvSpPr>
          <p:nvPr/>
        </p:nvSpPr>
        <p:spPr bwMode="auto">
          <a:xfrm>
            <a:off x="212725" y="-862013"/>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TextBox 5">
            <a:extLst>
              <a:ext uri="{FF2B5EF4-FFF2-40B4-BE49-F238E27FC236}">
                <a16:creationId xmlns:a16="http://schemas.microsoft.com/office/drawing/2014/main" id="{55052D95-3B3B-1176-4BDF-B15403CB80AD}"/>
              </a:ext>
            </a:extLst>
          </p:cNvPr>
          <p:cNvSpPr txBox="1"/>
          <p:nvPr/>
        </p:nvSpPr>
        <p:spPr>
          <a:xfrm>
            <a:off x="1211078" y="6487699"/>
            <a:ext cx="2585299" cy="246221"/>
          </a:xfrm>
          <a:prstGeom prst="rect">
            <a:avLst/>
          </a:prstGeom>
          <a:noFill/>
        </p:spPr>
        <p:txBody>
          <a:bodyPr wrap="square">
            <a:spAutoFit/>
          </a:bodyPr>
          <a:lstStyle/>
          <a:p>
            <a:r>
              <a:rPr lang="en-US" sz="1000"/>
              <a:t>Source: </a:t>
            </a:r>
            <a:r>
              <a:rPr lang="en-US" sz="1000">
                <a:hlinkClick r:id="rId3"/>
              </a:rPr>
              <a:t>Intelligent Agent – Wikipedia</a:t>
            </a:r>
            <a:endParaRPr lang="en-US" sz="1000"/>
          </a:p>
        </p:txBody>
      </p:sp>
      <p:sp>
        <p:nvSpPr>
          <p:cNvPr id="11" name="TextBox 10">
            <a:extLst>
              <a:ext uri="{FF2B5EF4-FFF2-40B4-BE49-F238E27FC236}">
                <a16:creationId xmlns:a16="http://schemas.microsoft.com/office/drawing/2014/main" id="{BA560D80-63F7-4F15-5D97-58B714A84F61}"/>
              </a:ext>
            </a:extLst>
          </p:cNvPr>
          <p:cNvSpPr txBox="1"/>
          <p:nvPr/>
        </p:nvSpPr>
        <p:spPr>
          <a:xfrm>
            <a:off x="7531835" y="4510060"/>
            <a:ext cx="593485" cy="124399"/>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actions</a:t>
            </a:r>
            <a:endParaRPr lang="en-US" sz="800" b="1" noProof="0"/>
          </a:p>
        </p:txBody>
      </p:sp>
      <p:sp>
        <p:nvSpPr>
          <p:cNvPr id="12" name="Rectangle: Rounded Corners 11">
            <a:extLst>
              <a:ext uri="{FF2B5EF4-FFF2-40B4-BE49-F238E27FC236}">
                <a16:creationId xmlns:a16="http://schemas.microsoft.com/office/drawing/2014/main" id="{B36E6085-F411-B478-AB65-C95149D133E6}"/>
              </a:ext>
            </a:extLst>
          </p:cNvPr>
          <p:cNvSpPr/>
          <p:nvPr/>
        </p:nvSpPr>
        <p:spPr>
          <a:xfrm>
            <a:off x="7378136" y="2691875"/>
            <a:ext cx="92068" cy="109450"/>
          </a:xfrm>
          <a:prstGeom prst="round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3" name="Rectangle: Rounded Corners 12">
            <a:extLst>
              <a:ext uri="{FF2B5EF4-FFF2-40B4-BE49-F238E27FC236}">
                <a16:creationId xmlns:a16="http://schemas.microsoft.com/office/drawing/2014/main" id="{49FDC653-1982-C9B7-8C74-732C8EDC529C}"/>
              </a:ext>
            </a:extLst>
          </p:cNvPr>
          <p:cNvSpPr/>
          <p:nvPr/>
        </p:nvSpPr>
        <p:spPr>
          <a:xfrm>
            <a:off x="7378136" y="4596809"/>
            <a:ext cx="92068" cy="109450"/>
          </a:xfrm>
          <a:prstGeom prst="round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4" name="Rectangle: Rounded Corners 13">
            <a:extLst>
              <a:ext uri="{FF2B5EF4-FFF2-40B4-BE49-F238E27FC236}">
                <a16:creationId xmlns:a16="http://schemas.microsoft.com/office/drawing/2014/main" id="{FD1CD768-85F7-C9CA-5F88-859F579CD634}"/>
              </a:ext>
            </a:extLst>
          </p:cNvPr>
          <p:cNvSpPr/>
          <p:nvPr/>
        </p:nvSpPr>
        <p:spPr>
          <a:xfrm>
            <a:off x="6142496" y="2253111"/>
            <a:ext cx="1327709" cy="2802049"/>
          </a:xfrm>
          <a:prstGeom prst="roundRect">
            <a:avLst>
              <a:gd name="adj" fmla="val 426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Environment</a:t>
            </a:r>
          </a:p>
        </p:txBody>
      </p:sp>
      <p:sp>
        <p:nvSpPr>
          <p:cNvPr id="15" name="Rectangle: Rounded Corners 14">
            <a:extLst>
              <a:ext uri="{FF2B5EF4-FFF2-40B4-BE49-F238E27FC236}">
                <a16:creationId xmlns:a16="http://schemas.microsoft.com/office/drawing/2014/main" id="{DC86F0AF-BED8-FE34-4BA3-6204CA852BDD}"/>
              </a:ext>
            </a:extLst>
          </p:cNvPr>
          <p:cNvSpPr/>
          <p:nvPr/>
        </p:nvSpPr>
        <p:spPr>
          <a:xfrm>
            <a:off x="8212539" y="2253110"/>
            <a:ext cx="2999675" cy="2802049"/>
          </a:xfrm>
          <a:prstGeom prst="roundRect">
            <a:avLst>
              <a:gd name="adj" fmla="val 2293"/>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t>Agent</a:t>
            </a:r>
          </a:p>
        </p:txBody>
      </p:sp>
      <p:sp>
        <p:nvSpPr>
          <p:cNvPr id="16" name="Rectangle: Rounded Corners 15">
            <a:extLst>
              <a:ext uri="{FF2B5EF4-FFF2-40B4-BE49-F238E27FC236}">
                <a16:creationId xmlns:a16="http://schemas.microsoft.com/office/drawing/2014/main" id="{1DAFC1FA-E24A-0E34-C535-9216D4DDCA58}"/>
              </a:ext>
            </a:extLst>
          </p:cNvPr>
          <p:cNvSpPr/>
          <p:nvPr/>
        </p:nvSpPr>
        <p:spPr>
          <a:xfrm>
            <a:off x="8435719" y="2563720"/>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Sensors</a:t>
            </a:r>
          </a:p>
        </p:txBody>
      </p:sp>
      <p:sp>
        <p:nvSpPr>
          <p:cNvPr id="17" name="Rectangle: Rounded Corners 16">
            <a:extLst>
              <a:ext uri="{FF2B5EF4-FFF2-40B4-BE49-F238E27FC236}">
                <a16:creationId xmlns:a16="http://schemas.microsoft.com/office/drawing/2014/main" id="{A7E9ECCF-6D7D-A00B-B13A-7521628B0EC7}"/>
              </a:ext>
            </a:extLst>
          </p:cNvPr>
          <p:cNvSpPr/>
          <p:nvPr/>
        </p:nvSpPr>
        <p:spPr>
          <a:xfrm>
            <a:off x="8435719" y="4468654"/>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Actuators</a:t>
            </a:r>
          </a:p>
        </p:txBody>
      </p:sp>
      <p:sp>
        <p:nvSpPr>
          <p:cNvPr id="18" name="Rectangle: Rounded Corners 17">
            <a:extLst>
              <a:ext uri="{FF2B5EF4-FFF2-40B4-BE49-F238E27FC236}">
                <a16:creationId xmlns:a16="http://schemas.microsoft.com/office/drawing/2014/main" id="{D2120397-B3C3-3A89-7202-53F6638B370F}"/>
              </a:ext>
            </a:extLst>
          </p:cNvPr>
          <p:cNvSpPr/>
          <p:nvPr/>
        </p:nvSpPr>
        <p:spPr>
          <a:xfrm>
            <a:off x="6257710" y="2627224"/>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Physical Objects</a:t>
            </a:r>
          </a:p>
        </p:txBody>
      </p:sp>
      <p:sp>
        <p:nvSpPr>
          <p:cNvPr id="19" name="Rectangle: Rounded Corners 18">
            <a:extLst>
              <a:ext uri="{FF2B5EF4-FFF2-40B4-BE49-F238E27FC236}">
                <a16:creationId xmlns:a16="http://schemas.microsoft.com/office/drawing/2014/main" id="{D8A2A679-F5A8-8A69-0614-97EAEB6E88C8}"/>
              </a:ext>
            </a:extLst>
          </p:cNvPr>
          <p:cNvSpPr/>
          <p:nvPr/>
        </p:nvSpPr>
        <p:spPr>
          <a:xfrm>
            <a:off x="6257710" y="3107886"/>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Virtual Objects</a:t>
            </a:r>
          </a:p>
        </p:txBody>
      </p:sp>
      <p:sp>
        <p:nvSpPr>
          <p:cNvPr id="20" name="Rectangle: Rounded Corners 19">
            <a:extLst>
              <a:ext uri="{FF2B5EF4-FFF2-40B4-BE49-F238E27FC236}">
                <a16:creationId xmlns:a16="http://schemas.microsoft.com/office/drawing/2014/main" id="{CE3D817B-88F3-3917-3852-1DDD8F623F74}"/>
              </a:ext>
            </a:extLst>
          </p:cNvPr>
          <p:cNvSpPr/>
          <p:nvPr/>
        </p:nvSpPr>
        <p:spPr>
          <a:xfrm>
            <a:off x="6250472" y="3588548"/>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People</a:t>
            </a:r>
          </a:p>
        </p:txBody>
      </p:sp>
      <p:sp>
        <p:nvSpPr>
          <p:cNvPr id="21" name="Rectangle: Rounded Corners 20">
            <a:extLst>
              <a:ext uri="{FF2B5EF4-FFF2-40B4-BE49-F238E27FC236}">
                <a16:creationId xmlns:a16="http://schemas.microsoft.com/office/drawing/2014/main" id="{70E9E020-809E-1B9B-58D3-3B0140FC3E76}"/>
              </a:ext>
            </a:extLst>
          </p:cNvPr>
          <p:cNvSpPr/>
          <p:nvPr/>
        </p:nvSpPr>
        <p:spPr>
          <a:xfrm>
            <a:off x="6250472" y="4069210"/>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Tools</a:t>
            </a:r>
          </a:p>
        </p:txBody>
      </p:sp>
      <p:sp>
        <p:nvSpPr>
          <p:cNvPr id="22" name="Rectangle: Rounded Corners 21">
            <a:extLst>
              <a:ext uri="{FF2B5EF4-FFF2-40B4-BE49-F238E27FC236}">
                <a16:creationId xmlns:a16="http://schemas.microsoft.com/office/drawing/2014/main" id="{B7F88685-1324-358C-8F9F-52DAAD38468E}"/>
              </a:ext>
            </a:extLst>
          </p:cNvPr>
          <p:cNvSpPr/>
          <p:nvPr/>
        </p:nvSpPr>
        <p:spPr>
          <a:xfrm>
            <a:off x="6257710" y="4549873"/>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Other Agents</a:t>
            </a:r>
          </a:p>
        </p:txBody>
      </p:sp>
      <p:cxnSp>
        <p:nvCxnSpPr>
          <p:cNvPr id="23" name="Straight Arrow Connector 12">
            <a:extLst>
              <a:ext uri="{FF2B5EF4-FFF2-40B4-BE49-F238E27FC236}">
                <a16:creationId xmlns:a16="http://schemas.microsoft.com/office/drawing/2014/main" id="{9095A2F4-1273-4058-35D6-D85FB07C3767}"/>
              </a:ext>
            </a:extLst>
          </p:cNvPr>
          <p:cNvCxnSpPr>
            <a:cxnSpLocks/>
            <a:stCxn id="12" idx="3"/>
            <a:endCxn id="16" idx="1"/>
          </p:cNvCxnSpPr>
          <p:nvPr/>
        </p:nvCxnSpPr>
        <p:spPr>
          <a:xfrm>
            <a:off x="7470204" y="2746600"/>
            <a:ext cx="965515"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B946B31C-A21A-00B1-374B-1DE8564F90B5}"/>
              </a:ext>
            </a:extLst>
          </p:cNvPr>
          <p:cNvSpPr txBox="1"/>
          <p:nvPr/>
        </p:nvSpPr>
        <p:spPr>
          <a:xfrm>
            <a:off x="7531835" y="2605127"/>
            <a:ext cx="593485" cy="124399"/>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percepts</a:t>
            </a:r>
            <a:endParaRPr lang="en-US" sz="800" b="1" noProof="0"/>
          </a:p>
        </p:txBody>
      </p:sp>
      <p:cxnSp>
        <p:nvCxnSpPr>
          <p:cNvPr id="25" name="Straight Arrow Connector 12">
            <a:extLst>
              <a:ext uri="{FF2B5EF4-FFF2-40B4-BE49-F238E27FC236}">
                <a16:creationId xmlns:a16="http://schemas.microsoft.com/office/drawing/2014/main" id="{5736FC00-33FF-AB15-271D-37061083868C}"/>
              </a:ext>
            </a:extLst>
          </p:cNvPr>
          <p:cNvCxnSpPr>
            <a:cxnSpLocks/>
            <a:stCxn id="17" idx="1"/>
            <a:endCxn id="13" idx="3"/>
          </p:cNvCxnSpPr>
          <p:nvPr/>
        </p:nvCxnSpPr>
        <p:spPr>
          <a:xfrm flipH="1">
            <a:off x="7470204" y="4651534"/>
            <a:ext cx="965515"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12">
            <a:extLst>
              <a:ext uri="{FF2B5EF4-FFF2-40B4-BE49-F238E27FC236}">
                <a16:creationId xmlns:a16="http://schemas.microsoft.com/office/drawing/2014/main" id="{04B96878-92DA-C141-CF69-A3A6D04E0DB3}"/>
              </a:ext>
            </a:extLst>
          </p:cNvPr>
          <p:cNvCxnSpPr>
            <a:cxnSpLocks/>
            <a:stCxn id="16" idx="3"/>
            <a:endCxn id="28" idx="0"/>
          </p:cNvCxnSpPr>
          <p:nvPr/>
        </p:nvCxnSpPr>
        <p:spPr>
          <a:xfrm>
            <a:off x="9532999" y="2746600"/>
            <a:ext cx="803901" cy="631725"/>
          </a:xfrm>
          <a:prstGeom prst="bentConnector2">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12">
            <a:extLst>
              <a:ext uri="{FF2B5EF4-FFF2-40B4-BE49-F238E27FC236}">
                <a16:creationId xmlns:a16="http://schemas.microsoft.com/office/drawing/2014/main" id="{EE711FCD-C076-7008-42F4-1407ED98401F}"/>
              </a:ext>
            </a:extLst>
          </p:cNvPr>
          <p:cNvCxnSpPr>
            <a:cxnSpLocks/>
            <a:stCxn id="28" idx="2"/>
            <a:endCxn id="17" idx="3"/>
          </p:cNvCxnSpPr>
          <p:nvPr/>
        </p:nvCxnSpPr>
        <p:spPr>
          <a:xfrm rot="5400000">
            <a:off x="9584152" y="3898786"/>
            <a:ext cx="701596" cy="803901"/>
          </a:xfrm>
          <a:prstGeom prst="bentConnector2">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36907AF-6EA2-55BF-56FD-E670AC35A541}"/>
              </a:ext>
            </a:extLst>
          </p:cNvPr>
          <p:cNvSpPr txBox="1"/>
          <p:nvPr/>
        </p:nvSpPr>
        <p:spPr>
          <a:xfrm>
            <a:off x="9567225" y="3378325"/>
            <a:ext cx="1539349" cy="571613"/>
          </a:xfrm>
          <a:prstGeom prst="roundRect">
            <a:avLst/>
          </a:prstGeom>
          <a:solidFill>
            <a:schemeClr val="accent1"/>
          </a:solidFill>
          <a:effectLst>
            <a:outerShdw blurRad="50800" dist="38100" dir="2700000" algn="tl" rotWithShape="0">
              <a:prstClr val="black">
                <a:alpha val="40000"/>
              </a:prstClr>
            </a:outerShdw>
          </a:effectLst>
        </p:spPr>
        <p:txBody>
          <a:bodyPr wrap="square" lIns="0" tIns="0" rIns="0" bIns="0" rtlCol="0" anchor="ctr">
            <a:noAutofit/>
          </a:bodyPr>
          <a:lstStyle/>
          <a:p>
            <a:pPr algn="ctr" defTabSz="228600">
              <a:lnSpc>
                <a:spcPts val="1000"/>
              </a:lnSpc>
            </a:pPr>
            <a:r>
              <a:rPr lang="en-US" sz="900" b="1">
                <a:solidFill>
                  <a:schemeClr val="bg1"/>
                </a:solidFill>
              </a:rPr>
              <a:t>Agent Program</a:t>
            </a:r>
          </a:p>
          <a:p>
            <a:pPr algn="ctr" defTabSz="228600">
              <a:lnSpc>
                <a:spcPts val="1000"/>
              </a:lnSpc>
            </a:pPr>
            <a:r>
              <a:rPr lang="en-US" sz="900">
                <a:solidFill>
                  <a:schemeClr val="bg1"/>
                </a:solidFill>
              </a:rPr>
              <a:t>Action Selection Engine</a:t>
            </a:r>
            <a:endParaRPr lang="en-US" sz="900" noProof="0">
              <a:solidFill>
                <a:schemeClr val="bg1"/>
              </a:solidFill>
            </a:endParaRPr>
          </a:p>
        </p:txBody>
      </p:sp>
      <p:sp>
        <p:nvSpPr>
          <p:cNvPr id="29" name="TextBox 28">
            <a:extLst>
              <a:ext uri="{FF2B5EF4-FFF2-40B4-BE49-F238E27FC236}">
                <a16:creationId xmlns:a16="http://schemas.microsoft.com/office/drawing/2014/main" id="{580175A0-2B21-1A70-3352-D4EDF93E1E37}"/>
              </a:ext>
            </a:extLst>
          </p:cNvPr>
          <p:cNvSpPr txBox="1"/>
          <p:nvPr/>
        </p:nvSpPr>
        <p:spPr>
          <a:xfrm>
            <a:off x="6082336" y="1488264"/>
            <a:ext cx="5441217" cy="600164"/>
          </a:xfrm>
          <a:prstGeom prst="rect">
            <a:avLst/>
          </a:prstGeom>
          <a:noFill/>
        </p:spPr>
        <p:txBody>
          <a:bodyPr wrap="square">
            <a:spAutoFit/>
          </a:bodyPr>
          <a:lstStyle/>
          <a:p>
            <a:pPr algn="ctr">
              <a:spcAft>
                <a:spcPts val="600"/>
              </a:spcAft>
            </a:pPr>
            <a:r>
              <a:rPr lang="en-US" sz="1400" b="1">
                <a:solidFill>
                  <a:schemeClr val="accent1"/>
                </a:solidFill>
              </a:rPr>
              <a:t>Agent Program: Action Selection Engine</a:t>
            </a:r>
          </a:p>
          <a:p>
            <a:pPr algn="ctr">
              <a:spcAft>
                <a:spcPts val="600"/>
              </a:spcAft>
            </a:pPr>
            <a:r>
              <a:rPr lang="en-US" sz="1400"/>
              <a:t>An Agent Program maps percept sequences to actions. </a:t>
            </a:r>
          </a:p>
        </p:txBody>
      </p:sp>
      <p:sp>
        <p:nvSpPr>
          <p:cNvPr id="5" name="TextBox 4">
            <a:extLst>
              <a:ext uri="{FF2B5EF4-FFF2-40B4-BE49-F238E27FC236}">
                <a16:creationId xmlns:a16="http://schemas.microsoft.com/office/drawing/2014/main" id="{80218AE9-DBC1-A1B3-1CAB-C3A7BE1B362D}"/>
              </a:ext>
            </a:extLst>
          </p:cNvPr>
          <p:cNvSpPr txBox="1"/>
          <p:nvPr/>
        </p:nvSpPr>
        <p:spPr>
          <a:xfrm>
            <a:off x="507406" y="1514026"/>
            <a:ext cx="5036024" cy="274320"/>
          </a:xfrm>
          <a:prstGeom prst="snip2Diag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Mapping Percept Sequences to Actions</a:t>
            </a:r>
          </a:p>
        </p:txBody>
      </p:sp>
      <p:sp>
        <p:nvSpPr>
          <p:cNvPr id="8" name="TextBox 7">
            <a:extLst>
              <a:ext uri="{FF2B5EF4-FFF2-40B4-BE49-F238E27FC236}">
                <a16:creationId xmlns:a16="http://schemas.microsoft.com/office/drawing/2014/main" id="{6A026D35-FF6F-67B5-4BFB-83D68610E20E}"/>
              </a:ext>
            </a:extLst>
          </p:cNvPr>
          <p:cNvSpPr txBox="1"/>
          <p:nvPr/>
        </p:nvSpPr>
        <p:spPr>
          <a:xfrm>
            <a:off x="6182468" y="1508177"/>
            <a:ext cx="5084822" cy="274320"/>
          </a:xfrm>
          <a:prstGeom prst="snip2Diag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Agent Program: Action Selection Engine</a:t>
            </a:r>
          </a:p>
        </p:txBody>
      </p:sp>
    </p:spTree>
    <p:extLst>
      <p:ext uri="{BB962C8B-B14F-4D97-AF65-F5344CB8AC3E}">
        <p14:creationId xmlns:p14="http://schemas.microsoft.com/office/powerpoint/2010/main" val="380399503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E6CFB5-8E8A-E59D-CC8B-D60F0995F67F}"/>
            </a:ext>
          </a:extLst>
        </p:cNvPr>
        <p:cNvGrpSpPr/>
        <p:nvPr/>
      </p:nvGrpSpPr>
      <p:grpSpPr>
        <a:xfrm>
          <a:off x="0" y="0"/>
          <a:ext cx="0" cy="0"/>
          <a:chOff x="0" y="0"/>
          <a:chExt cx="0" cy="0"/>
        </a:xfrm>
      </p:grpSpPr>
      <p:sp>
        <p:nvSpPr>
          <p:cNvPr id="6" name="TextBox 5">
            <a:extLst>
              <a:ext uri="{FF2B5EF4-FFF2-40B4-BE49-F238E27FC236}">
                <a16:creationId xmlns:a16="http://schemas.microsoft.com/office/drawing/2014/main" id="{431C5809-1982-B9EE-6715-A9C61C85F957}"/>
              </a:ext>
            </a:extLst>
          </p:cNvPr>
          <p:cNvSpPr txBox="1"/>
          <p:nvPr/>
        </p:nvSpPr>
        <p:spPr>
          <a:xfrm>
            <a:off x="507262" y="4253697"/>
            <a:ext cx="6013901" cy="1658005"/>
          </a:xfrm>
          <a:prstGeom prst="roundRect">
            <a:avLst>
              <a:gd name="adj" fmla="val 4861"/>
            </a:avLst>
          </a:prstGeom>
          <a:solidFill>
            <a:schemeClr val="bg1">
              <a:lumMod val="95000"/>
            </a:schemeClr>
          </a:solidFill>
          <a:effectLst>
            <a:outerShdw blurRad="50800" dist="38100" dir="2700000" algn="tl" rotWithShape="0">
              <a:prstClr val="black">
                <a:alpha val="40000"/>
              </a:prstClr>
            </a:outerShdw>
          </a:effectLst>
        </p:spPr>
        <p:txBody>
          <a:bodyPr wrap="square" lIns="91440" rIns="91440" anchor="ctr">
            <a:noAutofit/>
          </a:bodyPr>
          <a:lstStyle/>
          <a:p>
            <a:pPr marL="0" lvl="1">
              <a:spcBef>
                <a:spcPts val="600"/>
              </a:spcBef>
              <a:spcAft>
                <a:spcPts val="600"/>
              </a:spcAft>
            </a:pPr>
            <a:r>
              <a:rPr lang="en-US" sz="1400"/>
              <a:t>For each possible percept sequence, a </a:t>
            </a:r>
            <a:r>
              <a:rPr lang="en-US" sz="1400">
                <a:solidFill>
                  <a:schemeClr val="accent1"/>
                </a:solidFill>
              </a:rPr>
              <a:t>rational agent </a:t>
            </a:r>
            <a:r>
              <a:rPr lang="en-US" sz="1400"/>
              <a:t>should </a:t>
            </a:r>
            <a:r>
              <a:rPr lang="en-US" sz="1400">
                <a:solidFill>
                  <a:schemeClr val="accent1"/>
                </a:solidFill>
              </a:rPr>
              <a:t>select an action </a:t>
            </a:r>
            <a:r>
              <a:rPr lang="en-US" sz="1400"/>
              <a:t>that is expected to </a:t>
            </a:r>
            <a:r>
              <a:rPr lang="en-US" sz="1400">
                <a:solidFill>
                  <a:schemeClr val="accent1"/>
                </a:solidFill>
              </a:rPr>
              <a:t>maximize its performance measure</a:t>
            </a:r>
            <a:r>
              <a:rPr lang="en-US" sz="1400"/>
              <a:t>, given the evidence provided by the percept sequence and whatever built-in knowledge the agent has.</a:t>
            </a:r>
          </a:p>
          <a:p>
            <a:pPr>
              <a:spcBef>
                <a:spcPts val="600"/>
              </a:spcBef>
              <a:spcAft>
                <a:spcPts val="600"/>
              </a:spcAft>
            </a:pPr>
            <a:r>
              <a:rPr lang="en-US" sz="1000"/>
              <a:t>-Russell and Norvig</a:t>
            </a:r>
          </a:p>
        </p:txBody>
      </p:sp>
      <p:sp>
        <p:nvSpPr>
          <p:cNvPr id="9" name="TextBox 8">
            <a:extLst>
              <a:ext uri="{FF2B5EF4-FFF2-40B4-BE49-F238E27FC236}">
                <a16:creationId xmlns:a16="http://schemas.microsoft.com/office/drawing/2014/main" id="{62CFA1C6-04FA-3AEE-9928-EFBB4B790E00}"/>
              </a:ext>
            </a:extLst>
          </p:cNvPr>
          <p:cNvSpPr txBox="1"/>
          <p:nvPr/>
        </p:nvSpPr>
        <p:spPr>
          <a:xfrm>
            <a:off x="6834895" y="2177159"/>
            <a:ext cx="4913432" cy="3283841"/>
          </a:xfrm>
          <a:prstGeom prst="roundRect">
            <a:avLst>
              <a:gd name="adj" fmla="val 4840"/>
            </a:avLst>
          </a:prstGeom>
          <a:noFill/>
        </p:spPr>
        <p:style>
          <a:lnRef idx="2">
            <a:schemeClr val="accent2"/>
          </a:lnRef>
          <a:fillRef idx="1">
            <a:schemeClr val="lt1"/>
          </a:fillRef>
          <a:effectRef idx="0">
            <a:schemeClr val="accent2"/>
          </a:effectRef>
          <a:fontRef idx="minor">
            <a:schemeClr val="dk1"/>
          </a:fontRef>
        </p:style>
        <p:txBody>
          <a:bodyPr wrap="square">
            <a:noAutofit/>
          </a:bodyPr>
          <a:lstStyle/>
          <a:p>
            <a:pPr marL="0" marR="0" lvl="0" indent="0" algn="ctr" defTabSz="914400" rtl="0" eaLnBrk="0" fontAlgn="base" latinLnBrk="0" hangingPunct="0">
              <a:lnSpc>
                <a:spcPct val="100000"/>
              </a:lnSpc>
              <a:spcBef>
                <a:spcPts val="600"/>
              </a:spcBef>
              <a:spcAft>
                <a:spcPts val="600"/>
              </a:spcAft>
              <a:buClrTx/>
              <a:buSzTx/>
              <a:buFontTx/>
              <a:buNone/>
              <a:tabLst/>
            </a:pPr>
            <a:endParaRPr lang="en-US" altLang="en-US" sz="1400" b="1">
              <a:solidFill>
                <a:schemeClr val="accent1"/>
              </a:solidFill>
              <a:cs typeface="Arial" panose="020B0604020202020204" pitchFamily="34" charset="0"/>
            </a:endParaRPr>
          </a:p>
          <a:p>
            <a:pPr marL="0" marR="0" lvl="0" indent="0" algn="ctr" defTabSz="914400" rtl="0" eaLnBrk="0" fontAlgn="base" latinLnBrk="0" hangingPunct="0">
              <a:lnSpc>
                <a:spcPct val="100000"/>
              </a:lnSpc>
              <a:spcBef>
                <a:spcPts val="600"/>
              </a:spcBef>
              <a:spcAft>
                <a:spcPts val="600"/>
              </a:spcAft>
              <a:buClrTx/>
              <a:buSzTx/>
              <a:buFontTx/>
              <a:buNone/>
              <a:tabLst/>
            </a:pPr>
            <a:r>
              <a:rPr lang="en-US" altLang="en-US" sz="1400" b="1">
                <a:solidFill>
                  <a:schemeClr val="accent1"/>
                </a:solidFill>
                <a:cs typeface="Arial" panose="020B0604020202020204" pitchFamily="34" charset="0"/>
              </a:rPr>
              <a:t>Example A</a:t>
            </a:r>
            <a:r>
              <a:rPr kumimoji="0" lang="en-US" altLang="en-US" sz="1400" b="1" i="0" u="none" strike="noStrike" cap="none" normalizeH="0" baseline="0">
                <a:ln>
                  <a:noFill/>
                </a:ln>
                <a:solidFill>
                  <a:schemeClr val="accent1"/>
                </a:solidFill>
                <a:effectLst/>
                <a:latin typeface="+mn-lt"/>
                <a:cs typeface="Arial" panose="020B0604020202020204" pitchFamily="34" charset="0"/>
              </a:rPr>
              <a:t>pproaches to Rational Decision-Making</a:t>
            </a:r>
          </a:p>
          <a:p>
            <a:pPr marL="0" marR="0" lvl="0" indent="0" algn="ctr" defTabSz="914400" rtl="0" eaLnBrk="0" fontAlgn="base" latinLnBrk="0" hangingPunct="0">
              <a:lnSpc>
                <a:spcPct val="100000"/>
              </a:lnSpc>
              <a:spcBef>
                <a:spcPts val="600"/>
              </a:spcBef>
              <a:spcAft>
                <a:spcPts val="600"/>
              </a:spcAft>
              <a:buClrTx/>
              <a:buSzTx/>
              <a:buFontTx/>
              <a:buNone/>
              <a:tabLst/>
            </a:pPr>
            <a:endParaRPr kumimoji="0" lang="en-US" altLang="en-US" sz="1400" b="1" i="0" u="none" strike="noStrike" cap="none" normalizeH="0" baseline="0">
              <a:ln>
                <a:noFill/>
              </a:ln>
              <a:solidFill>
                <a:schemeClr val="accent1"/>
              </a:solidFill>
              <a:effectLst/>
              <a:latin typeface="+mn-lt"/>
              <a:cs typeface="Arial" panose="020B0604020202020204" pitchFamily="34" charset="0"/>
            </a:endParaRPr>
          </a:p>
          <a:p>
            <a:pPr marR="0" lvl="0" algn="ctr" defTabSz="914400" rtl="0" eaLnBrk="0" fontAlgn="base" latinLnBrk="0" hangingPunct="0">
              <a:lnSpc>
                <a:spcPct val="100000"/>
              </a:lnSpc>
              <a:spcBef>
                <a:spcPct val="0"/>
              </a:spcBef>
              <a:spcAft>
                <a:spcPts val="600"/>
              </a:spcAft>
              <a:buClrTx/>
              <a:buSzTx/>
              <a:tabLst/>
            </a:pPr>
            <a:r>
              <a:rPr lang="en-US" altLang="en-US" sz="1400" b="1">
                <a:solidFill>
                  <a:srgbClr val="202122"/>
                </a:solidFill>
                <a:cs typeface="Arial" panose="020B0604020202020204" pitchFamily="34" charset="0"/>
              </a:rPr>
              <a:t>L</a:t>
            </a:r>
            <a:r>
              <a:rPr kumimoji="0" lang="en-US" altLang="en-US" sz="1400" b="1" i="0" u="none" strike="noStrike" cap="none" normalizeH="0" baseline="0">
                <a:ln>
                  <a:noFill/>
                </a:ln>
                <a:solidFill>
                  <a:srgbClr val="202122"/>
                </a:solidFill>
                <a:effectLst/>
                <a:latin typeface="+mn-lt"/>
                <a:cs typeface="Arial" panose="020B0604020202020204" pitchFamily="34" charset="0"/>
              </a:rPr>
              <a:t>ogical rules</a:t>
            </a:r>
            <a:r>
              <a:rPr kumimoji="0" lang="en-US" altLang="en-US" sz="1400" i="0" u="none" strike="noStrike" cap="none" normalizeH="0" baseline="0">
                <a:ln>
                  <a:noFill/>
                </a:ln>
                <a:solidFill>
                  <a:srgbClr val="202122"/>
                </a:solidFill>
                <a:effectLst/>
                <a:latin typeface="+mn-lt"/>
                <a:cs typeface="Arial" panose="020B0604020202020204" pitchFamily="34" charset="0"/>
              </a:rPr>
              <a:t>,</a:t>
            </a:r>
            <a:r>
              <a:rPr kumimoji="0" lang="en-US" altLang="en-US" sz="1400" b="0" i="0" u="none" strike="noStrike" cap="none" normalizeH="0" baseline="0">
                <a:ln>
                  <a:noFill/>
                </a:ln>
                <a:solidFill>
                  <a:srgbClr val="202122"/>
                </a:solidFill>
                <a:effectLst/>
                <a:latin typeface="+mn-lt"/>
                <a:cs typeface="Arial" panose="020B0604020202020204" pitchFamily="34" charset="0"/>
              </a:rPr>
              <a:t> forward/backward chaining algorithms</a:t>
            </a:r>
          </a:p>
          <a:p>
            <a:pPr marL="171450" marR="0" lvl="0" indent="-171450" algn="ctr" defTabSz="914400" rtl="0" eaLnBrk="0" fontAlgn="base" latinLnBrk="0" hangingPunct="0">
              <a:lnSpc>
                <a:spcPct val="100000"/>
              </a:lnSpc>
              <a:spcBef>
                <a:spcPct val="0"/>
              </a:spcBef>
              <a:spcAft>
                <a:spcPts val="600"/>
              </a:spcAft>
              <a:buClrTx/>
              <a:buSzTx/>
              <a:buFont typeface="Arial" panose="020B0604020202020204" pitchFamily="34" charset="0"/>
              <a:buChar char="•"/>
              <a:tabLst/>
            </a:pPr>
            <a:endParaRPr lang="en-US" altLang="en-US" sz="1400">
              <a:solidFill>
                <a:srgbClr val="202122"/>
              </a:solidFill>
              <a:cs typeface="Arial" panose="020B0604020202020204" pitchFamily="34" charset="0"/>
            </a:endParaRPr>
          </a:p>
          <a:p>
            <a:pPr marL="171450" marR="0" lvl="0" indent="-171450" algn="ctr" defTabSz="914400" rtl="0" eaLnBrk="0" fontAlgn="base" latinLnBrk="0" hangingPunct="0">
              <a:lnSpc>
                <a:spcPct val="100000"/>
              </a:lnSpc>
              <a:spcBef>
                <a:spcPct val="0"/>
              </a:spcBef>
              <a:spcAft>
                <a:spcPts val="600"/>
              </a:spcAft>
              <a:buClrTx/>
              <a:buSzTx/>
              <a:buFont typeface="Arial" panose="020B0604020202020204" pitchFamily="34" charset="0"/>
              <a:buChar char="•"/>
              <a:tabLst/>
            </a:pPr>
            <a:endParaRPr lang="en-US" altLang="en-US" sz="1400">
              <a:solidFill>
                <a:srgbClr val="202122"/>
              </a:solidFill>
              <a:cs typeface="Arial" panose="020B0604020202020204" pitchFamily="34" charset="0"/>
            </a:endParaRPr>
          </a:p>
          <a:p>
            <a:pPr marR="0" lvl="0" algn="ctr" defTabSz="914400" rtl="0" eaLnBrk="0" fontAlgn="base" latinLnBrk="0" hangingPunct="0">
              <a:lnSpc>
                <a:spcPct val="100000"/>
              </a:lnSpc>
              <a:spcBef>
                <a:spcPct val="0"/>
              </a:spcBef>
              <a:spcAft>
                <a:spcPts val="600"/>
              </a:spcAft>
              <a:buClrTx/>
              <a:buSzTx/>
              <a:tabLst/>
            </a:pPr>
            <a:r>
              <a:rPr kumimoji="0" lang="en-US" altLang="en-US" sz="1400" b="1" i="0" u="none" strike="noStrike" cap="none" normalizeH="0" baseline="0">
                <a:ln>
                  <a:noFill/>
                </a:ln>
                <a:solidFill>
                  <a:srgbClr val="202122"/>
                </a:solidFill>
                <a:effectLst/>
                <a:latin typeface="+mn-lt"/>
                <a:cs typeface="Arial" panose="020B0604020202020204" pitchFamily="34" charset="0"/>
              </a:rPr>
              <a:t>Probabilistic methods</a:t>
            </a:r>
            <a:r>
              <a:rPr kumimoji="0" lang="en-US" altLang="en-US" sz="1400" b="0" i="0" u="none" strike="noStrike" cap="none" normalizeH="0" baseline="0">
                <a:ln>
                  <a:noFill/>
                </a:ln>
                <a:solidFill>
                  <a:srgbClr val="202122"/>
                </a:solidFill>
                <a:effectLst/>
                <a:latin typeface="+mn-lt"/>
                <a:cs typeface="Arial" panose="020B0604020202020204" pitchFamily="34" charset="0"/>
              </a:rPr>
              <a:t>, including neural networks</a:t>
            </a:r>
          </a:p>
        </p:txBody>
      </p:sp>
      <p:sp>
        <p:nvSpPr>
          <p:cNvPr id="5" name="Title 4">
            <a:extLst>
              <a:ext uri="{FF2B5EF4-FFF2-40B4-BE49-F238E27FC236}">
                <a16:creationId xmlns:a16="http://schemas.microsoft.com/office/drawing/2014/main" id="{66C81835-FDB8-08F7-D8E8-6F19F2FDE966}"/>
              </a:ext>
            </a:extLst>
          </p:cNvPr>
          <p:cNvSpPr>
            <a:spLocks noGrp="1"/>
          </p:cNvSpPr>
          <p:nvPr>
            <p:ph type="title"/>
          </p:nvPr>
        </p:nvSpPr>
        <p:spPr/>
        <p:txBody>
          <a:bodyPr/>
          <a:lstStyle/>
          <a:p>
            <a:r>
              <a:rPr lang="en-US"/>
              <a:t>How to Select Actions? Be Rational</a:t>
            </a:r>
          </a:p>
        </p:txBody>
      </p:sp>
      <p:sp>
        <p:nvSpPr>
          <p:cNvPr id="37" name="Text Placeholder 36">
            <a:extLst>
              <a:ext uri="{FF2B5EF4-FFF2-40B4-BE49-F238E27FC236}">
                <a16:creationId xmlns:a16="http://schemas.microsoft.com/office/drawing/2014/main" id="{6F4851DC-1861-778C-7FB1-20CFA7DB59EC}"/>
              </a:ext>
            </a:extLst>
          </p:cNvPr>
          <p:cNvSpPr>
            <a:spLocks noGrp="1"/>
          </p:cNvSpPr>
          <p:nvPr>
            <p:ph type="body" sz="quarter" idx="11"/>
          </p:nvPr>
        </p:nvSpPr>
        <p:spPr/>
        <p:txBody>
          <a:bodyPr/>
          <a:lstStyle/>
          <a:p>
            <a:r>
              <a:rPr lang="en-US"/>
              <a:t>To select actions to achieve their goals, intelligent agents must be </a:t>
            </a:r>
            <a:r>
              <a:rPr lang="en-US" b="1"/>
              <a:t>Rational</a:t>
            </a:r>
            <a:endParaRPr lang="en-US"/>
          </a:p>
        </p:txBody>
      </p:sp>
      <p:sp>
        <p:nvSpPr>
          <p:cNvPr id="33" name="TextBox 32">
            <a:extLst>
              <a:ext uri="{FF2B5EF4-FFF2-40B4-BE49-F238E27FC236}">
                <a16:creationId xmlns:a16="http://schemas.microsoft.com/office/drawing/2014/main" id="{2760B85C-62AD-46D9-2442-A8D2038B91D7}"/>
              </a:ext>
            </a:extLst>
          </p:cNvPr>
          <p:cNvSpPr txBox="1"/>
          <p:nvPr/>
        </p:nvSpPr>
        <p:spPr>
          <a:xfrm>
            <a:off x="507262" y="1507927"/>
            <a:ext cx="6013901" cy="2277264"/>
          </a:xfrm>
          <a:prstGeom prst="roundRect">
            <a:avLst>
              <a:gd name="adj" fmla="val 4861"/>
            </a:avLst>
          </a:prstGeom>
          <a:solidFill>
            <a:schemeClr val="bg1">
              <a:lumMod val="95000"/>
            </a:schemeClr>
          </a:solidFill>
          <a:effectLst>
            <a:outerShdw blurRad="50800" dist="38100" dir="2700000" algn="tl" rotWithShape="0">
              <a:prstClr val="black">
                <a:alpha val="40000"/>
              </a:prstClr>
            </a:outerShdw>
          </a:effectLst>
        </p:spPr>
        <p:txBody>
          <a:bodyPr wrap="square" anchor="ctr">
            <a:noAutofit/>
          </a:bodyPr>
          <a:lstStyle/>
          <a:p>
            <a:pPr>
              <a:spcBef>
                <a:spcPts val="600"/>
              </a:spcBef>
              <a:spcAft>
                <a:spcPts val="600"/>
              </a:spcAft>
            </a:pPr>
            <a:r>
              <a:rPr lang="en-US" sz="1400"/>
              <a:t>What is </a:t>
            </a:r>
            <a:r>
              <a:rPr lang="en-US" sz="1400" b="1">
                <a:solidFill>
                  <a:schemeClr val="accent1"/>
                </a:solidFill>
              </a:rPr>
              <a:t>rational</a:t>
            </a:r>
            <a:r>
              <a:rPr lang="en-US" sz="1400"/>
              <a:t> at any given time depends on four things:</a:t>
            </a:r>
          </a:p>
          <a:p>
            <a:pPr marL="342900" indent="-174625">
              <a:spcAft>
                <a:spcPts val="600"/>
              </a:spcAft>
              <a:buFont typeface="+mj-lt"/>
              <a:buAutoNum type="arabicPeriod"/>
            </a:pPr>
            <a:r>
              <a:rPr lang="en-US" sz="1400"/>
              <a:t>The </a:t>
            </a:r>
            <a:r>
              <a:rPr lang="en-US" sz="1400" b="1"/>
              <a:t>performance measure</a:t>
            </a:r>
            <a:r>
              <a:rPr lang="en-US" sz="1400"/>
              <a:t> that defines the criterion of success.</a:t>
            </a:r>
          </a:p>
          <a:p>
            <a:pPr marL="342900" indent="-174625">
              <a:spcAft>
                <a:spcPts val="600"/>
              </a:spcAft>
              <a:buFont typeface="+mj-lt"/>
              <a:buAutoNum type="arabicPeriod"/>
            </a:pPr>
            <a:r>
              <a:rPr lang="en-US" sz="1400"/>
              <a:t>The agent's </a:t>
            </a:r>
            <a:r>
              <a:rPr lang="en-US" sz="1400" b="1"/>
              <a:t>prior knowledge </a:t>
            </a:r>
            <a:r>
              <a:rPr lang="en-US" sz="1400"/>
              <a:t>of the environment.</a:t>
            </a:r>
          </a:p>
          <a:p>
            <a:pPr marL="342900" indent="-174625">
              <a:spcAft>
                <a:spcPts val="600"/>
              </a:spcAft>
              <a:buFont typeface="+mj-lt"/>
              <a:buAutoNum type="arabicPeriod"/>
            </a:pPr>
            <a:r>
              <a:rPr lang="en-US" sz="1400"/>
              <a:t>The </a:t>
            </a:r>
            <a:r>
              <a:rPr lang="en-US" sz="1400" b="1"/>
              <a:t>actions </a:t>
            </a:r>
            <a:r>
              <a:rPr lang="en-US" sz="1400"/>
              <a:t>that the agent can perform.</a:t>
            </a:r>
          </a:p>
          <a:p>
            <a:pPr marL="342900" indent="-174625">
              <a:spcAft>
                <a:spcPts val="600"/>
              </a:spcAft>
              <a:buFont typeface="+mj-lt"/>
              <a:buAutoNum type="arabicPeriod"/>
            </a:pPr>
            <a:r>
              <a:rPr lang="en-US" sz="1400"/>
              <a:t>The agent's </a:t>
            </a:r>
            <a:r>
              <a:rPr lang="en-US" sz="1400" b="1"/>
              <a:t>percept sequence </a:t>
            </a:r>
            <a:r>
              <a:rPr lang="en-US" sz="1400"/>
              <a:t>to date.</a:t>
            </a:r>
          </a:p>
        </p:txBody>
      </p:sp>
      <p:sp>
        <p:nvSpPr>
          <p:cNvPr id="2" name="TextBox 1">
            <a:extLst>
              <a:ext uri="{FF2B5EF4-FFF2-40B4-BE49-F238E27FC236}">
                <a16:creationId xmlns:a16="http://schemas.microsoft.com/office/drawing/2014/main" id="{39625E98-64D4-F413-B680-9AA6FD322004}"/>
              </a:ext>
            </a:extLst>
          </p:cNvPr>
          <p:cNvSpPr txBox="1"/>
          <p:nvPr/>
        </p:nvSpPr>
        <p:spPr>
          <a:xfrm>
            <a:off x="8521937" y="1885321"/>
            <a:ext cx="1539349" cy="571613"/>
          </a:xfrm>
          <a:prstGeom prst="roundRect">
            <a:avLst/>
          </a:prstGeom>
          <a:solidFill>
            <a:schemeClr val="accent1"/>
          </a:solidFill>
          <a:effectLst>
            <a:outerShdw blurRad="50800" dist="38100" dir="2700000" algn="tl" rotWithShape="0">
              <a:prstClr val="black">
                <a:alpha val="40000"/>
              </a:prstClr>
            </a:outerShdw>
          </a:effectLst>
        </p:spPr>
        <p:txBody>
          <a:bodyPr wrap="square" lIns="0" tIns="0" rIns="0" bIns="0" rtlCol="0" anchor="ctr">
            <a:noAutofit/>
          </a:bodyPr>
          <a:lstStyle/>
          <a:p>
            <a:pPr algn="ctr" defTabSz="228600">
              <a:lnSpc>
                <a:spcPts val="1000"/>
              </a:lnSpc>
            </a:pPr>
            <a:r>
              <a:rPr lang="en-US" sz="900" b="1">
                <a:solidFill>
                  <a:schemeClr val="bg1"/>
                </a:solidFill>
              </a:rPr>
              <a:t>Agent Program</a:t>
            </a:r>
          </a:p>
          <a:p>
            <a:pPr algn="ctr" defTabSz="228600">
              <a:lnSpc>
                <a:spcPts val="1000"/>
              </a:lnSpc>
            </a:pPr>
            <a:r>
              <a:rPr lang="en-US" sz="900">
                <a:solidFill>
                  <a:schemeClr val="bg1"/>
                </a:solidFill>
              </a:rPr>
              <a:t>Action Selection Engine</a:t>
            </a:r>
            <a:endParaRPr lang="en-US" sz="900" noProof="0">
              <a:solidFill>
                <a:schemeClr val="bg1"/>
              </a:solidFill>
            </a:endParaRPr>
          </a:p>
        </p:txBody>
      </p:sp>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6C34647F-58EF-CB75-5597-45B19165163A}"/>
                  </a:ext>
                </a:extLst>
              </p:cNvPr>
              <p:cNvSpPr txBox="1"/>
              <p:nvPr/>
            </p:nvSpPr>
            <p:spPr>
              <a:xfrm>
                <a:off x="8489757" y="3581373"/>
                <a:ext cx="1603709" cy="291455"/>
              </a:xfrm>
              <a:prstGeom prst="rect">
                <a:avLst/>
              </a:prstGeom>
              <a:noFill/>
            </p:spPr>
            <p:txBody>
              <a:bodyPr wrap="none" lIns="0" tIns="0" rIns="0" bIns="0" rtlCol="0">
                <a:noAutofit/>
              </a:bodyPr>
              <a:lstStyle/>
              <a:p>
                <a:pPr algn="ctr" defTabSz="228600">
                  <a:spcAft>
                    <a:spcPts val="1200"/>
                  </a:spcAft>
                </a:pPr>
                <a14:m>
                  <m:oMath xmlns:m="http://schemas.openxmlformats.org/officeDocument/2006/math">
                    <m:r>
                      <a:rPr lang="en-US" b="0" i="1" noProof="0" smtClean="0">
                        <a:solidFill>
                          <a:schemeClr val="accent1"/>
                        </a:solidFill>
                        <a:latin typeface="Cambria Math" panose="02040503050406030204" pitchFamily="18" charset="0"/>
                      </a:rPr>
                      <m:t>𝐴</m:t>
                    </m:r>
                    <m:r>
                      <a:rPr lang="en-US" i="1">
                        <a:solidFill>
                          <a:schemeClr val="accent1"/>
                        </a:solidFill>
                        <a:latin typeface="Cambria Math" panose="02040503050406030204" pitchFamily="18" charset="0"/>
                        <a:ea typeface="Cambria Math" panose="02040503050406030204" pitchFamily="18" charset="0"/>
                      </a:rPr>
                      <m:t>∩</m:t>
                    </m:r>
                    <m:r>
                      <a:rPr lang="en-US" b="0" i="1" smtClean="0">
                        <a:solidFill>
                          <a:schemeClr val="accent1"/>
                        </a:solidFill>
                        <a:latin typeface="Cambria Math" panose="02040503050406030204" pitchFamily="18" charset="0"/>
                        <a:ea typeface="Cambria Math" panose="02040503050406030204" pitchFamily="18" charset="0"/>
                      </a:rPr>
                      <m:t>(</m:t>
                    </m:r>
                    <m:r>
                      <a:rPr lang="en-US" b="0" i="1" smtClean="0">
                        <a:solidFill>
                          <a:schemeClr val="accent1"/>
                        </a:solidFill>
                        <a:latin typeface="Cambria Math" panose="02040503050406030204" pitchFamily="18" charset="0"/>
                        <a:ea typeface="Cambria Math" panose="02040503050406030204" pitchFamily="18" charset="0"/>
                      </a:rPr>
                      <m:t>𝐴</m:t>
                    </m:r>
                    <m:r>
                      <a:rPr lang="en-US" i="1" smtClean="0">
                        <a:solidFill>
                          <a:schemeClr val="accent1"/>
                        </a:solidFill>
                        <a:latin typeface="Cambria Math" panose="02040503050406030204" pitchFamily="18" charset="0"/>
                        <a:ea typeface="Cambria Math" panose="02040503050406030204" pitchFamily="18" charset="0"/>
                      </a:rPr>
                      <m:t>→</m:t>
                    </m:r>
                    <m:r>
                      <a:rPr lang="en-US" b="0" i="1" smtClean="0">
                        <a:solidFill>
                          <a:schemeClr val="accent1"/>
                        </a:solidFill>
                        <a:latin typeface="Cambria Math" panose="02040503050406030204" pitchFamily="18" charset="0"/>
                        <a:ea typeface="Cambria Math" panose="02040503050406030204" pitchFamily="18" charset="0"/>
                      </a:rPr>
                      <m:t>𝐵</m:t>
                    </m:r>
                    <m:r>
                      <a:rPr lang="en-US" b="0" i="1" smtClean="0">
                        <a:solidFill>
                          <a:schemeClr val="accent1"/>
                        </a:solidFill>
                        <a:latin typeface="Cambria Math" panose="02040503050406030204" pitchFamily="18" charset="0"/>
                        <a:ea typeface="Cambria Math" panose="02040503050406030204" pitchFamily="18" charset="0"/>
                      </a:rPr>
                      <m:t>)→</m:t>
                    </m:r>
                  </m:oMath>
                </a14:m>
                <a:r>
                  <a:rPr lang="en-US" noProof="0">
                    <a:solidFill>
                      <a:schemeClr val="accent1"/>
                    </a:solidFill>
                  </a:rPr>
                  <a:t> B</a:t>
                </a:r>
              </a:p>
            </p:txBody>
          </p:sp>
        </mc:Choice>
        <mc:Fallback xmlns="">
          <p:sp>
            <p:nvSpPr>
              <p:cNvPr id="14" name="TextBox 13">
                <a:extLst>
                  <a:ext uri="{FF2B5EF4-FFF2-40B4-BE49-F238E27FC236}">
                    <a16:creationId xmlns:a16="http://schemas.microsoft.com/office/drawing/2014/main" id="{6C34647F-58EF-CB75-5597-45B19165163A}"/>
                  </a:ext>
                </a:extLst>
              </p:cNvPr>
              <p:cNvSpPr txBox="1">
                <a:spLocks noRot="1" noChangeAspect="1" noMove="1" noResize="1" noEditPoints="1" noAdjustHandles="1" noChangeArrowheads="1" noChangeShapeType="1" noTextEdit="1"/>
              </p:cNvSpPr>
              <p:nvPr/>
            </p:nvSpPr>
            <p:spPr>
              <a:xfrm>
                <a:off x="8489757" y="3581373"/>
                <a:ext cx="1603709" cy="291455"/>
              </a:xfrm>
              <a:prstGeom prst="rect">
                <a:avLst/>
              </a:prstGeom>
              <a:blipFill>
                <a:blip r:embed="rId3"/>
                <a:stretch>
                  <a:fillRect l="-6844" t="-27083" r="-10646" b="-43750"/>
                </a:stretch>
              </a:blipFill>
            </p:spPr>
            <p:txBody>
              <a:bodyPr/>
              <a:lstStyle/>
              <a:p>
                <a:r>
                  <a:rPr lang="en-US">
                    <a:noFill/>
                  </a:rPr>
                  <a:t> </a:t>
                </a:r>
              </a:p>
            </p:txBody>
          </p:sp>
        </mc:Fallback>
      </mc:AlternateContent>
      <p:pic>
        <p:nvPicPr>
          <p:cNvPr id="16" name="Picture 15">
            <a:extLst>
              <a:ext uri="{FF2B5EF4-FFF2-40B4-BE49-F238E27FC236}">
                <a16:creationId xmlns:a16="http://schemas.microsoft.com/office/drawing/2014/main" id="{240BB25B-0011-B186-1AA1-6879EB75AC64}"/>
              </a:ext>
            </a:extLst>
          </p:cNvPr>
          <p:cNvPicPr>
            <a:picLocks noChangeAspect="1"/>
          </p:cNvPicPr>
          <p:nvPr/>
        </p:nvPicPr>
        <p:blipFill>
          <a:blip r:embed="rId4">
            <a:duotone>
              <a:schemeClr val="accent1">
                <a:shade val="45000"/>
                <a:satMod val="135000"/>
              </a:schemeClr>
              <a:prstClr val="white"/>
            </a:duotone>
          </a:blip>
          <a:stretch>
            <a:fillRect/>
          </a:stretch>
        </p:blipFill>
        <p:spPr>
          <a:xfrm>
            <a:off x="8818368" y="4548245"/>
            <a:ext cx="946487" cy="615355"/>
          </a:xfrm>
          <a:prstGeom prst="rect">
            <a:avLst/>
          </a:prstGeom>
        </p:spPr>
      </p:pic>
      <p:sp>
        <p:nvSpPr>
          <p:cNvPr id="3" name="TextBox 2">
            <a:extLst>
              <a:ext uri="{FF2B5EF4-FFF2-40B4-BE49-F238E27FC236}">
                <a16:creationId xmlns:a16="http://schemas.microsoft.com/office/drawing/2014/main" id="{BD9E7931-2093-44C1-82C7-1E40490DD438}"/>
              </a:ext>
            </a:extLst>
          </p:cNvPr>
          <p:cNvSpPr txBox="1"/>
          <p:nvPr/>
        </p:nvSpPr>
        <p:spPr>
          <a:xfrm>
            <a:off x="507261" y="1448108"/>
            <a:ext cx="6013901" cy="274320"/>
          </a:xfrm>
          <a:prstGeom prst="snip2Diag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Conditions for Rational  Behavior</a:t>
            </a:r>
          </a:p>
        </p:txBody>
      </p:sp>
      <p:sp>
        <p:nvSpPr>
          <p:cNvPr id="4" name="TextBox 3">
            <a:extLst>
              <a:ext uri="{FF2B5EF4-FFF2-40B4-BE49-F238E27FC236}">
                <a16:creationId xmlns:a16="http://schemas.microsoft.com/office/drawing/2014/main" id="{EBAF54FB-462F-4E6A-AAC8-66A5C0B7D0F0}"/>
              </a:ext>
            </a:extLst>
          </p:cNvPr>
          <p:cNvSpPr txBox="1"/>
          <p:nvPr/>
        </p:nvSpPr>
        <p:spPr>
          <a:xfrm>
            <a:off x="507261" y="4116537"/>
            <a:ext cx="6013901" cy="274320"/>
          </a:xfrm>
          <a:prstGeom prst="snip2Diag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Rational Agent</a:t>
            </a:r>
          </a:p>
        </p:txBody>
      </p:sp>
    </p:spTree>
    <p:extLst>
      <p:ext uri="{BB962C8B-B14F-4D97-AF65-F5344CB8AC3E}">
        <p14:creationId xmlns:p14="http://schemas.microsoft.com/office/powerpoint/2010/main" val="266877258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9C1E17-16AA-5E63-14F9-33F459FA5983}"/>
            </a:ext>
          </a:extLst>
        </p:cNvPr>
        <p:cNvGrpSpPr/>
        <p:nvPr/>
      </p:nvGrpSpPr>
      <p:grpSpPr>
        <a:xfrm>
          <a:off x="0" y="0"/>
          <a:ext cx="0" cy="0"/>
          <a:chOff x="0" y="0"/>
          <a:chExt cx="0" cy="0"/>
        </a:xfrm>
      </p:grpSpPr>
      <p:sp>
        <p:nvSpPr>
          <p:cNvPr id="242" name="TextBox 241">
            <a:extLst>
              <a:ext uri="{FF2B5EF4-FFF2-40B4-BE49-F238E27FC236}">
                <a16:creationId xmlns:a16="http://schemas.microsoft.com/office/drawing/2014/main" id="{C9CDAFB5-D851-9D41-D387-6C2F368E47C7}"/>
              </a:ext>
            </a:extLst>
          </p:cNvPr>
          <p:cNvSpPr txBox="1"/>
          <p:nvPr/>
        </p:nvSpPr>
        <p:spPr>
          <a:xfrm>
            <a:off x="8491343" y="3833245"/>
            <a:ext cx="789928" cy="429461"/>
          </a:xfrm>
          <a:prstGeom prst="rect">
            <a:avLst/>
          </a:prstGeom>
          <a:solidFill>
            <a:schemeClr val="bg1"/>
          </a:solidFill>
        </p:spPr>
        <p:txBody>
          <a:bodyPr wrap="square" lIns="0" tIns="0" rIns="0" bIns="0" rtlCol="0" anchor="ctr">
            <a:noAutofit/>
          </a:bodyPr>
          <a:lstStyle/>
          <a:p>
            <a:pPr algn="r" defTabSz="228600">
              <a:lnSpc>
                <a:spcPts val="800"/>
              </a:lnSpc>
            </a:pPr>
            <a:r>
              <a:rPr lang="en-US" sz="800" b="1"/>
              <a:t>organizes and</a:t>
            </a:r>
          </a:p>
          <a:p>
            <a:pPr algn="r" defTabSz="228600">
              <a:lnSpc>
                <a:spcPts val="800"/>
              </a:lnSpc>
            </a:pPr>
            <a:r>
              <a:rPr lang="en-US" sz="800" b="1" noProof="0"/>
              <a:t>coordinates</a:t>
            </a:r>
          </a:p>
          <a:p>
            <a:pPr algn="r" defTabSz="228600">
              <a:lnSpc>
                <a:spcPts val="800"/>
              </a:lnSpc>
            </a:pPr>
            <a:r>
              <a:rPr lang="en-US" sz="800" b="1"/>
              <a:t>information </a:t>
            </a:r>
            <a:r>
              <a:rPr lang="en-US" sz="800" b="1" noProof="0"/>
              <a:t>processing</a:t>
            </a:r>
          </a:p>
        </p:txBody>
      </p:sp>
      <p:sp>
        <p:nvSpPr>
          <p:cNvPr id="5" name="Title 4">
            <a:extLst>
              <a:ext uri="{FF2B5EF4-FFF2-40B4-BE49-F238E27FC236}">
                <a16:creationId xmlns:a16="http://schemas.microsoft.com/office/drawing/2014/main" id="{F09BA119-2281-A763-4C1F-D1CEE8C77EAC}"/>
              </a:ext>
            </a:extLst>
          </p:cNvPr>
          <p:cNvSpPr>
            <a:spLocks noGrp="1"/>
          </p:cNvSpPr>
          <p:nvPr>
            <p:ph type="title"/>
          </p:nvPr>
        </p:nvSpPr>
        <p:spPr>
          <a:xfrm>
            <a:off x="381000" y="317720"/>
            <a:ext cx="11430000" cy="365760"/>
          </a:xfrm>
        </p:spPr>
        <p:txBody>
          <a:bodyPr/>
          <a:lstStyle/>
          <a:p>
            <a:r>
              <a:rPr lang="en-US"/>
              <a:t>From Agent Program to Cognitive Architecture</a:t>
            </a:r>
          </a:p>
        </p:txBody>
      </p:sp>
      <p:sp>
        <p:nvSpPr>
          <p:cNvPr id="37" name="Text Placeholder 36">
            <a:extLst>
              <a:ext uri="{FF2B5EF4-FFF2-40B4-BE49-F238E27FC236}">
                <a16:creationId xmlns:a16="http://schemas.microsoft.com/office/drawing/2014/main" id="{AE963526-0943-1E2E-EEAE-853D0007221F}"/>
              </a:ext>
            </a:extLst>
          </p:cNvPr>
          <p:cNvSpPr>
            <a:spLocks noGrp="1"/>
          </p:cNvSpPr>
          <p:nvPr>
            <p:ph type="body" sz="quarter" idx="11"/>
          </p:nvPr>
        </p:nvSpPr>
        <p:spPr>
          <a:xfrm>
            <a:off x="381000" y="708163"/>
            <a:ext cx="11430000" cy="580845"/>
          </a:xfrm>
        </p:spPr>
        <p:txBody>
          <a:bodyPr/>
          <a:lstStyle/>
          <a:p>
            <a:pPr lvl="0"/>
            <a:r>
              <a:rPr lang="en-US"/>
              <a:t>An agent’s </a:t>
            </a:r>
            <a:r>
              <a:rPr lang="en-US" b="1"/>
              <a:t>Cognitive Architecture </a:t>
            </a:r>
            <a:r>
              <a:rPr lang="en-US"/>
              <a:t>specifies and organizes its </a:t>
            </a:r>
            <a:r>
              <a:rPr lang="en-US" b="1"/>
              <a:t>Cognitive Functional Capabilities </a:t>
            </a:r>
            <a:r>
              <a:rPr lang="en-US"/>
              <a:t>such as perception, reasoning, and planning and </a:t>
            </a:r>
            <a:r>
              <a:rPr lang="en-US" b="1"/>
              <a:t>coordinates the flow of information </a:t>
            </a:r>
            <a:r>
              <a:rPr lang="en-US"/>
              <a:t>through these modules to yield intelligent behavior.</a:t>
            </a:r>
          </a:p>
        </p:txBody>
      </p:sp>
      <p:sp>
        <p:nvSpPr>
          <p:cNvPr id="33" name="TextBox 32">
            <a:extLst>
              <a:ext uri="{FF2B5EF4-FFF2-40B4-BE49-F238E27FC236}">
                <a16:creationId xmlns:a16="http://schemas.microsoft.com/office/drawing/2014/main" id="{A6FB0E41-BA8C-5212-B0B2-E7A0DB4B5CF6}"/>
              </a:ext>
            </a:extLst>
          </p:cNvPr>
          <p:cNvSpPr txBox="1"/>
          <p:nvPr/>
        </p:nvSpPr>
        <p:spPr>
          <a:xfrm>
            <a:off x="522625" y="2124934"/>
            <a:ext cx="4496874" cy="3231654"/>
          </a:xfrm>
          <a:prstGeom prst="rect">
            <a:avLst/>
          </a:prstGeom>
          <a:noFill/>
        </p:spPr>
        <p:txBody>
          <a:bodyPr wrap="square">
            <a:spAutoFit/>
          </a:bodyPr>
          <a:lstStyle/>
          <a:p>
            <a:pPr algn="ctr">
              <a:spcAft>
                <a:spcPts val="600"/>
              </a:spcAft>
            </a:pPr>
            <a:r>
              <a:rPr lang="en-US" sz="1600" b="1" dirty="0">
                <a:solidFill>
                  <a:schemeClr val="accent1"/>
                </a:solidFill>
              </a:rPr>
              <a:t>Cognitive Functional Capabilities</a:t>
            </a:r>
            <a:endParaRPr lang="en-US" sz="1600" b="1" dirty="0"/>
          </a:p>
          <a:p>
            <a:pPr>
              <a:spcAft>
                <a:spcPts val="600"/>
              </a:spcAft>
            </a:pPr>
            <a:r>
              <a:rPr lang="en-US" sz="1400" dirty="0"/>
              <a:t>Intelligent Agents are endowed with the </a:t>
            </a:r>
            <a:r>
              <a:rPr lang="en-US" sz="1400" dirty="0">
                <a:solidFill>
                  <a:schemeClr val="accent1"/>
                </a:solidFill>
              </a:rPr>
              <a:t>Cognitive Functional Capabilities </a:t>
            </a:r>
            <a:r>
              <a:rPr lang="en-US" sz="1400" dirty="0"/>
              <a:t>required to achieve their goals. The set of capabilities varies by agent archetype. Examples capabilities: </a:t>
            </a:r>
          </a:p>
          <a:p>
            <a:pPr marL="169863" indent="-169863">
              <a:spcAft>
                <a:spcPts val="600"/>
              </a:spcAft>
              <a:buFont typeface="Arial" panose="020B0604020202020204" pitchFamily="34" charset="0"/>
              <a:buChar char="•"/>
            </a:pPr>
            <a:r>
              <a:rPr lang="en-US" sz="1400" dirty="0"/>
              <a:t>A visual monitoring agent detects defects in products via </a:t>
            </a:r>
            <a:r>
              <a:rPr lang="en-US" sz="1400" dirty="0">
                <a:solidFill>
                  <a:schemeClr val="accent1"/>
                </a:solidFill>
              </a:rPr>
              <a:t>visual perception</a:t>
            </a:r>
            <a:r>
              <a:rPr lang="en-US" sz="1400" dirty="0"/>
              <a:t>.</a:t>
            </a:r>
          </a:p>
          <a:p>
            <a:pPr marL="169863" indent="-169863">
              <a:spcAft>
                <a:spcPts val="600"/>
              </a:spcAft>
              <a:buFont typeface="Arial" panose="020B0604020202020204" pitchFamily="34" charset="0"/>
              <a:buChar char="•"/>
            </a:pPr>
            <a:r>
              <a:rPr lang="en-US" sz="1400" dirty="0"/>
              <a:t>A document analysis agent analyzes call center call recordings via intent </a:t>
            </a:r>
            <a:r>
              <a:rPr lang="en-US" sz="1400" dirty="0">
                <a:solidFill>
                  <a:schemeClr val="accent1"/>
                </a:solidFill>
              </a:rPr>
              <a:t>classification</a:t>
            </a:r>
            <a:r>
              <a:rPr lang="en-US" sz="1400" dirty="0"/>
              <a:t>, </a:t>
            </a:r>
            <a:r>
              <a:rPr lang="en-US" sz="1400" dirty="0">
                <a:solidFill>
                  <a:schemeClr val="accent1"/>
                </a:solidFill>
              </a:rPr>
              <a:t>summarization</a:t>
            </a:r>
            <a:r>
              <a:rPr lang="en-US" sz="1400" dirty="0"/>
              <a:t>, and </a:t>
            </a:r>
            <a:r>
              <a:rPr lang="en-US" sz="1400" dirty="0">
                <a:solidFill>
                  <a:schemeClr val="accent1"/>
                </a:solidFill>
              </a:rPr>
              <a:t>sentiment analysis</a:t>
            </a:r>
            <a:r>
              <a:rPr lang="en-US" sz="1400" dirty="0"/>
              <a:t>.</a:t>
            </a:r>
          </a:p>
          <a:p>
            <a:pPr marL="169863" indent="-169863">
              <a:spcAft>
                <a:spcPts val="600"/>
              </a:spcAft>
              <a:buFont typeface="Arial" panose="020B0604020202020204" pitchFamily="34" charset="0"/>
              <a:buChar char="•"/>
            </a:pPr>
            <a:r>
              <a:rPr lang="en-US" sz="1400" dirty="0"/>
              <a:t>An orchestration agent </a:t>
            </a:r>
            <a:r>
              <a:rPr lang="en-US" sz="1400" dirty="0">
                <a:solidFill>
                  <a:schemeClr val="accent1"/>
                </a:solidFill>
              </a:rPr>
              <a:t>plans</a:t>
            </a:r>
            <a:r>
              <a:rPr lang="en-US" sz="1400" dirty="0"/>
              <a:t> a sequence of tasks and </a:t>
            </a:r>
            <a:r>
              <a:rPr lang="en-US" sz="1400" dirty="0">
                <a:solidFill>
                  <a:schemeClr val="accent1"/>
                </a:solidFill>
              </a:rPr>
              <a:t>reasons</a:t>
            </a:r>
            <a:r>
              <a:rPr lang="en-US" sz="1400" dirty="0"/>
              <a:t> about which agent to assign the tasks to complete a workflow.</a:t>
            </a:r>
          </a:p>
        </p:txBody>
      </p:sp>
      <p:sp>
        <p:nvSpPr>
          <p:cNvPr id="2" name="Oval 1">
            <a:extLst>
              <a:ext uri="{FF2B5EF4-FFF2-40B4-BE49-F238E27FC236}">
                <a16:creationId xmlns:a16="http://schemas.microsoft.com/office/drawing/2014/main" id="{07A97825-9477-D110-0A30-CBA5B7B7E40B}"/>
              </a:ext>
            </a:extLst>
          </p:cNvPr>
          <p:cNvSpPr/>
          <p:nvPr/>
        </p:nvSpPr>
        <p:spPr>
          <a:xfrm>
            <a:off x="5237942" y="2152231"/>
            <a:ext cx="3241964" cy="3241964"/>
          </a:xfrm>
          <a:prstGeom prst="ellipse">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tIns="91440" bIns="91440" rtlCol="0" anchor="ctr"/>
          <a:lstStyle/>
          <a:p>
            <a:pPr algn="ctr"/>
            <a:endParaRPr lang="en-US" err="1"/>
          </a:p>
        </p:txBody>
      </p:sp>
      <p:grpSp>
        <p:nvGrpSpPr>
          <p:cNvPr id="3" name="Group 190">
            <a:extLst>
              <a:ext uri="{FF2B5EF4-FFF2-40B4-BE49-F238E27FC236}">
                <a16:creationId xmlns:a16="http://schemas.microsoft.com/office/drawing/2014/main" id="{FAEFF8EE-E5CC-26B9-C7AD-667C68DD5662}"/>
              </a:ext>
            </a:extLst>
          </p:cNvPr>
          <p:cNvGrpSpPr>
            <a:grpSpLocks noChangeAspect="1"/>
          </p:cNvGrpSpPr>
          <p:nvPr/>
        </p:nvGrpSpPr>
        <p:grpSpPr bwMode="auto">
          <a:xfrm>
            <a:off x="5671445" y="2602499"/>
            <a:ext cx="691566" cy="402336"/>
            <a:chOff x="6539" y="3087"/>
            <a:chExt cx="428" cy="249"/>
          </a:xfrm>
          <a:solidFill>
            <a:schemeClr val="accent1"/>
          </a:solidFill>
        </p:grpSpPr>
        <p:sp>
          <p:nvSpPr>
            <p:cNvPr id="35" name="Freeform 191">
              <a:extLst>
                <a:ext uri="{FF2B5EF4-FFF2-40B4-BE49-F238E27FC236}">
                  <a16:creationId xmlns:a16="http://schemas.microsoft.com/office/drawing/2014/main" id="{C89E9F67-7DC1-85B8-6D7B-3EB4B9293C5B}"/>
                </a:ext>
              </a:extLst>
            </p:cNvPr>
            <p:cNvSpPr>
              <a:spLocks noEditPoints="1"/>
            </p:cNvSpPr>
            <p:nvPr/>
          </p:nvSpPr>
          <p:spPr bwMode="auto">
            <a:xfrm>
              <a:off x="6539" y="3087"/>
              <a:ext cx="428" cy="249"/>
            </a:xfrm>
            <a:custGeom>
              <a:avLst/>
              <a:gdLst>
                <a:gd name="T0" fmla="*/ 144 w 289"/>
                <a:gd name="T1" fmla="*/ 168 h 168"/>
                <a:gd name="T2" fmla="*/ 2 w 289"/>
                <a:gd name="T3" fmla="*/ 88 h 168"/>
                <a:gd name="T4" fmla="*/ 2 w 289"/>
                <a:gd name="T5" fmla="*/ 80 h 168"/>
                <a:gd name="T6" fmla="*/ 144 w 289"/>
                <a:gd name="T7" fmla="*/ 0 h 168"/>
                <a:gd name="T8" fmla="*/ 287 w 289"/>
                <a:gd name="T9" fmla="*/ 80 h 168"/>
                <a:gd name="T10" fmla="*/ 287 w 289"/>
                <a:gd name="T11" fmla="*/ 88 h 168"/>
                <a:gd name="T12" fmla="*/ 144 w 289"/>
                <a:gd name="T13" fmla="*/ 168 h 168"/>
                <a:gd name="T14" fmla="*/ 14 w 289"/>
                <a:gd name="T15" fmla="*/ 84 h 168"/>
                <a:gd name="T16" fmla="*/ 144 w 289"/>
                <a:gd name="T17" fmla="*/ 156 h 168"/>
                <a:gd name="T18" fmla="*/ 275 w 289"/>
                <a:gd name="T19" fmla="*/ 84 h 168"/>
                <a:gd name="T20" fmla="*/ 144 w 289"/>
                <a:gd name="T21" fmla="*/ 12 h 168"/>
                <a:gd name="T22" fmla="*/ 14 w 289"/>
                <a:gd name="T23" fmla="*/ 8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168">
                  <a:moveTo>
                    <a:pt x="144" y="168"/>
                  </a:moveTo>
                  <a:cubicBezTo>
                    <a:pt x="66" y="168"/>
                    <a:pt x="4" y="91"/>
                    <a:pt x="2" y="88"/>
                  </a:cubicBezTo>
                  <a:cubicBezTo>
                    <a:pt x="0" y="86"/>
                    <a:pt x="0" y="82"/>
                    <a:pt x="2" y="80"/>
                  </a:cubicBezTo>
                  <a:cubicBezTo>
                    <a:pt x="4" y="77"/>
                    <a:pt x="66" y="0"/>
                    <a:pt x="144" y="0"/>
                  </a:cubicBezTo>
                  <a:cubicBezTo>
                    <a:pt x="223" y="0"/>
                    <a:pt x="285" y="77"/>
                    <a:pt x="287" y="80"/>
                  </a:cubicBezTo>
                  <a:cubicBezTo>
                    <a:pt x="289" y="82"/>
                    <a:pt x="289" y="86"/>
                    <a:pt x="287" y="88"/>
                  </a:cubicBezTo>
                  <a:cubicBezTo>
                    <a:pt x="285" y="91"/>
                    <a:pt x="223" y="168"/>
                    <a:pt x="144" y="168"/>
                  </a:cubicBezTo>
                  <a:close/>
                  <a:moveTo>
                    <a:pt x="14" y="84"/>
                  </a:moveTo>
                  <a:cubicBezTo>
                    <a:pt x="28" y="99"/>
                    <a:pt x="81" y="156"/>
                    <a:pt x="144" y="156"/>
                  </a:cubicBezTo>
                  <a:cubicBezTo>
                    <a:pt x="207" y="156"/>
                    <a:pt x="261" y="99"/>
                    <a:pt x="275" y="84"/>
                  </a:cubicBezTo>
                  <a:cubicBezTo>
                    <a:pt x="261" y="69"/>
                    <a:pt x="207" y="12"/>
                    <a:pt x="144" y="12"/>
                  </a:cubicBezTo>
                  <a:cubicBezTo>
                    <a:pt x="81" y="12"/>
                    <a:pt x="28" y="69"/>
                    <a:pt x="1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 name="Freeform 192">
              <a:extLst>
                <a:ext uri="{FF2B5EF4-FFF2-40B4-BE49-F238E27FC236}">
                  <a16:creationId xmlns:a16="http://schemas.microsoft.com/office/drawing/2014/main" id="{4AAC34E1-622D-E92A-B19E-11AE1D35F4BD}"/>
                </a:ext>
              </a:extLst>
            </p:cNvPr>
            <p:cNvSpPr>
              <a:spLocks noEditPoints="1"/>
            </p:cNvSpPr>
            <p:nvPr/>
          </p:nvSpPr>
          <p:spPr bwMode="auto">
            <a:xfrm>
              <a:off x="6672" y="3132"/>
              <a:ext cx="160" cy="159"/>
            </a:xfrm>
            <a:custGeom>
              <a:avLst/>
              <a:gdLst>
                <a:gd name="T0" fmla="*/ 54 w 108"/>
                <a:gd name="T1" fmla="*/ 108 h 108"/>
                <a:gd name="T2" fmla="*/ 0 w 108"/>
                <a:gd name="T3" fmla="*/ 54 h 108"/>
                <a:gd name="T4" fmla="*/ 54 w 108"/>
                <a:gd name="T5" fmla="*/ 0 h 108"/>
                <a:gd name="T6" fmla="*/ 108 w 108"/>
                <a:gd name="T7" fmla="*/ 54 h 108"/>
                <a:gd name="T8" fmla="*/ 54 w 108"/>
                <a:gd name="T9" fmla="*/ 108 h 108"/>
                <a:gd name="T10" fmla="*/ 54 w 108"/>
                <a:gd name="T11" fmla="*/ 12 h 108"/>
                <a:gd name="T12" fmla="*/ 12 w 108"/>
                <a:gd name="T13" fmla="*/ 54 h 108"/>
                <a:gd name="T14" fmla="*/ 54 w 108"/>
                <a:gd name="T15" fmla="*/ 96 h 108"/>
                <a:gd name="T16" fmla="*/ 96 w 108"/>
                <a:gd name="T17" fmla="*/ 54 h 108"/>
                <a:gd name="T18" fmla="*/ 54 w 108"/>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54" y="108"/>
                  </a:moveTo>
                  <a:cubicBezTo>
                    <a:pt x="25" y="108"/>
                    <a:pt x="0" y="84"/>
                    <a:pt x="0" y="54"/>
                  </a:cubicBezTo>
                  <a:cubicBezTo>
                    <a:pt x="0" y="24"/>
                    <a:pt x="25" y="0"/>
                    <a:pt x="54" y="0"/>
                  </a:cubicBezTo>
                  <a:cubicBezTo>
                    <a:pt x="84" y="0"/>
                    <a:pt x="108" y="24"/>
                    <a:pt x="108" y="54"/>
                  </a:cubicBezTo>
                  <a:cubicBezTo>
                    <a:pt x="108" y="84"/>
                    <a:pt x="84" y="108"/>
                    <a:pt x="54" y="108"/>
                  </a:cubicBezTo>
                  <a:close/>
                  <a:moveTo>
                    <a:pt x="54" y="12"/>
                  </a:moveTo>
                  <a:cubicBezTo>
                    <a:pt x="31" y="12"/>
                    <a:pt x="12" y="31"/>
                    <a:pt x="12" y="54"/>
                  </a:cubicBezTo>
                  <a:cubicBezTo>
                    <a:pt x="12" y="77"/>
                    <a:pt x="31" y="96"/>
                    <a:pt x="54" y="96"/>
                  </a:cubicBezTo>
                  <a:cubicBezTo>
                    <a:pt x="78" y="96"/>
                    <a:pt x="96" y="77"/>
                    <a:pt x="96" y="54"/>
                  </a:cubicBezTo>
                  <a:cubicBezTo>
                    <a:pt x="96" y="31"/>
                    <a:pt x="7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 name="Freeform 193">
              <a:extLst>
                <a:ext uri="{FF2B5EF4-FFF2-40B4-BE49-F238E27FC236}">
                  <a16:creationId xmlns:a16="http://schemas.microsoft.com/office/drawing/2014/main" id="{8B5F50F8-7D6C-6362-5499-E7C0269DF255}"/>
                </a:ext>
              </a:extLst>
            </p:cNvPr>
            <p:cNvSpPr>
              <a:spLocks/>
            </p:cNvSpPr>
            <p:nvPr/>
          </p:nvSpPr>
          <p:spPr bwMode="auto">
            <a:xfrm>
              <a:off x="6708" y="3167"/>
              <a:ext cx="89" cy="89"/>
            </a:xfrm>
            <a:custGeom>
              <a:avLst/>
              <a:gdLst>
                <a:gd name="T0" fmla="*/ 30 w 60"/>
                <a:gd name="T1" fmla="*/ 60 h 60"/>
                <a:gd name="T2" fmla="*/ 0 w 60"/>
                <a:gd name="T3" fmla="*/ 30 h 60"/>
                <a:gd name="T4" fmla="*/ 6 w 60"/>
                <a:gd name="T5" fmla="*/ 24 h 60"/>
                <a:gd name="T6" fmla="*/ 12 w 60"/>
                <a:gd name="T7" fmla="*/ 30 h 60"/>
                <a:gd name="T8" fmla="*/ 30 w 60"/>
                <a:gd name="T9" fmla="*/ 48 h 60"/>
                <a:gd name="T10" fmla="*/ 48 w 60"/>
                <a:gd name="T11" fmla="*/ 30 h 60"/>
                <a:gd name="T12" fmla="*/ 30 w 60"/>
                <a:gd name="T13" fmla="*/ 12 h 60"/>
                <a:gd name="T14" fmla="*/ 24 w 60"/>
                <a:gd name="T15" fmla="*/ 6 h 60"/>
                <a:gd name="T16" fmla="*/ 30 w 60"/>
                <a:gd name="T17" fmla="*/ 0 h 60"/>
                <a:gd name="T18" fmla="*/ 60 w 60"/>
                <a:gd name="T19" fmla="*/ 30 h 60"/>
                <a:gd name="T20" fmla="*/ 30 w 60"/>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30" y="60"/>
                  </a:moveTo>
                  <a:cubicBezTo>
                    <a:pt x="14" y="60"/>
                    <a:pt x="0" y="47"/>
                    <a:pt x="0" y="30"/>
                  </a:cubicBezTo>
                  <a:cubicBezTo>
                    <a:pt x="0" y="27"/>
                    <a:pt x="3" y="24"/>
                    <a:pt x="6" y="24"/>
                  </a:cubicBezTo>
                  <a:cubicBezTo>
                    <a:pt x="10" y="24"/>
                    <a:pt x="12" y="27"/>
                    <a:pt x="12" y="30"/>
                  </a:cubicBezTo>
                  <a:cubicBezTo>
                    <a:pt x="12" y="40"/>
                    <a:pt x="21" y="48"/>
                    <a:pt x="30" y="48"/>
                  </a:cubicBezTo>
                  <a:cubicBezTo>
                    <a:pt x="40" y="48"/>
                    <a:pt x="48" y="40"/>
                    <a:pt x="48" y="30"/>
                  </a:cubicBezTo>
                  <a:cubicBezTo>
                    <a:pt x="48" y="20"/>
                    <a:pt x="40" y="12"/>
                    <a:pt x="30" y="12"/>
                  </a:cubicBezTo>
                  <a:cubicBezTo>
                    <a:pt x="27" y="12"/>
                    <a:pt x="24" y="9"/>
                    <a:pt x="24" y="6"/>
                  </a:cubicBezTo>
                  <a:cubicBezTo>
                    <a:pt x="24" y="3"/>
                    <a:pt x="27" y="0"/>
                    <a:pt x="30" y="0"/>
                  </a:cubicBezTo>
                  <a:cubicBezTo>
                    <a:pt x="47" y="0"/>
                    <a:pt x="60" y="13"/>
                    <a:pt x="60" y="30"/>
                  </a:cubicBezTo>
                  <a:cubicBezTo>
                    <a:pt x="60" y="47"/>
                    <a:pt x="47"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7" name="Group 133">
            <a:extLst>
              <a:ext uri="{FF2B5EF4-FFF2-40B4-BE49-F238E27FC236}">
                <a16:creationId xmlns:a16="http://schemas.microsoft.com/office/drawing/2014/main" id="{980BA3EE-3260-F344-B9FA-61534A294B13}"/>
              </a:ext>
            </a:extLst>
          </p:cNvPr>
          <p:cNvGrpSpPr>
            <a:grpSpLocks noChangeAspect="1"/>
          </p:cNvGrpSpPr>
          <p:nvPr/>
        </p:nvGrpSpPr>
        <p:grpSpPr bwMode="auto">
          <a:xfrm>
            <a:off x="6590466" y="2218561"/>
            <a:ext cx="501743" cy="502920"/>
            <a:chOff x="5503" y="1716"/>
            <a:chExt cx="426" cy="427"/>
          </a:xfrm>
          <a:solidFill>
            <a:schemeClr val="accent1"/>
          </a:solidFill>
        </p:grpSpPr>
        <p:sp>
          <p:nvSpPr>
            <p:cNvPr id="58" name="Freeform 134">
              <a:extLst>
                <a:ext uri="{FF2B5EF4-FFF2-40B4-BE49-F238E27FC236}">
                  <a16:creationId xmlns:a16="http://schemas.microsoft.com/office/drawing/2014/main" id="{EFCF072B-3113-C49A-E75E-C7831FF7EC73}"/>
                </a:ext>
              </a:extLst>
            </p:cNvPr>
            <p:cNvSpPr>
              <a:spLocks noEditPoints="1"/>
            </p:cNvSpPr>
            <p:nvPr/>
          </p:nvSpPr>
          <p:spPr bwMode="auto">
            <a:xfrm>
              <a:off x="5503" y="1716"/>
              <a:ext cx="426" cy="427"/>
            </a:xfrm>
            <a:custGeom>
              <a:avLst/>
              <a:gdLst>
                <a:gd name="T0" fmla="*/ 282 w 288"/>
                <a:gd name="T1" fmla="*/ 288 h 288"/>
                <a:gd name="T2" fmla="*/ 6 w 288"/>
                <a:gd name="T3" fmla="*/ 288 h 288"/>
                <a:gd name="T4" fmla="*/ 0 w 288"/>
                <a:gd name="T5" fmla="*/ 282 h 288"/>
                <a:gd name="T6" fmla="*/ 0 w 288"/>
                <a:gd name="T7" fmla="*/ 6 h 288"/>
                <a:gd name="T8" fmla="*/ 6 w 288"/>
                <a:gd name="T9" fmla="*/ 0 h 288"/>
                <a:gd name="T10" fmla="*/ 282 w 288"/>
                <a:gd name="T11" fmla="*/ 0 h 288"/>
                <a:gd name="T12" fmla="*/ 288 w 288"/>
                <a:gd name="T13" fmla="*/ 6 h 288"/>
                <a:gd name="T14" fmla="*/ 288 w 288"/>
                <a:gd name="T15" fmla="*/ 282 h 288"/>
                <a:gd name="T16" fmla="*/ 282 w 288"/>
                <a:gd name="T17" fmla="*/ 288 h 288"/>
                <a:gd name="T18" fmla="*/ 12 w 288"/>
                <a:gd name="T19" fmla="*/ 276 h 288"/>
                <a:gd name="T20" fmla="*/ 276 w 288"/>
                <a:gd name="T21" fmla="*/ 276 h 288"/>
                <a:gd name="T22" fmla="*/ 276 w 288"/>
                <a:gd name="T23" fmla="*/ 12 h 288"/>
                <a:gd name="T24" fmla="*/ 12 w 288"/>
                <a:gd name="T25" fmla="*/ 12 h 288"/>
                <a:gd name="T26" fmla="*/ 12 w 288"/>
                <a:gd name="T27"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88">
                  <a:moveTo>
                    <a:pt x="282" y="288"/>
                  </a:moveTo>
                  <a:cubicBezTo>
                    <a:pt x="6" y="288"/>
                    <a:pt x="6" y="288"/>
                    <a:pt x="6" y="288"/>
                  </a:cubicBezTo>
                  <a:cubicBezTo>
                    <a:pt x="2" y="288"/>
                    <a:pt x="0" y="285"/>
                    <a:pt x="0" y="282"/>
                  </a:cubicBezTo>
                  <a:cubicBezTo>
                    <a:pt x="0" y="6"/>
                    <a:pt x="0" y="6"/>
                    <a:pt x="0" y="6"/>
                  </a:cubicBezTo>
                  <a:cubicBezTo>
                    <a:pt x="0" y="3"/>
                    <a:pt x="2" y="0"/>
                    <a:pt x="6" y="0"/>
                  </a:cubicBezTo>
                  <a:cubicBezTo>
                    <a:pt x="282" y="0"/>
                    <a:pt x="282" y="0"/>
                    <a:pt x="282" y="0"/>
                  </a:cubicBezTo>
                  <a:cubicBezTo>
                    <a:pt x="285" y="0"/>
                    <a:pt x="288" y="3"/>
                    <a:pt x="288" y="6"/>
                  </a:cubicBezTo>
                  <a:cubicBezTo>
                    <a:pt x="288" y="282"/>
                    <a:pt x="288" y="282"/>
                    <a:pt x="288" y="282"/>
                  </a:cubicBezTo>
                  <a:cubicBezTo>
                    <a:pt x="288" y="285"/>
                    <a:pt x="285" y="288"/>
                    <a:pt x="282" y="288"/>
                  </a:cubicBezTo>
                  <a:close/>
                  <a:moveTo>
                    <a:pt x="12" y="276"/>
                  </a:moveTo>
                  <a:cubicBezTo>
                    <a:pt x="276" y="276"/>
                    <a:pt x="276" y="276"/>
                    <a:pt x="276" y="276"/>
                  </a:cubicBezTo>
                  <a:cubicBezTo>
                    <a:pt x="276" y="12"/>
                    <a:pt x="276" y="12"/>
                    <a:pt x="27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 name="Rectangle 135">
              <a:extLst>
                <a:ext uri="{FF2B5EF4-FFF2-40B4-BE49-F238E27FC236}">
                  <a16:creationId xmlns:a16="http://schemas.microsoft.com/office/drawing/2014/main" id="{A08FD92B-3D1F-FF5B-FC69-CC0CE7CF6DBC}"/>
                </a:ext>
              </a:extLst>
            </p:cNvPr>
            <p:cNvSpPr>
              <a:spLocks noChangeArrowheads="1"/>
            </p:cNvSpPr>
            <p:nvPr/>
          </p:nvSpPr>
          <p:spPr bwMode="auto">
            <a:xfrm>
              <a:off x="5512" y="2018"/>
              <a:ext cx="408"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 name="Freeform 136">
              <a:extLst>
                <a:ext uri="{FF2B5EF4-FFF2-40B4-BE49-F238E27FC236}">
                  <a16:creationId xmlns:a16="http://schemas.microsoft.com/office/drawing/2014/main" id="{A21B9EA3-0B93-5D93-0E57-0C77CAC17184}"/>
                </a:ext>
              </a:extLst>
            </p:cNvPr>
            <p:cNvSpPr>
              <a:spLocks noEditPoints="1"/>
            </p:cNvSpPr>
            <p:nvPr/>
          </p:nvSpPr>
          <p:spPr bwMode="auto">
            <a:xfrm>
              <a:off x="5583" y="1770"/>
              <a:ext cx="142" cy="106"/>
            </a:xfrm>
            <a:custGeom>
              <a:avLst/>
              <a:gdLst>
                <a:gd name="T0" fmla="*/ 60 w 96"/>
                <a:gd name="T1" fmla="*/ 72 h 72"/>
                <a:gd name="T2" fmla="*/ 24 w 96"/>
                <a:gd name="T3" fmla="*/ 72 h 72"/>
                <a:gd name="T4" fmla="*/ 0 w 96"/>
                <a:gd name="T5" fmla="*/ 48 h 72"/>
                <a:gd name="T6" fmla="*/ 26 w 96"/>
                <a:gd name="T7" fmla="*/ 24 h 72"/>
                <a:gd name="T8" fmla="*/ 60 w 96"/>
                <a:gd name="T9" fmla="*/ 0 h 72"/>
                <a:gd name="T10" fmla="*/ 96 w 96"/>
                <a:gd name="T11" fmla="*/ 36 h 72"/>
                <a:gd name="T12" fmla="*/ 60 w 96"/>
                <a:gd name="T13" fmla="*/ 72 h 72"/>
                <a:gd name="T14" fmla="*/ 24 w 96"/>
                <a:gd name="T15" fmla="*/ 36 h 72"/>
                <a:gd name="T16" fmla="*/ 12 w 96"/>
                <a:gd name="T17" fmla="*/ 48 h 72"/>
                <a:gd name="T18" fmla="*/ 24 w 96"/>
                <a:gd name="T19" fmla="*/ 60 h 72"/>
                <a:gd name="T20" fmla="*/ 60 w 96"/>
                <a:gd name="T21" fmla="*/ 60 h 72"/>
                <a:gd name="T22" fmla="*/ 84 w 96"/>
                <a:gd name="T23" fmla="*/ 36 h 72"/>
                <a:gd name="T24" fmla="*/ 60 w 96"/>
                <a:gd name="T25" fmla="*/ 12 h 72"/>
                <a:gd name="T26" fmla="*/ 36 w 96"/>
                <a:gd name="T27" fmla="*/ 32 h 72"/>
                <a:gd name="T28" fmla="*/ 33 w 96"/>
                <a:gd name="T29" fmla="*/ 36 h 72"/>
                <a:gd name="T30" fmla="*/ 28 w 96"/>
                <a:gd name="T31" fmla="*/ 37 h 72"/>
                <a:gd name="T32" fmla="*/ 24 w 96"/>
                <a:gd name="T33"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72">
                  <a:moveTo>
                    <a:pt x="60" y="72"/>
                  </a:moveTo>
                  <a:cubicBezTo>
                    <a:pt x="24" y="72"/>
                    <a:pt x="24" y="72"/>
                    <a:pt x="24" y="72"/>
                  </a:cubicBezTo>
                  <a:cubicBezTo>
                    <a:pt x="10" y="72"/>
                    <a:pt x="0" y="61"/>
                    <a:pt x="0" y="48"/>
                  </a:cubicBezTo>
                  <a:cubicBezTo>
                    <a:pt x="0" y="34"/>
                    <a:pt x="12" y="23"/>
                    <a:pt x="26" y="24"/>
                  </a:cubicBezTo>
                  <a:cubicBezTo>
                    <a:pt x="31" y="10"/>
                    <a:pt x="44" y="0"/>
                    <a:pt x="60" y="0"/>
                  </a:cubicBezTo>
                  <a:cubicBezTo>
                    <a:pt x="79" y="0"/>
                    <a:pt x="96" y="16"/>
                    <a:pt x="96" y="36"/>
                  </a:cubicBezTo>
                  <a:cubicBezTo>
                    <a:pt x="96" y="56"/>
                    <a:pt x="79" y="72"/>
                    <a:pt x="60" y="72"/>
                  </a:cubicBezTo>
                  <a:close/>
                  <a:moveTo>
                    <a:pt x="24" y="36"/>
                  </a:moveTo>
                  <a:cubicBezTo>
                    <a:pt x="17" y="36"/>
                    <a:pt x="12" y="41"/>
                    <a:pt x="12" y="48"/>
                  </a:cubicBezTo>
                  <a:cubicBezTo>
                    <a:pt x="12" y="55"/>
                    <a:pt x="17" y="60"/>
                    <a:pt x="24" y="60"/>
                  </a:cubicBezTo>
                  <a:cubicBezTo>
                    <a:pt x="60" y="60"/>
                    <a:pt x="60" y="60"/>
                    <a:pt x="60" y="60"/>
                  </a:cubicBezTo>
                  <a:cubicBezTo>
                    <a:pt x="73" y="60"/>
                    <a:pt x="84" y="49"/>
                    <a:pt x="84" y="36"/>
                  </a:cubicBezTo>
                  <a:cubicBezTo>
                    <a:pt x="84" y="23"/>
                    <a:pt x="73" y="12"/>
                    <a:pt x="60" y="12"/>
                  </a:cubicBezTo>
                  <a:cubicBezTo>
                    <a:pt x="48" y="12"/>
                    <a:pt x="38" y="21"/>
                    <a:pt x="36" y="32"/>
                  </a:cubicBezTo>
                  <a:cubicBezTo>
                    <a:pt x="36" y="34"/>
                    <a:pt x="35" y="36"/>
                    <a:pt x="33" y="36"/>
                  </a:cubicBezTo>
                  <a:cubicBezTo>
                    <a:pt x="32" y="37"/>
                    <a:pt x="30" y="38"/>
                    <a:pt x="28" y="37"/>
                  </a:cubicBezTo>
                  <a:cubicBezTo>
                    <a:pt x="26" y="36"/>
                    <a:pt x="25" y="36"/>
                    <a:pt x="2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 name="Freeform 137">
              <a:extLst>
                <a:ext uri="{FF2B5EF4-FFF2-40B4-BE49-F238E27FC236}">
                  <a16:creationId xmlns:a16="http://schemas.microsoft.com/office/drawing/2014/main" id="{0FE52E0C-FFF8-E77C-972F-4F7F8EF6E72A}"/>
                </a:ext>
              </a:extLst>
            </p:cNvPr>
            <p:cNvSpPr>
              <a:spLocks/>
            </p:cNvSpPr>
            <p:nvPr/>
          </p:nvSpPr>
          <p:spPr bwMode="auto">
            <a:xfrm>
              <a:off x="5556" y="1876"/>
              <a:ext cx="345" cy="156"/>
            </a:xfrm>
            <a:custGeom>
              <a:avLst/>
              <a:gdLst>
                <a:gd name="T0" fmla="*/ 222 w 233"/>
                <a:gd name="T1" fmla="*/ 105 h 105"/>
                <a:gd name="T2" fmla="*/ 180 w 233"/>
                <a:gd name="T3" fmla="*/ 20 h 105"/>
                <a:gd name="T4" fmla="*/ 167 w 233"/>
                <a:gd name="T5" fmla="*/ 12 h 105"/>
                <a:gd name="T6" fmla="*/ 155 w 233"/>
                <a:gd name="T7" fmla="*/ 19 h 105"/>
                <a:gd name="T8" fmla="*/ 119 w 233"/>
                <a:gd name="T9" fmla="*/ 81 h 105"/>
                <a:gd name="T10" fmla="*/ 114 w 233"/>
                <a:gd name="T11" fmla="*/ 84 h 105"/>
                <a:gd name="T12" fmla="*/ 109 w 233"/>
                <a:gd name="T13" fmla="*/ 81 h 105"/>
                <a:gd name="T14" fmla="*/ 60 w 233"/>
                <a:gd name="T15" fmla="*/ 48 h 105"/>
                <a:gd name="T16" fmla="*/ 11 w 233"/>
                <a:gd name="T17" fmla="*/ 104 h 105"/>
                <a:gd name="T18" fmla="*/ 0 w 233"/>
                <a:gd name="T19" fmla="*/ 100 h 105"/>
                <a:gd name="T20" fmla="*/ 60 w 233"/>
                <a:gd name="T21" fmla="*/ 36 h 105"/>
                <a:gd name="T22" fmla="*/ 113 w 233"/>
                <a:gd name="T23" fmla="*/ 67 h 105"/>
                <a:gd name="T24" fmla="*/ 145 w 233"/>
                <a:gd name="T25" fmla="*/ 13 h 105"/>
                <a:gd name="T26" fmla="*/ 167 w 233"/>
                <a:gd name="T27" fmla="*/ 0 h 105"/>
                <a:gd name="T28" fmla="*/ 191 w 233"/>
                <a:gd name="T29" fmla="*/ 15 h 105"/>
                <a:gd name="T30" fmla="*/ 233 w 233"/>
                <a:gd name="T31" fmla="*/ 99 h 105"/>
                <a:gd name="T32" fmla="*/ 222 w 233"/>
                <a:gd name="T33"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105">
                  <a:moveTo>
                    <a:pt x="222" y="105"/>
                  </a:moveTo>
                  <a:cubicBezTo>
                    <a:pt x="180" y="20"/>
                    <a:pt x="180" y="20"/>
                    <a:pt x="180" y="20"/>
                  </a:cubicBezTo>
                  <a:cubicBezTo>
                    <a:pt x="177" y="15"/>
                    <a:pt x="173" y="12"/>
                    <a:pt x="167" y="12"/>
                  </a:cubicBezTo>
                  <a:cubicBezTo>
                    <a:pt x="162" y="12"/>
                    <a:pt x="158" y="15"/>
                    <a:pt x="155" y="19"/>
                  </a:cubicBezTo>
                  <a:cubicBezTo>
                    <a:pt x="119" y="81"/>
                    <a:pt x="119" y="81"/>
                    <a:pt x="119" y="81"/>
                  </a:cubicBezTo>
                  <a:cubicBezTo>
                    <a:pt x="118" y="83"/>
                    <a:pt x="116" y="84"/>
                    <a:pt x="114" y="84"/>
                  </a:cubicBezTo>
                  <a:cubicBezTo>
                    <a:pt x="112" y="84"/>
                    <a:pt x="110" y="83"/>
                    <a:pt x="109" y="81"/>
                  </a:cubicBezTo>
                  <a:cubicBezTo>
                    <a:pt x="108" y="81"/>
                    <a:pt x="86" y="48"/>
                    <a:pt x="60" y="48"/>
                  </a:cubicBezTo>
                  <a:cubicBezTo>
                    <a:pt x="38" y="48"/>
                    <a:pt x="17" y="89"/>
                    <a:pt x="11" y="104"/>
                  </a:cubicBezTo>
                  <a:cubicBezTo>
                    <a:pt x="0" y="100"/>
                    <a:pt x="0" y="100"/>
                    <a:pt x="0" y="100"/>
                  </a:cubicBezTo>
                  <a:cubicBezTo>
                    <a:pt x="3" y="93"/>
                    <a:pt x="27" y="36"/>
                    <a:pt x="60" y="36"/>
                  </a:cubicBezTo>
                  <a:cubicBezTo>
                    <a:pt x="84" y="36"/>
                    <a:pt x="104" y="56"/>
                    <a:pt x="113" y="67"/>
                  </a:cubicBezTo>
                  <a:cubicBezTo>
                    <a:pt x="145" y="13"/>
                    <a:pt x="145" y="13"/>
                    <a:pt x="145" y="13"/>
                  </a:cubicBezTo>
                  <a:cubicBezTo>
                    <a:pt x="149" y="5"/>
                    <a:pt x="158" y="0"/>
                    <a:pt x="167" y="0"/>
                  </a:cubicBezTo>
                  <a:cubicBezTo>
                    <a:pt x="177" y="0"/>
                    <a:pt x="186" y="6"/>
                    <a:pt x="191" y="15"/>
                  </a:cubicBezTo>
                  <a:cubicBezTo>
                    <a:pt x="233" y="99"/>
                    <a:pt x="233" y="99"/>
                    <a:pt x="233" y="99"/>
                  </a:cubicBezTo>
                  <a:lnTo>
                    <a:pt x="222"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1" name="Group 82">
            <a:extLst>
              <a:ext uri="{FF2B5EF4-FFF2-40B4-BE49-F238E27FC236}">
                <a16:creationId xmlns:a16="http://schemas.microsoft.com/office/drawing/2014/main" id="{B8DFB79C-5278-85AB-1ECC-5E5CB1266617}"/>
              </a:ext>
            </a:extLst>
          </p:cNvPr>
          <p:cNvGrpSpPr>
            <a:grpSpLocks noChangeAspect="1"/>
          </p:cNvGrpSpPr>
          <p:nvPr/>
        </p:nvGrpSpPr>
        <p:grpSpPr bwMode="auto">
          <a:xfrm>
            <a:off x="7848535" y="3242149"/>
            <a:ext cx="377784" cy="502920"/>
            <a:chOff x="3489" y="1721"/>
            <a:chExt cx="320" cy="426"/>
          </a:xfrm>
          <a:solidFill>
            <a:schemeClr val="accent1"/>
          </a:solidFill>
        </p:grpSpPr>
        <p:sp>
          <p:nvSpPr>
            <p:cNvPr id="12" name="Freeform 83">
              <a:extLst>
                <a:ext uri="{FF2B5EF4-FFF2-40B4-BE49-F238E27FC236}">
                  <a16:creationId xmlns:a16="http://schemas.microsoft.com/office/drawing/2014/main" id="{4DF4A8A0-359D-85D0-F83B-56559457DCCD}"/>
                </a:ext>
              </a:extLst>
            </p:cNvPr>
            <p:cNvSpPr>
              <a:spLocks/>
            </p:cNvSpPr>
            <p:nvPr/>
          </p:nvSpPr>
          <p:spPr bwMode="auto">
            <a:xfrm>
              <a:off x="3524" y="1756"/>
              <a:ext cx="231" cy="54"/>
            </a:xfrm>
            <a:custGeom>
              <a:avLst/>
              <a:gdLst>
                <a:gd name="T0" fmla="*/ 150 w 156"/>
                <a:gd name="T1" fmla="*/ 36 h 36"/>
                <a:gd name="T2" fmla="*/ 144 w 156"/>
                <a:gd name="T3" fmla="*/ 30 h 36"/>
                <a:gd name="T4" fmla="*/ 144 w 156"/>
                <a:gd name="T5" fmla="*/ 12 h 36"/>
                <a:gd name="T6" fmla="*/ 6 w 156"/>
                <a:gd name="T7" fmla="*/ 12 h 36"/>
                <a:gd name="T8" fmla="*/ 0 w 156"/>
                <a:gd name="T9" fmla="*/ 6 h 36"/>
                <a:gd name="T10" fmla="*/ 6 w 156"/>
                <a:gd name="T11" fmla="*/ 0 h 36"/>
                <a:gd name="T12" fmla="*/ 150 w 156"/>
                <a:gd name="T13" fmla="*/ 0 h 36"/>
                <a:gd name="T14" fmla="*/ 156 w 156"/>
                <a:gd name="T15" fmla="*/ 6 h 36"/>
                <a:gd name="T16" fmla="*/ 156 w 156"/>
                <a:gd name="T17" fmla="*/ 30 h 36"/>
                <a:gd name="T18" fmla="*/ 150 w 156"/>
                <a:gd name="T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36">
                  <a:moveTo>
                    <a:pt x="150" y="36"/>
                  </a:moveTo>
                  <a:cubicBezTo>
                    <a:pt x="147" y="36"/>
                    <a:pt x="144" y="33"/>
                    <a:pt x="144" y="30"/>
                  </a:cubicBezTo>
                  <a:cubicBezTo>
                    <a:pt x="144" y="12"/>
                    <a:pt x="144" y="12"/>
                    <a:pt x="144" y="12"/>
                  </a:cubicBezTo>
                  <a:cubicBezTo>
                    <a:pt x="6" y="12"/>
                    <a:pt x="6" y="12"/>
                    <a:pt x="6" y="12"/>
                  </a:cubicBezTo>
                  <a:cubicBezTo>
                    <a:pt x="3" y="12"/>
                    <a:pt x="0" y="9"/>
                    <a:pt x="0" y="6"/>
                  </a:cubicBezTo>
                  <a:cubicBezTo>
                    <a:pt x="0" y="2"/>
                    <a:pt x="3" y="0"/>
                    <a:pt x="6" y="0"/>
                  </a:cubicBezTo>
                  <a:cubicBezTo>
                    <a:pt x="150" y="0"/>
                    <a:pt x="150" y="0"/>
                    <a:pt x="150" y="0"/>
                  </a:cubicBezTo>
                  <a:cubicBezTo>
                    <a:pt x="154" y="0"/>
                    <a:pt x="156" y="2"/>
                    <a:pt x="156" y="6"/>
                  </a:cubicBezTo>
                  <a:cubicBezTo>
                    <a:pt x="156" y="30"/>
                    <a:pt x="156" y="30"/>
                    <a:pt x="156" y="30"/>
                  </a:cubicBezTo>
                  <a:cubicBezTo>
                    <a:pt x="156" y="33"/>
                    <a:pt x="154" y="36"/>
                    <a:pt x="15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 name="Freeform 84">
              <a:extLst>
                <a:ext uri="{FF2B5EF4-FFF2-40B4-BE49-F238E27FC236}">
                  <a16:creationId xmlns:a16="http://schemas.microsoft.com/office/drawing/2014/main" id="{B628713D-5DBC-789A-4CCD-A8C485B8837B}"/>
                </a:ext>
              </a:extLst>
            </p:cNvPr>
            <p:cNvSpPr>
              <a:spLocks noEditPoints="1"/>
            </p:cNvSpPr>
            <p:nvPr/>
          </p:nvSpPr>
          <p:spPr bwMode="auto">
            <a:xfrm>
              <a:off x="3489" y="1721"/>
              <a:ext cx="320" cy="426"/>
            </a:xfrm>
            <a:custGeom>
              <a:avLst/>
              <a:gdLst>
                <a:gd name="T0" fmla="*/ 210 w 216"/>
                <a:gd name="T1" fmla="*/ 288 h 288"/>
                <a:gd name="T2" fmla="*/ 30 w 216"/>
                <a:gd name="T3" fmla="*/ 288 h 288"/>
                <a:gd name="T4" fmla="*/ 0 w 216"/>
                <a:gd name="T5" fmla="*/ 258 h 288"/>
                <a:gd name="T6" fmla="*/ 0 w 216"/>
                <a:gd name="T7" fmla="*/ 30 h 288"/>
                <a:gd name="T8" fmla="*/ 30 w 216"/>
                <a:gd name="T9" fmla="*/ 0 h 288"/>
                <a:gd name="T10" fmla="*/ 198 w 216"/>
                <a:gd name="T11" fmla="*/ 0 h 288"/>
                <a:gd name="T12" fmla="*/ 204 w 216"/>
                <a:gd name="T13" fmla="*/ 6 h 288"/>
                <a:gd name="T14" fmla="*/ 204 w 216"/>
                <a:gd name="T15" fmla="*/ 48 h 288"/>
                <a:gd name="T16" fmla="*/ 210 w 216"/>
                <a:gd name="T17" fmla="*/ 48 h 288"/>
                <a:gd name="T18" fmla="*/ 216 w 216"/>
                <a:gd name="T19" fmla="*/ 54 h 288"/>
                <a:gd name="T20" fmla="*/ 216 w 216"/>
                <a:gd name="T21" fmla="*/ 282 h 288"/>
                <a:gd name="T22" fmla="*/ 210 w 216"/>
                <a:gd name="T23" fmla="*/ 288 h 288"/>
                <a:gd name="T24" fmla="*/ 12 w 216"/>
                <a:gd name="T25" fmla="*/ 54 h 288"/>
                <a:gd name="T26" fmla="*/ 12 w 216"/>
                <a:gd name="T27" fmla="*/ 258 h 288"/>
                <a:gd name="T28" fmla="*/ 30 w 216"/>
                <a:gd name="T29" fmla="*/ 276 h 288"/>
                <a:gd name="T30" fmla="*/ 204 w 216"/>
                <a:gd name="T31" fmla="*/ 276 h 288"/>
                <a:gd name="T32" fmla="*/ 204 w 216"/>
                <a:gd name="T33" fmla="*/ 60 h 288"/>
                <a:gd name="T34" fmla="*/ 30 w 216"/>
                <a:gd name="T35" fmla="*/ 60 h 288"/>
                <a:gd name="T36" fmla="*/ 12 w 216"/>
                <a:gd name="T37" fmla="*/ 54 h 288"/>
                <a:gd name="T38" fmla="*/ 30 w 216"/>
                <a:gd name="T39" fmla="*/ 12 h 288"/>
                <a:gd name="T40" fmla="*/ 12 w 216"/>
                <a:gd name="T41" fmla="*/ 30 h 288"/>
                <a:gd name="T42" fmla="*/ 30 w 216"/>
                <a:gd name="T43" fmla="*/ 48 h 288"/>
                <a:gd name="T44" fmla="*/ 192 w 216"/>
                <a:gd name="T45" fmla="*/ 48 h 288"/>
                <a:gd name="T46" fmla="*/ 192 w 216"/>
                <a:gd name="T47" fmla="*/ 12 h 288"/>
                <a:gd name="T48" fmla="*/ 30 w 216"/>
                <a:gd name="T4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88">
                  <a:moveTo>
                    <a:pt x="210" y="288"/>
                  </a:moveTo>
                  <a:cubicBezTo>
                    <a:pt x="30" y="288"/>
                    <a:pt x="30" y="288"/>
                    <a:pt x="30" y="288"/>
                  </a:cubicBezTo>
                  <a:cubicBezTo>
                    <a:pt x="14" y="288"/>
                    <a:pt x="0" y="274"/>
                    <a:pt x="0" y="258"/>
                  </a:cubicBezTo>
                  <a:cubicBezTo>
                    <a:pt x="0" y="30"/>
                    <a:pt x="0" y="30"/>
                    <a:pt x="0" y="30"/>
                  </a:cubicBezTo>
                  <a:cubicBezTo>
                    <a:pt x="0" y="13"/>
                    <a:pt x="14" y="0"/>
                    <a:pt x="30" y="0"/>
                  </a:cubicBezTo>
                  <a:cubicBezTo>
                    <a:pt x="198" y="0"/>
                    <a:pt x="198" y="0"/>
                    <a:pt x="198" y="0"/>
                  </a:cubicBezTo>
                  <a:cubicBezTo>
                    <a:pt x="202" y="0"/>
                    <a:pt x="204" y="2"/>
                    <a:pt x="204" y="6"/>
                  </a:cubicBezTo>
                  <a:cubicBezTo>
                    <a:pt x="204" y="48"/>
                    <a:pt x="204" y="48"/>
                    <a:pt x="204" y="48"/>
                  </a:cubicBezTo>
                  <a:cubicBezTo>
                    <a:pt x="210" y="48"/>
                    <a:pt x="210" y="48"/>
                    <a:pt x="210" y="48"/>
                  </a:cubicBezTo>
                  <a:cubicBezTo>
                    <a:pt x="214" y="48"/>
                    <a:pt x="216" y="50"/>
                    <a:pt x="216" y="54"/>
                  </a:cubicBezTo>
                  <a:cubicBezTo>
                    <a:pt x="216" y="282"/>
                    <a:pt x="216" y="282"/>
                    <a:pt x="216" y="282"/>
                  </a:cubicBezTo>
                  <a:cubicBezTo>
                    <a:pt x="216" y="285"/>
                    <a:pt x="214" y="288"/>
                    <a:pt x="210" y="288"/>
                  </a:cubicBezTo>
                  <a:close/>
                  <a:moveTo>
                    <a:pt x="12" y="54"/>
                  </a:moveTo>
                  <a:cubicBezTo>
                    <a:pt x="12" y="258"/>
                    <a:pt x="12" y="258"/>
                    <a:pt x="12" y="258"/>
                  </a:cubicBezTo>
                  <a:cubicBezTo>
                    <a:pt x="12" y="268"/>
                    <a:pt x="21" y="276"/>
                    <a:pt x="30" y="276"/>
                  </a:cubicBezTo>
                  <a:cubicBezTo>
                    <a:pt x="204" y="276"/>
                    <a:pt x="204" y="276"/>
                    <a:pt x="204" y="276"/>
                  </a:cubicBezTo>
                  <a:cubicBezTo>
                    <a:pt x="204" y="60"/>
                    <a:pt x="204" y="60"/>
                    <a:pt x="204" y="60"/>
                  </a:cubicBezTo>
                  <a:cubicBezTo>
                    <a:pt x="30" y="60"/>
                    <a:pt x="30" y="60"/>
                    <a:pt x="30" y="60"/>
                  </a:cubicBezTo>
                  <a:cubicBezTo>
                    <a:pt x="24" y="60"/>
                    <a:pt x="17" y="57"/>
                    <a:pt x="12" y="54"/>
                  </a:cubicBezTo>
                  <a:close/>
                  <a:moveTo>
                    <a:pt x="30" y="12"/>
                  </a:moveTo>
                  <a:cubicBezTo>
                    <a:pt x="21" y="12"/>
                    <a:pt x="12" y="20"/>
                    <a:pt x="12" y="30"/>
                  </a:cubicBezTo>
                  <a:cubicBezTo>
                    <a:pt x="12" y="40"/>
                    <a:pt x="21" y="48"/>
                    <a:pt x="30" y="48"/>
                  </a:cubicBezTo>
                  <a:cubicBezTo>
                    <a:pt x="192" y="48"/>
                    <a:pt x="192" y="48"/>
                    <a:pt x="192" y="48"/>
                  </a:cubicBezTo>
                  <a:cubicBezTo>
                    <a:pt x="192" y="12"/>
                    <a:pt x="192" y="12"/>
                    <a:pt x="192" y="12"/>
                  </a:cubicBezTo>
                  <a:lnTo>
                    <a:pt x="3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14" name="Freeform: Shape 13">
            <a:extLst>
              <a:ext uri="{FF2B5EF4-FFF2-40B4-BE49-F238E27FC236}">
                <a16:creationId xmlns:a16="http://schemas.microsoft.com/office/drawing/2014/main" id="{BD270EEA-AE22-498C-EFFD-DE049004A999}"/>
              </a:ext>
            </a:extLst>
          </p:cNvPr>
          <p:cNvSpPr/>
          <p:nvPr/>
        </p:nvSpPr>
        <p:spPr>
          <a:xfrm>
            <a:off x="7424392" y="2443602"/>
            <a:ext cx="429872" cy="502920"/>
          </a:xfrm>
          <a:custGeom>
            <a:avLst/>
            <a:gdLst>
              <a:gd name="connsiteX0" fmla="*/ 415366 w 472859"/>
              <a:gd name="connsiteY0" fmla="*/ 322440 h 461771"/>
              <a:gd name="connsiteX1" fmla="*/ 348501 w 472859"/>
              <a:gd name="connsiteY1" fmla="*/ 304610 h 461771"/>
              <a:gd name="connsiteX2" fmla="*/ 348386 w 472859"/>
              <a:gd name="connsiteY2" fmla="*/ 304267 h 461771"/>
              <a:gd name="connsiteX3" fmla="*/ 339128 w 472859"/>
              <a:gd name="connsiteY3" fmla="*/ 302095 h 461771"/>
              <a:gd name="connsiteX4" fmla="*/ 307695 w 472859"/>
              <a:gd name="connsiteY4" fmla="*/ 293751 h 461771"/>
              <a:gd name="connsiteX5" fmla="*/ 344729 w 472859"/>
              <a:gd name="connsiteY5" fmla="*/ 229172 h 461771"/>
              <a:gd name="connsiteX6" fmla="*/ 359587 w 472859"/>
              <a:gd name="connsiteY6" fmla="*/ 217970 h 461771"/>
              <a:gd name="connsiteX7" fmla="*/ 367817 w 472859"/>
              <a:gd name="connsiteY7" fmla="*/ 192367 h 461771"/>
              <a:gd name="connsiteX8" fmla="*/ 344729 w 472859"/>
              <a:gd name="connsiteY8" fmla="*/ 155562 h 461771"/>
              <a:gd name="connsiteX9" fmla="*/ 344729 w 472859"/>
              <a:gd name="connsiteY9" fmla="*/ 115557 h 461771"/>
              <a:gd name="connsiteX10" fmla="*/ 344157 w 472859"/>
              <a:gd name="connsiteY10" fmla="*/ 112471 h 461771"/>
              <a:gd name="connsiteX11" fmla="*/ 344157 w 472859"/>
              <a:gd name="connsiteY11" fmla="*/ 78296 h 461771"/>
              <a:gd name="connsiteX12" fmla="*/ 464629 w 472859"/>
              <a:gd name="connsiteY12" fmla="*/ 57836 h 461771"/>
              <a:gd name="connsiteX13" fmla="*/ 472859 w 472859"/>
              <a:gd name="connsiteY13" fmla="*/ 48235 h 461771"/>
              <a:gd name="connsiteX14" fmla="*/ 464629 w 472859"/>
              <a:gd name="connsiteY14" fmla="*/ 38633 h 461771"/>
              <a:gd name="connsiteX15" fmla="*/ 238086 w 472859"/>
              <a:gd name="connsiteY15" fmla="*/ 0 h 461771"/>
              <a:gd name="connsiteX16" fmla="*/ 234772 w 472859"/>
              <a:gd name="connsiteY16" fmla="*/ 0 h 461771"/>
              <a:gd name="connsiteX17" fmla="*/ 8229 w 472859"/>
              <a:gd name="connsiteY17" fmla="*/ 38633 h 461771"/>
              <a:gd name="connsiteX18" fmla="*/ 0 w 472859"/>
              <a:gd name="connsiteY18" fmla="*/ 48235 h 461771"/>
              <a:gd name="connsiteX19" fmla="*/ 8229 w 472859"/>
              <a:gd name="connsiteY19" fmla="*/ 57836 h 461771"/>
              <a:gd name="connsiteX20" fmla="*/ 49378 w 472859"/>
              <a:gd name="connsiteY20" fmla="*/ 64808 h 461771"/>
              <a:gd name="connsiteX21" fmla="*/ 49378 w 472859"/>
              <a:gd name="connsiteY21" fmla="*/ 125387 h 461771"/>
              <a:gd name="connsiteX22" fmla="*/ 49378 w 472859"/>
              <a:gd name="connsiteY22" fmla="*/ 125387 h 461771"/>
              <a:gd name="connsiteX23" fmla="*/ 20459 w 472859"/>
              <a:gd name="connsiteY23" fmla="*/ 257747 h 461771"/>
              <a:gd name="connsiteX24" fmla="*/ 23774 w 472859"/>
              <a:gd name="connsiteY24" fmla="*/ 265748 h 461771"/>
              <a:gd name="connsiteX25" fmla="*/ 30289 w 472859"/>
              <a:gd name="connsiteY25" fmla="*/ 268948 h 461771"/>
              <a:gd name="connsiteX26" fmla="*/ 88925 w 472859"/>
              <a:gd name="connsiteY26" fmla="*/ 268948 h 461771"/>
              <a:gd name="connsiteX27" fmla="*/ 97041 w 472859"/>
              <a:gd name="connsiteY27" fmla="*/ 265748 h 461771"/>
              <a:gd name="connsiteX28" fmla="*/ 98641 w 472859"/>
              <a:gd name="connsiteY28" fmla="*/ 257747 h 461771"/>
              <a:gd name="connsiteX29" fmla="*/ 69266 w 472859"/>
              <a:gd name="connsiteY29" fmla="*/ 123558 h 461771"/>
              <a:gd name="connsiteX30" fmla="*/ 68580 w 472859"/>
              <a:gd name="connsiteY30" fmla="*/ 120929 h 461771"/>
              <a:gd name="connsiteX31" fmla="*/ 68580 w 472859"/>
              <a:gd name="connsiteY31" fmla="*/ 67894 h 461771"/>
              <a:gd name="connsiteX32" fmla="*/ 128588 w 472859"/>
              <a:gd name="connsiteY32" fmla="*/ 78067 h 461771"/>
              <a:gd name="connsiteX33" fmla="*/ 128588 w 472859"/>
              <a:gd name="connsiteY33" fmla="*/ 114872 h 461771"/>
              <a:gd name="connsiteX34" fmla="*/ 128473 w 472859"/>
              <a:gd name="connsiteY34" fmla="*/ 115443 h 461771"/>
              <a:gd name="connsiteX35" fmla="*/ 128473 w 472859"/>
              <a:gd name="connsiteY35" fmla="*/ 155448 h 461771"/>
              <a:gd name="connsiteX36" fmla="*/ 107213 w 472859"/>
              <a:gd name="connsiteY36" fmla="*/ 192253 h 461771"/>
              <a:gd name="connsiteX37" fmla="*/ 128473 w 472859"/>
              <a:gd name="connsiteY37" fmla="*/ 229057 h 461771"/>
              <a:gd name="connsiteX38" fmla="*/ 165392 w 472859"/>
              <a:gd name="connsiteY38" fmla="*/ 293522 h 461771"/>
              <a:gd name="connsiteX39" fmla="*/ 133388 w 472859"/>
              <a:gd name="connsiteY39" fmla="*/ 302209 h 461771"/>
              <a:gd name="connsiteX40" fmla="*/ 129159 w 472859"/>
              <a:gd name="connsiteY40" fmla="*/ 303352 h 461771"/>
              <a:gd name="connsiteX41" fmla="*/ 59093 w 472859"/>
              <a:gd name="connsiteY41" fmla="*/ 322326 h 461771"/>
              <a:gd name="connsiteX42" fmla="*/ 57493 w 472859"/>
              <a:gd name="connsiteY42" fmla="*/ 322326 h 461771"/>
              <a:gd name="connsiteX43" fmla="*/ 0 w 472859"/>
              <a:gd name="connsiteY43" fmla="*/ 404051 h 461771"/>
              <a:gd name="connsiteX44" fmla="*/ 0 w 472859"/>
              <a:gd name="connsiteY44" fmla="*/ 452171 h 461771"/>
              <a:gd name="connsiteX45" fmla="*/ 9830 w 472859"/>
              <a:gd name="connsiteY45" fmla="*/ 461772 h 461771"/>
              <a:gd name="connsiteX46" fmla="*/ 462915 w 472859"/>
              <a:gd name="connsiteY46" fmla="*/ 461772 h 461771"/>
              <a:gd name="connsiteX47" fmla="*/ 472745 w 472859"/>
              <a:gd name="connsiteY47" fmla="*/ 452171 h 461771"/>
              <a:gd name="connsiteX48" fmla="*/ 472745 w 472859"/>
              <a:gd name="connsiteY48" fmla="*/ 404051 h 461771"/>
              <a:gd name="connsiteX49" fmla="*/ 415251 w 472859"/>
              <a:gd name="connsiteY49" fmla="*/ 322326 h 461771"/>
              <a:gd name="connsiteX50" fmla="*/ 77495 w 472859"/>
              <a:gd name="connsiteY50" fmla="*/ 249746 h 461771"/>
              <a:gd name="connsiteX51" fmla="*/ 43205 w 472859"/>
              <a:gd name="connsiteY51" fmla="*/ 249746 h 461771"/>
              <a:gd name="connsiteX52" fmla="*/ 59550 w 472859"/>
              <a:gd name="connsiteY52" fmla="*/ 169850 h 461771"/>
              <a:gd name="connsiteX53" fmla="*/ 77495 w 472859"/>
              <a:gd name="connsiteY53" fmla="*/ 249746 h 461771"/>
              <a:gd name="connsiteX54" fmla="*/ 236487 w 472859"/>
              <a:gd name="connsiteY54" fmla="*/ 19088 h 461771"/>
              <a:gd name="connsiteX55" fmla="*/ 405536 w 472859"/>
              <a:gd name="connsiteY55" fmla="*/ 48006 h 461771"/>
              <a:gd name="connsiteX56" fmla="*/ 335470 w 472859"/>
              <a:gd name="connsiteY56" fmla="*/ 60008 h 461771"/>
              <a:gd name="connsiteX57" fmla="*/ 334442 w 472859"/>
              <a:gd name="connsiteY57" fmla="*/ 59779 h 461771"/>
              <a:gd name="connsiteX58" fmla="*/ 330555 w 472859"/>
              <a:gd name="connsiteY58" fmla="*/ 60808 h 461771"/>
              <a:gd name="connsiteX59" fmla="*/ 236601 w 472859"/>
              <a:gd name="connsiteY59" fmla="*/ 76924 h 461771"/>
              <a:gd name="connsiteX60" fmla="*/ 143446 w 472859"/>
              <a:gd name="connsiteY60" fmla="*/ 61036 h 461771"/>
              <a:gd name="connsiteX61" fmla="*/ 138646 w 472859"/>
              <a:gd name="connsiteY61" fmla="*/ 59779 h 461771"/>
              <a:gd name="connsiteX62" fmla="*/ 137731 w 472859"/>
              <a:gd name="connsiteY62" fmla="*/ 60008 h 461771"/>
              <a:gd name="connsiteX63" fmla="*/ 67551 w 472859"/>
              <a:gd name="connsiteY63" fmla="*/ 48006 h 461771"/>
              <a:gd name="connsiteX64" fmla="*/ 236601 w 472859"/>
              <a:gd name="connsiteY64" fmla="*/ 19088 h 461771"/>
              <a:gd name="connsiteX65" fmla="*/ 234886 w 472859"/>
              <a:gd name="connsiteY65" fmla="*/ 96241 h 461771"/>
              <a:gd name="connsiteX66" fmla="*/ 238201 w 472859"/>
              <a:gd name="connsiteY66" fmla="*/ 96241 h 461771"/>
              <a:gd name="connsiteX67" fmla="*/ 324726 w 472859"/>
              <a:gd name="connsiteY67" fmla="*/ 81496 h 461771"/>
              <a:gd name="connsiteX68" fmla="*/ 324726 w 472859"/>
              <a:gd name="connsiteY68" fmla="*/ 110985 h 461771"/>
              <a:gd name="connsiteX69" fmla="*/ 236601 w 472859"/>
              <a:gd name="connsiteY69" fmla="*/ 134988 h 461771"/>
              <a:gd name="connsiteX70" fmla="*/ 148476 w 472859"/>
              <a:gd name="connsiteY70" fmla="*/ 110985 h 461771"/>
              <a:gd name="connsiteX71" fmla="*/ 148476 w 472859"/>
              <a:gd name="connsiteY71" fmla="*/ 81496 h 461771"/>
              <a:gd name="connsiteX72" fmla="*/ 235001 w 472859"/>
              <a:gd name="connsiteY72" fmla="*/ 96241 h 461771"/>
              <a:gd name="connsiteX73" fmla="*/ 148361 w 472859"/>
              <a:gd name="connsiteY73" fmla="*/ 221056 h 461771"/>
              <a:gd name="connsiteX74" fmla="*/ 138532 w 472859"/>
              <a:gd name="connsiteY74" fmla="*/ 211455 h 461771"/>
              <a:gd name="connsiteX75" fmla="*/ 127102 w 472859"/>
              <a:gd name="connsiteY75" fmla="*/ 192253 h 461771"/>
              <a:gd name="connsiteX76" fmla="*/ 138532 w 472859"/>
              <a:gd name="connsiteY76" fmla="*/ 173050 h 461771"/>
              <a:gd name="connsiteX77" fmla="*/ 148361 w 472859"/>
              <a:gd name="connsiteY77" fmla="*/ 163449 h 461771"/>
              <a:gd name="connsiteX78" fmla="*/ 148361 w 472859"/>
              <a:gd name="connsiteY78" fmla="*/ 133731 h 461771"/>
              <a:gd name="connsiteX79" fmla="*/ 236601 w 472859"/>
              <a:gd name="connsiteY79" fmla="*/ 154076 h 461771"/>
              <a:gd name="connsiteX80" fmla="*/ 325184 w 472859"/>
              <a:gd name="connsiteY80" fmla="*/ 133960 h 461771"/>
              <a:gd name="connsiteX81" fmla="*/ 325184 w 472859"/>
              <a:gd name="connsiteY81" fmla="*/ 163449 h 461771"/>
              <a:gd name="connsiteX82" fmla="*/ 335013 w 472859"/>
              <a:gd name="connsiteY82" fmla="*/ 173050 h 461771"/>
              <a:gd name="connsiteX83" fmla="*/ 348157 w 472859"/>
              <a:gd name="connsiteY83" fmla="*/ 192253 h 461771"/>
              <a:gd name="connsiteX84" fmla="*/ 343243 w 472859"/>
              <a:gd name="connsiteY84" fmla="*/ 206654 h 461771"/>
              <a:gd name="connsiteX85" fmla="*/ 335013 w 472859"/>
              <a:gd name="connsiteY85" fmla="*/ 211455 h 461771"/>
              <a:gd name="connsiteX86" fmla="*/ 325184 w 472859"/>
              <a:gd name="connsiteY86" fmla="*/ 221056 h 461771"/>
              <a:gd name="connsiteX87" fmla="*/ 236715 w 472859"/>
              <a:gd name="connsiteY87" fmla="*/ 307467 h 461771"/>
              <a:gd name="connsiteX88" fmla="*/ 148476 w 472859"/>
              <a:gd name="connsiteY88" fmla="*/ 221056 h 461771"/>
              <a:gd name="connsiteX89" fmla="*/ 235915 w 472859"/>
              <a:gd name="connsiteY89" fmla="*/ 326555 h 461771"/>
              <a:gd name="connsiteX90" fmla="*/ 236258 w 472859"/>
              <a:gd name="connsiteY90" fmla="*/ 326555 h 461771"/>
              <a:gd name="connsiteX91" fmla="*/ 236601 w 472859"/>
              <a:gd name="connsiteY91" fmla="*/ 326555 h 461771"/>
              <a:gd name="connsiteX92" fmla="*/ 236944 w 472859"/>
              <a:gd name="connsiteY92" fmla="*/ 326555 h 461771"/>
              <a:gd name="connsiteX93" fmla="*/ 237287 w 472859"/>
              <a:gd name="connsiteY93" fmla="*/ 326555 h 461771"/>
              <a:gd name="connsiteX94" fmla="*/ 287122 w 472859"/>
              <a:gd name="connsiteY94" fmla="*/ 308610 h 461771"/>
              <a:gd name="connsiteX95" fmla="*/ 320040 w 472859"/>
              <a:gd name="connsiteY95" fmla="*/ 317525 h 461771"/>
              <a:gd name="connsiteX96" fmla="*/ 236829 w 472859"/>
              <a:gd name="connsiteY96" fmla="*/ 399021 h 461771"/>
              <a:gd name="connsiteX97" fmla="*/ 152361 w 472859"/>
              <a:gd name="connsiteY97" fmla="*/ 317754 h 461771"/>
              <a:gd name="connsiteX98" fmla="*/ 186194 w 472859"/>
              <a:gd name="connsiteY98" fmla="*/ 308610 h 461771"/>
              <a:gd name="connsiteX99" fmla="*/ 236029 w 472859"/>
              <a:gd name="connsiteY99" fmla="*/ 326669 h 461771"/>
              <a:gd name="connsiteX100" fmla="*/ 453199 w 472859"/>
              <a:gd name="connsiteY100" fmla="*/ 442455 h 461771"/>
              <a:gd name="connsiteX101" fmla="*/ 19888 w 472859"/>
              <a:gd name="connsiteY101" fmla="*/ 442455 h 461771"/>
              <a:gd name="connsiteX102" fmla="*/ 19888 w 472859"/>
              <a:gd name="connsiteY102" fmla="*/ 403936 h 461771"/>
              <a:gd name="connsiteX103" fmla="*/ 64237 w 472859"/>
              <a:gd name="connsiteY103" fmla="*/ 341414 h 461771"/>
              <a:gd name="connsiteX104" fmla="*/ 131559 w 472859"/>
              <a:gd name="connsiteY104" fmla="*/ 323240 h 461771"/>
              <a:gd name="connsiteX105" fmla="*/ 230200 w 472859"/>
              <a:gd name="connsiteY105" fmla="*/ 419824 h 461771"/>
              <a:gd name="connsiteX106" fmla="*/ 236715 w 472859"/>
              <a:gd name="connsiteY106" fmla="*/ 423024 h 461771"/>
              <a:gd name="connsiteX107" fmla="*/ 243230 w 472859"/>
              <a:gd name="connsiteY107" fmla="*/ 419824 h 461771"/>
              <a:gd name="connsiteX108" fmla="*/ 343014 w 472859"/>
              <a:gd name="connsiteY108" fmla="*/ 323698 h 461771"/>
              <a:gd name="connsiteX109" fmla="*/ 408737 w 472859"/>
              <a:gd name="connsiteY109" fmla="*/ 341414 h 461771"/>
              <a:gd name="connsiteX110" fmla="*/ 453085 w 472859"/>
              <a:gd name="connsiteY110" fmla="*/ 403936 h 461771"/>
              <a:gd name="connsiteX111" fmla="*/ 453085 w 472859"/>
              <a:gd name="connsiteY111" fmla="*/ 442455 h 461771"/>
              <a:gd name="connsiteX112" fmla="*/ 177165 w 472859"/>
              <a:gd name="connsiteY112" fmla="*/ 192596 h 461771"/>
              <a:gd name="connsiteX113" fmla="*/ 167335 w 472859"/>
              <a:gd name="connsiteY113" fmla="*/ 182994 h 461771"/>
              <a:gd name="connsiteX114" fmla="*/ 172250 w 472859"/>
              <a:gd name="connsiteY114" fmla="*/ 168478 h 461771"/>
              <a:gd name="connsiteX115" fmla="*/ 195224 w 472859"/>
              <a:gd name="connsiteY115" fmla="*/ 163678 h 461771"/>
              <a:gd name="connsiteX116" fmla="*/ 200139 w 472859"/>
              <a:gd name="connsiteY116" fmla="*/ 163678 h 461771"/>
              <a:gd name="connsiteX117" fmla="*/ 221399 w 472859"/>
              <a:gd name="connsiteY117" fmla="*/ 168478 h 461771"/>
              <a:gd name="connsiteX118" fmla="*/ 226314 w 472859"/>
              <a:gd name="connsiteY118" fmla="*/ 182994 h 461771"/>
              <a:gd name="connsiteX119" fmla="*/ 216484 w 472859"/>
              <a:gd name="connsiteY119" fmla="*/ 192596 h 461771"/>
              <a:gd name="connsiteX120" fmla="*/ 206654 w 472859"/>
              <a:gd name="connsiteY120" fmla="*/ 182994 h 461771"/>
              <a:gd name="connsiteX121" fmla="*/ 186995 w 472859"/>
              <a:gd name="connsiteY121" fmla="*/ 182994 h 461771"/>
              <a:gd name="connsiteX122" fmla="*/ 177165 w 472859"/>
              <a:gd name="connsiteY122" fmla="*/ 192596 h 461771"/>
              <a:gd name="connsiteX123" fmla="*/ 246659 w 472859"/>
              <a:gd name="connsiteY123" fmla="*/ 182994 h 461771"/>
              <a:gd name="connsiteX124" fmla="*/ 251574 w 472859"/>
              <a:gd name="connsiteY124" fmla="*/ 168478 h 461771"/>
              <a:gd name="connsiteX125" fmla="*/ 274548 w 472859"/>
              <a:gd name="connsiteY125" fmla="*/ 163678 h 461771"/>
              <a:gd name="connsiteX126" fmla="*/ 279464 w 472859"/>
              <a:gd name="connsiteY126" fmla="*/ 163678 h 461771"/>
              <a:gd name="connsiteX127" fmla="*/ 300723 w 472859"/>
              <a:gd name="connsiteY127" fmla="*/ 168478 h 461771"/>
              <a:gd name="connsiteX128" fmla="*/ 305638 w 472859"/>
              <a:gd name="connsiteY128" fmla="*/ 182994 h 461771"/>
              <a:gd name="connsiteX129" fmla="*/ 295808 w 472859"/>
              <a:gd name="connsiteY129" fmla="*/ 192596 h 461771"/>
              <a:gd name="connsiteX130" fmla="*/ 285978 w 472859"/>
              <a:gd name="connsiteY130" fmla="*/ 182994 h 461771"/>
              <a:gd name="connsiteX131" fmla="*/ 266319 w 472859"/>
              <a:gd name="connsiteY131" fmla="*/ 182994 h 461771"/>
              <a:gd name="connsiteX132" fmla="*/ 256489 w 472859"/>
              <a:gd name="connsiteY132" fmla="*/ 192596 h 461771"/>
              <a:gd name="connsiteX133" fmla="*/ 246659 w 472859"/>
              <a:gd name="connsiteY133" fmla="*/ 182994 h 46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72859" h="461771">
                <a:moveTo>
                  <a:pt x="415366" y="322440"/>
                </a:moveTo>
                <a:cubicBezTo>
                  <a:pt x="415366" y="322440"/>
                  <a:pt x="415366" y="322440"/>
                  <a:pt x="348501" y="304610"/>
                </a:cubicBezTo>
                <a:cubicBezTo>
                  <a:pt x="348501" y="304610"/>
                  <a:pt x="348501" y="304381"/>
                  <a:pt x="348386" y="304267"/>
                </a:cubicBezTo>
                <a:cubicBezTo>
                  <a:pt x="345529" y="302324"/>
                  <a:pt x="342100" y="301752"/>
                  <a:pt x="339128" y="302095"/>
                </a:cubicBezTo>
                <a:cubicBezTo>
                  <a:pt x="329870" y="299580"/>
                  <a:pt x="319354" y="296837"/>
                  <a:pt x="307695" y="293751"/>
                </a:cubicBezTo>
                <a:cubicBezTo>
                  <a:pt x="326555" y="277292"/>
                  <a:pt x="341871" y="255232"/>
                  <a:pt x="344729" y="229172"/>
                </a:cubicBezTo>
                <a:cubicBezTo>
                  <a:pt x="351358" y="227571"/>
                  <a:pt x="356273" y="222771"/>
                  <a:pt x="359587" y="217970"/>
                </a:cubicBezTo>
                <a:cubicBezTo>
                  <a:pt x="364502" y="209969"/>
                  <a:pt x="367817" y="201968"/>
                  <a:pt x="367817" y="192367"/>
                </a:cubicBezTo>
                <a:cubicBezTo>
                  <a:pt x="367817" y="174765"/>
                  <a:pt x="357988" y="160363"/>
                  <a:pt x="344729" y="155562"/>
                </a:cubicBezTo>
                <a:lnTo>
                  <a:pt x="344729" y="115557"/>
                </a:lnTo>
                <a:cubicBezTo>
                  <a:pt x="344729" y="114529"/>
                  <a:pt x="344500" y="113386"/>
                  <a:pt x="344157" y="112471"/>
                </a:cubicBezTo>
                <a:lnTo>
                  <a:pt x="344157" y="78296"/>
                </a:lnTo>
                <a:cubicBezTo>
                  <a:pt x="374675" y="73038"/>
                  <a:pt x="413994" y="66408"/>
                  <a:pt x="464629" y="57836"/>
                </a:cubicBezTo>
                <a:cubicBezTo>
                  <a:pt x="469544" y="56236"/>
                  <a:pt x="472859" y="53035"/>
                  <a:pt x="472859" y="48235"/>
                </a:cubicBezTo>
                <a:cubicBezTo>
                  <a:pt x="472859" y="43434"/>
                  <a:pt x="469544" y="38633"/>
                  <a:pt x="464629" y="38633"/>
                </a:cubicBezTo>
                <a:lnTo>
                  <a:pt x="238086" y="0"/>
                </a:lnTo>
                <a:lnTo>
                  <a:pt x="234772" y="0"/>
                </a:lnTo>
                <a:lnTo>
                  <a:pt x="8229" y="38633"/>
                </a:lnTo>
                <a:cubicBezTo>
                  <a:pt x="3314" y="38633"/>
                  <a:pt x="0" y="43434"/>
                  <a:pt x="0" y="48235"/>
                </a:cubicBezTo>
                <a:cubicBezTo>
                  <a:pt x="0" y="53035"/>
                  <a:pt x="3314" y="56236"/>
                  <a:pt x="8229" y="57836"/>
                </a:cubicBezTo>
                <a:cubicBezTo>
                  <a:pt x="8229" y="57836"/>
                  <a:pt x="21945" y="60160"/>
                  <a:pt x="49378" y="64808"/>
                </a:cubicBezTo>
                <a:lnTo>
                  <a:pt x="49378" y="125387"/>
                </a:lnTo>
                <a:cubicBezTo>
                  <a:pt x="49378" y="125387"/>
                  <a:pt x="49378" y="125387"/>
                  <a:pt x="49378" y="125387"/>
                </a:cubicBezTo>
                <a:cubicBezTo>
                  <a:pt x="48120" y="131102"/>
                  <a:pt x="42863" y="155219"/>
                  <a:pt x="20459" y="257747"/>
                </a:cubicBezTo>
                <a:cubicBezTo>
                  <a:pt x="20459" y="259347"/>
                  <a:pt x="20459" y="262547"/>
                  <a:pt x="23774" y="265748"/>
                </a:cubicBezTo>
                <a:cubicBezTo>
                  <a:pt x="25374" y="267348"/>
                  <a:pt x="27089" y="268948"/>
                  <a:pt x="30289" y="268948"/>
                </a:cubicBezTo>
                <a:lnTo>
                  <a:pt x="88925" y="268948"/>
                </a:lnTo>
                <a:cubicBezTo>
                  <a:pt x="92240" y="268948"/>
                  <a:pt x="95440" y="267348"/>
                  <a:pt x="97041" y="265748"/>
                </a:cubicBezTo>
                <a:cubicBezTo>
                  <a:pt x="98641" y="262547"/>
                  <a:pt x="98641" y="259347"/>
                  <a:pt x="98641" y="257747"/>
                </a:cubicBezTo>
                <a:lnTo>
                  <a:pt x="69266" y="123558"/>
                </a:lnTo>
                <a:cubicBezTo>
                  <a:pt x="69266" y="122644"/>
                  <a:pt x="68923" y="121730"/>
                  <a:pt x="68580" y="120929"/>
                </a:cubicBezTo>
                <a:lnTo>
                  <a:pt x="68580" y="67894"/>
                </a:lnTo>
                <a:cubicBezTo>
                  <a:pt x="84239" y="70523"/>
                  <a:pt x="103784" y="73952"/>
                  <a:pt x="128588" y="78067"/>
                </a:cubicBezTo>
                <a:lnTo>
                  <a:pt x="128588" y="114872"/>
                </a:lnTo>
                <a:cubicBezTo>
                  <a:pt x="128588" y="114872"/>
                  <a:pt x="128473" y="115214"/>
                  <a:pt x="128473" y="115443"/>
                </a:cubicBezTo>
                <a:lnTo>
                  <a:pt x="128473" y="155448"/>
                </a:lnTo>
                <a:cubicBezTo>
                  <a:pt x="115328" y="160249"/>
                  <a:pt x="107213" y="174650"/>
                  <a:pt x="107213" y="192253"/>
                </a:cubicBezTo>
                <a:cubicBezTo>
                  <a:pt x="107213" y="209855"/>
                  <a:pt x="115443" y="224257"/>
                  <a:pt x="128473" y="229057"/>
                </a:cubicBezTo>
                <a:cubicBezTo>
                  <a:pt x="131331" y="255118"/>
                  <a:pt x="146646" y="277063"/>
                  <a:pt x="165392" y="293522"/>
                </a:cubicBezTo>
                <a:cubicBezTo>
                  <a:pt x="158076" y="295466"/>
                  <a:pt x="147675" y="298323"/>
                  <a:pt x="133388" y="302209"/>
                </a:cubicBezTo>
                <a:cubicBezTo>
                  <a:pt x="131902" y="302209"/>
                  <a:pt x="130530" y="302552"/>
                  <a:pt x="129159" y="303352"/>
                </a:cubicBezTo>
                <a:cubicBezTo>
                  <a:pt x="111785" y="308039"/>
                  <a:pt x="89039" y="314211"/>
                  <a:pt x="59093" y="322326"/>
                </a:cubicBezTo>
                <a:lnTo>
                  <a:pt x="57493" y="322326"/>
                </a:lnTo>
                <a:cubicBezTo>
                  <a:pt x="22974" y="335128"/>
                  <a:pt x="0" y="367246"/>
                  <a:pt x="0" y="404051"/>
                </a:cubicBezTo>
                <a:lnTo>
                  <a:pt x="0" y="452171"/>
                </a:lnTo>
                <a:cubicBezTo>
                  <a:pt x="0" y="456971"/>
                  <a:pt x="4915" y="461772"/>
                  <a:pt x="9830" y="461772"/>
                </a:cubicBezTo>
                <a:lnTo>
                  <a:pt x="462915" y="461772"/>
                </a:lnTo>
                <a:cubicBezTo>
                  <a:pt x="469430" y="461772"/>
                  <a:pt x="472745" y="456971"/>
                  <a:pt x="472745" y="452171"/>
                </a:cubicBezTo>
                <a:lnTo>
                  <a:pt x="472745" y="404051"/>
                </a:lnTo>
                <a:cubicBezTo>
                  <a:pt x="472745" y="367132"/>
                  <a:pt x="449770" y="335128"/>
                  <a:pt x="415251" y="322326"/>
                </a:cubicBezTo>
                <a:close/>
                <a:moveTo>
                  <a:pt x="77495" y="249746"/>
                </a:moveTo>
                <a:lnTo>
                  <a:pt x="43205" y="249746"/>
                </a:lnTo>
                <a:lnTo>
                  <a:pt x="59550" y="169850"/>
                </a:lnTo>
                <a:lnTo>
                  <a:pt x="77495" y="249746"/>
                </a:lnTo>
                <a:close/>
                <a:moveTo>
                  <a:pt x="236487" y="19088"/>
                </a:moveTo>
                <a:lnTo>
                  <a:pt x="405536" y="48006"/>
                </a:lnTo>
                <a:cubicBezTo>
                  <a:pt x="405536" y="48006"/>
                  <a:pt x="405536" y="48006"/>
                  <a:pt x="335470" y="60008"/>
                </a:cubicBezTo>
                <a:cubicBezTo>
                  <a:pt x="335128" y="60008"/>
                  <a:pt x="334784" y="59779"/>
                  <a:pt x="334442" y="59779"/>
                </a:cubicBezTo>
                <a:cubicBezTo>
                  <a:pt x="333070" y="59779"/>
                  <a:pt x="331813" y="60236"/>
                  <a:pt x="330555" y="60808"/>
                </a:cubicBezTo>
                <a:cubicBezTo>
                  <a:pt x="307238" y="64808"/>
                  <a:pt x="276720" y="70066"/>
                  <a:pt x="236601" y="76924"/>
                </a:cubicBezTo>
                <a:cubicBezTo>
                  <a:pt x="236601" y="76924"/>
                  <a:pt x="205545" y="71628"/>
                  <a:pt x="143446" y="61036"/>
                </a:cubicBezTo>
                <a:cubicBezTo>
                  <a:pt x="142075" y="60350"/>
                  <a:pt x="140589" y="59779"/>
                  <a:pt x="138646" y="59779"/>
                </a:cubicBezTo>
                <a:cubicBezTo>
                  <a:pt x="138303" y="59779"/>
                  <a:pt x="137960" y="60008"/>
                  <a:pt x="137731" y="60008"/>
                </a:cubicBezTo>
                <a:cubicBezTo>
                  <a:pt x="118415" y="56693"/>
                  <a:pt x="95326" y="52692"/>
                  <a:pt x="67551" y="48006"/>
                </a:cubicBezTo>
                <a:lnTo>
                  <a:pt x="236601" y="19088"/>
                </a:lnTo>
                <a:close/>
                <a:moveTo>
                  <a:pt x="234886" y="96241"/>
                </a:moveTo>
                <a:lnTo>
                  <a:pt x="238201" y="96241"/>
                </a:lnTo>
                <a:cubicBezTo>
                  <a:pt x="238201" y="96241"/>
                  <a:pt x="238201" y="96241"/>
                  <a:pt x="324726" y="81496"/>
                </a:cubicBezTo>
                <a:lnTo>
                  <a:pt x="324726" y="110985"/>
                </a:lnTo>
                <a:cubicBezTo>
                  <a:pt x="316611" y="117386"/>
                  <a:pt x="288836" y="134988"/>
                  <a:pt x="236601" y="134988"/>
                </a:cubicBezTo>
                <a:cubicBezTo>
                  <a:pt x="184366" y="134988"/>
                  <a:pt x="156591" y="117386"/>
                  <a:pt x="148476" y="110985"/>
                </a:cubicBezTo>
                <a:lnTo>
                  <a:pt x="148476" y="81496"/>
                </a:lnTo>
                <a:cubicBezTo>
                  <a:pt x="172822" y="85611"/>
                  <a:pt x="201397" y="90526"/>
                  <a:pt x="235001" y="96241"/>
                </a:cubicBezTo>
                <a:close/>
                <a:moveTo>
                  <a:pt x="148361" y="221056"/>
                </a:moveTo>
                <a:cubicBezTo>
                  <a:pt x="148361" y="216256"/>
                  <a:pt x="145047" y="211455"/>
                  <a:pt x="138532" y="211455"/>
                </a:cubicBezTo>
                <a:cubicBezTo>
                  <a:pt x="128702" y="211455"/>
                  <a:pt x="127102" y="198653"/>
                  <a:pt x="127102" y="192253"/>
                </a:cubicBezTo>
                <a:cubicBezTo>
                  <a:pt x="127102" y="185852"/>
                  <a:pt x="128702" y="173050"/>
                  <a:pt x="138532" y="173050"/>
                </a:cubicBezTo>
                <a:cubicBezTo>
                  <a:pt x="145047" y="173050"/>
                  <a:pt x="148361" y="168250"/>
                  <a:pt x="148361" y="163449"/>
                </a:cubicBezTo>
                <a:lnTo>
                  <a:pt x="148361" y="133731"/>
                </a:lnTo>
                <a:cubicBezTo>
                  <a:pt x="164477" y="142875"/>
                  <a:pt x="192938" y="154076"/>
                  <a:pt x="236601" y="154076"/>
                </a:cubicBezTo>
                <a:cubicBezTo>
                  <a:pt x="280263" y="154076"/>
                  <a:pt x="308838" y="142989"/>
                  <a:pt x="325184" y="133960"/>
                </a:cubicBezTo>
                <a:lnTo>
                  <a:pt x="325184" y="163449"/>
                </a:lnTo>
                <a:cubicBezTo>
                  <a:pt x="325184" y="168250"/>
                  <a:pt x="330098" y="173050"/>
                  <a:pt x="335013" y="173050"/>
                </a:cubicBezTo>
                <a:cubicBezTo>
                  <a:pt x="344843" y="173050"/>
                  <a:pt x="348157" y="185852"/>
                  <a:pt x="348157" y="192253"/>
                </a:cubicBezTo>
                <a:cubicBezTo>
                  <a:pt x="348157" y="197053"/>
                  <a:pt x="346558" y="203454"/>
                  <a:pt x="343243" y="206654"/>
                </a:cubicBezTo>
                <a:cubicBezTo>
                  <a:pt x="341642" y="211455"/>
                  <a:pt x="338328" y="211455"/>
                  <a:pt x="335013" y="211455"/>
                </a:cubicBezTo>
                <a:cubicBezTo>
                  <a:pt x="330098" y="211455"/>
                  <a:pt x="325184" y="216256"/>
                  <a:pt x="325184" y="221056"/>
                </a:cubicBezTo>
                <a:cubicBezTo>
                  <a:pt x="325184" y="270434"/>
                  <a:pt x="263118" y="307124"/>
                  <a:pt x="236715" y="307467"/>
                </a:cubicBezTo>
                <a:cubicBezTo>
                  <a:pt x="210312" y="307238"/>
                  <a:pt x="148476" y="270548"/>
                  <a:pt x="148476" y="221056"/>
                </a:cubicBezTo>
                <a:close/>
                <a:moveTo>
                  <a:pt x="235915" y="326555"/>
                </a:moveTo>
                <a:cubicBezTo>
                  <a:pt x="235915" y="326555"/>
                  <a:pt x="236144" y="326555"/>
                  <a:pt x="236258" y="326555"/>
                </a:cubicBezTo>
                <a:cubicBezTo>
                  <a:pt x="236372" y="326555"/>
                  <a:pt x="236487" y="326555"/>
                  <a:pt x="236601" y="326555"/>
                </a:cubicBezTo>
                <a:cubicBezTo>
                  <a:pt x="236715" y="326555"/>
                  <a:pt x="236829" y="326555"/>
                  <a:pt x="236944" y="326555"/>
                </a:cubicBezTo>
                <a:cubicBezTo>
                  <a:pt x="237058" y="326555"/>
                  <a:pt x="237173" y="326555"/>
                  <a:pt x="237287" y="326555"/>
                </a:cubicBezTo>
                <a:cubicBezTo>
                  <a:pt x="249974" y="326212"/>
                  <a:pt x="268719" y="319811"/>
                  <a:pt x="287122" y="308610"/>
                </a:cubicBezTo>
                <a:cubicBezTo>
                  <a:pt x="290894" y="309639"/>
                  <a:pt x="299809" y="312039"/>
                  <a:pt x="320040" y="317525"/>
                </a:cubicBezTo>
                <a:cubicBezTo>
                  <a:pt x="307467" y="329870"/>
                  <a:pt x="283464" y="353416"/>
                  <a:pt x="236829" y="399021"/>
                </a:cubicBezTo>
                <a:cubicBezTo>
                  <a:pt x="236829" y="399021"/>
                  <a:pt x="236601" y="398793"/>
                  <a:pt x="152361" y="317754"/>
                </a:cubicBezTo>
                <a:cubicBezTo>
                  <a:pt x="162420" y="315011"/>
                  <a:pt x="173622" y="312039"/>
                  <a:pt x="186194" y="308610"/>
                </a:cubicBezTo>
                <a:cubicBezTo>
                  <a:pt x="204597" y="319926"/>
                  <a:pt x="223228" y="326327"/>
                  <a:pt x="236029" y="326669"/>
                </a:cubicBezTo>
                <a:close/>
                <a:moveTo>
                  <a:pt x="453199" y="442455"/>
                </a:moveTo>
                <a:lnTo>
                  <a:pt x="19888" y="442455"/>
                </a:lnTo>
                <a:lnTo>
                  <a:pt x="19888" y="403936"/>
                </a:lnTo>
                <a:cubicBezTo>
                  <a:pt x="19888" y="376733"/>
                  <a:pt x="37948" y="351015"/>
                  <a:pt x="64237" y="341414"/>
                </a:cubicBezTo>
                <a:cubicBezTo>
                  <a:pt x="64237" y="341414"/>
                  <a:pt x="86674" y="335356"/>
                  <a:pt x="131559" y="323240"/>
                </a:cubicBezTo>
                <a:cubicBezTo>
                  <a:pt x="140018" y="331584"/>
                  <a:pt x="163678" y="354787"/>
                  <a:pt x="230200" y="419824"/>
                </a:cubicBezTo>
                <a:cubicBezTo>
                  <a:pt x="231800" y="421424"/>
                  <a:pt x="235115" y="423024"/>
                  <a:pt x="236715" y="423024"/>
                </a:cubicBezTo>
                <a:cubicBezTo>
                  <a:pt x="240030" y="423024"/>
                  <a:pt x="241630" y="421424"/>
                  <a:pt x="243230" y="419824"/>
                </a:cubicBezTo>
                <a:cubicBezTo>
                  <a:pt x="243230" y="419824"/>
                  <a:pt x="243459" y="419595"/>
                  <a:pt x="343014" y="323698"/>
                </a:cubicBezTo>
                <a:cubicBezTo>
                  <a:pt x="359702" y="328155"/>
                  <a:pt x="381190" y="333985"/>
                  <a:pt x="408737" y="341414"/>
                </a:cubicBezTo>
                <a:cubicBezTo>
                  <a:pt x="435026" y="351015"/>
                  <a:pt x="453085" y="376733"/>
                  <a:pt x="453085" y="403936"/>
                </a:cubicBezTo>
                <a:lnTo>
                  <a:pt x="453085" y="442455"/>
                </a:lnTo>
                <a:close/>
                <a:moveTo>
                  <a:pt x="177165" y="192596"/>
                </a:moveTo>
                <a:cubicBezTo>
                  <a:pt x="172250" y="192596"/>
                  <a:pt x="167335" y="187795"/>
                  <a:pt x="167335" y="182994"/>
                </a:cubicBezTo>
                <a:cubicBezTo>
                  <a:pt x="167335" y="176594"/>
                  <a:pt x="168935" y="171793"/>
                  <a:pt x="172250" y="168478"/>
                </a:cubicBezTo>
                <a:cubicBezTo>
                  <a:pt x="178765" y="163678"/>
                  <a:pt x="186995" y="163678"/>
                  <a:pt x="195224" y="163678"/>
                </a:cubicBezTo>
                <a:lnTo>
                  <a:pt x="200139" y="163678"/>
                </a:lnTo>
                <a:cubicBezTo>
                  <a:pt x="208369" y="163678"/>
                  <a:pt x="214884" y="163678"/>
                  <a:pt x="221399" y="168478"/>
                </a:cubicBezTo>
                <a:cubicBezTo>
                  <a:pt x="224714" y="171679"/>
                  <a:pt x="226314" y="176479"/>
                  <a:pt x="226314" y="182994"/>
                </a:cubicBezTo>
                <a:cubicBezTo>
                  <a:pt x="226314" y="187795"/>
                  <a:pt x="222999" y="192596"/>
                  <a:pt x="216484" y="192596"/>
                </a:cubicBezTo>
                <a:cubicBezTo>
                  <a:pt x="211569" y="192596"/>
                  <a:pt x="206654" y="187795"/>
                  <a:pt x="206654" y="182994"/>
                </a:cubicBezTo>
                <a:lnTo>
                  <a:pt x="186995" y="182994"/>
                </a:lnTo>
                <a:cubicBezTo>
                  <a:pt x="186995" y="187795"/>
                  <a:pt x="183680" y="192596"/>
                  <a:pt x="177165" y="192596"/>
                </a:cubicBezTo>
                <a:close/>
                <a:moveTo>
                  <a:pt x="246659" y="182994"/>
                </a:moveTo>
                <a:cubicBezTo>
                  <a:pt x="246659" y="176594"/>
                  <a:pt x="248259" y="171793"/>
                  <a:pt x="251574" y="168478"/>
                </a:cubicBezTo>
                <a:cubicBezTo>
                  <a:pt x="258089" y="163678"/>
                  <a:pt x="266319" y="163678"/>
                  <a:pt x="274548" y="163678"/>
                </a:cubicBezTo>
                <a:lnTo>
                  <a:pt x="279464" y="163678"/>
                </a:lnTo>
                <a:cubicBezTo>
                  <a:pt x="287693" y="163678"/>
                  <a:pt x="294208" y="163678"/>
                  <a:pt x="300723" y="168478"/>
                </a:cubicBezTo>
                <a:cubicBezTo>
                  <a:pt x="304038" y="171679"/>
                  <a:pt x="305638" y="176479"/>
                  <a:pt x="305638" y="182994"/>
                </a:cubicBezTo>
                <a:cubicBezTo>
                  <a:pt x="305638" y="187795"/>
                  <a:pt x="302324" y="192596"/>
                  <a:pt x="295808" y="192596"/>
                </a:cubicBezTo>
                <a:cubicBezTo>
                  <a:pt x="290894" y="192596"/>
                  <a:pt x="285978" y="187795"/>
                  <a:pt x="285978" y="182994"/>
                </a:cubicBezTo>
                <a:lnTo>
                  <a:pt x="266319" y="182994"/>
                </a:lnTo>
                <a:cubicBezTo>
                  <a:pt x="266319" y="187795"/>
                  <a:pt x="263004" y="192596"/>
                  <a:pt x="256489" y="192596"/>
                </a:cubicBezTo>
                <a:cubicBezTo>
                  <a:pt x="251574" y="192596"/>
                  <a:pt x="246659" y="187795"/>
                  <a:pt x="246659" y="182994"/>
                </a:cubicBezTo>
                <a:close/>
              </a:path>
            </a:pathLst>
          </a:custGeom>
          <a:solidFill>
            <a:schemeClr val="accent1"/>
          </a:solidFill>
          <a:ln w="11428" cap="flat">
            <a:noFill/>
            <a:prstDash val="solid"/>
            <a:miter/>
          </a:ln>
        </p:spPr>
        <p:txBody>
          <a:bodyPr rtlCol="0" anchor="ctr"/>
          <a:lstStyle/>
          <a:p>
            <a:endParaRPr lang="en-US"/>
          </a:p>
        </p:txBody>
      </p:sp>
      <p:sp>
        <p:nvSpPr>
          <p:cNvPr id="15" name="Freeform 29">
            <a:extLst>
              <a:ext uri="{FF2B5EF4-FFF2-40B4-BE49-F238E27FC236}">
                <a16:creationId xmlns:a16="http://schemas.microsoft.com/office/drawing/2014/main" id="{37356BCD-A3B8-D73E-FCCE-4468C01C4B58}"/>
              </a:ext>
            </a:extLst>
          </p:cNvPr>
          <p:cNvSpPr>
            <a:spLocks noChangeAspect="1" noEditPoints="1"/>
          </p:cNvSpPr>
          <p:nvPr/>
        </p:nvSpPr>
        <p:spPr bwMode="auto">
          <a:xfrm>
            <a:off x="7710501" y="4068330"/>
            <a:ext cx="374055" cy="50292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nvGrpSpPr>
          <p:cNvPr id="16" name="Group 123">
            <a:extLst>
              <a:ext uri="{FF2B5EF4-FFF2-40B4-BE49-F238E27FC236}">
                <a16:creationId xmlns:a16="http://schemas.microsoft.com/office/drawing/2014/main" id="{AE5AC39F-55B3-98E0-032E-D9937ECF4DC9}"/>
              </a:ext>
            </a:extLst>
          </p:cNvPr>
          <p:cNvGrpSpPr>
            <a:grpSpLocks noChangeAspect="1"/>
          </p:cNvGrpSpPr>
          <p:nvPr/>
        </p:nvGrpSpPr>
        <p:grpSpPr bwMode="auto">
          <a:xfrm>
            <a:off x="6953299" y="4563094"/>
            <a:ext cx="547938" cy="502920"/>
            <a:chOff x="3438" y="3034"/>
            <a:chExt cx="426" cy="391"/>
          </a:xfrm>
          <a:solidFill>
            <a:schemeClr val="accent1"/>
          </a:solidFill>
        </p:grpSpPr>
        <p:sp>
          <p:nvSpPr>
            <p:cNvPr id="17" name="Freeform 124">
              <a:extLst>
                <a:ext uri="{FF2B5EF4-FFF2-40B4-BE49-F238E27FC236}">
                  <a16:creationId xmlns:a16="http://schemas.microsoft.com/office/drawing/2014/main" id="{49A1D550-9607-9D32-DB9C-5248D683A3FA}"/>
                </a:ext>
              </a:extLst>
            </p:cNvPr>
            <p:cNvSpPr>
              <a:spLocks noEditPoints="1"/>
            </p:cNvSpPr>
            <p:nvPr/>
          </p:nvSpPr>
          <p:spPr bwMode="auto">
            <a:xfrm>
              <a:off x="3438" y="3034"/>
              <a:ext cx="337" cy="302"/>
            </a:xfrm>
            <a:custGeom>
              <a:avLst/>
              <a:gdLst>
                <a:gd name="T0" fmla="*/ 66 w 228"/>
                <a:gd name="T1" fmla="*/ 204 h 204"/>
                <a:gd name="T2" fmla="*/ 64 w 228"/>
                <a:gd name="T3" fmla="*/ 204 h 204"/>
                <a:gd name="T4" fmla="*/ 60 w 228"/>
                <a:gd name="T5" fmla="*/ 198 h 204"/>
                <a:gd name="T6" fmla="*/ 60 w 228"/>
                <a:gd name="T7" fmla="*/ 156 h 204"/>
                <a:gd name="T8" fmla="*/ 54 w 228"/>
                <a:gd name="T9" fmla="*/ 156 h 204"/>
                <a:gd name="T10" fmla="*/ 0 w 228"/>
                <a:gd name="T11" fmla="*/ 102 h 204"/>
                <a:gd name="T12" fmla="*/ 0 w 228"/>
                <a:gd name="T13" fmla="*/ 54 h 204"/>
                <a:gd name="T14" fmla="*/ 54 w 228"/>
                <a:gd name="T15" fmla="*/ 0 h 204"/>
                <a:gd name="T16" fmla="*/ 174 w 228"/>
                <a:gd name="T17" fmla="*/ 0 h 204"/>
                <a:gd name="T18" fmla="*/ 228 w 228"/>
                <a:gd name="T19" fmla="*/ 54 h 204"/>
                <a:gd name="T20" fmla="*/ 228 w 228"/>
                <a:gd name="T21" fmla="*/ 102 h 204"/>
                <a:gd name="T22" fmla="*/ 174 w 228"/>
                <a:gd name="T23" fmla="*/ 156 h 204"/>
                <a:gd name="T24" fmla="*/ 123 w 228"/>
                <a:gd name="T25" fmla="*/ 156 h 204"/>
                <a:gd name="T26" fmla="*/ 70 w 228"/>
                <a:gd name="T27" fmla="*/ 203 h 204"/>
                <a:gd name="T28" fmla="*/ 66 w 228"/>
                <a:gd name="T29" fmla="*/ 204 h 204"/>
                <a:gd name="T30" fmla="*/ 54 w 228"/>
                <a:gd name="T31" fmla="*/ 12 h 204"/>
                <a:gd name="T32" fmla="*/ 12 w 228"/>
                <a:gd name="T33" fmla="*/ 54 h 204"/>
                <a:gd name="T34" fmla="*/ 12 w 228"/>
                <a:gd name="T35" fmla="*/ 102 h 204"/>
                <a:gd name="T36" fmla="*/ 54 w 228"/>
                <a:gd name="T37" fmla="*/ 144 h 204"/>
                <a:gd name="T38" fmla="*/ 66 w 228"/>
                <a:gd name="T39" fmla="*/ 144 h 204"/>
                <a:gd name="T40" fmla="*/ 72 w 228"/>
                <a:gd name="T41" fmla="*/ 150 h 204"/>
                <a:gd name="T42" fmla="*/ 72 w 228"/>
                <a:gd name="T43" fmla="*/ 185 h 204"/>
                <a:gd name="T44" fmla="*/ 116 w 228"/>
                <a:gd name="T45" fmla="*/ 146 h 204"/>
                <a:gd name="T46" fmla="*/ 120 w 228"/>
                <a:gd name="T47" fmla="*/ 144 h 204"/>
                <a:gd name="T48" fmla="*/ 174 w 228"/>
                <a:gd name="T49" fmla="*/ 144 h 204"/>
                <a:gd name="T50" fmla="*/ 216 w 228"/>
                <a:gd name="T51" fmla="*/ 102 h 204"/>
                <a:gd name="T52" fmla="*/ 216 w 228"/>
                <a:gd name="T53" fmla="*/ 54 h 204"/>
                <a:gd name="T54" fmla="*/ 174 w 228"/>
                <a:gd name="T55" fmla="*/ 12 h 204"/>
                <a:gd name="T56" fmla="*/ 54 w 228"/>
                <a:gd name="T57" fmla="*/ 1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 h="204">
                  <a:moveTo>
                    <a:pt x="66" y="204"/>
                  </a:moveTo>
                  <a:cubicBezTo>
                    <a:pt x="66" y="204"/>
                    <a:pt x="65" y="204"/>
                    <a:pt x="64" y="204"/>
                  </a:cubicBezTo>
                  <a:cubicBezTo>
                    <a:pt x="62" y="203"/>
                    <a:pt x="60" y="200"/>
                    <a:pt x="60" y="198"/>
                  </a:cubicBezTo>
                  <a:cubicBezTo>
                    <a:pt x="60" y="156"/>
                    <a:pt x="60" y="156"/>
                    <a:pt x="60" y="156"/>
                  </a:cubicBezTo>
                  <a:cubicBezTo>
                    <a:pt x="54" y="156"/>
                    <a:pt x="54" y="156"/>
                    <a:pt x="54" y="156"/>
                  </a:cubicBezTo>
                  <a:cubicBezTo>
                    <a:pt x="25" y="156"/>
                    <a:pt x="0" y="132"/>
                    <a:pt x="0" y="102"/>
                  </a:cubicBezTo>
                  <a:cubicBezTo>
                    <a:pt x="0" y="54"/>
                    <a:pt x="0" y="54"/>
                    <a:pt x="0" y="54"/>
                  </a:cubicBezTo>
                  <a:cubicBezTo>
                    <a:pt x="0" y="24"/>
                    <a:pt x="25" y="0"/>
                    <a:pt x="54" y="0"/>
                  </a:cubicBezTo>
                  <a:cubicBezTo>
                    <a:pt x="174" y="0"/>
                    <a:pt x="174" y="0"/>
                    <a:pt x="174" y="0"/>
                  </a:cubicBezTo>
                  <a:cubicBezTo>
                    <a:pt x="204" y="0"/>
                    <a:pt x="228" y="24"/>
                    <a:pt x="228" y="54"/>
                  </a:cubicBezTo>
                  <a:cubicBezTo>
                    <a:pt x="228" y="102"/>
                    <a:pt x="228" y="102"/>
                    <a:pt x="228" y="102"/>
                  </a:cubicBezTo>
                  <a:cubicBezTo>
                    <a:pt x="228" y="132"/>
                    <a:pt x="204" y="156"/>
                    <a:pt x="174" y="156"/>
                  </a:cubicBezTo>
                  <a:cubicBezTo>
                    <a:pt x="123" y="156"/>
                    <a:pt x="123" y="156"/>
                    <a:pt x="123" y="156"/>
                  </a:cubicBezTo>
                  <a:cubicBezTo>
                    <a:pt x="70" y="203"/>
                    <a:pt x="70" y="203"/>
                    <a:pt x="70" y="203"/>
                  </a:cubicBezTo>
                  <a:cubicBezTo>
                    <a:pt x="69" y="204"/>
                    <a:pt x="68" y="204"/>
                    <a:pt x="66" y="204"/>
                  </a:cubicBezTo>
                  <a:close/>
                  <a:moveTo>
                    <a:pt x="54" y="12"/>
                  </a:moveTo>
                  <a:cubicBezTo>
                    <a:pt x="31" y="12"/>
                    <a:pt x="12" y="31"/>
                    <a:pt x="12" y="54"/>
                  </a:cubicBezTo>
                  <a:cubicBezTo>
                    <a:pt x="12" y="102"/>
                    <a:pt x="12" y="102"/>
                    <a:pt x="12" y="102"/>
                  </a:cubicBezTo>
                  <a:cubicBezTo>
                    <a:pt x="12" y="125"/>
                    <a:pt x="31" y="144"/>
                    <a:pt x="54" y="144"/>
                  </a:cubicBezTo>
                  <a:cubicBezTo>
                    <a:pt x="66" y="144"/>
                    <a:pt x="66" y="144"/>
                    <a:pt x="66" y="144"/>
                  </a:cubicBezTo>
                  <a:cubicBezTo>
                    <a:pt x="70" y="144"/>
                    <a:pt x="72" y="147"/>
                    <a:pt x="72" y="150"/>
                  </a:cubicBezTo>
                  <a:cubicBezTo>
                    <a:pt x="72" y="185"/>
                    <a:pt x="72" y="185"/>
                    <a:pt x="72" y="185"/>
                  </a:cubicBezTo>
                  <a:cubicBezTo>
                    <a:pt x="116" y="146"/>
                    <a:pt x="116" y="146"/>
                    <a:pt x="116" y="146"/>
                  </a:cubicBezTo>
                  <a:cubicBezTo>
                    <a:pt x="118" y="145"/>
                    <a:pt x="119" y="144"/>
                    <a:pt x="120" y="144"/>
                  </a:cubicBezTo>
                  <a:cubicBezTo>
                    <a:pt x="174" y="144"/>
                    <a:pt x="174" y="144"/>
                    <a:pt x="174" y="144"/>
                  </a:cubicBezTo>
                  <a:cubicBezTo>
                    <a:pt x="198" y="144"/>
                    <a:pt x="216" y="125"/>
                    <a:pt x="216" y="102"/>
                  </a:cubicBezTo>
                  <a:cubicBezTo>
                    <a:pt x="216" y="54"/>
                    <a:pt x="216" y="54"/>
                    <a:pt x="216" y="54"/>
                  </a:cubicBezTo>
                  <a:cubicBezTo>
                    <a:pt x="216" y="31"/>
                    <a:pt x="198" y="12"/>
                    <a:pt x="174" y="12"/>
                  </a:cubicBezTo>
                  <a:lnTo>
                    <a:pt x="5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 name="Freeform 125">
              <a:extLst>
                <a:ext uri="{FF2B5EF4-FFF2-40B4-BE49-F238E27FC236}">
                  <a16:creationId xmlns:a16="http://schemas.microsoft.com/office/drawing/2014/main" id="{7319521F-8F84-B7B2-689B-F89E27B46F25}"/>
                </a:ext>
              </a:extLst>
            </p:cNvPr>
            <p:cNvSpPr>
              <a:spLocks/>
            </p:cNvSpPr>
            <p:nvPr/>
          </p:nvSpPr>
          <p:spPr bwMode="auto">
            <a:xfrm>
              <a:off x="3633" y="3230"/>
              <a:ext cx="231" cy="195"/>
            </a:xfrm>
            <a:custGeom>
              <a:avLst/>
              <a:gdLst>
                <a:gd name="T0" fmla="*/ 102 w 156"/>
                <a:gd name="T1" fmla="*/ 132 h 132"/>
                <a:gd name="T2" fmla="*/ 98 w 156"/>
                <a:gd name="T3" fmla="*/ 130 h 132"/>
                <a:gd name="T4" fmla="*/ 64 w 156"/>
                <a:gd name="T5" fmla="*/ 96 h 132"/>
                <a:gd name="T6" fmla="*/ 36 w 156"/>
                <a:gd name="T7" fmla="*/ 96 h 132"/>
                <a:gd name="T8" fmla="*/ 0 w 156"/>
                <a:gd name="T9" fmla="*/ 60 h 132"/>
                <a:gd name="T10" fmla="*/ 6 w 156"/>
                <a:gd name="T11" fmla="*/ 54 h 132"/>
                <a:gd name="T12" fmla="*/ 12 w 156"/>
                <a:gd name="T13" fmla="*/ 60 h 132"/>
                <a:gd name="T14" fmla="*/ 36 w 156"/>
                <a:gd name="T15" fmla="*/ 84 h 132"/>
                <a:gd name="T16" fmla="*/ 66 w 156"/>
                <a:gd name="T17" fmla="*/ 84 h 132"/>
                <a:gd name="T18" fmla="*/ 71 w 156"/>
                <a:gd name="T19" fmla="*/ 86 h 132"/>
                <a:gd name="T20" fmla="*/ 96 w 156"/>
                <a:gd name="T21" fmla="*/ 112 h 132"/>
                <a:gd name="T22" fmla="*/ 96 w 156"/>
                <a:gd name="T23" fmla="*/ 90 h 132"/>
                <a:gd name="T24" fmla="*/ 102 w 156"/>
                <a:gd name="T25" fmla="*/ 84 h 132"/>
                <a:gd name="T26" fmla="*/ 120 w 156"/>
                <a:gd name="T27" fmla="*/ 84 h 132"/>
                <a:gd name="T28" fmla="*/ 144 w 156"/>
                <a:gd name="T29" fmla="*/ 60 h 132"/>
                <a:gd name="T30" fmla="*/ 144 w 156"/>
                <a:gd name="T31" fmla="*/ 36 h 132"/>
                <a:gd name="T32" fmla="*/ 120 w 156"/>
                <a:gd name="T33" fmla="*/ 12 h 132"/>
                <a:gd name="T34" fmla="*/ 114 w 156"/>
                <a:gd name="T35" fmla="*/ 6 h 132"/>
                <a:gd name="T36" fmla="*/ 120 w 156"/>
                <a:gd name="T37" fmla="*/ 0 h 132"/>
                <a:gd name="T38" fmla="*/ 156 w 156"/>
                <a:gd name="T39" fmla="*/ 36 h 132"/>
                <a:gd name="T40" fmla="*/ 156 w 156"/>
                <a:gd name="T41" fmla="*/ 60 h 132"/>
                <a:gd name="T42" fmla="*/ 120 w 156"/>
                <a:gd name="T43" fmla="*/ 96 h 132"/>
                <a:gd name="T44" fmla="*/ 108 w 156"/>
                <a:gd name="T45" fmla="*/ 96 h 132"/>
                <a:gd name="T46" fmla="*/ 108 w 156"/>
                <a:gd name="T47" fmla="*/ 126 h 132"/>
                <a:gd name="T48" fmla="*/ 105 w 156"/>
                <a:gd name="T49" fmla="*/ 132 h 132"/>
                <a:gd name="T50" fmla="*/ 102 w 156"/>
                <a:gd name="T5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6" h="132">
                  <a:moveTo>
                    <a:pt x="102" y="132"/>
                  </a:moveTo>
                  <a:cubicBezTo>
                    <a:pt x="101" y="132"/>
                    <a:pt x="99" y="131"/>
                    <a:pt x="98" y="130"/>
                  </a:cubicBezTo>
                  <a:cubicBezTo>
                    <a:pt x="64" y="96"/>
                    <a:pt x="64" y="96"/>
                    <a:pt x="64" y="96"/>
                  </a:cubicBezTo>
                  <a:cubicBezTo>
                    <a:pt x="36" y="96"/>
                    <a:pt x="36" y="96"/>
                    <a:pt x="36" y="96"/>
                  </a:cubicBezTo>
                  <a:cubicBezTo>
                    <a:pt x="17" y="96"/>
                    <a:pt x="0" y="80"/>
                    <a:pt x="0" y="60"/>
                  </a:cubicBezTo>
                  <a:cubicBezTo>
                    <a:pt x="0" y="57"/>
                    <a:pt x="3" y="54"/>
                    <a:pt x="6" y="54"/>
                  </a:cubicBezTo>
                  <a:cubicBezTo>
                    <a:pt x="10" y="54"/>
                    <a:pt x="12" y="57"/>
                    <a:pt x="12" y="60"/>
                  </a:cubicBezTo>
                  <a:cubicBezTo>
                    <a:pt x="12" y="73"/>
                    <a:pt x="23" y="84"/>
                    <a:pt x="36" y="84"/>
                  </a:cubicBezTo>
                  <a:cubicBezTo>
                    <a:pt x="66" y="84"/>
                    <a:pt x="66" y="84"/>
                    <a:pt x="66" y="84"/>
                  </a:cubicBezTo>
                  <a:cubicBezTo>
                    <a:pt x="68" y="84"/>
                    <a:pt x="70" y="85"/>
                    <a:pt x="71" y="86"/>
                  </a:cubicBezTo>
                  <a:cubicBezTo>
                    <a:pt x="96" y="112"/>
                    <a:pt x="96" y="112"/>
                    <a:pt x="96" y="112"/>
                  </a:cubicBezTo>
                  <a:cubicBezTo>
                    <a:pt x="96" y="90"/>
                    <a:pt x="96" y="90"/>
                    <a:pt x="96" y="90"/>
                  </a:cubicBezTo>
                  <a:cubicBezTo>
                    <a:pt x="96" y="87"/>
                    <a:pt x="99" y="84"/>
                    <a:pt x="102" y="84"/>
                  </a:cubicBezTo>
                  <a:cubicBezTo>
                    <a:pt x="120" y="84"/>
                    <a:pt x="120" y="84"/>
                    <a:pt x="120" y="84"/>
                  </a:cubicBezTo>
                  <a:cubicBezTo>
                    <a:pt x="134" y="84"/>
                    <a:pt x="144" y="73"/>
                    <a:pt x="144" y="60"/>
                  </a:cubicBezTo>
                  <a:cubicBezTo>
                    <a:pt x="144" y="36"/>
                    <a:pt x="144" y="36"/>
                    <a:pt x="144" y="36"/>
                  </a:cubicBezTo>
                  <a:cubicBezTo>
                    <a:pt x="144" y="23"/>
                    <a:pt x="134" y="12"/>
                    <a:pt x="120" y="12"/>
                  </a:cubicBezTo>
                  <a:cubicBezTo>
                    <a:pt x="117" y="12"/>
                    <a:pt x="114" y="9"/>
                    <a:pt x="114" y="6"/>
                  </a:cubicBezTo>
                  <a:cubicBezTo>
                    <a:pt x="114" y="3"/>
                    <a:pt x="117" y="0"/>
                    <a:pt x="120" y="0"/>
                  </a:cubicBezTo>
                  <a:cubicBezTo>
                    <a:pt x="140" y="0"/>
                    <a:pt x="156" y="16"/>
                    <a:pt x="156" y="36"/>
                  </a:cubicBezTo>
                  <a:cubicBezTo>
                    <a:pt x="156" y="60"/>
                    <a:pt x="156" y="60"/>
                    <a:pt x="156" y="60"/>
                  </a:cubicBezTo>
                  <a:cubicBezTo>
                    <a:pt x="156" y="80"/>
                    <a:pt x="140" y="96"/>
                    <a:pt x="120" y="96"/>
                  </a:cubicBezTo>
                  <a:cubicBezTo>
                    <a:pt x="108" y="96"/>
                    <a:pt x="108" y="96"/>
                    <a:pt x="108" y="96"/>
                  </a:cubicBezTo>
                  <a:cubicBezTo>
                    <a:pt x="108" y="126"/>
                    <a:pt x="108" y="126"/>
                    <a:pt x="108" y="126"/>
                  </a:cubicBezTo>
                  <a:cubicBezTo>
                    <a:pt x="108" y="128"/>
                    <a:pt x="107" y="131"/>
                    <a:pt x="105" y="132"/>
                  </a:cubicBezTo>
                  <a:cubicBezTo>
                    <a:pt x="104" y="132"/>
                    <a:pt x="103" y="132"/>
                    <a:pt x="102"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74" name="Group 128">
            <a:extLst>
              <a:ext uri="{FF2B5EF4-FFF2-40B4-BE49-F238E27FC236}">
                <a16:creationId xmlns:a16="http://schemas.microsoft.com/office/drawing/2014/main" id="{534F0953-042A-9448-5DFD-F92E542E8D26}"/>
              </a:ext>
            </a:extLst>
          </p:cNvPr>
          <p:cNvGrpSpPr>
            <a:grpSpLocks noChangeAspect="1"/>
          </p:cNvGrpSpPr>
          <p:nvPr/>
        </p:nvGrpSpPr>
        <p:grpSpPr bwMode="auto">
          <a:xfrm>
            <a:off x="6151373" y="4541864"/>
            <a:ext cx="439318" cy="502920"/>
            <a:chOff x="1398" y="2998"/>
            <a:chExt cx="373" cy="427"/>
          </a:xfrm>
          <a:solidFill>
            <a:schemeClr val="accent1"/>
          </a:solidFill>
        </p:grpSpPr>
        <p:sp>
          <p:nvSpPr>
            <p:cNvPr id="75" name="Freeform 129">
              <a:extLst>
                <a:ext uri="{FF2B5EF4-FFF2-40B4-BE49-F238E27FC236}">
                  <a16:creationId xmlns:a16="http://schemas.microsoft.com/office/drawing/2014/main" id="{C398F672-CD9A-1E24-B03E-54FE787B7E6C}"/>
                </a:ext>
              </a:extLst>
            </p:cNvPr>
            <p:cNvSpPr>
              <a:spLocks noEditPoints="1"/>
            </p:cNvSpPr>
            <p:nvPr/>
          </p:nvSpPr>
          <p:spPr bwMode="auto">
            <a:xfrm>
              <a:off x="1451" y="3052"/>
              <a:ext cx="266" cy="266"/>
            </a:xfrm>
            <a:custGeom>
              <a:avLst/>
              <a:gdLst>
                <a:gd name="T0" fmla="*/ 90 w 180"/>
                <a:gd name="T1" fmla="*/ 180 h 180"/>
                <a:gd name="T2" fmla="*/ 0 w 180"/>
                <a:gd name="T3" fmla="*/ 90 h 180"/>
                <a:gd name="T4" fmla="*/ 90 w 180"/>
                <a:gd name="T5" fmla="*/ 0 h 180"/>
                <a:gd name="T6" fmla="*/ 180 w 180"/>
                <a:gd name="T7" fmla="*/ 90 h 180"/>
                <a:gd name="T8" fmla="*/ 90 w 180"/>
                <a:gd name="T9" fmla="*/ 180 h 180"/>
                <a:gd name="T10" fmla="*/ 90 w 180"/>
                <a:gd name="T11" fmla="*/ 12 h 180"/>
                <a:gd name="T12" fmla="*/ 12 w 180"/>
                <a:gd name="T13" fmla="*/ 90 h 180"/>
                <a:gd name="T14" fmla="*/ 90 w 180"/>
                <a:gd name="T15" fmla="*/ 168 h 180"/>
                <a:gd name="T16" fmla="*/ 168 w 180"/>
                <a:gd name="T17" fmla="*/ 90 h 180"/>
                <a:gd name="T18" fmla="*/ 90 w 180"/>
                <a:gd name="T19" fmla="*/ 1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40" y="180"/>
                    <a:pt x="0" y="139"/>
                    <a:pt x="0" y="90"/>
                  </a:cubicBezTo>
                  <a:cubicBezTo>
                    <a:pt x="0" y="40"/>
                    <a:pt x="40" y="0"/>
                    <a:pt x="90" y="0"/>
                  </a:cubicBezTo>
                  <a:cubicBezTo>
                    <a:pt x="139" y="0"/>
                    <a:pt x="180" y="40"/>
                    <a:pt x="180" y="90"/>
                  </a:cubicBezTo>
                  <a:cubicBezTo>
                    <a:pt x="180" y="139"/>
                    <a:pt x="139" y="180"/>
                    <a:pt x="90" y="180"/>
                  </a:cubicBezTo>
                  <a:close/>
                  <a:moveTo>
                    <a:pt x="90" y="12"/>
                  </a:moveTo>
                  <a:cubicBezTo>
                    <a:pt x="47" y="12"/>
                    <a:pt x="12" y="47"/>
                    <a:pt x="12" y="90"/>
                  </a:cubicBezTo>
                  <a:cubicBezTo>
                    <a:pt x="12" y="133"/>
                    <a:pt x="47" y="168"/>
                    <a:pt x="90" y="168"/>
                  </a:cubicBezTo>
                  <a:cubicBezTo>
                    <a:pt x="133" y="168"/>
                    <a:pt x="168" y="133"/>
                    <a:pt x="168" y="90"/>
                  </a:cubicBezTo>
                  <a:cubicBezTo>
                    <a:pt x="168" y="47"/>
                    <a:pt x="133" y="12"/>
                    <a:pt x="9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76" name="Freeform 130">
              <a:extLst>
                <a:ext uri="{FF2B5EF4-FFF2-40B4-BE49-F238E27FC236}">
                  <a16:creationId xmlns:a16="http://schemas.microsoft.com/office/drawing/2014/main" id="{EAA20484-08BE-581F-C3CB-CB2D6E49121D}"/>
                </a:ext>
              </a:extLst>
            </p:cNvPr>
            <p:cNvSpPr>
              <a:spLocks/>
            </p:cNvSpPr>
            <p:nvPr/>
          </p:nvSpPr>
          <p:spPr bwMode="auto">
            <a:xfrm>
              <a:off x="1522" y="3300"/>
              <a:ext cx="124" cy="54"/>
            </a:xfrm>
            <a:custGeom>
              <a:avLst/>
              <a:gdLst>
                <a:gd name="T0" fmla="*/ 78 w 84"/>
                <a:gd name="T1" fmla="*/ 36 h 36"/>
                <a:gd name="T2" fmla="*/ 6 w 84"/>
                <a:gd name="T3" fmla="*/ 36 h 36"/>
                <a:gd name="T4" fmla="*/ 0 w 84"/>
                <a:gd name="T5" fmla="*/ 30 h 36"/>
                <a:gd name="T6" fmla="*/ 0 w 84"/>
                <a:gd name="T7" fmla="*/ 0 h 36"/>
                <a:gd name="T8" fmla="*/ 12 w 84"/>
                <a:gd name="T9" fmla="*/ 0 h 36"/>
                <a:gd name="T10" fmla="*/ 12 w 84"/>
                <a:gd name="T11" fmla="*/ 24 h 36"/>
                <a:gd name="T12" fmla="*/ 72 w 84"/>
                <a:gd name="T13" fmla="*/ 24 h 36"/>
                <a:gd name="T14" fmla="*/ 72 w 84"/>
                <a:gd name="T15" fmla="*/ 0 h 36"/>
                <a:gd name="T16" fmla="*/ 84 w 84"/>
                <a:gd name="T17" fmla="*/ 0 h 36"/>
                <a:gd name="T18" fmla="*/ 84 w 84"/>
                <a:gd name="T19" fmla="*/ 30 h 36"/>
                <a:gd name="T20" fmla="*/ 78 w 84"/>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6">
                  <a:moveTo>
                    <a:pt x="78" y="36"/>
                  </a:moveTo>
                  <a:cubicBezTo>
                    <a:pt x="6" y="36"/>
                    <a:pt x="6" y="36"/>
                    <a:pt x="6" y="36"/>
                  </a:cubicBezTo>
                  <a:cubicBezTo>
                    <a:pt x="2" y="36"/>
                    <a:pt x="0" y="33"/>
                    <a:pt x="0" y="30"/>
                  </a:cubicBezTo>
                  <a:cubicBezTo>
                    <a:pt x="0" y="0"/>
                    <a:pt x="0" y="0"/>
                    <a:pt x="0" y="0"/>
                  </a:cubicBezTo>
                  <a:cubicBezTo>
                    <a:pt x="12" y="0"/>
                    <a:pt x="12" y="0"/>
                    <a:pt x="12" y="0"/>
                  </a:cubicBezTo>
                  <a:cubicBezTo>
                    <a:pt x="12" y="24"/>
                    <a:pt x="12" y="24"/>
                    <a:pt x="12" y="24"/>
                  </a:cubicBezTo>
                  <a:cubicBezTo>
                    <a:pt x="72" y="24"/>
                    <a:pt x="72" y="24"/>
                    <a:pt x="72" y="24"/>
                  </a:cubicBezTo>
                  <a:cubicBezTo>
                    <a:pt x="72" y="0"/>
                    <a:pt x="72" y="0"/>
                    <a:pt x="72" y="0"/>
                  </a:cubicBezTo>
                  <a:cubicBezTo>
                    <a:pt x="84" y="0"/>
                    <a:pt x="84" y="0"/>
                    <a:pt x="84" y="0"/>
                  </a:cubicBezTo>
                  <a:cubicBezTo>
                    <a:pt x="84" y="30"/>
                    <a:pt x="84" y="30"/>
                    <a:pt x="84" y="30"/>
                  </a:cubicBezTo>
                  <a:cubicBezTo>
                    <a:pt x="84" y="33"/>
                    <a:pt x="81" y="36"/>
                    <a:pt x="7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77" name="Freeform 131">
              <a:extLst>
                <a:ext uri="{FF2B5EF4-FFF2-40B4-BE49-F238E27FC236}">
                  <a16:creationId xmlns:a16="http://schemas.microsoft.com/office/drawing/2014/main" id="{50122488-CCCD-81BF-37C8-74CDE78AE663}"/>
                </a:ext>
              </a:extLst>
            </p:cNvPr>
            <p:cNvSpPr>
              <a:spLocks noEditPoints="1"/>
            </p:cNvSpPr>
            <p:nvPr/>
          </p:nvSpPr>
          <p:spPr bwMode="auto">
            <a:xfrm>
              <a:off x="1540" y="3336"/>
              <a:ext cx="88" cy="53"/>
            </a:xfrm>
            <a:custGeom>
              <a:avLst/>
              <a:gdLst>
                <a:gd name="T0" fmla="*/ 54 w 60"/>
                <a:gd name="T1" fmla="*/ 36 h 36"/>
                <a:gd name="T2" fmla="*/ 6 w 60"/>
                <a:gd name="T3" fmla="*/ 36 h 36"/>
                <a:gd name="T4" fmla="*/ 0 w 60"/>
                <a:gd name="T5" fmla="*/ 30 h 36"/>
                <a:gd name="T6" fmla="*/ 0 w 60"/>
                <a:gd name="T7" fmla="*/ 6 h 36"/>
                <a:gd name="T8" fmla="*/ 6 w 60"/>
                <a:gd name="T9" fmla="*/ 0 h 36"/>
                <a:gd name="T10" fmla="*/ 54 w 60"/>
                <a:gd name="T11" fmla="*/ 0 h 36"/>
                <a:gd name="T12" fmla="*/ 60 w 60"/>
                <a:gd name="T13" fmla="*/ 6 h 36"/>
                <a:gd name="T14" fmla="*/ 60 w 60"/>
                <a:gd name="T15" fmla="*/ 30 h 36"/>
                <a:gd name="T16" fmla="*/ 54 w 60"/>
                <a:gd name="T17" fmla="*/ 36 h 36"/>
                <a:gd name="T18" fmla="*/ 12 w 60"/>
                <a:gd name="T19" fmla="*/ 24 h 36"/>
                <a:gd name="T20" fmla="*/ 48 w 60"/>
                <a:gd name="T21" fmla="*/ 24 h 36"/>
                <a:gd name="T22" fmla="*/ 48 w 60"/>
                <a:gd name="T23" fmla="*/ 12 h 36"/>
                <a:gd name="T24" fmla="*/ 12 w 60"/>
                <a:gd name="T25" fmla="*/ 12 h 36"/>
                <a:gd name="T26" fmla="*/ 12 w 6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36">
                  <a:moveTo>
                    <a:pt x="54" y="36"/>
                  </a:moveTo>
                  <a:cubicBezTo>
                    <a:pt x="6" y="36"/>
                    <a:pt x="6" y="36"/>
                    <a:pt x="6" y="36"/>
                  </a:cubicBezTo>
                  <a:cubicBezTo>
                    <a:pt x="2" y="36"/>
                    <a:pt x="0" y="33"/>
                    <a:pt x="0" y="30"/>
                  </a:cubicBezTo>
                  <a:cubicBezTo>
                    <a:pt x="0" y="6"/>
                    <a:pt x="0" y="6"/>
                    <a:pt x="0" y="6"/>
                  </a:cubicBezTo>
                  <a:cubicBezTo>
                    <a:pt x="0" y="3"/>
                    <a:pt x="2" y="0"/>
                    <a:pt x="6" y="0"/>
                  </a:cubicBezTo>
                  <a:cubicBezTo>
                    <a:pt x="54" y="0"/>
                    <a:pt x="54" y="0"/>
                    <a:pt x="54" y="0"/>
                  </a:cubicBezTo>
                  <a:cubicBezTo>
                    <a:pt x="57" y="0"/>
                    <a:pt x="60" y="3"/>
                    <a:pt x="60" y="6"/>
                  </a:cubicBezTo>
                  <a:cubicBezTo>
                    <a:pt x="60" y="30"/>
                    <a:pt x="60" y="30"/>
                    <a:pt x="60" y="30"/>
                  </a:cubicBezTo>
                  <a:cubicBezTo>
                    <a:pt x="60" y="33"/>
                    <a:pt x="57" y="36"/>
                    <a:pt x="54" y="36"/>
                  </a:cubicBezTo>
                  <a:close/>
                  <a:moveTo>
                    <a:pt x="12" y="24"/>
                  </a:moveTo>
                  <a:cubicBezTo>
                    <a:pt x="48" y="24"/>
                    <a:pt x="48" y="24"/>
                    <a:pt x="48" y="24"/>
                  </a:cubicBezTo>
                  <a:cubicBezTo>
                    <a:pt x="48" y="12"/>
                    <a:pt x="48" y="12"/>
                    <a:pt x="4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 name="Freeform 132">
              <a:extLst>
                <a:ext uri="{FF2B5EF4-FFF2-40B4-BE49-F238E27FC236}">
                  <a16:creationId xmlns:a16="http://schemas.microsoft.com/office/drawing/2014/main" id="{CC6A275B-C999-3167-05E0-6E7EFB6026F1}"/>
                </a:ext>
              </a:extLst>
            </p:cNvPr>
            <p:cNvSpPr>
              <a:spLocks/>
            </p:cNvSpPr>
            <p:nvPr/>
          </p:nvSpPr>
          <p:spPr bwMode="auto">
            <a:xfrm>
              <a:off x="1575" y="3371"/>
              <a:ext cx="18" cy="54"/>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2" y="36"/>
                    <a:pt x="0" y="33"/>
                    <a:pt x="0" y="30"/>
                  </a:cubicBezTo>
                  <a:cubicBezTo>
                    <a:pt x="0" y="6"/>
                    <a:pt x="0" y="6"/>
                    <a:pt x="0" y="6"/>
                  </a:cubicBezTo>
                  <a:cubicBezTo>
                    <a:pt x="0" y="3"/>
                    <a:pt x="2" y="0"/>
                    <a:pt x="6" y="0"/>
                  </a:cubicBezTo>
                  <a:cubicBezTo>
                    <a:pt x="9" y="0"/>
                    <a:pt x="12" y="3"/>
                    <a:pt x="12" y="6"/>
                  </a:cubicBezTo>
                  <a:cubicBezTo>
                    <a:pt x="12" y="30"/>
                    <a:pt x="12" y="30"/>
                    <a:pt x="12" y="30"/>
                  </a:cubicBezTo>
                  <a:cubicBezTo>
                    <a:pt x="12" y="33"/>
                    <a:pt x="9"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 name="Freeform 133">
              <a:extLst>
                <a:ext uri="{FF2B5EF4-FFF2-40B4-BE49-F238E27FC236}">
                  <a16:creationId xmlns:a16="http://schemas.microsoft.com/office/drawing/2014/main" id="{8787D8EB-D6ED-74D1-62C2-80A04734478C}"/>
                </a:ext>
              </a:extLst>
            </p:cNvPr>
            <p:cNvSpPr>
              <a:spLocks/>
            </p:cNvSpPr>
            <p:nvPr/>
          </p:nvSpPr>
          <p:spPr bwMode="auto">
            <a:xfrm>
              <a:off x="1575" y="2998"/>
              <a:ext cx="18" cy="36"/>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2" y="24"/>
                    <a:pt x="0" y="21"/>
                    <a:pt x="0" y="18"/>
                  </a:cubicBezTo>
                  <a:cubicBezTo>
                    <a:pt x="0" y="6"/>
                    <a:pt x="0" y="6"/>
                    <a:pt x="0" y="6"/>
                  </a:cubicBezTo>
                  <a:cubicBezTo>
                    <a:pt x="0" y="3"/>
                    <a:pt x="2" y="0"/>
                    <a:pt x="6" y="0"/>
                  </a:cubicBezTo>
                  <a:cubicBezTo>
                    <a:pt x="9" y="0"/>
                    <a:pt x="12" y="3"/>
                    <a:pt x="12" y="6"/>
                  </a:cubicBezTo>
                  <a:cubicBezTo>
                    <a:pt x="12" y="18"/>
                    <a:pt x="12" y="18"/>
                    <a:pt x="12" y="18"/>
                  </a:cubicBezTo>
                  <a:cubicBezTo>
                    <a:pt x="12" y="21"/>
                    <a:pt x="9"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 name="Freeform 134">
              <a:extLst>
                <a:ext uri="{FF2B5EF4-FFF2-40B4-BE49-F238E27FC236}">
                  <a16:creationId xmlns:a16="http://schemas.microsoft.com/office/drawing/2014/main" id="{14467823-8BE2-3048-26B2-343907B95B65}"/>
                </a:ext>
              </a:extLst>
            </p:cNvPr>
            <p:cNvSpPr>
              <a:spLocks/>
            </p:cNvSpPr>
            <p:nvPr/>
          </p:nvSpPr>
          <p:spPr bwMode="auto">
            <a:xfrm>
              <a:off x="1686" y="3049"/>
              <a:ext cx="33" cy="31"/>
            </a:xfrm>
            <a:custGeom>
              <a:avLst/>
              <a:gdLst>
                <a:gd name="T0" fmla="*/ 7 w 22"/>
                <a:gd name="T1" fmla="*/ 21 h 21"/>
                <a:gd name="T2" fmla="*/ 3 w 22"/>
                <a:gd name="T3" fmla="*/ 20 h 21"/>
                <a:gd name="T4" fmla="*/ 3 w 22"/>
                <a:gd name="T5" fmla="*/ 11 h 21"/>
                <a:gd name="T6" fmla="*/ 11 w 22"/>
                <a:gd name="T7" fmla="*/ 3 h 21"/>
                <a:gd name="T8" fmla="*/ 20 w 22"/>
                <a:gd name="T9" fmla="*/ 3 h 21"/>
                <a:gd name="T10" fmla="*/ 20 w 22"/>
                <a:gd name="T11" fmla="*/ 11 h 21"/>
                <a:gd name="T12" fmla="*/ 11 w 22"/>
                <a:gd name="T13" fmla="*/ 20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1"/>
                    <a:pt x="3" y="20"/>
                  </a:cubicBezTo>
                  <a:cubicBezTo>
                    <a:pt x="0" y="17"/>
                    <a:pt x="0" y="14"/>
                    <a:pt x="3" y="11"/>
                  </a:cubicBezTo>
                  <a:cubicBezTo>
                    <a:pt x="11" y="3"/>
                    <a:pt x="11" y="3"/>
                    <a:pt x="11" y="3"/>
                  </a:cubicBezTo>
                  <a:cubicBezTo>
                    <a:pt x="14" y="0"/>
                    <a:pt x="17" y="0"/>
                    <a:pt x="20" y="3"/>
                  </a:cubicBezTo>
                  <a:cubicBezTo>
                    <a:pt x="22" y="5"/>
                    <a:pt x="22" y="9"/>
                    <a:pt x="20" y="11"/>
                  </a:cubicBezTo>
                  <a:cubicBezTo>
                    <a:pt x="11" y="20"/>
                    <a:pt x="11" y="20"/>
                    <a:pt x="11" y="20"/>
                  </a:cubicBezTo>
                  <a:cubicBezTo>
                    <a:pt x="10" y="21"/>
                    <a:pt x="9"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 name="Freeform 135">
              <a:extLst>
                <a:ext uri="{FF2B5EF4-FFF2-40B4-BE49-F238E27FC236}">
                  <a16:creationId xmlns:a16="http://schemas.microsoft.com/office/drawing/2014/main" id="{B386B4D7-456A-39DC-DCFB-A26E2A1B3A47}"/>
                </a:ext>
              </a:extLst>
            </p:cNvPr>
            <p:cNvSpPr>
              <a:spLocks/>
            </p:cNvSpPr>
            <p:nvPr/>
          </p:nvSpPr>
          <p:spPr bwMode="auto">
            <a:xfrm>
              <a:off x="1735" y="3176"/>
              <a:ext cx="36"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1" name="Freeform 136">
              <a:extLst>
                <a:ext uri="{FF2B5EF4-FFF2-40B4-BE49-F238E27FC236}">
                  <a16:creationId xmlns:a16="http://schemas.microsoft.com/office/drawing/2014/main" id="{0FF1F661-A98F-83F8-BA3C-B2573EE88017}"/>
                </a:ext>
              </a:extLst>
            </p:cNvPr>
            <p:cNvSpPr>
              <a:spLocks/>
            </p:cNvSpPr>
            <p:nvPr/>
          </p:nvSpPr>
          <p:spPr bwMode="auto">
            <a:xfrm>
              <a:off x="1686" y="3288"/>
              <a:ext cx="33" cy="31"/>
            </a:xfrm>
            <a:custGeom>
              <a:avLst/>
              <a:gdLst>
                <a:gd name="T0" fmla="*/ 15 w 22"/>
                <a:gd name="T1" fmla="*/ 21 h 21"/>
                <a:gd name="T2" fmla="*/ 11 w 22"/>
                <a:gd name="T3" fmla="*/ 19 h 21"/>
                <a:gd name="T4" fmla="*/ 3 w 22"/>
                <a:gd name="T5" fmla="*/ 10 h 21"/>
                <a:gd name="T6" fmla="*/ 3 w 22"/>
                <a:gd name="T7" fmla="*/ 2 h 21"/>
                <a:gd name="T8" fmla="*/ 11 w 22"/>
                <a:gd name="T9" fmla="*/ 2 h 21"/>
                <a:gd name="T10" fmla="*/ 20 w 22"/>
                <a:gd name="T11" fmla="*/ 10 h 21"/>
                <a:gd name="T12" fmla="*/ 20 w 22"/>
                <a:gd name="T13" fmla="*/ 19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0"/>
                    <a:pt x="11" y="19"/>
                  </a:cubicBezTo>
                  <a:cubicBezTo>
                    <a:pt x="3" y="10"/>
                    <a:pt x="3" y="10"/>
                    <a:pt x="3" y="10"/>
                  </a:cubicBezTo>
                  <a:cubicBezTo>
                    <a:pt x="0" y="8"/>
                    <a:pt x="0" y="4"/>
                    <a:pt x="3" y="2"/>
                  </a:cubicBezTo>
                  <a:cubicBezTo>
                    <a:pt x="5" y="0"/>
                    <a:pt x="9" y="0"/>
                    <a:pt x="11" y="2"/>
                  </a:cubicBezTo>
                  <a:cubicBezTo>
                    <a:pt x="20" y="10"/>
                    <a:pt x="20" y="10"/>
                    <a:pt x="20" y="10"/>
                  </a:cubicBezTo>
                  <a:cubicBezTo>
                    <a:pt x="22" y="13"/>
                    <a:pt x="22" y="17"/>
                    <a:pt x="20" y="19"/>
                  </a:cubicBezTo>
                  <a:cubicBezTo>
                    <a:pt x="19" y="20"/>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8" name="Freeform 137">
              <a:extLst>
                <a:ext uri="{FF2B5EF4-FFF2-40B4-BE49-F238E27FC236}">
                  <a16:creationId xmlns:a16="http://schemas.microsoft.com/office/drawing/2014/main" id="{C016EF16-5691-72A5-F5D8-13637C48E1DB}"/>
                </a:ext>
              </a:extLst>
            </p:cNvPr>
            <p:cNvSpPr>
              <a:spLocks/>
            </p:cNvSpPr>
            <p:nvPr/>
          </p:nvSpPr>
          <p:spPr bwMode="auto">
            <a:xfrm>
              <a:off x="1448" y="3049"/>
              <a:ext cx="32" cy="31"/>
            </a:xfrm>
            <a:custGeom>
              <a:avLst/>
              <a:gdLst>
                <a:gd name="T0" fmla="*/ 15 w 22"/>
                <a:gd name="T1" fmla="*/ 21 h 21"/>
                <a:gd name="T2" fmla="*/ 11 w 22"/>
                <a:gd name="T3" fmla="*/ 20 h 21"/>
                <a:gd name="T4" fmla="*/ 3 w 22"/>
                <a:gd name="T5" fmla="*/ 11 h 21"/>
                <a:gd name="T6" fmla="*/ 3 w 22"/>
                <a:gd name="T7" fmla="*/ 3 h 21"/>
                <a:gd name="T8" fmla="*/ 11 w 22"/>
                <a:gd name="T9" fmla="*/ 3 h 21"/>
                <a:gd name="T10" fmla="*/ 20 w 22"/>
                <a:gd name="T11" fmla="*/ 11 h 21"/>
                <a:gd name="T12" fmla="*/ 20 w 22"/>
                <a:gd name="T13" fmla="*/ 20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1"/>
                    <a:pt x="11" y="20"/>
                  </a:cubicBezTo>
                  <a:cubicBezTo>
                    <a:pt x="3" y="11"/>
                    <a:pt x="3" y="11"/>
                    <a:pt x="3" y="11"/>
                  </a:cubicBezTo>
                  <a:cubicBezTo>
                    <a:pt x="0" y="9"/>
                    <a:pt x="0" y="5"/>
                    <a:pt x="3" y="3"/>
                  </a:cubicBezTo>
                  <a:cubicBezTo>
                    <a:pt x="5" y="0"/>
                    <a:pt x="9" y="0"/>
                    <a:pt x="11" y="3"/>
                  </a:cubicBezTo>
                  <a:cubicBezTo>
                    <a:pt x="20" y="11"/>
                    <a:pt x="20" y="11"/>
                    <a:pt x="20" y="11"/>
                  </a:cubicBezTo>
                  <a:cubicBezTo>
                    <a:pt x="22" y="14"/>
                    <a:pt x="22" y="17"/>
                    <a:pt x="20" y="20"/>
                  </a:cubicBezTo>
                  <a:cubicBezTo>
                    <a:pt x="18" y="21"/>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5" name="Freeform 138">
              <a:extLst>
                <a:ext uri="{FF2B5EF4-FFF2-40B4-BE49-F238E27FC236}">
                  <a16:creationId xmlns:a16="http://schemas.microsoft.com/office/drawing/2014/main" id="{2DCECA13-1F07-9E80-C19B-F6F67F7F075D}"/>
                </a:ext>
              </a:extLst>
            </p:cNvPr>
            <p:cNvSpPr>
              <a:spLocks/>
            </p:cNvSpPr>
            <p:nvPr/>
          </p:nvSpPr>
          <p:spPr bwMode="auto">
            <a:xfrm>
              <a:off x="1398" y="3176"/>
              <a:ext cx="35"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6" name="Freeform 139">
              <a:extLst>
                <a:ext uri="{FF2B5EF4-FFF2-40B4-BE49-F238E27FC236}">
                  <a16:creationId xmlns:a16="http://schemas.microsoft.com/office/drawing/2014/main" id="{E81EF036-CB7F-5FCB-C804-9406E5BBADE2}"/>
                </a:ext>
              </a:extLst>
            </p:cNvPr>
            <p:cNvSpPr>
              <a:spLocks/>
            </p:cNvSpPr>
            <p:nvPr/>
          </p:nvSpPr>
          <p:spPr bwMode="auto">
            <a:xfrm>
              <a:off x="1448" y="3288"/>
              <a:ext cx="32" cy="31"/>
            </a:xfrm>
            <a:custGeom>
              <a:avLst/>
              <a:gdLst>
                <a:gd name="T0" fmla="*/ 7 w 22"/>
                <a:gd name="T1" fmla="*/ 21 h 21"/>
                <a:gd name="T2" fmla="*/ 3 w 22"/>
                <a:gd name="T3" fmla="*/ 19 h 21"/>
                <a:gd name="T4" fmla="*/ 3 w 22"/>
                <a:gd name="T5" fmla="*/ 10 h 21"/>
                <a:gd name="T6" fmla="*/ 11 w 22"/>
                <a:gd name="T7" fmla="*/ 2 h 21"/>
                <a:gd name="T8" fmla="*/ 20 w 22"/>
                <a:gd name="T9" fmla="*/ 2 h 21"/>
                <a:gd name="T10" fmla="*/ 20 w 22"/>
                <a:gd name="T11" fmla="*/ 10 h 21"/>
                <a:gd name="T12" fmla="*/ 11 w 22"/>
                <a:gd name="T13" fmla="*/ 19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0"/>
                    <a:pt x="3" y="19"/>
                  </a:cubicBezTo>
                  <a:cubicBezTo>
                    <a:pt x="0" y="17"/>
                    <a:pt x="0" y="13"/>
                    <a:pt x="3" y="10"/>
                  </a:cubicBezTo>
                  <a:cubicBezTo>
                    <a:pt x="11" y="2"/>
                    <a:pt x="11" y="2"/>
                    <a:pt x="11" y="2"/>
                  </a:cubicBezTo>
                  <a:cubicBezTo>
                    <a:pt x="13" y="0"/>
                    <a:pt x="17" y="0"/>
                    <a:pt x="20" y="2"/>
                  </a:cubicBezTo>
                  <a:cubicBezTo>
                    <a:pt x="22" y="4"/>
                    <a:pt x="22" y="8"/>
                    <a:pt x="20" y="10"/>
                  </a:cubicBezTo>
                  <a:cubicBezTo>
                    <a:pt x="11" y="19"/>
                    <a:pt x="11" y="19"/>
                    <a:pt x="11" y="19"/>
                  </a:cubicBezTo>
                  <a:cubicBezTo>
                    <a:pt x="10" y="20"/>
                    <a:pt x="8"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78" name="Freeform 140">
              <a:extLst>
                <a:ext uri="{FF2B5EF4-FFF2-40B4-BE49-F238E27FC236}">
                  <a16:creationId xmlns:a16="http://schemas.microsoft.com/office/drawing/2014/main" id="{9C4503AF-4754-A8A6-1735-5DC16C4AB41B}"/>
                </a:ext>
              </a:extLst>
            </p:cNvPr>
            <p:cNvSpPr>
              <a:spLocks noEditPoints="1"/>
            </p:cNvSpPr>
            <p:nvPr/>
          </p:nvSpPr>
          <p:spPr bwMode="auto">
            <a:xfrm>
              <a:off x="1504" y="3176"/>
              <a:ext cx="160" cy="133"/>
            </a:xfrm>
            <a:custGeom>
              <a:avLst/>
              <a:gdLst>
                <a:gd name="T0" fmla="*/ 60 w 108"/>
                <a:gd name="T1" fmla="*/ 90 h 90"/>
                <a:gd name="T2" fmla="*/ 58 w 108"/>
                <a:gd name="T3" fmla="*/ 90 h 90"/>
                <a:gd name="T4" fmla="*/ 54 w 108"/>
                <a:gd name="T5" fmla="*/ 84 h 90"/>
                <a:gd name="T6" fmla="*/ 49 w 108"/>
                <a:gd name="T7" fmla="*/ 90 h 90"/>
                <a:gd name="T8" fmla="*/ 42 w 108"/>
                <a:gd name="T9" fmla="*/ 85 h 90"/>
                <a:gd name="T10" fmla="*/ 30 w 108"/>
                <a:gd name="T11" fmla="*/ 36 h 90"/>
                <a:gd name="T12" fmla="*/ 18 w 108"/>
                <a:gd name="T13" fmla="*/ 36 h 90"/>
                <a:gd name="T14" fmla="*/ 0 w 108"/>
                <a:gd name="T15" fmla="*/ 18 h 90"/>
                <a:gd name="T16" fmla="*/ 18 w 108"/>
                <a:gd name="T17" fmla="*/ 0 h 90"/>
                <a:gd name="T18" fmla="*/ 38 w 108"/>
                <a:gd name="T19" fmla="*/ 16 h 90"/>
                <a:gd name="T20" fmla="*/ 40 w 108"/>
                <a:gd name="T21" fmla="*/ 24 h 90"/>
                <a:gd name="T22" fmla="*/ 67 w 108"/>
                <a:gd name="T23" fmla="*/ 24 h 90"/>
                <a:gd name="T24" fmla="*/ 69 w 108"/>
                <a:gd name="T25" fmla="*/ 16 h 90"/>
                <a:gd name="T26" fmla="*/ 90 w 108"/>
                <a:gd name="T27" fmla="*/ 0 h 90"/>
                <a:gd name="T28" fmla="*/ 108 w 108"/>
                <a:gd name="T29" fmla="*/ 18 h 90"/>
                <a:gd name="T30" fmla="*/ 90 w 108"/>
                <a:gd name="T31" fmla="*/ 36 h 90"/>
                <a:gd name="T32" fmla="*/ 77 w 108"/>
                <a:gd name="T33" fmla="*/ 36 h 90"/>
                <a:gd name="T34" fmla="*/ 65 w 108"/>
                <a:gd name="T35" fmla="*/ 85 h 90"/>
                <a:gd name="T36" fmla="*/ 60 w 108"/>
                <a:gd name="T37" fmla="*/ 90 h 90"/>
                <a:gd name="T38" fmla="*/ 43 w 108"/>
                <a:gd name="T39" fmla="*/ 36 h 90"/>
                <a:gd name="T40" fmla="*/ 53 w 108"/>
                <a:gd name="T41" fmla="*/ 82 h 90"/>
                <a:gd name="T42" fmla="*/ 54 w 108"/>
                <a:gd name="T43" fmla="*/ 84 h 90"/>
                <a:gd name="T44" fmla="*/ 54 w 108"/>
                <a:gd name="T45" fmla="*/ 82 h 90"/>
                <a:gd name="T46" fmla="*/ 65 w 108"/>
                <a:gd name="T47" fmla="*/ 36 h 90"/>
                <a:gd name="T48" fmla="*/ 43 w 108"/>
                <a:gd name="T49" fmla="*/ 36 h 90"/>
                <a:gd name="T50" fmla="*/ 80 w 108"/>
                <a:gd name="T51" fmla="*/ 24 h 90"/>
                <a:gd name="T52" fmla="*/ 90 w 108"/>
                <a:gd name="T53" fmla="*/ 24 h 90"/>
                <a:gd name="T54" fmla="*/ 96 w 108"/>
                <a:gd name="T55" fmla="*/ 18 h 90"/>
                <a:gd name="T56" fmla="*/ 90 w 108"/>
                <a:gd name="T57" fmla="*/ 12 h 90"/>
                <a:gd name="T58" fmla="*/ 81 w 108"/>
                <a:gd name="T59" fmla="*/ 19 h 90"/>
                <a:gd name="T60" fmla="*/ 80 w 108"/>
                <a:gd name="T61" fmla="*/ 24 h 90"/>
                <a:gd name="T62" fmla="*/ 18 w 108"/>
                <a:gd name="T63" fmla="*/ 12 h 90"/>
                <a:gd name="T64" fmla="*/ 12 w 108"/>
                <a:gd name="T65" fmla="*/ 18 h 90"/>
                <a:gd name="T66" fmla="*/ 18 w 108"/>
                <a:gd name="T67" fmla="*/ 24 h 90"/>
                <a:gd name="T68" fmla="*/ 28 w 108"/>
                <a:gd name="T69" fmla="*/ 24 h 90"/>
                <a:gd name="T70" fmla="*/ 26 w 108"/>
                <a:gd name="T71" fmla="*/ 19 h 90"/>
                <a:gd name="T72" fmla="*/ 18 w 108"/>
                <a:gd name="T73" fmla="*/ 1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90">
                  <a:moveTo>
                    <a:pt x="60" y="90"/>
                  </a:moveTo>
                  <a:cubicBezTo>
                    <a:pt x="59" y="90"/>
                    <a:pt x="59" y="90"/>
                    <a:pt x="58" y="90"/>
                  </a:cubicBezTo>
                  <a:cubicBezTo>
                    <a:pt x="56" y="89"/>
                    <a:pt x="54" y="87"/>
                    <a:pt x="54" y="84"/>
                  </a:cubicBezTo>
                  <a:cubicBezTo>
                    <a:pt x="54" y="87"/>
                    <a:pt x="52" y="89"/>
                    <a:pt x="49" y="90"/>
                  </a:cubicBezTo>
                  <a:cubicBezTo>
                    <a:pt x="46" y="90"/>
                    <a:pt x="43" y="88"/>
                    <a:pt x="42" y="85"/>
                  </a:cubicBezTo>
                  <a:cubicBezTo>
                    <a:pt x="30" y="36"/>
                    <a:pt x="30" y="36"/>
                    <a:pt x="30" y="36"/>
                  </a:cubicBezTo>
                  <a:cubicBezTo>
                    <a:pt x="18" y="36"/>
                    <a:pt x="18" y="36"/>
                    <a:pt x="18" y="36"/>
                  </a:cubicBezTo>
                  <a:cubicBezTo>
                    <a:pt x="8" y="36"/>
                    <a:pt x="0" y="28"/>
                    <a:pt x="0" y="18"/>
                  </a:cubicBezTo>
                  <a:cubicBezTo>
                    <a:pt x="0" y="8"/>
                    <a:pt x="8" y="0"/>
                    <a:pt x="18" y="0"/>
                  </a:cubicBezTo>
                  <a:cubicBezTo>
                    <a:pt x="28" y="0"/>
                    <a:pt x="36" y="7"/>
                    <a:pt x="38" y="16"/>
                  </a:cubicBezTo>
                  <a:cubicBezTo>
                    <a:pt x="40" y="24"/>
                    <a:pt x="40" y="24"/>
                    <a:pt x="40" y="24"/>
                  </a:cubicBezTo>
                  <a:cubicBezTo>
                    <a:pt x="67" y="24"/>
                    <a:pt x="67" y="24"/>
                    <a:pt x="67" y="24"/>
                  </a:cubicBezTo>
                  <a:cubicBezTo>
                    <a:pt x="69" y="16"/>
                    <a:pt x="69" y="16"/>
                    <a:pt x="69" y="16"/>
                  </a:cubicBezTo>
                  <a:cubicBezTo>
                    <a:pt x="71" y="7"/>
                    <a:pt x="80" y="0"/>
                    <a:pt x="90" y="0"/>
                  </a:cubicBezTo>
                  <a:cubicBezTo>
                    <a:pt x="100" y="0"/>
                    <a:pt x="108" y="8"/>
                    <a:pt x="108" y="18"/>
                  </a:cubicBezTo>
                  <a:cubicBezTo>
                    <a:pt x="108" y="28"/>
                    <a:pt x="100" y="36"/>
                    <a:pt x="90" y="36"/>
                  </a:cubicBezTo>
                  <a:cubicBezTo>
                    <a:pt x="77" y="36"/>
                    <a:pt x="77" y="36"/>
                    <a:pt x="77" y="36"/>
                  </a:cubicBezTo>
                  <a:cubicBezTo>
                    <a:pt x="65" y="85"/>
                    <a:pt x="65" y="85"/>
                    <a:pt x="65" y="85"/>
                  </a:cubicBezTo>
                  <a:cubicBezTo>
                    <a:pt x="65" y="88"/>
                    <a:pt x="62" y="90"/>
                    <a:pt x="60" y="90"/>
                  </a:cubicBezTo>
                  <a:close/>
                  <a:moveTo>
                    <a:pt x="43" y="36"/>
                  </a:moveTo>
                  <a:cubicBezTo>
                    <a:pt x="53" y="82"/>
                    <a:pt x="53" y="82"/>
                    <a:pt x="53" y="82"/>
                  </a:cubicBezTo>
                  <a:cubicBezTo>
                    <a:pt x="54" y="83"/>
                    <a:pt x="54" y="83"/>
                    <a:pt x="54" y="84"/>
                  </a:cubicBezTo>
                  <a:cubicBezTo>
                    <a:pt x="54" y="83"/>
                    <a:pt x="54" y="83"/>
                    <a:pt x="54" y="82"/>
                  </a:cubicBezTo>
                  <a:cubicBezTo>
                    <a:pt x="65" y="36"/>
                    <a:pt x="65" y="36"/>
                    <a:pt x="65" y="36"/>
                  </a:cubicBezTo>
                  <a:lnTo>
                    <a:pt x="43" y="36"/>
                  </a:lnTo>
                  <a:close/>
                  <a:moveTo>
                    <a:pt x="80" y="24"/>
                  </a:moveTo>
                  <a:cubicBezTo>
                    <a:pt x="90" y="24"/>
                    <a:pt x="90" y="24"/>
                    <a:pt x="90" y="24"/>
                  </a:cubicBezTo>
                  <a:cubicBezTo>
                    <a:pt x="93" y="24"/>
                    <a:pt x="96" y="21"/>
                    <a:pt x="96" y="18"/>
                  </a:cubicBezTo>
                  <a:cubicBezTo>
                    <a:pt x="96" y="15"/>
                    <a:pt x="93" y="12"/>
                    <a:pt x="90" y="12"/>
                  </a:cubicBezTo>
                  <a:cubicBezTo>
                    <a:pt x="85" y="12"/>
                    <a:pt x="82" y="15"/>
                    <a:pt x="81" y="19"/>
                  </a:cubicBezTo>
                  <a:lnTo>
                    <a:pt x="80" y="24"/>
                  </a:lnTo>
                  <a:close/>
                  <a:moveTo>
                    <a:pt x="18" y="12"/>
                  </a:moveTo>
                  <a:cubicBezTo>
                    <a:pt x="14" y="12"/>
                    <a:pt x="12" y="15"/>
                    <a:pt x="12" y="18"/>
                  </a:cubicBezTo>
                  <a:cubicBezTo>
                    <a:pt x="12" y="21"/>
                    <a:pt x="14" y="24"/>
                    <a:pt x="18" y="24"/>
                  </a:cubicBezTo>
                  <a:cubicBezTo>
                    <a:pt x="28" y="24"/>
                    <a:pt x="28" y="24"/>
                    <a:pt x="28" y="24"/>
                  </a:cubicBezTo>
                  <a:cubicBezTo>
                    <a:pt x="26" y="19"/>
                    <a:pt x="26" y="19"/>
                    <a:pt x="26" y="19"/>
                  </a:cubicBezTo>
                  <a:cubicBezTo>
                    <a:pt x="26" y="15"/>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79" name="Group 32">
            <a:extLst>
              <a:ext uri="{FF2B5EF4-FFF2-40B4-BE49-F238E27FC236}">
                <a16:creationId xmlns:a16="http://schemas.microsoft.com/office/drawing/2014/main" id="{7BD280C6-BF24-7F93-DA61-EC5111BEDF5F}"/>
              </a:ext>
            </a:extLst>
          </p:cNvPr>
          <p:cNvGrpSpPr>
            <a:grpSpLocks noChangeAspect="1"/>
          </p:cNvGrpSpPr>
          <p:nvPr/>
        </p:nvGrpSpPr>
        <p:grpSpPr bwMode="auto">
          <a:xfrm>
            <a:off x="5536689" y="4104657"/>
            <a:ext cx="485991" cy="502920"/>
            <a:chOff x="2603" y="672"/>
            <a:chExt cx="402" cy="416"/>
          </a:xfrm>
          <a:solidFill>
            <a:schemeClr val="accent1"/>
          </a:solidFill>
        </p:grpSpPr>
        <p:sp>
          <p:nvSpPr>
            <p:cNvPr id="99" name="Freeform 33">
              <a:extLst>
                <a:ext uri="{FF2B5EF4-FFF2-40B4-BE49-F238E27FC236}">
                  <a16:creationId xmlns:a16="http://schemas.microsoft.com/office/drawing/2014/main" id="{EC5E17D3-84C4-6C2B-38A6-C9355612D973}"/>
                </a:ext>
              </a:extLst>
            </p:cNvPr>
            <p:cNvSpPr>
              <a:spLocks/>
            </p:cNvSpPr>
            <p:nvPr/>
          </p:nvSpPr>
          <p:spPr bwMode="auto">
            <a:xfrm>
              <a:off x="2603" y="672"/>
              <a:ext cx="159" cy="159"/>
            </a:xfrm>
            <a:custGeom>
              <a:avLst/>
              <a:gdLst>
                <a:gd name="T0" fmla="*/ 102 w 104"/>
                <a:gd name="T1" fmla="*/ 93 h 106"/>
                <a:gd name="T2" fmla="*/ 104 w 104"/>
                <a:gd name="T3" fmla="*/ 98 h 106"/>
                <a:gd name="T4" fmla="*/ 102 w 104"/>
                <a:gd name="T5" fmla="*/ 103 h 106"/>
                <a:gd name="T6" fmla="*/ 92 w 104"/>
                <a:gd name="T7" fmla="*/ 103 h 106"/>
                <a:gd name="T8" fmla="*/ 52 w 104"/>
                <a:gd name="T9" fmla="*/ 63 h 106"/>
                <a:gd name="T10" fmla="*/ 12 w 104"/>
                <a:gd name="T11" fmla="*/ 103 h 106"/>
                <a:gd name="T12" fmla="*/ 2 w 104"/>
                <a:gd name="T13" fmla="*/ 103 h 106"/>
                <a:gd name="T14" fmla="*/ 0 w 104"/>
                <a:gd name="T15" fmla="*/ 98 h 106"/>
                <a:gd name="T16" fmla="*/ 2 w 104"/>
                <a:gd name="T17" fmla="*/ 93 h 106"/>
                <a:gd name="T18" fmla="*/ 42 w 104"/>
                <a:gd name="T19" fmla="*/ 53 h 106"/>
                <a:gd name="T20" fmla="*/ 2 w 104"/>
                <a:gd name="T21" fmla="*/ 13 h 106"/>
                <a:gd name="T22" fmla="*/ 0 w 104"/>
                <a:gd name="T23" fmla="*/ 8 h 106"/>
                <a:gd name="T24" fmla="*/ 2 w 104"/>
                <a:gd name="T25" fmla="*/ 3 h 106"/>
                <a:gd name="T26" fmla="*/ 12 w 104"/>
                <a:gd name="T27" fmla="*/ 3 h 106"/>
                <a:gd name="T28" fmla="*/ 52 w 104"/>
                <a:gd name="T29" fmla="*/ 42 h 106"/>
                <a:gd name="T30" fmla="*/ 92 w 104"/>
                <a:gd name="T31" fmla="*/ 3 h 106"/>
                <a:gd name="T32" fmla="*/ 102 w 104"/>
                <a:gd name="T33" fmla="*/ 3 h 106"/>
                <a:gd name="T34" fmla="*/ 104 w 104"/>
                <a:gd name="T35" fmla="*/ 8 h 106"/>
                <a:gd name="T36" fmla="*/ 102 w 104"/>
                <a:gd name="T37" fmla="*/ 13 h 106"/>
                <a:gd name="T38" fmla="*/ 62 w 104"/>
                <a:gd name="T39" fmla="*/ 53 h 106"/>
                <a:gd name="T40" fmla="*/ 102 w 104"/>
                <a:gd name="T41" fmla="*/ 9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106">
                  <a:moveTo>
                    <a:pt x="102" y="93"/>
                  </a:moveTo>
                  <a:cubicBezTo>
                    <a:pt x="104" y="94"/>
                    <a:pt x="104" y="96"/>
                    <a:pt x="104" y="98"/>
                  </a:cubicBezTo>
                  <a:cubicBezTo>
                    <a:pt x="104" y="100"/>
                    <a:pt x="104" y="102"/>
                    <a:pt x="102" y="103"/>
                  </a:cubicBezTo>
                  <a:cubicBezTo>
                    <a:pt x="99" y="106"/>
                    <a:pt x="95" y="106"/>
                    <a:pt x="92" y="103"/>
                  </a:cubicBezTo>
                  <a:cubicBezTo>
                    <a:pt x="52" y="63"/>
                    <a:pt x="52" y="63"/>
                    <a:pt x="52" y="63"/>
                  </a:cubicBezTo>
                  <a:cubicBezTo>
                    <a:pt x="12" y="103"/>
                    <a:pt x="12" y="103"/>
                    <a:pt x="12" y="103"/>
                  </a:cubicBezTo>
                  <a:cubicBezTo>
                    <a:pt x="9" y="106"/>
                    <a:pt x="5" y="106"/>
                    <a:pt x="2" y="103"/>
                  </a:cubicBezTo>
                  <a:cubicBezTo>
                    <a:pt x="0" y="102"/>
                    <a:pt x="0" y="100"/>
                    <a:pt x="0" y="98"/>
                  </a:cubicBezTo>
                  <a:cubicBezTo>
                    <a:pt x="0" y="96"/>
                    <a:pt x="0" y="94"/>
                    <a:pt x="2" y="93"/>
                  </a:cubicBezTo>
                  <a:cubicBezTo>
                    <a:pt x="42" y="53"/>
                    <a:pt x="42" y="53"/>
                    <a:pt x="42" y="53"/>
                  </a:cubicBezTo>
                  <a:cubicBezTo>
                    <a:pt x="2" y="13"/>
                    <a:pt x="2" y="13"/>
                    <a:pt x="2" y="13"/>
                  </a:cubicBezTo>
                  <a:cubicBezTo>
                    <a:pt x="0" y="11"/>
                    <a:pt x="0" y="10"/>
                    <a:pt x="0" y="8"/>
                  </a:cubicBezTo>
                  <a:cubicBezTo>
                    <a:pt x="0" y="6"/>
                    <a:pt x="0" y="4"/>
                    <a:pt x="2" y="3"/>
                  </a:cubicBezTo>
                  <a:cubicBezTo>
                    <a:pt x="5" y="0"/>
                    <a:pt x="9" y="0"/>
                    <a:pt x="12" y="3"/>
                  </a:cubicBezTo>
                  <a:cubicBezTo>
                    <a:pt x="52" y="42"/>
                    <a:pt x="52" y="42"/>
                    <a:pt x="52" y="42"/>
                  </a:cubicBezTo>
                  <a:cubicBezTo>
                    <a:pt x="92" y="3"/>
                    <a:pt x="92" y="3"/>
                    <a:pt x="92" y="3"/>
                  </a:cubicBezTo>
                  <a:cubicBezTo>
                    <a:pt x="95" y="0"/>
                    <a:pt x="99" y="0"/>
                    <a:pt x="102" y="3"/>
                  </a:cubicBezTo>
                  <a:cubicBezTo>
                    <a:pt x="104" y="4"/>
                    <a:pt x="104" y="6"/>
                    <a:pt x="104" y="8"/>
                  </a:cubicBezTo>
                  <a:cubicBezTo>
                    <a:pt x="104" y="10"/>
                    <a:pt x="104" y="11"/>
                    <a:pt x="102" y="13"/>
                  </a:cubicBezTo>
                  <a:cubicBezTo>
                    <a:pt x="62" y="53"/>
                    <a:pt x="62" y="53"/>
                    <a:pt x="62" y="53"/>
                  </a:cubicBezTo>
                  <a:lnTo>
                    <a:pt x="102"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00" name="Freeform 34">
              <a:extLst>
                <a:ext uri="{FF2B5EF4-FFF2-40B4-BE49-F238E27FC236}">
                  <a16:creationId xmlns:a16="http://schemas.microsoft.com/office/drawing/2014/main" id="{B1C59321-45A3-7EE7-986F-9876CC311FF5}"/>
                </a:ext>
              </a:extLst>
            </p:cNvPr>
            <p:cNvSpPr>
              <a:spLocks noEditPoints="1"/>
            </p:cNvSpPr>
            <p:nvPr/>
          </p:nvSpPr>
          <p:spPr bwMode="auto">
            <a:xfrm>
              <a:off x="2839" y="925"/>
              <a:ext cx="166" cy="163"/>
            </a:xfrm>
            <a:custGeom>
              <a:avLst/>
              <a:gdLst>
                <a:gd name="T0" fmla="*/ 55 w 109"/>
                <a:gd name="T1" fmla="*/ 0 h 109"/>
                <a:gd name="T2" fmla="*/ 0 w 109"/>
                <a:gd name="T3" fmla="*/ 54 h 109"/>
                <a:gd name="T4" fmla="*/ 55 w 109"/>
                <a:gd name="T5" fmla="*/ 109 h 109"/>
                <a:gd name="T6" fmla="*/ 109 w 109"/>
                <a:gd name="T7" fmla="*/ 54 h 109"/>
                <a:gd name="T8" fmla="*/ 55 w 109"/>
                <a:gd name="T9" fmla="*/ 0 h 109"/>
                <a:gd name="T10" fmla="*/ 55 w 109"/>
                <a:gd name="T11" fmla="*/ 94 h 109"/>
                <a:gd name="T12" fmla="*/ 15 w 109"/>
                <a:gd name="T13" fmla="*/ 54 h 109"/>
                <a:gd name="T14" fmla="*/ 55 w 109"/>
                <a:gd name="T15" fmla="*/ 14 h 109"/>
                <a:gd name="T16" fmla="*/ 95 w 109"/>
                <a:gd name="T17" fmla="*/ 54 h 109"/>
                <a:gd name="T18" fmla="*/ 55 w 109"/>
                <a:gd name="T19" fmla="*/ 9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5" y="0"/>
                  </a:moveTo>
                  <a:cubicBezTo>
                    <a:pt x="25" y="0"/>
                    <a:pt x="0" y="24"/>
                    <a:pt x="0" y="54"/>
                  </a:cubicBezTo>
                  <a:cubicBezTo>
                    <a:pt x="0" y="84"/>
                    <a:pt x="25" y="109"/>
                    <a:pt x="55" y="109"/>
                  </a:cubicBezTo>
                  <a:cubicBezTo>
                    <a:pt x="85" y="109"/>
                    <a:pt x="109" y="84"/>
                    <a:pt x="109" y="54"/>
                  </a:cubicBezTo>
                  <a:cubicBezTo>
                    <a:pt x="109" y="24"/>
                    <a:pt x="85" y="0"/>
                    <a:pt x="55" y="0"/>
                  </a:cubicBezTo>
                  <a:close/>
                  <a:moveTo>
                    <a:pt x="55" y="94"/>
                  </a:moveTo>
                  <a:cubicBezTo>
                    <a:pt x="33" y="94"/>
                    <a:pt x="15" y="76"/>
                    <a:pt x="15" y="54"/>
                  </a:cubicBezTo>
                  <a:cubicBezTo>
                    <a:pt x="15" y="32"/>
                    <a:pt x="33" y="14"/>
                    <a:pt x="55" y="14"/>
                  </a:cubicBezTo>
                  <a:cubicBezTo>
                    <a:pt x="77" y="14"/>
                    <a:pt x="95" y="32"/>
                    <a:pt x="95" y="54"/>
                  </a:cubicBezTo>
                  <a:cubicBezTo>
                    <a:pt x="95" y="76"/>
                    <a:pt x="77" y="94"/>
                    <a:pt x="5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101" name="Freeform 35">
              <a:extLst>
                <a:ext uri="{FF2B5EF4-FFF2-40B4-BE49-F238E27FC236}">
                  <a16:creationId xmlns:a16="http://schemas.microsoft.com/office/drawing/2014/main" id="{00AB211E-9776-6FF9-393E-3E80A7029EC7}"/>
                </a:ext>
              </a:extLst>
            </p:cNvPr>
            <p:cNvSpPr>
              <a:spLocks/>
            </p:cNvSpPr>
            <p:nvPr/>
          </p:nvSpPr>
          <p:spPr bwMode="auto">
            <a:xfrm>
              <a:off x="2675" y="750"/>
              <a:ext cx="295" cy="276"/>
            </a:xfrm>
            <a:custGeom>
              <a:avLst/>
              <a:gdLst>
                <a:gd name="T0" fmla="*/ 193 w 193"/>
                <a:gd name="T1" fmla="*/ 22 h 185"/>
                <a:gd name="T2" fmla="*/ 193 w 193"/>
                <a:gd name="T3" fmla="*/ 23 h 185"/>
                <a:gd name="T4" fmla="*/ 192 w 193"/>
                <a:gd name="T5" fmla="*/ 24 h 185"/>
                <a:gd name="T6" fmla="*/ 192 w 193"/>
                <a:gd name="T7" fmla="*/ 25 h 185"/>
                <a:gd name="T8" fmla="*/ 192 w 193"/>
                <a:gd name="T9" fmla="*/ 25 h 185"/>
                <a:gd name="T10" fmla="*/ 164 w 193"/>
                <a:gd name="T11" fmla="*/ 87 h 185"/>
                <a:gd name="T12" fmla="*/ 154 w 193"/>
                <a:gd name="T13" fmla="*/ 90 h 185"/>
                <a:gd name="T14" fmla="*/ 150 w 193"/>
                <a:gd name="T15" fmla="*/ 86 h 185"/>
                <a:gd name="T16" fmla="*/ 151 w 193"/>
                <a:gd name="T17" fmla="*/ 81 h 185"/>
                <a:gd name="T18" fmla="*/ 172 w 193"/>
                <a:gd name="T19" fmla="*/ 35 h 185"/>
                <a:gd name="T20" fmla="*/ 161 w 193"/>
                <a:gd name="T21" fmla="*/ 40 h 185"/>
                <a:gd name="T22" fmla="*/ 15 w 193"/>
                <a:gd name="T23" fmla="*/ 180 h 185"/>
                <a:gd name="T24" fmla="*/ 5 w 193"/>
                <a:gd name="T25" fmla="*/ 183 h 185"/>
                <a:gd name="T26" fmla="*/ 2 w 193"/>
                <a:gd name="T27" fmla="*/ 173 h 185"/>
                <a:gd name="T28" fmla="*/ 147 w 193"/>
                <a:gd name="T29" fmla="*/ 30 h 185"/>
                <a:gd name="T30" fmla="*/ 160 w 193"/>
                <a:gd name="T31" fmla="*/ 24 h 185"/>
                <a:gd name="T32" fmla="*/ 113 w 193"/>
                <a:gd name="T33" fmla="*/ 14 h 185"/>
                <a:gd name="T34" fmla="*/ 109 w 193"/>
                <a:gd name="T35" fmla="*/ 11 h 185"/>
                <a:gd name="T36" fmla="*/ 108 w 193"/>
                <a:gd name="T37" fmla="*/ 6 h 185"/>
                <a:gd name="T38" fmla="*/ 111 w 193"/>
                <a:gd name="T39" fmla="*/ 1 h 185"/>
                <a:gd name="T40" fmla="*/ 115 w 193"/>
                <a:gd name="T41" fmla="*/ 0 h 185"/>
                <a:gd name="T42" fmla="*/ 116 w 193"/>
                <a:gd name="T43" fmla="*/ 0 h 185"/>
                <a:gd name="T44" fmla="*/ 187 w 193"/>
                <a:gd name="T45" fmla="*/ 15 h 185"/>
                <a:gd name="T46" fmla="*/ 187 w 193"/>
                <a:gd name="T47" fmla="*/ 15 h 185"/>
                <a:gd name="T48" fmla="*/ 188 w 193"/>
                <a:gd name="T49" fmla="*/ 15 h 185"/>
                <a:gd name="T50" fmla="*/ 189 w 193"/>
                <a:gd name="T51" fmla="*/ 15 h 185"/>
                <a:gd name="T52" fmla="*/ 191 w 193"/>
                <a:gd name="T53" fmla="*/ 17 h 185"/>
                <a:gd name="T54" fmla="*/ 191 w 193"/>
                <a:gd name="T55" fmla="*/ 18 h 185"/>
                <a:gd name="T56" fmla="*/ 192 w 193"/>
                <a:gd name="T57" fmla="*/ 19 h 185"/>
                <a:gd name="T58" fmla="*/ 192 w 193"/>
                <a:gd name="T59" fmla="*/ 19 h 185"/>
                <a:gd name="T60" fmla="*/ 192 w 193"/>
                <a:gd name="T61" fmla="*/ 19 h 185"/>
                <a:gd name="T62" fmla="*/ 192 w 193"/>
                <a:gd name="T63" fmla="*/ 20 h 185"/>
                <a:gd name="T64" fmla="*/ 193 w 193"/>
                <a:gd name="T65" fmla="*/ 21 h 185"/>
                <a:gd name="T66" fmla="*/ 193 w 193"/>
                <a:gd name="T67" fmla="*/ 22 h 185"/>
                <a:gd name="T68" fmla="*/ 193 w 193"/>
                <a:gd name="T69" fmla="*/ 22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185">
                  <a:moveTo>
                    <a:pt x="193" y="22"/>
                  </a:moveTo>
                  <a:cubicBezTo>
                    <a:pt x="193" y="22"/>
                    <a:pt x="193" y="23"/>
                    <a:pt x="193" y="23"/>
                  </a:cubicBezTo>
                  <a:cubicBezTo>
                    <a:pt x="192" y="24"/>
                    <a:pt x="192" y="24"/>
                    <a:pt x="192" y="24"/>
                  </a:cubicBezTo>
                  <a:cubicBezTo>
                    <a:pt x="192" y="24"/>
                    <a:pt x="192" y="24"/>
                    <a:pt x="192" y="25"/>
                  </a:cubicBezTo>
                  <a:cubicBezTo>
                    <a:pt x="192" y="25"/>
                    <a:pt x="192" y="25"/>
                    <a:pt x="192" y="25"/>
                  </a:cubicBezTo>
                  <a:cubicBezTo>
                    <a:pt x="164" y="87"/>
                    <a:pt x="164" y="87"/>
                    <a:pt x="164" y="87"/>
                  </a:cubicBezTo>
                  <a:cubicBezTo>
                    <a:pt x="162" y="90"/>
                    <a:pt x="158" y="92"/>
                    <a:pt x="154" y="90"/>
                  </a:cubicBezTo>
                  <a:cubicBezTo>
                    <a:pt x="152" y="90"/>
                    <a:pt x="151" y="88"/>
                    <a:pt x="150" y="86"/>
                  </a:cubicBezTo>
                  <a:cubicBezTo>
                    <a:pt x="150" y="84"/>
                    <a:pt x="150" y="83"/>
                    <a:pt x="151" y="81"/>
                  </a:cubicBezTo>
                  <a:cubicBezTo>
                    <a:pt x="172" y="35"/>
                    <a:pt x="172" y="35"/>
                    <a:pt x="172" y="35"/>
                  </a:cubicBezTo>
                  <a:cubicBezTo>
                    <a:pt x="161" y="40"/>
                    <a:pt x="161" y="40"/>
                    <a:pt x="161" y="40"/>
                  </a:cubicBezTo>
                  <a:cubicBezTo>
                    <a:pt x="97" y="68"/>
                    <a:pt x="46" y="118"/>
                    <a:pt x="15" y="180"/>
                  </a:cubicBezTo>
                  <a:cubicBezTo>
                    <a:pt x="13" y="183"/>
                    <a:pt x="9" y="185"/>
                    <a:pt x="5" y="183"/>
                  </a:cubicBezTo>
                  <a:cubicBezTo>
                    <a:pt x="2" y="181"/>
                    <a:pt x="0" y="177"/>
                    <a:pt x="2" y="173"/>
                  </a:cubicBezTo>
                  <a:cubicBezTo>
                    <a:pt x="33" y="111"/>
                    <a:pt x="85" y="60"/>
                    <a:pt x="147" y="30"/>
                  </a:cubicBezTo>
                  <a:cubicBezTo>
                    <a:pt x="160" y="24"/>
                    <a:pt x="160" y="24"/>
                    <a:pt x="160" y="24"/>
                  </a:cubicBezTo>
                  <a:cubicBezTo>
                    <a:pt x="113" y="14"/>
                    <a:pt x="113" y="14"/>
                    <a:pt x="113" y="14"/>
                  </a:cubicBezTo>
                  <a:cubicBezTo>
                    <a:pt x="111" y="14"/>
                    <a:pt x="110" y="13"/>
                    <a:pt x="109" y="11"/>
                  </a:cubicBezTo>
                  <a:cubicBezTo>
                    <a:pt x="108" y="10"/>
                    <a:pt x="107" y="8"/>
                    <a:pt x="108" y="6"/>
                  </a:cubicBezTo>
                  <a:cubicBezTo>
                    <a:pt x="108" y="4"/>
                    <a:pt x="109" y="2"/>
                    <a:pt x="111" y="1"/>
                  </a:cubicBezTo>
                  <a:cubicBezTo>
                    <a:pt x="112" y="1"/>
                    <a:pt x="113" y="0"/>
                    <a:pt x="115" y="0"/>
                  </a:cubicBezTo>
                  <a:cubicBezTo>
                    <a:pt x="115" y="0"/>
                    <a:pt x="116" y="0"/>
                    <a:pt x="116" y="0"/>
                  </a:cubicBezTo>
                  <a:cubicBezTo>
                    <a:pt x="187" y="15"/>
                    <a:pt x="187" y="15"/>
                    <a:pt x="187" y="15"/>
                  </a:cubicBezTo>
                  <a:cubicBezTo>
                    <a:pt x="187" y="15"/>
                    <a:pt x="187" y="15"/>
                    <a:pt x="187" y="15"/>
                  </a:cubicBezTo>
                  <a:cubicBezTo>
                    <a:pt x="187" y="15"/>
                    <a:pt x="188" y="15"/>
                    <a:pt x="188" y="15"/>
                  </a:cubicBezTo>
                  <a:cubicBezTo>
                    <a:pt x="189" y="15"/>
                    <a:pt x="189" y="15"/>
                    <a:pt x="189" y="15"/>
                  </a:cubicBezTo>
                  <a:cubicBezTo>
                    <a:pt x="189" y="16"/>
                    <a:pt x="190" y="17"/>
                    <a:pt x="191" y="17"/>
                  </a:cubicBezTo>
                  <a:cubicBezTo>
                    <a:pt x="191" y="18"/>
                    <a:pt x="191" y="18"/>
                    <a:pt x="191" y="18"/>
                  </a:cubicBezTo>
                  <a:cubicBezTo>
                    <a:pt x="191" y="18"/>
                    <a:pt x="192" y="18"/>
                    <a:pt x="192" y="19"/>
                  </a:cubicBezTo>
                  <a:cubicBezTo>
                    <a:pt x="192" y="19"/>
                    <a:pt x="192" y="19"/>
                    <a:pt x="192" y="19"/>
                  </a:cubicBezTo>
                  <a:cubicBezTo>
                    <a:pt x="192" y="19"/>
                    <a:pt x="192" y="19"/>
                    <a:pt x="192" y="19"/>
                  </a:cubicBezTo>
                  <a:cubicBezTo>
                    <a:pt x="192" y="20"/>
                    <a:pt x="192" y="20"/>
                    <a:pt x="192" y="20"/>
                  </a:cubicBezTo>
                  <a:cubicBezTo>
                    <a:pt x="192" y="20"/>
                    <a:pt x="192" y="20"/>
                    <a:pt x="193" y="21"/>
                  </a:cubicBezTo>
                  <a:cubicBezTo>
                    <a:pt x="193" y="21"/>
                    <a:pt x="193" y="21"/>
                    <a:pt x="193" y="22"/>
                  </a:cubicBezTo>
                  <a:cubicBezTo>
                    <a:pt x="193" y="22"/>
                    <a:pt x="193" y="22"/>
                    <a:pt x="19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02" name="Group 26">
            <a:extLst>
              <a:ext uri="{FF2B5EF4-FFF2-40B4-BE49-F238E27FC236}">
                <a16:creationId xmlns:a16="http://schemas.microsoft.com/office/drawing/2014/main" id="{8043F818-7AE6-FE9A-3468-32F58EDD7A94}"/>
              </a:ext>
            </a:extLst>
          </p:cNvPr>
          <p:cNvGrpSpPr>
            <a:grpSpLocks noChangeAspect="1"/>
          </p:cNvGrpSpPr>
          <p:nvPr/>
        </p:nvGrpSpPr>
        <p:grpSpPr bwMode="auto">
          <a:xfrm>
            <a:off x="5491769" y="3261482"/>
            <a:ext cx="502920" cy="502920"/>
            <a:chOff x="2411" y="448"/>
            <a:chExt cx="408" cy="408"/>
          </a:xfrm>
          <a:solidFill>
            <a:schemeClr val="accent1"/>
          </a:solidFill>
        </p:grpSpPr>
        <p:sp>
          <p:nvSpPr>
            <p:cNvPr id="103" name="Freeform 27">
              <a:extLst>
                <a:ext uri="{FF2B5EF4-FFF2-40B4-BE49-F238E27FC236}">
                  <a16:creationId xmlns:a16="http://schemas.microsoft.com/office/drawing/2014/main" id="{C763F94E-6DCA-6AA2-2C12-9DA69BCF7FE7}"/>
                </a:ext>
              </a:extLst>
            </p:cNvPr>
            <p:cNvSpPr>
              <a:spLocks noEditPoints="1"/>
            </p:cNvSpPr>
            <p:nvPr/>
          </p:nvSpPr>
          <p:spPr bwMode="auto">
            <a:xfrm>
              <a:off x="2544" y="580"/>
              <a:ext cx="142" cy="142"/>
            </a:xfrm>
            <a:custGeom>
              <a:avLst/>
              <a:gdLst>
                <a:gd name="T0" fmla="*/ 48 w 96"/>
                <a:gd name="T1" fmla="*/ 96 h 96"/>
                <a:gd name="T2" fmla="*/ 0 w 96"/>
                <a:gd name="T3" fmla="*/ 48 h 96"/>
                <a:gd name="T4" fmla="*/ 48 w 96"/>
                <a:gd name="T5" fmla="*/ 0 h 96"/>
                <a:gd name="T6" fmla="*/ 96 w 96"/>
                <a:gd name="T7" fmla="*/ 48 h 96"/>
                <a:gd name="T8" fmla="*/ 48 w 96"/>
                <a:gd name="T9" fmla="*/ 96 h 96"/>
                <a:gd name="T10" fmla="*/ 48 w 96"/>
                <a:gd name="T11" fmla="*/ 12 h 96"/>
                <a:gd name="T12" fmla="*/ 12 w 96"/>
                <a:gd name="T13" fmla="*/ 48 h 96"/>
                <a:gd name="T14" fmla="*/ 48 w 96"/>
                <a:gd name="T15" fmla="*/ 84 h 96"/>
                <a:gd name="T16" fmla="*/ 84 w 96"/>
                <a:gd name="T17" fmla="*/ 48 h 96"/>
                <a:gd name="T18" fmla="*/ 48 w 96"/>
                <a:gd name="T19"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96"/>
                  </a:moveTo>
                  <a:cubicBezTo>
                    <a:pt x="22" y="96"/>
                    <a:pt x="0" y="75"/>
                    <a:pt x="0" y="48"/>
                  </a:cubicBezTo>
                  <a:cubicBezTo>
                    <a:pt x="0" y="22"/>
                    <a:pt x="22" y="0"/>
                    <a:pt x="48" y="0"/>
                  </a:cubicBezTo>
                  <a:cubicBezTo>
                    <a:pt x="75" y="0"/>
                    <a:pt x="96" y="22"/>
                    <a:pt x="96" y="48"/>
                  </a:cubicBezTo>
                  <a:cubicBezTo>
                    <a:pt x="96" y="75"/>
                    <a:pt x="75" y="96"/>
                    <a:pt x="48" y="96"/>
                  </a:cubicBezTo>
                  <a:close/>
                  <a:moveTo>
                    <a:pt x="48" y="12"/>
                  </a:moveTo>
                  <a:cubicBezTo>
                    <a:pt x="28" y="12"/>
                    <a:pt x="12" y="28"/>
                    <a:pt x="12" y="48"/>
                  </a:cubicBezTo>
                  <a:cubicBezTo>
                    <a:pt x="12" y="68"/>
                    <a:pt x="28" y="84"/>
                    <a:pt x="48" y="84"/>
                  </a:cubicBezTo>
                  <a:cubicBezTo>
                    <a:pt x="68" y="84"/>
                    <a:pt x="84" y="68"/>
                    <a:pt x="84" y="48"/>
                  </a:cubicBezTo>
                  <a:cubicBezTo>
                    <a:pt x="84" y="28"/>
                    <a:pt x="68" y="12"/>
                    <a:pt x="4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4" name="Freeform 28">
              <a:extLst>
                <a:ext uri="{FF2B5EF4-FFF2-40B4-BE49-F238E27FC236}">
                  <a16:creationId xmlns:a16="http://schemas.microsoft.com/office/drawing/2014/main" id="{FC36785E-3E39-41DA-C13E-C7D6F132A066}"/>
                </a:ext>
              </a:extLst>
            </p:cNvPr>
            <p:cNvSpPr>
              <a:spLocks noEditPoints="1"/>
            </p:cNvSpPr>
            <p:nvPr/>
          </p:nvSpPr>
          <p:spPr bwMode="auto">
            <a:xfrm>
              <a:off x="2579" y="615"/>
              <a:ext cx="72"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5" name="Freeform 29">
              <a:extLst>
                <a:ext uri="{FF2B5EF4-FFF2-40B4-BE49-F238E27FC236}">
                  <a16:creationId xmlns:a16="http://schemas.microsoft.com/office/drawing/2014/main" id="{38C38544-42D1-51D8-6D99-1837885BFEB9}"/>
                </a:ext>
              </a:extLst>
            </p:cNvPr>
            <p:cNvSpPr>
              <a:spLocks noEditPoints="1"/>
            </p:cNvSpPr>
            <p:nvPr/>
          </p:nvSpPr>
          <p:spPr bwMode="auto">
            <a:xfrm>
              <a:off x="2455" y="491"/>
              <a:ext cx="320" cy="319"/>
            </a:xfrm>
            <a:custGeom>
              <a:avLst/>
              <a:gdLst>
                <a:gd name="T0" fmla="*/ 108 w 216"/>
                <a:gd name="T1" fmla="*/ 216 h 216"/>
                <a:gd name="T2" fmla="*/ 0 w 216"/>
                <a:gd name="T3" fmla="*/ 108 h 216"/>
                <a:gd name="T4" fmla="*/ 108 w 216"/>
                <a:gd name="T5" fmla="*/ 0 h 216"/>
                <a:gd name="T6" fmla="*/ 216 w 216"/>
                <a:gd name="T7" fmla="*/ 108 h 216"/>
                <a:gd name="T8" fmla="*/ 108 w 216"/>
                <a:gd name="T9" fmla="*/ 216 h 216"/>
                <a:gd name="T10" fmla="*/ 108 w 216"/>
                <a:gd name="T11" fmla="*/ 12 h 216"/>
                <a:gd name="T12" fmla="*/ 12 w 216"/>
                <a:gd name="T13" fmla="*/ 108 h 216"/>
                <a:gd name="T14" fmla="*/ 108 w 216"/>
                <a:gd name="T15" fmla="*/ 204 h 216"/>
                <a:gd name="T16" fmla="*/ 204 w 216"/>
                <a:gd name="T17" fmla="*/ 108 h 216"/>
                <a:gd name="T18" fmla="*/ 108 w 216"/>
                <a:gd name="T19" fmla="*/ 1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6">
                  <a:moveTo>
                    <a:pt x="108" y="216"/>
                  </a:moveTo>
                  <a:cubicBezTo>
                    <a:pt x="49" y="216"/>
                    <a:pt x="0" y="168"/>
                    <a:pt x="0" y="108"/>
                  </a:cubicBezTo>
                  <a:cubicBezTo>
                    <a:pt x="0" y="49"/>
                    <a:pt x="49" y="0"/>
                    <a:pt x="108" y="0"/>
                  </a:cubicBezTo>
                  <a:cubicBezTo>
                    <a:pt x="168" y="0"/>
                    <a:pt x="216" y="49"/>
                    <a:pt x="216" y="108"/>
                  </a:cubicBezTo>
                  <a:cubicBezTo>
                    <a:pt x="216" y="168"/>
                    <a:pt x="168" y="216"/>
                    <a:pt x="108" y="216"/>
                  </a:cubicBezTo>
                  <a:close/>
                  <a:moveTo>
                    <a:pt x="108" y="12"/>
                  </a:moveTo>
                  <a:cubicBezTo>
                    <a:pt x="55" y="12"/>
                    <a:pt x="12" y="55"/>
                    <a:pt x="12" y="108"/>
                  </a:cubicBezTo>
                  <a:cubicBezTo>
                    <a:pt x="12" y="161"/>
                    <a:pt x="55" y="204"/>
                    <a:pt x="108" y="204"/>
                  </a:cubicBezTo>
                  <a:cubicBezTo>
                    <a:pt x="161" y="204"/>
                    <a:pt x="204" y="161"/>
                    <a:pt x="204" y="108"/>
                  </a:cubicBezTo>
                  <a:cubicBezTo>
                    <a:pt x="204" y="55"/>
                    <a:pt x="161" y="12"/>
                    <a:pt x="10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6" name="Freeform 30">
              <a:extLst>
                <a:ext uri="{FF2B5EF4-FFF2-40B4-BE49-F238E27FC236}">
                  <a16:creationId xmlns:a16="http://schemas.microsoft.com/office/drawing/2014/main" id="{5F52E0E1-787D-EFA2-872A-C145D00E33E9}"/>
                </a:ext>
              </a:extLst>
            </p:cNvPr>
            <p:cNvSpPr>
              <a:spLocks/>
            </p:cNvSpPr>
            <p:nvPr/>
          </p:nvSpPr>
          <p:spPr bwMode="auto">
            <a:xfrm>
              <a:off x="2606" y="704"/>
              <a:ext cx="18" cy="152"/>
            </a:xfrm>
            <a:custGeom>
              <a:avLst/>
              <a:gdLst>
                <a:gd name="T0" fmla="*/ 6 w 12"/>
                <a:gd name="T1" fmla="*/ 103 h 103"/>
                <a:gd name="T2" fmla="*/ 0 w 12"/>
                <a:gd name="T3" fmla="*/ 97 h 103"/>
                <a:gd name="T4" fmla="*/ 0 w 12"/>
                <a:gd name="T5" fmla="*/ 6 h 103"/>
                <a:gd name="T6" fmla="*/ 6 w 12"/>
                <a:gd name="T7" fmla="*/ 0 h 103"/>
                <a:gd name="T8" fmla="*/ 12 w 12"/>
                <a:gd name="T9" fmla="*/ 6 h 103"/>
                <a:gd name="T10" fmla="*/ 12 w 12"/>
                <a:gd name="T11" fmla="*/ 97 h 103"/>
                <a:gd name="T12" fmla="*/ 6 w 12"/>
                <a:gd name="T13" fmla="*/ 103 h 103"/>
              </a:gdLst>
              <a:ahLst/>
              <a:cxnLst>
                <a:cxn ang="0">
                  <a:pos x="T0" y="T1"/>
                </a:cxn>
                <a:cxn ang="0">
                  <a:pos x="T2" y="T3"/>
                </a:cxn>
                <a:cxn ang="0">
                  <a:pos x="T4" y="T5"/>
                </a:cxn>
                <a:cxn ang="0">
                  <a:pos x="T6" y="T7"/>
                </a:cxn>
                <a:cxn ang="0">
                  <a:pos x="T8" y="T9"/>
                </a:cxn>
                <a:cxn ang="0">
                  <a:pos x="T10" y="T11"/>
                </a:cxn>
                <a:cxn ang="0">
                  <a:pos x="T12" y="T13"/>
                </a:cxn>
              </a:cxnLst>
              <a:rect l="0" t="0" r="r" b="b"/>
              <a:pathLst>
                <a:path w="12" h="103">
                  <a:moveTo>
                    <a:pt x="6" y="103"/>
                  </a:moveTo>
                  <a:cubicBezTo>
                    <a:pt x="3" y="103"/>
                    <a:pt x="0" y="100"/>
                    <a:pt x="0" y="97"/>
                  </a:cubicBezTo>
                  <a:cubicBezTo>
                    <a:pt x="0" y="6"/>
                    <a:pt x="0" y="6"/>
                    <a:pt x="0" y="6"/>
                  </a:cubicBezTo>
                  <a:cubicBezTo>
                    <a:pt x="0" y="3"/>
                    <a:pt x="3" y="0"/>
                    <a:pt x="6" y="0"/>
                  </a:cubicBezTo>
                  <a:cubicBezTo>
                    <a:pt x="9" y="0"/>
                    <a:pt x="12" y="3"/>
                    <a:pt x="12" y="6"/>
                  </a:cubicBezTo>
                  <a:cubicBezTo>
                    <a:pt x="12" y="97"/>
                    <a:pt x="12" y="97"/>
                    <a:pt x="12" y="97"/>
                  </a:cubicBezTo>
                  <a:cubicBezTo>
                    <a:pt x="12" y="100"/>
                    <a:pt x="9" y="103"/>
                    <a:pt x="6"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7" name="Freeform 31">
              <a:extLst>
                <a:ext uri="{FF2B5EF4-FFF2-40B4-BE49-F238E27FC236}">
                  <a16:creationId xmlns:a16="http://schemas.microsoft.com/office/drawing/2014/main" id="{73E9B2B6-DC24-E66B-E952-C60BBD7DDB7F}"/>
                </a:ext>
              </a:extLst>
            </p:cNvPr>
            <p:cNvSpPr>
              <a:spLocks/>
            </p:cNvSpPr>
            <p:nvPr/>
          </p:nvSpPr>
          <p:spPr bwMode="auto">
            <a:xfrm>
              <a:off x="2606" y="448"/>
              <a:ext cx="18" cy="149"/>
            </a:xfrm>
            <a:custGeom>
              <a:avLst/>
              <a:gdLst>
                <a:gd name="T0" fmla="*/ 6 w 12"/>
                <a:gd name="T1" fmla="*/ 101 h 101"/>
                <a:gd name="T2" fmla="*/ 0 w 12"/>
                <a:gd name="T3" fmla="*/ 95 h 101"/>
                <a:gd name="T4" fmla="*/ 0 w 12"/>
                <a:gd name="T5" fmla="*/ 6 h 101"/>
                <a:gd name="T6" fmla="*/ 6 w 12"/>
                <a:gd name="T7" fmla="*/ 0 h 101"/>
                <a:gd name="T8" fmla="*/ 12 w 12"/>
                <a:gd name="T9" fmla="*/ 6 h 101"/>
                <a:gd name="T10" fmla="*/ 12 w 12"/>
                <a:gd name="T11" fmla="*/ 95 h 101"/>
                <a:gd name="T12" fmla="*/ 6 w 12"/>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2" h="101">
                  <a:moveTo>
                    <a:pt x="6" y="101"/>
                  </a:moveTo>
                  <a:cubicBezTo>
                    <a:pt x="3" y="101"/>
                    <a:pt x="0" y="99"/>
                    <a:pt x="0" y="95"/>
                  </a:cubicBezTo>
                  <a:cubicBezTo>
                    <a:pt x="0" y="6"/>
                    <a:pt x="0" y="6"/>
                    <a:pt x="0" y="6"/>
                  </a:cubicBezTo>
                  <a:cubicBezTo>
                    <a:pt x="0" y="2"/>
                    <a:pt x="3" y="0"/>
                    <a:pt x="6" y="0"/>
                  </a:cubicBezTo>
                  <a:cubicBezTo>
                    <a:pt x="9" y="0"/>
                    <a:pt x="12" y="2"/>
                    <a:pt x="12" y="6"/>
                  </a:cubicBezTo>
                  <a:cubicBezTo>
                    <a:pt x="12" y="95"/>
                    <a:pt x="12" y="95"/>
                    <a:pt x="12" y="95"/>
                  </a:cubicBezTo>
                  <a:cubicBezTo>
                    <a:pt x="12" y="99"/>
                    <a:pt x="9" y="101"/>
                    <a:pt x="6"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8" name="Freeform 32">
              <a:extLst>
                <a:ext uri="{FF2B5EF4-FFF2-40B4-BE49-F238E27FC236}">
                  <a16:creationId xmlns:a16="http://schemas.microsoft.com/office/drawing/2014/main" id="{DB9D3E1D-0984-98BB-B8D9-8E9C2DB3629B}"/>
                </a:ext>
              </a:extLst>
            </p:cNvPr>
            <p:cNvSpPr>
              <a:spLocks/>
            </p:cNvSpPr>
            <p:nvPr/>
          </p:nvSpPr>
          <p:spPr bwMode="auto">
            <a:xfrm>
              <a:off x="2467" y="686"/>
              <a:ext cx="112" cy="113"/>
            </a:xfrm>
            <a:custGeom>
              <a:avLst/>
              <a:gdLst>
                <a:gd name="T0" fmla="*/ 7 w 76"/>
                <a:gd name="T1" fmla="*/ 76 h 76"/>
                <a:gd name="T2" fmla="*/ 2 w 76"/>
                <a:gd name="T3" fmla="*/ 74 h 76"/>
                <a:gd name="T4" fmla="*/ 2 w 76"/>
                <a:gd name="T5" fmla="*/ 66 h 76"/>
                <a:gd name="T6" fmla="*/ 66 w 76"/>
                <a:gd name="T7" fmla="*/ 3 h 76"/>
                <a:gd name="T8" fmla="*/ 74 w 76"/>
                <a:gd name="T9" fmla="*/ 3 h 76"/>
                <a:gd name="T10" fmla="*/ 74 w 76"/>
                <a:gd name="T11" fmla="*/ 11 h 76"/>
                <a:gd name="T12" fmla="*/ 11 w 76"/>
                <a:gd name="T13" fmla="*/ 74 h 76"/>
                <a:gd name="T14" fmla="*/ 7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 y="76"/>
                  </a:moveTo>
                  <a:cubicBezTo>
                    <a:pt x="5" y="76"/>
                    <a:pt x="4" y="75"/>
                    <a:pt x="2" y="74"/>
                  </a:cubicBezTo>
                  <a:cubicBezTo>
                    <a:pt x="0" y="72"/>
                    <a:pt x="0" y="68"/>
                    <a:pt x="2" y="66"/>
                  </a:cubicBezTo>
                  <a:cubicBezTo>
                    <a:pt x="66" y="3"/>
                    <a:pt x="66" y="3"/>
                    <a:pt x="66" y="3"/>
                  </a:cubicBezTo>
                  <a:cubicBezTo>
                    <a:pt x="68" y="0"/>
                    <a:pt x="72" y="0"/>
                    <a:pt x="74" y="3"/>
                  </a:cubicBezTo>
                  <a:cubicBezTo>
                    <a:pt x="76" y="5"/>
                    <a:pt x="76" y="9"/>
                    <a:pt x="74" y="11"/>
                  </a:cubicBezTo>
                  <a:cubicBezTo>
                    <a:pt x="11" y="74"/>
                    <a:pt x="11" y="74"/>
                    <a:pt x="11" y="74"/>
                  </a:cubicBezTo>
                  <a:cubicBezTo>
                    <a:pt x="10" y="75"/>
                    <a:pt x="8" y="76"/>
                    <a:pt x="7"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09" name="Freeform 33">
              <a:extLst>
                <a:ext uri="{FF2B5EF4-FFF2-40B4-BE49-F238E27FC236}">
                  <a16:creationId xmlns:a16="http://schemas.microsoft.com/office/drawing/2014/main" id="{A85B4F0F-0BB8-8C1E-E164-73C5A6A8E8F7}"/>
                </a:ext>
              </a:extLst>
            </p:cNvPr>
            <p:cNvSpPr>
              <a:spLocks/>
            </p:cNvSpPr>
            <p:nvPr/>
          </p:nvSpPr>
          <p:spPr bwMode="auto">
            <a:xfrm>
              <a:off x="2651" y="504"/>
              <a:ext cx="112" cy="111"/>
            </a:xfrm>
            <a:custGeom>
              <a:avLst/>
              <a:gdLst>
                <a:gd name="T0" fmla="*/ 6 w 76"/>
                <a:gd name="T1" fmla="*/ 75 h 75"/>
                <a:gd name="T2" fmla="*/ 2 w 76"/>
                <a:gd name="T3" fmla="*/ 74 h 75"/>
                <a:gd name="T4" fmla="*/ 2 w 76"/>
                <a:gd name="T5" fmla="*/ 65 h 75"/>
                <a:gd name="T6" fmla="*/ 65 w 76"/>
                <a:gd name="T7" fmla="*/ 2 h 75"/>
                <a:gd name="T8" fmla="*/ 74 w 76"/>
                <a:gd name="T9" fmla="*/ 2 h 75"/>
                <a:gd name="T10" fmla="*/ 74 w 76"/>
                <a:gd name="T11" fmla="*/ 10 h 75"/>
                <a:gd name="T12" fmla="*/ 11 w 76"/>
                <a:gd name="T13" fmla="*/ 74 h 75"/>
                <a:gd name="T14" fmla="*/ 6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 y="75"/>
                  </a:moveTo>
                  <a:cubicBezTo>
                    <a:pt x="5" y="75"/>
                    <a:pt x="3" y="75"/>
                    <a:pt x="2" y="74"/>
                  </a:cubicBezTo>
                  <a:cubicBezTo>
                    <a:pt x="0" y="71"/>
                    <a:pt x="0" y="67"/>
                    <a:pt x="2" y="65"/>
                  </a:cubicBezTo>
                  <a:cubicBezTo>
                    <a:pt x="65" y="2"/>
                    <a:pt x="65" y="2"/>
                    <a:pt x="65" y="2"/>
                  </a:cubicBezTo>
                  <a:cubicBezTo>
                    <a:pt x="68" y="0"/>
                    <a:pt x="71" y="0"/>
                    <a:pt x="74" y="2"/>
                  </a:cubicBezTo>
                  <a:cubicBezTo>
                    <a:pt x="76" y="4"/>
                    <a:pt x="76" y="8"/>
                    <a:pt x="74" y="10"/>
                  </a:cubicBezTo>
                  <a:cubicBezTo>
                    <a:pt x="11" y="74"/>
                    <a:pt x="11" y="74"/>
                    <a:pt x="11" y="74"/>
                  </a:cubicBezTo>
                  <a:cubicBezTo>
                    <a:pt x="9" y="75"/>
                    <a:pt x="8" y="75"/>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0" name="Freeform 34">
              <a:extLst>
                <a:ext uri="{FF2B5EF4-FFF2-40B4-BE49-F238E27FC236}">
                  <a16:creationId xmlns:a16="http://schemas.microsoft.com/office/drawing/2014/main" id="{999D6A8D-C543-35E3-D763-5B04203EDCCB}"/>
                </a:ext>
              </a:extLst>
            </p:cNvPr>
            <p:cNvSpPr>
              <a:spLocks/>
            </p:cNvSpPr>
            <p:nvPr/>
          </p:nvSpPr>
          <p:spPr bwMode="auto">
            <a:xfrm>
              <a:off x="2467" y="504"/>
              <a:ext cx="114" cy="113"/>
            </a:xfrm>
            <a:custGeom>
              <a:avLst/>
              <a:gdLst>
                <a:gd name="T0" fmla="*/ 70 w 77"/>
                <a:gd name="T1" fmla="*/ 76 h 76"/>
                <a:gd name="T2" fmla="*/ 66 w 77"/>
                <a:gd name="T3" fmla="*/ 74 h 76"/>
                <a:gd name="T4" fmla="*/ 2 w 77"/>
                <a:gd name="T5" fmla="*/ 10 h 76"/>
                <a:gd name="T6" fmla="*/ 2 w 77"/>
                <a:gd name="T7" fmla="*/ 2 h 76"/>
                <a:gd name="T8" fmla="*/ 11 w 77"/>
                <a:gd name="T9" fmla="*/ 2 h 76"/>
                <a:gd name="T10" fmla="*/ 74 w 77"/>
                <a:gd name="T11" fmla="*/ 65 h 76"/>
                <a:gd name="T12" fmla="*/ 74 w 77"/>
                <a:gd name="T13" fmla="*/ 74 h 76"/>
                <a:gd name="T14" fmla="*/ 70 w 77"/>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6">
                  <a:moveTo>
                    <a:pt x="70" y="76"/>
                  </a:moveTo>
                  <a:cubicBezTo>
                    <a:pt x="69" y="76"/>
                    <a:pt x="67" y="75"/>
                    <a:pt x="66" y="74"/>
                  </a:cubicBezTo>
                  <a:cubicBezTo>
                    <a:pt x="2" y="10"/>
                    <a:pt x="2" y="10"/>
                    <a:pt x="2" y="10"/>
                  </a:cubicBezTo>
                  <a:cubicBezTo>
                    <a:pt x="0" y="8"/>
                    <a:pt x="0" y="4"/>
                    <a:pt x="2" y="2"/>
                  </a:cubicBezTo>
                  <a:cubicBezTo>
                    <a:pt x="5" y="0"/>
                    <a:pt x="9" y="0"/>
                    <a:pt x="11" y="2"/>
                  </a:cubicBezTo>
                  <a:cubicBezTo>
                    <a:pt x="74" y="65"/>
                    <a:pt x="74" y="65"/>
                    <a:pt x="74" y="65"/>
                  </a:cubicBezTo>
                  <a:cubicBezTo>
                    <a:pt x="77" y="68"/>
                    <a:pt x="77" y="71"/>
                    <a:pt x="74" y="74"/>
                  </a:cubicBezTo>
                  <a:cubicBezTo>
                    <a:pt x="73" y="75"/>
                    <a:pt x="72"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1" name="Freeform 35">
              <a:extLst>
                <a:ext uri="{FF2B5EF4-FFF2-40B4-BE49-F238E27FC236}">
                  <a16:creationId xmlns:a16="http://schemas.microsoft.com/office/drawing/2014/main" id="{039A2FC6-1E6C-0C6E-B8D8-C9B8979410DF}"/>
                </a:ext>
              </a:extLst>
            </p:cNvPr>
            <p:cNvSpPr>
              <a:spLocks/>
            </p:cNvSpPr>
            <p:nvPr/>
          </p:nvSpPr>
          <p:spPr bwMode="auto">
            <a:xfrm>
              <a:off x="2651" y="686"/>
              <a:ext cx="112" cy="113"/>
            </a:xfrm>
            <a:custGeom>
              <a:avLst/>
              <a:gdLst>
                <a:gd name="T0" fmla="*/ 70 w 76"/>
                <a:gd name="T1" fmla="*/ 76 h 76"/>
                <a:gd name="T2" fmla="*/ 65 w 76"/>
                <a:gd name="T3" fmla="*/ 74 h 76"/>
                <a:gd name="T4" fmla="*/ 2 w 76"/>
                <a:gd name="T5" fmla="*/ 11 h 76"/>
                <a:gd name="T6" fmla="*/ 2 w 76"/>
                <a:gd name="T7" fmla="*/ 2 h 76"/>
                <a:gd name="T8" fmla="*/ 10 w 76"/>
                <a:gd name="T9" fmla="*/ 2 h 76"/>
                <a:gd name="T10" fmla="*/ 74 w 76"/>
                <a:gd name="T11" fmla="*/ 66 h 76"/>
                <a:gd name="T12" fmla="*/ 74 w 76"/>
                <a:gd name="T13" fmla="*/ 74 h 76"/>
                <a:gd name="T14" fmla="*/ 70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0" y="76"/>
                  </a:moveTo>
                  <a:cubicBezTo>
                    <a:pt x="68" y="76"/>
                    <a:pt x="66" y="75"/>
                    <a:pt x="65" y="74"/>
                  </a:cubicBezTo>
                  <a:cubicBezTo>
                    <a:pt x="2" y="11"/>
                    <a:pt x="2" y="11"/>
                    <a:pt x="2" y="11"/>
                  </a:cubicBezTo>
                  <a:cubicBezTo>
                    <a:pt x="0" y="9"/>
                    <a:pt x="0" y="5"/>
                    <a:pt x="2" y="2"/>
                  </a:cubicBezTo>
                  <a:cubicBezTo>
                    <a:pt x="4" y="0"/>
                    <a:pt x="8" y="0"/>
                    <a:pt x="10" y="2"/>
                  </a:cubicBezTo>
                  <a:cubicBezTo>
                    <a:pt x="74" y="66"/>
                    <a:pt x="74" y="66"/>
                    <a:pt x="74" y="66"/>
                  </a:cubicBezTo>
                  <a:cubicBezTo>
                    <a:pt x="76" y="68"/>
                    <a:pt x="76" y="72"/>
                    <a:pt x="74" y="74"/>
                  </a:cubicBezTo>
                  <a:cubicBezTo>
                    <a:pt x="73" y="75"/>
                    <a:pt x="71"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3" name="Freeform 36">
              <a:extLst>
                <a:ext uri="{FF2B5EF4-FFF2-40B4-BE49-F238E27FC236}">
                  <a16:creationId xmlns:a16="http://schemas.microsoft.com/office/drawing/2014/main" id="{20973AA9-73FF-0B5C-61EC-9E4A492AA2ED}"/>
                </a:ext>
              </a:extLst>
            </p:cNvPr>
            <p:cNvSpPr>
              <a:spLocks/>
            </p:cNvSpPr>
            <p:nvPr/>
          </p:nvSpPr>
          <p:spPr bwMode="auto">
            <a:xfrm>
              <a:off x="2411"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99" y="0"/>
                    <a:pt x="102" y="2"/>
                    <a:pt x="102" y="6"/>
                  </a:cubicBezTo>
                  <a:cubicBezTo>
                    <a:pt x="102" y="9"/>
                    <a:pt x="99"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4" name="Freeform 37">
              <a:extLst>
                <a:ext uri="{FF2B5EF4-FFF2-40B4-BE49-F238E27FC236}">
                  <a16:creationId xmlns:a16="http://schemas.microsoft.com/office/drawing/2014/main" id="{78B14E7D-9888-4C79-9B7E-139A99A68B4E}"/>
                </a:ext>
              </a:extLst>
            </p:cNvPr>
            <p:cNvSpPr>
              <a:spLocks/>
            </p:cNvSpPr>
            <p:nvPr/>
          </p:nvSpPr>
          <p:spPr bwMode="auto">
            <a:xfrm>
              <a:off x="2668"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100" y="0"/>
                    <a:pt x="102" y="2"/>
                    <a:pt x="102" y="6"/>
                  </a:cubicBezTo>
                  <a:cubicBezTo>
                    <a:pt x="102" y="9"/>
                    <a:pt x="100"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115" name="TextBox 114">
            <a:extLst>
              <a:ext uri="{FF2B5EF4-FFF2-40B4-BE49-F238E27FC236}">
                <a16:creationId xmlns:a16="http://schemas.microsoft.com/office/drawing/2014/main" id="{A3AF34D5-9125-9025-7D6B-C14A1C7FB27D}"/>
              </a:ext>
            </a:extLst>
          </p:cNvPr>
          <p:cNvSpPr txBox="1"/>
          <p:nvPr/>
        </p:nvSpPr>
        <p:spPr>
          <a:xfrm>
            <a:off x="5591466" y="3001181"/>
            <a:ext cx="790816" cy="246221"/>
          </a:xfrm>
          <a:prstGeom prst="rect">
            <a:avLst/>
          </a:prstGeom>
          <a:noFill/>
        </p:spPr>
        <p:txBody>
          <a:bodyPr wrap="square">
            <a:spAutoFit/>
          </a:bodyPr>
          <a:lstStyle/>
          <a:p>
            <a:pPr algn="ctr"/>
            <a:r>
              <a:rPr lang="en-US" sz="1000" b="1"/>
              <a:t>Sense</a:t>
            </a:r>
            <a:endParaRPr lang="en-US" sz="1000"/>
          </a:p>
        </p:txBody>
      </p:sp>
      <p:sp>
        <p:nvSpPr>
          <p:cNvPr id="116" name="TextBox 115">
            <a:extLst>
              <a:ext uri="{FF2B5EF4-FFF2-40B4-BE49-F238E27FC236}">
                <a16:creationId xmlns:a16="http://schemas.microsoft.com/office/drawing/2014/main" id="{AEC3FFFB-8B5D-D872-6817-BFE27863EE03}"/>
              </a:ext>
            </a:extLst>
          </p:cNvPr>
          <p:cNvSpPr txBox="1"/>
          <p:nvPr/>
        </p:nvSpPr>
        <p:spPr>
          <a:xfrm>
            <a:off x="6406388" y="2717585"/>
            <a:ext cx="869898" cy="246221"/>
          </a:xfrm>
          <a:prstGeom prst="rect">
            <a:avLst/>
          </a:prstGeom>
          <a:noFill/>
        </p:spPr>
        <p:txBody>
          <a:bodyPr wrap="square">
            <a:spAutoFit/>
          </a:bodyPr>
          <a:lstStyle/>
          <a:p>
            <a:pPr algn="ctr"/>
            <a:r>
              <a:rPr lang="en-US" sz="1000" b="1"/>
              <a:t>Perceive</a:t>
            </a:r>
            <a:endParaRPr lang="en-US" sz="1000"/>
          </a:p>
        </p:txBody>
      </p:sp>
      <p:sp>
        <p:nvSpPr>
          <p:cNvPr id="117" name="TextBox 116">
            <a:extLst>
              <a:ext uri="{FF2B5EF4-FFF2-40B4-BE49-F238E27FC236}">
                <a16:creationId xmlns:a16="http://schemas.microsoft.com/office/drawing/2014/main" id="{0B06D0C5-A0E8-FEB2-58EB-852229F96F99}"/>
              </a:ext>
            </a:extLst>
          </p:cNvPr>
          <p:cNvSpPr txBox="1"/>
          <p:nvPr/>
        </p:nvSpPr>
        <p:spPr>
          <a:xfrm>
            <a:off x="7200497" y="2960860"/>
            <a:ext cx="869898" cy="246221"/>
          </a:xfrm>
          <a:prstGeom prst="rect">
            <a:avLst/>
          </a:prstGeom>
          <a:noFill/>
        </p:spPr>
        <p:txBody>
          <a:bodyPr wrap="square">
            <a:spAutoFit/>
          </a:bodyPr>
          <a:lstStyle/>
          <a:p>
            <a:pPr algn="ctr"/>
            <a:r>
              <a:rPr lang="en-US" sz="1000" b="1"/>
              <a:t>Learn</a:t>
            </a:r>
            <a:endParaRPr lang="en-US" sz="1000"/>
          </a:p>
        </p:txBody>
      </p:sp>
      <p:sp>
        <p:nvSpPr>
          <p:cNvPr id="118" name="TextBox 117">
            <a:extLst>
              <a:ext uri="{FF2B5EF4-FFF2-40B4-BE49-F238E27FC236}">
                <a16:creationId xmlns:a16="http://schemas.microsoft.com/office/drawing/2014/main" id="{19CA005D-DABC-5ED9-40E3-48FBA96ADAE7}"/>
              </a:ext>
            </a:extLst>
          </p:cNvPr>
          <p:cNvSpPr txBox="1"/>
          <p:nvPr/>
        </p:nvSpPr>
        <p:spPr>
          <a:xfrm>
            <a:off x="5349874" y="4587802"/>
            <a:ext cx="790816" cy="246221"/>
          </a:xfrm>
          <a:prstGeom prst="rect">
            <a:avLst/>
          </a:prstGeom>
          <a:noFill/>
        </p:spPr>
        <p:txBody>
          <a:bodyPr wrap="square">
            <a:spAutoFit/>
          </a:bodyPr>
          <a:lstStyle/>
          <a:p>
            <a:pPr algn="ctr"/>
            <a:r>
              <a:rPr lang="en-US" sz="1000" b="1"/>
              <a:t>Plan</a:t>
            </a:r>
            <a:endParaRPr lang="en-US" sz="1000"/>
          </a:p>
        </p:txBody>
      </p:sp>
      <p:sp>
        <p:nvSpPr>
          <p:cNvPr id="119" name="TextBox 118">
            <a:extLst>
              <a:ext uri="{FF2B5EF4-FFF2-40B4-BE49-F238E27FC236}">
                <a16:creationId xmlns:a16="http://schemas.microsoft.com/office/drawing/2014/main" id="{5499F9FD-5AC2-5DDF-9D63-CE51EE7F2F79}"/>
              </a:ext>
            </a:extLst>
          </p:cNvPr>
          <p:cNvSpPr txBox="1"/>
          <p:nvPr/>
        </p:nvSpPr>
        <p:spPr>
          <a:xfrm>
            <a:off x="5924568" y="5013868"/>
            <a:ext cx="869898" cy="182880"/>
          </a:xfrm>
          <a:prstGeom prst="rect">
            <a:avLst/>
          </a:prstGeom>
          <a:noFill/>
        </p:spPr>
        <p:txBody>
          <a:bodyPr wrap="square">
            <a:spAutoFit/>
          </a:bodyPr>
          <a:lstStyle/>
          <a:p>
            <a:pPr algn="ctr"/>
            <a:r>
              <a:rPr lang="en-US" sz="1000" b="1"/>
              <a:t>Create</a:t>
            </a:r>
            <a:endParaRPr lang="en-US" sz="1000"/>
          </a:p>
        </p:txBody>
      </p:sp>
      <p:sp>
        <p:nvSpPr>
          <p:cNvPr id="120" name="TextBox 119">
            <a:extLst>
              <a:ext uri="{FF2B5EF4-FFF2-40B4-BE49-F238E27FC236}">
                <a16:creationId xmlns:a16="http://schemas.microsoft.com/office/drawing/2014/main" id="{1ED39C27-0563-518B-1685-B2ED8D445824}"/>
              </a:ext>
            </a:extLst>
          </p:cNvPr>
          <p:cNvSpPr txBox="1"/>
          <p:nvPr/>
        </p:nvSpPr>
        <p:spPr>
          <a:xfrm>
            <a:off x="7460674" y="4579465"/>
            <a:ext cx="869898" cy="203488"/>
          </a:xfrm>
          <a:prstGeom prst="rect">
            <a:avLst/>
          </a:prstGeom>
          <a:noFill/>
        </p:spPr>
        <p:txBody>
          <a:bodyPr wrap="square">
            <a:spAutoFit/>
          </a:bodyPr>
          <a:lstStyle/>
          <a:p>
            <a:pPr algn="ctr"/>
            <a:r>
              <a:rPr lang="en-US" sz="1000" b="1"/>
              <a:t>Reason</a:t>
            </a:r>
            <a:endParaRPr lang="en-US" sz="1000"/>
          </a:p>
        </p:txBody>
      </p:sp>
      <p:sp>
        <p:nvSpPr>
          <p:cNvPr id="122" name="TextBox 121">
            <a:extLst>
              <a:ext uri="{FF2B5EF4-FFF2-40B4-BE49-F238E27FC236}">
                <a16:creationId xmlns:a16="http://schemas.microsoft.com/office/drawing/2014/main" id="{AB05B4A0-95F3-54F1-CCB5-B651686EDF4F}"/>
              </a:ext>
            </a:extLst>
          </p:cNvPr>
          <p:cNvSpPr txBox="1"/>
          <p:nvPr/>
        </p:nvSpPr>
        <p:spPr>
          <a:xfrm>
            <a:off x="6613383" y="5019038"/>
            <a:ext cx="1157835" cy="182880"/>
          </a:xfrm>
          <a:prstGeom prst="rect">
            <a:avLst/>
          </a:prstGeom>
          <a:noFill/>
        </p:spPr>
        <p:txBody>
          <a:bodyPr wrap="square">
            <a:spAutoFit/>
          </a:bodyPr>
          <a:lstStyle/>
          <a:p>
            <a:pPr algn="ctr"/>
            <a:r>
              <a:rPr lang="en-US" sz="1000" b="1"/>
              <a:t>Communicate</a:t>
            </a:r>
            <a:endParaRPr lang="en-US" sz="1000"/>
          </a:p>
        </p:txBody>
      </p:sp>
      <p:sp>
        <p:nvSpPr>
          <p:cNvPr id="123" name="TextBox 122">
            <a:extLst>
              <a:ext uri="{FF2B5EF4-FFF2-40B4-BE49-F238E27FC236}">
                <a16:creationId xmlns:a16="http://schemas.microsoft.com/office/drawing/2014/main" id="{532832EA-DCDE-35B2-1B16-B21A545CB5A5}"/>
              </a:ext>
            </a:extLst>
          </p:cNvPr>
          <p:cNvSpPr txBox="1"/>
          <p:nvPr/>
        </p:nvSpPr>
        <p:spPr>
          <a:xfrm>
            <a:off x="5342256" y="3755443"/>
            <a:ext cx="790816" cy="246221"/>
          </a:xfrm>
          <a:prstGeom prst="rect">
            <a:avLst/>
          </a:prstGeom>
          <a:noFill/>
        </p:spPr>
        <p:txBody>
          <a:bodyPr wrap="square">
            <a:spAutoFit/>
          </a:bodyPr>
          <a:lstStyle/>
          <a:p>
            <a:pPr algn="ctr"/>
            <a:r>
              <a:rPr lang="en-US" sz="1000" b="1"/>
              <a:t>Act</a:t>
            </a:r>
            <a:endParaRPr lang="en-US" sz="1000"/>
          </a:p>
        </p:txBody>
      </p:sp>
      <p:sp>
        <p:nvSpPr>
          <p:cNvPr id="124" name="TextBox 123">
            <a:extLst>
              <a:ext uri="{FF2B5EF4-FFF2-40B4-BE49-F238E27FC236}">
                <a16:creationId xmlns:a16="http://schemas.microsoft.com/office/drawing/2014/main" id="{69D7B8DF-22B4-80A3-5406-68674F7B2178}"/>
              </a:ext>
            </a:extLst>
          </p:cNvPr>
          <p:cNvSpPr txBox="1"/>
          <p:nvPr/>
        </p:nvSpPr>
        <p:spPr>
          <a:xfrm>
            <a:off x="7597628" y="3757434"/>
            <a:ext cx="869898" cy="246221"/>
          </a:xfrm>
          <a:prstGeom prst="rect">
            <a:avLst/>
          </a:prstGeom>
          <a:noFill/>
        </p:spPr>
        <p:txBody>
          <a:bodyPr wrap="square">
            <a:spAutoFit/>
          </a:bodyPr>
          <a:lstStyle/>
          <a:p>
            <a:pPr algn="ctr"/>
            <a:r>
              <a:rPr lang="en-US" sz="1000" b="1"/>
              <a:t>Know</a:t>
            </a:r>
            <a:endParaRPr lang="en-US" sz="1000"/>
          </a:p>
        </p:txBody>
      </p:sp>
      <p:sp>
        <p:nvSpPr>
          <p:cNvPr id="126" name="Oval 125">
            <a:extLst>
              <a:ext uri="{FF2B5EF4-FFF2-40B4-BE49-F238E27FC236}">
                <a16:creationId xmlns:a16="http://schemas.microsoft.com/office/drawing/2014/main" id="{EBF3034E-4E1F-4C9B-E9AC-1C0D6611A60F}"/>
              </a:ext>
            </a:extLst>
          </p:cNvPr>
          <p:cNvSpPr/>
          <p:nvPr/>
        </p:nvSpPr>
        <p:spPr>
          <a:xfrm>
            <a:off x="6099163" y="3017516"/>
            <a:ext cx="1484348" cy="1484348"/>
          </a:xfrm>
          <a:prstGeom prst="ellipse">
            <a:avLst/>
          </a:prstGeom>
          <a:solidFill>
            <a:schemeClr val="accent2">
              <a:alpha val="89804"/>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endParaRPr lang="en-US" sz="1200" b="1">
              <a:solidFill>
                <a:schemeClr val="bg1"/>
              </a:solidFill>
              <a:effectLst>
                <a:outerShdw blurRad="38100" dist="38100" dir="2700000" algn="tl">
                  <a:srgbClr val="000000">
                    <a:alpha val="43137"/>
                  </a:srgbClr>
                </a:outerShdw>
              </a:effectLst>
            </a:endParaRPr>
          </a:p>
          <a:p>
            <a:pPr algn="ctr"/>
            <a:r>
              <a:rPr lang="en-US" sz="1200" b="1">
                <a:solidFill>
                  <a:schemeClr val="bg1"/>
                </a:solidFill>
                <a:effectLst>
                  <a:outerShdw blurRad="38100" dist="38100" dir="2700000" algn="tl">
                    <a:srgbClr val="000000">
                      <a:alpha val="43137"/>
                    </a:srgbClr>
                  </a:outerShdw>
                </a:effectLst>
              </a:rPr>
              <a:t>Cognitive</a:t>
            </a:r>
          </a:p>
          <a:p>
            <a:pPr algn="ctr"/>
            <a:r>
              <a:rPr lang="en-US" sz="1200" b="1">
                <a:solidFill>
                  <a:schemeClr val="bg1"/>
                </a:solidFill>
                <a:effectLst>
                  <a:outerShdw blurRad="38100" dist="38100" dir="2700000" algn="tl">
                    <a:srgbClr val="000000">
                      <a:alpha val="43137"/>
                    </a:srgbClr>
                  </a:outerShdw>
                </a:effectLst>
              </a:rPr>
              <a:t>Functional</a:t>
            </a:r>
          </a:p>
          <a:p>
            <a:pPr algn="ctr"/>
            <a:r>
              <a:rPr lang="en-US" sz="1200" b="1">
                <a:solidFill>
                  <a:schemeClr val="bg1"/>
                </a:solidFill>
                <a:effectLst>
                  <a:outerShdw blurRad="38100" dist="38100" dir="2700000" algn="tl">
                    <a:srgbClr val="000000">
                      <a:alpha val="43137"/>
                    </a:srgbClr>
                  </a:outerShdw>
                </a:effectLst>
              </a:rPr>
              <a:t>Capabilities</a:t>
            </a:r>
          </a:p>
        </p:txBody>
      </p:sp>
      <p:grpSp>
        <p:nvGrpSpPr>
          <p:cNvPr id="127" name="Group 126">
            <a:extLst>
              <a:ext uri="{FF2B5EF4-FFF2-40B4-BE49-F238E27FC236}">
                <a16:creationId xmlns:a16="http://schemas.microsoft.com/office/drawing/2014/main" id="{58CB07D1-CCE7-198C-463E-50CABA1D43A1}"/>
              </a:ext>
            </a:extLst>
          </p:cNvPr>
          <p:cNvGrpSpPr>
            <a:grpSpLocks noChangeAspect="1"/>
          </p:cNvGrpSpPr>
          <p:nvPr/>
        </p:nvGrpSpPr>
        <p:grpSpPr>
          <a:xfrm>
            <a:off x="6749342" y="3239109"/>
            <a:ext cx="218624" cy="294531"/>
            <a:chOff x="1317913" y="664143"/>
            <a:chExt cx="414195" cy="558006"/>
          </a:xfrm>
          <a:solidFill>
            <a:schemeClr val="bg1"/>
          </a:solidFill>
        </p:grpSpPr>
        <p:sp>
          <p:nvSpPr>
            <p:cNvPr id="128" name="Freeform: Shape 127">
              <a:extLst>
                <a:ext uri="{FF2B5EF4-FFF2-40B4-BE49-F238E27FC236}">
                  <a16:creationId xmlns:a16="http://schemas.microsoft.com/office/drawing/2014/main" id="{FA519D2C-7E85-1A57-950C-21366BC28799}"/>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BFB61398-C13A-0769-A06A-5739980550B8}"/>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8A8E3485-E6FA-15E0-3A8E-B1BCADD7AAB1}"/>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21CECC1D-5623-DC27-D14F-E3715F4B1B2A}"/>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a:p>
          </p:txBody>
        </p:sp>
      </p:grpSp>
      <p:sp>
        <p:nvSpPr>
          <p:cNvPr id="239" name="Oval 238">
            <a:extLst>
              <a:ext uri="{FF2B5EF4-FFF2-40B4-BE49-F238E27FC236}">
                <a16:creationId xmlns:a16="http://schemas.microsoft.com/office/drawing/2014/main" id="{F20FE6AB-77C8-BF54-76FD-D9138CA534E3}"/>
              </a:ext>
            </a:extLst>
          </p:cNvPr>
          <p:cNvSpPr/>
          <p:nvPr/>
        </p:nvSpPr>
        <p:spPr>
          <a:xfrm>
            <a:off x="10017337" y="3318197"/>
            <a:ext cx="921664" cy="921664"/>
          </a:xfrm>
          <a:prstGeom prst="ellipse">
            <a:avLst/>
          </a:prstGeom>
          <a:solidFill>
            <a:schemeClr val="accent2">
              <a:alpha val="89804"/>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1000" b="1">
                <a:solidFill>
                  <a:schemeClr val="bg1"/>
                </a:solidFill>
                <a:effectLst>
                  <a:outerShdw blurRad="38100" dist="38100" dir="2700000" algn="tl">
                    <a:srgbClr val="000000">
                      <a:alpha val="43137"/>
                    </a:srgbClr>
                  </a:outerShdw>
                </a:effectLst>
              </a:rPr>
              <a:t>Cognitive</a:t>
            </a:r>
          </a:p>
          <a:p>
            <a:pPr algn="ctr"/>
            <a:r>
              <a:rPr lang="en-US" sz="1000" b="1">
                <a:solidFill>
                  <a:schemeClr val="bg1"/>
                </a:solidFill>
                <a:effectLst>
                  <a:outerShdw blurRad="38100" dist="38100" dir="2700000" algn="tl">
                    <a:srgbClr val="000000">
                      <a:alpha val="43137"/>
                    </a:srgbClr>
                  </a:outerShdw>
                </a:effectLst>
              </a:rPr>
              <a:t>Architecture</a:t>
            </a:r>
          </a:p>
        </p:txBody>
      </p:sp>
      <p:cxnSp>
        <p:nvCxnSpPr>
          <p:cNvPr id="243" name="Straight Arrow Connector 12">
            <a:extLst>
              <a:ext uri="{FF2B5EF4-FFF2-40B4-BE49-F238E27FC236}">
                <a16:creationId xmlns:a16="http://schemas.microsoft.com/office/drawing/2014/main" id="{E7A81725-2F23-0FCA-B627-43B687FC9710}"/>
              </a:ext>
            </a:extLst>
          </p:cNvPr>
          <p:cNvCxnSpPr>
            <a:cxnSpLocks/>
            <a:stCxn id="254" idx="1"/>
            <a:endCxn id="2" idx="6"/>
          </p:cNvCxnSpPr>
          <p:nvPr/>
        </p:nvCxnSpPr>
        <p:spPr>
          <a:xfrm flipH="1">
            <a:off x="8479906" y="3764559"/>
            <a:ext cx="880659" cy="8654"/>
          </a:xfrm>
          <a:prstGeom prst="straightConnector1">
            <a:avLst/>
          </a:prstGeom>
          <a:ln w="12700">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4" descr="Add text and order accordingly">
            <a:extLst>
              <a:ext uri="{FF2B5EF4-FFF2-40B4-BE49-F238E27FC236}">
                <a16:creationId xmlns:a16="http://schemas.microsoft.com/office/drawing/2014/main" id="{3CAAB806-9995-B8D7-8FDC-5BB12D65125E}"/>
              </a:ext>
            </a:extLst>
          </p:cNvPr>
          <p:cNvGrpSpPr>
            <a:grpSpLocks/>
          </p:cNvGrpSpPr>
          <p:nvPr/>
        </p:nvGrpSpPr>
        <p:grpSpPr bwMode="auto">
          <a:xfrm>
            <a:off x="9361400" y="2641481"/>
            <a:ext cx="2218260" cy="2280175"/>
            <a:chOff x="1518" y="1204"/>
            <a:chExt cx="2723" cy="2799"/>
          </a:xfrm>
          <a:effectLst>
            <a:outerShdw blurRad="50800" dist="38100" dir="2700000" algn="tl" rotWithShape="0">
              <a:prstClr val="black">
                <a:alpha val="40000"/>
              </a:prstClr>
            </a:outerShdw>
          </a:effectLst>
        </p:grpSpPr>
        <p:sp>
          <p:nvSpPr>
            <p:cNvPr id="245" name="Freeform 4">
              <a:extLst>
                <a:ext uri="{FF2B5EF4-FFF2-40B4-BE49-F238E27FC236}">
                  <a16:creationId xmlns:a16="http://schemas.microsoft.com/office/drawing/2014/main" id="{FD39A23A-EFFB-90DC-ECDD-34EB5A328643}"/>
                </a:ext>
              </a:extLst>
            </p:cNvPr>
            <p:cNvSpPr>
              <a:spLocks/>
            </p:cNvSpPr>
            <p:nvPr/>
          </p:nvSpPr>
          <p:spPr bwMode="auto">
            <a:xfrm>
              <a:off x="1518" y="1665"/>
              <a:ext cx="861" cy="1953"/>
            </a:xfrm>
            <a:custGeom>
              <a:avLst/>
              <a:gdLst/>
              <a:ahLst/>
              <a:cxnLst>
                <a:cxn ang="0">
                  <a:pos x="425" y="312"/>
                </a:cxn>
                <a:cxn ang="0">
                  <a:pos x="361" y="64"/>
                </a:cxn>
                <a:cxn ang="0">
                  <a:pos x="106" y="0"/>
                </a:cxn>
                <a:cxn ang="0">
                  <a:pos x="145" y="38"/>
                </a:cxn>
                <a:cxn ang="0">
                  <a:pos x="113" y="83"/>
                </a:cxn>
                <a:cxn ang="0">
                  <a:pos x="84" y="130"/>
                </a:cxn>
                <a:cxn ang="0">
                  <a:pos x="59" y="180"/>
                </a:cxn>
                <a:cxn ang="0">
                  <a:pos x="38" y="233"/>
                </a:cxn>
                <a:cxn ang="0">
                  <a:pos x="22" y="286"/>
                </a:cxn>
                <a:cxn ang="0">
                  <a:pos x="10" y="342"/>
                </a:cxn>
                <a:cxn ang="0">
                  <a:pos x="2" y="399"/>
                </a:cxn>
                <a:cxn ang="0">
                  <a:pos x="0" y="458"/>
                </a:cxn>
                <a:cxn ang="0">
                  <a:pos x="1" y="493"/>
                </a:cxn>
                <a:cxn ang="0">
                  <a:pos x="4" y="529"/>
                </a:cxn>
                <a:cxn ang="0">
                  <a:pos x="9" y="564"/>
                </a:cxn>
                <a:cxn ang="0">
                  <a:pos x="14" y="598"/>
                </a:cxn>
                <a:cxn ang="0">
                  <a:pos x="23" y="632"/>
                </a:cxn>
                <a:cxn ang="0">
                  <a:pos x="33" y="665"/>
                </a:cxn>
                <a:cxn ang="0">
                  <a:pos x="44" y="698"/>
                </a:cxn>
                <a:cxn ang="0">
                  <a:pos x="57" y="729"/>
                </a:cxn>
                <a:cxn ang="0">
                  <a:pos x="86" y="790"/>
                </a:cxn>
                <a:cxn ang="0">
                  <a:pos x="123" y="847"/>
                </a:cxn>
                <a:cxn ang="0">
                  <a:pos x="164" y="900"/>
                </a:cxn>
                <a:cxn ang="0">
                  <a:pos x="210" y="950"/>
                </a:cxn>
                <a:cxn ang="0">
                  <a:pos x="261" y="745"/>
                </a:cxn>
                <a:cxn ang="0">
                  <a:pos x="431" y="702"/>
                </a:cxn>
                <a:cxn ang="0">
                  <a:pos x="409" y="676"/>
                </a:cxn>
                <a:cxn ang="0">
                  <a:pos x="389" y="650"/>
                </a:cxn>
                <a:cxn ang="0">
                  <a:pos x="373" y="622"/>
                </a:cxn>
                <a:cxn ang="0">
                  <a:pos x="358" y="591"/>
                </a:cxn>
                <a:cxn ang="0">
                  <a:pos x="347" y="559"/>
                </a:cxn>
                <a:cxn ang="0">
                  <a:pos x="339" y="527"/>
                </a:cxn>
                <a:cxn ang="0">
                  <a:pos x="334" y="493"/>
                </a:cxn>
                <a:cxn ang="0">
                  <a:pos x="332" y="458"/>
                </a:cxn>
                <a:cxn ang="0">
                  <a:pos x="336" y="407"/>
                </a:cxn>
                <a:cxn ang="0">
                  <a:pos x="346" y="360"/>
                </a:cxn>
                <a:cxn ang="0">
                  <a:pos x="363" y="314"/>
                </a:cxn>
                <a:cxn ang="0">
                  <a:pos x="373" y="292"/>
                </a:cxn>
                <a:cxn ang="0">
                  <a:pos x="385" y="272"/>
                </a:cxn>
                <a:cxn ang="0">
                  <a:pos x="425" y="312"/>
                </a:cxn>
              </a:cxnLst>
              <a:rect l="0" t="0" r="r" b="b"/>
              <a:pathLst>
                <a:path w="432" h="951">
                  <a:moveTo>
                    <a:pt x="425" y="312"/>
                  </a:moveTo>
                  <a:lnTo>
                    <a:pt x="361" y="64"/>
                  </a:lnTo>
                  <a:lnTo>
                    <a:pt x="106" y="0"/>
                  </a:lnTo>
                  <a:lnTo>
                    <a:pt x="145" y="38"/>
                  </a:lnTo>
                  <a:lnTo>
                    <a:pt x="113" y="83"/>
                  </a:lnTo>
                  <a:lnTo>
                    <a:pt x="84" y="130"/>
                  </a:lnTo>
                  <a:lnTo>
                    <a:pt x="59" y="180"/>
                  </a:lnTo>
                  <a:lnTo>
                    <a:pt x="38" y="233"/>
                  </a:lnTo>
                  <a:lnTo>
                    <a:pt x="22" y="286"/>
                  </a:lnTo>
                  <a:lnTo>
                    <a:pt x="10" y="342"/>
                  </a:lnTo>
                  <a:lnTo>
                    <a:pt x="2" y="399"/>
                  </a:lnTo>
                  <a:lnTo>
                    <a:pt x="0" y="458"/>
                  </a:lnTo>
                  <a:lnTo>
                    <a:pt x="1" y="493"/>
                  </a:lnTo>
                  <a:lnTo>
                    <a:pt x="4" y="529"/>
                  </a:lnTo>
                  <a:lnTo>
                    <a:pt x="9" y="564"/>
                  </a:lnTo>
                  <a:lnTo>
                    <a:pt x="14" y="598"/>
                  </a:lnTo>
                  <a:lnTo>
                    <a:pt x="23" y="632"/>
                  </a:lnTo>
                  <a:lnTo>
                    <a:pt x="33" y="665"/>
                  </a:lnTo>
                  <a:lnTo>
                    <a:pt x="44" y="698"/>
                  </a:lnTo>
                  <a:lnTo>
                    <a:pt x="57" y="729"/>
                  </a:lnTo>
                  <a:lnTo>
                    <a:pt x="86" y="790"/>
                  </a:lnTo>
                  <a:lnTo>
                    <a:pt x="123" y="847"/>
                  </a:lnTo>
                  <a:lnTo>
                    <a:pt x="164" y="900"/>
                  </a:lnTo>
                  <a:lnTo>
                    <a:pt x="210" y="950"/>
                  </a:lnTo>
                  <a:lnTo>
                    <a:pt x="261" y="745"/>
                  </a:lnTo>
                  <a:lnTo>
                    <a:pt x="431" y="702"/>
                  </a:lnTo>
                  <a:lnTo>
                    <a:pt x="409" y="676"/>
                  </a:lnTo>
                  <a:lnTo>
                    <a:pt x="389" y="650"/>
                  </a:lnTo>
                  <a:lnTo>
                    <a:pt x="373" y="622"/>
                  </a:lnTo>
                  <a:lnTo>
                    <a:pt x="358" y="591"/>
                  </a:lnTo>
                  <a:lnTo>
                    <a:pt x="347" y="559"/>
                  </a:lnTo>
                  <a:lnTo>
                    <a:pt x="339" y="527"/>
                  </a:lnTo>
                  <a:lnTo>
                    <a:pt x="334" y="493"/>
                  </a:lnTo>
                  <a:lnTo>
                    <a:pt x="332" y="458"/>
                  </a:lnTo>
                  <a:lnTo>
                    <a:pt x="336" y="407"/>
                  </a:lnTo>
                  <a:lnTo>
                    <a:pt x="346" y="360"/>
                  </a:lnTo>
                  <a:lnTo>
                    <a:pt x="363" y="314"/>
                  </a:lnTo>
                  <a:lnTo>
                    <a:pt x="373" y="292"/>
                  </a:lnTo>
                  <a:lnTo>
                    <a:pt x="385" y="272"/>
                  </a:lnTo>
                  <a:lnTo>
                    <a:pt x="425" y="312"/>
                  </a:lnTo>
                </a:path>
              </a:pathLst>
            </a:custGeom>
            <a:solidFill>
              <a:schemeClr val="accent1"/>
            </a:solidFill>
            <a:ln w="6350" cap="rnd" cmpd="sng">
              <a:solidFill>
                <a:schemeClr val="accent1"/>
              </a:solidFill>
              <a:prstDash val="solid"/>
              <a:round/>
              <a:headEnd/>
              <a:tailEnd/>
            </a:ln>
            <a:effectLst/>
          </p:spPr>
          <p:txBody>
            <a:bodyPr lIns="45720" rIns="45720" anchor="ctr" anchorCtr="1"/>
            <a:lstStyle/>
            <a:p>
              <a:endParaRPr lang="en-US" sz="2400" b="1">
                <a:solidFill>
                  <a:schemeClr val="bg1"/>
                </a:solidFill>
              </a:endParaRPr>
            </a:p>
          </p:txBody>
        </p:sp>
        <p:sp>
          <p:nvSpPr>
            <p:cNvPr id="246" name="Freeform 5">
              <a:extLst>
                <a:ext uri="{FF2B5EF4-FFF2-40B4-BE49-F238E27FC236}">
                  <a16:creationId xmlns:a16="http://schemas.microsoft.com/office/drawing/2014/main" id="{71F71204-2317-2EBE-2394-08FD53E65228}"/>
                </a:ext>
              </a:extLst>
            </p:cNvPr>
            <p:cNvSpPr>
              <a:spLocks/>
            </p:cNvSpPr>
            <p:nvPr/>
          </p:nvSpPr>
          <p:spPr bwMode="auto">
            <a:xfrm>
              <a:off x="1970" y="3124"/>
              <a:ext cx="1889" cy="879"/>
            </a:xfrm>
            <a:custGeom>
              <a:avLst/>
              <a:gdLst/>
              <a:ahLst/>
              <a:cxnLst>
                <a:cxn ang="0">
                  <a:pos x="311" y="8"/>
                </a:cxn>
                <a:cxn ang="0">
                  <a:pos x="64" y="73"/>
                </a:cxn>
                <a:cxn ang="0">
                  <a:pos x="0" y="328"/>
                </a:cxn>
                <a:cxn ang="0">
                  <a:pos x="40" y="287"/>
                </a:cxn>
                <a:cxn ang="0">
                  <a:pos x="85" y="318"/>
                </a:cxn>
                <a:cxn ang="0">
                  <a:pos x="132" y="346"/>
                </a:cxn>
                <a:cxn ang="0">
                  <a:pos x="182" y="371"/>
                </a:cxn>
                <a:cxn ang="0">
                  <a:pos x="234" y="392"/>
                </a:cxn>
                <a:cxn ang="0">
                  <a:pos x="287" y="408"/>
                </a:cxn>
                <a:cxn ang="0">
                  <a:pos x="342" y="420"/>
                </a:cxn>
                <a:cxn ang="0">
                  <a:pos x="400" y="427"/>
                </a:cxn>
                <a:cxn ang="0">
                  <a:pos x="458" y="427"/>
                </a:cxn>
                <a:cxn ang="0">
                  <a:pos x="529" y="425"/>
                </a:cxn>
                <a:cxn ang="0">
                  <a:pos x="597" y="415"/>
                </a:cxn>
                <a:cxn ang="0">
                  <a:pos x="664" y="397"/>
                </a:cxn>
                <a:cxn ang="0">
                  <a:pos x="728" y="374"/>
                </a:cxn>
                <a:cxn ang="0">
                  <a:pos x="788" y="344"/>
                </a:cxn>
                <a:cxn ang="0">
                  <a:pos x="817" y="327"/>
                </a:cxn>
                <a:cxn ang="0">
                  <a:pos x="845" y="309"/>
                </a:cxn>
                <a:cxn ang="0">
                  <a:pos x="898" y="268"/>
                </a:cxn>
                <a:cxn ang="0">
                  <a:pos x="947" y="223"/>
                </a:cxn>
                <a:cxn ang="0">
                  <a:pos x="746" y="173"/>
                </a:cxn>
                <a:cxn ang="0">
                  <a:pos x="701" y="0"/>
                </a:cxn>
                <a:cxn ang="0">
                  <a:pos x="677" y="22"/>
                </a:cxn>
                <a:cxn ang="0">
                  <a:pos x="650" y="41"/>
                </a:cxn>
                <a:cxn ang="0">
                  <a:pos x="621" y="57"/>
                </a:cxn>
                <a:cxn ang="0">
                  <a:pos x="591" y="72"/>
                </a:cxn>
                <a:cxn ang="0">
                  <a:pos x="560" y="83"/>
                </a:cxn>
                <a:cxn ang="0">
                  <a:pos x="526" y="91"/>
                </a:cxn>
                <a:cxn ang="0">
                  <a:pos x="493" y="96"/>
                </a:cxn>
                <a:cxn ang="0">
                  <a:pos x="458" y="98"/>
                </a:cxn>
                <a:cxn ang="0">
                  <a:pos x="433" y="97"/>
                </a:cxn>
                <a:cxn ang="0">
                  <a:pos x="408" y="94"/>
                </a:cxn>
                <a:cxn ang="0">
                  <a:pos x="384" y="90"/>
                </a:cxn>
                <a:cxn ang="0">
                  <a:pos x="361" y="85"/>
                </a:cxn>
                <a:cxn ang="0">
                  <a:pos x="338" y="77"/>
                </a:cxn>
                <a:cxn ang="0">
                  <a:pos x="316" y="69"/>
                </a:cxn>
                <a:cxn ang="0">
                  <a:pos x="295" y="58"/>
                </a:cxn>
                <a:cxn ang="0">
                  <a:pos x="274" y="46"/>
                </a:cxn>
                <a:cxn ang="0">
                  <a:pos x="311" y="8"/>
                </a:cxn>
              </a:cxnLst>
              <a:rect l="0" t="0" r="r" b="b"/>
              <a:pathLst>
                <a:path w="948" h="428">
                  <a:moveTo>
                    <a:pt x="311" y="8"/>
                  </a:moveTo>
                  <a:lnTo>
                    <a:pt x="64" y="73"/>
                  </a:lnTo>
                  <a:lnTo>
                    <a:pt x="0" y="328"/>
                  </a:lnTo>
                  <a:lnTo>
                    <a:pt x="40" y="287"/>
                  </a:lnTo>
                  <a:lnTo>
                    <a:pt x="85" y="318"/>
                  </a:lnTo>
                  <a:lnTo>
                    <a:pt x="132" y="346"/>
                  </a:lnTo>
                  <a:lnTo>
                    <a:pt x="182" y="371"/>
                  </a:lnTo>
                  <a:lnTo>
                    <a:pt x="234" y="392"/>
                  </a:lnTo>
                  <a:lnTo>
                    <a:pt x="287" y="408"/>
                  </a:lnTo>
                  <a:lnTo>
                    <a:pt x="342" y="420"/>
                  </a:lnTo>
                  <a:lnTo>
                    <a:pt x="400" y="427"/>
                  </a:lnTo>
                  <a:lnTo>
                    <a:pt x="458" y="427"/>
                  </a:lnTo>
                  <a:lnTo>
                    <a:pt x="529" y="425"/>
                  </a:lnTo>
                  <a:lnTo>
                    <a:pt x="597" y="415"/>
                  </a:lnTo>
                  <a:lnTo>
                    <a:pt x="664" y="397"/>
                  </a:lnTo>
                  <a:lnTo>
                    <a:pt x="728" y="374"/>
                  </a:lnTo>
                  <a:lnTo>
                    <a:pt x="788" y="344"/>
                  </a:lnTo>
                  <a:lnTo>
                    <a:pt x="817" y="327"/>
                  </a:lnTo>
                  <a:lnTo>
                    <a:pt x="845" y="309"/>
                  </a:lnTo>
                  <a:lnTo>
                    <a:pt x="898" y="268"/>
                  </a:lnTo>
                  <a:lnTo>
                    <a:pt x="947" y="223"/>
                  </a:lnTo>
                  <a:lnTo>
                    <a:pt x="746" y="173"/>
                  </a:lnTo>
                  <a:lnTo>
                    <a:pt x="701" y="0"/>
                  </a:lnTo>
                  <a:lnTo>
                    <a:pt x="677" y="22"/>
                  </a:lnTo>
                  <a:lnTo>
                    <a:pt x="650" y="41"/>
                  </a:lnTo>
                  <a:lnTo>
                    <a:pt x="621" y="57"/>
                  </a:lnTo>
                  <a:lnTo>
                    <a:pt x="591" y="72"/>
                  </a:lnTo>
                  <a:lnTo>
                    <a:pt x="560" y="83"/>
                  </a:lnTo>
                  <a:lnTo>
                    <a:pt x="526" y="91"/>
                  </a:lnTo>
                  <a:lnTo>
                    <a:pt x="493" y="96"/>
                  </a:lnTo>
                  <a:lnTo>
                    <a:pt x="458" y="98"/>
                  </a:lnTo>
                  <a:lnTo>
                    <a:pt x="433" y="97"/>
                  </a:lnTo>
                  <a:lnTo>
                    <a:pt x="408" y="94"/>
                  </a:lnTo>
                  <a:lnTo>
                    <a:pt x="384" y="90"/>
                  </a:lnTo>
                  <a:lnTo>
                    <a:pt x="361" y="85"/>
                  </a:lnTo>
                  <a:lnTo>
                    <a:pt x="338" y="77"/>
                  </a:lnTo>
                  <a:lnTo>
                    <a:pt x="316" y="69"/>
                  </a:lnTo>
                  <a:lnTo>
                    <a:pt x="295" y="58"/>
                  </a:lnTo>
                  <a:lnTo>
                    <a:pt x="274" y="46"/>
                  </a:lnTo>
                  <a:lnTo>
                    <a:pt x="311" y="8"/>
                  </a:lnTo>
                </a:path>
              </a:pathLst>
            </a:custGeom>
            <a:solidFill>
              <a:schemeClr val="accent2"/>
            </a:solidFill>
            <a:ln w="6350" cap="rnd" cmpd="sng">
              <a:solidFill>
                <a:schemeClr val="accent1"/>
              </a:solidFill>
              <a:prstDash val="solid"/>
              <a:round/>
              <a:headEnd/>
              <a:tailEnd/>
            </a:ln>
            <a:effectLst/>
          </p:spPr>
          <p:txBody>
            <a:bodyPr lIns="45720" rIns="45720" anchor="ctr" anchorCtr="1"/>
            <a:lstStyle/>
            <a:p>
              <a:endParaRPr lang="en-US" sz="2400" b="1">
                <a:solidFill>
                  <a:schemeClr val="bg1"/>
                </a:solidFill>
              </a:endParaRPr>
            </a:p>
          </p:txBody>
        </p:sp>
        <p:sp>
          <p:nvSpPr>
            <p:cNvPr id="247" name="Freeform 6">
              <a:extLst>
                <a:ext uri="{FF2B5EF4-FFF2-40B4-BE49-F238E27FC236}">
                  <a16:creationId xmlns:a16="http://schemas.microsoft.com/office/drawing/2014/main" id="{DA929502-8E6D-0F0F-ADD3-C2C7838F836B}"/>
                </a:ext>
              </a:extLst>
            </p:cNvPr>
            <p:cNvSpPr>
              <a:spLocks/>
            </p:cNvSpPr>
            <p:nvPr/>
          </p:nvSpPr>
          <p:spPr bwMode="auto">
            <a:xfrm>
              <a:off x="3394" y="1606"/>
              <a:ext cx="847" cy="1949"/>
            </a:xfrm>
            <a:custGeom>
              <a:avLst/>
              <a:gdLst/>
              <a:ahLst/>
              <a:cxnLst>
                <a:cxn ang="0">
                  <a:pos x="5" y="637"/>
                </a:cxn>
                <a:cxn ang="0">
                  <a:pos x="69" y="883"/>
                </a:cxn>
                <a:cxn ang="0">
                  <a:pos x="325" y="947"/>
                </a:cxn>
                <a:cxn ang="0">
                  <a:pos x="281" y="905"/>
                </a:cxn>
                <a:cxn ang="0">
                  <a:pos x="314" y="860"/>
                </a:cxn>
                <a:cxn ang="0">
                  <a:pos x="342" y="813"/>
                </a:cxn>
                <a:cxn ang="0">
                  <a:pos x="367" y="763"/>
                </a:cxn>
                <a:cxn ang="0">
                  <a:pos x="388" y="711"/>
                </a:cxn>
                <a:cxn ang="0">
                  <a:pos x="404" y="657"/>
                </a:cxn>
                <a:cxn ang="0">
                  <a:pos x="417" y="602"/>
                </a:cxn>
                <a:cxn ang="0">
                  <a:pos x="424" y="545"/>
                </a:cxn>
                <a:cxn ang="0">
                  <a:pos x="424" y="487"/>
                </a:cxn>
                <a:cxn ang="0">
                  <a:pos x="423" y="416"/>
                </a:cxn>
                <a:cxn ang="0">
                  <a:pos x="412" y="347"/>
                </a:cxn>
                <a:cxn ang="0">
                  <a:pos x="394" y="281"/>
                </a:cxn>
                <a:cxn ang="0">
                  <a:pos x="371" y="219"/>
                </a:cxn>
                <a:cxn ang="0">
                  <a:pos x="342" y="158"/>
                </a:cxn>
                <a:cxn ang="0">
                  <a:pos x="306" y="101"/>
                </a:cxn>
                <a:cxn ang="0">
                  <a:pos x="266" y="48"/>
                </a:cxn>
                <a:cxn ang="0">
                  <a:pos x="220" y="0"/>
                </a:cxn>
                <a:cxn ang="0">
                  <a:pos x="169" y="203"/>
                </a:cxn>
                <a:cxn ang="0">
                  <a:pos x="0" y="247"/>
                </a:cxn>
                <a:cxn ang="0">
                  <a:pos x="22" y="272"/>
                </a:cxn>
                <a:cxn ang="0">
                  <a:pos x="40" y="298"/>
                </a:cxn>
                <a:cxn ang="0">
                  <a:pos x="56" y="326"/>
                </a:cxn>
                <a:cxn ang="0">
                  <a:pos x="69" y="356"/>
                </a:cxn>
                <a:cxn ang="0">
                  <a:pos x="81" y="387"/>
                </a:cxn>
                <a:cxn ang="0">
                  <a:pos x="89" y="419"/>
                </a:cxn>
                <a:cxn ang="0">
                  <a:pos x="93" y="452"/>
                </a:cxn>
                <a:cxn ang="0">
                  <a:pos x="95" y="487"/>
                </a:cxn>
                <a:cxn ang="0">
                  <a:pos x="91" y="536"/>
                </a:cxn>
                <a:cxn ang="0">
                  <a:pos x="81" y="585"/>
                </a:cxn>
                <a:cxn ang="0">
                  <a:pos x="64" y="629"/>
                </a:cxn>
                <a:cxn ang="0">
                  <a:pos x="42" y="671"/>
                </a:cxn>
                <a:cxn ang="0">
                  <a:pos x="5" y="637"/>
                </a:cxn>
              </a:cxnLst>
              <a:rect l="0" t="0" r="r" b="b"/>
              <a:pathLst>
                <a:path w="425" h="948">
                  <a:moveTo>
                    <a:pt x="5" y="637"/>
                  </a:moveTo>
                  <a:lnTo>
                    <a:pt x="69" y="883"/>
                  </a:lnTo>
                  <a:lnTo>
                    <a:pt x="325" y="947"/>
                  </a:lnTo>
                  <a:lnTo>
                    <a:pt x="281" y="905"/>
                  </a:lnTo>
                  <a:lnTo>
                    <a:pt x="314" y="860"/>
                  </a:lnTo>
                  <a:lnTo>
                    <a:pt x="342" y="813"/>
                  </a:lnTo>
                  <a:lnTo>
                    <a:pt x="367" y="763"/>
                  </a:lnTo>
                  <a:lnTo>
                    <a:pt x="388" y="711"/>
                  </a:lnTo>
                  <a:lnTo>
                    <a:pt x="404" y="657"/>
                  </a:lnTo>
                  <a:lnTo>
                    <a:pt x="417" y="602"/>
                  </a:lnTo>
                  <a:lnTo>
                    <a:pt x="424" y="545"/>
                  </a:lnTo>
                  <a:lnTo>
                    <a:pt x="424" y="487"/>
                  </a:lnTo>
                  <a:lnTo>
                    <a:pt x="423" y="416"/>
                  </a:lnTo>
                  <a:lnTo>
                    <a:pt x="412" y="347"/>
                  </a:lnTo>
                  <a:lnTo>
                    <a:pt x="394" y="281"/>
                  </a:lnTo>
                  <a:lnTo>
                    <a:pt x="371" y="219"/>
                  </a:lnTo>
                  <a:lnTo>
                    <a:pt x="342" y="158"/>
                  </a:lnTo>
                  <a:lnTo>
                    <a:pt x="306" y="101"/>
                  </a:lnTo>
                  <a:lnTo>
                    <a:pt x="266" y="48"/>
                  </a:lnTo>
                  <a:lnTo>
                    <a:pt x="220" y="0"/>
                  </a:lnTo>
                  <a:lnTo>
                    <a:pt x="169" y="203"/>
                  </a:lnTo>
                  <a:lnTo>
                    <a:pt x="0" y="247"/>
                  </a:lnTo>
                  <a:lnTo>
                    <a:pt x="22" y="272"/>
                  </a:lnTo>
                  <a:lnTo>
                    <a:pt x="40" y="298"/>
                  </a:lnTo>
                  <a:lnTo>
                    <a:pt x="56" y="326"/>
                  </a:lnTo>
                  <a:lnTo>
                    <a:pt x="69" y="356"/>
                  </a:lnTo>
                  <a:lnTo>
                    <a:pt x="81" y="387"/>
                  </a:lnTo>
                  <a:lnTo>
                    <a:pt x="89" y="419"/>
                  </a:lnTo>
                  <a:lnTo>
                    <a:pt x="93" y="452"/>
                  </a:lnTo>
                  <a:lnTo>
                    <a:pt x="95" y="487"/>
                  </a:lnTo>
                  <a:lnTo>
                    <a:pt x="91" y="536"/>
                  </a:lnTo>
                  <a:lnTo>
                    <a:pt x="81" y="585"/>
                  </a:lnTo>
                  <a:lnTo>
                    <a:pt x="64" y="629"/>
                  </a:lnTo>
                  <a:lnTo>
                    <a:pt x="42" y="671"/>
                  </a:lnTo>
                  <a:lnTo>
                    <a:pt x="5" y="637"/>
                  </a:lnTo>
                </a:path>
              </a:pathLst>
            </a:custGeom>
            <a:solidFill>
              <a:schemeClr val="accent3"/>
            </a:solidFill>
            <a:ln w="6350" cap="rnd" cmpd="sng">
              <a:solidFill>
                <a:schemeClr val="accent1"/>
              </a:solidFill>
              <a:prstDash val="solid"/>
              <a:round/>
              <a:headEnd/>
              <a:tailEnd/>
            </a:ln>
            <a:effectLst/>
          </p:spPr>
          <p:txBody>
            <a:bodyPr lIns="45720" rIns="45720" anchor="ctr" anchorCtr="1"/>
            <a:lstStyle/>
            <a:p>
              <a:endParaRPr lang="en-US" sz="2400" b="1">
                <a:solidFill>
                  <a:schemeClr val="bg1"/>
                </a:solidFill>
              </a:endParaRPr>
            </a:p>
          </p:txBody>
        </p:sp>
        <p:sp>
          <p:nvSpPr>
            <p:cNvPr id="248" name="Freeform 7">
              <a:extLst>
                <a:ext uri="{FF2B5EF4-FFF2-40B4-BE49-F238E27FC236}">
                  <a16:creationId xmlns:a16="http://schemas.microsoft.com/office/drawing/2014/main" id="{8E93ED64-0AA3-8398-1718-9CBE3334FF8B}"/>
                </a:ext>
              </a:extLst>
            </p:cNvPr>
            <p:cNvSpPr>
              <a:spLocks/>
            </p:cNvSpPr>
            <p:nvPr/>
          </p:nvSpPr>
          <p:spPr bwMode="auto">
            <a:xfrm>
              <a:off x="1900" y="1204"/>
              <a:ext cx="1901" cy="879"/>
            </a:xfrm>
            <a:custGeom>
              <a:avLst/>
              <a:gdLst/>
              <a:ahLst/>
              <a:cxnLst>
                <a:cxn ang="0">
                  <a:pos x="643" y="425"/>
                </a:cxn>
                <a:cxn ang="0">
                  <a:pos x="890" y="362"/>
                </a:cxn>
                <a:cxn ang="0">
                  <a:pos x="953" y="105"/>
                </a:cxn>
                <a:cxn ang="0">
                  <a:pos x="914" y="147"/>
                </a:cxn>
                <a:cxn ang="0">
                  <a:pos x="869" y="114"/>
                </a:cxn>
                <a:cxn ang="0">
                  <a:pos x="821" y="85"/>
                </a:cxn>
                <a:cxn ang="0">
                  <a:pos x="771" y="60"/>
                </a:cxn>
                <a:cxn ang="0">
                  <a:pos x="719" y="39"/>
                </a:cxn>
                <a:cxn ang="0">
                  <a:pos x="664" y="22"/>
                </a:cxn>
                <a:cxn ang="0">
                  <a:pos x="608" y="10"/>
                </a:cxn>
                <a:cxn ang="0">
                  <a:pos x="551" y="2"/>
                </a:cxn>
                <a:cxn ang="0">
                  <a:pos x="491" y="0"/>
                </a:cxn>
                <a:cxn ang="0">
                  <a:pos x="420" y="3"/>
                </a:cxn>
                <a:cxn ang="0">
                  <a:pos x="351" y="14"/>
                </a:cxn>
                <a:cxn ang="0">
                  <a:pos x="284" y="32"/>
                </a:cxn>
                <a:cxn ang="0">
                  <a:pos x="220" y="57"/>
                </a:cxn>
                <a:cxn ang="0">
                  <a:pos x="160" y="86"/>
                </a:cxn>
                <a:cxn ang="0">
                  <a:pos x="102" y="122"/>
                </a:cxn>
                <a:cxn ang="0">
                  <a:pos x="49" y="163"/>
                </a:cxn>
                <a:cxn ang="0">
                  <a:pos x="0" y="209"/>
                </a:cxn>
                <a:cxn ang="0">
                  <a:pos x="207" y="261"/>
                </a:cxn>
                <a:cxn ang="0">
                  <a:pos x="251" y="427"/>
                </a:cxn>
                <a:cxn ang="0">
                  <a:pos x="276" y="405"/>
                </a:cxn>
                <a:cxn ang="0">
                  <a:pos x="302" y="387"/>
                </a:cxn>
                <a:cxn ang="0">
                  <a:pos x="330" y="370"/>
                </a:cxn>
                <a:cxn ang="0">
                  <a:pos x="360" y="357"/>
                </a:cxn>
                <a:cxn ang="0">
                  <a:pos x="391" y="346"/>
                </a:cxn>
                <a:cxn ang="0">
                  <a:pos x="424" y="338"/>
                </a:cxn>
                <a:cxn ang="0">
                  <a:pos x="458" y="333"/>
                </a:cxn>
                <a:cxn ang="0">
                  <a:pos x="491" y="331"/>
                </a:cxn>
                <a:cxn ang="0">
                  <a:pos x="543" y="335"/>
                </a:cxn>
                <a:cxn ang="0">
                  <a:pos x="591" y="346"/>
                </a:cxn>
                <a:cxn ang="0">
                  <a:pos x="638" y="363"/>
                </a:cxn>
                <a:cxn ang="0">
                  <a:pos x="680" y="386"/>
                </a:cxn>
                <a:cxn ang="0">
                  <a:pos x="643" y="425"/>
                </a:cxn>
              </a:cxnLst>
              <a:rect l="0" t="0" r="r" b="b"/>
              <a:pathLst>
                <a:path w="954" h="428">
                  <a:moveTo>
                    <a:pt x="643" y="425"/>
                  </a:moveTo>
                  <a:lnTo>
                    <a:pt x="890" y="362"/>
                  </a:lnTo>
                  <a:lnTo>
                    <a:pt x="953" y="105"/>
                  </a:lnTo>
                  <a:lnTo>
                    <a:pt x="914" y="147"/>
                  </a:lnTo>
                  <a:lnTo>
                    <a:pt x="869" y="114"/>
                  </a:lnTo>
                  <a:lnTo>
                    <a:pt x="821" y="85"/>
                  </a:lnTo>
                  <a:lnTo>
                    <a:pt x="771" y="60"/>
                  </a:lnTo>
                  <a:lnTo>
                    <a:pt x="719" y="39"/>
                  </a:lnTo>
                  <a:lnTo>
                    <a:pt x="664" y="22"/>
                  </a:lnTo>
                  <a:lnTo>
                    <a:pt x="608" y="10"/>
                  </a:lnTo>
                  <a:lnTo>
                    <a:pt x="551" y="2"/>
                  </a:lnTo>
                  <a:lnTo>
                    <a:pt x="491" y="0"/>
                  </a:lnTo>
                  <a:lnTo>
                    <a:pt x="420" y="3"/>
                  </a:lnTo>
                  <a:lnTo>
                    <a:pt x="351" y="14"/>
                  </a:lnTo>
                  <a:lnTo>
                    <a:pt x="284" y="32"/>
                  </a:lnTo>
                  <a:lnTo>
                    <a:pt x="220" y="57"/>
                  </a:lnTo>
                  <a:lnTo>
                    <a:pt x="160" y="86"/>
                  </a:lnTo>
                  <a:lnTo>
                    <a:pt x="102" y="122"/>
                  </a:lnTo>
                  <a:lnTo>
                    <a:pt x="49" y="163"/>
                  </a:lnTo>
                  <a:lnTo>
                    <a:pt x="0" y="209"/>
                  </a:lnTo>
                  <a:lnTo>
                    <a:pt x="207" y="261"/>
                  </a:lnTo>
                  <a:lnTo>
                    <a:pt x="251" y="427"/>
                  </a:lnTo>
                  <a:lnTo>
                    <a:pt x="276" y="405"/>
                  </a:lnTo>
                  <a:lnTo>
                    <a:pt x="302" y="387"/>
                  </a:lnTo>
                  <a:lnTo>
                    <a:pt x="330" y="370"/>
                  </a:lnTo>
                  <a:lnTo>
                    <a:pt x="360" y="357"/>
                  </a:lnTo>
                  <a:lnTo>
                    <a:pt x="391" y="346"/>
                  </a:lnTo>
                  <a:lnTo>
                    <a:pt x="424" y="338"/>
                  </a:lnTo>
                  <a:lnTo>
                    <a:pt x="458" y="333"/>
                  </a:lnTo>
                  <a:lnTo>
                    <a:pt x="491" y="331"/>
                  </a:lnTo>
                  <a:lnTo>
                    <a:pt x="543" y="335"/>
                  </a:lnTo>
                  <a:lnTo>
                    <a:pt x="591" y="346"/>
                  </a:lnTo>
                  <a:lnTo>
                    <a:pt x="638" y="363"/>
                  </a:lnTo>
                  <a:lnTo>
                    <a:pt x="680" y="386"/>
                  </a:lnTo>
                  <a:lnTo>
                    <a:pt x="643" y="425"/>
                  </a:lnTo>
                </a:path>
              </a:pathLst>
            </a:custGeom>
            <a:solidFill>
              <a:schemeClr val="accent5"/>
            </a:solidFill>
            <a:ln w="6350" cap="rnd" cmpd="sng">
              <a:solidFill>
                <a:schemeClr val="accent1"/>
              </a:solidFill>
              <a:prstDash val="solid"/>
              <a:round/>
              <a:headEnd/>
              <a:tailEnd/>
            </a:ln>
            <a:effectLst/>
          </p:spPr>
          <p:txBody>
            <a:bodyPr lIns="45720" rIns="45720" anchor="ctr" anchorCtr="1"/>
            <a:lstStyle/>
            <a:p>
              <a:endParaRPr lang="en-US" sz="2400" b="1">
                <a:solidFill>
                  <a:schemeClr val="bg1"/>
                </a:solidFill>
              </a:endParaRPr>
            </a:p>
          </p:txBody>
        </p:sp>
        <p:sp>
          <p:nvSpPr>
            <p:cNvPr id="249" name="Text Box 8">
              <a:extLst>
                <a:ext uri="{FF2B5EF4-FFF2-40B4-BE49-F238E27FC236}">
                  <a16:creationId xmlns:a16="http://schemas.microsoft.com/office/drawing/2014/main" id="{77349A5B-B574-A922-AC40-D070E73BF706}"/>
                </a:ext>
              </a:extLst>
            </p:cNvPr>
            <p:cNvSpPr txBox="1">
              <a:spLocks noChangeArrowheads="1"/>
            </p:cNvSpPr>
            <p:nvPr/>
          </p:nvSpPr>
          <p:spPr bwMode="auto">
            <a:xfrm>
              <a:off x="2621" y="1393"/>
              <a:ext cx="521" cy="232"/>
            </a:xfrm>
            <a:prstGeom prst="rect">
              <a:avLst/>
            </a:prstGeom>
            <a:noFill/>
            <a:ln w="6350">
              <a:noFill/>
              <a:miter lim="800000"/>
              <a:headEnd/>
              <a:tailEnd/>
            </a:ln>
            <a:effectLst/>
          </p:spPr>
          <p:txBody>
            <a:bodyPr lIns="45720" rIns="45720" anchor="ctr" anchorCtr="1"/>
            <a:lstStyle/>
            <a:p>
              <a:pPr algn="ctr" eaLnBrk="0" hangingPunct="0"/>
              <a:endParaRPr lang="en-US" sz="2400" b="1">
                <a:solidFill>
                  <a:schemeClr val="bg1"/>
                </a:solidFill>
              </a:endParaRPr>
            </a:p>
          </p:txBody>
        </p:sp>
        <p:sp>
          <p:nvSpPr>
            <p:cNvPr id="250" name="Text Box 9">
              <a:extLst>
                <a:ext uri="{FF2B5EF4-FFF2-40B4-BE49-F238E27FC236}">
                  <a16:creationId xmlns:a16="http://schemas.microsoft.com/office/drawing/2014/main" id="{23B02FF3-AED5-81D5-91EC-D5423A4FC68E}"/>
                </a:ext>
              </a:extLst>
            </p:cNvPr>
            <p:cNvSpPr txBox="1">
              <a:spLocks noChangeArrowheads="1"/>
            </p:cNvSpPr>
            <p:nvPr/>
          </p:nvSpPr>
          <p:spPr bwMode="auto">
            <a:xfrm>
              <a:off x="2705" y="3502"/>
              <a:ext cx="356" cy="231"/>
            </a:xfrm>
            <a:prstGeom prst="rect">
              <a:avLst/>
            </a:prstGeom>
            <a:noFill/>
            <a:ln w="6350">
              <a:noFill/>
              <a:miter lim="800000"/>
              <a:headEnd/>
              <a:tailEnd/>
            </a:ln>
            <a:effectLst/>
          </p:spPr>
          <p:txBody>
            <a:bodyPr lIns="45720" rIns="45720" anchor="ctr" anchorCtr="1"/>
            <a:lstStyle/>
            <a:p>
              <a:pPr algn="ctr" eaLnBrk="0" hangingPunct="0"/>
              <a:endParaRPr lang="en-US" sz="2400" b="1">
                <a:solidFill>
                  <a:schemeClr val="bg1"/>
                </a:solidFill>
              </a:endParaRPr>
            </a:p>
          </p:txBody>
        </p:sp>
        <p:sp>
          <p:nvSpPr>
            <p:cNvPr id="252" name="Text Box 11">
              <a:extLst>
                <a:ext uri="{FF2B5EF4-FFF2-40B4-BE49-F238E27FC236}">
                  <a16:creationId xmlns:a16="http://schemas.microsoft.com/office/drawing/2014/main" id="{69BCB0FB-CB72-7F47-BE3C-2340537B8A50}"/>
                </a:ext>
              </a:extLst>
            </p:cNvPr>
            <p:cNvSpPr txBox="1">
              <a:spLocks noChangeArrowheads="1"/>
            </p:cNvSpPr>
            <p:nvPr/>
          </p:nvSpPr>
          <p:spPr bwMode="auto">
            <a:xfrm>
              <a:off x="3586" y="2495"/>
              <a:ext cx="588" cy="499"/>
            </a:xfrm>
            <a:prstGeom prst="rect">
              <a:avLst/>
            </a:prstGeom>
            <a:noFill/>
            <a:ln w="6350">
              <a:noFill/>
              <a:miter lim="800000"/>
              <a:headEnd/>
              <a:tailEnd/>
            </a:ln>
            <a:effectLst/>
          </p:spPr>
          <p:txBody>
            <a:bodyPr lIns="0" tIns="0" rIns="0" bIns="0">
              <a:spAutoFit/>
            </a:bodyPr>
            <a:lstStyle/>
            <a:p>
              <a:pPr algn="ctr" eaLnBrk="0" hangingPunct="0"/>
              <a:endParaRPr lang="en-GB" sz="2400" b="1">
                <a:solidFill>
                  <a:schemeClr val="bg1"/>
                </a:solidFill>
              </a:endParaRPr>
            </a:p>
          </p:txBody>
        </p:sp>
      </p:grpSp>
      <p:sp>
        <p:nvSpPr>
          <p:cNvPr id="253" name="TextBox 252">
            <a:extLst>
              <a:ext uri="{FF2B5EF4-FFF2-40B4-BE49-F238E27FC236}">
                <a16:creationId xmlns:a16="http://schemas.microsoft.com/office/drawing/2014/main" id="{95EECC1E-0659-5688-6BAB-32CDF34B9D37}"/>
              </a:ext>
            </a:extLst>
          </p:cNvPr>
          <p:cNvSpPr txBox="1"/>
          <p:nvPr/>
        </p:nvSpPr>
        <p:spPr>
          <a:xfrm>
            <a:off x="10245728" y="2992870"/>
            <a:ext cx="466914" cy="98268"/>
          </a:xfrm>
          <a:prstGeom prst="rect">
            <a:avLst/>
          </a:prstGeom>
          <a:noFill/>
        </p:spPr>
        <p:txBody>
          <a:bodyPr wrap="square" lIns="0" tIns="0" rIns="0" bIns="0" rtlCol="0" anchor="ctr">
            <a:noAutofit/>
          </a:bodyPr>
          <a:lstStyle/>
          <a:p>
            <a:pPr algn="ctr" defTabSz="228600">
              <a:spcAft>
                <a:spcPts val="1200"/>
              </a:spcAft>
            </a:pPr>
            <a:r>
              <a:rPr lang="en-US" sz="900" b="1" noProof="0">
                <a:solidFill>
                  <a:schemeClr val="bg1"/>
                </a:solidFill>
              </a:rPr>
              <a:t>Orient</a:t>
            </a:r>
          </a:p>
        </p:txBody>
      </p:sp>
      <p:sp>
        <p:nvSpPr>
          <p:cNvPr id="254" name="TextBox 253">
            <a:extLst>
              <a:ext uri="{FF2B5EF4-FFF2-40B4-BE49-F238E27FC236}">
                <a16:creationId xmlns:a16="http://schemas.microsoft.com/office/drawing/2014/main" id="{46DE32F0-3FA1-3BCF-8BC8-EB199EDF948D}"/>
              </a:ext>
            </a:extLst>
          </p:cNvPr>
          <p:cNvSpPr txBox="1"/>
          <p:nvPr/>
        </p:nvSpPr>
        <p:spPr>
          <a:xfrm>
            <a:off x="9360565" y="3715425"/>
            <a:ext cx="513605" cy="98268"/>
          </a:xfrm>
          <a:prstGeom prst="rect">
            <a:avLst/>
          </a:prstGeom>
          <a:noFill/>
        </p:spPr>
        <p:txBody>
          <a:bodyPr wrap="square" lIns="0" tIns="0" rIns="0" bIns="0" rtlCol="0" anchor="ctr">
            <a:noAutofit/>
          </a:bodyPr>
          <a:lstStyle/>
          <a:p>
            <a:pPr algn="ctr" defTabSz="228600">
              <a:spcAft>
                <a:spcPts val="1200"/>
              </a:spcAft>
            </a:pPr>
            <a:r>
              <a:rPr lang="en-US" sz="900" b="1">
                <a:solidFill>
                  <a:schemeClr val="bg1"/>
                </a:solidFill>
              </a:rPr>
              <a:t>Observe</a:t>
            </a:r>
            <a:endParaRPr lang="en-US" sz="900" b="1" noProof="0">
              <a:solidFill>
                <a:schemeClr val="bg1"/>
              </a:solidFill>
            </a:endParaRPr>
          </a:p>
        </p:txBody>
      </p:sp>
      <p:sp>
        <p:nvSpPr>
          <p:cNvPr id="255" name="TextBox 254">
            <a:extLst>
              <a:ext uri="{FF2B5EF4-FFF2-40B4-BE49-F238E27FC236}">
                <a16:creationId xmlns:a16="http://schemas.microsoft.com/office/drawing/2014/main" id="{FF640740-12F9-C4FA-8B06-DC62EFD3D770}"/>
              </a:ext>
            </a:extLst>
          </p:cNvPr>
          <p:cNvSpPr txBox="1"/>
          <p:nvPr/>
        </p:nvSpPr>
        <p:spPr>
          <a:xfrm>
            <a:off x="11045142" y="3728125"/>
            <a:ext cx="513605" cy="98268"/>
          </a:xfrm>
          <a:prstGeom prst="rect">
            <a:avLst/>
          </a:prstGeom>
          <a:noFill/>
        </p:spPr>
        <p:txBody>
          <a:bodyPr wrap="square" lIns="0" tIns="0" rIns="0" bIns="0" rtlCol="0" anchor="ctr">
            <a:noAutofit/>
          </a:bodyPr>
          <a:lstStyle/>
          <a:p>
            <a:pPr algn="ctr" defTabSz="228600">
              <a:spcAft>
                <a:spcPts val="1200"/>
              </a:spcAft>
            </a:pPr>
            <a:r>
              <a:rPr lang="en-US" sz="900" b="1" noProof="0">
                <a:solidFill>
                  <a:schemeClr val="bg1"/>
                </a:solidFill>
              </a:rPr>
              <a:t>Decide</a:t>
            </a:r>
          </a:p>
        </p:txBody>
      </p:sp>
      <p:sp>
        <p:nvSpPr>
          <p:cNvPr id="256" name="TextBox 255">
            <a:extLst>
              <a:ext uri="{FF2B5EF4-FFF2-40B4-BE49-F238E27FC236}">
                <a16:creationId xmlns:a16="http://schemas.microsoft.com/office/drawing/2014/main" id="{76B8806A-E36F-FB89-5B98-04AFFE1553E2}"/>
              </a:ext>
            </a:extLst>
          </p:cNvPr>
          <p:cNvSpPr txBox="1"/>
          <p:nvPr/>
        </p:nvSpPr>
        <p:spPr>
          <a:xfrm>
            <a:off x="10291087" y="4555586"/>
            <a:ext cx="350799" cy="98268"/>
          </a:xfrm>
          <a:prstGeom prst="rect">
            <a:avLst/>
          </a:prstGeom>
          <a:noFill/>
        </p:spPr>
        <p:txBody>
          <a:bodyPr wrap="square" lIns="0" tIns="0" rIns="0" bIns="0" rtlCol="0" anchor="ctr">
            <a:noAutofit/>
          </a:bodyPr>
          <a:lstStyle/>
          <a:p>
            <a:pPr algn="ctr" defTabSz="228600">
              <a:spcAft>
                <a:spcPts val="1200"/>
              </a:spcAft>
            </a:pPr>
            <a:r>
              <a:rPr lang="en-US" sz="900" b="1" noProof="0">
                <a:solidFill>
                  <a:schemeClr val="bg1"/>
                </a:solidFill>
              </a:rPr>
              <a:t>Act</a:t>
            </a:r>
          </a:p>
        </p:txBody>
      </p:sp>
      <p:sp>
        <p:nvSpPr>
          <p:cNvPr id="21" name="TextBox 20">
            <a:extLst>
              <a:ext uri="{FF2B5EF4-FFF2-40B4-BE49-F238E27FC236}">
                <a16:creationId xmlns:a16="http://schemas.microsoft.com/office/drawing/2014/main" id="{45859E71-47DA-497E-4B80-DB2DDE6A743D}"/>
              </a:ext>
            </a:extLst>
          </p:cNvPr>
          <p:cNvSpPr txBox="1"/>
          <p:nvPr/>
        </p:nvSpPr>
        <p:spPr>
          <a:xfrm>
            <a:off x="522625" y="2165458"/>
            <a:ext cx="4518333" cy="274320"/>
          </a:xfrm>
          <a:prstGeom prst="snip2DiagRect">
            <a:avLst/>
          </a:prstGeom>
          <a:solidFill>
            <a:schemeClr val="accent2"/>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Cognitive Functional Capabilities</a:t>
            </a:r>
          </a:p>
        </p:txBody>
      </p:sp>
    </p:spTree>
    <p:extLst>
      <p:ext uri="{BB962C8B-B14F-4D97-AF65-F5344CB8AC3E}">
        <p14:creationId xmlns:p14="http://schemas.microsoft.com/office/powerpoint/2010/main" val="885745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C52595-B6C7-F23E-4734-0402E3269A09}"/>
            </a:ext>
          </a:extLst>
        </p:cNvPr>
        <p:cNvGrpSpPr/>
        <p:nvPr/>
      </p:nvGrpSpPr>
      <p:grpSpPr>
        <a:xfrm>
          <a:off x="0" y="0"/>
          <a:ext cx="0" cy="0"/>
          <a:chOff x="0" y="0"/>
          <a:chExt cx="0" cy="0"/>
        </a:xfrm>
      </p:grpSpPr>
      <p:sp>
        <p:nvSpPr>
          <p:cNvPr id="5" name="Title 4">
            <a:extLst>
              <a:ext uri="{FF2B5EF4-FFF2-40B4-BE49-F238E27FC236}">
                <a16:creationId xmlns:a16="http://schemas.microsoft.com/office/drawing/2014/main" id="{A0AA49E0-6E6A-62A8-B235-BE6816AF63CF}"/>
              </a:ext>
            </a:extLst>
          </p:cNvPr>
          <p:cNvSpPr>
            <a:spLocks noGrp="1"/>
          </p:cNvSpPr>
          <p:nvPr>
            <p:ph type="title"/>
          </p:nvPr>
        </p:nvSpPr>
        <p:spPr>
          <a:xfrm>
            <a:off x="381000" y="317720"/>
            <a:ext cx="11430000" cy="365760"/>
          </a:xfrm>
        </p:spPr>
        <p:txBody>
          <a:bodyPr/>
          <a:lstStyle/>
          <a:p>
            <a:r>
              <a:rPr lang="en-US"/>
              <a:t>Cognitive Functional Capabilities</a:t>
            </a:r>
          </a:p>
        </p:txBody>
      </p:sp>
      <p:sp>
        <p:nvSpPr>
          <p:cNvPr id="2" name="Text Placeholder 1">
            <a:extLst>
              <a:ext uri="{FF2B5EF4-FFF2-40B4-BE49-F238E27FC236}">
                <a16:creationId xmlns:a16="http://schemas.microsoft.com/office/drawing/2014/main" id="{6BB106C8-8370-4308-D7E5-33678C373DB8}"/>
              </a:ext>
            </a:extLst>
          </p:cNvPr>
          <p:cNvSpPr>
            <a:spLocks noGrp="1"/>
          </p:cNvSpPr>
          <p:nvPr>
            <p:ph type="body" sz="quarter" idx="11"/>
          </p:nvPr>
        </p:nvSpPr>
        <p:spPr>
          <a:xfrm>
            <a:off x="381000" y="667653"/>
            <a:ext cx="11430000" cy="580845"/>
          </a:xfrm>
        </p:spPr>
        <p:txBody>
          <a:bodyPr/>
          <a:lstStyle/>
          <a:p>
            <a:r>
              <a:rPr lang="en-US"/>
              <a:t>Cognitive Functional Capabilities are the information processing mechanisms an intelligent agent uses to achieve its goals.</a:t>
            </a:r>
          </a:p>
        </p:txBody>
      </p:sp>
      <p:sp>
        <p:nvSpPr>
          <p:cNvPr id="7" name="Rectangle: Rounded Corners 6">
            <a:extLst>
              <a:ext uri="{FF2B5EF4-FFF2-40B4-BE49-F238E27FC236}">
                <a16:creationId xmlns:a16="http://schemas.microsoft.com/office/drawing/2014/main" id="{516897B4-4951-72F3-EA95-E2907BAF13CE}"/>
              </a:ext>
            </a:extLst>
          </p:cNvPr>
          <p:cNvSpPr/>
          <p:nvPr/>
        </p:nvSpPr>
        <p:spPr>
          <a:xfrm>
            <a:off x="288631" y="1418195"/>
            <a:ext cx="11687946" cy="4357866"/>
          </a:xfrm>
          <a:prstGeom prst="roundRect">
            <a:avLst>
              <a:gd name="adj" fmla="val 1425"/>
            </a:avLst>
          </a:prstGeom>
          <a:solidFill>
            <a:schemeClr val="accent5">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p:txBody>
      </p:sp>
      <p:sp>
        <p:nvSpPr>
          <p:cNvPr id="32" name="Rectangle: Rounded Corners 31">
            <a:extLst>
              <a:ext uri="{FF2B5EF4-FFF2-40B4-BE49-F238E27FC236}">
                <a16:creationId xmlns:a16="http://schemas.microsoft.com/office/drawing/2014/main" id="{B43DCC1B-EDE3-D2E9-9A9D-BDDBA98277BF}"/>
              </a:ext>
            </a:extLst>
          </p:cNvPr>
          <p:cNvSpPr/>
          <p:nvPr/>
        </p:nvSpPr>
        <p:spPr>
          <a:xfrm>
            <a:off x="7323407" y="1737698"/>
            <a:ext cx="2236278"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3" name="Rectangle: Rounded Corners 32">
            <a:extLst>
              <a:ext uri="{FF2B5EF4-FFF2-40B4-BE49-F238E27FC236}">
                <a16:creationId xmlns:a16="http://schemas.microsoft.com/office/drawing/2014/main" id="{D7CD7F32-ABB6-A0D9-2B1B-039037C96056}"/>
              </a:ext>
            </a:extLst>
          </p:cNvPr>
          <p:cNvSpPr/>
          <p:nvPr/>
        </p:nvSpPr>
        <p:spPr>
          <a:xfrm>
            <a:off x="9652053" y="1737698"/>
            <a:ext cx="2254249"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4" name="Rectangle: Rounded Corners 33">
            <a:extLst>
              <a:ext uri="{FF2B5EF4-FFF2-40B4-BE49-F238E27FC236}">
                <a16:creationId xmlns:a16="http://schemas.microsoft.com/office/drawing/2014/main" id="{435E9C21-B3DD-E32B-9BBF-D12179F49F5C}"/>
              </a:ext>
            </a:extLst>
          </p:cNvPr>
          <p:cNvSpPr/>
          <p:nvPr/>
        </p:nvSpPr>
        <p:spPr>
          <a:xfrm>
            <a:off x="6114771" y="1737698"/>
            <a:ext cx="1116268"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5" name="Rectangle: Rounded Corners 34">
            <a:extLst>
              <a:ext uri="{FF2B5EF4-FFF2-40B4-BE49-F238E27FC236}">
                <a16:creationId xmlns:a16="http://schemas.microsoft.com/office/drawing/2014/main" id="{F260EAEA-038C-24AB-E9B4-320A4884A379}"/>
              </a:ext>
            </a:extLst>
          </p:cNvPr>
          <p:cNvSpPr/>
          <p:nvPr/>
        </p:nvSpPr>
        <p:spPr>
          <a:xfrm>
            <a:off x="6047051" y="3768983"/>
            <a:ext cx="1937401"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6" name="Rectangle: Rounded Corners 35">
            <a:extLst>
              <a:ext uri="{FF2B5EF4-FFF2-40B4-BE49-F238E27FC236}">
                <a16:creationId xmlns:a16="http://schemas.microsoft.com/office/drawing/2014/main" id="{AEBCD392-C9C6-650E-D639-CC9A8F782F58}"/>
              </a:ext>
            </a:extLst>
          </p:cNvPr>
          <p:cNvSpPr/>
          <p:nvPr/>
        </p:nvSpPr>
        <p:spPr>
          <a:xfrm>
            <a:off x="9033997" y="3768983"/>
            <a:ext cx="2864447"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7" name="Rectangle: Rounded Corners 36">
            <a:extLst>
              <a:ext uri="{FF2B5EF4-FFF2-40B4-BE49-F238E27FC236}">
                <a16:creationId xmlns:a16="http://schemas.microsoft.com/office/drawing/2014/main" id="{0F2EA3BE-6973-094A-474B-979B7E1F63A2}"/>
              </a:ext>
            </a:extLst>
          </p:cNvPr>
          <p:cNvSpPr/>
          <p:nvPr/>
        </p:nvSpPr>
        <p:spPr>
          <a:xfrm>
            <a:off x="8038581" y="3768983"/>
            <a:ext cx="965834"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8" name="Rectangle: Rounded Corners 37">
            <a:extLst>
              <a:ext uri="{FF2B5EF4-FFF2-40B4-BE49-F238E27FC236}">
                <a16:creationId xmlns:a16="http://schemas.microsoft.com/office/drawing/2014/main" id="{6D75AF91-A628-0485-0F74-38739BCEA130}"/>
              </a:ext>
            </a:extLst>
          </p:cNvPr>
          <p:cNvSpPr/>
          <p:nvPr/>
        </p:nvSpPr>
        <p:spPr>
          <a:xfrm>
            <a:off x="380999" y="3768983"/>
            <a:ext cx="5605783"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39" name="Rectangle: Rounded Corners 38">
            <a:extLst>
              <a:ext uri="{FF2B5EF4-FFF2-40B4-BE49-F238E27FC236}">
                <a16:creationId xmlns:a16="http://schemas.microsoft.com/office/drawing/2014/main" id="{BE1440C2-0D90-59C2-24B5-BDC34CCF7107}"/>
              </a:ext>
            </a:extLst>
          </p:cNvPr>
          <p:cNvSpPr/>
          <p:nvPr/>
        </p:nvSpPr>
        <p:spPr>
          <a:xfrm>
            <a:off x="2694793" y="1737698"/>
            <a:ext cx="3351850"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40" name="Rectangle: Rounded Corners 39">
            <a:extLst>
              <a:ext uri="{FF2B5EF4-FFF2-40B4-BE49-F238E27FC236}">
                <a16:creationId xmlns:a16="http://schemas.microsoft.com/office/drawing/2014/main" id="{52A6A7F3-AF5C-B0B6-CD79-903ADD623B58}"/>
              </a:ext>
            </a:extLst>
          </p:cNvPr>
          <p:cNvSpPr/>
          <p:nvPr/>
        </p:nvSpPr>
        <p:spPr>
          <a:xfrm>
            <a:off x="381000" y="1732018"/>
            <a:ext cx="2274132" cy="1920240"/>
          </a:xfrm>
          <a:prstGeom prst="roundRect">
            <a:avLst>
              <a:gd name="adj" fmla="val 245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41" name="Text Placeholder 1">
            <a:extLst>
              <a:ext uri="{FF2B5EF4-FFF2-40B4-BE49-F238E27FC236}">
                <a16:creationId xmlns:a16="http://schemas.microsoft.com/office/drawing/2014/main" id="{A0411205-C16B-9527-5A1B-42C25D151E76}"/>
              </a:ext>
            </a:extLst>
          </p:cNvPr>
          <p:cNvSpPr txBox="1">
            <a:spLocks/>
          </p:cNvSpPr>
          <p:nvPr/>
        </p:nvSpPr>
        <p:spPr>
          <a:xfrm>
            <a:off x="381000" y="1337841"/>
            <a:ext cx="11430000" cy="580845"/>
          </a:xfrm>
          <a:prstGeom prst="rect">
            <a:avLst/>
          </a:prstGeom>
        </p:spPr>
        <p:txBody>
          <a:bodyPr vert="horz" lIns="0" tIns="0" rIns="0" bIns="0" rtlCol="0" anchor="t">
            <a:noAutofit/>
          </a:bodyPr>
          <a:lstStyle>
            <a:lvl1pPr marL="0" indent="0" algn="l" defTabSz="228600" rtl="0" eaLnBrk="1" latinLnBrk="0" hangingPunct="1">
              <a:lnSpc>
                <a:spcPct val="100000"/>
              </a:lnSpc>
              <a:spcBef>
                <a:spcPts val="0"/>
              </a:spcBef>
              <a:spcAft>
                <a:spcPts val="0"/>
              </a:spcAft>
              <a:buFont typeface="Arial" panose="020B0604020202020204" pitchFamily="34" charset="0"/>
              <a:buNone/>
              <a:defRPr sz="1800" b="0" kern="1200">
                <a:solidFill>
                  <a:schemeClr val="accent1"/>
                </a:solidFill>
                <a:latin typeface="GT Sectra Fine Rg" panose="00000500000000000000" pitchFamily="50" charset="0"/>
                <a:ea typeface="+mn-ea"/>
                <a:cs typeface="+mn-cs"/>
              </a:defRPr>
            </a:lvl1pPr>
            <a:lvl2pPr marL="457200" indent="-228600" algn="l" defTabSz="228600" rtl="0" eaLnBrk="1" latinLnBrk="0" hangingPunct="1">
              <a:lnSpc>
                <a:spcPct val="100000"/>
              </a:lnSpc>
              <a:spcBef>
                <a:spcPts val="0"/>
              </a:spcBef>
              <a:spcAft>
                <a:spcPts val="600"/>
              </a:spcAft>
              <a:buClrTx/>
              <a:buFont typeface="Arial" panose="020B0503030202060203" pitchFamily="34" charset="0"/>
              <a:buChar char="–"/>
              <a:defRPr sz="2000" kern="1200">
                <a:solidFill>
                  <a:schemeClr val="tx1"/>
                </a:solidFill>
                <a:latin typeface="+mn-lt"/>
                <a:ea typeface="+mn-ea"/>
                <a:cs typeface="+mn-cs"/>
              </a:defRPr>
            </a:lvl2pPr>
            <a:lvl3pPr marL="685800" indent="-228600" algn="l" defTabSz="228600" rtl="0" eaLnBrk="1" latinLnBrk="0" hangingPunct="1">
              <a:lnSpc>
                <a:spcPct val="100000"/>
              </a:lnSpc>
              <a:spcBef>
                <a:spcPts val="0"/>
              </a:spcBef>
              <a:spcAft>
                <a:spcPts val="600"/>
              </a:spcAft>
              <a:buFont typeface="Arial" panose="020B0604020202020204" pitchFamily="34" charset="0"/>
              <a:buChar char="•"/>
              <a:defRPr sz="2000" kern="1200">
                <a:solidFill>
                  <a:schemeClr val="tx1"/>
                </a:solidFill>
                <a:latin typeface="+mn-lt"/>
                <a:ea typeface="+mn-ea"/>
                <a:cs typeface="+mn-cs"/>
              </a:defRPr>
            </a:lvl3pPr>
            <a:lvl4pPr marL="914400" indent="-228600" algn="l" defTabSz="228600" rtl="0" eaLnBrk="1" latinLnBrk="0" hangingPunct="1">
              <a:lnSpc>
                <a:spcPct val="100000"/>
              </a:lnSpc>
              <a:spcBef>
                <a:spcPts val="0"/>
              </a:spcBef>
              <a:spcAft>
                <a:spcPts val="600"/>
              </a:spcAft>
              <a:buFont typeface="Arial" panose="020B0503030202060203" pitchFamily="34" charset="0"/>
              <a:buChar char="–"/>
              <a:defRPr sz="1800" kern="1200">
                <a:solidFill>
                  <a:schemeClr val="tx1"/>
                </a:solidFill>
                <a:latin typeface="+mn-lt"/>
                <a:ea typeface="+mn-ea"/>
                <a:cs typeface="+mn-cs"/>
              </a:defRPr>
            </a:lvl4pPr>
            <a:lvl5pPr marL="1143000" indent="-228600" algn="l" defTabSz="228600" rtl="0" eaLnBrk="1" latinLnBrk="0" hangingPunct="1">
              <a:lnSpc>
                <a:spcPct val="100000"/>
              </a:lnSpc>
              <a:spcBef>
                <a:spcPts val="0"/>
              </a:spcBef>
              <a:spcAft>
                <a:spcPts val="600"/>
              </a:spcAft>
              <a:buFont typeface="Arial" panose="020B0604020202020204" pitchFamily="34" charset="0"/>
              <a:buChar char="•"/>
              <a:defRPr sz="1800" kern="1200">
                <a:solidFill>
                  <a:schemeClr val="tx1"/>
                </a:solidFill>
                <a:latin typeface="+mn-lt"/>
                <a:ea typeface="+mn-ea"/>
                <a:cs typeface="+mn-cs"/>
              </a:defRPr>
            </a:lvl5pPr>
            <a:lvl6pPr marL="11113" indent="0" algn="l" defTabSz="228600" rtl="0" eaLnBrk="1" latinLnBrk="0" hangingPunct="1">
              <a:lnSpc>
                <a:spcPct val="90000"/>
              </a:lnSpc>
              <a:spcBef>
                <a:spcPts val="0"/>
              </a:spcBef>
              <a:spcAft>
                <a:spcPts val="600"/>
              </a:spcAft>
              <a:buFont typeface="Arial" panose="020B0503030202060203" pitchFamily="34" charset="0"/>
              <a:buNone/>
              <a:tabLst/>
              <a:defRPr sz="1600" kern="1200">
                <a:solidFill>
                  <a:schemeClr val="tx1"/>
                </a:solidFill>
                <a:latin typeface="+mn-lt"/>
                <a:ea typeface="+mn-ea"/>
                <a:cs typeface="+mn-cs"/>
              </a:defRPr>
            </a:lvl6pPr>
            <a:lvl7pPr marL="0" indent="0" algn="l" defTabSz="228600" rtl="0" eaLnBrk="1" latinLnBrk="0" hangingPunct="1">
              <a:lnSpc>
                <a:spcPct val="90000"/>
              </a:lnSpc>
              <a:spcBef>
                <a:spcPts val="0"/>
              </a:spcBef>
              <a:spcAft>
                <a:spcPts val="600"/>
              </a:spcAft>
              <a:buFont typeface="Arial" panose="020B0604020202020204" pitchFamily="34" charset="0"/>
              <a:buNone/>
              <a:defRPr sz="1200" kern="1200">
                <a:solidFill>
                  <a:schemeClr val="tx1"/>
                </a:solidFill>
                <a:latin typeface="+mn-lt"/>
                <a:ea typeface="+mn-ea"/>
                <a:cs typeface="+mn-cs"/>
              </a:defRPr>
            </a:lvl7pPr>
            <a:lvl8pPr marL="0" indent="0" algn="l" defTabSz="228600" rtl="0" eaLnBrk="1" latinLnBrk="0" hangingPunct="1">
              <a:lnSpc>
                <a:spcPct val="90000"/>
              </a:lnSpc>
              <a:spcBef>
                <a:spcPts val="0"/>
              </a:spcBef>
              <a:spcAft>
                <a:spcPts val="600"/>
              </a:spcAft>
              <a:buFont typeface="Arial" panose="020B0604020202020204" pitchFamily="34" charset="0"/>
              <a:buNone/>
              <a:defRPr sz="1000" b="1" kern="1200">
                <a:solidFill>
                  <a:schemeClr val="tx1"/>
                </a:solidFill>
                <a:latin typeface="+mn-lt"/>
                <a:ea typeface="+mn-ea"/>
                <a:cs typeface="+mn-cs"/>
              </a:defRPr>
            </a:lvl8pPr>
            <a:lvl9pPr marL="0" indent="0" algn="l" defTabSz="228600" rtl="0" eaLnBrk="1" latinLnBrk="0" hangingPunct="1">
              <a:lnSpc>
                <a:spcPct val="90000"/>
              </a:lnSpc>
              <a:spcBef>
                <a:spcPts val="0"/>
              </a:spcBef>
              <a:spcAft>
                <a:spcPts val="600"/>
              </a:spcAft>
              <a:buFont typeface="Arial" panose="020B0604020202020204" pitchFamily="34" charset="0"/>
              <a:buNone/>
              <a:defRPr sz="800" kern="1200">
                <a:solidFill>
                  <a:schemeClr val="tx2"/>
                </a:solidFill>
                <a:latin typeface="+mn-lt"/>
                <a:ea typeface="+mn-ea"/>
                <a:cs typeface="+mn-cs"/>
              </a:defRPr>
            </a:lvl9pPr>
          </a:lstStyle>
          <a:p>
            <a:r>
              <a:rPr lang="en-US"/>
              <a:t>Cognitive Functional Capabilities are the information processing mechanisms an intelligent agent uses to achieve its goals.</a:t>
            </a:r>
          </a:p>
        </p:txBody>
      </p:sp>
      <p:graphicFrame>
        <p:nvGraphicFramePr>
          <p:cNvPr id="47" name="Diagram 46">
            <a:extLst>
              <a:ext uri="{FF2B5EF4-FFF2-40B4-BE49-F238E27FC236}">
                <a16:creationId xmlns:a16="http://schemas.microsoft.com/office/drawing/2014/main" id="{6F9ED71B-347D-11BC-7EC9-5647A388E048}"/>
              </a:ext>
            </a:extLst>
          </p:cNvPr>
          <p:cNvGraphicFramePr/>
          <p:nvPr/>
        </p:nvGraphicFramePr>
        <p:xfrm>
          <a:off x="441267" y="1808371"/>
          <a:ext cx="11396907" cy="172184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80" name="Diagram 79">
            <a:extLst>
              <a:ext uri="{FF2B5EF4-FFF2-40B4-BE49-F238E27FC236}">
                <a16:creationId xmlns:a16="http://schemas.microsoft.com/office/drawing/2014/main" id="{230CC02A-4954-4EC4-247D-AC890FCAFBBC}"/>
              </a:ext>
            </a:extLst>
          </p:cNvPr>
          <p:cNvGraphicFramePr/>
          <p:nvPr/>
        </p:nvGraphicFramePr>
        <p:xfrm>
          <a:off x="441268" y="3835749"/>
          <a:ext cx="11396907" cy="1792519"/>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grpSp>
        <p:nvGrpSpPr>
          <p:cNvPr id="81" name="Group 190">
            <a:extLst>
              <a:ext uri="{FF2B5EF4-FFF2-40B4-BE49-F238E27FC236}">
                <a16:creationId xmlns:a16="http://schemas.microsoft.com/office/drawing/2014/main" id="{CA8B0CC7-C34A-A91C-A729-E4590EA21C30}"/>
              </a:ext>
            </a:extLst>
          </p:cNvPr>
          <p:cNvGrpSpPr>
            <a:grpSpLocks noChangeAspect="1"/>
          </p:cNvGrpSpPr>
          <p:nvPr/>
        </p:nvGrpSpPr>
        <p:grpSpPr bwMode="auto">
          <a:xfrm>
            <a:off x="820236" y="1870962"/>
            <a:ext cx="471522" cy="274320"/>
            <a:chOff x="6539" y="3087"/>
            <a:chExt cx="428" cy="249"/>
          </a:xfrm>
          <a:solidFill>
            <a:schemeClr val="bg1"/>
          </a:solidFill>
        </p:grpSpPr>
        <p:sp>
          <p:nvSpPr>
            <p:cNvPr id="82" name="Freeform 191">
              <a:extLst>
                <a:ext uri="{FF2B5EF4-FFF2-40B4-BE49-F238E27FC236}">
                  <a16:creationId xmlns:a16="http://schemas.microsoft.com/office/drawing/2014/main" id="{482DC647-E38E-6C74-B8BA-A8BCECC7BF05}"/>
                </a:ext>
              </a:extLst>
            </p:cNvPr>
            <p:cNvSpPr>
              <a:spLocks noEditPoints="1"/>
            </p:cNvSpPr>
            <p:nvPr/>
          </p:nvSpPr>
          <p:spPr bwMode="auto">
            <a:xfrm>
              <a:off x="6539" y="3087"/>
              <a:ext cx="428" cy="249"/>
            </a:xfrm>
            <a:custGeom>
              <a:avLst/>
              <a:gdLst>
                <a:gd name="T0" fmla="*/ 144 w 289"/>
                <a:gd name="T1" fmla="*/ 168 h 168"/>
                <a:gd name="T2" fmla="*/ 2 w 289"/>
                <a:gd name="T3" fmla="*/ 88 h 168"/>
                <a:gd name="T4" fmla="*/ 2 w 289"/>
                <a:gd name="T5" fmla="*/ 80 h 168"/>
                <a:gd name="T6" fmla="*/ 144 w 289"/>
                <a:gd name="T7" fmla="*/ 0 h 168"/>
                <a:gd name="T8" fmla="*/ 287 w 289"/>
                <a:gd name="T9" fmla="*/ 80 h 168"/>
                <a:gd name="T10" fmla="*/ 287 w 289"/>
                <a:gd name="T11" fmla="*/ 88 h 168"/>
                <a:gd name="T12" fmla="*/ 144 w 289"/>
                <a:gd name="T13" fmla="*/ 168 h 168"/>
                <a:gd name="T14" fmla="*/ 14 w 289"/>
                <a:gd name="T15" fmla="*/ 84 h 168"/>
                <a:gd name="T16" fmla="*/ 144 w 289"/>
                <a:gd name="T17" fmla="*/ 156 h 168"/>
                <a:gd name="T18" fmla="*/ 275 w 289"/>
                <a:gd name="T19" fmla="*/ 84 h 168"/>
                <a:gd name="T20" fmla="*/ 144 w 289"/>
                <a:gd name="T21" fmla="*/ 12 h 168"/>
                <a:gd name="T22" fmla="*/ 14 w 289"/>
                <a:gd name="T23" fmla="*/ 8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168">
                  <a:moveTo>
                    <a:pt x="144" y="168"/>
                  </a:moveTo>
                  <a:cubicBezTo>
                    <a:pt x="66" y="168"/>
                    <a:pt x="4" y="91"/>
                    <a:pt x="2" y="88"/>
                  </a:cubicBezTo>
                  <a:cubicBezTo>
                    <a:pt x="0" y="86"/>
                    <a:pt x="0" y="82"/>
                    <a:pt x="2" y="80"/>
                  </a:cubicBezTo>
                  <a:cubicBezTo>
                    <a:pt x="4" y="77"/>
                    <a:pt x="66" y="0"/>
                    <a:pt x="144" y="0"/>
                  </a:cubicBezTo>
                  <a:cubicBezTo>
                    <a:pt x="223" y="0"/>
                    <a:pt x="285" y="77"/>
                    <a:pt x="287" y="80"/>
                  </a:cubicBezTo>
                  <a:cubicBezTo>
                    <a:pt x="289" y="82"/>
                    <a:pt x="289" y="86"/>
                    <a:pt x="287" y="88"/>
                  </a:cubicBezTo>
                  <a:cubicBezTo>
                    <a:pt x="285" y="91"/>
                    <a:pt x="223" y="168"/>
                    <a:pt x="144" y="168"/>
                  </a:cubicBezTo>
                  <a:close/>
                  <a:moveTo>
                    <a:pt x="14" y="84"/>
                  </a:moveTo>
                  <a:cubicBezTo>
                    <a:pt x="28" y="99"/>
                    <a:pt x="81" y="156"/>
                    <a:pt x="144" y="156"/>
                  </a:cubicBezTo>
                  <a:cubicBezTo>
                    <a:pt x="207" y="156"/>
                    <a:pt x="261" y="99"/>
                    <a:pt x="275" y="84"/>
                  </a:cubicBezTo>
                  <a:cubicBezTo>
                    <a:pt x="261" y="69"/>
                    <a:pt x="207" y="12"/>
                    <a:pt x="144" y="12"/>
                  </a:cubicBezTo>
                  <a:cubicBezTo>
                    <a:pt x="81" y="12"/>
                    <a:pt x="28" y="69"/>
                    <a:pt x="1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83" name="Freeform 192">
              <a:extLst>
                <a:ext uri="{FF2B5EF4-FFF2-40B4-BE49-F238E27FC236}">
                  <a16:creationId xmlns:a16="http://schemas.microsoft.com/office/drawing/2014/main" id="{9C2DF595-5B06-2754-53F8-7A3DEB6C0245}"/>
                </a:ext>
              </a:extLst>
            </p:cNvPr>
            <p:cNvSpPr>
              <a:spLocks noEditPoints="1"/>
            </p:cNvSpPr>
            <p:nvPr/>
          </p:nvSpPr>
          <p:spPr bwMode="auto">
            <a:xfrm>
              <a:off x="6672" y="3132"/>
              <a:ext cx="160" cy="159"/>
            </a:xfrm>
            <a:custGeom>
              <a:avLst/>
              <a:gdLst>
                <a:gd name="T0" fmla="*/ 54 w 108"/>
                <a:gd name="T1" fmla="*/ 108 h 108"/>
                <a:gd name="T2" fmla="*/ 0 w 108"/>
                <a:gd name="T3" fmla="*/ 54 h 108"/>
                <a:gd name="T4" fmla="*/ 54 w 108"/>
                <a:gd name="T5" fmla="*/ 0 h 108"/>
                <a:gd name="T6" fmla="*/ 108 w 108"/>
                <a:gd name="T7" fmla="*/ 54 h 108"/>
                <a:gd name="T8" fmla="*/ 54 w 108"/>
                <a:gd name="T9" fmla="*/ 108 h 108"/>
                <a:gd name="T10" fmla="*/ 54 w 108"/>
                <a:gd name="T11" fmla="*/ 12 h 108"/>
                <a:gd name="T12" fmla="*/ 12 w 108"/>
                <a:gd name="T13" fmla="*/ 54 h 108"/>
                <a:gd name="T14" fmla="*/ 54 w 108"/>
                <a:gd name="T15" fmla="*/ 96 h 108"/>
                <a:gd name="T16" fmla="*/ 96 w 108"/>
                <a:gd name="T17" fmla="*/ 54 h 108"/>
                <a:gd name="T18" fmla="*/ 54 w 108"/>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54" y="108"/>
                  </a:moveTo>
                  <a:cubicBezTo>
                    <a:pt x="25" y="108"/>
                    <a:pt x="0" y="84"/>
                    <a:pt x="0" y="54"/>
                  </a:cubicBezTo>
                  <a:cubicBezTo>
                    <a:pt x="0" y="24"/>
                    <a:pt x="25" y="0"/>
                    <a:pt x="54" y="0"/>
                  </a:cubicBezTo>
                  <a:cubicBezTo>
                    <a:pt x="84" y="0"/>
                    <a:pt x="108" y="24"/>
                    <a:pt x="108" y="54"/>
                  </a:cubicBezTo>
                  <a:cubicBezTo>
                    <a:pt x="108" y="84"/>
                    <a:pt x="84" y="108"/>
                    <a:pt x="54" y="108"/>
                  </a:cubicBezTo>
                  <a:close/>
                  <a:moveTo>
                    <a:pt x="54" y="12"/>
                  </a:moveTo>
                  <a:cubicBezTo>
                    <a:pt x="31" y="12"/>
                    <a:pt x="12" y="31"/>
                    <a:pt x="12" y="54"/>
                  </a:cubicBezTo>
                  <a:cubicBezTo>
                    <a:pt x="12" y="77"/>
                    <a:pt x="31" y="96"/>
                    <a:pt x="54" y="96"/>
                  </a:cubicBezTo>
                  <a:cubicBezTo>
                    <a:pt x="78" y="96"/>
                    <a:pt x="96" y="77"/>
                    <a:pt x="96" y="54"/>
                  </a:cubicBezTo>
                  <a:cubicBezTo>
                    <a:pt x="96" y="31"/>
                    <a:pt x="7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84" name="Freeform 193">
              <a:extLst>
                <a:ext uri="{FF2B5EF4-FFF2-40B4-BE49-F238E27FC236}">
                  <a16:creationId xmlns:a16="http://schemas.microsoft.com/office/drawing/2014/main" id="{8920313F-4219-3917-FC78-40B2C900CCF6}"/>
                </a:ext>
              </a:extLst>
            </p:cNvPr>
            <p:cNvSpPr>
              <a:spLocks/>
            </p:cNvSpPr>
            <p:nvPr/>
          </p:nvSpPr>
          <p:spPr bwMode="auto">
            <a:xfrm>
              <a:off x="6708" y="3167"/>
              <a:ext cx="89" cy="89"/>
            </a:xfrm>
            <a:custGeom>
              <a:avLst/>
              <a:gdLst>
                <a:gd name="T0" fmla="*/ 30 w 60"/>
                <a:gd name="T1" fmla="*/ 60 h 60"/>
                <a:gd name="T2" fmla="*/ 0 w 60"/>
                <a:gd name="T3" fmla="*/ 30 h 60"/>
                <a:gd name="T4" fmla="*/ 6 w 60"/>
                <a:gd name="T5" fmla="*/ 24 h 60"/>
                <a:gd name="T6" fmla="*/ 12 w 60"/>
                <a:gd name="T7" fmla="*/ 30 h 60"/>
                <a:gd name="T8" fmla="*/ 30 w 60"/>
                <a:gd name="T9" fmla="*/ 48 h 60"/>
                <a:gd name="T10" fmla="*/ 48 w 60"/>
                <a:gd name="T11" fmla="*/ 30 h 60"/>
                <a:gd name="T12" fmla="*/ 30 w 60"/>
                <a:gd name="T13" fmla="*/ 12 h 60"/>
                <a:gd name="T14" fmla="*/ 24 w 60"/>
                <a:gd name="T15" fmla="*/ 6 h 60"/>
                <a:gd name="T16" fmla="*/ 30 w 60"/>
                <a:gd name="T17" fmla="*/ 0 h 60"/>
                <a:gd name="T18" fmla="*/ 60 w 60"/>
                <a:gd name="T19" fmla="*/ 30 h 60"/>
                <a:gd name="T20" fmla="*/ 30 w 60"/>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30" y="60"/>
                  </a:moveTo>
                  <a:cubicBezTo>
                    <a:pt x="14" y="60"/>
                    <a:pt x="0" y="47"/>
                    <a:pt x="0" y="30"/>
                  </a:cubicBezTo>
                  <a:cubicBezTo>
                    <a:pt x="0" y="27"/>
                    <a:pt x="3" y="24"/>
                    <a:pt x="6" y="24"/>
                  </a:cubicBezTo>
                  <a:cubicBezTo>
                    <a:pt x="10" y="24"/>
                    <a:pt x="12" y="27"/>
                    <a:pt x="12" y="30"/>
                  </a:cubicBezTo>
                  <a:cubicBezTo>
                    <a:pt x="12" y="40"/>
                    <a:pt x="21" y="48"/>
                    <a:pt x="30" y="48"/>
                  </a:cubicBezTo>
                  <a:cubicBezTo>
                    <a:pt x="40" y="48"/>
                    <a:pt x="48" y="40"/>
                    <a:pt x="48" y="30"/>
                  </a:cubicBezTo>
                  <a:cubicBezTo>
                    <a:pt x="48" y="20"/>
                    <a:pt x="40" y="12"/>
                    <a:pt x="30" y="12"/>
                  </a:cubicBezTo>
                  <a:cubicBezTo>
                    <a:pt x="27" y="12"/>
                    <a:pt x="24" y="9"/>
                    <a:pt x="24" y="6"/>
                  </a:cubicBezTo>
                  <a:cubicBezTo>
                    <a:pt x="24" y="3"/>
                    <a:pt x="27" y="0"/>
                    <a:pt x="30" y="0"/>
                  </a:cubicBezTo>
                  <a:cubicBezTo>
                    <a:pt x="47" y="0"/>
                    <a:pt x="60" y="13"/>
                    <a:pt x="60" y="30"/>
                  </a:cubicBezTo>
                  <a:cubicBezTo>
                    <a:pt x="60" y="47"/>
                    <a:pt x="47"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85" name="Group 133">
            <a:extLst>
              <a:ext uri="{FF2B5EF4-FFF2-40B4-BE49-F238E27FC236}">
                <a16:creationId xmlns:a16="http://schemas.microsoft.com/office/drawing/2014/main" id="{9CB4B1A7-04C9-D44B-51FB-9B02A5D7568D}"/>
              </a:ext>
            </a:extLst>
          </p:cNvPr>
          <p:cNvGrpSpPr>
            <a:grpSpLocks noChangeAspect="1"/>
          </p:cNvGrpSpPr>
          <p:nvPr/>
        </p:nvGrpSpPr>
        <p:grpSpPr bwMode="auto">
          <a:xfrm>
            <a:off x="3787209" y="1870962"/>
            <a:ext cx="273678" cy="274320"/>
            <a:chOff x="5503" y="1716"/>
            <a:chExt cx="426" cy="427"/>
          </a:xfrm>
          <a:solidFill>
            <a:schemeClr val="bg1"/>
          </a:solidFill>
        </p:grpSpPr>
        <p:sp>
          <p:nvSpPr>
            <p:cNvPr id="86" name="Freeform 134">
              <a:extLst>
                <a:ext uri="{FF2B5EF4-FFF2-40B4-BE49-F238E27FC236}">
                  <a16:creationId xmlns:a16="http://schemas.microsoft.com/office/drawing/2014/main" id="{061D1415-A61B-4747-78B9-D05D733E4E2B}"/>
                </a:ext>
              </a:extLst>
            </p:cNvPr>
            <p:cNvSpPr>
              <a:spLocks noEditPoints="1"/>
            </p:cNvSpPr>
            <p:nvPr/>
          </p:nvSpPr>
          <p:spPr bwMode="auto">
            <a:xfrm>
              <a:off x="5503" y="1716"/>
              <a:ext cx="426" cy="427"/>
            </a:xfrm>
            <a:custGeom>
              <a:avLst/>
              <a:gdLst>
                <a:gd name="T0" fmla="*/ 282 w 288"/>
                <a:gd name="T1" fmla="*/ 288 h 288"/>
                <a:gd name="T2" fmla="*/ 6 w 288"/>
                <a:gd name="T3" fmla="*/ 288 h 288"/>
                <a:gd name="T4" fmla="*/ 0 w 288"/>
                <a:gd name="T5" fmla="*/ 282 h 288"/>
                <a:gd name="T6" fmla="*/ 0 w 288"/>
                <a:gd name="T7" fmla="*/ 6 h 288"/>
                <a:gd name="T8" fmla="*/ 6 w 288"/>
                <a:gd name="T9" fmla="*/ 0 h 288"/>
                <a:gd name="T10" fmla="*/ 282 w 288"/>
                <a:gd name="T11" fmla="*/ 0 h 288"/>
                <a:gd name="T12" fmla="*/ 288 w 288"/>
                <a:gd name="T13" fmla="*/ 6 h 288"/>
                <a:gd name="T14" fmla="*/ 288 w 288"/>
                <a:gd name="T15" fmla="*/ 282 h 288"/>
                <a:gd name="T16" fmla="*/ 282 w 288"/>
                <a:gd name="T17" fmla="*/ 288 h 288"/>
                <a:gd name="T18" fmla="*/ 12 w 288"/>
                <a:gd name="T19" fmla="*/ 276 h 288"/>
                <a:gd name="T20" fmla="*/ 276 w 288"/>
                <a:gd name="T21" fmla="*/ 276 h 288"/>
                <a:gd name="T22" fmla="*/ 276 w 288"/>
                <a:gd name="T23" fmla="*/ 12 h 288"/>
                <a:gd name="T24" fmla="*/ 12 w 288"/>
                <a:gd name="T25" fmla="*/ 12 h 288"/>
                <a:gd name="T26" fmla="*/ 12 w 288"/>
                <a:gd name="T27"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88">
                  <a:moveTo>
                    <a:pt x="282" y="288"/>
                  </a:moveTo>
                  <a:cubicBezTo>
                    <a:pt x="6" y="288"/>
                    <a:pt x="6" y="288"/>
                    <a:pt x="6" y="288"/>
                  </a:cubicBezTo>
                  <a:cubicBezTo>
                    <a:pt x="2" y="288"/>
                    <a:pt x="0" y="285"/>
                    <a:pt x="0" y="282"/>
                  </a:cubicBezTo>
                  <a:cubicBezTo>
                    <a:pt x="0" y="6"/>
                    <a:pt x="0" y="6"/>
                    <a:pt x="0" y="6"/>
                  </a:cubicBezTo>
                  <a:cubicBezTo>
                    <a:pt x="0" y="3"/>
                    <a:pt x="2" y="0"/>
                    <a:pt x="6" y="0"/>
                  </a:cubicBezTo>
                  <a:cubicBezTo>
                    <a:pt x="282" y="0"/>
                    <a:pt x="282" y="0"/>
                    <a:pt x="282" y="0"/>
                  </a:cubicBezTo>
                  <a:cubicBezTo>
                    <a:pt x="285" y="0"/>
                    <a:pt x="288" y="3"/>
                    <a:pt x="288" y="6"/>
                  </a:cubicBezTo>
                  <a:cubicBezTo>
                    <a:pt x="288" y="282"/>
                    <a:pt x="288" y="282"/>
                    <a:pt x="288" y="282"/>
                  </a:cubicBezTo>
                  <a:cubicBezTo>
                    <a:pt x="288" y="285"/>
                    <a:pt x="285" y="288"/>
                    <a:pt x="282" y="288"/>
                  </a:cubicBezTo>
                  <a:close/>
                  <a:moveTo>
                    <a:pt x="12" y="276"/>
                  </a:moveTo>
                  <a:cubicBezTo>
                    <a:pt x="276" y="276"/>
                    <a:pt x="276" y="276"/>
                    <a:pt x="276" y="276"/>
                  </a:cubicBezTo>
                  <a:cubicBezTo>
                    <a:pt x="276" y="12"/>
                    <a:pt x="276" y="12"/>
                    <a:pt x="27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87" name="Rectangle 135">
              <a:extLst>
                <a:ext uri="{FF2B5EF4-FFF2-40B4-BE49-F238E27FC236}">
                  <a16:creationId xmlns:a16="http://schemas.microsoft.com/office/drawing/2014/main" id="{D7BF3E1D-F188-59D9-4558-60989A6D4423}"/>
                </a:ext>
              </a:extLst>
            </p:cNvPr>
            <p:cNvSpPr>
              <a:spLocks noChangeArrowheads="1"/>
            </p:cNvSpPr>
            <p:nvPr/>
          </p:nvSpPr>
          <p:spPr bwMode="auto">
            <a:xfrm>
              <a:off x="5512" y="2018"/>
              <a:ext cx="408"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88" name="Freeform 136">
              <a:extLst>
                <a:ext uri="{FF2B5EF4-FFF2-40B4-BE49-F238E27FC236}">
                  <a16:creationId xmlns:a16="http://schemas.microsoft.com/office/drawing/2014/main" id="{76CC6C2B-1469-204D-D612-7643DEFEC98E}"/>
                </a:ext>
              </a:extLst>
            </p:cNvPr>
            <p:cNvSpPr>
              <a:spLocks noEditPoints="1"/>
            </p:cNvSpPr>
            <p:nvPr/>
          </p:nvSpPr>
          <p:spPr bwMode="auto">
            <a:xfrm>
              <a:off x="5583" y="1770"/>
              <a:ext cx="142" cy="106"/>
            </a:xfrm>
            <a:custGeom>
              <a:avLst/>
              <a:gdLst>
                <a:gd name="T0" fmla="*/ 60 w 96"/>
                <a:gd name="T1" fmla="*/ 72 h 72"/>
                <a:gd name="T2" fmla="*/ 24 w 96"/>
                <a:gd name="T3" fmla="*/ 72 h 72"/>
                <a:gd name="T4" fmla="*/ 0 w 96"/>
                <a:gd name="T5" fmla="*/ 48 h 72"/>
                <a:gd name="T6" fmla="*/ 26 w 96"/>
                <a:gd name="T7" fmla="*/ 24 h 72"/>
                <a:gd name="T8" fmla="*/ 60 w 96"/>
                <a:gd name="T9" fmla="*/ 0 h 72"/>
                <a:gd name="T10" fmla="*/ 96 w 96"/>
                <a:gd name="T11" fmla="*/ 36 h 72"/>
                <a:gd name="T12" fmla="*/ 60 w 96"/>
                <a:gd name="T13" fmla="*/ 72 h 72"/>
                <a:gd name="T14" fmla="*/ 24 w 96"/>
                <a:gd name="T15" fmla="*/ 36 h 72"/>
                <a:gd name="T16" fmla="*/ 12 w 96"/>
                <a:gd name="T17" fmla="*/ 48 h 72"/>
                <a:gd name="T18" fmla="*/ 24 w 96"/>
                <a:gd name="T19" fmla="*/ 60 h 72"/>
                <a:gd name="T20" fmla="*/ 60 w 96"/>
                <a:gd name="T21" fmla="*/ 60 h 72"/>
                <a:gd name="T22" fmla="*/ 84 w 96"/>
                <a:gd name="T23" fmla="*/ 36 h 72"/>
                <a:gd name="T24" fmla="*/ 60 w 96"/>
                <a:gd name="T25" fmla="*/ 12 h 72"/>
                <a:gd name="T26" fmla="*/ 36 w 96"/>
                <a:gd name="T27" fmla="*/ 32 h 72"/>
                <a:gd name="T28" fmla="*/ 33 w 96"/>
                <a:gd name="T29" fmla="*/ 36 h 72"/>
                <a:gd name="T30" fmla="*/ 28 w 96"/>
                <a:gd name="T31" fmla="*/ 37 h 72"/>
                <a:gd name="T32" fmla="*/ 24 w 96"/>
                <a:gd name="T33"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72">
                  <a:moveTo>
                    <a:pt x="60" y="72"/>
                  </a:moveTo>
                  <a:cubicBezTo>
                    <a:pt x="24" y="72"/>
                    <a:pt x="24" y="72"/>
                    <a:pt x="24" y="72"/>
                  </a:cubicBezTo>
                  <a:cubicBezTo>
                    <a:pt x="10" y="72"/>
                    <a:pt x="0" y="61"/>
                    <a:pt x="0" y="48"/>
                  </a:cubicBezTo>
                  <a:cubicBezTo>
                    <a:pt x="0" y="34"/>
                    <a:pt x="12" y="23"/>
                    <a:pt x="26" y="24"/>
                  </a:cubicBezTo>
                  <a:cubicBezTo>
                    <a:pt x="31" y="10"/>
                    <a:pt x="44" y="0"/>
                    <a:pt x="60" y="0"/>
                  </a:cubicBezTo>
                  <a:cubicBezTo>
                    <a:pt x="79" y="0"/>
                    <a:pt x="96" y="16"/>
                    <a:pt x="96" y="36"/>
                  </a:cubicBezTo>
                  <a:cubicBezTo>
                    <a:pt x="96" y="56"/>
                    <a:pt x="79" y="72"/>
                    <a:pt x="60" y="72"/>
                  </a:cubicBezTo>
                  <a:close/>
                  <a:moveTo>
                    <a:pt x="24" y="36"/>
                  </a:moveTo>
                  <a:cubicBezTo>
                    <a:pt x="17" y="36"/>
                    <a:pt x="12" y="41"/>
                    <a:pt x="12" y="48"/>
                  </a:cubicBezTo>
                  <a:cubicBezTo>
                    <a:pt x="12" y="55"/>
                    <a:pt x="17" y="60"/>
                    <a:pt x="24" y="60"/>
                  </a:cubicBezTo>
                  <a:cubicBezTo>
                    <a:pt x="60" y="60"/>
                    <a:pt x="60" y="60"/>
                    <a:pt x="60" y="60"/>
                  </a:cubicBezTo>
                  <a:cubicBezTo>
                    <a:pt x="73" y="60"/>
                    <a:pt x="84" y="49"/>
                    <a:pt x="84" y="36"/>
                  </a:cubicBezTo>
                  <a:cubicBezTo>
                    <a:pt x="84" y="23"/>
                    <a:pt x="73" y="12"/>
                    <a:pt x="60" y="12"/>
                  </a:cubicBezTo>
                  <a:cubicBezTo>
                    <a:pt x="48" y="12"/>
                    <a:pt x="38" y="21"/>
                    <a:pt x="36" y="32"/>
                  </a:cubicBezTo>
                  <a:cubicBezTo>
                    <a:pt x="36" y="34"/>
                    <a:pt x="35" y="36"/>
                    <a:pt x="33" y="36"/>
                  </a:cubicBezTo>
                  <a:cubicBezTo>
                    <a:pt x="32" y="37"/>
                    <a:pt x="30" y="38"/>
                    <a:pt x="28" y="37"/>
                  </a:cubicBezTo>
                  <a:cubicBezTo>
                    <a:pt x="26" y="36"/>
                    <a:pt x="25" y="36"/>
                    <a:pt x="2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89" name="Freeform 137">
              <a:extLst>
                <a:ext uri="{FF2B5EF4-FFF2-40B4-BE49-F238E27FC236}">
                  <a16:creationId xmlns:a16="http://schemas.microsoft.com/office/drawing/2014/main" id="{4B6B4BFC-E7DC-CB95-ED53-76D496018901}"/>
                </a:ext>
              </a:extLst>
            </p:cNvPr>
            <p:cNvSpPr>
              <a:spLocks/>
            </p:cNvSpPr>
            <p:nvPr/>
          </p:nvSpPr>
          <p:spPr bwMode="auto">
            <a:xfrm>
              <a:off x="5556" y="1876"/>
              <a:ext cx="345" cy="156"/>
            </a:xfrm>
            <a:custGeom>
              <a:avLst/>
              <a:gdLst>
                <a:gd name="T0" fmla="*/ 222 w 233"/>
                <a:gd name="T1" fmla="*/ 105 h 105"/>
                <a:gd name="T2" fmla="*/ 180 w 233"/>
                <a:gd name="T3" fmla="*/ 20 h 105"/>
                <a:gd name="T4" fmla="*/ 167 w 233"/>
                <a:gd name="T5" fmla="*/ 12 h 105"/>
                <a:gd name="T6" fmla="*/ 155 w 233"/>
                <a:gd name="T7" fmla="*/ 19 h 105"/>
                <a:gd name="T8" fmla="*/ 119 w 233"/>
                <a:gd name="T9" fmla="*/ 81 h 105"/>
                <a:gd name="T10" fmla="*/ 114 w 233"/>
                <a:gd name="T11" fmla="*/ 84 h 105"/>
                <a:gd name="T12" fmla="*/ 109 w 233"/>
                <a:gd name="T13" fmla="*/ 81 h 105"/>
                <a:gd name="T14" fmla="*/ 60 w 233"/>
                <a:gd name="T15" fmla="*/ 48 h 105"/>
                <a:gd name="T16" fmla="*/ 11 w 233"/>
                <a:gd name="T17" fmla="*/ 104 h 105"/>
                <a:gd name="T18" fmla="*/ 0 w 233"/>
                <a:gd name="T19" fmla="*/ 100 h 105"/>
                <a:gd name="T20" fmla="*/ 60 w 233"/>
                <a:gd name="T21" fmla="*/ 36 h 105"/>
                <a:gd name="T22" fmla="*/ 113 w 233"/>
                <a:gd name="T23" fmla="*/ 67 h 105"/>
                <a:gd name="T24" fmla="*/ 145 w 233"/>
                <a:gd name="T25" fmla="*/ 13 h 105"/>
                <a:gd name="T26" fmla="*/ 167 w 233"/>
                <a:gd name="T27" fmla="*/ 0 h 105"/>
                <a:gd name="T28" fmla="*/ 191 w 233"/>
                <a:gd name="T29" fmla="*/ 15 h 105"/>
                <a:gd name="T30" fmla="*/ 233 w 233"/>
                <a:gd name="T31" fmla="*/ 99 h 105"/>
                <a:gd name="T32" fmla="*/ 222 w 233"/>
                <a:gd name="T33"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105">
                  <a:moveTo>
                    <a:pt x="222" y="105"/>
                  </a:moveTo>
                  <a:cubicBezTo>
                    <a:pt x="180" y="20"/>
                    <a:pt x="180" y="20"/>
                    <a:pt x="180" y="20"/>
                  </a:cubicBezTo>
                  <a:cubicBezTo>
                    <a:pt x="177" y="15"/>
                    <a:pt x="173" y="12"/>
                    <a:pt x="167" y="12"/>
                  </a:cubicBezTo>
                  <a:cubicBezTo>
                    <a:pt x="162" y="12"/>
                    <a:pt x="158" y="15"/>
                    <a:pt x="155" y="19"/>
                  </a:cubicBezTo>
                  <a:cubicBezTo>
                    <a:pt x="119" y="81"/>
                    <a:pt x="119" y="81"/>
                    <a:pt x="119" y="81"/>
                  </a:cubicBezTo>
                  <a:cubicBezTo>
                    <a:pt x="118" y="83"/>
                    <a:pt x="116" y="84"/>
                    <a:pt x="114" y="84"/>
                  </a:cubicBezTo>
                  <a:cubicBezTo>
                    <a:pt x="112" y="84"/>
                    <a:pt x="110" y="83"/>
                    <a:pt x="109" y="81"/>
                  </a:cubicBezTo>
                  <a:cubicBezTo>
                    <a:pt x="108" y="81"/>
                    <a:pt x="86" y="48"/>
                    <a:pt x="60" y="48"/>
                  </a:cubicBezTo>
                  <a:cubicBezTo>
                    <a:pt x="38" y="48"/>
                    <a:pt x="17" y="89"/>
                    <a:pt x="11" y="104"/>
                  </a:cubicBezTo>
                  <a:cubicBezTo>
                    <a:pt x="0" y="100"/>
                    <a:pt x="0" y="100"/>
                    <a:pt x="0" y="100"/>
                  </a:cubicBezTo>
                  <a:cubicBezTo>
                    <a:pt x="3" y="93"/>
                    <a:pt x="27" y="36"/>
                    <a:pt x="60" y="36"/>
                  </a:cubicBezTo>
                  <a:cubicBezTo>
                    <a:pt x="84" y="36"/>
                    <a:pt x="104" y="56"/>
                    <a:pt x="113" y="67"/>
                  </a:cubicBezTo>
                  <a:cubicBezTo>
                    <a:pt x="145" y="13"/>
                    <a:pt x="145" y="13"/>
                    <a:pt x="145" y="13"/>
                  </a:cubicBezTo>
                  <a:cubicBezTo>
                    <a:pt x="149" y="5"/>
                    <a:pt x="158" y="0"/>
                    <a:pt x="167" y="0"/>
                  </a:cubicBezTo>
                  <a:cubicBezTo>
                    <a:pt x="177" y="0"/>
                    <a:pt x="186" y="6"/>
                    <a:pt x="191" y="15"/>
                  </a:cubicBezTo>
                  <a:cubicBezTo>
                    <a:pt x="233" y="99"/>
                    <a:pt x="233" y="99"/>
                    <a:pt x="233" y="99"/>
                  </a:cubicBezTo>
                  <a:lnTo>
                    <a:pt x="222"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90" name="Group 82">
            <a:extLst>
              <a:ext uri="{FF2B5EF4-FFF2-40B4-BE49-F238E27FC236}">
                <a16:creationId xmlns:a16="http://schemas.microsoft.com/office/drawing/2014/main" id="{1DE9D395-5733-5C1F-5CC0-2358F3C4F97C}"/>
              </a:ext>
            </a:extLst>
          </p:cNvPr>
          <p:cNvGrpSpPr>
            <a:grpSpLocks noChangeAspect="1"/>
          </p:cNvGrpSpPr>
          <p:nvPr/>
        </p:nvGrpSpPr>
        <p:grpSpPr bwMode="auto">
          <a:xfrm>
            <a:off x="8048595" y="1870962"/>
            <a:ext cx="206064" cy="274320"/>
            <a:chOff x="3489" y="1721"/>
            <a:chExt cx="320" cy="426"/>
          </a:xfrm>
          <a:solidFill>
            <a:schemeClr val="bg1"/>
          </a:solidFill>
        </p:grpSpPr>
        <p:sp>
          <p:nvSpPr>
            <p:cNvPr id="91" name="Freeform 83">
              <a:extLst>
                <a:ext uri="{FF2B5EF4-FFF2-40B4-BE49-F238E27FC236}">
                  <a16:creationId xmlns:a16="http://schemas.microsoft.com/office/drawing/2014/main" id="{60B7D552-BFC6-081D-67EC-F963AE764685}"/>
                </a:ext>
              </a:extLst>
            </p:cNvPr>
            <p:cNvSpPr>
              <a:spLocks/>
            </p:cNvSpPr>
            <p:nvPr/>
          </p:nvSpPr>
          <p:spPr bwMode="auto">
            <a:xfrm>
              <a:off x="3524" y="1756"/>
              <a:ext cx="231" cy="54"/>
            </a:xfrm>
            <a:custGeom>
              <a:avLst/>
              <a:gdLst>
                <a:gd name="T0" fmla="*/ 150 w 156"/>
                <a:gd name="T1" fmla="*/ 36 h 36"/>
                <a:gd name="T2" fmla="*/ 144 w 156"/>
                <a:gd name="T3" fmla="*/ 30 h 36"/>
                <a:gd name="T4" fmla="*/ 144 w 156"/>
                <a:gd name="T5" fmla="*/ 12 h 36"/>
                <a:gd name="T6" fmla="*/ 6 w 156"/>
                <a:gd name="T7" fmla="*/ 12 h 36"/>
                <a:gd name="T8" fmla="*/ 0 w 156"/>
                <a:gd name="T9" fmla="*/ 6 h 36"/>
                <a:gd name="T10" fmla="*/ 6 w 156"/>
                <a:gd name="T11" fmla="*/ 0 h 36"/>
                <a:gd name="T12" fmla="*/ 150 w 156"/>
                <a:gd name="T13" fmla="*/ 0 h 36"/>
                <a:gd name="T14" fmla="*/ 156 w 156"/>
                <a:gd name="T15" fmla="*/ 6 h 36"/>
                <a:gd name="T16" fmla="*/ 156 w 156"/>
                <a:gd name="T17" fmla="*/ 30 h 36"/>
                <a:gd name="T18" fmla="*/ 150 w 156"/>
                <a:gd name="T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36">
                  <a:moveTo>
                    <a:pt x="150" y="36"/>
                  </a:moveTo>
                  <a:cubicBezTo>
                    <a:pt x="147" y="36"/>
                    <a:pt x="144" y="33"/>
                    <a:pt x="144" y="30"/>
                  </a:cubicBezTo>
                  <a:cubicBezTo>
                    <a:pt x="144" y="12"/>
                    <a:pt x="144" y="12"/>
                    <a:pt x="144" y="12"/>
                  </a:cubicBezTo>
                  <a:cubicBezTo>
                    <a:pt x="6" y="12"/>
                    <a:pt x="6" y="12"/>
                    <a:pt x="6" y="12"/>
                  </a:cubicBezTo>
                  <a:cubicBezTo>
                    <a:pt x="3" y="12"/>
                    <a:pt x="0" y="9"/>
                    <a:pt x="0" y="6"/>
                  </a:cubicBezTo>
                  <a:cubicBezTo>
                    <a:pt x="0" y="2"/>
                    <a:pt x="3" y="0"/>
                    <a:pt x="6" y="0"/>
                  </a:cubicBezTo>
                  <a:cubicBezTo>
                    <a:pt x="150" y="0"/>
                    <a:pt x="150" y="0"/>
                    <a:pt x="150" y="0"/>
                  </a:cubicBezTo>
                  <a:cubicBezTo>
                    <a:pt x="154" y="0"/>
                    <a:pt x="156" y="2"/>
                    <a:pt x="156" y="6"/>
                  </a:cubicBezTo>
                  <a:cubicBezTo>
                    <a:pt x="156" y="30"/>
                    <a:pt x="156" y="30"/>
                    <a:pt x="156" y="30"/>
                  </a:cubicBezTo>
                  <a:cubicBezTo>
                    <a:pt x="156" y="33"/>
                    <a:pt x="154" y="36"/>
                    <a:pt x="15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92" name="Freeform 84">
              <a:extLst>
                <a:ext uri="{FF2B5EF4-FFF2-40B4-BE49-F238E27FC236}">
                  <a16:creationId xmlns:a16="http://schemas.microsoft.com/office/drawing/2014/main" id="{A744E2EB-D007-86DC-F44B-E7213CE9C17F}"/>
                </a:ext>
              </a:extLst>
            </p:cNvPr>
            <p:cNvSpPr>
              <a:spLocks noEditPoints="1"/>
            </p:cNvSpPr>
            <p:nvPr/>
          </p:nvSpPr>
          <p:spPr bwMode="auto">
            <a:xfrm>
              <a:off x="3489" y="1721"/>
              <a:ext cx="320" cy="426"/>
            </a:xfrm>
            <a:custGeom>
              <a:avLst/>
              <a:gdLst>
                <a:gd name="T0" fmla="*/ 210 w 216"/>
                <a:gd name="T1" fmla="*/ 288 h 288"/>
                <a:gd name="T2" fmla="*/ 30 w 216"/>
                <a:gd name="T3" fmla="*/ 288 h 288"/>
                <a:gd name="T4" fmla="*/ 0 w 216"/>
                <a:gd name="T5" fmla="*/ 258 h 288"/>
                <a:gd name="T6" fmla="*/ 0 w 216"/>
                <a:gd name="T7" fmla="*/ 30 h 288"/>
                <a:gd name="T8" fmla="*/ 30 w 216"/>
                <a:gd name="T9" fmla="*/ 0 h 288"/>
                <a:gd name="T10" fmla="*/ 198 w 216"/>
                <a:gd name="T11" fmla="*/ 0 h 288"/>
                <a:gd name="T12" fmla="*/ 204 w 216"/>
                <a:gd name="T13" fmla="*/ 6 h 288"/>
                <a:gd name="T14" fmla="*/ 204 w 216"/>
                <a:gd name="T15" fmla="*/ 48 h 288"/>
                <a:gd name="T16" fmla="*/ 210 w 216"/>
                <a:gd name="T17" fmla="*/ 48 h 288"/>
                <a:gd name="T18" fmla="*/ 216 w 216"/>
                <a:gd name="T19" fmla="*/ 54 h 288"/>
                <a:gd name="T20" fmla="*/ 216 w 216"/>
                <a:gd name="T21" fmla="*/ 282 h 288"/>
                <a:gd name="T22" fmla="*/ 210 w 216"/>
                <a:gd name="T23" fmla="*/ 288 h 288"/>
                <a:gd name="T24" fmla="*/ 12 w 216"/>
                <a:gd name="T25" fmla="*/ 54 h 288"/>
                <a:gd name="T26" fmla="*/ 12 w 216"/>
                <a:gd name="T27" fmla="*/ 258 h 288"/>
                <a:gd name="T28" fmla="*/ 30 w 216"/>
                <a:gd name="T29" fmla="*/ 276 h 288"/>
                <a:gd name="T30" fmla="*/ 204 w 216"/>
                <a:gd name="T31" fmla="*/ 276 h 288"/>
                <a:gd name="T32" fmla="*/ 204 w 216"/>
                <a:gd name="T33" fmla="*/ 60 h 288"/>
                <a:gd name="T34" fmla="*/ 30 w 216"/>
                <a:gd name="T35" fmla="*/ 60 h 288"/>
                <a:gd name="T36" fmla="*/ 12 w 216"/>
                <a:gd name="T37" fmla="*/ 54 h 288"/>
                <a:gd name="T38" fmla="*/ 30 w 216"/>
                <a:gd name="T39" fmla="*/ 12 h 288"/>
                <a:gd name="T40" fmla="*/ 12 w 216"/>
                <a:gd name="T41" fmla="*/ 30 h 288"/>
                <a:gd name="T42" fmla="*/ 30 w 216"/>
                <a:gd name="T43" fmla="*/ 48 h 288"/>
                <a:gd name="T44" fmla="*/ 192 w 216"/>
                <a:gd name="T45" fmla="*/ 48 h 288"/>
                <a:gd name="T46" fmla="*/ 192 w 216"/>
                <a:gd name="T47" fmla="*/ 12 h 288"/>
                <a:gd name="T48" fmla="*/ 30 w 216"/>
                <a:gd name="T4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88">
                  <a:moveTo>
                    <a:pt x="210" y="288"/>
                  </a:moveTo>
                  <a:cubicBezTo>
                    <a:pt x="30" y="288"/>
                    <a:pt x="30" y="288"/>
                    <a:pt x="30" y="288"/>
                  </a:cubicBezTo>
                  <a:cubicBezTo>
                    <a:pt x="14" y="288"/>
                    <a:pt x="0" y="274"/>
                    <a:pt x="0" y="258"/>
                  </a:cubicBezTo>
                  <a:cubicBezTo>
                    <a:pt x="0" y="30"/>
                    <a:pt x="0" y="30"/>
                    <a:pt x="0" y="30"/>
                  </a:cubicBezTo>
                  <a:cubicBezTo>
                    <a:pt x="0" y="13"/>
                    <a:pt x="14" y="0"/>
                    <a:pt x="30" y="0"/>
                  </a:cubicBezTo>
                  <a:cubicBezTo>
                    <a:pt x="198" y="0"/>
                    <a:pt x="198" y="0"/>
                    <a:pt x="198" y="0"/>
                  </a:cubicBezTo>
                  <a:cubicBezTo>
                    <a:pt x="202" y="0"/>
                    <a:pt x="204" y="2"/>
                    <a:pt x="204" y="6"/>
                  </a:cubicBezTo>
                  <a:cubicBezTo>
                    <a:pt x="204" y="48"/>
                    <a:pt x="204" y="48"/>
                    <a:pt x="204" y="48"/>
                  </a:cubicBezTo>
                  <a:cubicBezTo>
                    <a:pt x="210" y="48"/>
                    <a:pt x="210" y="48"/>
                    <a:pt x="210" y="48"/>
                  </a:cubicBezTo>
                  <a:cubicBezTo>
                    <a:pt x="214" y="48"/>
                    <a:pt x="216" y="50"/>
                    <a:pt x="216" y="54"/>
                  </a:cubicBezTo>
                  <a:cubicBezTo>
                    <a:pt x="216" y="282"/>
                    <a:pt x="216" y="282"/>
                    <a:pt x="216" y="282"/>
                  </a:cubicBezTo>
                  <a:cubicBezTo>
                    <a:pt x="216" y="285"/>
                    <a:pt x="214" y="288"/>
                    <a:pt x="210" y="288"/>
                  </a:cubicBezTo>
                  <a:close/>
                  <a:moveTo>
                    <a:pt x="12" y="54"/>
                  </a:moveTo>
                  <a:cubicBezTo>
                    <a:pt x="12" y="258"/>
                    <a:pt x="12" y="258"/>
                    <a:pt x="12" y="258"/>
                  </a:cubicBezTo>
                  <a:cubicBezTo>
                    <a:pt x="12" y="268"/>
                    <a:pt x="21" y="276"/>
                    <a:pt x="30" y="276"/>
                  </a:cubicBezTo>
                  <a:cubicBezTo>
                    <a:pt x="204" y="276"/>
                    <a:pt x="204" y="276"/>
                    <a:pt x="204" y="276"/>
                  </a:cubicBezTo>
                  <a:cubicBezTo>
                    <a:pt x="204" y="60"/>
                    <a:pt x="204" y="60"/>
                    <a:pt x="204" y="60"/>
                  </a:cubicBezTo>
                  <a:cubicBezTo>
                    <a:pt x="30" y="60"/>
                    <a:pt x="30" y="60"/>
                    <a:pt x="30" y="60"/>
                  </a:cubicBezTo>
                  <a:cubicBezTo>
                    <a:pt x="24" y="60"/>
                    <a:pt x="17" y="57"/>
                    <a:pt x="12" y="54"/>
                  </a:cubicBezTo>
                  <a:close/>
                  <a:moveTo>
                    <a:pt x="30" y="12"/>
                  </a:moveTo>
                  <a:cubicBezTo>
                    <a:pt x="21" y="12"/>
                    <a:pt x="12" y="20"/>
                    <a:pt x="12" y="30"/>
                  </a:cubicBezTo>
                  <a:cubicBezTo>
                    <a:pt x="12" y="40"/>
                    <a:pt x="21" y="48"/>
                    <a:pt x="30" y="48"/>
                  </a:cubicBezTo>
                  <a:cubicBezTo>
                    <a:pt x="192" y="48"/>
                    <a:pt x="192" y="48"/>
                    <a:pt x="192" y="48"/>
                  </a:cubicBezTo>
                  <a:cubicBezTo>
                    <a:pt x="192" y="12"/>
                    <a:pt x="192" y="12"/>
                    <a:pt x="192" y="12"/>
                  </a:cubicBezTo>
                  <a:lnTo>
                    <a:pt x="3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sp>
        <p:nvSpPr>
          <p:cNvPr id="93" name="Freeform: Shape 92">
            <a:extLst>
              <a:ext uri="{FF2B5EF4-FFF2-40B4-BE49-F238E27FC236}">
                <a16:creationId xmlns:a16="http://schemas.microsoft.com/office/drawing/2014/main" id="{D954765F-72B8-0AA0-08C0-EEE751EB540B}"/>
              </a:ext>
            </a:extLst>
          </p:cNvPr>
          <p:cNvSpPr>
            <a:spLocks noChangeAspect="1"/>
          </p:cNvSpPr>
          <p:nvPr/>
        </p:nvSpPr>
        <p:spPr>
          <a:xfrm>
            <a:off x="6267696" y="1870962"/>
            <a:ext cx="255369" cy="274320"/>
          </a:xfrm>
          <a:custGeom>
            <a:avLst/>
            <a:gdLst>
              <a:gd name="connsiteX0" fmla="*/ 415366 w 472859"/>
              <a:gd name="connsiteY0" fmla="*/ 322440 h 461771"/>
              <a:gd name="connsiteX1" fmla="*/ 348501 w 472859"/>
              <a:gd name="connsiteY1" fmla="*/ 304610 h 461771"/>
              <a:gd name="connsiteX2" fmla="*/ 348386 w 472859"/>
              <a:gd name="connsiteY2" fmla="*/ 304267 h 461771"/>
              <a:gd name="connsiteX3" fmla="*/ 339128 w 472859"/>
              <a:gd name="connsiteY3" fmla="*/ 302095 h 461771"/>
              <a:gd name="connsiteX4" fmla="*/ 307695 w 472859"/>
              <a:gd name="connsiteY4" fmla="*/ 293751 h 461771"/>
              <a:gd name="connsiteX5" fmla="*/ 344729 w 472859"/>
              <a:gd name="connsiteY5" fmla="*/ 229172 h 461771"/>
              <a:gd name="connsiteX6" fmla="*/ 359587 w 472859"/>
              <a:gd name="connsiteY6" fmla="*/ 217970 h 461771"/>
              <a:gd name="connsiteX7" fmla="*/ 367817 w 472859"/>
              <a:gd name="connsiteY7" fmla="*/ 192367 h 461771"/>
              <a:gd name="connsiteX8" fmla="*/ 344729 w 472859"/>
              <a:gd name="connsiteY8" fmla="*/ 155562 h 461771"/>
              <a:gd name="connsiteX9" fmla="*/ 344729 w 472859"/>
              <a:gd name="connsiteY9" fmla="*/ 115557 h 461771"/>
              <a:gd name="connsiteX10" fmla="*/ 344157 w 472859"/>
              <a:gd name="connsiteY10" fmla="*/ 112471 h 461771"/>
              <a:gd name="connsiteX11" fmla="*/ 344157 w 472859"/>
              <a:gd name="connsiteY11" fmla="*/ 78296 h 461771"/>
              <a:gd name="connsiteX12" fmla="*/ 464629 w 472859"/>
              <a:gd name="connsiteY12" fmla="*/ 57836 h 461771"/>
              <a:gd name="connsiteX13" fmla="*/ 472859 w 472859"/>
              <a:gd name="connsiteY13" fmla="*/ 48235 h 461771"/>
              <a:gd name="connsiteX14" fmla="*/ 464629 w 472859"/>
              <a:gd name="connsiteY14" fmla="*/ 38633 h 461771"/>
              <a:gd name="connsiteX15" fmla="*/ 238086 w 472859"/>
              <a:gd name="connsiteY15" fmla="*/ 0 h 461771"/>
              <a:gd name="connsiteX16" fmla="*/ 234772 w 472859"/>
              <a:gd name="connsiteY16" fmla="*/ 0 h 461771"/>
              <a:gd name="connsiteX17" fmla="*/ 8229 w 472859"/>
              <a:gd name="connsiteY17" fmla="*/ 38633 h 461771"/>
              <a:gd name="connsiteX18" fmla="*/ 0 w 472859"/>
              <a:gd name="connsiteY18" fmla="*/ 48235 h 461771"/>
              <a:gd name="connsiteX19" fmla="*/ 8229 w 472859"/>
              <a:gd name="connsiteY19" fmla="*/ 57836 h 461771"/>
              <a:gd name="connsiteX20" fmla="*/ 49378 w 472859"/>
              <a:gd name="connsiteY20" fmla="*/ 64808 h 461771"/>
              <a:gd name="connsiteX21" fmla="*/ 49378 w 472859"/>
              <a:gd name="connsiteY21" fmla="*/ 125387 h 461771"/>
              <a:gd name="connsiteX22" fmla="*/ 49378 w 472859"/>
              <a:gd name="connsiteY22" fmla="*/ 125387 h 461771"/>
              <a:gd name="connsiteX23" fmla="*/ 20459 w 472859"/>
              <a:gd name="connsiteY23" fmla="*/ 257747 h 461771"/>
              <a:gd name="connsiteX24" fmla="*/ 23774 w 472859"/>
              <a:gd name="connsiteY24" fmla="*/ 265748 h 461771"/>
              <a:gd name="connsiteX25" fmla="*/ 30289 w 472859"/>
              <a:gd name="connsiteY25" fmla="*/ 268948 h 461771"/>
              <a:gd name="connsiteX26" fmla="*/ 88925 w 472859"/>
              <a:gd name="connsiteY26" fmla="*/ 268948 h 461771"/>
              <a:gd name="connsiteX27" fmla="*/ 97041 w 472859"/>
              <a:gd name="connsiteY27" fmla="*/ 265748 h 461771"/>
              <a:gd name="connsiteX28" fmla="*/ 98641 w 472859"/>
              <a:gd name="connsiteY28" fmla="*/ 257747 h 461771"/>
              <a:gd name="connsiteX29" fmla="*/ 69266 w 472859"/>
              <a:gd name="connsiteY29" fmla="*/ 123558 h 461771"/>
              <a:gd name="connsiteX30" fmla="*/ 68580 w 472859"/>
              <a:gd name="connsiteY30" fmla="*/ 120929 h 461771"/>
              <a:gd name="connsiteX31" fmla="*/ 68580 w 472859"/>
              <a:gd name="connsiteY31" fmla="*/ 67894 h 461771"/>
              <a:gd name="connsiteX32" fmla="*/ 128588 w 472859"/>
              <a:gd name="connsiteY32" fmla="*/ 78067 h 461771"/>
              <a:gd name="connsiteX33" fmla="*/ 128588 w 472859"/>
              <a:gd name="connsiteY33" fmla="*/ 114872 h 461771"/>
              <a:gd name="connsiteX34" fmla="*/ 128473 w 472859"/>
              <a:gd name="connsiteY34" fmla="*/ 115443 h 461771"/>
              <a:gd name="connsiteX35" fmla="*/ 128473 w 472859"/>
              <a:gd name="connsiteY35" fmla="*/ 155448 h 461771"/>
              <a:gd name="connsiteX36" fmla="*/ 107213 w 472859"/>
              <a:gd name="connsiteY36" fmla="*/ 192253 h 461771"/>
              <a:gd name="connsiteX37" fmla="*/ 128473 w 472859"/>
              <a:gd name="connsiteY37" fmla="*/ 229057 h 461771"/>
              <a:gd name="connsiteX38" fmla="*/ 165392 w 472859"/>
              <a:gd name="connsiteY38" fmla="*/ 293522 h 461771"/>
              <a:gd name="connsiteX39" fmla="*/ 133388 w 472859"/>
              <a:gd name="connsiteY39" fmla="*/ 302209 h 461771"/>
              <a:gd name="connsiteX40" fmla="*/ 129159 w 472859"/>
              <a:gd name="connsiteY40" fmla="*/ 303352 h 461771"/>
              <a:gd name="connsiteX41" fmla="*/ 59093 w 472859"/>
              <a:gd name="connsiteY41" fmla="*/ 322326 h 461771"/>
              <a:gd name="connsiteX42" fmla="*/ 57493 w 472859"/>
              <a:gd name="connsiteY42" fmla="*/ 322326 h 461771"/>
              <a:gd name="connsiteX43" fmla="*/ 0 w 472859"/>
              <a:gd name="connsiteY43" fmla="*/ 404051 h 461771"/>
              <a:gd name="connsiteX44" fmla="*/ 0 w 472859"/>
              <a:gd name="connsiteY44" fmla="*/ 452171 h 461771"/>
              <a:gd name="connsiteX45" fmla="*/ 9830 w 472859"/>
              <a:gd name="connsiteY45" fmla="*/ 461772 h 461771"/>
              <a:gd name="connsiteX46" fmla="*/ 462915 w 472859"/>
              <a:gd name="connsiteY46" fmla="*/ 461772 h 461771"/>
              <a:gd name="connsiteX47" fmla="*/ 472745 w 472859"/>
              <a:gd name="connsiteY47" fmla="*/ 452171 h 461771"/>
              <a:gd name="connsiteX48" fmla="*/ 472745 w 472859"/>
              <a:gd name="connsiteY48" fmla="*/ 404051 h 461771"/>
              <a:gd name="connsiteX49" fmla="*/ 415251 w 472859"/>
              <a:gd name="connsiteY49" fmla="*/ 322326 h 461771"/>
              <a:gd name="connsiteX50" fmla="*/ 77495 w 472859"/>
              <a:gd name="connsiteY50" fmla="*/ 249746 h 461771"/>
              <a:gd name="connsiteX51" fmla="*/ 43205 w 472859"/>
              <a:gd name="connsiteY51" fmla="*/ 249746 h 461771"/>
              <a:gd name="connsiteX52" fmla="*/ 59550 w 472859"/>
              <a:gd name="connsiteY52" fmla="*/ 169850 h 461771"/>
              <a:gd name="connsiteX53" fmla="*/ 77495 w 472859"/>
              <a:gd name="connsiteY53" fmla="*/ 249746 h 461771"/>
              <a:gd name="connsiteX54" fmla="*/ 236487 w 472859"/>
              <a:gd name="connsiteY54" fmla="*/ 19088 h 461771"/>
              <a:gd name="connsiteX55" fmla="*/ 405536 w 472859"/>
              <a:gd name="connsiteY55" fmla="*/ 48006 h 461771"/>
              <a:gd name="connsiteX56" fmla="*/ 335470 w 472859"/>
              <a:gd name="connsiteY56" fmla="*/ 60008 h 461771"/>
              <a:gd name="connsiteX57" fmla="*/ 334442 w 472859"/>
              <a:gd name="connsiteY57" fmla="*/ 59779 h 461771"/>
              <a:gd name="connsiteX58" fmla="*/ 330555 w 472859"/>
              <a:gd name="connsiteY58" fmla="*/ 60808 h 461771"/>
              <a:gd name="connsiteX59" fmla="*/ 236601 w 472859"/>
              <a:gd name="connsiteY59" fmla="*/ 76924 h 461771"/>
              <a:gd name="connsiteX60" fmla="*/ 143446 w 472859"/>
              <a:gd name="connsiteY60" fmla="*/ 61036 h 461771"/>
              <a:gd name="connsiteX61" fmla="*/ 138646 w 472859"/>
              <a:gd name="connsiteY61" fmla="*/ 59779 h 461771"/>
              <a:gd name="connsiteX62" fmla="*/ 137731 w 472859"/>
              <a:gd name="connsiteY62" fmla="*/ 60008 h 461771"/>
              <a:gd name="connsiteX63" fmla="*/ 67551 w 472859"/>
              <a:gd name="connsiteY63" fmla="*/ 48006 h 461771"/>
              <a:gd name="connsiteX64" fmla="*/ 236601 w 472859"/>
              <a:gd name="connsiteY64" fmla="*/ 19088 h 461771"/>
              <a:gd name="connsiteX65" fmla="*/ 234886 w 472859"/>
              <a:gd name="connsiteY65" fmla="*/ 96241 h 461771"/>
              <a:gd name="connsiteX66" fmla="*/ 238201 w 472859"/>
              <a:gd name="connsiteY66" fmla="*/ 96241 h 461771"/>
              <a:gd name="connsiteX67" fmla="*/ 324726 w 472859"/>
              <a:gd name="connsiteY67" fmla="*/ 81496 h 461771"/>
              <a:gd name="connsiteX68" fmla="*/ 324726 w 472859"/>
              <a:gd name="connsiteY68" fmla="*/ 110985 h 461771"/>
              <a:gd name="connsiteX69" fmla="*/ 236601 w 472859"/>
              <a:gd name="connsiteY69" fmla="*/ 134988 h 461771"/>
              <a:gd name="connsiteX70" fmla="*/ 148476 w 472859"/>
              <a:gd name="connsiteY70" fmla="*/ 110985 h 461771"/>
              <a:gd name="connsiteX71" fmla="*/ 148476 w 472859"/>
              <a:gd name="connsiteY71" fmla="*/ 81496 h 461771"/>
              <a:gd name="connsiteX72" fmla="*/ 235001 w 472859"/>
              <a:gd name="connsiteY72" fmla="*/ 96241 h 461771"/>
              <a:gd name="connsiteX73" fmla="*/ 148361 w 472859"/>
              <a:gd name="connsiteY73" fmla="*/ 221056 h 461771"/>
              <a:gd name="connsiteX74" fmla="*/ 138532 w 472859"/>
              <a:gd name="connsiteY74" fmla="*/ 211455 h 461771"/>
              <a:gd name="connsiteX75" fmla="*/ 127102 w 472859"/>
              <a:gd name="connsiteY75" fmla="*/ 192253 h 461771"/>
              <a:gd name="connsiteX76" fmla="*/ 138532 w 472859"/>
              <a:gd name="connsiteY76" fmla="*/ 173050 h 461771"/>
              <a:gd name="connsiteX77" fmla="*/ 148361 w 472859"/>
              <a:gd name="connsiteY77" fmla="*/ 163449 h 461771"/>
              <a:gd name="connsiteX78" fmla="*/ 148361 w 472859"/>
              <a:gd name="connsiteY78" fmla="*/ 133731 h 461771"/>
              <a:gd name="connsiteX79" fmla="*/ 236601 w 472859"/>
              <a:gd name="connsiteY79" fmla="*/ 154076 h 461771"/>
              <a:gd name="connsiteX80" fmla="*/ 325184 w 472859"/>
              <a:gd name="connsiteY80" fmla="*/ 133960 h 461771"/>
              <a:gd name="connsiteX81" fmla="*/ 325184 w 472859"/>
              <a:gd name="connsiteY81" fmla="*/ 163449 h 461771"/>
              <a:gd name="connsiteX82" fmla="*/ 335013 w 472859"/>
              <a:gd name="connsiteY82" fmla="*/ 173050 h 461771"/>
              <a:gd name="connsiteX83" fmla="*/ 348157 w 472859"/>
              <a:gd name="connsiteY83" fmla="*/ 192253 h 461771"/>
              <a:gd name="connsiteX84" fmla="*/ 343243 w 472859"/>
              <a:gd name="connsiteY84" fmla="*/ 206654 h 461771"/>
              <a:gd name="connsiteX85" fmla="*/ 335013 w 472859"/>
              <a:gd name="connsiteY85" fmla="*/ 211455 h 461771"/>
              <a:gd name="connsiteX86" fmla="*/ 325184 w 472859"/>
              <a:gd name="connsiteY86" fmla="*/ 221056 h 461771"/>
              <a:gd name="connsiteX87" fmla="*/ 236715 w 472859"/>
              <a:gd name="connsiteY87" fmla="*/ 307467 h 461771"/>
              <a:gd name="connsiteX88" fmla="*/ 148476 w 472859"/>
              <a:gd name="connsiteY88" fmla="*/ 221056 h 461771"/>
              <a:gd name="connsiteX89" fmla="*/ 235915 w 472859"/>
              <a:gd name="connsiteY89" fmla="*/ 326555 h 461771"/>
              <a:gd name="connsiteX90" fmla="*/ 236258 w 472859"/>
              <a:gd name="connsiteY90" fmla="*/ 326555 h 461771"/>
              <a:gd name="connsiteX91" fmla="*/ 236601 w 472859"/>
              <a:gd name="connsiteY91" fmla="*/ 326555 h 461771"/>
              <a:gd name="connsiteX92" fmla="*/ 236944 w 472859"/>
              <a:gd name="connsiteY92" fmla="*/ 326555 h 461771"/>
              <a:gd name="connsiteX93" fmla="*/ 237287 w 472859"/>
              <a:gd name="connsiteY93" fmla="*/ 326555 h 461771"/>
              <a:gd name="connsiteX94" fmla="*/ 287122 w 472859"/>
              <a:gd name="connsiteY94" fmla="*/ 308610 h 461771"/>
              <a:gd name="connsiteX95" fmla="*/ 320040 w 472859"/>
              <a:gd name="connsiteY95" fmla="*/ 317525 h 461771"/>
              <a:gd name="connsiteX96" fmla="*/ 236829 w 472859"/>
              <a:gd name="connsiteY96" fmla="*/ 399021 h 461771"/>
              <a:gd name="connsiteX97" fmla="*/ 152361 w 472859"/>
              <a:gd name="connsiteY97" fmla="*/ 317754 h 461771"/>
              <a:gd name="connsiteX98" fmla="*/ 186194 w 472859"/>
              <a:gd name="connsiteY98" fmla="*/ 308610 h 461771"/>
              <a:gd name="connsiteX99" fmla="*/ 236029 w 472859"/>
              <a:gd name="connsiteY99" fmla="*/ 326669 h 461771"/>
              <a:gd name="connsiteX100" fmla="*/ 453199 w 472859"/>
              <a:gd name="connsiteY100" fmla="*/ 442455 h 461771"/>
              <a:gd name="connsiteX101" fmla="*/ 19888 w 472859"/>
              <a:gd name="connsiteY101" fmla="*/ 442455 h 461771"/>
              <a:gd name="connsiteX102" fmla="*/ 19888 w 472859"/>
              <a:gd name="connsiteY102" fmla="*/ 403936 h 461771"/>
              <a:gd name="connsiteX103" fmla="*/ 64237 w 472859"/>
              <a:gd name="connsiteY103" fmla="*/ 341414 h 461771"/>
              <a:gd name="connsiteX104" fmla="*/ 131559 w 472859"/>
              <a:gd name="connsiteY104" fmla="*/ 323240 h 461771"/>
              <a:gd name="connsiteX105" fmla="*/ 230200 w 472859"/>
              <a:gd name="connsiteY105" fmla="*/ 419824 h 461771"/>
              <a:gd name="connsiteX106" fmla="*/ 236715 w 472859"/>
              <a:gd name="connsiteY106" fmla="*/ 423024 h 461771"/>
              <a:gd name="connsiteX107" fmla="*/ 243230 w 472859"/>
              <a:gd name="connsiteY107" fmla="*/ 419824 h 461771"/>
              <a:gd name="connsiteX108" fmla="*/ 343014 w 472859"/>
              <a:gd name="connsiteY108" fmla="*/ 323698 h 461771"/>
              <a:gd name="connsiteX109" fmla="*/ 408737 w 472859"/>
              <a:gd name="connsiteY109" fmla="*/ 341414 h 461771"/>
              <a:gd name="connsiteX110" fmla="*/ 453085 w 472859"/>
              <a:gd name="connsiteY110" fmla="*/ 403936 h 461771"/>
              <a:gd name="connsiteX111" fmla="*/ 453085 w 472859"/>
              <a:gd name="connsiteY111" fmla="*/ 442455 h 461771"/>
              <a:gd name="connsiteX112" fmla="*/ 177165 w 472859"/>
              <a:gd name="connsiteY112" fmla="*/ 192596 h 461771"/>
              <a:gd name="connsiteX113" fmla="*/ 167335 w 472859"/>
              <a:gd name="connsiteY113" fmla="*/ 182994 h 461771"/>
              <a:gd name="connsiteX114" fmla="*/ 172250 w 472859"/>
              <a:gd name="connsiteY114" fmla="*/ 168478 h 461771"/>
              <a:gd name="connsiteX115" fmla="*/ 195224 w 472859"/>
              <a:gd name="connsiteY115" fmla="*/ 163678 h 461771"/>
              <a:gd name="connsiteX116" fmla="*/ 200139 w 472859"/>
              <a:gd name="connsiteY116" fmla="*/ 163678 h 461771"/>
              <a:gd name="connsiteX117" fmla="*/ 221399 w 472859"/>
              <a:gd name="connsiteY117" fmla="*/ 168478 h 461771"/>
              <a:gd name="connsiteX118" fmla="*/ 226314 w 472859"/>
              <a:gd name="connsiteY118" fmla="*/ 182994 h 461771"/>
              <a:gd name="connsiteX119" fmla="*/ 216484 w 472859"/>
              <a:gd name="connsiteY119" fmla="*/ 192596 h 461771"/>
              <a:gd name="connsiteX120" fmla="*/ 206654 w 472859"/>
              <a:gd name="connsiteY120" fmla="*/ 182994 h 461771"/>
              <a:gd name="connsiteX121" fmla="*/ 186995 w 472859"/>
              <a:gd name="connsiteY121" fmla="*/ 182994 h 461771"/>
              <a:gd name="connsiteX122" fmla="*/ 177165 w 472859"/>
              <a:gd name="connsiteY122" fmla="*/ 192596 h 461771"/>
              <a:gd name="connsiteX123" fmla="*/ 246659 w 472859"/>
              <a:gd name="connsiteY123" fmla="*/ 182994 h 461771"/>
              <a:gd name="connsiteX124" fmla="*/ 251574 w 472859"/>
              <a:gd name="connsiteY124" fmla="*/ 168478 h 461771"/>
              <a:gd name="connsiteX125" fmla="*/ 274548 w 472859"/>
              <a:gd name="connsiteY125" fmla="*/ 163678 h 461771"/>
              <a:gd name="connsiteX126" fmla="*/ 279464 w 472859"/>
              <a:gd name="connsiteY126" fmla="*/ 163678 h 461771"/>
              <a:gd name="connsiteX127" fmla="*/ 300723 w 472859"/>
              <a:gd name="connsiteY127" fmla="*/ 168478 h 461771"/>
              <a:gd name="connsiteX128" fmla="*/ 305638 w 472859"/>
              <a:gd name="connsiteY128" fmla="*/ 182994 h 461771"/>
              <a:gd name="connsiteX129" fmla="*/ 295808 w 472859"/>
              <a:gd name="connsiteY129" fmla="*/ 192596 h 461771"/>
              <a:gd name="connsiteX130" fmla="*/ 285978 w 472859"/>
              <a:gd name="connsiteY130" fmla="*/ 182994 h 461771"/>
              <a:gd name="connsiteX131" fmla="*/ 266319 w 472859"/>
              <a:gd name="connsiteY131" fmla="*/ 182994 h 461771"/>
              <a:gd name="connsiteX132" fmla="*/ 256489 w 472859"/>
              <a:gd name="connsiteY132" fmla="*/ 192596 h 461771"/>
              <a:gd name="connsiteX133" fmla="*/ 246659 w 472859"/>
              <a:gd name="connsiteY133" fmla="*/ 182994 h 46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72859" h="461771">
                <a:moveTo>
                  <a:pt x="415366" y="322440"/>
                </a:moveTo>
                <a:cubicBezTo>
                  <a:pt x="415366" y="322440"/>
                  <a:pt x="415366" y="322440"/>
                  <a:pt x="348501" y="304610"/>
                </a:cubicBezTo>
                <a:cubicBezTo>
                  <a:pt x="348501" y="304610"/>
                  <a:pt x="348501" y="304381"/>
                  <a:pt x="348386" y="304267"/>
                </a:cubicBezTo>
                <a:cubicBezTo>
                  <a:pt x="345529" y="302324"/>
                  <a:pt x="342100" y="301752"/>
                  <a:pt x="339128" y="302095"/>
                </a:cubicBezTo>
                <a:cubicBezTo>
                  <a:pt x="329870" y="299580"/>
                  <a:pt x="319354" y="296837"/>
                  <a:pt x="307695" y="293751"/>
                </a:cubicBezTo>
                <a:cubicBezTo>
                  <a:pt x="326555" y="277292"/>
                  <a:pt x="341871" y="255232"/>
                  <a:pt x="344729" y="229172"/>
                </a:cubicBezTo>
                <a:cubicBezTo>
                  <a:pt x="351358" y="227571"/>
                  <a:pt x="356273" y="222771"/>
                  <a:pt x="359587" y="217970"/>
                </a:cubicBezTo>
                <a:cubicBezTo>
                  <a:pt x="364502" y="209969"/>
                  <a:pt x="367817" y="201968"/>
                  <a:pt x="367817" y="192367"/>
                </a:cubicBezTo>
                <a:cubicBezTo>
                  <a:pt x="367817" y="174765"/>
                  <a:pt x="357988" y="160363"/>
                  <a:pt x="344729" y="155562"/>
                </a:cubicBezTo>
                <a:lnTo>
                  <a:pt x="344729" y="115557"/>
                </a:lnTo>
                <a:cubicBezTo>
                  <a:pt x="344729" y="114529"/>
                  <a:pt x="344500" y="113386"/>
                  <a:pt x="344157" y="112471"/>
                </a:cubicBezTo>
                <a:lnTo>
                  <a:pt x="344157" y="78296"/>
                </a:lnTo>
                <a:cubicBezTo>
                  <a:pt x="374675" y="73038"/>
                  <a:pt x="413994" y="66408"/>
                  <a:pt x="464629" y="57836"/>
                </a:cubicBezTo>
                <a:cubicBezTo>
                  <a:pt x="469544" y="56236"/>
                  <a:pt x="472859" y="53035"/>
                  <a:pt x="472859" y="48235"/>
                </a:cubicBezTo>
                <a:cubicBezTo>
                  <a:pt x="472859" y="43434"/>
                  <a:pt x="469544" y="38633"/>
                  <a:pt x="464629" y="38633"/>
                </a:cubicBezTo>
                <a:lnTo>
                  <a:pt x="238086" y="0"/>
                </a:lnTo>
                <a:lnTo>
                  <a:pt x="234772" y="0"/>
                </a:lnTo>
                <a:lnTo>
                  <a:pt x="8229" y="38633"/>
                </a:lnTo>
                <a:cubicBezTo>
                  <a:pt x="3314" y="38633"/>
                  <a:pt x="0" y="43434"/>
                  <a:pt x="0" y="48235"/>
                </a:cubicBezTo>
                <a:cubicBezTo>
                  <a:pt x="0" y="53035"/>
                  <a:pt x="3314" y="56236"/>
                  <a:pt x="8229" y="57836"/>
                </a:cubicBezTo>
                <a:cubicBezTo>
                  <a:pt x="8229" y="57836"/>
                  <a:pt x="21945" y="60160"/>
                  <a:pt x="49378" y="64808"/>
                </a:cubicBezTo>
                <a:lnTo>
                  <a:pt x="49378" y="125387"/>
                </a:lnTo>
                <a:cubicBezTo>
                  <a:pt x="49378" y="125387"/>
                  <a:pt x="49378" y="125387"/>
                  <a:pt x="49378" y="125387"/>
                </a:cubicBezTo>
                <a:cubicBezTo>
                  <a:pt x="48120" y="131102"/>
                  <a:pt x="42863" y="155219"/>
                  <a:pt x="20459" y="257747"/>
                </a:cubicBezTo>
                <a:cubicBezTo>
                  <a:pt x="20459" y="259347"/>
                  <a:pt x="20459" y="262547"/>
                  <a:pt x="23774" y="265748"/>
                </a:cubicBezTo>
                <a:cubicBezTo>
                  <a:pt x="25374" y="267348"/>
                  <a:pt x="27089" y="268948"/>
                  <a:pt x="30289" y="268948"/>
                </a:cubicBezTo>
                <a:lnTo>
                  <a:pt x="88925" y="268948"/>
                </a:lnTo>
                <a:cubicBezTo>
                  <a:pt x="92240" y="268948"/>
                  <a:pt x="95440" y="267348"/>
                  <a:pt x="97041" y="265748"/>
                </a:cubicBezTo>
                <a:cubicBezTo>
                  <a:pt x="98641" y="262547"/>
                  <a:pt x="98641" y="259347"/>
                  <a:pt x="98641" y="257747"/>
                </a:cubicBezTo>
                <a:lnTo>
                  <a:pt x="69266" y="123558"/>
                </a:lnTo>
                <a:cubicBezTo>
                  <a:pt x="69266" y="122644"/>
                  <a:pt x="68923" y="121730"/>
                  <a:pt x="68580" y="120929"/>
                </a:cubicBezTo>
                <a:lnTo>
                  <a:pt x="68580" y="67894"/>
                </a:lnTo>
                <a:cubicBezTo>
                  <a:pt x="84239" y="70523"/>
                  <a:pt x="103784" y="73952"/>
                  <a:pt x="128588" y="78067"/>
                </a:cubicBezTo>
                <a:lnTo>
                  <a:pt x="128588" y="114872"/>
                </a:lnTo>
                <a:cubicBezTo>
                  <a:pt x="128588" y="114872"/>
                  <a:pt x="128473" y="115214"/>
                  <a:pt x="128473" y="115443"/>
                </a:cubicBezTo>
                <a:lnTo>
                  <a:pt x="128473" y="155448"/>
                </a:lnTo>
                <a:cubicBezTo>
                  <a:pt x="115328" y="160249"/>
                  <a:pt x="107213" y="174650"/>
                  <a:pt x="107213" y="192253"/>
                </a:cubicBezTo>
                <a:cubicBezTo>
                  <a:pt x="107213" y="209855"/>
                  <a:pt x="115443" y="224257"/>
                  <a:pt x="128473" y="229057"/>
                </a:cubicBezTo>
                <a:cubicBezTo>
                  <a:pt x="131331" y="255118"/>
                  <a:pt x="146646" y="277063"/>
                  <a:pt x="165392" y="293522"/>
                </a:cubicBezTo>
                <a:cubicBezTo>
                  <a:pt x="158076" y="295466"/>
                  <a:pt x="147675" y="298323"/>
                  <a:pt x="133388" y="302209"/>
                </a:cubicBezTo>
                <a:cubicBezTo>
                  <a:pt x="131902" y="302209"/>
                  <a:pt x="130530" y="302552"/>
                  <a:pt x="129159" y="303352"/>
                </a:cubicBezTo>
                <a:cubicBezTo>
                  <a:pt x="111785" y="308039"/>
                  <a:pt x="89039" y="314211"/>
                  <a:pt x="59093" y="322326"/>
                </a:cubicBezTo>
                <a:lnTo>
                  <a:pt x="57493" y="322326"/>
                </a:lnTo>
                <a:cubicBezTo>
                  <a:pt x="22974" y="335128"/>
                  <a:pt x="0" y="367246"/>
                  <a:pt x="0" y="404051"/>
                </a:cubicBezTo>
                <a:lnTo>
                  <a:pt x="0" y="452171"/>
                </a:lnTo>
                <a:cubicBezTo>
                  <a:pt x="0" y="456971"/>
                  <a:pt x="4915" y="461772"/>
                  <a:pt x="9830" y="461772"/>
                </a:cubicBezTo>
                <a:lnTo>
                  <a:pt x="462915" y="461772"/>
                </a:lnTo>
                <a:cubicBezTo>
                  <a:pt x="469430" y="461772"/>
                  <a:pt x="472745" y="456971"/>
                  <a:pt x="472745" y="452171"/>
                </a:cubicBezTo>
                <a:lnTo>
                  <a:pt x="472745" y="404051"/>
                </a:lnTo>
                <a:cubicBezTo>
                  <a:pt x="472745" y="367132"/>
                  <a:pt x="449770" y="335128"/>
                  <a:pt x="415251" y="322326"/>
                </a:cubicBezTo>
                <a:close/>
                <a:moveTo>
                  <a:pt x="77495" y="249746"/>
                </a:moveTo>
                <a:lnTo>
                  <a:pt x="43205" y="249746"/>
                </a:lnTo>
                <a:lnTo>
                  <a:pt x="59550" y="169850"/>
                </a:lnTo>
                <a:lnTo>
                  <a:pt x="77495" y="249746"/>
                </a:lnTo>
                <a:close/>
                <a:moveTo>
                  <a:pt x="236487" y="19088"/>
                </a:moveTo>
                <a:lnTo>
                  <a:pt x="405536" y="48006"/>
                </a:lnTo>
                <a:cubicBezTo>
                  <a:pt x="405536" y="48006"/>
                  <a:pt x="405536" y="48006"/>
                  <a:pt x="335470" y="60008"/>
                </a:cubicBezTo>
                <a:cubicBezTo>
                  <a:pt x="335128" y="60008"/>
                  <a:pt x="334784" y="59779"/>
                  <a:pt x="334442" y="59779"/>
                </a:cubicBezTo>
                <a:cubicBezTo>
                  <a:pt x="333070" y="59779"/>
                  <a:pt x="331813" y="60236"/>
                  <a:pt x="330555" y="60808"/>
                </a:cubicBezTo>
                <a:cubicBezTo>
                  <a:pt x="307238" y="64808"/>
                  <a:pt x="276720" y="70066"/>
                  <a:pt x="236601" y="76924"/>
                </a:cubicBezTo>
                <a:cubicBezTo>
                  <a:pt x="236601" y="76924"/>
                  <a:pt x="205545" y="71628"/>
                  <a:pt x="143446" y="61036"/>
                </a:cubicBezTo>
                <a:cubicBezTo>
                  <a:pt x="142075" y="60350"/>
                  <a:pt x="140589" y="59779"/>
                  <a:pt x="138646" y="59779"/>
                </a:cubicBezTo>
                <a:cubicBezTo>
                  <a:pt x="138303" y="59779"/>
                  <a:pt x="137960" y="60008"/>
                  <a:pt x="137731" y="60008"/>
                </a:cubicBezTo>
                <a:cubicBezTo>
                  <a:pt x="118415" y="56693"/>
                  <a:pt x="95326" y="52692"/>
                  <a:pt x="67551" y="48006"/>
                </a:cubicBezTo>
                <a:lnTo>
                  <a:pt x="236601" y="19088"/>
                </a:lnTo>
                <a:close/>
                <a:moveTo>
                  <a:pt x="234886" y="96241"/>
                </a:moveTo>
                <a:lnTo>
                  <a:pt x="238201" y="96241"/>
                </a:lnTo>
                <a:cubicBezTo>
                  <a:pt x="238201" y="96241"/>
                  <a:pt x="238201" y="96241"/>
                  <a:pt x="324726" y="81496"/>
                </a:cubicBezTo>
                <a:lnTo>
                  <a:pt x="324726" y="110985"/>
                </a:lnTo>
                <a:cubicBezTo>
                  <a:pt x="316611" y="117386"/>
                  <a:pt x="288836" y="134988"/>
                  <a:pt x="236601" y="134988"/>
                </a:cubicBezTo>
                <a:cubicBezTo>
                  <a:pt x="184366" y="134988"/>
                  <a:pt x="156591" y="117386"/>
                  <a:pt x="148476" y="110985"/>
                </a:cubicBezTo>
                <a:lnTo>
                  <a:pt x="148476" y="81496"/>
                </a:lnTo>
                <a:cubicBezTo>
                  <a:pt x="172822" y="85611"/>
                  <a:pt x="201397" y="90526"/>
                  <a:pt x="235001" y="96241"/>
                </a:cubicBezTo>
                <a:close/>
                <a:moveTo>
                  <a:pt x="148361" y="221056"/>
                </a:moveTo>
                <a:cubicBezTo>
                  <a:pt x="148361" y="216256"/>
                  <a:pt x="145047" y="211455"/>
                  <a:pt x="138532" y="211455"/>
                </a:cubicBezTo>
                <a:cubicBezTo>
                  <a:pt x="128702" y="211455"/>
                  <a:pt x="127102" y="198653"/>
                  <a:pt x="127102" y="192253"/>
                </a:cubicBezTo>
                <a:cubicBezTo>
                  <a:pt x="127102" y="185852"/>
                  <a:pt x="128702" y="173050"/>
                  <a:pt x="138532" y="173050"/>
                </a:cubicBezTo>
                <a:cubicBezTo>
                  <a:pt x="145047" y="173050"/>
                  <a:pt x="148361" y="168250"/>
                  <a:pt x="148361" y="163449"/>
                </a:cubicBezTo>
                <a:lnTo>
                  <a:pt x="148361" y="133731"/>
                </a:lnTo>
                <a:cubicBezTo>
                  <a:pt x="164477" y="142875"/>
                  <a:pt x="192938" y="154076"/>
                  <a:pt x="236601" y="154076"/>
                </a:cubicBezTo>
                <a:cubicBezTo>
                  <a:pt x="280263" y="154076"/>
                  <a:pt x="308838" y="142989"/>
                  <a:pt x="325184" y="133960"/>
                </a:cubicBezTo>
                <a:lnTo>
                  <a:pt x="325184" y="163449"/>
                </a:lnTo>
                <a:cubicBezTo>
                  <a:pt x="325184" y="168250"/>
                  <a:pt x="330098" y="173050"/>
                  <a:pt x="335013" y="173050"/>
                </a:cubicBezTo>
                <a:cubicBezTo>
                  <a:pt x="344843" y="173050"/>
                  <a:pt x="348157" y="185852"/>
                  <a:pt x="348157" y="192253"/>
                </a:cubicBezTo>
                <a:cubicBezTo>
                  <a:pt x="348157" y="197053"/>
                  <a:pt x="346558" y="203454"/>
                  <a:pt x="343243" y="206654"/>
                </a:cubicBezTo>
                <a:cubicBezTo>
                  <a:pt x="341642" y="211455"/>
                  <a:pt x="338328" y="211455"/>
                  <a:pt x="335013" y="211455"/>
                </a:cubicBezTo>
                <a:cubicBezTo>
                  <a:pt x="330098" y="211455"/>
                  <a:pt x="325184" y="216256"/>
                  <a:pt x="325184" y="221056"/>
                </a:cubicBezTo>
                <a:cubicBezTo>
                  <a:pt x="325184" y="270434"/>
                  <a:pt x="263118" y="307124"/>
                  <a:pt x="236715" y="307467"/>
                </a:cubicBezTo>
                <a:cubicBezTo>
                  <a:pt x="210312" y="307238"/>
                  <a:pt x="148476" y="270548"/>
                  <a:pt x="148476" y="221056"/>
                </a:cubicBezTo>
                <a:close/>
                <a:moveTo>
                  <a:pt x="235915" y="326555"/>
                </a:moveTo>
                <a:cubicBezTo>
                  <a:pt x="235915" y="326555"/>
                  <a:pt x="236144" y="326555"/>
                  <a:pt x="236258" y="326555"/>
                </a:cubicBezTo>
                <a:cubicBezTo>
                  <a:pt x="236372" y="326555"/>
                  <a:pt x="236487" y="326555"/>
                  <a:pt x="236601" y="326555"/>
                </a:cubicBezTo>
                <a:cubicBezTo>
                  <a:pt x="236715" y="326555"/>
                  <a:pt x="236829" y="326555"/>
                  <a:pt x="236944" y="326555"/>
                </a:cubicBezTo>
                <a:cubicBezTo>
                  <a:pt x="237058" y="326555"/>
                  <a:pt x="237173" y="326555"/>
                  <a:pt x="237287" y="326555"/>
                </a:cubicBezTo>
                <a:cubicBezTo>
                  <a:pt x="249974" y="326212"/>
                  <a:pt x="268719" y="319811"/>
                  <a:pt x="287122" y="308610"/>
                </a:cubicBezTo>
                <a:cubicBezTo>
                  <a:pt x="290894" y="309639"/>
                  <a:pt x="299809" y="312039"/>
                  <a:pt x="320040" y="317525"/>
                </a:cubicBezTo>
                <a:cubicBezTo>
                  <a:pt x="307467" y="329870"/>
                  <a:pt x="283464" y="353416"/>
                  <a:pt x="236829" y="399021"/>
                </a:cubicBezTo>
                <a:cubicBezTo>
                  <a:pt x="236829" y="399021"/>
                  <a:pt x="236601" y="398793"/>
                  <a:pt x="152361" y="317754"/>
                </a:cubicBezTo>
                <a:cubicBezTo>
                  <a:pt x="162420" y="315011"/>
                  <a:pt x="173622" y="312039"/>
                  <a:pt x="186194" y="308610"/>
                </a:cubicBezTo>
                <a:cubicBezTo>
                  <a:pt x="204597" y="319926"/>
                  <a:pt x="223228" y="326327"/>
                  <a:pt x="236029" y="326669"/>
                </a:cubicBezTo>
                <a:close/>
                <a:moveTo>
                  <a:pt x="453199" y="442455"/>
                </a:moveTo>
                <a:lnTo>
                  <a:pt x="19888" y="442455"/>
                </a:lnTo>
                <a:lnTo>
                  <a:pt x="19888" y="403936"/>
                </a:lnTo>
                <a:cubicBezTo>
                  <a:pt x="19888" y="376733"/>
                  <a:pt x="37948" y="351015"/>
                  <a:pt x="64237" y="341414"/>
                </a:cubicBezTo>
                <a:cubicBezTo>
                  <a:pt x="64237" y="341414"/>
                  <a:pt x="86674" y="335356"/>
                  <a:pt x="131559" y="323240"/>
                </a:cubicBezTo>
                <a:cubicBezTo>
                  <a:pt x="140018" y="331584"/>
                  <a:pt x="163678" y="354787"/>
                  <a:pt x="230200" y="419824"/>
                </a:cubicBezTo>
                <a:cubicBezTo>
                  <a:pt x="231800" y="421424"/>
                  <a:pt x="235115" y="423024"/>
                  <a:pt x="236715" y="423024"/>
                </a:cubicBezTo>
                <a:cubicBezTo>
                  <a:pt x="240030" y="423024"/>
                  <a:pt x="241630" y="421424"/>
                  <a:pt x="243230" y="419824"/>
                </a:cubicBezTo>
                <a:cubicBezTo>
                  <a:pt x="243230" y="419824"/>
                  <a:pt x="243459" y="419595"/>
                  <a:pt x="343014" y="323698"/>
                </a:cubicBezTo>
                <a:cubicBezTo>
                  <a:pt x="359702" y="328155"/>
                  <a:pt x="381190" y="333985"/>
                  <a:pt x="408737" y="341414"/>
                </a:cubicBezTo>
                <a:cubicBezTo>
                  <a:pt x="435026" y="351015"/>
                  <a:pt x="453085" y="376733"/>
                  <a:pt x="453085" y="403936"/>
                </a:cubicBezTo>
                <a:lnTo>
                  <a:pt x="453085" y="442455"/>
                </a:lnTo>
                <a:close/>
                <a:moveTo>
                  <a:pt x="177165" y="192596"/>
                </a:moveTo>
                <a:cubicBezTo>
                  <a:pt x="172250" y="192596"/>
                  <a:pt x="167335" y="187795"/>
                  <a:pt x="167335" y="182994"/>
                </a:cubicBezTo>
                <a:cubicBezTo>
                  <a:pt x="167335" y="176594"/>
                  <a:pt x="168935" y="171793"/>
                  <a:pt x="172250" y="168478"/>
                </a:cubicBezTo>
                <a:cubicBezTo>
                  <a:pt x="178765" y="163678"/>
                  <a:pt x="186995" y="163678"/>
                  <a:pt x="195224" y="163678"/>
                </a:cubicBezTo>
                <a:lnTo>
                  <a:pt x="200139" y="163678"/>
                </a:lnTo>
                <a:cubicBezTo>
                  <a:pt x="208369" y="163678"/>
                  <a:pt x="214884" y="163678"/>
                  <a:pt x="221399" y="168478"/>
                </a:cubicBezTo>
                <a:cubicBezTo>
                  <a:pt x="224714" y="171679"/>
                  <a:pt x="226314" y="176479"/>
                  <a:pt x="226314" y="182994"/>
                </a:cubicBezTo>
                <a:cubicBezTo>
                  <a:pt x="226314" y="187795"/>
                  <a:pt x="222999" y="192596"/>
                  <a:pt x="216484" y="192596"/>
                </a:cubicBezTo>
                <a:cubicBezTo>
                  <a:pt x="211569" y="192596"/>
                  <a:pt x="206654" y="187795"/>
                  <a:pt x="206654" y="182994"/>
                </a:cubicBezTo>
                <a:lnTo>
                  <a:pt x="186995" y="182994"/>
                </a:lnTo>
                <a:cubicBezTo>
                  <a:pt x="186995" y="187795"/>
                  <a:pt x="183680" y="192596"/>
                  <a:pt x="177165" y="192596"/>
                </a:cubicBezTo>
                <a:close/>
                <a:moveTo>
                  <a:pt x="246659" y="182994"/>
                </a:moveTo>
                <a:cubicBezTo>
                  <a:pt x="246659" y="176594"/>
                  <a:pt x="248259" y="171793"/>
                  <a:pt x="251574" y="168478"/>
                </a:cubicBezTo>
                <a:cubicBezTo>
                  <a:pt x="258089" y="163678"/>
                  <a:pt x="266319" y="163678"/>
                  <a:pt x="274548" y="163678"/>
                </a:cubicBezTo>
                <a:lnTo>
                  <a:pt x="279464" y="163678"/>
                </a:lnTo>
                <a:cubicBezTo>
                  <a:pt x="287693" y="163678"/>
                  <a:pt x="294208" y="163678"/>
                  <a:pt x="300723" y="168478"/>
                </a:cubicBezTo>
                <a:cubicBezTo>
                  <a:pt x="304038" y="171679"/>
                  <a:pt x="305638" y="176479"/>
                  <a:pt x="305638" y="182994"/>
                </a:cubicBezTo>
                <a:cubicBezTo>
                  <a:pt x="305638" y="187795"/>
                  <a:pt x="302324" y="192596"/>
                  <a:pt x="295808" y="192596"/>
                </a:cubicBezTo>
                <a:cubicBezTo>
                  <a:pt x="290894" y="192596"/>
                  <a:pt x="285978" y="187795"/>
                  <a:pt x="285978" y="182994"/>
                </a:cubicBezTo>
                <a:lnTo>
                  <a:pt x="266319" y="182994"/>
                </a:lnTo>
                <a:cubicBezTo>
                  <a:pt x="266319" y="187795"/>
                  <a:pt x="263004" y="192596"/>
                  <a:pt x="256489" y="192596"/>
                </a:cubicBezTo>
                <a:cubicBezTo>
                  <a:pt x="251574" y="192596"/>
                  <a:pt x="246659" y="187795"/>
                  <a:pt x="246659" y="182994"/>
                </a:cubicBezTo>
                <a:close/>
              </a:path>
            </a:pathLst>
          </a:custGeom>
          <a:solidFill>
            <a:schemeClr val="bg1"/>
          </a:solidFill>
          <a:ln w="1142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Graphik"/>
              <a:ea typeface="+mn-ea"/>
              <a:cs typeface="+mn-cs"/>
            </a:endParaRPr>
          </a:p>
        </p:txBody>
      </p:sp>
      <p:sp>
        <p:nvSpPr>
          <p:cNvPr id="94" name="Freeform 29">
            <a:extLst>
              <a:ext uri="{FF2B5EF4-FFF2-40B4-BE49-F238E27FC236}">
                <a16:creationId xmlns:a16="http://schemas.microsoft.com/office/drawing/2014/main" id="{80FB4C08-E4CD-C744-F431-BAC76858AAC7}"/>
              </a:ext>
            </a:extLst>
          </p:cNvPr>
          <p:cNvSpPr>
            <a:spLocks noChangeAspect="1" noEditPoints="1"/>
          </p:cNvSpPr>
          <p:nvPr/>
        </p:nvSpPr>
        <p:spPr bwMode="auto">
          <a:xfrm>
            <a:off x="10337515" y="1870962"/>
            <a:ext cx="204030" cy="27432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nvGrpSpPr>
          <p:cNvPr id="95" name="Group 123">
            <a:extLst>
              <a:ext uri="{FF2B5EF4-FFF2-40B4-BE49-F238E27FC236}">
                <a16:creationId xmlns:a16="http://schemas.microsoft.com/office/drawing/2014/main" id="{6CE9DD25-46C6-3B6A-28E8-90A1047B3786}"/>
              </a:ext>
            </a:extLst>
          </p:cNvPr>
          <p:cNvGrpSpPr>
            <a:grpSpLocks noChangeAspect="1"/>
          </p:cNvGrpSpPr>
          <p:nvPr/>
        </p:nvGrpSpPr>
        <p:grpSpPr bwMode="auto">
          <a:xfrm>
            <a:off x="2600479" y="3892693"/>
            <a:ext cx="298875" cy="274320"/>
            <a:chOff x="3438" y="3034"/>
            <a:chExt cx="426" cy="391"/>
          </a:xfrm>
          <a:solidFill>
            <a:schemeClr val="bg1"/>
          </a:solidFill>
        </p:grpSpPr>
        <p:sp>
          <p:nvSpPr>
            <p:cNvPr id="96" name="Freeform 124">
              <a:extLst>
                <a:ext uri="{FF2B5EF4-FFF2-40B4-BE49-F238E27FC236}">
                  <a16:creationId xmlns:a16="http://schemas.microsoft.com/office/drawing/2014/main" id="{2F061E5D-DEE4-6CA4-9CFB-144141157F27}"/>
                </a:ext>
              </a:extLst>
            </p:cNvPr>
            <p:cNvSpPr>
              <a:spLocks noEditPoints="1"/>
            </p:cNvSpPr>
            <p:nvPr/>
          </p:nvSpPr>
          <p:spPr bwMode="auto">
            <a:xfrm>
              <a:off x="3438" y="3034"/>
              <a:ext cx="337" cy="302"/>
            </a:xfrm>
            <a:custGeom>
              <a:avLst/>
              <a:gdLst>
                <a:gd name="T0" fmla="*/ 66 w 228"/>
                <a:gd name="T1" fmla="*/ 204 h 204"/>
                <a:gd name="T2" fmla="*/ 64 w 228"/>
                <a:gd name="T3" fmla="*/ 204 h 204"/>
                <a:gd name="T4" fmla="*/ 60 w 228"/>
                <a:gd name="T5" fmla="*/ 198 h 204"/>
                <a:gd name="T6" fmla="*/ 60 w 228"/>
                <a:gd name="T7" fmla="*/ 156 h 204"/>
                <a:gd name="T8" fmla="*/ 54 w 228"/>
                <a:gd name="T9" fmla="*/ 156 h 204"/>
                <a:gd name="T10" fmla="*/ 0 w 228"/>
                <a:gd name="T11" fmla="*/ 102 h 204"/>
                <a:gd name="T12" fmla="*/ 0 w 228"/>
                <a:gd name="T13" fmla="*/ 54 h 204"/>
                <a:gd name="T14" fmla="*/ 54 w 228"/>
                <a:gd name="T15" fmla="*/ 0 h 204"/>
                <a:gd name="T16" fmla="*/ 174 w 228"/>
                <a:gd name="T17" fmla="*/ 0 h 204"/>
                <a:gd name="T18" fmla="*/ 228 w 228"/>
                <a:gd name="T19" fmla="*/ 54 h 204"/>
                <a:gd name="T20" fmla="*/ 228 w 228"/>
                <a:gd name="T21" fmla="*/ 102 h 204"/>
                <a:gd name="T22" fmla="*/ 174 w 228"/>
                <a:gd name="T23" fmla="*/ 156 h 204"/>
                <a:gd name="T24" fmla="*/ 123 w 228"/>
                <a:gd name="T25" fmla="*/ 156 h 204"/>
                <a:gd name="T26" fmla="*/ 70 w 228"/>
                <a:gd name="T27" fmla="*/ 203 h 204"/>
                <a:gd name="T28" fmla="*/ 66 w 228"/>
                <a:gd name="T29" fmla="*/ 204 h 204"/>
                <a:gd name="T30" fmla="*/ 54 w 228"/>
                <a:gd name="T31" fmla="*/ 12 h 204"/>
                <a:gd name="T32" fmla="*/ 12 w 228"/>
                <a:gd name="T33" fmla="*/ 54 h 204"/>
                <a:gd name="T34" fmla="*/ 12 w 228"/>
                <a:gd name="T35" fmla="*/ 102 h 204"/>
                <a:gd name="T36" fmla="*/ 54 w 228"/>
                <a:gd name="T37" fmla="*/ 144 h 204"/>
                <a:gd name="T38" fmla="*/ 66 w 228"/>
                <a:gd name="T39" fmla="*/ 144 h 204"/>
                <a:gd name="T40" fmla="*/ 72 w 228"/>
                <a:gd name="T41" fmla="*/ 150 h 204"/>
                <a:gd name="T42" fmla="*/ 72 w 228"/>
                <a:gd name="T43" fmla="*/ 185 h 204"/>
                <a:gd name="T44" fmla="*/ 116 w 228"/>
                <a:gd name="T45" fmla="*/ 146 h 204"/>
                <a:gd name="T46" fmla="*/ 120 w 228"/>
                <a:gd name="T47" fmla="*/ 144 h 204"/>
                <a:gd name="T48" fmla="*/ 174 w 228"/>
                <a:gd name="T49" fmla="*/ 144 h 204"/>
                <a:gd name="T50" fmla="*/ 216 w 228"/>
                <a:gd name="T51" fmla="*/ 102 h 204"/>
                <a:gd name="T52" fmla="*/ 216 w 228"/>
                <a:gd name="T53" fmla="*/ 54 h 204"/>
                <a:gd name="T54" fmla="*/ 174 w 228"/>
                <a:gd name="T55" fmla="*/ 12 h 204"/>
                <a:gd name="T56" fmla="*/ 54 w 228"/>
                <a:gd name="T57" fmla="*/ 1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 h="204">
                  <a:moveTo>
                    <a:pt x="66" y="204"/>
                  </a:moveTo>
                  <a:cubicBezTo>
                    <a:pt x="66" y="204"/>
                    <a:pt x="65" y="204"/>
                    <a:pt x="64" y="204"/>
                  </a:cubicBezTo>
                  <a:cubicBezTo>
                    <a:pt x="62" y="203"/>
                    <a:pt x="60" y="200"/>
                    <a:pt x="60" y="198"/>
                  </a:cubicBezTo>
                  <a:cubicBezTo>
                    <a:pt x="60" y="156"/>
                    <a:pt x="60" y="156"/>
                    <a:pt x="60" y="156"/>
                  </a:cubicBezTo>
                  <a:cubicBezTo>
                    <a:pt x="54" y="156"/>
                    <a:pt x="54" y="156"/>
                    <a:pt x="54" y="156"/>
                  </a:cubicBezTo>
                  <a:cubicBezTo>
                    <a:pt x="25" y="156"/>
                    <a:pt x="0" y="132"/>
                    <a:pt x="0" y="102"/>
                  </a:cubicBezTo>
                  <a:cubicBezTo>
                    <a:pt x="0" y="54"/>
                    <a:pt x="0" y="54"/>
                    <a:pt x="0" y="54"/>
                  </a:cubicBezTo>
                  <a:cubicBezTo>
                    <a:pt x="0" y="24"/>
                    <a:pt x="25" y="0"/>
                    <a:pt x="54" y="0"/>
                  </a:cubicBezTo>
                  <a:cubicBezTo>
                    <a:pt x="174" y="0"/>
                    <a:pt x="174" y="0"/>
                    <a:pt x="174" y="0"/>
                  </a:cubicBezTo>
                  <a:cubicBezTo>
                    <a:pt x="204" y="0"/>
                    <a:pt x="228" y="24"/>
                    <a:pt x="228" y="54"/>
                  </a:cubicBezTo>
                  <a:cubicBezTo>
                    <a:pt x="228" y="102"/>
                    <a:pt x="228" y="102"/>
                    <a:pt x="228" y="102"/>
                  </a:cubicBezTo>
                  <a:cubicBezTo>
                    <a:pt x="228" y="132"/>
                    <a:pt x="204" y="156"/>
                    <a:pt x="174" y="156"/>
                  </a:cubicBezTo>
                  <a:cubicBezTo>
                    <a:pt x="123" y="156"/>
                    <a:pt x="123" y="156"/>
                    <a:pt x="123" y="156"/>
                  </a:cubicBezTo>
                  <a:cubicBezTo>
                    <a:pt x="70" y="203"/>
                    <a:pt x="70" y="203"/>
                    <a:pt x="70" y="203"/>
                  </a:cubicBezTo>
                  <a:cubicBezTo>
                    <a:pt x="69" y="204"/>
                    <a:pt x="68" y="204"/>
                    <a:pt x="66" y="204"/>
                  </a:cubicBezTo>
                  <a:close/>
                  <a:moveTo>
                    <a:pt x="54" y="12"/>
                  </a:moveTo>
                  <a:cubicBezTo>
                    <a:pt x="31" y="12"/>
                    <a:pt x="12" y="31"/>
                    <a:pt x="12" y="54"/>
                  </a:cubicBezTo>
                  <a:cubicBezTo>
                    <a:pt x="12" y="102"/>
                    <a:pt x="12" y="102"/>
                    <a:pt x="12" y="102"/>
                  </a:cubicBezTo>
                  <a:cubicBezTo>
                    <a:pt x="12" y="125"/>
                    <a:pt x="31" y="144"/>
                    <a:pt x="54" y="144"/>
                  </a:cubicBezTo>
                  <a:cubicBezTo>
                    <a:pt x="66" y="144"/>
                    <a:pt x="66" y="144"/>
                    <a:pt x="66" y="144"/>
                  </a:cubicBezTo>
                  <a:cubicBezTo>
                    <a:pt x="70" y="144"/>
                    <a:pt x="72" y="147"/>
                    <a:pt x="72" y="150"/>
                  </a:cubicBezTo>
                  <a:cubicBezTo>
                    <a:pt x="72" y="185"/>
                    <a:pt x="72" y="185"/>
                    <a:pt x="72" y="185"/>
                  </a:cubicBezTo>
                  <a:cubicBezTo>
                    <a:pt x="116" y="146"/>
                    <a:pt x="116" y="146"/>
                    <a:pt x="116" y="146"/>
                  </a:cubicBezTo>
                  <a:cubicBezTo>
                    <a:pt x="118" y="145"/>
                    <a:pt x="119" y="144"/>
                    <a:pt x="120" y="144"/>
                  </a:cubicBezTo>
                  <a:cubicBezTo>
                    <a:pt x="174" y="144"/>
                    <a:pt x="174" y="144"/>
                    <a:pt x="174" y="144"/>
                  </a:cubicBezTo>
                  <a:cubicBezTo>
                    <a:pt x="198" y="144"/>
                    <a:pt x="216" y="125"/>
                    <a:pt x="216" y="102"/>
                  </a:cubicBezTo>
                  <a:cubicBezTo>
                    <a:pt x="216" y="54"/>
                    <a:pt x="216" y="54"/>
                    <a:pt x="216" y="54"/>
                  </a:cubicBezTo>
                  <a:cubicBezTo>
                    <a:pt x="216" y="31"/>
                    <a:pt x="198" y="12"/>
                    <a:pt x="174" y="12"/>
                  </a:cubicBezTo>
                  <a:lnTo>
                    <a:pt x="5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97" name="Freeform 125">
              <a:extLst>
                <a:ext uri="{FF2B5EF4-FFF2-40B4-BE49-F238E27FC236}">
                  <a16:creationId xmlns:a16="http://schemas.microsoft.com/office/drawing/2014/main" id="{95A3F674-7679-9BE5-0B1E-FA6CABA9C6B4}"/>
                </a:ext>
              </a:extLst>
            </p:cNvPr>
            <p:cNvSpPr>
              <a:spLocks/>
            </p:cNvSpPr>
            <p:nvPr/>
          </p:nvSpPr>
          <p:spPr bwMode="auto">
            <a:xfrm>
              <a:off x="3633" y="3230"/>
              <a:ext cx="231" cy="195"/>
            </a:xfrm>
            <a:custGeom>
              <a:avLst/>
              <a:gdLst>
                <a:gd name="T0" fmla="*/ 102 w 156"/>
                <a:gd name="T1" fmla="*/ 132 h 132"/>
                <a:gd name="T2" fmla="*/ 98 w 156"/>
                <a:gd name="T3" fmla="*/ 130 h 132"/>
                <a:gd name="T4" fmla="*/ 64 w 156"/>
                <a:gd name="T5" fmla="*/ 96 h 132"/>
                <a:gd name="T6" fmla="*/ 36 w 156"/>
                <a:gd name="T7" fmla="*/ 96 h 132"/>
                <a:gd name="T8" fmla="*/ 0 w 156"/>
                <a:gd name="T9" fmla="*/ 60 h 132"/>
                <a:gd name="T10" fmla="*/ 6 w 156"/>
                <a:gd name="T11" fmla="*/ 54 h 132"/>
                <a:gd name="T12" fmla="*/ 12 w 156"/>
                <a:gd name="T13" fmla="*/ 60 h 132"/>
                <a:gd name="T14" fmla="*/ 36 w 156"/>
                <a:gd name="T15" fmla="*/ 84 h 132"/>
                <a:gd name="T16" fmla="*/ 66 w 156"/>
                <a:gd name="T17" fmla="*/ 84 h 132"/>
                <a:gd name="T18" fmla="*/ 71 w 156"/>
                <a:gd name="T19" fmla="*/ 86 h 132"/>
                <a:gd name="T20" fmla="*/ 96 w 156"/>
                <a:gd name="T21" fmla="*/ 112 h 132"/>
                <a:gd name="T22" fmla="*/ 96 w 156"/>
                <a:gd name="T23" fmla="*/ 90 h 132"/>
                <a:gd name="T24" fmla="*/ 102 w 156"/>
                <a:gd name="T25" fmla="*/ 84 h 132"/>
                <a:gd name="T26" fmla="*/ 120 w 156"/>
                <a:gd name="T27" fmla="*/ 84 h 132"/>
                <a:gd name="T28" fmla="*/ 144 w 156"/>
                <a:gd name="T29" fmla="*/ 60 h 132"/>
                <a:gd name="T30" fmla="*/ 144 w 156"/>
                <a:gd name="T31" fmla="*/ 36 h 132"/>
                <a:gd name="T32" fmla="*/ 120 w 156"/>
                <a:gd name="T33" fmla="*/ 12 h 132"/>
                <a:gd name="T34" fmla="*/ 114 w 156"/>
                <a:gd name="T35" fmla="*/ 6 h 132"/>
                <a:gd name="T36" fmla="*/ 120 w 156"/>
                <a:gd name="T37" fmla="*/ 0 h 132"/>
                <a:gd name="T38" fmla="*/ 156 w 156"/>
                <a:gd name="T39" fmla="*/ 36 h 132"/>
                <a:gd name="T40" fmla="*/ 156 w 156"/>
                <a:gd name="T41" fmla="*/ 60 h 132"/>
                <a:gd name="T42" fmla="*/ 120 w 156"/>
                <a:gd name="T43" fmla="*/ 96 h 132"/>
                <a:gd name="T44" fmla="*/ 108 w 156"/>
                <a:gd name="T45" fmla="*/ 96 h 132"/>
                <a:gd name="T46" fmla="*/ 108 w 156"/>
                <a:gd name="T47" fmla="*/ 126 h 132"/>
                <a:gd name="T48" fmla="*/ 105 w 156"/>
                <a:gd name="T49" fmla="*/ 132 h 132"/>
                <a:gd name="T50" fmla="*/ 102 w 156"/>
                <a:gd name="T5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6" h="132">
                  <a:moveTo>
                    <a:pt x="102" y="132"/>
                  </a:moveTo>
                  <a:cubicBezTo>
                    <a:pt x="101" y="132"/>
                    <a:pt x="99" y="131"/>
                    <a:pt x="98" y="130"/>
                  </a:cubicBezTo>
                  <a:cubicBezTo>
                    <a:pt x="64" y="96"/>
                    <a:pt x="64" y="96"/>
                    <a:pt x="64" y="96"/>
                  </a:cubicBezTo>
                  <a:cubicBezTo>
                    <a:pt x="36" y="96"/>
                    <a:pt x="36" y="96"/>
                    <a:pt x="36" y="96"/>
                  </a:cubicBezTo>
                  <a:cubicBezTo>
                    <a:pt x="17" y="96"/>
                    <a:pt x="0" y="80"/>
                    <a:pt x="0" y="60"/>
                  </a:cubicBezTo>
                  <a:cubicBezTo>
                    <a:pt x="0" y="57"/>
                    <a:pt x="3" y="54"/>
                    <a:pt x="6" y="54"/>
                  </a:cubicBezTo>
                  <a:cubicBezTo>
                    <a:pt x="10" y="54"/>
                    <a:pt x="12" y="57"/>
                    <a:pt x="12" y="60"/>
                  </a:cubicBezTo>
                  <a:cubicBezTo>
                    <a:pt x="12" y="73"/>
                    <a:pt x="23" y="84"/>
                    <a:pt x="36" y="84"/>
                  </a:cubicBezTo>
                  <a:cubicBezTo>
                    <a:pt x="66" y="84"/>
                    <a:pt x="66" y="84"/>
                    <a:pt x="66" y="84"/>
                  </a:cubicBezTo>
                  <a:cubicBezTo>
                    <a:pt x="68" y="84"/>
                    <a:pt x="70" y="85"/>
                    <a:pt x="71" y="86"/>
                  </a:cubicBezTo>
                  <a:cubicBezTo>
                    <a:pt x="96" y="112"/>
                    <a:pt x="96" y="112"/>
                    <a:pt x="96" y="112"/>
                  </a:cubicBezTo>
                  <a:cubicBezTo>
                    <a:pt x="96" y="90"/>
                    <a:pt x="96" y="90"/>
                    <a:pt x="96" y="90"/>
                  </a:cubicBezTo>
                  <a:cubicBezTo>
                    <a:pt x="96" y="87"/>
                    <a:pt x="99" y="84"/>
                    <a:pt x="102" y="84"/>
                  </a:cubicBezTo>
                  <a:cubicBezTo>
                    <a:pt x="120" y="84"/>
                    <a:pt x="120" y="84"/>
                    <a:pt x="120" y="84"/>
                  </a:cubicBezTo>
                  <a:cubicBezTo>
                    <a:pt x="134" y="84"/>
                    <a:pt x="144" y="73"/>
                    <a:pt x="144" y="60"/>
                  </a:cubicBezTo>
                  <a:cubicBezTo>
                    <a:pt x="144" y="36"/>
                    <a:pt x="144" y="36"/>
                    <a:pt x="144" y="36"/>
                  </a:cubicBezTo>
                  <a:cubicBezTo>
                    <a:pt x="144" y="23"/>
                    <a:pt x="134" y="12"/>
                    <a:pt x="120" y="12"/>
                  </a:cubicBezTo>
                  <a:cubicBezTo>
                    <a:pt x="117" y="12"/>
                    <a:pt x="114" y="9"/>
                    <a:pt x="114" y="6"/>
                  </a:cubicBezTo>
                  <a:cubicBezTo>
                    <a:pt x="114" y="3"/>
                    <a:pt x="117" y="0"/>
                    <a:pt x="120" y="0"/>
                  </a:cubicBezTo>
                  <a:cubicBezTo>
                    <a:pt x="140" y="0"/>
                    <a:pt x="156" y="16"/>
                    <a:pt x="156" y="36"/>
                  </a:cubicBezTo>
                  <a:cubicBezTo>
                    <a:pt x="156" y="60"/>
                    <a:pt x="156" y="60"/>
                    <a:pt x="156" y="60"/>
                  </a:cubicBezTo>
                  <a:cubicBezTo>
                    <a:pt x="156" y="80"/>
                    <a:pt x="140" y="96"/>
                    <a:pt x="120" y="96"/>
                  </a:cubicBezTo>
                  <a:cubicBezTo>
                    <a:pt x="108" y="96"/>
                    <a:pt x="108" y="96"/>
                    <a:pt x="108" y="96"/>
                  </a:cubicBezTo>
                  <a:cubicBezTo>
                    <a:pt x="108" y="126"/>
                    <a:pt x="108" y="126"/>
                    <a:pt x="108" y="126"/>
                  </a:cubicBezTo>
                  <a:cubicBezTo>
                    <a:pt x="108" y="128"/>
                    <a:pt x="107" y="131"/>
                    <a:pt x="105" y="132"/>
                  </a:cubicBezTo>
                  <a:cubicBezTo>
                    <a:pt x="104" y="132"/>
                    <a:pt x="103" y="132"/>
                    <a:pt x="102"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98" name="Group 128">
            <a:extLst>
              <a:ext uri="{FF2B5EF4-FFF2-40B4-BE49-F238E27FC236}">
                <a16:creationId xmlns:a16="http://schemas.microsoft.com/office/drawing/2014/main" id="{71B14464-4ED1-6E68-B21E-914EAADBB6D3}"/>
              </a:ext>
            </a:extLst>
          </p:cNvPr>
          <p:cNvGrpSpPr>
            <a:grpSpLocks noChangeAspect="1"/>
          </p:cNvGrpSpPr>
          <p:nvPr/>
        </p:nvGrpSpPr>
        <p:grpSpPr bwMode="auto">
          <a:xfrm>
            <a:off x="6563285" y="3892693"/>
            <a:ext cx="239628" cy="274320"/>
            <a:chOff x="1398" y="2998"/>
            <a:chExt cx="373" cy="427"/>
          </a:xfrm>
          <a:solidFill>
            <a:schemeClr val="bg1"/>
          </a:solidFill>
        </p:grpSpPr>
        <p:sp>
          <p:nvSpPr>
            <p:cNvPr id="99" name="Freeform 129">
              <a:extLst>
                <a:ext uri="{FF2B5EF4-FFF2-40B4-BE49-F238E27FC236}">
                  <a16:creationId xmlns:a16="http://schemas.microsoft.com/office/drawing/2014/main" id="{2C5B3A18-2EEA-B835-BF57-0F4D15ECA463}"/>
                </a:ext>
              </a:extLst>
            </p:cNvPr>
            <p:cNvSpPr>
              <a:spLocks noEditPoints="1"/>
            </p:cNvSpPr>
            <p:nvPr/>
          </p:nvSpPr>
          <p:spPr bwMode="auto">
            <a:xfrm>
              <a:off x="1451" y="3052"/>
              <a:ext cx="266" cy="266"/>
            </a:xfrm>
            <a:custGeom>
              <a:avLst/>
              <a:gdLst>
                <a:gd name="T0" fmla="*/ 90 w 180"/>
                <a:gd name="T1" fmla="*/ 180 h 180"/>
                <a:gd name="T2" fmla="*/ 0 w 180"/>
                <a:gd name="T3" fmla="*/ 90 h 180"/>
                <a:gd name="T4" fmla="*/ 90 w 180"/>
                <a:gd name="T5" fmla="*/ 0 h 180"/>
                <a:gd name="T6" fmla="*/ 180 w 180"/>
                <a:gd name="T7" fmla="*/ 90 h 180"/>
                <a:gd name="T8" fmla="*/ 90 w 180"/>
                <a:gd name="T9" fmla="*/ 180 h 180"/>
                <a:gd name="T10" fmla="*/ 90 w 180"/>
                <a:gd name="T11" fmla="*/ 12 h 180"/>
                <a:gd name="T12" fmla="*/ 12 w 180"/>
                <a:gd name="T13" fmla="*/ 90 h 180"/>
                <a:gd name="T14" fmla="*/ 90 w 180"/>
                <a:gd name="T15" fmla="*/ 168 h 180"/>
                <a:gd name="T16" fmla="*/ 168 w 180"/>
                <a:gd name="T17" fmla="*/ 90 h 180"/>
                <a:gd name="T18" fmla="*/ 90 w 180"/>
                <a:gd name="T19" fmla="*/ 1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40" y="180"/>
                    <a:pt x="0" y="139"/>
                    <a:pt x="0" y="90"/>
                  </a:cubicBezTo>
                  <a:cubicBezTo>
                    <a:pt x="0" y="40"/>
                    <a:pt x="40" y="0"/>
                    <a:pt x="90" y="0"/>
                  </a:cubicBezTo>
                  <a:cubicBezTo>
                    <a:pt x="139" y="0"/>
                    <a:pt x="180" y="40"/>
                    <a:pt x="180" y="90"/>
                  </a:cubicBezTo>
                  <a:cubicBezTo>
                    <a:pt x="180" y="139"/>
                    <a:pt x="139" y="180"/>
                    <a:pt x="90" y="180"/>
                  </a:cubicBezTo>
                  <a:close/>
                  <a:moveTo>
                    <a:pt x="90" y="12"/>
                  </a:moveTo>
                  <a:cubicBezTo>
                    <a:pt x="47" y="12"/>
                    <a:pt x="12" y="47"/>
                    <a:pt x="12" y="90"/>
                  </a:cubicBezTo>
                  <a:cubicBezTo>
                    <a:pt x="12" y="133"/>
                    <a:pt x="47" y="168"/>
                    <a:pt x="90" y="168"/>
                  </a:cubicBezTo>
                  <a:cubicBezTo>
                    <a:pt x="133" y="168"/>
                    <a:pt x="168" y="133"/>
                    <a:pt x="168" y="90"/>
                  </a:cubicBezTo>
                  <a:cubicBezTo>
                    <a:pt x="168" y="47"/>
                    <a:pt x="133" y="12"/>
                    <a:pt x="9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0" name="Freeform 130">
              <a:extLst>
                <a:ext uri="{FF2B5EF4-FFF2-40B4-BE49-F238E27FC236}">
                  <a16:creationId xmlns:a16="http://schemas.microsoft.com/office/drawing/2014/main" id="{8167283C-D7A8-F881-9499-6824A9269BF9}"/>
                </a:ext>
              </a:extLst>
            </p:cNvPr>
            <p:cNvSpPr>
              <a:spLocks/>
            </p:cNvSpPr>
            <p:nvPr/>
          </p:nvSpPr>
          <p:spPr bwMode="auto">
            <a:xfrm>
              <a:off x="1522" y="3300"/>
              <a:ext cx="124" cy="54"/>
            </a:xfrm>
            <a:custGeom>
              <a:avLst/>
              <a:gdLst>
                <a:gd name="T0" fmla="*/ 78 w 84"/>
                <a:gd name="T1" fmla="*/ 36 h 36"/>
                <a:gd name="T2" fmla="*/ 6 w 84"/>
                <a:gd name="T3" fmla="*/ 36 h 36"/>
                <a:gd name="T4" fmla="*/ 0 w 84"/>
                <a:gd name="T5" fmla="*/ 30 h 36"/>
                <a:gd name="T6" fmla="*/ 0 w 84"/>
                <a:gd name="T7" fmla="*/ 0 h 36"/>
                <a:gd name="T8" fmla="*/ 12 w 84"/>
                <a:gd name="T9" fmla="*/ 0 h 36"/>
                <a:gd name="T10" fmla="*/ 12 w 84"/>
                <a:gd name="T11" fmla="*/ 24 h 36"/>
                <a:gd name="T12" fmla="*/ 72 w 84"/>
                <a:gd name="T13" fmla="*/ 24 h 36"/>
                <a:gd name="T14" fmla="*/ 72 w 84"/>
                <a:gd name="T15" fmla="*/ 0 h 36"/>
                <a:gd name="T16" fmla="*/ 84 w 84"/>
                <a:gd name="T17" fmla="*/ 0 h 36"/>
                <a:gd name="T18" fmla="*/ 84 w 84"/>
                <a:gd name="T19" fmla="*/ 30 h 36"/>
                <a:gd name="T20" fmla="*/ 78 w 84"/>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6">
                  <a:moveTo>
                    <a:pt x="78" y="36"/>
                  </a:moveTo>
                  <a:cubicBezTo>
                    <a:pt x="6" y="36"/>
                    <a:pt x="6" y="36"/>
                    <a:pt x="6" y="36"/>
                  </a:cubicBezTo>
                  <a:cubicBezTo>
                    <a:pt x="2" y="36"/>
                    <a:pt x="0" y="33"/>
                    <a:pt x="0" y="30"/>
                  </a:cubicBezTo>
                  <a:cubicBezTo>
                    <a:pt x="0" y="0"/>
                    <a:pt x="0" y="0"/>
                    <a:pt x="0" y="0"/>
                  </a:cubicBezTo>
                  <a:cubicBezTo>
                    <a:pt x="12" y="0"/>
                    <a:pt x="12" y="0"/>
                    <a:pt x="12" y="0"/>
                  </a:cubicBezTo>
                  <a:cubicBezTo>
                    <a:pt x="12" y="24"/>
                    <a:pt x="12" y="24"/>
                    <a:pt x="12" y="24"/>
                  </a:cubicBezTo>
                  <a:cubicBezTo>
                    <a:pt x="72" y="24"/>
                    <a:pt x="72" y="24"/>
                    <a:pt x="72" y="24"/>
                  </a:cubicBezTo>
                  <a:cubicBezTo>
                    <a:pt x="72" y="0"/>
                    <a:pt x="72" y="0"/>
                    <a:pt x="72" y="0"/>
                  </a:cubicBezTo>
                  <a:cubicBezTo>
                    <a:pt x="84" y="0"/>
                    <a:pt x="84" y="0"/>
                    <a:pt x="84" y="0"/>
                  </a:cubicBezTo>
                  <a:cubicBezTo>
                    <a:pt x="84" y="30"/>
                    <a:pt x="84" y="30"/>
                    <a:pt x="84" y="30"/>
                  </a:cubicBezTo>
                  <a:cubicBezTo>
                    <a:pt x="84" y="33"/>
                    <a:pt x="81" y="36"/>
                    <a:pt x="7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1" name="Freeform 131">
              <a:extLst>
                <a:ext uri="{FF2B5EF4-FFF2-40B4-BE49-F238E27FC236}">
                  <a16:creationId xmlns:a16="http://schemas.microsoft.com/office/drawing/2014/main" id="{3D32EFC5-8F21-6A75-9582-0E632FEBA741}"/>
                </a:ext>
              </a:extLst>
            </p:cNvPr>
            <p:cNvSpPr>
              <a:spLocks noEditPoints="1"/>
            </p:cNvSpPr>
            <p:nvPr/>
          </p:nvSpPr>
          <p:spPr bwMode="auto">
            <a:xfrm>
              <a:off x="1540" y="3336"/>
              <a:ext cx="88" cy="53"/>
            </a:xfrm>
            <a:custGeom>
              <a:avLst/>
              <a:gdLst>
                <a:gd name="T0" fmla="*/ 54 w 60"/>
                <a:gd name="T1" fmla="*/ 36 h 36"/>
                <a:gd name="T2" fmla="*/ 6 w 60"/>
                <a:gd name="T3" fmla="*/ 36 h 36"/>
                <a:gd name="T4" fmla="*/ 0 w 60"/>
                <a:gd name="T5" fmla="*/ 30 h 36"/>
                <a:gd name="T6" fmla="*/ 0 w 60"/>
                <a:gd name="T7" fmla="*/ 6 h 36"/>
                <a:gd name="T8" fmla="*/ 6 w 60"/>
                <a:gd name="T9" fmla="*/ 0 h 36"/>
                <a:gd name="T10" fmla="*/ 54 w 60"/>
                <a:gd name="T11" fmla="*/ 0 h 36"/>
                <a:gd name="T12" fmla="*/ 60 w 60"/>
                <a:gd name="T13" fmla="*/ 6 h 36"/>
                <a:gd name="T14" fmla="*/ 60 w 60"/>
                <a:gd name="T15" fmla="*/ 30 h 36"/>
                <a:gd name="T16" fmla="*/ 54 w 60"/>
                <a:gd name="T17" fmla="*/ 36 h 36"/>
                <a:gd name="T18" fmla="*/ 12 w 60"/>
                <a:gd name="T19" fmla="*/ 24 h 36"/>
                <a:gd name="T20" fmla="*/ 48 w 60"/>
                <a:gd name="T21" fmla="*/ 24 h 36"/>
                <a:gd name="T22" fmla="*/ 48 w 60"/>
                <a:gd name="T23" fmla="*/ 12 h 36"/>
                <a:gd name="T24" fmla="*/ 12 w 60"/>
                <a:gd name="T25" fmla="*/ 12 h 36"/>
                <a:gd name="T26" fmla="*/ 12 w 6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36">
                  <a:moveTo>
                    <a:pt x="54" y="36"/>
                  </a:moveTo>
                  <a:cubicBezTo>
                    <a:pt x="6" y="36"/>
                    <a:pt x="6" y="36"/>
                    <a:pt x="6" y="36"/>
                  </a:cubicBezTo>
                  <a:cubicBezTo>
                    <a:pt x="2" y="36"/>
                    <a:pt x="0" y="33"/>
                    <a:pt x="0" y="30"/>
                  </a:cubicBezTo>
                  <a:cubicBezTo>
                    <a:pt x="0" y="6"/>
                    <a:pt x="0" y="6"/>
                    <a:pt x="0" y="6"/>
                  </a:cubicBezTo>
                  <a:cubicBezTo>
                    <a:pt x="0" y="3"/>
                    <a:pt x="2" y="0"/>
                    <a:pt x="6" y="0"/>
                  </a:cubicBezTo>
                  <a:cubicBezTo>
                    <a:pt x="54" y="0"/>
                    <a:pt x="54" y="0"/>
                    <a:pt x="54" y="0"/>
                  </a:cubicBezTo>
                  <a:cubicBezTo>
                    <a:pt x="57" y="0"/>
                    <a:pt x="60" y="3"/>
                    <a:pt x="60" y="6"/>
                  </a:cubicBezTo>
                  <a:cubicBezTo>
                    <a:pt x="60" y="30"/>
                    <a:pt x="60" y="30"/>
                    <a:pt x="60" y="30"/>
                  </a:cubicBezTo>
                  <a:cubicBezTo>
                    <a:pt x="60" y="33"/>
                    <a:pt x="57" y="36"/>
                    <a:pt x="54" y="36"/>
                  </a:cubicBezTo>
                  <a:close/>
                  <a:moveTo>
                    <a:pt x="12" y="24"/>
                  </a:moveTo>
                  <a:cubicBezTo>
                    <a:pt x="48" y="24"/>
                    <a:pt x="48" y="24"/>
                    <a:pt x="48" y="24"/>
                  </a:cubicBezTo>
                  <a:cubicBezTo>
                    <a:pt x="48" y="12"/>
                    <a:pt x="48" y="12"/>
                    <a:pt x="4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2" name="Freeform 132">
              <a:extLst>
                <a:ext uri="{FF2B5EF4-FFF2-40B4-BE49-F238E27FC236}">
                  <a16:creationId xmlns:a16="http://schemas.microsoft.com/office/drawing/2014/main" id="{8576C818-7D37-7F68-FEC2-F7FB9C096851}"/>
                </a:ext>
              </a:extLst>
            </p:cNvPr>
            <p:cNvSpPr>
              <a:spLocks/>
            </p:cNvSpPr>
            <p:nvPr/>
          </p:nvSpPr>
          <p:spPr bwMode="auto">
            <a:xfrm>
              <a:off x="1575" y="3371"/>
              <a:ext cx="18" cy="54"/>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2" y="36"/>
                    <a:pt x="0" y="33"/>
                    <a:pt x="0" y="30"/>
                  </a:cubicBezTo>
                  <a:cubicBezTo>
                    <a:pt x="0" y="6"/>
                    <a:pt x="0" y="6"/>
                    <a:pt x="0" y="6"/>
                  </a:cubicBezTo>
                  <a:cubicBezTo>
                    <a:pt x="0" y="3"/>
                    <a:pt x="2" y="0"/>
                    <a:pt x="6" y="0"/>
                  </a:cubicBezTo>
                  <a:cubicBezTo>
                    <a:pt x="9" y="0"/>
                    <a:pt x="12" y="3"/>
                    <a:pt x="12" y="6"/>
                  </a:cubicBezTo>
                  <a:cubicBezTo>
                    <a:pt x="12" y="30"/>
                    <a:pt x="12" y="30"/>
                    <a:pt x="12" y="30"/>
                  </a:cubicBezTo>
                  <a:cubicBezTo>
                    <a:pt x="12" y="33"/>
                    <a:pt x="9"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3" name="Freeform 133">
              <a:extLst>
                <a:ext uri="{FF2B5EF4-FFF2-40B4-BE49-F238E27FC236}">
                  <a16:creationId xmlns:a16="http://schemas.microsoft.com/office/drawing/2014/main" id="{D54019D9-BD54-3E53-DCFC-21BBFDBCF851}"/>
                </a:ext>
              </a:extLst>
            </p:cNvPr>
            <p:cNvSpPr>
              <a:spLocks/>
            </p:cNvSpPr>
            <p:nvPr/>
          </p:nvSpPr>
          <p:spPr bwMode="auto">
            <a:xfrm>
              <a:off x="1575" y="2998"/>
              <a:ext cx="18" cy="36"/>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2" y="24"/>
                    <a:pt x="0" y="21"/>
                    <a:pt x="0" y="18"/>
                  </a:cubicBezTo>
                  <a:cubicBezTo>
                    <a:pt x="0" y="6"/>
                    <a:pt x="0" y="6"/>
                    <a:pt x="0" y="6"/>
                  </a:cubicBezTo>
                  <a:cubicBezTo>
                    <a:pt x="0" y="3"/>
                    <a:pt x="2" y="0"/>
                    <a:pt x="6" y="0"/>
                  </a:cubicBezTo>
                  <a:cubicBezTo>
                    <a:pt x="9" y="0"/>
                    <a:pt x="12" y="3"/>
                    <a:pt x="12" y="6"/>
                  </a:cubicBezTo>
                  <a:cubicBezTo>
                    <a:pt x="12" y="18"/>
                    <a:pt x="12" y="18"/>
                    <a:pt x="12" y="18"/>
                  </a:cubicBezTo>
                  <a:cubicBezTo>
                    <a:pt x="12" y="21"/>
                    <a:pt x="9"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4" name="Freeform 134">
              <a:extLst>
                <a:ext uri="{FF2B5EF4-FFF2-40B4-BE49-F238E27FC236}">
                  <a16:creationId xmlns:a16="http://schemas.microsoft.com/office/drawing/2014/main" id="{605CEED6-5433-E148-8C5B-304203373869}"/>
                </a:ext>
              </a:extLst>
            </p:cNvPr>
            <p:cNvSpPr>
              <a:spLocks/>
            </p:cNvSpPr>
            <p:nvPr/>
          </p:nvSpPr>
          <p:spPr bwMode="auto">
            <a:xfrm>
              <a:off x="1686" y="3049"/>
              <a:ext cx="33" cy="31"/>
            </a:xfrm>
            <a:custGeom>
              <a:avLst/>
              <a:gdLst>
                <a:gd name="T0" fmla="*/ 7 w 22"/>
                <a:gd name="T1" fmla="*/ 21 h 21"/>
                <a:gd name="T2" fmla="*/ 3 w 22"/>
                <a:gd name="T3" fmla="*/ 20 h 21"/>
                <a:gd name="T4" fmla="*/ 3 w 22"/>
                <a:gd name="T5" fmla="*/ 11 h 21"/>
                <a:gd name="T6" fmla="*/ 11 w 22"/>
                <a:gd name="T7" fmla="*/ 3 h 21"/>
                <a:gd name="T8" fmla="*/ 20 w 22"/>
                <a:gd name="T9" fmla="*/ 3 h 21"/>
                <a:gd name="T10" fmla="*/ 20 w 22"/>
                <a:gd name="T11" fmla="*/ 11 h 21"/>
                <a:gd name="T12" fmla="*/ 11 w 22"/>
                <a:gd name="T13" fmla="*/ 20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1"/>
                    <a:pt x="3" y="20"/>
                  </a:cubicBezTo>
                  <a:cubicBezTo>
                    <a:pt x="0" y="17"/>
                    <a:pt x="0" y="14"/>
                    <a:pt x="3" y="11"/>
                  </a:cubicBezTo>
                  <a:cubicBezTo>
                    <a:pt x="11" y="3"/>
                    <a:pt x="11" y="3"/>
                    <a:pt x="11" y="3"/>
                  </a:cubicBezTo>
                  <a:cubicBezTo>
                    <a:pt x="14" y="0"/>
                    <a:pt x="17" y="0"/>
                    <a:pt x="20" y="3"/>
                  </a:cubicBezTo>
                  <a:cubicBezTo>
                    <a:pt x="22" y="5"/>
                    <a:pt x="22" y="9"/>
                    <a:pt x="20" y="11"/>
                  </a:cubicBezTo>
                  <a:cubicBezTo>
                    <a:pt x="11" y="20"/>
                    <a:pt x="11" y="20"/>
                    <a:pt x="11" y="20"/>
                  </a:cubicBezTo>
                  <a:cubicBezTo>
                    <a:pt x="10" y="21"/>
                    <a:pt x="9"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5" name="Freeform 135">
              <a:extLst>
                <a:ext uri="{FF2B5EF4-FFF2-40B4-BE49-F238E27FC236}">
                  <a16:creationId xmlns:a16="http://schemas.microsoft.com/office/drawing/2014/main" id="{5472728A-7574-3623-EB4A-E2C006ECF58A}"/>
                </a:ext>
              </a:extLst>
            </p:cNvPr>
            <p:cNvSpPr>
              <a:spLocks/>
            </p:cNvSpPr>
            <p:nvPr/>
          </p:nvSpPr>
          <p:spPr bwMode="auto">
            <a:xfrm>
              <a:off x="1735" y="3176"/>
              <a:ext cx="36"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6" name="Freeform 136">
              <a:extLst>
                <a:ext uri="{FF2B5EF4-FFF2-40B4-BE49-F238E27FC236}">
                  <a16:creationId xmlns:a16="http://schemas.microsoft.com/office/drawing/2014/main" id="{A88CA9BF-33F9-263F-3235-7DA7AA368E75}"/>
                </a:ext>
              </a:extLst>
            </p:cNvPr>
            <p:cNvSpPr>
              <a:spLocks/>
            </p:cNvSpPr>
            <p:nvPr/>
          </p:nvSpPr>
          <p:spPr bwMode="auto">
            <a:xfrm>
              <a:off x="1686" y="3288"/>
              <a:ext cx="33" cy="31"/>
            </a:xfrm>
            <a:custGeom>
              <a:avLst/>
              <a:gdLst>
                <a:gd name="T0" fmla="*/ 15 w 22"/>
                <a:gd name="T1" fmla="*/ 21 h 21"/>
                <a:gd name="T2" fmla="*/ 11 w 22"/>
                <a:gd name="T3" fmla="*/ 19 h 21"/>
                <a:gd name="T4" fmla="*/ 3 w 22"/>
                <a:gd name="T5" fmla="*/ 10 h 21"/>
                <a:gd name="T6" fmla="*/ 3 w 22"/>
                <a:gd name="T7" fmla="*/ 2 h 21"/>
                <a:gd name="T8" fmla="*/ 11 w 22"/>
                <a:gd name="T9" fmla="*/ 2 h 21"/>
                <a:gd name="T10" fmla="*/ 20 w 22"/>
                <a:gd name="T11" fmla="*/ 10 h 21"/>
                <a:gd name="T12" fmla="*/ 20 w 22"/>
                <a:gd name="T13" fmla="*/ 19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0"/>
                    <a:pt x="11" y="19"/>
                  </a:cubicBezTo>
                  <a:cubicBezTo>
                    <a:pt x="3" y="10"/>
                    <a:pt x="3" y="10"/>
                    <a:pt x="3" y="10"/>
                  </a:cubicBezTo>
                  <a:cubicBezTo>
                    <a:pt x="0" y="8"/>
                    <a:pt x="0" y="4"/>
                    <a:pt x="3" y="2"/>
                  </a:cubicBezTo>
                  <a:cubicBezTo>
                    <a:pt x="5" y="0"/>
                    <a:pt x="9" y="0"/>
                    <a:pt x="11" y="2"/>
                  </a:cubicBezTo>
                  <a:cubicBezTo>
                    <a:pt x="20" y="10"/>
                    <a:pt x="20" y="10"/>
                    <a:pt x="20" y="10"/>
                  </a:cubicBezTo>
                  <a:cubicBezTo>
                    <a:pt x="22" y="13"/>
                    <a:pt x="22" y="17"/>
                    <a:pt x="20" y="19"/>
                  </a:cubicBezTo>
                  <a:cubicBezTo>
                    <a:pt x="19" y="20"/>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7" name="Freeform 137">
              <a:extLst>
                <a:ext uri="{FF2B5EF4-FFF2-40B4-BE49-F238E27FC236}">
                  <a16:creationId xmlns:a16="http://schemas.microsoft.com/office/drawing/2014/main" id="{F456D10F-5841-AD65-1C4C-D94C4DAC68EC}"/>
                </a:ext>
              </a:extLst>
            </p:cNvPr>
            <p:cNvSpPr>
              <a:spLocks/>
            </p:cNvSpPr>
            <p:nvPr/>
          </p:nvSpPr>
          <p:spPr bwMode="auto">
            <a:xfrm>
              <a:off x="1448" y="3049"/>
              <a:ext cx="32" cy="31"/>
            </a:xfrm>
            <a:custGeom>
              <a:avLst/>
              <a:gdLst>
                <a:gd name="T0" fmla="*/ 15 w 22"/>
                <a:gd name="T1" fmla="*/ 21 h 21"/>
                <a:gd name="T2" fmla="*/ 11 w 22"/>
                <a:gd name="T3" fmla="*/ 20 h 21"/>
                <a:gd name="T4" fmla="*/ 3 w 22"/>
                <a:gd name="T5" fmla="*/ 11 h 21"/>
                <a:gd name="T6" fmla="*/ 3 w 22"/>
                <a:gd name="T7" fmla="*/ 3 h 21"/>
                <a:gd name="T8" fmla="*/ 11 w 22"/>
                <a:gd name="T9" fmla="*/ 3 h 21"/>
                <a:gd name="T10" fmla="*/ 20 w 22"/>
                <a:gd name="T11" fmla="*/ 11 h 21"/>
                <a:gd name="T12" fmla="*/ 20 w 22"/>
                <a:gd name="T13" fmla="*/ 20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1"/>
                    <a:pt x="11" y="20"/>
                  </a:cubicBezTo>
                  <a:cubicBezTo>
                    <a:pt x="3" y="11"/>
                    <a:pt x="3" y="11"/>
                    <a:pt x="3" y="11"/>
                  </a:cubicBezTo>
                  <a:cubicBezTo>
                    <a:pt x="0" y="9"/>
                    <a:pt x="0" y="5"/>
                    <a:pt x="3" y="3"/>
                  </a:cubicBezTo>
                  <a:cubicBezTo>
                    <a:pt x="5" y="0"/>
                    <a:pt x="9" y="0"/>
                    <a:pt x="11" y="3"/>
                  </a:cubicBezTo>
                  <a:cubicBezTo>
                    <a:pt x="20" y="11"/>
                    <a:pt x="20" y="11"/>
                    <a:pt x="20" y="11"/>
                  </a:cubicBezTo>
                  <a:cubicBezTo>
                    <a:pt x="22" y="14"/>
                    <a:pt x="22" y="17"/>
                    <a:pt x="20" y="20"/>
                  </a:cubicBezTo>
                  <a:cubicBezTo>
                    <a:pt x="18" y="21"/>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8" name="Freeform 138">
              <a:extLst>
                <a:ext uri="{FF2B5EF4-FFF2-40B4-BE49-F238E27FC236}">
                  <a16:creationId xmlns:a16="http://schemas.microsoft.com/office/drawing/2014/main" id="{787B5925-4C10-EED7-1F3D-7F86828AB9C0}"/>
                </a:ext>
              </a:extLst>
            </p:cNvPr>
            <p:cNvSpPr>
              <a:spLocks/>
            </p:cNvSpPr>
            <p:nvPr/>
          </p:nvSpPr>
          <p:spPr bwMode="auto">
            <a:xfrm>
              <a:off x="1398" y="3176"/>
              <a:ext cx="35"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09" name="Freeform 139">
              <a:extLst>
                <a:ext uri="{FF2B5EF4-FFF2-40B4-BE49-F238E27FC236}">
                  <a16:creationId xmlns:a16="http://schemas.microsoft.com/office/drawing/2014/main" id="{35570F24-1FA9-764A-11E5-D5BA4A31AC99}"/>
                </a:ext>
              </a:extLst>
            </p:cNvPr>
            <p:cNvSpPr>
              <a:spLocks/>
            </p:cNvSpPr>
            <p:nvPr/>
          </p:nvSpPr>
          <p:spPr bwMode="auto">
            <a:xfrm>
              <a:off x="1448" y="3288"/>
              <a:ext cx="32" cy="31"/>
            </a:xfrm>
            <a:custGeom>
              <a:avLst/>
              <a:gdLst>
                <a:gd name="T0" fmla="*/ 7 w 22"/>
                <a:gd name="T1" fmla="*/ 21 h 21"/>
                <a:gd name="T2" fmla="*/ 3 w 22"/>
                <a:gd name="T3" fmla="*/ 19 h 21"/>
                <a:gd name="T4" fmla="*/ 3 w 22"/>
                <a:gd name="T5" fmla="*/ 10 h 21"/>
                <a:gd name="T6" fmla="*/ 11 w 22"/>
                <a:gd name="T7" fmla="*/ 2 h 21"/>
                <a:gd name="T8" fmla="*/ 20 w 22"/>
                <a:gd name="T9" fmla="*/ 2 h 21"/>
                <a:gd name="T10" fmla="*/ 20 w 22"/>
                <a:gd name="T11" fmla="*/ 10 h 21"/>
                <a:gd name="T12" fmla="*/ 11 w 22"/>
                <a:gd name="T13" fmla="*/ 19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0"/>
                    <a:pt x="3" y="19"/>
                  </a:cubicBezTo>
                  <a:cubicBezTo>
                    <a:pt x="0" y="17"/>
                    <a:pt x="0" y="13"/>
                    <a:pt x="3" y="10"/>
                  </a:cubicBezTo>
                  <a:cubicBezTo>
                    <a:pt x="11" y="2"/>
                    <a:pt x="11" y="2"/>
                    <a:pt x="11" y="2"/>
                  </a:cubicBezTo>
                  <a:cubicBezTo>
                    <a:pt x="13" y="0"/>
                    <a:pt x="17" y="0"/>
                    <a:pt x="20" y="2"/>
                  </a:cubicBezTo>
                  <a:cubicBezTo>
                    <a:pt x="22" y="4"/>
                    <a:pt x="22" y="8"/>
                    <a:pt x="20" y="10"/>
                  </a:cubicBezTo>
                  <a:cubicBezTo>
                    <a:pt x="11" y="19"/>
                    <a:pt x="11" y="19"/>
                    <a:pt x="11" y="19"/>
                  </a:cubicBezTo>
                  <a:cubicBezTo>
                    <a:pt x="10" y="20"/>
                    <a:pt x="8"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110" name="Freeform 140">
              <a:extLst>
                <a:ext uri="{FF2B5EF4-FFF2-40B4-BE49-F238E27FC236}">
                  <a16:creationId xmlns:a16="http://schemas.microsoft.com/office/drawing/2014/main" id="{8739E1C5-AA72-B881-786E-853D1879495E}"/>
                </a:ext>
              </a:extLst>
            </p:cNvPr>
            <p:cNvSpPr>
              <a:spLocks noEditPoints="1"/>
            </p:cNvSpPr>
            <p:nvPr/>
          </p:nvSpPr>
          <p:spPr bwMode="auto">
            <a:xfrm>
              <a:off x="1504" y="3176"/>
              <a:ext cx="160" cy="133"/>
            </a:xfrm>
            <a:custGeom>
              <a:avLst/>
              <a:gdLst>
                <a:gd name="T0" fmla="*/ 60 w 108"/>
                <a:gd name="T1" fmla="*/ 90 h 90"/>
                <a:gd name="T2" fmla="*/ 58 w 108"/>
                <a:gd name="T3" fmla="*/ 90 h 90"/>
                <a:gd name="T4" fmla="*/ 54 w 108"/>
                <a:gd name="T5" fmla="*/ 84 h 90"/>
                <a:gd name="T6" fmla="*/ 49 w 108"/>
                <a:gd name="T7" fmla="*/ 90 h 90"/>
                <a:gd name="T8" fmla="*/ 42 w 108"/>
                <a:gd name="T9" fmla="*/ 85 h 90"/>
                <a:gd name="T10" fmla="*/ 30 w 108"/>
                <a:gd name="T11" fmla="*/ 36 h 90"/>
                <a:gd name="T12" fmla="*/ 18 w 108"/>
                <a:gd name="T13" fmla="*/ 36 h 90"/>
                <a:gd name="T14" fmla="*/ 0 w 108"/>
                <a:gd name="T15" fmla="*/ 18 h 90"/>
                <a:gd name="T16" fmla="*/ 18 w 108"/>
                <a:gd name="T17" fmla="*/ 0 h 90"/>
                <a:gd name="T18" fmla="*/ 38 w 108"/>
                <a:gd name="T19" fmla="*/ 16 h 90"/>
                <a:gd name="T20" fmla="*/ 40 w 108"/>
                <a:gd name="T21" fmla="*/ 24 h 90"/>
                <a:gd name="T22" fmla="*/ 67 w 108"/>
                <a:gd name="T23" fmla="*/ 24 h 90"/>
                <a:gd name="T24" fmla="*/ 69 w 108"/>
                <a:gd name="T25" fmla="*/ 16 h 90"/>
                <a:gd name="T26" fmla="*/ 90 w 108"/>
                <a:gd name="T27" fmla="*/ 0 h 90"/>
                <a:gd name="T28" fmla="*/ 108 w 108"/>
                <a:gd name="T29" fmla="*/ 18 h 90"/>
                <a:gd name="T30" fmla="*/ 90 w 108"/>
                <a:gd name="T31" fmla="*/ 36 h 90"/>
                <a:gd name="T32" fmla="*/ 77 w 108"/>
                <a:gd name="T33" fmla="*/ 36 h 90"/>
                <a:gd name="T34" fmla="*/ 65 w 108"/>
                <a:gd name="T35" fmla="*/ 85 h 90"/>
                <a:gd name="T36" fmla="*/ 60 w 108"/>
                <a:gd name="T37" fmla="*/ 90 h 90"/>
                <a:gd name="T38" fmla="*/ 43 w 108"/>
                <a:gd name="T39" fmla="*/ 36 h 90"/>
                <a:gd name="T40" fmla="*/ 53 w 108"/>
                <a:gd name="T41" fmla="*/ 82 h 90"/>
                <a:gd name="T42" fmla="*/ 54 w 108"/>
                <a:gd name="T43" fmla="*/ 84 h 90"/>
                <a:gd name="T44" fmla="*/ 54 w 108"/>
                <a:gd name="T45" fmla="*/ 82 h 90"/>
                <a:gd name="T46" fmla="*/ 65 w 108"/>
                <a:gd name="T47" fmla="*/ 36 h 90"/>
                <a:gd name="T48" fmla="*/ 43 w 108"/>
                <a:gd name="T49" fmla="*/ 36 h 90"/>
                <a:gd name="T50" fmla="*/ 80 w 108"/>
                <a:gd name="T51" fmla="*/ 24 h 90"/>
                <a:gd name="T52" fmla="*/ 90 w 108"/>
                <a:gd name="T53" fmla="*/ 24 h 90"/>
                <a:gd name="T54" fmla="*/ 96 w 108"/>
                <a:gd name="T55" fmla="*/ 18 h 90"/>
                <a:gd name="T56" fmla="*/ 90 w 108"/>
                <a:gd name="T57" fmla="*/ 12 h 90"/>
                <a:gd name="T58" fmla="*/ 81 w 108"/>
                <a:gd name="T59" fmla="*/ 19 h 90"/>
                <a:gd name="T60" fmla="*/ 80 w 108"/>
                <a:gd name="T61" fmla="*/ 24 h 90"/>
                <a:gd name="T62" fmla="*/ 18 w 108"/>
                <a:gd name="T63" fmla="*/ 12 h 90"/>
                <a:gd name="T64" fmla="*/ 12 w 108"/>
                <a:gd name="T65" fmla="*/ 18 h 90"/>
                <a:gd name="T66" fmla="*/ 18 w 108"/>
                <a:gd name="T67" fmla="*/ 24 h 90"/>
                <a:gd name="T68" fmla="*/ 28 w 108"/>
                <a:gd name="T69" fmla="*/ 24 h 90"/>
                <a:gd name="T70" fmla="*/ 26 w 108"/>
                <a:gd name="T71" fmla="*/ 19 h 90"/>
                <a:gd name="T72" fmla="*/ 18 w 108"/>
                <a:gd name="T73" fmla="*/ 1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90">
                  <a:moveTo>
                    <a:pt x="60" y="90"/>
                  </a:moveTo>
                  <a:cubicBezTo>
                    <a:pt x="59" y="90"/>
                    <a:pt x="59" y="90"/>
                    <a:pt x="58" y="90"/>
                  </a:cubicBezTo>
                  <a:cubicBezTo>
                    <a:pt x="56" y="89"/>
                    <a:pt x="54" y="87"/>
                    <a:pt x="54" y="84"/>
                  </a:cubicBezTo>
                  <a:cubicBezTo>
                    <a:pt x="54" y="87"/>
                    <a:pt x="52" y="89"/>
                    <a:pt x="49" y="90"/>
                  </a:cubicBezTo>
                  <a:cubicBezTo>
                    <a:pt x="46" y="90"/>
                    <a:pt x="43" y="88"/>
                    <a:pt x="42" y="85"/>
                  </a:cubicBezTo>
                  <a:cubicBezTo>
                    <a:pt x="30" y="36"/>
                    <a:pt x="30" y="36"/>
                    <a:pt x="30" y="36"/>
                  </a:cubicBezTo>
                  <a:cubicBezTo>
                    <a:pt x="18" y="36"/>
                    <a:pt x="18" y="36"/>
                    <a:pt x="18" y="36"/>
                  </a:cubicBezTo>
                  <a:cubicBezTo>
                    <a:pt x="8" y="36"/>
                    <a:pt x="0" y="28"/>
                    <a:pt x="0" y="18"/>
                  </a:cubicBezTo>
                  <a:cubicBezTo>
                    <a:pt x="0" y="8"/>
                    <a:pt x="8" y="0"/>
                    <a:pt x="18" y="0"/>
                  </a:cubicBezTo>
                  <a:cubicBezTo>
                    <a:pt x="28" y="0"/>
                    <a:pt x="36" y="7"/>
                    <a:pt x="38" y="16"/>
                  </a:cubicBezTo>
                  <a:cubicBezTo>
                    <a:pt x="40" y="24"/>
                    <a:pt x="40" y="24"/>
                    <a:pt x="40" y="24"/>
                  </a:cubicBezTo>
                  <a:cubicBezTo>
                    <a:pt x="67" y="24"/>
                    <a:pt x="67" y="24"/>
                    <a:pt x="67" y="24"/>
                  </a:cubicBezTo>
                  <a:cubicBezTo>
                    <a:pt x="69" y="16"/>
                    <a:pt x="69" y="16"/>
                    <a:pt x="69" y="16"/>
                  </a:cubicBezTo>
                  <a:cubicBezTo>
                    <a:pt x="71" y="7"/>
                    <a:pt x="80" y="0"/>
                    <a:pt x="90" y="0"/>
                  </a:cubicBezTo>
                  <a:cubicBezTo>
                    <a:pt x="100" y="0"/>
                    <a:pt x="108" y="8"/>
                    <a:pt x="108" y="18"/>
                  </a:cubicBezTo>
                  <a:cubicBezTo>
                    <a:pt x="108" y="28"/>
                    <a:pt x="100" y="36"/>
                    <a:pt x="90" y="36"/>
                  </a:cubicBezTo>
                  <a:cubicBezTo>
                    <a:pt x="77" y="36"/>
                    <a:pt x="77" y="36"/>
                    <a:pt x="77" y="36"/>
                  </a:cubicBezTo>
                  <a:cubicBezTo>
                    <a:pt x="65" y="85"/>
                    <a:pt x="65" y="85"/>
                    <a:pt x="65" y="85"/>
                  </a:cubicBezTo>
                  <a:cubicBezTo>
                    <a:pt x="65" y="88"/>
                    <a:pt x="62" y="90"/>
                    <a:pt x="60" y="90"/>
                  </a:cubicBezTo>
                  <a:close/>
                  <a:moveTo>
                    <a:pt x="43" y="36"/>
                  </a:moveTo>
                  <a:cubicBezTo>
                    <a:pt x="53" y="82"/>
                    <a:pt x="53" y="82"/>
                    <a:pt x="53" y="82"/>
                  </a:cubicBezTo>
                  <a:cubicBezTo>
                    <a:pt x="54" y="83"/>
                    <a:pt x="54" y="83"/>
                    <a:pt x="54" y="84"/>
                  </a:cubicBezTo>
                  <a:cubicBezTo>
                    <a:pt x="54" y="83"/>
                    <a:pt x="54" y="83"/>
                    <a:pt x="54" y="82"/>
                  </a:cubicBezTo>
                  <a:cubicBezTo>
                    <a:pt x="65" y="36"/>
                    <a:pt x="65" y="36"/>
                    <a:pt x="65" y="36"/>
                  </a:cubicBezTo>
                  <a:lnTo>
                    <a:pt x="43" y="36"/>
                  </a:lnTo>
                  <a:close/>
                  <a:moveTo>
                    <a:pt x="80" y="24"/>
                  </a:moveTo>
                  <a:cubicBezTo>
                    <a:pt x="90" y="24"/>
                    <a:pt x="90" y="24"/>
                    <a:pt x="90" y="24"/>
                  </a:cubicBezTo>
                  <a:cubicBezTo>
                    <a:pt x="93" y="24"/>
                    <a:pt x="96" y="21"/>
                    <a:pt x="96" y="18"/>
                  </a:cubicBezTo>
                  <a:cubicBezTo>
                    <a:pt x="96" y="15"/>
                    <a:pt x="93" y="12"/>
                    <a:pt x="90" y="12"/>
                  </a:cubicBezTo>
                  <a:cubicBezTo>
                    <a:pt x="85" y="12"/>
                    <a:pt x="82" y="15"/>
                    <a:pt x="81" y="19"/>
                  </a:cubicBezTo>
                  <a:lnTo>
                    <a:pt x="80" y="24"/>
                  </a:lnTo>
                  <a:close/>
                  <a:moveTo>
                    <a:pt x="18" y="12"/>
                  </a:moveTo>
                  <a:cubicBezTo>
                    <a:pt x="14" y="12"/>
                    <a:pt x="12" y="15"/>
                    <a:pt x="12" y="18"/>
                  </a:cubicBezTo>
                  <a:cubicBezTo>
                    <a:pt x="12" y="21"/>
                    <a:pt x="14" y="24"/>
                    <a:pt x="18" y="24"/>
                  </a:cubicBezTo>
                  <a:cubicBezTo>
                    <a:pt x="28" y="24"/>
                    <a:pt x="28" y="24"/>
                    <a:pt x="28" y="24"/>
                  </a:cubicBezTo>
                  <a:cubicBezTo>
                    <a:pt x="26" y="19"/>
                    <a:pt x="26" y="19"/>
                    <a:pt x="26" y="19"/>
                  </a:cubicBezTo>
                  <a:cubicBezTo>
                    <a:pt x="26" y="15"/>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grpSp>
        <p:nvGrpSpPr>
          <p:cNvPr id="111" name="Group 32">
            <a:extLst>
              <a:ext uri="{FF2B5EF4-FFF2-40B4-BE49-F238E27FC236}">
                <a16:creationId xmlns:a16="http://schemas.microsoft.com/office/drawing/2014/main" id="{D1BE0378-50B2-E2AA-D72A-BEAAF35A2FB0}"/>
              </a:ext>
            </a:extLst>
          </p:cNvPr>
          <p:cNvGrpSpPr>
            <a:grpSpLocks noChangeAspect="1"/>
          </p:cNvGrpSpPr>
          <p:nvPr/>
        </p:nvGrpSpPr>
        <p:grpSpPr bwMode="auto">
          <a:xfrm>
            <a:off x="8185321" y="3892693"/>
            <a:ext cx="265089" cy="274320"/>
            <a:chOff x="2603" y="672"/>
            <a:chExt cx="402" cy="416"/>
          </a:xfrm>
          <a:solidFill>
            <a:schemeClr val="bg1"/>
          </a:solidFill>
        </p:grpSpPr>
        <p:sp>
          <p:nvSpPr>
            <p:cNvPr id="112" name="Freeform 33">
              <a:extLst>
                <a:ext uri="{FF2B5EF4-FFF2-40B4-BE49-F238E27FC236}">
                  <a16:creationId xmlns:a16="http://schemas.microsoft.com/office/drawing/2014/main" id="{C0FD1CBB-2C2A-6234-3BCE-8EAA221F46CA}"/>
                </a:ext>
              </a:extLst>
            </p:cNvPr>
            <p:cNvSpPr>
              <a:spLocks/>
            </p:cNvSpPr>
            <p:nvPr/>
          </p:nvSpPr>
          <p:spPr bwMode="auto">
            <a:xfrm>
              <a:off x="2603" y="672"/>
              <a:ext cx="159" cy="159"/>
            </a:xfrm>
            <a:custGeom>
              <a:avLst/>
              <a:gdLst>
                <a:gd name="T0" fmla="*/ 102 w 104"/>
                <a:gd name="T1" fmla="*/ 93 h 106"/>
                <a:gd name="T2" fmla="*/ 104 w 104"/>
                <a:gd name="T3" fmla="*/ 98 h 106"/>
                <a:gd name="T4" fmla="*/ 102 w 104"/>
                <a:gd name="T5" fmla="*/ 103 h 106"/>
                <a:gd name="T6" fmla="*/ 92 w 104"/>
                <a:gd name="T7" fmla="*/ 103 h 106"/>
                <a:gd name="T8" fmla="*/ 52 w 104"/>
                <a:gd name="T9" fmla="*/ 63 h 106"/>
                <a:gd name="T10" fmla="*/ 12 w 104"/>
                <a:gd name="T11" fmla="*/ 103 h 106"/>
                <a:gd name="T12" fmla="*/ 2 w 104"/>
                <a:gd name="T13" fmla="*/ 103 h 106"/>
                <a:gd name="T14" fmla="*/ 0 w 104"/>
                <a:gd name="T15" fmla="*/ 98 h 106"/>
                <a:gd name="T16" fmla="*/ 2 w 104"/>
                <a:gd name="T17" fmla="*/ 93 h 106"/>
                <a:gd name="T18" fmla="*/ 42 w 104"/>
                <a:gd name="T19" fmla="*/ 53 h 106"/>
                <a:gd name="T20" fmla="*/ 2 w 104"/>
                <a:gd name="T21" fmla="*/ 13 h 106"/>
                <a:gd name="T22" fmla="*/ 0 w 104"/>
                <a:gd name="T23" fmla="*/ 8 h 106"/>
                <a:gd name="T24" fmla="*/ 2 w 104"/>
                <a:gd name="T25" fmla="*/ 3 h 106"/>
                <a:gd name="T26" fmla="*/ 12 w 104"/>
                <a:gd name="T27" fmla="*/ 3 h 106"/>
                <a:gd name="T28" fmla="*/ 52 w 104"/>
                <a:gd name="T29" fmla="*/ 42 h 106"/>
                <a:gd name="T30" fmla="*/ 92 w 104"/>
                <a:gd name="T31" fmla="*/ 3 h 106"/>
                <a:gd name="T32" fmla="*/ 102 w 104"/>
                <a:gd name="T33" fmla="*/ 3 h 106"/>
                <a:gd name="T34" fmla="*/ 104 w 104"/>
                <a:gd name="T35" fmla="*/ 8 h 106"/>
                <a:gd name="T36" fmla="*/ 102 w 104"/>
                <a:gd name="T37" fmla="*/ 13 h 106"/>
                <a:gd name="T38" fmla="*/ 62 w 104"/>
                <a:gd name="T39" fmla="*/ 53 h 106"/>
                <a:gd name="T40" fmla="*/ 102 w 104"/>
                <a:gd name="T41" fmla="*/ 9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106">
                  <a:moveTo>
                    <a:pt x="102" y="93"/>
                  </a:moveTo>
                  <a:cubicBezTo>
                    <a:pt x="104" y="94"/>
                    <a:pt x="104" y="96"/>
                    <a:pt x="104" y="98"/>
                  </a:cubicBezTo>
                  <a:cubicBezTo>
                    <a:pt x="104" y="100"/>
                    <a:pt x="104" y="102"/>
                    <a:pt x="102" y="103"/>
                  </a:cubicBezTo>
                  <a:cubicBezTo>
                    <a:pt x="99" y="106"/>
                    <a:pt x="95" y="106"/>
                    <a:pt x="92" y="103"/>
                  </a:cubicBezTo>
                  <a:cubicBezTo>
                    <a:pt x="52" y="63"/>
                    <a:pt x="52" y="63"/>
                    <a:pt x="52" y="63"/>
                  </a:cubicBezTo>
                  <a:cubicBezTo>
                    <a:pt x="12" y="103"/>
                    <a:pt x="12" y="103"/>
                    <a:pt x="12" y="103"/>
                  </a:cubicBezTo>
                  <a:cubicBezTo>
                    <a:pt x="9" y="106"/>
                    <a:pt x="5" y="106"/>
                    <a:pt x="2" y="103"/>
                  </a:cubicBezTo>
                  <a:cubicBezTo>
                    <a:pt x="0" y="102"/>
                    <a:pt x="0" y="100"/>
                    <a:pt x="0" y="98"/>
                  </a:cubicBezTo>
                  <a:cubicBezTo>
                    <a:pt x="0" y="96"/>
                    <a:pt x="0" y="94"/>
                    <a:pt x="2" y="93"/>
                  </a:cubicBezTo>
                  <a:cubicBezTo>
                    <a:pt x="42" y="53"/>
                    <a:pt x="42" y="53"/>
                    <a:pt x="42" y="53"/>
                  </a:cubicBezTo>
                  <a:cubicBezTo>
                    <a:pt x="2" y="13"/>
                    <a:pt x="2" y="13"/>
                    <a:pt x="2" y="13"/>
                  </a:cubicBezTo>
                  <a:cubicBezTo>
                    <a:pt x="0" y="11"/>
                    <a:pt x="0" y="10"/>
                    <a:pt x="0" y="8"/>
                  </a:cubicBezTo>
                  <a:cubicBezTo>
                    <a:pt x="0" y="6"/>
                    <a:pt x="0" y="4"/>
                    <a:pt x="2" y="3"/>
                  </a:cubicBezTo>
                  <a:cubicBezTo>
                    <a:pt x="5" y="0"/>
                    <a:pt x="9" y="0"/>
                    <a:pt x="12" y="3"/>
                  </a:cubicBezTo>
                  <a:cubicBezTo>
                    <a:pt x="52" y="42"/>
                    <a:pt x="52" y="42"/>
                    <a:pt x="52" y="42"/>
                  </a:cubicBezTo>
                  <a:cubicBezTo>
                    <a:pt x="92" y="3"/>
                    <a:pt x="92" y="3"/>
                    <a:pt x="92" y="3"/>
                  </a:cubicBezTo>
                  <a:cubicBezTo>
                    <a:pt x="95" y="0"/>
                    <a:pt x="99" y="0"/>
                    <a:pt x="102" y="3"/>
                  </a:cubicBezTo>
                  <a:cubicBezTo>
                    <a:pt x="104" y="4"/>
                    <a:pt x="104" y="6"/>
                    <a:pt x="104" y="8"/>
                  </a:cubicBezTo>
                  <a:cubicBezTo>
                    <a:pt x="104" y="10"/>
                    <a:pt x="104" y="11"/>
                    <a:pt x="102" y="13"/>
                  </a:cubicBezTo>
                  <a:cubicBezTo>
                    <a:pt x="62" y="53"/>
                    <a:pt x="62" y="53"/>
                    <a:pt x="62" y="53"/>
                  </a:cubicBezTo>
                  <a:lnTo>
                    <a:pt x="102"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13" name="Freeform 34">
              <a:extLst>
                <a:ext uri="{FF2B5EF4-FFF2-40B4-BE49-F238E27FC236}">
                  <a16:creationId xmlns:a16="http://schemas.microsoft.com/office/drawing/2014/main" id="{9F59ABE1-F46E-E499-736A-AFA2287E2814}"/>
                </a:ext>
              </a:extLst>
            </p:cNvPr>
            <p:cNvSpPr>
              <a:spLocks noEditPoints="1"/>
            </p:cNvSpPr>
            <p:nvPr/>
          </p:nvSpPr>
          <p:spPr bwMode="auto">
            <a:xfrm>
              <a:off x="2839" y="925"/>
              <a:ext cx="166" cy="163"/>
            </a:xfrm>
            <a:custGeom>
              <a:avLst/>
              <a:gdLst>
                <a:gd name="T0" fmla="*/ 55 w 109"/>
                <a:gd name="T1" fmla="*/ 0 h 109"/>
                <a:gd name="T2" fmla="*/ 0 w 109"/>
                <a:gd name="T3" fmla="*/ 54 h 109"/>
                <a:gd name="T4" fmla="*/ 55 w 109"/>
                <a:gd name="T5" fmla="*/ 109 h 109"/>
                <a:gd name="T6" fmla="*/ 109 w 109"/>
                <a:gd name="T7" fmla="*/ 54 h 109"/>
                <a:gd name="T8" fmla="*/ 55 w 109"/>
                <a:gd name="T9" fmla="*/ 0 h 109"/>
                <a:gd name="T10" fmla="*/ 55 w 109"/>
                <a:gd name="T11" fmla="*/ 94 h 109"/>
                <a:gd name="T12" fmla="*/ 15 w 109"/>
                <a:gd name="T13" fmla="*/ 54 h 109"/>
                <a:gd name="T14" fmla="*/ 55 w 109"/>
                <a:gd name="T15" fmla="*/ 14 h 109"/>
                <a:gd name="T16" fmla="*/ 95 w 109"/>
                <a:gd name="T17" fmla="*/ 54 h 109"/>
                <a:gd name="T18" fmla="*/ 55 w 109"/>
                <a:gd name="T19" fmla="*/ 9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5" y="0"/>
                  </a:moveTo>
                  <a:cubicBezTo>
                    <a:pt x="25" y="0"/>
                    <a:pt x="0" y="24"/>
                    <a:pt x="0" y="54"/>
                  </a:cubicBezTo>
                  <a:cubicBezTo>
                    <a:pt x="0" y="84"/>
                    <a:pt x="25" y="109"/>
                    <a:pt x="55" y="109"/>
                  </a:cubicBezTo>
                  <a:cubicBezTo>
                    <a:pt x="85" y="109"/>
                    <a:pt x="109" y="84"/>
                    <a:pt x="109" y="54"/>
                  </a:cubicBezTo>
                  <a:cubicBezTo>
                    <a:pt x="109" y="24"/>
                    <a:pt x="85" y="0"/>
                    <a:pt x="55" y="0"/>
                  </a:cubicBezTo>
                  <a:close/>
                  <a:moveTo>
                    <a:pt x="55" y="94"/>
                  </a:moveTo>
                  <a:cubicBezTo>
                    <a:pt x="33" y="94"/>
                    <a:pt x="15" y="76"/>
                    <a:pt x="15" y="54"/>
                  </a:cubicBezTo>
                  <a:cubicBezTo>
                    <a:pt x="15" y="32"/>
                    <a:pt x="33" y="14"/>
                    <a:pt x="55" y="14"/>
                  </a:cubicBezTo>
                  <a:cubicBezTo>
                    <a:pt x="77" y="14"/>
                    <a:pt x="95" y="32"/>
                    <a:pt x="95" y="54"/>
                  </a:cubicBezTo>
                  <a:cubicBezTo>
                    <a:pt x="95" y="76"/>
                    <a:pt x="77" y="94"/>
                    <a:pt x="5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14" name="Freeform 35">
              <a:extLst>
                <a:ext uri="{FF2B5EF4-FFF2-40B4-BE49-F238E27FC236}">
                  <a16:creationId xmlns:a16="http://schemas.microsoft.com/office/drawing/2014/main" id="{FBD60D12-E2C3-A991-9BE4-EE9FAF0CD660}"/>
                </a:ext>
              </a:extLst>
            </p:cNvPr>
            <p:cNvSpPr>
              <a:spLocks/>
            </p:cNvSpPr>
            <p:nvPr/>
          </p:nvSpPr>
          <p:spPr bwMode="auto">
            <a:xfrm>
              <a:off x="2675" y="750"/>
              <a:ext cx="295" cy="276"/>
            </a:xfrm>
            <a:custGeom>
              <a:avLst/>
              <a:gdLst>
                <a:gd name="T0" fmla="*/ 193 w 193"/>
                <a:gd name="T1" fmla="*/ 22 h 185"/>
                <a:gd name="T2" fmla="*/ 193 w 193"/>
                <a:gd name="T3" fmla="*/ 23 h 185"/>
                <a:gd name="T4" fmla="*/ 192 w 193"/>
                <a:gd name="T5" fmla="*/ 24 h 185"/>
                <a:gd name="T6" fmla="*/ 192 w 193"/>
                <a:gd name="T7" fmla="*/ 25 h 185"/>
                <a:gd name="T8" fmla="*/ 192 w 193"/>
                <a:gd name="T9" fmla="*/ 25 h 185"/>
                <a:gd name="T10" fmla="*/ 164 w 193"/>
                <a:gd name="T11" fmla="*/ 87 h 185"/>
                <a:gd name="T12" fmla="*/ 154 w 193"/>
                <a:gd name="T13" fmla="*/ 90 h 185"/>
                <a:gd name="T14" fmla="*/ 150 w 193"/>
                <a:gd name="T15" fmla="*/ 86 h 185"/>
                <a:gd name="T16" fmla="*/ 151 w 193"/>
                <a:gd name="T17" fmla="*/ 81 h 185"/>
                <a:gd name="T18" fmla="*/ 172 w 193"/>
                <a:gd name="T19" fmla="*/ 35 h 185"/>
                <a:gd name="T20" fmla="*/ 161 w 193"/>
                <a:gd name="T21" fmla="*/ 40 h 185"/>
                <a:gd name="T22" fmla="*/ 15 w 193"/>
                <a:gd name="T23" fmla="*/ 180 h 185"/>
                <a:gd name="T24" fmla="*/ 5 w 193"/>
                <a:gd name="T25" fmla="*/ 183 h 185"/>
                <a:gd name="T26" fmla="*/ 2 w 193"/>
                <a:gd name="T27" fmla="*/ 173 h 185"/>
                <a:gd name="T28" fmla="*/ 147 w 193"/>
                <a:gd name="T29" fmla="*/ 30 h 185"/>
                <a:gd name="T30" fmla="*/ 160 w 193"/>
                <a:gd name="T31" fmla="*/ 24 h 185"/>
                <a:gd name="T32" fmla="*/ 113 w 193"/>
                <a:gd name="T33" fmla="*/ 14 h 185"/>
                <a:gd name="T34" fmla="*/ 109 w 193"/>
                <a:gd name="T35" fmla="*/ 11 h 185"/>
                <a:gd name="T36" fmla="*/ 108 w 193"/>
                <a:gd name="T37" fmla="*/ 6 h 185"/>
                <a:gd name="T38" fmla="*/ 111 w 193"/>
                <a:gd name="T39" fmla="*/ 1 h 185"/>
                <a:gd name="T40" fmla="*/ 115 w 193"/>
                <a:gd name="T41" fmla="*/ 0 h 185"/>
                <a:gd name="T42" fmla="*/ 116 w 193"/>
                <a:gd name="T43" fmla="*/ 0 h 185"/>
                <a:gd name="T44" fmla="*/ 187 w 193"/>
                <a:gd name="T45" fmla="*/ 15 h 185"/>
                <a:gd name="T46" fmla="*/ 187 w 193"/>
                <a:gd name="T47" fmla="*/ 15 h 185"/>
                <a:gd name="T48" fmla="*/ 188 w 193"/>
                <a:gd name="T49" fmla="*/ 15 h 185"/>
                <a:gd name="T50" fmla="*/ 189 w 193"/>
                <a:gd name="T51" fmla="*/ 15 h 185"/>
                <a:gd name="T52" fmla="*/ 191 w 193"/>
                <a:gd name="T53" fmla="*/ 17 h 185"/>
                <a:gd name="T54" fmla="*/ 191 w 193"/>
                <a:gd name="T55" fmla="*/ 18 h 185"/>
                <a:gd name="T56" fmla="*/ 192 w 193"/>
                <a:gd name="T57" fmla="*/ 19 h 185"/>
                <a:gd name="T58" fmla="*/ 192 w 193"/>
                <a:gd name="T59" fmla="*/ 19 h 185"/>
                <a:gd name="T60" fmla="*/ 192 w 193"/>
                <a:gd name="T61" fmla="*/ 19 h 185"/>
                <a:gd name="T62" fmla="*/ 192 w 193"/>
                <a:gd name="T63" fmla="*/ 20 h 185"/>
                <a:gd name="T64" fmla="*/ 193 w 193"/>
                <a:gd name="T65" fmla="*/ 21 h 185"/>
                <a:gd name="T66" fmla="*/ 193 w 193"/>
                <a:gd name="T67" fmla="*/ 22 h 185"/>
                <a:gd name="T68" fmla="*/ 193 w 193"/>
                <a:gd name="T69" fmla="*/ 22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185">
                  <a:moveTo>
                    <a:pt x="193" y="22"/>
                  </a:moveTo>
                  <a:cubicBezTo>
                    <a:pt x="193" y="22"/>
                    <a:pt x="193" y="23"/>
                    <a:pt x="193" y="23"/>
                  </a:cubicBezTo>
                  <a:cubicBezTo>
                    <a:pt x="192" y="24"/>
                    <a:pt x="192" y="24"/>
                    <a:pt x="192" y="24"/>
                  </a:cubicBezTo>
                  <a:cubicBezTo>
                    <a:pt x="192" y="24"/>
                    <a:pt x="192" y="24"/>
                    <a:pt x="192" y="25"/>
                  </a:cubicBezTo>
                  <a:cubicBezTo>
                    <a:pt x="192" y="25"/>
                    <a:pt x="192" y="25"/>
                    <a:pt x="192" y="25"/>
                  </a:cubicBezTo>
                  <a:cubicBezTo>
                    <a:pt x="164" y="87"/>
                    <a:pt x="164" y="87"/>
                    <a:pt x="164" y="87"/>
                  </a:cubicBezTo>
                  <a:cubicBezTo>
                    <a:pt x="162" y="90"/>
                    <a:pt x="158" y="92"/>
                    <a:pt x="154" y="90"/>
                  </a:cubicBezTo>
                  <a:cubicBezTo>
                    <a:pt x="152" y="90"/>
                    <a:pt x="151" y="88"/>
                    <a:pt x="150" y="86"/>
                  </a:cubicBezTo>
                  <a:cubicBezTo>
                    <a:pt x="150" y="84"/>
                    <a:pt x="150" y="83"/>
                    <a:pt x="151" y="81"/>
                  </a:cubicBezTo>
                  <a:cubicBezTo>
                    <a:pt x="172" y="35"/>
                    <a:pt x="172" y="35"/>
                    <a:pt x="172" y="35"/>
                  </a:cubicBezTo>
                  <a:cubicBezTo>
                    <a:pt x="161" y="40"/>
                    <a:pt x="161" y="40"/>
                    <a:pt x="161" y="40"/>
                  </a:cubicBezTo>
                  <a:cubicBezTo>
                    <a:pt x="97" y="68"/>
                    <a:pt x="46" y="118"/>
                    <a:pt x="15" y="180"/>
                  </a:cubicBezTo>
                  <a:cubicBezTo>
                    <a:pt x="13" y="183"/>
                    <a:pt x="9" y="185"/>
                    <a:pt x="5" y="183"/>
                  </a:cubicBezTo>
                  <a:cubicBezTo>
                    <a:pt x="2" y="181"/>
                    <a:pt x="0" y="177"/>
                    <a:pt x="2" y="173"/>
                  </a:cubicBezTo>
                  <a:cubicBezTo>
                    <a:pt x="33" y="111"/>
                    <a:pt x="85" y="60"/>
                    <a:pt x="147" y="30"/>
                  </a:cubicBezTo>
                  <a:cubicBezTo>
                    <a:pt x="160" y="24"/>
                    <a:pt x="160" y="24"/>
                    <a:pt x="160" y="24"/>
                  </a:cubicBezTo>
                  <a:cubicBezTo>
                    <a:pt x="113" y="14"/>
                    <a:pt x="113" y="14"/>
                    <a:pt x="113" y="14"/>
                  </a:cubicBezTo>
                  <a:cubicBezTo>
                    <a:pt x="111" y="14"/>
                    <a:pt x="110" y="13"/>
                    <a:pt x="109" y="11"/>
                  </a:cubicBezTo>
                  <a:cubicBezTo>
                    <a:pt x="108" y="10"/>
                    <a:pt x="107" y="8"/>
                    <a:pt x="108" y="6"/>
                  </a:cubicBezTo>
                  <a:cubicBezTo>
                    <a:pt x="108" y="4"/>
                    <a:pt x="109" y="2"/>
                    <a:pt x="111" y="1"/>
                  </a:cubicBezTo>
                  <a:cubicBezTo>
                    <a:pt x="112" y="1"/>
                    <a:pt x="113" y="0"/>
                    <a:pt x="115" y="0"/>
                  </a:cubicBezTo>
                  <a:cubicBezTo>
                    <a:pt x="115" y="0"/>
                    <a:pt x="116" y="0"/>
                    <a:pt x="116" y="0"/>
                  </a:cubicBezTo>
                  <a:cubicBezTo>
                    <a:pt x="187" y="15"/>
                    <a:pt x="187" y="15"/>
                    <a:pt x="187" y="15"/>
                  </a:cubicBezTo>
                  <a:cubicBezTo>
                    <a:pt x="187" y="15"/>
                    <a:pt x="187" y="15"/>
                    <a:pt x="187" y="15"/>
                  </a:cubicBezTo>
                  <a:cubicBezTo>
                    <a:pt x="187" y="15"/>
                    <a:pt x="188" y="15"/>
                    <a:pt x="188" y="15"/>
                  </a:cubicBezTo>
                  <a:cubicBezTo>
                    <a:pt x="189" y="15"/>
                    <a:pt x="189" y="15"/>
                    <a:pt x="189" y="15"/>
                  </a:cubicBezTo>
                  <a:cubicBezTo>
                    <a:pt x="189" y="16"/>
                    <a:pt x="190" y="17"/>
                    <a:pt x="191" y="17"/>
                  </a:cubicBezTo>
                  <a:cubicBezTo>
                    <a:pt x="191" y="18"/>
                    <a:pt x="191" y="18"/>
                    <a:pt x="191" y="18"/>
                  </a:cubicBezTo>
                  <a:cubicBezTo>
                    <a:pt x="191" y="18"/>
                    <a:pt x="192" y="18"/>
                    <a:pt x="192" y="19"/>
                  </a:cubicBezTo>
                  <a:cubicBezTo>
                    <a:pt x="192" y="19"/>
                    <a:pt x="192" y="19"/>
                    <a:pt x="192" y="19"/>
                  </a:cubicBezTo>
                  <a:cubicBezTo>
                    <a:pt x="192" y="19"/>
                    <a:pt x="192" y="19"/>
                    <a:pt x="192" y="19"/>
                  </a:cubicBezTo>
                  <a:cubicBezTo>
                    <a:pt x="192" y="20"/>
                    <a:pt x="192" y="20"/>
                    <a:pt x="192" y="20"/>
                  </a:cubicBezTo>
                  <a:cubicBezTo>
                    <a:pt x="192" y="20"/>
                    <a:pt x="192" y="20"/>
                    <a:pt x="193" y="21"/>
                  </a:cubicBezTo>
                  <a:cubicBezTo>
                    <a:pt x="193" y="21"/>
                    <a:pt x="193" y="21"/>
                    <a:pt x="193" y="22"/>
                  </a:cubicBezTo>
                  <a:cubicBezTo>
                    <a:pt x="193" y="22"/>
                    <a:pt x="193" y="22"/>
                    <a:pt x="19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grpSp>
        <p:nvGrpSpPr>
          <p:cNvPr id="115" name="Group 26">
            <a:extLst>
              <a:ext uri="{FF2B5EF4-FFF2-40B4-BE49-F238E27FC236}">
                <a16:creationId xmlns:a16="http://schemas.microsoft.com/office/drawing/2014/main" id="{B965BA40-F7DD-54B0-D12E-3CD1450541B9}"/>
              </a:ext>
            </a:extLst>
          </p:cNvPr>
          <p:cNvGrpSpPr>
            <a:grpSpLocks noChangeAspect="1"/>
          </p:cNvGrpSpPr>
          <p:nvPr/>
        </p:nvGrpSpPr>
        <p:grpSpPr bwMode="auto">
          <a:xfrm>
            <a:off x="10147396" y="3892693"/>
            <a:ext cx="274320" cy="274320"/>
            <a:chOff x="2411" y="448"/>
            <a:chExt cx="408" cy="408"/>
          </a:xfrm>
          <a:solidFill>
            <a:schemeClr val="bg1"/>
          </a:solidFill>
        </p:grpSpPr>
        <p:sp>
          <p:nvSpPr>
            <p:cNvPr id="116" name="Freeform 27">
              <a:extLst>
                <a:ext uri="{FF2B5EF4-FFF2-40B4-BE49-F238E27FC236}">
                  <a16:creationId xmlns:a16="http://schemas.microsoft.com/office/drawing/2014/main" id="{7DB6DEE0-BA35-652A-B8CE-2308C30ABCCE}"/>
                </a:ext>
              </a:extLst>
            </p:cNvPr>
            <p:cNvSpPr>
              <a:spLocks noEditPoints="1"/>
            </p:cNvSpPr>
            <p:nvPr/>
          </p:nvSpPr>
          <p:spPr bwMode="auto">
            <a:xfrm>
              <a:off x="2544" y="580"/>
              <a:ext cx="142" cy="142"/>
            </a:xfrm>
            <a:custGeom>
              <a:avLst/>
              <a:gdLst>
                <a:gd name="T0" fmla="*/ 48 w 96"/>
                <a:gd name="T1" fmla="*/ 96 h 96"/>
                <a:gd name="T2" fmla="*/ 0 w 96"/>
                <a:gd name="T3" fmla="*/ 48 h 96"/>
                <a:gd name="T4" fmla="*/ 48 w 96"/>
                <a:gd name="T5" fmla="*/ 0 h 96"/>
                <a:gd name="T6" fmla="*/ 96 w 96"/>
                <a:gd name="T7" fmla="*/ 48 h 96"/>
                <a:gd name="T8" fmla="*/ 48 w 96"/>
                <a:gd name="T9" fmla="*/ 96 h 96"/>
                <a:gd name="T10" fmla="*/ 48 w 96"/>
                <a:gd name="T11" fmla="*/ 12 h 96"/>
                <a:gd name="T12" fmla="*/ 12 w 96"/>
                <a:gd name="T13" fmla="*/ 48 h 96"/>
                <a:gd name="T14" fmla="*/ 48 w 96"/>
                <a:gd name="T15" fmla="*/ 84 h 96"/>
                <a:gd name="T16" fmla="*/ 84 w 96"/>
                <a:gd name="T17" fmla="*/ 48 h 96"/>
                <a:gd name="T18" fmla="*/ 48 w 96"/>
                <a:gd name="T19"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96"/>
                  </a:moveTo>
                  <a:cubicBezTo>
                    <a:pt x="22" y="96"/>
                    <a:pt x="0" y="75"/>
                    <a:pt x="0" y="48"/>
                  </a:cubicBezTo>
                  <a:cubicBezTo>
                    <a:pt x="0" y="22"/>
                    <a:pt x="22" y="0"/>
                    <a:pt x="48" y="0"/>
                  </a:cubicBezTo>
                  <a:cubicBezTo>
                    <a:pt x="75" y="0"/>
                    <a:pt x="96" y="22"/>
                    <a:pt x="96" y="48"/>
                  </a:cubicBezTo>
                  <a:cubicBezTo>
                    <a:pt x="96" y="75"/>
                    <a:pt x="75" y="96"/>
                    <a:pt x="48" y="96"/>
                  </a:cubicBezTo>
                  <a:close/>
                  <a:moveTo>
                    <a:pt x="48" y="12"/>
                  </a:moveTo>
                  <a:cubicBezTo>
                    <a:pt x="28" y="12"/>
                    <a:pt x="12" y="28"/>
                    <a:pt x="12" y="48"/>
                  </a:cubicBezTo>
                  <a:cubicBezTo>
                    <a:pt x="12" y="68"/>
                    <a:pt x="28" y="84"/>
                    <a:pt x="48" y="84"/>
                  </a:cubicBezTo>
                  <a:cubicBezTo>
                    <a:pt x="68" y="84"/>
                    <a:pt x="84" y="68"/>
                    <a:pt x="84" y="48"/>
                  </a:cubicBezTo>
                  <a:cubicBezTo>
                    <a:pt x="84" y="28"/>
                    <a:pt x="68" y="12"/>
                    <a:pt x="4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17" name="Freeform 28">
              <a:extLst>
                <a:ext uri="{FF2B5EF4-FFF2-40B4-BE49-F238E27FC236}">
                  <a16:creationId xmlns:a16="http://schemas.microsoft.com/office/drawing/2014/main" id="{6758A8D4-496D-869C-51CA-D1C3615B8232}"/>
                </a:ext>
              </a:extLst>
            </p:cNvPr>
            <p:cNvSpPr>
              <a:spLocks noEditPoints="1"/>
            </p:cNvSpPr>
            <p:nvPr/>
          </p:nvSpPr>
          <p:spPr bwMode="auto">
            <a:xfrm>
              <a:off x="2579" y="615"/>
              <a:ext cx="72"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18" name="Freeform 29">
              <a:extLst>
                <a:ext uri="{FF2B5EF4-FFF2-40B4-BE49-F238E27FC236}">
                  <a16:creationId xmlns:a16="http://schemas.microsoft.com/office/drawing/2014/main" id="{59F42583-C473-3363-A9EC-4B1A18135328}"/>
                </a:ext>
              </a:extLst>
            </p:cNvPr>
            <p:cNvSpPr>
              <a:spLocks noEditPoints="1"/>
            </p:cNvSpPr>
            <p:nvPr/>
          </p:nvSpPr>
          <p:spPr bwMode="auto">
            <a:xfrm>
              <a:off x="2455" y="491"/>
              <a:ext cx="320" cy="319"/>
            </a:xfrm>
            <a:custGeom>
              <a:avLst/>
              <a:gdLst>
                <a:gd name="T0" fmla="*/ 108 w 216"/>
                <a:gd name="T1" fmla="*/ 216 h 216"/>
                <a:gd name="T2" fmla="*/ 0 w 216"/>
                <a:gd name="T3" fmla="*/ 108 h 216"/>
                <a:gd name="T4" fmla="*/ 108 w 216"/>
                <a:gd name="T5" fmla="*/ 0 h 216"/>
                <a:gd name="T6" fmla="*/ 216 w 216"/>
                <a:gd name="T7" fmla="*/ 108 h 216"/>
                <a:gd name="T8" fmla="*/ 108 w 216"/>
                <a:gd name="T9" fmla="*/ 216 h 216"/>
                <a:gd name="T10" fmla="*/ 108 w 216"/>
                <a:gd name="T11" fmla="*/ 12 h 216"/>
                <a:gd name="T12" fmla="*/ 12 w 216"/>
                <a:gd name="T13" fmla="*/ 108 h 216"/>
                <a:gd name="T14" fmla="*/ 108 w 216"/>
                <a:gd name="T15" fmla="*/ 204 h 216"/>
                <a:gd name="T16" fmla="*/ 204 w 216"/>
                <a:gd name="T17" fmla="*/ 108 h 216"/>
                <a:gd name="T18" fmla="*/ 108 w 216"/>
                <a:gd name="T19" fmla="*/ 1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6">
                  <a:moveTo>
                    <a:pt x="108" y="216"/>
                  </a:moveTo>
                  <a:cubicBezTo>
                    <a:pt x="49" y="216"/>
                    <a:pt x="0" y="168"/>
                    <a:pt x="0" y="108"/>
                  </a:cubicBezTo>
                  <a:cubicBezTo>
                    <a:pt x="0" y="49"/>
                    <a:pt x="49" y="0"/>
                    <a:pt x="108" y="0"/>
                  </a:cubicBezTo>
                  <a:cubicBezTo>
                    <a:pt x="168" y="0"/>
                    <a:pt x="216" y="49"/>
                    <a:pt x="216" y="108"/>
                  </a:cubicBezTo>
                  <a:cubicBezTo>
                    <a:pt x="216" y="168"/>
                    <a:pt x="168" y="216"/>
                    <a:pt x="108" y="216"/>
                  </a:cubicBezTo>
                  <a:close/>
                  <a:moveTo>
                    <a:pt x="108" y="12"/>
                  </a:moveTo>
                  <a:cubicBezTo>
                    <a:pt x="55" y="12"/>
                    <a:pt x="12" y="55"/>
                    <a:pt x="12" y="108"/>
                  </a:cubicBezTo>
                  <a:cubicBezTo>
                    <a:pt x="12" y="161"/>
                    <a:pt x="55" y="204"/>
                    <a:pt x="108" y="204"/>
                  </a:cubicBezTo>
                  <a:cubicBezTo>
                    <a:pt x="161" y="204"/>
                    <a:pt x="204" y="161"/>
                    <a:pt x="204" y="108"/>
                  </a:cubicBezTo>
                  <a:cubicBezTo>
                    <a:pt x="204" y="55"/>
                    <a:pt x="161" y="12"/>
                    <a:pt x="10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19" name="Freeform 30">
              <a:extLst>
                <a:ext uri="{FF2B5EF4-FFF2-40B4-BE49-F238E27FC236}">
                  <a16:creationId xmlns:a16="http://schemas.microsoft.com/office/drawing/2014/main" id="{27A35067-65CA-C21E-9BFC-51710A71163A}"/>
                </a:ext>
              </a:extLst>
            </p:cNvPr>
            <p:cNvSpPr>
              <a:spLocks/>
            </p:cNvSpPr>
            <p:nvPr/>
          </p:nvSpPr>
          <p:spPr bwMode="auto">
            <a:xfrm>
              <a:off x="2606" y="704"/>
              <a:ext cx="18" cy="152"/>
            </a:xfrm>
            <a:custGeom>
              <a:avLst/>
              <a:gdLst>
                <a:gd name="T0" fmla="*/ 6 w 12"/>
                <a:gd name="T1" fmla="*/ 103 h 103"/>
                <a:gd name="T2" fmla="*/ 0 w 12"/>
                <a:gd name="T3" fmla="*/ 97 h 103"/>
                <a:gd name="T4" fmla="*/ 0 w 12"/>
                <a:gd name="T5" fmla="*/ 6 h 103"/>
                <a:gd name="T6" fmla="*/ 6 w 12"/>
                <a:gd name="T7" fmla="*/ 0 h 103"/>
                <a:gd name="T8" fmla="*/ 12 w 12"/>
                <a:gd name="T9" fmla="*/ 6 h 103"/>
                <a:gd name="T10" fmla="*/ 12 w 12"/>
                <a:gd name="T11" fmla="*/ 97 h 103"/>
                <a:gd name="T12" fmla="*/ 6 w 12"/>
                <a:gd name="T13" fmla="*/ 103 h 103"/>
              </a:gdLst>
              <a:ahLst/>
              <a:cxnLst>
                <a:cxn ang="0">
                  <a:pos x="T0" y="T1"/>
                </a:cxn>
                <a:cxn ang="0">
                  <a:pos x="T2" y="T3"/>
                </a:cxn>
                <a:cxn ang="0">
                  <a:pos x="T4" y="T5"/>
                </a:cxn>
                <a:cxn ang="0">
                  <a:pos x="T6" y="T7"/>
                </a:cxn>
                <a:cxn ang="0">
                  <a:pos x="T8" y="T9"/>
                </a:cxn>
                <a:cxn ang="0">
                  <a:pos x="T10" y="T11"/>
                </a:cxn>
                <a:cxn ang="0">
                  <a:pos x="T12" y="T13"/>
                </a:cxn>
              </a:cxnLst>
              <a:rect l="0" t="0" r="r" b="b"/>
              <a:pathLst>
                <a:path w="12" h="103">
                  <a:moveTo>
                    <a:pt x="6" y="103"/>
                  </a:moveTo>
                  <a:cubicBezTo>
                    <a:pt x="3" y="103"/>
                    <a:pt x="0" y="100"/>
                    <a:pt x="0" y="97"/>
                  </a:cubicBezTo>
                  <a:cubicBezTo>
                    <a:pt x="0" y="6"/>
                    <a:pt x="0" y="6"/>
                    <a:pt x="0" y="6"/>
                  </a:cubicBezTo>
                  <a:cubicBezTo>
                    <a:pt x="0" y="3"/>
                    <a:pt x="3" y="0"/>
                    <a:pt x="6" y="0"/>
                  </a:cubicBezTo>
                  <a:cubicBezTo>
                    <a:pt x="9" y="0"/>
                    <a:pt x="12" y="3"/>
                    <a:pt x="12" y="6"/>
                  </a:cubicBezTo>
                  <a:cubicBezTo>
                    <a:pt x="12" y="97"/>
                    <a:pt x="12" y="97"/>
                    <a:pt x="12" y="97"/>
                  </a:cubicBezTo>
                  <a:cubicBezTo>
                    <a:pt x="12" y="100"/>
                    <a:pt x="9" y="103"/>
                    <a:pt x="6"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0" name="Freeform 31">
              <a:extLst>
                <a:ext uri="{FF2B5EF4-FFF2-40B4-BE49-F238E27FC236}">
                  <a16:creationId xmlns:a16="http://schemas.microsoft.com/office/drawing/2014/main" id="{A3EDF534-A80D-3CBA-3A10-C9B8A2438E55}"/>
                </a:ext>
              </a:extLst>
            </p:cNvPr>
            <p:cNvSpPr>
              <a:spLocks/>
            </p:cNvSpPr>
            <p:nvPr/>
          </p:nvSpPr>
          <p:spPr bwMode="auto">
            <a:xfrm>
              <a:off x="2606" y="448"/>
              <a:ext cx="18" cy="149"/>
            </a:xfrm>
            <a:custGeom>
              <a:avLst/>
              <a:gdLst>
                <a:gd name="T0" fmla="*/ 6 w 12"/>
                <a:gd name="T1" fmla="*/ 101 h 101"/>
                <a:gd name="T2" fmla="*/ 0 w 12"/>
                <a:gd name="T3" fmla="*/ 95 h 101"/>
                <a:gd name="T4" fmla="*/ 0 w 12"/>
                <a:gd name="T5" fmla="*/ 6 h 101"/>
                <a:gd name="T6" fmla="*/ 6 w 12"/>
                <a:gd name="T7" fmla="*/ 0 h 101"/>
                <a:gd name="T8" fmla="*/ 12 w 12"/>
                <a:gd name="T9" fmla="*/ 6 h 101"/>
                <a:gd name="T10" fmla="*/ 12 w 12"/>
                <a:gd name="T11" fmla="*/ 95 h 101"/>
                <a:gd name="T12" fmla="*/ 6 w 12"/>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2" h="101">
                  <a:moveTo>
                    <a:pt x="6" y="101"/>
                  </a:moveTo>
                  <a:cubicBezTo>
                    <a:pt x="3" y="101"/>
                    <a:pt x="0" y="99"/>
                    <a:pt x="0" y="95"/>
                  </a:cubicBezTo>
                  <a:cubicBezTo>
                    <a:pt x="0" y="6"/>
                    <a:pt x="0" y="6"/>
                    <a:pt x="0" y="6"/>
                  </a:cubicBezTo>
                  <a:cubicBezTo>
                    <a:pt x="0" y="2"/>
                    <a:pt x="3" y="0"/>
                    <a:pt x="6" y="0"/>
                  </a:cubicBezTo>
                  <a:cubicBezTo>
                    <a:pt x="9" y="0"/>
                    <a:pt x="12" y="2"/>
                    <a:pt x="12" y="6"/>
                  </a:cubicBezTo>
                  <a:cubicBezTo>
                    <a:pt x="12" y="95"/>
                    <a:pt x="12" y="95"/>
                    <a:pt x="12" y="95"/>
                  </a:cubicBezTo>
                  <a:cubicBezTo>
                    <a:pt x="12" y="99"/>
                    <a:pt x="9" y="101"/>
                    <a:pt x="6"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1" name="Freeform 32">
              <a:extLst>
                <a:ext uri="{FF2B5EF4-FFF2-40B4-BE49-F238E27FC236}">
                  <a16:creationId xmlns:a16="http://schemas.microsoft.com/office/drawing/2014/main" id="{C1B6B51F-7314-4E90-E2D0-D505B3BEF486}"/>
                </a:ext>
              </a:extLst>
            </p:cNvPr>
            <p:cNvSpPr>
              <a:spLocks/>
            </p:cNvSpPr>
            <p:nvPr/>
          </p:nvSpPr>
          <p:spPr bwMode="auto">
            <a:xfrm>
              <a:off x="2467" y="686"/>
              <a:ext cx="112" cy="113"/>
            </a:xfrm>
            <a:custGeom>
              <a:avLst/>
              <a:gdLst>
                <a:gd name="T0" fmla="*/ 7 w 76"/>
                <a:gd name="T1" fmla="*/ 76 h 76"/>
                <a:gd name="T2" fmla="*/ 2 w 76"/>
                <a:gd name="T3" fmla="*/ 74 h 76"/>
                <a:gd name="T4" fmla="*/ 2 w 76"/>
                <a:gd name="T5" fmla="*/ 66 h 76"/>
                <a:gd name="T6" fmla="*/ 66 w 76"/>
                <a:gd name="T7" fmla="*/ 3 h 76"/>
                <a:gd name="T8" fmla="*/ 74 w 76"/>
                <a:gd name="T9" fmla="*/ 3 h 76"/>
                <a:gd name="T10" fmla="*/ 74 w 76"/>
                <a:gd name="T11" fmla="*/ 11 h 76"/>
                <a:gd name="T12" fmla="*/ 11 w 76"/>
                <a:gd name="T13" fmla="*/ 74 h 76"/>
                <a:gd name="T14" fmla="*/ 7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 y="76"/>
                  </a:moveTo>
                  <a:cubicBezTo>
                    <a:pt x="5" y="76"/>
                    <a:pt x="4" y="75"/>
                    <a:pt x="2" y="74"/>
                  </a:cubicBezTo>
                  <a:cubicBezTo>
                    <a:pt x="0" y="72"/>
                    <a:pt x="0" y="68"/>
                    <a:pt x="2" y="66"/>
                  </a:cubicBezTo>
                  <a:cubicBezTo>
                    <a:pt x="66" y="3"/>
                    <a:pt x="66" y="3"/>
                    <a:pt x="66" y="3"/>
                  </a:cubicBezTo>
                  <a:cubicBezTo>
                    <a:pt x="68" y="0"/>
                    <a:pt x="72" y="0"/>
                    <a:pt x="74" y="3"/>
                  </a:cubicBezTo>
                  <a:cubicBezTo>
                    <a:pt x="76" y="5"/>
                    <a:pt x="76" y="9"/>
                    <a:pt x="74" y="11"/>
                  </a:cubicBezTo>
                  <a:cubicBezTo>
                    <a:pt x="11" y="74"/>
                    <a:pt x="11" y="74"/>
                    <a:pt x="11" y="74"/>
                  </a:cubicBezTo>
                  <a:cubicBezTo>
                    <a:pt x="10" y="75"/>
                    <a:pt x="8" y="76"/>
                    <a:pt x="7"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2" name="Freeform 33">
              <a:extLst>
                <a:ext uri="{FF2B5EF4-FFF2-40B4-BE49-F238E27FC236}">
                  <a16:creationId xmlns:a16="http://schemas.microsoft.com/office/drawing/2014/main" id="{C2A71077-8BC3-21D3-1BA6-43635C5628DA}"/>
                </a:ext>
              </a:extLst>
            </p:cNvPr>
            <p:cNvSpPr>
              <a:spLocks/>
            </p:cNvSpPr>
            <p:nvPr/>
          </p:nvSpPr>
          <p:spPr bwMode="auto">
            <a:xfrm>
              <a:off x="2651" y="504"/>
              <a:ext cx="112" cy="111"/>
            </a:xfrm>
            <a:custGeom>
              <a:avLst/>
              <a:gdLst>
                <a:gd name="T0" fmla="*/ 6 w 76"/>
                <a:gd name="T1" fmla="*/ 75 h 75"/>
                <a:gd name="T2" fmla="*/ 2 w 76"/>
                <a:gd name="T3" fmla="*/ 74 h 75"/>
                <a:gd name="T4" fmla="*/ 2 w 76"/>
                <a:gd name="T5" fmla="*/ 65 h 75"/>
                <a:gd name="T6" fmla="*/ 65 w 76"/>
                <a:gd name="T7" fmla="*/ 2 h 75"/>
                <a:gd name="T8" fmla="*/ 74 w 76"/>
                <a:gd name="T9" fmla="*/ 2 h 75"/>
                <a:gd name="T10" fmla="*/ 74 w 76"/>
                <a:gd name="T11" fmla="*/ 10 h 75"/>
                <a:gd name="T12" fmla="*/ 11 w 76"/>
                <a:gd name="T13" fmla="*/ 74 h 75"/>
                <a:gd name="T14" fmla="*/ 6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 y="75"/>
                  </a:moveTo>
                  <a:cubicBezTo>
                    <a:pt x="5" y="75"/>
                    <a:pt x="3" y="75"/>
                    <a:pt x="2" y="74"/>
                  </a:cubicBezTo>
                  <a:cubicBezTo>
                    <a:pt x="0" y="71"/>
                    <a:pt x="0" y="67"/>
                    <a:pt x="2" y="65"/>
                  </a:cubicBezTo>
                  <a:cubicBezTo>
                    <a:pt x="65" y="2"/>
                    <a:pt x="65" y="2"/>
                    <a:pt x="65" y="2"/>
                  </a:cubicBezTo>
                  <a:cubicBezTo>
                    <a:pt x="68" y="0"/>
                    <a:pt x="71" y="0"/>
                    <a:pt x="74" y="2"/>
                  </a:cubicBezTo>
                  <a:cubicBezTo>
                    <a:pt x="76" y="4"/>
                    <a:pt x="76" y="8"/>
                    <a:pt x="74" y="10"/>
                  </a:cubicBezTo>
                  <a:cubicBezTo>
                    <a:pt x="11" y="74"/>
                    <a:pt x="11" y="74"/>
                    <a:pt x="11" y="74"/>
                  </a:cubicBezTo>
                  <a:cubicBezTo>
                    <a:pt x="9" y="75"/>
                    <a:pt x="8" y="75"/>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3" name="Freeform 34">
              <a:extLst>
                <a:ext uri="{FF2B5EF4-FFF2-40B4-BE49-F238E27FC236}">
                  <a16:creationId xmlns:a16="http://schemas.microsoft.com/office/drawing/2014/main" id="{EC352410-98EC-6339-B5E8-43FDFF3330F1}"/>
                </a:ext>
              </a:extLst>
            </p:cNvPr>
            <p:cNvSpPr>
              <a:spLocks/>
            </p:cNvSpPr>
            <p:nvPr/>
          </p:nvSpPr>
          <p:spPr bwMode="auto">
            <a:xfrm>
              <a:off x="2467" y="504"/>
              <a:ext cx="114" cy="113"/>
            </a:xfrm>
            <a:custGeom>
              <a:avLst/>
              <a:gdLst>
                <a:gd name="T0" fmla="*/ 70 w 77"/>
                <a:gd name="T1" fmla="*/ 76 h 76"/>
                <a:gd name="T2" fmla="*/ 66 w 77"/>
                <a:gd name="T3" fmla="*/ 74 h 76"/>
                <a:gd name="T4" fmla="*/ 2 w 77"/>
                <a:gd name="T5" fmla="*/ 10 h 76"/>
                <a:gd name="T6" fmla="*/ 2 w 77"/>
                <a:gd name="T7" fmla="*/ 2 h 76"/>
                <a:gd name="T8" fmla="*/ 11 w 77"/>
                <a:gd name="T9" fmla="*/ 2 h 76"/>
                <a:gd name="T10" fmla="*/ 74 w 77"/>
                <a:gd name="T11" fmla="*/ 65 h 76"/>
                <a:gd name="T12" fmla="*/ 74 w 77"/>
                <a:gd name="T13" fmla="*/ 74 h 76"/>
                <a:gd name="T14" fmla="*/ 70 w 77"/>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6">
                  <a:moveTo>
                    <a:pt x="70" y="76"/>
                  </a:moveTo>
                  <a:cubicBezTo>
                    <a:pt x="69" y="76"/>
                    <a:pt x="67" y="75"/>
                    <a:pt x="66" y="74"/>
                  </a:cubicBezTo>
                  <a:cubicBezTo>
                    <a:pt x="2" y="10"/>
                    <a:pt x="2" y="10"/>
                    <a:pt x="2" y="10"/>
                  </a:cubicBezTo>
                  <a:cubicBezTo>
                    <a:pt x="0" y="8"/>
                    <a:pt x="0" y="4"/>
                    <a:pt x="2" y="2"/>
                  </a:cubicBezTo>
                  <a:cubicBezTo>
                    <a:pt x="5" y="0"/>
                    <a:pt x="9" y="0"/>
                    <a:pt x="11" y="2"/>
                  </a:cubicBezTo>
                  <a:cubicBezTo>
                    <a:pt x="74" y="65"/>
                    <a:pt x="74" y="65"/>
                    <a:pt x="74" y="65"/>
                  </a:cubicBezTo>
                  <a:cubicBezTo>
                    <a:pt x="77" y="68"/>
                    <a:pt x="77" y="71"/>
                    <a:pt x="74" y="74"/>
                  </a:cubicBezTo>
                  <a:cubicBezTo>
                    <a:pt x="73" y="75"/>
                    <a:pt x="72"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4" name="Freeform 35">
              <a:extLst>
                <a:ext uri="{FF2B5EF4-FFF2-40B4-BE49-F238E27FC236}">
                  <a16:creationId xmlns:a16="http://schemas.microsoft.com/office/drawing/2014/main" id="{6F17C878-A1E1-3D7E-3A0A-7E911A39E12D}"/>
                </a:ext>
              </a:extLst>
            </p:cNvPr>
            <p:cNvSpPr>
              <a:spLocks/>
            </p:cNvSpPr>
            <p:nvPr/>
          </p:nvSpPr>
          <p:spPr bwMode="auto">
            <a:xfrm>
              <a:off x="2651" y="686"/>
              <a:ext cx="112" cy="113"/>
            </a:xfrm>
            <a:custGeom>
              <a:avLst/>
              <a:gdLst>
                <a:gd name="T0" fmla="*/ 70 w 76"/>
                <a:gd name="T1" fmla="*/ 76 h 76"/>
                <a:gd name="T2" fmla="*/ 65 w 76"/>
                <a:gd name="T3" fmla="*/ 74 h 76"/>
                <a:gd name="T4" fmla="*/ 2 w 76"/>
                <a:gd name="T5" fmla="*/ 11 h 76"/>
                <a:gd name="T6" fmla="*/ 2 w 76"/>
                <a:gd name="T7" fmla="*/ 2 h 76"/>
                <a:gd name="T8" fmla="*/ 10 w 76"/>
                <a:gd name="T9" fmla="*/ 2 h 76"/>
                <a:gd name="T10" fmla="*/ 74 w 76"/>
                <a:gd name="T11" fmla="*/ 66 h 76"/>
                <a:gd name="T12" fmla="*/ 74 w 76"/>
                <a:gd name="T13" fmla="*/ 74 h 76"/>
                <a:gd name="T14" fmla="*/ 70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0" y="76"/>
                  </a:moveTo>
                  <a:cubicBezTo>
                    <a:pt x="68" y="76"/>
                    <a:pt x="66" y="75"/>
                    <a:pt x="65" y="74"/>
                  </a:cubicBezTo>
                  <a:cubicBezTo>
                    <a:pt x="2" y="11"/>
                    <a:pt x="2" y="11"/>
                    <a:pt x="2" y="11"/>
                  </a:cubicBezTo>
                  <a:cubicBezTo>
                    <a:pt x="0" y="9"/>
                    <a:pt x="0" y="5"/>
                    <a:pt x="2" y="2"/>
                  </a:cubicBezTo>
                  <a:cubicBezTo>
                    <a:pt x="4" y="0"/>
                    <a:pt x="8" y="0"/>
                    <a:pt x="10" y="2"/>
                  </a:cubicBezTo>
                  <a:cubicBezTo>
                    <a:pt x="74" y="66"/>
                    <a:pt x="74" y="66"/>
                    <a:pt x="74" y="66"/>
                  </a:cubicBezTo>
                  <a:cubicBezTo>
                    <a:pt x="76" y="68"/>
                    <a:pt x="76" y="72"/>
                    <a:pt x="74" y="74"/>
                  </a:cubicBezTo>
                  <a:cubicBezTo>
                    <a:pt x="73" y="75"/>
                    <a:pt x="71"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5" name="Freeform 36">
              <a:extLst>
                <a:ext uri="{FF2B5EF4-FFF2-40B4-BE49-F238E27FC236}">
                  <a16:creationId xmlns:a16="http://schemas.microsoft.com/office/drawing/2014/main" id="{24EF1EAB-6F9E-B78A-97EC-2359564D7160}"/>
                </a:ext>
              </a:extLst>
            </p:cNvPr>
            <p:cNvSpPr>
              <a:spLocks/>
            </p:cNvSpPr>
            <p:nvPr/>
          </p:nvSpPr>
          <p:spPr bwMode="auto">
            <a:xfrm>
              <a:off x="2411"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99" y="0"/>
                    <a:pt x="102" y="2"/>
                    <a:pt x="102" y="6"/>
                  </a:cubicBezTo>
                  <a:cubicBezTo>
                    <a:pt x="102" y="9"/>
                    <a:pt x="99"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sp>
          <p:nvSpPr>
            <p:cNvPr id="126" name="Freeform 37">
              <a:extLst>
                <a:ext uri="{FF2B5EF4-FFF2-40B4-BE49-F238E27FC236}">
                  <a16:creationId xmlns:a16="http://schemas.microsoft.com/office/drawing/2014/main" id="{99850749-E6D3-3636-0A0D-4A5F13E6AA75}"/>
                </a:ext>
              </a:extLst>
            </p:cNvPr>
            <p:cNvSpPr>
              <a:spLocks/>
            </p:cNvSpPr>
            <p:nvPr/>
          </p:nvSpPr>
          <p:spPr bwMode="auto">
            <a:xfrm>
              <a:off x="2668"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100" y="0"/>
                    <a:pt x="102" y="2"/>
                    <a:pt x="102" y="6"/>
                  </a:cubicBezTo>
                  <a:cubicBezTo>
                    <a:pt x="102" y="9"/>
                    <a:pt x="100"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charset="0"/>
                <a:ea typeface="+mn-ea"/>
                <a:cs typeface="Arial" charset="0"/>
              </a:endParaRPr>
            </a:p>
          </p:txBody>
        </p:sp>
      </p:grpSp>
      <p:sp>
        <p:nvSpPr>
          <p:cNvPr id="127" name="Rectangle: Top Corners Rounded 126">
            <a:extLst>
              <a:ext uri="{FF2B5EF4-FFF2-40B4-BE49-F238E27FC236}">
                <a16:creationId xmlns:a16="http://schemas.microsoft.com/office/drawing/2014/main" id="{BF9AC458-6B5B-58DA-A4BE-7F6D8C3371C8}"/>
              </a:ext>
            </a:extLst>
          </p:cNvPr>
          <p:cNvSpPr/>
          <p:nvPr/>
        </p:nvSpPr>
        <p:spPr>
          <a:xfrm>
            <a:off x="283143" y="1385248"/>
            <a:ext cx="11699084" cy="274320"/>
          </a:xfrm>
          <a:prstGeom prst="round2SameRect">
            <a:avLst/>
          </a:prstGeom>
          <a:solidFill>
            <a:schemeClr val="accent1"/>
          </a:solidFill>
          <a:ln>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chemeClr val="bg1"/>
                </a:solidFill>
              </a:rPr>
              <a:t>Cognitive Functional Capabilities</a:t>
            </a:r>
          </a:p>
        </p:txBody>
      </p:sp>
      <p:grpSp>
        <p:nvGrpSpPr>
          <p:cNvPr id="128" name="Group 127">
            <a:extLst>
              <a:ext uri="{FF2B5EF4-FFF2-40B4-BE49-F238E27FC236}">
                <a16:creationId xmlns:a16="http://schemas.microsoft.com/office/drawing/2014/main" id="{6DD748BD-D106-D966-C468-BB7942A5CE4D}"/>
              </a:ext>
            </a:extLst>
          </p:cNvPr>
          <p:cNvGrpSpPr>
            <a:grpSpLocks noChangeAspect="1"/>
          </p:cNvGrpSpPr>
          <p:nvPr/>
        </p:nvGrpSpPr>
        <p:grpSpPr>
          <a:xfrm>
            <a:off x="4674122" y="1417730"/>
            <a:ext cx="169685" cy="228600"/>
            <a:chOff x="1317913" y="664143"/>
            <a:chExt cx="414195" cy="558006"/>
          </a:xfrm>
          <a:solidFill>
            <a:schemeClr val="bg1"/>
          </a:solidFill>
        </p:grpSpPr>
        <p:sp>
          <p:nvSpPr>
            <p:cNvPr id="129" name="Freeform: Shape 128">
              <a:extLst>
                <a:ext uri="{FF2B5EF4-FFF2-40B4-BE49-F238E27FC236}">
                  <a16:creationId xmlns:a16="http://schemas.microsoft.com/office/drawing/2014/main" id="{F373BF05-6778-78EB-5D59-EE97F024B9D8}"/>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45336A7C-A4FC-15B6-1EC7-6836649C0845}"/>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60717853-F85A-C6F6-5C27-7FB7AF21F3D0}"/>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B82522EC-E707-3132-9B9F-9CA33D5B532C}"/>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a:p>
          </p:txBody>
        </p:sp>
      </p:grpSp>
    </p:spTree>
    <p:extLst>
      <p:ext uri="{BB962C8B-B14F-4D97-AF65-F5344CB8AC3E}">
        <p14:creationId xmlns:p14="http://schemas.microsoft.com/office/powerpoint/2010/main" val="101237428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 name="Table 48">
            <a:extLst>
              <a:ext uri="{FF2B5EF4-FFF2-40B4-BE49-F238E27FC236}">
                <a16:creationId xmlns:a16="http://schemas.microsoft.com/office/drawing/2014/main" id="{7E779CE0-BB68-7117-DA0C-9891C8002025}"/>
              </a:ext>
            </a:extLst>
          </p:cNvPr>
          <p:cNvGraphicFramePr>
            <a:graphicFrameLocks noGrp="1"/>
          </p:cNvGraphicFramePr>
          <p:nvPr>
            <p:extLst>
              <p:ext uri="{D42A27DB-BD31-4B8C-83A1-F6EECF244321}">
                <p14:modId xmlns:p14="http://schemas.microsoft.com/office/powerpoint/2010/main" val="1711000561"/>
              </p:ext>
            </p:extLst>
          </p:nvPr>
        </p:nvGraphicFramePr>
        <p:xfrm>
          <a:off x="380999" y="822958"/>
          <a:ext cx="11429999" cy="5542445"/>
        </p:xfrm>
        <a:graphic>
          <a:graphicData uri="http://schemas.openxmlformats.org/drawingml/2006/table">
            <a:tbl>
              <a:tblPr firstRow="1" firstCol="1">
                <a:tableStyleId>{A0BC3CC4-8867-4C89-9D3F-A6A6B9ED4035}</a:tableStyleId>
              </a:tblPr>
              <a:tblGrid>
                <a:gridCol w="1772373">
                  <a:extLst>
                    <a:ext uri="{9D8B030D-6E8A-4147-A177-3AD203B41FA5}">
                      <a16:colId xmlns:a16="http://schemas.microsoft.com/office/drawing/2014/main" val="4020414681"/>
                    </a:ext>
                  </a:extLst>
                </a:gridCol>
                <a:gridCol w="3873076">
                  <a:extLst>
                    <a:ext uri="{9D8B030D-6E8A-4147-A177-3AD203B41FA5}">
                      <a16:colId xmlns:a16="http://schemas.microsoft.com/office/drawing/2014/main" val="3942234155"/>
                    </a:ext>
                  </a:extLst>
                </a:gridCol>
                <a:gridCol w="5784550">
                  <a:extLst>
                    <a:ext uri="{9D8B030D-6E8A-4147-A177-3AD203B41FA5}">
                      <a16:colId xmlns:a16="http://schemas.microsoft.com/office/drawing/2014/main" val="130002790"/>
                    </a:ext>
                  </a:extLst>
                </a:gridCol>
              </a:tblGrid>
              <a:tr h="342245">
                <a:tc>
                  <a:txBody>
                    <a:bodyPr/>
                    <a:lstStyle/>
                    <a:p>
                      <a:pPr marL="0" marR="0">
                        <a:lnSpc>
                          <a:spcPct val="115000"/>
                        </a:lnSpc>
                        <a:spcAft>
                          <a:spcPts val="800"/>
                        </a:spcAft>
                        <a:buNone/>
                      </a:pPr>
                      <a:r>
                        <a:rPr lang="en-US" sz="1000" kern="100">
                          <a:effectLst/>
                        </a:rPr>
                        <a:t>Capability</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0" marR="0" algn="ctr">
                        <a:lnSpc>
                          <a:spcPct val="115000"/>
                        </a:lnSpc>
                        <a:spcAft>
                          <a:spcPts val="800"/>
                        </a:spcAft>
                        <a:buNone/>
                      </a:pPr>
                      <a:r>
                        <a:rPr lang="en-US" sz="1000" kern="100">
                          <a:effectLst/>
                        </a:rPr>
                        <a:t>Description</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tc>
                  <a:txBody>
                    <a:bodyPr/>
                    <a:lstStyle/>
                    <a:p>
                      <a:pPr marL="0" marR="0" algn="ctr">
                        <a:lnSpc>
                          <a:spcPct val="115000"/>
                        </a:lnSpc>
                        <a:spcAft>
                          <a:spcPts val="800"/>
                        </a:spcAft>
                        <a:buNone/>
                      </a:pPr>
                      <a:r>
                        <a:rPr lang="en-US" sz="1000" kern="100">
                          <a:effectLst/>
                        </a:rPr>
                        <a:t>Examples</a:t>
                      </a:r>
                      <a:endParaRPr lang="en-US" sz="1000" kern="100">
                        <a:effectLst/>
                        <a:latin typeface="+mn-lt"/>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2656939232"/>
                  </a:ext>
                </a:extLst>
              </a:tr>
              <a:tr h="577800">
                <a:tc>
                  <a:txBody>
                    <a:bodyPr/>
                    <a:lstStyle/>
                    <a:p>
                      <a:pPr marL="0" marR="0" lvl="0">
                        <a:lnSpc>
                          <a:spcPct val="115000"/>
                        </a:lnSpc>
                        <a:spcAft>
                          <a:spcPts val="800"/>
                        </a:spcAft>
                        <a:buNone/>
                      </a:pPr>
                      <a:r>
                        <a:rPr lang="en-US" sz="1200" kern="100">
                          <a:effectLst/>
                        </a:rPr>
                        <a:t>Sense</a:t>
                      </a:r>
                      <a:endParaRPr lang="en-US" sz="1200" kern="100">
                        <a:effectLst/>
                        <a:latin typeface="+mn-lt"/>
                        <a:ea typeface="Aptos" panose="020B0004020202020204" pitchFamily="34" charset="0"/>
                        <a:cs typeface="Times New Roman" panose="02020603050405020304" pitchFamily="18" charset="0"/>
                      </a:endParaRPr>
                    </a:p>
                  </a:txBody>
                  <a:tcPr marL="640080" marR="45720" marT="0" marB="0" anchor="ctr"/>
                </a:tc>
                <a:tc>
                  <a:txBody>
                    <a:bodyPr/>
                    <a:lstStyle/>
                    <a:p>
                      <a:pPr marL="0" marR="0">
                        <a:lnSpc>
                          <a:spcPct val="115000"/>
                        </a:lnSpc>
                        <a:spcAft>
                          <a:spcPts val="800"/>
                        </a:spcAft>
                        <a:buNone/>
                      </a:pPr>
                      <a:r>
                        <a:rPr lang="en-US" sz="1100" kern="100">
                          <a:effectLst/>
                        </a:rPr>
                        <a:t>Collect raw physical information about the agent’s environment via sensors such as cameras, microphones, and digital signals.</a:t>
                      </a:r>
                      <a:endParaRPr lang="en-US" sz="1100" kern="100">
                        <a:effectLst/>
                        <a:latin typeface="+mn-lt"/>
                        <a:ea typeface="Aptos" panose="020B0004020202020204" pitchFamily="34" charset="0"/>
                        <a:cs typeface="Times New Roman" panose="02020603050405020304" pitchFamily="18" charset="0"/>
                      </a:endParaRPr>
                    </a:p>
                  </a:txBody>
                  <a:tcPr marL="45720" marR="45720" marT="0" marB="0" anchor="ctr"/>
                </a:tc>
                <a:tc>
                  <a:txBody>
                    <a:bodyPr/>
                    <a:lstStyle/>
                    <a:p>
                      <a:r>
                        <a:rPr lang="en-US" sz="1100"/>
                        <a:t>An autonomous vehicle’s cameras capture red photons and convert them to digital information. A speech-enabled virtual agent captures the sound waves from a user’s voice and converts them to digital information.</a:t>
                      </a:r>
                    </a:p>
                  </a:txBody>
                  <a:tcPr marL="38260" marR="38260" marT="19130" marB="19130" anchor="ctr"/>
                </a:tc>
                <a:extLst>
                  <a:ext uri="{0D108BD9-81ED-4DB2-BD59-A6C34878D82A}">
                    <a16:rowId xmlns:a16="http://schemas.microsoft.com/office/drawing/2014/main" val="3644678232"/>
                  </a:ext>
                </a:extLst>
              </a:tr>
              <a:tr h="577800">
                <a:tc>
                  <a:txBody>
                    <a:bodyPr/>
                    <a:lstStyle/>
                    <a:p>
                      <a:pPr marL="0" marR="0" lvl="0">
                        <a:lnSpc>
                          <a:spcPct val="115000"/>
                        </a:lnSpc>
                        <a:spcAft>
                          <a:spcPts val="800"/>
                        </a:spcAft>
                        <a:buNone/>
                      </a:pPr>
                      <a:r>
                        <a:rPr lang="en-US" sz="1200" kern="100">
                          <a:effectLst/>
                        </a:rPr>
                        <a:t>Perceive</a:t>
                      </a:r>
                      <a:endParaRPr lang="en-US" sz="1200" kern="100">
                        <a:effectLst/>
                        <a:latin typeface="+mn-lt"/>
                        <a:ea typeface="Aptos" panose="020B0004020202020204" pitchFamily="34" charset="0"/>
                        <a:cs typeface="Times New Roman" panose="02020603050405020304" pitchFamily="18" charset="0"/>
                      </a:endParaRPr>
                    </a:p>
                  </a:txBody>
                  <a:tcPr marL="640080" marR="45720" marT="0" marB="0" anchor="ctr"/>
                </a:tc>
                <a:tc>
                  <a:txBody>
                    <a:bodyPr/>
                    <a:lstStyle/>
                    <a:p>
                      <a:pPr marL="0" marR="0">
                        <a:lnSpc>
                          <a:spcPct val="115000"/>
                        </a:lnSpc>
                        <a:spcAft>
                          <a:spcPts val="800"/>
                        </a:spcAft>
                        <a:buNone/>
                      </a:pPr>
                      <a:r>
                        <a:rPr lang="en-US" sz="1100" kern="100">
                          <a:effectLst/>
                        </a:rPr>
                        <a:t>Process raw sensory information utilizing an attention mechanism to identify objects in images, words in audio streams, etc. for us in reasoning, planning, and memory. </a:t>
                      </a:r>
                      <a:endParaRPr lang="en-US" sz="1100" kern="100">
                        <a:effectLst/>
                        <a:latin typeface="+mn-lt"/>
                        <a:ea typeface="Aptos" panose="020B0004020202020204" pitchFamily="34" charset="0"/>
                        <a:cs typeface="Times New Roman" panose="02020603050405020304" pitchFamily="18" charset="0"/>
                      </a:endParaRPr>
                    </a:p>
                  </a:txBody>
                  <a:tcPr marL="45720" marR="45720" marT="0" marB="0" anchor="ctr"/>
                </a:tc>
                <a:tc>
                  <a:txBody>
                    <a:bodyPr/>
                    <a:lstStyle/>
                    <a:p>
                      <a:r>
                        <a:rPr lang="en-US" sz="1100"/>
                        <a:t>An autonomous vehicle recognizes a stop sign in raw digitized visual information. A virtual agent identifies words in digitized speech information.</a:t>
                      </a:r>
                    </a:p>
                  </a:txBody>
                  <a:tcPr marL="38260" marR="38260" marT="19130" marB="19130" anchor="ctr"/>
                </a:tc>
                <a:extLst>
                  <a:ext uri="{0D108BD9-81ED-4DB2-BD59-A6C34878D82A}">
                    <a16:rowId xmlns:a16="http://schemas.microsoft.com/office/drawing/2014/main" val="3959694064"/>
                  </a:ext>
                </a:extLst>
              </a:tr>
              <a:tr h="577800">
                <a:tc>
                  <a:txBody>
                    <a:bodyPr/>
                    <a:lstStyle/>
                    <a:p>
                      <a:pPr marL="0" marR="0" lvl="0">
                        <a:lnSpc>
                          <a:spcPct val="115000"/>
                        </a:lnSpc>
                        <a:spcAft>
                          <a:spcPts val="800"/>
                        </a:spcAft>
                        <a:buNone/>
                      </a:pPr>
                      <a:r>
                        <a:rPr lang="en-US" sz="1200" kern="100">
                          <a:effectLst/>
                        </a:rPr>
                        <a:t>Learn</a:t>
                      </a:r>
                      <a:endParaRPr lang="en-US" sz="1200" kern="100">
                        <a:effectLst/>
                        <a:latin typeface="+mn-lt"/>
                        <a:ea typeface="Aptos" panose="020B0004020202020204" pitchFamily="34" charset="0"/>
                        <a:cs typeface="Times New Roman" panose="02020603050405020304" pitchFamily="18" charset="0"/>
                      </a:endParaRPr>
                    </a:p>
                  </a:txBody>
                  <a:tcPr marL="640080" marR="45720" marT="0" marB="0" anchor="ctr"/>
                </a:tc>
                <a:tc>
                  <a:txBody>
                    <a:bodyPr/>
                    <a:lstStyle/>
                    <a:p>
                      <a:pPr marL="0" marR="0">
                        <a:lnSpc>
                          <a:spcPct val="115000"/>
                        </a:lnSpc>
                        <a:spcAft>
                          <a:spcPts val="800"/>
                        </a:spcAft>
                        <a:buNone/>
                      </a:pPr>
                      <a:r>
                        <a:rPr lang="en-US" sz="1100" kern="100">
                          <a:effectLst/>
                        </a:rPr>
                        <a:t>Acquire skills and/or acquire and store knowledge for later use.</a:t>
                      </a:r>
                      <a:endParaRPr lang="en-US" sz="1100" kern="100">
                        <a:effectLst/>
                        <a:latin typeface="+mn-lt"/>
                        <a:ea typeface="Aptos" panose="020B0004020202020204" pitchFamily="34" charset="0"/>
                        <a:cs typeface="Times New Roman" panose="02020603050405020304" pitchFamily="18" charset="0"/>
                      </a:endParaRPr>
                    </a:p>
                  </a:txBody>
                  <a:tcPr marL="45720" marR="45720" marT="0" marB="0" anchor="ctr"/>
                </a:tc>
                <a:tc>
                  <a:txBody>
                    <a:bodyPr/>
                    <a:lstStyle/>
                    <a:p>
                      <a:r>
                        <a:rPr lang="en-US" sz="1100"/>
                        <a:t>An autonomous vehicle learns how to safely navigate the streets of a busy city. A large language model learns facts about the world.</a:t>
                      </a:r>
                    </a:p>
                  </a:txBody>
                  <a:tcPr marL="38260" marR="38260" marT="19130" marB="19130" anchor="ctr"/>
                </a:tc>
                <a:extLst>
                  <a:ext uri="{0D108BD9-81ED-4DB2-BD59-A6C34878D82A}">
                    <a16:rowId xmlns:a16="http://schemas.microsoft.com/office/drawing/2014/main" val="3980115991"/>
                  </a:ext>
                </a:extLst>
              </a:tr>
              <a:tr h="577800">
                <a:tc>
                  <a:txBody>
                    <a:bodyPr/>
                    <a:lstStyle/>
                    <a:p>
                      <a:pPr marL="0" marR="0" lvl="0">
                        <a:lnSpc>
                          <a:spcPct val="115000"/>
                        </a:lnSpc>
                        <a:spcAft>
                          <a:spcPts val="800"/>
                        </a:spcAft>
                        <a:buNone/>
                      </a:pPr>
                      <a:r>
                        <a:rPr lang="en-US" sz="1200" kern="100">
                          <a:effectLst/>
                        </a:rPr>
                        <a:t>Know</a:t>
                      </a:r>
                      <a:endParaRPr lang="en-US" sz="1200" kern="100">
                        <a:effectLst/>
                        <a:latin typeface="+mn-lt"/>
                        <a:ea typeface="Aptos" panose="020B0004020202020204" pitchFamily="34" charset="0"/>
                        <a:cs typeface="Times New Roman" panose="02020603050405020304" pitchFamily="18" charset="0"/>
                      </a:endParaRPr>
                    </a:p>
                  </a:txBody>
                  <a:tcPr marL="640080" marR="45720" marT="0" marB="0" anchor="ctr"/>
                </a:tc>
                <a:tc>
                  <a:txBody>
                    <a:bodyPr/>
                    <a:lstStyle/>
                    <a:p>
                      <a:pPr marL="0" marR="0">
                        <a:lnSpc>
                          <a:spcPct val="115000"/>
                        </a:lnSpc>
                        <a:spcAft>
                          <a:spcPts val="800"/>
                        </a:spcAft>
                        <a:buNone/>
                      </a:pPr>
                      <a:r>
                        <a:rPr lang="en-US" sz="1100" kern="100">
                          <a:effectLst/>
                        </a:rPr>
                        <a:t>Represent knowledge and make it retrievable for use in reasoning, planning, creativity, and communication.</a:t>
                      </a:r>
                      <a:endParaRPr lang="en-US" sz="1100" kern="100">
                        <a:effectLst/>
                        <a:latin typeface="+mn-lt"/>
                        <a:ea typeface="Aptos" panose="020B0004020202020204" pitchFamily="34" charset="0"/>
                        <a:cs typeface="Times New Roman" panose="02020603050405020304" pitchFamily="18" charset="0"/>
                      </a:endParaRPr>
                    </a:p>
                  </a:txBody>
                  <a:tcPr marL="45720" marR="45720" marT="0" marB="0" anchor="ctr"/>
                </a:tc>
                <a:tc>
                  <a:txBody>
                    <a:bodyPr/>
                    <a:lstStyle/>
                    <a:p>
                      <a:r>
                        <a:rPr lang="en-US" sz="1100"/>
                        <a:t>A virtual agent retrieves the fact that Paris is the capital of France when asked about European geography. A medical advisor agent accesses stored knowledge about drug interactions to warn about potentially dangerous combinations.</a:t>
                      </a:r>
                    </a:p>
                  </a:txBody>
                  <a:tcPr marL="38260" marR="38260" marT="19130" marB="19130" anchor="ctr"/>
                </a:tc>
                <a:extLst>
                  <a:ext uri="{0D108BD9-81ED-4DB2-BD59-A6C34878D82A}">
                    <a16:rowId xmlns:a16="http://schemas.microsoft.com/office/drawing/2014/main" val="523508170"/>
                  </a:ext>
                </a:extLst>
              </a:tr>
              <a:tr h="577800">
                <a:tc>
                  <a:txBody>
                    <a:bodyPr/>
                    <a:lstStyle/>
                    <a:p>
                      <a:pPr marL="0" marR="0" lvl="0">
                        <a:lnSpc>
                          <a:spcPct val="115000"/>
                        </a:lnSpc>
                        <a:spcAft>
                          <a:spcPts val="800"/>
                        </a:spcAft>
                        <a:buNone/>
                      </a:pPr>
                      <a:r>
                        <a:rPr lang="en-US" sz="1200" kern="100">
                          <a:effectLst/>
                        </a:rPr>
                        <a:t>Reason</a:t>
                      </a:r>
                      <a:endParaRPr lang="en-US" sz="1200" kern="100">
                        <a:effectLst/>
                        <a:latin typeface="+mn-lt"/>
                        <a:ea typeface="Aptos" panose="020B0004020202020204" pitchFamily="34" charset="0"/>
                        <a:cs typeface="Times New Roman" panose="02020603050405020304" pitchFamily="18" charset="0"/>
                      </a:endParaRPr>
                    </a:p>
                  </a:txBody>
                  <a:tcPr marL="640080" marR="45720" marT="0" marB="0" anchor="ctr"/>
                </a:tc>
                <a:tc>
                  <a:txBody>
                    <a:bodyPr/>
                    <a:lstStyle/>
                    <a:p>
                      <a:pPr marL="0" marR="0">
                        <a:lnSpc>
                          <a:spcPct val="115000"/>
                        </a:lnSpc>
                        <a:spcAft>
                          <a:spcPts val="800"/>
                        </a:spcAft>
                        <a:buNone/>
                      </a:pPr>
                      <a:r>
                        <a:rPr lang="en-US" sz="1100" kern="100">
                          <a:effectLst/>
                        </a:rPr>
                        <a:t>Derive new knowledge from existing knowledge using deduction, abduction, induction.</a:t>
                      </a:r>
                      <a:endParaRPr lang="en-US" sz="1100" kern="100">
                        <a:effectLst/>
                        <a:latin typeface="+mn-lt"/>
                        <a:ea typeface="Aptos" panose="020B0004020202020204" pitchFamily="34" charset="0"/>
                        <a:cs typeface="Times New Roman" panose="02020603050405020304" pitchFamily="18" charset="0"/>
                      </a:endParaRPr>
                    </a:p>
                  </a:txBody>
                  <a:tcPr marL="45720" marR="45720" marT="0" marB="0" anchor="ctr"/>
                </a:tc>
                <a:tc>
                  <a:txBody>
                    <a:bodyPr/>
                    <a:lstStyle/>
                    <a:p>
                      <a:r>
                        <a:rPr lang="en-US" sz="1100"/>
                        <a:t>An autonomous vehicle reasons that it should steer left to avoid a pedestrian. An orchestrator agent reasons that it needs to create a set of tasks for a team of agents to conduct research, author content, and review the content the answer a question.</a:t>
                      </a:r>
                    </a:p>
                  </a:txBody>
                  <a:tcPr marL="38260" marR="38260" marT="19130" marB="19130" anchor="ctr"/>
                </a:tc>
                <a:extLst>
                  <a:ext uri="{0D108BD9-81ED-4DB2-BD59-A6C34878D82A}">
                    <a16:rowId xmlns:a16="http://schemas.microsoft.com/office/drawing/2014/main" val="768919818"/>
                  </a:ext>
                </a:extLst>
              </a:tr>
              <a:tr h="577800">
                <a:tc>
                  <a:txBody>
                    <a:bodyPr/>
                    <a:lstStyle/>
                    <a:p>
                      <a:pPr marL="0" marR="0" lvl="0">
                        <a:lnSpc>
                          <a:spcPct val="115000"/>
                        </a:lnSpc>
                        <a:spcAft>
                          <a:spcPts val="800"/>
                        </a:spcAft>
                        <a:buNone/>
                      </a:pPr>
                      <a:r>
                        <a:rPr lang="en-US" sz="1200" kern="100">
                          <a:effectLst/>
                        </a:rPr>
                        <a:t>Communicate</a:t>
                      </a:r>
                      <a:endParaRPr lang="en-US" sz="1200" kern="100">
                        <a:effectLst/>
                        <a:latin typeface="+mn-lt"/>
                        <a:ea typeface="Aptos" panose="020B0004020202020204" pitchFamily="34" charset="0"/>
                        <a:cs typeface="Times New Roman" panose="02020603050405020304" pitchFamily="18" charset="0"/>
                      </a:endParaRPr>
                    </a:p>
                  </a:txBody>
                  <a:tcPr marL="640080" marR="45720" marT="0" marB="0" anchor="ctr"/>
                </a:tc>
                <a:tc>
                  <a:txBody>
                    <a:bodyPr/>
                    <a:lstStyle/>
                    <a:p>
                      <a:pPr marL="0" marR="0">
                        <a:lnSpc>
                          <a:spcPct val="115000"/>
                        </a:lnSpc>
                        <a:spcAft>
                          <a:spcPts val="800"/>
                        </a:spcAft>
                        <a:buNone/>
                      </a:pPr>
                      <a:r>
                        <a:rPr lang="en-US" sz="1100" kern="100">
                          <a:effectLst/>
                        </a:rPr>
                        <a:t>Understand and generate natural language to interact with other agents and users.</a:t>
                      </a:r>
                      <a:endParaRPr lang="en-US" sz="1100" kern="100">
                        <a:effectLst/>
                        <a:latin typeface="+mn-lt"/>
                        <a:ea typeface="Aptos" panose="020B0004020202020204" pitchFamily="34" charset="0"/>
                        <a:cs typeface="Times New Roman" panose="02020603050405020304" pitchFamily="18" charset="0"/>
                      </a:endParaRPr>
                    </a:p>
                  </a:txBody>
                  <a:tcPr marL="45720" marR="45720" marT="0" marB="0" anchor="ctr"/>
                </a:tc>
                <a:tc>
                  <a:txBody>
                    <a:bodyPr/>
                    <a:lstStyle/>
                    <a:p>
                      <a:r>
                        <a:rPr lang="en-US" sz="1100"/>
                        <a:t>A virtual agent translates a phrase in English to Mandarin for a user. A policy analysis agent summarizes new regulatory requirements. A virtual agent answers a user’s question.</a:t>
                      </a:r>
                    </a:p>
                  </a:txBody>
                  <a:tcPr marL="38260" marR="38260" marT="19130" marB="19130" anchor="ctr"/>
                </a:tc>
                <a:extLst>
                  <a:ext uri="{0D108BD9-81ED-4DB2-BD59-A6C34878D82A}">
                    <a16:rowId xmlns:a16="http://schemas.microsoft.com/office/drawing/2014/main" val="1383707427"/>
                  </a:ext>
                </a:extLst>
              </a:tr>
              <a:tr h="577800">
                <a:tc>
                  <a:txBody>
                    <a:bodyPr/>
                    <a:lstStyle/>
                    <a:p>
                      <a:pPr marL="0" marR="0" lvl="0">
                        <a:lnSpc>
                          <a:spcPct val="115000"/>
                        </a:lnSpc>
                        <a:spcAft>
                          <a:spcPts val="800"/>
                        </a:spcAft>
                        <a:buNone/>
                      </a:pPr>
                      <a:r>
                        <a:rPr lang="en-US" sz="1200" kern="100">
                          <a:effectLst/>
                        </a:rPr>
                        <a:t>Create</a:t>
                      </a:r>
                      <a:endParaRPr lang="en-US" sz="1200" kern="100">
                        <a:effectLst/>
                        <a:latin typeface="+mn-lt"/>
                        <a:ea typeface="Aptos" panose="020B0004020202020204" pitchFamily="34" charset="0"/>
                        <a:cs typeface="Times New Roman" panose="02020603050405020304" pitchFamily="18" charset="0"/>
                      </a:endParaRPr>
                    </a:p>
                  </a:txBody>
                  <a:tcPr marL="640080" marR="45720" marT="0" marB="0" anchor="ctr"/>
                </a:tc>
                <a:tc>
                  <a:txBody>
                    <a:bodyPr/>
                    <a:lstStyle/>
                    <a:p>
                      <a:pPr marL="0" marR="0">
                        <a:lnSpc>
                          <a:spcPct val="115000"/>
                        </a:lnSpc>
                        <a:spcAft>
                          <a:spcPts val="800"/>
                        </a:spcAft>
                        <a:buNone/>
                      </a:pPr>
                      <a:r>
                        <a:rPr lang="en-US" sz="1100" kern="100">
                          <a:effectLst/>
                        </a:rPr>
                        <a:t>Invent information in one or modalities – text, images, video, audio.</a:t>
                      </a:r>
                      <a:endParaRPr lang="en-US" sz="1100" kern="100">
                        <a:effectLst/>
                        <a:latin typeface="+mn-lt"/>
                        <a:ea typeface="Aptos" panose="020B0004020202020204" pitchFamily="34" charset="0"/>
                        <a:cs typeface="Times New Roman" panose="02020603050405020304" pitchFamily="18" charset="0"/>
                      </a:endParaRPr>
                    </a:p>
                  </a:txBody>
                  <a:tcPr marL="45720" marR="45720" marT="0" marB="0" anchor="ctr"/>
                </a:tc>
                <a:tc>
                  <a:txBody>
                    <a:bodyPr/>
                    <a:lstStyle/>
                    <a:p>
                      <a:r>
                        <a:rPr lang="en-US" sz="1100"/>
                        <a:t>A report generation agent writes a quarterly financial report using revenue and expense data. An ad-generation agent creates a targeted ad for a customer utilizing their profile, prior purchase, and browsing data.</a:t>
                      </a:r>
                    </a:p>
                  </a:txBody>
                  <a:tcPr marL="38260" marR="38260" marT="19130" marB="19130" anchor="ctr"/>
                </a:tc>
                <a:extLst>
                  <a:ext uri="{0D108BD9-81ED-4DB2-BD59-A6C34878D82A}">
                    <a16:rowId xmlns:a16="http://schemas.microsoft.com/office/drawing/2014/main" val="75938240"/>
                  </a:ext>
                </a:extLst>
              </a:tr>
              <a:tr h="577800">
                <a:tc>
                  <a:txBody>
                    <a:bodyPr/>
                    <a:lstStyle/>
                    <a:p>
                      <a:pPr marL="0" marR="0" lvl="0">
                        <a:lnSpc>
                          <a:spcPct val="115000"/>
                        </a:lnSpc>
                        <a:spcAft>
                          <a:spcPts val="800"/>
                        </a:spcAft>
                        <a:buNone/>
                      </a:pPr>
                      <a:r>
                        <a:rPr lang="en-US" sz="1200" kern="100">
                          <a:effectLst/>
                        </a:rPr>
                        <a:t>Plan</a:t>
                      </a:r>
                      <a:endParaRPr lang="en-US" sz="1200" kern="100">
                        <a:effectLst/>
                        <a:latin typeface="+mn-lt"/>
                        <a:ea typeface="Aptos" panose="020B0004020202020204" pitchFamily="34" charset="0"/>
                        <a:cs typeface="Times New Roman" panose="02020603050405020304" pitchFamily="18" charset="0"/>
                      </a:endParaRPr>
                    </a:p>
                  </a:txBody>
                  <a:tcPr marL="640080" marR="45720" marT="0" marB="0" anchor="ctr"/>
                </a:tc>
                <a:tc>
                  <a:txBody>
                    <a:bodyPr/>
                    <a:lstStyle/>
                    <a:p>
                      <a:pPr marL="0" marR="0">
                        <a:lnSpc>
                          <a:spcPct val="115000"/>
                        </a:lnSpc>
                        <a:spcAft>
                          <a:spcPts val="800"/>
                        </a:spcAft>
                        <a:buNone/>
                      </a:pPr>
                      <a:r>
                        <a:rPr lang="en-US" sz="1100" kern="100">
                          <a:effectLst/>
                        </a:rPr>
                        <a:t>Devise a sequence of actions or tasks necessary to achieve a goal.</a:t>
                      </a:r>
                      <a:endParaRPr lang="en-US" sz="1100" kern="100">
                        <a:effectLst/>
                        <a:latin typeface="+mn-lt"/>
                        <a:ea typeface="Aptos" panose="020B0004020202020204" pitchFamily="34" charset="0"/>
                        <a:cs typeface="Times New Roman" panose="02020603050405020304" pitchFamily="18" charset="0"/>
                      </a:endParaRPr>
                    </a:p>
                  </a:txBody>
                  <a:tcPr marL="45720" marR="45720" marT="0" marB="0" anchor="ctr"/>
                </a:tc>
                <a:tc>
                  <a:txBody>
                    <a:bodyPr/>
                    <a:lstStyle/>
                    <a:p>
                      <a:r>
                        <a:rPr lang="en-US" sz="1100"/>
                        <a:t>An autonomous vehicle plans the optimal route from home to the airport, considering traffic and construction delays. A cleaning robotic creates a step-by-step plan to clean a room: first pick up clutter, then vacuum, then dust surfaces.</a:t>
                      </a:r>
                    </a:p>
                  </a:txBody>
                  <a:tcPr marL="38260" marR="38260" marT="19130" marB="19130" anchor="ctr"/>
                </a:tc>
                <a:extLst>
                  <a:ext uri="{0D108BD9-81ED-4DB2-BD59-A6C34878D82A}">
                    <a16:rowId xmlns:a16="http://schemas.microsoft.com/office/drawing/2014/main" val="796492746"/>
                  </a:ext>
                </a:extLst>
              </a:tr>
              <a:tr h="577800">
                <a:tc>
                  <a:txBody>
                    <a:bodyPr/>
                    <a:lstStyle/>
                    <a:p>
                      <a:pPr marL="0" marR="0" lvl="0">
                        <a:lnSpc>
                          <a:spcPct val="115000"/>
                        </a:lnSpc>
                        <a:spcAft>
                          <a:spcPts val="800"/>
                        </a:spcAft>
                        <a:buNone/>
                      </a:pPr>
                      <a:r>
                        <a:rPr lang="en-US" sz="1200" kern="100">
                          <a:effectLst/>
                        </a:rPr>
                        <a:t>Act</a:t>
                      </a:r>
                      <a:endParaRPr lang="en-US" sz="1200" kern="100">
                        <a:effectLst/>
                        <a:latin typeface="+mn-lt"/>
                        <a:ea typeface="Aptos" panose="020B0004020202020204" pitchFamily="34" charset="0"/>
                        <a:cs typeface="Times New Roman" panose="02020603050405020304" pitchFamily="18" charset="0"/>
                      </a:endParaRPr>
                    </a:p>
                  </a:txBody>
                  <a:tcPr marL="640080" marR="45720" marT="0" marB="0" anchor="ctr"/>
                </a:tc>
                <a:tc>
                  <a:txBody>
                    <a:bodyPr/>
                    <a:lstStyle/>
                    <a:p>
                      <a:pPr marL="0" marR="0">
                        <a:lnSpc>
                          <a:spcPct val="115000"/>
                        </a:lnSpc>
                        <a:spcAft>
                          <a:spcPts val="800"/>
                        </a:spcAft>
                        <a:buNone/>
                      </a:pPr>
                      <a:r>
                        <a:rPr lang="en-US" sz="1100" kern="100">
                          <a:effectLst/>
                        </a:rPr>
                        <a:t>Interact with the environment via actuators or update mental state.</a:t>
                      </a:r>
                      <a:endParaRPr lang="en-US" sz="1100" kern="100">
                        <a:effectLst/>
                        <a:latin typeface="+mn-lt"/>
                        <a:ea typeface="Aptos" panose="020B0004020202020204" pitchFamily="34" charset="0"/>
                        <a:cs typeface="Times New Roman" panose="02020603050405020304" pitchFamily="18" charset="0"/>
                      </a:endParaRPr>
                    </a:p>
                  </a:txBody>
                  <a:tcPr marL="45720" marR="45720" marT="0" marB="0" anchor="ctr"/>
                </a:tc>
                <a:tc>
                  <a:txBody>
                    <a:bodyPr/>
                    <a:lstStyle/>
                    <a:p>
                      <a:r>
                        <a:rPr lang="en-US" sz="1100"/>
                        <a:t>An autonomous vehicle applies the brakes to stop at an intersection. An customer care virtual agent updates its internal belief state about customer sentiment after detecting frustration in a customer’s voice.</a:t>
                      </a:r>
                    </a:p>
                  </a:txBody>
                  <a:tcPr marL="38260" marR="38260" marT="19130" marB="19130" anchor="ctr"/>
                </a:tc>
                <a:extLst>
                  <a:ext uri="{0D108BD9-81ED-4DB2-BD59-A6C34878D82A}">
                    <a16:rowId xmlns:a16="http://schemas.microsoft.com/office/drawing/2014/main" val="2902783663"/>
                  </a:ext>
                </a:extLst>
              </a:tr>
            </a:tbl>
          </a:graphicData>
        </a:graphic>
      </p:graphicFrame>
      <p:sp>
        <p:nvSpPr>
          <p:cNvPr id="2" name="Title 1">
            <a:extLst>
              <a:ext uri="{FF2B5EF4-FFF2-40B4-BE49-F238E27FC236}">
                <a16:creationId xmlns:a16="http://schemas.microsoft.com/office/drawing/2014/main" id="{C2F15F22-ED82-F2F7-AD3D-7474C1BDB670}"/>
              </a:ext>
            </a:extLst>
          </p:cNvPr>
          <p:cNvSpPr>
            <a:spLocks noGrp="1"/>
          </p:cNvSpPr>
          <p:nvPr>
            <p:ph type="title"/>
          </p:nvPr>
        </p:nvSpPr>
        <p:spPr/>
        <p:txBody>
          <a:bodyPr/>
          <a:lstStyle/>
          <a:p>
            <a:r>
              <a:rPr lang="en-US"/>
              <a:t>Cognitive Functional Capabilities</a:t>
            </a:r>
          </a:p>
        </p:txBody>
      </p:sp>
      <p:grpSp>
        <p:nvGrpSpPr>
          <p:cNvPr id="3" name="Group 190">
            <a:extLst>
              <a:ext uri="{FF2B5EF4-FFF2-40B4-BE49-F238E27FC236}">
                <a16:creationId xmlns:a16="http://schemas.microsoft.com/office/drawing/2014/main" id="{2E35204A-633A-36C6-C8DC-2013D344758E}"/>
              </a:ext>
            </a:extLst>
          </p:cNvPr>
          <p:cNvGrpSpPr>
            <a:grpSpLocks noChangeAspect="1"/>
          </p:cNvGrpSpPr>
          <p:nvPr/>
        </p:nvGrpSpPr>
        <p:grpSpPr bwMode="auto">
          <a:xfrm>
            <a:off x="439971" y="1326506"/>
            <a:ext cx="431473" cy="251020"/>
            <a:chOff x="6539" y="3087"/>
            <a:chExt cx="428" cy="249"/>
          </a:xfrm>
          <a:solidFill>
            <a:schemeClr val="accent1"/>
          </a:solidFill>
        </p:grpSpPr>
        <p:sp>
          <p:nvSpPr>
            <p:cNvPr id="4" name="Freeform 191">
              <a:extLst>
                <a:ext uri="{FF2B5EF4-FFF2-40B4-BE49-F238E27FC236}">
                  <a16:creationId xmlns:a16="http://schemas.microsoft.com/office/drawing/2014/main" id="{ECFDD501-4B9A-1272-266F-7D48EA55D1C5}"/>
                </a:ext>
              </a:extLst>
            </p:cNvPr>
            <p:cNvSpPr>
              <a:spLocks noEditPoints="1"/>
            </p:cNvSpPr>
            <p:nvPr/>
          </p:nvSpPr>
          <p:spPr bwMode="auto">
            <a:xfrm>
              <a:off x="6539" y="3087"/>
              <a:ext cx="428" cy="249"/>
            </a:xfrm>
            <a:custGeom>
              <a:avLst/>
              <a:gdLst>
                <a:gd name="T0" fmla="*/ 144 w 289"/>
                <a:gd name="T1" fmla="*/ 168 h 168"/>
                <a:gd name="T2" fmla="*/ 2 w 289"/>
                <a:gd name="T3" fmla="*/ 88 h 168"/>
                <a:gd name="T4" fmla="*/ 2 w 289"/>
                <a:gd name="T5" fmla="*/ 80 h 168"/>
                <a:gd name="T6" fmla="*/ 144 w 289"/>
                <a:gd name="T7" fmla="*/ 0 h 168"/>
                <a:gd name="T8" fmla="*/ 287 w 289"/>
                <a:gd name="T9" fmla="*/ 80 h 168"/>
                <a:gd name="T10" fmla="*/ 287 w 289"/>
                <a:gd name="T11" fmla="*/ 88 h 168"/>
                <a:gd name="T12" fmla="*/ 144 w 289"/>
                <a:gd name="T13" fmla="*/ 168 h 168"/>
                <a:gd name="T14" fmla="*/ 14 w 289"/>
                <a:gd name="T15" fmla="*/ 84 h 168"/>
                <a:gd name="T16" fmla="*/ 144 w 289"/>
                <a:gd name="T17" fmla="*/ 156 h 168"/>
                <a:gd name="T18" fmla="*/ 275 w 289"/>
                <a:gd name="T19" fmla="*/ 84 h 168"/>
                <a:gd name="T20" fmla="*/ 144 w 289"/>
                <a:gd name="T21" fmla="*/ 12 h 168"/>
                <a:gd name="T22" fmla="*/ 14 w 289"/>
                <a:gd name="T23" fmla="*/ 8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168">
                  <a:moveTo>
                    <a:pt x="144" y="168"/>
                  </a:moveTo>
                  <a:cubicBezTo>
                    <a:pt x="66" y="168"/>
                    <a:pt x="4" y="91"/>
                    <a:pt x="2" y="88"/>
                  </a:cubicBezTo>
                  <a:cubicBezTo>
                    <a:pt x="0" y="86"/>
                    <a:pt x="0" y="82"/>
                    <a:pt x="2" y="80"/>
                  </a:cubicBezTo>
                  <a:cubicBezTo>
                    <a:pt x="4" y="77"/>
                    <a:pt x="66" y="0"/>
                    <a:pt x="144" y="0"/>
                  </a:cubicBezTo>
                  <a:cubicBezTo>
                    <a:pt x="223" y="0"/>
                    <a:pt x="285" y="77"/>
                    <a:pt x="287" y="80"/>
                  </a:cubicBezTo>
                  <a:cubicBezTo>
                    <a:pt x="289" y="82"/>
                    <a:pt x="289" y="86"/>
                    <a:pt x="287" y="88"/>
                  </a:cubicBezTo>
                  <a:cubicBezTo>
                    <a:pt x="285" y="91"/>
                    <a:pt x="223" y="168"/>
                    <a:pt x="144" y="168"/>
                  </a:cubicBezTo>
                  <a:close/>
                  <a:moveTo>
                    <a:pt x="14" y="84"/>
                  </a:moveTo>
                  <a:cubicBezTo>
                    <a:pt x="28" y="99"/>
                    <a:pt x="81" y="156"/>
                    <a:pt x="144" y="156"/>
                  </a:cubicBezTo>
                  <a:cubicBezTo>
                    <a:pt x="207" y="156"/>
                    <a:pt x="261" y="99"/>
                    <a:pt x="275" y="84"/>
                  </a:cubicBezTo>
                  <a:cubicBezTo>
                    <a:pt x="261" y="69"/>
                    <a:pt x="207" y="12"/>
                    <a:pt x="144" y="12"/>
                  </a:cubicBezTo>
                  <a:cubicBezTo>
                    <a:pt x="81" y="12"/>
                    <a:pt x="28" y="69"/>
                    <a:pt x="1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5" name="Freeform 192">
              <a:extLst>
                <a:ext uri="{FF2B5EF4-FFF2-40B4-BE49-F238E27FC236}">
                  <a16:creationId xmlns:a16="http://schemas.microsoft.com/office/drawing/2014/main" id="{C49DAEC8-ABA4-B75A-A69B-F4A699DBA60C}"/>
                </a:ext>
              </a:extLst>
            </p:cNvPr>
            <p:cNvSpPr>
              <a:spLocks noEditPoints="1"/>
            </p:cNvSpPr>
            <p:nvPr/>
          </p:nvSpPr>
          <p:spPr bwMode="auto">
            <a:xfrm>
              <a:off x="6672" y="3132"/>
              <a:ext cx="160" cy="159"/>
            </a:xfrm>
            <a:custGeom>
              <a:avLst/>
              <a:gdLst>
                <a:gd name="T0" fmla="*/ 54 w 108"/>
                <a:gd name="T1" fmla="*/ 108 h 108"/>
                <a:gd name="T2" fmla="*/ 0 w 108"/>
                <a:gd name="T3" fmla="*/ 54 h 108"/>
                <a:gd name="T4" fmla="*/ 54 w 108"/>
                <a:gd name="T5" fmla="*/ 0 h 108"/>
                <a:gd name="T6" fmla="*/ 108 w 108"/>
                <a:gd name="T7" fmla="*/ 54 h 108"/>
                <a:gd name="T8" fmla="*/ 54 w 108"/>
                <a:gd name="T9" fmla="*/ 108 h 108"/>
                <a:gd name="T10" fmla="*/ 54 w 108"/>
                <a:gd name="T11" fmla="*/ 12 h 108"/>
                <a:gd name="T12" fmla="*/ 12 w 108"/>
                <a:gd name="T13" fmla="*/ 54 h 108"/>
                <a:gd name="T14" fmla="*/ 54 w 108"/>
                <a:gd name="T15" fmla="*/ 96 h 108"/>
                <a:gd name="T16" fmla="*/ 96 w 108"/>
                <a:gd name="T17" fmla="*/ 54 h 108"/>
                <a:gd name="T18" fmla="*/ 54 w 108"/>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54" y="108"/>
                  </a:moveTo>
                  <a:cubicBezTo>
                    <a:pt x="25" y="108"/>
                    <a:pt x="0" y="84"/>
                    <a:pt x="0" y="54"/>
                  </a:cubicBezTo>
                  <a:cubicBezTo>
                    <a:pt x="0" y="24"/>
                    <a:pt x="25" y="0"/>
                    <a:pt x="54" y="0"/>
                  </a:cubicBezTo>
                  <a:cubicBezTo>
                    <a:pt x="84" y="0"/>
                    <a:pt x="108" y="24"/>
                    <a:pt x="108" y="54"/>
                  </a:cubicBezTo>
                  <a:cubicBezTo>
                    <a:pt x="108" y="84"/>
                    <a:pt x="84" y="108"/>
                    <a:pt x="54" y="108"/>
                  </a:cubicBezTo>
                  <a:close/>
                  <a:moveTo>
                    <a:pt x="54" y="12"/>
                  </a:moveTo>
                  <a:cubicBezTo>
                    <a:pt x="31" y="12"/>
                    <a:pt x="12" y="31"/>
                    <a:pt x="12" y="54"/>
                  </a:cubicBezTo>
                  <a:cubicBezTo>
                    <a:pt x="12" y="77"/>
                    <a:pt x="31" y="96"/>
                    <a:pt x="54" y="96"/>
                  </a:cubicBezTo>
                  <a:cubicBezTo>
                    <a:pt x="78" y="96"/>
                    <a:pt x="96" y="77"/>
                    <a:pt x="96" y="54"/>
                  </a:cubicBezTo>
                  <a:cubicBezTo>
                    <a:pt x="96" y="31"/>
                    <a:pt x="7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6" name="Freeform 193">
              <a:extLst>
                <a:ext uri="{FF2B5EF4-FFF2-40B4-BE49-F238E27FC236}">
                  <a16:creationId xmlns:a16="http://schemas.microsoft.com/office/drawing/2014/main" id="{C527FFD0-9590-7652-C07F-6513462F7EE8}"/>
                </a:ext>
              </a:extLst>
            </p:cNvPr>
            <p:cNvSpPr>
              <a:spLocks/>
            </p:cNvSpPr>
            <p:nvPr/>
          </p:nvSpPr>
          <p:spPr bwMode="auto">
            <a:xfrm>
              <a:off x="6708" y="3167"/>
              <a:ext cx="89" cy="89"/>
            </a:xfrm>
            <a:custGeom>
              <a:avLst/>
              <a:gdLst>
                <a:gd name="T0" fmla="*/ 30 w 60"/>
                <a:gd name="T1" fmla="*/ 60 h 60"/>
                <a:gd name="T2" fmla="*/ 0 w 60"/>
                <a:gd name="T3" fmla="*/ 30 h 60"/>
                <a:gd name="T4" fmla="*/ 6 w 60"/>
                <a:gd name="T5" fmla="*/ 24 h 60"/>
                <a:gd name="T6" fmla="*/ 12 w 60"/>
                <a:gd name="T7" fmla="*/ 30 h 60"/>
                <a:gd name="T8" fmla="*/ 30 w 60"/>
                <a:gd name="T9" fmla="*/ 48 h 60"/>
                <a:gd name="T10" fmla="*/ 48 w 60"/>
                <a:gd name="T11" fmla="*/ 30 h 60"/>
                <a:gd name="T12" fmla="*/ 30 w 60"/>
                <a:gd name="T13" fmla="*/ 12 h 60"/>
                <a:gd name="T14" fmla="*/ 24 w 60"/>
                <a:gd name="T15" fmla="*/ 6 h 60"/>
                <a:gd name="T16" fmla="*/ 30 w 60"/>
                <a:gd name="T17" fmla="*/ 0 h 60"/>
                <a:gd name="T18" fmla="*/ 60 w 60"/>
                <a:gd name="T19" fmla="*/ 30 h 60"/>
                <a:gd name="T20" fmla="*/ 30 w 60"/>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30" y="60"/>
                  </a:moveTo>
                  <a:cubicBezTo>
                    <a:pt x="14" y="60"/>
                    <a:pt x="0" y="47"/>
                    <a:pt x="0" y="30"/>
                  </a:cubicBezTo>
                  <a:cubicBezTo>
                    <a:pt x="0" y="27"/>
                    <a:pt x="3" y="24"/>
                    <a:pt x="6" y="24"/>
                  </a:cubicBezTo>
                  <a:cubicBezTo>
                    <a:pt x="10" y="24"/>
                    <a:pt x="12" y="27"/>
                    <a:pt x="12" y="30"/>
                  </a:cubicBezTo>
                  <a:cubicBezTo>
                    <a:pt x="12" y="40"/>
                    <a:pt x="21" y="48"/>
                    <a:pt x="30" y="48"/>
                  </a:cubicBezTo>
                  <a:cubicBezTo>
                    <a:pt x="40" y="48"/>
                    <a:pt x="48" y="40"/>
                    <a:pt x="48" y="30"/>
                  </a:cubicBezTo>
                  <a:cubicBezTo>
                    <a:pt x="48" y="20"/>
                    <a:pt x="40" y="12"/>
                    <a:pt x="30" y="12"/>
                  </a:cubicBezTo>
                  <a:cubicBezTo>
                    <a:pt x="27" y="12"/>
                    <a:pt x="24" y="9"/>
                    <a:pt x="24" y="6"/>
                  </a:cubicBezTo>
                  <a:cubicBezTo>
                    <a:pt x="24" y="3"/>
                    <a:pt x="27" y="0"/>
                    <a:pt x="30" y="0"/>
                  </a:cubicBezTo>
                  <a:cubicBezTo>
                    <a:pt x="47" y="0"/>
                    <a:pt x="60" y="13"/>
                    <a:pt x="60" y="30"/>
                  </a:cubicBezTo>
                  <a:cubicBezTo>
                    <a:pt x="60" y="47"/>
                    <a:pt x="47"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7" name="Group 133">
            <a:extLst>
              <a:ext uri="{FF2B5EF4-FFF2-40B4-BE49-F238E27FC236}">
                <a16:creationId xmlns:a16="http://schemas.microsoft.com/office/drawing/2014/main" id="{AEF56984-5F43-0662-479A-AEAE5E1D99C8}"/>
              </a:ext>
            </a:extLst>
          </p:cNvPr>
          <p:cNvGrpSpPr>
            <a:grpSpLocks noChangeAspect="1"/>
          </p:cNvGrpSpPr>
          <p:nvPr/>
        </p:nvGrpSpPr>
        <p:grpSpPr bwMode="auto">
          <a:xfrm>
            <a:off x="470786" y="1824687"/>
            <a:ext cx="369843" cy="370712"/>
            <a:chOff x="5503" y="1716"/>
            <a:chExt cx="426" cy="427"/>
          </a:xfrm>
          <a:solidFill>
            <a:schemeClr val="accent1"/>
          </a:solidFill>
        </p:grpSpPr>
        <p:sp>
          <p:nvSpPr>
            <p:cNvPr id="8" name="Freeform 134">
              <a:extLst>
                <a:ext uri="{FF2B5EF4-FFF2-40B4-BE49-F238E27FC236}">
                  <a16:creationId xmlns:a16="http://schemas.microsoft.com/office/drawing/2014/main" id="{CC462214-C1CD-DEEA-E2C6-7243F79983C2}"/>
                </a:ext>
              </a:extLst>
            </p:cNvPr>
            <p:cNvSpPr>
              <a:spLocks noEditPoints="1"/>
            </p:cNvSpPr>
            <p:nvPr/>
          </p:nvSpPr>
          <p:spPr bwMode="auto">
            <a:xfrm>
              <a:off x="5503" y="1716"/>
              <a:ext cx="426" cy="427"/>
            </a:xfrm>
            <a:custGeom>
              <a:avLst/>
              <a:gdLst>
                <a:gd name="T0" fmla="*/ 282 w 288"/>
                <a:gd name="T1" fmla="*/ 288 h 288"/>
                <a:gd name="T2" fmla="*/ 6 w 288"/>
                <a:gd name="T3" fmla="*/ 288 h 288"/>
                <a:gd name="T4" fmla="*/ 0 w 288"/>
                <a:gd name="T5" fmla="*/ 282 h 288"/>
                <a:gd name="T6" fmla="*/ 0 w 288"/>
                <a:gd name="T7" fmla="*/ 6 h 288"/>
                <a:gd name="T8" fmla="*/ 6 w 288"/>
                <a:gd name="T9" fmla="*/ 0 h 288"/>
                <a:gd name="T10" fmla="*/ 282 w 288"/>
                <a:gd name="T11" fmla="*/ 0 h 288"/>
                <a:gd name="T12" fmla="*/ 288 w 288"/>
                <a:gd name="T13" fmla="*/ 6 h 288"/>
                <a:gd name="T14" fmla="*/ 288 w 288"/>
                <a:gd name="T15" fmla="*/ 282 h 288"/>
                <a:gd name="T16" fmla="*/ 282 w 288"/>
                <a:gd name="T17" fmla="*/ 288 h 288"/>
                <a:gd name="T18" fmla="*/ 12 w 288"/>
                <a:gd name="T19" fmla="*/ 276 h 288"/>
                <a:gd name="T20" fmla="*/ 276 w 288"/>
                <a:gd name="T21" fmla="*/ 276 h 288"/>
                <a:gd name="T22" fmla="*/ 276 w 288"/>
                <a:gd name="T23" fmla="*/ 12 h 288"/>
                <a:gd name="T24" fmla="*/ 12 w 288"/>
                <a:gd name="T25" fmla="*/ 12 h 288"/>
                <a:gd name="T26" fmla="*/ 12 w 288"/>
                <a:gd name="T27"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88">
                  <a:moveTo>
                    <a:pt x="282" y="288"/>
                  </a:moveTo>
                  <a:cubicBezTo>
                    <a:pt x="6" y="288"/>
                    <a:pt x="6" y="288"/>
                    <a:pt x="6" y="288"/>
                  </a:cubicBezTo>
                  <a:cubicBezTo>
                    <a:pt x="2" y="288"/>
                    <a:pt x="0" y="285"/>
                    <a:pt x="0" y="282"/>
                  </a:cubicBezTo>
                  <a:cubicBezTo>
                    <a:pt x="0" y="6"/>
                    <a:pt x="0" y="6"/>
                    <a:pt x="0" y="6"/>
                  </a:cubicBezTo>
                  <a:cubicBezTo>
                    <a:pt x="0" y="3"/>
                    <a:pt x="2" y="0"/>
                    <a:pt x="6" y="0"/>
                  </a:cubicBezTo>
                  <a:cubicBezTo>
                    <a:pt x="282" y="0"/>
                    <a:pt x="282" y="0"/>
                    <a:pt x="282" y="0"/>
                  </a:cubicBezTo>
                  <a:cubicBezTo>
                    <a:pt x="285" y="0"/>
                    <a:pt x="288" y="3"/>
                    <a:pt x="288" y="6"/>
                  </a:cubicBezTo>
                  <a:cubicBezTo>
                    <a:pt x="288" y="282"/>
                    <a:pt x="288" y="282"/>
                    <a:pt x="288" y="282"/>
                  </a:cubicBezTo>
                  <a:cubicBezTo>
                    <a:pt x="288" y="285"/>
                    <a:pt x="285" y="288"/>
                    <a:pt x="282" y="288"/>
                  </a:cubicBezTo>
                  <a:close/>
                  <a:moveTo>
                    <a:pt x="12" y="276"/>
                  </a:moveTo>
                  <a:cubicBezTo>
                    <a:pt x="276" y="276"/>
                    <a:pt x="276" y="276"/>
                    <a:pt x="276" y="276"/>
                  </a:cubicBezTo>
                  <a:cubicBezTo>
                    <a:pt x="276" y="12"/>
                    <a:pt x="276" y="12"/>
                    <a:pt x="27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 name="Rectangle 135">
              <a:extLst>
                <a:ext uri="{FF2B5EF4-FFF2-40B4-BE49-F238E27FC236}">
                  <a16:creationId xmlns:a16="http://schemas.microsoft.com/office/drawing/2014/main" id="{67E5E7E7-E670-1377-4056-A90D2FCDDC3F}"/>
                </a:ext>
              </a:extLst>
            </p:cNvPr>
            <p:cNvSpPr>
              <a:spLocks noChangeArrowheads="1"/>
            </p:cNvSpPr>
            <p:nvPr/>
          </p:nvSpPr>
          <p:spPr bwMode="auto">
            <a:xfrm>
              <a:off x="5512" y="2018"/>
              <a:ext cx="408"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 name="Freeform 136">
              <a:extLst>
                <a:ext uri="{FF2B5EF4-FFF2-40B4-BE49-F238E27FC236}">
                  <a16:creationId xmlns:a16="http://schemas.microsoft.com/office/drawing/2014/main" id="{B9D02BED-6F7F-1B91-D4B6-EB16AA252B57}"/>
                </a:ext>
              </a:extLst>
            </p:cNvPr>
            <p:cNvSpPr>
              <a:spLocks noEditPoints="1"/>
            </p:cNvSpPr>
            <p:nvPr/>
          </p:nvSpPr>
          <p:spPr bwMode="auto">
            <a:xfrm>
              <a:off x="5583" y="1770"/>
              <a:ext cx="142" cy="106"/>
            </a:xfrm>
            <a:custGeom>
              <a:avLst/>
              <a:gdLst>
                <a:gd name="T0" fmla="*/ 60 w 96"/>
                <a:gd name="T1" fmla="*/ 72 h 72"/>
                <a:gd name="T2" fmla="*/ 24 w 96"/>
                <a:gd name="T3" fmla="*/ 72 h 72"/>
                <a:gd name="T4" fmla="*/ 0 w 96"/>
                <a:gd name="T5" fmla="*/ 48 h 72"/>
                <a:gd name="T6" fmla="*/ 26 w 96"/>
                <a:gd name="T7" fmla="*/ 24 h 72"/>
                <a:gd name="T8" fmla="*/ 60 w 96"/>
                <a:gd name="T9" fmla="*/ 0 h 72"/>
                <a:gd name="T10" fmla="*/ 96 w 96"/>
                <a:gd name="T11" fmla="*/ 36 h 72"/>
                <a:gd name="T12" fmla="*/ 60 w 96"/>
                <a:gd name="T13" fmla="*/ 72 h 72"/>
                <a:gd name="T14" fmla="*/ 24 w 96"/>
                <a:gd name="T15" fmla="*/ 36 h 72"/>
                <a:gd name="T16" fmla="*/ 12 w 96"/>
                <a:gd name="T17" fmla="*/ 48 h 72"/>
                <a:gd name="T18" fmla="*/ 24 w 96"/>
                <a:gd name="T19" fmla="*/ 60 h 72"/>
                <a:gd name="T20" fmla="*/ 60 w 96"/>
                <a:gd name="T21" fmla="*/ 60 h 72"/>
                <a:gd name="T22" fmla="*/ 84 w 96"/>
                <a:gd name="T23" fmla="*/ 36 h 72"/>
                <a:gd name="T24" fmla="*/ 60 w 96"/>
                <a:gd name="T25" fmla="*/ 12 h 72"/>
                <a:gd name="T26" fmla="*/ 36 w 96"/>
                <a:gd name="T27" fmla="*/ 32 h 72"/>
                <a:gd name="T28" fmla="*/ 33 w 96"/>
                <a:gd name="T29" fmla="*/ 36 h 72"/>
                <a:gd name="T30" fmla="*/ 28 w 96"/>
                <a:gd name="T31" fmla="*/ 37 h 72"/>
                <a:gd name="T32" fmla="*/ 24 w 96"/>
                <a:gd name="T33"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72">
                  <a:moveTo>
                    <a:pt x="60" y="72"/>
                  </a:moveTo>
                  <a:cubicBezTo>
                    <a:pt x="24" y="72"/>
                    <a:pt x="24" y="72"/>
                    <a:pt x="24" y="72"/>
                  </a:cubicBezTo>
                  <a:cubicBezTo>
                    <a:pt x="10" y="72"/>
                    <a:pt x="0" y="61"/>
                    <a:pt x="0" y="48"/>
                  </a:cubicBezTo>
                  <a:cubicBezTo>
                    <a:pt x="0" y="34"/>
                    <a:pt x="12" y="23"/>
                    <a:pt x="26" y="24"/>
                  </a:cubicBezTo>
                  <a:cubicBezTo>
                    <a:pt x="31" y="10"/>
                    <a:pt x="44" y="0"/>
                    <a:pt x="60" y="0"/>
                  </a:cubicBezTo>
                  <a:cubicBezTo>
                    <a:pt x="79" y="0"/>
                    <a:pt x="96" y="16"/>
                    <a:pt x="96" y="36"/>
                  </a:cubicBezTo>
                  <a:cubicBezTo>
                    <a:pt x="96" y="56"/>
                    <a:pt x="79" y="72"/>
                    <a:pt x="60" y="72"/>
                  </a:cubicBezTo>
                  <a:close/>
                  <a:moveTo>
                    <a:pt x="24" y="36"/>
                  </a:moveTo>
                  <a:cubicBezTo>
                    <a:pt x="17" y="36"/>
                    <a:pt x="12" y="41"/>
                    <a:pt x="12" y="48"/>
                  </a:cubicBezTo>
                  <a:cubicBezTo>
                    <a:pt x="12" y="55"/>
                    <a:pt x="17" y="60"/>
                    <a:pt x="24" y="60"/>
                  </a:cubicBezTo>
                  <a:cubicBezTo>
                    <a:pt x="60" y="60"/>
                    <a:pt x="60" y="60"/>
                    <a:pt x="60" y="60"/>
                  </a:cubicBezTo>
                  <a:cubicBezTo>
                    <a:pt x="73" y="60"/>
                    <a:pt x="84" y="49"/>
                    <a:pt x="84" y="36"/>
                  </a:cubicBezTo>
                  <a:cubicBezTo>
                    <a:pt x="84" y="23"/>
                    <a:pt x="73" y="12"/>
                    <a:pt x="60" y="12"/>
                  </a:cubicBezTo>
                  <a:cubicBezTo>
                    <a:pt x="48" y="12"/>
                    <a:pt x="38" y="21"/>
                    <a:pt x="36" y="32"/>
                  </a:cubicBezTo>
                  <a:cubicBezTo>
                    <a:pt x="36" y="34"/>
                    <a:pt x="35" y="36"/>
                    <a:pt x="33" y="36"/>
                  </a:cubicBezTo>
                  <a:cubicBezTo>
                    <a:pt x="32" y="37"/>
                    <a:pt x="30" y="38"/>
                    <a:pt x="28" y="37"/>
                  </a:cubicBezTo>
                  <a:cubicBezTo>
                    <a:pt x="26" y="36"/>
                    <a:pt x="25" y="36"/>
                    <a:pt x="2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 name="Freeform 137">
              <a:extLst>
                <a:ext uri="{FF2B5EF4-FFF2-40B4-BE49-F238E27FC236}">
                  <a16:creationId xmlns:a16="http://schemas.microsoft.com/office/drawing/2014/main" id="{60055408-9DC4-7B2B-CFF6-5E1CE66FAA27}"/>
                </a:ext>
              </a:extLst>
            </p:cNvPr>
            <p:cNvSpPr>
              <a:spLocks/>
            </p:cNvSpPr>
            <p:nvPr/>
          </p:nvSpPr>
          <p:spPr bwMode="auto">
            <a:xfrm>
              <a:off x="5556" y="1876"/>
              <a:ext cx="345" cy="156"/>
            </a:xfrm>
            <a:custGeom>
              <a:avLst/>
              <a:gdLst>
                <a:gd name="T0" fmla="*/ 222 w 233"/>
                <a:gd name="T1" fmla="*/ 105 h 105"/>
                <a:gd name="T2" fmla="*/ 180 w 233"/>
                <a:gd name="T3" fmla="*/ 20 h 105"/>
                <a:gd name="T4" fmla="*/ 167 w 233"/>
                <a:gd name="T5" fmla="*/ 12 h 105"/>
                <a:gd name="T6" fmla="*/ 155 w 233"/>
                <a:gd name="T7" fmla="*/ 19 h 105"/>
                <a:gd name="T8" fmla="*/ 119 w 233"/>
                <a:gd name="T9" fmla="*/ 81 h 105"/>
                <a:gd name="T10" fmla="*/ 114 w 233"/>
                <a:gd name="T11" fmla="*/ 84 h 105"/>
                <a:gd name="T12" fmla="*/ 109 w 233"/>
                <a:gd name="T13" fmla="*/ 81 h 105"/>
                <a:gd name="T14" fmla="*/ 60 w 233"/>
                <a:gd name="T15" fmla="*/ 48 h 105"/>
                <a:gd name="T16" fmla="*/ 11 w 233"/>
                <a:gd name="T17" fmla="*/ 104 h 105"/>
                <a:gd name="T18" fmla="*/ 0 w 233"/>
                <a:gd name="T19" fmla="*/ 100 h 105"/>
                <a:gd name="T20" fmla="*/ 60 w 233"/>
                <a:gd name="T21" fmla="*/ 36 h 105"/>
                <a:gd name="T22" fmla="*/ 113 w 233"/>
                <a:gd name="T23" fmla="*/ 67 h 105"/>
                <a:gd name="T24" fmla="*/ 145 w 233"/>
                <a:gd name="T25" fmla="*/ 13 h 105"/>
                <a:gd name="T26" fmla="*/ 167 w 233"/>
                <a:gd name="T27" fmla="*/ 0 h 105"/>
                <a:gd name="T28" fmla="*/ 191 w 233"/>
                <a:gd name="T29" fmla="*/ 15 h 105"/>
                <a:gd name="T30" fmla="*/ 233 w 233"/>
                <a:gd name="T31" fmla="*/ 99 h 105"/>
                <a:gd name="T32" fmla="*/ 222 w 233"/>
                <a:gd name="T33"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105">
                  <a:moveTo>
                    <a:pt x="222" y="105"/>
                  </a:moveTo>
                  <a:cubicBezTo>
                    <a:pt x="180" y="20"/>
                    <a:pt x="180" y="20"/>
                    <a:pt x="180" y="20"/>
                  </a:cubicBezTo>
                  <a:cubicBezTo>
                    <a:pt x="177" y="15"/>
                    <a:pt x="173" y="12"/>
                    <a:pt x="167" y="12"/>
                  </a:cubicBezTo>
                  <a:cubicBezTo>
                    <a:pt x="162" y="12"/>
                    <a:pt x="158" y="15"/>
                    <a:pt x="155" y="19"/>
                  </a:cubicBezTo>
                  <a:cubicBezTo>
                    <a:pt x="119" y="81"/>
                    <a:pt x="119" y="81"/>
                    <a:pt x="119" y="81"/>
                  </a:cubicBezTo>
                  <a:cubicBezTo>
                    <a:pt x="118" y="83"/>
                    <a:pt x="116" y="84"/>
                    <a:pt x="114" y="84"/>
                  </a:cubicBezTo>
                  <a:cubicBezTo>
                    <a:pt x="112" y="84"/>
                    <a:pt x="110" y="83"/>
                    <a:pt x="109" y="81"/>
                  </a:cubicBezTo>
                  <a:cubicBezTo>
                    <a:pt x="108" y="81"/>
                    <a:pt x="86" y="48"/>
                    <a:pt x="60" y="48"/>
                  </a:cubicBezTo>
                  <a:cubicBezTo>
                    <a:pt x="38" y="48"/>
                    <a:pt x="17" y="89"/>
                    <a:pt x="11" y="104"/>
                  </a:cubicBezTo>
                  <a:cubicBezTo>
                    <a:pt x="0" y="100"/>
                    <a:pt x="0" y="100"/>
                    <a:pt x="0" y="100"/>
                  </a:cubicBezTo>
                  <a:cubicBezTo>
                    <a:pt x="3" y="93"/>
                    <a:pt x="27" y="36"/>
                    <a:pt x="60" y="36"/>
                  </a:cubicBezTo>
                  <a:cubicBezTo>
                    <a:pt x="84" y="36"/>
                    <a:pt x="104" y="56"/>
                    <a:pt x="113" y="67"/>
                  </a:cubicBezTo>
                  <a:cubicBezTo>
                    <a:pt x="145" y="13"/>
                    <a:pt x="145" y="13"/>
                    <a:pt x="145" y="13"/>
                  </a:cubicBezTo>
                  <a:cubicBezTo>
                    <a:pt x="149" y="5"/>
                    <a:pt x="158" y="0"/>
                    <a:pt x="167" y="0"/>
                  </a:cubicBezTo>
                  <a:cubicBezTo>
                    <a:pt x="177" y="0"/>
                    <a:pt x="186" y="6"/>
                    <a:pt x="191" y="15"/>
                  </a:cubicBezTo>
                  <a:cubicBezTo>
                    <a:pt x="233" y="99"/>
                    <a:pt x="233" y="99"/>
                    <a:pt x="233" y="99"/>
                  </a:cubicBezTo>
                  <a:lnTo>
                    <a:pt x="222"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2" name="Group 82">
            <a:extLst>
              <a:ext uri="{FF2B5EF4-FFF2-40B4-BE49-F238E27FC236}">
                <a16:creationId xmlns:a16="http://schemas.microsoft.com/office/drawing/2014/main" id="{A9165236-C53F-3327-3402-6971ACBA5842}"/>
              </a:ext>
            </a:extLst>
          </p:cNvPr>
          <p:cNvGrpSpPr>
            <a:grpSpLocks noChangeAspect="1"/>
          </p:cNvGrpSpPr>
          <p:nvPr/>
        </p:nvGrpSpPr>
        <p:grpSpPr bwMode="auto">
          <a:xfrm>
            <a:off x="529200" y="3021734"/>
            <a:ext cx="253014" cy="336823"/>
            <a:chOff x="3489" y="1721"/>
            <a:chExt cx="320" cy="426"/>
          </a:xfrm>
          <a:solidFill>
            <a:schemeClr val="accent1"/>
          </a:solidFill>
        </p:grpSpPr>
        <p:sp>
          <p:nvSpPr>
            <p:cNvPr id="13" name="Freeform 83">
              <a:extLst>
                <a:ext uri="{FF2B5EF4-FFF2-40B4-BE49-F238E27FC236}">
                  <a16:creationId xmlns:a16="http://schemas.microsoft.com/office/drawing/2014/main" id="{EC6A6A7F-24E8-553A-582C-301829DCA184}"/>
                </a:ext>
              </a:extLst>
            </p:cNvPr>
            <p:cNvSpPr>
              <a:spLocks/>
            </p:cNvSpPr>
            <p:nvPr/>
          </p:nvSpPr>
          <p:spPr bwMode="auto">
            <a:xfrm>
              <a:off x="3524" y="1756"/>
              <a:ext cx="231" cy="54"/>
            </a:xfrm>
            <a:custGeom>
              <a:avLst/>
              <a:gdLst>
                <a:gd name="T0" fmla="*/ 150 w 156"/>
                <a:gd name="T1" fmla="*/ 36 h 36"/>
                <a:gd name="T2" fmla="*/ 144 w 156"/>
                <a:gd name="T3" fmla="*/ 30 h 36"/>
                <a:gd name="T4" fmla="*/ 144 w 156"/>
                <a:gd name="T5" fmla="*/ 12 h 36"/>
                <a:gd name="T6" fmla="*/ 6 w 156"/>
                <a:gd name="T7" fmla="*/ 12 h 36"/>
                <a:gd name="T8" fmla="*/ 0 w 156"/>
                <a:gd name="T9" fmla="*/ 6 h 36"/>
                <a:gd name="T10" fmla="*/ 6 w 156"/>
                <a:gd name="T11" fmla="*/ 0 h 36"/>
                <a:gd name="T12" fmla="*/ 150 w 156"/>
                <a:gd name="T13" fmla="*/ 0 h 36"/>
                <a:gd name="T14" fmla="*/ 156 w 156"/>
                <a:gd name="T15" fmla="*/ 6 h 36"/>
                <a:gd name="T16" fmla="*/ 156 w 156"/>
                <a:gd name="T17" fmla="*/ 30 h 36"/>
                <a:gd name="T18" fmla="*/ 150 w 156"/>
                <a:gd name="T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36">
                  <a:moveTo>
                    <a:pt x="150" y="36"/>
                  </a:moveTo>
                  <a:cubicBezTo>
                    <a:pt x="147" y="36"/>
                    <a:pt x="144" y="33"/>
                    <a:pt x="144" y="30"/>
                  </a:cubicBezTo>
                  <a:cubicBezTo>
                    <a:pt x="144" y="12"/>
                    <a:pt x="144" y="12"/>
                    <a:pt x="144" y="12"/>
                  </a:cubicBezTo>
                  <a:cubicBezTo>
                    <a:pt x="6" y="12"/>
                    <a:pt x="6" y="12"/>
                    <a:pt x="6" y="12"/>
                  </a:cubicBezTo>
                  <a:cubicBezTo>
                    <a:pt x="3" y="12"/>
                    <a:pt x="0" y="9"/>
                    <a:pt x="0" y="6"/>
                  </a:cubicBezTo>
                  <a:cubicBezTo>
                    <a:pt x="0" y="2"/>
                    <a:pt x="3" y="0"/>
                    <a:pt x="6" y="0"/>
                  </a:cubicBezTo>
                  <a:cubicBezTo>
                    <a:pt x="150" y="0"/>
                    <a:pt x="150" y="0"/>
                    <a:pt x="150" y="0"/>
                  </a:cubicBezTo>
                  <a:cubicBezTo>
                    <a:pt x="154" y="0"/>
                    <a:pt x="156" y="2"/>
                    <a:pt x="156" y="6"/>
                  </a:cubicBezTo>
                  <a:cubicBezTo>
                    <a:pt x="156" y="30"/>
                    <a:pt x="156" y="30"/>
                    <a:pt x="156" y="30"/>
                  </a:cubicBezTo>
                  <a:cubicBezTo>
                    <a:pt x="156" y="33"/>
                    <a:pt x="154" y="36"/>
                    <a:pt x="15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 name="Freeform 84">
              <a:extLst>
                <a:ext uri="{FF2B5EF4-FFF2-40B4-BE49-F238E27FC236}">
                  <a16:creationId xmlns:a16="http://schemas.microsoft.com/office/drawing/2014/main" id="{4C50543B-2450-5DD0-4B47-197865A17B37}"/>
                </a:ext>
              </a:extLst>
            </p:cNvPr>
            <p:cNvSpPr>
              <a:spLocks noEditPoints="1"/>
            </p:cNvSpPr>
            <p:nvPr/>
          </p:nvSpPr>
          <p:spPr bwMode="auto">
            <a:xfrm>
              <a:off x="3489" y="1721"/>
              <a:ext cx="320" cy="426"/>
            </a:xfrm>
            <a:custGeom>
              <a:avLst/>
              <a:gdLst>
                <a:gd name="T0" fmla="*/ 210 w 216"/>
                <a:gd name="T1" fmla="*/ 288 h 288"/>
                <a:gd name="T2" fmla="*/ 30 w 216"/>
                <a:gd name="T3" fmla="*/ 288 h 288"/>
                <a:gd name="T4" fmla="*/ 0 w 216"/>
                <a:gd name="T5" fmla="*/ 258 h 288"/>
                <a:gd name="T6" fmla="*/ 0 w 216"/>
                <a:gd name="T7" fmla="*/ 30 h 288"/>
                <a:gd name="T8" fmla="*/ 30 w 216"/>
                <a:gd name="T9" fmla="*/ 0 h 288"/>
                <a:gd name="T10" fmla="*/ 198 w 216"/>
                <a:gd name="T11" fmla="*/ 0 h 288"/>
                <a:gd name="T12" fmla="*/ 204 w 216"/>
                <a:gd name="T13" fmla="*/ 6 h 288"/>
                <a:gd name="T14" fmla="*/ 204 w 216"/>
                <a:gd name="T15" fmla="*/ 48 h 288"/>
                <a:gd name="T16" fmla="*/ 210 w 216"/>
                <a:gd name="T17" fmla="*/ 48 h 288"/>
                <a:gd name="T18" fmla="*/ 216 w 216"/>
                <a:gd name="T19" fmla="*/ 54 h 288"/>
                <a:gd name="T20" fmla="*/ 216 w 216"/>
                <a:gd name="T21" fmla="*/ 282 h 288"/>
                <a:gd name="T22" fmla="*/ 210 w 216"/>
                <a:gd name="T23" fmla="*/ 288 h 288"/>
                <a:gd name="T24" fmla="*/ 12 w 216"/>
                <a:gd name="T25" fmla="*/ 54 h 288"/>
                <a:gd name="T26" fmla="*/ 12 w 216"/>
                <a:gd name="T27" fmla="*/ 258 h 288"/>
                <a:gd name="T28" fmla="*/ 30 w 216"/>
                <a:gd name="T29" fmla="*/ 276 h 288"/>
                <a:gd name="T30" fmla="*/ 204 w 216"/>
                <a:gd name="T31" fmla="*/ 276 h 288"/>
                <a:gd name="T32" fmla="*/ 204 w 216"/>
                <a:gd name="T33" fmla="*/ 60 h 288"/>
                <a:gd name="T34" fmla="*/ 30 w 216"/>
                <a:gd name="T35" fmla="*/ 60 h 288"/>
                <a:gd name="T36" fmla="*/ 12 w 216"/>
                <a:gd name="T37" fmla="*/ 54 h 288"/>
                <a:gd name="T38" fmla="*/ 30 w 216"/>
                <a:gd name="T39" fmla="*/ 12 h 288"/>
                <a:gd name="T40" fmla="*/ 12 w 216"/>
                <a:gd name="T41" fmla="*/ 30 h 288"/>
                <a:gd name="T42" fmla="*/ 30 w 216"/>
                <a:gd name="T43" fmla="*/ 48 h 288"/>
                <a:gd name="T44" fmla="*/ 192 w 216"/>
                <a:gd name="T45" fmla="*/ 48 h 288"/>
                <a:gd name="T46" fmla="*/ 192 w 216"/>
                <a:gd name="T47" fmla="*/ 12 h 288"/>
                <a:gd name="T48" fmla="*/ 30 w 216"/>
                <a:gd name="T4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88">
                  <a:moveTo>
                    <a:pt x="210" y="288"/>
                  </a:moveTo>
                  <a:cubicBezTo>
                    <a:pt x="30" y="288"/>
                    <a:pt x="30" y="288"/>
                    <a:pt x="30" y="288"/>
                  </a:cubicBezTo>
                  <a:cubicBezTo>
                    <a:pt x="14" y="288"/>
                    <a:pt x="0" y="274"/>
                    <a:pt x="0" y="258"/>
                  </a:cubicBezTo>
                  <a:cubicBezTo>
                    <a:pt x="0" y="30"/>
                    <a:pt x="0" y="30"/>
                    <a:pt x="0" y="30"/>
                  </a:cubicBezTo>
                  <a:cubicBezTo>
                    <a:pt x="0" y="13"/>
                    <a:pt x="14" y="0"/>
                    <a:pt x="30" y="0"/>
                  </a:cubicBezTo>
                  <a:cubicBezTo>
                    <a:pt x="198" y="0"/>
                    <a:pt x="198" y="0"/>
                    <a:pt x="198" y="0"/>
                  </a:cubicBezTo>
                  <a:cubicBezTo>
                    <a:pt x="202" y="0"/>
                    <a:pt x="204" y="2"/>
                    <a:pt x="204" y="6"/>
                  </a:cubicBezTo>
                  <a:cubicBezTo>
                    <a:pt x="204" y="48"/>
                    <a:pt x="204" y="48"/>
                    <a:pt x="204" y="48"/>
                  </a:cubicBezTo>
                  <a:cubicBezTo>
                    <a:pt x="210" y="48"/>
                    <a:pt x="210" y="48"/>
                    <a:pt x="210" y="48"/>
                  </a:cubicBezTo>
                  <a:cubicBezTo>
                    <a:pt x="214" y="48"/>
                    <a:pt x="216" y="50"/>
                    <a:pt x="216" y="54"/>
                  </a:cubicBezTo>
                  <a:cubicBezTo>
                    <a:pt x="216" y="282"/>
                    <a:pt x="216" y="282"/>
                    <a:pt x="216" y="282"/>
                  </a:cubicBezTo>
                  <a:cubicBezTo>
                    <a:pt x="216" y="285"/>
                    <a:pt x="214" y="288"/>
                    <a:pt x="210" y="288"/>
                  </a:cubicBezTo>
                  <a:close/>
                  <a:moveTo>
                    <a:pt x="12" y="54"/>
                  </a:moveTo>
                  <a:cubicBezTo>
                    <a:pt x="12" y="258"/>
                    <a:pt x="12" y="258"/>
                    <a:pt x="12" y="258"/>
                  </a:cubicBezTo>
                  <a:cubicBezTo>
                    <a:pt x="12" y="268"/>
                    <a:pt x="21" y="276"/>
                    <a:pt x="30" y="276"/>
                  </a:cubicBezTo>
                  <a:cubicBezTo>
                    <a:pt x="204" y="276"/>
                    <a:pt x="204" y="276"/>
                    <a:pt x="204" y="276"/>
                  </a:cubicBezTo>
                  <a:cubicBezTo>
                    <a:pt x="204" y="60"/>
                    <a:pt x="204" y="60"/>
                    <a:pt x="204" y="60"/>
                  </a:cubicBezTo>
                  <a:cubicBezTo>
                    <a:pt x="30" y="60"/>
                    <a:pt x="30" y="60"/>
                    <a:pt x="30" y="60"/>
                  </a:cubicBezTo>
                  <a:cubicBezTo>
                    <a:pt x="24" y="60"/>
                    <a:pt x="17" y="57"/>
                    <a:pt x="12" y="54"/>
                  </a:cubicBezTo>
                  <a:close/>
                  <a:moveTo>
                    <a:pt x="30" y="12"/>
                  </a:moveTo>
                  <a:cubicBezTo>
                    <a:pt x="21" y="12"/>
                    <a:pt x="12" y="20"/>
                    <a:pt x="12" y="30"/>
                  </a:cubicBezTo>
                  <a:cubicBezTo>
                    <a:pt x="12" y="40"/>
                    <a:pt x="21" y="48"/>
                    <a:pt x="30" y="48"/>
                  </a:cubicBezTo>
                  <a:cubicBezTo>
                    <a:pt x="192" y="48"/>
                    <a:pt x="192" y="48"/>
                    <a:pt x="192" y="48"/>
                  </a:cubicBezTo>
                  <a:cubicBezTo>
                    <a:pt x="192" y="12"/>
                    <a:pt x="192" y="12"/>
                    <a:pt x="192" y="12"/>
                  </a:cubicBezTo>
                  <a:lnTo>
                    <a:pt x="3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15" name="Freeform: Shape 14">
            <a:extLst>
              <a:ext uri="{FF2B5EF4-FFF2-40B4-BE49-F238E27FC236}">
                <a16:creationId xmlns:a16="http://schemas.microsoft.com/office/drawing/2014/main" id="{B6360659-5D74-5297-F151-D6B9D970C711}"/>
              </a:ext>
            </a:extLst>
          </p:cNvPr>
          <p:cNvSpPr/>
          <p:nvPr/>
        </p:nvSpPr>
        <p:spPr>
          <a:xfrm>
            <a:off x="478074" y="2442560"/>
            <a:ext cx="355266" cy="381629"/>
          </a:xfrm>
          <a:custGeom>
            <a:avLst/>
            <a:gdLst>
              <a:gd name="connsiteX0" fmla="*/ 415366 w 472859"/>
              <a:gd name="connsiteY0" fmla="*/ 322440 h 461771"/>
              <a:gd name="connsiteX1" fmla="*/ 348501 w 472859"/>
              <a:gd name="connsiteY1" fmla="*/ 304610 h 461771"/>
              <a:gd name="connsiteX2" fmla="*/ 348386 w 472859"/>
              <a:gd name="connsiteY2" fmla="*/ 304267 h 461771"/>
              <a:gd name="connsiteX3" fmla="*/ 339128 w 472859"/>
              <a:gd name="connsiteY3" fmla="*/ 302095 h 461771"/>
              <a:gd name="connsiteX4" fmla="*/ 307695 w 472859"/>
              <a:gd name="connsiteY4" fmla="*/ 293751 h 461771"/>
              <a:gd name="connsiteX5" fmla="*/ 344729 w 472859"/>
              <a:gd name="connsiteY5" fmla="*/ 229172 h 461771"/>
              <a:gd name="connsiteX6" fmla="*/ 359587 w 472859"/>
              <a:gd name="connsiteY6" fmla="*/ 217970 h 461771"/>
              <a:gd name="connsiteX7" fmla="*/ 367817 w 472859"/>
              <a:gd name="connsiteY7" fmla="*/ 192367 h 461771"/>
              <a:gd name="connsiteX8" fmla="*/ 344729 w 472859"/>
              <a:gd name="connsiteY8" fmla="*/ 155562 h 461771"/>
              <a:gd name="connsiteX9" fmla="*/ 344729 w 472859"/>
              <a:gd name="connsiteY9" fmla="*/ 115557 h 461771"/>
              <a:gd name="connsiteX10" fmla="*/ 344157 w 472859"/>
              <a:gd name="connsiteY10" fmla="*/ 112471 h 461771"/>
              <a:gd name="connsiteX11" fmla="*/ 344157 w 472859"/>
              <a:gd name="connsiteY11" fmla="*/ 78296 h 461771"/>
              <a:gd name="connsiteX12" fmla="*/ 464629 w 472859"/>
              <a:gd name="connsiteY12" fmla="*/ 57836 h 461771"/>
              <a:gd name="connsiteX13" fmla="*/ 472859 w 472859"/>
              <a:gd name="connsiteY13" fmla="*/ 48235 h 461771"/>
              <a:gd name="connsiteX14" fmla="*/ 464629 w 472859"/>
              <a:gd name="connsiteY14" fmla="*/ 38633 h 461771"/>
              <a:gd name="connsiteX15" fmla="*/ 238086 w 472859"/>
              <a:gd name="connsiteY15" fmla="*/ 0 h 461771"/>
              <a:gd name="connsiteX16" fmla="*/ 234772 w 472859"/>
              <a:gd name="connsiteY16" fmla="*/ 0 h 461771"/>
              <a:gd name="connsiteX17" fmla="*/ 8229 w 472859"/>
              <a:gd name="connsiteY17" fmla="*/ 38633 h 461771"/>
              <a:gd name="connsiteX18" fmla="*/ 0 w 472859"/>
              <a:gd name="connsiteY18" fmla="*/ 48235 h 461771"/>
              <a:gd name="connsiteX19" fmla="*/ 8229 w 472859"/>
              <a:gd name="connsiteY19" fmla="*/ 57836 h 461771"/>
              <a:gd name="connsiteX20" fmla="*/ 49378 w 472859"/>
              <a:gd name="connsiteY20" fmla="*/ 64808 h 461771"/>
              <a:gd name="connsiteX21" fmla="*/ 49378 w 472859"/>
              <a:gd name="connsiteY21" fmla="*/ 125387 h 461771"/>
              <a:gd name="connsiteX22" fmla="*/ 49378 w 472859"/>
              <a:gd name="connsiteY22" fmla="*/ 125387 h 461771"/>
              <a:gd name="connsiteX23" fmla="*/ 20459 w 472859"/>
              <a:gd name="connsiteY23" fmla="*/ 257747 h 461771"/>
              <a:gd name="connsiteX24" fmla="*/ 23774 w 472859"/>
              <a:gd name="connsiteY24" fmla="*/ 265748 h 461771"/>
              <a:gd name="connsiteX25" fmla="*/ 30289 w 472859"/>
              <a:gd name="connsiteY25" fmla="*/ 268948 h 461771"/>
              <a:gd name="connsiteX26" fmla="*/ 88925 w 472859"/>
              <a:gd name="connsiteY26" fmla="*/ 268948 h 461771"/>
              <a:gd name="connsiteX27" fmla="*/ 97041 w 472859"/>
              <a:gd name="connsiteY27" fmla="*/ 265748 h 461771"/>
              <a:gd name="connsiteX28" fmla="*/ 98641 w 472859"/>
              <a:gd name="connsiteY28" fmla="*/ 257747 h 461771"/>
              <a:gd name="connsiteX29" fmla="*/ 69266 w 472859"/>
              <a:gd name="connsiteY29" fmla="*/ 123558 h 461771"/>
              <a:gd name="connsiteX30" fmla="*/ 68580 w 472859"/>
              <a:gd name="connsiteY30" fmla="*/ 120929 h 461771"/>
              <a:gd name="connsiteX31" fmla="*/ 68580 w 472859"/>
              <a:gd name="connsiteY31" fmla="*/ 67894 h 461771"/>
              <a:gd name="connsiteX32" fmla="*/ 128588 w 472859"/>
              <a:gd name="connsiteY32" fmla="*/ 78067 h 461771"/>
              <a:gd name="connsiteX33" fmla="*/ 128588 w 472859"/>
              <a:gd name="connsiteY33" fmla="*/ 114872 h 461771"/>
              <a:gd name="connsiteX34" fmla="*/ 128473 w 472859"/>
              <a:gd name="connsiteY34" fmla="*/ 115443 h 461771"/>
              <a:gd name="connsiteX35" fmla="*/ 128473 w 472859"/>
              <a:gd name="connsiteY35" fmla="*/ 155448 h 461771"/>
              <a:gd name="connsiteX36" fmla="*/ 107213 w 472859"/>
              <a:gd name="connsiteY36" fmla="*/ 192253 h 461771"/>
              <a:gd name="connsiteX37" fmla="*/ 128473 w 472859"/>
              <a:gd name="connsiteY37" fmla="*/ 229057 h 461771"/>
              <a:gd name="connsiteX38" fmla="*/ 165392 w 472859"/>
              <a:gd name="connsiteY38" fmla="*/ 293522 h 461771"/>
              <a:gd name="connsiteX39" fmla="*/ 133388 w 472859"/>
              <a:gd name="connsiteY39" fmla="*/ 302209 h 461771"/>
              <a:gd name="connsiteX40" fmla="*/ 129159 w 472859"/>
              <a:gd name="connsiteY40" fmla="*/ 303352 h 461771"/>
              <a:gd name="connsiteX41" fmla="*/ 59093 w 472859"/>
              <a:gd name="connsiteY41" fmla="*/ 322326 h 461771"/>
              <a:gd name="connsiteX42" fmla="*/ 57493 w 472859"/>
              <a:gd name="connsiteY42" fmla="*/ 322326 h 461771"/>
              <a:gd name="connsiteX43" fmla="*/ 0 w 472859"/>
              <a:gd name="connsiteY43" fmla="*/ 404051 h 461771"/>
              <a:gd name="connsiteX44" fmla="*/ 0 w 472859"/>
              <a:gd name="connsiteY44" fmla="*/ 452171 h 461771"/>
              <a:gd name="connsiteX45" fmla="*/ 9830 w 472859"/>
              <a:gd name="connsiteY45" fmla="*/ 461772 h 461771"/>
              <a:gd name="connsiteX46" fmla="*/ 462915 w 472859"/>
              <a:gd name="connsiteY46" fmla="*/ 461772 h 461771"/>
              <a:gd name="connsiteX47" fmla="*/ 472745 w 472859"/>
              <a:gd name="connsiteY47" fmla="*/ 452171 h 461771"/>
              <a:gd name="connsiteX48" fmla="*/ 472745 w 472859"/>
              <a:gd name="connsiteY48" fmla="*/ 404051 h 461771"/>
              <a:gd name="connsiteX49" fmla="*/ 415251 w 472859"/>
              <a:gd name="connsiteY49" fmla="*/ 322326 h 461771"/>
              <a:gd name="connsiteX50" fmla="*/ 77495 w 472859"/>
              <a:gd name="connsiteY50" fmla="*/ 249746 h 461771"/>
              <a:gd name="connsiteX51" fmla="*/ 43205 w 472859"/>
              <a:gd name="connsiteY51" fmla="*/ 249746 h 461771"/>
              <a:gd name="connsiteX52" fmla="*/ 59550 w 472859"/>
              <a:gd name="connsiteY52" fmla="*/ 169850 h 461771"/>
              <a:gd name="connsiteX53" fmla="*/ 77495 w 472859"/>
              <a:gd name="connsiteY53" fmla="*/ 249746 h 461771"/>
              <a:gd name="connsiteX54" fmla="*/ 236487 w 472859"/>
              <a:gd name="connsiteY54" fmla="*/ 19088 h 461771"/>
              <a:gd name="connsiteX55" fmla="*/ 405536 w 472859"/>
              <a:gd name="connsiteY55" fmla="*/ 48006 h 461771"/>
              <a:gd name="connsiteX56" fmla="*/ 335470 w 472859"/>
              <a:gd name="connsiteY56" fmla="*/ 60008 h 461771"/>
              <a:gd name="connsiteX57" fmla="*/ 334442 w 472859"/>
              <a:gd name="connsiteY57" fmla="*/ 59779 h 461771"/>
              <a:gd name="connsiteX58" fmla="*/ 330555 w 472859"/>
              <a:gd name="connsiteY58" fmla="*/ 60808 h 461771"/>
              <a:gd name="connsiteX59" fmla="*/ 236601 w 472859"/>
              <a:gd name="connsiteY59" fmla="*/ 76924 h 461771"/>
              <a:gd name="connsiteX60" fmla="*/ 143446 w 472859"/>
              <a:gd name="connsiteY60" fmla="*/ 61036 h 461771"/>
              <a:gd name="connsiteX61" fmla="*/ 138646 w 472859"/>
              <a:gd name="connsiteY61" fmla="*/ 59779 h 461771"/>
              <a:gd name="connsiteX62" fmla="*/ 137731 w 472859"/>
              <a:gd name="connsiteY62" fmla="*/ 60008 h 461771"/>
              <a:gd name="connsiteX63" fmla="*/ 67551 w 472859"/>
              <a:gd name="connsiteY63" fmla="*/ 48006 h 461771"/>
              <a:gd name="connsiteX64" fmla="*/ 236601 w 472859"/>
              <a:gd name="connsiteY64" fmla="*/ 19088 h 461771"/>
              <a:gd name="connsiteX65" fmla="*/ 234886 w 472859"/>
              <a:gd name="connsiteY65" fmla="*/ 96241 h 461771"/>
              <a:gd name="connsiteX66" fmla="*/ 238201 w 472859"/>
              <a:gd name="connsiteY66" fmla="*/ 96241 h 461771"/>
              <a:gd name="connsiteX67" fmla="*/ 324726 w 472859"/>
              <a:gd name="connsiteY67" fmla="*/ 81496 h 461771"/>
              <a:gd name="connsiteX68" fmla="*/ 324726 w 472859"/>
              <a:gd name="connsiteY68" fmla="*/ 110985 h 461771"/>
              <a:gd name="connsiteX69" fmla="*/ 236601 w 472859"/>
              <a:gd name="connsiteY69" fmla="*/ 134988 h 461771"/>
              <a:gd name="connsiteX70" fmla="*/ 148476 w 472859"/>
              <a:gd name="connsiteY70" fmla="*/ 110985 h 461771"/>
              <a:gd name="connsiteX71" fmla="*/ 148476 w 472859"/>
              <a:gd name="connsiteY71" fmla="*/ 81496 h 461771"/>
              <a:gd name="connsiteX72" fmla="*/ 235001 w 472859"/>
              <a:gd name="connsiteY72" fmla="*/ 96241 h 461771"/>
              <a:gd name="connsiteX73" fmla="*/ 148361 w 472859"/>
              <a:gd name="connsiteY73" fmla="*/ 221056 h 461771"/>
              <a:gd name="connsiteX74" fmla="*/ 138532 w 472859"/>
              <a:gd name="connsiteY74" fmla="*/ 211455 h 461771"/>
              <a:gd name="connsiteX75" fmla="*/ 127102 w 472859"/>
              <a:gd name="connsiteY75" fmla="*/ 192253 h 461771"/>
              <a:gd name="connsiteX76" fmla="*/ 138532 w 472859"/>
              <a:gd name="connsiteY76" fmla="*/ 173050 h 461771"/>
              <a:gd name="connsiteX77" fmla="*/ 148361 w 472859"/>
              <a:gd name="connsiteY77" fmla="*/ 163449 h 461771"/>
              <a:gd name="connsiteX78" fmla="*/ 148361 w 472859"/>
              <a:gd name="connsiteY78" fmla="*/ 133731 h 461771"/>
              <a:gd name="connsiteX79" fmla="*/ 236601 w 472859"/>
              <a:gd name="connsiteY79" fmla="*/ 154076 h 461771"/>
              <a:gd name="connsiteX80" fmla="*/ 325184 w 472859"/>
              <a:gd name="connsiteY80" fmla="*/ 133960 h 461771"/>
              <a:gd name="connsiteX81" fmla="*/ 325184 w 472859"/>
              <a:gd name="connsiteY81" fmla="*/ 163449 h 461771"/>
              <a:gd name="connsiteX82" fmla="*/ 335013 w 472859"/>
              <a:gd name="connsiteY82" fmla="*/ 173050 h 461771"/>
              <a:gd name="connsiteX83" fmla="*/ 348157 w 472859"/>
              <a:gd name="connsiteY83" fmla="*/ 192253 h 461771"/>
              <a:gd name="connsiteX84" fmla="*/ 343243 w 472859"/>
              <a:gd name="connsiteY84" fmla="*/ 206654 h 461771"/>
              <a:gd name="connsiteX85" fmla="*/ 335013 w 472859"/>
              <a:gd name="connsiteY85" fmla="*/ 211455 h 461771"/>
              <a:gd name="connsiteX86" fmla="*/ 325184 w 472859"/>
              <a:gd name="connsiteY86" fmla="*/ 221056 h 461771"/>
              <a:gd name="connsiteX87" fmla="*/ 236715 w 472859"/>
              <a:gd name="connsiteY87" fmla="*/ 307467 h 461771"/>
              <a:gd name="connsiteX88" fmla="*/ 148476 w 472859"/>
              <a:gd name="connsiteY88" fmla="*/ 221056 h 461771"/>
              <a:gd name="connsiteX89" fmla="*/ 235915 w 472859"/>
              <a:gd name="connsiteY89" fmla="*/ 326555 h 461771"/>
              <a:gd name="connsiteX90" fmla="*/ 236258 w 472859"/>
              <a:gd name="connsiteY90" fmla="*/ 326555 h 461771"/>
              <a:gd name="connsiteX91" fmla="*/ 236601 w 472859"/>
              <a:gd name="connsiteY91" fmla="*/ 326555 h 461771"/>
              <a:gd name="connsiteX92" fmla="*/ 236944 w 472859"/>
              <a:gd name="connsiteY92" fmla="*/ 326555 h 461771"/>
              <a:gd name="connsiteX93" fmla="*/ 237287 w 472859"/>
              <a:gd name="connsiteY93" fmla="*/ 326555 h 461771"/>
              <a:gd name="connsiteX94" fmla="*/ 287122 w 472859"/>
              <a:gd name="connsiteY94" fmla="*/ 308610 h 461771"/>
              <a:gd name="connsiteX95" fmla="*/ 320040 w 472859"/>
              <a:gd name="connsiteY95" fmla="*/ 317525 h 461771"/>
              <a:gd name="connsiteX96" fmla="*/ 236829 w 472859"/>
              <a:gd name="connsiteY96" fmla="*/ 399021 h 461771"/>
              <a:gd name="connsiteX97" fmla="*/ 152361 w 472859"/>
              <a:gd name="connsiteY97" fmla="*/ 317754 h 461771"/>
              <a:gd name="connsiteX98" fmla="*/ 186194 w 472859"/>
              <a:gd name="connsiteY98" fmla="*/ 308610 h 461771"/>
              <a:gd name="connsiteX99" fmla="*/ 236029 w 472859"/>
              <a:gd name="connsiteY99" fmla="*/ 326669 h 461771"/>
              <a:gd name="connsiteX100" fmla="*/ 453199 w 472859"/>
              <a:gd name="connsiteY100" fmla="*/ 442455 h 461771"/>
              <a:gd name="connsiteX101" fmla="*/ 19888 w 472859"/>
              <a:gd name="connsiteY101" fmla="*/ 442455 h 461771"/>
              <a:gd name="connsiteX102" fmla="*/ 19888 w 472859"/>
              <a:gd name="connsiteY102" fmla="*/ 403936 h 461771"/>
              <a:gd name="connsiteX103" fmla="*/ 64237 w 472859"/>
              <a:gd name="connsiteY103" fmla="*/ 341414 h 461771"/>
              <a:gd name="connsiteX104" fmla="*/ 131559 w 472859"/>
              <a:gd name="connsiteY104" fmla="*/ 323240 h 461771"/>
              <a:gd name="connsiteX105" fmla="*/ 230200 w 472859"/>
              <a:gd name="connsiteY105" fmla="*/ 419824 h 461771"/>
              <a:gd name="connsiteX106" fmla="*/ 236715 w 472859"/>
              <a:gd name="connsiteY106" fmla="*/ 423024 h 461771"/>
              <a:gd name="connsiteX107" fmla="*/ 243230 w 472859"/>
              <a:gd name="connsiteY107" fmla="*/ 419824 h 461771"/>
              <a:gd name="connsiteX108" fmla="*/ 343014 w 472859"/>
              <a:gd name="connsiteY108" fmla="*/ 323698 h 461771"/>
              <a:gd name="connsiteX109" fmla="*/ 408737 w 472859"/>
              <a:gd name="connsiteY109" fmla="*/ 341414 h 461771"/>
              <a:gd name="connsiteX110" fmla="*/ 453085 w 472859"/>
              <a:gd name="connsiteY110" fmla="*/ 403936 h 461771"/>
              <a:gd name="connsiteX111" fmla="*/ 453085 w 472859"/>
              <a:gd name="connsiteY111" fmla="*/ 442455 h 461771"/>
              <a:gd name="connsiteX112" fmla="*/ 177165 w 472859"/>
              <a:gd name="connsiteY112" fmla="*/ 192596 h 461771"/>
              <a:gd name="connsiteX113" fmla="*/ 167335 w 472859"/>
              <a:gd name="connsiteY113" fmla="*/ 182994 h 461771"/>
              <a:gd name="connsiteX114" fmla="*/ 172250 w 472859"/>
              <a:gd name="connsiteY114" fmla="*/ 168478 h 461771"/>
              <a:gd name="connsiteX115" fmla="*/ 195224 w 472859"/>
              <a:gd name="connsiteY115" fmla="*/ 163678 h 461771"/>
              <a:gd name="connsiteX116" fmla="*/ 200139 w 472859"/>
              <a:gd name="connsiteY116" fmla="*/ 163678 h 461771"/>
              <a:gd name="connsiteX117" fmla="*/ 221399 w 472859"/>
              <a:gd name="connsiteY117" fmla="*/ 168478 h 461771"/>
              <a:gd name="connsiteX118" fmla="*/ 226314 w 472859"/>
              <a:gd name="connsiteY118" fmla="*/ 182994 h 461771"/>
              <a:gd name="connsiteX119" fmla="*/ 216484 w 472859"/>
              <a:gd name="connsiteY119" fmla="*/ 192596 h 461771"/>
              <a:gd name="connsiteX120" fmla="*/ 206654 w 472859"/>
              <a:gd name="connsiteY120" fmla="*/ 182994 h 461771"/>
              <a:gd name="connsiteX121" fmla="*/ 186995 w 472859"/>
              <a:gd name="connsiteY121" fmla="*/ 182994 h 461771"/>
              <a:gd name="connsiteX122" fmla="*/ 177165 w 472859"/>
              <a:gd name="connsiteY122" fmla="*/ 192596 h 461771"/>
              <a:gd name="connsiteX123" fmla="*/ 246659 w 472859"/>
              <a:gd name="connsiteY123" fmla="*/ 182994 h 461771"/>
              <a:gd name="connsiteX124" fmla="*/ 251574 w 472859"/>
              <a:gd name="connsiteY124" fmla="*/ 168478 h 461771"/>
              <a:gd name="connsiteX125" fmla="*/ 274548 w 472859"/>
              <a:gd name="connsiteY125" fmla="*/ 163678 h 461771"/>
              <a:gd name="connsiteX126" fmla="*/ 279464 w 472859"/>
              <a:gd name="connsiteY126" fmla="*/ 163678 h 461771"/>
              <a:gd name="connsiteX127" fmla="*/ 300723 w 472859"/>
              <a:gd name="connsiteY127" fmla="*/ 168478 h 461771"/>
              <a:gd name="connsiteX128" fmla="*/ 305638 w 472859"/>
              <a:gd name="connsiteY128" fmla="*/ 182994 h 461771"/>
              <a:gd name="connsiteX129" fmla="*/ 295808 w 472859"/>
              <a:gd name="connsiteY129" fmla="*/ 192596 h 461771"/>
              <a:gd name="connsiteX130" fmla="*/ 285978 w 472859"/>
              <a:gd name="connsiteY130" fmla="*/ 182994 h 461771"/>
              <a:gd name="connsiteX131" fmla="*/ 266319 w 472859"/>
              <a:gd name="connsiteY131" fmla="*/ 182994 h 461771"/>
              <a:gd name="connsiteX132" fmla="*/ 256489 w 472859"/>
              <a:gd name="connsiteY132" fmla="*/ 192596 h 461771"/>
              <a:gd name="connsiteX133" fmla="*/ 246659 w 472859"/>
              <a:gd name="connsiteY133" fmla="*/ 182994 h 46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72859" h="461771">
                <a:moveTo>
                  <a:pt x="415366" y="322440"/>
                </a:moveTo>
                <a:cubicBezTo>
                  <a:pt x="415366" y="322440"/>
                  <a:pt x="415366" y="322440"/>
                  <a:pt x="348501" y="304610"/>
                </a:cubicBezTo>
                <a:cubicBezTo>
                  <a:pt x="348501" y="304610"/>
                  <a:pt x="348501" y="304381"/>
                  <a:pt x="348386" y="304267"/>
                </a:cubicBezTo>
                <a:cubicBezTo>
                  <a:pt x="345529" y="302324"/>
                  <a:pt x="342100" y="301752"/>
                  <a:pt x="339128" y="302095"/>
                </a:cubicBezTo>
                <a:cubicBezTo>
                  <a:pt x="329870" y="299580"/>
                  <a:pt x="319354" y="296837"/>
                  <a:pt x="307695" y="293751"/>
                </a:cubicBezTo>
                <a:cubicBezTo>
                  <a:pt x="326555" y="277292"/>
                  <a:pt x="341871" y="255232"/>
                  <a:pt x="344729" y="229172"/>
                </a:cubicBezTo>
                <a:cubicBezTo>
                  <a:pt x="351358" y="227571"/>
                  <a:pt x="356273" y="222771"/>
                  <a:pt x="359587" y="217970"/>
                </a:cubicBezTo>
                <a:cubicBezTo>
                  <a:pt x="364502" y="209969"/>
                  <a:pt x="367817" y="201968"/>
                  <a:pt x="367817" y="192367"/>
                </a:cubicBezTo>
                <a:cubicBezTo>
                  <a:pt x="367817" y="174765"/>
                  <a:pt x="357988" y="160363"/>
                  <a:pt x="344729" y="155562"/>
                </a:cubicBezTo>
                <a:lnTo>
                  <a:pt x="344729" y="115557"/>
                </a:lnTo>
                <a:cubicBezTo>
                  <a:pt x="344729" y="114529"/>
                  <a:pt x="344500" y="113386"/>
                  <a:pt x="344157" y="112471"/>
                </a:cubicBezTo>
                <a:lnTo>
                  <a:pt x="344157" y="78296"/>
                </a:lnTo>
                <a:cubicBezTo>
                  <a:pt x="374675" y="73038"/>
                  <a:pt x="413994" y="66408"/>
                  <a:pt x="464629" y="57836"/>
                </a:cubicBezTo>
                <a:cubicBezTo>
                  <a:pt x="469544" y="56236"/>
                  <a:pt x="472859" y="53035"/>
                  <a:pt x="472859" y="48235"/>
                </a:cubicBezTo>
                <a:cubicBezTo>
                  <a:pt x="472859" y="43434"/>
                  <a:pt x="469544" y="38633"/>
                  <a:pt x="464629" y="38633"/>
                </a:cubicBezTo>
                <a:lnTo>
                  <a:pt x="238086" y="0"/>
                </a:lnTo>
                <a:lnTo>
                  <a:pt x="234772" y="0"/>
                </a:lnTo>
                <a:lnTo>
                  <a:pt x="8229" y="38633"/>
                </a:lnTo>
                <a:cubicBezTo>
                  <a:pt x="3314" y="38633"/>
                  <a:pt x="0" y="43434"/>
                  <a:pt x="0" y="48235"/>
                </a:cubicBezTo>
                <a:cubicBezTo>
                  <a:pt x="0" y="53035"/>
                  <a:pt x="3314" y="56236"/>
                  <a:pt x="8229" y="57836"/>
                </a:cubicBezTo>
                <a:cubicBezTo>
                  <a:pt x="8229" y="57836"/>
                  <a:pt x="21945" y="60160"/>
                  <a:pt x="49378" y="64808"/>
                </a:cubicBezTo>
                <a:lnTo>
                  <a:pt x="49378" y="125387"/>
                </a:lnTo>
                <a:cubicBezTo>
                  <a:pt x="49378" y="125387"/>
                  <a:pt x="49378" y="125387"/>
                  <a:pt x="49378" y="125387"/>
                </a:cubicBezTo>
                <a:cubicBezTo>
                  <a:pt x="48120" y="131102"/>
                  <a:pt x="42863" y="155219"/>
                  <a:pt x="20459" y="257747"/>
                </a:cubicBezTo>
                <a:cubicBezTo>
                  <a:pt x="20459" y="259347"/>
                  <a:pt x="20459" y="262547"/>
                  <a:pt x="23774" y="265748"/>
                </a:cubicBezTo>
                <a:cubicBezTo>
                  <a:pt x="25374" y="267348"/>
                  <a:pt x="27089" y="268948"/>
                  <a:pt x="30289" y="268948"/>
                </a:cubicBezTo>
                <a:lnTo>
                  <a:pt x="88925" y="268948"/>
                </a:lnTo>
                <a:cubicBezTo>
                  <a:pt x="92240" y="268948"/>
                  <a:pt x="95440" y="267348"/>
                  <a:pt x="97041" y="265748"/>
                </a:cubicBezTo>
                <a:cubicBezTo>
                  <a:pt x="98641" y="262547"/>
                  <a:pt x="98641" y="259347"/>
                  <a:pt x="98641" y="257747"/>
                </a:cubicBezTo>
                <a:lnTo>
                  <a:pt x="69266" y="123558"/>
                </a:lnTo>
                <a:cubicBezTo>
                  <a:pt x="69266" y="122644"/>
                  <a:pt x="68923" y="121730"/>
                  <a:pt x="68580" y="120929"/>
                </a:cubicBezTo>
                <a:lnTo>
                  <a:pt x="68580" y="67894"/>
                </a:lnTo>
                <a:cubicBezTo>
                  <a:pt x="84239" y="70523"/>
                  <a:pt x="103784" y="73952"/>
                  <a:pt x="128588" y="78067"/>
                </a:cubicBezTo>
                <a:lnTo>
                  <a:pt x="128588" y="114872"/>
                </a:lnTo>
                <a:cubicBezTo>
                  <a:pt x="128588" y="114872"/>
                  <a:pt x="128473" y="115214"/>
                  <a:pt x="128473" y="115443"/>
                </a:cubicBezTo>
                <a:lnTo>
                  <a:pt x="128473" y="155448"/>
                </a:lnTo>
                <a:cubicBezTo>
                  <a:pt x="115328" y="160249"/>
                  <a:pt x="107213" y="174650"/>
                  <a:pt x="107213" y="192253"/>
                </a:cubicBezTo>
                <a:cubicBezTo>
                  <a:pt x="107213" y="209855"/>
                  <a:pt x="115443" y="224257"/>
                  <a:pt x="128473" y="229057"/>
                </a:cubicBezTo>
                <a:cubicBezTo>
                  <a:pt x="131331" y="255118"/>
                  <a:pt x="146646" y="277063"/>
                  <a:pt x="165392" y="293522"/>
                </a:cubicBezTo>
                <a:cubicBezTo>
                  <a:pt x="158076" y="295466"/>
                  <a:pt x="147675" y="298323"/>
                  <a:pt x="133388" y="302209"/>
                </a:cubicBezTo>
                <a:cubicBezTo>
                  <a:pt x="131902" y="302209"/>
                  <a:pt x="130530" y="302552"/>
                  <a:pt x="129159" y="303352"/>
                </a:cubicBezTo>
                <a:cubicBezTo>
                  <a:pt x="111785" y="308039"/>
                  <a:pt x="89039" y="314211"/>
                  <a:pt x="59093" y="322326"/>
                </a:cubicBezTo>
                <a:lnTo>
                  <a:pt x="57493" y="322326"/>
                </a:lnTo>
                <a:cubicBezTo>
                  <a:pt x="22974" y="335128"/>
                  <a:pt x="0" y="367246"/>
                  <a:pt x="0" y="404051"/>
                </a:cubicBezTo>
                <a:lnTo>
                  <a:pt x="0" y="452171"/>
                </a:lnTo>
                <a:cubicBezTo>
                  <a:pt x="0" y="456971"/>
                  <a:pt x="4915" y="461772"/>
                  <a:pt x="9830" y="461772"/>
                </a:cubicBezTo>
                <a:lnTo>
                  <a:pt x="462915" y="461772"/>
                </a:lnTo>
                <a:cubicBezTo>
                  <a:pt x="469430" y="461772"/>
                  <a:pt x="472745" y="456971"/>
                  <a:pt x="472745" y="452171"/>
                </a:cubicBezTo>
                <a:lnTo>
                  <a:pt x="472745" y="404051"/>
                </a:lnTo>
                <a:cubicBezTo>
                  <a:pt x="472745" y="367132"/>
                  <a:pt x="449770" y="335128"/>
                  <a:pt x="415251" y="322326"/>
                </a:cubicBezTo>
                <a:close/>
                <a:moveTo>
                  <a:pt x="77495" y="249746"/>
                </a:moveTo>
                <a:lnTo>
                  <a:pt x="43205" y="249746"/>
                </a:lnTo>
                <a:lnTo>
                  <a:pt x="59550" y="169850"/>
                </a:lnTo>
                <a:lnTo>
                  <a:pt x="77495" y="249746"/>
                </a:lnTo>
                <a:close/>
                <a:moveTo>
                  <a:pt x="236487" y="19088"/>
                </a:moveTo>
                <a:lnTo>
                  <a:pt x="405536" y="48006"/>
                </a:lnTo>
                <a:cubicBezTo>
                  <a:pt x="405536" y="48006"/>
                  <a:pt x="405536" y="48006"/>
                  <a:pt x="335470" y="60008"/>
                </a:cubicBezTo>
                <a:cubicBezTo>
                  <a:pt x="335128" y="60008"/>
                  <a:pt x="334784" y="59779"/>
                  <a:pt x="334442" y="59779"/>
                </a:cubicBezTo>
                <a:cubicBezTo>
                  <a:pt x="333070" y="59779"/>
                  <a:pt x="331813" y="60236"/>
                  <a:pt x="330555" y="60808"/>
                </a:cubicBezTo>
                <a:cubicBezTo>
                  <a:pt x="307238" y="64808"/>
                  <a:pt x="276720" y="70066"/>
                  <a:pt x="236601" y="76924"/>
                </a:cubicBezTo>
                <a:cubicBezTo>
                  <a:pt x="236601" y="76924"/>
                  <a:pt x="205545" y="71628"/>
                  <a:pt x="143446" y="61036"/>
                </a:cubicBezTo>
                <a:cubicBezTo>
                  <a:pt x="142075" y="60350"/>
                  <a:pt x="140589" y="59779"/>
                  <a:pt x="138646" y="59779"/>
                </a:cubicBezTo>
                <a:cubicBezTo>
                  <a:pt x="138303" y="59779"/>
                  <a:pt x="137960" y="60008"/>
                  <a:pt x="137731" y="60008"/>
                </a:cubicBezTo>
                <a:cubicBezTo>
                  <a:pt x="118415" y="56693"/>
                  <a:pt x="95326" y="52692"/>
                  <a:pt x="67551" y="48006"/>
                </a:cubicBezTo>
                <a:lnTo>
                  <a:pt x="236601" y="19088"/>
                </a:lnTo>
                <a:close/>
                <a:moveTo>
                  <a:pt x="234886" y="96241"/>
                </a:moveTo>
                <a:lnTo>
                  <a:pt x="238201" y="96241"/>
                </a:lnTo>
                <a:cubicBezTo>
                  <a:pt x="238201" y="96241"/>
                  <a:pt x="238201" y="96241"/>
                  <a:pt x="324726" y="81496"/>
                </a:cubicBezTo>
                <a:lnTo>
                  <a:pt x="324726" y="110985"/>
                </a:lnTo>
                <a:cubicBezTo>
                  <a:pt x="316611" y="117386"/>
                  <a:pt x="288836" y="134988"/>
                  <a:pt x="236601" y="134988"/>
                </a:cubicBezTo>
                <a:cubicBezTo>
                  <a:pt x="184366" y="134988"/>
                  <a:pt x="156591" y="117386"/>
                  <a:pt x="148476" y="110985"/>
                </a:cubicBezTo>
                <a:lnTo>
                  <a:pt x="148476" y="81496"/>
                </a:lnTo>
                <a:cubicBezTo>
                  <a:pt x="172822" y="85611"/>
                  <a:pt x="201397" y="90526"/>
                  <a:pt x="235001" y="96241"/>
                </a:cubicBezTo>
                <a:close/>
                <a:moveTo>
                  <a:pt x="148361" y="221056"/>
                </a:moveTo>
                <a:cubicBezTo>
                  <a:pt x="148361" y="216256"/>
                  <a:pt x="145047" y="211455"/>
                  <a:pt x="138532" y="211455"/>
                </a:cubicBezTo>
                <a:cubicBezTo>
                  <a:pt x="128702" y="211455"/>
                  <a:pt x="127102" y="198653"/>
                  <a:pt x="127102" y="192253"/>
                </a:cubicBezTo>
                <a:cubicBezTo>
                  <a:pt x="127102" y="185852"/>
                  <a:pt x="128702" y="173050"/>
                  <a:pt x="138532" y="173050"/>
                </a:cubicBezTo>
                <a:cubicBezTo>
                  <a:pt x="145047" y="173050"/>
                  <a:pt x="148361" y="168250"/>
                  <a:pt x="148361" y="163449"/>
                </a:cubicBezTo>
                <a:lnTo>
                  <a:pt x="148361" y="133731"/>
                </a:lnTo>
                <a:cubicBezTo>
                  <a:pt x="164477" y="142875"/>
                  <a:pt x="192938" y="154076"/>
                  <a:pt x="236601" y="154076"/>
                </a:cubicBezTo>
                <a:cubicBezTo>
                  <a:pt x="280263" y="154076"/>
                  <a:pt x="308838" y="142989"/>
                  <a:pt x="325184" y="133960"/>
                </a:cubicBezTo>
                <a:lnTo>
                  <a:pt x="325184" y="163449"/>
                </a:lnTo>
                <a:cubicBezTo>
                  <a:pt x="325184" y="168250"/>
                  <a:pt x="330098" y="173050"/>
                  <a:pt x="335013" y="173050"/>
                </a:cubicBezTo>
                <a:cubicBezTo>
                  <a:pt x="344843" y="173050"/>
                  <a:pt x="348157" y="185852"/>
                  <a:pt x="348157" y="192253"/>
                </a:cubicBezTo>
                <a:cubicBezTo>
                  <a:pt x="348157" y="197053"/>
                  <a:pt x="346558" y="203454"/>
                  <a:pt x="343243" y="206654"/>
                </a:cubicBezTo>
                <a:cubicBezTo>
                  <a:pt x="341642" y="211455"/>
                  <a:pt x="338328" y="211455"/>
                  <a:pt x="335013" y="211455"/>
                </a:cubicBezTo>
                <a:cubicBezTo>
                  <a:pt x="330098" y="211455"/>
                  <a:pt x="325184" y="216256"/>
                  <a:pt x="325184" y="221056"/>
                </a:cubicBezTo>
                <a:cubicBezTo>
                  <a:pt x="325184" y="270434"/>
                  <a:pt x="263118" y="307124"/>
                  <a:pt x="236715" y="307467"/>
                </a:cubicBezTo>
                <a:cubicBezTo>
                  <a:pt x="210312" y="307238"/>
                  <a:pt x="148476" y="270548"/>
                  <a:pt x="148476" y="221056"/>
                </a:cubicBezTo>
                <a:close/>
                <a:moveTo>
                  <a:pt x="235915" y="326555"/>
                </a:moveTo>
                <a:cubicBezTo>
                  <a:pt x="235915" y="326555"/>
                  <a:pt x="236144" y="326555"/>
                  <a:pt x="236258" y="326555"/>
                </a:cubicBezTo>
                <a:cubicBezTo>
                  <a:pt x="236372" y="326555"/>
                  <a:pt x="236487" y="326555"/>
                  <a:pt x="236601" y="326555"/>
                </a:cubicBezTo>
                <a:cubicBezTo>
                  <a:pt x="236715" y="326555"/>
                  <a:pt x="236829" y="326555"/>
                  <a:pt x="236944" y="326555"/>
                </a:cubicBezTo>
                <a:cubicBezTo>
                  <a:pt x="237058" y="326555"/>
                  <a:pt x="237173" y="326555"/>
                  <a:pt x="237287" y="326555"/>
                </a:cubicBezTo>
                <a:cubicBezTo>
                  <a:pt x="249974" y="326212"/>
                  <a:pt x="268719" y="319811"/>
                  <a:pt x="287122" y="308610"/>
                </a:cubicBezTo>
                <a:cubicBezTo>
                  <a:pt x="290894" y="309639"/>
                  <a:pt x="299809" y="312039"/>
                  <a:pt x="320040" y="317525"/>
                </a:cubicBezTo>
                <a:cubicBezTo>
                  <a:pt x="307467" y="329870"/>
                  <a:pt x="283464" y="353416"/>
                  <a:pt x="236829" y="399021"/>
                </a:cubicBezTo>
                <a:cubicBezTo>
                  <a:pt x="236829" y="399021"/>
                  <a:pt x="236601" y="398793"/>
                  <a:pt x="152361" y="317754"/>
                </a:cubicBezTo>
                <a:cubicBezTo>
                  <a:pt x="162420" y="315011"/>
                  <a:pt x="173622" y="312039"/>
                  <a:pt x="186194" y="308610"/>
                </a:cubicBezTo>
                <a:cubicBezTo>
                  <a:pt x="204597" y="319926"/>
                  <a:pt x="223228" y="326327"/>
                  <a:pt x="236029" y="326669"/>
                </a:cubicBezTo>
                <a:close/>
                <a:moveTo>
                  <a:pt x="453199" y="442455"/>
                </a:moveTo>
                <a:lnTo>
                  <a:pt x="19888" y="442455"/>
                </a:lnTo>
                <a:lnTo>
                  <a:pt x="19888" y="403936"/>
                </a:lnTo>
                <a:cubicBezTo>
                  <a:pt x="19888" y="376733"/>
                  <a:pt x="37948" y="351015"/>
                  <a:pt x="64237" y="341414"/>
                </a:cubicBezTo>
                <a:cubicBezTo>
                  <a:pt x="64237" y="341414"/>
                  <a:pt x="86674" y="335356"/>
                  <a:pt x="131559" y="323240"/>
                </a:cubicBezTo>
                <a:cubicBezTo>
                  <a:pt x="140018" y="331584"/>
                  <a:pt x="163678" y="354787"/>
                  <a:pt x="230200" y="419824"/>
                </a:cubicBezTo>
                <a:cubicBezTo>
                  <a:pt x="231800" y="421424"/>
                  <a:pt x="235115" y="423024"/>
                  <a:pt x="236715" y="423024"/>
                </a:cubicBezTo>
                <a:cubicBezTo>
                  <a:pt x="240030" y="423024"/>
                  <a:pt x="241630" y="421424"/>
                  <a:pt x="243230" y="419824"/>
                </a:cubicBezTo>
                <a:cubicBezTo>
                  <a:pt x="243230" y="419824"/>
                  <a:pt x="243459" y="419595"/>
                  <a:pt x="343014" y="323698"/>
                </a:cubicBezTo>
                <a:cubicBezTo>
                  <a:pt x="359702" y="328155"/>
                  <a:pt x="381190" y="333985"/>
                  <a:pt x="408737" y="341414"/>
                </a:cubicBezTo>
                <a:cubicBezTo>
                  <a:pt x="435026" y="351015"/>
                  <a:pt x="453085" y="376733"/>
                  <a:pt x="453085" y="403936"/>
                </a:cubicBezTo>
                <a:lnTo>
                  <a:pt x="453085" y="442455"/>
                </a:lnTo>
                <a:close/>
                <a:moveTo>
                  <a:pt x="177165" y="192596"/>
                </a:moveTo>
                <a:cubicBezTo>
                  <a:pt x="172250" y="192596"/>
                  <a:pt x="167335" y="187795"/>
                  <a:pt x="167335" y="182994"/>
                </a:cubicBezTo>
                <a:cubicBezTo>
                  <a:pt x="167335" y="176594"/>
                  <a:pt x="168935" y="171793"/>
                  <a:pt x="172250" y="168478"/>
                </a:cubicBezTo>
                <a:cubicBezTo>
                  <a:pt x="178765" y="163678"/>
                  <a:pt x="186995" y="163678"/>
                  <a:pt x="195224" y="163678"/>
                </a:cubicBezTo>
                <a:lnTo>
                  <a:pt x="200139" y="163678"/>
                </a:lnTo>
                <a:cubicBezTo>
                  <a:pt x="208369" y="163678"/>
                  <a:pt x="214884" y="163678"/>
                  <a:pt x="221399" y="168478"/>
                </a:cubicBezTo>
                <a:cubicBezTo>
                  <a:pt x="224714" y="171679"/>
                  <a:pt x="226314" y="176479"/>
                  <a:pt x="226314" y="182994"/>
                </a:cubicBezTo>
                <a:cubicBezTo>
                  <a:pt x="226314" y="187795"/>
                  <a:pt x="222999" y="192596"/>
                  <a:pt x="216484" y="192596"/>
                </a:cubicBezTo>
                <a:cubicBezTo>
                  <a:pt x="211569" y="192596"/>
                  <a:pt x="206654" y="187795"/>
                  <a:pt x="206654" y="182994"/>
                </a:cubicBezTo>
                <a:lnTo>
                  <a:pt x="186995" y="182994"/>
                </a:lnTo>
                <a:cubicBezTo>
                  <a:pt x="186995" y="187795"/>
                  <a:pt x="183680" y="192596"/>
                  <a:pt x="177165" y="192596"/>
                </a:cubicBezTo>
                <a:close/>
                <a:moveTo>
                  <a:pt x="246659" y="182994"/>
                </a:moveTo>
                <a:cubicBezTo>
                  <a:pt x="246659" y="176594"/>
                  <a:pt x="248259" y="171793"/>
                  <a:pt x="251574" y="168478"/>
                </a:cubicBezTo>
                <a:cubicBezTo>
                  <a:pt x="258089" y="163678"/>
                  <a:pt x="266319" y="163678"/>
                  <a:pt x="274548" y="163678"/>
                </a:cubicBezTo>
                <a:lnTo>
                  <a:pt x="279464" y="163678"/>
                </a:lnTo>
                <a:cubicBezTo>
                  <a:pt x="287693" y="163678"/>
                  <a:pt x="294208" y="163678"/>
                  <a:pt x="300723" y="168478"/>
                </a:cubicBezTo>
                <a:cubicBezTo>
                  <a:pt x="304038" y="171679"/>
                  <a:pt x="305638" y="176479"/>
                  <a:pt x="305638" y="182994"/>
                </a:cubicBezTo>
                <a:cubicBezTo>
                  <a:pt x="305638" y="187795"/>
                  <a:pt x="302324" y="192596"/>
                  <a:pt x="295808" y="192596"/>
                </a:cubicBezTo>
                <a:cubicBezTo>
                  <a:pt x="290894" y="192596"/>
                  <a:pt x="285978" y="187795"/>
                  <a:pt x="285978" y="182994"/>
                </a:cubicBezTo>
                <a:lnTo>
                  <a:pt x="266319" y="182994"/>
                </a:lnTo>
                <a:cubicBezTo>
                  <a:pt x="266319" y="187795"/>
                  <a:pt x="263004" y="192596"/>
                  <a:pt x="256489" y="192596"/>
                </a:cubicBezTo>
                <a:cubicBezTo>
                  <a:pt x="251574" y="192596"/>
                  <a:pt x="246659" y="187795"/>
                  <a:pt x="246659" y="182994"/>
                </a:cubicBezTo>
                <a:close/>
              </a:path>
            </a:pathLst>
          </a:custGeom>
          <a:solidFill>
            <a:schemeClr val="accent1"/>
          </a:solidFill>
          <a:ln w="11428" cap="flat">
            <a:noFill/>
            <a:prstDash val="solid"/>
            <a:miter/>
          </a:ln>
        </p:spPr>
        <p:txBody>
          <a:bodyPr rtlCol="0" anchor="ctr"/>
          <a:lstStyle/>
          <a:p>
            <a:endParaRPr lang="en-US"/>
          </a:p>
        </p:txBody>
      </p:sp>
      <p:sp>
        <p:nvSpPr>
          <p:cNvPr id="16" name="Freeform 29">
            <a:extLst>
              <a:ext uri="{FF2B5EF4-FFF2-40B4-BE49-F238E27FC236}">
                <a16:creationId xmlns:a16="http://schemas.microsoft.com/office/drawing/2014/main" id="{864D3AD5-83FD-D412-84BD-F6A1DBCB3C6A}"/>
              </a:ext>
            </a:extLst>
          </p:cNvPr>
          <p:cNvSpPr>
            <a:spLocks noChangeAspect="1" noEditPoints="1"/>
          </p:cNvSpPr>
          <p:nvPr/>
        </p:nvSpPr>
        <p:spPr bwMode="auto">
          <a:xfrm>
            <a:off x="519688" y="3605718"/>
            <a:ext cx="272039" cy="36576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nvGrpSpPr>
          <p:cNvPr id="17" name="Group 123">
            <a:extLst>
              <a:ext uri="{FF2B5EF4-FFF2-40B4-BE49-F238E27FC236}">
                <a16:creationId xmlns:a16="http://schemas.microsoft.com/office/drawing/2014/main" id="{4984B4E7-45E5-02DE-B592-6CF2BBAC1195}"/>
              </a:ext>
            </a:extLst>
          </p:cNvPr>
          <p:cNvGrpSpPr>
            <a:grpSpLocks noChangeAspect="1"/>
          </p:cNvGrpSpPr>
          <p:nvPr/>
        </p:nvGrpSpPr>
        <p:grpSpPr bwMode="auto">
          <a:xfrm>
            <a:off x="456457" y="4157783"/>
            <a:ext cx="398500" cy="365760"/>
            <a:chOff x="3438" y="3034"/>
            <a:chExt cx="426" cy="391"/>
          </a:xfrm>
          <a:solidFill>
            <a:schemeClr val="accent1"/>
          </a:solidFill>
        </p:grpSpPr>
        <p:sp>
          <p:nvSpPr>
            <p:cNvPr id="18" name="Freeform 124">
              <a:extLst>
                <a:ext uri="{FF2B5EF4-FFF2-40B4-BE49-F238E27FC236}">
                  <a16:creationId xmlns:a16="http://schemas.microsoft.com/office/drawing/2014/main" id="{E27F95EE-FFB3-73EE-3F0F-03C5A60C4A41}"/>
                </a:ext>
              </a:extLst>
            </p:cNvPr>
            <p:cNvSpPr>
              <a:spLocks noEditPoints="1"/>
            </p:cNvSpPr>
            <p:nvPr/>
          </p:nvSpPr>
          <p:spPr bwMode="auto">
            <a:xfrm>
              <a:off x="3438" y="3034"/>
              <a:ext cx="337" cy="302"/>
            </a:xfrm>
            <a:custGeom>
              <a:avLst/>
              <a:gdLst>
                <a:gd name="T0" fmla="*/ 66 w 228"/>
                <a:gd name="T1" fmla="*/ 204 h 204"/>
                <a:gd name="T2" fmla="*/ 64 w 228"/>
                <a:gd name="T3" fmla="*/ 204 h 204"/>
                <a:gd name="T4" fmla="*/ 60 w 228"/>
                <a:gd name="T5" fmla="*/ 198 h 204"/>
                <a:gd name="T6" fmla="*/ 60 w 228"/>
                <a:gd name="T7" fmla="*/ 156 h 204"/>
                <a:gd name="T8" fmla="*/ 54 w 228"/>
                <a:gd name="T9" fmla="*/ 156 h 204"/>
                <a:gd name="T10" fmla="*/ 0 w 228"/>
                <a:gd name="T11" fmla="*/ 102 h 204"/>
                <a:gd name="T12" fmla="*/ 0 w 228"/>
                <a:gd name="T13" fmla="*/ 54 h 204"/>
                <a:gd name="T14" fmla="*/ 54 w 228"/>
                <a:gd name="T15" fmla="*/ 0 h 204"/>
                <a:gd name="T16" fmla="*/ 174 w 228"/>
                <a:gd name="T17" fmla="*/ 0 h 204"/>
                <a:gd name="T18" fmla="*/ 228 w 228"/>
                <a:gd name="T19" fmla="*/ 54 h 204"/>
                <a:gd name="T20" fmla="*/ 228 w 228"/>
                <a:gd name="T21" fmla="*/ 102 h 204"/>
                <a:gd name="T22" fmla="*/ 174 w 228"/>
                <a:gd name="T23" fmla="*/ 156 h 204"/>
                <a:gd name="T24" fmla="*/ 123 w 228"/>
                <a:gd name="T25" fmla="*/ 156 h 204"/>
                <a:gd name="T26" fmla="*/ 70 w 228"/>
                <a:gd name="T27" fmla="*/ 203 h 204"/>
                <a:gd name="T28" fmla="*/ 66 w 228"/>
                <a:gd name="T29" fmla="*/ 204 h 204"/>
                <a:gd name="T30" fmla="*/ 54 w 228"/>
                <a:gd name="T31" fmla="*/ 12 h 204"/>
                <a:gd name="T32" fmla="*/ 12 w 228"/>
                <a:gd name="T33" fmla="*/ 54 h 204"/>
                <a:gd name="T34" fmla="*/ 12 w 228"/>
                <a:gd name="T35" fmla="*/ 102 h 204"/>
                <a:gd name="T36" fmla="*/ 54 w 228"/>
                <a:gd name="T37" fmla="*/ 144 h 204"/>
                <a:gd name="T38" fmla="*/ 66 w 228"/>
                <a:gd name="T39" fmla="*/ 144 h 204"/>
                <a:gd name="T40" fmla="*/ 72 w 228"/>
                <a:gd name="T41" fmla="*/ 150 h 204"/>
                <a:gd name="T42" fmla="*/ 72 w 228"/>
                <a:gd name="T43" fmla="*/ 185 h 204"/>
                <a:gd name="T44" fmla="*/ 116 w 228"/>
                <a:gd name="T45" fmla="*/ 146 h 204"/>
                <a:gd name="T46" fmla="*/ 120 w 228"/>
                <a:gd name="T47" fmla="*/ 144 h 204"/>
                <a:gd name="T48" fmla="*/ 174 w 228"/>
                <a:gd name="T49" fmla="*/ 144 h 204"/>
                <a:gd name="T50" fmla="*/ 216 w 228"/>
                <a:gd name="T51" fmla="*/ 102 h 204"/>
                <a:gd name="T52" fmla="*/ 216 w 228"/>
                <a:gd name="T53" fmla="*/ 54 h 204"/>
                <a:gd name="T54" fmla="*/ 174 w 228"/>
                <a:gd name="T55" fmla="*/ 12 h 204"/>
                <a:gd name="T56" fmla="*/ 54 w 228"/>
                <a:gd name="T57" fmla="*/ 1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8" h="204">
                  <a:moveTo>
                    <a:pt x="66" y="204"/>
                  </a:moveTo>
                  <a:cubicBezTo>
                    <a:pt x="66" y="204"/>
                    <a:pt x="65" y="204"/>
                    <a:pt x="64" y="204"/>
                  </a:cubicBezTo>
                  <a:cubicBezTo>
                    <a:pt x="62" y="203"/>
                    <a:pt x="60" y="200"/>
                    <a:pt x="60" y="198"/>
                  </a:cubicBezTo>
                  <a:cubicBezTo>
                    <a:pt x="60" y="156"/>
                    <a:pt x="60" y="156"/>
                    <a:pt x="60" y="156"/>
                  </a:cubicBezTo>
                  <a:cubicBezTo>
                    <a:pt x="54" y="156"/>
                    <a:pt x="54" y="156"/>
                    <a:pt x="54" y="156"/>
                  </a:cubicBezTo>
                  <a:cubicBezTo>
                    <a:pt x="25" y="156"/>
                    <a:pt x="0" y="132"/>
                    <a:pt x="0" y="102"/>
                  </a:cubicBezTo>
                  <a:cubicBezTo>
                    <a:pt x="0" y="54"/>
                    <a:pt x="0" y="54"/>
                    <a:pt x="0" y="54"/>
                  </a:cubicBezTo>
                  <a:cubicBezTo>
                    <a:pt x="0" y="24"/>
                    <a:pt x="25" y="0"/>
                    <a:pt x="54" y="0"/>
                  </a:cubicBezTo>
                  <a:cubicBezTo>
                    <a:pt x="174" y="0"/>
                    <a:pt x="174" y="0"/>
                    <a:pt x="174" y="0"/>
                  </a:cubicBezTo>
                  <a:cubicBezTo>
                    <a:pt x="204" y="0"/>
                    <a:pt x="228" y="24"/>
                    <a:pt x="228" y="54"/>
                  </a:cubicBezTo>
                  <a:cubicBezTo>
                    <a:pt x="228" y="102"/>
                    <a:pt x="228" y="102"/>
                    <a:pt x="228" y="102"/>
                  </a:cubicBezTo>
                  <a:cubicBezTo>
                    <a:pt x="228" y="132"/>
                    <a:pt x="204" y="156"/>
                    <a:pt x="174" y="156"/>
                  </a:cubicBezTo>
                  <a:cubicBezTo>
                    <a:pt x="123" y="156"/>
                    <a:pt x="123" y="156"/>
                    <a:pt x="123" y="156"/>
                  </a:cubicBezTo>
                  <a:cubicBezTo>
                    <a:pt x="70" y="203"/>
                    <a:pt x="70" y="203"/>
                    <a:pt x="70" y="203"/>
                  </a:cubicBezTo>
                  <a:cubicBezTo>
                    <a:pt x="69" y="204"/>
                    <a:pt x="68" y="204"/>
                    <a:pt x="66" y="204"/>
                  </a:cubicBezTo>
                  <a:close/>
                  <a:moveTo>
                    <a:pt x="54" y="12"/>
                  </a:moveTo>
                  <a:cubicBezTo>
                    <a:pt x="31" y="12"/>
                    <a:pt x="12" y="31"/>
                    <a:pt x="12" y="54"/>
                  </a:cubicBezTo>
                  <a:cubicBezTo>
                    <a:pt x="12" y="102"/>
                    <a:pt x="12" y="102"/>
                    <a:pt x="12" y="102"/>
                  </a:cubicBezTo>
                  <a:cubicBezTo>
                    <a:pt x="12" y="125"/>
                    <a:pt x="31" y="144"/>
                    <a:pt x="54" y="144"/>
                  </a:cubicBezTo>
                  <a:cubicBezTo>
                    <a:pt x="66" y="144"/>
                    <a:pt x="66" y="144"/>
                    <a:pt x="66" y="144"/>
                  </a:cubicBezTo>
                  <a:cubicBezTo>
                    <a:pt x="70" y="144"/>
                    <a:pt x="72" y="147"/>
                    <a:pt x="72" y="150"/>
                  </a:cubicBezTo>
                  <a:cubicBezTo>
                    <a:pt x="72" y="185"/>
                    <a:pt x="72" y="185"/>
                    <a:pt x="72" y="185"/>
                  </a:cubicBezTo>
                  <a:cubicBezTo>
                    <a:pt x="116" y="146"/>
                    <a:pt x="116" y="146"/>
                    <a:pt x="116" y="146"/>
                  </a:cubicBezTo>
                  <a:cubicBezTo>
                    <a:pt x="118" y="145"/>
                    <a:pt x="119" y="144"/>
                    <a:pt x="120" y="144"/>
                  </a:cubicBezTo>
                  <a:cubicBezTo>
                    <a:pt x="174" y="144"/>
                    <a:pt x="174" y="144"/>
                    <a:pt x="174" y="144"/>
                  </a:cubicBezTo>
                  <a:cubicBezTo>
                    <a:pt x="198" y="144"/>
                    <a:pt x="216" y="125"/>
                    <a:pt x="216" y="102"/>
                  </a:cubicBezTo>
                  <a:cubicBezTo>
                    <a:pt x="216" y="54"/>
                    <a:pt x="216" y="54"/>
                    <a:pt x="216" y="54"/>
                  </a:cubicBezTo>
                  <a:cubicBezTo>
                    <a:pt x="216" y="31"/>
                    <a:pt x="198" y="12"/>
                    <a:pt x="174" y="12"/>
                  </a:cubicBezTo>
                  <a:lnTo>
                    <a:pt x="54"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 name="Freeform 125">
              <a:extLst>
                <a:ext uri="{FF2B5EF4-FFF2-40B4-BE49-F238E27FC236}">
                  <a16:creationId xmlns:a16="http://schemas.microsoft.com/office/drawing/2014/main" id="{A90BCD3B-EEEE-E492-8707-2223AE35AB56}"/>
                </a:ext>
              </a:extLst>
            </p:cNvPr>
            <p:cNvSpPr>
              <a:spLocks/>
            </p:cNvSpPr>
            <p:nvPr/>
          </p:nvSpPr>
          <p:spPr bwMode="auto">
            <a:xfrm>
              <a:off x="3633" y="3230"/>
              <a:ext cx="231" cy="195"/>
            </a:xfrm>
            <a:custGeom>
              <a:avLst/>
              <a:gdLst>
                <a:gd name="T0" fmla="*/ 102 w 156"/>
                <a:gd name="T1" fmla="*/ 132 h 132"/>
                <a:gd name="T2" fmla="*/ 98 w 156"/>
                <a:gd name="T3" fmla="*/ 130 h 132"/>
                <a:gd name="T4" fmla="*/ 64 w 156"/>
                <a:gd name="T5" fmla="*/ 96 h 132"/>
                <a:gd name="T6" fmla="*/ 36 w 156"/>
                <a:gd name="T7" fmla="*/ 96 h 132"/>
                <a:gd name="T8" fmla="*/ 0 w 156"/>
                <a:gd name="T9" fmla="*/ 60 h 132"/>
                <a:gd name="T10" fmla="*/ 6 w 156"/>
                <a:gd name="T11" fmla="*/ 54 h 132"/>
                <a:gd name="T12" fmla="*/ 12 w 156"/>
                <a:gd name="T13" fmla="*/ 60 h 132"/>
                <a:gd name="T14" fmla="*/ 36 w 156"/>
                <a:gd name="T15" fmla="*/ 84 h 132"/>
                <a:gd name="T16" fmla="*/ 66 w 156"/>
                <a:gd name="T17" fmla="*/ 84 h 132"/>
                <a:gd name="T18" fmla="*/ 71 w 156"/>
                <a:gd name="T19" fmla="*/ 86 h 132"/>
                <a:gd name="T20" fmla="*/ 96 w 156"/>
                <a:gd name="T21" fmla="*/ 112 h 132"/>
                <a:gd name="T22" fmla="*/ 96 w 156"/>
                <a:gd name="T23" fmla="*/ 90 h 132"/>
                <a:gd name="T24" fmla="*/ 102 w 156"/>
                <a:gd name="T25" fmla="*/ 84 h 132"/>
                <a:gd name="T26" fmla="*/ 120 w 156"/>
                <a:gd name="T27" fmla="*/ 84 h 132"/>
                <a:gd name="T28" fmla="*/ 144 w 156"/>
                <a:gd name="T29" fmla="*/ 60 h 132"/>
                <a:gd name="T30" fmla="*/ 144 w 156"/>
                <a:gd name="T31" fmla="*/ 36 h 132"/>
                <a:gd name="T32" fmla="*/ 120 w 156"/>
                <a:gd name="T33" fmla="*/ 12 h 132"/>
                <a:gd name="T34" fmla="*/ 114 w 156"/>
                <a:gd name="T35" fmla="*/ 6 h 132"/>
                <a:gd name="T36" fmla="*/ 120 w 156"/>
                <a:gd name="T37" fmla="*/ 0 h 132"/>
                <a:gd name="T38" fmla="*/ 156 w 156"/>
                <a:gd name="T39" fmla="*/ 36 h 132"/>
                <a:gd name="T40" fmla="*/ 156 w 156"/>
                <a:gd name="T41" fmla="*/ 60 h 132"/>
                <a:gd name="T42" fmla="*/ 120 w 156"/>
                <a:gd name="T43" fmla="*/ 96 h 132"/>
                <a:gd name="T44" fmla="*/ 108 w 156"/>
                <a:gd name="T45" fmla="*/ 96 h 132"/>
                <a:gd name="T46" fmla="*/ 108 w 156"/>
                <a:gd name="T47" fmla="*/ 126 h 132"/>
                <a:gd name="T48" fmla="*/ 105 w 156"/>
                <a:gd name="T49" fmla="*/ 132 h 132"/>
                <a:gd name="T50" fmla="*/ 102 w 156"/>
                <a:gd name="T51"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6" h="132">
                  <a:moveTo>
                    <a:pt x="102" y="132"/>
                  </a:moveTo>
                  <a:cubicBezTo>
                    <a:pt x="101" y="132"/>
                    <a:pt x="99" y="131"/>
                    <a:pt x="98" y="130"/>
                  </a:cubicBezTo>
                  <a:cubicBezTo>
                    <a:pt x="64" y="96"/>
                    <a:pt x="64" y="96"/>
                    <a:pt x="64" y="96"/>
                  </a:cubicBezTo>
                  <a:cubicBezTo>
                    <a:pt x="36" y="96"/>
                    <a:pt x="36" y="96"/>
                    <a:pt x="36" y="96"/>
                  </a:cubicBezTo>
                  <a:cubicBezTo>
                    <a:pt x="17" y="96"/>
                    <a:pt x="0" y="80"/>
                    <a:pt x="0" y="60"/>
                  </a:cubicBezTo>
                  <a:cubicBezTo>
                    <a:pt x="0" y="57"/>
                    <a:pt x="3" y="54"/>
                    <a:pt x="6" y="54"/>
                  </a:cubicBezTo>
                  <a:cubicBezTo>
                    <a:pt x="10" y="54"/>
                    <a:pt x="12" y="57"/>
                    <a:pt x="12" y="60"/>
                  </a:cubicBezTo>
                  <a:cubicBezTo>
                    <a:pt x="12" y="73"/>
                    <a:pt x="23" y="84"/>
                    <a:pt x="36" y="84"/>
                  </a:cubicBezTo>
                  <a:cubicBezTo>
                    <a:pt x="66" y="84"/>
                    <a:pt x="66" y="84"/>
                    <a:pt x="66" y="84"/>
                  </a:cubicBezTo>
                  <a:cubicBezTo>
                    <a:pt x="68" y="84"/>
                    <a:pt x="70" y="85"/>
                    <a:pt x="71" y="86"/>
                  </a:cubicBezTo>
                  <a:cubicBezTo>
                    <a:pt x="96" y="112"/>
                    <a:pt x="96" y="112"/>
                    <a:pt x="96" y="112"/>
                  </a:cubicBezTo>
                  <a:cubicBezTo>
                    <a:pt x="96" y="90"/>
                    <a:pt x="96" y="90"/>
                    <a:pt x="96" y="90"/>
                  </a:cubicBezTo>
                  <a:cubicBezTo>
                    <a:pt x="96" y="87"/>
                    <a:pt x="99" y="84"/>
                    <a:pt x="102" y="84"/>
                  </a:cubicBezTo>
                  <a:cubicBezTo>
                    <a:pt x="120" y="84"/>
                    <a:pt x="120" y="84"/>
                    <a:pt x="120" y="84"/>
                  </a:cubicBezTo>
                  <a:cubicBezTo>
                    <a:pt x="134" y="84"/>
                    <a:pt x="144" y="73"/>
                    <a:pt x="144" y="60"/>
                  </a:cubicBezTo>
                  <a:cubicBezTo>
                    <a:pt x="144" y="36"/>
                    <a:pt x="144" y="36"/>
                    <a:pt x="144" y="36"/>
                  </a:cubicBezTo>
                  <a:cubicBezTo>
                    <a:pt x="144" y="23"/>
                    <a:pt x="134" y="12"/>
                    <a:pt x="120" y="12"/>
                  </a:cubicBezTo>
                  <a:cubicBezTo>
                    <a:pt x="117" y="12"/>
                    <a:pt x="114" y="9"/>
                    <a:pt x="114" y="6"/>
                  </a:cubicBezTo>
                  <a:cubicBezTo>
                    <a:pt x="114" y="3"/>
                    <a:pt x="117" y="0"/>
                    <a:pt x="120" y="0"/>
                  </a:cubicBezTo>
                  <a:cubicBezTo>
                    <a:pt x="140" y="0"/>
                    <a:pt x="156" y="16"/>
                    <a:pt x="156" y="36"/>
                  </a:cubicBezTo>
                  <a:cubicBezTo>
                    <a:pt x="156" y="60"/>
                    <a:pt x="156" y="60"/>
                    <a:pt x="156" y="60"/>
                  </a:cubicBezTo>
                  <a:cubicBezTo>
                    <a:pt x="156" y="80"/>
                    <a:pt x="140" y="96"/>
                    <a:pt x="120" y="96"/>
                  </a:cubicBezTo>
                  <a:cubicBezTo>
                    <a:pt x="108" y="96"/>
                    <a:pt x="108" y="96"/>
                    <a:pt x="108" y="96"/>
                  </a:cubicBezTo>
                  <a:cubicBezTo>
                    <a:pt x="108" y="126"/>
                    <a:pt x="108" y="126"/>
                    <a:pt x="108" y="126"/>
                  </a:cubicBezTo>
                  <a:cubicBezTo>
                    <a:pt x="108" y="128"/>
                    <a:pt x="107" y="131"/>
                    <a:pt x="105" y="132"/>
                  </a:cubicBezTo>
                  <a:cubicBezTo>
                    <a:pt x="104" y="132"/>
                    <a:pt x="103" y="132"/>
                    <a:pt x="102"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20" name="Group 128">
            <a:extLst>
              <a:ext uri="{FF2B5EF4-FFF2-40B4-BE49-F238E27FC236}">
                <a16:creationId xmlns:a16="http://schemas.microsoft.com/office/drawing/2014/main" id="{C6AB25EB-BF5D-6183-D918-E738D01DF378}"/>
              </a:ext>
            </a:extLst>
          </p:cNvPr>
          <p:cNvGrpSpPr>
            <a:grpSpLocks noChangeAspect="1"/>
          </p:cNvGrpSpPr>
          <p:nvPr/>
        </p:nvGrpSpPr>
        <p:grpSpPr bwMode="auto">
          <a:xfrm>
            <a:off x="495955" y="4746917"/>
            <a:ext cx="319505" cy="365760"/>
            <a:chOff x="1398" y="2998"/>
            <a:chExt cx="373" cy="427"/>
          </a:xfrm>
          <a:solidFill>
            <a:schemeClr val="accent1"/>
          </a:solidFill>
        </p:grpSpPr>
        <p:sp>
          <p:nvSpPr>
            <p:cNvPr id="21" name="Freeform 129">
              <a:extLst>
                <a:ext uri="{FF2B5EF4-FFF2-40B4-BE49-F238E27FC236}">
                  <a16:creationId xmlns:a16="http://schemas.microsoft.com/office/drawing/2014/main" id="{F09FF0A3-E458-2C91-4B19-FA0C7B40C1F0}"/>
                </a:ext>
              </a:extLst>
            </p:cNvPr>
            <p:cNvSpPr>
              <a:spLocks noEditPoints="1"/>
            </p:cNvSpPr>
            <p:nvPr/>
          </p:nvSpPr>
          <p:spPr bwMode="auto">
            <a:xfrm>
              <a:off x="1451" y="3052"/>
              <a:ext cx="266" cy="266"/>
            </a:xfrm>
            <a:custGeom>
              <a:avLst/>
              <a:gdLst>
                <a:gd name="T0" fmla="*/ 90 w 180"/>
                <a:gd name="T1" fmla="*/ 180 h 180"/>
                <a:gd name="T2" fmla="*/ 0 w 180"/>
                <a:gd name="T3" fmla="*/ 90 h 180"/>
                <a:gd name="T4" fmla="*/ 90 w 180"/>
                <a:gd name="T5" fmla="*/ 0 h 180"/>
                <a:gd name="T6" fmla="*/ 180 w 180"/>
                <a:gd name="T7" fmla="*/ 90 h 180"/>
                <a:gd name="T8" fmla="*/ 90 w 180"/>
                <a:gd name="T9" fmla="*/ 180 h 180"/>
                <a:gd name="T10" fmla="*/ 90 w 180"/>
                <a:gd name="T11" fmla="*/ 12 h 180"/>
                <a:gd name="T12" fmla="*/ 12 w 180"/>
                <a:gd name="T13" fmla="*/ 90 h 180"/>
                <a:gd name="T14" fmla="*/ 90 w 180"/>
                <a:gd name="T15" fmla="*/ 168 h 180"/>
                <a:gd name="T16" fmla="*/ 168 w 180"/>
                <a:gd name="T17" fmla="*/ 90 h 180"/>
                <a:gd name="T18" fmla="*/ 90 w 180"/>
                <a:gd name="T19" fmla="*/ 1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80">
                  <a:moveTo>
                    <a:pt x="90" y="180"/>
                  </a:moveTo>
                  <a:cubicBezTo>
                    <a:pt x="40" y="180"/>
                    <a:pt x="0" y="139"/>
                    <a:pt x="0" y="90"/>
                  </a:cubicBezTo>
                  <a:cubicBezTo>
                    <a:pt x="0" y="40"/>
                    <a:pt x="40" y="0"/>
                    <a:pt x="90" y="0"/>
                  </a:cubicBezTo>
                  <a:cubicBezTo>
                    <a:pt x="139" y="0"/>
                    <a:pt x="180" y="40"/>
                    <a:pt x="180" y="90"/>
                  </a:cubicBezTo>
                  <a:cubicBezTo>
                    <a:pt x="180" y="139"/>
                    <a:pt x="139" y="180"/>
                    <a:pt x="90" y="180"/>
                  </a:cubicBezTo>
                  <a:close/>
                  <a:moveTo>
                    <a:pt x="90" y="12"/>
                  </a:moveTo>
                  <a:cubicBezTo>
                    <a:pt x="47" y="12"/>
                    <a:pt x="12" y="47"/>
                    <a:pt x="12" y="90"/>
                  </a:cubicBezTo>
                  <a:cubicBezTo>
                    <a:pt x="12" y="133"/>
                    <a:pt x="47" y="168"/>
                    <a:pt x="90" y="168"/>
                  </a:cubicBezTo>
                  <a:cubicBezTo>
                    <a:pt x="133" y="168"/>
                    <a:pt x="168" y="133"/>
                    <a:pt x="168" y="90"/>
                  </a:cubicBezTo>
                  <a:cubicBezTo>
                    <a:pt x="168" y="47"/>
                    <a:pt x="133" y="12"/>
                    <a:pt x="9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 name="Freeform 130">
              <a:extLst>
                <a:ext uri="{FF2B5EF4-FFF2-40B4-BE49-F238E27FC236}">
                  <a16:creationId xmlns:a16="http://schemas.microsoft.com/office/drawing/2014/main" id="{2A29FCA4-B892-0A5E-C138-18C7EF8A3FD4}"/>
                </a:ext>
              </a:extLst>
            </p:cNvPr>
            <p:cNvSpPr>
              <a:spLocks/>
            </p:cNvSpPr>
            <p:nvPr/>
          </p:nvSpPr>
          <p:spPr bwMode="auto">
            <a:xfrm>
              <a:off x="1522" y="3300"/>
              <a:ext cx="124" cy="54"/>
            </a:xfrm>
            <a:custGeom>
              <a:avLst/>
              <a:gdLst>
                <a:gd name="T0" fmla="*/ 78 w 84"/>
                <a:gd name="T1" fmla="*/ 36 h 36"/>
                <a:gd name="T2" fmla="*/ 6 w 84"/>
                <a:gd name="T3" fmla="*/ 36 h 36"/>
                <a:gd name="T4" fmla="*/ 0 w 84"/>
                <a:gd name="T5" fmla="*/ 30 h 36"/>
                <a:gd name="T6" fmla="*/ 0 w 84"/>
                <a:gd name="T7" fmla="*/ 0 h 36"/>
                <a:gd name="T8" fmla="*/ 12 w 84"/>
                <a:gd name="T9" fmla="*/ 0 h 36"/>
                <a:gd name="T10" fmla="*/ 12 w 84"/>
                <a:gd name="T11" fmla="*/ 24 h 36"/>
                <a:gd name="T12" fmla="*/ 72 w 84"/>
                <a:gd name="T13" fmla="*/ 24 h 36"/>
                <a:gd name="T14" fmla="*/ 72 w 84"/>
                <a:gd name="T15" fmla="*/ 0 h 36"/>
                <a:gd name="T16" fmla="*/ 84 w 84"/>
                <a:gd name="T17" fmla="*/ 0 h 36"/>
                <a:gd name="T18" fmla="*/ 84 w 84"/>
                <a:gd name="T19" fmla="*/ 30 h 36"/>
                <a:gd name="T20" fmla="*/ 78 w 84"/>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6">
                  <a:moveTo>
                    <a:pt x="78" y="36"/>
                  </a:moveTo>
                  <a:cubicBezTo>
                    <a:pt x="6" y="36"/>
                    <a:pt x="6" y="36"/>
                    <a:pt x="6" y="36"/>
                  </a:cubicBezTo>
                  <a:cubicBezTo>
                    <a:pt x="2" y="36"/>
                    <a:pt x="0" y="33"/>
                    <a:pt x="0" y="30"/>
                  </a:cubicBezTo>
                  <a:cubicBezTo>
                    <a:pt x="0" y="0"/>
                    <a:pt x="0" y="0"/>
                    <a:pt x="0" y="0"/>
                  </a:cubicBezTo>
                  <a:cubicBezTo>
                    <a:pt x="12" y="0"/>
                    <a:pt x="12" y="0"/>
                    <a:pt x="12" y="0"/>
                  </a:cubicBezTo>
                  <a:cubicBezTo>
                    <a:pt x="12" y="24"/>
                    <a:pt x="12" y="24"/>
                    <a:pt x="12" y="24"/>
                  </a:cubicBezTo>
                  <a:cubicBezTo>
                    <a:pt x="72" y="24"/>
                    <a:pt x="72" y="24"/>
                    <a:pt x="72" y="24"/>
                  </a:cubicBezTo>
                  <a:cubicBezTo>
                    <a:pt x="72" y="0"/>
                    <a:pt x="72" y="0"/>
                    <a:pt x="72" y="0"/>
                  </a:cubicBezTo>
                  <a:cubicBezTo>
                    <a:pt x="84" y="0"/>
                    <a:pt x="84" y="0"/>
                    <a:pt x="84" y="0"/>
                  </a:cubicBezTo>
                  <a:cubicBezTo>
                    <a:pt x="84" y="30"/>
                    <a:pt x="84" y="30"/>
                    <a:pt x="84" y="30"/>
                  </a:cubicBezTo>
                  <a:cubicBezTo>
                    <a:pt x="84" y="33"/>
                    <a:pt x="81" y="36"/>
                    <a:pt x="7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 name="Freeform 131">
              <a:extLst>
                <a:ext uri="{FF2B5EF4-FFF2-40B4-BE49-F238E27FC236}">
                  <a16:creationId xmlns:a16="http://schemas.microsoft.com/office/drawing/2014/main" id="{405A4CED-1A3C-C437-CA62-1CAB47EF1852}"/>
                </a:ext>
              </a:extLst>
            </p:cNvPr>
            <p:cNvSpPr>
              <a:spLocks noEditPoints="1"/>
            </p:cNvSpPr>
            <p:nvPr/>
          </p:nvSpPr>
          <p:spPr bwMode="auto">
            <a:xfrm>
              <a:off x="1540" y="3336"/>
              <a:ext cx="88" cy="53"/>
            </a:xfrm>
            <a:custGeom>
              <a:avLst/>
              <a:gdLst>
                <a:gd name="T0" fmla="*/ 54 w 60"/>
                <a:gd name="T1" fmla="*/ 36 h 36"/>
                <a:gd name="T2" fmla="*/ 6 w 60"/>
                <a:gd name="T3" fmla="*/ 36 h 36"/>
                <a:gd name="T4" fmla="*/ 0 w 60"/>
                <a:gd name="T5" fmla="*/ 30 h 36"/>
                <a:gd name="T6" fmla="*/ 0 w 60"/>
                <a:gd name="T7" fmla="*/ 6 h 36"/>
                <a:gd name="T8" fmla="*/ 6 w 60"/>
                <a:gd name="T9" fmla="*/ 0 h 36"/>
                <a:gd name="T10" fmla="*/ 54 w 60"/>
                <a:gd name="T11" fmla="*/ 0 h 36"/>
                <a:gd name="T12" fmla="*/ 60 w 60"/>
                <a:gd name="T13" fmla="*/ 6 h 36"/>
                <a:gd name="T14" fmla="*/ 60 w 60"/>
                <a:gd name="T15" fmla="*/ 30 h 36"/>
                <a:gd name="T16" fmla="*/ 54 w 60"/>
                <a:gd name="T17" fmla="*/ 36 h 36"/>
                <a:gd name="T18" fmla="*/ 12 w 60"/>
                <a:gd name="T19" fmla="*/ 24 h 36"/>
                <a:gd name="T20" fmla="*/ 48 w 60"/>
                <a:gd name="T21" fmla="*/ 24 h 36"/>
                <a:gd name="T22" fmla="*/ 48 w 60"/>
                <a:gd name="T23" fmla="*/ 12 h 36"/>
                <a:gd name="T24" fmla="*/ 12 w 60"/>
                <a:gd name="T25" fmla="*/ 12 h 36"/>
                <a:gd name="T26" fmla="*/ 12 w 6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36">
                  <a:moveTo>
                    <a:pt x="54" y="36"/>
                  </a:moveTo>
                  <a:cubicBezTo>
                    <a:pt x="6" y="36"/>
                    <a:pt x="6" y="36"/>
                    <a:pt x="6" y="36"/>
                  </a:cubicBezTo>
                  <a:cubicBezTo>
                    <a:pt x="2" y="36"/>
                    <a:pt x="0" y="33"/>
                    <a:pt x="0" y="30"/>
                  </a:cubicBezTo>
                  <a:cubicBezTo>
                    <a:pt x="0" y="6"/>
                    <a:pt x="0" y="6"/>
                    <a:pt x="0" y="6"/>
                  </a:cubicBezTo>
                  <a:cubicBezTo>
                    <a:pt x="0" y="3"/>
                    <a:pt x="2" y="0"/>
                    <a:pt x="6" y="0"/>
                  </a:cubicBezTo>
                  <a:cubicBezTo>
                    <a:pt x="54" y="0"/>
                    <a:pt x="54" y="0"/>
                    <a:pt x="54" y="0"/>
                  </a:cubicBezTo>
                  <a:cubicBezTo>
                    <a:pt x="57" y="0"/>
                    <a:pt x="60" y="3"/>
                    <a:pt x="60" y="6"/>
                  </a:cubicBezTo>
                  <a:cubicBezTo>
                    <a:pt x="60" y="30"/>
                    <a:pt x="60" y="30"/>
                    <a:pt x="60" y="30"/>
                  </a:cubicBezTo>
                  <a:cubicBezTo>
                    <a:pt x="60" y="33"/>
                    <a:pt x="57" y="36"/>
                    <a:pt x="54" y="36"/>
                  </a:cubicBezTo>
                  <a:close/>
                  <a:moveTo>
                    <a:pt x="12" y="24"/>
                  </a:moveTo>
                  <a:cubicBezTo>
                    <a:pt x="48" y="24"/>
                    <a:pt x="48" y="24"/>
                    <a:pt x="48" y="24"/>
                  </a:cubicBezTo>
                  <a:cubicBezTo>
                    <a:pt x="48" y="12"/>
                    <a:pt x="48" y="12"/>
                    <a:pt x="4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 name="Freeform 132">
              <a:extLst>
                <a:ext uri="{FF2B5EF4-FFF2-40B4-BE49-F238E27FC236}">
                  <a16:creationId xmlns:a16="http://schemas.microsoft.com/office/drawing/2014/main" id="{BCE133F3-D6B8-F29A-5D51-A1C7E721A5A0}"/>
                </a:ext>
              </a:extLst>
            </p:cNvPr>
            <p:cNvSpPr>
              <a:spLocks/>
            </p:cNvSpPr>
            <p:nvPr/>
          </p:nvSpPr>
          <p:spPr bwMode="auto">
            <a:xfrm>
              <a:off x="1575" y="3371"/>
              <a:ext cx="18" cy="54"/>
            </a:xfrm>
            <a:custGeom>
              <a:avLst/>
              <a:gdLst>
                <a:gd name="T0" fmla="*/ 6 w 12"/>
                <a:gd name="T1" fmla="*/ 36 h 36"/>
                <a:gd name="T2" fmla="*/ 0 w 12"/>
                <a:gd name="T3" fmla="*/ 30 h 36"/>
                <a:gd name="T4" fmla="*/ 0 w 12"/>
                <a:gd name="T5" fmla="*/ 6 h 36"/>
                <a:gd name="T6" fmla="*/ 6 w 12"/>
                <a:gd name="T7" fmla="*/ 0 h 36"/>
                <a:gd name="T8" fmla="*/ 12 w 12"/>
                <a:gd name="T9" fmla="*/ 6 h 36"/>
                <a:gd name="T10" fmla="*/ 12 w 12"/>
                <a:gd name="T11" fmla="*/ 30 h 36"/>
                <a:gd name="T12" fmla="*/ 6 w 1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2" h="36">
                  <a:moveTo>
                    <a:pt x="6" y="36"/>
                  </a:moveTo>
                  <a:cubicBezTo>
                    <a:pt x="2" y="36"/>
                    <a:pt x="0" y="33"/>
                    <a:pt x="0" y="30"/>
                  </a:cubicBezTo>
                  <a:cubicBezTo>
                    <a:pt x="0" y="6"/>
                    <a:pt x="0" y="6"/>
                    <a:pt x="0" y="6"/>
                  </a:cubicBezTo>
                  <a:cubicBezTo>
                    <a:pt x="0" y="3"/>
                    <a:pt x="2" y="0"/>
                    <a:pt x="6" y="0"/>
                  </a:cubicBezTo>
                  <a:cubicBezTo>
                    <a:pt x="9" y="0"/>
                    <a:pt x="12" y="3"/>
                    <a:pt x="12" y="6"/>
                  </a:cubicBezTo>
                  <a:cubicBezTo>
                    <a:pt x="12" y="30"/>
                    <a:pt x="12" y="30"/>
                    <a:pt x="12" y="30"/>
                  </a:cubicBezTo>
                  <a:cubicBezTo>
                    <a:pt x="12" y="33"/>
                    <a:pt x="9" y="36"/>
                    <a:pt x="6"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5" name="Freeform 133">
              <a:extLst>
                <a:ext uri="{FF2B5EF4-FFF2-40B4-BE49-F238E27FC236}">
                  <a16:creationId xmlns:a16="http://schemas.microsoft.com/office/drawing/2014/main" id="{5EC0B5BC-0806-2CF5-DE38-231E11BCF880}"/>
                </a:ext>
              </a:extLst>
            </p:cNvPr>
            <p:cNvSpPr>
              <a:spLocks/>
            </p:cNvSpPr>
            <p:nvPr/>
          </p:nvSpPr>
          <p:spPr bwMode="auto">
            <a:xfrm>
              <a:off x="1575" y="2998"/>
              <a:ext cx="18" cy="36"/>
            </a:xfrm>
            <a:custGeom>
              <a:avLst/>
              <a:gdLst>
                <a:gd name="T0" fmla="*/ 6 w 12"/>
                <a:gd name="T1" fmla="*/ 24 h 24"/>
                <a:gd name="T2" fmla="*/ 0 w 12"/>
                <a:gd name="T3" fmla="*/ 18 h 24"/>
                <a:gd name="T4" fmla="*/ 0 w 12"/>
                <a:gd name="T5" fmla="*/ 6 h 24"/>
                <a:gd name="T6" fmla="*/ 6 w 12"/>
                <a:gd name="T7" fmla="*/ 0 h 24"/>
                <a:gd name="T8" fmla="*/ 12 w 12"/>
                <a:gd name="T9" fmla="*/ 6 h 24"/>
                <a:gd name="T10" fmla="*/ 12 w 12"/>
                <a:gd name="T11" fmla="*/ 18 h 24"/>
                <a:gd name="T12" fmla="*/ 6 w 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 h="24">
                  <a:moveTo>
                    <a:pt x="6" y="24"/>
                  </a:moveTo>
                  <a:cubicBezTo>
                    <a:pt x="2" y="24"/>
                    <a:pt x="0" y="21"/>
                    <a:pt x="0" y="18"/>
                  </a:cubicBezTo>
                  <a:cubicBezTo>
                    <a:pt x="0" y="6"/>
                    <a:pt x="0" y="6"/>
                    <a:pt x="0" y="6"/>
                  </a:cubicBezTo>
                  <a:cubicBezTo>
                    <a:pt x="0" y="3"/>
                    <a:pt x="2" y="0"/>
                    <a:pt x="6" y="0"/>
                  </a:cubicBezTo>
                  <a:cubicBezTo>
                    <a:pt x="9" y="0"/>
                    <a:pt x="12" y="3"/>
                    <a:pt x="12" y="6"/>
                  </a:cubicBezTo>
                  <a:cubicBezTo>
                    <a:pt x="12" y="18"/>
                    <a:pt x="12" y="18"/>
                    <a:pt x="12" y="18"/>
                  </a:cubicBezTo>
                  <a:cubicBezTo>
                    <a:pt x="12" y="21"/>
                    <a:pt x="9" y="24"/>
                    <a:pt x="6"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6" name="Freeform 134">
              <a:extLst>
                <a:ext uri="{FF2B5EF4-FFF2-40B4-BE49-F238E27FC236}">
                  <a16:creationId xmlns:a16="http://schemas.microsoft.com/office/drawing/2014/main" id="{00DB7EF4-0765-E191-3C19-EFF03A2C3C37}"/>
                </a:ext>
              </a:extLst>
            </p:cNvPr>
            <p:cNvSpPr>
              <a:spLocks/>
            </p:cNvSpPr>
            <p:nvPr/>
          </p:nvSpPr>
          <p:spPr bwMode="auto">
            <a:xfrm>
              <a:off x="1686" y="3049"/>
              <a:ext cx="33" cy="31"/>
            </a:xfrm>
            <a:custGeom>
              <a:avLst/>
              <a:gdLst>
                <a:gd name="T0" fmla="*/ 7 w 22"/>
                <a:gd name="T1" fmla="*/ 21 h 21"/>
                <a:gd name="T2" fmla="*/ 3 w 22"/>
                <a:gd name="T3" fmla="*/ 20 h 21"/>
                <a:gd name="T4" fmla="*/ 3 w 22"/>
                <a:gd name="T5" fmla="*/ 11 h 21"/>
                <a:gd name="T6" fmla="*/ 11 w 22"/>
                <a:gd name="T7" fmla="*/ 3 h 21"/>
                <a:gd name="T8" fmla="*/ 20 w 22"/>
                <a:gd name="T9" fmla="*/ 3 h 21"/>
                <a:gd name="T10" fmla="*/ 20 w 22"/>
                <a:gd name="T11" fmla="*/ 11 h 21"/>
                <a:gd name="T12" fmla="*/ 11 w 22"/>
                <a:gd name="T13" fmla="*/ 20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1"/>
                    <a:pt x="3" y="20"/>
                  </a:cubicBezTo>
                  <a:cubicBezTo>
                    <a:pt x="0" y="17"/>
                    <a:pt x="0" y="14"/>
                    <a:pt x="3" y="11"/>
                  </a:cubicBezTo>
                  <a:cubicBezTo>
                    <a:pt x="11" y="3"/>
                    <a:pt x="11" y="3"/>
                    <a:pt x="11" y="3"/>
                  </a:cubicBezTo>
                  <a:cubicBezTo>
                    <a:pt x="14" y="0"/>
                    <a:pt x="17" y="0"/>
                    <a:pt x="20" y="3"/>
                  </a:cubicBezTo>
                  <a:cubicBezTo>
                    <a:pt x="22" y="5"/>
                    <a:pt x="22" y="9"/>
                    <a:pt x="20" y="11"/>
                  </a:cubicBezTo>
                  <a:cubicBezTo>
                    <a:pt x="11" y="20"/>
                    <a:pt x="11" y="20"/>
                    <a:pt x="11" y="20"/>
                  </a:cubicBezTo>
                  <a:cubicBezTo>
                    <a:pt x="10" y="21"/>
                    <a:pt x="9"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7" name="Freeform 135">
              <a:extLst>
                <a:ext uri="{FF2B5EF4-FFF2-40B4-BE49-F238E27FC236}">
                  <a16:creationId xmlns:a16="http://schemas.microsoft.com/office/drawing/2014/main" id="{0BC3D953-0BE3-7637-C530-8A9C52A1FADF}"/>
                </a:ext>
              </a:extLst>
            </p:cNvPr>
            <p:cNvSpPr>
              <a:spLocks/>
            </p:cNvSpPr>
            <p:nvPr/>
          </p:nvSpPr>
          <p:spPr bwMode="auto">
            <a:xfrm>
              <a:off x="1735" y="3176"/>
              <a:ext cx="36"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8" name="Freeform 136">
              <a:extLst>
                <a:ext uri="{FF2B5EF4-FFF2-40B4-BE49-F238E27FC236}">
                  <a16:creationId xmlns:a16="http://schemas.microsoft.com/office/drawing/2014/main" id="{6467B9BB-B68E-F097-0079-9CDD982EF64A}"/>
                </a:ext>
              </a:extLst>
            </p:cNvPr>
            <p:cNvSpPr>
              <a:spLocks/>
            </p:cNvSpPr>
            <p:nvPr/>
          </p:nvSpPr>
          <p:spPr bwMode="auto">
            <a:xfrm>
              <a:off x="1686" y="3288"/>
              <a:ext cx="33" cy="31"/>
            </a:xfrm>
            <a:custGeom>
              <a:avLst/>
              <a:gdLst>
                <a:gd name="T0" fmla="*/ 15 w 22"/>
                <a:gd name="T1" fmla="*/ 21 h 21"/>
                <a:gd name="T2" fmla="*/ 11 w 22"/>
                <a:gd name="T3" fmla="*/ 19 h 21"/>
                <a:gd name="T4" fmla="*/ 3 w 22"/>
                <a:gd name="T5" fmla="*/ 10 h 21"/>
                <a:gd name="T6" fmla="*/ 3 w 22"/>
                <a:gd name="T7" fmla="*/ 2 h 21"/>
                <a:gd name="T8" fmla="*/ 11 w 22"/>
                <a:gd name="T9" fmla="*/ 2 h 21"/>
                <a:gd name="T10" fmla="*/ 20 w 22"/>
                <a:gd name="T11" fmla="*/ 10 h 21"/>
                <a:gd name="T12" fmla="*/ 20 w 22"/>
                <a:gd name="T13" fmla="*/ 19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0"/>
                    <a:pt x="11" y="19"/>
                  </a:cubicBezTo>
                  <a:cubicBezTo>
                    <a:pt x="3" y="10"/>
                    <a:pt x="3" y="10"/>
                    <a:pt x="3" y="10"/>
                  </a:cubicBezTo>
                  <a:cubicBezTo>
                    <a:pt x="0" y="8"/>
                    <a:pt x="0" y="4"/>
                    <a:pt x="3" y="2"/>
                  </a:cubicBezTo>
                  <a:cubicBezTo>
                    <a:pt x="5" y="0"/>
                    <a:pt x="9" y="0"/>
                    <a:pt x="11" y="2"/>
                  </a:cubicBezTo>
                  <a:cubicBezTo>
                    <a:pt x="20" y="10"/>
                    <a:pt x="20" y="10"/>
                    <a:pt x="20" y="10"/>
                  </a:cubicBezTo>
                  <a:cubicBezTo>
                    <a:pt x="22" y="13"/>
                    <a:pt x="22" y="17"/>
                    <a:pt x="20" y="19"/>
                  </a:cubicBezTo>
                  <a:cubicBezTo>
                    <a:pt x="19" y="20"/>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9" name="Freeform 137">
              <a:extLst>
                <a:ext uri="{FF2B5EF4-FFF2-40B4-BE49-F238E27FC236}">
                  <a16:creationId xmlns:a16="http://schemas.microsoft.com/office/drawing/2014/main" id="{C8B898A9-AF3F-0DBF-68CB-3B2E407B81F0}"/>
                </a:ext>
              </a:extLst>
            </p:cNvPr>
            <p:cNvSpPr>
              <a:spLocks/>
            </p:cNvSpPr>
            <p:nvPr/>
          </p:nvSpPr>
          <p:spPr bwMode="auto">
            <a:xfrm>
              <a:off x="1448" y="3049"/>
              <a:ext cx="32" cy="31"/>
            </a:xfrm>
            <a:custGeom>
              <a:avLst/>
              <a:gdLst>
                <a:gd name="T0" fmla="*/ 15 w 22"/>
                <a:gd name="T1" fmla="*/ 21 h 21"/>
                <a:gd name="T2" fmla="*/ 11 w 22"/>
                <a:gd name="T3" fmla="*/ 20 h 21"/>
                <a:gd name="T4" fmla="*/ 3 w 22"/>
                <a:gd name="T5" fmla="*/ 11 h 21"/>
                <a:gd name="T6" fmla="*/ 3 w 22"/>
                <a:gd name="T7" fmla="*/ 3 h 21"/>
                <a:gd name="T8" fmla="*/ 11 w 22"/>
                <a:gd name="T9" fmla="*/ 3 h 21"/>
                <a:gd name="T10" fmla="*/ 20 w 22"/>
                <a:gd name="T11" fmla="*/ 11 h 21"/>
                <a:gd name="T12" fmla="*/ 20 w 22"/>
                <a:gd name="T13" fmla="*/ 20 h 21"/>
                <a:gd name="T14" fmla="*/ 15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15" y="21"/>
                  </a:moveTo>
                  <a:cubicBezTo>
                    <a:pt x="14" y="21"/>
                    <a:pt x="12" y="21"/>
                    <a:pt x="11" y="20"/>
                  </a:cubicBezTo>
                  <a:cubicBezTo>
                    <a:pt x="3" y="11"/>
                    <a:pt x="3" y="11"/>
                    <a:pt x="3" y="11"/>
                  </a:cubicBezTo>
                  <a:cubicBezTo>
                    <a:pt x="0" y="9"/>
                    <a:pt x="0" y="5"/>
                    <a:pt x="3" y="3"/>
                  </a:cubicBezTo>
                  <a:cubicBezTo>
                    <a:pt x="5" y="0"/>
                    <a:pt x="9" y="0"/>
                    <a:pt x="11" y="3"/>
                  </a:cubicBezTo>
                  <a:cubicBezTo>
                    <a:pt x="20" y="11"/>
                    <a:pt x="20" y="11"/>
                    <a:pt x="20" y="11"/>
                  </a:cubicBezTo>
                  <a:cubicBezTo>
                    <a:pt x="22" y="14"/>
                    <a:pt x="22" y="17"/>
                    <a:pt x="20" y="20"/>
                  </a:cubicBezTo>
                  <a:cubicBezTo>
                    <a:pt x="18" y="21"/>
                    <a:pt x="17" y="21"/>
                    <a:pt x="15"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0" name="Freeform 138">
              <a:extLst>
                <a:ext uri="{FF2B5EF4-FFF2-40B4-BE49-F238E27FC236}">
                  <a16:creationId xmlns:a16="http://schemas.microsoft.com/office/drawing/2014/main" id="{5BF0C365-5A87-F7DB-181B-849CFAFC0341}"/>
                </a:ext>
              </a:extLst>
            </p:cNvPr>
            <p:cNvSpPr>
              <a:spLocks/>
            </p:cNvSpPr>
            <p:nvPr/>
          </p:nvSpPr>
          <p:spPr bwMode="auto">
            <a:xfrm>
              <a:off x="1398" y="3176"/>
              <a:ext cx="35" cy="18"/>
            </a:xfrm>
            <a:custGeom>
              <a:avLst/>
              <a:gdLst>
                <a:gd name="T0" fmla="*/ 18 w 24"/>
                <a:gd name="T1" fmla="*/ 12 h 12"/>
                <a:gd name="T2" fmla="*/ 6 w 24"/>
                <a:gd name="T3" fmla="*/ 12 h 12"/>
                <a:gd name="T4" fmla="*/ 0 w 24"/>
                <a:gd name="T5" fmla="*/ 6 h 12"/>
                <a:gd name="T6" fmla="*/ 6 w 24"/>
                <a:gd name="T7" fmla="*/ 0 h 12"/>
                <a:gd name="T8" fmla="*/ 18 w 24"/>
                <a:gd name="T9" fmla="*/ 0 h 12"/>
                <a:gd name="T10" fmla="*/ 24 w 24"/>
                <a:gd name="T11" fmla="*/ 6 h 12"/>
                <a:gd name="T12" fmla="*/ 18 w 24"/>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4" h="12">
                  <a:moveTo>
                    <a:pt x="18" y="12"/>
                  </a:moveTo>
                  <a:cubicBezTo>
                    <a:pt x="6" y="12"/>
                    <a:pt x="6" y="12"/>
                    <a:pt x="6" y="12"/>
                  </a:cubicBezTo>
                  <a:cubicBezTo>
                    <a:pt x="2" y="12"/>
                    <a:pt x="0" y="9"/>
                    <a:pt x="0" y="6"/>
                  </a:cubicBezTo>
                  <a:cubicBezTo>
                    <a:pt x="0" y="3"/>
                    <a:pt x="2" y="0"/>
                    <a:pt x="6" y="0"/>
                  </a:cubicBezTo>
                  <a:cubicBezTo>
                    <a:pt x="18" y="0"/>
                    <a:pt x="18" y="0"/>
                    <a:pt x="18" y="0"/>
                  </a:cubicBezTo>
                  <a:cubicBezTo>
                    <a:pt x="21" y="0"/>
                    <a:pt x="24" y="3"/>
                    <a:pt x="24" y="6"/>
                  </a:cubicBezTo>
                  <a:cubicBezTo>
                    <a:pt x="24" y="9"/>
                    <a:pt x="21"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1" name="Freeform 139">
              <a:extLst>
                <a:ext uri="{FF2B5EF4-FFF2-40B4-BE49-F238E27FC236}">
                  <a16:creationId xmlns:a16="http://schemas.microsoft.com/office/drawing/2014/main" id="{CFA92C12-7176-F7E2-07B3-2F3D130C76F2}"/>
                </a:ext>
              </a:extLst>
            </p:cNvPr>
            <p:cNvSpPr>
              <a:spLocks/>
            </p:cNvSpPr>
            <p:nvPr/>
          </p:nvSpPr>
          <p:spPr bwMode="auto">
            <a:xfrm>
              <a:off x="1448" y="3288"/>
              <a:ext cx="32" cy="31"/>
            </a:xfrm>
            <a:custGeom>
              <a:avLst/>
              <a:gdLst>
                <a:gd name="T0" fmla="*/ 7 w 22"/>
                <a:gd name="T1" fmla="*/ 21 h 21"/>
                <a:gd name="T2" fmla="*/ 3 w 22"/>
                <a:gd name="T3" fmla="*/ 19 h 21"/>
                <a:gd name="T4" fmla="*/ 3 w 22"/>
                <a:gd name="T5" fmla="*/ 10 h 21"/>
                <a:gd name="T6" fmla="*/ 11 w 22"/>
                <a:gd name="T7" fmla="*/ 2 h 21"/>
                <a:gd name="T8" fmla="*/ 20 w 22"/>
                <a:gd name="T9" fmla="*/ 2 h 21"/>
                <a:gd name="T10" fmla="*/ 20 w 22"/>
                <a:gd name="T11" fmla="*/ 10 h 21"/>
                <a:gd name="T12" fmla="*/ 11 w 22"/>
                <a:gd name="T13" fmla="*/ 19 h 21"/>
                <a:gd name="T14" fmla="*/ 7 w 22"/>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7" y="21"/>
                  </a:moveTo>
                  <a:cubicBezTo>
                    <a:pt x="5" y="21"/>
                    <a:pt x="4" y="20"/>
                    <a:pt x="3" y="19"/>
                  </a:cubicBezTo>
                  <a:cubicBezTo>
                    <a:pt x="0" y="17"/>
                    <a:pt x="0" y="13"/>
                    <a:pt x="3" y="10"/>
                  </a:cubicBezTo>
                  <a:cubicBezTo>
                    <a:pt x="11" y="2"/>
                    <a:pt x="11" y="2"/>
                    <a:pt x="11" y="2"/>
                  </a:cubicBezTo>
                  <a:cubicBezTo>
                    <a:pt x="13" y="0"/>
                    <a:pt x="17" y="0"/>
                    <a:pt x="20" y="2"/>
                  </a:cubicBezTo>
                  <a:cubicBezTo>
                    <a:pt x="22" y="4"/>
                    <a:pt x="22" y="8"/>
                    <a:pt x="20" y="10"/>
                  </a:cubicBezTo>
                  <a:cubicBezTo>
                    <a:pt x="11" y="19"/>
                    <a:pt x="11" y="19"/>
                    <a:pt x="11" y="19"/>
                  </a:cubicBezTo>
                  <a:cubicBezTo>
                    <a:pt x="10" y="20"/>
                    <a:pt x="8" y="21"/>
                    <a:pt x="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2" name="Freeform 140">
              <a:extLst>
                <a:ext uri="{FF2B5EF4-FFF2-40B4-BE49-F238E27FC236}">
                  <a16:creationId xmlns:a16="http://schemas.microsoft.com/office/drawing/2014/main" id="{8DA98F7D-E853-FAEC-1B7E-60431A1AB219}"/>
                </a:ext>
              </a:extLst>
            </p:cNvPr>
            <p:cNvSpPr>
              <a:spLocks noEditPoints="1"/>
            </p:cNvSpPr>
            <p:nvPr/>
          </p:nvSpPr>
          <p:spPr bwMode="auto">
            <a:xfrm>
              <a:off x="1504" y="3176"/>
              <a:ext cx="160" cy="133"/>
            </a:xfrm>
            <a:custGeom>
              <a:avLst/>
              <a:gdLst>
                <a:gd name="T0" fmla="*/ 60 w 108"/>
                <a:gd name="T1" fmla="*/ 90 h 90"/>
                <a:gd name="T2" fmla="*/ 58 w 108"/>
                <a:gd name="T3" fmla="*/ 90 h 90"/>
                <a:gd name="T4" fmla="*/ 54 w 108"/>
                <a:gd name="T5" fmla="*/ 84 h 90"/>
                <a:gd name="T6" fmla="*/ 49 w 108"/>
                <a:gd name="T7" fmla="*/ 90 h 90"/>
                <a:gd name="T8" fmla="*/ 42 w 108"/>
                <a:gd name="T9" fmla="*/ 85 h 90"/>
                <a:gd name="T10" fmla="*/ 30 w 108"/>
                <a:gd name="T11" fmla="*/ 36 h 90"/>
                <a:gd name="T12" fmla="*/ 18 w 108"/>
                <a:gd name="T13" fmla="*/ 36 h 90"/>
                <a:gd name="T14" fmla="*/ 0 w 108"/>
                <a:gd name="T15" fmla="*/ 18 h 90"/>
                <a:gd name="T16" fmla="*/ 18 w 108"/>
                <a:gd name="T17" fmla="*/ 0 h 90"/>
                <a:gd name="T18" fmla="*/ 38 w 108"/>
                <a:gd name="T19" fmla="*/ 16 h 90"/>
                <a:gd name="T20" fmla="*/ 40 w 108"/>
                <a:gd name="T21" fmla="*/ 24 h 90"/>
                <a:gd name="T22" fmla="*/ 67 w 108"/>
                <a:gd name="T23" fmla="*/ 24 h 90"/>
                <a:gd name="T24" fmla="*/ 69 w 108"/>
                <a:gd name="T25" fmla="*/ 16 h 90"/>
                <a:gd name="T26" fmla="*/ 90 w 108"/>
                <a:gd name="T27" fmla="*/ 0 h 90"/>
                <a:gd name="T28" fmla="*/ 108 w 108"/>
                <a:gd name="T29" fmla="*/ 18 h 90"/>
                <a:gd name="T30" fmla="*/ 90 w 108"/>
                <a:gd name="T31" fmla="*/ 36 h 90"/>
                <a:gd name="T32" fmla="*/ 77 w 108"/>
                <a:gd name="T33" fmla="*/ 36 h 90"/>
                <a:gd name="T34" fmla="*/ 65 w 108"/>
                <a:gd name="T35" fmla="*/ 85 h 90"/>
                <a:gd name="T36" fmla="*/ 60 w 108"/>
                <a:gd name="T37" fmla="*/ 90 h 90"/>
                <a:gd name="T38" fmla="*/ 43 w 108"/>
                <a:gd name="T39" fmla="*/ 36 h 90"/>
                <a:gd name="T40" fmla="*/ 53 w 108"/>
                <a:gd name="T41" fmla="*/ 82 h 90"/>
                <a:gd name="T42" fmla="*/ 54 w 108"/>
                <a:gd name="T43" fmla="*/ 84 h 90"/>
                <a:gd name="T44" fmla="*/ 54 w 108"/>
                <a:gd name="T45" fmla="*/ 82 h 90"/>
                <a:gd name="T46" fmla="*/ 65 w 108"/>
                <a:gd name="T47" fmla="*/ 36 h 90"/>
                <a:gd name="T48" fmla="*/ 43 w 108"/>
                <a:gd name="T49" fmla="*/ 36 h 90"/>
                <a:gd name="T50" fmla="*/ 80 w 108"/>
                <a:gd name="T51" fmla="*/ 24 h 90"/>
                <a:gd name="T52" fmla="*/ 90 w 108"/>
                <a:gd name="T53" fmla="*/ 24 h 90"/>
                <a:gd name="T54" fmla="*/ 96 w 108"/>
                <a:gd name="T55" fmla="*/ 18 h 90"/>
                <a:gd name="T56" fmla="*/ 90 w 108"/>
                <a:gd name="T57" fmla="*/ 12 h 90"/>
                <a:gd name="T58" fmla="*/ 81 w 108"/>
                <a:gd name="T59" fmla="*/ 19 h 90"/>
                <a:gd name="T60" fmla="*/ 80 w 108"/>
                <a:gd name="T61" fmla="*/ 24 h 90"/>
                <a:gd name="T62" fmla="*/ 18 w 108"/>
                <a:gd name="T63" fmla="*/ 12 h 90"/>
                <a:gd name="T64" fmla="*/ 12 w 108"/>
                <a:gd name="T65" fmla="*/ 18 h 90"/>
                <a:gd name="T66" fmla="*/ 18 w 108"/>
                <a:gd name="T67" fmla="*/ 24 h 90"/>
                <a:gd name="T68" fmla="*/ 28 w 108"/>
                <a:gd name="T69" fmla="*/ 24 h 90"/>
                <a:gd name="T70" fmla="*/ 26 w 108"/>
                <a:gd name="T71" fmla="*/ 19 h 90"/>
                <a:gd name="T72" fmla="*/ 18 w 108"/>
                <a:gd name="T73" fmla="*/ 1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90">
                  <a:moveTo>
                    <a:pt x="60" y="90"/>
                  </a:moveTo>
                  <a:cubicBezTo>
                    <a:pt x="59" y="90"/>
                    <a:pt x="59" y="90"/>
                    <a:pt x="58" y="90"/>
                  </a:cubicBezTo>
                  <a:cubicBezTo>
                    <a:pt x="56" y="89"/>
                    <a:pt x="54" y="87"/>
                    <a:pt x="54" y="84"/>
                  </a:cubicBezTo>
                  <a:cubicBezTo>
                    <a:pt x="54" y="87"/>
                    <a:pt x="52" y="89"/>
                    <a:pt x="49" y="90"/>
                  </a:cubicBezTo>
                  <a:cubicBezTo>
                    <a:pt x="46" y="90"/>
                    <a:pt x="43" y="88"/>
                    <a:pt x="42" y="85"/>
                  </a:cubicBezTo>
                  <a:cubicBezTo>
                    <a:pt x="30" y="36"/>
                    <a:pt x="30" y="36"/>
                    <a:pt x="30" y="36"/>
                  </a:cubicBezTo>
                  <a:cubicBezTo>
                    <a:pt x="18" y="36"/>
                    <a:pt x="18" y="36"/>
                    <a:pt x="18" y="36"/>
                  </a:cubicBezTo>
                  <a:cubicBezTo>
                    <a:pt x="8" y="36"/>
                    <a:pt x="0" y="28"/>
                    <a:pt x="0" y="18"/>
                  </a:cubicBezTo>
                  <a:cubicBezTo>
                    <a:pt x="0" y="8"/>
                    <a:pt x="8" y="0"/>
                    <a:pt x="18" y="0"/>
                  </a:cubicBezTo>
                  <a:cubicBezTo>
                    <a:pt x="28" y="0"/>
                    <a:pt x="36" y="7"/>
                    <a:pt x="38" y="16"/>
                  </a:cubicBezTo>
                  <a:cubicBezTo>
                    <a:pt x="40" y="24"/>
                    <a:pt x="40" y="24"/>
                    <a:pt x="40" y="24"/>
                  </a:cubicBezTo>
                  <a:cubicBezTo>
                    <a:pt x="67" y="24"/>
                    <a:pt x="67" y="24"/>
                    <a:pt x="67" y="24"/>
                  </a:cubicBezTo>
                  <a:cubicBezTo>
                    <a:pt x="69" y="16"/>
                    <a:pt x="69" y="16"/>
                    <a:pt x="69" y="16"/>
                  </a:cubicBezTo>
                  <a:cubicBezTo>
                    <a:pt x="71" y="7"/>
                    <a:pt x="80" y="0"/>
                    <a:pt x="90" y="0"/>
                  </a:cubicBezTo>
                  <a:cubicBezTo>
                    <a:pt x="100" y="0"/>
                    <a:pt x="108" y="8"/>
                    <a:pt x="108" y="18"/>
                  </a:cubicBezTo>
                  <a:cubicBezTo>
                    <a:pt x="108" y="28"/>
                    <a:pt x="100" y="36"/>
                    <a:pt x="90" y="36"/>
                  </a:cubicBezTo>
                  <a:cubicBezTo>
                    <a:pt x="77" y="36"/>
                    <a:pt x="77" y="36"/>
                    <a:pt x="77" y="36"/>
                  </a:cubicBezTo>
                  <a:cubicBezTo>
                    <a:pt x="65" y="85"/>
                    <a:pt x="65" y="85"/>
                    <a:pt x="65" y="85"/>
                  </a:cubicBezTo>
                  <a:cubicBezTo>
                    <a:pt x="65" y="88"/>
                    <a:pt x="62" y="90"/>
                    <a:pt x="60" y="90"/>
                  </a:cubicBezTo>
                  <a:close/>
                  <a:moveTo>
                    <a:pt x="43" y="36"/>
                  </a:moveTo>
                  <a:cubicBezTo>
                    <a:pt x="53" y="82"/>
                    <a:pt x="53" y="82"/>
                    <a:pt x="53" y="82"/>
                  </a:cubicBezTo>
                  <a:cubicBezTo>
                    <a:pt x="54" y="83"/>
                    <a:pt x="54" y="83"/>
                    <a:pt x="54" y="84"/>
                  </a:cubicBezTo>
                  <a:cubicBezTo>
                    <a:pt x="54" y="83"/>
                    <a:pt x="54" y="83"/>
                    <a:pt x="54" y="82"/>
                  </a:cubicBezTo>
                  <a:cubicBezTo>
                    <a:pt x="65" y="36"/>
                    <a:pt x="65" y="36"/>
                    <a:pt x="65" y="36"/>
                  </a:cubicBezTo>
                  <a:lnTo>
                    <a:pt x="43" y="36"/>
                  </a:lnTo>
                  <a:close/>
                  <a:moveTo>
                    <a:pt x="80" y="24"/>
                  </a:moveTo>
                  <a:cubicBezTo>
                    <a:pt x="90" y="24"/>
                    <a:pt x="90" y="24"/>
                    <a:pt x="90" y="24"/>
                  </a:cubicBezTo>
                  <a:cubicBezTo>
                    <a:pt x="93" y="24"/>
                    <a:pt x="96" y="21"/>
                    <a:pt x="96" y="18"/>
                  </a:cubicBezTo>
                  <a:cubicBezTo>
                    <a:pt x="96" y="15"/>
                    <a:pt x="93" y="12"/>
                    <a:pt x="90" y="12"/>
                  </a:cubicBezTo>
                  <a:cubicBezTo>
                    <a:pt x="85" y="12"/>
                    <a:pt x="82" y="15"/>
                    <a:pt x="81" y="19"/>
                  </a:cubicBezTo>
                  <a:lnTo>
                    <a:pt x="80" y="24"/>
                  </a:lnTo>
                  <a:close/>
                  <a:moveTo>
                    <a:pt x="18" y="12"/>
                  </a:moveTo>
                  <a:cubicBezTo>
                    <a:pt x="14" y="12"/>
                    <a:pt x="12" y="15"/>
                    <a:pt x="12" y="18"/>
                  </a:cubicBezTo>
                  <a:cubicBezTo>
                    <a:pt x="12" y="21"/>
                    <a:pt x="14" y="24"/>
                    <a:pt x="18" y="24"/>
                  </a:cubicBezTo>
                  <a:cubicBezTo>
                    <a:pt x="28" y="24"/>
                    <a:pt x="28" y="24"/>
                    <a:pt x="28" y="24"/>
                  </a:cubicBezTo>
                  <a:cubicBezTo>
                    <a:pt x="26" y="19"/>
                    <a:pt x="26" y="19"/>
                    <a:pt x="26" y="19"/>
                  </a:cubicBezTo>
                  <a:cubicBezTo>
                    <a:pt x="26" y="15"/>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33" name="Group 32">
            <a:extLst>
              <a:ext uri="{FF2B5EF4-FFF2-40B4-BE49-F238E27FC236}">
                <a16:creationId xmlns:a16="http://schemas.microsoft.com/office/drawing/2014/main" id="{C007FEBA-A66E-B5A5-3FC2-7A3EAB30FD1A}"/>
              </a:ext>
            </a:extLst>
          </p:cNvPr>
          <p:cNvGrpSpPr>
            <a:grpSpLocks noChangeAspect="1"/>
          </p:cNvGrpSpPr>
          <p:nvPr/>
        </p:nvGrpSpPr>
        <p:grpSpPr bwMode="auto">
          <a:xfrm>
            <a:off x="509747" y="5391025"/>
            <a:ext cx="291920" cy="302086"/>
            <a:chOff x="2603" y="672"/>
            <a:chExt cx="402" cy="416"/>
          </a:xfrm>
          <a:solidFill>
            <a:schemeClr val="accent1"/>
          </a:solidFill>
        </p:grpSpPr>
        <p:sp>
          <p:nvSpPr>
            <p:cNvPr id="34" name="Freeform 33">
              <a:extLst>
                <a:ext uri="{FF2B5EF4-FFF2-40B4-BE49-F238E27FC236}">
                  <a16:creationId xmlns:a16="http://schemas.microsoft.com/office/drawing/2014/main" id="{38490716-CA16-07E7-1127-D9747CA8B2DE}"/>
                </a:ext>
              </a:extLst>
            </p:cNvPr>
            <p:cNvSpPr>
              <a:spLocks/>
            </p:cNvSpPr>
            <p:nvPr/>
          </p:nvSpPr>
          <p:spPr bwMode="auto">
            <a:xfrm>
              <a:off x="2603" y="672"/>
              <a:ext cx="159" cy="159"/>
            </a:xfrm>
            <a:custGeom>
              <a:avLst/>
              <a:gdLst>
                <a:gd name="T0" fmla="*/ 102 w 104"/>
                <a:gd name="T1" fmla="*/ 93 h 106"/>
                <a:gd name="T2" fmla="*/ 104 w 104"/>
                <a:gd name="T3" fmla="*/ 98 h 106"/>
                <a:gd name="T4" fmla="*/ 102 w 104"/>
                <a:gd name="T5" fmla="*/ 103 h 106"/>
                <a:gd name="T6" fmla="*/ 92 w 104"/>
                <a:gd name="T7" fmla="*/ 103 h 106"/>
                <a:gd name="T8" fmla="*/ 52 w 104"/>
                <a:gd name="T9" fmla="*/ 63 h 106"/>
                <a:gd name="T10" fmla="*/ 12 w 104"/>
                <a:gd name="T11" fmla="*/ 103 h 106"/>
                <a:gd name="T12" fmla="*/ 2 w 104"/>
                <a:gd name="T13" fmla="*/ 103 h 106"/>
                <a:gd name="T14" fmla="*/ 0 w 104"/>
                <a:gd name="T15" fmla="*/ 98 h 106"/>
                <a:gd name="T16" fmla="*/ 2 w 104"/>
                <a:gd name="T17" fmla="*/ 93 h 106"/>
                <a:gd name="T18" fmla="*/ 42 w 104"/>
                <a:gd name="T19" fmla="*/ 53 h 106"/>
                <a:gd name="T20" fmla="*/ 2 w 104"/>
                <a:gd name="T21" fmla="*/ 13 h 106"/>
                <a:gd name="T22" fmla="*/ 0 w 104"/>
                <a:gd name="T23" fmla="*/ 8 h 106"/>
                <a:gd name="T24" fmla="*/ 2 w 104"/>
                <a:gd name="T25" fmla="*/ 3 h 106"/>
                <a:gd name="T26" fmla="*/ 12 w 104"/>
                <a:gd name="T27" fmla="*/ 3 h 106"/>
                <a:gd name="T28" fmla="*/ 52 w 104"/>
                <a:gd name="T29" fmla="*/ 42 h 106"/>
                <a:gd name="T30" fmla="*/ 92 w 104"/>
                <a:gd name="T31" fmla="*/ 3 h 106"/>
                <a:gd name="T32" fmla="*/ 102 w 104"/>
                <a:gd name="T33" fmla="*/ 3 h 106"/>
                <a:gd name="T34" fmla="*/ 104 w 104"/>
                <a:gd name="T35" fmla="*/ 8 h 106"/>
                <a:gd name="T36" fmla="*/ 102 w 104"/>
                <a:gd name="T37" fmla="*/ 13 h 106"/>
                <a:gd name="T38" fmla="*/ 62 w 104"/>
                <a:gd name="T39" fmla="*/ 53 h 106"/>
                <a:gd name="T40" fmla="*/ 102 w 104"/>
                <a:gd name="T41" fmla="*/ 9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106">
                  <a:moveTo>
                    <a:pt x="102" y="93"/>
                  </a:moveTo>
                  <a:cubicBezTo>
                    <a:pt x="104" y="94"/>
                    <a:pt x="104" y="96"/>
                    <a:pt x="104" y="98"/>
                  </a:cubicBezTo>
                  <a:cubicBezTo>
                    <a:pt x="104" y="100"/>
                    <a:pt x="104" y="102"/>
                    <a:pt x="102" y="103"/>
                  </a:cubicBezTo>
                  <a:cubicBezTo>
                    <a:pt x="99" y="106"/>
                    <a:pt x="95" y="106"/>
                    <a:pt x="92" y="103"/>
                  </a:cubicBezTo>
                  <a:cubicBezTo>
                    <a:pt x="52" y="63"/>
                    <a:pt x="52" y="63"/>
                    <a:pt x="52" y="63"/>
                  </a:cubicBezTo>
                  <a:cubicBezTo>
                    <a:pt x="12" y="103"/>
                    <a:pt x="12" y="103"/>
                    <a:pt x="12" y="103"/>
                  </a:cubicBezTo>
                  <a:cubicBezTo>
                    <a:pt x="9" y="106"/>
                    <a:pt x="5" y="106"/>
                    <a:pt x="2" y="103"/>
                  </a:cubicBezTo>
                  <a:cubicBezTo>
                    <a:pt x="0" y="102"/>
                    <a:pt x="0" y="100"/>
                    <a:pt x="0" y="98"/>
                  </a:cubicBezTo>
                  <a:cubicBezTo>
                    <a:pt x="0" y="96"/>
                    <a:pt x="0" y="94"/>
                    <a:pt x="2" y="93"/>
                  </a:cubicBezTo>
                  <a:cubicBezTo>
                    <a:pt x="42" y="53"/>
                    <a:pt x="42" y="53"/>
                    <a:pt x="42" y="53"/>
                  </a:cubicBezTo>
                  <a:cubicBezTo>
                    <a:pt x="2" y="13"/>
                    <a:pt x="2" y="13"/>
                    <a:pt x="2" y="13"/>
                  </a:cubicBezTo>
                  <a:cubicBezTo>
                    <a:pt x="0" y="11"/>
                    <a:pt x="0" y="10"/>
                    <a:pt x="0" y="8"/>
                  </a:cubicBezTo>
                  <a:cubicBezTo>
                    <a:pt x="0" y="6"/>
                    <a:pt x="0" y="4"/>
                    <a:pt x="2" y="3"/>
                  </a:cubicBezTo>
                  <a:cubicBezTo>
                    <a:pt x="5" y="0"/>
                    <a:pt x="9" y="0"/>
                    <a:pt x="12" y="3"/>
                  </a:cubicBezTo>
                  <a:cubicBezTo>
                    <a:pt x="52" y="42"/>
                    <a:pt x="52" y="42"/>
                    <a:pt x="52" y="42"/>
                  </a:cubicBezTo>
                  <a:cubicBezTo>
                    <a:pt x="92" y="3"/>
                    <a:pt x="92" y="3"/>
                    <a:pt x="92" y="3"/>
                  </a:cubicBezTo>
                  <a:cubicBezTo>
                    <a:pt x="95" y="0"/>
                    <a:pt x="99" y="0"/>
                    <a:pt x="102" y="3"/>
                  </a:cubicBezTo>
                  <a:cubicBezTo>
                    <a:pt x="104" y="4"/>
                    <a:pt x="104" y="6"/>
                    <a:pt x="104" y="8"/>
                  </a:cubicBezTo>
                  <a:cubicBezTo>
                    <a:pt x="104" y="10"/>
                    <a:pt x="104" y="11"/>
                    <a:pt x="102" y="13"/>
                  </a:cubicBezTo>
                  <a:cubicBezTo>
                    <a:pt x="62" y="53"/>
                    <a:pt x="62" y="53"/>
                    <a:pt x="62" y="53"/>
                  </a:cubicBezTo>
                  <a:lnTo>
                    <a:pt x="102"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5" name="Freeform 34">
              <a:extLst>
                <a:ext uri="{FF2B5EF4-FFF2-40B4-BE49-F238E27FC236}">
                  <a16:creationId xmlns:a16="http://schemas.microsoft.com/office/drawing/2014/main" id="{76DF9617-1EE3-356D-ADEF-56002FE063F5}"/>
                </a:ext>
              </a:extLst>
            </p:cNvPr>
            <p:cNvSpPr>
              <a:spLocks noEditPoints="1"/>
            </p:cNvSpPr>
            <p:nvPr/>
          </p:nvSpPr>
          <p:spPr bwMode="auto">
            <a:xfrm>
              <a:off x="2839" y="925"/>
              <a:ext cx="166" cy="163"/>
            </a:xfrm>
            <a:custGeom>
              <a:avLst/>
              <a:gdLst>
                <a:gd name="T0" fmla="*/ 55 w 109"/>
                <a:gd name="T1" fmla="*/ 0 h 109"/>
                <a:gd name="T2" fmla="*/ 0 w 109"/>
                <a:gd name="T3" fmla="*/ 54 h 109"/>
                <a:gd name="T4" fmla="*/ 55 w 109"/>
                <a:gd name="T5" fmla="*/ 109 h 109"/>
                <a:gd name="T6" fmla="*/ 109 w 109"/>
                <a:gd name="T7" fmla="*/ 54 h 109"/>
                <a:gd name="T8" fmla="*/ 55 w 109"/>
                <a:gd name="T9" fmla="*/ 0 h 109"/>
                <a:gd name="T10" fmla="*/ 55 w 109"/>
                <a:gd name="T11" fmla="*/ 94 h 109"/>
                <a:gd name="T12" fmla="*/ 15 w 109"/>
                <a:gd name="T13" fmla="*/ 54 h 109"/>
                <a:gd name="T14" fmla="*/ 55 w 109"/>
                <a:gd name="T15" fmla="*/ 14 h 109"/>
                <a:gd name="T16" fmla="*/ 95 w 109"/>
                <a:gd name="T17" fmla="*/ 54 h 109"/>
                <a:gd name="T18" fmla="*/ 55 w 109"/>
                <a:gd name="T19" fmla="*/ 9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109">
                  <a:moveTo>
                    <a:pt x="55" y="0"/>
                  </a:moveTo>
                  <a:cubicBezTo>
                    <a:pt x="25" y="0"/>
                    <a:pt x="0" y="24"/>
                    <a:pt x="0" y="54"/>
                  </a:cubicBezTo>
                  <a:cubicBezTo>
                    <a:pt x="0" y="84"/>
                    <a:pt x="25" y="109"/>
                    <a:pt x="55" y="109"/>
                  </a:cubicBezTo>
                  <a:cubicBezTo>
                    <a:pt x="85" y="109"/>
                    <a:pt x="109" y="84"/>
                    <a:pt x="109" y="54"/>
                  </a:cubicBezTo>
                  <a:cubicBezTo>
                    <a:pt x="109" y="24"/>
                    <a:pt x="85" y="0"/>
                    <a:pt x="55" y="0"/>
                  </a:cubicBezTo>
                  <a:close/>
                  <a:moveTo>
                    <a:pt x="55" y="94"/>
                  </a:moveTo>
                  <a:cubicBezTo>
                    <a:pt x="33" y="94"/>
                    <a:pt x="15" y="76"/>
                    <a:pt x="15" y="54"/>
                  </a:cubicBezTo>
                  <a:cubicBezTo>
                    <a:pt x="15" y="32"/>
                    <a:pt x="33" y="14"/>
                    <a:pt x="55" y="14"/>
                  </a:cubicBezTo>
                  <a:cubicBezTo>
                    <a:pt x="77" y="14"/>
                    <a:pt x="95" y="32"/>
                    <a:pt x="95" y="54"/>
                  </a:cubicBezTo>
                  <a:cubicBezTo>
                    <a:pt x="95" y="76"/>
                    <a:pt x="77" y="94"/>
                    <a:pt x="55"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36" name="Freeform 35">
              <a:extLst>
                <a:ext uri="{FF2B5EF4-FFF2-40B4-BE49-F238E27FC236}">
                  <a16:creationId xmlns:a16="http://schemas.microsoft.com/office/drawing/2014/main" id="{97034FBD-AB77-0802-C3E8-A6650BE70C9E}"/>
                </a:ext>
              </a:extLst>
            </p:cNvPr>
            <p:cNvSpPr>
              <a:spLocks/>
            </p:cNvSpPr>
            <p:nvPr/>
          </p:nvSpPr>
          <p:spPr bwMode="auto">
            <a:xfrm>
              <a:off x="2675" y="750"/>
              <a:ext cx="295" cy="276"/>
            </a:xfrm>
            <a:custGeom>
              <a:avLst/>
              <a:gdLst>
                <a:gd name="T0" fmla="*/ 193 w 193"/>
                <a:gd name="T1" fmla="*/ 22 h 185"/>
                <a:gd name="T2" fmla="*/ 193 w 193"/>
                <a:gd name="T3" fmla="*/ 23 h 185"/>
                <a:gd name="T4" fmla="*/ 192 w 193"/>
                <a:gd name="T5" fmla="*/ 24 h 185"/>
                <a:gd name="T6" fmla="*/ 192 w 193"/>
                <a:gd name="T7" fmla="*/ 25 h 185"/>
                <a:gd name="T8" fmla="*/ 192 w 193"/>
                <a:gd name="T9" fmla="*/ 25 h 185"/>
                <a:gd name="T10" fmla="*/ 164 w 193"/>
                <a:gd name="T11" fmla="*/ 87 h 185"/>
                <a:gd name="T12" fmla="*/ 154 w 193"/>
                <a:gd name="T13" fmla="*/ 90 h 185"/>
                <a:gd name="T14" fmla="*/ 150 w 193"/>
                <a:gd name="T15" fmla="*/ 86 h 185"/>
                <a:gd name="T16" fmla="*/ 151 w 193"/>
                <a:gd name="T17" fmla="*/ 81 h 185"/>
                <a:gd name="T18" fmla="*/ 172 w 193"/>
                <a:gd name="T19" fmla="*/ 35 h 185"/>
                <a:gd name="T20" fmla="*/ 161 w 193"/>
                <a:gd name="T21" fmla="*/ 40 h 185"/>
                <a:gd name="T22" fmla="*/ 15 w 193"/>
                <a:gd name="T23" fmla="*/ 180 h 185"/>
                <a:gd name="T24" fmla="*/ 5 w 193"/>
                <a:gd name="T25" fmla="*/ 183 h 185"/>
                <a:gd name="T26" fmla="*/ 2 w 193"/>
                <a:gd name="T27" fmla="*/ 173 h 185"/>
                <a:gd name="T28" fmla="*/ 147 w 193"/>
                <a:gd name="T29" fmla="*/ 30 h 185"/>
                <a:gd name="T30" fmla="*/ 160 w 193"/>
                <a:gd name="T31" fmla="*/ 24 h 185"/>
                <a:gd name="T32" fmla="*/ 113 w 193"/>
                <a:gd name="T33" fmla="*/ 14 h 185"/>
                <a:gd name="T34" fmla="*/ 109 w 193"/>
                <a:gd name="T35" fmla="*/ 11 h 185"/>
                <a:gd name="T36" fmla="*/ 108 w 193"/>
                <a:gd name="T37" fmla="*/ 6 h 185"/>
                <a:gd name="T38" fmla="*/ 111 w 193"/>
                <a:gd name="T39" fmla="*/ 1 h 185"/>
                <a:gd name="T40" fmla="*/ 115 w 193"/>
                <a:gd name="T41" fmla="*/ 0 h 185"/>
                <a:gd name="T42" fmla="*/ 116 w 193"/>
                <a:gd name="T43" fmla="*/ 0 h 185"/>
                <a:gd name="T44" fmla="*/ 187 w 193"/>
                <a:gd name="T45" fmla="*/ 15 h 185"/>
                <a:gd name="T46" fmla="*/ 187 w 193"/>
                <a:gd name="T47" fmla="*/ 15 h 185"/>
                <a:gd name="T48" fmla="*/ 188 w 193"/>
                <a:gd name="T49" fmla="*/ 15 h 185"/>
                <a:gd name="T50" fmla="*/ 189 w 193"/>
                <a:gd name="T51" fmla="*/ 15 h 185"/>
                <a:gd name="T52" fmla="*/ 191 w 193"/>
                <a:gd name="T53" fmla="*/ 17 h 185"/>
                <a:gd name="T54" fmla="*/ 191 w 193"/>
                <a:gd name="T55" fmla="*/ 18 h 185"/>
                <a:gd name="T56" fmla="*/ 192 w 193"/>
                <a:gd name="T57" fmla="*/ 19 h 185"/>
                <a:gd name="T58" fmla="*/ 192 w 193"/>
                <a:gd name="T59" fmla="*/ 19 h 185"/>
                <a:gd name="T60" fmla="*/ 192 w 193"/>
                <a:gd name="T61" fmla="*/ 19 h 185"/>
                <a:gd name="T62" fmla="*/ 192 w 193"/>
                <a:gd name="T63" fmla="*/ 20 h 185"/>
                <a:gd name="T64" fmla="*/ 193 w 193"/>
                <a:gd name="T65" fmla="*/ 21 h 185"/>
                <a:gd name="T66" fmla="*/ 193 w 193"/>
                <a:gd name="T67" fmla="*/ 22 h 185"/>
                <a:gd name="T68" fmla="*/ 193 w 193"/>
                <a:gd name="T69" fmla="*/ 22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185">
                  <a:moveTo>
                    <a:pt x="193" y="22"/>
                  </a:moveTo>
                  <a:cubicBezTo>
                    <a:pt x="193" y="22"/>
                    <a:pt x="193" y="23"/>
                    <a:pt x="193" y="23"/>
                  </a:cubicBezTo>
                  <a:cubicBezTo>
                    <a:pt x="192" y="24"/>
                    <a:pt x="192" y="24"/>
                    <a:pt x="192" y="24"/>
                  </a:cubicBezTo>
                  <a:cubicBezTo>
                    <a:pt x="192" y="24"/>
                    <a:pt x="192" y="24"/>
                    <a:pt x="192" y="25"/>
                  </a:cubicBezTo>
                  <a:cubicBezTo>
                    <a:pt x="192" y="25"/>
                    <a:pt x="192" y="25"/>
                    <a:pt x="192" y="25"/>
                  </a:cubicBezTo>
                  <a:cubicBezTo>
                    <a:pt x="164" y="87"/>
                    <a:pt x="164" y="87"/>
                    <a:pt x="164" y="87"/>
                  </a:cubicBezTo>
                  <a:cubicBezTo>
                    <a:pt x="162" y="90"/>
                    <a:pt x="158" y="92"/>
                    <a:pt x="154" y="90"/>
                  </a:cubicBezTo>
                  <a:cubicBezTo>
                    <a:pt x="152" y="90"/>
                    <a:pt x="151" y="88"/>
                    <a:pt x="150" y="86"/>
                  </a:cubicBezTo>
                  <a:cubicBezTo>
                    <a:pt x="150" y="84"/>
                    <a:pt x="150" y="83"/>
                    <a:pt x="151" y="81"/>
                  </a:cubicBezTo>
                  <a:cubicBezTo>
                    <a:pt x="172" y="35"/>
                    <a:pt x="172" y="35"/>
                    <a:pt x="172" y="35"/>
                  </a:cubicBezTo>
                  <a:cubicBezTo>
                    <a:pt x="161" y="40"/>
                    <a:pt x="161" y="40"/>
                    <a:pt x="161" y="40"/>
                  </a:cubicBezTo>
                  <a:cubicBezTo>
                    <a:pt x="97" y="68"/>
                    <a:pt x="46" y="118"/>
                    <a:pt x="15" y="180"/>
                  </a:cubicBezTo>
                  <a:cubicBezTo>
                    <a:pt x="13" y="183"/>
                    <a:pt x="9" y="185"/>
                    <a:pt x="5" y="183"/>
                  </a:cubicBezTo>
                  <a:cubicBezTo>
                    <a:pt x="2" y="181"/>
                    <a:pt x="0" y="177"/>
                    <a:pt x="2" y="173"/>
                  </a:cubicBezTo>
                  <a:cubicBezTo>
                    <a:pt x="33" y="111"/>
                    <a:pt x="85" y="60"/>
                    <a:pt x="147" y="30"/>
                  </a:cubicBezTo>
                  <a:cubicBezTo>
                    <a:pt x="160" y="24"/>
                    <a:pt x="160" y="24"/>
                    <a:pt x="160" y="24"/>
                  </a:cubicBezTo>
                  <a:cubicBezTo>
                    <a:pt x="113" y="14"/>
                    <a:pt x="113" y="14"/>
                    <a:pt x="113" y="14"/>
                  </a:cubicBezTo>
                  <a:cubicBezTo>
                    <a:pt x="111" y="14"/>
                    <a:pt x="110" y="13"/>
                    <a:pt x="109" y="11"/>
                  </a:cubicBezTo>
                  <a:cubicBezTo>
                    <a:pt x="108" y="10"/>
                    <a:pt x="107" y="8"/>
                    <a:pt x="108" y="6"/>
                  </a:cubicBezTo>
                  <a:cubicBezTo>
                    <a:pt x="108" y="4"/>
                    <a:pt x="109" y="2"/>
                    <a:pt x="111" y="1"/>
                  </a:cubicBezTo>
                  <a:cubicBezTo>
                    <a:pt x="112" y="1"/>
                    <a:pt x="113" y="0"/>
                    <a:pt x="115" y="0"/>
                  </a:cubicBezTo>
                  <a:cubicBezTo>
                    <a:pt x="115" y="0"/>
                    <a:pt x="116" y="0"/>
                    <a:pt x="116" y="0"/>
                  </a:cubicBezTo>
                  <a:cubicBezTo>
                    <a:pt x="187" y="15"/>
                    <a:pt x="187" y="15"/>
                    <a:pt x="187" y="15"/>
                  </a:cubicBezTo>
                  <a:cubicBezTo>
                    <a:pt x="187" y="15"/>
                    <a:pt x="187" y="15"/>
                    <a:pt x="187" y="15"/>
                  </a:cubicBezTo>
                  <a:cubicBezTo>
                    <a:pt x="187" y="15"/>
                    <a:pt x="188" y="15"/>
                    <a:pt x="188" y="15"/>
                  </a:cubicBezTo>
                  <a:cubicBezTo>
                    <a:pt x="189" y="15"/>
                    <a:pt x="189" y="15"/>
                    <a:pt x="189" y="15"/>
                  </a:cubicBezTo>
                  <a:cubicBezTo>
                    <a:pt x="189" y="16"/>
                    <a:pt x="190" y="17"/>
                    <a:pt x="191" y="17"/>
                  </a:cubicBezTo>
                  <a:cubicBezTo>
                    <a:pt x="191" y="18"/>
                    <a:pt x="191" y="18"/>
                    <a:pt x="191" y="18"/>
                  </a:cubicBezTo>
                  <a:cubicBezTo>
                    <a:pt x="191" y="18"/>
                    <a:pt x="192" y="18"/>
                    <a:pt x="192" y="19"/>
                  </a:cubicBezTo>
                  <a:cubicBezTo>
                    <a:pt x="192" y="19"/>
                    <a:pt x="192" y="19"/>
                    <a:pt x="192" y="19"/>
                  </a:cubicBezTo>
                  <a:cubicBezTo>
                    <a:pt x="192" y="19"/>
                    <a:pt x="192" y="19"/>
                    <a:pt x="192" y="19"/>
                  </a:cubicBezTo>
                  <a:cubicBezTo>
                    <a:pt x="192" y="20"/>
                    <a:pt x="192" y="20"/>
                    <a:pt x="192" y="20"/>
                  </a:cubicBezTo>
                  <a:cubicBezTo>
                    <a:pt x="192" y="20"/>
                    <a:pt x="192" y="20"/>
                    <a:pt x="193" y="21"/>
                  </a:cubicBezTo>
                  <a:cubicBezTo>
                    <a:pt x="193" y="21"/>
                    <a:pt x="193" y="21"/>
                    <a:pt x="193" y="22"/>
                  </a:cubicBezTo>
                  <a:cubicBezTo>
                    <a:pt x="193" y="22"/>
                    <a:pt x="193" y="22"/>
                    <a:pt x="19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37" name="Group 26">
            <a:extLst>
              <a:ext uri="{FF2B5EF4-FFF2-40B4-BE49-F238E27FC236}">
                <a16:creationId xmlns:a16="http://schemas.microsoft.com/office/drawing/2014/main" id="{23392CF0-276A-8D17-BA92-7618CADD53F7}"/>
              </a:ext>
            </a:extLst>
          </p:cNvPr>
          <p:cNvGrpSpPr>
            <a:grpSpLocks noChangeAspect="1"/>
          </p:cNvGrpSpPr>
          <p:nvPr/>
        </p:nvGrpSpPr>
        <p:grpSpPr bwMode="auto">
          <a:xfrm>
            <a:off x="503316" y="5940269"/>
            <a:ext cx="304782" cy="304781"/>
            <a:chOff x="2411" y="448"/>
            <a:chExt cx="408" cy="408"/>
          </a:xfrm>
          <a:solidFill>
            <a:schemeClr val="accent1"/>
          </a:solidFill>
        </p:grpSpPr>
        <p:sp>
          <p:nvSpPr>
            <p:cNvPr id="38" name="Freeform 27">
              <a:extLst>
                <a:ext uri="{FF2B5EF4-FFF2-40B4-BE49-F238E27FC236}">
                  <a16:creationId xmlns:a16="http://schemas.microsoft.com/office/drawing/2014/main" id="{22073834-0679-1370-7B07-0B35907D9ADD}"/>
                </a:ext>
              </a:extLst>
            </p:cNvPr>
            <p:cNvSpPr>
              <a:spLocks noEditPoints="1"/>
            </p:cNvSpPr>
            <p:nvPr/>
          </p:nvSpPr>
          <p:spPr bwMode="auto">
            <a:xfrm>
              <a:off x="2544" y="580"/>
              <a:ext cx="142" cy="142"/>
            </a:xfrm>
            <a:custGeom>
              <a:avLst/>
              <a:gdLst>
                <a:gd name="T0" fmla="*/ 48 w 96"/>
                <a:gd name="T1" fmla="*/ 96 h 96"/>
                <a:gd name="T2" fmla="*/ 0 w 96"/>
                <a:gd name="T3" fmla="*/ 48 h 96"/>
                <a:gd name="T4" fmla="*/ 48 w 96"/>
                <a:gd name="T5" fmla="*/ 0 h 96"/>
                <a:gd name="T6" fmla="*/ 96 w 96"/>
                <a:gd name="T7" fmla="*/ 48 h 96"/>
                <a:gd name="T8" fmla="*/ 48 w 96"/>
                <a:gd name="T9" fmla="*/ 96 h 96"/>
                <a:gd name="T10" fmla="*/ 48 w 96"/>
                <a:gd name="T11" fmla="*/ 12 h 96"/>
                <a:gd name="T12" fmla="*/ 12 w 96"/>
                <a:gd name="T13" fmla="*/ 48 h 96"/>
                <a:gd name="T14" fmla="*/ 48 w 96"/>
                <a:gd name="T15" fmla="*/ 84 h 96"/>
                <a:gd name="T16" fmla="*/ 84 w 96"/>
                <a:gd name="T17" fmla="*/ 48 h 96"/>
                <a:gd name="T18" fmla="*/ 48 w 96"/>
                <a:gd name="T19"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96"/>
                  </a:moveTo>
                  <a:cubicBezTo>
                    <a:pt x="22" y="96"/>
                    <a:pt x="0" y="75"/>
                    <a:pt x="0" y="48"/>
                  </a:cubicBezTo>
                  <a:cubicBezTo>
                    <a:pt x="0" y="22"/>
                    <a:pt x="22" y="0"/>
                    <a:pt x="48" y="0"/>
                  </a:cubicBezTo>
                  <a:cubicBezTo>
                    <a:pt x="75" y="0"/>
                    <a:pt x="96" y="22"/>
                    <a:pt x="96" y="48"/>
                  </a:cubicBezTo>
                  <a:cubicBezTo>
                    <a:pt x="96" y="75"/>
                    <a:pt x="75" y="96"/>
                    <a:pt x="48" y="96"/>
                  </a:cubicBezTo>
                  <a:close/>
                  <a:moveTo>
                    <a:pt x="48" y="12"/>
                  </a:moveTo>
                  <a:cubicBezTo>
                    <a:pt x="28" y="12"/>
                    <a:pt x="12" y="28"/>
                    <a:pt x="12" y="48"/>
                  </a:cubicBezTo>
                  <a:cubicBezTo>
                    <a:pt x="12" y="68"/>
                    <a:pt x="28" y="84"/>
                    <a:pt x="48" y="84"/>
                  </a:cubicBezTo>
                  <a:cubicBezTo>
                    <a:pt x="68" y="84"/>
                    <a:pt x="84" y="68"/>
                    <a:pt x="84" y="48"/>
                  </a:cubicBezTo>
                  <a:cubicBezTo>
                    <a:pt x="84" y="28"/>
                    <a:pt x="68" y="12"/>
                    <a:pt x="4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9" name="Freeform 28">
              <a:extLst>
                <a:ext uri="{FF2B5EF4-FFF2-40B4-BE49-F238E27FC236}">
                  <a16:creationId xmlns:a16="http://schemas.microsoft.com/office/drawing/2014/main" id="{C5AC9E35-4F6C-A4DF-20DB-0F33C42512B8}"/>
                </a:ext>
              </a:extLst>
            </p:cNvPr>
            <p:cNvSpPr>
              <a:spLocks noEditPoints="1"/>
            </p:cNvSpPr>
            <p:nvPr/>
          </p:nvSpPr>
          <p:spPr bwMode="auto">
            <a:xfrm>
              <a:off x="2579" y="615"/>
              <a:ext cx="72"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0" name="Freeform 29">
              <a:extLst>
                <a:ext uri="{FF2B5EF4-FFF2-40B4-BE49-F238E27FC236}">
                  <a16:creationId xmlns:a16="http://schemas.microsoft.com/office/drawing/2014/main" id="{2AE0C3B0-CB31-06DF-95F0-66DA2BE33D7E}"/>
                </a:ext>
              </a:extLst>
            </p:cNvPr>
            <p:cNvSpPr>
              <a:spLocks noEditPoints="1"/>
            </p:cNvSpPr>
            <p:nvPr/>
          </p:nvSpPr>
          <p:spPr bwMode="auto">
            <a:xfrm>
              <a:off x="2455" y="491"/>
              <a:ext cx="320" cy="319"/>
            </a:xfrm>
            <a:custGeom>
              <a:avLst/>
              <a:gdLst>
                <a:gd name="T0" fmla="*/ 108 w 216"/>
                <a:gd name="T1" fmla="*/ 216 h 216"/>
                <a:gd name="T2" fmla="*/ 0 w 216"/>
                <a:gd name="T3" fmla="*/ 108 h 216"/>
                <a:gd name="T4" fmla="*/ 108 w 216"/>
                <a:gd name="T5" fmla="*/ 0 h 216"/>
                <a:gd name="T6" fmla="*/ 216 w 216"/>
                <a:gd name="T7" fmla="*/ 108 h 216"/>
                <a:gd name="T8" fmla="*/ 108 w 216"/>
                <a:gd name="T9" fmla="*/ 216 h 216"/>
                <a:gd name="T10" fmla="*/ 108 w 216"/>
                <a:gd name="T11" fmla="*/ 12 h 216"/>
                <a:gd name="T12" fmla="*/ 12 w 216"/>
                <a:gd name="T13" fmla="*/ 108 h 216"/>
                <a:gd name="T14" fmla="*/ 108 w 216"/>
                <a:gd name="T15" fmla="*/ 204 h 216"/>
                <a:gd name="T16" fmla="*/ 204 w 216"/>
                <a:gd name="T17" fmla="*/ 108 h 216"/>
                <a:gd name="T18" fmla="*/ 108 w 216"/>
                <a:gd name="T19" fmla="*/ 1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6">
                  <a:moveTo>
                    <a:pt x="108" y="216"/>
                  </a:moveTo>
                  <a:cubicBezTo>
                    <a:pt x="49" y="216"/>
                    <a:pt x="0" y="168"/>
                    <a:pt x="0" y="108"/>
                  </a:cubicBezTo>
                  <a:cubicBezTo>
                    <a:pt x="0" y="49"/>
                    <a:pt x="49" y="0"/>
                    <a:pt x="108" y="0"/>
                  </a:cubicBezTo>
                  <a:cubicBezTo>
                    <a:pt x="168" y="0"/>
                    <a:pt x="216" y="49"/>
                    <a:pt x="216" y="108"/>
                  </a:cubicBezTo>
                  <a:cubicBezTo>
                    <a:pt x="216" y="168"/>
                    <a:pt x="168" y="216"/>
                    <a:pt x="108" y="216"/>
                  </a:cubicBezTo>
                  <a:close/>
                  <a:moveTo>
                    <a:pt x="108" y="12"/>
                  </a:moveTo>
                  <a:cubicBezTo>
                    <a:pt x="55" y="12"/>
                    <a:pt x="12" y="55"/>
                    <a:pt x="12" y="108"/>
                  </a:cubicBezTo>
                  <a:cubicBezTo>
                    <a:pt x="12" y="161"/>
                    <a:pt x="55" y="204"/>
                    <a:pt x="108" y="204"/>
                  </a:cubicBezTo>
                  <a:cubicBezTo>
                    <a:pt x="161" y="204"/>
                    <a:pt x="204" y="161"/>
                    <a:pt x="204" y="108"/>
                  </a:cubicBezTo>
                  <a:cubicBezTo>
                    <a:pt x="204" y="55"/>
                    <a:pt x="161" y="12"/>
                    <a:pt x="10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1" name="Freeform 30">
              <a:extLst>
                <a:ext uri="{FF2B5EF4-FFF2-40B4-BE49-F238E27FC236}">
                  <a16:creationId xmlns:a16="http://schemas.microsoft.com/office/drawing/2014/main" id="{93588132-087D-5F17-81F4-EAC857DEBDF7}"/>
                </a:ext>
              </a:extLst>
            </p:cNvPr>
            <p:cNvSpPr>
              <a:spLocks/>
            </p:cNvSpPr>
            <p:nvPr/>
          </p:nvSpPr>
          <p:spPr bwMode="auto">
            <a:xfrm>
              <a:off x="2606" y="704"/>
              <a:ext cx="18" cy="152"/>
            </a:xfrm>
            <a:custGeom>
              <a:avLst/>
              <a:gdLst>
                <a:gd name="T0" fmla="*/ 6 w 12"/>
                <a:gd name="T1" fmla="*/ 103 h 103"/>
                <a:gd name="T2" fmla="*/ 0 w 12"/>
                <a:gd name="T3" fmla="*/ 97 h 103"/>
                <a:gd name="T4" fmla="*/ 0 w 12"/>
                <a:gd name="T5" fmla="*/ 6 h 103"/>
                <a:gd name="T6" fmla="*/ 6 w 12"/>
                <a:gd name="T7" fmla="*/ 0 h 103"/>
                <a:gd name="T8" fmla="*/ 12 w 12"/>
                <a:gd name="T9" fmla="*/ 6 h 103"/>
                <a:gd name="T10" fmla="*/ 12 w 12"/>
                <a:gd name="T11" fmla="*/ 97 h 103"/>
                <a:gd name="T12" fmla="*/ 6 w 12"/>
                <a:gd name="T13" fmla="*/ 103 h 103"/>
              </a:gdLst>
              <a:ahLst/>
              <a:cxnLst>
                <a:cxn ang="0">
                  <a:pos x="T0" y="T1"/>
                </a:cxn>
                <a:cxn ang="0">
                  <a:pos x="T2" y="T3"/>
                </a:cxn>
                <a:cxn ang="0">
                  <a:pos x="T4" y="T5"/>
                </a:cxn>
                <a:cxn ang="0">
                  <a:pos x="T6" y="T7"/>
                </a:cxn>
                <a:cxn ang="0">
                  <a:pos x="T8" y="T9"/>
                </a:cxn>
                <a:cxn ang="0">
                  <a:pos x="T10" y="T11"/>
                </a:cxn>
                <a:cxn ang="0">
                  <a:pos x="T12" y="T13"/>
                </a:cxn>
              </a:cxnLst>
              <a:rect l="0" t="0" r="r" b="b"/>
              <a:pathLst>
                <a:path w="12" h="103">
                  <a:moveTo>
                    <a:pt x="6" y="103"/>
                  </a:moveTo>
                  <a:cubicBezTo>
                    <a:pt x="3" y="103"/>
                    <a:pt x="0" y="100"/>
                    <a:pt x="0" y="97"/>
                  </a:cubicBezTo>
                  <a:cubicBezTo>
                    <a:pt x="0" y="6"/>
                    <a:pt x="0" y="6"/>
                    <a:pt x="0" y="6"/>
                  </a:cubicBezTo>
                  <a:cubicBezTo>
                    <a:pt x="0" y="3"/>
                    <a:pt x="3" y="0"/>
                    <a:pt x="6" y="0"/>
                  </a:cubicBezTo>
                  <a:cubicBezTo>
                    <a:pt x="9" y="0"/>
                    <a:pt x="12" y="3"/>
                    <a:pt x="12" y="6"/>
                  </a:cubicBezTo>
                  <a:cubicBezTo>
                    <a:pt x="12" y="97"/>
                    <a:pt x="12" y="97"/>
                    <a:pt x="12" y="97"/>
                  </a:cubicBezTo>
                  <a:cubicBezTo>
                    <a:pt x="12" y="100"/>
                    <a:pt x="9" y="103"/>
                    <a:pt x="6"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2" name="Freeform 31">
              <a:extLst>
                <a:ext uri="{FF2B5EF4-FFF2-40B4-BE49-F238E27FC236}">
                  <a16:creationId xmlns:a16="http://schemas.microsoft.com/office/drawing/2014/main" id="{F7716D57-F32A-D2FA-28C7-188409FFE93B}"/>
                </a:ext>
              </a:extLst>
            </p:cNvPr>
            <p:cNvSpPr>
              <a:spLocks/>
            </p:cNvSpPr>
            <p:nvPr/>
          </p:nvSpPr>
          <p:spPr bwMode="auto">
            <a:xfrm>
              <a:off x="2606" y="448"/>
              <a:ext cx="18" cy="149"/>
            </a:xfrm>
            <a:custGeom>
              <a:avLst/>
              <a:gdLst>
                <a:gd name="T0" fmla="*/ 6 w 12"/>
                <a:gd name="T1" fmla="*/ 101 h 101"/>
                <a:gd name="T2" fmla="*/ 0 w 12"/>
                <a:gd name="T3" fmla="*/ 95 h 101"/>
                <a:gd name="T4" fmla="*/ 0 w 12"/>
                <a:gd name="T5" fmla="*/ 6 h 101"/>
                <a:gd name="T6" fmla="*/ 6 w 12"/>
                <a:gd name="T7" fmla="*/ 0 h 101"/>
                <a:gd name="T8" fmla="*/ 12 w 12"/>
                <a:gd name="T9" fmla="*/ 6 h 101"/>
                <a:gd name="T10" fmla="*/ 12 w 12"/>
                <a:gd name="T11" fmla="*/ 95 h 101"/>
                <a:gd name="T12" fmla="*/ 6 w 12"/>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2" h="101">
                  <a:moveTo>
                    <a:pt x="6" y="101"/>
                  </a:moveTo>
                  <a:cubicBezTo>
                    <a:pt x="3" y="101"/>
                    <a:pt x="0" y="99"/>
                    <a:pt x="0" y="95"/>
                  </a:cubicBezTo>
                  <a:cubicBezTo>
                    <a:pt x="0" y="6"/>
                    <a:pt x="0" y="6"/>
                    <a:pt x="0" y="6"/>
                  </a:cubicBezTo>
                  <a:cubicBezTo>
                    <a:pt x="0" y="2"/>
                    <a:pt x="3" y="0"/>
                    <a:pt x="6" y="0"/>
                  </a:cubicBezTo>
                  <a:cubicBezTo>
                    <a:pt x="9" y="0"/>
                    <a:pt x="12" y="2"/>
                    <a:pt x="12" y="6"/>
                  </a:cubicBezTo>
                  <a:cubicBezTo>
                    <a:pt x="12" y="95"/>
                    <a:pt x="12" y="95"/>
                    <a:pt x="12" y="95"/>
                  </a:cubicBezTo>
                  <a:cubicBezTo>
                    <a:pt x="12" y="99"/>
                    <a:pt x="9" y="101"/>
                    <a:pt x="6"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3" name="Freeform 32">
              <a:extLst>
                <a:ext uri="{FF2B5EF4-FFF2-40B4-BE49-F238E27FC236}">
                  <a16:creationId xmlns:a16="http://schemas.microsoft.com/office/drawing/2014/main" id="{8E3BC039-8D0B-5D2E-E8C8-679A8C7382FE}"/>
                </a:ext>
              </a:extLst>
            </p:cNvPr>
            <p:cNvSpPr>
              <a:spLocks/>
            </p:cNvSpPr>
            <p:nvPr/>
          </p:nvSpPr>
          <p:spPr bwMode="auto">
            <a:xfrm>
              <a:off x="2467" y="686"/>
              <a:ext cx="112" cy="113"/>
            </a:xfrm>
            <a:custGeom>
              <a:avLst/>
              <a:gdLst>
                <a:gd name="T0" fmla="*/ 7 w 76"/>
                <a:gd name="T1" fmla="*/ 76 h 76"/>
                <a:gd name="T2" fmla="*/ 2 w 76"/>
                <a:gd name="T3" fmla="*/ 74 h 76"/>
                <a:gd name="T4" fmla="*/ 2 w 76"/>
                <a:gd name="T5" fmla="*/ 66 h 76"/>
                <a:gd name="T6" fmla="*/ 66 w 76"/>
                <a:gd name="T7" fmla="*/ 3 h 76"/>
                <a:gd name="T8" fmla="*/ 74 w 76"/>
                <a:gd name="T9" fmla="*/ 3 h 76"/>
                <a:gd name="T10" fmla="*/ 74 w 76"/>
                <a:gd name="T11" fmla="*/ 11 h 76"/>
                <a:gd name="T12" fmla="*/ 11 w 76"/>
                <a:gd name="T13" fmla="*/ 74 h 76"/>
                <a:gd name="T14" fmla="*/ 7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 y="76"/>
                  </a:moveTo>
                  <a:cubicBezTo>
                    <a:pt x="5" y="76"/>
                    <a:pt x="4" y="75"/>
                    <a:pt x="2" y="74"/>
                  </a:cubicBezTo>
                  <a:cubicBezTo>
                    <a:pt x="0" y="72"/>
                    <a:pt x="0" y="68"/>
                    <a:pt x="2" y="66"/>
                  </a:cubicBezTo>
                  <a:cubicBezTo>
                    <a:pt x="66" y="3"/>
                    <a:pt x="66" y="3"/>
                    <a:pt x="66" y="3"/>
                  </a:cubicBezTo>
                  <a:cubicBezTo>
                    <a:pt x="68" y="0"/>
                    <a:pt x="72" y="0"/>
                    <a:pt x="74" y="3"/>
                  </a:cubicBezTo>
                  <a:cubicBezTo>
                    <a:pt x="76" y="5"/>
                    <a:pt x="76" y="9"/>
                    <a:pt x="74" y="11"/>
                  </a:cubicBezTo>
                  <a:cubicBezTo>
                    <a:pt x="11" y="74"/>
                    <a:pt x="11" y="74"/>
                    <a:pt x="11" y="74"/>
                  </a:cubicBezTo>
                  <a:cubicBezTo>
                    <a:pt x="10" y="75"/>
                    <a:pt x="8" y="76"/>
                    <a:pt x="7"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4" name="Freeform 33">
              <a:extLst>
                <a:ext uri="{FF2B5EF4-FFF2-40B4-BE49-F238E27FC236}">
                  <a16:creationId xmlns:a16="http://schemas.microsoft.com/office/drawing/2014/main" id="{7DB7CE07-0D4A-4305-DBAD-35335C632FB1}"/>
                </a:ext>
              </a:extLst>
            </p:cNvPr>
            <p:cNvSpPr>
              <a:spLocks/>
            </p:cNvSpPr>
            <p:nvPr/>
          </p:nvSpPr>
          <p:spPr bwMode="auto">
            <a:xfrm>
              <a:off x="2651" y="504"/>
              <a:ext cx="112" cy="111"/>
            </a:xfrm>
            <a:custGeom>
              <a:avLst/>
              <a:gdLst>
                <a:gd name="T0" fmla="*/ 6 w 76"/>
                <a:gd name="T1" fmla="*/ 75 h 75"/>
                <a:gd name="T2" fmla="*/ 2 w 76"/>
                <a:gd name="T3" fmla="*/ 74 h 75"/>
                <a:gd name="T4" fmla="*/ 2 w 76"/>
                <a:gd name="T5" fmla="*/ 65 h 75"/>
                <a:gd name="T6" fmla="*/ 65 w 76"/>
                <a:gd name="T7" fmla="*/ 2 h 75"/>
                <a:gd name="T8" fmla="*/ 74 w 76"/>
                <a:gd name="T9" fmla="*/ 2 h 75"/>
                <a:gd name="T10" fmla="*/ 74 w 76"/>
                <a:gd name="T11" fmla="*/ 10 h 75"/>
                <a:gd name="T12" fmla="*/ 11 w 76"/>
                <a:gd name="T13" fmla="*/ 74 h 75"/>
                <a:gd name="T14" fmla="*/ 6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 y="75"/>
                  </a:moveTo>
                  <a:cubicBezTo>
                    <a:pt x="5" y="75"/>
                    <a:pt x="3" y="75"/>
                    <a:pt x="2" y="74"/>
                  </a:cubicBezTo>
                  <a:cubicBezTo>
                    <a:pt x="0" y="71"/>
                    <a:pt x="0" y="67"/>
                    <a:pt x="2" y="65"/>
                  </a:cubicBezTo>
                  <a:cubicBezTo>
                    <a:pt x="65" y="2"/>
                    <a:pt x="65" y="2"/>
                    <a:pt x="65" y="2"/>
                  </a:cubicBezTo>
                  <a:cubicBezTo>
                    <a:pt x="68" y="0"/>
                    <a:pt x="71" y="0"/>
                    <a:pt x="74" y="2"/>
                  </a:cubicBezTo>
                  <a:cubicBezTo>
                    <a:pt x="76" y="4"/>
                    <a:pt x="76" y="8"/>
                    <a:pt x="74" y="10"/>
                  </a:cubicBezTo>
                  <a:cubicBezTo>
                    <a:pt x="11" y="74"/>
                    <a:pt x="11" y="74"/>
                    <a:pt x="11" y="74"/>
                  </a:cubicBezTo>
                  <a:cubicBezTo>
                    <a:pt x="9" y="75"/>
                    <a:pt x="8" y="75"/>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5" name="Freeform 34">
              <a:extLst>
                <a:ext uri="{FF2B5EF4-FFF2-40B4-BE49-F238E27FC236}">
                  <a16:creationId xmlns:a16="http://schemas.microsoft.com/office/drawing/2014/main" id="{610AC4F9-F1E0-962B-769E-5B937DB12BA4}"/>
                </a:ext>
              </a:extLst>
            </p:cNvPr>
            <p:cNvSpPr>
              <a:spLocks/>
            </p:cNvSpPr>
            <p:nvPr/>
          </p:nvSpPr>
          <p:spPr bwMode="auto">
            <a:xfrm>
              <a:off x="2467" y="504"/>
              <a:ext cx="114" cy="113"/>
            </a:xfrm>
            <a:custGeom>
              <a:avLst/>
              <a:gdLst>
                <a:gd name="T0" fmla="*/ 70 w 77"/>
                <a:gd name="T1" fmla="*/ 76 h 76"/>
                <a:gd name="T2" fmla="*/ 66 w 77"/>
                <a:gd name="T3" fmla="*/ 74 h 76"/>
                <a:gd name="T4" fmla="*/ 2 w 77"/>
                <a:gd name="T5" fmla="*/ 10 h 76"/>
                <a:gd name="T6" fmla="*/ 2 w 77"/>
                <a:gd name="T7" fmla="*/ 2 h 76"/>
                <a:gd name="T8" fmla="*/ 11 w 77"/>
                <a:gd name="T9" fmla="*/ 2 h 76"/>
                <a:gd name="T10" fmla="*/ 74 w 77"/>
                <a:gd name="T11" fmla="*/ 65 h 76"/>
                <a:gd name="T12" fmla="*/ 74 w 77"/>
                <a:gd name="T13" fmla="*/ 74 h 76"/>
                <a:gd name="T14" fmla="*/ 70 w 77"/>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6">
                  <a:moveTo>
                    <a:pt x="70" y="76"/>
                  </a:moveTo>
                  <a:cubicBezTo>
                    <a:pt x="69" y="76"/>
                    <a:pt x="67" y="75"/>
                    <a:pt x="66" y="74"/>
                  </a:cubicBezTo>
                  <a:cubicBezTo>
                    <a:pt x="2" y="10"/>
                    <a:pt x="2" y="10"/>
                    <a:pt x="2" y="10"/>
                  </a:cubicBezTo>
                  <a:cubicBezTo>
                    <a:pt x="0" y="8"/>
                    <a:pt x="0" y="4"/>
                    <a:pt x="2" y="2"/>
                  </a:cubicBezTo>
                  <a:cubicBezTo>
                    <a:pt x="5" y="0"/>
                    <a:pt x="9" y="0"/>
                    <a:pt x="11" y="2"/>
                  </a:cubicBezTo>
                  <a:cubicBezTo>
                    <a:pt x="74" y="65"/>
                    <a:pt x="74" y="65"/>
                    <a:pt x="74" y="65"/>
                  </a:cubicBezTo>
                  <a:cubicBezTo>
                    <a:pt x="77" y="68"/>
                    <a:pt x="77" y="71"/>
                    <a:pt x="74" y="74"/>
                  </a:cubicBezTo>
                  <a:cubicBezTo>
                    <a:pt x="73" y="75"/>
                    <a:pt x="72"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6" name="Freeform 35">
              <a:extLst>
                <a:ext uri="{FF2B5EF4-FFF2-40B4-BE49-F238E27FC236}">
                  <a16:creationId xmlns:a16="http://schemas.microsoft.com/office/drawing/2014/main" id="{9BE15C12-EC91-0183-E741-6C9A6083CE6F}"/>
                </a:ext>
              </a:extLst>
            </p:cNvPr>
            <p:cNvSpPr>
              <a:spLocks/>
            </p:cNvSpPr>
            <p:nvPr/>
          </p:nvSpPr>
          <p:spPr bwMode="auto">
            <a:xfrm>
              <a:off x="2651" y="686"/>
              <a:ext cx="112" cy="113"/>
            </a:xfrm>
            <a:custGeom>
              <a:avLst/>
              <a:gdLst>
                <a:gd name="T0" fmla="*/ 70 w 76"/>
                <a:gd name="T1" fmla="*/ 76 h 76"/>
                <a:gd name="T2" fmla="*/ 65 w 76"/>
                <a:gd name="T3" fmla="*/ 74 h 76"/>
                <a:gd name="T4" fmla="*/ 2 w 76"/>
                <a:gd name="T5" fmla="*/ 11 h 76"/>
                <a:gd name="T6" fmla="*/ 2 w 76"/>
                <a:gd name="T7" fmla="*/ 2 h 76"/>
                <a:gd name="T8" fmla="*/ 10 w 76"/>
                <a:gd name="T9" fmla="*/ 2 h 76"/>
                <a:gd name="T10" fmla="*/ 74 w 76"/>
                <a:gd name="T11" fmla="*/ 66 h 76"/>
                <a:gd name="T12" fmla="*/ 74 w 76"/>
                <a:gd name="T13" fmla="*/ 74 h 76"/>
                <a:gd name="T14" fmla="*/ 70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0" y="76"/>
                  </a:moveTo>
                  <a:cubicBezTo>
                    <a:pt x="68" y="76"/>
                    <a:pt x="66" y="75"/>
                    <a:pt x="65" y="74"/>
                  </a:cubicBezTo>
                  <a:cubicBezTo>
                    <a:pt x="2" y="11"/>
                    <a:pt x="2" y="11"/>
                    <a:pt x="2" y="11"/>
                  </a:cubicBezTo>
                  <a:cubicBezTo>
                    <a:pt x="0" y="9"/>
                    <a:pt x="0" y="5"/>
                    <a:pt x="2" y="2"/>
                  </a:cubicBezTo>
                  <a:cubicBezTo>
                    <a:pt x="4" y="0"/>
                    <a:pt x="8" y="0"/>
                    <a:pt x="10" y="2"/>
                  </a:cubicBezTo>
                  <a:cubicBezTo>
                    <a:pt x="74" y="66"/>
                    <a:pt x="74" y="66"/>
                    <a:pt x="74" y="66"/>
                  </a:cubicBezTo>
                  <a:cubicBezTo>
                    <a:pt x="76" y="68"/>
                    <a:pt x="76" y="72"/>
                    <a:pt x="74" y="74"/>
                  </a:cubicBezTo>
                  <a:cubicBezTo>
                    <a:pt x="73" y="75"/>
                    <a:pt x="71"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7" name="Freeform 36">
              <a:extLst>
                <a:ext uri="{FF2B5EF4-FFF2-40B4-BE49-F238E27FC236}">
                  <a16:creationId xmlns:a16="http://schemas.microsoft.com/office/drawing/2014/main" id="{A4CCFAA3-C5FD-A2F9-3CD7-129B48F7F6D7}"/>
                </a:ext>
              </a:extLst>
            </p:cNvPr>
            <p:cNvSpPr>
              <a:spLocks/>
            </p:cNvSpPr>
            <p:nvPr/>
          </p:nvSpPr>
          <p:spPr bwMode="auto">
            <a:xfrm>
              <a:off x="2411"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99" y="0"/>
                    <a:pt x="102" y="2"/>
                    <a:pt x="102" y="6"/>
                  </a:cubicBezTo>
                  <a:cubicBezTo>
                    <a:pt x="102" y="9"/>
                    <a:pt x="99"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8" name="Freeform 37">
              <a:extLst>
                <a:ext uri="{FF2B5EF4-FFF2-40B4-BE49-F238E27FC236}">
                  <a16:creationId xmlns:a16="http://schemas.microsoft.com/office/drawing/2014/main" id="{3A6A7C1A-A6A6-1211-5FA5-150377FD10AF}"/>
                </a:ext>
              </a:extLst>
            </p:cNvPr>
            <p:cNvSpPr>
              <a:spLocks/>
            </p:cNvSpPr>
            <p:nvPr/>
          </p:nvSpPr>
          <p:spPr bwMode="auto">
            <a:xfrm>
              <a:off x="2668"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100" y="0"/>
                    <a:pt x="102" y="2"/>
                    <a:pt x="102" y="6"/>
                  </a:cubicBezTo>
                  <a:cubicBezTo>
                    <a:pt x="102" y="9"/>
                    <a:pt x="100"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158659707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AE64D3-CA41-64BF-2B0E-0FD46C533CDD}"/>
            </a:ext>
          </a:extLst>
        </p:cNvPr>
        <p:cNvGrpSpPr/>
        <p:nvPr/>
      </p:nvGrpSpPr>
      <p:grpSpPr>
        <a:xfrm>
          <a:off x="0" y="0"/>
          <a:ext cx="0" cy="0"/>
          <a:chOff x="0" y="0"/>
          <a:chExt cx="0" cy="0"/>
        </a:xfrm>
      </p:grpSpPr>
      <p:sp>
        <p:nvSpPr>
          <p:cNvPr id="27" name="Oval 26">
            <a:extLst>
              <a:ext uri="{FF2B5EF4-FFF2-40B4-BE49-F238E27FC236}">
                <a16:creationId xmlns:a16="http://schemas.microsoft.com/office/drawing/2014/main" id="{AF9F0CD3-1E22-7203-C88B-A6972DAD8FC3}"/>
              </a:ext>
            </a:extLst>
          </p:cNvPr>
          <p:cNvSpPr/>
          <p:nvPr/>
        </p:nvSpPr>
        <p:spPr>
          <a:xfrm>
            <a:off x="7045198" y="2004248"/>
            <a:ext cx="4005223" cy="392965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p>
        </p:txBody>
      </p:sp>
      <p:sp>
        <p:nvSpPr>
          <p:cNvPr id="5" name="Title 4">
            <a:extLst>
              <a:ext uri="{FF2B5EF4-FFF2-40B4-BE49-F238E27FC236}">
                <a16:creationId xmlns:a16="http://schemas.microsoft.com/office/drawing/2014/main" id="{3B989A9D-4E4C-33B6-7562-B0B27AD4174C}"/>
              </a:ext>
            </a:extLst>
          </p:cNvPr>
          <p:cNvSpPr>
            <a:spLocks noGrp="1"/>
          </p:cNvSpPr>
          <p:nvPr>
            <p:ph type="title"/>
          </p:nvPr>
        </p:nvSpPr>
        <p:spPr/>
        <p:txBody>
          <a:bodyPr/>
          <a:lstStyle/>
          <a:p>
            <a:r>
              <a:rPr lang="en-US"/>
              <a:t>Agent Loop – Simple OODA</a:t>
            </a:r>
          </a:p>
        </p:txBody>
      </p:sp>
      <p:sp>
        <p:nvSpPr>
          <p:cNvPr id="4" name="Text Placeholder 3">
            <a:extLst>
              <a:ext uri="{FF2B5EF4-FFF2-40B4-BE49-F238E27FC236}">
                <a16:creationId xmlns:a16="http://schemas.microsoft.com/office/drawing/2014/main" id="{3BF1C20F-7977-9707-6648-B6CE028520F4}"/>
              </a:ext>
            </a:extLst>
          </p:cNvPr>
          <p:cNvSpPr>
            <a:spLocks noGrp="1"/>
          </p:cNvSpPr>
          <p:nvPr>
            <p:ph type="body" sz="quarter" idx="11"/>
          </p:nvPr>
        </p:nvSpPr>
        <p:spPr/>
        <p:txBody>
          <a:bodyPr/>
          <a:lstStyle/>
          <a:p>
            <a:r>
              <a:rPr lang="en-US"/>
              <a:t>An </a:t>
            </a:r>
            <a:r>
              <a:rPr lang="en-US" b="1"/>
              <a:t>Agent Program </a:t>
            </a:r>
            <a:r>
              <a:rPr lang="en-US"/>
              <a:t>maps percept sequences to actions. The </a:t>
            </a:r>
            <a:r>
              <a:rPr lang="en-US" b="1"/>
              <a:t>Observe, Orient, Decide, Act (OODA) Loop </a:t>
            </a:r>
            <a:r>
              <a:rPr lang="en-US"/>
              <a:t>is a general model for the process agents follow to </a:t>
            </a:r>
            <a:r>
              <a:rPr lang="en-US" b="1"/>
              <a:t>collect information </a:t>
            </a:r>
            <a:r>
              <a:rPr lang="en-US"/>
              <a:t>from their environment, </a:t>
            </a:r>
            <a:r>
              <a:rPr lang="en-US" b="1"/>
              <a:t>decide which action to take</a:t>
            </a:r>
            <a:r>
              <a:rPr lang="en-US"/>
              <a:t>, and then </a:t>
            </a:r>
            <a:r>
              <a:rPr lang="en-US" b="1"/>
              <a:t>execute the action</a:t>
            </a:r>
            <a:r>
              <a:rPr lang="en-US"/>
              <a:t>.</a:t>
            </a:r>
          </a:p>
        </p:txBody>
      </p:sp>
      <p:grpSp>
        <p:nvGrpSpPr>
          <p:cNvPr id="10" name="Group 14" descr="Add text and order accordingly">
            <a:extLst>
              <a:ext uri="{FF2B5EF4-FFF2-40B4-BE49-F238E27FC236}">
                <a16:creationId xmlns:a16="http://schemas.microsoft.com/office/drawing/2014/main" id="{BD2F2E3C-D82F-2A65-3060-3C79A05EEFA2}"/>
              </a:ext>
            </a:extLst>
          </p:cNvPr>
          <p:cNvGrpSpPr>
            <a:grpSpLocks/>
          </p:cNvGrpSpPr>
          <p:nvPr/>
        </p:nvGrpSpPr>
        <p:grpSpPr bwMode="auto">
          <a:xfrm>
            <a:off x="7261543" y="2132953"/>
            <a:ext cx="3572532" cy="3672242"/>
            <a:chOff x="1518" y="1204"/>
            <a:chExt cx="2723" cy="2799"/>
          </a:xfrm>
          <a:effectLst>
            <a:outerShdw blurRad="50800" dist="38100" dir="2700000" algn="tl" rotWithShape="0">
              <a:prstClr val="black">
                <a:alpha val="40000"/>
              </a:prstClr>
            </a:outerShdw>
          </a:effectLst>
        </p:grpSpPr>
        <p:sp>
          <p:nvSpPr>
            <p:cNvPr id="11" name="Freeform 4">
              <a:extLst>
                <a:ext uri="{FF2B5EF4-FFF2-40B4-BE49-F238E27FC236}">
                  <a16:creationId xmlns:a16="http://schemas.microsoft.com/office/drawing/2014/main" id="{698A4023-FF4E-4263-827E-3E4F1609CEEC}"/>
                </a:ext>
              </a:extLst>
            </p:cNvPr>
            <p:cNvSpPr>
              <a:spLocks/>
            </p:cNvSpPr>
            <p:nvPr/>
          </p:nvSpPr>
          <p:spPr bwMode="auto">
            <a:xfrm>
              <a:off x="1518" y="1665"/>
              <a:ext cx="861" cy="1953"/>
            </a:xfrm>
            <a:custGeom>
              <a:avLst/>
              <a:gdLst/>
              <a:ahLst/>
              <a:cxnLst>
                <a:cxn ang="0">
                  <a:pos x="425" y="312"/>
                </a:cxn>
                <a:cxn ang="0">
                  <a:pos x="361" y="64"/>
                </a:cxn>
                <a:cxn ang="0">
                  <a:pos x="106" y="0"/>
                </a:cxn>
                <a:cxn ang="0">
                  <a:pos x="145" y="38"/>
                </a:cxn>
                <a:cxn ang="0">
                  <a:pos x="113" y="83"/>
                </a:cxn>
                <a:cxn ang="0">
                  <a:pos x="84" y="130"/>
                </a:cxn>
                <a:cxn ang="0">
                  <a:pos x="59" y="180"/>
                </a:cxn>
                <a:cxn ang="0">
                  <a:pos x="38" y="233"/>
                </a:cxn>
                <a:cxn ang="0">
                  <a:pos x="22" y="286"/>
                </a:cxn>
                <a:cxn ang="0">
                  <a:pos x="10" y="342"/>
                </a:cxn>
                <a:cxn ang="0">
                  <a:pos x="2" y="399"/>
                </a:cxn>
                <a:cxn ang="0">
                  <a:pos x="0" y="458"/>
                </a:cxn>
                <a:cxn ang="0">
                  <a:pos x="1" y="493"/>
                </a:cxn>
                <a:cxn ang="0">
                  <a:pos x="4" y="529"/>
                </a:cxn>
                <a:cxn ang="0">
                  <a:pos x="9" y="564"/>
                </a:cxn>
                <a:cxn ang="0">
                  <a:pos x="14" y="598"/>
                </a:cxn>
                <a:cxn ang="0">
                  <a:pos x="23" y="632"/>
                </a:cxn>
                <a:cxn ang="0">
                  <a:pos x="33" y="665"/>
                </a:cxn>
                <a:cxn ang="0">
                  <a:pos x="44" y="698"/>
                </a:cxn>
                <a:cxn ang="0">
                  <a:pos x="57" y="729"/>
                </a:cxn>
                <a:cxn ang="0">
                  <a:pos x="86" y="790"/>
                </a:cxn>
                <a:cxn ang="0">
                  <a:pos x="123" y="847"/>
                </a:cxn>
                <a:cxn ang="0">
                  <a:pos x="164" y="900"/>
                </a:cxn>
                <a:cxn ang="0">
                  <a:pos x="210" y="950"/>
                </a:cxn>
                <a:cxn ang="0">
                  <a:pos x="261" y="745"/>
                </a:cxn>
                <a:cxn ang="0">
                  <a:pos x="431" y="702"/>
                </a:cxn>
                <a:cxn ang="0">
                  <a:pos x="409" y="676"/>
                </a:cxn>
                <a:cxn ang="0">
                  <a:pos x="389" y="650"/>
                </a:cxn>
                <a:cxn ang="0">
                  <a:pos x="373" y="622"/>
                </a:cxn>
                <a:cxn ang="0">
                  <a:pos x="358" y="591"/>
                </a:cxn>
                <a:cxn ang="0">
                  <a:pos x="347" y="559"/>
                </a:cxn>
                <a:cxn ang="0">
                  <a:pos x="339" y="527"/>
                </a:cxn>
                <a:cxn ang="0">
                  <a:pos x="334" y="493"/>
                </a:cxn>
                <a:cxn ang="0">
                  <a:pos x="332" y="458"/>
                </a:cxn>
                <a:cxn ang="0">
                  <a:pos x="336" y="407"/>
                </a:cxn>
                <a:cxn ang="0">
                  <a:pos x="346" y="360"/>
                </a:cxn>
                <a:cxn ang="0">
                  <a:pos x="363" y="314"/>
                </a:cxn>
                <a:cxn ang="0">
                  <a:pos x="373" y="292"/>
                </a:cxn>
                <a:cxn ang="0">
                  <a:pos x="385" y="272"/>
                </a:cxn>
                <a:cxn ang="0">
                  <a:pos x="425" y="312"/>
                </a:cxn>
              </a:cxnLst>
              <a:rect l="0" t="0" r="r" b="b"/>
              <a:pathLst>
                <a:path w="432" h="951">
                  <a:moveTo>
                    <a:pt x="425" y="312"/>
                  </a:moveTo>
                  <a:lnTo>
                    <a:pt x="361" y="64"/>
                  </a:lnTo>
                  <a:lnTo>
                    <a:pt x="106" y="0"/>
                  </a:lnTo>
                  <a:lnTo>
                    <a:pt x="145" y="38"/>
                  </a:lnTo>
                  <a:lnTo>
                    <a:pt x="113" y="83"/>
                  </a:lnTo>
                  <a:lnTo>
                    <a:pt x="84" y="130"/>
                  </a:lnTo>
                  <a:lnTo>
                    <a:pt x="59" y="180"/>
                  </a:lnTo>
                  <a:lnTo>
                    <a:pt x="38" y="233"/>
                  </a:lnTo>
                  <a:lnTo>
                    <a:pt x="22" y="286"/>
                  </a:lnTo>
                  <a:lnTo>
                    <a:pt x="10" y="342"/>
                  </a:lnTo>
                  <a:lnTo>
                    <a:pt x="2" y="399"/>
                  </a:lnTo>
                  <a:lnTo>
                    <a:pt x="0" y="458"/>
                  </a:lnTo>
                  <a:lnTo>
                    <a:pt x="1" y="493"/>
                  </a:lnTo>
                  <a:lnTo>
                    <a:pt x="4" y="529"/>
                  </a:lnTo>
                  <a:lnTo>
                    <a:pt x="9" y="564"/>
                  </a:lnTo>
                  <a:lnTo>
                    <a:pt x="14" y="598"/>
                  </a:lnTo>
                  <a:lnTo>
                    <a:pt x="23" y="632"/>
                  </a:lnTo>
                  <a:lnTo>
                    <a:pt x="33" y="665"/>
                  </a:lnTo>
                  <a:lnTo>
                    <a:pt x="44" y="698"/>
                  </a:lnTo>
                  <a:lnTo>
                    <a:pt x="57" y="729"/>
                  </a:lnTo>
                  <a:lnTo>
                    <a:pt x="86" y="790"/>
                  </a:lnTo>
                  <a:lnTo>
                    <a:pt x="123" y="847"/>
                  </a:lnTo>
                  <a:lnTo>
                    <a:pt x="164" y="900"/>
                  </a:lnTo>
                  <a:lnTo>
                    <a:pt x="210" y="950"/>
                  </a:lnTo>
                  <a:lnTo>
                    <a:pt x="261" y="745"/>
                  </a:lnTo>
                  <a:lnTo>
                    <a:pt x="431" y="702"/>
                  </a:lnTo>
                  <a:lnTo>
                    <a:pt x="409" y="676"/>
                  </a:lnTo>
                  <a:lnTo>
                    <a:pt x="389" y="650"/>
                  </a:lnTo>
                  <a:lnTo>
                    <a:pt x="373" y="622"/>
                  </a:lnTo>
                  <a:lnTo>
                    <a:pt x="358" y="591"/>
                  </a:lnTo>
                  <a:lnTo>
                    <a:pt x="347" y="559"/>
                  </a:lnTo>
                  <a:lnTo>
                    <a:pt x="339" y="527"/>
                  </a:lnTo>
                  <a:lnTo>
                    <a:pt x="334" y="493"/>
                  </a:lnTo>
                  <a:lnTo>
                    <a:pt x="332" y="458"/>
                  </a:lnTo>
                  <a:lnTo>
                    <a:pt x="336" y="407"/>
                  </a:lnTo>
                  <a:lnTo>
                    <a:pt x="346" y="360"/>
                  </a:lnTo>
                  <a:lnTo>
                    <a:pt x="363" y="314"/>
                  </a:lnTo>
                  <a:lnTo>
                    <a:pt x="373" y="292"/>
                  </a:lnTo>
                  <a:lnTo>
                    <a:pt x="385" y="272"/>
                  </a:lnTo>
                  <a:lnTo>
                    <a:pt x="425" y="312"/>
                  </a:lnTo>
                </a:path>
              </a:pathLst>
            </a:custGeom>
            <a:solidFill>
              <a:schemeClr val="accent1"/>
            </a:solidFill>
            <a:ln w="6350" cap="rnd" cmpd="sng">
              <a:solidFill>
                <a:schemeClr val="accent1"/>
              </a:solidFill>
              <a:prstDash val="solid"/>
              <a:round/>
              <a:headEnd/>
              <a:tailEnd/>
            </a:ln>
            <a:effectLst/>
          </p:spPr>
          <p:txBody>
            <a:bodyPr lIns="45720" rIns="45720" anchor="ctr" anchorCtr="1"/>
            <a:lstStyle/>
            <a:p>
              <a:endParaRPr lang="en-US" sz="1400" b="1">
                <a:solidFill>
                  <a:schemeClr val="bg1"/>
                </a:solidFill>
              </a:endParaRPr>
            </a:p>
          </p:txBody>
        </p:sp>
        <p:sp>
          <p:nvSpPr>
            <p:cNvPr id="12" name="Freeform 5">
              <a:extLst>
                <a:ext uri="{FF2B5EF4-FFF2-40B4-BE49-F238E27FC236}">
                  <a16:creationId xmlns:a16="http://schemas.microsoft.com/office/drawing/2014/main" id="{F978F3C5-4F8F-0C53-6462-DB612358906A}"/>
                </a:ext>
              </a:extLst>
            </p:cNvPr>
            <p:cNvSpPr>
              <a:spLocks/>
            </p:cNvSpPr>
            <p:nvPr/>
          </p:nvSpPr>
          <p:spPr bwMode="auto">
            <a:xfrm>
              <a:off x="1970" y="3124"/>
              <a:ext cx="1889" cy="879"/>
            </a:xfrm>
            <a:custGeom>
              <a:avLst/>
              <a:gdLst/>
              <a:ahLst/>
              <a:cxnLst>
                <a:cxn ang="0">
                  <a:pos x="311" y="8"/>
                </a:cxn>
                <a:cxn ang="0">
                  <a:pos x="64" y="73"/>
                </a:cxn>
                <a:cxn ang="0">
                  <a:pos x="0" y="328"/>
                </a:cxn>
                <a:cxn ang="0">
                  <a:pos x="40" y="287"/>
                </a:cxn>
                <a:cxn ang="0">
                  <a:pos x="85" y="318"/>
                </a:cxn>
                <a:cxn ang="0">
                  <a:pos x="132" y="346"/>
                </a:cxn>
                <a:cxn ang="0">
                  <a:pos x="182" y="371"/>
                </a:cxn>
                <a:cxn ang="0">
                  <a:pos x="234" y="392"/>
                </a:cxn>
                <a:cxn ang="0">
                  <a:pos x="287" y="408"/>
                </a:cxn>
                <a:cxn ang="0">
                  <a:pos x="342" y="420"/>
                </a:cxn>
                <a:cxn ang="0">
                  <a:pos x="400" y="427"/>
                </a:cxn>
                <a:cxn ang="0">
                  <a:pos x="458" y="427"/>
                </a:cxn>
                <a:cxn ang="0">
                  <a:pos x="529" y="425"/>
                </a:cxn>
                <a:cxn ang="0">
                  <a:pos x="597" y="415"/>
                </a:cxn>
                <a:cxn ang="0">
                  <a:pos x="664" y="397"/>
                </a:cxn>
                <a:cxn ang="0">
                  <a:pos x="728" y="374"/>
                </a:cxn>
                <a:cxn ang="0">
                  <a:pos x="788" y="344"/>
                </a:cxn>
                <a:cxn ang="0">
                  <a:pos x="817" y="327"/>
                </a:cxn>
                <a:cxn ang="0">
                  <a:pos x="845" y="309"/>
                </a:cxn>
                <a:cxn ang="0">
                  <a:pos x="898" y="268"/>
                </a:cxn>
                <a:cxn ang="0">
                  <a:pos x="947" y="223"/>
                </a:cxn>
                <a:cxn ang="0">
                  <a:pos x="746" y="173"/>
                </a:cxn>
                <a:cxn ang="0">
                  <a:pos x="701" y="0"/>
                </a:cxn>
                <a:cxn ang="0">
                  <a:pos x="677" y="22"/>
                </a:cxn>
                <a:cxn ang="0">
                  <a:pos x="650" y="41"/>
                </a:cxn>
                <a:cxn ang="0">
                  <a:pos x="621" y="57"/>
                </a:cxn>
                <a:cxn ang="0">
                  <a:pos x="591" y="72"/>
                </a:cxn>
                <a:cxn ang="0">
                  <a:pos x="560" y="83"/>
                </a:cxn>
                <a:cxn ang="0">
                  <a:pos x="526" y="91"/>
                </a:cxn>
                <a:cxn ang="0">
                  <a:pos x="493" y="96"/>
                </a:cxn>
                <a:cxn ang="0">
                  <a:pos x="458" y="98"/>
                </a:cxn>
                <a:cxn ang="0">
                  <a:pos x="433" y="97"/>
                </a:cxn>
                <a:cxn ang="0">
                  <a:pos x="408" y="94"/>
                </a:cxn>
                <a:cxn ang="0">
                  <a:pos x="384" y="90"/>
                </a:cxn>
                <a:cxn ang="0">
                  <a:pos x="361" y="85"/>
                </a:cxn>
                <a:cxn ang="0">
                  <a:pos x="338" y="77"/>
                </a:cxn>
                <a:cxn ang="0">
                  <a:pos x="316" y="69"/>
                </a:cxn>
                <a:cxn ang="0">
                  <a:pos x="295" y="58"/>
                </a:cxn>
                <a:cxn ang="0">
                  <a:pos x="274" y="46"/>
                </a:cxn>
                <a:cxn ang="0">
                  <a:pos x="311" y="8"/>
                </a:cxn>
              </a:cxnLst>
              <a:rect l="0" t="0" r="r" b="b"/>
              <a:pathLst>
                <a:path w="948" h="428">
                  <a:moveTo>
                    <a:pt x="311" y="8"/>
                  </a:moveTo>
                  <a:lnTo>
                    <a:pt x="64" y="73"/>
                  </a:lnTo>
                  <a:lnTo>
                    <a:pt x="0" y="328"/>
                  </a:lnTo>
                  <a:lnTo>
                    <a:pt x="40" y="287"/>
                  </a:lnTo>
                  <a:lnTo>
                    <a:pt x="85" y="318"/>
                  </a:lnTo>
                  <a:lnTo>
                    <a:pt x="132" y="346"/>
                  </a:lnTo>
                  <a:lnTo>
                    <a:pt x="182" y="371"/>
                  </a:lnTo>
                  <a:lnTo>
                    <a:pt x="234" y="392"/>
                  </a:lnTo>
                  <a:lnTo>
                    <a:pt x="287" y="408"/>
                  </a:lnTo>
                  <a:lnTo>
                    <a:pt x="342" y="420"/>
                  </a:lnTo>
                  <a:lnTo>
                    <a:pt x="400" y="427"/>
                  </a:lnTo>
                  <a:lnTo>
                    <a:pt x="458" y="427"/>
                  </a:lnTo>
                  <a:lnTo>
                    <a:pt x="529" y="425"/>
                  </a:lnTo>
                  <a:lnTo>
                    <a:pt x="597" y="415"/>
                  </a:lnTo>
                  <a:lnTo>
                    <a:pt x="664" y="397"/>
                  </a:lnTo>
                  <a:lnTo>
                    <a:pt x="728" y="374"/>
                  </a:lnTo>
                  <a:lnTo>
                    <a:pt x="788" y="344"/>
                  </a:lnTo>
                  <a:lnTo>
                    <a:pt x="817" y="327"/>
                  </a:lnTo>
                  <a:lnTo>
                    <a:pt x="845" y="309"/>
                  </a:lnTo>
                  <a:lnTo>
                    <a:pt x="898" y="268"/>
                  </a:lnTo>
                  <a:lnTo>
                    <a:pt x="947" y="223"/>
                  </a:lnTo>
                  <a:lnTo>
                    <a:pt x="746" y="173"/>
                  </a:lnTo>
                  <a:lnTo>
                    <a:pt x="701" y="0"/>
                  </a:lnTo>
                  <a:lnTo>
                    <a:pt x="677" y="22"/>
                  </a:lnTo>
                  <a:lnTo>
                    <a:pt x="650" y="41"/>
                  </a:lnTo>
                  <a:lnTo>
                    <a:pt x="621" y="57"/>
                  </a:lnTo>
                  <a:lnTo>
                    <a:pt x="591" y="72"/>
                  </a:lnTo>
                  <a:lnTo>
                    <a:pt x="560" y="83"/>
                  </a:lnTo>
                  <a:lnTo>
                    <a:pt x="526" y="91"/>
                  </a:lnTo>
                  <a:lnTo>
                    <a:pt x="493" y="96"/>
                  </a:lnTo>
                  <a:lnTo>
                    <a:pt x="458" y="98"/>
                  </a:lnTo>
                  <a:lnTo>
                    <a:pt x="433" y="97"/>
                  </a:lnTo>
                  <a:lnTo>
                    <a:pt x="408" y="94"/>
                  </a:lnTo>
                  <a:lnTo>
                    <a:pt x="384" y="90"/>
                  </a:lnTo>
                  <a:lnTo>
                    <a:pt x="361" y="85"/>
                  </a:lnTo>
                  <a:lnTo>
                    <a:pt x="338" y="77"/>
                  </a:lnTo>
                  <a:lnTo>
                    <a:pt x="316" y="69"/>
                  </a:lnTo>
                  <a:lnTo>
                    <a:pt x="295" y="58"/>
                  </a:lnTo>
                  <a:lnTo>
                    <a:pt x="274" y="46"/>
                  </a:lnTo>
                  <a:lnTo>
                    <a:pt x="311" y="8"/>
                  </a:lnTo>
                </a:path>
              </a:pathLst>
            </a:custGeom>
            <a:solidFill>
              <a:schemeClr val="accent2"/>
            </a:solidFill>
            <a:ln w="6350" cap="rnd" cmpd="sng">
              <a:solidFill>
                <a:schemeClr val="accent1"/>
              </a:solidFill>
              <a:prstDash val="solid"/>
              <a:round/>
              <a:headEnd/>
              <a:tailEnd/>
            </a:ln>
            <a:effectLst/>
          </p:spPr>
          <p:txBody>
            <a:bodyPr lIns="45720" rIns="45720" anchor="ctr" anchorCtr="1"/>
            <a:lstStyle/>
            <a:p>
              <a:endParaRPr lang="en-US" sz="1400" b="1">
                <a:solidFill>
                  <a:schemeClr val="bg1"/>
                </a:solidFill>
              </a:endParaRPr>
            </a:p>
          </p:txBody>
        </p:sp>
        <p:sp>
          <p:nvSpPr>
            <p:cNvPr id="13" name="Freeform 6">
              <a:extLst>
                <a:ext uri="{FF2B5EF4-FFF2-40B4-BE49-F238E27FC236}">
                  <a16:creationId xmlns:a16="http://schemas.microsoft.com/office/drawing/2014/main" id="{DC11E94F-C4CA-89F4-9A3C-654ACDC2E483}"/>
                </a:ext>
              </a:extLst>
            </p:cNvPr>
            <p:cNvSpPr>
              <a:spLocks/>
            </p:cNvSpPr>
            <p:nvPr/>
          </p:nvSpPr>
          <p:spPr bwMode="auto">
            <a:xfrm>
              <a:off x="3394" y="1606"/>
              <a:ext cx="847" cy="1949"/>
            </a:xfrm>
            <a:custGeom>
              <a:avLst/>
              <a:gdLst/>
              <a:ahLst/>
              <a:cxnLst>
                <a:cxn ang="0">
                  <a:pos x="5" y="637"/>
                </a:cxn>
                <a:cxn ang="0">
                  <a:pos x="69" y="883"/>
                </a:cxn>
                <a:cxn ang="0">
                  <a:pos x="325" y="947"/>
                </a:cxn>
                <a:cxn ang="0">
                  <a:pos x="281" y="905"/>
                </a:cxn>
                <a:cxn ang="0">
                  <a:pos x="314" y="860"/>
                </a:cxn>
                <a:cxn ang="0">
                  <a:pos x="342" y="813"/>
                </a:cxn>
                <a:cxn ang="0">
                  <a:pos x="367" y="763"/>
                </a:cxn>
                <a:cxn ang="0">
                  <a:pos x="388" y="711"/>
                </a:cxn>
                <a:cxn ang="0">
                  <a:pos x="404" y="657"/>
                </a:cxn>
                <a:cxn ang="0">
                  <a:pos x="417" y="602"/>
                </a:cxn>
                <a:cxn ang="0">
                  <a:pos x="424" y="545"/>
                </a:cxn>
                <a:cxn ang="0">
                  <a:pos x="424" y="487"/>
                </a:cxn>
                <a:cxn ang="0">
                  <a:pos x="423" y="416"/>
                </a:cxn>
                <a:cxn ang="0">
                  <a:pos x="412" y="347"/>
                </a:cxn>
                <a:cxn ang="0">
                  <a:pos x="394" y="281"/>
                </a:cxn>
                <a:cxn ang="0">
                  <a:pos x="371" y="219"/>
                </a:cxn>
                <a:cxn ang="0">
                  <a:pos x="342" y="158"/>
                </a:cxn>
                <a:cxn ang="0">
                  <a:pos x="306" y="101"/>
                </a:cxn>
                <a:cxn ang="0">
                  <a:pos x="266" y="48"/>
                </a:cxn>
                <a:cxn ang="0">
                  <a:pos x="220" y="0"/>
                </a:cxn>
                <a:cxn ang="0">
                  <a:pos x="169" y="203"/>
                </a:cxn>
                <a:cxn ang="0">
                  <a:pos x="0" y="247"/>
                </a:cxn>
                <a:cxn ang="0">
                  <a:pos x="22" y="272"/>
                </a:cxn>
                <a:cxn ang="0">
                  <a:pos x="40" y="298"/>
                </a:cxn>
                <a:cxn ang="0">
                  <a:pos x="56" y="326"/>
                </a:cxn>
                <a:cxn ang="0">
                  <a:pos x="69" y="356"/>
                </a:cxn>
                <a:cxn ang="0">
                  <a:pos x="81" y="387"/>
                </a:cxn>
                <a:cxn ang="0">
                  <a:pos x="89" y="419"/>
                </a:cxn>
                <a:cxn ang="0">
                  <a:pos x="93" y="452"/>
                </a:cxn>
                <a:cxn ang="0">
                  <a:pos x="95" y="487"/>
                </a:cxn>
                <a:cxn ang="0">
                  <a:pos x="91" y="536"/>
                </a:cxn>
                <a:cxn ang="0">
                  <a:pos x="81" y="585"/>
                </a:cxn>
                <a:cxn ang="0">
                  <a:pos x="64" y="629"/>
                </a:cxn>
                <a:cxn ang="0">
                  <a:pos x="42" y="671"/>
                </a:cxn>
                <a:cxn ang="0">
                  <a:pos x="5" y="637"/>
                </a:cxn>
              </a:cxnLst>
              <a:rect l="0" t="0" r="r" b="b"/>
              <a:pathLst>
                <a:path w="425" h="948">
                  <a:moveTo>
                    <a:pt x="5" y="637"/>
                  </a:moveTo>
                  <a:lnTo>
                    <a:pt x="69" y="883"/>
                  </a:lnTo>
                  <a:lnTo>
                    <a:pt x="325" y="947"/>
                  </a:lnTo>
                  <a:lnTo>
                    <a:pt x="281" y="905"/>
                  </a:lnTo>
                  <a:lnTo>
                    <a:pt x="314" y="860"/>
                  </a:lnTo>
                  <a:lnTo>
                    <a:pt x="342" y="813"/>
                  </a:lnTo>
                  <a:lnTo>
                    <a:pt x="367" y="763"/>
                  </a:lnTo>
                  <a:lnTo>
                    <a:pt x="388" y="711"/>
                  </a:lnTo>
                  <a:lnTo>
                    <a:pt x="404" y="657"/>
                  </a:lnTo>
                  <a:lnTo>
                    <a:pt x="417" y="602"/>
                  </a:lnTo>
                  <a:lnTo>
                    <a:pt x="424" y="545"/>
                  </a:lnTo>
                  <a:lnTo>
                    <a:pt x="424" y="487"/>
                  </a:lnTo>
                  <a:lnTo>
                    <a:pt x="423" y="416"/>
                  </a:lnTo>
                  <a:lnTo>
                    <a:pt x="412" y="347"/>
                  </a:lnTo>
                  <a:lnTo>
                    <a:pt x="394" y="281"/>
                  </a:lnTo>
                  <a:lnTo>
                    <a:pt x="371" y="219"/>
                  </a:lnTo>
                  <a:lnTo>
                    <a:pt x="342" y="158"/>
                  </a:lnTo>
                  <a:lnTo>
                    <a:pt x="306" y="101"/>
                  </a:lnTo>
                  <a:lnTo>
                    <a:pt x="266" y="48"/>
                  </a:lnTo>
                  <a:lnTo>
                    <a:pt x="220" y="0"/>
                  </a:lnTo>
                  <a:lnTo>
                    <a:pt x="169" y="203"/>
                  </a:lnTo>
                  <a:lnTo>
                    <a:pt x="0" y="247"/>
                  </a:lnTo>
                  <a:lnTo>
                    <a:pt x="22" y="272"/>
                  </a:lnTo>
                  <a:lnTo>
                    <a:pt x="40" y="298"/>
                  </a:lnTo>
                  <a:lnTo>
                    <a:pt x="56" y="326"/>
                  </a:lnTo>
                  <a:lnTo>
                    <a:pt x="69" y="356"/>
                  </a:lnTo>
                  <a:lnTo>
                    <a:pt x="81" y="387"/>
                  </a:lnTo>
                  <a:lnTo>
                    <a:pt x="89" y="419"/>
                  </a:lnTo>
                  <a:lnTo>
                    <a:pt x="93" y="452"/>
                  </a:lnTo>
                  <a:lnTo>
                    <a:pt x="95" y="487"/>
                  </a:lnTo>
                  <a:lnTo>
                    <a:pt x="91" y="536"/>
                  </a:lnTo>
                  <a:lnTo>
                    <a:pt x="81" y="585"/>
                  </a:lnTo>
                  <a:lnTo>
                    <a:pt x="64" y="629"/>
                  </a:lnTo>
                  <a:lnTo>
                    <a:pt x="42" y="671"/>
                  </a:lnTo>
                  <a:lnTo>
                    <a:pt x="5" y="637"/>
                  </a:lnTo>
                </a:path>
              </a:pathLst>
            </a:custGeom>
            <a:solidFill>
              <a:schemeClr val="accent3"/>
            </a:solidFill>
            <a:ln w="6350" cap="rnd" cmpd="sng">
              <a:solidFill>
                <a:schemeClr val="accent1"/>
              </a:solidFill>
              <a:prstDash val="solid"/>
              <a:round/>
              <a:headEnd/>
              <a:tailEnd/>
            </a:ln>
            <a:effectLst/>
          </p:spPr>
          <p:txBody>
            <a:bodyPr lIns="45720" rIns="45720" anchor="ctr" anchorCtr="1"/>
            <a:lstStyle/>
            <a:p>
              <a:endParaRPr lang="en-US" sz="1400" b="1">
                <a:solidFill>
                  <a:schemeClr val="bg1"/>
                </a:solidFill>
              </a:endParaRPr>
            </a:p>
          </p:txBody>
        </p:sp>
        <p:sp>
          <p:nvSpPr>
            <p:cNvPr id="14" name="Freeform 7">
              <a:extLst>
                <a:ext uri="{FF2B5EF4-FFF2-40B4-BE49-F238E27FC236}">
                  <a16:creationId xmlns:a16="http://schemas.microsoft.com/office/drawing/2014/main" id="{61302B9B-B531-9638-D507-339A8AD218FC}"/>
                </a:ext>
              </a:extLst>
            </p:cNvPr>
            <p:cNvSpPr>
              <a:spLocks/>
            </p:cNvSpPr>
            <p:nvPr/>
          </p:nvSpPr>
          <p:spPr bwMode="auto">
            <a:xfrm>
              <a:off x="1900" y="1204"/>
              <a:ext cx="1901" cy="879"/>
            </a:xfrm>
            <a:custGeom>
              <a:avLst/>
              <a:gdLst/>
              <a:ahLst/>
              <a:cxnLst>
                <a:cxn ang="0">
                  <a:pos x="643" y="425"/>
                </a:cxn>
                <a:cxn ang="0">
                  <a:pos x="890" y="362"/>
                </a:cxn>
                <a:cxn ang="0">
                  <a:pos x="953" y="105"/>
                </a:cxn>
                <a:cxn ang="0">
                  <a:pos x="914" y="147"/>
                </a:cxn>
                <a:cxn ang="0">
                  <a:pos x="869" y="114"/>
                </a:cxn>
                <a:cxn ang="0">
                  <a:pos x="821" y="85"/>
                </a:cxn>
                <a:cxn ang="0">
                  <a:pos x="771" y="60"/>
                </a:cxn>
                <a:cxn ang="0">
                  <a:pos x="719" y="39"/>
                </a:cxn>
                <a:cxn ang="0">
                  <a:pos x="664" y="22"/>
                </a:cxn>
                <a:cxn ang="0">
                  <a:pos x="608" y="10"/>
                </a:cxn>
                <a:cxn ang="0">
                  <a:pos x="551" y="2"/>
                </a:cxn>
                <a:cxn ang="0">
                  <a:pos x="491" y="0"/>
                </a:cxn>
                <a:cxn ang="0">
                  <a:pos x="420" y="3"/>
                </a:cxn>
                <a:cxn ang="0">
                  <a:pos x="351" y="14"/>
                </a:cxn>
                <a:cxn ang="0">
                  <a:pos x="284" y="32"/>
                </a:cxn>
                <a:cxn ang="0">
                  <a:pos x="220" y="57"/>
                </a:cxn>
                <a:cxn ang="0">
                  <a:pos x="160" y="86"/>
                </a:cxn>
                <a:cxn ang="0">
                  <a:pos x="102" y="122"/>
                </a:cxn>
                <a:cxn ang="0">
                  <a:pos x="49" y="163"/>
                </a:cxn>
                <a:cxn ang="0">
                  <a:pos x="0" y="209"/>
                </a:cxn>
                <a:cxn ang="0">
                  <a:pos x="207" y="261"/>
                </a:cxn>
                <a:cxn ang="0">
                  <a:pos x="251" y="427"/>
                </a:cxn>
                <a:cxn ang="0">
                  <a:pos x="276" y="405"/>
                </a:cxn>
                <a:cxn ang="0">
                  <a:pos x="302" y="387"/>
                </a:cxn>
                <a:cxn ang="0">
                  <a:pos x="330" y="370"/>
                </a:cxn>
                <a:cxn ang="0">
                  <a:pos x="360" y="357"/>
                </a:cxn>
                <a:cxn ang="0">
                  <a:pos x="391" y="346"/>
                </a:cxn>
                <a:cxn ang="0">
                  <a:pos x="424" y="338"/>
                </a:cxn>
                <a:cxn ang="0">
                  <a:pos x="458" y="333"/>
                </a:cxn>
                <a:cxn ang="0">
                  <a:pos x="491" y="331"/>
                </a:cxn>
                <a:cxn ang="0">
                  <a:pos x="543" y="335"/>
                </a:cxn>
                <a:cxn ang="0">
                  <a:pos x="591" y="346"/>
                </a:cxn>
                <a:cxn ang="0">
                  <a:pos x="638" y="363"/>
                </a:cxn>
                <a:cxn ang="0">
                  <a:pos x="680" y="386"/>
                </a:cxn>
                <a:cxn ang="0">
                  <a:pos x="643" y="425"/>
                </a:cxn>
              </a:cxnLst>
              <a:rect l="0" t="0" r="r" b="b"/>
              <a:pathLst>
                <a:path w="954" h="428">
                  <a:moveTo>
                    <a:pt x="643" y="425"/>
                  </a:moveTo>
                  <a:lnTo>
                    <a:pt x="890" y="362"/>
                  </a:lnTo>
                  <a:lnTo>
                    <a:pt x="953" y="105"/>
                  </a:lnTo>
                  <a:lnTo>
                    <a:pt x="914" y="147"/>
                  </a:lnTo>
                  <a:lnTo>
                    <a:pt x="869" y="114"/>
                  </a:lnTo>
                  <a:lnTo>
                    <a:pt x="821" y="85"/>
                  </a:lnTo>
                  <a:lnTo>
                    <a:pt x="771" y="60"/>
                  </a:lnTo>
                  <a:lnTo>
                    <a:pt x="719" y="39"/>
                  </a:lnTo>
                  <a:lnTo>
                    <a:pt x="664" y="22"/>
                  </a:lnTo>
                  <a:lnTo>
                    <a:pt x="608" y="10"/>
                  </a:lnTo>
                  <a:lnTo>
                    <a:pt x="551" y="2"/>
                  </a:lnTo>
                  <a:lnTo>
                    <a:pt x="491" y="0"/>
                  </a:lnTo>
                  <a:lnTo>
                    <a:pt x="420" y="3"/>
                  </a:lnTo>
                  <a:lnTo>
                    <a:pt x="351" y="14"/>
                  </a:lnTo>
                  <a:lnTo>
                    <a:pt x="284" y="32"/>
                  </a:lnTo>
                  <a:lnTo>
                    <a:pt x="220" y="57"/>
                  </a:lnTo>
                  <a:lnTo>
                    <a:pt x="160" y="86"/>
                  </a:lnTo>
                  <a:lnTo>
                    <a:pt x="102" y="122"/>
                  </a:lnTo>
                  <a:lnTo>
                    <a:pt x="49" y="163"/>
                  </a:lnTo>
                  <a:lnTo>
                    <a:pt x="0" y="209"/>
                  </a:lnTo>
                  <a:lnTo>
                    <a:pt x="207" y="261"/>
                  </a:lnTo>
                  <a:lnTo>
                    <a:pt x="251" y="427"/>
                  </a:lnTo>
                  <a:lnTo>
                    <a:pt x="276" y="405"/>
                  </a:lnTo>
                  <a:lnTo>
                    <a:pt x="302" y="387"/>
                  </a:lnTo>
                  <a:lnTo>
                    <a:pt x="330" y="370"/>
                  </a:lnTo>
                  <a:lnTo>
                    <a:pt x="360" y="357"/>
                  </a:lnTo>
                  <a:lnTo>
                    <a:pt x="391" y="346"/>
                  </a:lnTo>
                  <a:lnTo>
                    <a:pt x="424" y="338"/>
                  </a:lnTo>
                  <a:lnTo>
                    <a:pt x="458" y="333"/>
                  </a:lnTo>
                  <a:lnTo>
                    <a:pt x="491" y="331"/>
                  </a:lnTo>
                  <a:lnTo>
                    <a:pt x="543" y="335"/>
                  </a:lnTo>
                  <a:lnTo>
                    <a:pt x="591" y="346"/>
                  </a:lnTo>
                  <a:lnTo>
                    <a:pt x="638" y="363"/>
                  </a:lnTo>
                  <a:lnTo>
                    <a:pt x="680" y="386"/>
                  </a:lnTo>
                  <a:lnTo>
                    <a:pt x="643" y="425"/>
                  </a:lnTo>
                </a:path>
              </a:pathLst>
            </a:custGeom>
            <a:solidFill>
              <a:schemeClr val="accent5"/>
            </a:solidFill>
            <a:ln w="6350" cap="rnd" cmpd="sng">
              <a:solidFill>
                <a:schemeClr val="accent1"/>
              </a:solidFill>
              <a:prstDash val="solid"/>
              <a:round/>
              <a:headEnd/>
              <a:tailEnd/>
            </a:ln>
            <a:effectLst/>
          </p:spPr>
          <p:txBody>
            <a:bodyPr lIns="45720" rIns="45720" anchor="ctr" anchorCtr="1"/>
            <a:lstStyle/>
            <a:p>
              <a:endParaRPr lang="en-US" sz="1400" b="1">
                <a:solidFill>
                  <a:schemeClr val="bg1"/>
                </a:solidFill>
              </a:endParaRPr>
            </a:p>
          </p:txBody>
        </p:sp>
        <p:sp>
          <p:nvSpPr>
            <p:cNvPr id="15" name="Text Box 8">
              <a:extLst>
                <a:ext uri="{FF2B5EF4-FFF2-40B4-BE49-F238E27FC236}">
                  <a16:creationId xmlns:a16="http://schemas.microsoft.com/office/drawing/2014/main" id="{A9847BFE-4CA3-EC52-B81C-F49582EAFE18}"/>
                </a:ext>
              </a:extLst>
            </p:cNvPr>
            <p:cNvSpPr txBox="1">
              <a:spLocks noChangeArrowheads="1"/>
            </p:cNvSpPr>
            <p:nvPr/>
          </p:nvSpPr>
          <p:spPr bwMode="auto">
            <a:xfrm>
              <a:off x="2621" y="1393"/>
              <a:ext cx="521" cy="232"/>
            </a:xfrm>
            <a:prstGeom prst="rect">
              <a:avLst/>
            </a:prstGeom>
            <a:noFill/>
            <a:ln w="6350">
              <a:noFill/>
              <a:miter lim="800000"/>
              <a:headEnd/>
              <a:tailEnd/>
            </a:ln>
            <a:effectLst/>
          </p:spPr>
          <p:txBody>
            <a:bodyPr lIns="45720" rIns="45720" anchor="ctr" anchorCtr="1"/>
            <a:lstStyle/>
            <a:p>
              <a:pPr algn="ctr" eaLnBrk="0" hangingPunct="0"/>
              <a:r>
                <a:rPr lang="en-US" sz="1400" b="1">
                  <a:solidFill>
                    <a:schemeClr val="bg1"/>
                  </a:solidFill>
                </a:rPr>
                <a:t>Orient</a:t>
              </a:r>
            </a:p>
          </p:txBody>
        </p:sp>
        <p:sp>
          <p:nvSpPr>
            <p:cNvPr id="16" name="Text Box 9">
              <a:extLst>
                <a:ext uri="{FF2B5EF4-FFF2-40B4-BE49-F238E27FC236}">
                  <a16:creationId xmlns:a16="http://schemas.microsoft.com/office/drawing/2014/main" id="{B1F3738B-9B58-F24C-94F3-606C0001B182}"/>
                </a:ext>
              </a:extLst>
            </p:cNvPr>
            <p:cNvSpPr txBox="1">
              <a:spLocks noChangeArrowheads="1"/>
            </p:cNvSpPr>
            <p:nvPr/>
          </p:nvSpPr>
          <p:spPr bwMode="auto">
            <a:xfrm>
              <a:off x="2705" y="3502"/>
              <a:ext cx="356" cy="231"/>
            </a:xfrm>
            <a:prstGeom prst="rect">
              <a:avLst/>
            </a:prstGeom>
            <a:noFill/>
            <a:ln w="6350">
              <a:noFill/>
              <a:miter lim="800000"/>
              <a:headEnd/>
              <a:tailEnd/>
            </a:ln>
            <a:effectLst/>
          </p:spPr>
          <p:txBody>
            <a:bodyPr lIns="45720" rIns="45720" anchor="ctr" anchorCtr="1"/>
            <a:lstStyle/>
            <a:p>
              <a:pPr algn="ctr" eaLnBrk="0" hangingPunct="0"/>
              <a:r>
                <a:rPr lang="en-US" sz="1400" b="1">
                  <a:solidFill>
                    <a:schemeClr val="bg1"/>
                  </a:solidFill>
                </a:rPr>
                <a:t>Act</a:t>
              </a:r>
            </a:p>
          </p:txBody>
        </p:sp>
        <p:sp>
          <p:nvSpPr>
            <p:cNvPr id="17" name="Text Box 10">
              <a:extLst>
                <a:ext uri="{FF2B5EF4-FFF2-40B4-BE49-F238E27FC236}">
                  <a16:creationId xmlns:a16="http://schemas.microsoft.com/office/drawing/2014/main" id="{026BCA9C-87CF-4DBD-6973-0C6CB9ECF235}"/>
                </a:ext>
              </a:extLst>
            </p:cNvPr>
            <p:cNvSpPr txBox="1">
              <a:spLocks noChangeArrowheads="1"/>
            </p:cNvSpPr>
            <p:nvPr/>
          </p:nvSpPr>
          <p:spPr bwMode="auto">
            <a:xfrm>
              <a:off x="1540" y="2535"/>
              <a:ext cx="587" cy="136"/>
            </a:xfrm>
            <a:prstGeom prst="rect">
              <a:avLst/>
            </a:prstGeom>
            <a:noFill/>
            <a:ln w="6350">
              <a:solidFill>
                <a:schemeClr val="accent1"/>
              </a:solidFill>
              <a:miter lim="800000"/>
              <a:headEnd/>
              <a:tailEnd/>
            </a:ln>
            <a:effectLst/>
          </p:spPr>
          <p:txBody>
            <a:bodyPr lIns="0" tIns="0" rIns="0" bIns="0">
              <a:spAutoFit/>
            </a:bodyPr>
            <a:lstStyle/>
            <a:p>
              <a:pPr algn="ctr" eaLnBrk="0" hangingPunct="0"/>
              <a:r>
                <a:rPr lang="en-GB" sz="1400" b="1">
                  <a:solidFill>
                    <a:schemeClr val="bg1"/>
                  </a:solidFill>
                </a:rPr>
                <a:t>Observe</a:t>
              </a:r>
            </a:p>
          </p:txBody>
        </p:sp>
        <p:sp>
          <p:nvSpPr>
            <p:cNvPr id="18" name="Text Box 11">
              <a:extLst>
                <a:ext uri="{FF2B5EF4-FFF2-40B4-BE49-F238E27FC236}">
                  <a16:creationId xmlns:a16="http://schemas.microsoft.com/office/drawing/2014/main" id="{1C44E46C-7CA1-4793-3FA4-4FCA89836E2E}"/>
                </a:ext>
              </a:extLst>
            </p:cNvPr>
            <p:cNvSpPr txBox="1">
              <a:spLocks noChangeArrowheads="1"/>
            </p:cNvSpPr>
            <p:nvPr/>
          </p:nvSpPr>
          <p:spPr bwMode="auto">
            <a:xfrm>
              <a:off x="3586" y="2495"/>
              <a:ext cx="588" cy="136"/>
            </a:xfrm>
            <a:prstGeom prst="rect">
              <a:avLst/>
            </a:prstGeom>
            <a:noFill/>
            <a:ln w="6350">
              <a:noFill/>
              <a:miter lim="800000"/>
              <a:headEnd/>
              <a:tailEnd/>
            </a:ln>
            <a:effectLst/>
          </p:spPr>
          <p:txBody>
            <a:bodyPr lIns="0" tIns="0" rIns="0" bIns="0">
              <a:spAutoFit/>
            </a:bodyPr>
            <a:lstStyle/>
            <a:p>
              <a:pPr algn="ctr" eaLnBrk="0" hangingPunct="0"/>
              <a:r>
                <a:rPr lang="en-GB" sz="1400" b="1">
                  <a:solidFill>
                    <a:schemeClr val="bg1"/>
                  </a:solidFill>
                </a:rPr>
                <a:t>Decide</a:t>
              </a:r>
            </a:p>
          </p:txBody>
        </p:sp>
      </p:grpSp>
      <p:sp>
        <p:nvSpPr>
          <p:cNvPr id="6" name="TextBox 5">
            <a:extLst>
              <a:ext uri="{FF2B5EF4-FFF2-40B4-BE49-F238E27FC236}">
                <a16:creationId xmlns:a16="http://schemas.microsoft.com/office/drawing/2014/main" id="{3F479C93-5EEC-AFF6-D108-660F38BDEE67}"/>
              </a:ext>
            </a:extLst>
          </p:cNvPr>
          <p:cNvSpPr txBox="1"/>
          <p:nvPr/>
        </p:nvSpPr>
        <p:spPr>
          <a:xfrm>
            <a:off x="8645643" y="3747406"/>
            <a:ext cx="804333" cy="443337"/>
          </a:xfrm>
          <a:prstGeom prst="rect">
            <a:avLst/>
          </a:prstGeom>
          <a:noFill/>
        </p:spPr>
        <p:txBody>
          <a:bodyPr wrap="square" lIns="0" tIns="0" rIns="0" bIns="0" rtlCol="0">
            <a:noAutofit/>
          </a:bodyPr>
          <a:lstStyle/>
          <a:p>
            <a:pPr algn="ctr" defTabSz="228600">
              <a:spcAft>
                <a:spcPts val="1200"/>
              </a:spcAft>
            </a:pPr>
            <a:r>
              <a:rPr lang="en-US" sz="2000" b="1" noProof="0">
                <a:solidFill>
                  <a:schemeClr val="bg1"/>
                </a:solidFill>
              </a:rPr>
              <a:t>OODA</a:t>
            </a:r>
            <a:br>
              <a:rPr lang="en-US" sz="2000" b="1">
                <a:solidFill>
                  <a:schemeClr val="bg1"/>
                </a:solidFill>
              </a:rPr>
            </a:br>
            <a:r>
              <a:rPr lang="en-US" sz="2000" b="1">
                <a:solidFill>
                  <a:schemeClr val="bg1"/>
                </a:solidFill>
              </a:rPr>
              <a:t>Loop</a:t>
            </a:r>
            <a:endParaRPr lang="en-US" sz="2000" b="1" noProof="0">
              <a:solidFill>
                <a:schemeClr val="bg1"/>
              </a:solidFill>
            </a:endParaRPr>
          </a:p>
        </p:txBody>
      </p:sp>
      <p:sp>
        <p:nvSpPr>
          <p:cNvPr id="2" name="TextBox 1">
            <a:extLst>
              <a:ext uri="{FF2B5EF4-FFF2-40B4-BE49-F238E27FC236}">
                <a16:creationId xmlns:a16="http://schemas.microsoft.com/office/drawing/2014/main" id="{C5449DBE-7648-3270-3BA6-C3B5CC491B38}"/>
              </a:ext>
            </a:extLst>
          </p:cNvPr>
          <p:cNvSpPr txBox="1"/>
          <p:nvPr/>
        </p:nvSpPr>
        <p:spPr>
          <a:xfrm>
            <a:off x="1445828" y="1887422"/>
            <a:ext cx="5353561" cy="4315399"/>
          </a:xfrm>
          <a:prstGeom prst="rect">
            <a:avLst/>
          </a:prstGeom>
          <a:noFill/>
        </p:spPr>
        <p:txBody>
          <a:bodyPr wrap="square" lIns="0" tIns="0" rIns="0" bIns="0" rtlCol="0">
            <a:noAutofit/>
          </a:bodyPr>
          <a:lstStyle/>
          <a:p>
            <a:pPr marL="342900" indent="-342900" algn="l" defTabSz="228600">
              <a:spcAft>
                <a:spcPts val="1200"/>
              </a:spcAft>
              <a:buAutoNum type="arabicPeriod"/>
            </a:pPr>
            <a:r>
              <a:rPr lang="en-US" sz="1600" b="1" noProof="0">
                <a:solidFill>
                  <a:srgbClr val="A100FF"/>
                </a:solidFill>
              </a:rPr>
              <a:t>Observe</a:t>
            </a:r>
            <a:br>
              <a:rPr lang="en-US" sz="1600" b="1" noProof="0"/>
            </a:br>
            <a:r>
              <a:rPr lang="en-US" sz="1600" noProof="0"/>
              <a:t>Agents collect information from their environment, physical or virtual, via sensors and perceive the contents of the input.</a:t>
            </a:r>
            <a:endParaRPr lang="en-US" sz="1600" b="1" noProof="0"/>
          </a:p>
          <a:p>
            <a:pPr marL="342900" indent="-342900" algn="l" defTabSz="228600">
              <a:spcAft>
                <a:spcPts val="1200"/>
              </a:spcAft>
              <a:buAutoNum type="arabicPeriod"/>
            </a:pPr>
            <a:r>
              <a:rPr lang="en-US" sz="1600" b="1" noProof="0">
                <a:solidFill>
                  <a:schemeClr val="accent1"/>
                </a:solidFill>
              </a:rPr>
              <a:t>Orient</a:t>
            </a:r>
            <a:br>
              <a:rPr lang="en-US" sz="1600" b="1" noProof="0"/>
            </a:br>
            <a:r>
              <a:rPr lang="en-US" sz="1600" noProof="0"/>
              <a:t>Agents then integrate their perceptions, goals, memory, and available actions.</a:t>
            </a:r>
            <a:endParaRPr lang="en-US" sz="1600" b="1" noProof="0"/>
          </a:p>
          <a:p>
            <a:pPr marL="342900" indent="-342900" algn="l" defTabSz="228600">
              <a:spcAft>
                <a:spcPts val="1200"/>
              </a:spcAft>
              <a:buAutoNum type="arabicPeriod"/>
            </a:pPr>
            <a:r>
              <a:rPr lang="en-US" sz="1600" b="1">
                <a:solidFill>
                  <a:schemeClr val="accent1"/>
                </a:solidFill>
              </a:rPr>
              <a:t>Decide</a:t>
            </a:r>
            <a:br>
              <a:rPr lang="en-US" sz="1600" b="1"/>
            </a:br>
            <a:r>
              <a:rPr lang="en-US" sz="1600"/>
              <a:t>Given their goals, memory, knowledge, and representation of the state of the world, agents select the next action. Simple reflex agents us if-then logic to choose while sophisticated agents can plan and reason what action to take next.</a:t>
            </a:r>
            <a:endParaRPr lang="en-US" sz="1600" b="1"/>
          </a:p>
          <a:p>
            <a:pPr marL="342900" indent="-342900" algn="l" defTabSz="228600">
              <a:spcAft>
                <a:spcPts val="1200"/>
              </a:spcAft>
              <a:buAutoNum type="arabicPeriod"/>
            </a:pPr>
            <a:r>
              <a:rPr lang="en-US" sz="1600" b="1" noProof="0">
                <a:solidFill>
                  <a:schemeClr val="accent1"/>
                </a:solidFill>
              </a:rPr>
              <a:t>Act</a:t>
            </a:r>
            <a:br>
              <a:rPr lang="en-US" sz="1600" b="1" noProof="0"/>
            </a:br>
            <a:r>
              <a:rPr lang="en-US" sz="1600" noProof="0"/>
              <a:t>Agents then use their actuators to interact with the world</a:t>
            </a:r>
            <a:endParaRPr lang="en-US" sz="1600" b="1" noProof="0"/>
          </a:p>
        </p:txBody>
      </p:sp>
      <p:grpSp>
        <p:nvGrpSpPr>
          <p:cNvPr id="3" name="Group 190">
            <a:extLst>
              <a:ext uri="{FF2B5EF4-FFF2-40B4-BE49-F238E27FC236}">
                <a16:creationId xmlns:a16="http://schemas.microsoft.com/office/drawing/2014/main" id="{10F95796-AD74-ABA4-FB50-4746BF1A4756}"/>
              </a:ext>
            </a:extLst>
          </p:cNvPr>
          <p:cNvGrpSpPr>
            <a:grpSpLocks noChangeAspect="1"/>
          </p:cNvGrpSpPr>
          <p:nvPr/>
        </p:nvGrpSpPr>
        <p:grpSpPr bwMode="auto">
          <a:xfrm>
            <a:off x="728740" y="1855249"/>
            <a:ext cx="571542" cy="332509"/>
            <a:chOff x="6539" y="3087"/>
            <a:chExt cx="428" cy="249"/>
          </a:xfrm>
          <a:solidFill>
            <a:schemeClr val="accent1"/>
          </a:solidFill>
        </p:grpSpPr>
        <p:sp>
          <p:nvSpPr>
            <p:cNvPr id="7" name="Freeform 191">
              <a:extLst>
                <a:ext uri="{FF2B5EF4-FFF2-40B4-BE49-F238E27FC236}">
                  <a16:creationId xmlns:a16="http://schemas.microsoft.com/office/drawing/2014/main" id="{608E47A8-5329-2830-D9AB-774017451604}"/>
                </a:ext>
              </a:extLst>
            </p:cNvPr>
            <p:cNvSpPr>
              <a:spLocks noEditPoints="1"/>
            </p:cNvSpPr>
            <p:nvPr/>
          </p:nvSpPr>
          <p:spPr bwMode="auto">
            <a:xfrm>
              <a:off x="6539" y="3087"/>
              <a:ext cx="428" cy="249"/>
            </a:xfrm>
            <a:custGeom>
              <a:avLst/>
              <a:gdLst>
                <a:gd name="T0" fmla="*/ 144 w 289"/>
                <a:gd name="T1" fmla="*/ 168 h 168"/>
                <a:gd name="T2" fmla="*/ 2 w 289"/>
                <a:gd name="T3" fmla="*/ 88 h 168"/>
                <a:gd name="T4" fmla="*/ 2 w 289"/>
                <a:gd name="T5" fmla="*/ 80 h 168"/>
                <a:gd name="T6" fmla="*/ 144 w 289"/>
                <a:gd name="T7" fmla="*/ 0 h 168"/>
                <a:gd name="T8" fmla="*/ 287 w 289"/>
                <a:gd name="T9" fmla="*/ 80 h 168"/>
                <a:gd name="T10" fmla="*/ 287 w 289"/>
                <a:gd name="T11" fmla="*/ 88 h 168"/>
                <a:gd name="T12" fmla="*/ 144 w 289"/>
                <a:gd name="T13" fmla="*/ 168 h 168"/>
                <a:gd name="T14" fmla="*/ 14 w 289"/>
                <a:gd name="T15" fmla="*/ 84 h 168"/>
                <a:gd name="T16" fmla="*/ 144 w 289"/>
                <a:gd name="T17" fmla="*/ 156 h 168"/>
                <a:gd name="T18" fmla="*/ 275 w 289"/>
                <a:gd name="T19" fmla="*/ 84 h 168"/>
                <a:gd name="T20" fmla="*/ 144 w 289"/>
                <a:gd name="T21" fmla="*/ 12 h 168"/>
                <a:gd name="T22" fmla="*/ 14 w 289"/>
                <a:gd name="T23" fmla="*/ 8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168">
                  <a:moveTo>
                    <a:pt x="144" y="168"/>
                  </a:moveTo>
                  <a:cubicBezTo>
                    <a:pt x="66" y="168"/>
                    <a:pt x="4" y="91"/>
                    <a:pt x="2" y="88"/>
                  </a:cubicBezTo>
                  <a:cubicBezTo>
                    <a:pt x="0" y="86"/>
                    <a:pt x="0" y="82"/>
                    <a:pt x="2" y="80"/>
                  </a:cubicBezTo>
                  <a:cubicBezTo>
                    <a:pt x="4" y="77"/>
                    <a:pt x="66" y="0"/>
                    <a:pt x="144" y="0"/>
                  </a:cubicBezTo>
                  <a:cubicBezTo>
                    <a:pt x="223" y="0"/>
                    <a:pt x="285" y="77"/>
                    <a:pt x="287" y="80"/>
                  </a:cubicBezTo>
                  <a:cubicBezTo>
                    <a:pt x="289" y="82"/>
                    <a:pt x="289" y="86"/>
                    <a:pt x="287" y="88"/>
                  </a:cubicBezTo>
                  <a:cubicBezTo>
                    <a:pt x="285" y="91"/>
                    <a:pt x="223" y="168"/>
                    <a:pt x="144" y="168"/>
                  </a:cubicBezTo>
                  <a:close/>
                  <a:moveTo>
                    <a:pt x="14" y="84"/>
                  </a:moveTo>
                  <a:cubicBezTo>
                    <a:pt x="28" y="99"/>
                    <a:pt x="81" y="156"/>
                    <a:pt x="144" y="156"/>
                  </a:cubicBezTo>
                  <a:cubicBezTo>
                    <a:pt x="207" y="156"/>
                    <a:pt x="261" y="99"/>
                    <a:pt x="275" y="84"/>
                  </a:cubicBezTo>
                  <a:cubicBezTo>
                    <a:pt x="261" y="69"/>
                    <a:pt x="207" y="12"/>
                    <a:pt x="144" y="12"/>
                  </a:cubicBezTo>
                  <a:cubicBezTo>
                    <a:pt x="81" y="12"/>
                    <a:pt x="28" y="69"/>
                    <a:pt x="1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 name="Freeform 192">
              <a:extLst>
                <a:ext uri="{FF2B5EF4-FFF2-40B4-BE49-F238E27FC236}">
                  <a16:creationId xmlns:a16="http://schemas.microsoft.com/office/drawing/2014/main" id="{DD1CCFD1-627B-FE39-55D8-172668CA1CC1}"/>
                </a:ext>
              </a:extLst>
            </p:cNvPr>
            <p:cNvSpPr>
              <a:spLocks noEditPoints="1"/>
            </p:cNvSpPr>
            <p:nvPr/>
          </p:nvSpPr>
          <p:spPr bwMode="auto">
            <a:xfrm>
              <a:off x="6672" y="3132"/>
              <a:ext cx="160" cy="159"/>
            </a:xfrm>
            <a:custGeom>
              <a:avLst/>
              <a:gdLst>
                <a:gd name="T0" fmla="*/ 54 w 108"/>
                <a:gd name="T1" fmla="*/ 108 h 108"/>
                <a:gd name="T2" fmla="*/ 0 w 108"/>
                <a:gd name="T3" fmla="*/ 54 h 108"/>
                <a:gd name="T4" fmla="*/ 54 w 108"/>
                <a:gd name="T5" fmla="*/ 0 h 108"/>
                <a:gd name="T6" fmla="*/ 108 w 108"/>
                <a:gd name="T7" fmla="*/ 54 h 108"/>
                <a:gd name="T8" fmla="*/ 54 w 108"/>
                <a:gd name="T9" fmla="*/ 108 h 108"/>
                <a:gd name="T10" fmla="*/ 54 w 108"/>
                <a:gd name="T11" fmla="*/ 12 h 108"/>
                <a:gd name="T12" fmla="*/ 12 w 108"/>
                <a:gd name="T13" fmla="*/ 54 h 108"/>
                <a:gd name="T14" fmla="*/ 54 w 108"/>
                <a:gd name="T15" fmla="*/ 96 h 108"/>
                <a:gd name="T16" fmla="*/ 96 w 108"/>
                <a:gd name="T17" fmla="*/ 54 h 108"/>
                <a:gd name="T18" fmla="*/ 54 w 108"/>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54" y="108"/>
                  </a:moveTo>
                  <a:cubicBezTo>
                    <a:pt x="25" y="108"/>
                    <a:pt x="0" y="84"/>
                    <a:pt x="0" y="54"/>
                  </a:cubicBezTo>
                  <a:cubicBezTo>
                    <a:pt x="0" y="24"/>
                    <a:pt x="25" y="0"/>
                    <a:pt x="54" y="0"/>
                  </a:cubicBezTo>
                  <a:cubicBezTo>
                    <a:pt x="84" y="0"/>
                    <a:pt x="108" y="24"/>
                    <a:pt x="108" y="54"/>
                  </a:cubicBezTo>
                  <a:cubicBezTo>
                    <a:pt x="108" y="84"/>
                    <a:pt x="84" y="108"/>
                    <a:pt x="54" y="108"/>
                  </a:cubicBezTo>
                  <a:close/>
                  <a:moveTo>
                    <a:pt x="54" y="12"/>
                  </a:moveTo>
                  <a:cubicBezTo>
                    <a:pt x="31" y="12"/>
                    <a:pt x="12" y="31"/>
                    <a:pt x="12" y="54"/>
                  </a:cubicBezTo>
                  <a:cubicBezTo>
                    <a:pt x="12" y="77"/>
                    <a:pt x="31" y="96"/>
                    <a:pt x="54" y="96"/>
                  </a:cubicBezTo>
                  <a:cubicBezTo>
                    <a:pt x="78" y="96"/>
                    <a:pt x="96" y="77"/>
                    <a:pt x="96" y="54"/>
                  </a:cubicBezTo>
                  <a:cubicBezTo>
                    <a:pt x="96" y="31"/>
                    <a:pt x="7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 name="Freeform 193">
              <a:extLst>
                <a:ext uri="{FF2B5EF4-FFF2-40B4-BE49-F238E27FC236}">
                  <a16:creationId xmlns:a16="http://schemas.microsoft.com/office/drawing/2014/main" id="{7F7A2E0D-DF92-1559-BA97-C659F59DFA09}"/>
                </a:ext>
              </a:extLst>
            </p:cNvPr>
            <p:cNvSpPr>
              <a:spLocks/>
            </p:cNvSpPr>
            <p:nvPr/>
          </p:nvSpPr>
          <p:spPr bwMode="auto">
            <a:xfrm>
              <a:off x="6708" y="3167"/>
              <a:ext cx="89" cy="89"/>
            </a:xfrm>
            <a:custGeom>
              <a:avLst/>
              <a:gdLst>
                <a:gd name="T0" fmla="*/ 30 w 60"/>
                <a:gd name="T1" fmla="*/ 60 h 60"/>
                <a:gd name="T2" fmla="*/ 0 w 60"/>
                <a:gd name="T3" fmla="*/ 30 h 60"/>
                <a:gd name="T4" fmla="*/ 6 w 60"/>
                <a:gd name="T5" fmla="*/ 24 h 60"/>
                <a:gd name="T6" fmla="*/ 12 w 60"/>
                <a:gd name="T7" fmla="*/ 30 h 60"/>
                <a:gd name="T8" fmla="*/ 30 w 60"/>
                <a:gd name="T9" fmla="*/ 48 h 60"/>
                <a:gd name="T10" fmla="*/ 48 w 60"/>
                <a:gd name="T11" fmla="*/ 30 h 60"/>
                <a:gd name="T12" fmla="*/ 30 w 60"/>
                <a:gd name="T13" fmla="*/ 12 h 60"/>
                <a:gd name="T14" fmla="*/ 24 w 60"/>
                <a:gd name="T15" fmla="*/ 6 h 60"/>
                <a:gd name="T16" fmla="*/ 30 w 60"/>
                <a:gd name="T17" fmla="*/ 0 h 60"/>
                <a:gd name="T18" fmla="*/ 60 w 60"/>
                <a:gd name="T19" fmla="*/ 30 h 60"/>
                <a:gd name="T20" fmla="*/ 30 w 60"/>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30" y="60"/>
                  </a:moveTo>
                  <a:cubicBezTo>
                    <a:pt x="14" y="60"/>
                    <a:pt x="0" y="47"/>
                    <a:pt x="0" y="30"/>
                  </a:cubicBezTo>
                  <a:cubicBezTo>
                    <a:pt x="0" y="27"/>
                    <a:pt x="3" y="24"/>
                    <a:pt x="6" y="24"/>
                  </a:cubicBezTo>
                  <a:cubicBezTo>
                    <a:pt x="10" y="24"/>
                    <a:pt x="12" y="27"/>
                    <a:pt x="12" y="30"/>
                  </a:cubicBezTo>
                  <a:cubicBezTo>
                    <a:pt x="12" y="40"/>
                    <a:pt x="21" y="48"/>
                    <a:pt x="30" y="48"/>
                  </a:cubicBezTo>
                  <a:cubicBezTo>
                    <a:pt x="40" y="48"/>
                    <a:pt x="48" y="40"/>
                    <a:pt x="48" y="30"/>
                  </a:cubicBezTo>
                  <a:cubicBezTo>
                    <a:pt x="48" y="20"/>
                    <a:pt x="40" y="12"/>
                    <a:pt x="30" y="12"/>
                  </a:cubicBezTo>
                  <a:cubicBezTo>
                    <a:pt x="27" y="12"/>
                    <a:pt x="24" y="9"/>
                    <a:pt x="24" y="6"/>
                  </a:cubicBezTo>
                  <a:cubicBezTo>
                    <a:pt x="24" y="3"/>
                    <a:pt x="27" y="0"/>
                    <a:pt x="30" y="0"/>
                  </a:cubicBezTo>
                  <a:cubicBezTo>
                    <a:pt x="47" y="0"/>
                    <a:pt x="60" y="13"/>
                    <a:pt x="60" y="30"/>
                  </a:cubicBezTo>
                  <a:cubicBezTo>
                    <a:pt x="60" y="47"/>
                    <a:pt x="47"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20" name="Freeform 29">
            <a:extLst>
              <a:ext uri="{FF2B5EF4-FFF2-40B4-BE49-F238E27FC236}">
                <a16:creationId xmlns:a16="http://schemas.microsoft.com/office/drawing/2014/main" id="{C24B425C-D98F-4D04-5C61-E61CAA258430}"/>
              </a:ext>
            </a:extLst>
          </p:cNvPr>
          <p:cNvSpPr>
            <a:spLocks noChangeAspect="1" noEditPoints="1"/>
          </p:cNvSpPr>
          <p:nvPr/>
        </p:nvSpPr>
        <p:spPr bwMode="auto">
          <a:xfrm>
            <a:off x="827484" y="3857875"/>
            <a:ext cx="374055" cy="50292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nvGrpSpPr>
          <p:cNvPr id="21" name="Group 26">
            <a:extLst>
              <a:ext uri="{FF2B5EF4-FFF2-40B4-BE49-F238E27FC236}">
                <a16:creationId xmlns:a16="http://schemas.microsoft.com/office/drawing/2014/main" id="{BAA4FEF7-34BB-5578-F07B-3D320AB702B2}"/>
              </a:ext>
            </a:extLst>
          </p:cNvPr>
          <p:cNvGrpSpPr>
            <a:grpSpLocks noChangeAspect="1"/>
          </p:cNvGrpSpPr>
          <p:nvPr/>
        </p:nvGrpSpPr>
        <p:grpSpPr bwMode="auto">
          <a:xfrm>
            <a:off x="763051" y="5429899"/>
            <a:ext cx="502920" cy="502920"/>
            <a:chOff x="2411" y="448"/>
            <a:chExt cx="408" cy="408"/>
          </a:xfrm>
          <a:solidFill>
            <a:schemeClr val="accent1"/>
          </a:solidFill>
        </p:grpSpPr>
        <p:sp>
          <p:nvSpPr>
            <p:cNvPr id="22" name="Freeform 27">
              <a:extLst>
                <a:ext uri="{FF2B5EF4-FFF2-40B4-BE49-F238E27FC236}">
                  <a16:creationId xmlns:a16="http://schemas.microsoft.com/office/drawing/2014/main" id="{161DFB25-5336-C29B-8505-5773E727E877}"/>
                </a:ext>
              </a:extLst>
            </p:cNvPr>
            <p:cNvSpPr>
              <a:spLocks noEditPoints="1"/>
            </p:cNvSpPr>
            <p:nvPr/>
          </p:nvSpPr>
          <p:spPr bwMode="auto">
            <a:xfrm>
              <a:off x="2544" y="580"/>
              <a:ext cx="142" cy="142"/>
            </a:xfrm>
            <a:custGeom>
              <a:avLst/>
              <a:gdLst>
                <a:gd name="T0" fmla="*/ 48 w 96"/>
                <a:gd name="T1" fmla="*/ 96 h 96"/>
                <a:gd name="T2" fmla="*/ 0 w 96"/>
                <a:gd name="T3" fmla="*/ 48 h 96"/>
                <a:gd name="T4" fmla="*/ 48 w 96"/>
                <a:gd name="T5" fmla="*/ 0 h 96"/>
                <a:gd name="T6" fmla="*/ 96 w 96"/>
                <a:gd name="T7" fmla="*/ 48 h 96"/>
                <a:gd name="T8" fmla="*/ 48 w 96"/>
                <a:gd name="T9" fmla="*/ 96 h 96"/>
                <a:gd name="T10" fmla="*/ 48 w 96"/>
                <a:gd name="T11" fmla="*/ 12 h 96"/>
                <a:gd name="T12" fmla="*/ 12 w 96"/>
                <a:gd name="T13" fmla="*/ 48 h 96"/>
                <a:gd name="T14" fmla="*/ 48 w 96"/>
                <a:gd name="T15" fmla="*/ 84 h 96"/>
                <a:gd name="T16" fmla="*/ 84 w 96"/>
                <a:gd name="T17" fmla="*/ 48 h 96"/>
                <a:gd name="T18" fmla="*/ 48 w 96"/>
                <a:gd name="T19"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96"/>
                  </a:moveTo>
                  <a:cubicBezTo>
                    <a:pt x="22" y="96"/>
                    <a:pt x="0" y="75"/>
                    <a:pt x="0" y="48"/>
                  </a:cubicBezTo>
                  <a:cubicBezTo>
                    <a:pt x="0" y="22"/>
                    <a:pt x="22" y="0"/>
                    <a:pt x="48" y="0"/>
                  </a:cubicBezTo>
                  <a:cubicBezTo>
                    <a:pt x="75" y="0"/>
                    <a:pt x="96" y="22"/>
                    <a:pt x="96" y="48"/>
                  </a:cubicBezTo>
                  <a:cubicBezTo>
                    <a:pt x="96" y="75"/>
                    <a:pt x="75" y="96"/>
                    <a:pt x="48" y="96"/>
                  </a:cubicBezTo>
                  <a:close/>
                  <a:moveTo>
                    <a:pt x="48" y="12"/>
                  </a:moveTo>
                  <a:cubicBezTo>
                    <a:pt x="28" y="12"/>
                    <a:pt x="12" y="28"/>
                    <a:pt x="12" y="48"/>
                  </a:cubicBezTo>
                  <a:cubicBezTo>
                    <a:pt x="12" y="68"/>
                    <a:pt x="28" y="84"/>
                    <a:pt x="48" y="84"/>
                  </a:cubicBezTo>
                  <a:cubicBezTo>
                    <a:pt x="68" y="84"/>
                    <a:pt x="84" y="68"/>
                    <a:pt x="84" y="48"/>
                  </a:cubicBezTo>
                  <a:cubicBezTo>
                    <a:pt x="84" y="28"/>
                    <a:pt x="68" y="12"/>
                    <a:pt x="4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3" name="Freeform 28">
              <a:extLst>
                <a:ext uri="{FF2B5EF4-FFF2-40B4-BE49-F238E27FC236}">
                  <a16:creationId xmlns:a16="http://schemas.microsoft.com/office/drawing/2014/main" id="{86F22FDB-CCBD-7A19-BFD9-67B115A98153}"/>
                </a:ext>
              </a:extLst>
            </p:cNvPr>
            <p:cNvSpPr>
              <a:spLocks noEditPoints="1"/>
            </p:cNvSpPr>
            <p:nvPr/>
          </p:nvSpPr>
          <p:spPr bwMode="auto">
            <a:xfrm>
              <a:off x="2579" y="615"/>
              <a:ext cx="72"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4" name="Freeform 29">
              <a:extLst>
                <a:ext uri="{FF2B5EF4-FFF2-40B4-BE49-F238E27FC236}">
                  <a16:creationId xmlns:a16="http://schemas.microsoft.com/office/drawing/2014/main" id="{EA26A5DE-05FF-E28E-6BE0-3D1D8D5A4117}"/>
                </a:ext>
              </a:extLst>
            </p:cNvPr>
            <p:cNvSpPr>
              <a:spLocks noEditPoints="1"/>
            </p:cNvSpPr>
            <p:nvPr/>
          </p:nvSpPr>
          <p:spPr bwMode="auto">
            <a:xfrm>
              <a:off x="2455" y="491"/>
              <a:ext cx="320" cy="319"/>
            </a:xfrm>
            <a:custGeom>
              <a:avLst/>
              <a:gdLst>
                <a:gd name="T0" fmla="*/ 108 w 216"/>
                <a:gd name="T1" fmla="*/ 216 h 216"/>
                <a:gd name="T2" fmla="*/ 0 w 216"/>
                <a:gd name="T3" fmla="*/ 108 h 216"/>
                <a:gd name="T4" fmla="*/ 108 w 216"/>
                <a:gd name="T5" fmla="*/ 0 h 216"/>
                <a:gd name="T6" fmla="*/ 216 w 216"/>
                <a:gd name="T7" fmla="*/ 108 h 216"/>
                <a:gd name="T8" fmla="*/ 108 w 216"/>
                <a:gd name="T9" fmla="*/ 216 h 216"/>
                <a:gd name="T10" fmla="*/ 108 w 216"/>
                <a:gd name="T11" fmla="*/ 12 h 216"/>
                <a:gd name="T12" fmla="*/ 12 w 216"/>
                <a:gd name="T13" fmla="*/ 108 h 216"/>
                <a:gd name="T14" fmla="*/ 108 w 216"/>
                <a:gd name="T15" fmla="*/ 204 h 216"/>
                <a:gd name="T16" fmla="*/ 204 w 216"/>
                <a:gd name="T17" fmla="*/ 108 h 216"/>
                <a:gd name="T18" fmla="*/ 108 w 216"/>
                <a:gd name="T19" fmla="*/ 1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6">
                  <a:moveTo>
                    <a:pt x="108" y="216"/>
                  </a:moveTo>
                  <a:cubicBezTo>
                    <a:pt x="49" y="216"/>
                    <a:pt x="0" y="168"/>
                    <a:pt x="0" y="108"/>
                  </a:cubicBezTo>
                  <a:cubicBezTo>
                    <a:pt x="0" y="49"/>
                    <a:pt x="49" y="0"/>
                    <a:pt x="108" y="0"/>
                  </a:cubicBezTo>
                  <a:cubicBezTo>
                    <a:pt x="168" y="0"/>
                    <a:pt x="216" y="49"/>
                    <a:pt x="216" y="108"/>
                  </a:cubicBezTo>
                  <a:cubicBezTo>
                    <a:pt x="216" y="168"/>
                    <a:pt x="168" y="216"/>
                    <a:pt x="108" y="216"/>
                  </a:cubicBezTo>
                  <a:close/>
                  <a:moveTo>
                    <a:pt x="108" y="12"/>
                  </a:moveTo>
                  <a:cubicBezTo>
                    <a:pt x="55" y="12"/>
                    <a:pt x="12" y="55"/>
                    <a:pt x="12" y="108"/>
                  </a:cubicBezTo>
                  <a:cubicBezTo>
                    <a:pt x="12" y="161"/>
                    <a:pt x="55" y="204"/>
                    <a:pt x="108" y="204"/>
                  </a:cubicBezTo>
                  <a:cubicBezTo>
                    <a:pt x="161" y="204"/>
                    <a:pt x="204" y="161"/>
                    <a:pt x="204" y="108"/>
                  </a:cubicBezTo>
                  <a:cubicBezTo>
                    <a:pt x="204" y="55"/>
                    <a:pt x="161" y="12"/>
                    <a:pt x="10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5" name="Freeform 30">
              <a:extLst>
                <a:ext uri="{FF2B5EF4-FFF2-40B4-BE49-F238E27FC236}">
                  <a16:creationId xmlns:a16="http://schemas.microsoft.com/office/drawing/2014/main" id="{05E75E7C-BA59-9A1A-2E86-034A4E9DDFBA}"/>
                </a:ext>
              </a:extLst>
            </p:cNvPr>
            <p:cNvSpPr>
              <a:spLocks/>
            </p:cNvSpPr>
            <p:nvPr/>
          </p:nvSpPr>
          <p:spPr bwMode="auto">
            <a:xfrm>
              <a:off x="2606" y="704"/>
              <a:ext cx="18" cy="152"/>
            </a:xfrm>
            <a:custGeom>
              <a:avLst/>
              <a:gdLst>
                <a:gd name="T0" fmla="*/ 6 w 12"/>
                <a:gd name="T1" fmla="*/ 103 h 103"/>
                <a:gd name="T2" fmla="*/ 0 w 12"/>
                <a:gd name="T3" fmla="*/ 97 h 103"/>
                <a:gd name="T4" fmla="*/ 0 w 12"/>
                <a:gd name="T5" fmla="*/ 6 h 103"/>
                <a:gd name="T6" fmla="*/ 6 w 12"/>
                <a:gd name="T7" fmla="*/ 0 h 103"/>
                <a:gd name="T8" fmla="*/ 12 w 12"/>
                <a:gd name="T9" fmla="*/ 6 h 103"/>
                <a:gd name="T10" fmla="*/ 12 w 12"/>
                <a:gd name="T11" fmla="*/ 97 h 103"/>
                <a:gd name="T12" fmla="*/ 6 w 12"/>
                <a:gd name="T13" fmla="*/ 103 h 103"/>
              </a:gdLst>
              <a:ahLst/>
              <a:cxnLst>
                <a:cxn ang="0">
                  <a:pos x="T0" y="T1"/>
                </a:cxn>
                <a:cxn ang="0">
                  <a:pos x="T2" y="T3"/>
                </a:cxn>
                <a:cxn ang="0">
                  <a:pos x="T4" y="T5"/>
                </a:cxn>
                <a:cxn ang="0">
                  <a:pos x="T6" y="T7"/>
                </a:cxn>
                <a:cxn ang="0">
                  <a:pos x="T8" y="T9"/>
                </a:cxn>
                <a:cxn ang="0">
                  <a:pos x="T10" y="T11"/>
                </a:cxn>
                <a:cxn ang="0">
                  <a:pos x="T12" y="T13"/>
                </a:cxn>
              </a:cxnLst>
              <a:rect l="0" t="0" r="r" b="b"/>
              <a:pathLst>
                <a:path w="12" h="103">
                  <a:moveTo>
                    <a:pt x="6" y="103"/>
                  </a:moveTo>
                  <a:cubicBezTo>
                    <a:pt x="3" y="103"/>
                    <a:pt x="0" y="100"/>
                    <a:pt x="0" y="97"/>
                  </a:cubicBezTo>
                  <a:cubicBezTo>
                    <a:pt x="0" y="6"/>
                    <a:pt x="0" y="6"/>
                    <a:pt x="0" y="6"/>
                  </a:cubicBezTo>
                  <a:cubicBezTo>
                    <a:pt x="0" y="3"/>
                    <a:pt x="3" y="0"/>
                    <a:pt x="6" y="0"/>
                  </a:cubicBezTo>
                  <a:cubicBezTo>
                    <a:pt x="9" y="0"/>
                    <a:pt x="12" y="3"/>
                    <a:pt x="12" y="6"/>
                  </a:cubicBezTo>
                  <a:cubicBezTo>
                    <a:pt x="12" y="97"/>
                    <a:pt x="12" y="97"/>
                    <a:pt x="12" y="97"/>
                  </a:cubicBezTo>
                  <a:cubicBezTo>
                    <a:pt x="12" y="100"/>
                    <a:pt x="9" y="103"/>
                    <a:pt x="6"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6" name="Freeform 31">
              <a:extLst>
                <a:ext uri="{FF2B5EF4-FFF2-40B4-BE49-F238E27FC236}">
                  <a16:creationId xmlns:a16="http://schemas.microsoft.com/office/drawing/2014/main" id="{B9368847-47FD-A0D4-AD33-9660C1E6B7EA}"/>
                </a:ext>
              </a:extLst>
            </p:cNvPr>
            <p:cNvSpPr>
              <a:spLocks/>
            </p:cNvSpPr>
            <p:nvPr/>
          </p:nvSpPr>
          <p:spPr bwMode="auto">
            <a:xfrm>
              <a:off x="2606" y="448"/>
              <a:ext cx="18" cy="149"/>
            </a:xfrm>
            <a:custGeom>
              <a:avLst/>
              <a:gdLst>
                <a:gd name="T0" fmla="*/ 6 w 12"/>
                <a:gd name="T1" fmla="*/ 101 h 101"/>
                <a:gd name="T2" fmla="*/ 0 w 12"/>
                <a:gd name="T3" fmla="*/ 95 h 101"/>
                <a:gd name="T4" fmla="*/ 0 w 12"/>
                <a:gd name="T5" fmla="*/ 6 h 101"/>
                <a:gd name="T6" fmla="*/ 6 w 12"/>
                <a:gd name="T7" fmla="*/ 0 h 101"/>
                <a:gd name="T8" fmla="*/ 12 w 12"/>
                <a:gd name="T9" fmla="*/ 6 h 101"/>
                <a:gd name="T10" fmla="*/ 12 w 12"/>
                <a:gd name="T11" fmla="*/ 95 h 101"/>
                <a:gd name="T12" fmla="*/ 6 w 12"/>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2" h="101">
                  <a:moveTo>
                    <a:pt x="6" y="101"/>
                  </a:moveTo>
                  <a:cubicBezTo>
                    <a:pt x="3" y="101"/>
                    <a:pt x="0" y="99"/>
                    <a:pt x="0" y="95"/>
                  </a:cubicBezTo>
                  <a:cubicBezTo>
                    <a:pt x="0" y="6"/>
                    <a:pt x="0" y="6"/>
                    <a:pt x="0" y="6"/>
                  </a:cubicBezTo>
                  <a:cubicBezTo>
                    <a:pt x="0" y="2"/>
                    <a:pt x="3" y="0"/>
                    <a:pt x="6" y="0"/>
                  </a:cubicBezTo>
                  <a:cubicBezTo>
                    <a:pt x="9" y="0"/>
                    <a:pt x="12" y="2"/>
                    <a:pt x="12" y="6"/>
                  </a:cubicBezTo>
                  <a:cubicBezTo>
                    <a:pt x="12" y="95"/>
                    <a:pt x="12" y="95"/>
                    <a:pt x="12" y="95"/>
                  </a:cubicBezTo>
                  <a:cubicBezTo>
                    <a:pt x="12" y="99"/>
                    <a:pt x="9" y="101"/>
                    <a:pt x="6"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8" name="Freeform 32">
              <a:extLst>
                <a:ext uri="{FF2B5EF4-FFF2-40B4-BE49-F238E27FC236}">
                  <a16:creationId xmlns:a16="http://schemas.microsoft.com/office/drawing/2014/main" id="{C8594F5E-9656-9B73-CB05-18A7DEB19416}"/>
                </a:ext>
              </a:extLst>
            </p:cNvPr>
            <p:cNvSpPr>
              <a:spLocks/>
            </p:cNvSpPr>
            <p:nvPr/>
          </p:nvSpPr>
          <p:spPr bwMode="auto">
            <a:xfrm>
              <a:off x="2467" y="686"/>
              <a:ext cx="112" cy="113"/>
            </a:xfrm>
            <a:custGeom>
              <a:avLst/>
              <a:gdLst>
                <a:gd name="T0" fmla="*/ 7 w 76"/>
                <a:gd name="T1" fmla="*/ 76 h 76"/>
                <a:gd name="T2" fmla="*/ 2 w 76"/>
                <a:gd name="T3" fmla="*/ 74 h 76"/>
                <a:gd name="T4" fmla="*/ 2 w 76"/>
                <a:gd name="T5" fmla="*/ 66 h 76"/>
                <a:gd name="T6" fmla="*/ 66 w 76"/>
                <a:gd name="T7" fmla="*/ 3 h 76"/>
                <a:gd name="T8" fmla="*/ 74 w 76"/>
                <a:gd name="T9" fmla="*/ 3 h 76"/>
                <a:gd name="T10" fmla="*/ 74 w 76"/>
                <a:gd name="T11" fmla="*/ 11 h 76"/>
                <a:gd name="T12" fmla="*/ 11 w 76"/>
                <a:gd name="T13" fmla="*/ 74 h 76"/>
                <a:gd name="T14" fmla="*/ 7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 y="76"/>
                  </a:moveTo>
                  <a:cubicBezTo>
                    <a:pt x="5" y="76"/>
                    <a:pt x="4" y="75"/>
                    <a:pt x="2" y="74"/>
                  </a:cubicBezTo>
                  <a:cubicBezTo>
                    <a:pt x="0" y="72"/>
                    <a:pt x="0" y="68"/>
                    <a:pt x="2" y="66"/>
                  </a:cubicBezTo>
                  <a:cubicBezTo>
                    <a:pt x="66" y="3"/>
                    <a:pt x="66" y="3"/>
                    <a:pt x="66" y="3"/>
                  </a:cubicBezTo>
                  <a:cubicBezTo>
                    <a:pt x="68" y="0"/>
                    <a:pt x="72" y="0"/>
                    <a:pt x="74" y="3"/>
                  </a:cubicBezTo>
                  <a:cubicBezTo>
                    <a:pt x="76" y="5"/>
                    <a:pt x="76" y="9"/>
                    <a:pt x="74" y="11"/>
                  </a:cubicBezTo>
                  <a:cubicBezTo>
                    <a:pt x="11" y="74"/>
                    <a:pt x="11" y="74"/>
                    <a:pt x="11" y="74"/>
                  </a:cubicBezTo>
                  <a:cubicBezTo>
                    <a:pt x="10" y="75"/>
                    <a:pt x="8" y="76"/>
                    <a:pt x="7"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29" name="Freeform 33">
              <a:extLst>
                <a:ext uri="{FF2B5EF4-FFF2-40B4-BE49-F238E27FC236}">
                  <a16:creationId xmlns:a16="http://schemas.microsoft.com/office/drawing/2014/main" id="{B7C13C35-A46E-D190-43B5-2F189340D32C}"/>
                </a:ext>
              </a:extLst>
            </p:cNvPr>
            <p:cNvSpPr>
              <a:spLocks/>
            </p:cNvSpPr>
            <p:nvPr/>
          </p:nvSpPr>
          <p:spPr bwMode="auto">
            <a:xfrm>
              <a:off x="2651" y="504"/>
              <a:ext cx="112" cy="111"/>
            </a:xfrm>
            <a:custGeom>
              <a:avLst/>
              <a:gdLst>
                <a:gd name="T0" fmla="*/ 6 w 76"/>
                <a:gd name="T1" fmla="*/ 75 h 75"/>
                <a:gd name="T2" fmla="*/ 2 w 76"/>
                <a:gd name="T3" fmla="*/ 74 h 75"/>
                <a:gd name="T4" fmla="*/ 2 w 76"/>
                <a:gd name="T5" fmla="*/ 65 h 75"/>
                <a:gd name="T6" fmla="*/ 65 w 76"/>
                <a:gd name="T7" fmla="*/ 2 h 75"/>
                <a:gd name="T8" fmla="*/ 74 w 76"/>
                <a:gd name="T9" fmla="*/ 2 h 75"/>
                <a:gd name="T10" fmla="*/ 74 w 76"/>
                <a:gd name="T11" fmla="*/ 10 h 75"/>
                <a:gd name="T12" fmla="*/ 11 w 76"/>
                <a:gd name="T13" fmla="*/ 74 h 75"/>
                <a:gd name="T14" fmla="*/ 6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 y="75"/>
                  </a:moveTo>
                  <a:cubicBezTo>
                    <a:pt x="5" y="75"/>
                    <a:pt x="3" y="75"/>
                    <a:pt x="2" y="74"/>
                  </a:cubicBezTo>
                  <a:cubicBezTo>
                    <a:pt x="0" y="71"/>
                    <a:pt x="0" y="67"/>
                    <a:pt x="2" y="65"/>
                  </a:cubicBezTo>
                  <a:cubicBezTo>
                    <a:pt x="65" y="2"/>
                    <a:pt x="65" y="2"/>
                    <a:pt x="65" y="2"/>
                  </a:cubicBezTo>
                  <a:cubicBezTo>
                    <a:pt x="68" y="0"/>
                    <a:pt x="71" y="0"/>
                    <a:pt x="74" y="2"/>
                  </a:cubicBezTo>
                  <a:cubicBezTo>
                    <a:pt x="76" y="4"/>
                    <a:pt x="76" y="8"/>
                    <a:pt x="74" y="10"/>
                  </a:cubicBezTo>
                  <a:cubicBezTo>
                    <a:pt x="11" y="74"/>
                    <a:pt x="11" y="74"/>
                    <a:pt x="11" y="74"/>
                  </a:cubicBezTo>
                  <a:cubicBezTo>
                    <a:pt x="9" y="75"/>
                    <a:pt x="8" y="75"/>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0" name="Freeform 34">
              <a:extLst>
                <a:ext uri="{FF2B5EF4-FFF2-40B4-BE49-F238E27FC236}">
                  <a16:creationId xmlns:a16="http://schemas.microsoft.com/office/drawing/2014/main" id="{BDAD3A7B-0BAF-65C1-8B70-29459778DFE1}"/>
                </a:ext>
              </a:extLst>
            </p:cNvPr>
            <p:cNvSpPr>
              <a:spLocks/>
            </p:cNvSpPr>
            <p:nvPr/>
          </p:nvSpPr>
          <p:spPr bwMode="auto">
            <a:xfrm>
              <a:off x="2467" y="504"/>
              <a:ext cx="114" cy="113"/>
            </a:xfrm>
            <a:custGeom>
              <a:avLst/>
              <a:gdLst>
                <a:gd name="T0" fmla="*/ 70 w 77"/>
                <a:gd name="T1" fmla="*/ 76 h 76"/>
                <a:gd name="T2" fmla="*/ 66 w 77"/>
                <a:gd name="T3" fmla="*/ 74 h 76"/>
                <a:gd name="T4" fmla="*/ 2 w 77"/>
                <a:gd name="T5" fmla="*/ 10 h 76"/>
                <a:gd name="T6" fmla="*/ 2 w 77"/>
                <a:gd name="T7" fmla="*/ 2 h 76"/>
                <a:gd name="T8" fmla="*/ 11 w 77"/>
                <a:gd name="T9" fmla="*/ 2 h 76"/>
                <a:gd name="T10" fmla="*/ 74 w 77"/>
                <a:gd name="T11" fmla="*/ 65 h 76"/>
                <a:gd name="T12" fmla="*/ 74 w 77"/>
                <a:gd name="T13" fmla="*/ 74 h 76"/>
                <a:gd name="T14" fmla="*/ 70 w 77"/>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6">
                  <a:moveTo>
                    <a:pt x="70" y="76"/>
                  </a:moveTo>
                  <a:cubicBezTo>
                    <a:pt x="69" y="76"/>
                    <a:pt x="67" y="75"/>
                    <a:pt x="66" y="74"/>
                  </a:cubicBezTo>
                  <a:cubicBezTo>
                    <a:pt x="2" y="10"/>
                    <a:pt x="2" y="10"/>
                    <a:pt x="2" y="10"/>
                  </a:cubicBezTo>
                  <a:cubicBezTo>
                    <a:pt x="0" y="8"/>
                    <a:pt x="0" y="4"/>
                    <a:pt x="2" y="2"/>
                  </a:cubicBezTo>
                  <a:cubicBezTo>
                    <a:pt x="5" y="0"/>
                    <a:pt x="9" y="0"/>
                    <a:pt x="11" y="2"/>
                  </a:cubicBezTo>
                  <a:cubicBezTo>
                    <a:pt x="74" y="65"/>
                    <a:pt x="74" y="65"/>
                    <a:pt x="74" y="65"/>
                  </a:cubicBezTo>
                  <a:cubicBezTo>
                    <a:pt x="77" y="68"/>
                    <a:pt x="77" y="71"/>
                    <a:pt x="74" y="74"/>
                  </a:cubicBezTo>
                  <a:cubicBezTo>
                    <a:pt x="73" y="75"/>
                    <a:pt x="72"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1" name="Freeform 35">
              <a:extLst>
                <a:ext uri="{FF2B5EF4-FFF2-40B4-BE49-F238E27FC236}">
                  <a16:creationId xmlns:a16="http://schemas.microsoft.com/office/drawing/2014/main" id="{D88335C9-C707-7069-324C-2119DF486281}"/>
                </a:ext>
              </a:extLst>
            </p:cNvPr>
            <p:cNvSpPr>
              <a:spLocks/>
            </p:cNvSpPr>
            <p:nvPr/>
          </p:nvSpPr>
          <p:spPr bwMode="auto">
            <a:xfrm>
              <a:off x="2651" y="686"/>
              <a:ext cx="112" cy="113"/>
            </a:xfrm>
            <a:custGeom>
              <a:avLst/>
              <a:gdLst>
                <a:gd name="T0" fmla="*/ 70 w 76"/>
                <a:gd name="T1" fmla="*/ 76 h 76"/>
                <a:gd name="T2" fmla="*/ 65 w 76"/>
                <a:gd name="T3" fmla="*/ 74 h 76"/>
                <a:gd name="T4" fmla="*/ 2 w 76"/>
                <a:gd name="T5" fmla="*/ 11 h 76"/>
                <a:gd name="T6" fmla="*/ 2 w 76"/>
                <a:gd name="T7" fmla="*/ 2 h 76"/>
                <a:gd name="T8" fmla="*/ 10 w 76"/>
                <a:gd name="T9" fmla="*/ 2 h 76"/>
                <a:gd name="T10" fmla="*/ 74 w 76"/>
                <a:gd name="T11" fmla="*/ 66 h 76"/>
                <a:gd name="T12" fmla="*/ 74 w 76"/>
                <a:gd name="T13" fmla="*/ 74 h 76"/>
                <a:gd name="T14" fmla="*/ 70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0" y="76"/>
                  </a:moveTo>
                  <a:cubicBezTo>
                    <a:pt x="68" y="76"/>
                    <a:pt x="66" y="75"/>
                    <a:pt x="65" y="74"/>
                  </a:cubicBezTo>
                  <a:cubicBezTo>
                    <a:pt x="2" y="11"/>
                    <a:pt x="2" y="11"/>
                    <a:pt x="2" y="11"/>
                  </a:cubicBezTo>
                  <a:cubicBezTo>
                    <a:pt x="0" y="9"/>
                    <a:pt x="0" y="5"/>
                    <a:pt x="2" y="2"/>
                  </a:cubicBezTo>
                  <a:cubicBezTo>
                    <a:pt x="4" y="0"/>
                    <a:pt x="8" y="0"/>
                    <a:pt x="10" y="2"/>
                  </a:cubicBezTo>
                  <a:cubicBezTo>
                    <a:pt x="74" y="66"/>
                    <a:pt x="74" y="66"/>
                    <a:pt x="74" y="66"/>
                  </a:cubicBezTo>
                  <a:cubicBezTo>
                    <a:pt x="76" y="68"/>
                    <a:pt x="76" y="72"/>
                    <a:pt x="74" y="74"/>
                  </a:cubicBezTo>
                  <a:cubicBezTo>
                    <a:pt x="73" y="75"/>
                    <a:pt x="71"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2" name="Freeform 36">
              <a:extLst>
                <a:ext uri="{FF2B5EF4-FFF2-40B4-BE49-F238E27FC236}">
                  <a16:creationId xmlns:a16="http://schemas.microsoft.com/office/drawing/2014/main" id="{E4ECBE86-21CC-B1C7-B926-1476C29AFF3E}"/>
                </a:ext>
              </a:extLst>
            </p:cNvPr>
            <p:cNvSpPr>
              <a:spLocks/>
            </p:cNvSpPr>
            <p:nvPr/>
          </p:nvSpPr>
          <p:spPr bwMode="auto">
            <a:xfrm>
              <a:off x="2411"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99" y="0"/>
                    <a:pt x="102" y="2"/>
                    <a:pt x="102" y="6"/>
                  </a:cubicBezTo>
                  <a:cubicBezTo>
                    <a:pt x="102" y="9"/>
                    <a:pt x="99"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3" name="Freeform 37">
              <a:extLst>
                <a:ext uri="{FF2B5EF4-FFF2-40B4-BE49-F238E27FC236}">
                  <a16:creationId xmlns:a16="http://schemas.microsoft.com/office/drawing/2014/main" id="{159F3D3F-1B82-794E-636C-6B28E0590826}"/>
                </a:ext>
              </a:extLst>
            </p:cNvPr>
            <p:cNvSpPr>
              <a:spLocks/>
            </p:cNvSpPr>
            <p:nvPr/>
          </p:nvSpPr>
          <p:spPr bwMode="auto">
            <a:xfrm>
              <a:off x="2668"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100" y="0"/>
                    <a:pt x="102" y="2"/>
                    <a:pt x="102" y="6"/>
                  </a:cubicBezTo>
                  <a:cubicBezTo>
                    <a:pt x="102" y="9"/>
                    <a:pt x="100"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pic>
        <p:nvPicPr>
          <p:cNvPr id="39" name="Picture 38">
            <a:extLst>
              <a:ext uri="{FF2B5EF4-FFF2-40B4-BE49-F238E27FC236}">
                <a16:creationId xmlns:a16="http://schemas.microsoft.com/office/drawing/2014/main" id="{F0BF13A7-38A4-39E4-A727-86ACD11B719D}"/>
              </a:ext>
            </a:extLst>
          </p:cNvPr>
          <p:cNvPicPr>
            <a:picLocks noChangeAspect="1"/>
          </p:cNvPicPr>
          <p:nvPr/>
        </p:nvPicPr>
        <p:blipFill>
          <a:blip r:embed="rId3">
            <a:clrChange>
              <a:clrFrom>
                <a:srgbClr val="FFFFFE"/>
              </a:clrFrom>
              <a:clrTo>
                <a:srgbClr val="FFFFFE">
                  <a:alpha val="0"/>
                </a:srgbClr>
              </a:clrTo>
            </a:clrChange>
            <a:duotone>
              <a:schemeClr val="accent1">
                <a:shade val="45000"/>
                <a:satMod val="135000"/>
              </a:schemeClr>
              <a:prstClr val="white"/>
            </a:duotone>
          </a:blip>
          <a:stretch>
            <a:fillRect/>
          </a:stretch>
        </p:blipFill>
        <p:spPr>
          <a:xfrm>
            <a:off x="728246" y="2898363"/>
            <a:ext cx="550342" cy="554112"/>
          </a:xfrm>
          <a:prstGeom prst="rect">
            <a:avLst/>
          </a:prstGeom>
        </p:spPr>
      </p:pic>
    </p:spTree>
    <p:extLst>
      <p:ext uri="{BB962C8B-B14F-4D97-AF65-F5344CB8AC3E}">
        <p14:creationId xmlns:p14="http://schemas.microsoft.com/office/powerpoint/2010/main" val="392899875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B92E94-DB27-41E9-5C6C-A49C8923B2E6}"/>
            </a:ext>
          </a:extLst>
        </p:cNvPr>
        <p:cNvGrpSpPr/>
        <p:nvPr/>
      </p:nvGrpSpPr>
      <p:grpSpPr>
        <a:xfrm>
          <a:off x="0" y="0"/>
          <a:ext cx="0" cy="0"/>
          <a:chOff x="0" y="0"/>
          <a:chExt cx="0" cy="0"/>
        </a:xfrm>
      </p:grpSpPr>
      <p:sp>
        <p:nvSpPr>
          <p:cNvPr id="19" name="Rectangle: Rounded Corners 18">
            <a:extLst>
              <a:ext uri="{FF2B5EF4-FFF2-40B4-BE49-F238E27FC236}">
                <a16:creationId xmlns:a16="http://schemas.microsoft.com/office/drawing/2014/main" id="{FA2151AF-290D-EF4B-63A2-853981D2942F}"/>
              </a:ext>
            </a:extLst>
          </p:cNvPr>
          <p:cNvSpPr/>
          <p:nvPr/>
        </p:nvSpPr>
        <p:spPr>
          <a:xfrm>
            <a:off x="6748288" y="2191149"/>
            <a:ext cx="92068" cy="109450"/>
          </a:xfrm>
          <a:prstGeom prst="round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24" name="Rectangle: Rounded Corners 23">
            <a:extLst>
              <a:ext uri="{FF2B5EF4-FFF2-40B4-BE49-F238E27FC236}">
                <a16:creationId xmlns:a16="http://schemas.microsoft.com/office/drawing/2014/main" id="{6DD903D2-CE17-5D3A-6D63-ED16CB7F3FCB}"/>
              </a:ext>
            </a:extLst>
          </p:cNvPr>
          <p:cNvSpPr/>
          <p:nvPr/>
        </p:nvSpPr>
        <p:spPr>
          <a:xfrm>
            <a:off x="6748288" y="4096083"/>
            <a:ext cx="92068" cy="109450"/>
          </a:xfrm>
          <a:prstGeom prst="round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6" name="Rectangle: Rounded Corners 5">
            <a:extLst>
              <a:ext uri="{FF2B5EF4-FFF2-40B4-BE49-F238E27FC236}">
                <a16:creationId xmlns:a16="http://schemas.microsoft.com/office/drawing/2014/main" id="{0C9DA1CE-961C-D7CC-EF0B-7188A90BA2C2}"/>
              </a:ext>
            </a:extLst>
          </p:cNvPr>
          <p:cNvSpPr/>
          <p:nvPr/>
        </p:nvSpPr>
        <p:spPr>
          <a:xfrm>
            <a:off x="5512648" y="1752385"/>
            <a:ext cx="1327709" cy="2802049"/>
          </a:xfrm>
          <a:prstGeom prst="roundRect">
            <a:avLst>
              <a:gd name="adj" fmla="val 426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Environment</a:t>
            </a:r>
          </a:p>
        </p:txBody>
      </p:sp>
      <p:sp>
        <p:nvSpPr>
          <p:cNvPr id="12" name="Rectangle: Rounded Corners 11">
            <a:extLst>
              <a:ext uri="{FF2B5EF4-FFF2-40B4-BE49-F238E27FC236}">
                <a16:creationId xmlns:a16="http://schemas.microsoft.com/office/drawing/2014/main" id="{FAB3156B-86A1-86C9-F764-B0A8B2871536}"/>
              </a:ext>
            </a:extLst>
          </p:cNvPr>
          <p:cNvSpPr/>
          <p:nvPr/>
        </p:nvSpPr>
        <p:spPr>
          <a:xfrm>
            <a:off x="5627862" y="2126498"/>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Physical Objects</a:t>
            </a:r>
          </a:p>
        </p:txBody>
      </p:sp>
      <p:sp>
        <p:nvSpPr>
          <p:cNvPr id="13" name="Rectangle: Rounded Corners 12">
            <a:extLst>
              <a:ext uri="{FF2B5EF4-FFF2-40B4-BE49-F238E27FC236}">
                <a16:creationId xmlns:a16="http://schemas.microsoft.com/office/drawing/2014/main" id="{4732C0DF-45DC-56F1-D6C9-A5251BE8019F}"/>
              </a:ext>
            </a:extLst>
          </p:cNvPr>
          <p:cNvSpPr/>
          <p:nvPr/>
        </p:nvSpPr>
        <p:spPr>
          <a:xfrm>
            <a:off x="5627862" y="2607160"/>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Virtual Objects</a:t>
            </a:r>
          </a:p>
        </p:txBody>
      </p:sp>
      <p:sp>
        <p:nvSpPr>
          <p:cNvPr id="14" name="Rectangle: Rounded Corners 13">
            <a:extLst>
              <a:ext uri="{FF2B5EF4-FFF2-40B4-BE49-F238E27FC236}">
                <a16:creationId xmlns:a16="http://schemas.microsoft.com/office/drawing/2014/main" id="{04C4FDA1-245A-7553-6CAE-5A61BAA8D2BA}"/>
              </a:ext>
            </a:extLst>
          </p:cNvPr>
          <p:cNvSpPr/>
          <p:nvPr/>
        </p:nvSpPr>
        <p:spPr>
          <a:xfrm>
            <a:off x="5620624" y="3087822"/>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People</a:t>
            </a:r>
          </a:p>
        </p:txBody>
      </p:sp>
      <p:sp>
        <p:nvSpPr>
          <p:cNvPr id="15" name="Rectangle: Rounded Corners 14">
            <a:extLst>
              <a:ext uri="{FF2B5EF4-FFF2-40B4-BE49-F238E27FC236}">
                <a16:creationId xmlns:a16="http://schemas.microsoft.com/office/drawing/2014/main" id="{4C70F7F1-503D-EE09-0D5B-FF5A147AB49F}"/>
              </a:ext>
            </a:extLst>
          </p:cNvPr>
          <p:cNvSpPr/>
          <p:nvPr/>
        </p:nvSpPr>
        <p:spPr>
          <a:xfrm>
            <a:off x="5620624" y="3568484"/>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Tools</a:t>
            </a:r>
          </a:p>
        </p:txBody>
      </p:sp>
      <p:sp>
        <p:nvSpPr>
          <p:cNvPr id="16" name="Rectangle: Rounded Corners 15">
            <a:extLst>
              <a:ext uri="{FF2B5EF4-FFF2-40B4-BE49-F238E27FC236}">
                <a16:creationId xmlns:a16="http://schemas.microsoft.com/office/drawing/2014/main" id="{55A80D93-BCF3-831F-FB7C-287805CF7B8E}"/>
              </a:ext>
            </a:extLst>
          </p:cNvPr>
          <p:cNvSpPr/>
          <p:nvPr/>
        </p:nvSpPr>
        <p:spPr>
          <a:xfrm>
            <a:off x="5627862" y="4049147"/>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Other Agents</a:t>
            </a:r>
          </a:p>
        </p:txBody>
      </p:sp>
      <p:sp>
        <p:nvSpPr>
          <p:cNvPr id="39" name="Rectangle: Rounded Corners 38">
            <a:extLst>
              <a:ext uri="{FF2B5EF4-FFF2-40B4-BE49-F238E27FC236}">
                <a16:creationId xmlns:a16="http://schemas.microsoft.com/office/drawing/2014/main" id="{55C6128C-7F03-C75F-4087-1BB52F2D17CC}"/>
              </a:ext>
            </a:extLst>
          </p:cNvPr>
          <p:cNvSpPr/>
          <p:nvPr/>
        </p:nvSpPr>
        <p:spPr>
          <a:xfrm>
            <a:off x="10284493" y="3313665"/>
            <a:ext cx="92068" cy="109450"/>
          </a:xfrm>
          <a:prstGeom prst="roundRect">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31" name="TextBox 30">
            <a:extLst>
              <a:ext uri="{FF2B5EF4-FFF2-40B4-BE49-F238E27FC236}">
                <a16:creationId xmlns:a16="http://schemas.microsoft.com/office/drawing/2014/main" id="{D416E59A-C0FE-2E2A-2886-1D83DD83ED76}"/>
              </a:ext>
            </a:extLst>
          </p:cNvPr>
          <p:cNvSpPr txBox="1"/>
          <p:nvPr/>
        </p:nvSpPr>
        <p:spPr>
          <a:xfrm>
            <a:off x="6901987" y="4009334"/>
            <a:ext cx="593485" cy="124399"/>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actions</a:t>
            </a:r>
            <a:endParaRPr lang="en-US" sz="800" b="1" noProof="0"/>
          </a:p>
        </p:txBody>
      </p:sp>
      <p:sp>
        <p:nvSpPr>
          <p:cNvPr id="5" name="Title 4">
            <a:extLst>
              <a:ext uri="{FF2B5EF4-FFF2-40B4-BE49-F238E27FC236}">
                <a16:creationId xmlns:a16="http://schemas.microsoft.com/office/drawing/2014/main" id="{D699092B-E576-9690-2279-741E33E4AA0C}"/>
              </a:ext>
            </a:extLst>
          </p:cNvPr>
          <p:cNvSpPr>
            <a:spLocks noGrp="1"/>
          </p:cNvSpPr>
          <p:nvPr>
            <p:ph type="title"/>
          </p:nvPr>
        </p:nvSpPr>
        <p:spPr>
          <a:xfrm>
            <a:off x="381000" y="317720"/>
            <a:ext cx="11430000" cy="365760"/>
          </a:xfrm>
        </p:spPr>
        <p:txBody>
          <a:bodyPr/>
          <a:lstStyle/>
          <a:p>
            <a:r>
              <a:rPr lang="en-US"/>
              <a:t>Simple Reflex Agents</a:t>
            </a:r>
          </a:p>
        </p:txBody>
      </p:sp>
      <p:sp>
        <p:nvSpPr>
          <p:cNvPr id="37" name="Text Placeholder 36">
            <a:extLst>
              <a:ext uri="{FF2B5EF4-FFF2-40B4-BE49-F238E27FC236}">
                <a16:creationId xmlns:a16="http://schemas.microsoft.com/office/drawing/2014/main" id="{4793FAE6-DA31-B9C4-84DF-C4C205F75792}"/>
              </a:ext>
            </a:extLst>
          </p:cNvPr>
          <p:cNvSpPr>
            <a:spLocks noGrp="1"/>
          </p:cNvSpPr>
          <p:nvPr>
            <p:ph type="body" sz="quarter" idx="11"/>
          </p:nvPr>
        </p:nvSpPr>
        <p:spPr>
          <a:xfrm>
            <a:off x="381000" y="708163"/>
            <a:ext cx="11430000" cy="580845"/>
          </a:xfrm>
        </p:spPr>
        <p:txBody>
          <a:bodyPr/>
          <a:lstStyle/>
          <a:p>
            <a:r>
              <a:rPr lang="en-US"/>
              <a:t>Reflex Agents rely upon hard-coded if-then condition action rules to select the actions needed to achieve their goals.</a:t>
            </a:r>
          </a:p>
        </p:txBody>
      </p:sp>
      <p:sp>
        <p:nvSpPr>
          <p:cNvPr id="7" name="Rectangle: Rounded Corners 6">
            <a:extLst>
              <a:ext uri="{FF2B5EF4-FFF2-40B4-BE49-F238E27FC236}">
                <a16:creationId xmlns:a16="http://schemas.microsoft.com/office/drawing/2014/main" id="{C9E31EA1-984D-CF6A-4888-3A67E485906E}"/>
              </a:ext>
            </a:extLst>
          </p:cNvPr>
          <p:cNvSpPr/>
          <p:nvPr/>
        </p:nvSpPr>
        <p:spPr>
          <a:xfrm>
            <a:off x="7582691" y="1752384"/>
            <a:ext cx="3858396" cy="2802049"/>
          </a:xfrm>
          <a:prstGeom prst="roundRect">
            <a:avLst>
              <a:gd name="adj" fmla="val 2293"/>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t>Simple Reflex Agent</a:t>
            </a:r>
          </a:p>
        </p:txBody>
      </p:sp>
      <p:sp>
        <p:nvSpPr>
          <p:cNvPr id="4" name="Rectangle: Rounded Corners 3">
            <a:extLst>
              <a:ext uri="{FF2B5EF4-FFF2-40B4-BE49-F238E27FC236}">
                <a16:creationId xmlns:a16="http://schemas.microsoft.com/office/drawing/2014/main" id="{3E2650A2-32C5-B81E-08D1-E4EC604A4B67}"/>
              </a:ext>
            </a:extLst>
          </p:cNvPr>
          <p:cNvSpPr/>
          <p:nvPr/>
        </p:nvSpPr>
        <p:spPr>
          <a:xfrm>
            <a:off x="7805871" y="2062994"/>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Sensors</a:t>
            </a:r>
          </a:p>
        </p:txBody>
      </p:sp>
      <p:sp>
        <p:nvSpPr>
          <p:cNvPr id="8" name="Rectangle: Rounded Corners 7">
            <a:extLst>
              <a:ext uri="{FF2B5EF4-FFF2-40B4-BE49-F238E27FC236}">
                <a16:creationId xmlns:a16="http://schemas.microsoft.com/office/drawing/2014/main" id="{205C1E78-38C7-461E-294F-BA689075B490}"/>
              </a:ext>
            </a:extLst>
          </p:cNvPr>
          <p:cNvSpPr/>
          <p:nvPr/>
        </p:nvSpPr>
        <p:spPr>
          <a:xfrm>
            <a:off x="7805871" y="3967928"/>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Actuators</a:t>
            </a:r>
          </a:p>
        </p:txBody>
      </p:sp>
      <p:sp>
        <p:nvSpPr>
          <p:cNvPr id="9" name="Rectangle: Rounded Corners 8">
            <a:extLst>
              <a:ext uri="{FF2B5EF4-FFF2-40B4-BE49-F238E27FC236}">
                <a16:creationId xmlns:a16="http://schemas.microsoft.com/office/drawing/2014/main" id="{BA279113-6482-6C01-D5E1-C2417D6C6E8B}"/>
              </a:ext>
            </a:extLst>
          </p:cNvPr>
          <p:cNvSpPr/>
          <p:nvPr/>
        </p:nvSpPr>
        <p:spPr>
          <a:xfrm>
            <a:off x="9477988" y="3343279"/>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Condition action</a:t>
            </a:r>
          </a:p>
          <a:p>
            <a:pPr algn="ctr"/>
            <a:r>
              <a:rPr lang="en-US" sz="900" b="1"/>
              <a:t>(if-then) rules</a:t>
            </a:r>
          </a:p>
        </p:txBody>
      </p:sp>
      <p:sp>
        <p:nvSpPr>
          <p:cNvPr id="10" name="Rectangle: Rounded Corners 9">
            <a:extLst>
              <a:ext uri="{FF2B5EF4-FFF2-40B4-BE49-F238E27FC236}">
                <a16:creationId xmlns:a16="http://schemas.microsoft.com/office/drawing/2014/main" id="{86DAD1A9-D9ED-B59F-DB89-D834E2651915}"/>
              </a:ext>
            </a:extLst>
          </p:cNvPr>
          <p:cNvSpPr/>
          <p:nvPr/>
        </p:nvSpPr>
        <p:spPr>
          <a:xfrm>
            <a:off x="7805871" y="2669972"/>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State of the </a:t>
            </a:r>
          </a:p>
          <a:p>
            <a:pPr algn="ctr"/>
            <a:r>
              <a:rPr lang="en-US" sz="900" b="1"/>
              <a:t>world now</a:t>
            </a:r>
          </a:p>
        </p:txBody>
      </p:sp>
      <p:sp>
        <p:nvSpPr>
          <p:cNvPr id="11" name="Rectangle: Rounded Corners 10">
            <a:extLst>
              <a:ext uri="{FF2B5EF4-FFF2-40B4-BE49-F238E27FC236}">
                <a16:creationId xmlns:a16="http://schemas.microsoft.com/office/drawing/2014/main" id="{B32BEBD4-E6C4-6732-F422-816F92ECFFA6}"/>
              </a:ext>
            </a:extLst>
          </p:cNvPr>
          <p:cNvSpPr/>
          <p:nvPr/>
        </p:nvSpPr>
        <p:spPr>
          <a:xfrm>
            <a:off x="7805871" y="3345486"/>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Action to be</a:t>
            </a:r>
          </a:p>
          <a:p>
            <a:pPr algn="ctr"/>
            <a:r>
              <a:rPr lang="en-US" sz="900" b="1"/>
              <a:t>performed</a:t>
            </a:r>
          </a:p>
        </p:txBody>
      </p:sp>
      <p:cxnSp>
        <p:nvCxnSpPr>
          <p:cNvPr id="17" name="Straight Arrow Connector 12">
            <a:extLst>
              <a:ext uri="{FF2B5EF4-FFF2-40B4-BE49-F238E27FC236}">
                <a16:creationId xmlns:a16="http://schemas.microsoft.com/office/drawing/2014/main" id="{46FB8FAF-5DEA-8505-FF92-BAFB892E609A}"/>
              </a:ext>
            </a:extLst>
          </p:cNvPr>
          <p:cNvCxnSpPr>
            <a:cxnSpLocks/>
            <a:stCxn id="19" idx="3"/>
            <a:endCxn id="4" idx="1"/>
          </p:cNvCxnSpPr>
          <p:nvPr/>
        </p:nvCxnSpPr>
        <p:spPr>
          <a:xfrm>
            <a:off x="6840356" y="2245874"/>
            <a:ext cx="965515"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E2DA2272-2467-1276-7717-C15EB29B54A1}"/>
              </a:ext>
            </a:extLst>
          </p:cNvPr>
          <p:cNvSpPr txBox="1"/>
          <p:nvPr/>
        </p:nvSpPr>
        <p:spPr>
          <a:xfrm>
            <a:off x="6901987" y="2104401"/>
            <a:ext cx="593485" cy="124399"/>
          </a:xfrm>
          <a:prstGeom prst="rect">
            <a:avLst/>
          </a:prstGeom>
          <a:solidFill>
            <a:schemeClr val="bg1"/>
          </a:solidFill>
        </p:spPr>
        <p:txBody>
          <a:bodyPr wrap="square" lIns="0" tIns="0" rIns="0" bIns="0" rtlCol="0" anchor="ctr">
            <a:noAutofit/>
          </a:bodyPr>
          <a:lstStyle/>
          <a:p>
            <a:pPr algn="ctr" defTabSz="228600">
              <a:lnSpc>
                <a:spcPts val="800"/>
              </a:lnSpc>
            </a:pPr>
            <a:r>
              <a:rPr lang="en-US" sz="800" b="1"/>
              <a:t>percepts</a:t>
            </a:r>
            <a:endParaRPr lang="en-US" sz="800" b="1" noProof="0"/>
          </a:p>
        </p:txBody>
      </p:sp>
      <p:cxnSp>
        <p:nvCxnSpPr>
          <p:cNvPr id="23" name="Straight Arrow Connector 12">
            <a:extLst>
              <a:ext uri="{FF2B5EF4-FFF2-40B4-BE49-F238E27FC236}">
                <a16:creationId xmlns:a16="http://schemas.microsoft.com/office/drawing/2014/main" id="{DE0FF77B-9F03-706D-693E-02827FCFD354}"/>
              </a:ext>
            </a:extLst>
          </p:cNvPr>
          <p:cNvCxnSpPr>
            <a:cxnSpLocks/>
            <a:stCxn id="8" idx="1"/>
            <a:endCxn id="24" idx="3"/>
          </p:cNvCxnSpPr>
          <p:nvPr/>
        </p:nvCxnSpPr>
        <p:spPr>
          <a:xfrm flipH="1">
            <a:off x="6840356" y="4150808"/>
            <a:ext cx="965515"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12">
            <a:extLst>
              <a:ext uri="{FF2B5EF4-FFF2-40B4-BE49-F238E27FC236}">
                <a16:creationId xmlns:a16="http://schemas.microsoft.com/office/drawing/2014/main" id="{1E6D6EAF-B529-8BD9-C875-0CAD66790E6B}"/>
              </a:ext>
            </a:extLst>
          </p:cNvPr>
          <p:cNvCxnSpPr>
            <a:cxnSpLocks/>
            <a:stCxn id="4" idx="2"/>
            <a:endCxn id="10" idx="0"/>
          </p:cNvCxnSpPr>
          <p:nvPr/>
        </p:nvCxnSpPr>
        <p:spPr>
          <a:xfrm>
            <a:off x="8354511" y="2428754"/>
            <a:ext cx="0" cy="241218"/>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5" name="Straight Arrow Connector 12">
            <a:extLst>
              <a:ext uri="{FF2B5EF4-FFF2-40B4-BE49-F238E27FC236}">
                <a16:creationId xmlns:a16="http://schemas.microsoft.com/office/drawing/2014/main" id="{AC63C575-FAAD-143A-7133-F54B2069D87D}"/>
              </a:ext>
            </a:extLst>
          </p:cNvPr>
          <p:cNvCxnSpPr>
            <a:cxnSpLocks/>
            <a:stCxn id="10" idx="2"/>
            <a:endCxn id="11" idx="0"/>
          </p:cNvCxnSpPr>
          <p:nvPr/>
        </p:nvCxnSpPr>
        <p:spPr>
          <a:xfrm>
            <a:off x="8354511" y="3035732"/>
            <a:ext cx="0" cy="309754"/>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12">
            <a:extLst>
              <a:ext uri="{FF2B5EF4-FFF2-40B4-BE49-F238E27FC236}">
                <a16:creationId xmlns:a16="http://schemas.microsoft.com/office/drawing/2014/main" id="{71BFBC23-125B-0F1D-990C-1F38D3D79A2C}"/>
              </a:ext>
            </a:extLst>
          </p:cNvPr>
          <p:cNvCxnSpPr>
            <a:cxnSpLocks/>
            <a:stCxn id="11" idx="2"/>
            <a:endCxn id="8" idx="0"/>
          </p:cNvCxnSpPr>
          <p:nvPr/>
        </p:nvCxnSpPr>
        <p:spPr>
          <a:xfrm>
            <a:off x="8354511" y="3711246"/>
            <a:ext cx="0" cy="256682"/>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41" name="Straight Arrow Connector 12">
            <a:extLst>
              <a:ext uri="{FF2B5EF4-FFF2-40B4-BE49-F238E27FC236}">
                <a16:creationId xmlns:a16="http://schemas.microsoft.com/office/drawing/2014/main" id="{2CBCA231-0AEF-7F0A-44DD-48513A559C2E}"/>
              </a:ext>
            </a:extLst>
          </p:cNvPr>
          <p:cNvCxnSpPr>
            <a:cxnSpLocks/>
            <a:stCxn id="9" idx="1"/>
            <a:endCxn id="11" idx="3"/>
          </p:cNvCxnSpPr>
          <p:nvPr/>
        </p:nvCxnSpPr>
        <p:spPr>
          <a:xfrm flipH="1">
            <a:off x="8903151" y="3526159"/>
            <a:ext cx="574837" cy="2207"/>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474267A7-7270-257D-8FAA-7E171DD5A91E}"/>
              </a:ext>
            </a:extLst>
          </p:cNvPr>
          <p:cNvSpPr txBox="1"/>
          <p:nvPr/>
        </p:nvSpPr>
        <p:spPr>
          <a:xfrm>
            <a:off x="400027" y="1714569"/>
            <a:ext cx="4640088" cy="3970318"/>
          </a:xfrm>
          <a:prstGeom prst="rect">
            <a:avLst/>
          </a:prstGeom>
          <a:noFill/>
        </p:spPr>
        <p:txBody>
          <a:bodyPr wrap="square">
            <a:spAutoFit/>
          </a:bodyPr>
          <a:lstStyle/>
          <a:p>
            <a:r>
              <a:rPr lang="en-US" sz="1400" b="1">
                <a:solidFill>
                  <a:schemeClr val="accent1"/>
                </a:solidFill>
              </a:rPr>
              <a:t>Action Decision Process of Simple Reflex Agents</a:t>
            </a:r>
          </a:p>
          <a:p>
            <a:pPr marL="171450" indent="-171450">
              <a:buFont typeface="Arial" panose="020B0604020202020204" pitchFamily="34" charset="0"/>
              <a:buChar char="•"/>
            </a:pPr>
            <a:r>
              <a:rPr lang="en-US" sz="1400"/>
              <a:t>Given an input, hard-coded condition action (if-then) rules select the next action to take.</a:t>
            </a:r>
          </a:p>
          <a:p>
            <a:pPr marL="171450" indent="-171450">
              <a:buFont typeface="Arial" panose="020B0604020202020204" pitchFamily="34" charset="0"/>
              <a:buChar char="•"/>
            </a:pPr>
            <a:r>
              <a:rPr lang="en-US" sz="1400"/>
              <a:t>No planning or reasoning is required.</a:t>
            </a:r>
          </a:p>
          <a:p>
            <a:pPr marL="171450" indent="-171450">
              <a:buFont typeface="Arial" panose="020B0604020202020204" pitchFamily="34" charset="0"/>
              <a:buChar char="•"/>
            </a:pPr>
            <a:r>
              <a:rPr lang="en-US" sz="1400"/>
              <a:t>May not take into account any prior inputs when selecting the next action</a:t>
            </a:r>
          </a:p>
          <a:p>
            <a:endParaRPr lang="en-US" sz="1400">
              <a:solidFill>
                <a:schemeClr val="accent1"/>
              </a:solidFill>
            </a:endParaRPr>
          </a:p>
          <a:p>
            <a:r>
              <a:rPr lang="en-US" sz="1400" b="1">
                <a:solidFill>
                  <a:schemeClr val="accent1"/>
                </a:solidFill>
              </a:rPr>
              <a:t>Examples</a:t>
            </a:r>
          </a:p>
          <a:p>
            <a:pPr marL="171450" indent="-171450">
              <a:buFont typeface="Arial" panose="020B0604020202020204" pitchFamily="34" charset="0"/>
              <a:buChar char="•"/>
            </a:pPr>
            <a:r>
              <a:rPr lang="en-US" sz="1400"/>
              <a:t>Traditional intent-based chatbots that recognize user intent via a text classifier and then use hard-coded, conditional, if-then logic to follow a hard-coded dialog tree. A user utters “what is my vacation balance”, the agent recognizes the view intent and vacation balance entity and then performs a hard-coded lookup from an HR system.</a:t>
            </a:r>
          </a:p>
          <a:p>
            <a:pPr marL="171450" indent="-171450">
              <a:buFont typeface="Arial" panose="020B0604020202020204" pitchFamily="34" charset="0"/>
              <a:buChar char="•"/>
            </a:pPr>
            <a:r>
              <a:rPr lang="en-US" sz="1400"/>
              <a:t>A defect detector identifies a defect in a product and follows a rule to send an alert.</a:t>
            </a:r>
          </a:p>
        </p:txBody>
      </p:sp>
    </p:spTree>
    <p:extLst>
      <p:ext uri="{BB962C8B-B14F-4D97-AF65-F5344CB8AC3E}">
        <p14:creationId xmlns:p14="http://schemas.microsoft.com/office/powerpoint/2010/main" val="406041317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F61826-BC81-AB81-743C-DC7D577DD7AF}"/>
            </a:ext>
          </a:extLst>
        </p:cNvPr>
        <p:cNvGrpSpPr/>
        <p:nvPr/>
      </p:nvGrpSpPr>
      <p:grpSpPr>
        <a:xfrm>
          <a:off x="0" y="0"/>
          <a:ext cx="0" cy="0"/>
          <a:chOff x="0" y="0"/>
          <a:chExt cx="0" cy="0"/>
        </a:xfrm>
      </p:grpSpPr>
      <p:sp>
        <p:nvSpPr>
          <p:cNvPr id="30" name="Oval 29">
            <a:extLst>
              <a:ext uri="{FF2B5EF4-FFF2-40B4-BE49-F238E27FC236}">
                <a16:creationId xmlns:a16="http://schemas.microsoft.com/office/drawing/2014/main" id="{8B2E92E6-6387-717F-A8FD-8BDF1E32E48C}"/>
              </a:ext>
            </a:extLst>
          </p:cNvPr>
          <p:cNvSpPr/>
          <p:nvPr/>
        </p:nvSpPr>
        <p:spPr>
          <a:xfrm>
            <a:off x="8594292" y="2569656"/>
            <a:ext cx="92068" cy="90455"/>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74" name="Oval 73">
            <a:extLst>
              <a:ext uri="{FF2B5EF4-FFF2-40B4-BE49-F238E27FC236}">
                <a16:creationId xmlns:a16="http://schemas.microsoft.com/office/drawing/2014/main" id="{3E1E083F-2309-94F2-ECEC-6AFA98E2FA98}"/>
              </a:ext>
            </a:extLst>
          </p:cNvPr>
          <p:cNvSpPr/>
          <p:nvPr/>
        </p:nvSpPr>
        <p:spPr>
          <a:xfrm>
            <a:off x="8264195" y="3685818"/>
            <a:ext cx="92068" cy="90455"/>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75" name="Oval 74">
            <a:extLst>
              <a:ext uri="{FF2B5EF4-FFF2-40B4-BE49-F238E27FC236}">
                <a16:creationId xmlns:a16="http://schemas.microsoft.com/office/drawing/2014/main" id="{CD3C4953-2DEA-6DA9-A938-3C4C15973001}"/>
              </a:ext>
            </a:extLst>
          </p:cNvPr>
          <p:cNvSpPr/>
          <p:nvPr/>
        </p:nvSpPr>
        <p:spPr>
          <a:xfrm>
            <a:off x="8934586" y="3709052"/>
            <a:ext cx="92068" cy="90455"/>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76" name="Oval 75">
            <a:extLst>
              <a:ext uri="{FF2B5EF4-FFF2-40B4-BE49-F238E27FC236}">
                <a16:creationId xmlns:a16="http://schemas.microsoft.com/office/drawing/2014/main" id="{07EE3D3A-C1AF-ADBB-A66D-589DFC78FFD9}"/>
              </a:ext>
            </a:extLst>
          </p:cNvPr>
          <p:cNvSpPr/>
          <p:nvPr/>
        </p:nvSpPr>
        <p:spPr>
          <a:xfrm>
            <a:off x="8868060" y="4155804"/>
            <a:ext cx="92068" cy="90455"/>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78" name="Oval 77">
            <a:extLst>
              <a:ext uri="{FF2B5EF4-FFF2-40B4-BE49-F238E27FC236}">
                <a16:creationId xmlns:a16="http://schemas.microsoft.com/office/drawing/2014/main" id="{1A2665AF-036D-6AA3-703E-38FE9C4A28BD}"/>
              </a:ext>
            </a:extLst>
          </p:cNvPr>
          <p:cNvSpPr/>
          <p:nvPr/>
        </p:nvSpPr>
        <p:spPr>
          <a:xfrm>
            <a:off x="8305140" y="4112362"/>
            <a:ext cx="92068" cy="90455"/>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5" name="Title 4">
            <a:extLst>
              <a:ext uri="{FF2B5EF4-FFF2-40B4-BE49-F238E27FC236}">
                <a16:creationId xmlns:a16="http://schemas.microsoft.com/office/drawing/2014/main" id="{8C784F19-C880-CFF5-030A-5BB8DF9716C2}"/>
              </a:ext>
            </a:extLst>
          </p:cNvPr>
          <p:cNvSpPr>
            <a:spLocks noGrp="1"/>
          </p:cNvSpPr>
          <p:nvPr>
            <p:ph type="title"/>
          </p:nvPr>
        </p:nvSpPr>
        <p:spPr>
          <a:xfrm>
            <a:off x="381000" y="317720"/>
            <a:ext cx="11430000" cy="365760"/>
          </a:xfrm>
        </p:spPr>
        <p:txBody>
          <a:bodyPr/>
          <a:lstStyle/>
          <a:p>
            <a:r>
              <a:rPr lang="en-US"/>
              <a:t>Goal-Oriented Planning and Reasoning Agents</a:t>
            </a:r>
          </a:p>
        </p:txBody>
      </p:sp>
      <p:sp>
        <p:nvSpPr>
          <p:cNvPr id="93" name="Text Placeholder 92">
            <a:extLst>
              <a:ext uri="{FF2B5EF4-FFF2-40B4-BE49-F238E27FC236}">
                <a16:creationId xmlns:a16="http://schemas.microsoft.com/office/drawing/2014/main" id="{AD4884BA-B134-612D-832A-CF72D0F5D451}"/>
              </a:ext>
            </a:extLst>
          </p:cNvPr>
          <p:cNvSpPr>
            <a:spLocks noGrp="1"/>
          </p:cNvSpPr>
          <p:nvPr>
            <p:ph type="body" sz="quarter" idx="11"/>
          </p:nvPr>
        </p:nvSpPr>
        <p:spPr>
          <a:xfrm>
            <a:off x="381000" y="708163"/>
            <a:ext cx="11430000" cy="580845"/>
          </a:xfrm>
        </p:spPr>
        <p:txBody>
          <a:bodyPr/>
          <a:lstStyle/>
          <a:p>
            <a:r>
              <a:rPr lang="en-US"/>
              <a:t>LLM-Powered agents add numerous cognitive capabilities including planning and reasoning. Coupled with memory mechanisms, they can create a multi-step action plan and reason about which action to take next.</a:t>
            </a:r>
          </a:p>
        </p:txBody>
      </p:sp>
      <p:sp>
        <p:nvSpPr>
          <p:cNvPr id="4" name="TextBox 3">
            <a:extLst>
              <a:ext uri="{FF2B5EF4-FFF2-40B4-BE49-F238E27FC236}">
                <a16:creationId xmlns:a16="http://schemas.microsoft.com/office/drawing/2014/main" id="{8C974352-AD3D-537F-EF44-E9F64BFB3396}"/>
              </a:ext>
            </a:extLst>
          </p:cNvPr>
          <p:cNvSpPr txBox="1"/>
          <p:nvPr/>
        </p:nvSpPr>
        <p:spPr>
          <a:xfrm>
            <a:off x="6142645" y="4812017"/>
            <a:ext cx="593485" cy="124399"/>
          </a:xfrm>
          <a:prstGeom prst="rect">
            <a:avLst/>
          </a:prstGeom>
          <a:noFill/>
        </p:spPr>
        <p:txBody>
          <a:bodyPr wrap="square" lIns="0" tIns="0" rIns="0" bIns="0" rtlCol="0" anchor="ctr">
            <a:noAutofit/>
          </a:bodyPr>
          <a:lstStyle/>
          <a:p>
            <a:pPr algn="ctr" defTabSz="228600">
              <a:lnSpc>
                <a:spcPts val="800"/>
              </a:lnSpc>
            </a:pPr>
            <a:r>
              <a:rPr lang="en-US" sz="800" b="1"/>
              <a:t>actions</a:t>
            </a:r>
            <a:endParaRPr lang="en-US" sz="800" b="1" noProof="0"/>
          </a:p>
        </p:txBody>
      </p:sp>
      <p:sp>
        <p:nvSpPr>
          <p:cNvPr id="6" name="Rectangle: Rounded Corners 5">
            <a:extLst>
              <a:ext uri="{FF2B5EF4-FFF2-40B4-BE49-F238E27FC236}">
                <a16:creationId xmlns:a16="http://schemas.microsoft.com/office/drawing/2014/main" id="{4421687B-F537-A373-554D-45BEC1D52FE4}"/>
              </a:ext>
            </a:extLst>
          </p:cNvPr>
          <p:cNvSpPr/>
          <p:nvPr/>
        </p:nvSpPr>
        <p:spPr>
          <a:xfrm>
            <a:off x="6039746" y="2873182"/>
            <a:ext cx="92068" cy="109450"/>
          </a:xfrm>
          <a:prstGeom prst="round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7" name="Rectangle: Rounded Corners 6">
            <a:extLst>
              <a:ext uri="{FF2B5EF4-FFF2-40B4-BE49-F238E27FC236}">
                <a16:creationId xmlns:a16="http://schemas.microsoft.com/office/drawing/2014/main" id="{7C841BBF-D75D-3131-C36D-7063E26AB915}"/>
              </a:ext>
            </a:extLst>
          </p:cNvPr>
          <p:cNvSpPr/>
          <p:nvPr/>
        </p:nvSpPr>
        <p:spPr>
          <a:xfrm>
            <a:off x="6039746" y="4898766"/>
            <a:ext cx="92068" cy="109450"/>
          </a:xfrm>
          <a:prstGeom prst="round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8" name="Rectangle: Rounded Corners 7">
            <a:extLst>
              <a:ext uri="{FF2B5EF4-FFF2-40B4-BE49-F238E27FC236}">
                <a16:creationId xmlns:a16="http://schemas.microsoft.com/office/drawing/2014/main" id="{643BDB9D-9D3C-7F9A-E893-2D05F07DCA30}"/>
              </a:ext>
            </a:extLst>
          </p:cNvPr>
          <p:cNvSpPr/>
          <p:nvPr/>
        </p:nvSpPr>
        <p:spPr>
          <a:xfrm>
            <a:off x="4810456" y="2434418"/>
            <a:ext cx="1327709" cy="2802049"/>
          </a:xfrm>
          <a:prstGeom prst="roundRect">
            <a:avLst>
              <a:gd name="adj" fmla="val 426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Environment</a:t>
            </a:r>
          </a:p>
        </p:txBody>
      </p:sp>
      <p:sp>
        <p:nvSpPr>
          <p:cNvPr id="9" name="Rectangle: Rounded Corners 8">
            <a:extLst>
              <a:ext uri="{FF2B5EF4-FFF2-40B4-BE49-F238E27FC236}">
                <a16:creationId xmlns:a16="http://schemas.microsoft.com/office/drawing/2014/main" id="{8FD478AB-5269-E80C-19DE-4136A4EF8342}"/>
              </a:ext>
            </a:extLst>
          </p:cNvPr>
          <p:cNvSpPr/>
          <p:nvPr/>
        </p:nvSpPr>
        <p:spPr>
          <a:xfrm>
            <a:off x="6693602" y="1745776"/>
            <a:ext cx="5214858" cy="3632199"/>
          </a:xfrm>
          <a:prstGeom prst="roundRect">
            <a:avLst>
              <a:gd name="adj" fmla="val 229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t>Goal-Oriented Agent  with Memory and LLM-Powered Capabilities</a:t>
            </a:r>
          </a:p>
        </p:txBody>
      </p:sp>
      <p:sp>
        <p:nvSpPr>
          <p:cNvPr id="10" name="Rectangle: Rounded Corners 9">
            <a:extLst>
              <a:ext uri="{FF2B5EF4-FFF2-40B4-BE49-F238E27FC236}">
                <a16:creationId xmlns:a16="http://schemas.microsoft.com/office/drawing/2014/main" id="{54FFFF82-CD60-A583-F10A-92E2413EE466}"/>
              </a:ext>
            </a:extLst>
          </p:cNvPr>
          <p:cNvSpPr/>
          <p:nvPr/>
        </p:nvSpPr>
        <p:spPr>
          <a:xfrm>
            <a:off x="6854259" y="2745027"/>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Sensors</a:t>
            </a:r>
          </a:p>
        </p:txBody>
      </p:sp>
      <p:sp>
        <p:nvSpPr>
          <p:cNvPr id="11" name="Rectangle: Rounded Corners 10">
            <a:extLst>
              <a:ext uri="{FF2B5EF4-FFF2-40B4-BE49-F238E27FC236}">
                <a16:creationId xmlns:a16="http://schemas.microsoft.com/office/drawing/2014/main" id="{585A1967-BD5C-C542-1235-AADAD325FC1B}"/>
              </a:ext>
            </a:extLst>
          </p:cNvPr>
          <p:cNvSpPr/>
          <p:nvPr/>
        </p:nvSpPr>
        <p:spPr>
          <a:xfrm>
            <a:off x="6854259" y="4770611"/>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Actuators</a:t>
            </a:r>
          </a:p>
        </p:txBody>
      </p:sp>
      <p:sp>
        <p:nvSpPr>
          <p:cNvPr id="14" name="Rectangle: Rounded Corners 13">
            <a:extLst>
              <a:ext uri="{FF2B5EF4-FFF2-40B4-BE49-F238E27FC236}">
                <a16:creationId xmlns:a16="http://schemas.microsoft.com/office/drawing/2014/main" id="{A18BC7F9-1ED6-E0EC-490B-3E641D901ED0}"/>
              </a:ext>
            </a:extLst>
          </p:cNvPr>
          <p:cNvSpPr/>
          <p:nvPr/>
        </p:nvSpPr>
        <p:spPr>
          <a:xfrm>
            <a:off x="6854259" y="424479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Action to be</a:t>
            </a:r>
          </a:p>
          <a:p>
            <a:pPr algn="ctr"/>
            <a:r>
              <a:rPr lang="en-US" sz="900" b="1"/>
              <a:t>performed</a:t>
            </a:r>
          </a:p>
        </p:txBody>
      </p:sp>
      <p:sp>
        <p:nvSpPr>
          <p:cNvPr id="15" name="Rectangle: Rounded Corners 14">
            <a:extLst>
              <a:ext uri="{FF2B5EF4-FFF2-40B4-BE49-F238E27FC236}">
                <a16:creationId xmlns:a16="http://schemas.microsoft.com/office/drawing/2014/main" id="{F7B67CE6-665B-0D4A-2DE3-9C8CEC22CEFF}"/>
              </a:ext>
            </a:extLst>
          </p:cNvPr>
          <p:cNvSpPr/>
          <p:nvPr/>
        </p:nvSpPr>
        <p:spPr>
          <a:xfrm>
            <a:off x="4925670" y="2808531"/>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Physical Objects</a:t>
            </a:r>
          </a:p>
        </p:txBody>
      </p:sp>
      <p:sp>
        <p:nvSpPr>
          <p:cNvPr id="16" name="Rectangle: Rounded Corners 15">
            <a:extLst>
              <a:ext uri="{FF2B5EF4-FFF2-40B4-BE49-F238E27FC236}">
                <a16:creationId xmlns:a16="http://schemas.microsoft.com/office/drawing/2014/main" id="{F2DC4163-E843-CD2D-7210-C73D50A8D3CD}"/>
              </a:ext>
            </a:extLst>
          </p:cNvPr>
          <p:cNvSpPr/>
          <p:nvPr/>
        </p:nvSpPr>
        <p:spPr>
          <a:xfrm>
            <a:off x="4925670" y="3289193"/>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Virtual Objects</a:t>
            </a:r>
          </a:p>
        </p:txBody>
      </p:sp>
      <p:sp>
        <p:nvSpPr>
          <p:cNvPr id="17" name="Rectangle: Rounded Corners 16">
            <a:extLst>
              <a:ext uri="{FF2B5EF4-FFF2-40B4-BE49-F238E27FC236}">
                <a16:creationId xmlns:a16="http://schemas.microsoft.com/office/drawing/2014/main" id="{DF4B76C1-502C-9E12-2834-F223BD328927}"/>
              </a:ext>
            </a:extLst>
          </p:cNvPr>
          <p:cNvSpPr/>
          <p:nvPr/>
        </p:nvSpPr>
        <p:spPr>
          <a:xfrm>
            <a:off x="4918432" y="3769855"/>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People</a:t>
            </a:r>
          </a:p>
        </p:txBody>
      </p:sp>
      <p:sp>
        <p:nvSpPr>
          <p:cNvPr id="18" name="Rectangle: Rounded Corners 17">
            <a:extLst>
              <a:ext uri="{FF2B5EF4-FFF2-40B4-BE49-F238E27FC236}">
                <a16:creationId xmlns:a16="http://schemas.microsoft.com/office/drawing/2014/main" id="{AA3591E3-AFB4-F2D8-4C02-1CEAB2956C17}"/>
              </a:ext>
            </a:extLst>
          </p:cNvPr>
          <p:cNvSpPr/>
          <p:nvPr/>
        </p:nvSpPr>
        <p:spPr>
          <a:xfrm>
            <a:off x="4918432" y="4250517"/>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Tools</a:t>
            </a:r>
          </a:p>
        </p:txBody>
      </p:sp>
      <p:sp>
        <p:nvSpPr>
          <p:cNvPr id="19" name="Rectangle: Rounded Corners 18">
            <a:extLst>
              <a:ext uri="{FF2B5EF4-FFF2-40B4-BE49-F238E27FC236}">
                <a16:creationId xmlns:a16="http://schemas.microsoft.com/office/drawing/2014/main" id="{A3A2B756-BA18-9E7D-E9F5-C050E34937DC}"/>
              </a:ext>
            </a:extLst>
          </p:cNvPr>
          <p:cNvSpPr/>
          <p:nvPr/>
        </p:nvSpPr>
        <p:spPr>
          <a:xfrm>
            <a:off x="4925670" y="4731180"/>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Other Agents</a:t>
            </a:r>
          </a:p>
        </p:txBody>
      </p:sp>
      <p:cxnSp>
        <p:nvCxnSpPr>
          <p:cNvPr id="20" name="Straight Arrow Connector 12">
            <a:extLst>
              <a:ext uri="{FF2B5EF4-FFF2-40B4-BE49-F238E27FC236}">
                <a16:creationId xmlns:a16="http://schemas.microsoft.com/office/drawing/2014/main" id="{1D26A2F6-E582-B20E-5C9C-27AC2C2E2C61}"/>
              </a:ext>
            </a:extLst>
          </p:cNvPr>
          <p:cNvCxnSpPr>
            <a:cxnSpLocks/>
            <a:stCxn id="6" idx="3"/>
            <a:endCxn id="10" idx="1"/>
          </p:cNvCxnSpPr>
          <p:nvPr/>
        </p:nvCxnSpPr>
        <p:spPr>
          <a:xfrm>
            <a:off x="6131814" y="2927907"/>
            <a:ext cx="722445"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747702F1-6219-4B61-526D-4D1A02725E58}"/>
              </a:ext>
            </a:extLst>
          </p:cNvPr>
          <p:cNvSpPr txBox="1"/>
          <p:nvPr/>
        </p:nvSpPr>
        <p:spPr>
          <a:xfrm>
            <a:off x="6142645" y="2786434"/>
            <a:ext cx="593485" cy="124399"/>
          </a:xfrm>
          <a:prstGeom prst="rect">
            <a:avLst/>
          </a:prstGeom>
          <a:noFill/>
        </p:spPr>
        <p:txBody>
          <a:bodyPr wrap="square" lIns="0" tIns="0" rIns="0" bIns="0" rtlCol="0" anchor="ctr">
            <a:noAutofit/>
          </a:bodyPr>
          <a:lstStyle/>
          <a:p>
            <a:pPr algn="ctr" defTabSz="228600">
              <a:lnSpc>
                <a:spcPts val="800"/>
              </a:lnSpc>
            </a:pPr>
            <a:r>
              <a:rPr lang="en-US" sz="800" b="1"/>
              <a:t>percepts</a:t>
            </a:r>
            <a:endParaRPr lang="en-US" sz="800" b="1" noProof="0"/>
          </a:p>
        </p:txBody>
      </p:sp>
      <p:cxnSp>
        <p:nvCxnSpPr>
          <p:cNvPr id="22" name="Straight Arrow Connector 12">
            <a:extLst>
              <a:ext uri="{FF2B5EF4-FFF2-40B4-BE49-F238E27FC236}">
                <a16:creationId xmlns:a16="http://schemas.microsoft.com/office/drawing/2014/main" id="{93A7F862-AC68-4261-B401-9E4AE5677110}"/>
              </a:ext>
            </a:extLst>
          </p:cNvPr>
          <p:cNvCxnSpPr>
            <a:cxnSpLocks/>
            <a:stCxn id="11" idx="1"/>
            <a:endCxn id="7" idx="3"/>
          </p:cNvCxnSpPr>
          <p:nvPr/>
        </p:nvCxnSpPr>
        <p:spPr>
          <a:xfrm flipH="1">
            <a:off x="6131814" y="4953491"/>
            <a:ext cx="722445" cy="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12">
            <a:extLst>
              <a:ext uri="{FF2B5EF4-FFF2-40B4-BE49-F238E27FC236}">
                <a16:creationId xmlns:a16="http://schemas.microsoft.com/office/drawing/2014/main" id="{36D66BEE-5DF7-3856-FA13-98CC4005DB20}"/>
              </a:ext>
            </a:extLst>
          </p:cNvPr>
          <p:cNvCxnSpPr>
            <a:cxnSpLocks/>
            <a:stCxn id="10" idx="2"/>
            <a:endCxn id="41" idx="0"/>
          </p:cNvCxnSpPr>
          <p:nvPr/>
        </p:nvCxnSpPr>
        <p:spPr>
          <a:xfrm>
            <a:off x="7402899" y="3110787"/>
            <a:ext cx="0" cy="187938"/>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12">
            <a:extLst>
              <a:ext uri="{FF2B5EF4-FFF2-40B4-BE49-F238E27FC236}">
                <a16:creationId xmlns:a16="http://schemas.microsoft.com/office/drawing/2014/main" id="{D99BE021-5BFA-8215-7934-10FB6D86EC82}"/>
              </a:ext>
            </a:extLst>
          </p:cNvPr>
          <p:cNvCxnSpPr>
            <a:cxnSpLocks/>
            <a:stCxn id="14" idx="2"/>
            <a:endCxn id="11" idx="0"/>
          </p:cNvCxnSpPr>
          <p:nvPr/>
        </p:nvCxnSpPr>
        <p:spPr>
          <a:xfrm>
            <a:off x="7402899" y="4610557"/>
            <a:ext cx="0" cy="160054"/>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8" name="Rectangle: Rounded Corners 27">
            <a:extLst>
              <a:ext uri="{FF2B5EF4-FFF2-40B4-BE49-F238E27FC236}">
                <a16:creationId xmlns:a16="http://schemas.microsoft.com/office/drawing/2014/main" id="{C2815341-8B04-5AE0-2170-EC2B53B791B6}"/>
              </a:ext>
            </a:extLst>
          </p:cNvPr>
          <p:cNvSpPr/>
          <p:nvPr/>
        </p:nvSpPr>
        <p:spPr>
          <a:xfrm>
            <a:off x="6956530" y="2206289"/>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Goals</a:t>
            </a:r>
          </a:p>
        </p:txBody>
      </p:sp>
      <p:sp>
        <p:nvSpPr>
          <p:cNvPr id="29" name="Rectangle: Rounded Corners 28">
            <a:extLst>
              <a:ext uri="{FF2B5EF4-FFF2-40B4-BE49-F238E27FC236}">
                <a16:creationId xmlns:a16="http://schemas.microsoft.com/office/drawing/2014/main" id="{D37B4AB9-B41E-464A-7B23-32632EA3A5D7}"/>
              </a:ext>
            </a:extLst>
          </p:cNvPr>
          <p:cNvSpPr/>
          <p:nvPr/>
        </p:nvSpPr>
        <p:spPr>
          <a:xfrm>
            <a:off x="9442304" y="3122332"/>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Procedural</a:t>
            </a:r>
          </a:p>
        </p:txBody>
      </p:sp>
      <p:sp>
        <p:nvSpPr>
          <p:cNvPr id="34" name="Rectangle: Rounded Corners 33">
            <a:extLst>
              <a:ext uri="{FF2B5EF4-FFF2-40B4-BE49-F238E27FC236}">
                <a16:creationId xmlns:a16="http://schemas.microsoft.com/office/drawing/2014/main" id="{1FBA3ED2-CEB3-6A8C-2DC8-ABF37E6BEA00}"/>
              </a:ext>
            </a:extLst>
          </p:cNvPr>
          <p:cNvSpPr/>
          <p:nvPr/>
        </p:nvSpPr>
        <p:spPr>
          <a:xfrm>
            <a:off x="10576034" y="352837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Working</a:t>
            </a:r>
          </a:p>
        </p:txBody>
      </p:sp>
      <p:sp>
        <p:nvSpPr>
          <p:cNvPr id="35" name="Rectangle: Rounded Corners 34">
            <a:extLst>
              <a:ext uri="{FF2B5EF4-FFF2-40B4-BE49-F238E27FC236}">
                <a16:creationId xmlns:a16="http://schemas.microsoft.com/office/drawing/2014/main" id="{00610A31-B358-A80A-D7C6-0CD13F981C9E}"/>
              </a:ext>
            </a:extLst>
          </p:cNvPr>
          <p:cNvSpPr/>
          <p:nvPr/>
        </p:nvSpPr>
        <p:spPr>
          <a:xfrm>
            <a:off x="9442304" y="352289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Episodic</a:t>
            </a:r>
          </a:p>
        </p:txBody>
      </p:sp>
      <p:sp>
        <p:nvSpPr>
          <p:cNvPr id="36" name="Rectangle: Rounded Corners 35">
            <a:extLst>
              <a:ext uri="{FF2B5EF4-FFF2-40B4-BE49-F238E27FC236}">
                <a16:creationId xmlns:a16="http://schemas.microsoft.com/office/drawing/2014/main" id="{A5E23D29-AF88-66BE-C795-224E8F9B02E2}"/>
              </a:ext>
            </a:extLst>
          </p:cNvPr>
          <p:cNvSpPr/>
          <p:nvPr/>
        </p:nvSpPr>
        <p:spPr>
          <a:xfrm>
            <a:off x="10573412" y="3122332"/>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Semantic</a:t>
            </a:r>
          </a:p>
          <a:p>
            <a:pPr algn="ctr"/>
            <a:r>
              <a:rPr lang="en-US" sz="900" b="1"/>
              <a:t>Long-Term</a:t>
            </a:r>
          </a:p>
        </p:txBody>
      </p:sp>
      <p:sp>
        <p:nvSpPr>
          <p:cNvPr id="37" name="Rectangle: Rounded Corners 36">
            <a:extLst>
              <a:ext uri="{FF2B5EF4-FFF2-40B4-BE49-F238E27FC236}">
                <a16:creationId xmlns:a16="http://schemas.microsoft.com/office/drawing/2014/main" id="{4351CB55-8818-9356-6191-6C340070BD67}"/>
              </a:ext>
            </a:extLst>
          </p:cNvPr>
          <p:cNvSpPr/>
          <p:nvPr/>
        </p:nvSpPr>
        <p:spPr>
          <a:xfrm>
            <a:off x="9442304" y="429258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Plan</a:t>
            </a:r>
          </a:p>
        </p:txBody>
      </p:sp>
      <p:sp>
        <p:nvSpPr>
          <p:cNvPr id="39" name="Rectangle: Rounded Corners 38">
            <a:extLst>
              <a:ext uri="{FF2B5EF4-FFF2-40B4-BE49-F238E27FC236}">
                <a16:creationId xmlns:a16="http://schemas.microsoft.com/office/drawing/2014/main" id="{994148E5-F142-8C8D-614C-163D04F7315A}"/>
              </a:ext>
            </a:extLst>
          </p:cNvPr>
          <p:cNvSpPr/>
          <p:nvPr/>
        </p:nvSpPr>
        <p:spPr>
          <a:xfrm>
            <a:off x="9442304" y="4693141"/>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Communicate</a:t>
            </a:r>
          </a:p>
        </p:txBody>
      </p:sp>
      <p:sp>
        <p:nvSpPr>
          <p:cNvPr id="40" name="Rectangle: Rounded Corners 39">
            <a:extLst>
              <a:ext uri="{FF2B5EF4-FFF2-40B4-BE49-F238E27FC236}">
                <a16:creationId xmlns:a16="http://schemas.microsoft.com/office/drawing/2014/main" id="{5847D562-72D8-8CC1-7503-96DAF1B9426C}"/>
              </a:ext>
            </a:extLst>
          </p:cNvPr>
          <p:cNvSpPr/>
          <p:nvPr/>
        </p:nvSpPr>
        <p:spPr>
          <a:xfrm>
            <a:off x="10573412" y="429258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Reason</a:t>
            </a:r>
          </a:p>
        </p:txBody>
      </p:sp>
      <p:sp>
        <p:nvSpPr>
          <p:cNvPr id="41" name="Rectangle: Rounded Corners 40">
            <a:extLst>
              <a:ext uri="{FF2B5EF4-FFF2-40B4-BE49-F238E27FC236}">
                <a16:creationId xmlns:a16="http://schemas.microsoft.com/office/drawing/2014/main" id="{64630ECB-7B56-931D-BF89-5FC78CBD6A57}"/>
              </a:ext>
            </a:extLst>
          </p:cNvPr>
          <p:cNvSpPr/>
          <p:nvPr/>
        </p:nvSpPr>
        <p:spPr>
          <a:xfrm>
            <a:off x="6854259" y="3298725"/>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Perception</a:t>
            </a:r>
          </a:p>
        </p:txBody>
      </p:sp>
      <p:sp>
        <p:nvSpPr>
          <p:cNvPr id="54" name="Rectangle: Rounded Corners 53">
            <a:extLst>
              <a:ext uri="{FF2B5EF4-FFF2-40B4-BE49-F238E27FC236}">
                <a16:creationId xmlns:a16="http://schemas.microsoft.com/office/drawing/2014/main" id="{54CFEDC1-0323-0E42-B9D9-8E3ECA3F4E7C}"/>
              </a:ext>
            </a:extLst>
          </p:cNvPr>
          <p:cNvSpPr/>
          <p:nvPr/>
        </p:nvSpPr>
        <p:spPr>
          <a:xfrm>
            <a:off x="9340388" y="3008586"/>
            <a:ext cx="2398392" cy="945632"/>
          </a:xfrm>
          <a:prstGeom prst="roundRect">
            <a:avLst>
              <a:gd name="adj" fmla="val 8444"/>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55" name="TextBox 54">
            <a:extLst>
              <a:ext uri="{FF2B5EF4-FFF2-40B4-BE49-F238E27FC236}">
                <a16:creationId xmlns:a16="http://schemas.microsoft.com/office/drawing/2014/main" id="{441D34F3-88C0-36B7-2E87-DFF16488C947}"/>
              </a:ext>
            </a:extLst>
          </p:cNvPr>
          <p:cNvSpPr txBox="1"/>
          <p:nvPr/>
        </p:nvSpPr>
        <p:spPr>
          <a:xfrm>
            <a:off x="10295943" y="2934987"/>
            <a:ext cx="539532" cy="124399"/>
          </a:xfrm>
          <a:prstGeom prst="rect">
            <a:avLst/>
          </a:prstGeom>
          <a:solidFill>
            <a:schemeClr val="accent2"/>
          </a:solidFill>
        </p:spPr>
        <p:txBody>
          <a:bodyPr wrap="square" lIns="0" tIns="0" rIns="0" bIns="0" rtlCol="0" anchor="ctr">
            <a:noAutofit/>
          </a:bodyPr>
          <a:lstStyle/>
          <a:p>
            <a:pPr algn="ctr" defTabSz="228600">
              <a:lnSpc>
                <a:spcPts val="800"/>
              </a:lnSpc>
            </a:pPr>
            <a:r>
              <a:rPr lang="en-US" sz="800">
                <a:solidFill>
                  <a:schemeClr val="bg1"/>
                </a:solidFill>
              </a:rPr>
              <a:t>Memory</a:t>
            </a:r>
            <a:endParaRPr lang="en-US" sz="800" noProof="0">
              <a:solidFill>
                <a:schemeClr val="bg1"/>
              </a:solidFill>
            </a:endParaRPr>
          </a:p>
        </p:txBody>
      </p:sp>
      <p:cxnSp>
        <p:nvCxnSpPr>
          <p:cNvPr id="56" name="Straight Arrow Connector 12">
            <a:extLst>
              <a:ext uri="{FF2B5EF4-FFF2-40B4-BE49-F238E27FC236}">
                <a16:creationId xmlns:a16="http://schemas.microsoft.com/office/drawing/2014/main" id="{195CFC41-47CA-42D4-C75F-BAC24A0E680B}"/>
              </a:ext>
            </a:extLst>
          </p:cNvPr>
          <p:cNvCxnSpPr>
            <a:cxnSpLocks/>
            <a:stCxn id="30" idx="4"/>
            <a:endCxn id="94" idx="0"/>
          </p:cNvCxnSpPr>
          <p:nvPr/>
        </p:nvCxnSpPr>
        <p:spPr>
          <a:xfrm>
            <a:off x="8640326" y="2660111"/>
            <a:ext cx="2877" cy="821374"/>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F3D348B3-063E-9705-084A-1A877FD066D0}"/>
              </a:ext>
            </a:extLst>
          </p:cNvPr>
          <p:cNvSpPr txBox="1"/>
          <p:nvPr/>
        </p:nvSpPr>
        <p:spPr>
          <a:xfrm>
            <a:off x="8207669" y="4422360"/>
            <a:ext cx="868922" cy="220381"/>
          </a:xfrm>
          <a:prstGeom prst="rect">
            <a:avLst/>
          </a:prstGeom>
          <a:solidFill>
            <a:schemeClr val="accent2"/>
          </a:solidFill>
        </p:spPr>
        <p:txBody>
          <a:bodyPr wrap="square" lIns="0" tIns="0" rIns="0" bIns="0" rtlCol="0" anchor="ctr">
            <a:noAutofit/>
          </a:bodyPr>
          <a:lstStyle/>
          <a:p>
            <a:pPr algn="ctr" defTabSz="228600">
              <a:lnSpc>
                <a:spcPts val="800"/>
              </a:lnSpc>
            </a:pPr>
            <a:r>
              <a:rPr lang="en-US" sz="800">
                <a:solidFill>
                  <a:schemeClr val="bg1"/>
                </a:solidFill>
              </a:rPr>
              <a:t>Agent Program:</a:t>
            </a:r>
          </a:p>
          <a:p>
            <a:pPr algn="ctr" defTabSz="228600">
              <a:lnSpc>
                <a:spcPts val="800"/>
              </a:lnSpc>
            </a:pPr>
            <a:r>
              <a:rPr lang="en-US" sz="800">
                <a:solidFill>
                  <a:schemeClr val="bg1"/>
                </a:solidFill>
              </a:rPr>
              <a:t>Action Decision Engine</a:t>
            </a:r>
            <a:endParaRPr lang="en-US" sz="800" noProof="0">
              <a:solidFill>
                <a:schemeClr val="bg1"/>
              </a:solidFill>
            </a:endParaRPr>
          </a:p>
        </p:txBody>
      </p:sp>
      <p:sp>
        <p:nvSpPr>
          <p:cNvPr id="62" name="Rectangle: Rounded Corners 61">
            <a:extLst>
              <a:ext uri="{FF2B5EF4-FFF2-40B4-BE49-F238E27FC236}">
                <a16:creationId xmlns:a16="http://schemas.microsoft.com/office/drawing/2014/main" id="{89F72436-29AF-818D-B138-BF0617F7584F}"/>
              </a:ext>
            </a:extLst>
          </p:cNvPr>
          <p:cNvSpPr/>
          <p:nvPr/>
        </p:nvSpPr>
        <p:spPr>
          <a:xfrm>
            <a:off x="9369298" y="4159707"/>
            <a:ext cx="2398392" cy="990392"/>
          </a:xfrm>
          <a:prstGeom prst="roundRect">
            <a:avLst>
              <a:gd name="adj" fmla="val 6939"/>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63" name="TextBox 62">
            <a:extLst>
              <a:ext uri="{FF2B5EF4-FFF2-40B4-BE49-F238E27FC236}">
                <a16:creationId xmlns:a16="http://schemas.microsoft.com/office/drawing/2014/main" id="{EEB761BF-CFAC-A3C8-D5B4-E4FA993EDC64}"/>
              </a:ext>
            </a:extLst>
          </p:cNvPr>
          <p:cNvSpPr txBox="1"/>
          <p:nvPr/>
        </p:nvSpPr>
        <p:spPr>
          <a:xfrm>
            <a:off x="9663313" y="4100832"/>
            <a:ext cx="1862612" cy="124399"/>
          </a:xfrm>
          <a:prstGeom prst="rect">
            <a:avLst/>
          </a:prstGeom>
          <a:solidFill>
            <a:schemeClr val="accent2"/>
          </a:solidFill>
        </p:spPr>
        <p:txBody>
          <a:bodyPr wrap="square" lIns="0" tIns="0" rIns="0" bIns="0" rtlCol="0" anchor="ctr">
            <a:noAutofit/>
          </a:bodyPr>
          <a:lstStyle/>
          <a:p>
            <a:pPr algn="ctr" defTabSz="228600">
              <a:lnSpc>
                <a:spcPts val="800"/>
              </a:lnSpc>
            </a:pPr>
            <a:r>
              <a:rPr lang="en-US" sz="800">
                <a:solidFill>
                  <a:schemeClr val="bg1"/>
                </a:solidFill>
              </a:rPr>
              <a:t>Agent-Specific Cognitive Capabilities</a:t>
            </a:r>
            <a:endParaRPr lang="en-US" sz="800" noProof="0">
              <a:solidFill>
                <a:schemeClr val="bg1"/>
              </a:solidFill>
            </a:endParaRPr>
          </a:p>
        </p:txBody>
      </p:sp>
      <p:sp>
        <p:nvSpPr>
          <p:cNvPr id="38" name="Rectangle: Rounded Corners 37">
            <a:extLst>
              <a:ext uri="{FF2B5EF4-FFF2-40B4-BE49-F238E27FC236}">
                <a16:creationId xmlns:a16="http://schemas.microsoft.com/office/drawing/2014/main" id="{A8F0D09A-4AD6-68B9-456A-E9E7B7C0A672}"/>
              </a:ext>
            </a:extLst>
          </p:cNvPr>
          <p:cNvSpPr/>
          <p:nvPr/>
        </p:nvSpPr>
        <p:spPr>
          <a:xfrm>
            <a:off x="10576034" y="469862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Learn and Know</a:t>
            </a:r>
          </a:p>
        </p:txBody>
      </p:sp>
      <p:sp>
        <p:nvSpPr>
          <p:cNvPr id="92" name="TextBox 91">
            <a:extLst>
              <a:ext uri="{FF2B5EF4-FFF2-40B4-BE49-F238E27FC236}">
                <a16:creationId xmlns:a16="http://schemas.microsoft.com/office/drawing/2014/main" id="{6C44830E-005E-5A05-CC6A-A773BF7EC659}"/>
              </a:ext>
            </a:extLst>
          </p:cNvPr>
          <p:cNvSpPr txBox="1"/>
          <p:nvPr/>
        </p:nvSpPr>
        <p:spPr>
          <a:xfrm>
            <a:off x="313553" y="1966997"/>
            <a:ext cx="4489345" cy="3323987"/>
          </a:xfrm>
          <a:prstGeom prst="rect">
            <a:avLst/>
          </a:prstGeom>
          <a:noFill/>
        </p:spPr>
        <p:txBody>
          <a:bodyPr wrap="square">
            <a:spAutoFit/>
          </a:bodyPr>
          <a:lstStyle/>
          <a:p>
            <a:r>
              <a:rPr lang="en-US" sz="1400" b="1">
                <a:solidFill>
                  <a:schemeClr val="accent1"/>
                </a:solidFill>
              </a:rPr>
              <a:t>Action Decision Process of </a:t>
            </a:r>
            <a:r>
              <a:rPr lang="en-US" sz="1400" b="1" err="1">
                <a:solidFill>
                  <a:schemeClr val="accent1"/>
                </a:solidFill>
              </a:rPr>
              <a:t>ReAct</a:t>
            </a:r>
            <a:r>
              <a:rPr lang="en-US" sz="1400" b="1">
                <a:solidFill>
                  <a:schemeClr val="accent1"/>
                </a:solidFill>
              </a:rPr>
              <a:t> Agents</a:t>
            </a:r>
          </a:p>
          <a:p>
            <a:pPr marL="171450" indent="-171450">
              <a:buFont typeface="Arial" panose="020B0604020202020204" pitchFamily="34" charset="0"/>
              <a:buChar char="•"/>
            </a:pPr>
            <a:r>
              <a:rPr lang="en-US" sz="1400"/>
              <a:t>Given their goals, memory, and current inputs, they can develop a plan that may take multiple actions and observations to complete.</a:t>
            </a:r>
          </a:p>
          <a:p>
            <a:pPr marL="171450" indent="-171450">
              <a:buFont typeface="Arial" panose="020B0604020202020204" pitchFamily="34" charset="0"/>
              <a:buChar char="•"/>
            </a:pPr>
            <a:r>
              <a:rPr lang="en-US" sz="1400"/>
              <a:t>They then reason about what action to take next, take the action, observe the consequences of the action, stop if the goal is achieved or continue the loop.</a:t>
            </a:r>
          </a:p>
          <a:p>
            <a:endParaRPr lang="en-US" sz="1400"/>
          </a:p>
          <a:p>
            <a:r>
              <a:rPr lang="en-US" sz="1400" b="1">
                <a:solidFill>
                  <a:schemeClr val="accent1"/>
                </a:solidFill>
              </a:rPr>
              <a:t>Example</a:t>
            </a:r>
          </a:p>
          <a:p>
            <a:pPr marL="171450" indent="-171450">
              <a:buFont typeface="Arial" panose="020B0604020202020204" pitchFamily="34" charset="0"/>
              <a:buChar char="•"/>
            </a:pPr>
            <a:r>
              <a:rPr lang="en-US" sz="1400"/>
              <a:t>An LLM-powered agent reasons that to answer a question it must first use a search tool to obtain information and the use a separate tool to perform complex calculations on the retrieved information.</a:t>
            </a:r>
          </a:p>
        </p:txBody>
      </p:sp>
      <p:pic>
        <p:nvPicPr>
          <p:cNvPr id="94" name="Picture 93" descr="A diagram of a loop&#10;&#10;Description automatically generated">
            <a:extLst>
              <a:ext uri="{FF2B5EF4-FFF2-40B4-BE49-F238E27FC236}">
                <a16:creationId xmlns:a16="http://schemas.microsoft.com/office/drawing/2014/main" id="{DDBFB5F0-FB13-12ED-74AA-69863CB49FB4}"/>
              </a:ext>
            </a:extLst>
          </p:cNvPr>
          <p:cNvPicPr>
            <a:picLocks noChangeAspect="1"/>
          </p:cNvPicPr>
          <p:nvPr/>
        </p:nvPicPr>
        <p:blipFill>
          <a:blip r:embed="rId3"/>
          <a:srcRect l="4276" r="4276" b="3514"/>
          <a:stretch/>
        </p:blipFill>
        <p:spPr>
          <a:xfrm>
            <a:off x="8209082" y="3481485"/>
            <a:ext cx="868242" cy="890742"/>
          </a:xfrm>
          <a:prstGeom prst="rect">
            <a:avLst/>
          </a:prstGeom>
        </p:spPr>
      </p:pic>
      <p:cxnSp>
        <p:nvCxnSpPr>
          <p:cNvPr id="66" name="Straight Arrow Connector 12">
            <a:extLst>
              <a:ext uri="{FF2B5EF4-FFF2-40B4-BE49-F238E27FC236}">
                <a16:creationId xmlns:a16="http://schemas.microsoft.com/office/drawing/2014/main" id="{009F27FD-039C-5F10-FBED-E5326EEC241F}"/>
              </a:ext>
            </a:extLst>
          </p:cNvPr>
          <p:cNvCxnSpPr>
            <a:cxnSpLocks/>
            <a:stCxn id="75" idx="7"/>
            <a:endCxn id="54" idx="1"/>
          </p:cNvCxnSpPr>
          <p:nvPr/>
        </p:nvCxnSpPr>
        <p:spPr>
          <a:xfrm flipV="1">
            <a:off x="9013171" y="3481402"/>
            <a:ext cx="327217" cy="240897"/>
          </a:xfrm>
          <a:prstGeom prst="straightConnector1">
            <a:avLst/>
          </a:prstGeom>
          <a:ln w="12700">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12">
            <a:extLst>
              <a:ext uri="{FF2B5EF4-FFF2-40B4-BE49-F238E27FC236}">
                <a16:creationId xmlns:a16="http://schemas.microsoft.com/office/drawing/2014/main" id="{78393A66-3CC5-6C15-CB69-5981C951FA42}"/>
              </a:ext>
            </a:extLst>
          </p:cNvPr>
          <p:cNvCxnSpPr>
            <a:cxnSpLocks/>
            <a:stCxn id="78" idx="3"/>
            <a:endCxn id="14" idx="3"/>
          </p:cNvCxnSpPr>
          <p:nvPr/>
        </p:nvCxnSpPr>
        <p:spPr>
          <a:xfrm flipH="1">
            <a:off x="7951539" y="4189570"/>
            <a:ext cx="367084" cy="238107"/>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12">
            <a:extLst>
              <a:ext uri="{FF2B5EF4-FFF2-40B4-BE49-F238E27FC236}">
                <a16:creationId xmlns:a16="http://schemas.microsoft.com/office/drawing/2014/main" id="{2FDF0AF8-C14F-11A6-0C6C-1624F2DFCADC}"/>
              </a:ext>
            </a:extLst>
          </p:cNvPr>
          <p:cNvCxnSpPr>
            <a:cxnSpLocks/>
            <a:stCxn id="41" idx="3"/>
            <a:endCxn id="74" idx="1"/>
          </p:cNvCxnSpPr>
          <p:nvPr/>
        </p:nvCxnSpPr>
        <p:spPr>
          <a:xfrm>
            <a:off x="7951539" y="3481605"/>
            <a:ext cx="326139" cy="217460"/>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69" name="Straight Arrow Connector 12">
            <a:extLst>
              <a:ext uri="{FF2B5EF4-FFF2-40B4-BE49-F238E27FC236}">
                <a16:creationId xmlns:a16="http://schemas.microsoft.com/office/drawing/2014/main" id="{EDEFCEC0-41F8-4A95-589C-86CF592757B6}"/>
              </a:ext>
            </a:extLst>
          </p:cNvPr>
          <p:cNvCxnSpPr>
            <a:cxnSpLocks/>
            <a:stCxn id="76" idx="5"/>
            <a:endCxn id="62" idx="1"/>
          </p:cNvCxnSpPr>
          <p:nvPr/>
        </p:nvCxnSpPr>
        <p:spPr>
          <a:xfrm>
            <a:off x="8946645" y="4233012"/>
            <a:ext cx="422653" cy="421891"/>
          </a:xfrm>
          <a:prstGeom prst="straightConnector1">
            <a:avLst/>
          </a:prstGeom>
          <a:ln w="12700">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AF7041A8-C633-06F1-2F31-95ADB32863FF}"/>
              </a:ext>
            </a:extLst>
          </p:cNvPr>
          <p:cNvSpPr txBox="1"/>
          <p:nvPr/>
        </p:nvSpPr>
        <p:spPr>
          <a:xfrm>
            <a:off x="6907001" y="5449885"/>
            <a:ext cx="4678606" cy="225851"/>
          </a:xfrm>
          <a:prstGeom prst="rect">
            <a:avLst/>
          </a:prstGeom>
          <a:noFill/>
        </p:spPr>
        <p:txBody>
          <a:bodyPr wrap="square">
            <a:spAutoFit/>
          </a:bodyPr>
          <a:lstStyle/>
          <a:p>
            <a:pPr algn="ctr"/>
            <a:r>
              <a:rPr lang="en-US" sz="1000"/>
              <a:t>See also  </a:t>
            </a:r>
            <a:r>
              <a:rPr lang="en-US" sz="1000">
                <a:hlinkClick r:id="rId4"/>
              </a:rPr>
              <a:t>[2309.02427] Cognitive Architectures for Language Agents</a:t>
            </a:r>
            <a:endParaRPr lang="en-US" sz="1000"/>
          </a:p>
        </p:txBody>
      </p:sp>
      <p:sp>
        <p:nvSpPr>
          <p:cNvPr id="13" name="Rectangle: Rounded Corners 12">
            <a:extLst>
              <a:ext uri="{FF2B5EF4-FFF2-40B4-BE49-F238E27FC236}">
                <a16:creationId xmlns:a16="http://schemas.microsoft.com/office/drawing/2014/main" id="{E82FB985-1C9B-8D0C-0C7D-0BFA5E93065E}"/>
              </a:ext>
            </a:extLst>
          </p:cNvPr>
          <p:cNvSpPr/>
          <p:nvPr/>
        </p:nvSpPr>
        <p:spPr>
          <a:xfrm>
            <a:off x="6854260" y="2128694"/>
            <a:ext cx="4881644" cy="520268"/>
          </a:xfrm>
          <a:prstGeom prst="roundRect">
            <a:avLst>
              <a:gd name="adj" fmla="val 8444"/>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26" name="TextBox 25">
            <a:extLst>
              <a:ext uri="{FF2B5EF4-FFF2-40B4-BE49-F238E27FC236}">
                <a16:creationId xmlns:a16="http://schemas.microsoft.com/office/drawing/2014/main" id="{39F61EEF-1DF7-7760-4D82-2C3D33CE6489}"/>
              </a:ext>
            </a:extLst>
          </p:cNvPr>
          <p:cNvSpPr txBox="1"/>
          <p:nvPr/>
        </p:nvSpPr>
        <p:spPr>
          <a:xfrm>
            <a:off x="8968665" y="2072451"/>
            <a:ext cx="652834" cy="124399"/>
          </a:xfrm>
          <a:prstGeom prst="rect">
            <a:avLst/>
          </a:prstGeom>
          <a:solidFill>
            <a:schemeClr val="accent2"/>
          </a:solidFill>
        </p:spPr>
        <p:txBody>
          <a:bodyPr wrap="square" lIns="0" tIns="0" rIns="0" bIns="0" rtlCol="0" anchor="ctr">
            <a:noAutofit/>
          </a:bodyPr>
          <a:lstStyle/>
          <a:p>
            <a:pPr algn="ctr" defTabSz="228600">
              <a:lnSpc>
                <a:spcPts val="800"/>
              </a:lnSpc>
            </a:pPr>
            <a:r>
              <a:rPr lang="en-US" sz="800">
                <a:solidFill>
                  <a:schemeClr val="bg1"/>
                </a:solidFill>
              </a:rPr>
              <a:t>Mental State</a:t>
            </a:r>
            <a:endParaRPr lang="en-US" sz="800" noProof="0">
              <a:solidFill>
                <a:schemeClr val="bg1"/>
              </a:solidFill>
            </a:endParaRPr>
          </a:p>
        </p:txBody>
      </p:sp>
      <p:sp>
        <p:nvSpPr>
          <p:cNvPr id="27" name="Rectangle: Rounded Corners 26">
            <a:extLst>
              <a:ext uri="{FF2B5EF4-FFF2-40B4-BE49-F238E27FC236}">
                <a16:creationId xmlns:a16="http://schemas.microsoft.com/office/drawing/2014/main" id="{B688CB53-C249-5CB5-50E0-FD2257012988}"/>
              </a:ext>
            </a:extLst>
          </p:cNvPr>
          <p:cNvSpPr/>
          <p:nvPr/>
        </p:nvSpPr>
        <p:spPr>
          <a:xfrm>
            <a:off x="8149024" y="220520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Reward</a:t>
            </a:r>
          </a:p>
        </p:txBody>
      </p:sp>
      <p:sp>
        <p:nvSpPr>
          <p:cNvPr id="43" name="Rectangle: Rounded Corners 42">
            <a:extLst>
              <a:ext uri="{FF2B5EF4-FFF2-40B4-BE49-F238E27FC236}">
                <a16:creationId xmlns:a16="http://schemas.microsoft.com/office/drawing/2014/main" id="{357B06F6-B8E2-060E-97CE-B05A301A4DE5}"/>
              </a:ext>
            </a:extLst>
          </p:cNvPr>
          <p:cNvSpPr/>
          <p:nvPr/>
        </p:nvSpPr>
        <p:spPr>
          <a:xfrm>
            <a:off x="9341518" y="2201768"/>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Emotional State</a:t>
            </a:r>
          </a:p>
        </p:txBody>
      </p:sp>
      <p:sp>
        <p:nvSpPr>
          <p:cNvPr id="44" name="Rectangle: Rounded Corners 43">
            <a:extLst>
              <a:ext uri="{FF2B5EF4-FFF2-40B4-BE49-F238E27FC236}">
                <a16:creationId xmlns:a16="http://schemas.microsoft.com/office/drawing/2014/main" id="{418CA56C-AC33-2321-4A86-0186123DBEE1}"/>
              </a:ext>
            </a:extLst>
          </p:cNvPr>
          <p:cNvSpPr/>
          <p:nvPr/>
        </p:nvSpPr>
        <p:spPr>
          <a:xfrm>
            <a:off x="10534013" y="219678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World Model</a:t>
            </a:r>
          </a:p>
        </p:txBody>
      </p:sp>
    </p:spTree>
    <p:extLst>
      <p:ext uri="{BB962C8B-B14F-4D97-AF65-F5344CB8AC3E}">
        <p14:creationId xmlns:p14="http://schemas.microsoft.com/office/powerpoint/2010/main" val="258700855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6BB7E6-7124-2B58-15B0-3E159B58AB1F}"/>
              </a:ext>
            </a:extLst>
          </p:cNvPr>
          <p:cNvSpPr>
            <a:spLocks noGrp="1"/>
          </p:cNvSpPr>
          <p:nvPr>
            <p:ph type="title"/>
          </p:nvPr>
        </p:nvSpPr>
        <p:spPr>
          <a:xfrm>
            <a:off x="381000" y="317720"/>
            <a:ext cx="11430000" cy="365760"/>
          </a:xfrm>
        </p:spPr>
        <p:txBody>
          <a:bodyPr/>
          <a:lstStyle/>
          <a:p>
            <a:r>
              <a:rPr lang="en-US"/>
              <a:t>Intent vs Goal vs Utility-Oriented Behavior</a:t>
            </a:r>
          </a:p>
        </p:txBody>
      </p:sp>
      <p:sp>
        <p:nvSpPr>
          <p:cNvPr id="5" name="Text Placeholder 4">
            <a:extLst>
              <a:ext uri="{FF2B5EF4-FFF2-40B4-BE49-F238E27FC236}">
                <a16:creationId xmlns:a16="http://schemas.microsoft.com/office/drawing/2014/main" id="{3E4423F5-0DF4-6C7E-8DF4-F14605E6A9B7}"/>
              </a:ext>
            </a:extLst>
          </p:cNvPr>
          <p:cNvSpPr>
            <a:spLocks noGrp="1"/>
          </p:cNvSpPr>
          <p:nvPr>
            <p:ph type="body" sz="quarter" idx="11"/>
          </p:nvPr>
        </p:nvSpPr>
        <p:spPr>
          <a:xfrm>
            <a:off x="381000" y="708163"/>
            <a:ext cx="11430000" cy="580845"/>
          </a:xfrm>
        </p:spPr>
        <p:txBody>
          <a:bodyPr/>
          <a:lstStyle/>
          <a:p>
            <a:r>
              <a:rPr lang="en-US"/>
              <a:t>Reflex Agents might need only an intent to steer behavior. More sophisticated agents pursue goals that may take many OODA loop steps to achieve. When agents have conflicting goals, a measure of utility must be used to guide behavior.</a:t>
            </a:r>
          </a:p>
        </p:txBody>
      </p:sp>
      <p:graphicFrame>
        <p:nvGraphicFramePr>
          <p:cNvPr id="7" name="Table 6">
            <a:extLst>
              <a:ext uri="{FF2B5EF4-FFF2-40B4-BE49-F238E27FC236}">
                <a16:creationId xmlns:a16="http://schemas.microsoft.com/office/drawing/2014/main" id="{2B4740C8-2253-1F42-86F4-7658A8B14BEF}"/>
              </a:ext>
            </a:extLst>
          </p:cNvPr>
          <p:cNvGraphicFramePr>
            <a:graphicFrameLocks noGrp="1"/>
          </p:cNvGraphicFramePr>
          <p:nvPr>
            <p:extLst>
              <p:ext uri="{D42A27DB-BD31-4B8C-83A1-F6EECF244321}">
                <p14:modId xmlns:p14="http://schemas.microsoft.com/office/powerpoint/2010/main" val="306173159"/>
              </p:ext>
            </p:extLst>
          </p:nvPr>
        </p:nvGraphicFramePr>
        <p:xfrm>
          <a:off x="381000" y="1528547"/>
          <a:ext cx="11429999" cy="4503420"/>
        </p:xfrm>
        <a:graphic>
          <a:graphicData uri="http://schemas.openxmlformats.org/drawingml/2006/table">
            <a:tbl>
              <a:tblPr firstRow="1" firstCol="1">
                <a:tableStyleId>{A0BC3CC4-8867-4C89-9D3F-A6A6B9ED4035}</a:tableStyleId>
              </a:tblPr>
              <a:tblGrid>
                <a:gridCol w="1115659">
                  <a:extLst>
                    <a:ext uri="{9D8B030D-6E8A-4147-A177-3AD203B41FA5}">
                      <a16:colId xmlns:a16="http://schemas.microsoft.com/office/drawing/2014/main" val="3121843755"/>
                    </a:ext>
                  </a:extLst>
                </a:gridCol>
                <a:gridCol w="3056620">
                  <a:extLst>
                    <a:ext uri="{9D8B030D-6E8A-4147-A177-3AD203B41FA5}">
                      <a16:colId xmlns:a16="http://schemas.microsoft.com/office/drawing/2014/main" val="3559541335"/>
                    </a:ext>
                  </a:extLst>
                </a:gridCol>
                <a:gridCol w="3628860">
                  <a:extLst>
                    <a:ext uri="{9D8B030D-6E8A-4147-A177-3AD203B41FA5}">
                      <a16:colId xmlns:a16="http://schemas.microsoft.com/office/drawing/2014/main" val="3059029543"/>
                    </a:ext>
                  </a:extLst>
                </a:gridCol>
                <a:gridCol w="3628860">
                  <a:extLst>
                    <a:ext uri="{9D8B030D-6E8A-4147-A177-3AD203B41FA5}">
                      <a16:colId xmlns:a16="http://schemas.microsoft.com/office/drawing/2014/main" val="2256758563"/>
                    </a:ext>
                  </a:extLst>
                </a:gridCol>
              </a:tblGrid>
              <a:tr h="144732">
                <a:tc>
                  <a:txBody>
                    <a:bodyPr/>
                    <a:lstStyle/>
                    <a:p>
                      <a:r>
                        <a:rPr lang="en-US" sz="1050"/>
                        <a:t>Attribute</a:t>
                      </a:r>
                    </a:p>
                  </a:txBody>
                  <a:tcPr/>
                </a:tc>
                <a:tc>
                  <a:txBody>
                    <a:bodyPr/>
                    <a:lstStyle/>
                    <a:p>
                      <a:pPr algn="ctr"/>
                      <a:r>
                        <a:rPr lang="en-US" sz="1050"/>
                        <a:t>Intent</a:t>
                      </a:r>
                    </a:p>
                  </a:txBody>
                  <a:tcPr/>
                </a:tc>
                <a:tc>
                  <a:txBody>
                    <a:bodyPr/>
                    <a:lstStyle/>
                    <a:p>
                      <a:pPr algn="ctr"/>
                      <a:r>
                        <a:rPr lang="en-US" sz="1050"/>
                        <a:t>Goal</a:t>
                      </a:r>
                    </a:p>
                  </a:txBody>
                  <a:tcPr/>
                </a:tc>
                <a:tc>
                  <a:txBody>
                    <a:bodyPr/>
                    <a:lstStyle/>
                    <a:p>
                      <a:pPr algn="ctr"/>
                      <a:r>
                        <a:rPr lang="en-US" sz="1050"/>
                        <a:t>Utility</a:t>
                      </a:r>
                    </a:p>
                  </a:txBody>
                  <a:tcPr/>
                </a:tc>
                <a:extLst>
                  <a:ext uri="{0D108BD9-81ED-4DB2-BD59-A6C34878D82A}">
                    <a16:rowId xmlns:a16="http://schemas.microsoft.com/office/drawing/2014/main" val="2600816567"/>
                  </a:ext>
                </a:extLst>
              </a:tr>
              <a:tr h="535310">
                <a:tc>
                  <a:txBody>
                    <a:bodyPr/>
                    <a:lstStyle/>
                    <a:p>
                      <a:r>
                        <a:rPr lang="en-US" sz="1050"/>
                        <a:t>Description</a:t>
                      </a:r>
                    </a:p>
                  </a:txBody>
                  <a:tcPr anchor="ctr"/>
                </a:tc>
                <a:tc>
                  <a:txBody>
                    <a:bodyPr/>
                    <a:lstStyle/>
                    <a:p>
                      <a:r>
                        <a:rPr lang="en-US" sz="1050" b="1">
                          <a:solidFill>
                            <a:schemeClr val="accent1"/>
                          </a:solidFill>
                        </a:rPr>
                        <a:t>Intent</a:t>
                      </a:r>
                      <a:r>
                        <a:rPr lang="en-US" sz="1050"/>
                        <a:t> refers to the </a:t>
                      </a:r>
                      <a:r>
                        <a:rPr lang="en-US" sz="1050" b="1">
                          <a:solidFill>
                            <a:schemeClr val="accent1"/>
                          </a:solidFill>
                        </a:rPr>
                        <a:t>immediate purpose </a:t>
                      </a:r>
                      <a:r>
                        <a:rPr lang="en-US" sz="1050"/>
                        <a:t>or aim behind a </a:t>
                      </a:r>
                      <a:r>
                        <a:rPr lang="en-US" sz="1050" b="1">
                          <a:solidFill>
                            <a:schemeClr val="accent1"/>
                          </a:solidFill>
                        </a:rPr>
                        <a:t>specific action</a:t>
                      </a:r>
                      <a:r>
                        <a:rPr lang="en-US" sz="1050"/>
                        <a:t>. It is about what is meant to be done </a:t>
                      </a:r>
                      <a:r>
                        <a:rPr lang="en-US" sz="1050" b="1">
                          <a:solidFill>
                            <a:schemeClr val="accent1"/>
                          </a:solidFill>
                        </a:rPr>
                        <a:t>right now </a:t>
                      </a:r>
                      <a:r>
                        <a:rPr lang="en-US" sz="1050"/>
                        <a:t>and is specific to the </a:t>
                      </a:r>
                      <a:r>
                        <a:rPr lang="en-US" sz="1050" b="1">
                          <a:solidFill>
                            <a:schemeClr val="accent1"/>
                          </a:solidFill>
                        </a:rPr>
                        <a:t>current action</a:t>
                      </a:r>
                      <a:r>
                        <a:rPr lang="en-US" sz="1050"/>
                        <a:t>. </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50" b="1">
                          <a:solidFill>
                            <a:schemeClr val="accent1"/>
                          </a:solidFill>
                        </a:rPr>
                        <a:t>Goals</a:t>
                      </a:r>
                      <a:r>
                        <a:rPr lang="en-US" sz="1050"/>
                        <a:t> are </a:t>
                      </a:r>
                      <a:r>
                        <a:rPr lang="en-US" sz="1050" b="1">
                          <a:solidFill>
                            <a:schemeClr val="accent1"/>
                          </a:solidFill>
                        </a:rPr>
                        <a:t>desired end states </a:t>
                      </a:r>
                      <a:r>
                        <a:rPr lang="en-US" sz="1050"/>
                        <a:t>or outcomes to be achieved. They may be </a:t>
                      </a:r>
                      <a:r>
                        <a:rPr lang="en-US" sz="1050" b="1">
                          <a:solidFill>
                            <a:schemeClr val="accent1"/>
                          </a:solidFill>
                        </a:rPr>
                        <a:t>short-term </a:t>
                      </a:r>
                      <a:r>
                        <a:rPr lang="en-US" sz="1050"/>
                        <a:t>or </a:t>
                      </a:r>
                      <a:r>
                        <a:rPr lang="en-US" sz="1050" b="1">
                          <a:solidFill>
                            <a:schemeClr val="accent1"/>
                          </a:solidFill>
                        </a:rPr>
                        <a:t>long-term</a:t>
                      </a:r>
                      <a:r>
                        <a:rPr lang="en-US" sz="1050"/>
                        <a:t>. Goals may </a:t>
                      </a:r>
                      <a:r>
                        <a:rPr lang="en-US" sz="1050" b="0">
                          <a:solidFill>
                            <a:schemeClr val="tx1"/>
                          </a:solidFill>
                        </a:rPr>
                        <a:t>require </a:t>
                      </a:r>
                      <a:r>
                        <a:rPr lang="en-US" sz="1050" b="1">
                          <a:solidFill>
                            <a:schemeClr val="accent1"/>
                          </a:solidFill>
                        </a:rPr>
                        <a:t>one </a:t>
                      </a:r>
                      <a:r>
                        <a:rPr lang="en-US" sz="1050" b="0">
                          <a:solidFill>
                            <a:schemeClr val="tx1"/>
                          </a:solidFill>
                        </a:rPr>
                        <a:t>or</a:t>
                      </a:r>
                      <a:r>
                        <a:rPr lang="en-US" sz="1050" b="1">
                          <a:solidFill>
                            <a:schemeClr val="tx1"/>
                          </a:solidFill>
                        </a:rPr>
                        <a:t> </a:t>
                      </a:r>
                      <a:r>
                        <a:rPr lang="en-US" sz="1050" b="1">
                          <a:solidFill>
                            <a:schemeClr val="accent1"/>
                          </a:solidFill>
                        </a:rPr>
                        <a:t>multiple steps </a:t>
                      </a:r>
                      <a:r>
                        <a:rPr lang="en-US" sz="1050"/>
                        <a:t>or </a:t>
                      </a:r>
                      <a:r>
                        <a:rPr lang="en-US" sz="1050" b="0"/>
                        <a:t>actions</a:t>
                      </a:r>
                      <a:r>
                        <a:rPr lang="en-US" sz="1050"/>
                        <a:t> to accomplish. </a:t>
                      </a:r>
                    </a:p>
                  </a:txBody>
                  <a:tcPr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50" b="1">
                          <a:solidFill>
                            <a:schemeClr val="accent1"/>
                          </a:solidFill>
                        </a:rPr>
                        <a:t>Utility</a:t>
                      </a:r>
                      <a:r>
                        <a:rPr lang="en-US" sz="1050"/>
                        <a:t> measures the value of action and arbitrates choices among </a:t>
                      </a:r>
                      <a:r>
                        <a:rPr lang="en-US" sz="1050" b="1">
                          <a:solidFill>
                            <a:schemeClr val="accent1"/>
                          </a:solidFill>
                        </a:rPr>
                        <a:t>conflicting goals</a:t>
                      </a:r>
                      <a:r>
                        <a:rPr lang="en-US" sz="1050" b="1"/>
                        <a:t>, </a:t>
                      </a:r>
                      <a:r>
                        <a:rPr lang="en-US" sz="1050" b="0"/>
                        <a:t>goals with </a:t>
                      </a:r>
                      <a:r>
                        <a:rPr lang="en-US" sz="1050"/>
                        <a:t>different priorities, and actions with </a:t>
                      </a:r>
                      <a:r>
                        <a:rPr lang="en-US" sz="1050" b="1">
                          <a:solidFill>
                            <a:schemeClr val="accent1"/>
                          </a:solidFill>
                        </a:rPr>
                        <a:t>uncertain outcomes</a:t>
                      </a:r>
                      <a:r>
                        <a:rPr lang="en-US" sz="1050"/>
                        <a:t>.</a:t>
                      </a:r>
                    </a:p>
                  </a:txBody>
                  <a:tcPr anchor="ctr"/>
                </a:tc>
                <a:extLst>
                  <a:ext uri="{0D108BD9-81ED-4DB2-BD59-A6C34878D82A}">
                    <a16:rowId xmlns:a16="http://schemas.microsoft.com/office/drawing/2014/main" val="3666771069"/>
                  </a:ext>
                </a:extLst>
              </a:tr>
              <a:tr h="285498">
                <a:tc>
                  <a:txBody>
                    <a:bodyPr/>
                    <a:lstStyle/>
                    <a:p>
                      <a:r>
                        <a:rPr lang="en-US" sz="1050"/>
                        <a:t>Examples</a:t>
                      </a:r>
                    </a:p>
                  </a:txBody>
                  <a:tcPr anchor="ctr"/>
                </a:tc>
                <a:tc>
                  <a:txBody>
                    <a:bodyPr/>
                    <a:lstStyle/>
                    <a:p>
                      <a:r>
                        <a:rPr lang="en-US" sz="1050" b="0" i="1"/>
                        <a:t>View </a:t>
                      </a:r>
                      <a:r>
                        <a:rPr lang="en-US" sz="1050" b="0"/>
                        <a:t>a policy document. </a:t>
                      </a:r>
                      <a:r>
                        <a:rPr lang="en-US" sz="1050" b="0" i="1"/>
                        <a:t>Change </a:t>
                      </a:r>
                      <a:r>
                        <a:rPr lang="en-US" sz="1050" b="0"/>
                        <a:t>an address. </a:t>
                      </a:r>
                    </a:p>
                  </a:txBody>
                  <a:tcPr anchor="ctr"/>
                </a:tc>
                <a:tc>
                  <a:txBody>
                    <a:bodyPr/>
                    <a:lstStyle/>
                    <a:p>
                      <a:r>
                        <a:rPr lang="en-US" sz="1050"/>
                        <a:t>Create marketing content that considers competitor actions, product features, economic conditions, and demographic attributes of targeted customers.</a:t>
                      </a:r>
                    </a:p>
                  </a:txBody>
                  <a:tcPr anchor="ctr"/>
                </a:tc>
                <a:tc>
                  <a:txBody>
                    <a:bodyPr/>
                    <a:lstStyle/>
                    <a:p>
                      <a:r>
                        <a:rPr lang="en-US" sz="1050"/>
                        <a:t>An autonomous vehicle has goals of protecting passengers and pedestrians. If the vehicle must steer off a cliff to save the lives of 10 children vs a single passenger, the utility of saving more lives guides the steering decision.</a:t>
                      </a:r>
                    </a:p>
                  </a:txBody>
                  <a:tcPr anchor="ctr"/>
                </a:tc>
                <a:extLst>
                  <a:ext uri="{0D108BD9-81ED-4DB2-BD59-A6C34878D82A}">
                    <a16:rowId xmlns:a16="http://schemas.microsoft.com/office/drawing/2014/main" val="2264191987"/>
                  </a:ext>
                </a:extLst>
              </a:tr>
              <a:tr h="144732">
                <a:tc>
                  <a:txBody>
                    <a:bodyPr/>
                    <a:lstStyle/>
                    <a:p>
                      <a:r>
                        <a:rPr lang="en-US" sz="1050"/>
                        <a:t>Timeframe</a:t>
                      </a:r>
                    </a:p>
                  </a:txBody>
                  <a:tcPr anchor="ctr"/>
                </a:tc>
                <a:tc>
                  <a:txBody>
                    <a:bodyPr/>
                    <a:lstStyle/>
                    <a:p>
                      <a:r>
                        <a:rPr lang="en-US" sz="1050"/>
                        <a:t>Usually immediate and present-focused.</a:t>
                      </a:r>
                    </a:p>
                  </a:txBody>
                  <a:tcPr anchor="ctr"/>
                </a:tc>
                <a:tc>
                  <a:txBody>
                    <a:bodyPr/>
                    <a:lstStyle/>
                    <a:p>
                      <a:r>
                        <a:rPr lang="en-US" sz="1050"/>
                        <a:t>May be immediate or future-oriented.</a:t>
                      </a:r>
                    </a:p>
                  </a:txBody>
                  <a:tcPr anchor="ctr"/>
                </a:tc>
                <a:tc>
                  <a:txBody>
                    <a:bodyPr/>
                    <a:lstStyle/>
                    <a:p>
                      <a:r>
                        <a:rPr lang="en-US" sz="1050"/>
                        <a:t>Any</a:t>
                      </a:r>
                    </a:p>
                  </a:txBody>
                  <a:tcPr anchor="ctr"/>
                </a:tc>
                <a:extLst>
                  <a:ext uri="{0D108BD9-81ED-4DB2-BD59-A6C34878D82A}">
                    <a16:rowId xmlns:a16="http://schemas.microsoft.com/office/drawing/2014/main" val="1046699896"/>
                  </a:ext>
                </a:extLst>
              </a:tr>
              <a:tr h="144732">
                <a:tc>
                  <a:txBody>
                    <a:bodyPr/>
                    <a:lstStyle/>
                    <a:p>
                      <a:r>
                        <a:rPr lang="en-US" sz="1050"/>
                        <a:t>Scope</a:t>
                      </a:r>
                    </a:p>
                  </a:txBody>
                  <a:tcPr anchor="ctr"/>
                </a:tc>
                <a:tc>
                  <a:txBody>
                    <a:bodyPr/>
                    <a:lstStyle/>
                    <a:p>
                      <a:r>
                        <a:rPr lang="en-US" sz="1050"/>
                        <a:t>Purpose of a single action or moment.</a:t>
                      </a:r>
                    </a:p>
                  </a:txBody>
                  <a:tcPr anchor="ctr"/>
                </a:tc>
                <a:tc>
                  <a:txBody>
                    <a:bodyPr/>
                    <a:lstStyle/>
                    <a:p>
                      <a:r>
                        <a:rPr lang="en-US" sz="1050"/>
                        <a:t>May require multiple actions or steps to achieve.</a:t>
                      </a:r>
                    </a:p>
                  </a:txBody>
                  <a:tcPr anchor="ctr"/>
                </a:tc>
                <a:tc>
                  <a:txBody>
                    <a:bodyPr/>
                    <a:lstStyle/>
                    <a:p>
                      <a:r>
                        <a:rPr lang="en-US" sz="1050"/>
                        <a:t>Any</a:t>
                      </a:r>
                    </a:p>
                  </a:txBody>
                  <a:tcPr anchor="ctr"/>
                </a:tc>
                <a:extLst>
                  <a:ext uri="{0D108BD9-81ED-4DB2-BD59-A6C34878D82A}">
                    <a16:rowId xmlns:a16="http://schemas.microsoft.com/office/drawing/2014/main" val="3973080349"/>
                  </a:ext>
                </a:extLst>
              </a:tr>
              <a:tr h="285498">
                <a:tc>
                  <a:txBody>
                    <a:bodyPr/>
                    <a:lstStyle/>
                    <a:p>
                      <a:r>
                        <a:rPr lang="en-US" sz="1050"/>
                        <a:t>Measurement</a:t>
                      </a:r>
                    </a:p>
                  </a:txBody>
                  <a:tcPr anchor="ctr"/>
                </a:tc>
                <a:tc>
                  <a:txBody>
                    <a:bodyPr/>
                    <a:lstStyle/>
                    <a:p>
                      <a:r>
                        <a:rPr lang="en-US" sz="1050"/>
                        <a:t>Often measured by classification accuracy.</a:t>
                      </a:r>
                    </a:p>
                  </a:txBody>
                  <a:tcPr anchor="ctr"/>
                </a:tc>
                <a:tc>
                  <a:txBody>
                    <a:bodyPr/>
                    <a:lstStyle/>
                    <a:p>
                      <a:r>
                        <a:rPr lang="en-US" sz="1050"/>
                        <a:t>If achieving a goal requires multiple actions by multiple agents, may be measured by number of steps to achieve and whether or not goal was ultimately achieved.</a:t>
                      </a:r>
                    </a:p>
                  </a:txBody>
                  <a:tcPr anchor="ctr"/>
                </a:tc>
                <a:tc>
                  <a:txBody>
                    <a:bodyPr/>
                    <a:lstStyle/>
                    <a:p>
                      <a:r>
                        <a:rPr lang="en-US" sz="1050"/>
                        <a:t>Calculated by weights of goals and considering the uncertainty of outcomes.</a:t>
                      </a:r>
                    </a:p>
                  </a:txBody>
                  <a:tcPr anchor="ctr"/>
                </a:tc>
                <a:extLst>
                  <a:ext uri="{0D108BD9-81ED-4DB2-BD59-A6C34878D82A}">
                    <a16:rowId xmlns:a16="http://schemas.microsoft.com/office/drawing/2014/main" val="2305915698"/>
                  </a:ext>
                </a:extLst>
              </a:tr>
              <a:tr h="202228">
                <a:tc>
                  <a:txBody>
                    <a:bodyPr/>
                    <a:lstStyle/>
                    <a:p>
                      <a:r>
                        <a:rPr lang="en-US" sz="1050"/>
                        <a:t>Planning</a:t>
                      </a:r>
                    </a:p>
                  </a:txBody>
                  <a:tcPr anchor="ctr"/>
                </a:tc>
                <a:tc>
                  <a:txBody>
                    <a:bodyPr/>
                    <a:lstStyle/>
                    <a:p>
                      <a:r>
                        <a:rPr lang="en-US" sz="1050"/>
                        <a:t>Guides immediate action.</a:t>
                      </a:r>
                    </a:p>
                  </a:txBody>
                  <a:tcPr anchor="ctr"/>
                </a:tc>
                <a:tc>
                  <a:txBody>
                    <a:bodyPr/>
                    <a:lstStyle/>
                    <a:p>
                      <a:r>
                        <a:rPr lang="en-US" sz="1050"/>
                        <a:t>May require planning and sequencing of multiple interdependent actions.</a:t>
                      </a:r>
                    </a:p>
                  </a:txBody>
                  <a:tcPr anchor="ctr"/>
                </a:tc>
                <a:tc>
                  <a:txBody>
                    <a:bodyPr/>
                    <a:lstStyle/>
                    <a:p>
                      <a:r>
                        <a:rPr lang="en-US" sz="1050"/>
                        <a:t>May require planning and sequencing of multiple interdependent actions.</a:t>
                      </a:r>
                    </a:p>
                  </a:txBody>
                  <a:tcPr anchor="ctr"/>
                </a:tc>
                <a:extLst>
                  <a:ext uri="{0D108BD9-81ED-4DB2-BD59-A6C34878D82A}">
                    <a16:rowId xmlns:a16="http://schemas.microsoft.com/office/drawing/2014/main" val="1085051875"/>
                  </a:ext>
                </a:extLst>
              </a:tr>
              <a:tr h="231803">
                <a:tc>
                  <a:txBody>
                    <a:bodyPr/>
                    <a:lstStyle/>
                    <a:p>
                      <a:r>
                        <a:rPr lang="en-US" sz="1050"/>
                        <a:t>Platforms</a:t>
                      </a:r>
                    </a:p>
                  </a:txBody>
                  <a:tcPr anchor="ctr"/>
                </a:tc>
                <a:tc>
                  <a:txBody>
                    <a:bodyPr/>
                    <a:lstStyle/>
                    <a:p>
                      <a:r>
                        <a:rPr lang="en-US" sz="1050"/>
                        <a:t>Google </a:t>
                      </a:r>
                      <a:r>
                        <a:rPr lang="en-US" sz="1050" err="1"/>
                        <a:t>DialogFlow</a:t>
                      </a:r>
                      <a:r>
                        <a:rPr lang="en-US" sz="1050"/>
                        <a:t>, Microsoft Bot Framework with LUIS, Watson Assistant, Amazon Lex, Kore.ai</a:t>
                      </a:r>
                    </a:p>
                  </a:txBody>
                  <a:tcPr anchor="ctr"/>
                </a:tc>
                <a:tc>
                  <a:txBody>
                    <a:bodyPr/>
                    <a:lstStyle/>
                    <a:p>
                      <a:r>
                        <a:rPr lang="en-US" sz="1050"/>
                        <a:t>Accenture AI Refinery Agent as a Service, </a:t>
                      </a:r>
                      <a:r>
                        <a:rPr lang="en-US" sz="1050" err="1"/>
                        <a:t>crewAI</a:t>
                      </a:r>
                      <a:r>
                        <a:rPr lang="en-US" sz="1050"/>
                        <a:t>, </a:t>
                      </a:r>
                      <a:r>
                        <a:rPr lang="en-US" sz="1050" err="1"/>
                        <a:t>LangGraph</a:t>
                      </a:r>
                      <a:r>
                        <a:rPr lang="en-US" sz="1050"/>
                        <a:t>, </a:t>
                      </a:r>
                      <a:r>
                        <a:rPr lang="en-US" sz="1050" err="1"/>
                        <a:t>AutoGen</a:t>
                      </a:r>
                      <a:r>
                        <a:rPr lang="en-US" sz="1050"/>
                        <a:t>, AWS Bedrock Agents, Google Agent Builder, Microsoft Copilot Studio</a:t>
                      </a:r>
                    </a:p>
                  </a:txBody>
                  <a:tcPr anchor="ctr"/>
                </a:tc>
                <a:tc>
                  <a:txBody>
                    <a:bodyPr/>
                    <a:lstStyle/>
                    <a:p>
                      <a:r>
                        <a:rPr lang="en-US" sz="1050"/>
                        <a:t>Explicit utility calculation engines and now evolved and emergent utility functions within LLMs.</a:t>
                      </a:r>
                    </a:p>
                  </a:txBody>
                  <a:tcPr anchor="ctr"/>
                </a:tc>
                <a:extLst>
                  <a:ext uri="{0D108BD9-81ED-4DB2-BD59-A6C34878D82A}">
                    <a16:rowId xmlns:a16="http://schemas.microsoft.com/office/drawing/2014/main" val="369425089"/>
                  </a:ext>
                </a:extLst>
              </a:tr>
              <a:tr h="202228">
                <a:tc>
                  <a:txBody>
                    <a:bodyPr/>
                    <a:lstStyle/>
                    <a:p>
                      <a:r>
                        <a:rPr lang="en-US" sz="1050"/>
                        <a:t>Agents</a:t>
                      </a:r>
                    </a:p>
                  </a:txBody>
                  <a:tcPr anchor="ctr">
                    <a:lnB w="6350" cap="flat" cmpd="sng" algn="ctr">
                      <a:solidFill>
                        <a:schemeClr val="bg1">
                          <a:lumMod val="85000"/>
                        </a:schemeClr>
                      </a:solidFill>
                      <a:prstDash val="solid"/>
                      <a:round/>
                      <a:headEnd type="none" w="med" len="med"/>
                      <a:tailEnd type="none" w="med" len="med"/>
                    </a:lnB>
                  </a:tcPr>
                </a:tc>
                <a:tc>
                  <a:txBody>
                    <a:bodyPr/>
                    <a:lstStyle/>
                    <a:p>
                      <a:r>
                        <a:rPr lang="en-US" sz="1050"/>
                        <a:t>Typically addressed by a single agent.</a:t>
                      </a:r>
                    </a:p>
                  </a:txBody>
                  <a:tcPr anchor="ctr">
                    <a:lnB w="6350" cap="flat" cmpd="sng" algn="ctr">
                      <a:solidFill>
                        <a:schemeClr val="bg1">
                          <a:lumMod val="85000"/>
                        </a:schemeClr>
                      </a:solidFill>
                      <a:prstDash val="solid"/>
                      <a:round/>
                      <a:headEnd type="none" w="med" len="med"/>
                      <a:tailEnd type="none" w="med" len="med"/>
                    </a:lnB>
                  </a:tcPr>
                </a:tc>
                <a:tc>
                  <a:txBody>
                    <a:bodyPr/>
                    <a:lstStyle/>
                    <a:p>
                      <a:r>
                        <a:rPr lang="en-US" sz="1050"/>
                        <a:t>May require a team of specialized collaborating agents.</a:t>
                      </a:r>
                    </a:p>
                  </a:txBody>
                  <a:tcPr anchor="ctr">
                    <a:lnB w="6350" cap="flat" cmpd="sng" algn="ctr">
                      <a:solidFill>
                        <a:schemeClr val="bg1">
                          <a:lumMod val="85000"/>
                        </a:schemeClr>
                      </a:solidFill>
                      <a:prstDash val="solid"/>
                      <a:round/>
                      <a:headEnd type="none" w="med" len="med"/>
                      <a:tailEnd type="none" w="med" len="med"/>
                    </a:lnB>
                  </a:tcPr>
                </a:tc>
                <a:tc>
                  <a:txBody>
                    <a:bodyPr/>
                    <a:lstStyle/>
                    <a:p>
                      <a:r>
                        <a:rPr lang="en-US" sz="1050"/>
                        <a:t>Can be at the agent or team level.</a:t>
                      </a:r>
                    </a:p>
                  </a:txBody>
                  <a:tcPr anchor="ctr">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641362688"/>
                  </a:ext>
                </a:extLst>
              </a:tr>
            </a:tbl>
          </a:graphicData>
        </a:graphic>
      </p:graphicFrame>
      <p:sp>
        <p:nvSpPr>
          <p:cNvPr id="4" name="TextBox 3">
            <a:extLst>
              <a:ext uri="{FF2B5EF4-FFF2-40B4-BE49-F238E27FC236}">
                <a16:creationId xmlns:a16="http://schemas.microsoft.com/office/drawing/2014/main" id="{193001CF-0531-C237-E387-AF5C65293B9A}"/>
              </a:ext>
            </a:extLst>
          </p:cNvPr>
          <p:cNvSpPr txBox="1"/>
          <p:nvPr/>
        </p:nvSpPr>
        <p:spPr>
          <a:xfrm>
            <a:off x="777083" y="6150361"/>
            <a:ext cx="10462781" cy="306467"/>
          </a:xfrm>
          <a:prstGeom prst="roundRect">
            <a:avLst/>
          </a:prstGeom>
          <a:solidFill>
            <a:schemeClr val="bg1">
              <a:lumMod val="95000"/>
            </a:schemeClr>
          </a:solidFill>
          <a:effectLst>
            <a:outerShdw blurRad="50800" dist="38100" dir="2700000" algn="tl" rotWithShape="0">
              <a:prstClr val="black">
                <a:alpha val="40000"/>
              </a:prstClr>
            </a:outerShdw>
          </a:effectLst>
        </p:spPr>
        <p:txBody>
          <a:bodyPr wrap="square">
            <a:spAutoFit/>
          </a:bodyPr>
          <a:lstStyle/>
          <a:p>
            <a:r>
              <a:rPr lang="en-US" sz="1200"/>
              <a:t>For more on emergent utility functions, see </a:t>
            </a:r>
            <a:r>
              <a:rPr lang="en-US" sz="1200">
                <a:hlinkClick r:id="rId3"/>
              </a:rPr>
              <a:t>[2502.08640] Utility Engineering: Analyzing and Controlling Emergent Value Systems in AIs</a:t>
            </a:r>
            <a:endParaRPr lang="en-US" sz="1200"/>
          </a:p>
        </p:txBody>
      </p:sp>
    </p:spTree>
    <p:extLst>
      <p:ext uri="{BB962C8B-B14F-4D97-AF65-F5344CB8AC3E}">
        <p14:creationId xmlns:p14="http://schemas.microsoft.com/office/powerpoint/2010/main" val="179364526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211C10-99DB-DEB8-1487-0EF237D95A3B}"/>
            </a:ext>
          </a:extLst>
        </p:cNvPr>
        <p:cNvGrpSpPr/>
        <p:nvPr/>
      </p:nvGrpSpPr>
      <p:grpSpPr>
        <a:xfrm>
          <a:off x="0" y="0"/>
          <a:ext cx="0" cy="0"/>
          <a:chOff x="0" y="0"/>
          <a:chExt cx="0" cy="0"/>
        </a:xfrm>
      </p:grpSpPr>
      <p:pic>
        <p:nvPicPr>
          <p:cNvPr id="1026" name="Picture 2" descr="Generated image">
            <a:extLst>
              <a:ext uri="{FF2B5EF4-FFF2-40B4-BE49-F238E27FC236}">
                <a16:creationId xmlns:a16="http://schemas.microsoft.com/office/drawing/2014/main" id="{E2B061C0-3222-A751-3CB5-5D488461FFC2}"/>
              </a:ext>
            </a:extLst>
          </p:cNvPr>
          <p:cNvPicPr>
            <a:picLocks noChangeAspect="1" noChangeArrowheads="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9324146" y="3715362"/>
            <a:ext cx="2250386" cy="2250386"/>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134BF65B-A3B5-7E85-B96C-6605DB764E90}"/>
              </a:ext>
            </a:extLst>
          </p:cNvPr>
          <p:cNvSpPr>
            <a:spLocks noGrp="1"/>
          </p:cNvSpPr>
          <p:nvPr>
            <p:ph type="title"/>
          </p:nvPr>
        </p:nvSpPr>
        <p:spPr/>
        <p:txBody>
          <a:bodyPr/>
          <a:lstStyle/>
          <a:p>
            <a:r>
              <a:rPr lang="en-US"/>
              <a:t>Agent “Autonomy” – Is Limited</a:t>
            </a:r>
          </a:p>
        </p:txBody>
      </p:sp>
      <p:sp>
        <p:nvSpPr>
          <p:cNvPr id="10" name="Text Placeholder 9">
            <a:extLst>
              <a:ext uri="{FF2B5EF4-FFF2-40B4-BE49-F238E27FC236}">
                <a16:creationId xmlns:a16="http://schemas.microsoft.com/office/drawing/2014/main" id="{9A74513B-0E0B-5668-19FC-547EA05CB8FE}"/>
              </a:ext>
            </a:extLst>
          </p:cNvPr>
          <p:cNvSpPr>
            <a:spLocks noGrp="1"/>
          </p:cNvSpPr>
          <p:nvPr>
            <p:ph type="body" sz="quarter" idx="11"/>
          </p:nvPr>
        </p:nvSpPr>
        <p:spPr/>
        <p:txBody>
          <a:bodyPr/>
          <a:lstStyle/>
          <a:p>
            <a:r>
              <a:rPr lang="en-US"/>
              <a:t>Autonomy generally means able to act without external control. </a:t>
            </a:r>
          </a:p>
          <a:p>
            <a:r>
              <a:rPr lang="en-US"/>
              <a:t>Agent “Autonomy” has multiple dimensions, each of which has its own degrees of freedom.</a:t>
            </a:r>
          </a:p>
        </p:txBody>
      </p:sp>
      <p:sp>
        <p:nvSpPr>
          <p:cNvPr id="8" name="TextBox 7">
            <a:extLst>
              <a:ext uri="{FF2B5EF4-FFF2-40B4-BE49-F238E27FC236}">
                <a16:creationId xmlns:a16="http://schemas.microsoft.com/office/drawing/2014/main" id="{E47D537B-2FEE-3EB3-3C3D-6BF4DC47D761}"/>
              </a:ext>
            </a:extLst>
          </p:cNvPr>
          <p:cNvSpPr txBox="1"/>
          <p:nvPr/>
        </p:nvSpPr>
        <p:spPr>
          <a:xfrm>
            <a:off x="315686" y="1468176"/>
            <a:ext cx="2636450" cy="3400931"/>
          </a:xfrm>
          <a:prstGeom prst="rect">
            <a:avLst/>
          </a:prstGeom>
          <a:noFill/>
        </p:spPr>
        <p:txBody>
          <a:bodyPr wrap="square">
            <a:spAutoFit/>
          </a:bodyPr>
          <a:lstStyle/>
          <a:p>
            <a:pPr>
              <a:spcAft>
                <a:spcPts val="600"/>
              </a:spcAft>
            </a:pPr>
            <a:r>
              <a:rPr lang="en-US" sz="1400" b="1">
                <a:solidFill>
                  <a:schemeClr val="accent1"/>
                </a:solidFill>
              </a:rPr>
              <a:t>Autonomy</a:t>
            </a:r>
            <a:r>
              <a:rPr lang="en-US" sz="1400"/>
              <a:t> for AI-powered systems means capable of </a:t>
            </a:r>
            <a:r>
              <a:rPr lang="en-US" sz="1400" b="1">
                <a:solidFill>
                  <a:schemeClr val="accent1"/>
                </a:solidFill>
              </a:rPr>
              <a:t>operating without direct control</a:t>
            </a:r>
            <a:r>
              <a:rPr lang="en-US" sz="1400"/>
              <a:t>. Today, humans build intelligent agents that can sense, plan, reason, and act without external control, given goals that humans provide. </a:t>
            </a:r>
          </a:p>
          <a:p>
            <a:pPr>
              <a:spcAft>
                <a:spcPts val="600"/>
              </a:spcAft>
            </a:pPr>
            <a:r>
              <a:rPr lang="en-US" sz="1400"/>
              <a:t>For example, we set the destination for an autonomous vehicle and it autonomously senses, plans, reasons, and acts to take us to the destination. </a:t>
            </a:r>
          </a:p>
        </p:txBody>
      </p:sp>
      <p:graphicFrame>
        <p:nvGraphicFramePr>
          <p:cNvPr id="9" name="Table 8">
            <a:extLst>
              <a:ext uri="{FF2B5EF4-FFF2-40B4-BE49-F238E27FC236}">
                <a16:creationId xmlns:a16="http://schemas.microsoft.com/office/drawing/2014/main" id="{D67B84BE-A70A-49B0-3B2F-3D4B63F6A5AB}"/>
              </a:ext>
            </a:extLst>
          </p:cNvPr>
          <p:cNvGraphicFramePr>
            <a:graphicFrameLocks noGrp="1"/>
          </p:cNvGraphicFramePr>
          <p:nvPr>
            <p:extLst>
              <p:ext uri="{D42A27DB-BD31-4B8C-83A1-F6EECF244321}">
                <p14:modId xmlns:p14="http://schemas.microsoft.com/office/powerpoint/2010/main" val="4129070031"/>
              </p:ext>
            </p:extLst>
          </p:nvPr>
        </p:nvGraphicFramePr>
        <p:xfrm>
          <a:off x="2952136" y="1459857"/>
          <a:ext cx="5829272" cy="5029200"/>
        </p:xfrm>
        <a:graphic>
          <a:graphicData uri="http://schemas.openxmlformats.org/drawingml/2006/table">
            <a:tbl>
              <a:tblPr firstRow="1" firstCol="1">
                <a:tableStyleId>{A0BC3CC4-8867-4C89-9D3F-A6A6B9ED4035}</a:tableStyleId>
              </a:tblPr>
              <a:tblGrid>
                <a:gridCol w="944884">
                  <a:extLst>
                    <a:ext uri="{9D8B030D-6E8A-4147-A177-3AD203B41FA5}">
                      <a16:colId xmlns:a16="http://schemas.microsoft.com/office/drawing/2014/main" val="1402400190"/>
                    </a:ext>
                  </a:extLst>
                </a:gridCol>
                <a:gridCol w="1482806">
                  <a:extLst>
                    <a:ext uri="{9D8B030D-6E8A-4147-A177-3AD203B41FA5}">
                      <a16:colId xmlns:a16="http://schemas.microsoft.com/office/drawing/2014/main" val="3182154559"/>
                    </a:ext>
                  </a:extLst>
                </a:gridCol>
                <a:gridCol w="3401582">
                  <a:extLst>
                    <a:ext uri="{9D8B030D-6E8A-4147-A177-3AD203B41FA5}">
                      <a16:colId xmlns:a16="http://schemas.microsoft.com/office/drawing/2014/main" val="2785033919"/>
                    </a:ext>
                  </a:extLst>
                </a:gridCol>
              </a:tblGrid>
              <a:tr h="282709">
                <a:tc>
                  <a:txBody>
                    <a:bodyPr/>
                    <a:lstStyle/>
                    <a:p>
                      <a:r>
                        <a:rPr lang="en-US" sz="1200"/>
                        <a:t>Freedom Domain</a:t>
                      </a:r>
                    </a:p>
                  </a:txBody>
                  <a:tcPr anchor="ctr"/>
                </a:tc>
                <a:tc>
                  <a:txBody>
                    <a:bodyPr/>
                    <a:lstStyle/>
                    <a:p>
                      <a:r>
                        <a:rPr lang="en-US" sz="1200"/>
                        <a:t>Degree of Freedom</a:t>
                      </a:r>
                    </a:p>
                  </a:txBody>
                  <a:tcPr anchor="ctr"/>
                </a:tc>
                <a:tc>
                  <a:txBody>
                    <a:bodyPr/>
                    <a:lstStyle/>
                    <a:p>
                      <a:r>
                        <a:rPr lang="en-US" sz="1200"/>
                        <a:t>Description: The Ability of An Agent to…</a:t>
                      </a:r>
                    </a:p>
                  </a:txBody>
                  <a:tcPr anchor="ctr"/>
                </a:tc>
                <a:extLst>
                  <a:ext uri="{0D108BD9-81ED-4DB2-BD59-A6C34878D82A}">
                    <a16:rowId xmlns:a16="http://schemas.microsoft.com/office/drawing/2014/main" val="152369864"/>
                  </a:ext>
                </a:extLst>
              </a:tr>
              <a:tr h="457200">
                <a:tc rowSpan="5">
                  <a:txBody>
                    <a:bodyPr/>
                    <a:lstStyle/>
                    <a:p>
                      <a:r>
                        <a:rPr lang="en-US" sz="1200"/>
                        <a:t>Behavior</a:t>
                      </a:r>
                    </a:p>
                  </a:txBody>
                  <a:tcPr anchor="ctr"/>
                </a:tc>
                <a:tc>
                  <a:txBody>
                    <a:bodyPr/>
                    <a:lstStyle/>
                    <a:p>
                      <a:r>
                        <a:rPr lang="en-US" sz="1200" b="1"/>
                        <a:t>Perceive and Know</a:t>
                      </a:r>
                    </a:p>
                  </a:txBody>
                  <a:tcPr anchor="ctr"/>
                </a:tc>
                <a:tc>
                  <a:txBody>
                    <a:bodyPr/>
                    <a:lstStyle/>
                    <a:p>
                      <a:r>
                        <a:rPr lang="en-US" sz="1200"/>
                        <a:t>Acquire information from its environment, store, and retrieve it.</a:t>
                      </a:r>
                    </a:p>
                  </a:txBody>
                  <a:tcPr anchor="ctr"/>
                </a:tc>
                <a:extLst>
                  <a:ext uri="{0D108BD9-81ED-4DB2-BD59-A6C34878D82A}">
                    <a16:rowId xmlns:a16="http://schemas.microsoft.com/office/drawing/2014/main" val="1258342275"/>
                  </a:ext>
                </a:extLst>
              </a:tr>
              <a:tr h="457200">
                <a:tc vMerge="1">
                  <a:txBody>
                    <a:bodyPr/>
                    <a:lstStyle/>
                    <a:p>
                      <a:endParaRPr lang="en-US"/>
                    </a:p>
                  </a:txBody>
                  <a:tcPr/>
                </a:tc>
                <a:tc>
                  <a:txBody>
                    <a:bodyPr/>
                    <a:lstStyle/>
                    <a:p>
                      <a:r>
                        <a:rPr lang="en-US" sz="1200" b="1"/>
                        <a:t>Learn</a:t>
                      </a:r>
                    </a:p>
                  </a:txBody>
                  <a:tcPr anchor="ctr"/>
                </a:tc>
                <a:tc>
                  <a:txBody>
                    <a:bodyPr/>
                    <a:lstStyle/>
                    <a:p>
                      <a:r>
                        <a:rPr lang="en-US" sz="1200"/>
                        <a:t>Acquire new knowledge and skills.</a:t>
                      </a:r>
                    </a:p>
                  </a:txBody>
                  <a:tcPr anchor="ctr"/>
                </a:tc>
                <a:extLst>
                  <a:ext uri="{0D108BD9-81ED-4DB2-BD59-A6C34878D82A}">
                    <a16:rowId xmlns:a16="http://schemas.microsoft.com/office/drawing/2014/main" val="3671787650"/>
                  </a:ext>
                </a:extLst>
              </a:tr>
              <a:tr h="457200">
                <a:tc vMerge="1">
                  <a:txBody>
                    <a:bodyPr/>
                    <a:lstStyle/>
                    <a:p>
                      <a:endParaRPr lang="en-US"/>
                    </a:p>
                  </a:txBody>
                  <a:tcPr/>
                </a:tc>
                <a:tc>
                  <a:txBody>
                    <a:bodyPr/>
                    <a:lstStyle/>
                    <a:p>
                      <a:r>
                        <a:rPr lang="en-US" sz="1200" b="1"/>
                        <a:t>Make Decisions</a:t>
                      </a:r>
                    </a:p>
                  </a:txBody>
                  <a:tcPr anchor="ctr"/>
                </a:tc>
                <a:tc>
                  <a:txBody>
                    <a:bodyPr/>
                    <a:lstStyle/>
                    <a:p>
                      <a:r>
                        <a:rPr lang="en-US" sz="1200"/>
                        <a:t>Plan, reason, and decide which action to take next.</a:t>
                      </a:r>
                    </a:p>
                  </a:txBody>
                  <a:tcPr anchor="ctr"/>
                </a:tc>
                <a:extLst>
                  <a:ext uri="{0D108BD9-81ED-4DB2-BD59-A6C34878D82A}">
                    <a16:rowId xmlns:a16="http://schemas.microsoft.com/office/drawing/2014/main" val="2944910276"/>
                  </a:ext>
                </a:extLst>
              </a:tr>
              <a:tr h="457200">
                <a:tc vMerge="1">
                  <a:txBody>
                    <a:bodyPr/>
                    <a:lstStyle/>
                    <a:p>
                      <a:endParaRPr lang="en-US"/>
                    </a:p>
                  </a:txBody>
                  <a:tcPr/>
                </a:tc>
                <a:tc>
                  <a:txBody>
                    <a:bodyPr/>
                    <a:lstStyle/>
                    <a:p>
                      <a:r>
                        <a:rPr lang="en-US" sz="1200" b="1"/>
                        <a:t>Take Actions</a:t>
                      </a:r>
                    </a:p>
                  </a:txBody>
                  <a:tcPr anchor="ctr"/>
                </a:tc>
                <a:tc>
                  <a:txBody>
                    <a:bodyPr/>
                    <a:lstStyle/>
                    <a:p>
                      <a:r>
                        <a:rPr lang="en-US" sz="1200"/>
                        <a:t>Take actions without external review or approval.</a:t>
                      </a:r>
                    </a:p>
                  </a:txBody>
                  <a:tcPr anchor="ctr"/>
                </a:tc>
                <a:extLst>
                  <a:ext uri="{0D108BD9-81ED-4DB2-BD59-A6C34878D82A}">
                    <a16:rowId xmlns:a16="http://schemas.microsoft.com/office/drawing/2014/main" val="3920466593"/>
                  </a:ext>
                </a:extLst>
              </a:tr>
              <a:tr h="457200">
                <a:tc vMerge="1">
                  <a:txBody>
                    <a:bodyPr/>
                    <a:lstStyle/>
                    <a:p>
                      <a:endParaRPr lang="en-US" sz="1200"/>
                    </a:p>
                  </a:txBody>
                  <a:tcPr anchor="ctr"/>
                </a:tc>
                <a:tc>
                  <a:txBody>
                    <a:bodyPr/>
                    <a:lstStyle/>
                    <a:p>
                      <a:r>
                        <a:rPr lang="en-US" sz="1200" b="1"/>
                        <a:t>Create Tools</a:t>
                      </a:r>
                    </a:p>
                  </a:txBody>
                  <a:tcPr anchor="ctr"/>
                </a:tc>
                <a:tc>
                  <a:txBody>
                    <a:bodyPr/>
                    <a:lstStyle/>
                    <a:p>
                      <a:r>
                        <a:rPr lang="en-US" sz="1200" dirty="0"/>
                        <a:t>Design, build, and use custom tools to complete tasks. Example: custom code.</a:t>
                      </a:r>
                    </a:p>
                  </a:txBody>
                  <a:tcPr anchor="ctr"/>
                </a:tc>
                <a:extLst>
                  <a:ext uri="{0D108BD9-81ED-4DB2-BD59-A6C34878D82A}">
                    <a16:rowId xmlns:a16="http://schemas.microsoft.com/office/drawing/2014/main" val="3801339058"/>
                  </a:ext>
                </a:extLst>
              </a:tr>
              <a:tr h="457200">
                <a:tc rowSpan="3">
                  <a:txBody>
                    <a:bodyPr/>
                    <a:lstStyle/>
                    <a:p>
                      <a:r>
                        <a:rPr lang="en-US" sz="1200"/>
                        <a:t>Design</a:t>
                      </a:r>
                    </a:p>
                  </a:txBody>
                  <a:tcPr anchor="ctr"/>
                </a:tc>
                <a:tc>
                  <a:txBody>
                    <a:bodyPr/>
                    <a:lstStyle/>
                    <a:p>
                      <a:r>
                        <a:rPr lang="en-US" sz="1200" b="1"/>
                        <a:t>Modify Capabilities</a:t>
                      </a:r>
                    </a:p>
                  </a:txBody>
                  <a:tcPr anchor="ctr"/>
                </a:tc>
                <a:tc>
                  <a:txBody>
                    <a:bodyPr/>
                    <a:lstStyle/>
                    <a:p>
                      <a:r>
                        <a:rPr lang="en-US" sz="1200"/>
                        <a:t>Modify, add or remove cognitive capabilities.</a:t>
                      </a:r>
                    </a:p>
                  </a:txBody>
                  <a:tcPr anchor="ctr"/>
                </a:tc>
                <a:extLst>
                  <a:ext uri="{0D108BD9-81ED-4DB2-BD59-A6C34878D82A}">
                    <a16:rowId xmlns:a16="http://schemas.microsoft.com/office/drawing/2014/main" val="3826128201"/>
                  </a:ext>
                </a:extLst>
              </a:tr>
              <a:tr h="457200">
                <a:tc vMerge="1">
                  <a:txBody>
                    <a:bodyPr/>
                    <a:lstStyle/>
                    <a:p>
                      <a:endParaRPr lang="en-US" sz="1200"/>
                    </a:p>
                  </a:txBody>
                  <a:tcPr anchor="ctr"/>
                </a:tc>
                <a:tc>
                  <a:txBody>
                    <a:bodyPr/>
                    <a:lstStyle/>
                    <a:p>
                      <a:r>
                        <a:rPr lang="en-US" sz="1200" b="1"/>
                        <a:t>Change Goals</a:t>
                      </a:r>
                    </a:p>
                  </a:txBody>
                  <a:tcPr anchor="ctr"/>
                </a:tc>
                <a:tc>
                  <a:txBody>
                    <a:bodyPr/>
                    <a:lstStyle/>
                    <a:p>
                      <a:r>
                        <a:rPr lang="en-US" sz="1200"/>
                        <a:t>Modify, add, or remove its goals.</a:t>
                      </a:r>
                    </a:p>
                  </a:txBody>
                  <a:tcPr anchor="ctr"/>
                </a:tc>
                <a:extLst>
                  <a:ext uri="{0D108BD9-81ED-4DB2-BD59-A6C34878D82A}">
                    <a16:rowId xmlns:a16="http://schemas.microsoft.com/office/drawing/2014/main" val="4276840881"/>
                  </a:ext>
                </a:extLst>
              </a:tr>
              <a:tr h="457200">
                <a:tc vMerge="1">
                  <a:txBody>
                    <a:bodyPr/>
                    <a:lstStyle/>
                    <a:p>
                      <a:endParaRPr lang="en-US" sz="1200"/>
                    </a:p>
                  </a:txBody>
                  <a:tcPr anchor="ctr"/>
                </a:tc>
                <a:tc>
                  <a:txBody>
                    <a:bodyPr/>
                    <a:lstStyle/>
                    <a:p>
                      <a:r>
                        <a:rPr lang="en-US" sz="1200" b="1"/>
                        <a:t>Evolve</a:t>
                      </a:r>
                    </a:p>
                  </a:txBody>
                  <a:tcPr anchor="ctr"/>
                </a:tc>
                <a:tc>
                  <a:txBody>
                    <a:bodyPr/>
                    <a:lstStyle/>
                    <a:p>
                      <a:r>
                        <a:rPr lang="en-US" sz="1200"/>
                        <a:t>Alter its design or structure, either physical or virtual. </a:t>
                      </a:r>
                    </a:p>
                  </a:txBody>
                  <a:tcPr anchor="ctr"/>
                </a:tc>
                <a:extLst>
                  <a:ext uri="{0D108BD9-81ED-4DB2-BD59-A6C34878D82A}">
                    <a16:rowId xmlns:a16="http://schemas.microsoft.com/office/drawing/2014/main" val="2840765156"/>
                  </a:ext>
                </a:extLst>
              </a:tr>
              <a:tr h="457200">
                <a:tc rowSpan="2">
                  <a:txBody>
                    <a:bodyPr/>
                    <a:lstStyle/>
                    <a:p>
                      <a:r>
                        <a:rPr lang="en-US" sz="1200"/>
                        <a:t>Form and Number</a:t>
                      </a:r>
                    </a:p>
                  </a:txBody>
                  <a:tcPr anchor="ctr"/>
                </a:tc>
                <a:tc>
                  <a:txBody>
                    <a:bodyPr/>
                    <a:lstStyle/>
                    <a:p>
                      <a:r>
                        <a:rPr lang="en-US" sz="1200" b="1"/>
                        <a:t>Replicate</a:t>
                      </a:r>
                    </a:p>
                  </a:txBody>
                  <a:tcPr anchor="ctr"/>
                </a:tc>
                <a:tc>
                  <a:txBody>
                    <a:bodyPr/>
                    <a:lstStyle/>
                    <a:p>
                      <a:r>
                        <a:rPr lang="en-US" sz="1200"/>
                        <a:t>Make copies of itself, either virtual or physical.</a:t>
                      </a:r>
                    </a:p>
                  </a:txBody>
                  <a:tcPr anchor="ctr"/>
                </a:tc>
                <a:extLst>
                  <a:ext uri="{0D108BD9-81ED-4DB2-BD59-A6C34878D82A}">
                    <a16:rowId xmlns:a16="http://schemas.microsoft.com/office/drawing/2014/main" val="3158864432"/>
                  </a:ext>
                </a:extLst>
              </a:tr>
              <a:tr h="457200">
                <a:tc vMerge="1">
                  <a:txBody>
                    <a:bodyPr/>
                    <a:lstStyle/>
                    <a:p>
                      <a:endParaRPr lang="en-US" sz="1200"/>
                    </a:p>
                  </a:txBody>
                  <a:tcPr anchor="ctr"/>
                </a:tc>
                <a:tc>
                  <a:txBody>
                    <a:bodyPr/>
                    <a:lstStyle/>
                    <a:p>
                      <a:r>
                        <a:rPr lang="en-US" sz="1200" b="1"/>
                        <a:t>Embodiment</a:t>
                      </a:r>
                    </a:p>
                  </a:txBody>
                  <a:tcPr anchor="ctr"/>
                </a:tc>
                <a:tc>
                  <a:txBody>
                    <a:bodyPr/>
                    <a:lstStyle/>
                    <a:p>
                      <a:r>
                        <a:rPr lang="en-US" sz="1200" dirty="0"/>
                        <a:t>Become physically embodied.</a:t>
                      </a:r>
                    </a:p>
                  </a:txBody>
                  <a:tcPr anchor="ctr"/>
                </a:tc>
                <a:extLst>
                  <a:ext uri="{0D108BD9-81ED-4DB2-BD59-A6C34878D82A}">
                    <a16:rowId xmlns:a16="http://schemas.microsoft.com/office/drawing/2014/main" val="319195190"/>
                  </a:ext>
                </a:extLst>
              </a:tr>
            </a:tbl>
          </a:graphicData>
        </a:graphic>
      </p:graphicFrame>
      <p:sp>
        <p:nvSpPr>
          <p:cNvPr id="11" name="Rectangle: Rounded Corners 10">
            <a:extLst>
              <a:ext uri="{FF2B5EF4-FFF2-40B4-BE49-F238E27FC236}">
                <a16:creationId xmlns:a16="http://schemas.microsoft.com/office/drawing/2014/main" id="{6AF0DCAB-EA2D-44BF-6BCB-A9CC884CCA66}"/>
              </a:ext>
            </a:extLst>
          </p:cNvPr>
          <p:cNvSpPr/>
          <p:nvPr/>
        </p:nvSpPr>
        <p:spPr>
          <a:xfrm>
            <a:off x="3917220" y="2865278"/>
            <a:ext cx="4825622" cy="850083"/>
          </a:xfrm>
          <a:prstGeom prst="roundRect">
            <a:avLst>
              <a:gd name="adj" fmla="val 11809"/>
            </a:avLst>
          </a:prstGeom>
          <a:noFill/>
          <a:ln w="38100"/>
        </p:spPr>
        <p:style>
          <a:lnRef idx="2">
            <a:schemeClr val="accent2"/>
          </a:lnRef>
          <a:fillRef idx="1">
            <a:schemeClr val="lt1"/>
          </a:fillRef>
          <a:effectRef idx="0">
            <a:schemeClr val="accent2"/>
          </a:effectRef>
          <a:fontRef idx="minor">
            <a:schemeClr val="dk1"/>
          </a:fontRef>
        </p:style>
        <p:txBody>
          <a:bodyPr tIns="91440" bIns="91440" rtlCol="0" anchor="ctr"/>
          <a:lstStyle/>
          <a:p>
            <a:pPr algn="ctr"/>
            <a:endParaRPr lang="en-US" err="1"/>
          </a:p>
        </p:txBody>
      </p:sp>
      <p:sp>
        <p:nvSpPr>
          <p:cNvPr id="12" name="Speech Bubble: Rectangle with Corners Rounded 11">
            <a:extLst>
              <a:ext uri="{FF2B5EF4-FFF2-40B4-BE49-F238E27FC236}">
                <a16:creationId xmlns:a16="http://schemas.microsoft.com/office/drawing/2014/main" id="{5D9E16C3-964E-FFFC-E12B-F339DCED4401}"/>
              </a:ext>
            </a:extLst>
          </p:cNvPr>
          <p:cNvSpPr/>
          <p:nvPr/>
        </p:nvSpPr>
        <p:spPr>
          <a:xfrm>
            <a:off x="9052777" y="2099720"/>
            <a:ext cx="2793124" cy="1642672"/>
          </a:xfrm>
          <a:prstGeom prst="wedgeRoundRectCallout">
            <a:avLst>
              <a:gd name="adj1" fmla="val -61836"/>
              <a:gd name="adj2" fmla="val 22843"/>
              <a:gd name="adj3" fmla="val 1666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0" rIns="0" bIns="0" rtlCol="0" anchor="ctr"/>
          <a:lstStyle/>
          <a:p>
            <a:r>
              <a:rPr lang="en-US" sz="1200"/>
              <a:t>Agents are free to use the planning and reasoning capabilities of LLMs to make decisions, plan a sequence of actions, and to select and use tools. However, they are restricted for safety purposes along other dimensions of autonomy.</a:t>
            </a:r>
          </a:p>
        </p:txBody>
      </p:sp>
    </p:spTree>
    <p:extLst>
      <p:ext uri="{BB962C8B-B14F-4D97-AF65-F5344CB8AC3E}">
        <p14:creationId xmlns:p14="http://schemas.microsoft.com/office/powerpoint/2010/main" val="377663813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1CE3EF-3AA0-500A-9699-1146790A71D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2AC0864-12BF-0E43-DA8B-C123633D5B70}"/>
              </a:ext>
            </a:extLst>
          </p:cNvPr>
          <p:cNvSpPr>
            <a:spLocks noGrp="1"/>
          </p:cNvSpPr>
          <p:nvPr>
            <p:ph type="title"/>
          </p:nvPr>
        </p:nvSpPr>
        <p:spPr/>
        <p:txBody>
          <a:bodyPr/>
          <a:lstStyle/>
          <a:p>
            <a:r>
              <a:rPr lang="en-US"/>
              <a:t>Intelligent Agent Architecture Ontology – L1</a:t>
            </a:r>
          </a:p>
        </p:txBody>
      </p:sp>
      <p:sp>
        <p:nvSpPr>
          <p:cNvPr id="57" name="Text Placeholder 56">
            <a:extLst>
              <a:ext uri="{FF2B5EF4-FFF2-40B4-BE49-F238E27FC236}">
                <a16:creationId xmlns:a16="http://schemas.microsoft.com/office/drawing/2014/main" id="{E08DE978-906F-9C14-72BD-824F9945E24C}"/>
              </a:ext>
            </a:extLst>
          </p:cNvPr>
          <p:cNvSpPr>
            <a:spLocks noGrp="1"/>
          </p:cNvSpPr>
          <p:nvPr>
            <p:ph type="body" sz="quarter" idx="11"/>
          </p:nvPr>
        </p:nvSpPr>
        <p:spPr/>
        <p:txBody>
          <a:bodyPr/>
          <a:lstStyle/>
          <a:p>
            <a:r>
              <a:rPr lang="en-US"/>
              <a:t>Architecture for Intelligent Agents can be decomposed into multiple complementary domains </a:t>
            </a:r>
          </a:p>
        </p:txBody>
      </p:sp>
      <p:graphicFrame>
        <p:nvGraphicFramePr>
          <p:cNvPr id="5" name="Table 4">
            <a:extLst>
              <a:ext uri="{FF2B5EF4-FFF2-40B4-BE49-F238E27FC236}">
                <a16:creationId xmlns:a16="http://schemas.microsoft.com/office/drawing/2014/main" id="{91B1E485-8916-F10C-5940-763910AA5565}"/>
              </a:ext>
            </a:extLst>
          </p:cNvPr>
          <p:cNvGraphicFramePr>
            <a:graphicFrameLocks noGrp="1"/>
          </p:cNvGraphicFramePr>
          <p:nvPr>
            <p:extLst>
              <p:ext uri="{D42A27DB-BD31-4B8C-83A1-F6EECF244321}">
                <p14:modId xmlns:p14="http://schemas.microsoft.com/office/powerpoint/2010/main" val="1732306542"/>
              </p:ext>
            </p:extLst>
          </p:nvPr>
        </p:nvGraphicFramePr>
        <p:xfrm>
          <a:off x="6203499" y="1137782"/>
          <a:ext cx="5679167" cy="5253500"/>
        </p:xfrm>
        <a:graphic>
          <a:graphicData uri="http://schemas.openxmlformats.org/drawingml/2006/table">
            <a:tbl>
              <a:tblPr firstRow="1" firstCol="1">
                <a:tableStyleId>{A0BC3CC4-8867-4C89-9D3F-A6A6B9ED4035}</a:tableStyleId>
              </a:tblPr>
              <a:tblGrid>
                <a:gridCol w="1198607">
                  <a:extLst>
                    <a:ext uri="{9D8B030D-6E8A-4147-A177-3AD203B41FA5}">
                      <a16:colId xmlns:a16="http://schemas.microsoft.com/office/drawing/2014/main" val="269464306"/>
                    </a:ext>
                  </a:extLst>
                </a:gridCol>
                <a:gridCol w="4480560">
                  <a:extLst>
                    <a:ext uri="{9D8B030D-6E8A-4147-A177-3AD203B41FA5}">
                      <a16:colId xmlns:a16="http://schemas.microsoft.com/office/drawing/2014/main" val="3993410811"/>
                    </a:ext>
                  </a:extLst>
                </a:gridCol>
              </a:tblGrid>
              <a:tr h="271926">
                <a:tc>
                  <a:txBody>
                    <a:bodyPr/>
                    <a:lstStyle/>
                    <a:p>
                      <a:pPr algn="ctr"/>
                      <a:r>
                        <a:rPr lang="en-US" sz="1100" b="1" dirty="0">
                          <a:solidFill>
                            <a:schemeClr val="bg1"/>
                          </a:solidFill>
                        </a:rPr>
                        <a:t>Domain</a:t>
                      </a:r>
                    </a:p>
                  </a:txBody>
                  <a:tcPr anchor="ctr">
                    <a:solidFill>
                      <a:schemeClr val="accent3"/>
                    </a:solidFill>
                  </a:tcPr>
                </a:tc>
                <a:tc>
                  <a:txBody>
                    <a:bodyPr/>
                    <a:lstStyle/>
                    <a:p>
                      <a:pPr algn="ctr"/>
                      <a:r>
                        <a:rPr lang="en-US" sz="1100" b="1">
                          <a:solidFill>
                            <a:schemeClr val="bg1"/>
                          </a:solidFill>
                        </a:rPr>
                        <a:t>Attributes</a:t>
                      </a:r>
                    </a:p>
                  </a:txBody>
                  <a:tcPr anchor="ctr">
                    <a:solidFill>
                      <a:schemeClr val="accent3"/>
                    </a:solidFill>
                  </a:tcPr>
                </a:tc>
                <a:extLst>
                  <a:ext uri="{0D108BD9-81ED-4DB2-BD59-A6C34878D82A}">
                    <a16:rowId xmlns:a16="http://schemas.microsoft.com/office/drawing/2014/main" val="914884479"/>
                  </a:ext>
                </a:extLst>
              </a:tr>
              <a:tr h="447877">
                <a:tc>
                  <a:txBody>
                    <a:bodyPr/>
                    <a:lstStyle/>
                    <a:p>
                      <a:r>
                        <a:rPr lang="en-US" sz="1100" b="1"/>
                        <a:t>Security</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Identity and access management for users, agents, and agent tools</a:t>
                      </a:r>
                    </a:p>
                    <a:p>
                      <a:pPr marL="114300" indent="-114300" algn="l" defTabSz="914400" rtl="0" eaLnBrk="1" latinLnBrk="0" hangingPunct="1">
                        <a:buFont typeface="Arial" panose="020B0604020202020204" pitchFamily="34" charset="0"/>
                        <a:buChar char="•"/>
                      </a:pPr>
                      <a:r>
                        <a:rPr lang="en-US" sz="1100" b="0" kern="1200">
                          <a:solidFill>
                            <a:schemeClr val="tx1"/>
                          </a:solidFill>
                        </a:rPr>
                        <a:t>Data privacy and integrity, system availability</a:t>
                      </a:r>
                      <a:endParaRPr lang="en-US" sz="1100" b="0" kern="1200">
                        <a:solidFill>
                          <a:schemeClr val="tx1"/>
                        </a:solidFill>
                        <a:latin typeface="+mn-lt"/>
                        <a:ea typeface="+mn-ea"/>
                        <a:cs typeface="+mn-cs"/>
                      </a:endParaRPr>
                    </a:p>
                  </a:txBody>
                  <a:tcPr anchor="ctr"/>
                </a:tc>
                <a:extLst>
                  <a:ext uri="{0D108BD9-81ED-4DB2-BD59-A6C34878D82A}">
                    <a16:rowId xmlns:a16="http://schemas.microsoft.com/office/drawing/2014/main" val="3590654034"/>
                  </a:ext>
                </a:extLst>
              </a:tr>
              <a:tr h="447877">
                <a:tc>
                  <a:txBody>
                    <a:bodyPr/>
                    <a:lstStyle/>
                    <a:p>
                      <a:r>
                        <a:rPr lang="en-US" sz="1100" b="1"/>
                        <a:t>Data</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dirty="0">
                          <a:solidFill>
                            <a:schemeClr val="tx1"/>
                          </a:solidFill>
                        </a:rPr>
                        <a:t>Ingestion pipelines, embeddings, indices for semantic search</a:t>
                      </a:r>
                    </a:p>
                    <a:p>
                      <a:pPr marL="114300" indent="-114300" algn="l" defTabSz="914400" rtl="0" eaLnBrk="1" latinLnBrk="0" hangingPunct="1">
                        <a:buFont typeface="Arial" panose="020B0604020202020204" pitchFamily="34" charset="0"/>
                        <a:buChar char="•"/>
                      </a:pPr>
                      <a:r>
                        <a:rPr lang="en-US" sz="1100" b="0" kern="1200" dirty="0">
                          <a:solidFill>
                            <a:schemeClr val="tx1"/>
                          </a:solidFill>
                        </a:rPr>
                        <a:t>Graph data - nodes, edges, attributes</a:t>
                      </a:r>
                    </a:p>
                    <a:p>
                      <a:pPr marL="114300" indent="-114300" algn="l" defTabSz="914400" rtl="0" eaLnBrk="1" latinLnBrk="0" hangingPunct="1">
                        <a:buFont typeface="Arial" panose="020B0604020202020204" pitchFamily="34" charset="0"/>
                        <a:buChar char="•"/>
                      </a:pPr>
                      <a:r>
                        <a:rPr lang="en-US" sz="1100" b="0" kern="1200" dirty="0">
                          <a:solidFill>
                            <a:schemeClr val="tx1"/>
                          </a:solidFill>
                        </a:rPr>
                        <a:t>Interaction history, tool cache, FAQ cache, workflow state</a:t>
                      </a:r>
                      <a:endParaRPr lang="en-US" sz="1100" b="0" kern="1200" dirty="0">
                        <a:solidFill>
                          <a:schemeClr val="tx1"/>
                        </a:solidFill>
                        <a:latin typeface="+mn-lt"/>
                        <a:ea typeface="+mn-ea"/>
                        <a:cs typeface="+mn-cs"/>
                      </a:endParaRPr>
                    </a:p>
                  </a:txBody>
                  <a:tcPr anchor="ctr"/>
                </a:tc>
                <a:extLst>
                  <a:ext uri="{0D108BD9-81ED-4DB2-BD59-A6C34878D82A}">
                    <a16:rowId xmlns:a16="http://schemas.microsoft.com/office/drawing/2014/main" val="982434991"/>
                  </a:ext>
                </a:extLst>
              </a:tr>
              <a:tr h="447877">
                <a:tc>
                  <a:txBody>
                    <a:bodyPr/>
                    <a:lstStyle/>
                    <a:p>
                      <a:r>
                        <a:rPr lang="en-US" sz="1100" b="1"/>
                        <a:t>Cognitive</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Cognitive functional capabilities mapped to technologies</a:t>
                      </a:r>
                    </a:p>
                    <a:p>
                      <a:pPr marL="114300" indent="-114300" algn="l" defTabSz="914400" rtl="0" eaLnBrk="1" latinLnBrk="0" hangingPunct="1">
                        <a:buFont typeface="Arial" panose="020B0604020202020204" pitchFamily="34" charset="0"/>
                        <a:buChar char="•"/>
                      </a:pPr>
                      <a:r>
                        <a:rPr lang="en-US" sz="1100" b="0" kern="1200">
                          <a:solidFill>
                            <a:schemeClr val="tx1"/>
                          </a:solidFill>
                        </a:rPr>
                        <a:t>Information flow patterns that yield intelligent behavior</a:t>
                      </a:r>
                      <a:endParaRPr lang="en-US" sz="1100" b="0" kern="1200">
                        <a:solidFill>
                          <a:schemeClr val="tx1"/>
                        </a:solidFill>
                        <a:latin typeface="+mn-lt"/>
                        <a:ea typeface="+mn-ea"/>
                        <a:cs typeface="+mn-cs"/>
                      </a:endParaRPr>
                    </a:p>
                  </a:txBody>
                  <a:tcPr anchor="ctr"/>
                </a:tc>
                <a:extLst>
                  <a:ext uri="{0D108BD9-81ED-4DB2-BD59-A6C34878D82A}">
                    <a16:rowId xmlns:a16="http://schemas.microsoft.com/office/drawing/2014/main" val="162519759"/>
                  </a:ext>
                </a:extLst>
              </a:tr>
              <a:tr h="447877">
                <a:tc>
                  <a:txBody>
                    <a:bodyPr/>
                    <a:lstStyle/>
                    <a:p>
                      <a:r>
                        <a:rPr lang="en-US" sz="1100" b="1"/>
                        <a:t>Runtime</a:t>
                      </a:r>
                    </a:p>
                  </a:txBody>
                  <a:tcPr anchor="ctr">
                    <a:solidFill>
                      <a:schemeClr val="bg1">
                        <a:lumMod val="95000"/>
                      </a:schemeClr>
                    </a:solidFill>
                  </a:tcPr>
                </a:tc>
                <a:tc>
                  <a:txBody>
                    <a:bodyPr/>
                    <a:lstStyle/>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0" kern="1200">
                          <a:solidFill>
                            <a:schemeClr val="tx1"/>
                          </a:solidFill>
                        </a:rPr>
                        <a:t>Information flow orchestration</a:t>
                      </a: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100" b="0" kern="1200">
                          <a:solidFill>
                            <a:schemeClr val="tx1"/>
                          </a:solidFill>
                        </a:rPr>
                        <a:t>Software design patterns, common services, configuration</a:t>
                      </a:r>
                      <a:endParaRPr lang="en-US" sz="1100" b="0" kern="1200">
                        <a:solidFill>
                          <a:schemeClr val="tx1"/>
                        </a:solidFill>
                        <a:latin typeface="+mn-lt"/>
                        <a:ea typeface="+mn-ea"/>
                        <a:cs typeface="+mn-cs"/>
                      </a:endParaRPr>
                    </a:p>
                  </a:txBody>
                  <a:tcPr anchor="ctr">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858748695"/>
                  </a:ext>
                </a:extLst>
              </a:tr>
              <a:tr h="447877">
                <a:tc>
                  <a:txBody>
                    <a:bodyPr/>
                    <a:lstStyle/>
                    <a:p>
                      <a:r>
                        <a:rPr lang="en-US" sz="1100" b="1"/>
                        <a:t>Model</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Model structure and size needed to power agent-specific cognitive functional capabilities</a:t>
                      </a:r>
                      <a:endParaRPr lang="en-US" sz="1100" b="0" kern="1200">
                        <a:solidFill>
                          <a:schemeClr val="tx1"/>
                        </a:solidFill>
                        <a:latin typeface="+mn-lt"/>
                        <a:ea typeface="+mn-ea"/>
                        <a:cs typeface="+mn-cs"/>
                      </a:endParaRPr>
                    </a:p>
                  </a:txBody>
                  <a:tcPr anchor="ctr">
                    <a:lnT w="635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1475560899"/>
                  </a:ext>
                </a:extLst>
              </a:tr>
              <a:tr h="447877">
                <a:tc>
                  <a:txBody>
                    <a:bodyPr/>
                    <a:lstStyle/>
                    <a:p>
                      <a:r>
                        <a:rPr lang="en-US" sz="1100" b="1" err="1"/>
                        <a:t>DevMLOps</a:t>
                      </a:r>
                      <a:endParaRPr lang="en-US" sz="1100" b="1"/>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Methods, tools, processes, and standards used to develop and operate agents and models</a:t>
                      </a:r>
                      <a:endParaRPr lang="en-US" sz="1100" b="0" kern="1200">
                        <a:solidFill>
                          <a:schemeClr val="tx1"/>
                        </a:solidFill>
                        <a:latin typeface="+mn-lt"/>
                        <a:ea typeface="+mn-ea"/>
                        <a:cs typeface="+mn-cs"/>
                      </a:endParaRPr>
                    </a:p>
                  </a:txBody>
                  <a:tcPr anchor="ctr"/>
                </a:tc>
                <a:extLst>
                  <a:ext uri="{0D108BD9-81ED-4DB2-BD59-A6C34878D82A}">
                    <a16:rowId xmlns:a16="http://schemas.microsoft.com/office/drawing/2014/main" val="155842680"/>
                  </a:ext>
                </a:extLst>
              </a:tr>
              <a:tr h="799781">
                <a:tc>
                  <a:txBody>
                    <a:bodyPr/>
                    <a:lstStyle/>
                    <a:p>
                      <a:r>
                        <a:rPr lang="en-US" sz="1100" b="1"/>
                        <a:t>Infrastructure</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Sensors and Actuators for agents to collect information and interact with their environments</a:t>
                      </a:r>
                    </a:p>
                    <a:p>
                      <a:pPr marL="114300" indent="-114300" algn="l" defTabSz="914400" rtl="0" eaLnBrk="1" latinLnBrk="0" hangingPunct="1">
                        <a:buFont typeface="Arial" panose="020B0604020202020204" pitchFamily="34" charset="0"/>
                        <a:buChar char="•"/>
                      </a:pPr>
                      <a:r>
                        <a:rPr lang="en-US" sz="1100" b="0" kern="1200">
                          <a:solidFill>
                            <a:schemeClr val="tx1"/>
                          </a:solidFill>
                        </a:rPr>
                        <a:t>Traditional compute, storage, and network components</a:t>
                      </a:r>
                    </a:p>
                    <a:p>
                      <a:pPr marL="114300" indent="-114300" algn="l" defTabSz="914400" rtl="0" eaLnBrk="1" latinLnBrk="0" hangingPunct="1">
                        <a:buFont typeface="Arial" panose="020B0604020202020204" pitchFamily="34" charset="0"/>
                        <a:buChar char="•"/>
                      </a:pPr>
                      <a:r>
                        <a:rPr lang="en-US" sz="1100" b="0" kern="1200">
                          <a:solidFill>
                            <a:schemeClr val="tx1"/>
                          </a:solidFill>
                        </a:rPr>
                        <a:t>Specialized hardware for model training and inference - GPUs/TPUs</a:t>
                      </a:r>
                      <a:endParaRPr lang="en-US" sz="1100" b="0" kern="1200">
                        <a:solidFill>
                          <a:schemeClr val="tx1"/>
                        </a:solidFill>
                        <a:latin typeface="+mn-lt"/>
                        <a:ea typeface="+mn-ea"/>
                        <a:cs typeface="+mn-cs"/>
                      </a:endParaRPr>
                    </a:p>
                  </a:txBody>
                  <a:tcPr anchor="ctr"/>
                </a:tc>
                <a:extLst>
                  <a:ext uri="{0D108BD9-81ED-4DB2-BD59-A6C34878D82A}">
                    <a16:rowId xmlns:a16="http://schemas.microsoft.com/office/drawing/2014/main" val="3539300848"/>
                  </a:ext>
                </a:extLst>
              </a:tr>
              <a:tr h="447877">
                <a:tc>
                  <a:txBody>
                    <a:bodyPr/>
                    <a:lstStyle/>
                    <a:p>
                      <a:r>
                        <a:rPr lang="en-US" sz="1100" b="1"/>
                        <a:t>Integration</a:t>
                      </a:r>
                    </a:p>
                  </a:txBody>
                  <a:tcPr anchor="ctr">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a:solidFill>
                            <a:schemeClr val="tx1"/>
                          </a:solidFill>
                        </a:rPr>
                        <a:t>Protocols and standards for discovering and securely integrating agents and tools</a:t>
                      </a:r>
                      <a:endParaRPr lang="en-US" sz="1100" b="0" kern="1200">
                        <a:solidFill>
                          <a:schemeClr val="tx1"/>
                        </a:solidFill>
                        <a:latin typeface="+mn-lt"/>
                        <a:ea typeface="+mn-ea"/>
                        <a:cs typeface="+mn-cs"/>
                      </a:endParaRPr>
                    </a:p>
                  </a:txBody>
                  <a:tcPr anchor="ctr"/>
                </a:tc>
                <a:extLst>
                  <a:ext uri="{0D108BD9-81ED-4DB2-BD59-A6C34878D82A}">
                    <a16:rowId xmlns:a16="http://schemas.microsoft.com/office/drawing/2014/main" val="2712509313"/>
                  </a:ext>
                </a:extLst>
              </a:tr>
              <a:tr h="623829">
                <a:tc>
                  <a:txBody>
                    <a:bodyPr/>
                    <a:lstStyle/>
                    <a:p>
                      <a:r>
                        <a:rPr lang="en-US" sz="1100" b="1"/>
                        <a:t>Multi-Agent Orchestration</a:t>
                      </a:r>
                    </a:p>
                  </a:txBody>
                  <a:tcPr anchor="ctr">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114300" indent="-114300" algn="l" defTabSz="914400" rtl="0" eaLnBrk="1" latinLnBrk="0" hangingPunct="1">
                        <a:buFont typeface="Arial" panose="020B0604020202020204" pitchFamily="34" charset="0"/>
                        <a:buChar char="•"/>
                      </a:pPr>
                      <a:r>
                        <a:rPr lang="en-US" sz="1100" b="0" kern="1200" dirty="0">
                          <a:solidFill>
                            <a:schemeClr val="tx1"/>
                          </a:solidFill>
                        </a:rPr>
                        <a:t>Agent team roles, tasks, delegation authority</a:t>
                      </a:r>
                    </a:p>
                    <a:p>
                      <a:pPr marL="114300" indent="-114300" algn="l" defTabSz="914400" rtl="0" eaLnBrk="1" latinLnBrk="0" hangingPunct="1">
                        <a:buFont typeface="Arial" panose="020B0604020202020204" pitchFamily="34" charset="0"/>
                        <a:buChar char="•"/>
                      </a:pPr>
                      <a:r>
                        <a:rPr lang="en-US" sz="1100" b="0" kern="1200" dirty="0">
                          <a:solidFill>
                            <a:schemeClr val="tx1"/>
                          </a:solidFill>
                        </a:rPr>
                        <a:t>Inter-agent communication patterns</a:t>
                      </a:r>
                    </a:p>
                    <a:p>
                      <a:pPr marL="114300" indent="-114300" algn="l" defTabSz="914400" rtl="0" eaLnBrk="1" latinLnBrk="0" hangingPunct="1">
                        <a:buFont typeface="Arial" panose="020B0604020202020204" pitchFamily="34" charset="0"/>
                        <a:buChar char="•"/>
                      </a:pPr>
                      <a:r>
                        <a:rPr lang="en-US" sz="1100" b="0" kern="1200" dirty="0">
                          <a:solidFill>
                            <a:schemeClr val="tx1"/>
                          </a:solidFill>
                        </a:rPr>
                        <a:t>Workflow management and governance</a:t>
                      </a:r>
                      <a:endParaRPr lang="en-US" sz="1100" b="0" kern="1200" dirty="0">
                        <a:solidFill>
                          <a:schemeClr val="tx1"/>
                        </a:solidFill>
                        <a:latin typeface="+mn-lt"/>
                        <a:ea typeface="+mn-ea"/>
                        <a:cs typeface="+mn-cs"/>
                      </a:endParaRPr>
                    </a:p>
                  </a:txBody>
                  <a:tcPr anchor="ctr">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365910668"/>
                  </a:ext>
                </a:extLst>
              </a:tr>
            </a:tbl>
          </a:graphicData>
        </a:graphic>
      </p:graphicFrame>
      <p:sp>
        <p:nvSpPr>
          <p:cNvPr id="124" name="Rectangle: Rounded Corners 123">
            <a:extLst>
              <a:ext uri="{FF2B5EF4-FFF2-40B4-BE49-F238E27FC236}">
                <a16:creationId xmlns:a16="http://schemas.microsoft.com/office/drawing/2014/main" id="{D1B32711-4F83-1C0A-014B-726B13CF82B0}"/>
              </a:ext>
            </a:extLst>
          </p:cNvPr>
          <p:cNvSpPr/>
          <p:nvPr/>
        </p:nvSpPr>
        <p:spPr>
          <a:xfrm>
            <a:off x="3599402" y="2780573"/>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25" name="Rectangle: Rounded Corners 124">
            <a:extLst>
              <a:ext uri="{FF2B5EF4-FFF2-40B4-BE49-F238E27FC236}">
                <a16:creationId xmlns:a16="http://schemas.microsoft.com/office/drawing/2014/main" id="{ACE5DCCA-9580-7C67-41F1-446D9D9D0309}"/>
              </a:ext>
            </a:extLst>
          </p:cNvPr>
          <p:cNvSpPr/>
          <p:nvPr/>
        </p:nvSpPr>
        <p:spPr>
          <a:xfrm>
            <a:off x="3679285" y="2603575"/>
            <a:ext cx="93847" cy="85315"/>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26" name="Rectangle: Rounded Corners 125">
            <a:extLst>
              <a:ext uri="{FF2B5EF4-FFF2-40B4-BE49-F238E27FC236}">
                <a16:creationId xmlns:a16="http://schemas.microsoft.com/office/drawing/2014/main" id="{ACB87EDD-B915-B537-9904-3058761BEE4D}"/>
              </a:ext>
            </a:extLst>
          </p:cNvPr>
          <p:cNvSpPr/>
          <p:nvPr/>
        </p:nvSpPr>
        <p:spPr>
          <a:xfrm>
            <a:off x="472460" y="1486801"/>
            <a:ext cx="5597790" cy="4422713"/>
          </a:xfrm>
          <a:prstGeom prst="roundRect">
            <a:avLst>
              <a:gd name="adj" fmla="val 2769"/>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a:solidFill>
                <a:schemeClr val="tx1"/>
              </a:solidFill>
            </a:endParaRPr>
          </a:p>
        </p:txBody>
      </p:sp>
      <p:sp>
        <p:nvSpPr>
          <p:cNvPr id="127" name="Rectangle: Rounded Corners 126">
            <a:extLst>
              <a:ext uri="{FF2B5EF4-FFF2-40B4-BE49-F238E27FC236}">
                <a16:creationId xmlns:a16="http://schemas.microsoft.com/office/drawing/2014/main" id="{1B9A7EC9-8B0E-AB20-9B9A-CC3D0529E77C}"/>
              </a:ext>
            </a:extLst>
          </p:cNvPr>
          <p:cNvSpPr/>
          <p:nvPr/>
        </p:nvSpPr>
        <p:spPr>
          <a:xfrm>
            <a:off x="4867541" y="5264679"/>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28" name="TextBox 127">
            <a:extLst>
              <a:ext uri="{FF2B5EF4-FFF2-40B4-BE49-F238E27FC236}">
                <a16:creationId xmlns:a16="http://schemas.microsoft.com/office/drawing/2014/main" id="{FF0E7938-55FB-2AB6-5B8D-637924462EA2}"/>
              </a:ext>
            </a:extLst>
          </p:cNvPr>
          <p:cNvSpPr txBox="1"/>
          <p:nvPr/>
        </p:nvSpPr>
        <p:spPr>
          <a:xfrm>
            <a:off x="2325725" y="5389449"/>
            <a:ext cx="789928" cy="182133"/>
          </a:xfrm>
          <a:prstGeom prst="rect">
            <a:avLst/>
          </a:prstGeom>
          <a:solidFill>
            <a:schemeClr val="bg1">
              <a:lumMod val="95000"/>
            </a:schemeClr>
          </a:solidFill>
          <a:effectLst/>
        </p:spPr>
        <p:txBody>
          <a:bodyPr wrap="square" lIns="0" tIns="0" rIns="0" bIns="0" rtlCol="0" anchor="ctr">
            <a:noAutofit/>
          </a:bodyPr>
          <a:lstStyle/>
          <a:p>
            <a:pPr defTabSz="228600">
              <a:spcAft>
                <a:spcPts val="1200"/>
              </a:spcAft>
            </a:pPr>
            <a:r>
              <a:rPr lang="en-US" sz="800" b="1" noProof="0"/>
              <a:t>provisions and </a:t>
            </a:r>
            <a:br>
              <a:rPr lang="en-US" sz="800" b="1" noProof="0"/>
            </a:br>
            <a:r>
              <a:rPr lang="en-US" sz="800" b="1"/>
              <a:t>manages</a:t>
            </a:r>
            <a:endParaRPr lang="en-US" sz="800" b="1" noProof="0"/>
          </a:p>
        </p:txBody>
      </p:sp>
      <p:sp>
        <p:nvSpPr>
          <p:cNvPr id="129" name="Rectangle: Diagonal Corners Snipped 128">
            <a:hlinkClick r:id="rId3" action="ppaction://hlinksldjump"/>
            <a:extLst>
              <a:ext uri="{FF2B5EF4-FFF2-40B4-BE49-F238E27FC236}">
                <a16:creationId xmlns:a16="http://schemas.microsoft.com/office/drawing/2014/main" id="{E180D933-35D8-5CAB-3F97-D23F792CFFE3}"/>
              </a:ext>
            </a:extLst>
          </p:cNvPr>
          <p:cNvSpPr/>
          <p:nvPr/>
        </p:nvSpPr>
        <p:spPr>
          <a:xfrm>
            <a:off x="2679534" y="2531937"/>
            <a:ext cx="1097280" cy="457200"/>
          </a:xfrm>
          <a:prstGeom prst="snip2Diag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a:t>Intelligent Agent</a:t>
            </a:r>
          </a:p>
        </p:txBody>
      </p:sp>
      <p:sp>
        <p:nvSpPr>
          <p:cNvPr id="130" name="Rectangle: Diagonal Corners Snipped 129">
            <a:hlinkClick r:id="rId4" action="ppaction://hlinksldjump"/>
            <a:extLst>
              <a:ext uri="{FF2B5EF4-FFF2-40B4-BE49-F238E27FC236}">
                <a16:creationId xmlns:a16="http://schemas.microsoft.com/office/drawing/2014/main" id="{B7F96823-1B66-3C29-28DC-79D9AFB2A605}"/>
              </a:ext>
            </a:extLst>
          </p:cNvPr>
          <p:cNvSpPr/>
          <p:nvPr/>
        </p:nvSpPr>
        <p:spPr>
          <a:xfrm>
            <a:off x="2679534" y="4044242"/>
            <a:ext cx="1097280" cy="457200"/>
          </a:xfrm>
          <a:prstGeom prst="snip2Diag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Cognitive Architecture</a:t>
            </a:r>
          </a:p>
        </p:txBody>
      </p:sp>
      <p:cxnSp>
        <p:nvCxnSpPr>
          <p:cNvPr id="131" name="Straight Arrow Connector 12">
            <a:extLst>
              <a:ext uri="{FF2B5EF4-FFF2-40B4-BE49-F238E27FC236}">
                <a16:creationId xmlns:a16="http://schemas.microsoft.com/office/drawing/2014/main" id="{1C423FEE-DD2B-3007-3B90-426F6C78FF91}"/>
              </a:ext>
            </a:extLst>
          </p:cNvPr>
          <p:cNvCxnSpPr>
            <a:cxnSpLocks/>
          </p:cNvCxnSpPr>
          <p:nvPr/>
        </p:nvCxnSpPr>
        <p:spPr>
          <a:xfrm rot="5400000" flipH="1" flipV="1">
            <a:off x="2061086" y="4644808"/>
            <a:ext cx="244325" cy="99257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2" name="Straight Arrow Connector 12">
            <a:extLst>
              <a:ext uri="{FF2B5EF4-FFF2-40B4-BE49-F238E27FC236}">
                <a16:creationId xmlns:a16="http://schemas.microsoft.com/office/drawing/2014/main" id="{90A297CE-F228-580A-9A17-B3A584A6C45D}"/>
              </a:ext>
            </a:extLst>
          </p:cNvPr>
          <p:cNvCxnSpPr>
            <a:cxnSpLocks/>
            <a:stCxn id="160" idx="0"/>
          </p:cNvCxnSpPr>
          <p:nvPr/>
        </p:nvCxnSpPr>
        <p:spPr>
          <a:xfrm rot="5400000" flipH="1" flipV="1">
            <a:off x="298781" y="2892393"/>
            <a:ext cx="3364528" cy="1396977"/>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3" name="Straight Arrow Connector 12">
            <a:extLst>
              <a:ext uri="{FF2B5EF4-FFF2-40B4-BE49-F238E27FC236}">
                <a16:creationId xmlns:a16="http://schemas.microsoft.com/office/drawing/2014/main" id="{78C3DB02-9EA6-4C2A-4076-672C8AAD1A89}"/>
              </a:ext>
            </a:extLst>
          </p:cNvPr>
          <p:cNvCxnSpPr>
            <a:cxnSpLocks/>
          </p:cNvCxnSpPr>
          <p:nvPr/>
        </p:nvCxnSpPr>
        <p:spPr>
          <a:xfrm>
            <a:off x="2235602" y="5491856"/>
            <a:ext cx="1945280"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4" name="Straight Arrow Connector 12">
            <a:extLst>
              <a:ext uri="{FF2B5EF4-FFF2-40B4-BE49-F238E27FC236}">
                <a16:creationId xmlns:a16="http://schemas.microsoft.com/office/drawing/2014/main" id="{5166888E-B980-F3B3-0048-29796CA447FD}"/>
              </a:ext>
            </a:extLst>
          </p:cNvPr>
          <p:cNvCxnSpPr>
            <a:cxnSpLocks/>
          </p:cNvCxnSpPr>
          <p:nvPr/>
        </p:nvCxnSpPr>
        <p:spPr>
          <a:xfrm rot="16200000" flipV="1">
            <a:off x="4131006" y="4664740"/>
            <a:ext cx="244325" cy="952708"/>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5" name="Straight Arrow Connector 12">
            <a:extLst>
              <a:ext uri="{FF2B5EF4-FFF2-40B4-BE49-F238E27FC236}">
                <a16:creationId xmlns:a16="http://schemas.microsoft.com/office/drawing/2014/main" id="{7FD30E3E-AA5A-CA34-F80F-7237CF463F5F}"/>
              </a:ext>
            </a:extLst>
          </p:cNvPr>
          <p:cNvCxnSpPr>
            <a:cxnSpLocks/>
            <a:endCxn id="124" idx="3"/>
          </p:cNvCxnSpPr>
          <p:nvPr/>
        </p:nvCxnSpPr>
        <p:spPr>
          <a:xfrm rot="16200000" flipV="1">
            <a:off x="3060281" y="3594015"/>
            <a:ext cx="2391243" cy="947240"/>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6" name="Straight Arrow Connector 12">
            <a:extLst>
              <a:ext uri="{FF2B5EF4-FFF2-40B4-BE49-F238E27FC236}">
                <a16:creationId xmlns:a16="http://schemas.microsoft.com/office/drawing/2014/main" id="{A200989A-2E8C-D2AD-E420-5D9D6E109551}"/>
              </a:ext>
            </a:extLst>
          </p:cNvPr>
          <p:cNvCxnSpPr>
            <a:cxnSpLocks/>
            <a:stCxn id="127" idx="0"/>
          </p:cNvCxnSpPr>
          <p:nvPr/>
        </p:nvCxnSpPr>
        <p:spPr>
          <a:xfrm rot="16200000" flipV="1">
            <a:off x="2689867" y="2995564"/>
            <a:ext cx="3356062" cy="1182167"/>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37" name="Rectangle: Diagonal Corners Snipped 136">
            <a:hlinkClick r:id="rId5" action="ppaction://hlinksldjump"/>
            <a:extLst>
              <a:ext uri="{FF2B5EF4-FFF2-40B4-BE49-F238E27FC236}">
                <a16:creationId xmlns:a16="http://schemas.microsoft.com/office/drawing/2014/main" id="{F499D9C2-B828-4D17-A941-00812B279410}"/>
              </a:ext>
            </a:extLst>
          </p:cNvPr>
          <p:cNvSpPr/>
          <p:nvPr/>
        </p:nvSpPr>
        <p:spPr>
          <a:xfrm rot="16200000">
            <a:off x="-1178689" y="3492419"/>
            <a:ext cx="4040440" cy="415636"/>
          </a:xfrm>
          <a:prstGeom prst="snip2DiagRect">
            <a:avLst/>
          </a:prstGeom>
          <a:solidFill>
            <a:srgbClr val="E9713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Security Architecture</a:t>
            </a:r>
          </a:p>
        </p:txBody>
      </p:sp>
      <p:cxnSp>
        <p:nvCxnSpPr>
          <p:cNvPr id="138" name="Straight Arrow Connector 12">
            <a:extLst>
              <a:ext uri="{FF2B5EF4-FFF2-40B4-BE49-F238E27FC236}">
                <a16:creationId xmlns:a16="http://schemas.microsoft.com/office/drawing/2014/main" id="{83D3F227-2629-4286-11C9-F6C9D96031E9}"/>
              </a:ext>
            </a:extLst>
          </p:cNvPr>
          <p:cNvCxnSpPr>
            <a:cxnSpLocks/>
          </p:cNvCxnSpPr>
          <p:nvPr/>
        </p:nvCxnSpPr>
        <p:spPr>
          <a:xfrm flipV="1">
            <a:off x="3228174" y="4501442"/>
            <a:ext cx="0" cy="288889"/>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9" name="Straight Arrow Connector 12">
            <a:extLst>
              <a:ext uri="{FF2B5EF4-FFF2-40B4-BE49-F238E27FC236}">
                <a16:creationId xmlns:a16="http://schemas.microsoft.com/office/drawing/2014/main" id="{9E28EAD2-2217-864C-016A-F1DE8F8BBD23}"/>
              </a:ext>
            </a:extLst>
          </p:cNvPr>
          <p:cNvCxnSpPr>
            <a:cxnSpLocks/>
          </p:cNvCxnSpPr>
          <p:nvPr/>
        </p:nvCxnSpPr>
        <p:spPr>
          <a:xfrm flipV="1">
            <a:off x="3228174" y="2989137"/>
            <a:ext cx="0" cy="310632"/>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40" name="Straight Arrow Connector 12">
            <a:extLst>
              <a:ext uri="{FF2B5EF4-FFF2-40B4-BE49-F238E27FC236}">
                <a16:creationId xmlns:a16="http://schemas.microsoft.com/office/drawing/2014/main" id="{B38CDB0F-F303-CCBF-6EA4-6681570131C4}"/>
              </a:ext>
            </a:extLst>
          </p:cNvPr>
          <p:cNvCxnSpPr>
            <a:cxnSpLocks/>
          </p:cNvCxnSpPr>
          <p:nvPr/>
        </p:nvCxnSpPr>
        <p:spPr>
          <a:xfrm flipV="1">
            <a:off x="3228174" y="2137217"/>
            <a:ext cx="0" cy="394720"/>
          </a:xfrm>
          <a:prstGeom prst="straightConnector1">
            <a:avLst/>
          </a:prstGeom>
          <a:ln w="12700">
            <a:solidFill>
              <a:schemeClr val="tx2"/>
            </a:solidFill>
            <a:headEnd type="none"/>
            <a:tailEnd type="triangle"/>
          </a:ln>
          <a:effectLst/>
        </p:spPr>
        <p:style>
          <a:lnRef idx="1">
            <a:schemeClr val="accent1"/>
          </a:lnRef>
          <a:fillRef idx="0">
            <a:schemeClr val="accent1"/>
          </a:fillRef>
          <a:effectRef idx="0">
            <a:schemeClr val="accent1"/>
          </a:effectRef>
          <a:fontRef idx="minor">
            <a:schemeClr val="tx1"/>
          </a:fontRef>
        </p:style>
      </p:cxnSp>
      <p:cxnSp>
        <p:nvCxnSpPr>
          <p:cNvPr id="141" name="Straight Arrow Connector 12">
            <a:extLst>
              <a:ext uri="{FF2B5EF4-FFF2-40B4-BE49-F238E27FC236}">
                <a16:creationId xmlns:a16="http://schemas.microsoft.com/office/drawing/2014/main" id="{013FE8D5-A429-BD48-1108-4AF623AE5393}"/>
              </a:ext>
            </a:extLst>
          </p:cNvPr>
          <p:cNvCxnSpPr>
            <a:cxnSpLocks/>
            <a:stCxn id="146" idx="1"/>
            <a:endCxn id="143" idx="1"/>
          </p:cNvCxnSpPr>
          <p:nvPr/>
        </p:nvCxnSpPr>
        <p:spPr>
          <a:xfrm rot="10800000" flipH="1" flipV="1">
            <a:off x="2681833" y="2026979"/>
            <a:ext cx="1050" cy="2862871"/>
          </a:xfrm>
          <a:prstGeom prst="curvedConnector3">
            <a:avLst>
              <a:gd name="adj1" fmla="val -41930190"/>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42" name="Straight Arrow Connector 12">
            <a:extLst>
              <a:ext uri="{FF2B5EF4-FFF2-40B4-BE49-F238E27FC236}">
                <a16:creationId xmlns:a16="http://schemas.microsoft.com/office/drawing/2014/main" id="{8825C044-FB96-6775-56F5-144C559789EB}"/>
              </a:ext>
            </a:extLst>
          </p:cNvPr>
          <p:cNvCxnSpPr>
            <a:cxnSpLocks/>
            <a:stCxn id="144" idx="3"/>
            <a:endCxn id="147" idx="3"/>
          </p:cNvCxnSpPr>
          <p:nvPr/>
        </p:nvCxnSpPr>
        <p:spPr>
          <a:xfrm flipH="1" flipV="1">
            <a:off x="3764913" y="2035525"/>
            <a:ext cx="4667" cy="2867026"/>
          </a:xfrm>
          <a:prstGeom prst="curvedConnector3">
            <a:avLst>
              <a:gd name="adj1" fmla="val -8980073"/>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43" name="Rectangle: Rounded Corners 142">
            <a:extLst>
              <a:ext uri="{FF2B5EF4-FFF2-40B4-BE49-F238E27FC236}">
                <a16:creationId xmlns:a16="http://schemas.microsoft.com/office/drawing/2014/main" id="{A89E8A45-B8CC-7ADE-C0F0-74F08AB0C1C7}"/>
              </a:ext>
            </a:extLst>
          </p:cNvPr>
          <p:cNvSpPr/>
          <p:nvPr/>
        </p:nvSpPr>
        <p:spPr>
          <a:xfrm>
            <a:off x="2682883" y="4798411"/>
            <a:ext cx="182880" cy="182880"/>
          </a:xfrm>
          <a:prstGeom prst="roundRect">
            <a:avLst/>
          </a:prstGeom>
          <a:solidFill>
            <a:srgbClr val="F2F2F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44" name="Rectangle: Rounded Corners 143">
            <a:extLst>
              <a:ext uri="{FF2B5EF4-FFF2-40B4-BE49-F238E27FC236}">
                <a16:creationId xmlns:a16="http://schemas.microsoft.com/office/drawing/2014/main" id="{5F1F3CFE-6A84-406C-9C93-2321E81D4CF2}"/>
              </a:ext>
            </a:extLst>
          </p:cNvPr>
          <p:cNvSpPr/>
          <p:nvPr/>
        </p:nvSpPr>
        <p:spPr>
          <a:xfrm>
            <a:off x="3586700" y="4811111"/>
            <a:ext cx="182880" cy="182880"/>
          </a:xfrm>
          <a:prstGeom prst="roundRect">
            <a:avLst/>
          </a:prstGeom>
          <a:solidFill>
            <a:srgbClr val="F2F2F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45" name="Rectangle: Diagonal Corners Snipped 144">
            <a:extLst>
              <a:ext uri="{FF2B5EF4-FFF2-40B4-BE49-F238E27FC236}">
                <a16:creationId xmlns:a16="http://schemas.microsoft.com/office/drawing/2014/main" id="{72D6A918-371C-F63A-F0CE-6F3DFD2AF637}"/>
              </a:ext>
            </a:extLst>
          </p:cNvPr>
          <p:cNvSpPr/>
          <p:nvPr/>
        </p:nvSpPr>
        <p:spPr>
          <a:xfrm>
            <a:off x="2679534" y="4790331"/>
            <a:ext cx="1097280" cy="457200"/>
          </a:xfrm>
          <a:prstGeom prst="snip2Diag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a:solidFill>
                  <a:schemeClr val="tx1"/>
                </a:solidFill>
              </a:rPr>
              <a:t>ML Model Architecture</a:t>
            </a:r>
          </a:p>
        </p:txBody>
      </p:sp>
      <p:sp>
        <p:nvSpPr>
          <p:cNvPr id="146" name="Rectangle: Rounded Corners 145">
            <a:extLst>
              <a:ext uri="{FF2B5EF4-FFF2-40B4-BE49-F238E27FC236}">
                <a16:creationId xmlns:a16="http://schemas.microsoft.com/office/drawing/2014/main" id="{A1527306-8B28-9DF4-D11D-85BBC0F9617E}"/>
              </a:ext>
            </a:extLst>
          </p:cNvPr>
          <p:cNvSpPr/>
          <p:nvPr/>
        </p:nvSpPr>
        <p:spPr>
          <a:xfrm>
            <a:off x="2681833" y="1984322"/>
            <a:ext cx="93847" cy="85315"/>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47" name="Rectangle: Rounded Corners 146">
            <a:extLst>
              <a:ext uri="{FF2B5EF4-FFF2-40B4-BE49-F238E27FC236}">
                <a16:creationId xmlns:a16="http://schemas.microsoft.com/office/drawing/2014/main" id="{D00FAC2F-2412-9DD6-1D63-52008FD8287B}"/>
              </a:ext>
            </a:extLst>
          </p:cNvPr>
          <p:cNvSpPr/>
          <p:nvPr/>
        </p:nvSpPr>
        <p:spPr>
          <a:xfrm>
            <a:off x="3582033" y="1944085"/>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48" name="Rectangle: Diagonal Corners Snipped 147">
            <a:hlinkClick r:id="rId6" action="ppaction://hlinksldjump"/>
            <a:extLst>
              <a:ext uri="{FF2B5EF4-FFF2-40B4-BE49-F238E27FC236}">
                <a16:creationId xmlns:a16="http://schemas.microsoft.com/office/drawing/2014/main" id="{BA712187-C81D-F4C7-8B5B-BF4B490304C1}"/>
              </a:ext>
            </a:extLst>
          </p:cNvPr>
          <p:cNvSpPr/>
          <p:nvPr/>
        </p:nvSpPr>
        <p:spPr>
          <a:xfrm>
            <a:off x="2679534" y="1680017"/>
            <a:ext cx="1097280" cy="457200"/>
          </a:xfrm>
          <a:prstGeom prst="snip2DiagRect">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Data Architecture</a:t>
            </a:r>
          </a:p>
        </p:txBody>
      </p:sp>
      <p:sp>
        <p:nvSpPr>
          <p:cNvPr id="149" name="TextBox 148">
            <a:extLst>
              <a:ext uri="{FF2B5EF4-FFF2-40B4-BE49-F238E27FC236}">
                <a16:creationId xmlns:a16="http://schemas.microsoft.com/office/drawing/2014/main" id="{F0ECA601-69B1-16E1-673E-759879A668B5}"/>
              </a:ext>
            </a:extLst>
          </p:cNvPr>
          <p:cNvSpPr txBox="1"/>
          <p:nvPr/>
        </p:nvSpPr>
        <p:spPr>
          <a:xfrm>
            <a:off x="2757500" y="4615370"/>
            <a:ext cx="955813" cy="12439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noProof="0"/>
              <a:t>power capabilities</a:t>
            </a:r>
          </a:p>
        </p:txBody>
      </p:sp>
      <p:sp>
        <p:nvSpPr>
          <p:cNvPr id="150" name="TextBox 149">
            <a:extLst>
              <a:ext uri="{FF2B5EF4-FFF2-40B4-BE49-F238E27FC236}">
                <a16:creationId xmlns:a16="http://schemas.microsoft.com/office/drawing/2014/main" id="{D21F1F7A-5F30-B570-5B6D-141EC2F42C6C}"/>
              </a:ext>
            </a:extLst>
          </p:cNvPr>
          <p:cNvSpPr txBox="1"/>
          <p:nvPr/>
        </p:nvSpPr>
        <p:spPr>
          <a:xfrm>
            <a:off x="2468203" y="3110116"/>
            <a:ext cx="1539346" cy="13683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orchestrates information flow</a:t>
            </a:r>
            <a:endParaRPr lang="en-US" sz="800" b="1" noProof="0"/>
          </a:p>
        </p:txBody>
      </p:sp>
      <p:sp>
        <p:nvSpPr>
          <p:cNvPr id="151" name="TextBox 150">
            <a:extLst>
              <a:ext uri="{FF2B5EF4-FFF2-40B4-BE49-F238E27FC236}">
                <a16:creationId xmlns:a16="http://schemas.microsoft.com/office/drawing/2014/main" id="{D378D6AD-8219-A9F8-4220-52BCE76F1E86}"/>
              </a:ext>
            </a:extLst>
          </p:cNvPr>
          <p:cNvSpPr txBox="1"/>
          <p:nvPr/>
        </p:nvSpPr>
        <p:spPr>
          <a:xfrm>
            <a:off x="2035346" y="4471080"/>
            <a:ext cx="652836" cy="220381"/>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noProof="0"/>
              <a:t>train,</a:t>
            </a:r>
            <a:br>
              <a:rPr lang="en-US" sz="800" b="1"/>
            </a:br>
            <a:r>
              <a:rPr lang="en-US" sz="800" b="1"/>
              <a:t>give context</a:t>
            </a:r>
            <a:endParaRPr lang="en-US" sz="800" b="1" noProof="0"/>
          </a:p>
        </p:txBody>
      </p:sp>
      <p:sp>
        <p:nvSpPr>
          <p:cNvPr id="152" name="TextBox 151">
            <a:extLst>
              <a:ext uri="{FF2B5EF4-FFF2-40B4-BE49-F238E27FC236}">
                <a16:creationId xmlns:a16="http://schemas.microsoft.com/office/drawing/2014/main" id="{11CC494B-C13A-BB2C-32F3-E2E2E1DB7ED4}"/>
              </a:ext>
            </a:extLst>
          </p:cNvPr>
          <p:cNvSpPr txBox="1"/>
          <p:nvPr/>
        </p:nvSpPr>
        <p:spPr>
          <a:xfrm>
            <a:off x="3847600" y="4491380"/>
            <a:ext cx="368508" cy="136839"/>
          </a:xfrm>
          <a:prstGeom prst="rect">
            <a:avLst/>
          </a:prstGeom>
          <a:solidFill>
            <a:schemeClr val="bg1">
              <a:lumMod val="95000"/>
            </a:schemeClr>
          </a:solidFill>
          <a:effectLst/>
        </p:spPr>
        <p:txBody>
          <a:bodyPr wrap="square" lIns="0" tIns="0" rIns="0" bIns="0" rtlCol="0" anchor="ctr">
            <a:noAutofit/>
          </a:bodyPr>
          <a:lstStyle/>
          <a:p>
            <a:pPr algn="ctr" defTabSz="228600">
              <a:spcAft>
                <a:spcPts val="1200"/>
              </a:spcAft>
            </a:pPr>
            <a:r>
              <a:rPr lang="en-US" sz="800" b="1" noProof="0"/>
              <a:t>create</a:t>
            </a:r>
          </a:p>
        </p:txBody>
      </p:sp>
      <p:sp>
        <p:nvSpPr>
          <p:cNvPr id="153" name="TextBox 152">
            <a:extLst>
              <a:ext uri="{FF2B5EF4-FFF2-40B4-BE49-F238E27FC236}">
                <a16:creationId xmlns:a16="http://schemas.microsoft.com/office/drawing/2014/main" id="{B7EDE2C6-C206-9DA7-E5EF-51691B63886B}"/>
              </a:ext>
            </a:extLst>
          </p:cNvPr>
          <p:cNvSpPr txBox="1"/>
          <p:nvPr/>
        </p:nvSpPr>
        <p:spPr>
          <a:xfrm>
            <a:off x="2601345" y="2278727"/>
            <a:ext cx="1272186" cy="12439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c</a:t>
            </a:r>
            <a:r>
              <a:rPr lang="en-US" sz="800" b="1" noProof="0" err="1"/>
              <a:t>onsumes</a:t>
            </a:r>
            <a:r>
              <a:rPr lang="en-US" sz="800" b="1" noProof="0"/>
              <a:t> and produces</a:t>
            </a:r>
          </a:p>
        </p:txBody>
      </p:sp>
      <p:sp>
        <p:nvSpPr>
          <p:cNvPr id="154" name="TextBox 153">
            <a:extLst>
              <a:ext uri="{FF2B5EF4-FFF2-40B4-BE49-F238E27FC236}">
                <a16:creationId xmlns:a16="http://schemas.microsoft.com/office/drawing/2014/main" id="{0AD48C64-1879-38E5-6A7A-2AEA70D38C08}"/>
              </a:ext>
            </a:extLst>
          </p:cNvPr>
          <p:cNvSpPr txBox="1"/>
          <p:nvPr/>
        </p:nvSpPr>
        <p:spPr>
          <a:xfrm>
            <a:off x="4106928" y="4960952"/>
            <a:ext cx="368508" cy="200346"/>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trains,</a:t>
            </a:r>
            <a:br>
              <a:rPr lang="en-US" sz="800" b="1"/>
            </a:br>
            <a:r>
              <a:rPr lang="en-US" sz="800" b="1"/>
              <a:t>hosts</a:t>
            </a:r>
          </a:p>
        </p:txBody>
      </p:sp>
      <p:sp>
        <p:nvSpPr>
          <p:cNvPr id="155" name="TextBox 154">
            <a:extLst>
              <a:ext uri="{FF2B5EF4-FFF2-40B4-BE49-F238E27FC236}">
                <a16:creationId xmlns:a16="http://schemas.microsoft.com/office/drawing/2014/main" id="{BC66ECEE-46F2-9047-3E69-B258137AC42F}"/>
              </a:ext>
            </a:extLst>
          </p:cNvPr>
          <p:cNvSpPr txBox="1"/>
          <p:nvPr/>
        </p:nvSpPr>
        <p:spPr>
          <a:xfrm>
            <a:off x="1904027" y="4970059"/>
            <a:ext cx="490485" cy="182133"/>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noProof="0"/>
              <a:t>trains, deploys, monitors</a:t>
            </a:r>
          </a:p>
        </p:txBody>
      </p:sp>
      <p:cxnSp>
        <p:nvCxnSpPr>
          <p:cNvPr id="156" name="Straight Arrow Connector 12">
            <a:extLst>
              <a:ext uri="{FF2B5EF4-FFF2-40B4-BE49-F238E27FC236}">
                <a16:creationId xmlns:a16="http://schemas.microsoft.com/office/drawing/2014/main" id="{DFD0F207-F1F0-B7A6-1756-2960A7C557F2}"/>
              </a:ext>
            </a:extLst>
          </p:cNvPr>
          <p:cNvCxnSpPr>
            <a:cxnSpLocks/>
          </p:cNvCxnSpPr>
          <p:nvPr/>
        </p:nvCxnSpPr>
        <p:spPr>
          <a:xfrm rot="5400000" flipH="1" flipV="1">
            <a:off x="1315805" y="3899527"/>
            <a:ext cx="1734887" cy="99257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57" name="TextBox 156">
            <a:extLst>
              <a:ext uri="{FF2B5EF4-FFF2-40B4-BE49-F238E27FC236}">
                <a16:creationId xmlns:a16="http://schemas.microsoft.com/office/drawing/2014/main" id="{0759C1AC-9C08-65A9-E222-7D2EA79DE412}"/>
              </a:ext>
            </a:extLst>
          </p:cNvPr>
          <p:cNvSpPr txBox="1"/>
          <p:nvPr/>
        </p:nvSpPr>
        <p:spPr>
          <a:xfrm>
            <a:off x="4749783" y="4975992"/>
            <a:ext cx="445895" cy="150523"/>
          </a:xfrm>
          <a:prstGeom prst="rect">
            <a:avLst/>
          </a:prstGeom>
          <a:solidFill>
            <a:schemeClr val="bg1">
              <a:lumMod val="95000"/>
            </a:schemeClr>
          </a:solidFill>
          <a:effectLst/>
        </p:spPr>
        <p:txBody>
          <a:bodyPr wrap="square" lIns="0" tIns="0" rIns="0" bIns="0" rtlCol="0" anchor="ctr">
            <a:noAutofit/>
          </a:bodyPr>
          <a:lstStyle/>
          <a:p>
            <a:pPr algn="ctr" defTabSz="228600">
              <a:spcAft>
                <a:spcPts val="1200"/>
              </a:spcAft>
            </a:pPr>
            <a:r>
              <a:rPr lang="en-US" sz="800" b="1" noProof="0"/>
              <a:t>stores</a:t>
            </a:r>
          </a:p>
        </p:txBody>
      </p:sp>
      <p:sp>
        <p:nvSpPr>
          <p:cNvPr id="158" name="TextBox 157">
            <a:extLst>
              <a:ext uri="{FF2B5EF4-FFF2-40B4-BE49-F238E27FC236}">
                <a16:creationId xmlns:a16="http://schemas.microsoft.com/office/drawing/2014/main" id="{60F2B17A-D7D5-CF17-20F3-AB3960BB3FD7}"/>
              </a:ext>
            </a:extLst>
          </p:cNvPr>
          <p:cNvSpPr txBox="1"/>
          <p:nvPr/>
        </p:nvSpPr>
        <p:spPr>
          <a:xfrm>
            <a:off x="4442406" y="4547676"/>
            <a:ext cx="445895" cy="322660"/>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h</a:t>
            </a:r>
            <a:r>
              <a:rPr lang="en-US" sz="800" b="1" noProof="0" err="1"/>
              <a:t>osts</a:t>
            </a:r>
            <a:r>
              <a:rPr lang="en-US" sz="800" b="1" noProof="0"/>
              <a:t>,</a:t>
            </a:r>
            <a:br>
              <a:rPr lang="en-US" sz="800" b="1"/>
            </a:br>
            <a:r>
              <a:rPr lang="en-US" sz="800" b="1"/>
              <a:t>senses,</a:t>
            </a:r>
            <a:br>
              <a:rPr lang="en-US" sz="800" b="1"/>
            </a:br>
            <a:r>
              <a:rPr lang="en-US" sz="800" b="1"/>
              <a:t>actuates</a:t>
            </a:r>
            <a:endParaRPr lang="en-US" sz="800" b="1" noProof="0"/>
          </a:p>
        </p:txBody>
      </p:sp>
      <p:sp>
        <p:nvSpPr>
          <p:cNvPr id="159" name="Rectangle: Diagonal Corners Snipped 158">
            <a:hlinkClick r:id="rId7" action="ppaction://hlinksldjump"/>
            <a:extLst>
              <a:ext uri="{FF2B5EF4-FFF2-40B4-BE49-F238E27FC236}">
                <a16:creationId xmlns:a16="http://schemas.microsoft.com/office/drawing/2014/main" id="{EB2663E6-76EE-1D2D-1D9C-F1ADC0399AF6}"/>
              </a:ext>
            </a:extLst>
          </p:cNvPr>
          <p:cNvSpPr/>
          <p:nvPr/>
        </p:nvSpPr>
        <p:spPr>
          <a:xfrm>
            <a:off x="4180882" y="5263256"/>
            <a:ext cx="1097280" cy="457200"/>
          </a:xfrm>
          <a:prstGeom prst="snip2DiagRect">
            <a:avLst/>
          </a:prstGeom>
          <a:solidFill>
            <a:schemeClr val="bg1">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a:solidFill>
                  <a:schemeClr val="tx1"/>
                </a:solidFill>
              </a:rPr>
              <a:t>Infrastructure Architecture</a:t>
            </a:r>
          </a:p>
        </p:txBody>
      </p:sp>
      <p:sp>
        <p:nvSpPr>
          <p:cNvPr id="160" name="Rectangle: Rounded Corners 159">
            <a:extLst>
              <a:ext uri="{FF2B5EF4-FFF2-40B4-BE49-F238E27FC236}">
                <a16:creationId xmlns:a16="http://schemas.microsoft.com/office/drawing/2014/main" id="{DABFA183-4F7D-F959-DF90-526B92D5C16A}"/>
              </a:ext>
            </a:extLst>
          </p:cNvPr>
          <p:cNvSpPr/>
          <p:nvPr/>
        </p:nvSpPr>
        <p:spPr>
          <a:xfrm>
            <a:off x="1191117" y="5273145"/>
            <a:ext cx="182880" cy="182880"/>
          </a:xfrm>
          <a:prstGeom prst="round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solidFill>
                <a:schemeClr val="tx1"/>
              </a:solidFill>
            </a:endParaRPr>
          </a:p>
        </p:txBody>
      </p:sp>
      <p:sp>
        <p:nvSpPr>
          <p:cNvPr id="161" name="Rectangle: Diagonal Corners Snipped 160">
            <a:hlinkClick r:id="rId8" action="ppaction://hlinksldjump"/>
            <a:extLst>
              <a:ext uri="{FF2B5EF4-FFF2-40B4-BE49-F238E27FC236}">
                <a16:creationId xmlns:a16="http://schemas.microsoft.com/office/drawing/2014/main" id="{48EC9188-8009-E2D6-D221-28681F1B92FB}"/>
              </a:ext>
            </a:extLst>
          </p:cNvPr>
          <p:cNvSpPr/>
          <p:nvPr/>
        </p:nvSpPr>
        <p:spPr>
          <a:xfrm>
            <a:off x="1138322" y="5263256"/>
            <a:ext cx="1097280" cy="457200"/>
          </a:xfrm>
          <a:prstGeom prst="snip2DiagRect">
            <a:avLst/>
          </a:prstGeom>
          <a:solidFill>
            <a:srgbClr val="0F9ED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r>
              <a:rPr lang="en-US" sz="900" b="1" err="1">
                <a:solidFill>
                  <a:schemeClr val="bg1"/>
                </a:solidFill>
              </a:rPr>
              <a:t>DevMLOps</a:t>
            </a:r>
            <a:endParaRPr lang="en-US" sz="900" b="1">
              <a:solidFill>
                <a:schemeClr val="bg1"/>
              </a:solidFill>
            </a:endParaRPr>
          </a:p>
          <a:p>
            <a:pPr algn="ctr"/>
            <a:r>
              <a:rPr lang="en-US" sz="900" b="1">
                <a:solidFill>
                  <a:schemeClr val="bg1"/>
                </a:solidFill>
              </a:rPr>
              <a:t>Architecture</a:t>
            </a:r>
          </a:p>
        </p:txBody>
      </p:sp>
      <p:sp>
        <p:nvSpPr>
          <p:cNvPr id="162" name="Rectangle: Diagonal Corners Snipped 161">
            <a:hlinkClick r:id="rId9" action="ppaction://hlinksldjump"/>
            <a:extLst>
              <a:ext uri="{FF2B5EF4-FFF2-40B4-BE49-F238E27FC236}">
                <a16:creationId xmlns:a16="http://schemas.microsoft.com/office/drawing/2014/main" id="{FFFA6E8A-5C9B-212C-9C19-62B209B39257}"/>
              </a:ext>
            </a:extLst>
          </p:cNvPr>
          <p:cNvSpPr/>
          <p:nvPr/>
        </p:nvSpPr>
        <p:spPr>
          <a:xfrm>
            <a:off x="2679534" y="3299769"/>
            <a:ext cx="1097280" cy="457200"/>
          </a:xfrm>
          <a:prstGeom prst="snip2Diag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Runtime Architecture</a:t>
            </a:r>
          </a:p>
        </p:txBody>
      </p:sp>
      <p:cxnSp>
        <p:nvCxnSpPr>
          <p:cNvPr id="163" name="Straight Arrow Connector 12">
            <a:extLst>
              <a:ext uri="{FF2B5EF4-FFF2-40B4-BE49-F238E27FC236}">
                <a16:creationId xmlns:a16="http://schemas.microsoft.com/office/drawing/2014/main" id="{80CE3698-094E-F546-89B8-2FF46F92EC5E}"/>
              </a:ext>
            </a:extLst>
          </p:cNvPr>
          <p:cNvCxnSpPr>
            <a:cxnSpLocks/>
          </p:cNvCxnSpPr>
          <p:nvPr/>
        </p:nvCxnSpPr>
        <p:spPr>
          <a:xfrm>
            <a:off x="3228174" y="3756969"/>
            <a:ext cx="0" cy="287273"/>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64" name="TextBox 163">
            <a:extLst>
              <a:ext uri="{FF2B5EF4-FFF2-40B4-BE49-F238E27FC236}">
                <a16:creationId xmlns:a16="http://schemas.microsoft.com/office/drawing/2014/main" id="{4F54AAA4-0488-CF4E-5579-9FFF96FCF721}"/>
              </a:ext>
            </a:extLst>
          </p:cNvPr>
          <p:cNvSpPr txBox="1"/>
          <p:nvPr/>
        </p:nvSpPr>
        <p:spPr>
          <a:xfrm>
            <a:off x="2387005" y="3804381"/>
            <a:ext cx="1693281" cy="13683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orchestrates capabilities</a:t>
            </a:r>
            <a:endParaRPr lang="en-US" sz="800" b="1" noProof="0"/>
          </a:p>
        </p:txBody>
      </p:sp>
      <p:cxnSp>
        <p:nvCxnSpPr>
          <p:cNvPr id="165" name="Straight Arrow Connector 12">
            <a:extLst>
              <a:ext uri="{FF2B5EF4-FFF2-40B4-BE49-F238E27FC236}">
                <a16:creationId xmlns:a16="http://schemas.microsoft.com/office/drawing/2014/main" id="{3951A2F3-43F1-597E-707E-0E1A5F8198B4}"/>
              </a:ext>
            </a:extLst>
          </p:cNvPr>
          <p:cNvCxnSpPr>
            <a:cxnSpLocks/>
          </p:cNvCxnSpPr>
          <p:nvPr/>
        </p:nvCxnSpPr>
        <p:spPr>
          <a:xfrm rot="5400000" flipH="1" flipV="1">
            <a:off x="931889" y="3515611"/>
            <a:ext cx="2502719" cy="99257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66" name="TextBox 165">
            <a:extLst>
              <a:ext uri="{FF2B5EF4-FFF2-40B4-BE49-F238E27FC236}">
                <a16:creationId xmlns:a16="http://schemas.microsoft.com/office/drawing/2014/main" id="{CF618D3E-5A61-0256-5D5B-E1B3B19E25A9}"/>
              </a:ext>
            </a:extLst>
          </p:cNvPr>
          <p:cNvSpPr txBox="1"/>
          <p:nvPr/>
        </p:nvSpPr>
        <p:spPr>
          <a:xfrm>
            <a:off x="1475261" y="4526058"/>
            <a:ext cx="490484" cy="354926"/>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b</a:t>
            </a:r>
            <a:r>
              <a:rPr lang="en-US" sz="800" b="1" noProof="0" err="1"/>
              <a:t>uilds</a:t>
            </a:r>
            <a:r>
              <a:rPr lang="en-US" sz="800" b="1" noProof="0"/>
              <a:t>, deploys,</a:t>
            </a:r>
            <a:br>
              <a:rPr lang="en-US" sz="800" b="1"/>
            </a:br>
            <a:r>
              <a:rPr lang="en-US" sz="800" b="1"/>
              <a:t>monitors</a:t>
            </a:r>
            <a:endParaRPr lang="en-US" sz="800" b="1" noProof="0"/>
          </a:p>
        </p:txBody>
      </p:sp>
      <p:sp>
        <p:nvSpPr>
          <p:cNvPr id="167" name="TextBox 166">
            <a:extLst>
              <a:ext uri="{FF2B5EF4-FFF2-40B4-BE49-F238E27FC236}">
                <a16:creationId xmlns:a16="http://schemas.microsoft.com/office/drawing/2014/main" id="{4324F769-37DF-692C-23F2-C834F391BA9E}"/>
              </a:ext>
            </a:extLst>
          </p:cNvPr>
          <p:cNvSpPr txBox="1"/>
          <p:nvPr/>
        </p:nvSpPr>
        <p:spPr>
          <a:xfrm>
            <a:off x="1084236" y="4975992"/>
            <a:ext cx="490485" cy="136839"/>
          </a:xfrm>
          <a:prstGeom prst="rect">
            <a:avLst/>
          </a:prstGeom>
          <a:solidFill>
            <a:schemeClr val="bg1">
              <a:lumMod val="95000"/>
            </a:schemeClr>
          </a:solidFill>
          <a:effectLst/>
        </p:spPr>
        <p:txBody>
          <a:bodyPr wrap="square" lIns="0" tIns="0" rIns="0" bIns="0" rtlCol="0" anchor="ctr">
            <a:noAutofit/>
          </a:bodyPr>
          <a:lstStyle/>
          <a:p>
            <a:pPr algn="ctr" defTabSz="228600">
              <a:spcAft>
                <a:spcPts val="1200"/>
              </a:spcAft>
            </a:pPr>
            <a:r>
              <a:rPr lang="en-US" sz="800" b="1" noProof="0"/>
              <a:t>manages</a:t>
            </a:r>
          </a:p>
        </p:txBody>
      </p:sp>
      <p:grpSp>
        <p:nvGrpSpPr>
          <p:cNvPr id="168" name="Group 233">
            <a:extLst>
              <a:ext uri="{FF2B5EF4-FFF2-40B4-BE49-F238E27FC236}">
                <a16:creationId xmlns:a16="http://schemas.microsoft.com/office/drawing/2014/main" id="{AD4B82CF-F1AA-A4FD-89CE-903A7A0FF7B4}"/>
              </a:ext>
            </a:extLst>
          </p:cNvPr>
          <p:cNvGrpSpPr>
            <a:grpSpLocks noChangeAspect="1"/>
          </p:cNvGrpSpPr>
          <p:nvPr/>
        </p:nvGrpSpPr>
        <p:grpSpPr bwMode="auto">
          <a:xfrm>
            <a:off x="4215217" y="5401127"/>
            <a:ext cx="182880" cy="182880"/>
            <a:chOff x="1391" y="456"/>
            <a:chExt cx="390" cy="390"/>
          </a:xfrm>
          <a:solidFill>
            <a:schemeClr val="tx1"/>
          </a:solidFill>
          <a:effectLst/>
        </p:grpSpPr>
        <p:sp>
          <p:nvSpPr>
            <p:cNvPr id="169" name="Freeform 234">
              <a:extLst>
                <a:ext uri="{FF2B5EF4-FFF2-40B4-BE49-F238E27FC236}">
                  <a16:creationId xmlns:a16="http://schemas.microsoft.com/office/drawing/2014/main" id="{C68215E6-4757-EEBF-E338-7EAAC65AF53B}"/>
                </a:ext>
              </a:extLst>
            </p:cNvPr>
            <p:cNvSpPr>
              <a:spLocks noEditPoints="1"/>
            </p:cNvSpPr>
            <p:nvPr/>
          </p:nvSpPr>
          <p:spPr bwMode="auto">
            <a:xfrm>
              <a:off x="1391" y="456"/>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0" name="Freeform 235">
              <a:extLst>
                <a:ext uri="{FF2B5EF4-FFF2-40B4-BE49-F238E27FC236}">
                  <a16:creationId xmlns:a16="http://schemas.microsoft.com/office/drawing/2014/main" id="{8495A69D-63B7-0938-2364-E1671E272742}"/>
                </a:ext>
              </a:extLst>
            </p:cNvPr>
            <p:cNvSpPr>
              <a:spLocks/>
            </p:cNvSpPr>
            <p:nvPr/>
          </p:nvSpPr>
          <p:spPr bwMode="auto">
            <a:xfrm>
              <a:off x="1524" y="544"/>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1" name="Freeform 236">
              <a:extLst>
                <a:ext uri="{FF2B5EF4-FFF2-40B4-BE49-F238E27FC236}">
                  <a16:creationId xmlns:a16="http://schemas.microsoft.com/office/drawing/2014/main" id="{553EF34D-22CD-290B-1CA6-52C03E2A0D0B}"/>
                </a:ext>
              </a:extLst>
            </p:cNvPr>
            <p:cNvSpPr>
              <a:spLocks/>
            </p:cNvSpPr>
            <p:nvPr/>
          </p:nvSpPr>
          <p:spPr bwMode="auto">
            <a:xfrm>
              <a:off x="1524" y="50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2" name="Freeform 237">
              <a:extLst>
                <a:ext uri="{FF2B5EF4-FFF2-40B4-BE49-F238E27FC236}">
                  <a16:creationId xmlns:a16="http://schemas.microsoft.com/office/drawing/2014/main" id="{52F6FDC6-AA5E-F962-B573-67C8CC17FF8C}"/>
                </a:ext>
              </a:extLst>
            </p:cNvPr>
            <p:cNvSpPr>
              <a:spLocks noEditPoints="1"/>
            </p:cNvSpPr>
            <p:nvPr/>
          </p:nvSpPr>
          <p:spPr bwMode="auto">
            <a:xfrm>
              <a:off x="1435" y="500"/>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3" name="Freeform 238">
              <a:extLst>
                <a:ext uri="{FF2B5EF4-FFF2-40B4-BE49-F238E27FC236}">
                  <a16:creationId xmlns:a16="http://schemas.microsoft.com/office/drawing/2014/main" id="{5D2D6AC9-3662-9D15-E42B-BADC84720868}"/>
                </a:ext>
              </a:extLst>
            </p:cNvPr>
            <p:cNvSpPr>
              <a:spLocks noEditPoints="1"/>
            </p:cNvSpPr>
            <p:nvPr/>
          </p:nvSpPr>
          <p:spPr bwMode="auto">
            <a:xfrm>
              <a:off x="1391" y="580"/>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4" name="Freeform 239">
              <a:extLst>
                <a:ext uri="{FF2B5EF4-FFF2-40B4-BE49-F238E27FC236}">
                  <a16:creationId xmlns:a16="http://schemas.microsoft.com/office/drawing/2014/main" id="{4749A958-D5D7-0397-6144-F921B761AEC6}"/>
                </a:ext>
              </a:extLst>
            </p:cNvPr>
            <p:cNvSpPr>
              <a:spLocks/>
            </p:cNvSpPr>
            <p:nvPr/>
          </p:nvSpPr>
          <p:spPr bwMode="auto">
            <a:xfrm>
              <a:off x="1524" y="669"/>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5" name="Freeform 240">
              <a:extLst>
                <a:ext uri="{FF2B5EF4-FFF2-40B4-BE49-F238E27FC236}">
                  <a16:creationId xmlns:a16="http://schemas.microsoft.com/office/drawing/2014/main" id="{7792A215-1997-0D8B-7D36-B33DF986466E}"/>
                </a:ext>
              </a:extLst>
            </p:cNvPr>
            <p:cNvSpPr>
              <a:spLocks/>
            </p:cNvSpPr>
            <p:nvPr/>
          </p:nvSpPr>
          <p:spPr bwMode="auto">
            <a:xfrm>
              <a:off x="1524" y="63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6" name="Freeform 241">
              <a:extLst>
                <a:ext uri="{FF2B5EF4-FFF2-40B4-BE49-F238E27FC236}">
                  <a16:creationId xmlns:a16="http://schemas.microsoft.com/office/drawing/2014/main" id="{5ADFEE65-688D-5F24-4890-777E3656A4EF}"/>
                </a:ext>
              </a:extLst>
            </p:cNvPr>
            <p:cNvSpPr>
              <a:spLocks noEditPoints="1"/>
            </p:cNvSpPr>
            <p:nvPr/>
          </p:nvSpPr>
          <p:spPr bwMode="auto">
            <a:xfrm>
              <a:off x="1435" y="624"/>
              <a:ext cx="54" cy="54"/>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7" name="Freeform 242">
              <a:extLst>
                <a:ext uri="{FF2B5EF4-FFF2-40B4-BE49-F238E27FC236}">
                  <a16:creationId xmlns:a16="http://schemas.microsoft.com/office/drawing/2014/main" id="{45A28C09-B009-26B2-919E-FEE55BCE2B73}"/>
                </a:ext>
              </a:extLst>
            </p:cNvPr>
            <p:cNvSpPr>
              <a:spLocks noEditPoints="1"/>
            </p:cNvSpPr>
            <p:nvPr/>
          </p:nvSpPr>
          <p:spPr bwMode="auto">
            <a:xfrm>
              <a:off x="1391" y="704"/>
              <a:ext cx="390" cy="142"/>
            </a:xfrm>
            <a:custGeom>
              <a:avLst/>
              <a:gdLst>
                <a:gd name="T0" fmla="*/ 246 w 264"/>
                <a:gd name="T1" fmla="*/ 96 h 96"/>
                <a:gd name="T2" fmla="*/ 18 w 264"/>
                <a:gd name="T3" fmla="*/ 96 h 96"/>
                <a:gd name="T4" fmla="*/ 0 w 264"/>
                <a:gd name="T5" fmla="*/ 78 h 96"/>
                <a:gd name="T6" fmla="*/ 0 w 264"/>
                <a:gd name="T7" fmla="*/ 18 h 96"/>
                <a:gd name="T8" fmla="*/ 18 w 264"/>
                <a:gd name="T9" fmla="*/ 0 h 96"/>
                <a:gd name="T10" fmla="*/ 246 w 264"/>
                <a:gd name="T11" fmla="*/ 0 h 96"/>
                <a:gd name="T12" fmla="*/ 264 w 264"/>
                <a:gd name="T13" fmla="*/ 18 h 96"/>
                <a:gd name="T14" fmla="*/ 264 w 264"/>
                <a:gd name="T15" fmla="*/ 78 h 96"/>
                <a:gd name="T16" fmla="*/ 246 w 264"/>
                <a:gd name="T17" fmla="*/ 96 h 96"/>
                <a:gd name="T18" fmla="*/ 18 w 264"/>
                <a:gd name="T19" fmla="*/ 12 h 96"/>
                <a:gd name="T20" fmla="*/ 12 w 264"/>
                <a:gd name="T21" fmla="*/ 18 h 96"/>
                <a:gd name="T22" fmla="*/ 12 w 264"/>
                <a:gd name="T23" fmla="*/ 78 h 96"/>
                <a:gd name="T24" fmla="*/ 18 w 264"/>
                <a:gd name="T25" fmla="*/ 84 h 96"/>
                <a:gd name="T26" fmla="*/ 246 w 264"/>
                <a:gd name="T27" fmla="*/ 84 h 96"/>
                <a:gd name="T28" fmla="*/ 252 w 264"/>
                <a:gd name="T29" fmla="*/ 78 h 96"/>
                <a:gd name="T30" fmla="*/ 252 w 264"/>
                <a:gd name="T31" fmla="*/ 18 h 96"/>
                <a:gd name="T32" fmla="*/ 246 w 264"/>
                <a:gd name="T33" fmla="*/ 12 h 96"/>
                <a:gd name="T34" fmla="*/ 18 w 264"/>
                <a:gd name="T35"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96">
                  <a:moveTo>
                    <a:pt x="246" y="96"/>
                  </a:moveTo>
                  <a:cubicBezTo>
                    <a:pt x="18" y="96"/>
                    <a:pt x="18" y="96"/>
                    <a:pt x="18" y="96"/>
                  </a:cubicBezTo>
                  <a:cubicBezTo>
                    <a:pt x="9" y="96"/>
                    <a:pt x="0" y="88"/>
                    <a:pt x="0" y="78"/>
                  </a:cubicBezTo>
                  <a:cubicBezTo>
                    <a:pt x="0" y="18"/>
                    <a:pt x="0" y="18"/>
                    <a:pt x="0" y="18"/>
                  </a:cubicBezTo>
                  <a:cubicBezTo>
                    <a:pt x="0" y="8"/>
                    <a:pt x="9" y="0"/>
                    <a:pt x="18" y="0"/>
                  </a:cubicBezTo>
                  <a:cubicBezTo>
                    <a:pt x="246" y="0"/>
                    <a:pt x="246" y="0"/>
                    <a:pt x="246" y="0"/>
                  </a:cubicBezTo>
                  <a:cubicBezTo>
                    <a:pt x="256" y="0"/>
                    <a:pt x="264" y="8"/>
                    <a:pt x="264" y="18"/>
                  </a:cubicBezTo>
                  <a:cubicBezTo>
                    <a:pt x="264" y="78"/>
                    <a:pt x="264" y="78"/>
                    <a:pt x="264" y="78"/>
                  </a:cubicBezTo>
                  <a:cubicBezTo>
                    <a:pt x="264" y="88"/>
                    <a:pt x="256" y="96"/>
                    <a:pt x="246" y="96"/>
                  </a:cubicBezTo>
                  <a:close/>
                  <a:moveTo>
                    <a:pt x="18" y="12"/>
                  </a:moveTo>
                  <a:cubicBezTo>
                    <a:pt x="15" y="12"/>
                    <a:pt x="12" y="14"/>
                    <a:pt x="12" y="18"/>
                  </a:cubicBezTo>
                  <a:cubicBezTo>
                    <a:pt x="12" y="78"/>
                    <a:pt x="12" y="78"/>
                    <a:pt x="12" y="78"/>
                  </a:cubicBezTo>
                  <a:cubicBezTo>
                    <a:pt x="12" y="81"/>
                    <a:pt x="15" y="84"/>
                    <a:pt x="18" y="84"/>
                  </a:cubicBezTo>
                  <a:cubicBezTo>
                    <a:pt x="246" y="84"/>
                    <a:pt x="246" y="84"/>
                    <a:pt x="246" y="84"/>
                  </a:cubicBezTo>
                  <a:cubicBezTo>
                    <a:pt x="250" y="84"/>
                    <a:pt x="252" y="81"/>
                    <a:pt x="252" y="78"/>
                  </a:cubicBezTo>
                  <a:cubicBezTo>
                    <a:pt x="252" y="18"/>
                    <a:pt x="252" y="18"/>
                    <a:pt x="252" y="18"/>
                  </a:cubicBezTo>
                  <a:cubicBezTo>
                    <a:pt x="252" y="14"/>
                    <a:pt x="250" y="12"/>
                    <a:pt x="246" y="12"/>
                  </a:cubicBezTo>
                  <a:lnTo>
                    <a:pt x="18"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8" name="Freeform 243">
              <a:extLst>
                <a:ext uri="{FF2B5EF4-FFF2-40B4-BE49-F238E27FC236}">
                  <a16:creationId xmlns:a16="http://schemas.microsoft.com/office/drawing/2014/main" id="{1C077010-9A25-6C1A-B36F-67BE912C923E}"/>
                </a:ext>
              </a:extLst>
            </p:cNvPr>
            <p:cNvSpPr>
              <a:spLocks/>
            </p:cNvSpPr>
            <p:nvPr/>
          </p:nvSpPr>
          <p:spPr bwMode="auto">
            <a:xfrm>
              <a:off x="1524" y="793"/>
              <a:ext cx="195" cy="18"/>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79" name="Freeform 244">
              <a:extLst>
                <a:ext uri="{FF2B5EF4-FFF2-40B4-BE49-F238E27FC236}">
                  <a16:creationId xmlns:a16="http://schemas.microsoft.com/office/drawing/2014/main" id="{5EAB5B92-F430-E790-90F8-C9C806CF5718}"/>
                </a:ext>
              </a:extLst>
            </p:cNvPr>
            <p:cNvSpPr>
              <a:spLocks/>
            </p:cNvSpPr>
            <p:nvPr/>
          </p:nvSpPr>
          <p:spPr bwMode="auto">
            <a:xfrm>
              <a:off x="1524" y="758"/>
              <a:ext cx="195" cy="17"/>
            </a:xfrm>
            <a:custGeom>
              <a:avLst/>
              <a:gdLst>
                <a:gd name="T0" fmla="*/ 126 w 132"/>
                <a:gd name="T1" fmla="*/ 12 h 12"/>
                <a:gd name="T2" fmla="*/ 6 w 132"/>
                <a:gd name="T3" fmla="*/ 12 h 12"/>
                <a:gd name="T4" fmla="*/ 0 w 132"/>
                <a:gd name="T5" fmla="*/ 6 h 12"/>
                <a:gd name="T6" fmla="*/ 6 w 132"/>
                <a:gd name="T7" fmla="*/ 0 h 12"/>
                <a:gd name="T8" fmla="*/ 126 w 132"/>
                <a:gd name="T9" fmla="*/ 0 h 12"/>
                <a:gd name="T10" fmla="*/ 132 w 132"/>
                <a:gd name="T11" fmla="*/ 6 h 12"/>
                <a:gd name="T12" fmla="*/ 126 w 13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32" h="12">
                  <a:moveTo>
                    <a:pt x="126" y="12"/>
                  </a:moveTo>
                  <a:cubicBezTo>
                    <a:pt x="6" y="12"/>
                    <a:pt x="6" y="12"/>
                    <a:pt x="6" y="12"/>
                  </a:cubicBezTo>
                  <a:cubicBezTo>
                    <a:pt x="3" y="12"/>
                    <a:pt x="0" y="9"/>
                    <a:pt x="0" y="6"/>
                  </a:cubicBezTo>
                  <a:cubicBezTo>
                    <a:pt x="0" y="2"/>
                    <a:pt x="3" y="0"/>
                    <a:pt x="6" y="0"/>
                  </a:cubicBezTo>
                  <a:cubicBezTo>
                    <a:pt x="126" y="0"/>
                    <a:pt x="126" y="0"/>
                    <a:pt x="126" y="0"/>
                  </a:cubicBezTo>
                  <a:cubicBezTo>
                    <a:pt x="130" y="0"/>
                    <a:pt x="132" y="2"/>
                    <a:pt x="132" y="6"/>
                  </a:cubicBezTo>
                  <a:cubicBezTo>
                    <a:pt x="132" y="9"/>
                    <a:pt x="130" y="12"/>
                    <a:pt x="12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80" name="Freeform 245">
              <a:extLst>
                <a:ext uri="{FF2B5EF4-FFF2-40B4-BE49-F238E27FC236}">
                  <a16:creationId xmlns:a16="http://schemas.microsoft.com/office/drawing/2014/main" id="{05071F74-FF3E-0290-8A37-073E4023E6E3}"/>
                </a:ext>
              </a:extLst>
            </p:cNvPr>
            <p:cNvSpPr>
              <a:spLocks noEditPoints="1"/>
            </p:cNvSpPr>
            <p:nvPr/>
          </p:nvSpPr>
          <p:spPr bwMode="auto">
            <a:xfrm>
              <a:off x="1435" y="749"/>
              <a:ext cx="54" cy="53"/>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18 w 36"/>
                <a:gd name="T11" fmla="*/ 12 h 36"/>
                <a:gd name="T12" fmla="*/ 12 w 36"/>
                <a:gd name="T13" fmla="*/ 18 h 36"/>
                <a:gd name="T14" fmla="*/ 18 w 36"/>
                <a:gd name="T15" fmla="*/ 24 h 36"/>
                <a:gd name="T16" fmla="*/ 24 w 36"/>
                <a:gd name="T17" fmla="*/ 18 h 36"/>
                <a:gd name="T18" fmla="*/ 18 w 36"/>
                <a:gd name="T19" fmla="*/ 1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36"/>
                  </a:moveTo>
                  <a:cubicBezTo>
                    <a:pt x="9" y="36"/>
                    <a:pt x="0" y="28"/>
                    <a:pt x="0" y="18"/>
                  </a:cubicBezTo>
                  <a:cubicBezTo>
                    <a:pt x="0" y="8"/>
                    <a:pt x="9" y="0"/>
                    <a:pt x="18" y="0"/>
                  </a:cubicBezTo>
                  <a:cubicBezTo>
                    <a:pt x="28" y="0"/>
                    <a:pt x="36" y="8"/>
                    <a:pt x="36" y="18"/>
                  </a:cubicBezTo>
                  <a:cubicBezTo>
                    <a:pt x="36" y="28"/>
                    <a:pt x="28" y="36"/>
                    <a:pt x="18" y="36"/>
                  </a:cubicBezTo>
                  <a:close/>
                  <a:moveTo>
                    <a:pt x="18" y="12"/>
                  </a:moveTo>
                  <a:cubicBezTo>
                    <a:pt x="15" y="12"/>
                    <a:pt x="12" y="14"/>
                    <a:pt x="12" y="18"/>
                  </a:cubicBezTo>
                  <a:cubicBezTo>
                    <a:pt x="12" y="21"/>
                    <a:pt x="15" y="24"/>
                    <a:pt x="18" y="24"/>
                  </a:cubicBezTo>
                  <a:cubicBezTo>
                    <a:pt x="22" y="24"/>
                    <a:pt x="24" y="21"/>
                    <a:pt x="24" y="18"/>
                  </a:cubicBezTo>
                  <a:cubicBezTo>
                    <a:pt x="24" y="14"/>
                    <a:pt x="22" y="12"/>
                    <a:pt x="1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181" name="Group 180">
            <a:extLst>
              <a:ext uri="{FF2B5EF4-FFF2-40B4-BE49-F238E27FC236}">
                <a16:creationId xmlns:a16="http://schemas.microsoft.com/office/drawing/2014/main" id="{73439337-80E8-0203-6D39-04AD1F3E6831}"/>
              </a:ext>
            </a:extLst>
          </p:cNvPr>
          <p:cNvGrpSpPr>
            <a:grpSpLocks noChangeAspect="1"/>
          </p:cNvGrpSpPr>
          <p:nvPr/>
        </p:nvGrpSpPr>
        <p:grpSpPr>
          <a:xfrm>
            <a:off x="2732081" y="2642005"/>
            <a:ext cx="249183" cy="228600"/>
            <a:chOff x="4646574" y="683058"/>
            <a:chExt cx="527830" cy="484233"/>
          </a:xfrm>
          <a:solidFill>
            <a:schemeClr val="bg1"/>
          </a:solidFill>
          <a:effectLst/>
        </p:grpSpPr>
        <p:sp>
          <p:nvSpPr>
            <p:cNvPr id="182" name="Freeform: Shape 181">
              <a:extLst>
                <a:ext uri="{FF2B5EF4-FFF2-40B4-BE49-F238E27FC236}">
                  <a16:creationId xmlns:a16="http://schemas.microsoft.com/office/drawing/2014/main" id="{5D5A8A46-29C7-B420-D248-8D15B24CDD18}"/>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B214C53F-301F-BD44-4067-1850C1A6BDF5}"/>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B0CD1ED3-0D0A-8FF9-F055-509368EE2DA2}"/>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185" name="Group 184">
            <a:extLst>
              <a:ext uri="{FF2B5EF4-FFF2-40B4-BE49-F238E27FC236}">
                <a16:creationId xmlns:a16="http://schemas.microsoft.com/office/drawing/2014/main" id="{714C4DFE-DE3C-C6AA-EC8F-0212288591AC}"/>
              </a:ext>
            </a:extLst>
          </p:cNvPr>
          <p:cNvGrpSpPr>
            <a:grpSpLocks noChangeAspect="1"/>
          </p:cNvGrpSpPr>
          <p:nvPr/>
        </p:nvGrpSpPr>
        <p:grpSpPr>
          <a:xfrm>
            <a:off x="2728782" y="4154081"/>
            <a:ext cx="169685" cy="228600"/>
            <a:chOff x="1317913" y="664143"/>
            <a:chExt cx="414195" cy="558006"/>
          </a:xfrm>
          <a:solidFill>
            <a:schemeClr val="bg1"/>
          </a:solidFill>
          <a:effectLst/>
        </p:grpSpPr>
        <p:sp>
          <p:nvSpPr>
            <p:cNvPr id="186" name="Freeform: Shape 185">
              <a:extLst>
                <a:ext uri="{FF2B5EF4-FFF2-40B4-BE49-F238E27FC236}">
                  <a16:creationId xmlns:a16="http://schemas.microsoft.com/office/drawing/2014/main" id="{602455D8-C0F8-029F-7D1F-B40E2F6B52AD}"/>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5616CFE0-8AE6-2880-BEEB-B84422117B84}"/>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F434BB32-BFA7-B1AA-E9CD-F60C937639BB}"/>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8FB2DBD6-3304-F30F-0AC1-0A7543D5C01C}"/>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a:p>
          </p:txBody>
        </p:sp>
      </p:grpSp>
      <p:grpSp>
        <p:nvGrpSpPr>
          <p:cNvPr id="190" name="Group 118">
            <a:extLst>
              <a:ext uri="{FF2B5EF4-FFF2-40B4-BE49-F238E27FC236}">
                <a16:creationId xmlns:a16="http://schemas.microsoft.com/office/drawing/2014/main" id="{8E4A69EE-0E21-88A8-95C1-FD555ADED71D}"/>
              </a:ext>
            </a:extLst>
          </p:cNvPr>
          <p:cNvGrpSpPr>
            <a:grpSpLocks noChangeAspect="1"/>
          </p:cNvGrpSpPr>
          <p:nvPr/>
        </p:nvGrpSpPr>
        <p:grpSpPr bwMode="auto">
          <a:xfrm>
            <a:off x="1199646" y="5401127"/>
            <a:ext cx="184578" cy="182880"/>
            <a:chOff x="2399" y="2994"/>
            <a:chExt cx="435" cy="431"/>
          </a:xfrm>
          <a:solidFill>
            <a:schemeClr val="bg1"/>
          </a:solidFill>
          <a:effectLst/>
        </p:grpSpPr>
        <p:sp>
          <p:nvSpPr>
            <p:cNvPr id="191" name="Freeform 119">
              <a:extLst>
                <a:ext uri="{FF2B5EF4-FFF2-40B4-BE49-F238E27FC236}">
                  <a16:creationId xmlns:a16="http://schemas.microsoft.com/office/drawing/2014/main" id="{7C707B3B-CA61-B229-6D06-D2CA917E2B19}"/>
                </a:ext>
              </a:extLst>
            </p:cNvPr>
            <p:cNvSpPr>
              <a:spLocks noEditPoints="1"/>
            </p:cNvSpPr>
            <p:nvPr/>
          </p:nvSpPr>
          <p:spPr bwMode="auto">
            <a:xfrm>
              <a:off x="2412" y="3237"/>
              <a:ext cx="181" cy="180"/>
            </a:xfrm>
            <a:custGeom>
              <a:avLst/>
              <a:gdLst>
                <a:gd name="T0" fmla="*/ 26 w 123"/>
                <a:gd name="T1" fmla="*/ 122 h 122"/>
                <a:gd name="T2" fmla="*/ 26 w 123"/>
                <a:gd name="T3" fmla="*/ 122 h 122"/>
                <a:gd name="T4" fmla="*/ 9 w 123"/>
                <a:gd name="T5" fmla="*/ 115 h 122"/>
                <a:gd name="T6" fmla="*/ 9 w 123"/>
                <a:gd name="T7" fmla="*/ 81 h 122"/>
                <a:gd name="T8" fmla="*/ 88 w 123"/>
                <a:gd name="T9" fmla="*/ 3 h 122"/>
                <a:gd name="T10" fmla="*/ 96 w 123"/>
                <a:gd name="T11" fmla="*/ 3 h 122"/>
                <a:gd name="T12" fmla="*/ 122 w 123"/>
                <a:gd name="T13" fmla="*/ 28 h 122"/>
                <a:gd name="T14" fmla="*/ 123 w 123"/>
                <a:gd name="T15" fmla="*/ 32 h 122"/>
                <a:gd name="T16" fmla="*/ 122 w 123"/>
                <a:gd name="T17" fmla="*/ 37 h 122"/>
                <a:gd name="T18" fmla="*/ 43 w 123"/>
                <a:gd name="T19" fmla="*/ 115 h 122"/>
                <a:gd name="T20" fmla="*/ 43 w 123"/>
                <a:gd name="T21" fmla="*/ 115 h 122"/>
                <a:gd name="T22" fmla="*/ 26 w 123"/>
                <a:gd name="T23" fmla="*/ 122 h 122"/>
                <a:gd name="T24" fmla="*/ 92 w 123"/>
                <a:gd name="T25" fmla="*/ 15 h 122"/>
                <a:gd name="T26" fmla="*/ 17 w 123"/>
                <a:gd name="T27" fmla="*/ 90 h 122"/>
                <a:gd name="T28" fmla="*/ 17 w 123"/>
                <a:gd name="T29" fmla="*/ 107 h 122"/>
                <a:gd name="T30" fmla="*/ 26 w 123"/>
                <a:gd name="T31" fmla="*/ 110 h 122"/>
                <a:gd name="T32" fmla="*/ 34 w 123"/>
                <a:gd name="T33" fmla="*/ 107 h 122"/>
                <a:gd name="T34" fmla="*/ 109 w 123"/>
                <a:gd name="T35" fmla="*/ 32 h 122"/>
                <a:gd name="T36" fmla="*/ 92 w 123"/>
                <a:gd name="T37"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22">
                  <a:moveTo>
                    <a:pt x="26" y="122"/>
                  </a:moveTo>
                  <a:cubicBezTo>
                    <a:pt x="26" y="122"/>
                    <a:pt x="26" y="122"/>
                    <a:pt x="26" y="122"/>
                  </a:cubicBezTo>
                  <a:cubicBezTo>
                    <a:pt x="19" y="122"/>
                    <a:pt x="13" y="120"/>
                    <a:pt x="9" y="115"/>
                  </a:cubicBezTo>
                  <a:cubicBezTo>
                    <a:pt x="0" y="106"/>
                    <a:pt x="0" y="91"/>
                    <a:pt x="9" y="81"/>
                  </a:cubicBezTo>
                  <a:cubicBezTo>
                    <a:pt x="88" y="3"/>
                    <a:pt x="88" y="3"/>
                    <a:pt x="88" y="3"/>
                  </a:cubicBezTo>
                  <a:cubicBezTo>
                    <a:pt x="90" y="0"/>
                    <a:pt x="94" y="0"/>
                    <a:pt x="96" y="3"/>
                  </a:cubicBezTo>
                  <a:cubicBezTo>
                    <a:pt x="122" y="28"/>
                    <a:pt x="122" y="28"/>
                    <a:pt x="122" y="28"/>
                  </a:cubicBezTo>
                  <a:cubicBezTo>
                    <a:pt x="123" y="29"/>
                    <a:pt x="123" y="31"/>
                    <a:pt x="123" y="32"/>
                  </a:cubicBezTo>
                  <a:cubicBezTo>
                    <a:pt x="123" y="34"/>
                    <a:pt x="123" y="35"/>
                    <a:pt x="122" y="37"/>
                  </a:cubicBezTo>
                  <a:cubicBezTo>
                    <a:pt x="43" y="115"/>
                    <a:pt x="43" y="115"/>
                    <a:pt x="43" y="115"/>
                  </a:cubicBezTo>
                  <a:cubicBezTo>
                    <a:pt x="43" y="115"/>
                    <a:pt x="43" y="115"/>
                    <a:pt x="43" y="115"/>
                  </a:cubicBezTo>
                  <a:cubicBezTo>
                    <a:pt x="38" y="120"/>
                    <a:pt x="32" y="122"/>
                    <a:pt x="26" y="122"/>
                  </a:cubicBezTo>
                  <a:close/>
                  <a:moveTo>
                    <a:pt x="92" y="15"/>
                  </a:moveTo>
                  <a:cubicBezTo>
                    <a:pt x="17" y="90"/>
                    <a:pt x="17" y="90"/>
                    <a:pt x="17" y="90"/>
                  </a:cubicBezTo>
                  <a:cubicBezTo>
                    <a:pt x="13" y="95"/>
                    <a:pt x="13" y="102"/>
                    <a:pt x="17" y="107"/>
                  </a:cubicBezTo>
                  <a:cubicBezTo>
                    <a:pt x="20" y="109"/>
                    <a:pt x="23" y="111"/>
                    <a:pt x="26" y="110"/>
                  </a:cubicBezTo>
                  <a:cubicBezTo>
                    <a:pt x="29" y="110"/>
                    <a:pt x="32" y="109"/>
                    <a:pt x="34" y="107"/>
                  </a:cubicBezTo>
                  <a:cubicBezTo>
                    <a:pt x="109" y="32"/>
                    <a:pt x="109" y="32"/>
                    <a:pt x="109" y="32"/>
                  </a:cubicBezTo>
                  <a:lnTo>
                    <a:pt x="9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2" name="Freeform 120">
              <a:extLst>
                <a:ext uri="{FF2B5EF4-FFF2-40B4-BE49-F238E27FC236}">
                  <a16:creationId xmlns:a16="http://schemas.microsoft.com/office/drawing/2014/main" id="{6FE309FE-7C61-40EE-25CC-E0A70986CCB0}"/>
                </a:ext>
              </a:extLst>
            </p:cNvPr>
            <p:cNvSpPr>
              <a:spLocks/>
            </p:cNvSpPr>
            <p:nvPr/>
          </p:nvSpPr>
          <p:spPr bwMode="auto">
            <a:xfrm>
              <a:off x="2520" y="3219"/>
              <a:ext cx="94" cy="93"/>
            </a:xfrm>
            <a:custGeom>
              <a:avLst/>
              <a:gdLst>
                <a:gd name="T0" fmla="*/ 57 w 64"/>
                <a:gd name="T1" fmla="*/ 63 h 63"/>
                <a:gd name="T2" fmla="*/ 53 w 64"/>
                <a:gd name="T3" fmla="*/ 61 h 63"/>
                <a:gd name="T4" fmla="*/ 2 w 64"/>
                <a:gd name="T5" fmla="*/ 10 h 63"/>
                <a:gd name="T6" fmla="*/ 2 w 64"/>
                <a:gd name="T7" fmla="*/ 2 h 63"/>
                <a:gd name="T8" fmla="*/ 11 w 64"/>
                <a:gd name="T9" fmla="*/ 2 h 63"/>
                <a:gd name="T10" fmla="*/ 61 w 64"/>
                <a:gd name="T11" fmla="*/ 53 h 63"/>
                <a:gd name="T12" fmla="*/ 61 w 64"/>
                <a:gd name="T13" fmla="*/ 61 h 63"/>
                <a:gd name="T14" fmla="*/ 57 w 64"/>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63">
                  <a:moveTo>
                    <a:pt x="57" y="63"/>
                  </a:moveTo>
                  <a:cubicBezTo>
                    <a:pt x="56" y="63"/>
                    <a:pt x="54" y="62"/>
                    <a:pt x="53" y="61"/>
                  </a:cubicBezTo>
                  <a:cubicBezTo>
                    <a:pt x="2" y="10"/>
                    <a:pt x="2" y="10"/>
                    <a:pt x="2" y="10"/>
                  </a:cubicBezTo>
                  <a:cubicBezTo>
                    <a:pt x="0" y="8"/>
                    <a:pt x="0" y="4"/>
                    <a:pt x="2" y="2"/>
                  </a:cubicBezTo>
                  <a:cubicBezTo>
                    <a:pt x="4" y="0"/>
                    <a:pt x="8" y="0"/>
                    <a:pt x="11" y="2"/>
                  </a:cubicBezTo>
                  <a:cubicBezTo>
                    <a:pt x="61" y="53"/>
                    <a:pt x="61" y="53"/>
                    <a:pt x="61" y="53"/>
                  </a:cubicBezTo>
                  <a:cubicBezTo>
                    <a:pt x="64" y="55"/>
                    <a:pt x="64" y="59"/>
                    <a:pt x="61" y="61"/>
                  </a:cubicBezTo>
                  <a:cubicBezTo>
                    <a:pt x="60" y="62"/>
                    <a:pt x="59" y="63"/>
                    <a:pt x="57" y="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3" name="Freeform 121">
              <a:extLst>
                <a:ext uri="{FF2B5EF4-FFF2-40B4-BE49-F238E27FC236}">
                  <a16:creationId xmlns:a16="http://schemas.microsoft.com/office/drawing/2014/main" id="{5FAE3D88-4259-C97C-8FAC-960B8605498A}"/>
                </a:ext>
              </a:extLst>
            </p:cNvPr>
            <p:cNvSpPr>
              <a:spLocks/>
            </p:cNvSpPr>
            <p:nvPr/>
          </p:nvSpPr>
          <p:spPr bwMode="auto">
            <a:xfrm>
              <a:off x="2559" y="3069"/>
              <a:ext cx="203" cy="203"/>
            </a:xfrm>
            <a:custGeom>
              <a:avLst/>
              <a:gdLst>
                <a:gd name="T0" fmla="*/ 14 w 203"/>
                <a:gd name="T1" fmla="*/ 203 h 203"/>
                <a:gd name="T2" fmla="*/ 0 w 203"/>
                <a:gd name="T3" fmla="*/ 190 h 203"/>
                <a:gd name="T4" fmla="*/ 191 w 203"/>
                <a:gd name="T5" fmla="*/ 0 h 203"/>
                <a:gd name="T6" fmla="*/ 203 w 203"/>
                <a:gd name="T7" fmla="*/ 14 h 203"/>
                <a:gd name="T8" fmla="*/ 14 w 203"/>
                <a:gd name="T9" fmla="*/ 203 h 203"/>
              </a:gdLst>
              <a:ahLst/>
              <a:cxnLst>
                <a:cxn ang="0">
                  <a:pos x="T0" y="T1"/>
                </a:cxn>
                <a:cxn ang="0">
                  <a:pos x="T2" y="T3"/>
                </a:cxn>
                <a:cxn ang="0">
                  <a:pos x="T4" y="T5"/>
                </a:cxn>
                <a:cxn ang="0">
                  <a:pos x="T6" y="T7"/>
                </a:cxn>
                <a:cxn ang="0">
                  <a:pos x="T8" y="T9"/>
                </a:cxn>
              </a:cxnLst>
              <a:rect l="0" t="0" r="r" b="b"/>
              <a:pathLst>
                <a:path w="203" h="203">
                  <a:moveTo>
                    <a:pt x="14" y="203"/>
                  </a:moveTo>
                  <a:lnTo>
                    <a:pt x="0" y="190"/>
                  </a:lnTo>
                  <a:lnTo>
                    <a:pt x="191" y="0"/>
                  </a:lnTo>
                  <a:lnTo>
                    <a:pt x="203" y="14"/>
                  </a:lnTo>
                  <a:lnTo>
                    <a:pt x="14" y="2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4" name="Freeform 122">
              <a:extLst>
                <a:ext uri="{FF2B5EF4-FFF2-40B4-BE49-F238E27FC236}">
                  <a16:creationId xmlns:a16="http://schemas.microsoft.com/office/drawing/2014/main" id="{C0428EBC-613C-E180-E52E-A5298D186033}"/>
                </a:ext>
              </a:extLst>
            </p:cNvPr>
            <p:cNvSpPr>
              <a:spLocks noEditPoints="1"/>
            </p:cNvSpPr>
            <p:nvPr/>
          </p:nvSpPr>
          <p:spPr bwMode="auto">
            <a:xfrm>
              <a:off x="2723" y="3000"/>
              <a:ext cx="108" cy="106"/>
            </a:xfrm>
            <a:custGeom>
              <a:avLst/>
              <a:gdLst>
                <a:gd name="T0" fmla="*/ 36 w 73"/>
                <a:gd name="T1" fmla="*/ 72 h 72"/>
                <a:gd name="T2" fmla="*/ 32 w 73"/>
                <a:gd name="T3" fmla="*/ 70 h 72"/>
                <a:gd name="T4" fmla="*/ 2 w 73"/>
                <a:gd name="T5" fmla="*/ 40 h 72"/>
                <a:gd name="T6" fmla="*/ 0 w 73"/>
                <a:gd name="T7" fmla="*/ 35 h 72"/>
                <a:gd name="T8" fmla="*/ 3 w 73"/>
                <a:gd name="T9" fmla="*/ 31 h 72"/>
                <a:gd name="T10" fmla="*/ 45 w 73"/>
                <a:gd name="T11" fmla="*/ 2 h 72"/>
                <a:gd name="T12" fmla="*/ 53 w 73"/>
                <a:gd name="T13" fmla="*/ 2 h 72"/>
                <a:gd name="T14" fmla="*/ 71 w 73"/>
                <a:gd name="T15" fmla="*/ 20 h 72"/>
                <a:gd name="T16" fmla="*/ 72 w 73"/>
                <a:gd name="T17" fmla="*/ 28 h 72"/>
                <a:gd name="T18" fmla="*/ 41 w 73"/>
                <a:gd name="T19" fmla="*/ 69 h 72"/>
                <a:gd name="T20" fmla="*/ 36 w 73"/>
                <a:gd name="T21" fmla="*/ 72 h 72"/>
                <a:gd name="T22" fmla="*/ 36 w 73"/>
                <a:gd name="T23" fmla="*/ 72 h 72"/>
                <a:gd name="T24" fmla="*/ 16 w 73"/>
                <a:gd name="T25" fmla="*/ 37 h 72"/>
                <a:gd name="T26" fmla="*/ 35 w 73"/>
                <a:gd name="T27" fmla="*/ 57 h 72"/>
                <a:gd name="T28" fmla="*/ 59 w 73"/>
                <a:gd name="T29" fmla="*/ 25 h 72"/>
                <a:gd name="T30" fmla="*/ 48 w 73"/>
                <a:gd name="T31" fmla="*/ 14 h 72"/>
                <a:gd name="T32" fmla="*/ 16 w 73"/>
                <a:gd name="T33" fmla="*/ 3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72">
                  <a:moveTo>
                    <a:pt x="36" y="72"/>
                  </a:moveTo>
                  <a:cubicBezTo>
                    <a:pt x="34" y="72"/>
                    <a:pt x="33" y="71"/>
                    <a:pt x="32" y="70"/>
                  </a:cubicBezTo>
                  <a:cubicBezTo>
                    <a:pt x="2" y="40"/>
                    <a:pt x="2" y="40"/>
                    <a:pt x="2" y="40"/>
                  </a:cubicBezTo>
                  <a:cubicBezTo>
                    <a:pt x="1" y="39"/>
                    <a:pt x="0" y="37"/>
                    <a:pt x="0" y="35"/>
                  </a:cubicBezTo>
                  <a:cubicBezTo>
                    <a:pt x="1" y="34"/>
                    <a:pt x="1" y="32"/>
                    <a:pt x="3" y="31"/>
                  </a:cubicBezTo>
                  <a:cubicBezTo>
                    <a:pt x="45" y="2"/>
                    <a:pt x="45" y="2"/>
                    <a:pt x="45" y="2"/>
                  </a:cubicBezTo>
                  <a:cubicBezTo>
                    <a:pt x="48" y="0"/>
                    <a:pt x="51" y="0"/>
                    <a:pt x="53" y="2"/>
                  </a:cubicBezTo>
                  <a:cubicBezTo>
                    <a:pt x="71" y="20"/>
                    <a:pt x="71" y="20"/>
                    <a:pt x="71" y="20"/>
                  </a:cubicBezTo>
                  <a:cubicBezTo>
                    <a:pt x="73" y="22"/>
                    <a:pt x="73" y="26"/>
                    <a:pt x="72" y="28"/>
                  </a:cubicBezTo>
                  <a:cubicBezTo>
                    <a:pt x="41" y="69"/>
                    <a:pt x="41" y="69"/>
                    <a:pt x="41" y="69"/>
                  </a:cubicBezTo>
                  <a:cubicBezTo>
                    <a:pt x="40" y="71"/>
                    <a:pt x="38" y="72"/>
                    <a:pt x="36" y="72"/>
                  </a:cubicBezTo>
                  <a:cubicBezTo>
                    <a:pt x="36" y="72"/>
                    <a:pt x="36" y="72"/>
                    <a:pt x="36" y="72"/>
                  </a:cubicBezTo>
                  <a:close/>
                  <a:moveTo>
                    <a:pt x="16" y="37"/>
                  </a:moveTo>
                  <a:cubicBezTo>
                    <a:pt x="35" y="57"/>
                    <a:pt x="35" y="57"/>
                    <a:pt x="35" y="57"/>
                  </a:cubicBezTo>
                  <a:cubicBezTo>
                    <a:pt x="59" y="25"/>
                    <a:pt x="59" y="25"/>
                    <a:pt x="59" y="25"/>
                  </a:cubicBezTo>
                  <a:cubicBezTo>
                    <a:pt x="48" y="14"/>
                    <a:pt x="48" y="14"/>
                    <a:pt x="48" y="14"/>
                  </a:cubicBezTo>
                  <a:lnTo>
                    <a:pt x="1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5" name="Freeform 123">
              <a:extLst>
                <a:ext uri="{FF2B5EF4-FFF2-40B4-BE49-F238E27FC236}">
                  <a16:creationId xmlns:a16="http://schemas.microsoft.com/office/drawing/2014/main" id="{8400FB0C-AD1B-8E9E-E0B6-0602E7F5CAA8}"/>
                </a:ext>
              </a:extLst>
            </p:cNvPr>
            <p:cNvSpPr>
              <a:spLocks/>
            </p:cNvSpPr>
            <p:nvPr/>
          </p:nvSpPr>
          <p:spPr bwMode="auto">
            <a:xfrm>
              <a:off x="2399" y="2994"/>
              <a:ext cx="224" cy="225"/>
            </a:xfrm>
            <a:custGeom>
              <a:avLst/>
              <a:gdLst>
                <a:gd name="T0" fmla="*/ 118 w 152"/>
                <a:gd name="T1" fmla="*/ 152 h 152"/>
                <a:gd name="T2" fmla="*/ 76 w 152"/>
                <a:gd name="T3" fmla="*/ 110 h 152"/>
                <a:gd name="T4" fmla="*/ 20 w 152"/>
                <a:gd name="T5" fmla="*/ 97 h 152"/>
                <a:gd name="T6" fmla="*/ 9 w 152"/>
                <a:gd name="T7" fmla="*/ 38 h 152"/>
                <a:gd name="T8" fmla="*/ 13 w 152"/>
                <a:gd name="T9" fmla="*/ 35 h 152"/>
                <a:gd name="T10" fmla="*/ 18 w 152"/>
                <a:gd name="T11" fmla="*/ 36 h 152"/>
                <a:gd name="T12" fmla="*/ 41 w 152"/>
                <a:gd name="T13" fmla="*/ 58 h 152"/>
                <a:gd name="T14" fmla="*/ 57 w 152"/>
                <a:gd name="T15" fmla="*/ 58 h 152"/>
                <a:gd name="T16" fmla="*/ 57 w 152"/>
                <a:gd name="T17" fmla="*/ 42 h 152"/>
                <a:gd name="T18" fmla="*/ 36 w 152"/>
                <a:gd name="T19" fmla="*/ 18 h 152"/>
                <a:gd name="T20" fmla="*/ 35 w 152"/>
                <a:gd name="T21" fmla="*/ 13 h 152"/>
                <a:gd name="T22" fmla="*/ 38 w 152"/>
                <a:gd name="T23" fmla="*/ 9 h 152"/>
                <a:gd name="T24" fmla="*/ 97 w 152"/>
                <a:gd name="T25" fmla="*/ 20 h 152"/>
                <a:gd name="T26" fmla="*/ 110 w 152"/>
                <a:gd name="T27" fmla="*/ 76 h 152"/>
                <a:gd name="T28" fmla="*/ 152 w 152"/>
                <a:gd name="T29" fmla="*/ 118 h 152"/>
                <a:gd name="T30" fmla="*/ 143 w 152"/>
                <a:gd name="T31" fmla="*/ 126 h 152"/>
                <a:gd name="T32" fmla="*/ 98 w 152"/>
                <a:gd name="T33" fmla="*/ 82 h 152"/>
                <a:gd name="T34" fmla="*/ 97 w 152"/>
                <a:gd name="T35" fmla="*/ 75 h 152"/>
                <a:gd name="T36" fmla="*/ 88 w 152"/>
                <a:gd name="T37" fmla="*/ 29 h 152"/>
                <a:gd name="T38" fmla="*/ 51 w 152"/>
                <a:gd name="T39" fmla="*/ 17 h 152"/>
                <a:gd name="T40" fmla="*/ 67 w 152"/>
                <a:gd name="T41" fmla="*/ 36 h 152"/>
                <a:gd name="T42" fmla="*/ 69 w 152"/>
                <a:gd name="T43" fmla="*/ 40 h 152"/>
                <a:gd name="T44" fmla="*/ 69 w 152"/>
                <a:gd name="T45" fmla="*/ 64 h 152"/>
                <a:gd name="T46" fmla="*/ 63 w 152"/>
                <a:gd name="T47" fmla="*/ 70 h 152"/>
                <a:gd name="T48" fmla="*/ 39 w 152"/>
                <a:gd name="T49" fmla="*/ 70 h 152"/>
                <a:gd name="T50" fmla="*/ 35 w 152"/>
                <a:gd name="T51" fmla="*/ 68 h 152"/>
                <a:gd name="T52" fmla="*/ 17 w 152"/>
                <a:gd name="T53" fmla="*/ 52 h 152"/>
                <a:gd name="T54" fmla="*/ 29 w 152"/>
                <a:gd name="T55" fmla="*/ 89 h 152"/>
                <a:gd name="T56" fmla="*/ 75 w 152"/>
                <a:gd name="T57" fmla="*/ 97 h 152"/>
                <a:gd name="T58" fmla="*/ 81 w 152"/>
                <a:gd name="T59" fmla="*/ 99 h 152"/>
                <a:gd name="T60" fmla="*/ 126 w 152"/>
                <a:gd name="T61" fmla="*/ 144 h 152"/>
                <a:gd name="T62" fmla="*/ 118 w 152"/>
                <a:gd name="T6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 h="152">
                  <a:moveTo>
                    <a:pt x="118" y="152"/>
                  </a:moveTo>
                  <a:cubicBezTo>
                    <a:pt x="76" y="110"/>
                    <a:pt x="76" y="110"/>
                    <a:pt x="76" y="110"/>
                  </a:cubicBezTo>
                  <a:cubicBezTo>
                    <a:pt x="56" y="117"/>
                    <a:pt x="35" y="112"/>
                    <a:pt x="20" y="97"/>
                  </a:cubicBezTo>
                  <a:cubicBezTo>
                    <a:pt x="5" y="82"/>
                    <a:pt x="0" y="59"/>
                    <a:pt x="9" y="38"/>
                  </a:cubicBezTo>
                  <a:cubicBezTo>
                    <a:pt x="9" y="37"/>
                    <a:pt x="11" y="35"/>
                    <a:pt x="13" y="35"/>
                  </a:cubicBezTo>
                  <a:cubicBezTo>
                    <a:pt x="15" y="34"/>
                    <a:pt x="17" y="35"/>
                    <a:pt x="18" y="36"/>
                  </a:cubicBezTo>
                  <a:cubicBezTo>
                    <a:pt x="41" y="58"/>
                    <a:pt x="41" y="58"/>
                    <a:pt x="41" y="58"/>
                  </a:cubicBezTo>
                  <a:cubicBezTo>
                    <a:pt x="57" y="58"/>
                    <a:pt x="57" y="58"/>
                    <a:pt x="57" y="58"/>
                  </a:cubicBezTo>
                  <a:cubicBezTo>
                    <a:pt x="57" y="42"/>
                    <a:pt x="57" y="42"/>
                    <a:pt x="57" y="42"/>
                  </a:cubicBezTo>
                  <a:cubicBezTo>
                    <a:pt x="36" y="18"/>
                    <a:pt x="36" y="18"/>
                    <a:pt x="36" y="18"/>
                  </a:cubicBezTo>
                  <a:cubicBezTo>
                    <a:pt x="35" y="17"/>
                    <a:pt x="34" y="15"/>
                    <a:pt x="35" y="13"/>
                  </a:cubicBezTo>
                  <a:cubicBezTo>
                    <a:pt x="35" y="11"/>
                    <a:pt x="36" y="10"/>
                    <a:pt x="38" y="9"/>
                  </a:cubicBezTo>
                  <a:cubicBezTo>
                    <a:pt x="59" y="0"/>
                    <a:pt x="81" y="5"/>
                    <a:pt x="97" y="20"/>
                  </a:cubicBezTo>
                  <a:cubicBezTo>
                    <a:pt x="111" y="35"/>
                    <a:pt x="116" y="56"/>
                    <a:pt x="110" y="76"/>
                  </a:cubicBezTo>
                  <a:cubicBezTo>
                    <a:pt x="152" y="118"/>
                    <a:pt x="152" y="118"/>
                    <a:pt x="152" y="118"/>
                  </a:cubicBezTo>
                  <a:cubicBezTo>
                    <a:pt x="143" y="126"/>
                    <a:pt x="143" y="126"/>
                    <a:pt x="143" y="126"/>
                  </a:cubicBezTo>
                  <a:cubicBezTo>
                    <a:pt x="98" y="82"/>
                    <a:pt x="98" y="82"/>
                    <a:pt x="98" y="82"/>
                  </a:cubicBezTo>
                  <a:cubicBezTo>
                    <a:pt x="97" y="80"/>
                    <a:pt x="96" y="77"/>
                    <a:pt x="97" y="75"/>
                  </a:cubicBezTo>
                  <a:cubicBezTo>
                    <a:pt x="104" y="59"/>
                    <a:pt x="100" y="41"/>
                    <a:pt x="88" y="29"/>
                  </a:cubicBezTo>
                  <a:cubicBezTo>
                    <a:pt x="78" y="19"/>
                    <a:pt x="64" y="15"/>
                    <a:pt x="51" y="17"/>
                  </a:cubicBezTo>
                  <a:cubicBezTo>
                    <a:pt x="67" y="36"/>
                    <a:pt x="67" y="36"/>
                    <a:pt x="67" y="36"/>
                  </a:cubicBezTo>
                  <a:cubicBezTo>
                    <a:pt x="68" y="37"/>
                    <a:pt x="69" y="38"/>
                    <a:pt x="69" y="40"/>
                  </a:cubicBezTo>
                  <a:cubicBezTo>
                    <a:pt x="69" y="64"/>
                    <a:pt x="69" y="64"/>
                    <a:pt x="69" y="64"/>
                  </a:cubicBezTo>
                  <a:cubicBezTo>
                    <a:pt x="69" y="67"/>
                    <a:pt x="66" y="70"/>
                    <a:pt x="63" y="70"/>
                  </a:cubicBezTo>
                  <a:cubicBezTo>
                    <a:pt x="39" y="70"/>
                    <a:pt x="39" y="70"/>
                    <a:pt x="39" y="70"/>
                  </a:cubicBezTo>
                  <a:cubicBezTo>
                    <a:pt x="37" y="70"/>
                    <a:pt x="36" y="69"/>
                    <a:pt x="35" y="68"/>
                  </a:cubicBezTo>
                  <a:cubicBezTo>
                    <a:pt x="17" y="52"/>
                    <a:pt x="17" y="52"/>
                    <a:pt x="17" y="52"/>
                  </a:cubicBezTo>
                  <a:cubicBezTo>
                    <a:pt x="15" y="65"/>
                    <a:pt x="19" y="79"/>
                    <a:pt x="29" y="89"/>
                  </a:cubicBezTo>
                  <a:cubicBezTo>
                    <a:pt x="41" y="101"/>
                    <a:pt x="59" y="104"/>
                    <a:pt x="75" y="97"/>
                  </a:cubicBezTo>
                  <a:cubicBezTo>
                    <a:pt x="77" y="96"/>
                    <a:pt x="80" y="97"/>
                    <a:pt x="81" y="99"/>
                  </a:cubicBezTo>
                  <a:cubicBezTo>
                    <a:pt x="126" y="144"/>
                    <a:pt x="126" y="144"/>
                    <a:pt x="126" y="144"/>
                  </a:cubicBezTo>
                  <a:lnTo>
                    <a:pt x="118" y="1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96" name="Freeform 124">
              <a:extLst>
                <a:ext uri="{FF2B5EF4-FFF2-40B4-BE49-F238E27FC236}">
                  <a16:creationId xmlns:a16="http://schemas.microsoft.com/office/drawing/2014/main" id="{77BA2D91-6641-C813-6276-AA72CF9367C9}"/>
                </a:ext>
              </a:extLst>
            </p:cNvPr>
            <p:cNvSpPr>
              <a:spLocks/>
            </p:cNvSpPr>
            <p:nvPr/>
          </p:nvSpPr>
          <p:spPr bwMode="auto">
            <a:xfrm>
              <a:off x="2610" y="3206"/>
              <a:ext cx="224" cy="219"/>
            </a:xfrm>
            <a:custGeom>
              <a:avLst/>
              <a:gdLst>
                <a:gd name="T0" fmla="*/ 94 w 152"/>
                <a:gd name="T1" fmla="*/ 148 h 148"/>
                <a:gd name="T2" fmla="*/ 55 w 152"/>
                <a:gd name="T3" fmla="*/ 132 h 148"/>
                <a:gd name="T4" fmla="*/ 43 w 152"/>
                <a:gd name="T5" fmla="*/ 77 h 148"/>
                <a:gd name="T6" fmla="*/ 0 w 152"/>
                <a:gd name="T7" fmla="*/ 34 h 148"/>
                <a:gd name="T8" fmla="*/ 9 w 152"/>
                <a:gd name="T9" fmla="*/ 26 h 148"/>
                <a:gd name="T10" fmla="*/ 54 w 152"/>
                <a:gd name="T11" fmla="*/ 71 h 148"/>
                <a:gd name="T12" fmla="*/ 55 w 152"/>
                <a:gd name="T13" fmla="*/ 77 h 148"/>
                <a:gd name="T14" fmla="*/ 64 w 152"/>
                <a:gd name="T15" fmla="*/ 124 h 148"/>
                <a:gd name="T16" fmla="*/ 101 w 152"/>
                <a:gd name="T17" fmla="*/ 135 h 148"/>
                <a:gd name="T18" fmla="*/ 84 w 152"/>
                <a:gd name="T19" fmla="*/ 117 h 148"/>
                <a:gd name="T20" fmla="*/ 82 w 152"/>
                <a:gd name="T21" fmla="*/ 113 h 148"/>
                <a:gd name="T22" fmla="*/ 82 w 152"/>
                <a:gd name="T23" fmla="*/ 89 h 148"/>
                <a:gd name="T24" fmla="*/ 88 w 152"/>
                <a:gd name="T25" fmla="*/ 83 h 148"/>
                <a:gd name="T26" fmla="*/ 112 w 152"/>
                <a:gd name="T27" fmla="*/ 83 h 148"/>
                <a:gd name="T28" fmla="*/ 116 w 152"/>
                <a:gd name="T29" fmla="*/ 84 h 148"/>
                <a:gd name="T30" fmla="*/ 135 w 152"/>
                <a:gd name="T31" fmla="*/ 102 h 148"/>
                <a:gd name="T32" fmla="*/ 123 w 152"/>
                <a:gd name="T33" fmla="*/ 64 h 148"/>
                <a:gd name="T34" fmla="*/ 77 w 152"/>
                <a:gd name="T35" fmla="*/ 55 h 148"/>
                <a:gd name="T36" fmla="*/ 71 w 152"/>
                <a:gd name="T37" fmla="*/ 54 h 148"/>
                <a:gd name="T38" fmla="*/ 26 w 152"/>
                <a:gd name="T39" fmla="*/ 9 h 148"/>
                <a:gd name="T40" fmla="*/ 34 w 152"/>
                <a:gd name="T41" fmla="*/ 0 h 148"/>
                <a:gd name="T42" fmla="*/ 76 w 152"/>
                <a:gd name="T43" fmla="*/ 43 h 148"/>
                <a:gd name="T44" fmla="*/ 132 w 152"/>
                <a:gd name="T45" fmla="*/ 56 h 148"/>
                <a:gd name="T46" fmla="*/ 143 w 152"/>
                <a:gd name="T47" fmla="*/ 115 h 148"/>
                <a:gd name="T48" fmla="*/ 139 w 152"/>
                <a:gd name="T49" fmla="*/ 118 h 148"/>
                <a:gd name="T50" fmla="*/ 134 w 152"/>
                <a:gd name="T51" fmla="*/ 117 h 148"/>
                <a:gd name="T52" fmla="*/ 110 w 152"/>
                <a:gd name="T53" fmla="*/ 95 h 148"/>
                <a:gd name="T54" fmla="*/ 94 w 152"/>
                <a:gd name="T55" fmla="*/ 95 h 148"/>
                <a:gd name="T56" fmla="*/ 94 w 152"/>
                <a:gd name="T57" fmla="*/ 110 h 148"/>
                <a:gd name="T58" fmla="*/ 117 w 152"/>
                <a:gd name="T59" fmla="*/ 134 h 148"/>
                <a:gd name="T60" fmla="*/ 118 w 152"/>
                <a:gd name="T61" fmla="*/ 139 h 148"/>
                <a:gd name="T62" fmla="*/ 115 w 152"/>
                <a:gd name="T63" fmla="*/ 144 h 148"/>
                <a:gd name="T64" fmla="*/ 94 w 152"/>
                <a:gd name="T6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8">
                  <a:moveTo>
                    <a:pt x="94" y="148"/>
                  </a:moveTo>
                  <a:cubicBezTo>
                    <a:pt x="80" y="148"/>
                    <a:pt x="66" y="142"/>
                    <a:pt x="55" y="132"/>
                  </a:cubicBezTo>
                  <a:cubicBezTo>
                    <a:pt x="41" y="117"/>
                    <a:pt x="36" y="96"/>
                    <a:pt x="43" y="77"/>
                  </a:cubicBezTo>
                  <a:cubicBezTo>
                    <a:pt x="0" y="34"/>
                    <a:pt x="0" y="34"/>
                    <a:pt x="0" y="34"/>
                  </a:cubicBezTo>
                  <a:cubicBezTo>
                    <a:pt x="9" y="26"/>
                    <a:pt x="9" y="26"/>
                    <a:pt x="9" y="26"/>
                  </a:cubicBezTo>
                  <a:cubicBezTo>
                    <a:pt x="54" y="71"/>
                    <a:pt x="54" y="71"/>
                    <a:pt x="54" y="71"/>
                  </a:cubicBezTo>
                  <a:cubicBezTo>
                    <a:pt x="55" y="73"/>
                    <a:pt x="56" y="75"/>
                    <a:pt x="55" y="77"/>
                  </a:cubicBezTo>
                  <a:cubicBezTo>
                    <a:pt x="48" y="93"/>
                    <a:pt x="52" y="111"/>
                    <a:pt x="64" y="124"/>
                  </a:cubicBezTo>
                  <a:cubicBezTo>
                    <a:pt x="74" y="133"/>
                    <a:pt x="88" y="138"/>
                    <a:pt x="101" y="135"/>
                  </a:cubicBezTo>
                  <a:cubicBezTo>
                    <a:pt x="84" y="117"/>
                    <a:pt x="84" y="117"/>
                    <a:pt x="84" y="117"/>
                  </a:cubicBezTo>
                  <a:cubicBezTo>
                    <a:pt x="83" y="116"/>
                    <a:pt x="82" y="114"/>
                    <a:pt x="82" y="113"/>
                  </a:cubicBezTo>
                  <a:cubicBezTo>
                    <a:pt x="82" y="89"/>
                    <a:pt x="82" y="89"/>
                    <a:pt x="82" y="89"/>
                  </a:cubicBezTo>
                  <a:cubicBezTo>
                    <a:pt x="82" y="85"/>
                    <a:pt x="85" y="83"/>
                    <a:pt x="88" y="83"/>
                  </a:cubicBezTo>
                  <a:cubicBezTo>
                    <a:pt x="112" y="83"/>
                    <a:pt x="112" y="83"/>
                    <a:pt x="112" y="83"/>
                  </a:cubicBezTo>
                  <a:cubicBezTo>
                    <a:pt x="114" y="83"/>
                    <a:pt x="115" y="83"/>
                    <a:pt x="116" y="84"/>
                  </a:cubicBezTo>
                  <a:cubicBezTo>
                    <a:pt x="135" y="102"/>
                    <a:pt x="135" y="102"/>
                    <a:pt x="135" y="102"/>
                  </a:cubicBezTo>
                  <a:cubicBezTo>
                    <a:pt x="138" y="88"/>
                    <a:pt x="133" y="74"/>
                    <a:pt x="123" y="64"/>
                  </a:cubicBezTo>
                  <a:cubicBezTo>
                    <a:pt x="111" y="52"/>
                    <a:pt x="93" y="48"/>
                    <a:pt x="77" y="55"/>
                  </a:cubicBezTo>
                  <a:cubicBezTo>
                    <a:pt x="75" y="56"/>
                    <a:pt x="72" y="56"/>
                    <a:pt x="71" y="54"/>
                  </a:cubicBezTo>
                  <a:cubicBezTo>
                    <a:pt x="26" y="9"/>
                    <a:pt x="26" y="9"/>
                    <a:pt x="26" y="9"/>
                  </a:cubicBezTo>
                  <a:cubicBezTo>
                    <a:pt x="34" y="0"/>
                    <a:pt x="34" y="0"/>
                    <a:pt x="34" y="0"/>
                  </a:cubicBezTo>
                  <a:cubicBezTo>
                    <a:pt x="76" y="43"/>
                    <a:pt x="76" y="43"/>
                    <a:pt x="76" y="43"/>
                  </a:cubicBezTo>
                  <a:cubicBezTo>
                    <a:pt x="96" y="36"/>
                    <a:pt x="117" y="41"/>
                    <a:pt x="132" y="56"/>
                  </a:cubicBezTo>
                  <a:cubicBezTo>
                    <a:pt x="147" y="71"/>
                    <a:pt x="152" y="94"/>
                    <a:pt x="143" y="115"/>
                  </a:cubicBezTo>
                  <a:cubicBezTo>
                    <a:pt x="143" y="117"/>
                    <a:pt x="141" y="118"/>
                    <a:pt x="139" y="118"/>
                  </a:cubicBezTo>
                  <a:cubicBezTo>
                    <a:pt x="137" y="119"/>
                    <a:pt x="135" y="118"/>
                    <a:pt x="134" y="117"/>
                  </a:cubicBezTo>
                  <a:cubicBezTo>
                    <a:pt x="110" y="95"/>
                    <a:pt x="110" y="95"/>
                    <a:pt x="110" y="95"/>
                  </a:cubicBezTo>
                  <a:cubicBezTo>
                    <a:pt x="94" y="95"/>
                    <a:pt x="94" y="95"/>
                    <a:pt x="94" y="95"/>
                  </a:cubicBezTo>
                  <a:cubicBezTo>
                    <a:pt x="94" y="110"/>
                    <a:pt x="94" y="110"/>
                    <a:pt x="94" y="110"/>
                  </a:cubicBezTo>
                  <a:cubicBezTo>
                    <a:pt x="117" y="134"/>
                    <a:pt x="117" y="134"/>
                    <a:pt x="117" y="134"/>
                  </a:cubicBezTo>
                  <a:cubicBezTo>
                    <a:pt x="118" y="135"/>
                    <a:pt x="119" y="137"/>
                    <a:pt x="118" y="139"/>
                  </a:cubicBezTo>
                  <a:cubicBezTo>
                    <a:pt x="118" y="141"/>
                    <a:pt x="117" y="143"/>
                    <a:pt x="115" y="144"/>
                  </a:cubicBezTo>
                  <a:cubicBezTo>
                    <a:pt x="108" y="146"/>
                    <a:pt x="101" y="148"/>
                    <a:pt x="94"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197" name="Group 28">
            <a:extLst>
              <a:ext uri="{FF2B5EF4-FFF2-40B4-BE49-F238E27FC236}">
                <a16:creationId xmlns:a16="http://schemas.microsoft.com/office/drawing/2014/main" id="{EDA9C27A-A15A-064C-8E83-478CD9E250B0}"/>
              </a:ext>
            </a:extLst>
          </p:cNvPr>
          <p:cNvGrpSpPr>
            <a:grpSpLocks noChangeAspect="1"/>
          </p:cNvGrpSpPr>
          <p:nvPr/>
        </p:nvGrpSpPr>
        <p:grpSpPr bwMode="auto">
          <a:xfrm>
            <a:off x="2721147" y="3413450"/>
            <a:ext cx="228600" cy="228600"/>
            <a:chOff x="2402" y="439"/>
            <a:chExt cx="426" cy="426"/>
          </a:xfrm>
          <a:solidFill>
            <a:schemeClr val="bg1"/>
          </a:solidFill>
          <a:effectLst/>
        </p:grpSpPr>
        <p:sp>
          <p:nvSpPr>
            <p:cNvPr id="198" name="Freeform 29">
              <a:extLst>
                <a:ext uri="{FF2B5EF4-FFF2-40B4-BE49-F238E27FC236}">
                  <a16:creationId xmlns:a16="http://schemas.microsoft.com/office/drawing/2014/main" id="{75771D14-6765-3DBF-4043-E1BFED174BE7}"/>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99" name="Freeform 30">
              <a:extLst>
                <a:ext uri="{FF2B5EF4-FFF2-40B4-BE49-F238E27FC236}">
                  <a16:creationId xmlns:a16="http://schemas.microsoft.com/office/drawing/2014/main" id="{8EBFEA76-AA44-11D1-C2C6-31216019D64B}"/>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grpSp>
        <p:nvGrpSpPr>
          <p:cNvPr id="200" name="Group 151">
            <a:extLst>
              <a:ext uri="{FF2B5EF4-FFF2-40B4-BE49-F238E27FC236}">
                <a16:creationId xmlns:a16="http://schemas.microsoft.com/office/drawing/2014/main" id="{98BC02C1-71BA-3B24-E05E-1963A472B280}"/>
              </a:ext>
            </a:extLst>
          </p:cNvPr>
          <p:cNvGrpSpPr>
            <a:grpSpLocks noChangeAspect="1"/>
          </p:cNvGrpSpPr>
          <p:nvPr/>
        </p:nvGrpSpPr>
        <p:grpSpPr bwMode="auto">
          <a:xfrm rot="16200000">
            <a:off x="770201" y="4421821"/>
            <a:ext cx="159752" cy="182880"/>
            <a:chOff x="3463" y="2992"/>
            <a:chExt cx="373" cy="427"/>
          </a:xfrm>
          <a:solidFill>
            <a:schemeClr val="bg1"/>
          </a:solidFill>
          <a:effectLst/>
        </p:grpSpPr>
        <p:sp>
          <p:nvSpPr>
            <p:cNvPr id="201" name="Freeform 152">
              <a:extLst>
                <a:ext uri="{FF2B5EF4-FFF2-40B4-BE49-F238E27FC236}">
                  <a16:creationId xmlns:a16="http://schemas.microsoft.com/office/drawing/2014/main" id="{3FB65370-D203-ED59-0FB4-F79388F2C41A}"/>
                </a:ext>
              </a:extLst>
            </p:cNvPr>
            <p:cNvSpPr>
              <a:spLocks noEditPoints="1"/>
            </p:cNvSpPr>
            <p:nvPr/>
          </p:nvSpPr>
          <p:spPr bwMode="auto">
            <a:xfrm>
              <a:off x="3463" y="2992"/>
              <a:ext cx="373" cy="427"/>
            </a:xfrm>
            <a:custGeom>
              <a:avLst/>
              <a:gdLst>
                <a:gd name="T0" fmla="*/ 126 w 252"/>
                <a:gd name="T1" fmla="*/ 288 h 288"/>
                <a:gd name="T2" fmla="*/ 124 w 252"/>
                <a:gd name="T3" fmla="*/ 288 h 288"/>
                <a:gd name="T4" fmla="*/ 0 w 252"/>
                <a:gd name="T5" fmla="*/ 60 h 288"/>
                <a:gd name="T6" fmla="*/ 4 w 252"/>
                <a:gd name="T7" fmla="*/ 54 h 288"/>
                <a:gd name="T8" fmla="*/ 121 w 252"/>
                <a:gd name="T9" fmla="*/ 2 h 288"/>
                <a:gd name="T10" fmla="*/ 130 w 252"/>
                <a:gd name="T11" fmla="*/ 2 h 288"/>
                <a:gd name="T12" fmla="*/ 247 w 252"/>
                <a:gd name="T13" fmla="*/ 54 h 288"/>
                <a:gd name="T14" fmla="*/ 252 w 252"/>
                <a:gd name="T15" fmla="*/ 60 h 288"/>
                <a:gd name="T16" fmla="*/ 128 w 252"/>
                <a:gd name="T17" fmla="*/ 288 h 288"/>
                <a:gd name="T18" fmla="*/ 126 w 252"/>
                <a:gd name="T19" fmla="*/ 288 h 288"/>
                <a:gd name="T20" fmla="*/ 12 w 252"/>
                <a:gd name="T21" fmla="*/ 65 h 288"/>
                <a:gd name="T22" fmla="*/ 126 w 252"/>
                <a:gd name="T23" fmla="*/ 276 h 288"/>
                <a:gd name="T24" fmla="*/ 240 w 252"/>
                <a:gd name="T25" fmla="*/ 65 h 288"/>
                <a:gd name="T26" fmla="*/ 126 w 252"/>
                <a:gd name="T27" fmla="*/ 14 h 288"/>
                <a:gd name="T28" fmla="*/ 12 w 252"/>
                <a:gd name="T29"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88">
                  <a:moveTo>
                    <a:pt x="126" y="288"/>
                  </a:moveTo>
                  <a:cubicBezTo>
                    <a:pt x="125" y="288"/>
                    <a:pt x="124" y="288"/>
                    <a:pt x="124" y="288"/>
                  </a:cubicBezTo>
                  <a:cubicBezTo>
                    <a:pt x="9" y="245"/>
                    <a:pt x="0" y="163"/>
                    <a:pt x="0" y="60"/>
                  </a:cubicBezTo>
                  <a:cubicBezTo>
                    <a:pt x="0" y="58"/>
                    <a:pt x="1" y="55"/>
                    <a:pt x="4" y="54"/>
                  </a:cubicBezTo>
                  <a:cubicBezTo>
                    <a:pt x="5" y="54"/>
                    <a:pt x="93" y="30"/>
                    <a:pt x="121" y="2"/>
                  </a:cubicBezTo>
                  <a:cubicBezTo>
                    <a:pt x="124" y="0"/>
                    <a:pt x="128" y="0"/>
                    <a:pt x="130" y="2"/>
                  </a:cubicBezTo>
                  <a:cubicBezTo>
                    <a:pt x="158" y="30"/>
                    <a:pt x="246" y="54"/>
                    <a:pt x="247" y="54"/>
                  </a:cubicBezTo>
                  <a:cubicBezTo>
                    <a:pt x="250" y="55"/>
                    <a:pt x="252" y="58"/>
                    <a:pt x="252" y="60"/>
                  </a:cubicBezTo>
                  <a:cubicBezTo>
                    <a:pt x="252" y="163"/>
                    <a:pt x="243" y="245"/>
                    <a:pt x="128" y="288"/>
                  </a:cubicBezTo>
                  <a:cubicBezTo>
                    <a:pt x="127" y="288"/>
                    <a:pt x="126" y="288"/>
                    <a:pt x="126" y="288"/>
                  </a:cubicBezTo>
                  <a:close/>
                  <a:moveTo>
                    <a:pt x="12" y="65"/>
                  </a:moveTo>
                  <a:cubicBezTo>
                    <a:pt x="12" y="163"/>
                    <a:pt x="21" y="236"/>
                    <a:pt x="126" y="276"/>
                  </a:cubicBezTo>
                  <a:cubicBezTo>
                    <a:pt x="230" y="236"/>
                    <a:pt x="239" y="163"/>
                    <a:pt x="240" y="65"/>
                  </a:cubicBezTo>
                  <a:cubicBezTo>
                    <a:pt x="222" y="60"/>
                    <a:pt x="155" y="40"/>
                    <a:pt x="126" y="14"/>
                  </a:cubicBezTo>
                  <a:cubicBezTo>
                    <a:pt x="96" y="40"/>
                    <a:pt x="30" y="60"/>
                    <a:pt x="12" y="6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2" name="Freeform 153">
              <a:extLst>
                <a:ext uri="{FF2B5EF4-FFF2-40B4-BE49-F238E27FC236}">
                  <a16:creationId xmlns:a16="http://schemas.microsoft.com/office/drawing/2014/main" id="{753DB500-8DA3-9DEB-1316-6518BA37031C}"/>
                </a:ext>
              </a:extLst>
            </p:cNvPr>
            <p:cNvSpPr>
              <a:spLocks noEditPoints="1"/>
            </p:cNvSpPr>
            <p:nvPr/>
          </p:nvSpPr>
          <p:spPr bwMode="auto">
            <a:xfrm>
              <a:off x="3508" y="3046"/>
              <a:ext cx="280" cy="319"/>
            </a:xfrm>
            <a:custGeom>
              <a:avLst/>
              <a:gdLst>
                <a:gd name="T0" fmla="*/ 95 w 189"/>
                <a:gd name="T1" fmla="*/ 216 h 216"/>
                <a:gd name="T2" fmla="*/ 93 w 189"/>
                <a:gd name="T3" fmla="*/ 216 h 216"/>
                <a:gd name="T4" fmla="*/ 0 w 189"/>
                <a:gd name="T5" fmla="*/ 46 h 216"/>
                <a:gd name="T6" fmla="*/ 4 w 189"/>
                <a:gd name="T7" fmla="*/ 40 h 216"/>
                <a:gd name="T8" fmla="*/ 90 w 189"/>
                <a:gd name="T9" fmla="*/ 2 h 216"/>
                <a:gd name="T10" fmla="*/ 99 w 189"/>
                <a:gd name="T11" fmla="*/ 2 h 216"/>
                <a:gd name="T12" fmla="*/ 185 w 189"/>
                <a:gd name="T13" fmla="*/ 40 h 216"/>
                <a:gd name="T14" fmla="*/ 189 w 189"/>
                <a:gd name="T15" fmla="*/ 46 h 216"/>
                <a:gd name="T16" fmla="*/ 97 w 189"/>
                <a:gd name="T17" fmla="*/ 216 h 216"/>
                <a:gd name="T18" fmla="*/ 95 w 189"/>
                <a:gd name="T19" fmla="*/ 216 h 216"/>
                <a:gd name="T20" fmla="*/ 12 w 189"/>
                <a:gd name="T21" fmla="*/ 51 h 216"/>
                <a:gd name="T22" fmla="*/ 95 w 189"/>
                <a:gd name="T23" fmla="*/ 204 h 216"/>
                <a:gd name="T24" fmla="*/ 177 w 189"/>
                <a:gd name="T25" fmla="*/ 51 h 216"/>
                <a:gd name="T26" fmla="*/ 95 w 189"/>
                <a:gd name="T27" fmla="*/ 14 h 216"/>
                <a:gd name="T28" fmla="*/ 12 w 189"/>
                <a:gd name="T29" fmla="*/ 5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216">
                  <a:moveTo>
                    <a:pt x="95" y="216"/>
                  </a:moveTo>
                  <a:cubicBezTo>
                    <a:pt x="94" y="216"/>
                    <a:pt x="93" y="216"/>
                    <a:pt x="93" y="216"/>
                  </a:cubicBezTo>
                  <a:cubicBezTo>
                    <a:pt x="7" y="184"/>
                    <a:pt x="0" y="123"/>
                    <a:pt x="0" y="46"/>
                  </a:cubicBezTo>
                  <a:cubicBezTo>
                    <a:pt x="0" y="43"/>
                    <a:pt x="2" y="41"/>
                    <a:pt x="4" y="40"/>
                  </a:cubicBezTo>
                  <a:cubicBezTo>
                    <a:pt x="5" y="40"/>
                    <a:pt x="70" y="23"/>
                    <a:pt x="90" y="2"/>
                  </a:cubicBezTo>
                  <a:cubicBezTo>
                    <a:pt x="93" y="0"/>
                    <a:pt x="97" y="0"/>
                    <a:pt x="99" y="2"/>
                  </a:cubicBezTo>
                  <a:cubicBezTo>
                    <a:pt x="120" y="23"/>
                    <a:pt x="184" y="40"/>
                    <a:pt x="185" y="40"/>
                  </a:cubicBezTo>
                  <a:cubicBezTo>
                    <a:pt x="188" y="41"/>
                    <a:pt x="189" y="43"/>
                    <a:pt x="189" y="46"/>
                  </a:cubicBezTo>
                  <a:cubicBezTo>
                    <a:pt x="189" y="123"/>
                    <a:pt x="183" y="184"/>
                    <a:pt x="97" y="216"/>
                  </a:cubicBezTo>
                  <a:cubicBezTo>
                    <a:pt x="96" y="216"/>
                    <a:pt x="95" y="216"/>
                    <a:pt x="95" y="216"/>
                  </a:cubicBezTo>
                  <a:close/>
                  <a:moveTo>
                    <a:pt x="12" y="51"/>
                  </a:moveTo>
                  <a:cubicBezTo>
                    <a:pt x="12" y="122"/>
                    <a:pt x="20" y="175"/>
                    <a:pt x="95" y="204"/>
                  </a:cubicBezTo>
                  <a:cubicBezTo>
                    <a:pt x="170" y="175"/>
                    <a:pt x="177" y="122"/>
                    <a:pt x="177" y="51"/>
                  </a:cubicBezTo>
                  <a:cubicBezTo>
                    <a:pt x="163" y="46"/>
                    <a:pt x="117" y="32"/>
                    <a:pt x="95" y="14"/>
                  </a:cubicBezTo>
                  <a:cubicBezTo>
                    <a:pt x="73" y="32"/>
                    <a:pt x="27" y="46"/>
                    <a:pt x="12"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3" name="Freeform 154">
              <a:extLst>
                <a:ext uri="{FF2B5EF4-FFF2-40B4-BE49-F238E27FC236}">
                  <a16:creationId xmlns:a16="http://schemas.microsoft.com/office/drawing/2014/main" id="{48F70243-92B1-5040-D0EA-0DA24E6D88C2}"/>
                </a:ext>
              </a:extLst>
            </p:cNvPr>
            <p:cNvSpPr>
              <a:spLocks/>
            </p:cNvSpPr>
            <p:nvPr/>
          </p:nvSpPr>
          <p:spPr bwMode="auto">
            <a:xfrm>
              <a:off x="3565" y="3086"/>
              <a:ext cx="198" cy="196"/>
            </a:xfrm>
            <a:custGeom>
              <a:avLst/>
              <a:gdLst>
                <a:gd name="T0" fmla="*/ 127 w 134"/>
                <a:gd name="T1" fmla="*/ 133 h 133"/>
                <a:gd name="T2" fmla="*/ 123 w 134"/>
                <a:gd name="T3" fmla="*/ 131 h 133"/>
                <a:gd name="T4" fmla="*/ 2 w 134"/>
                <a:gd name="T5" fmla="*/ 11 h 133"/>
                <a:gd name="T6" fmla="*/ 2 w 134"/>
                <a:gd name="T7" fmla="*/ 2 h 133"/>
                <a:gd name="T8" fmla="*/ 11 w 134"/>
                <a:gd name="T9" fmla="*/ 2 h 133"/>
                <a:gd name="T10" fmla="*/ 132 w 134"/>
                <a:gd name="T11" fmla="*/ 123 h 133"/>
                <a:gd name="T12" fmla="*/ 132 w 134"/>
                <a:gd name="T13" fmla="*/ 131 h 133"/>
                <a:gd name="T14" fmla="*/ 127 w 134"/>
                <a:gd name="T15" fmla="*/ 133 h 1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133">
                  <a:moveTo>
                    <a:pt x="127" y="133"/>
                  </a:moveTo>
                  <a:cubicBezTo>
                    <a:pt x="126" y="133"/>
                    <a:pt x="124" y="132"/>
                    <a:pt x="123" y="131"/>
                  </a:cubicBezTo>
                  <a:cubicBezTo>
                    <a:pt x="2" y="11"/>
                    <a:pt x="2" y="11"/>
                    <a:pt x="2" y="11"/>
                  </a:cubicBezTo>
                  <a:cubicBezTo>
                    <a:pt x="0" y="8"/>
                    <a:pt x="0" y="4"/>
                    <a:pt x="2" y="2"/>
                  </a:cubicBezTo>
                  <a:cubicBezTo>
                    <a:pt x="5" y="0"/>
                    <a:pt x="9" y="0"/>
                    <a:pt x="11" y="2"/>
                  </a:cubicBezTo>
                  <a:cubicBezTo>
                    <a:pt x="132" y="123"/>
                    <a:pt x="132" y="123"/>
                    <a:pt x="132" y="123"/>
                  </a:cubicBezTo>
                  <a:cubicBezTo>
                    <a:pt x="134" y="125"/>
                    <a:pt x="134" y="129"/>
                    <a:pt x="132" y="131"/>
                  </a:cubicBezTo>
                  <a:cubicBezTo>
                    <a:pt x="130" y="132"/>
                    <a:pt x="129" y="133"/>
                    <a:pt x="12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4" name="Freeform 155">
              <a:extLst>
                <a:ext uri="{FF2B5EF4-FFF2-40B4-BE49-F238E27FC236}">
                  <a16:creationId xmlns:a16="http://schemas.microsoft.com/office/drawing/2014/main" id="{737BA6DD-EC3E-E26C-F00A-E23B953EB3C1}"/>
                </a:ext>
              </a:extLst>
            </p:cNvPr>
            <p:cNvSpPr>
              <a:spLocks/>
            </p:cNvSpPr>
            <p:nvPr/>
          </p:nvSpPr>
          <p:spPr bwMode="auto">
            <a:xfrm>
              <a:off x="3510" y="3103"/>
              <a:ext cx="220" cy="219"/>
            </a:xfrm>
            <a:custGeom>
              <a:avLst/>
              <a:gdLst>
                <a:gd name="T0" fmla="*/ 143 w 149"/>
                <a:gd name="T1" fmla="*/ 148 h 148"/>
                <a:gd name="T2" fmla="*/ 139 w 149"/>
                <a:gd name="T3" fmla="*/ 147 h 148"/>
                <a:gd name="T4" fmla="*/ 3 w 149"/>
                <a:gd name="T5" fmla="*/ 11 h 148"/>
                <a:gd name="T6" fmla="*/ 3 w 149"/>
                <a:gd name="T7" fmla="*/ 2 h 148"/>
                <a:gd name="T8" fmla="*/ 11 w 149"/>
                <a:gd name="T9" fmla="*/ 2 h 148"/>
                <a:gd name="T10" fmla="*/ 147 w 149"/>
                <a:gd name="T11" fmla="*/ 138 h 148"/>
                <a:gd name="T12" fmla="*/ 147 w 149"/>
                <a:gd name="T13" fmla="*/ 147 h 148"/>
                <a:gd name="T14" fmla="*/ 143 w 149"/>
                <a:gd name="T15" fmla="*/ 148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148">
                  <a:moveTo>
                    <a:pt x="143" y="148"/>
                  </a:moveTo>
                  <a:cubicBezTo>
                    <a:pt x="141" y="148"/>
                    <a:pt x="140" y="148"/>
                    <a:pt x="139" y="147"/>
                  </a:cubicBezTo>
                  <a:cubicBezTo>
                    <a:pt x="3" y="11"/>
                    <a:pt x="3" y="11"/>
                    <a:pt x="3" y="11"/>
                  </a:cubicBezTo>
                  <a:cubicBezTo>
                    <a:pt x="0" y="8"/>
                    <a:pt x="0" y="5"/>
                    <a:pt x="3" y="2"/>
                  </a:cubicBezTo>
                  <a:cubicBezTo>
                    <a:pt x="5" y="0"/>
                    <a:pt x="9" y="0"/>
                    <a:pt x="11" y="2"/>
                  </a:cubicBezTo>
                  <a:cubicBezTo>
                    <a:pt x="147" y="138"/>
                    <a:pt x="147" y="138"/>
                    <a:pt x="147" y="138"/>
                  </a:cubicBezTo>
                  <a:cubicBezTo>
                    <a:pt x="149" y="140"/>
                    <a:pt x="149" y="144"/>
                    <a:pt x="147" y="147"/>
                  </a:cubicBezTo>
                  <a:cubicBezTo>
                    <a:pt x="146" y="148"/>
                    <a:pt x="144" y="148"/>
                    <a:pt x="143" y="1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pic>
        <p:nvPicPr>
          <p:cNvPr id="205" name="Picture 204">
            <a:extLst>
              <a:ext uri="{FF2B5EF4-FFF2-40B4-BE49-F238E27FC236}">
                <a16:creationId xmlns:a16="http://schemas.microsoft.com/office/drawing/2014/main" id="{9F38A589-166A-F1AA-A8A6-503CC4C0606A}"/>
              </a:ext>
            </a:extLst>
          </p:cNvPr>
          <p:cNvPicPr>
            <a:picLocks noChangeAspect="1"/>
          </p:cNvPicPr>
          <p:nvPr/>
        </p:nvPicPr>
        <p:blipFill>
          <a:blip r:embed="rId10"/>
          <a:stretch>
            <a:fillRect/>
          </a:stretch>
        </p:blipFill>
        <p:spPr>
          <a:xfrm>
            <a:off x="2732140" y="4923846"/>
            <a:ext cx="207996" cy="182880"/>
          </a:xfrm>
          <a:prstGeom prst="rect">
            <a:avLst/>
          </a:prstGeom>
          <a:effectLst/>
        </p:spPr>
      </p:pic>
      <p:grpSp>
        <p:nvGrpSpPr>
          <p:cNvPr id="206" name="Group 226">
            <a:extLst>
              <a:ext uri="{FF2B5EF4-FFF2-40B4-BE49-F238E27FC236}">
                <a16:creationId xmlns:a16="http://schemas.microsoft.com/office/drawing/2014/main" id="{7922A369-559A-A004-50EA-2B7125ED6413}"/>
              </a:ext>
            </a:extLst>
          </p:cNvPr>
          <p:cNvGrpSpPr>
            <a:grpSpLocks noChangeAspect="1"/>
          </p:cNvGrpSpPr>
          <p:nvPr/>
        </p:nvGrpSpPr>
        <p:grpSpPr bwMode="auto">
          <a:xfrm>
            <a:off x="2738692" y="1790717"/>
            <a:ext cx="208670" cy="228600"/>
            <a:chOff x="2437" y="456"/>
            <a:chExt cx="356" cy="390"/>
          </a:xfrm>
          <a:solidFill>
            <a:srgbClr val="FFFFFF"/>
          </a:solidFill>
          <a:effectLst/>
        </p:grpSpPr>
        <p:sp>
          <p:nvSpPr>
            <p:cNvPr id="207" name="Freeform 227">
              <a:extLst>
                <a:ext uri="{FF2B5EF4-FFF2-40B4-BE49-F238E27FC236}">
                  <a16:creationId xmlns:a16="http://schemas.microsoft.com/office/drawing/2014/main" id="{B532C406-33E1-53DC-F168-F5A7EE8A7D8B}"/>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8" name="Freeform 228">
              <a:extLst>
                <a:ext uri="{FF2B5EF4-FFF2-40B4-BE49-F238E27FC236}">
                  <a16:creationId xmlns:a16="http://schemas.microsoft.com/office/drawing/2014/main" id="{DF80A587-48C1-6948-937D-0C4FD9424397}"/>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09" name="Freeform 229">
              <a:extLst>
                <a:ext uri="{FF2B5EF4-FFF2-40B4-BE49-F238E27FC236}">
                  <a16:creationId xmlns:a16="http://schemas.microsoft.com/office/drawing/2014/main" id="{7F1B88B9-64D9-8EEE-A900-8DA290C7D36E}"/>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0" name="Freeform 230">
              <a:extLst>
                <a:ext uri="{FF2B5EF4-FFF2-40B4-BE49-F238E27FC236}">
                  <a16:creationId xmlns:a16="http://schemas.microsoft.com/office/drawing/2014/main" id="{9443A00D-3A26-4887-4F56-1F6CD73F0F77}"/>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211" name="Rectangle: Diagonal Corners Snipped 210">
            <a:hlinkClick r:id="rId11" action="ppaction://hlinksldjump"/>
            <a:extLst>
              <a:ext uri="{FF2B5EF4-FFF2-40B4-BE49-F238E27FC236}">
                <a16:creationId xmlns:a16="http://schemas.microsoft.com/office/drawing/2014/main" id="{624E99D5-15E8-15A0-153D-BD050D213033}"/>
              </a:ext>
            </a:extLst>
          </p:cNvPr>
          <p:cNvSpPr/>
          <p:nvPr/>
        </p:nvSpPr>
        <p:spPr>
          <a:xfrm>
            <a:off x="4836356" y="1680017"/>
            <a:ext cx="1097280" cy="457200"/>
          </a:xfrm>
          <a:prstGeom prst="snip2DiagRect">
            <a:avLst/>
          </a:prstGeom>
          <a:solidFill>
            <a:srgbClr val="0041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Integration Architecture</a:t>
            </a:r>
          </a:p>
        </p:txBody>
      </p:sp>
      <p:grpSp>
        <p:nvGrpSpPr>
          <p:cNvPr id="212" name="Group 167">
            <a:extLst>
              <a:ext uri="{FF2B5EF4-FFF2-40B4-BE49-F238E27FC236}">
                <a16:creationId xmlns:a16="http://schemas.microsoft.com/office/drawing/2014/main" id="{64484479-7AB0-A570-8CD0-D8440D335732}"/>
              </a:ext>
            </a:extLst>
          </p:cNvPr>
          <p:cNvGrpSpPr>
            <a:grpSpLocks noChangeAspect="1"/>
          </p:cNvGrpSpPr>
          <p:nvPr/>
        </p:nvGrpSpPr>
        <p:grpSpPr bwMode="auto">
          <a:xfrm>
            <a:off x="4864971" y="1788354"/>
            <a:ext cx="228600" cy="228600"/>
            <a:chOff x="2403" y="2999"/>
            <a:chExt cx="426" cy="426"/>
          </a:xfrm>
          <a:solidFill>
            <a:schemeClr val="bg1"/>
          </a:solidFill>
          <a:effectLst/>
        </p:grpSpPr>
        <p:sp>
          <p:nvSpPr>
            <p:cNvPr id="213" name="Freeform 168">
              <a:extLst>
                <a:ext uri="{FF2B5EF4-FFF2-40B4-BE49-F238E27FC236}">
                  <a16:creationId xmlns:a16="http://schemas.microsoft.com/office/drawing/2014/main" id="{2DDC1AEE-875C-1AFD-8135-858E7E707817}"/>
                </a:ext>
              </a:extLst>
            </p:cNvPr>
            <p:cNvSpPr>
              <a:spLocks/>
            </p:cNvSpPr>
            <p:nvPr/>
          </p:nvSpPr>
          <p:spPr bwMode="auto">
            <a:xfrm>
              <a:off x="2581" y="3141"/>
              <a:ext cx="159"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6" y="0"/>
                    <a:pt x="108" y="3"/>
                    <a:pt x="108" y="6"/>
                  </a:cubicBezTo>
                  <a:cubicBezTo>
                    <a:pt x="108" y="10"/>
                    <a:pt x="106"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4" name="Freeform 169">
              <a:extLst>
                <a:ext uri="{FF2B5EF4-FFF2-40B4-BE49-F238E27FC236}">
                  <a16:creationId xmlns:a16="http://schemas.microsoft.com/office/drawing/2014/main" id="{8D656F33-210C-7BA3-AB51-6CB924B490BC}"/>
                </a:ext>
              </a:extLst>
            </p:cNvPr>
            <p:cNvSpPr>
              <a:spLocks/>
            </p:cNvSpPr>
            <p:nvPr/>
          </p:nvSpPr>
          <p:spPr bwMode="auto">
            <a:xfrm>
              <a:off x="2492" y="3265"/>
              <a:ext cx="160" cy="18"/>
            </a:xfrm>
            <a:custGeom>
              <a:avLst/>
              <a:gdLst>
                <a:gd name="T0" fmla="*/ 102 w 108"/>
                <a:gd name="T1" fmla="*/ 12 h 12"/>
                <a:gd name="T2" fmla="*/ 6 w 108"/>
                <a:gd name="T3" fmla="*/ 12 h 12"/>
                <a:gd name="T4" fmla="*/ 0 w 108"/>
                <a:gd name="T5" fmla="*/ 6 h 12"/>
                <a:gd name="T6" fmla="*/ 6 w 108"/>
                <a:gd name="T7" fmla="*/ 0 h 12"/>
                <a:gd name="T8" fmla="*/ 102 w 108"/>
                <a:gd name="T9" fmla="*/ 0 h 12"/>
                <a:gd name="T10" fmla="*/ 108 w 108"/>
                <a:gd name="T11" fmla="*/ 6 h 12"/>
                <a:gd name="T12" fmla="*/ 102 w 10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8" h="12">
                  <a:moveTo>
                    <a:pt x="102" y="12"/>
                  </a:moveTo>
                  <a:cubicBezTo>
                    <a:pt x="6" y="12"/>
                    <a:pt x="6" y="12"/>
                    <a:pt x="6" y="12"/>
                  </a:cubicBezTo>
                  <a:cubicBezTo>
                    <a:pt x="3" y="12"/>
                    <a:pt x="0" y="10"/>
                    <a:pt x="0" y="6"/>
                  </a:cubicBezTo>
                  <a:cubicBezTo>
                    <a:pt x="0" y="3"/>
                    <a:pt x="3" y="0"/>
                    <a:pt x="6" y="0"/>
                  </a:cubicBezTo>
                  <a:cubicBezTo>
                    <a:pt x="102" y="0"/>
                    <a:pt x="102" y="0"/>
                    <a:pt x="102" y="0"/>
                  </a:cubicBezTo>
                  <a:cubicBezTo>
                    <a:pt x="106" y="0"/>
                    <a:pt x="108" y="3"/>
                    <a:pt x="108" y="6"/>
                  </a:cubicBezTo>
                  <a:cubicBezTo>
                    <a:pt x="108" y="10"/>
                    <a:pt x="106" y="12"/>
                    <a:pt x="10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5" name="Freeform 170">
              <a:extLst>
                <a:ext uri="{FF2B5EF4-FFF2-40B4-BE49-F238E27FC236}">
                  <a16:creationId xmlns:a16="http://schemas.microsoft.com/office/drawing/2014/main" id="{8D93B2BD-B548-C663-7D0C-8D00D86678B1}"/>
                </a:ext>
              </a:extLst>
            </p:cNvPr>
            <p:cNvSpPr>
              <a:spLocks/>
            </p:cNvSpPr>
            <p:nvPr/>
          </p:nvSpPr>
          <p:spPr bwMode="auto">
            <a:xfrm>
              <a:off x="2669" y="3088"/>
              <a:ext cx="73" cy="124"/>
            </a:xfrm>
            <a:custGeom>
              <a:avLst/>
              <a:gdLst>
                <a:gd name="T0" fmla="*/ 6 w 49"/>
                <a:gd name="T1" fmla="*/ 84 h 84"/>
                <a:gd name="T2" fmla="*/ 2 w 49"/>
                <a:gd name="T3" fmla="*/ 82 h 84"/>
                <a:gd name="T4" fmla="*/ 2 w 49"/>
                <a:gd name="T5" fmla="*/ 74 h 84"/>
                <a:gd name="T6" fmla="*/ 34 w 49"/>
                <a:gd name="T7" fmla="*/ 42 h 84"/>
                <a:gd name="T8" fmla="*/ 2 w 49"/>
                <a:gd name="T9" fmla="*/ 10 h 84"/>
                <a:gd name="T10" fmla="*/ 2 w 49"/>
                <a:gd name="T11" fmla="*/ 2 h 84"/>
                <a:gd name="T12" fmla="*/ 11 w 49"/>
                <a:gd name="T13" fmla="*/ 2 h 84"/>
                <a:gd name="T14" fmla="*/ 47 w 49"/>
                <a:gd name="T15" fmla="*/ 38 h 84"/>
                <a:gd name="T16" fmla="*/ 47 w 49"/>
                <a:gd name="T17" fmla="*/ 46 h 84"/>
                <a:gd name="T18" fmla="*/ 11 w 49"/>
                <a:gd name="T19" fmla="*/ 82 h 84"/>
                <a:gd name="T20" fmla="*/ 6 w 49"/>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4">
                  <a:moveTo>
                    <a:pt x="6" y="84"/>
                  </a:moveTo>
                  <a:cubicBezTo>
                    <a:pt x="5" y="84"/>
                    <a:pt x="3" y="84"/>
                    <a:pt x="2" y="82"/>
                  </a:cubicBezTo>
                  <a:cubicBezTo>
                    <a:pt x="0" y="80"/>
                    <a:pt x="0" y="76"/>
                    <a:pt x="2" y="74"/>
                  </a:cubicBezTo>
                  <a:cubicBezTo>
                    <a:pt x="34" y="42"/>
                    <a:pt x="34" y="42"/>
                    <a:pt x="34" y="42"/>
                  </a:cubicBezTo>
                  <a:cubicBezTo>
                    <a:pt x="2" y="10"/>
                    <a:pt x="2" y="10"/>
                    <a:pt x="2" y="10"/>
                  </a:cubicBezTo>
                  <a:cubicBezTo>
                    <a:pt x="0" y="8"/>
                    <a:pt x="0" y="4"/>
                    <a:pt x="2" y="2"/>
                  </a:cubicBezTo>
                  <a:cubicBezTo>
                    <a:pt x="5" y="0"/>
                    <a:pt x="8" y="0"/>
                    <a:pt x="11" y="2"/>
                  </a:cubicBezTo>
                  <a:cubicBezTo>
                    <a:pt x="47" y="38"/>
                    <a:pt x="47" y="38"/>
                    <a:pt x="47" y="38"/>
                  </a:cubicBezTo>
                  <a:cubicBezTo>
                    <a:pt x="49" y="40"/>
                    <a:pt x="49" y="44"/>
                    <a:pt x="47" y="46"/>
                  </a:cubicBezTo>
                  <a:cubicBezTo>
                    <a:pt x="11" y="82"/>
                    <a:pt x="11" y="82"/>
                    <a:pt x="11" y="82"/>
                  </a:cubicBezTo>
                  <a:cubicBezTo>
                    <a:pt x="10" y="84"/>
                    <a:pt x="8" y="84"/>
                    <a:pt x="6"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6" name="Freeform 171">
              <a:extLst>
                <a:ext uri="{FF2B5EF4-FFF2-40B4-BE49-F238E27FC236}">
                  <a16:creationId xmlns:a16="http://schemas.microsoft.com/office/drawing/2014/main" id="{715EEBFA-5FD6-549A-B2D0-F7E65778C33C}"/>
                </a:ext>
              </a:extLst>
            </p:cNvPr>
            <p:cNvSpPr>
              <a:spLocks/>
            </p:cNvSpPr>
            <p:nvPr/>
          </p:nvSpPr>
          <p:spPr bwMode="auto">
            <a:xfrm>
              <a:off x="2492" y="3212"/>
              <a:ext cx="72" cy="124"/>
            </a:xfrm>
            <a:custGeom>
              <a:avLst/>
              <a:gdLst>
                <a:gd name="T0" fmla="*/ 42 w 49"/>
                <a:gd name="T1" fmla="*/ 84 h 84"/>
                <a:gd name="T2" fmla="*/ 38 w 49"/>
                <a:gd name="T3" fmla="*/ 82 h 84"/>
                <a:gd name="T4" fmla="*/ 2 w 49"/>
                <a:gd name="T5" fmla="*/ 46 h 84"/>
                <a:gd name="T6" fmla="*/ 2 w 49"/>
                <a:gd name="T7" fmla="*/ 38 h 84"/>
                <a:gd name="T8" fmla="*/ 38 w 49"/>
                <a:gd name="T9" fmla="*/ 2 h 84"/>
                <a:gd name="T10" fmla="*/ 47 w 49"/>
                <a:gd name="T11" fmla="*/ 2 h 84"/>
                <a:gd name="T12" fmla="*/ 47 w 49"/>
                <a:gd name="T13" fmla="*/ 10 h 84"/>
                <a:gd name="T14" fmla="*/ 15 w 49"/>
                <a:gd name="T15" fmla="*/ 42 h 84"/>
                <a:gd name="T16" fmla="*/ 47 w 49"/>
                <a:gd name="T17" fmla="*/ 74 h 84"/>
                <a:gd name="T18" fmla="*/ 47 w 49"/>
                <a:gd name="T19" fmla="*/ 82 h 84"/>
                <a:gd name="T20" fmla="*/ 42 w 49"/>
                <a:gd name="T2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84">
                  <a:moveTo>
                    <a:pt x="42" y="84"/>
                  </a:moveTo>
                  <a:cubicBezTo>
                    <a:pt x="41" y="84"/>
                    <a:pt x="39" y="84"/>
                    <a:pt x="38" y="82"/>
                  </a:cubicBezTo>
                  <a:cubicBezTo>
                    <a:pt x="2" y="46"/>
                    <a:pt x="2" y="46"/>
                    <a:pt x="2" y="46"/>
                  </a:cubicBezTo>
                  <a:cubicBezTo>
                    <a:pt x="0" y="44"/>
                    <a:pt x="0" y="40"/>
                    <a:pt x="2" y="38"/>
                  </a:cubicBezTo>
                  <a:cubicBezTo>
                    <a:pt x="38" y="2"/>
                    <a:pt x="38" y="2"/>
                    <a:pt x="38" y="2"/>
                  </a:cubicBezTo>
                  <a:cubicBezTo>
                    <a:pt x="41" y="0"/>
                    <a:pt x="44" y="0"/>
                    <a:pt x="47" y="2"/>
                  </a:cubicBezTo>
                  <a:cubicBezTo>
                    <a:pt x="49" y="4"/>
                    <a:pt x="49" y="8"/>
                    <a:pt x="47" y="10"/>
                  </a:cubicBezTo>
                  <a:cubicBezTo>
                    <a:pt x="15" y="42"/>
                    <a:pt x="15" y="42"/>
                    <a:pt x="15" y="42"/>
                  </a:cubicBezTo>
                  <a:cubicBezTo>
                    <a:pt x="47" y="74"/>
                    <a:pt x="47" y="74"/>
                    <a:pt x="47" y="74"/>
                  </a:cubicBezTo>
                  <a:cubicBezTo>
                    <a:pt x="49" y="76"/>
                    <a:pt x="49" y="80"/>
                    <a:pt x="47" y="82"/>
                  </a:cubicBezTo>
                  <a:cubicBezTo>
                    <a:pt x="46" y="84"/>
                    <a:pt x="44" y="84"/>
                    <a:pt x="42"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17" name="Freeform 172">
              <a:extLst>
                <a:ext uri="{FF2B5EF4-FFF2-40B4-BE49-F238E27FC236}">
                  <a16:creationId xmlns:a16="http://schemas.microsoft.com/office/drawing/2014/main" id="{B58203E9-BAA3-7B35-F209-B78300568E2D}"/>
                </a:ext>
              </a:extLst>
            </p:cNvPr>
            <p:cNvSpPr>
              <a:spLocks noEditPoints="1"/>
            </p:cNvSpPr>
            <p:nvPr/>
          </p:nvSpPr>
          <p:spPr bwMode="auto">
            <a:xfrm>
              <a:off x="2403" y="2999"/>
              <a:ext cx="426" cy="426"/>
            </a:xfrm>
            <a:custGeom>
              <a:avLst/>
              <a:gdLst>
                <a:gd name="T0" fmla="*/ 144 w 288"/>
                <a:gd name="T1" fmla="*/ 288 h 288"/>
                <a:gd name="T2" fmla="*/ 0 w 288"/>
                <a:gd name="T3" fmla="*/ 144 h 288"/>
                <a:gd name="T4" fmla="*/ 144 w 288"/>
                <a:gd name="T5" fmla="*/ 0 h 288"/>
                <a:gd name="T6" fmla="*/ 288 w 288"/>
                <a:gd name="T7" fmla="*/ 144 h 288"/>
                <a:gd name="T8" fmla="*/ 144 w 288"/>
                <a:gd name="T9" fmla="*/ 288 h 288"/>
                <a:gd name="T10" fmla="*/ 144 w 288"/>
                <a:gd name="T11" fmla="*/ 12 h 288"/>
                <a:gd name="T12" fmla="*/ 12 w 288"/>
                <a:gd name="T13" fmla="*/ 144 h 288"/>
                <a:gd name="T14" fmla="*/ 144 w 288"/>
                <a:gd name="T15" fmla="*/ 276 h 288"/>
                <a:gd name="T16" fmla="*/ 276 w 288"/>
                <a:gd name="T17" fmla="*/ 144 h 288"/>
                <a:gd name="T18" fmla="*/ 144 w 288"/>
                <a:gd name="T19" fmla="*/ 1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288">
                  <a:moveTo>
                    <a:pt x="144" y="288"/>
                  </a:moveTo>
                  <a:cubicBezTo>
                    <a:pt x="65" y="288"/>
                    <a:pt x="0" y="224"/>
                    <a:pt x="0" y="144"/>
                  </a:cubicBezTo>
                  <a:cubicBezTo>
                    <a:pt x="0" y="65"/>
                    <a:pt x="65" y="0"/>
                    <a:pt x="144" y="0"/>
                  </a:cubicBezTo>
                  <a:cubicBezTo>
                    <a:pt x="224" y="0"/>
                    <a:pt x="288" y="65"/>
                    <a:pt x="288" y="144"/>
                  </a:cubicBezTo>
                  <a:cubicBezTo>
                    <a:pt x="288" y="224"/>
                    <a:pt x="224" y="288"/>
                    <a:pt x="144" y="288"/>
                  </a:cubicBezTo>
                  <a:close/>
                  <a:moveTo>
                    <a:pt x="144" y="12"/>
                  </a:moveTo>
                  <a:cubicBezTo>
                    <a:pt x="72" y="12"/>
                    <a:pt x="12" y="71"/>
                    <a:pt x="12" y="144"/>
                  </a:cubicBezTo>
                  <a:cubicBezTo>
                    <a:pt x="12" y="217"/>
                    <a:pt x="72" y="276"/>
                    <a:pt x="144" y="276"/>
                  </a:cubicBezTo>
                  <a:cubicBezTo>
                    <a:pt x="217" y="276"/>
                    <a:pt x="276" y="217"/>
                    <a:pt x="276" y="144"/>
                  </a:cubicBezTo>
                  <a:cubicBezTo>
                    <a:pt x="276" y="71"/>
                    <a:pt x="217" y="12"/>
                    <a:pt x="14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cxnSp>
        <p:nvCxnSpPr>
          <p:cNvPr id="218" name="Straight Arrow Connector 12">
            <a:extLst>
              <a:ext uri="{FF2B5EF4-FFF2-40B4-BE49-F238E27FC236}">
                <a16:creationId xmlns:a16="http://schemas.microsoft.com/office/drawing/2014/main" id="{2C0BB0CC-2F4F-3C5B-5E1B-FB9FE540BCEC}"/>
              </a:ext>
            </a:extLst>
          </p:cNvPr>
          <p:cNvCxnSpPr>
            <a:cxnSpLocks/>
            <a:endCxn id="125" idx="3"/>
          </p:cNvCxnSpPr>
          <p:nvPr/>
        </p:nvCxnSpPr>
        <p:spPr>
          <a:xfrm rot="5400000">
            <a:off x="4324556" y="1585793"/>
            <a:ext cx="509016" cy="1611864"/>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219" name="TextBox 218">
            <a:extLst>
              <a:ext uri="{FF2B5EF4-FFF2-40B4-BE49-F238E27FC236}">
                <a16:creationId xmlns:a16="http://schemas.microsoft.com/office/drawing/2014/main" id="{7F9D71C0-C5F1-54BA-28FE-C9E30D620D08}"/>
              </a:ext>
            </a:extLst>
          </p:cNvPr>
          <p:cNvSpPr txBox="1"/>
          <p:nvPr/>
        </p:nvSpPr>
        <p:spPr>
          <a:xfrm>
            <a:off x="4986672" y="2244499"/>
            <a:ext cx="789932" cy="354926"/>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facilitates tool and agent interaction</a:t>
            </a:r>
          </a:p>
        </p:txBody>
      </p:sp>
      <p:sp>
        <p:nvSpPr>
          <p:cNvPr id="220" name="Rectangle: Diagonal Corners Snipped 219">
            <a:hlinkClick r:id="rId12" action="ppaction://hlinksldjump"/>
            <a:extLst>
              <a:ext uri="{FF2B5EF4-FFF2-40B4-BE49-F238E27FC236}">
                <a16:creationId xmlns:a16="http://schemas.microsoft.com/office/drawing/2014/main" id="{C8C2360B-2DF0-4D7B-6602-177B77AF689B}"/>
              </a:ext>
            </a:extLst>
          </p:cNvPr>
          <p:cNvSpPr/>
          <p:nvPr/>
        </p:nvSpPr>
        <p:spPr>
          <a:xfrm>
            <a:off x="4836356" y="3083779"/>
            <a:ext cx="1097280" cy="457200"/>
          </a:xfrm>
          <a:prstGeom prst="snip2DiagRect">
            <a:avLst/>
          </a:prstGeom>
          <a:solidFill>
            <a:srgbClr val="0033CC"/>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182880" tIns="91440" rIns="0" bIns="91440" rtlCol="0" anchor="ctr"/>
          <a:lstStyle/>
          <a:p>
            <a:pPr algn="ctr">
              <a:lnSpc>
                <a:spcPts val="900"/>
              </a:lnSpc>
            </a:pPr>
            <a:r>
              <a:rPr lang="en-US" sz="900" b="1"/>
              <a:t>Multi-Agent Orchestration Architecture</a:t>
            </a:r>
          </a:p>
        </p:txBody>
      </p:sp>
      <p:cxnSp>
        <p:nvCxnSpPr>
          <p:cNvPr id="221" name="Straight Arrow Connector 12">
            <a:extLst>
              <a:ext uri="{FF2B5EF4-FFF2-40B4-BE49-F238E27FC236}">
                <a16:creationId xmlns:a16="http://schemas.microsoft.com/office/drawing/2014/main" id="{5B3F9BDC-5FC0-9051-4617-DFF0955A2E5D}"/>
              </a:ext>
            </a:extLst>
          </p:cNvPr>
          <p:cNvCxnSpPr>
            <a:cxnSpLocks/>
          </p:cNvCxnSpPr>
          <p:nvPr/>
        </p:nvCxnSpPr>
        <p:spPr>
          <a:xfrm rot="16200000" flipV="1">
            <a:off x="4419284" y="2118067"/>
            <a:ext cx="323242" cy="1608182"/>
          </a:xfrm>
          <a:prstGeom prst="curved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grpSp>
        <p:nvGrpSpPr>
          <p:cNvPr id="222" name="Group 68">
            <a:extLst>
              <a:ext uri="{FF2B5EF4-FFF2-40B4-BE49-F238E27FC236}">
                <a16:creationId xmlns:a16="http://schemas.microsoft.com/office/drawing/2014/main" id="{9DFE4E82-009F-7750-5B3A-1173DC8795E0}"/>
              </a:ext>
            </a:extLst>
          </p:cNvPr>
          <p:cNvGrpSpPr>
            <a:grpSpLocks noChangeAspect="1"/>
          </p:cNvGrpSpPr>
          <p:nvPr/>
        </p:nvGrpSpPr>
        <p:grpSpPr bwMode="auto">
          <a:xfrm>
            <a:off x="4861785" y="3200002"/>
            <a:ext cx="213135" cy="207818"/>
            <a:chOff x="6718" y="647"/>
            <a:chExt cx="441" cy="430"/>
          </a:xfrm>
          <a:solidFill>
            <a:schemeClr val="bg1"/>
          </a:solidFill>
          <a:effectLst/>
        </p:grpSpPr>
        <p:sp>
          <p:nvSpPr>
            <p:cNvPr id="223" name="Rectangle 69">
              <a:extLst>
                <a:ext uri="{FF2B5EF4-FFF2-40B4-BE49-F238E27FC236}">
                  <a16:creationId xmlns:a16="http://schemas.microsoft.com/office/drawing/2014/main" id="{674F8A62-8432-1553-1FDB-390380CF7788}"/>
                </a:ext>
              </a:extLst>
            </p:cNvPr>
            <p:cNvSpPr>
              <a:spLocks noChangeArrowheads="1"/>
            </p:cNvSpPr>
            <p:nvPr/>
          </p:nvSpPr>
          <p:spPr bwMode="auto">
            <a:xfrm>
              <a:off x="6920" y="737"/>
              <a:ext cx="18" cy="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4" name="Freeform 70">
              <a:extLst>
                <a:ext uri="{FF2B5EF4-FFF2-40B4-BE49-F238E27FC236}">
                  <a16:creationId xmlns:a16="http://schemas.microsoft.com/office/drawing/2014/main" id="{7FD0E11D-0D14-EA67-5FD5-9511394DA5F3}"/>
                </a:ext>
              </a:extLst>
            </p:cNvPr>
            <p:cNvSpPr>
              <a:spLocks/>
            </p:cNvSpPr>
            <p:nvPr/>
          </p:nvSpPr>
          <p:spPr bwMode="auto">
            <a:xfrm>
              <a:off x="6764" y="862"/>
              <a:ext cx="349" cy="125"/>
            </a:xfrm>
            <a:custGeom>
              <a:avLst/>
              <a:gdLst>
                <a:gd name="T0" fmla="*/ 228 w 228"/>
                <a:gd name="T1" fmla="*/ 84 h 84"/>
                <a:gd name="T2" fmla="*/ 216 w 228"/>
                <a:gd name="T3" fmla="*/ 84 h 84"/>
                <a:gd name="T4" fmla="*/ 216 w 228"/>
                <a:gd name="T5" fmla="*/ 78 h 84"/>
                <a:gd name="T6" fmla="*/ 150 w 228"/>
                <a:gd name="T7" fmla="*/ 12 h 84"/>
                <a:gd name="T8" fmla="*/ 78 w 228"/>
                <a:gd name="T9" fmla="*/ 12 h 84"/>
                <a:gd name="T10" fmla="*/ 12 w 228"/>
                <a:gd name="T11" fmla="*/ 78 h 84"/>
                <a:gd name="T12" fmla="*/ 12 w 228"/>
                <a:gd name="T13" fmla="*/ 84 h 84"/>
                <a:gd name="T14" fmla="*/ 0 w 228"/>
                <a:gd name="T15" fmla="*/ 84 h 84"/>
                <a:gd name="T16" fmla="*/ 0 w 228"/>
                <a:gd name="T17" fmla="*/ 78 h 84"/>
                <a:gd name="T18" fmla="*/ 78 w 228"/>
                <a:gd name="T19" fmla="*/ 0 h 84"/>
                <a:gd name="T20" fmla="*/ 150 w 228"/>
                <a:gd name="T21" fmla="*/ 0 h 84"/>
                <a:gd name="T22" fmla="*/ 228 w 228"/>
                <a:gd name="T23" fmla="*/ 78 h 84"/>
                <a:gd name="T24" fmla="*/ 228 w 228"/>
                <a:gd name="T25"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8" h="84">
                  <a:moveTo>
                    <a:pt x="228" y="84"/>
                  </a:moveTo>
                  <a:cubicBezTo>
                    <a:pt x="216" y="84"/>
                    <a:pt x="216" y="84"/>
                    <a:pt x="216" y="84"/>
                  </a:cubicBezTo>
                  <a:cubicBezTo>
                    <a:pt x="216" y="78"/>
                    <a:pt x="216" y="78"/>
                    <a:pt x="216" y="78"/>
                  </a:cubicBezTo>
                  <a:cubicBezTo>
                    <a:pt x="216" y="42"/>
                    <a:pt x="187" y="12"/>
                    <a:pt x="150" y="12"/>
                  </a:cubicBezTo>
                  <a:cubicBezTo>
                    <a:pt x="78" y="12"/>
                    <a:pt x="78" y="12"/>
                    <a:pt x="78" y="12"/>
                  </a:cubicBezTo>
                  <a:cubicBezTo>
                    <a:pt x="42" y="12"/>
                    <a:pt x="12" y="42"/>
                    <a:pt x="12" y="78"/>
                  </a:cubicBezTo>
                  <a:cubicBezTo>
                    <a:pt x="12" y="84"/>
                    <a:pt x="12" y="84"/>
                    <a:pt x="12" y="84"/>
                  </a:cubicBezTo>
                  <a:cubicBezTo>
                    <a:pt x="0" y="84"/>
                    <a:pt x="0" y="84"/>
                    <a:pt x="0" y="84"/>
                  </a:cubicBezTo>
                  <a:cubicBezTo>
                    <a:pt x="0" y="78"/>
                    <a:pt x="0" y="78"/>
                    <a:pt x="0" y="78"/>
                  </a:cubicBezTo>
                  <a:cubicBezTo>
                    <a:pt x="0" y="35"/>
                    <a:pt x="35" y="0"/>
                    <a:pt x="78" y="0"/>
                  </a:cubicBezTo>
                  <a:cubicBezTo>
                    <a:pt x="150" y="0"/>
                    <a:pt x="150" y="0"/>
                    <a:pt x="150" y="0"/>
                  </a:cubicBezTo>
                  <a:cubicBezTo>
                    <a:pt x="193" y="0"/>
                    <a:pt x="228" y="35"/>
                    <a:pt x="228" y="78"/>
                  </a:cubicBezTo>
                  <a:lnTo>
                    <a:pt x="228" y="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5" name="Freeform 71">
              <a:extLst>
                <a:ext uri="{FF2B5EF4-FFF2-40B4-BE49-F238E27FC236}">
                  <a16:creationId xmlns:a16="http://schemas.microsoft.com/office/drawing/2014/main" id="{8C1CBCF2-4E71-C529-F1F9-E761E763B17C}"/>
                </a:ext>
              </a:extLst>
            </p:cNvPr>
            <p:cNvSpPr>
              <a:spLocks noEditPoints="1"/>
            </p:cNvSpPr>
            <p:nvPr/>
          </p:nvSpPr>
          <p:spPr bwMode="auto">
            <a:xfrm>
              <a:off x="6883" y="647"/>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6" name="Freeform 72">
              <a:extLst>
                <a:ext uri="{FF2B5EF4-FFF2-40B4-BE49-F238E27FC236}">
                  <a16:creationId xmlns:a16="http://schemas.microsoft.com/office/drawing/2014/main" id="{C2A7B518-0D62-562D-C34E-4AE72B038464}"/>
                </a:ext>
              </a:extLst>
            </p:cNvPr>
            <p:cNvSpPr>
              <a:spLocks noEditPoints="1"/>
            </p:cNvSpPr>
            <p:nvPr/>
          </p:nvSpPr>
          <p:spPr bwMode="auto">
            <a:xfrm>
              <a:off x="6883"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7" name="Freeform 73">
              <a:extLst>
                <a:ext uri="{FF2B5EF4-FFF2-40B4-BE49-F238E27FC236}">
                  <a16:creationId xmlns:a16="http://schemas.microsoft.com/office/drawing/2014/main" id="{BFA8412C-438A-23FF-ABB9-9E4A61836A77}"/>
                </a:ext>
              </a:extLst>
            </p:cNvPr>
            <p:cNvSpPr>
              <a:spLocks noEditPoints="1"/>
            </p:cNvSpPr>
            <p:nvPr/>
          </p:nvSpPr>
          <p:spPr bwMode="auto">
            <a:xfrm>
              <a:off x="6718" y="970"/>
              <a:ext cx="110"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sp>
          <p:nvSpPr>
            <p:cNvPr id="228" name="Freeform 74">
              <a:extLst>
                <a:ext uri="{FF2B5EF4-FFF2-40B4-BE49-F238E27FC236}">
                  <a16:creationId xmlns:a16="http://schemas.microsoft.com/office/drawing/2014/main" id="{34220725-262D-6CA6-7383-9343DD44D8BB}"/>
                </a:ext>
              </a:extLst>
            </p:cNvPr>
            <p:cNvSpPr>
              <a:spLocks noEditPoints="1"/>
            </p:cNvSpPr>
            <p:nvPr/>
          </p:nvSpPr>
          <p:spPr bwMode="auto">
            <a:xfrm>
              <a:off x="7048" y="970"/>
              <a:ext cx="111" cy="107"/>
            </a:xfrm>
            <a:custGeom>
              <a:avLst/>
              <a:gdLst>
                <a:gd name="T0" fmla="*/ 66 w 72"/>
                <a:gd name="T1" fmla="*/ 72 h 72"/>
                <a:gd name="T2" fmla="*/ 6 w 72"/>
                <a:gd name="T3" fmla="*/ 72 h 72"/>
                <a:gd name="T4" fmla="*/ 0 w 72"/>
                <a:gd name="T5" fmla="*/ 66 h 72"/>
                <a:gd name="T6" fmla="*/ 0 w 72"/>
                <a:gd name="T7" fmla="*/ 6 h 72"/>
                <a:gd name="T8" fmla="*/ 6 w 72"/>
                <a:gd name="T9" fmla="*/ 0 h 72"/>
                <a:gd name="T10" fmla="*/ 66 w 72"/>
                <a:gd name="T11" fmla="*/ 0 h 72"/>
                <a:gd name="T12" fmla="*/ 72 w 72"/>
                <a:gd name="T13" fmla="*/ 6 h 72"/>
                <a:gd name="T14" fmla="*/ 72 w 72"/>
                <a:gd name="T15" fmla="*/ 66 h 72"/>
                <a:gd name="T16" fmla="*/ 66 w 72"/>
                <a:gd name="T17" fmla="*/ 72 h 72"/>
                <a:gd name="T18" fmla="*/ 12 w 72"/>
                <a:gd name="T19" fmla="*/ 60 h 72"/>
                <a:gd name="T20" fmla="*/ 60 w 72"/>
                <a:gd name="T21" fmla="*/ 60 h 72"/>
                <a:gd name="T22" fmla="*/ 60 w 72"/>
                <a:gd name="T23" fmla="*/ 12 h 72"/>
                <a:gd name="T24" fmla="*/ 12 w 72"/>
                <a:gd name="T25" fmla="*/ 12 h 72"/>
                <a:gd name="T26" fmla="*/ 12 w 72"/>
                <a:gd name="T2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72">
                  <a:moveTo>
                    <a:pt x="66" y="72"/>
                  </a:moveTo>
                  <a:cubicBezTo>
                    <a:pt x="6" y="72"/>
                    <a:pt x="6" y="72"/>
                    <a:pt x="6" y="72"/>
                  </a:cubicBezTo>
                  <a:cubicBezTo>
                    <a:pt x="3" y="72"/>
                    <a:pt x="0" y="70"/>
                    <a:pt x="0" y="66"/>
                  </a:cubicBezTo>
                  <a:cubicBezTo>
                    <a:pt x="0" y="6"/>
                    <a:pt x="0" y="6"/>
                    <a:pt x="0" y="6"/>
                  </a:cubicBezTo>
                  <a:cubicBezTo>
                    <a:pt x="0" y="3"/>
                    <a:pt x="3" y="0"/>
                    <a:pt x="6" y="0"/>
                  </a:cubicBezTo>
                  <a:cubicBezTo>
                    <a:pt x="66" y="0"/>
                    <a:pt x="66" y="0"/>
                    <a:pt x="66" y="0"/>
                  </a:cubicBezTo>
                  <a:cubicBezTo>
                    <a:pt x="70" y="0"/>
                    <a:pt x="72" y="3"/>
                    <a:pt x="72" y="6"/>
                  </a:cubicBezTo>
                  <a:cubicBezTo>
                    <a:pt x="72" y="66"/>
                    <a:pt x="72" y="66"/>
                    <a:pt x="72" y="66"/>
                  </a:cubicBezTo>
                  <a:cubicBezTo>
                    <a:pt x="72" y="70"/>
                    <a:pt x="70" y="72"/>
                    <a:pt x="66" y="72"/>
                  </a:cubicBezTo>
                  <a:close/>
                  <a:moveTo>
                    <a:pt x="12" y="60"/>
                  </a:moveTo>
                  <a:cubicBezTo>
                    <a:pt x="60" y="60"/>
                    <a:pt x="60" y="60"/>
                    <a:pt x="60" y="60"/>
                  </a:cubicBezTo>
                  <a:cubicBezTo>
                    <a:pt x="60" y="12"/>
                    <a:pt x="60" y="12"/>
                    <a:pt x="60" y="12"/>
                  </a:cubicBezTo>
                  <a:cubicBezTo>
                    <a:pt x="12" y="12"/>
                    <a:pt x="12" y="12"/>
                    <a:pt x="12" y="12"/>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229" name="TextBox 228">
            <a:extLst>
              <a:ext uri="{FF2B5EF4-FFF2-40B4-BE49-F238E27FC236}">
                <a16:creationId xmlns:a16="http://schemas.microsoft.com/office/drawing/2014/main" id="{F27178B1-22D1-7D60-3B6C-BB5CF1678350}"/>
              </a:ext>
            </a:extLst>
          </p:cNvPr>
          <p:cNvSpPr txBox="1"/>
          <p:nvPr/>
        </p:nvSpPr>
        <p:spPr>
          <a:xfrm>
            <a:off x="4961762" y="2734407"/>
            <a:ext cx="789932" cy="242419"/>
          </a:xfrm>
          <a:prstGeom prst="rect">
            <a:avLst/>
          </a:prstGeom>
          <a:solidFill>
            <a:schemeClr val="bg1">
              <a:lumMod val="95000"/>
            </a:schemeClr>
          </a:solidFill>
          <a:effectLst/>
        </p:spPr>
        <p:txBody>
          <a:bodyPr wrap="square" lIns="0" tIns="0" rIns="0" bIns="0" rtlCol="0" anchor="ctr">
            <a:noAutofit/>
          </a:bodyPr>
          <a:lstStyle/>
          <a:p>
            <a:pPr algn="ctr" defTabSz="228600">
              <a:lnSpc>
                <a:spcPts val="800"/>
              </a:lnSpc>
            </a:pPr>
            <a:r>
              <a:rPr lang="en-US" sz="800" b="1"/>
              <a:t>coordinates team activities</a:t>
            </a:r>
          </a:p>
        </p:txBody>
      </p:sp>
      <p:sp>
        <p:nvSpPr>
          <p:cNvPr id="230" name="TextBox 229">
            <a:extLst>
              <a:ext uri="{FF2B5EF4-FFF2-40B4-BE49-F238E27FC236}">
                <a16:creationId xmlns:a16="http://schemas.microsoft.com/office/drawing/2014/main" id="{FD3C82E9-470E-81DB-0212-E325B936A426}"/>
              </a:ext>
            </a:extLst>
          </p:cNvPr>
          <p:cNvSpPr txBox="1"/>
          <p:nvPr/>
        </p:nvSpPr>
        <p:spPr>
          <a:xfrm>
            <a:off x="476946" y="1138975"/>
            <a:ext cx="5593303" cy="274320"/>
          </a:xfrm>
          <a:prstGeom prst="snip2DiagRect">
            <a:avLst/>
          </a:prstGeom>
          <a:solidFill>
            <a:schemeClr val="accent3"/>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     AI Technology Architecture Domains and Relationships</a:t>
            </a:r>
          </a:p>
        </p:txBody>
      </p:sp>
      <p:grpSp>
        <p:nvGrpSpPr>
          <p:cNvPr id="231" name="Group 130">
            <a:extLst>
              <a:ext uri="{FF2B5EF4-FFF2-40B4-BE49-F238E27FC236}">
                <a16:creationId xmlns:a16="http://schemas.microsoft.com/office/drawing/2014/main" id="{519B6333-1108-F21B-7A46-4A6EAD2A7B7B}"/>
              </a:ext>
            </a:extLst>
          </p:cNvPr>
          <p:cNvGrpSpPr>
            <a:grpSpLocks noChangeAspect="1"/>
          </p:cNvGrpSpPr>
          <p:nvPr/>
        </p:nvGrpSpPr>
        <p:grpSpPr bwMode="auto">
          <a:xfrm>
            <a:off x="578054" y="1150188"/>
            <a:ext cx="245390" cy="245390"/>
            <a:chOff x="1373" y="3000"/>
            <a:chExt cx="426" cy="426"/>
          </a:xfrm>
          <a:solidFill>
            <a:schemeClr val="bg1"/>
          </a:solidFill>
        </p:grpSpPr>
        <p:sp>
          <p:nvSpPr>
            <p:cNvPr id="232" name="Freeform 131">
              <a:extLst>
                <a:ext uri="{FF2B5EF4-FFF2-40B4-BE49-F238E27FC236}">
                  <a16:creationId xmlns:a16="http://schemas.microsoft.com/office/drawing/2014/main" id="{C7FC41C6-A3D9-8E97-F417-F6E9B78780EA}"/>
                </a:ext>
              </a:extLst>
            </p:cNvPr>
            <p:cNvSpPr>
              <a:spLocks noEditPoints="1"/>
            </p:cNvSpPr>
            <p:nvPr/>
          </p:nvSpPr>
          <p:spPr bwMode="auto">
            <a:xfrm>
              <a:off x="1408" y="3337"/>
              <a:ext cx="356" cy="54"/>
            </a:xfrm>
            <a:custGeom>
              <a:avLst/>
              <a:gdLst>
                <a:gd name="T0" fmla="*/ 234 w 240"/>
                <a:gd name="T1" fmla="*/ 36 h 36"/>
                <a:gd name="T2" fmla="*/ 6 w 240"/>
                <a:gd name="T3" fmla="*/ 36 h 36"/>
                <a:gd name="T4" fmla="*/ 0 w 240"/>
                <a:gd name="T5" fmla="*/ 30 h 36"/>
                <a:gd name="T6" fmla="*/ 0 w 240"/>
                <a:gd name="T7" fmla="*/ 6 h 36"/>
                <a:gd name="T8" fmla="*/ 6 w 240"/>
                <a:gd name="T9" fmla="*/ 0 h 36"/>
                <a:gd name="T10" fmla="*/ 234 w 240"/>
                <a:gd name="T11" fmla="*/ 0 h 36"/>
                <a:gd name="T12" fmla="*/ 240 w 240"/>
                <a:gd name="T13" fmla="*/ 6 h 36"/>
                <a:gd name="T14" fmla="*/ 240 w 240"/>
                <a:gd name="T15" fmla="*/ 30 h 36"/>
                <a:gd name="T16" fmla="*/ 234 w 240"/>
                <a:gd name="T17" fmla="*/ 36 h 36"/>
                <a:gd name="T18" fmla="*/ 12 w 240"/>
                <a:gd name="T19" fmla="*/ 24 h 36"/>
                <a:gd name="T20" fmla="*/ 228 w 240"/>
                <a:gd name="T21" fmla="*/ 24 h 36"/>
                <a:gd name="T22" fmla="*/ 228 w 240"/>
                <a:gd name="T23" fmla="*/ 12 h 36"/>
                <a:gd name="T24" fmla="*/ 12 w 240"/>
                <a:gd name="T25" fmla="*/ 12 h 36"/>
                <a:gd name="T26" fmla="*/ 12 w 24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36">
                  <a:moveTo>
                    <a:pt x="234" y="36"/>
                  </a:moveTo>
                  <a:cubicBezTo>
                    <a:pt x="6" y="36"/>
                    <a:pt x="6" y="36"/>
                    <a:pt x="6" y="36"/>
                  </a:cubicBezTo>
                  <a:cubicBezTo>
                    <a:pt x="2" y="36"/>
                    <a:pt x="0" y="34"/>
                    <a:pt x="0" y="30"/>
                  </a:cubicBezTo>
                  <a:cubicBezTo>
                    <a:pt x="0" y="6"/>
                    <a:pt x="0" y="6"/>
                    <a:pt x="0" y="6"/>
                  </a:cubicBezTo>
                  <a:cubicBezTo>
                    <a:pt x="0" y="3"/>
                    <a:pt x="2" y="0"/>
                    <a:pt x="6" y="0"/>
                  </a:cubicBezTo>
                  <a:cubicBezTo>
                    <a:pt x="234" y="0"/>
                    <a:pt x="234" y="0"/>
                    <a:pt x="234" y="0"/>
                  </a:cubicBezTo>
                  <a:cubicBezTo>
                    <a:pt x="237" y="0"/>
                    <a:pt x="240" y="3"/>
                    <a:pt x="240" y="6"/>
                  </a:cubicBezTo>
                  <a:cubicBezTo>
                    <a:pt x="240" y="30"/>
                    <a:pt x="240" y="30"/>
                    <a:pt x="240" y="30"/>
                  </a:cubicBezTo>
                  <a:cubicBezTo>
                    <a:pt x="240" y="34"/>
                    <a:pt x="237" y="36"/>
                    <a:pt x="234" y="36"/>
                  </a:cubicBezTo>
                  <a:close/>
                  <a:moveTo>
                    <a:pt x="12" y="24"/>
                  </a:moveTo>
                  <a:cubicBezTo>
                    <a:pt x="228" y="24"/>
                    <a:pt x="228" y="24"/>
                    <a:pt x="228" y="24"/>
                  </a:cubicBezTo>
                  <a:cubicBezTo>
                    <a:pt x="228" y="12"/>
                    <a:pt x="228" y="12"/>
                    <a:pt x="22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3" name="Freeform 132">
              <a:extLst>
                <a:ext uri="{FF2B5EF4-FFF2-40B4-BE49-F238E27FC236}">
                  <a16:creationId xmlns:a16="http://schemas.microsoft.com/office/drawing/2014/main" id="{41340569-0300-8DA7-07BF-7F4A8DE10196}"/>
                </a:ext>
              </a:extLst>
            </p:cNvPr>
            <p:cNvSpPr>
              <a:spLocks noEditPoints="1"/>
            </p:cNvSpPr>
            <p:nvPr/>
          </p:nvSpPr>
          <p:spPr bwMode="auto">
            <a:xfrm>
              <a:off x="1426" y="3142"/>
              <a:ext cx="320" cy="213"/>
            </a:xfrm>
            <a:custGeom>
              <a:avLst/>
              <a:gdLst>
                <a:gd name="T0" fmla="*/ 210 w 216"/>
                <a:gd name="T1" fmla="*/ 144 h 144"/>
                <a:gd name="T2" fmla="*/ 6 w 216"/>
                <a:gd name="T3" fmla="*/ 144 h 144"/>
                <a:gd name="T4" fmla="*/ 0 w 216"/>
                <a:gd name="T5" fmla="*/ 138 h 144"/>
                <a:gd name="T6" fmla="*/ 0 w 216"/>
                <a:gd name="T7" fmla="*/ 6 h 144"/>
                <a:gd name="T8" fmla="*/ 6 w 216"/>
                <a:gd name="T9" fmla="*/ 0 h 144"/>
                <a:gd name="T10" fmla="*/ 210 w 216"/>
                <a:gd name="T11" fmla="*/ 0 h 144"/>
                <a:gd name="T12" fmla="*/ 216 w 216"/>
                <a:gd name="T13" fmla="*/ 6 h 144"/>
                <a:gd name="T14" fmla="*/ 216 w 216"/>
                <a:gd name="T15" fmla="*/ 138 h 144"/>
                <a:gd name="T16" fmla="*/ 210 w 216"/>
                <a:gd name="T17" fmla="*/ 144 h 144"/>
                <a:gd name="T18" fmla="*/ 12 w 216"/>
                <a:gd name="T19" fmla="*/ 132 h 144"/>
                <a:gd name="T20" fmla="*/ 204 w 216"/>
                <a:gd name="T21" fmla="*/ 132 h 144"/>
                <a:gd name="T22" fmla="*/ 204 w 216"/>
                <a:gd name="T23" fmla="*/ 12 h 144"/>
                <a:gd name="T24" fmla="*/ 12 w 216"/>
                <a:gd name="T25" fmla="*/ 12 h 144"/>
                <a:gd name="T26" fmla="*/ 12 w 216"/>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144">
                  <a:moveTo>
                    <a:pt x="210" y="144"/>
                  </a:moveTo>
                  <a:cubicBezTo>
                    <a:pt x="6" y="144"/>
                    <a:pt x="6" y="144"/>
                    <a:pt x="6" y="144"/>
                  </a:cubicBezTo>
                  <a:cubicBezTo>
                    <a:pt x="2" y="144"/>
                    <a:pt x="0" y="142"/>
                    <a:pt x="0" y="138"/>
                  </a:cubicBezTo>
                  <a:cubicBezTo>
                    <a:pt x="0" y="6"/>
                    <a:pt x="0" y="6"/>
                    <a:pt x="0" y="6"/>
                  </a:cubicBezTo>
                  <a:cubicBezTo>
                    <a:pt x="0" y="3"/>
                    <a:pt x="2" y="0"/>
                    <a:pt x="6" y="0"/>
                  </a:cubicBezTo>
                  <a:cubicBezTo>
                    <a:pt x="210" y="0"/>
                    <a:pt x="210" y="0"/>
                    <a:pt x="210" y="0"/>
                  </a:cubicBezTo>
                  <a:cubicBezTo>
                    <a:pt x="213" y="0"/>
                    <a:pt x="216" y="3"/>
                    <a:pt x="216" y="6"/>
                  </a:cubicBezTo>
                  <a:cubicBezTo>
                    <a:pt x="216" y="138"/>
                    <a:pt x="216" y="138"/>
                    <a:pt x="216" y="138"/>
                  </a:cubicBezTo>
                  <a:cubicBezTo>
                    <a:pt x="216" y="142"/>
                    <a:pt x="213" y="144"/>
                    <a:pt x="210" y="144"/>
                  </a:cubicBezTo>
                  <a:close/>
                  <a:moveTo>
                    <a:pt x="12" y="132"/>
                  </a:moveTo>
                  <a:cubicBezTo>
                    <a:pt x="204" y="132"/>
                    <a:pt x="204" y="132"/>
                    <a:pt x="204" y="132"/>
                  </a:cubicBezTo>
                  <a:cubicBezTo>
                    <a:pt x="204" y="12"/>
                    <a:pt x="204" y="12"/>
                    <a:pt x="204"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4" name="Freeform 133">
              <a:extLst>
                <a:ext uri="{FF2B5EF4-FFF2-40B4-BE49-F238E27FC236}">
                  <a16:creationId xmlns:a16="http://schemas.microsoft.com/office/drawing/2014/main" id="{66AC5043-62E1-BAB6-846C-D6A994CF63EF}"/>
                </a:ext>
              </a:extLst>
            </p:cNvPr>
            <p:cNvSpPr>
              <a:spLocks/>
            </p:cNvSpPr>
            <p:nvPr/>
          </p:nvSpPr>
          <p:spPr bwMode="auto">
            <a:xfrm>
              <a:off x="1373" y="3408"/>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5" name="Freeform 134">
              <a:extLst>
                <a:ext uri="{FF2B5EF4-FFF2-40B4-BE49-F238E27FC236}">
                  <a16:creationId xmlns:a16="http://schemas.microsoft.com/office/drawing/2014/main" id="{435F6023-E1AA-3B56-E4FF-8B94A075365A}"/>
                </a:ext>
              </a:extLst>
            </p:cNvPr>
            <p:cNvSpPr>
              <a:spLocks/>
            </p:cNvSpPr>
            <p:nvPr/>
          </p:nvSpPr>
          <p:spPr bwMode="auto">
            <a:xfrm>
              <a:off x="1373" y="3373"/>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6" name="Freeform 135">
              <a:extLst>
                <a:ext uri="{FF2B5EF4-FFF2-40B4-BE49-F238E27FC236}">
                  <a16:creationId xmlns:a16="http://schemas.microsoft.com/office/drawing/2014/main" id="{85F183AA-D1A9-E7F7-CD46-E0B79363BF28}"/>
                </a:ext>
              </a:extLst>
            </p:cNvPr>
            <p:cNvSpPr>
              <a:spLocks/>
            </p:cNvSpPr>
            <p:nvPr/>
          </p:nvSpPr>
          <p:spPr bwMode="auto">
            <a:xfrm>
              <a:off x="1462"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7" name="Freeform 136">
              <a:extLst>
                <a:ext uri="{FF2B5EF4-FFF2-40B4-BE49-F238E27FC236}">
                  <a16:creationId xmlns:a16="http://schemas.microsoft.com/office/drawing/2014/main" id="{5D5E546C-2FF9-242F-6813-CA52D8AE067D}"/>
                </a:ext>
              </a:extLst>
            </p:cNvPr>
            <p:cNvSpPr>
              <a:spLocks/>
            </p:cNvSpPr>
            <p:nvPr/>
          </p:nvSpPr>
          <p:spPr bwMode="auto">
            <a:xfrm>
              <a:off x="1551"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8" name="Freeform 137">
              <a:extLst>
                <a:ext uri="{FF2B5EF4-FFF2-40B4-BE49-F238E27FC236}">
                  <a16:creationId xmlns:a16="http://schemas.microsoft.com/office/drawing/2014/main" id="{C0A2353A-A145-FF5F-4DCB-EA8387337E92}"/>
                </a:ext>
              </a:extLst>
            </p:cNvPr>
            <p:cNvSpPr>
              <a:spLocks/>
            </p:cNvSpPr>
            <p:nvPr/>
          </p:nvSpPr>
          <p:spPr bwMode="auto">
            <a:xfrm>
              <a:off x="1515"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9" name="Freeform 138">
              <a:extLst>
                <a:ext uri="{FF2B5EF4-FFF2-40B4-BE49-F238E27FC236}">
                  <a16:creationId xmlns:a16="http://schemas.microsoft.com/office/drawing/2014/main" id="{D5508653-5647-9407-41D8-355EA7BCE078}"/>
                </a:ext>
              </a:extLst>
            </p:cNvPr>
            <p:cNvSpPr>
              <a:spLocks/>
            </p:cNvSpPr>
            <p:nvPr/>
          </p:nvSpPr>
          <p:spPr bwMode="auto">
            <a:xfrm>
              <a:off x="1604"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0" name="Freeform 139">
              <a:extLst>
                <a:ext uri="{FF2B5EF4-FFF2-40B4-BE49-F238E27FC236}">
                  <a16:creationId xmlns:a16="http://schemas.microsoft.com/office/drawing/2014/main" id="{1C0E4E0B-CBB7-0BD2-F43A-8AF2B5C1054A}"/>
                </a:ext>
              </a:extLst>
            </p:cNvPr>
            <p:cNvSpPr>
              <a:spLocks/>
            </p:cNvSpPr>
            <p:nvPr/>
          </p:nvSpPr>
          <p:spPr bwMode="auto">
            <a:xfrm>
              <a:off x="1639"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1" name="Freeform 140">
              <a:extLst>
                <a:ext uri="{FF2B5EF4-FFF2-40B4-BE49-F238E27FC236}">
                  <a16:creationId xmlns:a16="http://schemas.microsoft.com/office/drawing/2014/main" id="{88361C40-174F-0487-F6A8-2B73D50F313F}"/>
                </a:ext>
              </a:extLst>
            </p:cNvPr>
            <p:cNvSpPr>
              <a:spLocks/>
            </p:cNvSpPr>
            <p:nvPr/>
          </p:nvSpPr>
          <p:spPr bwMode="auto">
            <a:xfrm>
              <a:off x="1693"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2" name="Freeform 141">
              <a:extLst>
                <a:ext uri="{FF2B5EF4-FFF2-40B4-BE49-F238E27FC236}">
                  <a16:creationId xmlns:a16="http://schemas.microsoft.com/office/drawing/2014/main" id="{318F05CB-5A6A-D31D-EA40-353052E41CBA}"/>
                </a:ext>
              </a:extLst>
            </p:cNvPr>
            <p:cNvSpPr>
              <a:spLocks noEditPoints="1"/>
            </p:cNvSpPr>
            <p:nvPr/>
          </p:nvSpPr>
          <p:spPr bwMode="auto">
            <a:xfrm>
              <a:off x="1391" y="3107"/>
              <a:ext cx="390" cy="53"/>
            </a:xfrm>
            <a:custGeom>
              <a:avLst/>
              <a:gdLst>
                <a:gd name="T0" fmla="*/ 258 w 264"/>
                <a:gd name="T1" fmla="*/ 36 h 36"/>
                <a:gd name="T2" fmla="*/ 6 w 264"/>
                <a:gd name="T3" fmla="*/ 36 h 36"/>
                <a:gd name="T4" fmla="*/ 0 w 264"/>
                <a:gd name="T5" fmla="*/ 30 h 36"/>
                <a:gd name="T6" fmla="*/ 0 w 264"/>
                <a:gd name="T7" fmla="*/ 6 h 36"/>
                <a:gd name="T8" fmla="*/ 6 w 264"/>
                <a:gd name="T9" fmla="*/ 0 h 36"/>
                <a:gd name="T10" fmla="*/ 258 w 264"/>
                <a:gd name="T11" fmla="*/ 0 h 36"/>
                <a:gd name="T12" fmla="*/ 264 w 264"/>
                <a:gd name="T13" fmla="*/ 6 h 36"/>
                <a:gd name="T14" fmla="*/ 264 w 264"/>
                <a:gd name="T15" fmla="*/ 30 h 36"/>
                <a:gd name="T16" fmla="*/ 258 w 264"/>
                <a:gd name="T17" fmla="*/ 36 h 36"/>
                <a:gd name="T18" fmla="*/ 12 w 264"/>
                <a:gd name="T19" fmla="*/ 24 h 36"/>
                <a:gd name="T20" fmla="*/ 252 w 264"/>
                <a:gd name="T21" fmla="*/ 24 h 36"/>
                <a:gd name="T22" fmla="*/ 252 w 264"/>
                <a:gd name="T23" fmla="*/ 12 h 36"/>
                <a:gd name="T24" fmla="*/ 12 w 264"/>
                <a:gd name="T25" fmla="*/ 12 h 36"/>
                <a:gd name="T26" fmla="*/ 12 w 264"/>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4" h="36">
                  <a:moveTo>
                    <a:pt x="258" y="36"/>
                  </a:moveTo>
                  <a:cubicBezTo>
                    <a:pt x="6" y="36"/>
                    <a:pt x="6" y="36"/>
                    <a:pt x="6" y="36"/>
                  </a:cubicBezTo>
                  <a:cubicBezTo>
                    <a:pt x="2" y="36"/>
                    <a:pt x="0" y="34"/>
                    <a:pt x="0" y="30"/>
                  </a:cubicBezTo>
                  <a:cubicBezTo>
                    <a:pt x="0" y="6"/>
                    <a:pt x="0" y="6"/>
                    <a:pt x="0" y="6"/>
                  </a:cubicBezTo>
                  <a:cubicBezTo>
                    <a:pt x="0" y="3"/>
                    <a:pt x="2" y="0"/>
                    <a:pt x="6" y="0"/>
                  </a:cubicBezTo>
                  <a:cubicBezTo>
                    <a:pt x="258" y="0"/>
                    <a:pt x="258" y="0"/>
                    <a:pt x="258" y="0"/>
                  </a:cubicBezTo>
                  <a:cubicBezTo>
                    <a:pt x="261" y="0"/>
                    <a:pt x="264" y="3"/>
                    <a:pt x="264" y="6"/>
                  </a:cubicBezTo>
                  <a:cubicBezTo>
                    <a:pt x="264" y="30"/>
                    <a:pt x="264" y="30"/>
                    <a:pt x="264" y="30"/>
                  </a:cubicBezTo>
                  <a:cubicBezTo>
                    <a:pt x="264" y="34"/>
                    <a:pt x="261" y="36"/>
                    <a:pt x="258" y="36"/>
                  </a:cubicBezTo>
                  <a:close/>
                  <a:moveTo>
                    <a:pt x="12" y="24"/>
                  </a:moveTo>
                  <a:cubicBezTo>
                    <a:pt x="252" y="24"/>
                    <a:pt x="252" y="24"/>
                    <a:pt x="252" y="24"/>
                  </a:cubicBezTo>
                  <a:cubicBezTo>
                    <a:pt x="252" y="12"/>
                    <a:pt x="252" y="12"/>
                    <a:pt x="252"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3" name="Freeform 142">
              <a:extLst>
                <a:ext uri="{FF2B5EF4-FFF2-40B4-BE49-F238E27FC236}">
                  <a16:creationId xmlns:a16="http://schemas.microsoft.com/office/drawing/2014/main" id="{C1B07D24-63DD-DFBF-2F0F-4ED099181305}"/>
                </a:ext>
              </a:extLst>
            </p:cNvPr>
            <p:cNvSpPr>
              <a:spLocks noEditPoints="1"/>
            </p:cNvSpPr>
            <p:nvPr/>
          </p:nvSpPr>
          <p:spPr bwMode="auto">
            <a:xfrm>
              <a:off x="1389" y="3000"/>
              <a:ext cx="392" cy="125"/>
            </a:xfrm>
            <a:custGeom>
              <a:avLst/>
              <a:gdLst>
                <a:gd name="T0" fmla="*/ 259 w 265"/>
                <a:gd name="T1" fmla="*/ 84 h 84"/>
                <a:gd name="T2" fmla="*/ 7 w 265"/>
                <a:gd name="T3" fmla="*/ 84 h 84"/>
                <a:gd name="T4" fmla="*/ 1 w 265"/>
                <a:gd name="T5" fmla="*/ 80 h 84"/>
                <a:gd name="T6" fmla="*/ 4 w 265"/>
                <a:gd name="T7" fmla="*/ 73 h 84"/>
                <a:gd name="T8" fmla="*/ 130 w 265"/>
                <a:gd name="T9" fmla="*/ 1 h 84"/>
                <a:gd name="T10" fmla="*/ 136 w 265"/>
                <a:gd name="T11" fmla="*/ 1 h 84"/>
                <a:gd name="T12" fmla="*/ 262 w 265"/>
                <a:gd name="T13" fmla="*/ 73 h 84"/>
                <a:gd name="T14" fmla="*/ 264 w 265"/>
                <a:gd name="T15" fmla="*/ 80 h 84"/>
                <a:gd name="T16" fmla="*/ 259 w 265"/>
                <a:gd name="T17" fmla="*/ 84 h 84"/>
                <a:gd name="T18" fmla="*/ 29 w 265"/>
                <a:gd name="T19" fmla="*/ 72 h 84"/>
                <a:gd name="T20" fmla="*/ 236 w 265"/>
                <a:gd name="T21" fmla="*/ 72 h 84"/>
                <a:gd name="T22" fmla="*/ 133 w 265"/>
                <a:gd name="T23" fmla="*/ 13 h 84"/>
                <a:gd name="T24" fmla="*/ 29 w 265"/>
                <a:gd name="T25"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84">
                  <a:moveTo>
                    <a:pt x="259" y="84"/>
                  </a:moveTo>
                  <a:cubicBezTo>
                    <a:pt x="7" y="84"/>
                    <a:pt x="7" y="84"/>
                    <a:pt x="7" y="84"/>
                  </a:cubicBezTo>
                  <a:cubicBezTo>
                    <a:pt x="4" y="84"/>
                    <a:pt x="2" y="83"/>
                    <a:pt x="1" y="80"/>
                  </a:cubicBezTo>
                  <a:cubicBezTo>
                    <a:pt x="0" y="77"/>
                    <a:pt x="1" y="75"/>
                    <a:pt x="4" y="73"/>
                  </a:cubicBezTo>
                  <a:cubicBezTo>
                    <a:pt x="130" y="1"/>
                    <a:pt x="130" y="1"/>
                    <a:pt x="130" y="1"/>
                  </a:cubicBezTo>
                  <a:cubicBezTo>
                    <a:pt x="132" y="0"/>
                    <a:pt x="134" y="0"/>
                    <a:pt x="136" y="1"/>
                  </a:cubicBezTo>
                  <a:cubicBezTo>
                    <a:pt x="262" y="73"/>
                    <a:pt x="262" y="73"/>
                    <a:pt x="262" y="73"/>
                  </a:cubicBezTo>
                  <a:cubicBezTo>
                    <a:pt x="264" y="75"/>
                    <a:pt x="265" y="77"/>
                    <a:pt x="264" y="80"/>
                  </a:cubicBezTo>
                  <a:cubicBezTo>
                    <a:pt x="264" y="83"/>
                    <a:pt x="261" y="84"/>
                    <a:pt x="259" y="84"/>
                  </a:cubicBezTo>
                  <a:close/>
                  <a:moveTo>
                    <a:pt x="29" y="72"/>
                  </a:moveTo>
                  <a:cubicBezTo>
                    <a:pt x="236" y="72"/>
                    <a:pt x="236" y="72"/>
                    <a:pt x="236" y="72"/>
                  </a:cubicBezTo>
                  <a:cubicBezTo>
                    <a:pt x="133" y="13"/>
                    <a:pt x="133" y="13"/>
                    <a:pt x="133" y="13"/>
                  </a:cubicBezTo>
                  <a:lnTo>
                    <a:pt x="29"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Tree>
    <p:extLst>
      <p:ext uri="{BB962C8B-B14F-4D97-AF65-F5344CB8AC3E}">
        <p14:creationId xmlns:p14="http://schemas.microsoft.com/office/powerpoint/2010/main" val="334268427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8DD52D-0911-8DE8-EDEA-78D323D583EF}"/>
            </a:ext>
          </a:extLst>
        </p:cNvPr>
        <p:cNvGrpSpPr/>
        <p:nvPr/>
      </p:nvGrpSpPr>
      <p:grpSpPr>
        <a:xfrm>
          <a:off x="0" y="0"/>
          <a:ext cx="0" cy="0"/>
          <a:chOff x="0" y="0"/>
          <a:chExt cx="0" cy="0"/>
        </a:xfrm>
      </p:grpSpPr>
      <p:sp>
        <p:nvSpPr>
          <p:cNvPr id="27" name="Oval 26">
            <a:extLst>
              <a:ext uri="{FF2B5EF4-FFF2-40B4-BE49-F238E27FC236}">
                <a16:creationId xmlns:a16="http://schemas.microsoft.com/office/drawing/2014/main" id="{CDAADD3F-4530-9E56-61AD-C34063648DF8}"/>
              </a:ext>
            </a:extLst>
          </p:cNvPr>
          <p:cNvSpPr/>
          <p:nvPr/>
        </p:nvSpPr>
        <p:spPr>
          <a:xfrm>
            <a:off x="7351155" y="2252433"/>
            <a:ext cx="92068" cy="90455"/>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28" name="Rectangle: Rounded Corners 127">
            <a:extLst>
              <a:ext uri="{FF2B5EF4-FFF2-40B4-BE49-F238E27FC236}">
                <a16:creationId xmlns:a16="http://schemas.microsoft.com/office/drawing/2014/main" id="{8CAA13F2-86EB-E5C2-B5E6-4E0BB69A181D}"/>
              </a:ext>
            </a:extLst>
          </p:cNvPr>
          <p:cNvSpPr/>
          <p:nvPr/>
        </p:nvSpPr>
        <p:spPr>
          <a:xfrm>
            <a:off x="5193057" y="5142653"/>
            <a:ext cx="92068" cy="109450"/>
          </a:xfrm>
          <a:prstGeom prst="roundRect">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17" name="Rectangle: Rounded Corners 116">
            <a:extLst>
              <a:ext uri="{FF2B5EF4-FFF2-40B4-BE49-F238E27FC236}">
                <a16:creationId xmlns:a16="http://schemas.microsoft.com/office/drawing/2014/main" id="{D93B438B-C8E4-8913-1E4B-E576F310D936}"/>
              </a:ext>
            </a:extLst>
          </p:cNvPr>
          <p:cNvSpPr/>
          <p:nvPr/>
        </p:nvSpPr>
        <p:spPr>
          <a:xfrm>
            <a:off x="6425507" y="4505768"/>
            <a:ext cx="92068" cy="109450"/>
          </a:xfrm>
          <a:prstGeom prst="roundRect">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19" name="Rectangle: Rounded Corners 118">
            <a:extLst>
              <a:ext uri="{FF2B5EF4-FFF2-40B4-BE49-F238E27FC236}">
                <a16:creationId xmlns:a16="http://schemas.microsoft.com/office/drawing/2014/main" id="{97454CD3-D9C7-5805-7EA4-F625403D5B75}"/>
              </a:ext>
            </a:extLst>
          </p:cNvPr>
          <p:cNvSpPr/>
          <p:nvPr/>
        </p:nvSpPr>
        <p:spPr>
          <a:xfrm>
            <a:off x="8333307" y="4262319"/>
            <a:ext cx="92068" cy="109450"/>
          </a:xfrm>
          <a:prstGeom prst="roundRect">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2" name="Title 1">
            <a:extLst>
              <a:ext uri="{FF2B5EF4-FFF2-40B4-BE49-F238E27FC236}">
                <a16:creationId xmlns:a16="http://schemas.microsoft.com/office/drawing/2014/main" id="{B7CE308A-42A9-BE8D-DC8F-BF80E4C9632F}"/>
              </a:ext>
            </a:extLst>
          </p:cNvPr>
          <p:cNvSpPr>
            <a:spLocks noGrp="1"/>
          </p:cNvSpPr>
          <p:nvPr>
            <p:ph type="title"/>
          </p:nvPr>
        </p:nvSpPr>
        <p:spPr>
          <a:xfrm>
            <a:off x="381000" y="317720"/>
            <a:ext cx="11430000" cy="365760"/>
          </a:xfrm>
        </p:spPr>
        <p:txBody>
          <a:bodyPr/>
          <a:lstStyle/>
          <a:p>
            <a:r>
              <a:rPr lang="en-US"/>
              <a:t>Cognitive Architecture Details</a:t>
            </a:r>
          </a:p>
        </p:txBody>
      </p:sp>
      <p:sp>
        <p:nvSpPr>
          <p:cNvPr id="139" name="Text Placeholder 138">
            <a:extLst>
              <a:ext uri="{FF2B5EF4-FFF2-40B4-BE49-F238E27FC236}">
                <a16:creationId xmlns:a16="http://schemas.microsoft.com/office/drawing/2014/main" id="{73CBB416-9BB1-B2FC-B7F4-FE1C2495E239}"/>
              </a:ext>
            </a:extLst>
          </p:cNvPr>
          <p:cNvSpPr>
            <a:spLocks noGrp="1"/>
          </p:cNvSpPr>
          <p:nvPr>
            <p:ph type="body" sz="quarter" idx="11"/>
          </p:nvPr>
        </p:nvSpPr>
        <p:spPr>
          <a:xfrm>
            <a:off x="381000" y="708163"/>
            <a:ext cx="11430000" cy="580845"/>
          </a:xfrm>
        </p:spPr>
        <p:txBody>
          <a:bodyPr/>
          <a:lstStyle/>
          <a:p>
            <a:r>
              <a:rPr lang="en-US"/>
              <a:t>Each agent archetype consists of a typical set of sensors and actuators and relevant cognitive functional capabilities that are goal and environment-specific.</a:t>
            </a:r>
          </a:p>
        </p:txBody>
      </p:sp>
      <p:sp>
        <p:nvSpPr>
          <p:cNvPr id="5" name="Oval 4">
            <a:extLst>
              <a:ext uri="{FF2B5EF4-FFF2-40B4-BE49-F238E27FC236}">
                <a16:creationId xmlns:a16="http://schemas.microsoft.com/office/drawing/2014/main" id="{C9B7990F-3F9F-69A3-B953-6925C464D4A2}"/>
              </a:ext>
            </a:extLst>
          </p:cNvPr>
          <p:cNvSpPr/>
          <p:nvPr/>
        </p:nvSpPr>
        <p:spPr>
          <a:xfrm>
            <a:off x="6796973" y="3381600"/>
            <a:ext cx="92068" cy="90455"/>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6" name="Oval 5">
            <a:extLst>
              <a:ext uri="{FF2B5EF4-FFF2-40B4-BE49-F238E27FC236}">
                <a16:creationId xmlns:a16="http://schemas.microsoft.com/office/drawing/2014/main" id="{8BCEFB20-9198-F016-0BBF-55AE04742C0F}"/>
              </a:ext>
            </a:extLst>
          </p:cNvPr>
          <p:cNvSpPr/>
          <p:nvPr/>
        </p:nvSpPr>
        <p:spPr>
          <a:xfrm>
            <a:off x="7935341" y="3414291"/>
            <a:ext cx="92068" cy="90455"/>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7" name="Oval 6">
            <a:extLst>
              <a:ext uri="{FF2B5EF4-FFF2-40B4-BE49-F238E27FC236}">
                <a16:creationId xmlns:a16="http://schemas.microsoft.com/office/drawing/2014/main" id="{7B0FA54E-32F2-43C1-D269-160454EF5921}"/>
              </a:ext>
            </a:extLst>
          </p:cNvPr>
          <p:cNvSpPr/>
          <p:nvPr/>
        </p:nvSpPr>
        <p:spPr>
          <a:xfrm>
            <a:off x="7902214" y="3979385"/>
            <a:ext cx="92068" cy="90455"/>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8" name="Oval 7">
            <a:extLst>
              <a:ext uri="{FF2B5EF4-FFF2-40B4-BE49-F238E27FC236}">
                <a16:creationId xmlns:a16="http://schemas.microsoft.com/office/drawing/2014/main" id="{70479461-AACB-9446-1731-637A8978AAA9}"/>
              </a:ext>
            </a:extLst>
          </p:cNvPr>
          <p:cNvSpPr/>
          <p:nvPr/>
        </p:nvSpPr>
        <p:spPr>
          <a:xfrm>
            <a:off x="7081865" y="4262420"/>
            <a:ext cx="92068" cy="90455"/>
          </a:xfrm>
          <a:prstGeom prst="ellipse">
            <a:avLst/>
          </a:prstGeom>
          <a:solidFill>
            <a:schemeClr val="tx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0" name="Rectangle: Rounded Corners 9">
            <a:extLst>
              <a:ext uri="{FF2B5EF4-FFF2-40B4-BE49-F238E27FC236}">
                <a16:creationId xmlns:a16="http://schemas.microsoft.com/office/drawing/2014/main" id="{A7A85903-AEEC-4F08-5171-562BBA402E6E}"/>
              </a:ext>
            </a:extLst>
          </p:cNvPr>
          <p:cNvSpPr/>
          <p:nvPr/>
        </p:nvSpPr>
        <p:spPr>
          <a:xfrm>
            <a:off x="2384585" y="3140162"/>
            <a:ext cx="92068" cy="109450"/>
          </a:xfrm>
          <a:prstGeom prst="round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1" name="Rectangle: Rounded Corners 10">
            <a:extLst>
              <a:ext uri="{FF2B5EF4-FFF2-40B4-BE49-F238E27FC236}">
                <a16:creationId xmlns:a16="http://schemas.microsoft.com/office/drawing/2014/main" id="{530BCE91-9219-CC62-B658-27685121114F}"/>
              </a:ext>
            </a:extLst>
          </p:cNvPr>
          <p:cNvSpPr/>
          <p:nvPr/>
        </p:nvSpPr>
        <p:spPr>
          <a:xfrm>
            <a:off x="2384585" y="5149557"/>
            <a:ext cx="92068" cy="109450"/>
          </a:xfrm>
          <a:prstGeom prst="round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2" name="Rectangle: Rounded Corners 11">
            <a:extLst>
              <a:ext uri="{FF2B5EF4-FFF2-40B4-BE49-F238E27FC236}">
                <a16:creationId xmlns:a16="http://schemas.microsoft.com/office/drawing/2014/main" id="{BD21B556-3562-CCF9-9890-7D3F923E15C7}"/>
              </a:ext>
            </a:extLst>
          </p:cNvPr>
          <p:cNvSpPr/>
          <p:nvPr/>
        </p:nvSpPr>
        <p:spPr>
          <a:xfrm>
            <a:off x="1148945" y="1537769"/>
            <a:ext cx="1327709" cy="4671632"/>
          </a:xfrm>
          <a:prstGeom prst="roundRect">
            <a:avLst>
              <a:gd name="adj" fmla="val 4266"/>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Environment</a:t>
            </a:r>
          </a:p>
        </p:txBody>
      </p:sp>
      <p:sp>
        <p:nvSpPr>
          <p:cNvPr id="13" name="Rectangle: Rounded Corners 12">
            <a:extLst>
              <a:ext uri="{FF2B5EF4-FFF2-40B4-BE49-F238E27FC236}">
                <a16:creationId xmlns:a16="http://schemas.microsoft.com/office/drawing/2014/main" id="{600BDC5E-A871-33B5-C456-3DD773FC4341}"/>
              </a:ext>
            </a:extLst>
          </p:cNvPr>
          <p:cNvSpPr/>
          <p:nvPr/>
        </p:nvSpPr>
        <p:spPr>
          <a:xfrm>
            <a:off x="3229013" y="1339886"/>
            <a:ext cx="7679217" cy="4869515"/>
          </a:xfrm>
          <a:prstGeom prst="roundRect">
            <a:avLst>
              <a:gd name="adj" fmla="val 229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t>Example Cognitive Architecture</a:t>
            </a:r>
          </a:p>
        </p:txBody>
      </p:sp>
      <p:sp>
        <p:nvSpPr>
          <p:cNvPr id="17" name="Rectangle: Rounded Corners 16">
            <a:extLst>
              <a:ext uri="{FF2B5EF4-FFF2-40B4-BE49-F238E27FC236}">
                <a16:creationId xmlns:a16="http://schemas.microsoft.com/office/drawing/2014/main" id="{CD07FB88-6BB4-7F69-1536-5072BD4D5D7F}"/>
              </a:ext>
            </a:extLst>
          </p:cNvPr>
          <p:cNvSpPr/>
          <p:nvPr/>
        </p:nvSpPr>
        <p:spPr>
          <a:xfrm>
            <a:off x="1264159" y="5616182"/>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Physical and </a:t>
            </a:r>
          </a:p>
          <a:p>
            <a:pPr algn="ctr"/>
            <a:r>
              <a:rPr lang="en-US" sz="900" b="1">
                <a:solidFill>
                  <a:schemeClr val="tx1"/>
                </a:solidFill>
              </a:rPr>
              <a:t>Virtual Objects</a:t>
            </a:r>
          </a:p>
        </p:txBody>
      </p:sp>
      <p:sp>
        <p:nvSpPr>
          <p:cNvPr id="19" name="Rectangle: Rounded Corners 18">
            <a:extLst>
              <a:ext uri="{FF2B5EF4-FFF2-40B4-BE49-F238E27FC236}">
                <a16:creationId xmlns:a16="http://schemas.microsoft.com/office/drawing/2014/main" id="{8F6756B2-3F99-E015-C59E-E50255E572C4}"/>
              </a:ext>
            </a:extLst>
          </p:cNvPr>
          <p:cNvSpPr/>
          <p:nvPr/>
        </p:nvSpPr>
        <p:spPr>
          <a:xfrm>
            <a:off x="1264159" y="2182269"/>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People</a:t>
            </a:r>
          </a:p>
        </p:txBody>
      </p:sp>
      <p:sp>
        <p:nvSpPr>
          <p:cNvPr id="20" name="Rectangle: Rounded Corners 19">
            <a:extLst>
              <a:ext uri="{FF2B5EF4-FFF2-40B4-BE49-F238E27FC236}">
                <a16:creationId xmlns:a16="http://schemas.microsoft.com/office/drawing/2014/main" id="{022C8966-091B-534A-5B4E-922EB03E1793}"/>
              </a:ext>
            </a:extLst>
          </p:cNvPr>
          <p:cNvSpPr/>
          <p:nvPr/>
        </p:nvSpPr>
        <p:spPr>
          <a:xfrm>
            <a:off x="1264159" y="4242618"/>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Tools</a:t>
            </a:r>
          </a:p>
        </p:txBody>
      </p:sp>
      <p:sp>
        <p:nvSpPr>
          <p:cNvPr id="21" name="Rectangle: Rounded Corners 20">
            <a:extLst>
              <a:ext uri="{FF2B5EF4-FFF2-40B4-BE49-F238E27FC236}">
                <a16:creationId xmlns:a16="http://schemas.microsoft.com/office/drawing/2014/main" id="{4022D37E-1B9B-96D5-2ECF-F5BA7E0E0781}"/>
              </a:ext>
            </a:extLst>
          </p:cNvPr>
          <p:cNvSpPr/>
          <p:nvPr/>
        </p:nvSpPr>
        <p:spPr>
          <a:xfrm>
            <a:off x="1264159" y="2869052"/>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Other Agents</a:t>
            </a:r>
          </a:p>
        </p:txBody>
      </p:sp>
      <p:sp>
        <p:nvSpPr>
          <p:cNvPr id="30" name="Rectangle: Rounded Corners 29">
            <a:extLst>
              <a:ext uri="{FF2B5EF4-FFF2-40B4-BE49-F238E27FC236}">
                <a16:creationId xmlns:a16="http://schemas.microsoft.com/office/drawing/2014/main" id="{2D8AC61A-1FA2-CCEC-D6B7-BBAB74ABC3ED}"/>
              </a:ext>
            </a:extLst>
          </p:cNvPr>
          <p:cNvSpPr/>
          <p:nvPr/>
        </p:nvSpPr>
        <p:spPr>
          <a:xfrm>
            <a:off x="8413945" y="278898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Procedural</a:t>
            </a:r>
          </a:p>
        </p:txBody>
      </p:sp>
      <p:sp>
        <p:nvSpPr>
          <p:cNvPr id="31" name="Rectangle: Rounded Corners 30">
            <a:extLst>
              <a:ext uri="{FF2B5EF4-FFF2-40B4-BE49-F238E27FC236}">
                <a16:creationId xmlns:a16="http://schemas.microsoft.com/office/drawing/2014/main" id="{7BEEB2B6-FA92-9082-45BE-267E8A625A2D}"/>
              </a:ext>
            </a:extLst>
          </p:cNvPr>
          <p:cNvSpPr/>
          <p:nvPr/>
        </p:nvSpPr>
        <p:spPr>
          <a:xfrm>
            <a:off x="9555127" y="3195025"/>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Working</a:t>
            </a:r>
          </a:p>
        </p:txBody>
      </p:sp>
      <p:sp>
        <p:nvSpPr>
          <p:cNvPr id="32" name="Rectangle: Rounded Corners 31">
            <a:extLst>
              <a:ext uri="{FF2B5EF4-FFF2-40B4-BE49-F238E27FC236}">
                <a16:creationId xmlns:a16="http://schemas.microsoft.com/office/drawing/2014/main" id="{472D8860-4010-2CFE-1502-8562C88D7229}"/>
              </a:ext>
            </a:extLst>
          </p:cNvPr>
          <p:cNvSpPr/>
          <p:nvPr/>
        </p:nvSpPr>
        <p:spPr>
          <a:xfrm>
            <a:off x="8413945" y="3189542"/>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Episodic</a:t>
            </a:r>
          </a:p>
        </p:txBody>
      </p:sp>
      <p:sp>
        <p:nvSpPr>
          <p:cNvPr id="33" name="Rectangle: Rounded Corners 32">
            <a:extLst>
              <a:ext uri="{FF2B5EF4-FFF2-40B4-BE49-F238E27FC236}">
                <a16:creationId xmlns:a16="http://schemas.microsoft.com/office/drawing/2014/main" id="{F345E3D1-4A90-6B34-E512-6232CF7D1437}"/>
              </a:ext>
            </a:extLst>
          </p:cNvPr>
          <p:cNvSpPr/>
          <p:nvPr/>
        </p:nvSpPr>
        <p:spPr>
          <a:xfrm>
            <a:off x="9555127" y="278898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Semantic</a:t>
            </a:r>
          </a:p>
          <a:p>
            <a:pPr algn="ctr"/>
            <a:r>
              <a:rPr lang="en-US" sz="900" b="1"/>
              <a:t>Long-Term</a:t>
            </a:r>
          </a:p>
        </p:txBody>
      </p:sp>
      <p:sp>
        <p:nvSpPr>
          <p:cNvPr id="34" name="Rectangle: Rounded Corners 33">
            <a:extLst>
              <a:ext uri="{FF2B5EF4-FFF2-40B4-BE49-F238E27FC236}">
                <a16:creationId xmlns:a16="http://schemas.microsoft.com/office/drawing/2014/main" id="{28065980-6260-59B2-5D1D-86E8A10F79E8}"/>
              </a:ext>
            </a:extLst>
          </p:cNvPr>
          <p:cNvSpPr/>
          <p:nvPr/>
        </p:nvSpPr>
        <p:spPr>
          <a:xfrm>
            <a:off x="9560794" y="4209086"/>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 Intent</a:t>
            </a:r>
          </a:p>
          <a:p>
            <a:pPr algn="ctr"/>
            <a:r>
              <a:rPr lang="en-US" sz="900" b="1"/>
              <a:t>Extract Entities</a:t>
            </a:r>
          </a:p>
        </p:txBody>
      </p:sp>
      <p:sp>
        <p:nvSpPr>
          <p:cNvPr id="35" name="Rectangle: Rounded Corners 34">
            <a:extLst>
              <a:ext uri="{FF2B5EF4-FFF2-40B4-BE49-F238E27FC236}">
                <a16:creationId xmlns:a16="http://schemas.microsoft.com/office/drawing/2014/main" id="{66D9BD67-ABBF-D270-ABB4-604971FC82C4}"/>
              </a:ext>
            </a:extLst>
          </p:cNvPr>
          <p:cNvSpPr/>
          <p:nvPr/>
        </p:nvSpPr>
        <p:spPr>
          <a:xfrm>
            <a:off x="8419025" y="4212991"/>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Plan and Reason</a:t>
            </a:r>
          </a:p>
        </p:txBody>
      </p:sp>
      <p:sp>
        <p:nvSpPr>
          <p:cNvPr id="36" name="Rectangle: Rounded Corners 35">
            <a:extLst>
              <a:ext uri="{FF2B5EF4-FFF2-40B4-BE49-F238E27FC236}">
                <a16:creationId xmlns:a16="http://schemas.microsoft.com/office/drawing/2014/main" id="{7D8F0320-C9C5-C9B6-75C1-E78B591778BF}"/>
              </a:ext>
            </a:extLst>
          </p:cNvPr>
          <p:cNvSpPr/>
          <p:nvPr/>
        </p:nvSpPr>
        <p:spPr>
          <a:xfrm>
            <a:off x="8419025" y="5039569"/>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Translate Text</a:t>
            </a:r>
          </a:p>
        </p:txBody>
      </p:sp>
      <p:sp>
        <p:nvSpPr>
          <p:cNvPr id="37" name="Rectangle: Rounded Corners 36">
            <a:extLst>
              <a:ext uri="{FF2B5EF4-FFF2-40B4-BE49-F238E27FC236}">
                <a16:creationId xmlns:a16="http://schemas.microsoft.com/office/drawing/2014/main" id="{5C70A589-29DA-0E1F-A070-5561184637FF}"/>
              </a:ext>
            </a:extLst>
          </p:cNvPr>
          <p:cNvSpPr/>
          <p:nvPr/>
        </p:nvSpPr>
        <p:spPr>
          <a:xfrm>
            <a:off x="5306403" y="263091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Identify Faces</a:t>
            </a:r>
          </a:p>
        </p:txBody>
      </p:sp>
      <p:sp>
        <p:nvSpPr>
          <p:cNvPr id="39" name="Rectangle: Rounded Corners 38">
            <a:extLst>
              <a:ext uri="{FF2B5EF4-FFF2-40B4-BE49-F238E27FC236}">
                <a16:creationId xmlns:a16="http://schemas.microsoft.com/office/drawing/2014/main" id="{911A4D06-EC39-0311-591F-D1A49850B90A}"/>
              </a:ext>
            </a:extLst>
          </p:cNvPr>
          <p:cNvSpPr/>
          <p:nvPr/>
        </p:nvSpPr>
        <p:spPr>
          <a:xfrm>
            <a:off x="8315826" y="2675238"/>
            <a:ext cx="2398392" cy="945632"/>
          </a:xfrm>
          <a:prstGeom prst="roundRect">
            <a:avLst>
              <a:gd name="adj" fmla="val 8444"/>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40" name="TextBox 39">
            <a:extLst>
              <a:ext uri="{FF2B5EF4-FFF2-40B4-BE49-F238E27FC236}">
                <a16:creationId xmlns:a16="http://schemas.microsoft.com/office/drawing/2014/main" id="{3AFC1008-315D-F6A2-CB67-AED1C16814D5}"/>
              </a:ext>
            </a:extLst>
          </p:cNvPr>
          <p:cNvSpPr txBox="1"/>
          <p:nvPr/>
        </p:nvSpPr>
        <p:spPr>
          <a:xfrm>
            <a:off x="9271381" y="2601639"/>
            <a:ext cx="539532" cy="124399"/>
          </a:xfrm>
          <a:prstGeom prst="rect">
            <a:avLst/>
          </a:prstGeom>
          <a:solidFill>
            <a:schemeClr val="accent2"/>
          </a:solidFill>
        </p:spPr>
        <p:txBody>
          <a:bodyPr wrap="square" lIns="0" tIns="0" rIns="0" bIns="0" rtlCol="0" anchor="ctr">
            <a:noAutofit/>
          </a:bodyPr>
          <a:lstStyle/>
          <a:p>
            <a:pPr algn="ctr" defTabSz="228600">
              <a:lnSpc>
                <a:spcPts val="800"/>
              </a:lnSpc>
            </a:pPr>
            <a:r>
              <a:rPr lang="en-US" sz="800">
                <a:solidFill>
                  <a:schemeClr val="bg1"/>
                </a:solidFill>
              </a:rPr>
              <a:t>Memory</a:t>
            </a:r>
            <a:endParaRPr lang="en-US" sz="800" noProof="0">
              <a:solidFill>
                <a:schemeClr val="bg1"/>
              </a:solidFill>
            </a:endParaRPr>
          </a:p>
        </p:txBody>
      </p:sp>
      <p:cxnSp>
        <p:nvCxnSpPr>
          <p:cNvPr id="41" name="Straight Arrow Connector 12">
            <a:extLst>
              <a:ext uri="{FF2B5EF4-FFF2-40B4-BE49-F238E27FC236}">
                <a16:creationId xmlns:a16="http://schemas.microsoft.com/office/drawing/2014/main" id="{7FE7FD3B-6006-B782-B45C-1EB048AF85CB}"/>
              </a:ext>
            </a:extLst>
          </p:cNvPr>
          <p:cNvCxnSpPr>
            <a:cxnSpLocks/>
            <a:stCxn id="27" idx="4"/>
            <a:endCxn id="92" idx="0"/>
          </p:cNvCxnSpPr>
          <p:nvPr/>
        </p:nvCxnSpPr>
        <p:spPr>
          <a:xfrm>
            <a:off x="7397189" y="2342888"/>
            <a:ext cx="4056" cy="665544"/>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3" name="Rectangle: Rounded Corners 42">
            <a:extLst>
              <a:ext uri="{FF2B5EF4-FFF2-40B4-BE49-F238E27FC236}">
                <a16:creationId xmlns:a16="http://schemas.microsoft.com/office/drawing/2014/main" id="{AE094F9B-66A6-A193-045B-179EDE855234}"/>
              </a:ext>
            </a:extLst>
          </p:cNvPr>
          <p:cNvSpPr/>
          <p:nvPr/>
        </p:nvSpPr>
        <p:spPr>
          <a:xfrm>
            <a:off x="8344736" y="4079607"/>
            <a:ext cx="2369482" cy="1837694"/>
          </a:xfrm>
          <a:prstGeom prst="roundRect">
            <a:avLst>
              <a:gd name="adj" fmla="val 6939"/>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44" name="TextBox 43">
            <a:extLst>
              <a:ext uri="{FF2B5EF4-FFF2-40B4-BE49-F238E27FC236}">
                <a16:creationId xmlns:a16="http://schemas.microsoft.com/office/drawing/2014/main" id="{D8C03682-A41B-50AF-408B-7C022BC6D747}"/>
              </a:ext>
            </a:extLst>
          </p:cNvPr>
          <p:cNvSpPr txBox="1"/>
          <p:nvPr/>
        </p:nvSpPr>
        <p:spPr>
          <a:xfrm>
            <a:off x="8590079" y="3983082"/>
            <a:ext cx="1862612" cy="200346"/>
          </a:xfrm>
          <a:prstGeom prst="rect">
            <a:avLst/>
          </a:prstGeom>
          <a:solidFill>
            <a:schemeClr val="accent2"/>
          </a:solidFill>
        </p:spPr>
        <p:txBody>
          <a:bodyPr wrap="square" lIns="0" tIns="0" rIns="0" bIns="0" rtlCol="0" anchor="ctr">
            <a:noAutofit/>
          </a:bodyPr>
          <a:lstStyle/>
          <a:p>
            <a:pPr algn="ctr" defTabSz="228600">
              <a:lnSpc>
                <a:spcPts val="800"/>
              </a:lnSpc>
            </a:pPr>
            <a:r>
              <a:rPr lang="en-US" sz="800">
                <a:solidFill>
                  <a:schemeClr val="bg1"/>
                </a:solidFill>
              </a:rPr>
              <a:t>Agent-Specific Cognitive Capabilities</a:t>
            </a:r>
            <a:endParaRPr lang="en-US" sz="800" noProof="0">
              <a:solidFill>
                <a:schemeClr val="bg1"/>
              </a:solidFill>
            </a:endParaRPr>
          </a:p>
        </p:txBody>
      </p:sp>
      <p:sp>
        <p:nvSpPr>
          <p:cNvPr id="47" name="Rectangle: Rounded Corners 46">
            <a:extLst>
              <a:ext uri="{FF2B5EF4-FFF2-40B4-BE49-F238E27FC236}">
                <a16:creationId xmlns:a16="http://schemas.microsoft.com/office/drawing/2014/main" id="{EDE0A00E-019D-4404-F29A-9C95B7323BAA}"/>
              </a:ext>
            </a:extLst>
          </p:cNvPr>
          <p:cNvSpPr/>
          <p:nvPr/>
        </p:nvSpPr>
        <p:spPr>
          <a:xfrm>
            <a:off x="9560794" y="462269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Retrieve</a:t>
            </a:r>
          </a:p>
          <a:p>
            <a:pPr algn="ctr"/>
            <a:r>
              <a:rPr lang="en-US" sz="900" b="1"/>
              <a:t>Relevant Facts</a:t>
            </a:r>
          </a:p>
        </p:txBody>
      </p:sp>
      <p:sp>
        <p:nvSpPr>
          <p:cNvPr id="52" name="Rectangle: Rounded Corners 51">
            <a:extLst>
              <a:ext uri="{FF2B5EF4-FFF2-40B4-BE49-F238E27FC236}">
                <a16:creationId xmlns:a16="http://schemas.microsoft.com/office/drawing/2014/main" id="{C1B9D2E3-FB35-FE54-0FF6-47449B293F05}"/>
              </a:ext>
            </a:extLst>
          </p:cNvPr>
          <p:cNvSpPr/>
          <p:nvPr/>
        </p:nvSpPr>
        <p:spPr>
          <a:xfrm>
            <a:off x="3390488" y="1910451"/>
            <a:ext cx="1527252" cy="4125384"/>
          </a:xfrm>
          <a:prstGeom prst="roundRect">
            <a:avLst>
              <a:gd name="adj" fmla="val 3207"/>
            </a:avLst>
          </a:prstGeom>
          <a:solidFill>
            <a:schemeClr val="accent6">
              <a:lumMod val="9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t"/>
          <a:lstStyle/>
          <a:p>
            <a:pPr algn="ctr"/>
            <a:r>
              <a:rPr lang="en-US" sz="900" b="1">
                <a:solidFill>
                  <a:schemeClr val="bg1"/>
                </a:solidFill>
              </a:rPr>
              <a:t>Sensors and Actuators</a:t>
            </a:r>
          </a:p>
        </p:txBody>
      </p:sp>
      <p:sp>
        <p:nvSpPr>
          <p:cNvPr id="14" name="Rectangle: Rounded Corners 13">
            <a:extLst>
              <a:ext uri="{FF2B5EF4-FFF2-40B4-BE49-F238E27FC236}">
                <a16:creationId xmlns:a16="http://schemas.microsoft.com/office/drawing/2014/main" id="{6158D806-50EF-C2D8-F81C-0C33986242A5}"/>
              </a:ext>
            </a:extLst>
          </p:cNvPr>
          <p:cNvSpPr/>
          <p:nvPr/>
        </p:nvSpPr>
        <p:spPr>
          <a:xfrm>
            <a:off x="3605474" y="2349411"/>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Camera</a:t>
            </a:r>
          </a:p>
        </p:txBody>
      </p:sp>
      <p:sp>
        <p:nvSpPr>
          <p:cNvPr id="54" name="Rectangle: Rounded Corners 53">
            <a:extLst>
              <a:ext uri="{FF2B5EF4-FFF2-40B4-BE49-F238E27FC236}">
                <a16:creationId xmlns:a16="http://schemas.microsoft.com/office/drawing/2014/main" id="{625C0370-BF11-4F1B-4FD3-113615E28AE1}"/>
              </a:ext>
            </a:extLst>
          </p:cNvPr>
          <p:cNvSpPr/>
          <p:nvPr/>
        </p:nvSpPr>
        <p:spPr>
          <a:xfrm>
            <a:off x="3605474" y="2815861"/>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Microphone</a:t>
            </a:r>
          </a:p>
        </p:txBody>
      </p:sp>
      <p:sp>
        <p:nvSpPr>
          <p:cNvPr id="55" name="Rectangle: Rounded Corners 54">
            <a:extLst>
              <a:ext uri="{FF2B5EF4-FFF2-40B4-BE49-F238E27FC236}">
                <a16:creationId xmlns:a16="http://schemas.microsoft.com/office/drawing/2014/main" id="{BD8116F5-7CE8-8989-5ED7-EEDC6AB02E82}"/>
              </a:ext>
            </a:extLst>
          </p:cNvPr>
          <p:cNvSpPr/>
          <p:nvPr/>
        </p:nvSpPr>
        <p:spPr>
          <a:xfrm>
            <a:off x="3605474" y="3282311"/>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Touch Screen</a:t>
            </a:r>
          </a:p>
        </p:txBody>
      </p:sp>
      <p:sp>
        <p:nvSpPr>
          <p:cNvPr id="56" name="Rectangle: Rounded Corners 55">
            <a:extLst>
              <a:ext uri="{FF2B5EF4-FFF2-40B4-BE49-F238E27FC236}">
                <a16:creationId xmlns:a16="http://schemas.microsoft.com/office/drawing/2014/main" id="{6C152DC6-0E5C-0A39-0FE7-8168ED004AD8}"/>
              </a:ext>
            </a:extLst>
          </p:cNvPr>
          <p:cNvSpPr/>
          <p:nvPr/>
        </p:nvSpPr>
        <p:spPr>
          <a:xfrm>
            <a:off x="3605474" y="3748761"/>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Keyboard</a:t>
            </a:r>
          </a:p>
        </p:txBody>
      </p:sp>
      <p:sp>
        <p:nvSpPr>
          <p:cNvPr id="57" name="Rectangle: Rounded Corners 56">
            <a:extLst>
              <a:ext uri="{FF2B5EF4-FFF2-40B4-BE49-F238E27FC236}">
                <a16:creationId xmlns:a16="http://schemas.microsoft.com/office/drawing/2014/main" id="{FC34EFBD-2F7A-FE11-4E18-599EE83065F2}"/>
              </a:ext>
            </a:extLst>
          </p:cNvPr>
          <p:cNvSpPr/>
          <p:nvPr/>
        </p:nvSpPr>
        <p:spPr>
          <a:xfrm>
            <a:off x="3605474" y="4602564"/>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Speaker</a:t>
            </a:r>
          </a:p>
        </p:txBody>
      </p:sp>
      <p:sp>
        <p:nvSpPr>
          <p:cNvPr id="58" name="Rectangle: Rounded Corners 57">
            <a:extLst>
              <a:ext uri="{FF2B5EF4-FFF2-40B4-BE49-F238E27FC236}">
                <a16:creationId xmlns:a16="http://schemas.microsoft.com/office/drawing/2014/main" id="{4CBB920C-BB71-1803-0DD0-57117D32CF4F}"/>
              </a:ext>
            </a:extLst>
          </p:cNvPr>
          <p:cNvSpPr/>
          <p:nvPr/>
        </p:nvSpPr>
        <p:spPr>
          <a:xfrm>
            <a:off x="3605474" y="5063790"/>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Screen</a:t>
            </a:r>
          </a:p>
        </p:txBody>
      </p:sp>
      <p:sp>
        <p:nvSpPr>
          <p:cNvPr id="59" name="Rectangle: Rounded Corners 58">
            <a:extLst>
              <a:ext uri="{FF2B5EF4-FFF2-40B4-BE49-F238E27FC236}">
                <a16:creationId xmlns:a16="http://schemas.microsoft.com/office/drawing/2014/main" id="{A1ABB6DF-FA1F-0C40-A3C0-5790BFC37BA5}"/>
              </a:ext>
            </a:extLst>
          </p:cNvPr>
          <p:cNvSpPr/>
          <p:nvPr/>
        </p:nvSpPr>
        <p:spPr>
          <a:xfrm>
            <a:off x="3505410" y="2187591"/>
            <a:ext cx="1297409" cy="2010095"/>
          </a:xfrm>
          <a:prstGeom prst="roundRect">
            <a:avLst>
              <a:gd name="adj" fmla="val 7727"/>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solidFill>
                <a:schemeClr val="bg1"/>
              </a:solidFill>
            </a:endParaRPr>
          </a:p>
        </p:txBody>
      </p:sp>
      <p:sp>
        <p:nvSpPr>
          <p:cNvPr id="60" name="Rectangle: Rounded Corners 59">
            <a:extLst>
              <a:ext uri="{FF2B5EF4-FFF2-40B4-BE49-F238E27FC236}">
                <a16:creationId xmlns:a16="http://schemas.microsoft.com/office/drawing/2014/main" id="{5E07D64C-3BC0-220B-7379-AA8C1D398861}"/>
              </a:ext>
            </a:extLst>
          </p:cNvPr>
          <p:cNvSpPr/>
          <p:nvPr/>
        </p:nvSpPr>
        <p:spPr>
          <a:xfrm>
            <a:off x="3505410" y="4482557"/>
            <a:ext cx="1297409" cy="1434744"/>
          </a:xfrm>
          <a:prstGeom prst="roundRect">
            <a:avLst>
              <a:gd name="adj" fmla="val 7727"/>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solidFill>
                <a:schemeClr val="bg1"/>
              </a:solidFill>
            </a:endParaRPr>
          </a:p>
        </p:txBody>
      </p:sp>
      <p:sp>
        <p:nvSpPr>
          <p:cNvPr id="63" name="Rectangle: Rounded Corners 62">
            <a:extLst>
              <a:ext uri="{FF2B5EF4-FFF2-40B4-BE49-F238E27FC236}">
                <a16:creationId xmlns:a16="http://schemas.microsoft.com/office/drawing/2014/main" id="{E8CDFB04-3F64-4079-A3E4-86B8B974BF53}"/>
              </a:ext>
            </a:extLst>
          </p:cNvPr>
          <p:cNvSpPr/>
          <p:nvPr/>
        </p:nvSpPr>
        <p:spPr>
          <a:xfrm>
            <a:off x="5203001" y="2461018"/>
            <a:ext cx="1297409" cy="1461467"/>
          </a:xfrm>
          <a:prstGeom prst="roundRect">
            <a:avLst>
              <a:gd name="adj" fmla="val 7727"/>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66" name="Rectangle: Rounded Corners 65">
            <a:extLst>
              <a:ext uri="{FF2B5EF4-FFF2-40B4-BE49-F238E27FC236}">
                <a16:creationId xmlns:a16="http://schemas.microsoft.com/office/drawing/2014/main" id="{F00EDD7B-8A17-0D05-779D-B3F253C2F342}"/>
              </a:ext>
            </a:extLst>
          </p:cNvPr>
          <p:cNvSpPr/>
          <p:nvPr/>
        </p:nvSpPr>
        <p:spPr>
          <a:xfrm>
            <a:off x="5303065" y="344079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Convert Speech </a:t>
            </a:r>
          </a:p>
          <a:p>
            <a:pPr algn="ctr"/>
            <a:r>
              <a:rPr lang="en-US" sz="900" b="1"/>
              <a:t>to Text</a:t>
            </a:r>
          </a:p>
        </p:txBody>
      </p:sp>
      <p:sp>
        <p:nvSpPr>
          <p:cNvPr id="67" name="Rectangle: Rounded Corners 66">
            <a:extLst>
              <a:ext uri="{FF2B5EF4-FFF2-40B4-BE49-F238E27FC236}">
                <a16:creationId xmlns:a16="http://schemas.microsoft.com/office/drawing/2014/main" id="{A0A445A0-DB3F-CE80-EE4E-50102C162FC1}"/>
              </a:ext>
            </a:extLst>
          </p:cNvPr>
          <p:cNvSpPr/>
          <p:nvPr/>
        </p:nvSpPr>
        <p:spPr>
          <a:xfrm>
            <a:off x="5311259" y="4327206"/>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Convert Text</a:t>
            </a:r>
          </a:p>
          <a:p>
            <a:pPr algn="ctr"/>
            <a:r>
              <a:rPr lang="en-US" sz="900" b="1"/>
              <a:t>to Speech</a:t>
            </a:r>
          </a:p>
        </p:txBody>
      </p:sp>
      <p:sp>
        <p:nvSpPr>
          <p:cNvPr id="68" name="Rectangle: Rounded Corners 67">
            <a:extLst>
              <a:ext uri="{FF2B5EF4-FFF2-40B4-BE49-F238E27FC236}">
                <a16:creationId xmlns:a16="http://schemas.microsoft.com/office/drawing/2014/main" id="{4F2F1A70-92C8-BFF5-CA66-1F33FD7032EF}"/>
              </a:ext>
            </a:extLst>
          </p:cNvPr>
          <p:cNvSpPr/>
          <p:nvPr/>
        </p:nvSpPr>
        <p:spPr>
          <a:xfrm>
            <a:off x="5207857" y="4197686"/>
            <a:ext cx="1297409" cy="1838149"/>
          </a:xfrm>
          <a:prstGeom prst="roundRect">
            <a:avLst>
              <a:gd name="adj" fmla="val 7727"/>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69" name="Rectangle: Rounded Corners 68">
            <a:extLst>
              <a:ext uri="{FF2B5EF4-FFF2-40B4-BE49-F238E27FC236}">
                <a16:creationId xmlns:a16="http://schemas.microsoft.com/office/drawing/2014/main" id="{6B56DC90-A029-F82F-1BB7-E7CAB1CC04DD}"/>
              </a:ext>
            </a:extLst>
          </p:cNvPr>
          <p:cNvSpPr/>
          <p:nvPr/>
        </p:nvSpPr>
        <p:spPr>
          <a:xfrm>
            <a:off x="5307921" y="475423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Animate Avatar</a:t>
            </a:r>
          </a:p>
        </p:txBody>
      </p:sp>
      <p:sp>
        <p:nvSpPr>
          <p:cNvPr id="70" name="Rectangle: Rounded Corners 69">
            <a:extLst>
              <a:ext uri="{FF2B5EF4-FFF2-40B4-BE49-F238E27FC236}">
                <a16:creationId xmlns:a16="http://schemas.microsoft.com/office/drawing/2014/main" id="{730A5150-4921-88EF-3013-F5655667D90D}"/>
              </a:ext>
            </a:extLst>
          </p:cNvPr>
          <p:cNvSpPr/>
          <p:nvPr/>
        </p:nvSpPr>
        <p:spPr>
          <a:xfrm>
            <a:off x="5307921" y="5181268"/>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Send Message</a:t>
            </a:r>
          </a:p>
        </p:txBody>
      </p:sp>
      <p:sp>
        <p:nvSpPr>
          <p:cNvPr id="71" name="TextBox 70">
            <a:extLst>
              <a:ext uri="{FF2B5EF4-FFF2-40B4-BE49-F238E27FC236}">
                <a16:creationId xmlns:a16="http://schemas.microsoft.com/office/drawing/2014/main" id="{4FC1C138-F077-D243-892E-5A58E33411FA}"/>
              </a:ext>
            </a:extLst>
          </p:cNvPr>
          <p:cNvSpPr txBox="1"/>
          <p:nvPr/>
        </p:nvSpPr>
        <p:spPr>
          <a:xfrm>
            <a:off x="5496935" y="2405410"/>
            <a:ext cx="652834" cy="136839"/>
          </a:xfrm>
          <a:prstGeom prst="rect">
            <a:avLst/>
          </a:prstGeom>
          <a:solidFill>
            <a:schemeClr val="accent2"/>
          </a:solidFill>
        </p:spPr>
        <p:txBody>
          <a:bodyPr wrap="square" lIns="0" tIns="0" rIns="0" bIns="0" rtlCol="0" anchor="ctr">
            <a:noAutofit/>
          </a:bodyPr>
          <a:lstStyle/>
          <a:p>
            <a:pPr algn="ctr" defTabSz="228600">
              <a:lnSpc>
                <a:spcPts val="800"/>
              </a:lnSpc>
            </a:pPr>
            <a:r>
              <a:rPr lang="en-US" sz="800" noProof="0">
                <a:solidFill>
                  <a:schemeClr val="bg1"/>
                </a:solidFill>
              </a:rPr>
              <a:t>Perception</a:t>
            </a:r>
          </a:p>
        </p:txBody>
      </p:sp>
      <p:sp>
        <p:nvSpPr>
          <p:cNvPr id="72" name="TextBox 71">
            <a:extLst>
              <a:ext uri="{FF2B5EF4-FFF2-40B4-BE49-F238E27FC236}">
                <a16:creationId xmlns:a16="http://schemas.microsoft.com/office/drawing/2014/main" id="{659C7825-3933-1E45-9CC3-BBDA71ADD91E}"/>
              </a:ext>
            </a:extLst>
          </p:cNvPr>
          <p:cNvSpPr txBox="1"/>
          <p:nvPr/>
        </p:nvSpPr>
        <p:spPr>
          <a:xfrm>
            <a:off x="5568826" y="4135478"/>
            <a:ext cx="490484" cy="136839"/>
          </a:xfrm>
          <a:prstGeom prst="rect">
            <a:avLst/>
          </a:prstGeom>
          <a:solidFill>
            <a:schemeClr val="accent2"/>
          </a:solidFill>
        </p:spPr>
        <p:txBody>
          <a:bodyPr wrap="square" lIns="0" tIns="0" rIns="0" bIns="0" rtlCol="0" anchor="ctr">
            <a:noAutofit/>
          </a:bodyPr>
          <a:lstStyle/>
          <a:p>
            <a:pPr algn="ctr" defTabSz="228600">
              <a:lnSpc>
                <a:spcPts val="800"/>
              </a:lnSpc>
            </a:pPr>
            <a:r>
              <a:rPr lang="en-US" sz="800" noProof="0">
                <a:solidFill>
                  <a:schemeClr val="bg1"/>
                </a:solidFill>
              </a:rPr>
              <a:t>Action</a:t>
            </a:r>
          </a:p>
        </p:txBody>
      </p:sp>
      <p:sp>
        <p:nvSpPr>
          <p:cNvPr id="73" name="TextBox 72">
            <a:extLst>
              <a:ext uri="{FF2B5EF4-FFF2-40B4-BE49-F238E27FC236}">
                <a16:creationId xmlns:a16="http://schemas.microsoft.com/office/drawing/2014/main" id="{C285D820-CBA9-AAD7-3A96-1E1C1E354B70}"/>
              </a:ext>
            </a:extLst>
          </p:cNvPr>
          <p:cNvSpPr txBox="1"/>
          <p:nvPr/>
        </p:nvSpPr>
        <p:spPr>
          <a:xfrm>
            <a:off x="3839203" y="2132314"/>
            <a:ext cx="593485" cy="136839"/>
          </a:xfrm>
          <a:prstGeom prst="rect">
            <a:avLst/>
          </a:prstGeom>
          <a:solidFill>
            <a:schemeClr val="accent6">
              <a:lumMod val="90000"/>
            </a:schemeClr>
          </a:solidFill>
        </p:spPr>
        <p:txBody>
          <a:bodyPr wrap="square" lIns="0" tIns="0" rIns="0" bIns="0" rtlCol="0" anchor="ctr">
            <a:noAutofit/>
          </a:bodyPr>
          <a:lstStyle/>
          <a:p>
            <a:pPr algn="ctr" defTabSz="228600">
              <a:lnSpc>
                <a:spcPts val="800"/>
              </a:lnSpc>
            </a:pPr>
            <a:r>
              <a:rPr lang="en-US" sz="800" noProof="0">
                <a:solidFill>
                  <a:schemeClr val="bg1"/>
                </a:solidFill>
              </a:rPr>
              <a:t>Sensors</a:t>
            </a:r>
          </a:p>
        </p:txBody>
      </p:sp>
      <p:sp>
        <p:nvSpPr>
          <p:cNvPr id="74" name="TextBox 73">
            <a:extLst>
              <a:ext uri="{FF2B5EF4-FFF2-40B4-BE49-F238E27FC236}">
                <a16:creationId xmlns:a16="http://schemas.microsoft.com/office/drawing/2014/main" id="{8CA431F1-928E-EFE1-F263-92CD7176A859}"/>
              </a:ext>
            </a:extLst>
          </p:cNvPr>
          <p:cNvSpPr txBox="1"/>
          <p:nvPr/>
        </p:nvSpPr>
        <p:spPr>
          <a:xfrm>
            <a:off x="3851119" y="4428751"/>
            <a:ext cx="593485" cy="136839"/>
          </a:xfrm>
          <a:prstGeom prst="rect">
            <a:avLst/>
          </a:prstGeom>
          <a:solidFill>
            <a:schemeClr val="accent6">
              <a:lumMod val="90000"/>
            </a:schemeClr>
          </a:solidFill>
        </p:spPr>
        <p:txBody>
          <a:bodyPr wrap="square" lIns="0" tIns="0" rIns="0" bIns="0" rtlCol="0" anchor="ctr">
            <a:noAutofit/>
          </a:bodyPr>
          <a:lstStyle/>
          <a:p>
            <a:pPr algn="ctr" defTabSz="228600">
              <a:lnSpc>
                <a:spcPts val="800"/>
              </a:lnSpc>
            </a:pPr>
            <a:r>
              <a:rPr lang="en-US" sz="800" noProof="0">
                <a:solidFill>
                  <a:schemeClr val="bg1"/>
                </a:solidFill>
              </a:rPr>
              <a:t>Actuators</a:t>
            </a:r>
          </a:p>
        </p:txBody>
      </p:sp>
      <p:cxnSp>
        <p:nvCxnSpPr>
          <p:cNvPr id="22" name="Straight Arrow Connector 12">
            <a:extLst>
              <a:ext uri="{FF2B5EF4-FFF2-40B4-BE49-F238E27FC236}">
                <a16:creationId xmlns:a16="http://schemas.microsoft.com/office/drawing/2014/main" id="{62BF7B7E-535F-E7DB-AA10-D8C5485AC13E}"/>
              </a:ext>
            </a:extLst>
          </p:cNvPr>
          <p:cNvCxnSpPr>
            <a:cxnSpLocks/>
            <a:stCxn id="10" idx="3"/>
            <a:endCxn id="59" idx="1"/>
          </p:cNvCxnSpPr>
          <p:nvPr/>
        </p:nvCxnSpPr>
        <p:spPr>
          <a:xfrm flipV="1">
            <a:off x="2476653" y="3192639"/>
            <a:ext cx="1028757" cy="2248"/>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12">
            <a:extLst>
              <a:ext uri="{FF2B5EF4-FFF2-40B4-BE49-F238E27FC236}">
                <a16:creationId xmlns:a16="http://schemas.microsoft.com/office/drawing/2014/main" id="{9BA6D46F-5026-C298-05BF-F58919C5B2C6}"/>
              </a:ext>
            </a:extLst>
          </p:cNvPr>
          <p:cNvCxnSpPr>
            <a:cxnSpLocks/>
            <a:stCxn id="60" idx="1"/>
            <a:endCxn id="11" idx="3"/>
          </p:cNvCxnSpPr>
          <p:nvPr/>
        </p:nvCxnSpPr>
        <p:spPr>
          <a:xfrm flipH="1">
            <a:off x="2476653" y="5199929"/>
            <a:ext cx="1028757" cy="4353"/>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12">
            <a:extLst>
              <a:ext uri="{FF2B5EF4-FFF2-40B4-BE49-F238E27FC236}">
                <a16:creationId xmlns:a16="http://schemas.microsoft.com/office/drawing/2014/main" id="{43D1ADFC-F7F4-4554-B788-08C76EB1C430}"/>
              </a:ext>
            </a:extLst>
          </p:cNvPr>
          <p:cNvCxnSpPr>
            <a:cxnSpLocks/>
            <a:stCxn id="59" idx="3"/>
            <a:endCxn id="63" idx="1"/>
          </p:cNvCxnSpPr>
          <p:nvPr/>
        </p:nvCxnSpPr>
        <p:spPr>
          <a:xfrm flipV="1">
            <a:off x="4802819" y="3191752"/>
            <a:ext cx="400182" cy="887"/>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77" name="Straight Arrow Connector 12">
            <a:extLst>
              <a:ext uri="{FF2B5EF4-FFF2-40B4-BE49-F238E27FC236}">
                <a16:creationId xmlns:a16="http://schemas.microsoft.com/office/drawing/2014/main" id="{B98D049D-7DE7-7816-F5F4-75097F047AA7}"/>
              </a:ext>
            </a:extLst>
          </p:cNvPr>
          <p:cNvCxnSpPr>
            <a:cxnSpLocks/>
            <a:stCxn id="128" idx="1"/>
            <a:endCxn id="60" idx="3"/>
          </p:cNvCxnSpPr>
          <p:nvPr/>
        </p:nvCxnSpPr>
        <p:spPr>
          <a:xfrm flipH="1">
            <a:off x="4802819" y="5197378"/>
            <a:ext cx="390238" cy="2551"/>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88" name="Rectangle: Rounded Corners 87">
            <a:extLst>
              <a:ext uri="{FF2B5EF4-FFF2-40B4-BE49-F238E27FC236}">
                <a16:creationId xmlns:a16="http://schemas.microsoft.com/office/drawing/2014/main" id="{752FA2C8-E170-05B7-9753-A359C54D373C}"/>
              </a:ext>
            </a:extLst>
          </p:cNvPr>
          <p:cNvSpPr/>
          <p:nvPr/>
        </p:nvSpPr>
        <p:spPr>
          <a:xfrm>
            <a:off x="1264159" y="4929401"/>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Enterprise </a:t>
            </a:r>
          </a:p>
          <a:p>
            <a:pPr algn="ctr"/>
            <a:r>
              <a:rPr lang="en-US" sz="900" b="1">
                <a:solidFill>
                  <a:schemeClr val="tx1"/>
                </a:solidFill>
              </a:rPr>
              <a:t>Applications</a:t>
            </a:r>
          </a:p>
        </p:txBody>
      </p:sp>
      <p:sp>
        <p:nvSpPr>
          <p:cNvPr id="89" name="Rectangle: Rounded Corners 88">
            <a:extLst>
              <a:ext uri="{FF2B5EF4-FFF2-40B4-BE49-F238E27FC236}">
                <a16:creationId xmlns:a16="http://schemas.microsoft.com/office/drawing/2014/main" id="{E7DD971C-27B8-D9FF-BC85-C93D066D1902}"/>
              </a:ext>
            </a:extLst>
          </p:cNvPr>
          <p:cNvSpPr/>
          <p:nvPr/>
        </p:nvSpPr>
        <p:spPr>
          <a:xfrm>
            <a:off x="1264159" y="3555835"/>
            <a:ext cx="1097280" cy="365760"/>
          </a:xfrm>
          <a:prstGeom prst="round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Knowledge Bases</a:t>
            </a:r>
          </a:p>
        </p:txBody>
      </p:sp>
      <p:pic>
        <p:nvPicPr>
          <p:cNvPr id="92" name="Picture 91" descr="A diagram of a loop&#10;&#10;Description automatically generated">
            <a:extLst>
              <a:ext uri="{FF2B5EF4-FFF2-40B4-BE49-F238E27FC236}">
                <a16:creationId xmlns:a16="http://schemas.microsoft.com/office/drawing/2014/main" id="{270FD324-5A59-C4BE-861C-5A1321B53498}"/>
              </a:ext>
            </a:extLst>
          </p:cNvPr>
          <p:cNvPicPr>
            <a:picLocks noChangeAspect="1"/>
          </p:cNvPicPr>
          <p:nvPr/>
        </p:nvPicPr>
        <p:blipFill>
          <a:blip r:embed="rId3"/>
          <a:srcRect l="4276" r="4276" b="3514"/>
          <a:stretch/>
        </p:blipFill>
        <p:spPr>
          <a:xfrm>
            <a:off x="6702089" y="3008432"/>
            <a:ext cx="1398312" cy="1434550"/>
          </a:xfrm>
          <a:prstGeom prst="rect">
            <a:avLst/>
          </a:prstGeom>
        </p:spPr>
      </p:pic>
      <p:cxnSp>
        <p:nvCxnSpPr>
          <p:cNvPr id="26" name="Straight Arrow Connector 12">
            <a:extLst>
              <a:ext uri="{FF2B5EF4-FFF2-40B4-BE49-F238E27FC236}">
                <a16:creationId xmlns:a16="http://schemas.microsoft.com/office/drawing/2014/main" id="{E4FC2305-49DA-96E0-EA82-3AFEF74E23C9}"/>
              </a:ext>
            </a:extLst>
          </p:cNvPr>
          <p:cNvCxnSpPr>
            <a:cxnSpLocks/>
            <a:stCxn id="8" idx="3"/>
            <a:endCxn id="117" idx="3"/>
          </p:cNvCxnSpPr>
          <p:nvPr/>
        </p:nvCxnSpPr>
        <p:spPr>
          <a:xfrm flipH="1">
            <a:off x="6517575" y="4339628"/>
            <a:ext cx="577773" cy="220865"/>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12">
            <a:extLst>
              <a:ext uri="{FF2B5EF4-FFF2-40B4-BE49-F238E27FC236}">
                <a16:creationId xmlns:a16="http://schemas.microsoft.com/office/drawing/2014/main" id="{7769480D-F6FF-649F-0BA3-6DE3FCC11592}"/>
              </a:ext>
            </a:extLst>
          </p:cNvPr>
          <p:cNvCxnSpPr>
            <a:cxnSpLocks/>
            <a:stCxn id="63" idx="3"/>
            <a:endCxn id="5" idx="1"/>
          </p:cNvCxnSpPr>
          <p:nvPr/>
        </p:nvCxnSpPr>
        <p:spPr>
          <a:xfrm>
            <a:off x="6500410" y="3191752"/>
            <a:ext cx="310046" cy="203095"/>
          </a:xfrm>
          <a:prstGeom prst="straightConnector1">
            <a:avLst/>
          </a:prstGeom>
          <a:ln w="1270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12">
            <a:extLst>
              <a:ext uri="{FF2B5EF4-FFF2-40B4-BE49-F238E27FC236}">
                <a16:creationId xmlns:a16="http://schemas.microsoft.com/office/drawing/2014/main" id="{B8B8E7EB-4FA9-0935-03DE-DB502B03F7B2}"/>
              </a:ext>
            </a:extLst>
          </p:cNvPr>
          <p:cNvCxnSpPr>
            <a:cxnSpLocks/>
            <a:stCxn id="6" idx="7"/>
            <a:endCxn id="39" idx="1"/>
          </p:cNvCxnSpPr>
          <p:nvPr/>
        </p:nvCxnSpPr>
        <p:spPr>
          <a:xfrm flipV="1">
            <a:off x="8013926" y="3148054"/>
            <a:ext cx="301900" cy="279484"/>
          </a:xfrm>
          <a:prstGeom prst="straightConnector1">
            <a:avLst/>
          </a:prstGeom>
          <a:ln w="12700">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46" name="Straight Arrow Connector 12">
            <a:extLst>
              <a:ext uri="{FF2B5EF4-FFF2-40B4-BE49-F238E27FC236}">
                <a16:creationId xmlns:a16="http://schemas.microsoft.com/office/drawing/2014/main" id="{BF864DB6-A354-8540-13CB-0BE8DE9B5D1D}"/>
              </a:ext>
            </a:extLst>
          </p:cNvPr>
          <p:cNvCxnSpPr>
            <a:cxnSpLocks/>
            <a:stCxn id="7" idx="5"/>
            <a:endCxn id="119" idx="1"/>
          </p:cNvCxnSpPr>
          <p:nvPr/>
        </p:nvCxnSpPr>
        <p:spPr>
          <a:xfrm>
            <a:off x="7980799" y="4056593"/>
            <a:ext cx="352508" cy="260451"/>
          </a:xfrm>
          <a:prstGeom prst="straightConnector1">
            <a:avLst/>
          </a:prstGeom>
          <a:ln w="12700">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5" name="Rectangle: Rounded Corners 94">
            <a:extLst>
              <a:ext uri="{FF2B5EF4-FFF2-40B4-BE49-F238E27FC236}">
                <a16:creationId xmlns:a16="http://schemas.microsoft.com/office/drawing/2014/main" id="{CC6AA71C-AC23-2028-2555-FBAB93B1EF64}"/>
              </a:ext>
            </a:extLst>
          </p:cNvPr>
          <p:cNvSpPr/>
          <p:nvPr/>
        </p:nvSpPr>
        <p:spPr>
          <a:xfrm>
            <a:off x="5303065" y="303451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a:t>
            </a:r>
          </a:p>
          <a:p>
            <a:pPr algn="ctr"/>
            <a:r>
              <a:rPr lang="en-US" sz="900" b="1"/>
              <a:t>Objects</a:t>
            </a:r>
          </a:p>
        </p:txBody>
      </p:sp>
      <p:sp>
        <p:nvSpPr>
          <p:cNvPr id="97" name="Rectangle: Rounded Corners 96">
            <a:extLst>
              <a:ext uri="{FF2B5EF4-FFF2-40B4-BE49-F238E27FC236}">
                <a16:creationId xmlns:a16="http://schemas.microsoft.com/office/drawing/2014/main" id="{AF42341F-306C-6A53-5C64-79123782898C}"/>
              </a:ext>
            </a:extLst>
          </p:cNvPr>
          <p:cNvSpPr/>
          <p:nvPr/>
        </p:nvSpPr>
        <p:spPr>
          <a:xfrm>
            <a:off x="8419025" y="462628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Generate Code</a:t>
            </a:r>
          </a:p>
        </p:txBody>
      </p:sp>
      <p:sp>
        <p:nvSpPr>
          <p:cNvPr id="103" name="Rectangle: Rounded Corners 102">
            <a:extLst>
              <a:ext uri="{FF2B5EF4-FFF2-40B4-BE49-F238E27FC236}">
                <a16:creationId xmlns:a16="http://schemas.microsoft.com/office/drawing/2014/main" id="{ED2668BF-1171-8A2C-488A-22FAAB963184}"/>
              </a:ext>
            </a:extLst>
          </p:cNvPr>
          <p:cNvSpPr/>
          <p:nvPr/>
        </p:nvSpPr>
        <p:spPr>
          <a:xfrm>
            <a:off x="9560794" y="503630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Recommend</a:t>
            </a:r>
          </a:p>
        </p:txBody>
      </p:sp>
      <p:sp>
        <p:nvSpPr>
          <p:cNvPr id="123" name="TextBox 122">
            <a:extLst>
              <a:ext uri="{FF2B5EF4-FFF2-40B4-BE49-F238E27FC236}">
                <a16:creationId xmlns:a16="http://schemas.microsoft.com/office/drawing/2014/main" id="{F68A3419-2429-5C44-CAA3-E231AD5F20FA}"/>
              </a:ext>
            </a:extLst>
          </p:cNvPr>
          <p:cNvSpPr txBox="1"/>
          <p:nvPr/>
        </p:nvSpPr>
        <p:spPr>
          <a:xfrm>
            <a:off x="2591513" y="5083397"/>
            <a:ext cx="593485" cy="124399"/>
          </a:xfrm>
          <a:prstGeom prst="rect">
            <a:avLst/>
          </a:prstGeom>
          <a:noFill/>
        </p:spPr>
        <p:txBody>
          <a:bodyPr wrap="square" lIns="0" tIns="0" rIns="0" bIns="0" rtlCol="0" anchor="ctr">
            <a:noAutofit/>
          </a:bodyPr>
          <a:lstStyle/>
          <a:p>
            <a:pPr algn="ctr" defTabSz="228600">
              <a:lnSpc>
                <a:spcPts val="800"/>
              </a:lnSpc>
            </a:pPr>
            <a:r>
              <a:rPr lang="en-US" sz="800" b="1"/>
              <a:t>actions</a:t>
            </a:r>
            <a:endParaRPr lang="en-US" sz="800" b="1" noProof="0"/>
          </a:p>
        </p:txBody>
      </p:sp>
      <p:sp>
        <p:nvSpPr>
          <p:cNvPr id="124" name="TextBox 123">
            <a:extLst>
              <a:ext uri="{FF2B5EF4-FFF2-40B4-BE49-F238E27FC236}">
                <a16:creationId xmlns:a16="http://schemas.microsoft.com/office/drawing/2014/main" id="{45D89EF7-DF69-4EA5-FD71-4DE64D0CC607}"/>
              </a:ext>
            </a:extLst>
          </p:cNvPr>
          <p:cNvSpPr txBox="1"/>
          <p:nvPr/>
        </p:nvSpPr>
        <p:spPr>
          <a:xfrm>
            <a:off x="2591513" y="3070514"/>
            <a:ext cx="593485" cy="124399"/>
          </a:xfrm>
          <a:prstGeom prst="rect">
            <a:avLst/>
          </a:prstGeom>
          <a:noFill/>
        </p:spPr>
        <p:txBody>
          <a:bodyPr wrap="square" lIns="0" tIns="0" rIns="0" bIns="0" rtlCol="0" anchor="ctr">
            <a:noAutofit/>
          </a:bodyPr>
          <a:lstStyle/>
          <a:p>
            <a:pPr algn="ctr" defTabSz="228600">
              <a:lnSpc>
                <a:spcPts val="800"/>
              </a:lnSpc>
            </a:pPr>
            <a:r>
              <a:rPr lang="en-US" sz="800" b="1"/>
              <a:t>percepts</a:t>
            </a:r>
            <a:endParaRPr lang="en-US" sz="800" b="1" noProof="0"/>
          </a:p>
        </p:txBody>
      </p:sp>
      <p:sp>
        <p:nvSpPr>
          <p:cNvPr id="126" name="Rectangle: Rounded Corners 125">
            <a:extLst>
              <a:ext uri="{FF2B5EF4-FFF2-40B4-BE49-F238E27FC236}">
                <a16:creationId xmlns:a16="http://schemas.microsoft.com/office/drawing/2014/main" id="{81FFEE2A-9082-738B-92CB-1F39A74C31DD}"/>
              </a:ext>
            </a:extLst>
          </p:cNvPr>
          <p:cNvSpPr/>
          <p:nvPr/>
        </p:nvSpPr>
        <p:spPr>
          <a:xfrm>
            <a:off x="5307921" y="560830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Use Tool, Call API, </a:t>
            </a:r>
          </a:p>
          <a:p>
            <a:pPr algn="ctr"/>
            <a:r>
              <a:rPr lang="en-US" sz="900" b="1"/>
              <a:t>Search KB</a:t>
            </a:r>
          </a:p>
        </p:txBody>
      </p:sp>
      <p:sp>
        <p:nvSpPr>
          <p:cNvPr id="134" name="Rectangle: Rounded Corners 133">
            <a:extLst>
              <a:ext uri="{FF2B5EF4-FFF2-40B4-BE49-F238E27FC236}">
                <a16:creationId xmlns:a16="http://schemas.microsoft.com/office/drawing/2014/main" id="{12BE8A16-625C-7B2F-DAB5-1965BBB43003}"/>
              </a:ext>
            </a:extLst>
          </p:cNvPr>
          <p:cNvSpPr/>
          <p:nvPr/>
        </p:nvSpPr>
        <p:spPr>
          <a:xfrm>
            <a:off x="3605474" y="5482358"/>
            <a:ext cx="1097280" cy="365760"/>
          </a:xfrm>
          <a:prstGeom prst="roundRect">
            <a:avLst/>
          </a:prstGeom>
          <a:solidFill>
            <a:schemeClr val="accent5">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solidFill>
                  <a:schemeClr val="tx1"/>
                </a:solidFill>
              </a:rPr>
              <a:t>Function Call</a:t>
            </a:r>
          </a:p>
        </p:txBody>
      </p:sp>
      <p:sp>
        <p:nvSpPr>
          <p:cNvPr id="137" name="Rectangle: Rounded Corners 136">
            <a:extLst>
              <a:ext uri="{FF2B5EF4-FFF2-40B4-BE49-F238E27FC236}">
                <a16:creationId xmlns:a16="http://schemas.microsoft.com/office/drawing/2014/main" id="{6B867CBF-995B-57B6-3BC0-D88AA54B4F2B}"/>
              </a:ext>
            </a:extLst>
          </p:cNvPr>
          <p:cNvSpPr/>
          <p:nvPr/>
        </p:nvSpPr>
        <p:spPr>
          <a:xfrm>
            <a:off x="8419025" y="5452858"/>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Generate Image,</a:t>
            </a:r>
          </a:p>
          <a:p>
            <a:pPr algn="ctr"/>
            <a:r>
              <a:rPr lang="en-US" sz="900" b="1"/>
              <a:t>Video, Audio</a:t>
            </a:r>
          </a:p>
        </p:txBody>
      </p:sp>
      <p:sp>
        <p:nvSpPr>
          <p:cNvPr id="138" name="Rectangle: Rounded Corners 137">
            <a:extLst>
              <a:ext uri="{FF2B5EF4-FFF2-40B4-BE49-F238E27FC236}">
                <a16:creationId xmlns:a16="http://schemas.microsoft.com/office/drawing/2014/main" id="{1F7CC007-0CFA-C9BD-6D78-407A04B9F36B}"/>
              </a:ext>
            </a:extLst>
          </p:cNvPr>
          <p:cNvSpPr/>
          <p:nvPr/>
        </p:nvSpPr>
        <p:spPr>
          <a:xfrm>
            <a:off x="9560794" y="5449908"/>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Summarize Text</a:t>
            </a:r>
          </a:p>
        </p:txBody>
      </p:sp>
      <p:sp>
        <p:nvSpPr>
          <p:cNvPr id="3" name="TextBox 2">
            <a:extLst>
              <a:ext uri="{FF2B5EF4-FFF2-40B4-BE49-F238E27FC236}">
                <a16:creationId xmlns:a16="http://schemas.microsoft.com/office/drawing/2014/main" id="{AF6C1C4C-D3A2-1FF5-1F31-2F1C53106E7B}"/>
              </a:ext>
            </a:extLst>
          </p:cNvPr>
          <p:cNvSpPr txBox="1"/>
          <p:nvPr/>
        </p:nvSpPr>
        <p:spPr>
          <a:xfrm>
            <a:off x="6990446" y="4477013"/>
            <a:ext cx="868922" cy="220381"/>
          </a:xfrm>
          <a:prstGeom prst="rect">
            <a:avLst/>
          </a:prstGeom>
          <a:solidFill>
            <a:schemeClr val="accent2"/>
          </a:solidFill>
        </p:spPr>
        <p:txBody>
          <a:bodyPr wrap="square" lIns="0" tIns="0" rIns="0" bIns="0" rtlCol="0" anchor="ctr">
            <a:noAutofit/>
          </a:bodyPr>
          <a:lstStyle/>
          <a:p>
            <a:pPr algn="ctr" defTabSz="228600">
              <a:lnSpc>
                <a:spcPts val="800"/>
              </a:lnSpc>
            </a:pPr>
            <a:r>
              <a:rPr lang="en-US" sz="800">
                <a:solidFill>
                  <a:schemeClr val="bg1"/>
                </a:solidFill>
              </a:rPr>
              <a:t>Agent Program:</a:t>
            </a:r>
          </a:p>
          <a:p>
            <a:pPr algn="ctr" defTabSz="228600">
              <a:lnSpc>
                <a:spcPts val="800"/>
              </a:lnSpc>
            </a:pPr>
            <a:r>
              <a:rPr lang="en-US" sz="800" noProof="0">
                <a:solidFill>
                  <a:schemeClr val="bg1"/>
                </a:solidFill>
              </a:rPr>
              <a:t>Action Decision Engine</a:t>
            </a:r>
          </a:p>
        </p:txBody>
      </p:sp>
      <p:grpSp>
        <p:nvGrpSpPr>
          <p:cNvPr id="4" name="Group 3">
            <a:extLst>
              <a:ext uri="{FF2B5EF4-FFF2-40B4-BE49-F238E27FC236}">
                <a16:creationId xmlns:a16="http://schemas.microsoft.com/office/drawing/2014/main" id="{2191C173-19B5-E07D-ED3C-836CDC68B948}"/>
              </a:ext>
            </a:extLst>
          </p:cNvPr>
          <p:cNvGrpSpPr>
            <a:grpSpLocks noChangeAspect="1"/>
          </p:cNvGrpSpPr>
          <p:nvPr/>
        </p:nvGrpSpPr>
        <p:grpSpPr>
          <a:xfrm>
            <a:off x="5878556" y="1428794"/>
            <a:ext cx="180681" cy="243414"/>
            <a:chOff x="1317913" y="664143"/>
            <a:chExt cx="414195" cy="558006"/>
          </a:xfrm>
          <a:solidFill>
            <a:schemeClr val="bg1"/>
          </a:solidFill>
        </p:grpSpPr>
        <p:sp>
          <p:nvSpPr>
            <p:cNvPr id="9" name="Freeform: Shape 8">
              <a:extLst>
                <a:ext uri="{FF2B5EF4-FFF2-40B4-BE49-F238E27FC236}">
                  <a16:creationId xmlns:a16="http://schemas.microsoft.com/office/drawing/2014/main" id="{4338A272-C1F1-86FE-A57F-DE8A324C8561}"/>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grpFill/>
            <a:ln w="12580"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9811340E-C331-5B67-6FEA-42BF2AF11B15}"/>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grpFill/>
            <a:ln w="12580"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B759DFC5-3AFA-1C38-19BB-193305580306}"/>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grpFill/>
            <a:ln w="12580"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0D7079C6-1FED-2FA1-188F-013DE8DDE987}"/>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grpFill/>
            <a:ln w="12580" cap="flat">
              <a:noFill/>
              <a:prstDash val="solid"/>
              <a:miter/>
            </a:ln>
          </p:spPr>
          <p:txBody>
            <a:bodyPr rtlCol="0" anchor="ctr"/>
            <a:lstStyle/>
            <a:p>
              <a:endParaRPr lang="en-US"/>
            </a:p>
          </p:txBody>
        </p:sp>
      </p:grpSp>
      <p:sp>
        <p:nvSpPr>
          <p:cNvPr id="23" name="TextBox 22">
            <a:extLst>
              <a:ext uri="{FF2B5EF4-FFF2-40B4-BE49-F238E27FC236}">
                <a16:creationId xmlns:a16="http://schemas.microsoft.com/office/drawing/2014/main" id="{EB8910B8-C33B-F162-EB9B-A18A4782340C}"/>
              </a:ext>
            </a:extLst>
          </p:cNvPr>
          <p:cNvSpPr txBox="1"/>
          <p:nvPr/>
        </p:nvSpPr>
        <p:spPr>
          <a:xfrm>
            <a:off x="4917740" y="6209401"/>
            <a:ext cx="4678606" cy="225851"/>
          </a:xfrm>
          <a:prstGeom prst="rect">
            <a:avLst/>
          </a:prstGeom>
          <a:noFill/>
        </p:spPr>
        <p:txBody>
          <a:bodyPr wrap="square">
            <a:spAutoFit/>
          </a:bodyPr>
          <a:lstStyle/>
          <a:p>
            <a:pPr algn="ctr"/>
            <a:r>
              <a:rPr lang="en-US" sz="1000" dirty="0"/>
              <a:t>See also  </a:t>
            </a:r>
            <a:r>
              <a:rPr lang="en-US" sz="1000" dirty="0">
                <a:hlinkClick r:id="rId4"/>
              </a:rPr>
              <a:t>[2309.02427] Cognitive Architectures for Language Agents</a:t>
            </a:r>
            <a:endParaRPr lang="en-US" sz="1000" dirty="0"/>
          </a:p>
        </p:txBody>
      </p:sp>
      <p:sp>
        <p:nvSpPr>
          <p:cNvPr id="28" name="Rectangle: Rounded Corners 27">
            <a:extLst>
              <a:ext uri="{FF2B5EF4-FFF2-40B4-BE49-F238E27FC236}">
                <a16:creationId xmlns:a16="http://schemas.microsoft.com/office/drawing/2014/main" id="{DDB78385-DC11-596C-C25E-B8BBFA420F94}"/>
              </a:ext>
            </a:extLst>
          </p:cNvPr>
          <p:cNvSpPr/>
          <p:nvPr/>
        </p:nvSpPr>
        <p:spPr>
          <a:xfrm>
            <a:off x="5934844" y="1892242"/>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Goals</a:t>
            </a:r>
          </a:p>
        </p:txBody>
      </p:sp>
      <p:sp>
        <p:nvSpPr>
          <p:cNvPr id="42" name="Rectangle: Rounded Corners 41">
            <a:extLst>
              <a:ext uri="{FF2B5EF4-FFF2-40B4-BE49-F238E27FC236}">
                <a16:creationId xmlns:a16="http://schemas.microsoft.com/office/drawing/2014/main" id="{F1F5493E-1577-C628-895C-69064417FE41}"/>
              </a:ext>
            </a:extLst>
          </p:cNvPr>
          <p:cNvSpPr/>
          <p:nvPr/>
        </p:nvSpPr>
        <p:spPr>
          <a:xfrm>
            <a:off x="5832574" y="1814647"/>
            <a:ext cx="4881644" cy="520268"/>
          </a:xfrm>
          <a:prstGeom prst="roundRect">
            <a:avLst>
              <a:gd name="adj" fmla="val 8444"/>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48" name="TextBox 47">
            <a:extLst>
              <a:ext uri="{FF2B5EF4-FFF2-40B4-BE49-F238E27FC236}">
                <a16:creationId xmlns:a16="http://schemas.microsoft.com/office/drawing/2014/main" id="{F43B4829-9AA8-2627-80F1-7B7D458F433A}"/>
              </a:ext>
            </a:extLst>
          </p:cNvPr>
          <p:cNvSpPr txBox="1"/>
          <p:nvPr/>
        </p:nvSpPr>
        <p:spPr>
          <a:xfrm>
            <a:off x="7946979" y="1758404"/>
            <a:ext cx="652834" cy="124399"/>
          </a:xfrm>
          <a:prstGeom prst="rect">
            <a:avLst/>
          </a:prstGeom>
          <a:solidFill>
            <a:schemeClr val="accent2"/>
          </a:solidFill>
        </p:spPr>
        <p:txBody>
          <a:bodyPr wrap="square" lIns="0" tIns="0" rIns="0" bIns="0" rtlCol="0" anchor="ctr">
            <a:noAutofit/>
          </a:bodyPr>
          <a:lstStyle/>
          <a:p>
            <a:pPr algn="ctr" defTabSz="228600">
              <a:lnSpc>
                <a:spcPts val="800"/>
              </a:lnSpc>
            </a:pPr>
            <a:r>
              <a:rPr lang="en-US" sz="800">
                <a:solidFill>
                  <a:schemeClr val="bg1"/>
                </a:solidFill>
              </a:rPr>
              <a:t>Mental State</a:t>
            </a:r>
            <a:endParaRPr lang="en-US" sz="800" noProof="0">
              <a:solidFill>
                <a:schemeClr val="bg1"/>
              </a:solidFill>
            </a:endParaRPr>
          </a:p>
        </p:txBody>
      </p:sp>
      <p:sp>
        <p:nvSpPr>
          <p:cNvPr id="49" name="Rectangle: Rounded Corners 48">
            <a:extLst>
              <a:ext uri="{FF2B5EF4-FFF2-40B4-BE49-F238E27FC236}">
                <a16:creationId xmlns:a16="http://schemas.microsoft.com/office/drawing/2014/main" id="{2DBA91C9-014C-68F3-FF3B-6BEFB36478FE}"/>
              </a:ext>
            </a:extLst>
          </p:cNvPr>
          <p:cNvSpPr/>
          <p:nvPr/>
        </p:nvSpPr>
        <p:spPr>
          <a:xfrm>
            <a:off x="7127338" y="189115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Reward</a:t>
            </a:r>
          </a:p>
        </p:txBody>
      </p:sp>
      <p:sp>
        <p:nvSpPr>
          <p:cNvPr id="50" name="Rectangle: Rounded Corners 49">
            <a:extLst>
              <a:ext uri="{FF2B5EF4-FFF2-40B4-BE49-F238E27FC236}">
                <a16:creationId xmlns:a16="http://schemas.microsoft.com/office/drawing/2014/main" id="{F75DF098-C552-7327-EECC-518F535D7166}"/>
              </a:ext>
            </a:extLst>
          </p:cNvPr>
          <p:cNvSpPr/>
          <p:nvPr/>
        </p:nvSpPr>
        <p:spPr>
          <a:xfrm>
            <a:off x="8319832" y="1887721"/>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Emotional State</a:t>
            </a:r>
          </a:p>
        </p:txBody>
      </p:sp>
      <p:sp>
        <p:nvSpPr>
          <p:cNvPr id="51" name="Rectangle: Rounded Corners 50">
            <a:extLst>
              <a:ext uri="{FF2B5EF4-FFF2-40B4-BE49-F238E27FC236}">
                <a16:creationId xmlns:a16="http://schemas.microsoft.com/office/drawing/2014/main" id="{88AA1873-73C9-47D3-EADD-8E1FB115A3BA}"/>
              </a:ext>
            </a:extLst>
          </p:cNvPr>
          <p:cNvSpPr/>
          <p:nvPr/>
        </p:nvSpPr>
        <p:spPr>
          <a:xfrm>
            <a:off x="9512327" y="188273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World Model</a:t>
            </a:r>
          </a:p>
        </p:txBody>
      </p:sp>
    </p:spTree>
    <p:extLst>
      <p:ext uri="{BB962C8B-B14F-4D97-AF65-F5344CB8AC3E}">
        <p14:creationId xmlns:p14="http://schemas.microsoft.com/office/powerpoint/2010/main" val="366529814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Rounded Corners 10">
            <a:extLst>
              <a:ext uri="{FF2B5EF4-FFF2-40B4-BE49-F238E27FC236}">
                <a16:creationId xmlns:a16="http://schemas.microsoft.com/office/drawing/2014/main" id="{F57F6ED7-F1BD-CC51-C659-D0B139DAF403}"/>
              </a:ext>
            </a:extLst>
          </p:cNvPr>
          <p:cNvSpPr/>
          <p:nvPr/>
        </p:nvSpPr>
        <p:spPr>
          <a:xfrm>
            <a:off x="201285" y="3915246"/>
            <a:ext cx="4157249" cy="2560320"/>
          </a:xfrm>
          <a:prstGeom prst="roundRect">
            <a:avLst>
              <a:gd name="adj" fmla="val 4225"/>
            </a:avLst>
          </a:prstGeom>
          <a:solidFill>
            <a:srgbClr val="F8F8F8"/>
          </a:solidFill>
          <a:ln>
            <a:noFill/>
          </a:ln>
          <a:effectLst>
            <a:outerShdw blurRad="50800" dist="38100" dir="2700000" algn="tl"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tIns="91440" bIns="91440" rtlCol="0" anchor="ctr"/>
          <a:lstStyle/>
          <a:p>
            <a:pPr algn="ctr"/>
            <a:endParaRPr lang="en-US" err="1"/>
          </a:p>
        </p:txBody>
      </p:sp>
      <p:sp>
        <p:nvSpPr>
          <p:cNvPr id="12" name="Rectangle: Rounded Corners 11">
            <a:extLst>
              <a:ext uri="{FF2B5EF4-FFF2-40B4-BE49-F238E27FC236}">
                <a16:creationId xmlns:a16="http://schemas.microsoft.com/office/drawing/2014/main" id="{DF3BF4E0-E8FF-A762-D2D5-7AA974FFA2D2}"/>
              </a:ext>
            </a:extLst>
          </p:cNvPr>
          <p:cNvSpPr/>
          <p:nvPr/>
        </p:nvSpPr>
        <p:spPr>
          <a:xfrm>
            <a:off x="4550695" y="3915246"/>
            <a:ext cx="3279882" cy="2560320"/>
          </a:xfrm>
          <a:prstGeom prst="roundRect">
            <a:avLst>
              <a:gd name="adj" fmla="val 4225"/>
            </a:avLst>
          </a:prstGeom>
          <a:solidFill>
            <a:srgbClr val="F8F8F8"/>
          </a:solidFill>
          <a:ln>
            <a:noFill/>
          </a:ln>
          <a:effectLst>
            <a:outerShdw blurRad="50800" dist="38100" dir="2700000" algn="tl"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tIns="91440" bIns="91440" rtlCol="0" anchor="ctr"/>
          <a:lstStyle/>
          <a:p>
            <a:pPr algn="ctr"/>
            <a:endParaRPr lang="en-US" err="1"/>
          </a:p>
        </p:txBody>
      </p:sp>
      <p:sp>
        <p:nvSpPr>
          <p:cNvPr id="13" name="Rectangle: Rounded Corners 12">
            <a:extLst>
              <a:ext uri="{FF2B5EF4-FFF2-40B4-BE49-F238E27FC236}">
                <a16:creationId xmlns:a16="http://schemas.microsoft.com/office/drawing/2014/main" id="{2D2E4427-7178-4A7A-9662-8BAB7DB951B5}"/>
              </a:ext>
            </a:extLst>
          </p:cNvPr>
          <p:cNvSpPr/>
          <p:nvPr/>
        </p:nvSpPr>
        <p:spPr>
          <a:xfrm>
            <a:off x="8022737" y="3915246"/>
            <a:ext cx="3968657" cy="2560320"/>
          </a:xfrm>
          <a:prstGeom prst="roundRect">
            <a:avLst>
              <a:gd name="adj" fmla="val 4225"/>
            </a:avLst>
          </a:prstGeom>
          <a:solidFill>
            <a:srgbClr val="F8F8F8"/>
          </a:solidFill>
          <a:ln>
            <a:noFill/>
          </a:ln>
          <a:effectLst>
            <a:outerShdw blurRad="50800" dist="38100" dir="2700000" algn="tl"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tIns="91440" bIns="91440" rtlCol="0" anchor="ctr"/>
          <a:lstStyle/>
          <a:p>
            <a:pPr algn="ctr"/>
            <a:endParaRPr lang="en-US" err="1"/>
          </a:p>
        </p:txBody>
      </p:sp>
      <p:sp>
        <p:nvSpPr>
          <p:cNvPr id="10" name="Rectangle: Rounded Corners 9">
            <a:extLst>
              <a:ext uri="{FF2B5EF4-FFF2-40B4-BE49-F238E27FC236}">
                <a16:creationId xmlns:a16="http://schemas.microsoft.com/office/drawing/2014/main" id="{A2D1B276-7F18-CA06-7BBE-5D9AC61668E6}"/>
              </a:ext>
            </a:extLst>
          </p:cNvPr>
          <p:cNvSpPr/>
          <p:nvPr/>
        </p:nvSpPr>
        <p:spPr>
          <a:xfrm>
            <a:off x="5386112" y="1004050"/>
            <a:ext cx="5430598" cy="2560320"/>
          </a:xfrm>
          <a:prstGeom prst="roundRect">
            <a:avLst>
              <a:gd name="adj" fmla="val 4225"/>
            </a:avLst>
          </a:prstGeom>
          <a:solidFill>
            <a:srgbClr val="F8F8F8"/>
          </a:solidFill>
          <a:ln>
            <a:noFill/>
          </a:ln>
          <a:effectLst>
            <a:outerShdw blurRad="50800" dist="38100" dir="2700000" algn="tl"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tIns="91440" bIns="91440" rtlCol="0" anchor="ctr"/>
          <a:lstStyle/>
          <a:p>
            <a:pPr algn="ctr"/>
            <a:endParaRPr lang="en-US" err="1"/>
          </a:p>
        </p:txBody>
      </p:sp>
      <p:sp>
        <p:nvSpPr>
          <p:cNvPr id="8" name="Rectangle: Rounded Corners 7">
            <a:extLst>
              <a:ext uri="{FF2B5EF4-FFF2-40B4-BE49-F238E27FC236}">
                <a16:creationId xmlns:a16="http://schemas.microsoft.com/office/drawing/2014/main" id="{2B854758-CC85-7CA5-3DE6-5C81E8D5A9AB}"/>
              </a:ext>
            </a:extLst>
          </p:cNvPr>
          <p:cNvSpPr/>
          <p:nvPr/>
        </p:nvSpPr>
        <p:spPr>
          <a:xfrm>
            <a:off x="1358115" y="991089"/>
            <a:ext cx="3607870" cy="2560320"/>
          </a:xfrm>
          <a:prstGeom prst="roundRect">
            <a:avLst>
              <a:gd name="adj" fmla="val 4225"/>
            </a:avLst>
          </a:prstGeom>
          <a:solidFill>
            <a:srgbClr val="F8F8F8"/>
          </a:solidFill>
          <a:ln>
            <a:noFill/>
          </a:ln>
          <a:effectLst>
            <a:outerShdw blurRad="50800" dist="38100" dir="2700000" algn="tl" rotWithShape="0">
              <a:prstClr val="black">
                <a:alpha val="40000"/>
              </a:prstClr>
            </a:outerShdw>
          </a:effectLst>
        </p:spPr>
        <p:style>
          <a:lnRef idx="2">
            <a:schemeClr val="accent2"/>
          </a:lnRef>
          <a:fillRef idx="1">
            <a:schemeClr val="lt1"/>
          </a:fillRef>
          <a:effectRef idx="0">
            <a:schemeClr val="accent2"/>
          </a:effectRef>
          <a:fontRef idx="minor">
            <a:schemeClr val="dk1"/>
          </a:fontRef>
        </p:style>
        <p:txBody>
          <a:bodyPr tIns="91440" bIns="91440" rtlCol="0" anchor="ctr"/>
          <a:lstStyle/>
          <a:p>
            <a:pPr algn="ctr"/>
            <a:endParaRPr lang="en-US" err="1"/>
          </a:p>
        </p:txBody>
      </p:sp>
      <p:sp>
        <p:nvSpPr>
          <p:cNvPr id="2" name="Title 1">
            <a:extLst>
              <a:ext uri="{FF2B5EF4-FFF2-40B4-BE49-F238E27FC236}">
                <a16:creationId xmlns:a16="http://schemas.microsoft.com/office/drawing/2014/main" id="{27DA4B9E-5890-5EEF-F6B1-57043CC36B90}"/>
              </a:ext>
            </a:extLst>
          </p:cNvPr>
          <p:cNvSpPr>
            <a:spLocks noGrp="1"/>
          </p:cNvSpPr>
          <p:nvPr>
            <p:ph type="title"/>
          </p:nvPr>
        </p:nvSpPr>
        <p:spPr/>
        <p:txBody>
          <a:bodyPr/>
          <a:lstStyle/>
          <a:p>
            <a:r>
              <a:rPr lang="en-US"/>
              <a:t>Russel-Norvig Agent Classification</a:t>
            </a:r>
          </a:p>
        </p:txBody>
      </p:sp>
      <p:pic>
        <p:nvPicPr>
          <p:cNvPr id="1026" name="Picture 2">
            <a:extLst>
              <a:ext uri="{FF2B5EF4-FFF2-40B4-BE49-F238E27FC236}">
                <a16:creationId xmlns:a16="http://schemas.microsoft.com/office/drawing/2014/main" id="{6591087F-1108-65EA-496F-D1D613042BE3}"/>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620244" y="1139927"/>
            <a:ext cx="3098625"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a:extLst>
              <a:ext uri="{FF2B5EF4-FFF2-40B4-BE49-F238E27FC236}">
                <a16:creationId xmlns:a16="http://schemas.microsoft.com/office/drawing/2014/main" id="{6FDC2520-7BD9-C065-E760-4003D403BD5B}"/>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520261" y="1157625"/>
            <a:ext cx="5195450"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a:extLst>
              <a:ext uri="{FF2B5EF4-FFF2-40B4-BE49-F238E27FC236}">
                <a16:creationId xmlns:a16="http://schemas.microsoft.com/office/drawing/2014/main" id="{33ACFDCD-F7F6-B492-4479-9E4203C2B0A3}"/>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73134" y="4085665"/>
            <a:ext cx="3941375" cy="2286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Top Corners Rounded 2">
            <a:extLst>
              <a:ext uri="{FF2B5EF4-FFF2-40B4-BE49-F238E27FC236}">
                <a16:creationId xmlns:a16="http://schemas.microsoft.com/office/drawing/2014/main" id="{A8B85A3C-AF52-286C-EAF8-9883B2759C1F}"/>
              </a:ext>
            </a:extLst>
          </p:cNvPr>
          <p:cNvSpPr/>
          <p:nvPr/>
        </p:nvSpPr>
        <p:spPr>
          <a:xfrm>
            <a:off x="1358115" y="845795"/>
            <a:ext cx="3607869" cy="249819"/>
          </a:xfrm>
          <a:prstGeom prst="round2Same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1400" b="1">
                <a:solidFill>
                  <a:schemeClr val="bg1"/>
                </a:solidFill>
              </a:rPr>
              <a:t>Simple Reflex Agent</a:t>
            </a:r>
          </a:p>
        </p:txBody>
      </p:sp>
      <p:sp>
        <p:nvSpPr>
          <p:cNvPr id="4" name="Rectangle: Top Corners Rounded 3">
            <a:extLst>
              <a:ext uri="{FF2B5EF4-FFF2-40B4-BE49-F238E27FC236}">
                <a16:creationId xmlns:a16="http://schemas.microsoft.com/office/drawing/2014/main" id="{01B6E854-0D3B-63F0-111B-7DB4689D3460}"/>
              </a:ext>
            </a:extLst>
          </p:cNvPr>
          <p:cNvSpPr/>
          <p:nvPr/>
        </p:nvSpPr>
        <p:spPr>
          <a:xfrm>
            <a:off x="5386112" y="845795"/>
            <a:ext cx="5430598" cy="249819"/>
          </a:xfrm>
          <a:prstGeom prst="round2Same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1400" b="1">
                <a:solidFill>
                  <a:schemeClr val="bg1"/>
                </a:solidFill>
              </a:rPr>
              <a:t>Model-Based Reflex Agent</a:t>
            </a:r>
          </a:p>
        </p:txBody>
      </p:sp>
      <p:sp>
        <p:nvSpPr>
          <p:cNvPr id="5" name="Rectangle: Top Corners Rounded 4">
            <a:extLst>
              <a:ext uri="{FF2B5EF4-FFF2-40B4-BE49-F238E27FC236}">
                <a16:creationId xmlns:a16="http://schemas.microsoft.com/office/drawing/2014/main" id="{E1C1B973-1965-3FB3-8EE6-4E0DA3642706}"/>
              </a:ext>
            </a:extLst>
          </p:cNvPr>
          <p:cNvSpPr/>
          <p:nvPr/>
        </p:nvSpPr>
        <p:spPr>
          <a:xfrm>
            <a:off x="200606" y="3790337"/>
            <a:ext cx="4168763" cy="249819"/>
          </a:xfrm>
          <a:prstGeom prst="round2Same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1400" b="1">
                <a:solidFill>
                  <a:schemeClr val="bg1"/>
                </a:solidFill>
              </a:rPr>
              <a:t>Model-Based, Goal-Based Agent</a:t>
            </a:r>
          </a:p>
        </p:txBody>
      </p:sp>
      <p:pic>
        <p:nvPicPr>
          <p:cNvPr id="1032" name="Picture 8">
            <a:extLst>
              <a:ext uri="{FF2B5EF4-FFF2-40B4-BE49-F238E27FC236}">
                <a16:creationId xmlns:a16="http://schemas.microsoft.com/office/drawing/2014/main" id="{3B4A26EF-2125-779D-3A35-8CD8169D36B8}"/>
              </a:ext>
            </a:extLst>
          </p:cNvPr>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688141" y="4091143"/>
            <a:ext cx="3015825" cy="22860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Top Corners Rounded 5">
            <a:extLst>
              <a:ext uri="{FF2B5EF4-FFF2-40B4-BE49-F238E27FC236}">
                <a16:creationId xmlns:a16="http://schemas.microsoft.com/office/drawing/2014/main" id="{2AF5F4A8-5382-A439-3B83-6BD4987923B1}"/>
              </a:ext>
            </a:extLst>
          </p:cNvPr>
          <p:cNvSpPr/>
          <p:nvPr/>
        </p:nvSpPr>
        <p:spPr>
          <a:xfrm>
            <a:off x="4550695" y="3790337"/>
            <a:ext cx="3271938" cy="249819"/>
          </a:xfrm>
          <a:prstGeom prst="round2Same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1400" b="1">
                <a:solidFill>
                  <a:schemeClr val="bg1"/>
                </a:solidFill>
              </a:rPr>
              <a:t>Model-Based, Utility-Based Agent</a:t>
            </a:r>
          </a:p>
        </p:txBody>
      </p:sp>
      <p:pic>
        <p:nvPicPr>
          <p:cNvPr id="1034" name="Picture 10">
            <a:extLst>
              <a:ext uri="{FF2B5EF4-FFF2-40B4-BE49-F238E27FC236}">
                <a16:creationId xmlns:a16="http://schemas.microsoft.com/office/drawing/2014/main" id="{D9001482-DC94-A558-2841-F8A73948062D}"/>
              </a:ext>
            </a:extLst>
          </p:cNvPr>
          <p:cNvPicPr>
            <a:picLocks noChangeAspect="1" noChangeArrowheads="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105618" y="4091143"/>
            <a:ext cx="3735300" cy="22860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Top Corners Rounded 6">
            <a:extLst>
              <a:ext uri="{FF2B5EF4-FFF2-40B4-BE49-F238E27FC236}">
                <a16:creationId xmlns:a16="http://schemas.microsoft.com/office/drawing/2014/main" id="{CBB2BDE0-56F3-C25D-7F2E-9F0C57ED8235}"/>
              </a:ext>
            </a:extLst>
          </p:cNvPr>
          <p:cNvSpPr/>
          <p:nvPr/>
        </p:nvSpPr>
        <p:spPr>
          <a:xfrm>
            <a:off x="8022737" y="3790337"/>
            <a:ext cx="3967978" cy="249819"/>
          </a:xfrm>
          <a:prstGeom prst="round2Same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1400" b="1">
                <a:solidFill>
                  <a:schemeClr val="bg1"/>
                </a:solidFill>
              </a:rPr>
              <a:t>General Learning Agent</a:t>
            </a:r>
          </a:p>
        </p:txBody>
      </p:sp>
      <p:sp>
        <p:nvSpPr>
          <p:cNvPr id="9" name="TextBox 8">
            <a:extLst>
              <a:ext uri="{FF2B5EF4-FFF2-40B4-BE49-F238E27FC236}">
                <a16:creationId xmlns:a16="http://schemas.microsoft.com/office/drawing/2014/main" id="{711EDED0-70AC-3D2E-3161-4407C5D9B39F}"/>
              </a:ext>
            </a:extLst>
          </p:cNvPr>
          <p:cNvSpPr txBox="1"/>
          <p:nvPr/>
        </p:nvSpPr>
        <p:spPr>
          <a:xfrm>
            <a:off x="1028017" y="6511848"/>
            <a:ext cx="2136962" cy="215444"/>
          </a:xfrm>
          <a:prstGeom prst="rect">
            <a:avLst/>
          </a:prstGeom>
          <a:noFill/>
        </p:spPr>
        <p:txBody>
          <a:bodyPr wrap="square">
            <a:spAutoFit/>
          </a:bodyPr>
          <a:lstStyle/>
          <a:p>
            <a:r>
              <a:rPr lang="en-US" sz="800"/>
              <a:t>Source: </a:t>
            </a:r>
            <a:r>
              <a:rPr lang="en-US" sz="800">
                <a:hlinkClick r:id="rId8"/>
              </a:rPr>
              <a:t>Intelligent Agent – Wikipedia</a:t>
            </a:r>
            <a:endParaRPr lang="en-US" sz="800"/>
          </a:p>
        </p:txBody>
      </p:sp>
    </p:spTree>
    <p:extLst>
      <p:ext uri="{BB962C8B-B14F-4D97-AF65-F5344CB8AC3E}">
        <p14:creationId xmlns:p14="http://schemas.microsoft.com/office/powerpoint/2010/main" val="334095648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95F8ED-EB50-F157-6E63-1EE81E696E9A}"/>
              </a:ext>
            </a:extLst>
          </p:cNvPr>
          <p:cNvSpPr>
            <a:spLocks noGrp="1"/>
          </p:cNvSpPr>
          <p:nvPr>
            <p:ph type="title"/>
          </p:nvPr>
        </p:nvSpPr>
        <p:spPr/>
        <p:txBody>
          <a:bodyPr/>
          <a:lstStyle/>
          <a:p>
            <a:r>
              <a:rPr lang="en-US" dirty="0"/>
              <a:t>Recommended Reading on Cognitive Architecture</a:t>
            </a:r>
          </a:p>
        </p:txBody>
      </p:sp>
      <p:pic>
        <p:nvPicPr>
          <p:cNvPr id="4" name="Picture 3">
            <a:hlinkClick r:id="rId3"/>
            <a:extLst>
              <a:ext uri="{FF2B5EF4-FFF2-40B4-BE49-F238E27FC236}">
                <a16:creationId xmlns:a16="http://schemas.microsoft.com/office/drawing/2014/main" id="{5244DFAC-F386-75A6-5721-526C32AADAFC}"/>
              </a:ext>
            </a:extLst>
          </p:cNvPr>
          <p:cNvPicPr>
            <a:picLocks noChangeAspect="1"/>
          </p:cNvPicPr>
          <p:nvPr/>
        </p:nvPicPr>
        <p:blipFill>
          <a:blip r:embed="rId4"/>
          <a:srcRect l="10569" r="6112"/>
          <a:stretch>
            <a:fillRect/>
          </a:stretch>
        </p:blipFill>
        <p:spPr>
          <a:xfrm>
            <a:off x="416171" y="877545"/>
            <a:ext cx="4267200" cy="5152516"/>
          </a:xfrm>
          <a:prstGeom prst="roundRect">
            <a:avLst>
              <a:gd name="adj" fmla="val 2030"/>
            </a:avLst>
          </a:prstGeom>
          <a:ln>
            <a:solidFill>
              <a:schemeClr val="tx1">
                <a:lumMod val="50000"/>
                <a:lumOff val="50000"/>
              </a:schemeClr>
            </a:solidFill>
          </a:ln>
          <a:effectLst>
            <a:outerShdw blurRad="50800" dist="38100" dir="2700000" algn="tl" rotWithShape="0">
              <a:prstClr val="black">
                <a:alpha val="40000"/>
              </a:prstClr>
            </a:outerShdw>
          </a:effectLst>
        </p:spPr>
      </p:pic>
      <p:pic>
        <p:nvPicPr>
          <p:cNvPr id="5" name="Picture 4">
            <a:hlinkClick r:id="rId5"/>
            <a:extLst>
              <a:ext uri="{FF2B5EF4-FFF2-40B4-BE49-F238E27FC236}">
                <a16:creationId xmlns:a16="http://schemas.microsoft.com/office/drawing/2014/main" id="{4EA0A240-A175-1814-32CB-D2F29D9D61B3}"/>
              </a:ext>
            </a:extLst>
          </p:cNvPr>
          <p:cNvPicPr>
            <a:picLocks noChangeAspect="1"/>
          </p:cNvPicPr>
          <p:nvPr/>
        </p:nvPicPr>
        <p:blipFill>
          <a:blip r:embed="rId6"/>
          <a:srcRect b="1791"/>
          <a:stretch>
            <a:fillRect/>
          </a:stretch>
        </p:blipFill>
        <p:spPr>
          <a:xfrm>
            <a:off x="6187849" y="877545"/>
            <a:ext cx="4855104" cy="3801850"/>
          </a:xfrm>
          <a:prstGeom prst="roundRect">
            <a:avLst>
              <a:gd name="adj" fmla="val 2174"/>
            </a:avLst>
          </a:prstGeom>
          <a:ln>
            <a:solidFill>
              <a:schemeClr val="tx1">
                <a:lumMod val="50000"/>
                <a:lumOff val="50000"/>
              </a:schemeClr>
            </a:solidFill>
          </a:ln>
          <a:effectLst>
            <a:outerShdw blurRad="50800" dist="38100" dir="2700000" algn="tl" rotWithShape="0">
              <a:prstClr val="black">
                <a:alpha val="40000"/>
              </a:prstClr>
            </a:outerShdw>
          </a:effectLst>
        </p:spPr>
      </p:pic>
      <p:pic>
        <p:nvPicPr>
          <p:cNvPr id="6" name="Picture 5">
            <a:extLst>
              <a:ext uri="{FF2B5EF4-FFF2-40B4-BE49-F238E27FC236}">
                <a16:creationId xmlns:a16="http://schemas.microsoft.com/office/drawing/2014/main" id="{459E4C1A-8B25-71C6-A432-8628BD58BE51}"/>
              </a:ext>
            </a:extLst>
          </p:cNvPr>
          <p:cNvPicPr>
            <a:picLocks noChangeAspect="1"/>
          </p:cNvPicPr>
          <p:nvPr/>
        </p:nvPicPr>
        <p:blipFill>
          <a:blip r:embed="rId7">
            <a:duotone>
              <a:schemeClr val="accent2">
                <a:shade val="45000"/>
                <a:satMod val="135000"/>
              </a:schemeClr>
              <a:prstClr val="white"/>
            </a:duotone>
          </a:blip>
          <a:stretch>
            <a:fillRect/>
          </a:stretch>
        </p:blipFill>
        <p:spPr>
          <a:xfrm>
            <a:off x="4499688" y="1616793"/>
            <a:ext cx="1408743" cy="2821580"/>
          </a:xfrm>
          <a:prstGeom prst="roundRect">
            <a:avLst>
              <a:gd name="adj" fmla="val 7620"/>
            </a:avLst>
          </a:prstGeom>
          <a:effectLst>
            <a:outerShdw blurRad="50800" dist="38100" dir="2700000" algn="tl" rotWithShape="0">
              <a:prstClr val="black">
                <a:alpha val="40000"/>
              </a:prstClr>
            </a:outerShdw>
          </a:effectLst>
        </p:spPr>
      </p:pic>
      <p:pic>
        <p:nvPicPr>
          <p:cNvPr id="8" name="Picture 7">
            <a:extLst>
              <a:ext uri="{FF2B5EF4-FFF2-40B4-BE49-F238E27FC236}">
                <a16:creationId xmlns:a16="http://schemas.microsoft.com/office/drawing/2014/main" id="{88030A04-C61A-78BB-CD8A-9E37385CEE02}"/>
              </a:ext>
            </a:extLst>
          </p:cNvPr>
          <p:cNvPicPr>
            <a:picLocks noChangeAspect="1"/>
          </p:cNvPicPr>
          <p:nvPr/>
        </p:nvPicPr>
        <p:blipFill>
          <a:blip r:embed="rId8">
            <a:duotone>
              <a:schemeClr val="accent2">
                <a:shade val="45000"/>
                <a:satMod val="135000"/>
              </a:schemeClr>
              <a:prstClr val="white"/>
            </a:duotone>
          </a:blip>
          <a:stretch>
            <a:fillRect/>
          </a:stretch>
        </p:blipFill>
        <p:spPr>
          <a:xfrm>
            <a:off x="10704283" y="1616792"/>
            <a:ext cx="1321437" cy="2948118"/>
          </a:xfrm>
          <a:prstGeom prst="roundRect">
            <a:avLst>
              <a:gd name="adj" fmla="val 7023"/>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41860806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5F0CE4-FD59-BA65-758B-BEE50C8A4F2C}"/>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E51CFB77-76A1-E756-0297-E06AC32C4F43}"/>
              </a:ext>
            </a:extLst>
          </p:cNvPr>
          <p:cNvSpPr>
            <a:spLocks noGrp="1"/>
          </p:cNvSpPr>
          <p:nvPr>
            <p:ph type="title"/>
          </p:nvPr>
        </p:nvSpPr>
        <p:spPr>
          <a:xfrm>
            <a:off x="509365" y="381000"/>
            <a:ext cx="11301634" cy="3915092"/>
          </a:xfrm>
        </p:spPr>
        <p:txBody>
          <a:bodyPr/>
          <a:lstStyle/>
          <a:p>
            <a:r>
              <a:rPr lang="en-US"/>
              <a:t>The Agent Loop</a:t>
            </a:r>
          </a:p>
        </p:txBody>
      </p:sp>
    </p:spTree>
    <p:extLst>
      <p:ext uri="{BB962C8B-B14F-4D97-AF65-F5344CB8AC3E}">
        <p14:creationId xmlns:p14="http://schemas.microsoft.com/office/powerpoint/2010/main" val="29396151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BDC2D5-31A8-F36A-1089-8B00554C976D}"/>
            </a:ext>
          </a:extLst>
        </p:cNvPr>
        <p:cNvGrpSpPr/>
        <p:nvPr/>
      </p:nvGrpSpPr>
      <p:grpSpPr>
        <a:xfrm>
          <a:off x="0" y="0"/>
          <a:ext cx="0" cy="0"/>
          <a:chOff x="0" y="0"/>
          <a:chExt cx="0" cy="0"/>
        </a:xfrm>
      </p:grpSpPr>
      <p:sp>
        <p:nvSpPr>
          <p:cNvPr id="27" name="Oval 26">
            <a:extLst>
              <a:ext uri="{FF2B5EF4-FFF2-40B4-BE49-F238E27FC236}">
                <a16:creationId xmlns:a16="http://schemas.microsoft.com/office/drawing/2014/main" id="{C053DE42-0084-269F-4489-D650ACF59187}"/>
              </a:ext>
            </a:extLst>
          </p:cNvPr>
          <p:cNvSpPr/>
          <p:nvPr/>
        </p:nvSpPr>
        <p:spPr>
          <a:xfrm>
            <a:off x="7045198" y="2004248"/>
            <a:ext cx="4005223" cy="392965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800" b="1"/>
          </a:p>
        </p:txBody>
      </p:sp>
      <p:sp>
        <p:nvSpPr>
          <p:cNvPr id="5" name="Title 4">
            <a:extLst>
              <a:ext uri="{FF2B5EF4-FFF2-40B4-BE49-F238E27FC236}">
                <a16:creationId xmlns:a16="http://schemas.microsoft.com/office/drawing/2014/main" id="{977FC788-0B93-1939-9560-72DC3C39C280}"/>
              </a:ext>
            </a:extLst>
          </p:cNvPr>
          <p:cNvSpPr>
            <a:spLocks noGrp="1"/>
          </p:cNvSpPr>
          <p:nvPr>
            <p:ph type="title"/>
          </p:nvPr>
        </p:nvSpPr>
        <p:spPr/>
        <p:txBody>
          <a:bodyPr/>
          <a:lstStyle/>
          <a:p>
            <a:r>
              <a:rPr lang="en-US"/>
              <a:t>Agent Loop – Simple OODA</a:t>
            </a:r>
          </a:p>
        </p:txBody>
      </p:sp>
      <p:sp>
        <p:nvSpPr>
          <p:cNvPr id="4" name="Text Placeholder 3">
            <a:extLst>
              <a:ext uri="{FF2B5EF4-FFF2-40B4-BE49-F238E27FC236}">
                <a16:creationId xmlns:a16="http://schemas.microsoft.com/office/drawing/2014/main" id="{DE366BE5-0203-28AE-FD86-F8891E85F42B}"/>
              </a:ext>
            </a:extLst>
          </p:cNvPr>
          <p:cNvSpPr>
            <a:spLocks noGrp="1"/>
          </p:cNvSpPr>
          <p:nvPr>
            <p:ph type="body" sz="quarter" idx="11"/>
          </p:nvPr>
        </p:nvSpPr>
        <p:spPr/>
        <p:txBody>
          <a:bodyPr/>
          <a:lstStyle/>
          <a:p>
            <a:r>
              <a:rPr lang="en-US"/>
              <a:t>An </a:t>
            </a:r>
            <a:r>
              <a:rPr lang="en-US" b="1"/>
              <a:t>Agent Program </a:t>
            </a:r>
            <a:r>
              <a:rPr lang="en-US"/>
              <a:t>maps percept sequences to actions. The </a:t>
            </a:r>
            <a:r>
              <a:rPr lang="en-US" b="1"/>
              <a:t>Observe, Orient, Decide, Act (OODA) Loop </a:t>
            </a:r>
            <a:r>
              <a:rPr lang="en-US"/>
              <a:t>is a general model for the process agents follow to </a:t>
            </a:r>
            <a:r>
              <a:rPr lang="en-US" b="1"/>
              <a:t>collect information </a:t>
            </a:r>
            <a:r>
              <a:rPr lang="en-US"/>
              <a:t>from their environment, </a:t>
            </a:r>
            <a:r>
              <a:rPr lang="en-US" b="1"/>
              <a:t>decide which action to take</a:t>
            </a:r>
            <a:r>
              <a:rPr lang="en-US"/>
              <a:t>, and then </a:t>
            </a:r>
            <a:r>
              <a:rPr lang="en-US" b="1"/>
              <a:t>execute the action</a:t>
            </a:r>
            <a:r>
              <a:rPr lang="en-US"/>
              <a:t>.</a:t>
            </a:r>
          </a:p>
        </p:txBody>
      </p:sp>
      <p:grpSp>
        <p:nvGrpSpPr>
          <p:cNvPr id="10" name="Group 14" descr="Add text and order accordingly">
            <a:extLst>
              <a:ext uri="{FF2B5EF4-FFF2-40B4-BE49-F238E27FC236}">
                <a16:creationId xmlns:a16="http://schemas.microsoft.com/office/drawing/2014/main" id="{2850F905-327D-29C9-F3B9-5032A2696A53}"/>
              </a:ext>
            </a:extLst>
          </p:cNvPr>
          <p:cNvGrpSpPr>
            <a:grpSpLocks/>
          </p:cNvGrpSpPr>
          <p:nvPr/>
        </p:nvGrpSpPr>
        <p:grpSpPr bwMode="auto">
          <a:xfrm>
            <a:off x="7261543" y="2132953"/>
            <a:ext cx="3572532" cy="3672242"/>
            <a:chOff x="1518" y="1204"/>
            <a:chExt cx="2723" cy="2799"/>
          </a:xfrm>
          <a:effectLst>
            <a:outerShdw blurRad="50800" dist="38100" dir="2700000" algn="tl" rotWithShape="0">
              <a:prstClr val="black">
                <a:alpha val="40000"/>
              </a:prstClr>
            </a:outerShdw>
          </a:effectLst>
        </p:grpSpPr>
        <p:sp>
          <p:nvSpPr>
            <p:cNvPr id="11" name="Freeform 4">
              <a:extLst>
                <a:ext uri="{FF2B5EF4-FFF2-40B4-BE49-F238E27FC236}">
                  <a16:creationId xmlns:a16="http://schemas.microsoft.com/office/drawing/2014/main" id="{53CFF481-9689-9E82-C62C-D87F9289EF70}"/>
                </a:ext>
              </a:extLst>
            </p:cNvPr>
            <p:cNvSpPr>
              <a:spLocks/>
            </p:cNvSpPr>
            <p:nvPr/>
          </p:nvSpPr>
          <p:spPr bwMode="auto">
            <a:xfrm>
              <a:off x="1518" y="1665"/>
              <a:ext cx="861" cy="1953"/>
            </a:xfrm>
            <a:custGeom>
              <a:avLst/>
              <a:gdLst/>
              <a:ahLst/>
              <a:cxnLst>
                <a:cxn ang="0">
                  <a:pos x="425" y="312"/>
                </a:cxn>
                <a:cxn ang="0">
                  <a:pos x="361" y="64"/>
                </a:cxn>
                <a:cxn ang="0">
                  <a:pos x="106" y="0"/>
                </a:cxn>
                <a:cxn ang="0">
                  <a:pos x="145" y="38"/>
                </a:cxn>
                <a:cxn ang="0">
                  <a:pos x="113" y="83"/>
                </a:cxn>
                <a:cxn ang="0">
                  <a:pos x="84" y="130"/>
                </a:cxn>
                <a:cxn ang="0">
                  <a:pos x="59" y="180"/>
                </a:cxn>
                <a:cxn ang="0">
                  <a:pos x="38" y="233"/>
                </a:cxn>
                <a:cxn ang="0">
                  <a:pos x="22" y="286"/>
                </a:cxn>
                <a:cxn ang="0">
                  <a:pos x="10" y="342"/>
                </a:cxn>
                <a:cxn ang="0">
                  <a:pos x="2" y="399"/>
                </a:cxn>
                <a:cxn ang="0">
                  <a:pos x="0" y="458"/>
                </a:cxn>
                <a:cxn ang="0">
                  <a:pos x="1" y="493"/>
                </a:cxn>
                <a:cxn ang="0">
                  <a:pos x="4" y="529"/>
                </a:cxn>
                <a:cxn ang="0">
                  <a:pos x="9" y="564"/>
                </a:cxn>
                <a:cxn ang="0">
                  <a:pos x="14" y="598"/>
                </a:cxn>
                <a:cxn ang="0">
                  <a:pos x="23" y="632"/>
                </a:cxn>
                <a:cxn ang="0">
                  <a:pos x="33" y="665"/>
                </a:cxn>
                <a:cxn ang="0">
                  <a:pos x="44" y="698"/>
                </a:cxn>
                <a:cxn ang="0">
                  <a:pos x="57" y="729"/>
                </a:cxn>
                <a:cxn ang="0">
                  <a:pos x="86" y="790"/>
                </a:cxn>
                <a:cxn ang="0">
                  <a:pos x="123" y="847"/>
                </a:cxn>
                <a:cxn ang="0">
                  <a:pos x="164" y="900"/>
                </a:cxn>
                <a:cxn ang="0">
                  <a:pos x="210" y="950"/>
                </a:cxn>
                <a:cxn ang="0">
                  <a:pos x="261" y="745"/>
                </a:cxn>
                <a:cxn ang="0">
                  <a:pos x="431" y="702"/>
                </a:cxn>
                <a:cxn ang="0">
                  <a:pos x="409" y="676"/>
                </a:cxn>
                <a:cxn ang="0">
                  <a:pos x="389" y="650"/>
                </a:cxn>
                <a:cxn ang="0">
                  <a:pos x="373" y="622"/>
                </a:cxn>
                <a:cxn ang="0">
                  <a:pos x="358" y="591"/>
                </a:cxn>
                <a:cxn ang="0">
                  <a:pos x="347" y="559"/>
                </a:cxn>
                <a:cxn ang="0">
                  <a:pos x="339" y="527"/>
                </a:cxn>
                <a:cxn ang="0">
                  <a:pos x="334" y="493"/>
                </a:cxn>
                <a:cxn ang="0">
                  <a:pos x="332" y="458"/>
                </a:cxn>
                <a:cxn ang="0">
                  <a:pos x="336" y="407"/>
                </a:cxn>
                <a:cxn ang="0">
                  <a:pos x="346" y="360"/>
                </a:cxn>
                <a:cxn ang="0">
                  <a:pos x="363" y="314"/>
                </a:cxn>
                <a:cxn ang="0">
                  <a:pos x="373" y="292"/>
                </a:cxn>
                <a:cxn ang="0">
                  <a:pos x="385" y="272"/>
                </a:cxn>
                <a:cxn ang="0">
                  <a:pos x="425" y="312"/>
                </a:cxn>
              </a:cxnLst>
              <a:rect l="0" t="0" r="r" b="b"/>
              <a:pathLst>
                <a:path w="432" h="951">
                  <a:moveTo>
                    <a:pt x="425" y="312"/>
                  </a:moveTo>
                  <a:lnTo>
                    <a:pt x="361" y="64"/>
                  </a:lnTo>
                  <a:lnTo>
                    <a:pt x="106" y="0"/>
                  </a:lnTo>
                  <a:lnTo>
                    <a:pt x="145" y="38"/>
                  </a:lnTo>
                  <a:lnTo>
                    <a:pt x="113" y="83"/>
                  </a:lnTo>
                  <a:lnTo>
                    <a:pt x="84" y="130"/>
                  </a:lnTo>
                  <a:lnTo>
                    <a:pt x="59" y="180"/>
                  </a:lnTo>
                  <a:lnTo>
                    <a:pt x="38" y="233"/>
                  </a:lnTo>
                  <a:lnTo>
                    <a:pt x="22" y="286"/>
                  </a:lnTo>
                  <a:lnTo>
                    <a:pt x="10" y="342"/>
                  </a:lnTo>
                  <a:lnTo>
                    <a:pt x="2" y="399"/>
                  </a:lnTo>
                  <a:lnTo>
                    <a:pt x="0" y="458"/>
                  </a:lnTo>
                  <a:lnTo>
                    <a:pt x="1" y="493"/>
                  </a:lnTo>
                  <a:lnTo>
                    <a:pt x="4" y="529"/>
                  </a:lnTo>
                  <a:lnTo>
                    <a:pt x="9" y="564"/>
                  </a:lnTo>
                  <a:lnTo>
                    <a:pt x="14" y="598"/>
                  </a:lnTo>
                  <a:lnTo>
                    <a:pt x="23" y="632"/>
                  </a:lnTo>
                  <a:lnTo>
                    <a:pt x="33" y="665"/>
                  </a:lnTo>
                  <a:lnTo>
                    <a:pt x="44" y="698"/>
                  </a:lnTo>
                  <a:lnTo>
                    <a:pt x="57" y="729"/>
                  </a:lnTo>
                  <a:lnTo>
                    <a:pt x="86" y="790"/>
                  </a:lnTo>
                  <a:lnTo>
                    <a:pt x="123" y="847"/>
                  </a:lnTo>
                  <a:lnTo>
                    <a:pt x="164" y="900"/>
                  </a:lnTo>
                  <a:lnTo>
                    <a:pt x="210" y="950"/>
                  </a:lnTo>
                  <a:lnTo>
                    <a:pt x="261" y="745"/>
                  </a:lnTo>
                  <a:lnTo>
                    <a:pt x="431" y="702"/>
                  </a:lnTo>
                  <a:lnTo>
                    <a:pt x="409" y="676"/>
                  </a:lnTo>
                  <a:lnTo>
                    <a:pt x="389" y="650"/>
                  </a:lnTo>
                  <a:lnTo>
                    <a:pt x="373" y="622"/>
                  </a:lnTo>
                  <a:lnTo>
                    <a:pt x="358" y="591"/>
                  </a:lnTo>
                  <a:lnTo>
                    <a:pt x="347" y="559"/>
                  </a:lnTo>
                  <a:lnTo>
                    <a:pt x="339" y="527"/>
                  </a:lnTo>
                  <a:lnTo>
                    <a:pt x="334" y="493"/>
                  </a:lnTo>
                  <a:lnTo>
                    <a:pt x="332" y="458"/>
                  </a:lnTo>
                  <a:lnTo>
                    <a:pt x="336" y="407"/>
                  </a:lnTo>
                  <a:lnTo>
                    <a:pt x="346" y="360"/>
                  </a:lnTo>
                  <a:lnTo>
                    <a:pt x="363" y="314"/>
                  </a:lnTo>
                  <a:lnTo>
                    <a:pt x="373" y="292"/>
                  </a:lnTo>
                  <a:lnTo>
                    <a:pt x="385" y="272"/>
                  </a:lnTo>
                  <a:lnTo>
                    <a:pt x="425" y="312"/>
                  </a:lnTo>
                </a:path>
              </a:pathLst>
            </a:custGeom>
            <a:solidFill>
              <a:schemeClr val="accent1"/>
            </a:solidFill>
            <a:ln w="6350" cap="rnd" cmpd="sng">
              <a:solidFill>
                <a:schemeClr val="accent1"/>
              </a:solidFill>
              <a:prstDash val="solid"/>
              <a:round/>
              <a:headEnd/>
              <a:tailEnd/>
            </a:ln>
            <a:effectLst/>
          </p:spPr>
          <p:txBody>
            <a:bodyPr lIns="45720" rIns="45720" anchor="ctr" anchorCtr="1"/>
            <a:lstStyle/>
            <a:p>
              <a:endParaRPr lang="en-US" sz="1400" b="1">
                <a:solidFill>
                  <a:schemeClr val="bg1"/>
                </a:solidFill>
              </a:endParaRPr>
            </a:p>
          </p:txBody>
        </p:sp>
        <p:sp>
          <p:nvSpPr>
            <p:cNvPr id="12" name="Freeform 5">
              <a:extLst>
                <a:ext uri="{FF2B5EF4-FFF2-40B4-BE49-F238E27FC236}">
                  <a16:creationId xmlns:a16="http://schemas.microsoft.com/office/drawing/2014/main" id="{C1B1C61F-5361-1B8B-9FD9-FB108B46EE48}"/>
                </a:ext>
              </a:extLst>
            </p:cNvPr>
            <p:cNvSpPr>
              <a:spLocks/>
            </p:cNvSpPr>
            <p:nvPr/>
          </p:nvSpPr>
          <p:spPr bwMode="auto">
            <a:xfrm>
              <a:off x="1970" y="3124"/>
              <a:ext cx="1889" cy="879"/>
            </a:xfrm>
            <a:custGeom>
              <a:avLst/>
              <a:gdLst/>
              <a:ahLst/>
              <a:cxnLst>
                <a:cxn ang="0">
                  <a:pos x="311" y="8"/>
                </a:cxn>
                <a:cxn ang="0">
                  <a:pos x="64" y="73"/>
                </a:cxn>
                <a:cxn ang="0">
                  <a:pos x="0" y="328"/>
                </a:cxn>
                <a:cxn ang="0">
                  <a:pos x="40" y="287"/>
                </a:cxn>
                <a:cxn ang="0">
                  <a:pos x="85" y="318"/>
                </a:cxn>
                <a:cxn ang="0">
                  <a:pos x="132" y="346"/>
                </a:cxn>
                <a:cxn ang="0">
                  <a:pos x="182" y="371"/>
                </a:cxn>
                <a:cxn ang="0">
                  <a:pos x="234" y="392"/>
                </a:cxn>
                <a:cxn ang="0">
                  <a:pos x="287" y="408"/>
                </a:cxn>
                <a:cxn ang="0">
                  <a:pos x="342" y="420"/>
                </a:cxn>
                <a:cxn ang="0">
                  <a:pos x="400" y="427"/>
                </a:cxn>
                <a:cxn ang="0">
                  <a:pos x="458" y="427"/>
                </a:cxn>
                <a:cxn ang="0">
                  <a:pos x="529" y="425"/>
                </a:cxn>
                <a:cxn ang="0">
                  <a:pos x="597" y="415"/>
                </a:cxn>
                <a:cxn ang="0">
                  <a:pos x="664" y="397"/>
                </a:cxn>
                <a:cxn ang="0">
                  <a:pos x="728" y="374"/>
                </a:cxn>
                <a:cxn ang="0">
                  <a:pos x="788" y="344"/>
                </a:cxn>
                <a:cxn ang="0">
                  <a:pos x="817" y="327"/>
                </a:cxn>
                <a:cxn ang="0">
                  <a:pos x="845" y="309"/>
                </a:cxn>
                <a:cxn ang="0">
                  <a:pos x="898" y="268"/>
                </a:cxn>
                <a:cxn ang="0">
                  <a:pos x="947" y="223"/>
                </a:cxn>
                <a:cxn ang="0">
                  <a:pos x="746" y="173"/>
                </a:cxn>
                <a:cxn ang="0">
                  <a:pos x="701" y="0"/>
                </a:cxn>
                <a:cxn ang="0">
                  <a:pos x="677" y="22"/>
                </a:cxn>
                <a:cxn ang="0">
                  <a:pos x="650" y="41"/>
                </a:cxn>
                <a:cxn ang="0">
                  <a:pos x="621" y="57"/>
                </a:cxn>
                <a:cxn ang="0">
                  <a:pos x="591" y="72"/>
                </a:cxn>
                <a:cxn ang="0">
                  <a:pos x="560" y="83"/>
                </a:cxn>
                <a:cxn ang="0">
                  <a:pos x="526" y="91"/>
                </a:cxn>
                <a:cxn ang="0">
                  <a:pos x="493" y="96"/>
                </a:cxn>
                <a:cxn ang="0">
                  <a:pos x="458" y="98"/>
                </a:cxn>
                <a:cxn ang="0">
                  <a:pos x="433" y="97"/>
                </a:cxn>
                <a:cxn ang="0">
                  <a:pos x="408" y="94"/>
                </a:cxn>
                <a:cxn ang="0">
                  <a:pos x="384" y="90"/>
                </a:cxn>
                <a:cxn ang="0">
                  <a:pos x="361" y="85"/>
                </a:cxn>
                <a:cxn ang="0">
                  <a:pos x="338" y="77"/>
                </a:cxn>
                <a:cxn ang="0">
                  <a:pos x="316" y="69"/>
                </a:cxn>
                <a:cxn ang="0">
                  <a:pos x="295" y="58"/>
                </a:cxn>
                <a:cxn ang="0">
                  <a:pos x="274" y="46"/>
                </a:cxn>
                <a:cxn ang="0">
                  <a:pos x="311" y="8"/>
                </a:cxn>
              </a:cxnLst>
              <a:rect l="0" t="0" r="r" b="b"/>
              <a:pathLst>
                <a:path w="948" h="428">
                  <a:moveTo>
                    <a:pt x="311" y="8"/>
                  </a:moveTo>
                  <a:lnTo>
                    <a:pt x="64" y="73"/>
                  </a:lnTo>
                  <a:lnTo>
                    <a:pt x="0" y="328"/>
                  </a:lnTo>
                  <a:lnTo>
                    <a:pt x="40" y="287"/>
                  </a:lnTo>
                  <a:lnTo>
                    <a:pt x="85" y="318"/>
                  </a:lnTo>
                  <a:lnTo>
                    <a:pt x="132" y="346"/>
                  </a:lnTo>
                  <a:lnTo>
                    <a:pt x="182" y="371"/>
                  </a:lnTo>
                  <a:lnTo>
                    <a:pt x="234" y="392"/>
                  </a:lnTo>
                  <a:lnTo>
                    <a:pt x="287" y="408"/>
                  </a:lnTo>
                  <a:lnTo>
                    <a:pt x="342" y="420"/>
                  </a:lnTo>
                  <a:lnTo>
                    <a:pt x="400" y="427"/>
                  </a:lnTo>
                  <a:lnTo>
                    <a:pt x="458" y="427"/>
                  </a:lnTo>
                  <a:lnTo>
                    <a:pt x="529" y="425"/>
                  </a:lnTo>
                  <a:lnTo>
                    <a:pt x="597" y="415"/>
                  </a:lnTo>
                  <a:lnTo>
                    <a:pt x="664" y="397"/>
                  </a:lnTo>
                  <a:lnTo>
                    <a:pt x="728" y="374"/>
                  </a:lnTo>
                  <a:lnTo>
                    <a:pt x="788" y="344"/>
                  </a:lnTo>
                  <a:lnTo>
                    <a:pt x="817" y="327"/>
                  </a:lnTo>
                  <a:lnTo>
                    <a:pt x="845" y="309"/>
                  </a:lnTo>
                  <a:lnTo>
                    <a:pt x="898" y="268"/>
                  </a:lnTo>
                  <a:lnTo>
                    <a:pt x="947" y="223"/>
                  </a:lnTo>
                  <a:lnTo>
                    <a:pt x="746" y="173"/>
                  </a:lnTo>
                  <a:lnTo>
                    <a:pt x="701" y="0"/>
                  </a:lnTo>
                  <a:lnTo>
                    <a:pt x="677" y="22"/>
                  </a:lnTo>
                  <a:lnTo>
                    <a:pt x="650" y="41"/>
                  </a:lnTo>
                  <a:lnTo>
                    <a:pt x="621" y="57"/>
                  </a:lnTo>
                  <a:lnTo>
                    <a:pt x="591" y="72"/>
                  </a:lnTo>
                  <a:lnTo>
                    <a:pt x="560" y="83"/>
                  </a:lnTo>
                  <a:lnTo>
                    <a:pt x="526" y="91"/>
                  </a:lnTo>
                  <a:lnTo>
                    <a:pt x="493" y="96"/>
                  </a:lnTo>
                  <a:lnTo>
                    <a:pt x="458" y="98"/>
                  </a:lnTo>
                  <a:lnTo>
                    <a:pt x="433" y="97"/>
                  </a:lnTo>
                  <a:lnTo>
                    <a:pt x="408" y="94"/>
                  </a:lnTo>
                  <a:lnTo>
                    <a:pt x="384" y="90"/>
                  </a:lnTo>
                  <a:lnTo>
                    <a:pt x="361" y="85"/>
                  </a:lnTo>
                  <a:lnTo>
                    <a:pt x="338" y="77"/>
                  </a:lnTo>
                  <a:lnTo>
                    <a:pt x="316" y="69"/>
                  </a:lnTo>
                  <a:lnTo>
                    <a:pt x="295" y="58"/>
                  </a:lnTo>
                  <a:lnTo>
                    <a:pt x="274" y="46"/>
                  </a:lnTo>
                  <a:lnTo>
                    <a:pt x="311" y="8"/>
                  </a:lnTo>
                </a:path>
              </a:pathLst>
            </a:custGeom>
            <a:solidFill>
              <a:schemeClr val="accent2"/>
            </a:solidFill>
            <a:ln w="6350" cap="rnd" cmpd="sng">
              <a:solidFill>
                <a:schemeClr val="accent1"/>
              </a:solidFill>
              <a:prstDash val="solid"/>
              <a:round/>
              <a:headEnd/>
              <a:tailEnd/>
            </a:ln>
            <a:effectLst/>
          </p:spPr>
          <p:txBody>
            <a:bodyPr lIns="45720" rIns="45720" anchor="ctr" anchorCtr="1"/>
            <a:lstStyle/>
            <a:p>
              <a:endParaRPr lang="en-US" sz="1400" b="1">
                <a:solidFill>
                  <a:schemeClr val="bg1"/>
                </a:solidFill>
              </a:endParaRPr>
            </a:p>
          </p:txBody>
        </p:sp>
        <p:sp>
          <p:nvSpPr>
            <p:cNvPr id="13" name="Freeform 6">
              <a:extLst>
                <a:ext uri="{FF2B5EF4-FFF2-40B4-BE49-F238E27FC236}">
                  <a16:creationId xmlns:a16="http://schemas.microsoft.com/office/drawing/2014/main" id="{8F88BF15-9074-6E3D-544A-352B6555FBCA}"/>
                </a:ext>
              </a:extLst>
            </p:cNvPr>
            <p:cNvSpPr>
              <a:spLocks/>
            </p:cNvSpPr>
            <p:nvPr/>
          </p:nvSpPr>
          <p:spPr bwMode="auto">
            <a:xfrm>
              <a:off x="3394" y="1606"/>
              <a:ext cx="847" cy="1949"/>
            </a:xfrm>
            <a:custGeom>
              <a:avLst/>
              <a:gdLst/>
              <a:ahLst/>
              <a:cxnLst>
                <a:cxn ang="0">
                  <a:pos x="5" y="637"/>
                </a:cxn>
                <a:cxn ang="0">
                  <a:pos x="69" y="883"/>
                </a:cxn>
                <a:cxn ang="0">
                  <a:pos x="325" y="947"/>
                </a:cxn>
                <a:cxn ang="0">
                  <a:pos x="281" y="905"/>
                </a:cxn>
                <a:cxn ang="0">
                  <a:pos x="314" y="860"/>
                </a:cxn>
                <a:cxn ang="0">
                  <a:pos x="342" y="813"/>
                </a:cxn>
                <a:cxn ang="0">
                  <a:pos x="367" y="763"/>
                </a:cxn>
                <a:cxn ang="0">
                  <a:pos x="388" y="711"/>
                </a:cxn>
                <a:cxn ang="0">
                  <a:pos x="404" y="657"/>
                </a:cxn>
                <a:cxn ang="0">
                  <a:pos x="417" y="602"/>
                </a:cxn>
                <a:cxn ang="0">
                  <a:pos x="424" y="545"/>
                </a:cxn>
                <a:cxn ang="0">
                  <a:pos x="424" y="487"/>
                </a:cxn>
                <a:cxn ang="0">
                  <a:pos x="423" y="416"/>
                </a:cxn>
                <a:cxn ang="0">
                  <a:pos x="412" y="347"/>
                </a:cxn>
                <a:cxn ang="0">
                  <a:pos x="394" y="281"/>
                </a:cxn>
                <a:cxn ang="0">
                  <a:pos x="371" y="219"/>
                </a:cxn>
                <a:cxn ang="0">
                  <a:pos x="342" y="158"/>
                </a:cxn>
                <a:cxn ang="0">
                  <a:pos x="306" y="101"/>
                </a:cxn>
                <a:cxn ang="0">
                  <a:pos x="266" y="48"/>
                </a:cxn>
                <a:cxn ang="0">
                  <a:pos x="220" y="0"/>
                </a:cxn>
                <a:cxn ang="0">
                  <a:pos x="169" y="203"/>
                </a:cxn>
                <a:cxn ang="0">
                  <a:pos x="0" y="247"/>
                </a:cxn>
                <a:cxn ang="0">
                  <a:pos x="22" y="272"/>
                </a:cxn>
                <a:cxn ang="0">
                  <a:pos x="40" y="298"/>
                </a:cxn>
                <a:cxn ang="0">
                  <a:pos x="56" y="326"/>
                </a:cxn>
                <a:cxn ang="0">
                  <a:pos x="69" y="356"/>
                </a:cxn>
                <a:cxn ang="0">
                  <a:pos x="81" y="387"/>
                </a:cxn>
                <a:cxn ang="0">
                  <a:pos x="89" y="419"/>
                </a:cxn>
                <a:cxn ang="0">
                  <a:pos x="93" y="452"/>
                </a:cxn>
                <a:cxn ang="0">
                  <a:pos x="95" y="487"/>
                </a:cxn>
                <a:cxn ang="0">
                  <a:pos x="91" y="536"/>
                </a:cxn>
                <a:cxn ang="0">
                  <a:pos x="81" y="585"/>
                </a:cxn>
                <a:cxn ang="0">
                  <a:pos x="64" y="629"/>
                </a:cxn>
                <a:cxn ang="0">
                  <a:pos x="42" y="671"/>
                </a:cxn>
                <a:cxn ang="0">
                  <a:pos x="5" y="637"/>
                </a:cxn>
              </a:cxnLst>
              <a:rect l="0" t="0" r="r" b="b"/>
              <a:pathLst>
                <a:path w="425" h="948">
                  <a:moveTo>
                    <a:pt x="5" y="637"/>
                  </a:moveTo>
                  <a:lnTo>
                    <a:pt x="69" y="883"/>
                  </a:lnTo>
                  <a:lnTo>
                    <a:pt x="325" y="947"/>
                  </a:lnTo>
                  <a:lnTo>
                    <a:pt x="281" y="905"/>
                  </a:lnTo>
                  <a:lnTo>
                    <a:pt x="314" y="860"/>
                  </a:lnTo>
                  <a:lnTo>
                    <a:pt x="342" y="813"/>
                  </a:lnTo>
                  <a:lnTo>
                    <a:pt x="367" y="763"/>
                  </a:lnTo>
                  <a:lnTo>
                    <a:pt x="388" y="711"/>
                  </a:lnTo>
                  <a:lnTo>
                    <a:pt x="404" y="657"/>
                  </a:lnTo>
                  <a:lnTo>
                    <a:pt x="417" y="602"/>
                  </a:lnTo>
                  <a:lnTo>
                    <a:pt x="424" y="545"/>
                  </a:lnTo>
                  <a:lnTo>
                    <a:pt x="424" y="487"/>
                  </a:lnTo>
                  <a:lnTo>
                    <a:pt x="423" y="416"/>
                  </a:lnTo>
                  <a:lnTo>
                    <a:pt x="412" y="347"/>
                  </a:lnTo>
                  <a:lnTo>
                    <a:pt x="394" y="281"/>
                  </a:lnTo>
                  <a:lnTo>
                    <a:pt x="371" y="219"/>
                  </a:lnTo>
                  <a:lnTo>
                    <a:pt x="342" y="158"/>
                  </a:lnTo>
                  <a:lnTo>
                    <a:pt x="306" y="101"/>
                  </a:lnTo>
                  <a:lnTo>
                    <a:pt x="266" y="48"/>
                  </a:lnTo>
                  <a:lnTo>
                    <a:pt x="220" y="0"/>
                  </a:lnTo>
                  <a:lnTo>
                    <a:pt x="169" y="203"/>
                  </a:lnTo>
                  <a:lnTo>
                    <a:pt x="0" y="247"/>
                  </a:lnTo>
                  <a:lnTo>
                    <a:pt x="22" y="272"/>
                  </a:lnTo>
                  <a:lnTo>
                    <a:pt x="40" y="298"/>
                  </a:lnTo>
                  <a:lnTo>
                    <a:pt x="56" y="326"/>
                  </a:lnTo>
                  <a:lnTo>
                    <a:pt x="69" y="356"/>
                  </a:lnTo>
                  <a:lnTo>
                    <a:pt x="81" y="387"/>
                  </a:lnTo>
                  <a:lnTo>
                    <a:pt x="89" y="419"/>
                  </a:lnTo>
                  <a:lnTo>
                    <a:pt x="93" y="452"/>
                  </a:lnTo>
                  <a:lnTo>
                    <a:pt x="95" y="487"/>
                  </a:lnTo>
                  <a:lnTo>
                    <a:pt x="91" y="536"/>
                  </a:lnTo>
                  <a:lnTo>
                    <a:pt x="81" y="585"/>
                  </a:lnTo>
                  <a:lnTo>
                    <a:pt x="64" y="629"/>
                  </a:lnTo>
                  <a:lnTo>
                    <a:pt x="42" y="671"/>
                  </a:lnTo>
                  <a:lnTo>
                    <a:pt x="5" y="637"/>
                  </a:lnTo>
                </a:path>
              </a:pathLst>
            </a:custGeom>
            <a:solidFill>
              <a:schemeClr val="accent3"/>
            </a:solidFill>
            <a:ln w="6350" cap="rnd" cmpd="sng">
              <a:solidFill>
                <a:schemeClr val="accent1"/>
              </a:solidFill>
              <a:prstDash val="solid"/>
              <a:round/>
              <a:headEnd/>
              <a:tailEnd/>
            </a:ln>
            <a:effectLst/>
          </p:spPr>
          <p:txBody>
            <a:bodyPr lIns="45720" rIns="45720" anchor="ctr" anchorCtr="1"/>
            <a:lstStyle/>
            <a:p>
              <a:endParaRPr lang="en-US" sz="1400" b="1">
                <a:solidFill>
                  <a:schemeClr val="bg1"/>
                </a:solidFill>
              </a:endParaRPr>
            </a:p>
          </p:txBody>
        </p:sp>
        <p:sp>
          <p:nvSpPr>
            <p:cNvPr id="14" name="Freeform 7">
              <a:extLst>
                <a:ext uri="{FF2B5EF4-FFF2-40B4-BE49-F238E27FC236}">
                  <a16:creationId xmlns:a16="http://schemas.microsoft.com/office/drawing/2014/main" id="{3C62DF0A-D201-8444-53BD-3DCBDFB9F498}"/>
                </a:ext>
              </a:extLst>
            </p:cNvPr>
            <p:cNvSpPr>
              <a:spLocks/>
            </p:cNvSpPr>
            <p:nvPr/>
          </p:nvSpPr>
          <p:spPr bwMode="auto">
            <a:xfrm>
              <a:off x="1900" y="1204"/>
              <a:ext cx="1901" cy="879"/>
            </a:xfrm>
            <a:custGeom>
              <a:avLst/>
              <a:gdLst/>
              <a:ahLst/>
              <a:cxnLst>
                <a:cxn ang="0">
                  <a:pos x="643" y="425"/>
                </a:cxn>
                <a:cxn ang="0">
                  <a:pos x="890" y="362"/>
                </a:cxn>
                <a:cxn ang="0">
                  <a:pos x="953" y="105"/>
                </a:cxn>
                <a:cxn ang="0">
                  <a:pos x="914" y="147"/>
                </a:cxn>
                <a:cxn ang="0">
                  <a:pos x="869" y="114"/>
                </a:cxn>
                <a:cxn ang="0">
                  <a:pos x="821" y="85"/>
                </a:cxn>
                <a:cxn ang="0">
                  <a:pos x="771" y="60"/>
                </a:cxn>
                <a:cxn ang="0">
                  <a:pos x="719" y="39"/>
                </a:cxn>
                <a:cxn ang="0">
                  <a:pos x="664" y="22"/>
                </a:cxn>
                <a:cxn ang="0">
                  <a:pos x="608" y="10"/>
                </a:cxn>
                <a:cxn ang="0">
                  <a:pos x="551" y="2"/>
                </a:cxn>
                <a:cxn ang="0">
                  <a:pos x="491" y="0"/>
                </a:cxn>
                <a:cxn ang="0">
                  <a:pos x="420" y="3"/>
                </a:cxn>
                <a:cxn ang="0">
                  <a:pos x="351" y="14"/>
                </a:cxn>
                <a:cxn ang="0">
                  <a:pos x="284" y="32"/>
                </a:cxn>
                <a:cxn ang="0">
                  <a:pos x="220" y="57"/>
                </a:cxn>
                <a:cxn ang="0">
                  <a:pos x="160" y="86"/>
                </a:cxn>
                <a:cxn ang="0">
                  <a:pos x="102" y="122"/>
                </a:cxn>
                <a:cxn ang="0">
                  <a:pos x="49" y="163"/>
                </a:cxn>
                <a:cxn ang="0">
                  <a:pos x="0" y="209"/>
                </a:cxn>
                <a:cxn ang="0">
                  <a:pos x="207" y="261"/>
                </a:cxn>
                <a:cxn ang="0">
                  <a:pos x="251" y="427"/>
                </a:cxn>
                <a:cxn ang="0">
                  <a:pos x="276" y="405"/>
                </a:cxn>
                <a:cxn ang="0">
                  <a:pos x="302" y="387"/>
                </a:cxn>
                <a:cxn ang="0">
                  <a:pos x="330" y="370"/>
                </a:cxn>
                <a:cxn ang="0">
                  <a:pos x="360" y="357"/>
                </a:cxn>
                <a:cxn ang="0">
                  <a:pos x="391" y="346"/>
                </a:cxn>
                <a:cxn ang="0">
                  <a:pos x="424" y="338"/>
                </a:cxn>
                <a:cxn ang="0">
                  <a:pos x="458" y="333"/>
                </a:cxn>
                <a:cxn ang="0">
                  <a:pos x="491" y="331"/>
                </a:cxn>
                <a:cxn ang="0">
                  <a:pos x="543" y="335"/>
                </a:cxn>
                <a:cxn ang="0">
                  <a:pos x="591" y="346"/>
                </a:cxn>
                <a:cxn ang="0">
                  <a:pos x="638" y="363"/>
                </a:cxn>
                <a:cxn ang="0">
                  <a:pos x="680" y="386"/>
                </a:cxn>
                <a:cxn ang="0">
                  <a:pos x="643" y="425"/>
                </a:cxn>
              </a:cxnLst>
              <a:rect l="0" t="0" r="r" b="b"/>
              <a:pathLst>
                <a:path w="954" h="428">
                  <a:moveTo>
                    <a:pt x="643" y="425"/>
                  </a:moveTo>
                  <a:lnTo>
                    <a:pt x="890" y="362"/>
                  </a:lnTo>
                  <a:lnTo>
                    <a:pt x="953" y="105"/>
                  </a:lnTo>
                  <a:lnTo>
                    <a:pt x="914" y="147"/>
                  </a:lnTo>
                  <a:lnTo>
                    <a:pt x="869" y="114"/>
                  </a:lnTo>
                  <a:lnTo>
                    <a:pt x="821" y="85"/>
                  </a:lnTo>
                  <a:lnTo>
                    <a:pt x="771" y="60"/>
                  </a:lnTo>
                  <a:lnTo>
                    <a:pt x="719" y="39"/>
                  </a:lnTo>
                  <a:lnTo>
                    <a:pt x="664" y="22"/>
                  </a:lnTo>
                  <a:lnTo>
                    <a:pt x="608" y="10"/>
                  </a:lnTo>
                  <a:lnTo>
                    <a:pt x="551" y="2"/>
                  </a:lnTo>
                  <a:lnTo>
                    <a:pt x="491" y="0"/>
                  </a:lnTo>
                  <a:lnTo>
                    <a:pt x="420" y="3"/>
                  </a:lnTo>
                  <a:lnTo>
                    <a:pt x="351" y="14"/>
                  </a:lnTo>
                  <a:lnTo>
                    <a:pt x="284" y="32"/>
                  </a:lnTo>
                  <a:lnTo>
                    <a:pt x="220" y="57"/>
                  </a:lnTo>
                  <a:lnTo>
                    <a:pt x="160" y="86"/>
                  </a:lnTo>
                  <a:lnTo>
                    <a:pt x="102" y="122"/>
                  </a:lnTo>
                  <a:lnTo>
                    <a:pt x="49" y="163"/>
                  </a:lnTo>
                  <a:lnTo>
                    <a:pt x="0" y="209"/>
                  </a:lnTo>
                  <a:lnTo>
                    <a:pt x="207" y="261"/>
                  </a:lnTo>
                  <a:lnTo>
                    <a:pt x="251" y="427"/>
                  </a:lnTo>
                  <a:lnTo>
                    <a:pt x="276" y="405"/>
                  </a:lnTo>
                  <a:lnTo>
                    <a:pt x="302" y="387"/>
                  </a:lnTo>
                  <a:lnTo>
                    <a:pt x="330" y="370"/>
                  </a:lnTo>
                  <a:lnTo>
                    <a:pt x="360" y="357"/>
                  </a:lnTo>
                  <a:lnTo>
                    <a:pt x="391" y="346"/>
                  </a:lnTo>
                  <a:lnTo>
                    <a:pt x="424" y="338"/>
                  </a:lnTo>
                  <a:lnTo>
                    <a:pt x="458" y="333"/>
                  </a:lnTo>
                  <a:lnTo>
                    <a:pt x="491" y="331"/>
                  </a:lnTo>
                  <a:lnTo>
                    <a:pt x="543" y="335"/>
                  </a:lnTo>
                  <a:lnTo>
                    <a:pt x="591" y="346"/>
                  </a:lnTo>
                  <a:lnTo>
                    <a:pt x="638" y="363"/>
                  </a:lnTo>
                  <a:lnTo>
                    <a:pt x="680" y="386"/>
                  </a:lnTo>
                  <a:lnTo>
                    <a:pt x="643" y="425"/>
                  </a:lnTo>
                </a:path>
              </a:pathLst>
            </a:custGeom>
            <a:solidFill>
              <a:schemeClr val="accent5"/>
            </a:solidFill>
            <a:ln w="6350" cap="rnd" cmpd="sng">
              <a:solidFill>
                <a:schemeClr val="accent1"/>
              </a:solidFill>
              <a:prstDash val="solid"/>
              <a:round/>
              <a:headEnd/>
              <a:tailEnd/>
            </a:ln>
            <a:effectLst/>
          </p:spPr>
          <p:txBody>
            <a:bodyPr lIns="45720" rIns="45720" anchor="ctr" anchorCtr="1"/>
            <a:lstStyle/>
            <a:p>
              <a:endParaRPr lang="en-US" sz="1400" b="1">
                <a:solidFill>
                  <a:schemeClr val="bg1"/>
                </a:solidFill>
              </a:endParaRPr>
            </a:p>
          </p:txBody>
        </p:sp>
        <p:sp>
          <p:nvSpPr>
            <p:cNvPr id="15" name="Text Box 8">
              <a:extLst>
                <a:ext uri="{FF2B5EF4-FFF2-40B4-BE49-F238E27FC236}">
                  <a16:creationId xmlns:a16="http://schemas.microsoft.com/office/drawing/2014/main" id="{08D40F66-457E-AD57-6A66-A8455647ED17}"/>
                </a:ext>
              </a:extLst>
            </p:cNvPr>
            <p:cNvSpPr txBox="1">
              <a:spLocks noChangeArrowheads="1"/>
            </p:cNvSpPr>
            <p:nvPr/>
          </p:nvSpPr>
          <p:spPr bwMode="auto">
            <a:xfrm>
              <a:off x="2621" y="1393"/>
              <a:ext cx="521" cy="232"/>
            </a:xfrm>
            <a:prstGeom prst="rect">
              <a:avLst/>
            </a:prstGeom>
            <a:noFill/>
            <a:ln w="6350">
              <a:noFill/>
              <a:miter lim="800000"/>
              <a:headEnd/>
              <a:tailEnd/>
            </a:ln>
            <a:effectLst/>
          </p:spPr>
          <p:txBody>
            <a:bodyPr lIns="45720" rIns="45720" anchor="ctr" anchorCtr="1"/>
            <a:lstStyle/>
            <a:p>
              <a:pPr algn="ctr" eaLnBrk="0" hangingPunct="0"/>
              <a:r>
                <a:rPr lang="en-US" sz="1400" b="1">
                  <a:solidFill>
                    <a:schemeClr val="bg1"/>
                  </a:solidFill>
                </a:rPr>
                <a:t>Orient</a:t>
              </a:r>
            </a:p>
          </p:txBody>
        </p:sp>
        <p:sp>
          <p:nvSpPr>
            <p:cNvPr id="16" name="Text Box 9">
              <a:extLst>
                <a:ext uri="{FF2B5EF4-FFF2-40B4-BE49-F238E27FC236}">
                  <a16:creationId xmlns:a16="http://schemas.microsoft.com/office/drawing/2014/main" id="{31F986DB-C685-64C6-161E-7AD250AF4462}"/>
                </a:ext>
              </a:extLst>
            </p:cNvPr>
            <p:cNvSpPr txBox="1">
              <a:spLocks noChangeArrowheads="1"/>
            </p:cNvSpPr>
            <p:nvPr/>
          </p:nvSpPr>
          <p:spPr bwMode="auto">
            <a:xfrm>
              <a:off x="2705" y="3502"/>
              <a:ext cx="356" cy="231"/>
            </a:xfrm>
            <a:prstGeom prst="rect">
              <a:avLst/>
            </a:prstGeom>
            <a:noFill/>
            <a:ln w="6350">
              <a:noFill/>
              <a:miter lim="800000"/>
              <a:headEnd/>
              <a:tailEnd/>
            </a:ln>
            <a:effectLst/>
          </p:spPr>
          <p:txBody>
            <a:bodyPr lIns="45720" rIns="45720" anchor="ctr" anchorCtr="1"/>
            <a:lstStyle/>
            <a:p>
              <a:pPr algn="ctr" eaLnBrk="0" hangingPunct="0"/>
              <a:r>
                <a:rPr lang="en-US" sz="1400" b="1">
                  <a:solidFill>
                    <a:schemeClr val="bg1"/>
                  </a:solidFill>
                </a:rPr>
                <a:t>Act</a:t>
              </a:r>
            </a:p>
          </p:txBody>
        </p:sp>
        <p:sp>
          <p:nvSpPr>
            <p:cNvPr id="17" name="Text Box 10">
              <a:extLst>
                <a:ext uri="{FF2B5EF4-FFF2-40B4-BE49-F238E27FC236}">
                  <a16:creationId xmlns:a16="http://schemas.microsoft.com/office/drawing/2014/main" id="{AABEB417-D3DA-EB46-D151-94DE0F1F1C01}"/>
                </a:ext>
              </a:extLst>
            </p:cNvPr>
            <p:cNvSpPr txBox="1">
              <a:spLocks noChangeArrowheads="1"/>
            </p:cNvSpPr>
            <p:nvPr/>
          </p:nvSpPr>
          <p:spPr bwMode="auto">
            <a:xfrm>
              <a:off x="1540" y="2535"/>
              <a:ext cx="587" cy="136"/>
            </a:xfrm>
            <a:prstGeom prst="rect">
              <a:avLst/>
            </a:prstGeom>
            <a:noFill/>
            <a:ln w="6350">
              <a:solidFill>
                <a:schemeClr val="accent1"/>
              </a:solidFill>
              <a:miter lim="800000"/>
              <a:headEnd/>
              <a:tailEnd/>
            </a:ln>
            <a:effectLst/>
          </p:spPr>
          <p:txBody>
            <a:bodyPr lIns="0" tIns="0" rIns="0" bIns="0">
              <a:spAutoFit/>
            </a:bodyPr>
            <a:lstStyle/>
            <a:p>
              <a:pPr algn="ctr" eaLnBrk="0" hangingPunct="0"/>
              <a:r>
                <a:rPr lang="en-GB" sz="1400" b="1">
                  <a:solidFill>
                    <a:schemeClr val="bg1"/>
                  </a:solidFill>
                </a:rPr>
                <a:t>Observe</a:t>
              </a:r>
            </a:p>
          </p:txBody>
        </p:sp>
        <p:sp>
          <p:nvSpPr>
            <p:cNvPr id="18" name="Text Box 11">
              <a:extLst>
                <a:ext uri="{FF2B5EF4-FFF2-40B4-BE49-F238E27FC236}">
                  <a16:creationId xmlns:a16="http://schemas.microsoft.com/office/drawing/2014/main" id="{B4D58D5C-2B83-2EA8-B59A-4329077F382C}"/>
                </a:ext>
              </a:extLst>
            </p:cNvPr>
            <p:cNvSpPr txBox="1">
              <a:spLocks noChangeArrowheads="1"/>
            </p:cNvSpPr>
            <p:nvPr/>
          </p:nvSpPr>
          <p:spPr bwMode="auto">
            <a:xfrm>
              <a:off x="3586" y="2495"/>
              <a:ext cx="588" cy="136"/>
            </a:xfrm>
            <a:prstGeom prst="rect">
              <a:avLst/>
            </a:prstGeom>
            <a:noFill/>
            <a:ln w="6350">
              <a:noFill/>
              <a:miter lim="800000"/>
              <a:headEnd/>
              <a:tailEnd/>
            </a:ln>
            <a:effectLst/>
          </p:spPr>
          <p:txBody>
            <a:bodyPr lIns="0" tIns="0" rIns="0" bIns="0">
              <a:spAutoFit/>
            </a:bodyPr>
            <a:lstStyle/>
            <a:p>
              <a:pPr algn="ctr" eaLnBrk="0" hangingPunct="0"/>
              <a:r>
                <a:rPr lang="en-GB" sz="1400" b="1">
                  <a:solidFill>
                    <a:schemeClr val="bg1"/>
                  </a:solidFill>
                </a:rPr>
                <a:t>Decide</a:t>
              </a:r>
            </a:p>
          </p:txBody>
        </p:sp>
      </p:grpSp>
      <p:sp>
        <p:nvSpPr>
          <p:cNvPr id="6" name="TextBox 5">
            <a:extLst>
              <a:ext uri="{FF2B5EF4-FFF2-40B4-BE49-F238E27FC236}">
                <a16:creationId xmlns:a16="http://schemas.microsoft.com/office/drawing/2014/main" id="{8A846A71-BD47-A321-A186-5CDAEF9F8820}"/>
              </a:ext>
            </a:extLst>
          </p:cNvPr>
          <p:cNvSpPr txBox="1"/>
          <p:nvPr/>
        </p:nvSpPr>
        <p:spPr>
          <a:xfrm>
            <a:off x="8645643" y="3747406"/>
            <a:ext cx="804333" cy="443337"/>
          </a:xfrm>
          <a:prstGeom prst="rect">
            <a:avLst/>
          </a:prstGeom>
          <a:noFill/>
        </p:spPr>
        <p:txBody>
          <a:bodyPr wrap="square" lIns="0" tIns="0" rIns="0" bIns="0" rtlCol="0">
            <a:noAutofit/>
          </a:bodyPr>
          <a:lstStyle/>
          <a:p>
            <a:pPr algn="ctr" defTabSz="228600">
              <a:spcAft>
                <a:spcPts val="1200"/>
              </a:spcAft>
            </a:pPr>
            <a:r>
              <a:rPr lang="en-US" sz="2000" b="1" noProof="0">
                <a:solidFill>
                  <a:schemeClr val="bg1"/>
                </a:solidFill>
              </a:rPr>
              <a:t>OODA</a:t>
            </a:r>
            <a:br>
              <a:rPr lang="en-US" sz="2000" b="1">
                <a:solidFill>
                  <a:schemeClr val="bg1"/>
                </a:solidFill>
              </a:rPr>
            </a:br>
            <a:r>
              <a:rPr lang="en-US" sz="2000" b="1">
                <a:solidFill>
                  <a:schemeClr val="bg1"/>
                </a:solidFill>
              </a:rPr>
              <a:t>Loop</a:t>
            </a:r>
            <a:endParaRPr lang="en-US" sz="2000" b="1" noProof="0">
              <a:solidFill>
                <a:schemeClr val="bg1"/>
              </a:solidFill>
            </a:endParaRPr>
          </a:p>
        </p:txBody>
      </p:sp>
      <p:sp>
        <p:nvSpPr>
          <p:cNvPr id="44" name="TextBox 43">
            <a:extLst>
              <a:ext uri="{FF2B5EF4-FFF2-40B4-BE49-F238E27FC236}">
                <a16:creationId xmlns:a16="http://schemas.microsoft.com/office/drawing/2014/main" id="{0ED433EF-D501-5A65-A019-1FCBE7C04A8F}"/>
              </a:ext>
            </a:extLst>
          </p:cNvPr>
          <p:cNvSpPr txBox="1"/>
          <p:nvPr/>
        </p:nvSpPr>
        <p:spPr>
          <a:xfrm>
            <a:off x="1445828" y="1887422"/>
            <a:ext cx="5353561" cy="4315399"/>
          </a:xfrm>
          <a:prstGeom prst="rect">
            <a:avLst/>
          </a:prstGeom>
          <a:noFill/>
        </p:spPr>
        <p:txBody>
          <a:bodyPr wrap="square" lIns="0" tIns="0" rIns="0" bIns="0" rtlCol="0">
            <a:noAutofit/>
          </a:bodyPr>
          <a:lstStyle/>
          <a:p>
            <a:pPr marL="342900" indent="-342900" algn="l" defTabSz="228600">
              <a:spcAft>
                <a:spcPts val="1200"/>
              </a:spcAft>
              <a:buAutoNum type="arabicPeriod"/>
            </a:pPr>
            <a:r>
              <a:rPr lang="en-US" sz="1600" b="1" noProof="0">
                <a:solidFill>
                  <a:srgbClr val="A100FF"/>
                </a:solidFill>
              </a:rPr>
              <a:t>Observe</a:t>
            </a:r>
            <a:br>
              <a:rPr lang="en-US" sz="1600" b="1" noProof="0"/>
            </a:br>
            <a:r>
              <a:rPr lang="en-US" sz="1600" noProof="0"/>
              <a:t>Agents collect information from their environment, physical or virtual, via sensors and perceive the contents of the input.</a:t>
            </a:r>
            <a:endParaRPr lang="en-US" sz="1600" b="1" noProof="0"/>
          </a:p>
          <a:p>
            <a:pPr marL="342900" indent="-342900" algn="l" defTabSz="228600">
              <a:spcAft>
                <a:spcPts val="1200"/>
              </a:spcAft>
              <a:buAutoNum type="arabicPeriod"/>
            </a:pPr>
            <a:r>
              <a:rPr lang="en-US" sz="1600" b="1" noProof="0">
                <a:solidFill>
                  <a:schemeClr val="accent1"/>
                </a:solidFill>
              </a:rPr>
              <a:t>Orient</a:t>
            </a:r>
            <a:br>
              <a:rPr lang="en-US" sz="1600" b="1" noProof="0"/>
            </a:br>
            <a:r>
              <a:rPr lang="en-US" sz="1600" noProof="0"/>
              <a:t>Agents then integrate their perceptions, goals, memory, and available actions.</a:t>
            </a:r>
            <a:endParaRPr lang="en-US" sz="1600" b="1" noProof="0"/>
          </a:p>
          <a:p>
            <a:pPr marL="342900" indent="-342900" algn="l" defTabSz="228600">
              <a:spcAft>
                <a:spcPts val="1200"/>
              </a:spcAft>
              <a:buAutoNum type="arabicPeriod"/>
            </a:pPr>
            <a:r>
              <a:rPr lang="en-US" sz="1600" b="1">
                <a:solidFill>
                  <a:schemeClr val="accent1"/>
                </a:solidFill>
              </a:rPr>
              <a:t>Decide</a:t>
            </a:r>
            <a:br>
              <a:rPr lang="en-US" sz="1600" b="1"/>
            </a:br>
            <a:r>
              <a:rPr lang="en-US" sz="1600"/>
              <a:t>Given their goals, memory, knowledge, and representation of the state of the world, agents select the next action. Simple reflex agents us if-then logic to choose while sophisticated agents can plan and reason what action to take next.</a:t>
            </a:r>
            <a:endParaRPr lang="en-US" sz="1600" b="1"/>
          </a:p>
          <a:p>
            <a:pPr marL="342900" indent="-342900" algn="l" defTabSz="228600">
              <a:spcAft>
                <a:spcPts val="1200"/>
              </a:spcAft>
              <a:buAutoNum type="arabicPeriod"/>
            </a:pPr>
            <a:r>
              <a:rPr lang="en-US" sz="1600" b="1" noProof="0">
                <a:solidFill>
                  <a:schemeClr val="accent1"/>
                </a:solidFill>
              </a:rPr>
              <a:t>Act</a:t>
            </a:r>
            <a:br>
              <a:rPr lang="en-US" sz="1600" b="1" noProof="0"/>
            </a:br>
            <a:r>
              <a:rPr lang="en-US" sz="1600" noProof="0"/>
              <a:t>Agents then use their actuators to interact with the world</a:t>
            </a:r>
            <a:endParaRPr lang="en-US" sz="1600" b="1" noProof="0"/>
          </a:p>
        </p:txBody>
      </p:sp>
      <p:grpSp>
        <p:nvGrpSpPr>
          <p:cNvPr id="45" name="Group 190">
            <a:extLst>
              <a:ext uri="{FF2B5EF4-FFF2-40B4-BE49-F238E27FC236}">
                <a16:creationId xmlns:a16="http://schemas.microsoft.com/office/drawing/2014/main" id="{D719D90A-44B6-8051-79B9-CF1963D1FE04}"/>
              </a:ext>
            </a:extLst>
          </p:cNvPr>
          <p:cNvGrpSpPr>
            <a:grpSpLocks noChangeAspect="1"/>
          </p:cNvGrpSpPr>
          <p:nvPr/>
        </p:nvGrpSpPr>
        <p:grpSpPr bwMode="auto">
          <a:xfrm>
            <a:off x="728740" y="1855249"/>
            <a:ext cx="571542" cy="332509"/>
            <a:chOff x="6539" y="3087"/>
            <a:chExt cx="428" cy="249"/>
          </a:xfrm>
          <a:solidFill>
            <a:schemeClr val="accent1"/>
          </a:solidFill>
        </p:grpSpPr>
        <p:sp>
          <p:nvSpPr>
            <p:cNvPr id="46" name="Freeform 191">
              <a:extLst>
                <a:ext uri="{FF2B5EF4-FFF2-40B4-BE49-F238E27FC236}">
                  <a16:creationId xmlns:a16="http://schemas.microsoft.com/office/drawing/2014/main" id="{E91525A7-CBAB-D370-2D63-20CDDBD80101}"/>
                </a:ext>
              </a:extLst>
            </p:cNvPr>
            <p:cNvSpPr>
              <a:spLocks noEditPoints="1"/>
            </p:cNvSpPr>
            <p:nvPr/>
          </p:nvSpPr>
          <p:spPr bwMode="auto">
            <a:xfrm>
              <a:off x="6539" y="3087"/>
              <a:ext cx="428" cy="249"/>
            </a:xfrm>
            <a:custGeom>
              <a:avLst/>
              <a:gdLst>
                <a:gd name="T0" fmla="*/ 144 w 289"/>
                <a:gd name="T1" fmla="*/ 168 h 168"/>
                <a:gd name="T2" fmla="*/ 2 w 289"/>
                <a:gd name="T3" fmla="*/ 88 h 168"/>
                <a:gd name="T4" fmla="*/ 2 w 289"/>
                <a:gd name="T5" fmla="*/ 80 h 168"/>
                <a:gd name="T6" fmla="*/ 144 w 289"/>
                <a:gd name="T7" fmla="*/ 0 h 168"/>
                <a:gd name="T8" fmla="*/ 287 w 289"/>
                <a:gd name="T9" fmla="*/ 80 h 168"/>
                <a:gd name="T10" fmla="*/ 287 w 289"/>
                <a:gd name="T11" fmla="*/ 88 h 168"/>
                <a:gd name="T12" fmla="*/ 144 w 289"/>
                <a:gd name="T13" fmla="*/ 168 h 168"/>
                <a:gd name="T14" fmla="*/ 14 w 289"/>
                <a:gd name="T15" fmla="*/ 84 h 168"/>
                <a:gd name="T16" fmla="*/ 144 w 289"/>
                <a:gd name="T17" fmla="*/ 156 h 168"/>
                <a:gd name="T18" fmla="*/ 275 w 289"/>
                <a:gd name="T19" fmla="*/ 84 h 168"/>
                <a:gd name="T20" fmla="*/ 144 w 289"/>
                <a:gd name="T21" fmla="*/ 12 h 168"/>
                <a:gd name="T22" fmla="*/ 14 w 289"/>
                <a:gd name="T23" fmla="*/ 8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9" h="168">
                  <a:moveTo>
                    <a:pt x="144" y="168"/>
                  </a:moveTo>
                  <a:cubicBezTo>
                    <a:pt x="66" y="168"/>
                    <a:pt x="4" y="91"/>
                    <a:pt x="2" y="88"/>
                  </a:cubicBezTo>
                  <a:cubicBezTo>
                    <a:pt x="0" y="86"/>
                    <a:pt x="0" y="82"/>
                    <a:pt x="2" y="80"/>
                  </a:cubicBezTo>
                  <a:cubicBezTo>
                    <a:pt x="4" y="77"/>
                    <a:pt x="66" y="0"/>
                    <a:pt x="144" y="0"/>
                  </a:cubicBezTo>
                  <a:cubicBezTo>
                    <a:pt x="223" y="0"/>
                    <a:pt x="285" y="77"/>
                    <a:pt x="287" y="80"/>
                  </a:cubicBezTo>
                  <a:cubicBezTo>
                    <a:pt x="289" y="82"/>
                    <a:pt x="289" y="86"/>
                    <a:pt x="287" y="88"/>
                  </a:cubicBezTo>
                  <a:cubicBezTo>
                    <a:pt x="285" y="91"/>
                    <a:pt x="223" y="168"/>
                    <a:pt x="144" y="168"/>
                  </a:cubicBezTo>
                  <a:close/>
                  <a:moveTo>
                    <a:pt x="14" y="84"/>
                  </a:moveTo>
                  <a:cubicBezTo>
                    <a:pt x="28" y="99"/>
                    <a:pt x="81" y="156"/>
                    <a:pt x="144" y="156"/>
                  </a:cubicBezTo>
                  <a:cubicBezTo>
                    <a:pt x="207" y="156"/>
                    <a:pt x="261" y="99"/>
                    <a:pt x="275" y="84"/>
                  </a:cubicBezTo>
                  <a:cubicBezTo>
                    <a:pt x="261" y="69"/>
                    <a:pt x="207" y="12"/>
                    <a:pt x="144" y="12"/>
                  </a:cubicBezTo>
                  <a:cubicBezTo>
                    <a:pt x="81" y="12"/>
                    <a:pt x="28" y="69"/>
                    <a:pt x="14"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7" name="Freeform 192">
              <a:extLst>
                <a:ext uri="{FF2B5EF4-FFF2-40B4-BE49-F238E27FC236}">
                  <a16:creationId xmlns:a16="http://schemas.microsoft.com/office/drawing/2014/main" id="{395FD437-DCCE-31C9-229A-311AB72E5D59}"/>
                </a:ext>
              </a:extLst>
            </p:cNvPr>
            <p:cNvSpPr>
              <a:spLocks noEditPoints="1"/>
            </p:cNvSpPr>
            <p:nvPr/>
          </p:nvSpPr>
          <p:spPr bwMode="auto">
            <a:xfrm>
              <a:off x="6672" y="3132"/>
              <a:ext cx="160" cy="159"/>
            </a:xfrm>
            <a:custGeom>
              <a:avLst/>
              <a:gdLst>
                <a:gd name="T0" fmla="*/ 54 w 108"/>
                <a:gd name="T1" fmla="*/ 108 h 108"/>
                <a:gd name="T2" fmla="*/ 0 w 108"/>
                <a:gd name="T3" fmla="*/ 54 h 108"/>
                <a:gd name="T4" fmla="*/ 54 w 108"/>
                <a:gd name="T5" fmla="*/ 0 h 108"/>
                <a:gd name="T6" fmla="*/ 108 w 108"/>
                <a:gd name="T7" fmla="*/ 54 h 108"/>
                <a:gd name="T8" fmla="*/ 54 w 108"/>
                <a:gd name="T9" fmla="*/ 108 h 108"/>
                <a:gd name="T10" fmla="*/ 54 w 108"/>
                <a:gd name="T11" fmla="*/ 12 h 108"/>
                <a:gd name="T12" fmla="*/ 12 w 108"/>
                <a:gd name="T13" fmla="*/ 54 h 108"/>
                <a:gd name="T14" fmla="*/ 54 w 108"/>
                <a:gd name="T15" fmla="*/ 96 h 108"/>
                <a:gd name="T16" fmla="*/ 96 w 108"/>
                <a:gd name="T17" fmla="*/ 54 h 108"/>
                <a:gd name="T18" fmla="*/ 54 w 108"/>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54" y="108"/>
                  </a:moveTo>
                  <a:cubicBezTo>
                    <a:pt x="25" y="108"/>
                    <a:pt x="0" y="84"/>
                    <a:pt x="0" y="54"/>
                  </a:cubicBezTo>
                  <a:cubicBezTo>
                    <a:pt x="0" y="24"/>
                    <a:pt x="25" y="0"/>
                    <a:pt x="54" y="0"/>
                  </a:cubicBezTo>
                  <a:cubicBezTo>
                    <a:pt x="84" y="0"/>
                    <a:pt x="108" y="24"/>
                    <a:pt x="108" y="54"/>
                  </a:cubicBezTo>
                  <a:cubicBezTo>
                    <a:pt x="108" y="84"/>
                    <a:pt x="84" y="108"/>
                    <a:pt x="54" y="108"/>
                  </a:cubicBezTo>
                  <a:close/>
                  <a:moveTo>
                    <a:pt x="54" y="12"/>
                  </a:moveTo>
                  <a:cubicBezTo>
                    <a:pt x="31" y="12"/>
                    <a:pt x="12" y="31"/>
                    <a:pt x="12" y="54"/>
                  </a:cubicBezTo>
                  <a:cubicBezTo>
                    <a:pt x="12" y="77"/>
                    <a:pt x="31" y="96"/>
                    <a:pt x="54" y="96"/>
                  </a:cubicBezTo>
                  <a:cubicBezTo>
                    <a:pt x="78" y="96"/>
                    <a:pt x="96" y="77"/>
                    <a:pt x="96" y="54"/>
                  </a:cubicBezTo>
                  <a:cubicBezTo>
                    <a:pt x="96" y="31"/>
                    <a:pt x="78" y="12"/>
                    <a:pt x="5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48" name="Freeform 193">
              <a:extLst>
                <a:ext uri="{FF2B5EF4-FFF2-40B4-BE49-F238E27FC236}">
                  <a16:creationId xmlns:a16="http://schemas.microsoft.com/office/drawing/2014/main" id="{E0D2885E-3244-FFF6-8F5A-0695BA778951}"/>
                </a:ext>
              </a:extLst>
            </p:cNvPr>
            <p:cNvSpPr>
              <a:spLocks/>
            </p:cNvSpPr>
            <p:nvPr/>
          </p:nvSpPr>
          <p:spPr bwMode="auto">
            <a:xfrm>
              <a:off x="6708" y="3167"/>
              <a:ext cx="89" cy="89"/>
            </a:xfrm>
            <a:custGeom>
              <a:avLst/>
              <a:gdLst>
                <a:gd name="T0" fmla="*/ 30 w 60"/>
                <a:gd name="T1" fmla="*/ 60 h 60"/>
                <a:gd name="T2" fmla="*/ 0 w 60"/>
                <a:gd name="T3" fmla="*/ 30 h 60"/>
                <a:gd name="T4" fmla="*/ 6 w 60"/>
                <a:gd name="T5" fmla="*/ 24 h 60"/>
                <a:gd name="T6" fmla="*/ 12 w 60"/>
                <a:gd name="T7" fmla="*/ 30 h 60"/>
                <a:gd name="T8" fmla="*/ 30 w 60"/>
                <a:gd name="T9" fmla="*/ 48 h 60"/>
                <a:gd name="T10" fmla="*/ 48 w 60"/>
                <a:gd name="T11" fmla="*/ 30 h 60"/>
                <a:gd name="T12" fmla="*/ 30 w 60"/>
                <a:gd name="T13" fmla="*/ 12 h 60"/>
                <a:gd name="T14" fmla="*/ 24 w 60"/>
                <a:gd name="T15" fmla="*/ 6 h 60"/>
                <a:gd name="T16" fmla="*/ 30 w 60"/>
                <a:gd name="T17" fmla="*/ 0 h 60"/>
                <a:gd name="T18" fmla="*/ 60 w 60"/>
                <a:gd name="T19" fmla="*/ 30 h 60"/>
                <a:gd name="T20" fmla="*/ 30 w 60"/>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60">
                  <a:moveTo>
                    <a:pt x="30" y="60"/>
                  </a:moveTo>
                  <a:cubicBezTo>
                    <a:pt x="14" y="60"/>
                    <a:pt x="0" y="47"/>
                    <a:pt x="0" y="30"/>
                  </a:cubicBezTo>
                  <a:cubicBezTo>
                    <a:pt x="0" y="27"/>
                    <a:pt x="3" y="24"/>
                    <a:pt x="6" y="24"/>
                  </a:cubicBezTo>
                  <a:cubicBezTo>
                    <a:pt x="10" y="24"/>
                    <a:pt x="12" y="27"/>
                    <a:pt x="12" y="30"/>
                  </a:cubicBezTo>
                  <a:cubicBezTo>
                    <a:pt x="12" y="40"/>
                    <a:pt x="21" y="48"/>
                    <a:pt x="30" y="48"/>
                  </a:cubicBezTo>
                  <a:cubicBezTo>
                    <a:pt x="40" y="48"/>
                    <a:pt x="48" y="40"/>
                    <a:pt x="48" y="30"/>
                  </a:cubicBezTo>
                  <a:cubicBezTo>
                    <a:pt x="48" y="20"/>
                    <a:pt x="40" y="12"/>
                    <a:pt x="30" y="12"/>
                  </a:cubicBezTo>
                  <a:cubicBezTo>
                    <a:pt x="27" y="12"/>
                    <a:pt x="24" y="9"/>
                    <a:pt x="24" y="6"/>
                  </a:cubicBezTo>
                  <a:cubicBezTo>
                    <a:pt x="24" y="3"/>
                    <a:pt x="27" y="0"/>
                    <a:pt x="30" y="0"/>
                  </a:cubicBezTo>
                  <a:cubicBezTo>
                    <a:pt x="47" y="0"/>
                    <a:pt x="60" y="13"/>
                    <a:pt x="60" y="30"/>
                  </a:cubicBezTo>
                  <a:cubicBezTo>
                    <a:pt x="60" y="47"/>
                    <a:pt x="47" y="60"/>
                    <a:pt x="3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sp>
        <p:nvSpPr>
          <p:cNvPr id="49" name="Freeform 29">
            <a:extLst>
              <a:ext uri="{FF2B5EF4-FFF2-40B4-BE49-F238E27FC236}">
                <a16:creationId xmlns:a16="http://schemas.microsoft.com/office/drawing/2014/main" id="{6A553AC0-BAFE-0CCF-AED2-191E1D704A49}"/>
              </a:ext>
            </a:extLst>
          </p:cNvPr>
          <p:cNvSpPr>
            <a:spLocks noChangeAspect="1" noEditPoints="1"/>
          </p:cNvSpPr>
          <p:nvPr/>
        </p:nvSpPr>
        <p:spPr bwMode="auto">
          <a:xfrm>
            <a:off x="827484" y="3857875"/>
            <a:ext cx="374055" cy="502920"/>
          </a:xfrm>
          <a:custGeom>
            <a:avLst/>
            <a:gdLst>
              <a:gd name="T0" fmla="*/ 211 w 214"/>
              <a:gd name="T1" fmla="*/ 90 h 295"/>
              <a:gd name="T2" fmla="*/ 185 w 214"/>
              <a:gd name="T3" fmla="*/ 73 h 295"/>
              <a:gd name="T4" fmla="*/ 170 w 214"/>
              <a:gd name="T5" fmla="*/ 46 h 295"/>
              <a:gd name="T6" fmla="*/ 129 w 214"/>
              <a:gd name="T7" fmla="*/ 6 h 295"/>
              <a:gd name="T8" fmla="*/ 123 w 214"/>
              <a:gd name="T9" fmla="*/ 0 h 295"/>
              <a:gd name="T10" fmla="*/ 99 w 214"/>
              <a:gd name="T11" fmla="*/ 14 h 295"/>
              <a:gd name="T12" fmla="*/ 81 w 214"/>
              <a:gd name="T13" fmla="*/ 27 h 295"/>
              <a:gd name="T14" fmla="*/ 38 w 214"/>
              <a:gd name="T15" fmla="*/ 67 h 295"/>
              <a:gd name="T16" fmla="*/ 18 w 214"/>
              <a:gd name="T17" fmla="*/ 116 h 295"/>
              <a:gd name="T18" fmla="*/ 16 w 214"/>
              <a:gd name="T19" fmla="*/ 154 h 295"/>
              <a:gd name="T20" fmla="*/ 23 w 214"/>
              <a:gd name="T21" fmla="*/ 206 h 295"/>
              <a:gd name="T22" fmla="*/ 17 w 214"/>
              <a:gd name="T23" fmla="*/ 212 h 295"/>
              <a:gd name="T24" fmla="*/ 0 w 214"/>
              <a:gd name="T25" fmla="*/ 251 h 295"/>
              <a:gd name="T26" fmla="*/ 6 w 214"/>
              <a:gd name="T27" fmla="*/ 295 h 295"/>
              <a:gd name="T28" fmla="*/ 197 w 214"/>
              <a:gd name="T29" fmla="*/ 289 h 295"/>
              <a:gd name="T30" fmla="*/ 182 w 214"/>
              <a:gd name="T31" fmla="*/ 213 h 295"/>
              <a:gd name="T32" fmla="*/ 175 w 214"/>
              <a:gd name="T33" fmla="*/ 206 h 295"/>
              <a:gd name="T34" fmla="*/ 174 w 214"/>
              <a:gd name="T35" fmla="*/ 205 h 295"/>
              <a:gd name="T36" fmla="*/ 167 w 214"/>
              <a:gd name="T37" fmla="*/ 183 h 295"/>
              <a:gd name="T38" fmla="*/ 132 w 214"/>
              <a:gd name="T39" fmla="*/ 116 h 295"/>
              <a:gd name="T40" fmla="*/ 170 w 214"/>
              <a:gd name="T41" fmla="*/ 126 h 295"/>
              <a:gd name="T42" fmla="*/ 193 w 214"/>
              <a:gd name="T43" fmla="*/ 131 h 295"/>
              <a:gd name="T44" fmla="*/ 213 w 214"/>
              <a:gd name="T45" fmla="*/ 97 h 295"/>
              <a:gd name="T46" fmla="*/ 185 w 214"/>
              <a:gd name="T47" fmla="*/ 243 h 295"/>
              <a:gd name="T48" fmla="*/ 186 w 214"/>
              <a:gd name="T49" fmla="*/ 284 h 295"/>
              <a:gd name="T50" fmla="*/ 12 w 214"/>
              <a:gd name="T51" fmla="*/ 251 h 295"/>
              <a:gd name="T52" fmla="*/ 13 w 214"/>
              <a:gd name="T53" fmla="*/ 242 h 295"/>
              <a:gd name="T54" fmla="*/ 104 w 214"/>
              <a:gd name="T55" fmla="*/ 242 h 295"/>
              <a:gd name="T56" fmla="*/ 104 w 214"/>
              <a:gd name="T57" fmla="*/ 242 h 295"/>
              <a:gd name="T58" fmla="*/ 171 w 214"/>
              <a:gd name="T59" fmla="*/ 219 h 295"/>
              <a:gd name="T60" fmla="*/ 173 w 214"/>
              <a:gd name="T61" fmla="*/ 220 h 295"/>
              <a:gd name="T62" fmla="*/ 180 w 214"/>
              <a:gd name="T63" fmla="*/ 231 h 295"/>
              <a:gd name="T64" fmla="*/ 104 w 214"/>
              <a:gd name="T65" fmla="*/ 231 h 295"/>
              <a:gd name="T66" fmla="*/ 104 w 214"/>
              <a:gd name="T67" fmla="*/ 231 h 295"/>
              <a:gd name="T68" fmla="*/ 18 w 214"/>
              <a:gd name="T69" fmla="*/ 231 h 295"/>
              <a:gd name="T70" fmla="*/ 25 w 214"/>
              <a:gd name="T71" fmla="*/ 220 h 295"/>
              <a:gd name="T72" fmla="*/ 26 w 214"/>
              <a:gd name="T73" fmla="*/ 219 h 295"/>
              <a:gd name="T74" fmla="*/ 166 w 214"/>
              <a:gd name="T75" fmla="*/ 214 h 295"/>
              <a:gd name="T76" fmla="*/ 191 w 214"/>
              <a:gd name="T77" fmla="*/ 118 h 295"/>
              <a:gd name="T78" fmla="*/ 180 w 214"/>
              <a:gd name="T79" fmla="*/ 116 h 295"/>
              <a:gd name="T80" fmla="*/ 122 w 214"/>
              <a:gd name="T81" fmla="*/ 100 h 295"/>
              <a:gd name="T82" fmla="*/ 112 w 214"/>
              <a:gd name="T83" fmla="*/ 106 h 295"/>
              <a:gd name="T84" fmla="*/ 162 w 214"/>
              <a:gd name="T85" fmla="*/ 202 h 295"/>
              <a:gd name="T86" fmla="*/ 33 w 214"/>
              <a:gd name="T87" fmla="*/ 202 h 295"/>
              <a:gd name="T88" fmla="*/ 27 w 214"/>
              <a:gd name="T89" fmla="*/ 153 h 295"/>
              <a:gd name="T90" fmla="*/ 31 w 214"/>
              <a:gd name="T91" fmla="*/ 113 h 295"/>
              <a:gd name="T92" fmla="*/ 49 w 214"/>
              <a:gd name="T93" fmla="*/ 72 h 295"/>
              <a:gd name="T94" fmla="*/ 109 w 214"/>
              <a:gd name="T95" fmla="*/ 21 h 295"/>
              <a:gd name="T96" fmla="*/ 117 w 214"/>
              <a:gd name="T97" fmla="*/ 16 h 295"/>
              <a:gd name="T98" fmla="*/ 120 w 214"/>
              <a:gd name="T99" fmla="*/ 40 h 295"/>
              <a:gd name="T100" fmla="*/ 176 w 214"/>
              <a:gd name="T101" fmla="*/ 79 h 295"/>
              <a:gd name="T102" fmla="*/ 200 w 214"/>
              <a:gd name="T103" fmla="*/ 97 h 295"/>
              <a:gd name="T104" fmla="*/ 191 w 214"/>
              <a:gd name="T105" fmla="*/ 11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295">
                <a:moveTo>
                  <a:pt x="213" y="97"/>
                </a:moveTo>
                <a:cubicBezTo>
                  <a:pt x="214" y="94"/>
                  <a:pt x="213" y="91"/>
                  <a:pt x="211" y="90"/>
                </a:cubicBezTo>
                <a:cubicBezTo>
                  <a:pt x="185" y="73"/>
                  <a:pt x="185" y="73"/>
                  <a:pt x="185" y="73"/>
                </a:cubicBezTo>
                <a:cubicBezTo>
                  <a:pt x="185" y="73"/>
                  <a:pt x="185" y="73"/>
                  <a:pt x="185" y="73"/>
                </a:cubicBezTo>
                <a:cubicBezTo>
                  <a:pt x="174" y="49"/>
                  <a:pt x="174" y="49"/>
                  <a:pt x="174" y="49"/>
                </a:cubicBezTo>
                <a:cubicBezTo>
                  <a:pt x="173" y="47"/>
                  <a:pt x="172" y="46"/>
                  <a:pt x="170" y="46"/>
                </a:cubicBezTo>
                <a:cubicBezTo>
                  <a:pt x="128" y="31"/>
                  <a:pt x="128" y="31"/>
                  <a:pt x="128" y="31"/>
                </a:cubicBezTo>
                <a:cubicBezTo>
                  <a:pt x="129" y="6"/>
                  <a:pt x="129" y="6"/>
                  <a:pt x="129" y="6"/>
                </a:cubicBezTo>
                <a:cubicBezTo>
                  <a:pt x="129" y="4"/>
                  <a:pt x="128" y="2"/>
                  <a:pt x="126" y="1"/>
                </a:cubicBezTo>
                <a:cubicBezTo>
                  <a:pt x="125" y="0"/>
                  <a:pt x="124" y="0"/>
                  <a:pt x="123" y="0"/>
                </a:cubicBezTo>
                <a:cubicBezTo>
                  <a:pt x="122" y="0"/>
                  <a:pt x="121" y="0"/>
                  <a:pt x="120" y="1"/>
                </a:cubicBezTo>
                <a:cubicBezTo>
                  <a:pt x="119" y="2"/>
                  <a:pt x="110" y="7"/>
                  <a:pt x="99" y="14"/>
                </a:cubicBezTo>
                <a:cubicBezTo>
                  <a:pt x="95" y="17"/>
                  <a:pt x="92" y="19"/>
                  <a:pt x="88" y="22"/>
                </a:cubicBezTo>
                <a:cubicBezTo>
                  <a:pt x="86" y="23"/>
                  <a:pt x="84" y="25"/>
                  <a:pt x="81" y="27"/>
                </a:cubicBezTo>
                <a:cubicBezTo>
                  <a:pt x="70" y="35"/>
                  <a:pt x="61" y="42"/>
                  <a:pt x="54" y="49"/>
                </a:cubicBezTo>
                <a:cubicBezTo>
                  <a:pt x="46" y="56"/>
                  <a:pt x="41" y="62"/>
                  <a:pt x="38" y="67"/>
                </a:cubicBezTo>
                <a:cubicBezTo>
                  <a:pt x="37" y="69"/>
                  <a:pt x="36" y="71"/>
                  <a:pt x="35" y="73"/>
                </a:cubicBezTo>
                <a:cubicBezTo>
                  <a:pt x="29" y="86"/>
                  <a:pt x="22" y="99"/>
                  <a:pt x="18" y="116"/>
                </a:cubicBezTo>
                <a:cubicBezTo>
                  <a:pt x="17" y="120"/>
                  <a:pt x="17" y="124"/>
                  <a:pt x="16" y="128"/>
                </a:cubicBezTo>
                <a:cubicBezTo>
                  <a:pt x="15" y="137"/>
                  <a:pt x="15" y="145"/>
                  <a:pt x="16" y="154"/>
                </a:cubicBezTo>
                <a:cubicBezTo>
                  <a:pt x="18" y="182"/>
                  <a:pt x="21" y="199"/>
                  <a:pt x="22" y="206"/>
                </a:cubicBezTo>
                <a:cubicBezTo>
                  <a:pt x="23" y="206"/>
                  <a:pt x="23" y="206"/>
                  <a:pt x="23" y="206"/>
                </a:cubicBezTo>
                <a:cubicBezTo>
                  <a:pt x="22" y="206"/>
                  <a:pt x="22" y="206"/>
                  <a:pt x="22" y="206"/>
                </a:cubicBezTo>
                <a:cubicBezTo>
                  <a:pt x="20" y="208"/>
                  <a:pt x="19" y="210"/>
                  <a:pt x="17" y="212"/>
                </a:cubicBezTo>
                <a:cubicBezTo>
                  <a:pt x="16" y="213"/>
                  <a:pt x="16" y="213"/>
                  <a:pt x="16" y="213"/>
                </a:cubicBezTo>
                <a:cubicBezTo>
                  <a:pt x="9" y="222"/>
                  <a:pt x="0" y="236"/>
                  <a:pt x="0" y="251"/>
                </a:cubicBezTo>
                <a:cubicBezTo>
                  <a:pt x="0" y="289"/>
                  <a:pt x="0" y="289"/>
                  <a:pt x="0" y="289"/>
                </a:cubicBezTo>
                <a:cubicBezTo>
                  <a:pt x="0" y="293"/>
                  <a:pt x="3" y="295"/>
                  <a:pt x="6" y="295"/>
                </a:cubicBezTo>
                <a:cubicBezTo>
                  <a:pt x="192" y="295"/>
                  <a:pt x="192" y="295"/>
                  <a:pt x="192" y="295"/>
                </a:cubicBezTo>
                <a:cubicBezTo>
                  <a:pt x="195" y="295"/>
                  <a:pt x="197" y="293"/>
                  <a:pt x="197" y="289"/>
                </a:cubicBezTo>
                <a:cubicBezTo>
                  <a:pt x="197" y="251"/>
                  <a:pt x="197" y="251"/>
                  <a:pt x="197" y="251"/>
                </a:cubicBezTo>
                <a:cubicBezTo>
                  <a:pt x="197" y="236"/>
                  <a:pt x="189" y="222"/>
                  <a:pt x="182" y="213"/>
                </a:cubicBezTo>
                <a:cubicBezTo>
                  <a:pt x="181" y="213"/>
                  <a:pt x="181" y="213"/>
                  <a:pt x="181" y="212"/>
                </a:cubicBezTo>
                <a:cubicBezTo>
                  <a:pt x="179" y="210"/>
                  <a:pt x="177" y="208"/>
                  <a:pt x="175" y="206"/>
                </a:cubicBezTo>
                <a:cubicBezTo>
                  <a:pt x="175" y="206"/>
                  <a:pt x="175" y="206"/>
                  <a:pt x="174" y="205"/>
                </a:cubicBezTo>
                <a:cubicBezTo>
                  <a:pt x="174" y="205"/>
                  <a:pt x="174" y="205"/>
                  <a:pt x="174" y="205"/>
                </a:cubicBezTo>
                <a:cubicBezTo>
                  <a:pt x="174" y="205"/>
                  <a:pt x="174" y="205"/>
                  <a:pt x="174" y="205"/>
                </a:cubicBezTo>
                <a:cubicBezTo>
                  <a:pt x="173" y="199"/>
                  <a:pt x="171" y="191"/>
                  <a:pt x="167" y="183"/>
                </a:cubicBezTo>
                <a:cubicBezTo>
                  <a:pt x="158" y="160"/>
                  <a:pt x="144" y="135"/>
                  <a:pt x="133" y="117"/>
                </a:cubicBezTo>
                <a:cubicBezTo>
                  <a:pt x="132" y="116"/>
                  <a:pt x="132" y="116"/>
                  <a:pt x="132" y="116"/>
                </a:cubicBezTo>
                <a:cubicBezTo>
                  <a:pt x="134" y="116"/>
                  <a:pt x="134" y="116"/>
                  <a:pt x="134" y="116"/>
                </a:cubicBezTo>
                <a:cubicBezTo>
                  <a:pt x="143" y="119"/>
                  <a:pt x="155" y="122"/>
                  <a:pt x="170" y="126"/>
                </a:cubicBezTo>
                <a:cubicBezTo>
                  <a:pt x="174" y="126"/>
                  <a:pt x="178" y="127"/>
                  <a:pt x="182" y="128"/>
                </a:cubicBezTo>
                <a:cubicBezTo>
                  <a:pt x="186" y="129"/>
                  <a:pt x="190" y="130"/>
                  <a:pt x="193" y="131"/>
                </a:cubicBezTo>
                <a:cubicBezTo>
                  <a:pt x="196" y="131"/>
                  <a:pt x="199" y="130"/>
                  <a:pt x="200" y="127"/>
                </a:cubicBezTo>
                <a:lnTo>
                  <a:pt x="213" y="97"/>
                </a:lnTo>
                <a:close/>
                <a:moveTo>
                  <a:pt x="185" y="242"/>
                </a:moveTo>
                <a:cubicBezTo>
                  <a:pt x="185" y="243"/>
                  <a:pt x="185" y="243"/>
                  <a:pt x="185" y="243"/>
                </a:cubicBezTo>
                <a:cubicBezTo>
                  <a:pt x="186" y="246"/>
                  <a:pt x="186" y="248"/>
                  <a:pt x="186" y="251"/>
                </a:cubicBezTo>
                <a:cubicBezTo>
                  <a:pt x="186" y="284"/>
                  <a:pt x="186" y="284"/>
                  <a:pt x="186" y="284"/>
                </a:cubicBezTo>
                <a:cubicBezTo>
                  <a:pt x="12" y="284"/>
                  <a:pt x="12" y="284"/>
                  <a:pt x="12" y="284"/>
                </a:cubicBezTo>
                <a:cubicBezTo>
                  <a:pt x="12" y="251"/>
                  <a:pt x="12" y="251"/>
                  <a:pt x="12" y="251"/>
                </a:cubicBezTo>
                <a:cubicBezTo>
                  <a:pt x="12" y="248"/>
                  <a:pt x="12" y="246"/>
                  <a:pt x="13" y="243"/>
                </a:cubicBezTo>
                <a:cubicBezTo>
                  <a:pt x="13" y="242"/>
                  <a:pt x="13" y="242"/>
                  <a:pt x="13" y="242"/>
                </a:cubicBezTo>
                <a:cubicBezTo>
                  <a:pt x="104" y="242"/>
                  <a:pt x="104" y="242"/>
                  <a:pt x="104" y="242"/>
                </a:cubicBezTo>
                <a:cubicBezTo>
                  <a:pt x="104" y="242"/>
                  <a:pt x="104" y="242"/>
                  <a:pt x="104" y="242"/>
                </a:cubicBezTo>
                <a:cubicBezTo>
                  <a:pt x="104" y="242"/>
                  <a:pt x="104" y="242"/>
                  <a:pt x="104" y="242"/>
                </a:cubicBezTo>
                <a:cubicBezTo>
                  <a:pt x="104" y="242"/>
                  <a:pt x="104" y="242"/>
                  <a:pt x="104" y="242"/>
                </a:cubicBezTo>
                <a:lnTo>
                  <a:pt x="185" y="242"/>
                </a:lnTo>
                <a:close/>
                <a:moveTo>
                  <a:pt x="171" y="219"/>
                </a:moveTo>
                <a:cubicBezTo>
                  <a:pt x="172" y="220"/>
                  <a:pt x="172" y="220"/>
                  <a:pt x="172" y="220"/>
                </a:cubicBezTo>
                <a:cubicBezTo>
                  <a:pt x="173" y="220"/>
                  <a:pt x="173" y="220"/>
                  <a:pt x="173" y="220"/>
                </a:cubicBezTo>
                <a:cubicBezTo>
                  <a:pt x="175" y="223"/>
                  <a:pt x="177" y="226"/>
                  <a:pt x="179" y="230"/>
                </a:cubicBezTo>
                <a:cubicBezTo>
                  <a:pt x="180" y="231"/>
                  <a:pt x="180" y="231"/>
                  <a:pt x="180"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04" y="231"/>
                  <a:pt x="104" y="231"/>
                  <a:pt x="104" y="231"/>
                </a:cubicBezTo>
                <a:cubicBezTo>
                  <a:pt x="18" y="231"/>
                  <a:pt x="18" y="231"/>
                  <a:pt x="18" y="231"/>
                </a:cubicBezTo>
                <a:cubicBezTo>
                  <a:pt x="19" y="230"/>
                  <a:pt x="19" y="230"/>
                  <a:pt x="19" y="230"/>
                </a:cubicBezTo>
                <a:cubicBezTo>
                  <a:pt x="20" y="226"/>
                  <a:pt x="23" y="223"/>
                  <a:pt x="25" y="220"/>
                </a:cubicBezTo>
                <a:cubicBezTo>
                  <a:pt x="25" y="220"/>
                  <a:pt x="25" y="220"/>
                  <a:pt x="25" y="220"/>
                </a:cubicBezTo>
                <a:cubicBezTo>
                  <a:pt x="26" y="220"/>
                  <a:pt x="26" y="220"/>
                  <a:pt x="26" y="219"/>
                </a:cubicBezTo>
                <a:cubicBezTo>
                  <a:pt x="31" y="214"/>
                  <a:pt x="31" y="214"/>
                  <a:pt x="31" y="214"/>
                </a:cubicBezTo>
                <a:cubicBezTo>
                  <a:pt x="166" y="214"/>
                  <a:pt x="166" y="214"/>
                  <a:pt x="166" y="214"/>
                </a:cubicBezTo>
                <a:lnTo>
                  <a:pt x="171" y="219"/>
                </a:lnTo>
                <a:close/>
                <a:moveTo>
                  <a:pt x="191" y="118"/>
                </a:moveTo>
                <a:cubicBezTo>
                  <a:pt x="191" y="118"/>
                  <a:pt x="191" y="118"/>
                  <a:pt x="191" y="118"/>
                </a:cubicBezTo>
                <a:cubicBezTo>
                  <a:pt x="187" y="118"/>
                  <a:pt x="183" y="117"/>
                  <a:pt x="180" y="116"/>
                </a:cubicBezTo>
                <a:cubicBezTo>
                  <a:pt x="175" y="115"/>
                  <a:pt x="171" y="114"/>
                  <a:pt x="167" y="113"/>
                </a:cubicBezTo>
                <a:cubicBezTo>
                  <a:pt x="142" y="108"/>
                  <a:pt x="125" y="103"/>
                  <a:pt x="122" y="100"/>
                </a:cubicBezTo>
                <a:cubicBezTo>
                  <a:pt x="120" y="98"/>
                  <a:pt x="116" y="97"/>
                  <a:pt x="114" y="99"/>
                </a:cubicBezTo>
                <a:cubicBezTo>
                  <a:pt x="111" y="100"/>
                  <a:pt x="111" y="104"/>
                  <a:pt x="112" y="106"/>
                </a:cubicBezTo>
                <a:cubicBezTo>
                  <a:pt x="114" y="109"/>
                  <a:pt x="152" y="167"/>
                  <a:pt x="162" y="202"/>
                </a:cubicBezTo>
                <a:cubicBezTo>
                  <a:pt x="162" y="202"/>
                  <a:pt x="162" y="202"/>
                  <a:pt x="162" y="202"/>
                </a:cubicBezTo>
                <a:cubicBezTo>
                  <a:pt x="33" y="202"/>
                  <a:pt x="33" y="202"/>
                  <a:pt x="33" y="202"/>
                </a:cubicBezTo>
                <a:cubicBezTo>
                  <a:pt x="33" y="202"/>
                  <a:pt x="33" y="202"/>
                  <a:pt x="33" y="202"/>
                </a:cubicBezTo>
                <a:cubicBezTo>
                  <a:pt x="32" y="198"/>
                  <a:pt x="31" y="192"/>
                  <a:pt x="30" y="183"/>
                </a:cubicBezTo>
                <a:cubicBezTo>
                  <a:pt x="29" y="174"/>
                  <a:pt x="28" y="164"/>
                  <a:pt x="27" y="153"/>
                </a:cubicBezTo>
                <a:cubicBezTo>
                  <a:pt x="26" y="144"/>
                  <a:pt x="27" y="135"/>
                  <a:pt x="28" y="126"/>
                </a:cubicBezTo>
                <a:cubicBezTo>
                  <a:pt x="29" y="122"/>
                  <a:pt x="30" y="117"/>
                  <a:pt x="31" y="113"/>
                </a:cubicBezTo>
                <a:cubicBezTo>
                  <a:pt x="35" y="100"/>
                  <a:pt x="40" y="89"/>
                  <a:pt x="45" y="79"/>
                </a:cubicBezTo>
                <a:cubicBezTo>
                  <a:pt x="46" y="77"/>
                  <a:pt x="48" y="74"/>
                  <a:pt x="49" y="72"/>
                </a:cubicBezTo>
                <a:cubicBezTo>
                  <a:pt x="54" y="61"/>
                  <a:pt x="79" y="42"/>
                  <a:pt x="99" y="28"/>
                </a:cubicBezTo>
                <a:cubicBezTo>
                  <a:pt x="102" y="26"/>
                  <a:pt x="106" y="24"/>
                  <a:pt x="109" y="21"/>
                </a:cubicBezTo>
                <a:cubicBezTo>
                  <a:pt x="112" y="20"/>
                  <a:pt x="114" y="18"/>
                  <a:pt x="116" y="17"/>
                </a:cubicBezTo>
                <a:cubicBezTo>
                  <a:pt x="117" y="16"/>
                  <a:pt x="117" y="16"/>
                  <a:pt x="117" y="16"/>
                </a:cubicBezTo>
                <a:cubicBezTo>
                  <a:pt x="116" y="35"/>
                  <a:pt x="116" y="35"/>
                  <a:pt x="116" y="35"/>
                </a:cubicBezTo>
                <a:cubicBezTo>
                  <a:pt x="116" y="37"/>
                  <a:pt x="118" y="39"/>
                  <a:pt x="120" y="40"/>
                </a:cubicBezTo>
                <a:cubicBezTo>
                  <a:pt x="164" y="56"/>
                  <a:pt x="164" y="56"/>
                  <a:pt x="164" y="56"/>
                </a:cubicBezTo>
                <a:cubicBezTo>
                  <a:pt x="176" y="79"/>
                  <a:pt x="176" y="79"/>
                  <a:pt x="176" y="79"/>
                </a:cubicBezTo>
                <a:cubicBezTo>
                  <a:pt x="176" y="80"/>
                  <a:pt x="177" y="81"/>
                  <a:pt x="178" y="82"/>
                </a:cubicBezTo>
                <a:cubicBezTo>
                  <a:pt x="200" y="97"/>
                  <a:pt x="200" y="97"/>
                  <a:pt x="200" y="97"/>
                </a:cubicBezTo>
                <a:cubicBezTo>
                  <a:pt x="200" y="97"/>
                  <a:pt x="200" y="97"/>
                  <a:pt x="200" y="97"/>
                </a:cubicBezTo>
                <a:lnTo>
                  <a:pt x="191" y="11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latin typeface="Graphik" charset="0"/>
              <a:cs typeface="Arial" charset="0"/>
            </a:endParaRPr>
          </a:p>
        </p:txBody>
      </p:sp>
      <p:grpSp>
        <p:nvGrpSpPr>
          <p:cNvPr id="50" name="Group 26">
            <a:extLst>
              <a:ext uri="{FF2B5EF4-FFF2-40B4-BE49-F238E27FC236}">
                <a16:creationId xmlns:a16="http://schemas.microsoft.com/office/drawing/2014/main" id="{5CC9C28B-0BB3-5795-A030-F2C7A6D08007}"/>
              </a:ext>
            </a:extLst>
          </p:cNvPr>
          <p:cNvGrpSpPr>
            <a:grpSpLocks noChangeAspect="1"/>
          </p:cNvGrpSpPr>
          <p:nvPr/>
        </p:nvGrpSpPr>
        <p:grpSpPr bwMode="auto">
          <a:xfrm>
            <a:off x="763051" y="5429899"/>
            <a:ext cx="502920" cy="502920"/>
            <a:chOff x="2411" y="448"/>
            <a:chExt cx="408" cy="408"/>
          </a:xfrm>
          <a:solidFill>
            <a:schemeClr val="accent1"/>
          </a:solidFill>
        </p:grpSpPr>
        <p:sp>
          <p:nvSpPr>
            <p:cNvPr id="51" name="Freeform 27">
              <a:extLst>
                <a:ext uri="{FF2B5EF4-FFF2-40B4-BE49-F238E27FC236}">
                  <a16:creationId xmlns:a16="http://schemas.microsoft.com/office/drawing/2014/main" id="{FC2548D1-5BF7-EBC9-6FD0-8B758C5B2D9C}"/>
                </a:ext>
              </a:extLst>
            </p:cNvPr>
            <p:cNvSpPr>
              <a:spLocks noEditPoints="1"/>
            </p:cNvSpPr>
            <p:nvPr/>
          </p:nvSpPr>
          <p:spPr bwMode="auto">
            <a:xfrm>
              <a:off x="2544" y="580"/>
              <a:ext cx="142" cy="142"/>
            </a:xfrm>
            <a:custGeom>
              <a:avLst/>
              <a:gdLst>
                <a:gd name="T0" fmla="*/ 48 w 96"/>
                <a:gd name="T1" fmla="*/ 96 h 96"/>
                <a:gd name="T2" fmla="*/ 0 w 96"/>
                <a:gd name="T3" fmla="*/ 48 h 96"/>
                <a:gd name="T4" fmla="*/ 48 w 96"/>
                <a:gd name="T5" fmla="*/ 0 h 96"/>
                <a:gd name="T6" fmla="*/ 96 w 96"/>
                <a:gd name="T7" fmla="*/ 48 h 96"/>
                <a:gd name="T8" fmla="*/ 48 w 96"/>
                <a:gd name="T9" fmla="*/ 96 h 96"/>
                <a:gd name="T10" fmla="*/ 48 w 96"/>
                <a:gd name="T11" fmla="*/ 12 h 96"/>
                <a:gd name="T12" fmla="*/ 12 w 96"/>
                <a:gd name="T13" fmla="*/ 48 h 96"/>
                <a:gd name="T14" fmla="*/ 48 w 96"/>
                <a:gd name="T15" fmla="*/ 84 h 96"/>
                <a:gd name="T16" fmla="*/ 84 w 96"/>
                <a:gd name="T17" fmla="*/ 48 h 96"/>
                <a:gd name="T18" fmla="*/ 48 w 96"/>
                <a:gd name="T19" fmla="*/ 1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96"/>
                  </a:moveTo>
                  <a:cubicBezTo>
                    <a:pt x="22" y="96"/>
                    <a:pt x="0" y="75"/>
                    <a:pt x="0" y="48"/>
                  </a:cubicBezTo>
                  <a:cubicBezTo>
                    <a:pt x="0" y="22"/>
                    <a:pt x="22" y="0"/>
                    <a:pt x="48" y="0"/>
                  </a:cubicBezTo>
                  <a:cubicBezTo>
                    <a:pt x="75" y="0"/>
                    <a:pt x="96" y="22"/>
                    <a:pt x="96" y="48"/>
                  </a:cubicBezTo>
                  <a:cubicBezTo>
                    <a:pt x="96" y="75"/>
                    <a:pt x="75" y="96"/>
                    <a:pt x="48" y="96"/>
                  </a:cubicBezTo>
                  <a:close/>
                  <a:moveTo>
                    <a:pt x="48" y="12"/>
                  </a:moveTo>
                  <a:cubicBezTo>
                    <a:pt x="28" y="12"/>
                    <a:pt x="12" y="28"/>
                    <a:pt x="12" y="48"/>
                  </a:cubicBezTo>
                  <a:cubicBezTo>
                    <a:pt x="12" y="68"/>
                    <a:pt x="28" y="84"/>
                    <a:pt x="48" y="84"/>
                  </a:cubicBezTo>
                  <a:cubicBezTo>
                    <a:pt x="68" y="84"/>
                    <a:pt x="84" y="68"/>
                    <a:pt x="84" y="48"/>
                  </a:cubicBezTo>
                  <a:cubicBezTo>
                    <a:pt x="84" y="28"/>
                    <a:pt x="68" y="12"/>
                    <a:pt x="4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2" name="Freeform 28">
              <a:extLst>
                <a:ext uri="{FF2B5EF4-FFF2-40B4-BE49-F238E27FC236}">
                  <a16:creationId xmlns:a16="http://schemas.microsoft.com/office/drawing/2014/main" id="{95D94E24-C1B4-197C-32AE-196C0F0AB338}"/>
                </a:ext>
              </a:extLst>
            </p:cNvPr>
            <p:cNvSpPr>
              <a:spLocks noEditPoints="1"/>
            </p:cNvSpPr>
            <p:nvPr/>
          </p:nvSpPr>
          <p:spPr bwMode="auto">
            <a:xfrm>
              <a:off x="2579" y="615"/>
              <a:ext cx="72" cy="71"/>
            </a:xfrm>
            <a:custGeom>
              <a:avLst/>
              <a:gdLst>
                <a:gd name="T0" fmla="*/ 24 w 48"/>
                <a:gd name="T1" fmla="*/ 48 h 48"/>
                <a:gd name="T2" fmla="*/ 0 w 48"/>
                <a:gd name="T3" fmla="*/ 24 h 48"/>
                <a:gd name="T4" fmla="*/ 24 w 48"/>
                <a:gd name="T5" fmla="*/ 0 h 48"/>
                <a:gd name="T6" fmla="*/ 48 w 48"/>
                <a:gd name="T7" fmla="*/ 24 h 48"/>
                <a:gd name="T8" fmla="*/ 24 w 48"/>
                <a:gd name="T9" fmla="*/ 48 h 48"/>
                <a:gd name="T10" fmla="*/ 24 w 48"/>
                <a:gd name="T11" fmla="*/ 12 h 48"/>
                <a:gd name="T12" fmla="*/ 12 w 48"/>
                <a:gd name="T13" fmla="*/ 24 h 48"/>
                <a:gd name="T14" fmla="*/ 24 w 48"/>
                <a:gd name="T15" fmla="*/ 36 h 48"/>
                <a:gd name="T16" fmla="*/ 36 w 48"/>
                <a:gd name="T17" fmla="*/ 24 h 48"/>
                <a:gd name="T18" fmla="*/ 24 w 48"/>
                <a:gd name="T1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48">
                  <a:moveTo>
                    <a:pt x="24" y="48"/>
                  </a:moveTo>
                  <a:cubicBezTo>
                    <a:pt x="11" y="48"/>
                    <a:pt x="0" y="38"/>
                    <a:pt x="0" y="24"/>
                  </a:cubicBezTo>
                  <a:cubicBezTo>
                    <a:pt x="0" y="11"/>
                    <a:pt x="11" y="0"/>
                    <a:pt x="24" y="0"/>
                  </a:cubicBezTo>
                  <a:cubicBezTo>
                    <a:pt x="37" y="0"/>
                    <a:pt x="48" y="11"/>
                    <a:pt x="48" y="24"/>
                  </a:cubicBezTo>
                  <a:cubicBezTo>
                    <a:pt x="48" y="38"/>
                    <a:pt x="37" y="48"/>
                    <a:pt x="24" y="48"/>
                  </a:cubicBezTo>
                  <a:close/>
                  <a:moveTo>
                    <a:pt x="24" y="12"/>
                  </a:moveTo>
                  <a:cubicBezTo>
                    <a:pt x="17" y="12"/>
                    <a:pt x="12" y="18"/>
                    <a:pt x="12" y="24"/>
                  </a:cubicBezTo>
                  <a:cubicBezTo>
                    <a:pt x="12" y="31"/>
                    <a:pt x="17" y="36"/>
                    <a:pt x="24" y="36"/>
                  </a:cubicBezTo>
                  <a:cubicBezTo>
                    <a:pt x="31" y="36"/>
                    <a:pt x="36" y="31"/>
                    <a:pt x="36" y="24"/>
                  </a:cubicBezTo>
                  <a:cubicBezTo>
                    <a:pt x="36" y="18"/>
                    <a:pt x="31" y="12"/>
                    <a:pt x="2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3" name="Freeform 29">
              <a:extLst>
                <a:ext uri="{FF2B5EF4-FFF2-40B4-BE49-F238E27FC236}">
                  <a16:creationId xmlns:a16="http://schemas.microsoft.com/office/drawing/2014/main" id="{D2F68919-5898-9CDB-C09E-8A5CC75B19B5}"/>
                </a:ext>
              </a:extLst>
            </p:cNvPr>
            <p:cNvSpPr>
              <a:spLocks noEditPoints="1"/>
            </p:cNvSpPr>
            <p:nvPr/>
          </p:nvSpPr>
          <p:spPr bwMode="auto">
            <a:xfrm>
              <a:off x="2455" y="491"/>
              <a:ext cx="320" cy="319"/>
            </a:xfrm>
            <a:custGeom>
              <a:avLst/>
              <a:gdLst>
                <a:gd name="T0" fmla="*/ 108 w 216"/>
                <a:gd name="T1" fmla="*/ 216 h 216"/>
                <a:gd name="T2" fmla="*/ 0 w 216"/>
                <a:gd name="T3" fmla="*/ 108 h 216"/>
                <a:gd name="T4" fmla="*/ 108 w 216"/>
                <a:gd name="T5" fmla="*/ 0 h 216"/>
                <a:gd name="T6" fmla="*/ 216 w 216"/>
                <a:gd name="T7" fmla="*/ 108 h 216"/>
                <a:gd name="T8" fmla="*/ 108 w 216"/>
                <a:gd name="T9" fmla="*/ 216 h 216"/>
                <a:gd name="T10" fmla="*/ 108 w 216"/>
                <a:gd name="T11" fmla="*/ 12 h 216"/>
                <a:gd name="T12" fmla="*/ 12 w 216"/>
                <a:gd name="T13" fmla="*/ 108 h 216"/>
                <a:gd name="T14" fmla="*/ 108 w 216"/>
                <a:gd name="T15" fmla="*/ 204 h 216"/>
                <a:gd name="T16" fmla="*/ 204 w 216"/>
                <a:gd name="T17" fmla="*/ 108 h 216"/>
                <a:gd name="T18" fmla="*/ 108 w 216"/>
                <a:gd name="T19" fmla="*/ 1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6">
                  <a:moveTo>
                    <a:pt x="108" y="216"/>
                  </a:moveTo>
                  <a:cubicBezTo>
                    <a:pt x="49" y="216"/>
                    <a:pt x="0" y="168"/>
                    <a:pt x="0" y="108"/>
                  </a:cubicBezTo>
                  <a:cubicBezTo>
                    <a:pt x="0" y="49"/>
                    <a:pt x="49" y="0"/>
                    <a:pt x="108" y="0"/>
                  </a:cubicBezTo>
                  <a:cubicBezTo>
                    <a:pt x="168" y="0"/>
                    <a:pt x="216" y="49"/>
                    <a:pt x="216" y="108"/>
                  </a:cubicBezTo>
                  <a:cubicBezTo>
                    <a:pt x="216" y="168"/>
                    <a:pt x="168" y="216"/>
                    <a:pt x="108" y="216"/>
                  </a:cubicBezTo>
                  <a:close/>
                  <a:moveTo>
                    <a:pt x="108" y="12"/>
                  </a:moveTo>
                  <a:cubicBezTo>
                    <a:pt x="55" y="12"/>
                    <a:pt x="12" y="55"/>
                    <a:pt x="12" y="108"/>
                  </a:cubicBezTo>
                  <a:cubicBezTo>
                    <a:pt x="12" y="161"/>
                    <a:pt x="55" y="204"/>
                    <a:pt x="108" y="204"/>
                  </a:cubicBezTo>
                  <a:cubicBezTo>
                    <a:pt x="161" y="204"/>
                    <a:pt x="204" y="161"/>
                    <a:pt x="204" y="108"/>
                  </a:cubicBezTo>
                  <a:cubicBezTo>
                    <a:pt x="204" y="55"/>
                    <a:pt x="161" y="12"/>
                    <a:pt x="108"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4" name="Freeform 30">
              <a:extLst>
                <a:ext uri="{FF2B5EF4-FFF2-40B4-BE49-F238E27FC236}">
                  <a16:creationId xmlns:a16="http://schemas.microsoft.com/office/drawing/2014/main" id="{EE3E2A84-A85F-EF72-2CA0-E92388D4437C}"/>
                </a:ext>
              </a:extLst>
            </p:cNvPr>
            <p:cNvSpPr>
              <a:spLocks/>
            </p:cNvSpPr>
            <p:nvPr/>
          </p:nvSpPr>
          <p:spPr bwMode="auto">
            <a:xfrm>
              <a:off x="2606" y="704"/>
              <a:ext cx="18" cy="152"/>
            </a:xfrm>
            <a:custGeom>
              <a:avLst/>
              <a:gdLst>
                <a:gd name="T0" fmla="*/ 6 w 12"/>
                <a:gd name="T1" fmla="*/ 103 h 103"/>
                <a:gd name="T2" fmla="*/ 0 w 12"/>
                <a:gd name="T3" fmla="*/ 97 h 103"/>
                <a:gd name="T4" fmla="*/ 0 w 12"/>
                <a:gd name="T5" fmla="*/ 6 h 103"/>
                <a:gd name="T6" fmla="*/ 6 w 12"/>
                <a:gd name="T7" fmla="*/ 0 h 103"/>
                <a:gd name="T8" fmla="*/ 12 w 12"/>
                <a:gd name="T9" fmla="*/ 6 h 103"/>
                <a:gd name="T10" fmla="*/ 12 w 12"/>
                <a:gd name="T11" fmla="*/ 97 h 103"/>
                <a:gd name="T12" fmla="*/ 6 w 12"/>
                <a:gd name="T13" fmla="*/ 103 h 103"/>
              </a:gdLst>
              <a:ahLst/>
              <a:cxnLst>
                <a:cxn ang="0">
                  <a:pos x="T0" y="T1"/>
                </a:cxn>
                <a:cxn ang="0">
                  <a:pos x="T2" y="T3"/>
                </a:cxn>
                <a:cxn ang="0">
                  <a:pos x="T4" y="T5"/>
                </a:cxn>
                <a:cxn ang="0">
                  <a:pos x="T6" y="T7"/>
                </a:cxn>
                <a:cxn ang="0">
                  <a:pos x="T8" y="T9"/>
                </a:cxn>
                <a:cxn ang="0">
                  <a:pos x="T10" y="T11"/>
                </a:cxn>
                <a:cxn ang="0">
                  <a:pos x="T12" y="T13"/>
                </a:cxn>
              </a:cxnLst>
              <a:rect l="0" t="0" r="r" b="b"/>
              <a:pathLst>
                <a:path w="12" h="103">
                  <a:moveTo>
                    <a:pt x="6" y="103"/>
                  </a:moveTo>
                  <a:cubicBezTo>
                    <a:pt x="3" y="103"/>
                    <a:pt x="0" y="100"/>
                    <a:pt x="0" y="97"/>
                  </a:cubicBezTo>
                  <a:cubicBezTo>
                    <a:pt x="0" y="6"/>
                    <a:pt x="0" y="6"/>
                    <a:pt x="0" y="6"/>
                  </a:cubicBezTo>
                  <a:cubicBezTo>
                    <a:pt x="0" y="3"/>
                    <a:pt x="3" y="0"/>
                    <a:pt x="6" y="0"/>
                  </a:cubicBezTo>
                  <a:cubicBezTo>
                    <a:pt x="9" y="0"/>
                    <a:pt x="12" y="3"/>
                    <a:pt x="12" y="6"/>
                  </a:cubicBezTo>
                  <a:cubicBezTo>
                    <a:pt x="12" y="97"/>
                    <a:pt x="12" y="97"/>
                    <a:pt x="12" y="97"/>
                  </a:cubicBezTo>
                  <a:cubicBezTo>
                    <a:pt x="12" y="100"/>
                    <a:pt x="9" y="103"/>
                    <a:pt x="6"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5" name="Freeform 31">
              <a:extLst>
                <a:ext uri="{FF2B5EF4-FFF2-40B4-BE49-F238E27FC236}">
                  <a16:creationId xmlns:a16="http://schemas.microsoft.com/office/drawing/2014/main" id="{4A7DEAA8-5E86-1F33-B102-117C87B9275B}"/>
                </a:ext>
              </a:extLst>
            </p:cNvPr>
            <p:cNvSpPr>
              <a:spLocks/>
            </p:cNvSpPr>
            <p:nvPr/>
          </p:nvSpPr>
          <p:spPr bwMode="auto">
            <a:xfrm>
              <a:off x="2606" y="448"/>
              <a:ext cx="18" cy="149"/>
            </a:xfrm>
            <a:custGeom>
              <a:avLst/>
              <a:gdLst>
                <a:gd name="T0" fmla="*/ 6 w 12"/>
                <a:gd name="T1" fmla="*/ 101 h 101"/>
                <a:gd name="T2" fmla="*/ 0 w 12"/>
                <a:gd name="T3" fmla="*/ 95 h 101"/>
                <a:gd name="T4" fmla="*/ 0 w 12"/>
                <a:gd name="T5" fmla="*/ 6 h 101"/>
                <a:gd name="T6" fmla="*/ 6 w 12"/>
                <a:gd name="T7" fmla="*/ 0 h 101"/>
                <a:gd name="T8" fmla="*/ 12 w 12"/>
                <a:gd name="T9" fmla="*/ 6 h 101"/>
                <a:gd name="T10" fmla="*/ 12 w 12"/>
                <a:gd name="T11" fmla="*/ 95 h 101"/>
                <a:gd name="T12" fmla="*/ 6 w 12"/>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2" h="101">
                  <a:moveTo>
                    <a:pt x="6" y="101"/>
                  </a:moveTo>
                  <a:cubicBezTo>
                    <a:pt x="3" y="101"/>
                    <a:pt x="0" y="99"/>
                    <a:pt x="0" y="95"/>
                  </a:cubicBezTo>
                  <a:cubicBezTo>
                    <a:pt x="0" y="6"/>
                    <a:pt x="0" y="6"/>
                    <a:pt x="0" y="6"/>
                  </a:cubicBezTo>
                  <a:cubicBezTo>
                    <a:pt x="0" y="2"/>
                    <a:pt x="3" y="0"/>
                    <a:pt x="6" y="0"/>
                  </a:cubicBezTo>
                  <a:cubicBezTo>
                    <a:pt x="9" y="0"/>
                    <a:pt x="12" y="2"/>
                    <a:pt x="12" y="6"/>
                  </a:cubicBezTo>
                  <a:cubicBezTo>
                    <a:pt x="12" y="95"/>
                    <a:pt x="12" y="95"/>
                    <a:pt x="12" y="95"/>
                  </a:cubicBezTo>
                  <a:cubicBezTo>
                    <a:pt x="12" y="99"/>
                    <a:pt x="9" y="101"/>
                    <a:pt x="6"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6" name="Freeform 32">
              <a:extLst>
                <a:ext uri="{FF2B5EF4-FFF2-40B4-BE49-F238E27FC236}">
                  <a16:creationId xmlns:a16="http://schemas.microsoft.com/office/drawing/2014/main" id="{D3141B4C-F6CC-AC81-8F70-B4A3EDCCE9AB}"/>
                </a:ext>
              </a:extLst>
            </p:cNvPr>
            <p:cNvSpPr>
              <a:spLocks/>
            </p:cNvSpPr>
            <p:nvPr/>
          </p:nvSpPr>
          <p:spPr bwMode="auto">
            <a:xfrm>
              <a:off x="2467" y="686"/>
              <a:ext cx="112" cy="113"/>
            </a:xfrm>
            <a:custGeom>
              <a:avLst/>
              <a:gdLst>
                <a:gd name="T0" fmla="*/ 7 w 76"/>
                <a:gd name="T1" fmla="*/ 76 h 76"/>
                <a:gd name="T2" fmla="*/ 2 w 76"/>
                <a:gd name="T3" fmla="*/ 74 h 76"/>
                <a:gd name="T4" fmla="*/ 2 w 76"/>
                <a:gd name="T5" fmla="*/ 66 h 76"/>
                <a:gd name="T6" fmla="*/ 66 w 76"/>
                <a:gd name="T7" fmla="*/ 3 h 76"/>
                <a:gd name="T8" fmla="*/ 74 w 76"/>
                <a:gd name="T9" fmla="*/ 3 h 76"/>
                <a:gd name="T10" fmla="*/ 74 w 76"/>
                <a:gd name="T11" fmla="*/ 11 h 76"/>
                <a:gd name="T12" fmla="*/ 11 w 76"/>
                <a:gd name="T13" fmla="*/ 74 h 76"/>
                <a:gd name="T14" fmla="*/ 7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 y="76"/>
                  </a:moveTo>
                  <a:cubicBezTo>
                    <a:pt x="5" y="76"/>
                    <a:pt x="4" y="75"/>
                    <a:pt x="2" y="74"/>
                  </a:cubicBezTo>
                  <a:cubicBezTo>
                    <a:pt x="0" y="72"/>
                    <a:pt x="0" y="68"/>
                    <a:pt x="2" y="66"/>
                  </a:cubicBezTo>
                  <a:cubicBezTo>
                    <a:pt x="66" y="3"/>
                    <a:pt x="66" y="3"/>
                    <a:pt x="66" y="3"/>
                  </a:cubicBezTo>
                  <a:cubicBezTo>
                    <a:pt x="68" y="0"/>
                    <a:pt x="72" y="0"/>
                    <a:pt x="74" y="3"/>
                  </a:cubicBezTo>
                  <a:cubicBezTo>
                    <a:pt x="76" y="5"/>
                    <a:pt x="76" y="9"/>
                    <a:pt x="74" y="11"/>
                  </a:cubicBezTo>
                  <a:cubicBezTo>
                    <a:pt x="11" y="74"/>
                    <a:pt x="11" y="74"/>
                    <a:pt x="11" y="74"/>
                  </a:cubicBezTo>
                  <a:cubicBezTo>
                    <a:pt x="10" y="75"/>
                    <a:pt x="8" y="76"/>
                    <a:pt x="7"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7" name="Freeform 33">
              <a:extLst>
                <a:ext uri="{FF2B5EF4-FFF2-40B4-BE49-F238E27FC236}">
                  <a16:creationId xmlns:a16="http://schemas.microsoft.com/office/drawing/2014/main" id="{9C32866E-0B56-07E6-1F1A-44BE9EDFF810}"/>
                </a:ext>
              </a:extLst>
            </p:cNvPr>
            <p:cNvSpPr>
              <a:spLocks/>
            </p:cNvSpPr>
            <p:nvPr/>
          </p:nvSpPr>
          <p:spPr bwMode="auto">
            <a:xfrm>
              <a:off x="2651" y="504"/>
              <a:ext cx="112" cy="111"/>
            </a:xfrm>
            <a:custGeom>
              <a:avLst/>
              <a:gdLst>
                <a:gd name="T0" fmla="*/ 6 w 76"/>
                <a:gd name="T1" fmla="*/ 75 h 75"/>
                <a:gd name="T2" fmla="*/ 2 w 76"/>
                <a:gd name="T3" fmla="*/ 74 h 75"/>
                <a:gd name="T4" fmla="*/ 2 w 76"/>
                <a:gd name="T5" fmla="*/ 65 h 75"/>
                <a:gd name="T6" fmla="*/ 65 w 76"/>
                <a:gd name="T7" fmla="*/ 2 h 75"/>
                <a:gd name="T8" fmla="*/ 74 w 76"/>
                <a:gd name="T9" fmla="*/ 2 h 75"/>
                <a:gd name="T10" fmla="*/ 74 w 76"/>
                <a:gd name="T11" fmla="*/ 10 h 75"/>
                <a:gd name="T12" fmla="*/ 11 w 76"/>
                <a:gd name="T13" fmla="*/ 74 h 75"/>
                <a:gd name="T14" fmla="*/ 6 w 76"/>
                <a:gd name="T15" fmla="*/ 7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5">
                  <a:moveTo>
                    <a:pt x="6" y="75"/>
                  </a:moveTo>
                  <a:cubicBezTo>
                    <a:pt x="5" y="75"/>
                    <a:pt x="3" y="75"/>
                    <a:pt x="2" y="74"/>
                  </a:cubicBezTo>
                  <a:cubicBezTo>
                    <a:pt x="0" y="71"/>
                    <a:pt x="0" y="67"/>
                    <a:pt x="2" y="65"/>
                  </a:cubicBezTo>
                  <a:cubicBezTo>
                    <a:pt x="65" y="2"/>
                    <a:pt x="65" y="2"/>
                    <a:pt x="65" y="2"/>
                  </a:cubicBezTo>
                  <a:cubicBezTo>
                    <a:pt x="68" y="0"/>
                    <a:pt x="71" y="0"/>
                    <a:pt x="74" y="2"/>
                  </a:cubicBezTo>
                  <a:cubicBezTo>
                    <a:pt x="76" y="4"/>
                    <a:pt x="76" y="8"/>
                    <a:pt x="74" y="10"/>
                  </a:cubicBezTo>
                  <a:cubicBezTo>
                    <a:pt x="11" y="74"/>
                    <a:pt x="11" y="74"/>
                    <a:pt x="11" y="74"/>
                  </a:cubicBezTo>
                  <a:cubicBezTo>
                    <a:pt x="9" y="75"/>
                    <a:pt x="8" y="75"/>
                    <a:pt x="6" y="7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8" name="Freeform 34">
              <a:extLst>
                <a:ext uri="{FF2B5EF4-FFF2-40B4-BE49-F238E27FC236}">
                  <a16:creationId xmlns:a16="http://schemas.microsoft.com/office/drawing/2014/main" id="{9B27DED0-A725-2C3D-7A5B-35D5CE5A1FC5}"/>
                </a:ext>
              </a:extLst>
            </p:cNvPr>
            <p:cNvSpPr>
              <a:spLocks/>
            </p:cNvSpPr>
            <p:nvPr/>
          </p:nvSpPr>
          <p:spPr bwMode="auto">
            <a:xfrm>
              <a:off x="2467" y="504"/>
              <a:ext cx="114" cy="113"/>
            </a:xfrm>
            <a:custGeom>
              <a:avLst/>
              <a:gdLst>
                <a:gd name="T0" fmla="*/ 70 w 77"/>
                <a:gd name="T1" fmla="*/ 76 h 76"/>
                <a:gd name="T2" fmla="*/ 66 w 77"/>
                <a:gd name="T3" fmla="*/ 74 h 76"/>
                <a:gd name="T4" fmla="*/ 2 w 77"/>
                <a:gd name="T5" fmla="*/ 10 h 76"/>
                <a:gd name="T6" fmla="*/ 2 w 77"/>
                <a:gd name="T7" fmla="*/ 2 h 76"/>
                <a:gd name="T8" fmla="*/ 11 w 77"/>
                <a:gd name="T9" fmla="*/ 2 h 76"/>
                <a:gd name="T10" fmla="*/ 74 w 77"/>
                <a:gd name="T11" fmla="*/ 65 h 76"/>
                <a:gd name="T12" fmla="*/ 74 w 77"/>
                <a:gd name="T13" fmla="*/ 74 h 76"/>
                <a:gd name="T14" fmla="*/ 70 w 77"/>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76">
                  <a:moveTo>
                    <a:pt x="70" y="76"/>
                  </a:moveTo>
                  <a:cubicBezTo>
                    <a:pt x="69" y="76"/>
                    <a:pt x="67" y="75"/>
                    <a:pt x="66" y="74"/>
                  </a:cubicBezTo>
                  <a:cubicBezTo>
                    <a:pt x="2" y="10"/>
                    <a:pt x="2" y="10"/>
                    <a:pt x="2" y="10"/>
                  </a:cubicBezTo>
                  <a:cubicBezTo>
                    <a:pt x="0" y="8"/>
                    <a:pt x="0" y="4"/>
                    <a:pt x="2" y="2"/>
                  </a:cubicBezTo>
                  <a:cubicBezTo>
                    <a:pt x="5" y="0"/>
                    <a:pt x="9" y="0"/>
                    <a:pt x="11" y="2"/>
                  </a:cubicBezTo>
                  <a:cubicBezTo>
                    <a:pt x="74" y="65"/>
                    <a:pt x="74" y="65"/>
                    <a:pt x="74" y="65"/>
                  </a:cubicBezTo>
                  <a:cubicBezTo>
                    <a:pt x="77" y="68"/>
                    <a:pt x="77" y="71"/>
                    <a:pt x="74" y="74"/>
                  </a:cubicBezTo>
                  <a:cubicBezTo>
                    <a:pt x="73" y="75"/>
                    <a:pt x="72"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59" name="Freeform 35">
              <a:extLst>
                <a:ext uri="{FF2B5EF4-FFF2-40B4-BE49-F238E27FC236}">
                  <a16:creationId xmlns:a16="http://schemas.microsoft.com/office/drawing/2014/main" id="{69E91EAB-E147-E9A5-E751-CF1E354A6720}"/>
                </a:ext>
              </a:extLst>
            </p:cNvPr>
            <p:cNvSpPr>
              <a:spLocks/>
            </p:cNvSpPr>
            <p:nvPr/>
          </p:nvSpPr>
          <p:spPr bwMode="auto">
            <a:xfrm>
              <a:off x="2651" y="686"/>
              <a:ext cx="112" cy="113"/>
            </a:xfrm>
            <a:custGeom>
              <a:avLst/>
              <a:gdLst>
                <a:gd name="T0" fmla="*/ 70 w 76"/>
                <a:gd name="T1" fmla="*/ 76 h 76"/>
                <a:gd name="T2" fmla="*/ 65 w 76"/>
                <a:gd name="T3" fmla="*/ 74 h 76"/>
                <a:gd name="T4" fmla="*/ 2 w 76"/>
                <a:gd name="T5" fmla="*/ 11 h 76"/>
                <a:gd name="T6" fmla="*/ 2 w 76"/>
                <a:gd name="T7" fmla="*/ 2 h 76"/>
                <a:gd name="T8" fmla="*/ 10 w 76"/>
                <a:gd name="T9" fmla="*/ 2 h 76"/>
                <a:gd name="T10" fmla="*/ 74 w 76"/>
                <a:gd name="T11" fmla="*/ 66 h 76"/>
                <a:gd name="T12" fmla="*/ 74 w 76"/>
                <a:gd name="T13" fmla="*/ 74 h 76"/>
                <a:gd name="T14" fmla="*/ 70 w 76"/>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76">
                  <a:moveTo>
                    <a:pt x="70" y="76"/>
                  </a:moveTo>
                  <a:cubicBezTo>
                    <a:pt x="68" y="76"/>
                    <a:pt x="66" y="75"/>
                    <a:pt x="65" y="74"/>
                  </a:cubicBezTo>
                  <a:cubicBezTo>
                    <a:pt x="2" y="11"/>
                    <a:pt x="2" y="11"/>
                    <a:pt x="2" y="11"/>
                  </a:cubicBezTo>
                  <a:cubicBezTo>
                    <a:pt x="0" y="9"/>
                    <a:pt x="0" y="5"/>
                    <a:pt x="2" y="2"/>
                  </a:cubicBezTo>
                  <a:cubicBezTo>
                    <a:pt x="4" y="0"/>
                    <a:pt x="8" y="0"/>
                    <a:pt x="10" y="2"/>
                  </a:cubicBezTo>
                  <a:cubicBezTo>
                    <a:pt x="74" y="66"/>
                    <a:pt x="74" y="66"/>
                    <a:pt x="74" y="66"/>
                  </a:cubicBezTo>
                  <a:cubicBezTo>
                    <a:pt x="76" y="68"/>
                    <a:pt x="76" y="72"/>
                    <a:pt x="74" y="74"/>
                  </a:cubicBezTo>
                  <a:cubicBezTo>
                    <a:pt x="73" y="75"/>
                    <a:pt x="71" y="76"/>
                    <a:pt x="7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0" name="Freeform 36">
              <a:extLst>
                <a:ext uri="{FF2B5EF4-FFF2-40B4-BE49-F238E27FC236}">
                  <a16:creationId xmlns:a16="http://schemas.microsoft.com/office/drawing/2014/main" id="{3CA9C451-577A-7A4C-F5CC-F4A52F7350E0}"/>
                </a:ext>
              </a:extLst>
            </p:cNvPr>
            <p:cNvSpPr>
              <a:spLocks/>
            </p:cNvSpPr>
            <p:nvPr/>
          </p:nvSpPr>
          <p:spPr bwMode="auto">
            <a:xfrm>
              <a:off x="2411"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99" y="0"/>
                    <a:pt x="102" y="2"/>
                    <a:pt x="102" y="6"/>
                  </a:cubicBezTo>
                  <a:cubicBezTo>
                    <a:pt x="102" y="9"/>
                    <a:pt x="99"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1" name="Freeform 37">
              <a:extLst>
                <a:ext uri="{FF2B5EF4-FFF2-40B4-BE49-F238E27FC236}">
                  <a16:creationId xmlns:a16="http://schemas.microsoft.com/office/drawing/2014/main" id="{EECB65EC-989B-9DA7-56B1-0B793A91974B}"/>
                </a:ext>
              </a:extLst>
            </p:cNvPr>
            <p:cNvSpPr>
              <a:spLocks/>
            </p:cNvSpPr>
            <p:nvPr/>
          </p:nvSpPr>
          <p:spPr bwMode="auto">
            <a:xfrm>
              <a:off x="2668" y="643"/>
              <a:ext cx="151" cy="18"/>
            </a:xfrm>
            <a:custGeom>
              <a:avLst/>
              <a:gdLst>
                <a:gd name="T0" fmla="*/ 96 w 102"/>
                <a:gd name="T1" fmla="*/ 12 h 12"/>
                <a:gd name="T2" fmla="*/ 6 w 102"/>
                <a:gd name="T3" fmla="*/ 12 h 12"/>
                <a:gd name="T4" fmla="*/ 0 w 102"/>
                <a:gd name="T5" fmla="*/ 6 h 12"/>
                <a:gd name="T6" fmla="*/ 6 w 102"/>
                <a:gd name="T7" fmla="*/ 0 h 12"/>
                <a:gd name="T8" fmla="*/ 96 w 102"/>
                <a:gd name="T9" fmla="*/ 0 h 12"/>
                <a:gd name="T10" fmla="*/ 102 w 102"/>
                <a:gd name="T11" fmla="*/ 6 h 12"/>
                <a:gd name="T12" fmla="*/ 96 w 102"/>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02" h="12">
                  <a:moveTo>
                    <a:pt x="96" y="12"/>
                  </a:moveTo>
                  <a:cubicBezTo>
                    <a:pt x="6" y="12"/>
                    <a:pt x="6" y="12"/>
                    <a:pt x="6" y="12"/>
                  </a:cubicBezTo>
                  <a:cubicBezTo>
                    <a:pt x="3" y="12"/>
                    <a:pt x="0" y="9"/>
                    <a:pt x="0" y="6"/>
                  </a:cubicBezTo>
                  <a:cubicBezTo>
                    <a:pt x="0" y="2"/>
                    <a:pt x="3" y="0"/>
                    <a:pt x="6" y="0"/>
                  </a:cubicBezTo>
                  <a:cubicBezTo>
                    <a:pt x="96" y="0"/>
                    <a:pt x="96" y="0"/>
                    <a:pt x="96" y="0"/>
                  </a:cubicBezTo>
                  <a:cubicBezTo>
                    <a:pt x="100" y="0"/>
                    <a:pt x="102" y="2"/>
                    <a:pt x="102" y="6"/>
                  </a:cubicBezTo>
                  <a:cubicBezTo>
                    <a:pt x="102" y="9"/>
                    <a:pt x="100" y="12"/>
                    <a:pt x="96"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pic>
        <p:nvPicPr>
          <p:cNvPr id="62" name="Picture 61">
            <a:extLst>
              <a:ext uri="{FF2B5EF4-FFF2-40B4-BE49-F238E27FC236}">
                <a16:creationId xmlns:a16="http://schemas.microsoft.com/office/drawing/2014/main" id="{84FF9A07-E7AC-281E-EC94-FCAAA071E87D}"/>
              </a:ext>
            </a:extLst>
          </p:cNvPr>
          <p:cNvPicPr>
            <a:picLocks noChangeAspect="1"/>
          </p:cNvPicPr>
          <p:nvPr/>
        </p:nvPicPr>
        <p:blipFill>
          <a:blip r:embed="rId3">
            <a:clrChange>
              <a:clrFrom>
                <a:srgbClr val="FFFFFE"/>
              </a:clrFrom>
              <a:clrTo>
                <a:srgbClr val="FFFFFE">
                  <a:alpha val="0"/>
                </a:srgbClr>
              </a:clrTo>
            </a:clrChange>
            <a:duotone>
              <a:schemeClr val="accent1">
                <a:shade val="45000"/>
                <a:satMod val="135000"/>
              </a:schemeClr>
              <a:prstClr val="white"/>
            </a:duotone>
          </a:blip>
          <a:stretch>
            <a:fillRect/>
          </a:stretch>
        </p:blipFill>
        <p:spPr>
          <a:xfrm>
            <a:off x="728246" y="2898363"/>
            <a:ext cx="550342" cy="554112"/>
          </a:xfrm>
          <a:prstGeom prst="rect">
            <a:avLst/>
          </a:prstGeom>
        </p:spPr>
      </p:pic>
    </p:spTree>
    <p:extLst>
      <p:ext uri="{BB962C8B-B14F-4D97-AF65-F5344CB8AC3E}">
        <p14:creationId xmlns:p14="http://schemas.microsoft.com/office/powerpoint/2010/main" val="2019693420"/>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ABD934-12CE-4C7B-838F-AC055B01DD70}"/>
              </a:ext>
            </a:extLst>
          </p:cNvPr>
          <p:cNvSpPr>
            <a:spLocks noGrp="1"/>
          </p:cNvSpPr>
          <p:nvPr>
            <p:ph type="title"/>
          </p:nvPr>
        </p:nvSpPr>
        <p:spPr/>
        <p:txBody>
          <a:bodyPr/>
          <a:lstStyle/>
          <a:p>
            <a:r>
              <a:rPr lang="en-US"/>
              <a:t>The Agent Loop  - Cognition Function View</a:t>
            </a:r>
          </a:p>
        </p:txBody>
      </p:sp>
      <p:sp>
        <p:nvSpPr>
          <p:cNvPr id="5" name="TextBox 4">
            <a:extLst>
              <a:ext uri="{FF2B5EF4-FFF2-40B4-BE49-F238E27FC236}">
                <a16:creationId xmlns:a16="http://schemas.microsoft.com/office/drawing/2014/main" id="{6FAF96C5-4FEA-1123-BD77-D4699E6DC8E4}"/>
              </a:ext>
            </a:extLst>
          </p:cNvPr>
          <p:cNvSpPr txBox="1"/>
          <p:nvPr/>
        </p:nvSpPr>
        <p:spPr>
          <a:xfrm>
            <a:off x="1081612" y="6430332"/>
            <a:ext cx="4163650" cy="215444"/>
          </a:xfrm>
          <a:prstGeom prst="rect">
            <a:avLst/>
          </a:prstGeom>
          <a:noFill/>
        </p:spPr>
        <p:txBody>
          <a:bodyPr wrap="square">
            <a:spAutoFit/>
          </a:bodyPr>
          <a:lstStyle/>
          <a:p>
            <a:r>
              <a:rPr lang="en-US" sz="800"/>
              <a:t>Source: </a:t>
            </a:r>
            <a:r>
              <a:rPr lang="en-US" sz="800">
                <a:hlinkClick r:id="rId3"/>
              </a:rPr>
              <a:t>[2504.01990] Advances and Challenges in Foundation Agents: From Brain-Inspired Intelligence to Evolutionary, Collaborative, and Safe Systems</a:t>
            </a:r>
            <a:endParaRPr lang="en-US" sz="800"/>
          </a:p>
        </p:txBody>
      </p:sp>
      <p:pic>
        <p:nvPicPr>
          <p:cNvPr id="4" name="Picture 3">
            <a:extLst>
              <a:ext uri="{FF2B5EF4-FFF2-40B4-BE49-F238E27FC236}">
                <a16:creationId xmlns:a16="http://schemas.microsoft.com/office/drawing/2014/main" id="{27F6DA5C-3B8F-8542-A33A-D6A1F1FC00D4}"/>
              </a:ext>
            </a:extLst>
          </p:cNvPr>
          <p:cNvPicPr>
            <a:picLocks noChangeAspect="1"/>
          </p:cNvPicPr>
          <p:nvPr/>
        </p:nvPicPr>
        <p:blipFill>
          <a:blip r:embed="rId4">
            <a:clrChange>
              <a:clrFrom>
                <a:srgbClr val="FBFBFB"/>
              </a:clrFrom>
              <a:clrTo>
                <a:srgbClr val="FBFBFB">
                  <a:alpha val="0"/>
                </a:srgbClr>
              </a:clrTo>
            </a:clrChange>
          </a:blip>
          <a:stretch>
            <a:fillRect/>
          </a:stretch>
        </p:blipFill>
        <p:spPr>
          <a:xfrm>
            <a:off x="1209323" y="740838"/>
            <a:ext cx="9773354" cy="5691345"/>
          </a:xfrm>
          <a:prstGeom prst="rect">
            <a:avLst/>
          </a:prstGeom>
        </p:spPr>
      </p:pic>
    </p:spTree>
    <p:extLst>
      <p:ext uri="{BB962C8B-B14F-4D97-AF65-F5344CB8AC3E}">
        <p14:creationId xmlns:p14="http://schemas.microsoft.com/office/powerpoint/2010/main" val="3281389644"/>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D412FB-E37C-8BB4-C178-A2931E574453}"/>
            </a:ext>
          </a:extLst>
        </p:cNvPr>
        <p:cNvGrpSpPr/>
        <p:nvPr/>
      </p:nvGrpSpPr>
      <p:grpSpPr>
        <a:xfrm>
          <a:off x="0" y="0"/>
          <a:ext cx="0" cy="0"/>
          <a:chOff x="0" y="0"/>
          <a:chExt cx="0" cy="0"/>
        </a:xfrm>
      </p:grpSpPr>
      <p:pic>
        <p:nvPicPr>
          <p:cNvPr id="1027" name="Picture 3">
            <a:extLst>
              <a:ext uri="{FF2B5EF4-FFF2-40B4-BE49-F238E27FC236}">
                <a16:creationId xmlns:a16="http://schemas.microsoft.com/office/drawing/2014/main" id="{8FCD88B0-6A43-5C2D-FF05-8F47C9F1E989}"/>
              </a:ext>
            </a:extLst>
          </p:cNvPr>
          <p:cNvPicPr>
            <a:picLocks noChangeAspect="1" noChangeArrowheads="1"/>
          </p:cNvPicPr>
          <p:nvPr/>
        </p:nvPicPr>
        <p:blipFill rotWithShape="1">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l="3478" t="7141" b="1399"/>
          <a:stretch>
            <a:fillRect/>
          </a:stretch>
        </p:blipFill>
        <p:spPr bwMode="auto">
          <a:xfrm>
            <a:off x="367410" y="683699"/>
            <a:ext cx="6191214" cy="56760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0D2F10DF-E853-D747-82E4-934B0988FA44}"/>
              </a:ext>
            </a:extLst>
          </p:cNvPr>
          <p:cNvSpPr>
            <a:spLocks noGrp="1"/>
          </p:cNvSpPr>
          <p:nvPr>
            <p:ph type="title"/>
          </p:nvPr>
        </p:nvSpPr>
        <p:spPr/>
        <p:txBody>
          <a:bodyPr/>
          <a:lstStyle/>
          <a:p>
            <a:r>
              <a:rPr lang="en-US"/>
              <a:t>The Agent Loop – Cognition Function Details</a:t>
            </a:r>
          </a:p>
        </p:txBody>
      </p:sp>
      <p:pic>
        <p:nvPicPr>
          <p:cNvPr id="1026" name="Picture 2">
            <a:extLst>
              <a:ext uri="{FF2B5EF4-FFF2-40B4-BE49-F238E27FC236}">
                <a16:creationId xmlns:a16="http://schemas.microsoft.com/office/drawing/2014/main" id="{9E1EE03E-AB70-3C1E-544A-22977C550D8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42092" y="664821"/>
            <a:ext cx="5474415" cy="5833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a:extLst>
              <a:ext uri="{FF2B5EF4-FFF2-40B4-BE49-F238E27FC236}">
                <a16:creationId xmlns:a16="http://schemas.microsoft.com/office/drawing/2014/main" id="{666BEF38-C0A5-D1D0-F092-1FE5FEB07CE5}"/>
              </a:ext>
            </a:extLst>
          </p:cNvPr>
          <p:cNvSpPr txBox="1"/>
          <p:nvPr/>
        </p:nvSpPr>
        <p:spPr>
          <a:xfrm>
            <a:off x="763045" y="6432339"/>
            <a:ext cx="4163650" cy="215444"/>
          </a:xfrm>
          <a:prstGeom prst="rect">
            <a:avLst/>
          </a:prstGeom>
          <a:noFill/>
        </p:spPr>
        <p:txBody>
          <a:bodyPr wrap="square">
            <a:spAutoFit/>
          </a:bodyPr>
          <a:lstStyle/>
          <a:p>
            <a:r>
              <a:rPr lang="en-US" sz="800"/>
              <a:t>Source: </a:t>
            </a:r>
            <a:r>
              <a:rPr lang="en-US" sz="800">
                <a:hlinkClick r:id="rId5"/>
              </a:rPr>
              <a:t>[2504.01990] Advances and Challenges in Foundation Agents: From Brain-Inspired Intelligence to Evolutionary, Collaborative, and Safe Systems</a:t>
            </a:r>
            <a:endParaRPr lang="en-US" sz="800"/>
          </a:p>
        </p:txBody>
      </p:sp>
    </p:spTree>
    <p:extLst>
      <p:ext uri="{BB962C8B-B14F-4D97-AF65-F5344CB8AC3E}">
        <p14:creationId xmlns:p14="http://schemas.microsoft.com/office/powerpoint/2010/main" val="40367889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50CEAC-BC73-ABA3-1987-F0423BF5DE51}"/>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AC68CD1E-47BF-C8D5-9084-E531A6561C99}"/>
              </a:ext>
            </a:extLst>
          </p:cNvPr>
          <p:cNvSpPr>
            <a:spLocks noGrp="1"/>
          </p:cNvSpPr>
          <p:nvPr>
            <p:ph type="title"/>
          </p:nvPr>
        </p:nvSpPr>
        <p:spPr>
          <a:xfrm>
            <a:off x="509365" y="381000"/>
            <a:ext cx="11301634" cy="3915092"/>
          </a:xfrm>
        </p:spPr>
        <p:txBody>
          <a:bodyPr/>
          <a:lstStyle/>
          <a:p>
            <a:r>
              <a:rPr lang="en-US"/>
              <a:t>Model Architecture</a:t>
            </a:r>
          </a:p>
        </p:txBody>
      </p:sp>
    </p:spTree>
    <p:extLst>
      <p:ext uri="{BB962C8B-B14F-4D97-AF65-F5344CB8AC3E}">
        <p14:creationId xmlns:p14="http://schemas.microsoft.com/office/powerpoint/2010/main" val="166137154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6EA067-0752-6D78-5ED5-C62BAD8D114C}"/>
              </a:ext>
            </a:extLst>
          </p:cNvPr>
          <p:cNvSpPr>
            <a:spLocks noGrp="1"/>
          </p:cNvSpPr>
          <p:nvPr>
            <p:ph type="title"/>
          </p:nvPr>
        </p:nvSpPr>
        <p:spPr/>
        <p:txBody>
          <a:bodyPr/>
          <a:lstStyle/>
          <a:p>
            <a:r>
              <a:rPr lang="en-US"/>
              <a:t>Frequently Used ML Model Types</a:t>
            </a:r>
          </a:p>
        </p:txBody>
      </p:sp>
      <p:sp>
        <p:nvSpPr>
          <p:cNvPr id="3" name="Text Placeholder 2">
            <a:extLst>
              <a:ext uri="{FF2B5EF4-FFF2-40B4-BE49-F238E27FC236}">
                <a16:creationId xmlns:a16="http://schemas.microsoft.com/office/drawing/2014/main" id="{6720CAFD-5522-FD02-7CA9-56C6C396110A}"/>
              </a:ext>
            </a:extLst>
          </p:cNvPr>
          <p:cNvSpPr>
            <a:spLocks noGrp="1"/>
          </p:cNvSpPr>
          <p:nvPr>
            <p:ph type="body" sz="quarter" idx="11"/>
          </p:nvPr>
        </p:nvSpPr>
        <p:spPr/>
        <p:txBody>
          <a:bodyPr/>
          <a:lstStyle/>
          <a:p>
            <a:r>
              <a:rPr lang="en-US"/>
              <a:t>Implementing Intelligent Agents involves integrating a variety of models that perform specific functions and have different types of inputs and outputs.</a:t>
            </a:r>
          </a:p>
        </p:txBody>
      </p:sp>
      <p:graphicFrame>
        <p:nvGraphicFramePr>
          <p:cNvPr id="4" name="Table 3">
            <a:extLst>
              <a:ext uri="{FF2B5EF4-FFF2-40B4-BE49-F238E27FC236}">
                <a16:creationId xmlns:a16="http://schemas.microsoft.com/office/drawing/2014/main" id="{D042A86E-E730-ECE7-B4BC-FFC8A0702894}"/>
              </a:ext>
            </a:extLst>
          </p:cNvPr>
          <p:cNvGraphicFramePr>
            <a:graphicFrameLocks noGrp="1"/>
          </p:cNvGraphicFramePr>
          <p:nvPr>
            <p:extLst>
              <p:ext uri="{D42A27DB-BD31-4B8C-83A1-F6EECF244321}">
                <p14:modId xmlns:p14="http://schemas.microsoft.com/office/powerpoint/2010/main" val="875842907"/>
              </p:ext>
            </p:extLst>
          </p:nvPr>
        </p:nvGraphicFramePr>
        <p:xfrm>
          <a:off x="380999" y="1328513"/>
          <a:ext cx="11430000" cy="5125212"/>
        </p:xfrm>
        <a:graphic>
          <a:graphicData uri="http://schemas.openxmlformats.org/drawingml/2006/table">
            <a:tbl>
              <a:tblPr firstRow="1" firstCol="1" bandRow="1">
                <a:tableStyleId>{A0BC3CC4-8867-4C89-9D3F-A6A6B9ED4035}</a:tableStyleId>
              </a:tblPr>
              <a:tblGrid>
                <a:gridCol w="1245920">
                  <a:extLst>
                    <a:ext uri="{9D8B030D-6E8A-4147-A177-3AD203B41FA5}">
                      <a16:colId xmlns:a16="http://schemas.microsoft.com/office/drawing/2014/main" val="1446644011"/>
                    </a:ext>
                  </a:extLst>
                </a:gridCol>
                <a:gridCol w="1407226">
                  <a:extLst>
                    <a:ext uri="{9D8B030D-6E8A-4147-A177-3AD203B41FA5}">
                      <a16:colId xmlns:a16="http://schemas.microsoft.com/office/drawing/2014/main" val="3658175848"/>
                    </a:ext>
                  </a:extLst>
                </a:gridCol>
                <a:gridCol w="1282536">
                  <a:extLst>
                    <a:ext uri="{9D8B030D-6E8A-4147-A177-3AD203B41FA5}">
                      <a16:colId xmlns:a16="http://schemas.microsoft.com/office/drawing/2014/main" val="1188169111"/>
                    </a:ext>
                  </a:extLst>
                </a:gridCol>
                <a:gridCol w="1401288">
                  <a:extLst>
                    <a:ext uri="{9D8B030D-6E8A-4147-A177-3AD203B41FA5}">
                      <a16:colId xmlns:a16="http://schemas.microsoft.com/office/drawing/2014/main" val="4034393209"/>
                    </a:ext>
                  </a:extLst>
                </a:gridCol>
                <a:gridCol w="3022270">
                  <a:extLst>
                    <a:ext uri="{9D8B030D-6E8A-4147-A177-3AD203B41FA5}">
                      <a16:colId xmlns:a16="http://schemas.microsoft.com/office/drawing/2014/main" val="2551288236"/>
                    </a:ext>
                  </a:extLst>
                </a:gridCol>
                <a:gridCol w="3070760">
                  <a:extLst>
                    <a:ext uri="{9D8B030D-6E8A-4147-A177-3AD203B41FA5}">
                      <a16:colId xmlns:a16="http://schemas.microsoft.com/office/drawing/2014/main" val="3160717108"/>
                    </a:ext>
                  </a:extLst>
                </a:gridCol>
              </a:tblGrid>
              <a:tr h="141621">
                <a:tc>
                  <a:txBody>
                    <a:bodyPr/>
                    <a:lstStyle/>
                    <a:p>
                      <a:pPr marL="0" marR="0">
                        <a:lnSpc>
                          <a:spcPct val="115000"/>
                        </a:lnSpc>
                        <a:spcAft>
                          <a:spcPts val="800"/>
                        </a:spcAft>
                        <a:buNone/>
                      </a:pPr>
                      <a:r>
                        <a:rPr lang="en-US" sz="1000" kern="100">
                          <a:effectLst/>
                        </a:rPr>
                        <a:t>Model Type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Examples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Input Data Types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Output Data Types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Architecture Summary</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Key Functions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2937720292"/>
                  </a:ext>
                </a:extLst>
              </a:tr>
              <a:tr h="793348">
                <a:tc>
                  <a:txBody>
                    <a:bodyPr/>
                    <a:lstStyle/>
                    <a:p>
                      <a:pPr marL="0" marR="0">
                        <a:lnSpc>
                          <a:spcPct val="115000"/>
                        </a:lnSpc>
                        <a:spcAft>
                          <a:spcPts val="800"/>
                        </a:spcAft>
                        <a:buNone/>
                      </a:pPr>
                      <a:r>
                        <a:rPr lang="en-US" sz="1000" kern="100" dirty="0">
                          <a:effectLst/>
                        </a:rPr>
                        <a:t>Native Multimodal Models</a:t>
                      </a:r>
                      <a:endParaRPr lang="en-US" sz="16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a:buNone/>
                      </a:pPr>
                      <a:r>
                        <a:rPr lang="en-US" sz="1000" dirty="0"/>
                        <a:t>Gemini, GPT, Claude, Grok</a:t>
                      </a:r>
                    </a:p>
                  </a:txBody>
                  <a:tcPr anchor="ctr"/>
                </a:tc>
                <a:tc>
                  <a:txBody>
                    <a:bodyPr/>
                    <a:lstStyle/>
                    <a:p>
                      <a:pPr marL="0" marR="0">
                        <a:lnSpc>
                          <a:spcPct val="115000"/>
                        </a:lnSpc>
                        <a:spcAft>
                          <a:spcPts val="800"/>
                        </a:spcAft>
                        <a:buNone/>
                      </a:pPr>
                      <a:r>
                        <a:rPr lang="en-US" sz="1000" kern="100">
                          <a:effectLst/>
                        </a:rPr>
                        <a:t>Video + Audio + Images + Text + Code (simultaneously)</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Text (streaming or complete), optionally tool calls (JSON)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End-to-end multimodal transformers built from the ground up to natively process and reason across all modalities simultaneously without separate fusion layers; video tokenized at ~258+ tokens/frame, audio at ~32+ tokens/second</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Video understanding, audio transcription with speaker identification, multi-hour media analysis, cross-modal reasoning, </a:t>
                      </a:r>
                      <a:r>
                        <a:rPr lang="en-US" sz="1000" kern="100" err="1">
                          <a:effectLst/>
                        </a:rPr>
                        <a:t>video+audio+text</a:t>
                      </a:r>
                      <a:r>
                        <a:rPr lang="en-US" sz="1000" kern="100">
                          <a:effectLst/>
                        </a:rPr>
                        <a:t> synthesis, multimodal agent orchestration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2770979744"/>
                  </a:ext>
                </a:extLst>
              </a:tr>
              <a:tr h="532657">
                <a:tc>
                  <a:txBody>
                    <a:bodyPr/>
                    <a:lstStyle/>
                    <a:p>
                      <a:pPr marL="0" marR="0">
                        <a:lnSpc>
                          <a:spcPct val="115000"/>
                        </a:lnSpc>
                        <a:spcAft>
                          <a:spcPts val="800"/>
                        </a:spcAft>
                        <a:buNone/>
                      </a:pPr>
                      <a:r>
                        <a:rPr lang="en-US" sz="1000" kern="100" dirty="0">
                          <a:effectLst/>
                        </a:rPr>
                        <a:t>Large Language Models </a:t>
                      </a:r>
                      <a:br>
                        <a:rPr lang="en-US" sz="1000" kern="100" dirty="0">
                          <a:effectLst/>
                        </a:rPr>
                      </a:br>
                      <a:r>
                        <a:rPr lang="en-US" sz="1000" kern="100" dirty="0">
                          <a:effectLst/>
                        </a:rPr>
                        <a:t>(LLMs)</a:t>
                      </a:r>
                      <a:endParaRPr lang="en-US" sz="16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a:buNone/>
                      </a:pPr>
                      <a:r>
                        <a:rPr lang="fr-FR" sz="1000"/>
                        <a:t>GPT, Claude, </a:t>
                      </a:r>
                      <a:r>
                        <a:rPr lang="fr-FR" sz="1000" err="1"/>
                        <a:t>Llama</a:t>
                      </a:r>
                      <a:r>
                        <a:rPr lang="fr-FR" sz="1000"/>
                        <a:t>, </a:t>
                      </a:r>
                      <a:r>
                        <a:rPr lang="fr-FR" sz="1000" err="1"/>
                        <a:t>Mixtral</a:t>
                      </a:r>
                      <a:r>
                        <a:rPr lang="fr-FR" sz="1000"/>
                        <a:t>, Gemini</a:t>
                      </a:r>
                    </a:p>
                  </a:txBody>
                  <a:tcPr anchor="ctr"/>
                </a:tc>
                <a:tc>
                  <a:txBody>
                    <a:bodyPr/>
                    <a:lstStyle/>
                    <a:p>
                      <a:pPr marL="0" marR="0">
                        <a:lnSpc>
                          <a:spcPct val="115000"/>
                        </a:lnSpc>
                        <a:spcAft>
                          <a:spcPts val="800"/>
                        </a:spcAft>
                        <a:buNone/>
                      </a:pPr>
                      <a:r>
                        <a:rPr lang="en-US" sz="1000" kern="100">
                          <a:effectLst/>
                        </a:rPr>
                        <a:t>Text (+ optional system prompt, chat history)</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Text tokens (streaming or complete), optionally tool calls (JSON)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Decoder-only transformers (typically) with billions of parameters trained on massive text corpora using next-token prediction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Text generation, reasoning, tool calling, code generation, planning, memory management, orchestration logic for multi-agent systems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1582419746"/>
                  </a:ext>
                </a:extLst>
              </a:tr>
              <a:tr h="663003">
                <a:tc>
                  <a:txBody>
                    <a:bodyPr/>
                    <a:lstStyle/>
                    <a:p>
                      <a:pPr marL="0" marR="0">
                        <a:lnSpc>
                          <a:spcPct val="115000"/>
                        </a:lnSpc>
                        <a:spcAft>
                          <a:spcPts val="800"/>
                        </a:spcAft>
                        <a:buNone/>
                      </a:pPr>
                      <a:r>
                        <a:rPr lang="en-US" sz="1000" kern="100" dirty="0">
                          <a:effectLst/>
                        </a:rPr>
                        <a:t>Bi-Encoders</a:t>
                      </a:r>
                      <a:br>
                        <a:rPr lang="en-US" sz="1000" kern="100" dirty="0">
                          <a:effectLst/>
                        </a:rPr>
                      </a:br>
                      <a:r>
                        <a:rPr lang="en-US" sz="1000" kern="100" dirty="0">
                          <a:effectLst/>
                        </a:rPr>
                        <a:t>(Embedding)</a:t>
                      </a:r>
                    </a:p>
                  </a:txBody>
                  <a:tcPr marL="45720" marR="45720" anchor="ctr"/>
                </a:tc>
                <a:tc>
                  <a:txBody>
                    <a:bodyPr/>
                    <a:lstStyle/>
                    <a:p>
                      <a:pPr>
                        <a:buNone/>
                      </a:pPr>
                      <a:r>
                        <a:rPr lang="en-US" sz="1000"/>
                        <a:t>SBERT, BGE, E5, Instructor, Nomic Embed</a:t>
                      </a:r>
                    </a:p>
                  </a:txBody>
                  <a:tcPr anchor="ctr"/>
                </a:tc>
                <a:tc>
                  <a:txBody>
                    <a:bodyPr/>
                    <a:lstStyle/>
                    <a:p>
                      <a:pPr marL="0" marR="0">
                        <a:lnSpc>
                          <a:spcPct val="115000"/>
                        </a:lnSpc>
                        <a:spcAft>
                          <a:spcPts val="800"/>
                        </a:spcAft>
                        <a:buNone/>
                      </a:pPr>
                      <a:r>
                        <a:rPr lang="en-US" sz="1000" kern="100">
                          <a:effectLst/>
                        </a:rPr>
                        <a:t>Text string (query or document)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Dense vector/embedding (e.g., 384-1536 dimensions)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Dual transformer encoders that independently encode queries and documents into fixed-dimensional embeddings; similarity via dot product/cosine</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Semantic search, document retrieval, RAG systems, fast approximate nearest neighbor search, clustering</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2185875934"/>
                  </a:ext>
                </a:extLst>
              </a:tr>
              <a:tr h="532657">
                <a:tc>
                  <a:txBody>
                    <a:bodyPr/>
                    <a:lstStyle/>
                    <a:p>
                      <a:pPr marL="0" marR="0">
                        <a:lnSpc>
                          <a:spcPct val="115000"/>
                        </a:lnSpc>
                        <a:spcAft>
                          <a:spcPts val="800"/>
                        </a:spcAft>
                        <a:buNone/>
                      </a:pPr>
                      <a:r>
                        <a:rPr lang="en-US" sz="1000" kern="100" dirty="0">
                          <a:effectLst/>
                        </a:rPr>
                        <a:t>Cross-Encoders</a:t>
                      </a:r>
                      <a:br>
                        <a:rPr lang="en-US" sz="1000" kern="100" dirty="0">
                          <a:effectLst/>
                        </a:rPr>
                      </a:br>
                      <a:r>
                        <a:rPr lang="en-US" sz="1000" kern="100" dirty="0">
                          <a:effectLst/>
                        </a:rPr>
                        <a:t>(Re-Rankers)</a:t>
                      </a:r>
                      <a:endParaRPr lang="en-US" sz="16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a:buNone/>
                      </a:pPr>
                      <a:r>
                        <a:rPr lang="en-US" sz="1000" err="1"/>
                        <a:t>ms-marco-MiniLM</a:t>
                      </a:r>
                      <a:r>
                        <a:rPr lang="en-US" sz="1000"/>
                        <a:t>, BGE-</a:t>
                      </a:r>
                      <a:r>
                        <a:rPr lang="en-US" sz="1000" err="1"/>
                        <a:t>reranker</a:t>
                      </a:r>
                      <a:r>
                        <a:rPr lang="en-US" sz="1000"/>
                        <a:t>, Cohere </a:t>
                      </a:r>
                      <a:r>
                        <a:rPr lang="en-US" sz="1000" err="1"/>
                        <a:t>Rerank</a:t>
                      </a:r>
                      <a:endParaRPr lang="en-US" sz="1000"/>
                    </a:p>
                  </a:txBody>
                  <a:tcPr anchor="ctr"/>
                </a:tc>
                <a:tc>
                  <a:txBody>
                    <a:bodyPr/>
                    <a:lstStyle/>
                    <a:p>
                      <a:pPr marL="0" marR="0">
                        <a:lnSpc>
                          <a:spcPct val="115000"/>
                        </a:lnSpc>
                        <a:spcAft>
                          <a:spcPts val="800"/>
                        </a:spcAft>
                        <a:buNone/>
                      </a:pPr>
                      <a:r>
                        <a:rPr lang="en-US" sz="1000" kern="100">
                          <a:effectLst/>
                        </a:rPr>
                        <a:t>Query text + Document text (concatenated pair)</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Relevance score (float, typically 0-1 or logit)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Single transformer that jointly processes query-document pairs with [CLS] token for classification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Reranking retrieved documents, precise relevance scoring, improving RAG precision (used after bi-encoder retrieval), pairwise comparison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718277477"/>
                  </a:ext>
                </a:extLst>
              </a:tr>
              <a:tr h="532657">
                <a:tc>
                  <a:txBody>
                    <a:bodyPr/>
                    <a:lstStyle/>
                    <a:p>
                      <a:pPr marL="0" marR="0">
                        <a:lnSpc>
                          <a:spcPct val="115000"/>
                        </a:lnSpc>
                        <a:spcAft>
                          <a:spcPts val="800"/>
                        </a:spcAft>
                        <a:buNone/>
                      </a:pPr>
                      <a:r>
                        <a:rPr lang="en-US" sz="1000" kern="100" dirty="0">
                          <a:effectLst/>
                        </a:rPr>
                        <a:t>Prompt Compressors</a:t>
                      </a:r>
                      <a:endParaRPr lang="en-US" sz="16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a:buNone/>
                      </a:pPr>
                      <a:r>
                        <a:rPr lang="pt-BR" sz="1000"/>
                        <a:t>LLMLingua, LongLLMLingua, AutoCompressor, Selective Context</a:t>
                      </a:r>
                    </a:p>
                  </a:txBody>
                  <a:tcPr anchor="ctr"/>
                </a:tc>
                <a:tc>
                  <a:txBody>
                    <a:bodyPr/>
                    <a:lstStyle/>
                    <a:p>
                      <a:pPr marL="0" marR="0">
                        <a:lnSpc>
                          <a:spcPct val="115000"/>
                        </a:lnSpc>
                        <a:spcAft>
                          <a:spcPts val="800"/>
                        </a:spcAft>
                        <a:buNone/>
                      </a:pPr>
                      <a:r>
                        <a:rPr lang="en-US" sz="1000" kern="100">
                          <a:effectLst/>
                        </a:rPr>
                        <a:t>Text (long context) + optional instruction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Compressed text (shorter token sequence) or token indices to keep</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Token-level pruning models or learned compression transformers that identify and remove less informative tokens while preserving semantic content</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Context window management, reducing API costs, handling long documents, improving latency, fitting more context within token limits</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107343943"/>
                  </a:ext>
                </a:extLst>
              </a:tr>
              <a:tr h="402312">
                <a:tc>
                  <a:txBody>
                    <a:bodyPr/>
                    <a:lstStyle/>
                    <a:p>
                      <a:pPr marL="0" marR="0">
                        <a:lnSpc>
                          <a:spcPct val="115000"/>
                        </a:lnSpc>
                        <a:spcAft>
                          <a:spcPts val="800"/>
                        </a:spcAft>
                        <a:buNone/>
                      </a:pPr>
                      <a:r>
                        <a:rPr lang="en-US" sz="1000" kern="100" dirty="0">
                          <a:effectLst/>
                        </a:rPr>
                        <a:t>Small Language Models </a:t>
                      </a:r>
                      <a:br>
                        <a:rPr lang="en-US" sz="1000" kern="100" dirty="0">
                          <a:effectLst/>
                        </a:rPr>
                      </a:br>
                      <a:r>
                        <a:rPr lang="en-US" sz="1000" kern="100" dirty="0">
                          <a:effectLst/>
                        </a:rPr>
                        <a:t>(SLMs)</a:t>
                      </a:r>
                      <a:endParaRPr lang="en-US" sz="16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a:buNone/>
                      </a:pPr>
                      <a:r>
                        <a:rPr lang="en-US" sz="1000"/>
                        <a:t>Phi, Gemma</a:t>
                      </a:r>
                    </a:p>
                  </a:txBody>
                  <a:tcPr anchor="ctr"/>
                </a:tc>
                <a:tc>
                  <a:txBody>
                    <a:bodyPr/>
                    <a:lstStyle/>
                    <a:p>
                      <a:pPr marL="0" marR="0">
                        <a:lnSpc>
                          <a:spcPct val="115000"/>
                        </a:lnSpc>
                        <a:spcAft>
                          <a:spcPts val="800"/>
                        </a:spcAft>
                        <a:buNone/>
                      </a:pPr>
                      <a:r>
                        <a:rPr lang="en-US" sz="1000" kern="100">
                          <a:effectLst/>
                        </a:rPr>
                        <a:t>Text (+ optional system prompt, chat history)</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Text tokens (streaming or complete), optionally tool calls (JSON)</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a:effectLst/>
                        </a:rPr>
                        <a:t>Compact decoder transformers (1-10B parameters) using knowledge distillation and high-quality training data</a:t>
                      </a:r>
                      <a:endParaRPr lang="en-US" sz="1600" kern="10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tc>
                  <a:txBody>
                    <a:bodyPr/>
                    <a:lstStyle/>
                    <a:p>
                      <a:pPr marL="0" marR="0">
                        <a:lnSpc>
                          <a:spcPct val="115000"/>
                        </a:lnSpc>
                        <a:spcAft>
                          <a:spcPts val="800"/>
                        </a:spcAft>
                        <a:buNone/>
                      </a:pPr>
                      <a:r>
                        <a:rPr lang="en-US" sz="1000" kern="100" dirty="0">
                          <a:effectLst/>
                        </a:rPr>
                        <a:t>Edge deployment, fast inference, tool calling in latency-sensitive contexts, local agents, cost-effective repeated operations</a:t>
                      </a:r>
                      <a:endParaRPr lang="en-US" sz="16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5720" marR="45720" anchor="ctr"/>
                </a:tc>
                <a:extLst>
                  <a:ext uri="{0D108BD9-81ED-4DB2-BD59-A6C34878D82A}">
                    <a16:rowId xmlns:a16="http://schemas.microsoft.com/office/drawing/2014/main" val="1207498125"/>
                  </a:ext>
                </a:extLst>
              </a:tr>
            </a:tbl>
          </a:graphicData>
        </a:graphic>
      </p:graphicFrame>
    </p:spTree>
    <p:extLst>
      <p:ext uri="{BB962C8B-B14F-4D97-AF65-F5344CB8AC3E}">
        <p14:creationId xmlns:p14="http://schemas.microsoft.com/office/powerpoint/2010/main" val="421888627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E03418-2164-D998-1696-7678DDEA82EB}"/>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061099C6-7B12-158A-02DC-EC1721FF12BB}"/>
              </a:ext>
            </a:extLst>
          </p:cNvPr>
          <p:cNvSpPr>
            <a:spLocks noGrp="1"/>
          </p:cNvSpPr>
          <p:nvPr>
            <p:ph type="title"/>
          </p:nvPr>
        </p:nvSpPr>
        <p:spPr>
          <a:xfrm>
            <a:off x="509365" y="381000"/>
            <a:ext cx="11301634" cy="3915092"/>
          </a:xfrm>
        </p:spPr>
        <p:txBody>
          <a:bodyPr/>
          <a:lstStyle/>
          <a:p>
            <a:r>
              <a:rPr lang="en-US"/>
              <a:t>Runtime Architecture</a:t>
            </a:r>
          </a:p>
        </p:txBody>
      </p:sp>
    </p:spTree>
    <p:extLst>
      <p:ext uri="{BB962C8B-B14F-4D97-AF65-F5344CB8AC3E}">
        <p14:creationId xmlns:p14="http://schemas.microsoft.com/office/powerpoint/2010/main" val="309562956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FD9B95-C713-9EF6-D029-C19A3142CEF7}"/>
            </a:ext>
          </a:extLst>
        </p:cNvPr>
        <p:cNvGrpSpPr/>
        <p:nvPr/>
      </p:nvGrpSpPr>
      <p:grpSpPr>
        <a:xfrm>
          <a:off x="0" y="0"/>
          <a:ext cx="0" cy="0"/>
          <a:chOff x="0" y="0"/>
          <a:chExt cx="0" cy="0"/>
        </a:xfrm>
      </p:grpSpPr>
      <p:sp>
        <p:nvSpPr>
          <p:cNvPr id="37" name="Rectangle: Rounded Corners 36">
            <a:extLst>
              <a:ext uri="{FF2B5EF4-FFF2-40B4-BE49-F238E27FC236}">
                <a16:creationId xmlns:a16="http://schemas.microsoft.com/office/drawing/2014/main" id="{51970834-3113-05AE-80DE-065C7255464C}"/>
              </a:ext>
            </a:extLst>
          </p:cNvPr>
          <p:cNvSpPr/>
          <p:nvPr/>
        </p:nvSpPr>
        <p:spPr>
          <a:xfrm>
            <a:off x="376495" y="1248041"/>
            <a:ext cx="11340860" cy="5137519"/>
          </a:xfrm>
          <a:prstGeom prst="roundRect">
            <a:avLst>
              <a:gd name="adj" fmla="val 1628"/>
            </a:avLst>
          </a:prstGeom>
          <a:solidFill>
            <a:schemeClr val="bg1">
              <a:lumMod val="9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endParaRPr lang="en-US" sz="1400" b="1">
              <a:solidFill>
                <a:schemeClr val="tx1"/>
              </a:solidFill>
            </a:endParaRPr>
          </a:p>
        </p:txBody>
      </p:sp>
      <p:sp>
        <p:nvSpPr>
          <p:cNvPr id="2" name="Title 1">
            <a:extLst>
              <a:ext uri="{FF2B5EF4-FFF2-40B4-BE49-F238E27FC236}">
                <a16:creationId xmlns:a16="http://schemas.microsoft.com/office/drawing/2014/main" id="{19CFE401-8863-45A0-BA36-E1FAE63473C3}"/>
              </a:ext>
            </a:extLst>
          </p:cNvPr>
          <p:cNvSpPr>
            <a:spLocks noGrp="1"/>
          </p:cNvSpPr>
          <p:nvPr>
            <p:ph type="title"/>
          </p:nvPr>
        </p:nvSpPr>
        <p:spPr>
          <a:xfrm>
            <a:off x="360680" y="312640"/>
            <a:ext cx="11430000" cy="365760"/>
          </a:xfrm>
        </p:spPr>
        <p:txBody>
          <a:bodyPr/>
          <a:lstStyle/>
          <a:p>
            <a:r>
              <a:rPr lang="en-US"/>
              <a:t>Architecture Components – L2</a:t>
            </a:r>
          </a:p>
        </p:txBody>
      </p:sp>
      <p:sp>
        <p:nvSpPr>
          <p:cNvPr id="3" name="Text Placeholder 2">
            <a:extLst>
              <a:ext uri="{FF2B5EF4-FFF2-40B4-BE49-F238E27FC236}">
                <a16:creationId xmlns:a16="http://schemas.microsoft.com/office/drawing/2014/main" id="{4EBC0BB4-8B31-349A-C508-813B7EDB9486}"/>
              </a:ext>
            </a:extLst>
          </p:cNvPr>
          <p:cNvSpPr>
            <a:spLocks noGrp="1"/>
          </p:cNvSpPr>
          <p:nvPr>
            <p:ph type="body" sz="quarter" idx="11"/>
          </p:nvPr>
        </p:nvSpPr>
        <p:spPr>
          <a:xfrm>
            <a:off x="366618" y="703083"/>
            <a:ext cx="11430000" cy="580845"/>
          </a:xfrm>
        </p:spPr>
        <p:txBody>
          <a:bodyPr/>
          <a:lstStyle/>
          <a:p>
            <a:r>
              <a:rPr lang="en-US"/>
              <a:t>Each architecture domain has its own unique set of attributes and components</a:t>
            </a:r>
          </a:p>
        </p:txBody>
      </p:sp>
      <p:graphicFrame>
        <p:nvGraphicFramePr>
          <p:cNvPr id="5" name="Diagram 4">
            <a:extLst>
              <a:ext uri="{FF2B5EF4-FFF2-40B4-BE49-F238E27FC236}">
                <a16:creationId xmlns:a16="http://schemas.microsoft.com/office/drawing/2014/main" id="{B9843AC6-FC3F-1A45-F829-461FE6E1ED52}"/>
              </a:ext>
            </a:extLst>
          </p:cNvPr>
          <p:cNvGraphicFramePr/>
          <p:nvPr>
            <p:extLst>
              <p:ext uri="{D42A27DB-BD31-4B8C-83A1-F6EECF244321}">
                <p14:modId xmlns:p14="http://schemas.microsoft.com/office/powerpoint/2010/main" val="2248252298"/>
              </p:ext>
            </p:extLst>
          </p:nvPr>
        </p:nvGraphicFramePr>
        <p:xfrm>
          <a:off x="491204" y="1558120"/>
          <a:ext cx="11009916" cy="218188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TextBox 3">
            <a:extLst>
              <a:ext uri="{FF2B5EF4-FFF2-40B4-BE49-F238E27FC236}">
                <a16:creationId xmlns:a16="http://schemas.microsoft.com/office/drawing/2014/main" id="{A99737F1-1BE3-54BE-6EDF-0CD56D010AB1}"/>
              </a:ext>
            </a:extLst>
          </p:cNvPr>
          <p:cNvSpPr txBox="1"/>
          <p:nvPr/>
        </p:nvSpPr>
        <p:spPr>
          <a:xfrm>
            <a:off x="376495" y="1172499"/>
            <a:ext cx="11340860" cy="274320"/>
          </a:xfrm>
          <a:prstGeom prst="snip2DiagRect">
            <a:avLst/>
          </a:prstGeom>
          <a:solidFill>
            <a:schemeClr val="accent3"/>
          </a:solidFill>
          <a:effectLst>
            <a:outerShdw blurRad="50800" dist="38100" dir="2700000" algn="tl" rotWithShape="0">
              <a:prstClr val="black">
                <a:alpha val="40000"/>
              </a:prstClr>
            </a:outerShdw>
          </a:effectLst>
        </p:spPr>
        <p:txBody>
          <a:bodyPr wrap="square" lIns="0" tIns="0" rIns="0" bIns="0" anchor="ctr">
            <a:noAutofit/>
          </a:bodyPr>
          <a:lstStyle/>
          <a:p>
            <a:pPr algn="ctr" defTabSz="228600">
              <a:spcBef>
                <a:spcPts val="300"/>
              </a:spcBef>
            </a:pPr>
            <a:r>
              <a:rPr lang="en-US" sz="1400" b="1">
                <a:solidFill>
                  <a:schemeClr val="bg1"/>
                </a:solidFill>
              </a:rPr>
              <a:t>AI Technology Architecture Domain Components</a:t>
            </a:r>
          </a:p>
        </p:txBody>
      </p:sp>
      <p:grpSp>
        <p:nvGrpSpPr>
          <p:cNvPr id="6" name="Group 130">
            <a:extLst>
              <a:ext uri="{FF2B5EF4-FFF2-40B4-BE49-F238E27FC236}">
                <a16:creationId xmlns:a16="http://schemas.microsoft.com/office/drawing/2014/main" id="{3F88B74A-96F8-2536-7AC8-2FBC62B20A90}"/>
              </a:ext>
            </a:extLst>
          </p:cNvPr>
          <p:cNvGrpSpPr>
            <a:grpSpLocks noChangeAspect="1"/>
          </p:cNvGrpSpPr>
          <p:nvPr/>
        </p:nvGrpSpPr>
        <p:grpSpPr bwMode="auto">
          <a:xfrm>
            <a:off x="3397764" y="1177961"/>
            <a:ext cx="245390" cy="245390"/>
            <a:chOff x="1373" y="3000"/>
            <a:chExt cx="426" cy="426"/>
          </a:xfrm>
          <a:solidFill>
            <a:schemeClr val="bg1"/>
          </a:solidFill>
        </p:grpSpPr>
        <p:sp>
          <p:nvSpPr>
            <p:cNvPr id="7" name="Freeform 131">
              <a:extLst>
                <a:ext uri="{FF2B5EF4-FFF2-40B4-BE49-F238E27FC236}">
                  <a16:creationId xmlns:a16="http://schemas.microsoft.com/office/drawing/2014/main" id="{8A11C335-09A6-082A-FB1C-0ED5F0F41779}"/>
                </a:ext>
              </a:extLst>
            </p:cNvPr>
            <p:cNvSpPr>
              <a:spLocks noEditPoints="1"/>
            </p:cNvSpPr>
            <p:nvPr/>
          </p:nvSpPr>
          <p:spPr bwMode="auto">
            <a:xfrm>
              <a:off x="1408" y="3337"/>
              <a:ext cx="356" cy="54"/>
            </a:xfrm>
            <a:custGeom>
              <a:avLst/>
              <a:gdLst>
                <a:gd name="T0" fmla="*/ 234 w 240"/>
                <a:gd name="T1" fmla="*/ 36 h 36"/>
                <a:gd name="T2" fmla="*/ 6 w 240"/>
                <a:gd name="T3" fmla="*/ 36 h 36"/>
                <a:gd name="T4" fmla="*/ 0 w 240"/>
                <a:gd name="T5" fmla="*/ 30 h 36"/>
                <a:gd name="T6" fmla="*/ 0 w 240"/>
                <a:gd name="T7" fmla="*/ 6 h 36"/>
                <a:gd name="T8" fmla="*/ 6 w 240"/>
                <a:gd name="T9" fmla="*/ 0 h 36"/>
                <a:gd name="T10" fmla="*/ 234 w 240"/>
                <a:gd name="T11" fmla="*/ 0 h 36"/>
                <a:gd name="T12" fmla="*/ 240 w 240"/>
                <a:gd name="T13" fmla="*/ 6 h 36"/>
                <a:gd name="T14" fmla="*/ 240 w 240"/>
                <a:gd name="T15" fmla="*/ 30 h 36"/>
                <a:gd name="T16" fmla="*/ 234 w 240"/>
                <a:gd name="T17" fmla="*/ 36 h 36"/>
                <a:gd name="T18" fmla="*/ 12 w 240"/>
                <a:gd name="T19" fmla="*/ 24 h 36"/>
                <a:gd name="T20" fmla="*/ 228 w 240"/>
                <a:gd name="T21" fmla="*/ 24 h 36"/>
                <a:gd name="T22" fmla="*/ 228 w 240"/>
                <a:gd name="T23" fmla="*/ 12 h 36"/>
                <a:gd name="T24" fmla="*/ 12 w 240"/>
                <a:gd name="T25" fmla="*/ 12 h 36"/>
                <a:gd name="T26" fmla="*/ 12 w 240"/>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0" h="36">
                  <a:moveTo>
                    <a:pt x="234" y="36"/>
                  </a:moveTo>
                  <a:cubicBezTo>
                    <a:pt x="6" y="36"/>
                    <a:pt x="6" y="36"/>
                    <a:pt x="6" y="36"/>
                  </a:cubicBezTo>
                  <a:cubicBezTo>
                    <a:pt x="2" y="36"/>
                    <a:pt x="0" y="34"/>
                    <a:pt x="0" y="30"/>
                  </a:cubicBezTo>
                  <a:cubicBezTo>
                    <a:pt x="0" y="6"/>
                    <a:pt x="0" y="6"/>
                    <a:pt x="0" y="6"/>
                  </a:cubicBezTo>
                  <a:cubicBezTo>
                    <a:pt x="0" y="3"/>
                    <a:pt x="2" y="0"/>
                    <a:pt x="6" y="0"/>
                  </a:cubicBezTo>
                  <a:cubicBezTo>
                    <a:pt x="234" y="0"/>
                    <a:pt x="234" y="0"/>
                    <a:pt x="234" y="0"/>
                  </a:cubicBezTo>
                  <a:cubicBezTo>
                    <a:pt x="237" y="0"/>
                    <a:pt x="240" y="3"/>
                    <a:pt x="240" y="6"/>
                  </a:cubicBezTo>
                  <a:cubicBezTo>
                    <a:pt x="240" y="30"/>
                    <a:pt x="240" y="30"/>
                    <a:pt x="240" y="30"/>
                  </a:cubicBezTo>
                  <a:cubicBezTo>
                    <a:pt x="240" y="34"/>
                    <a:pt x="237" y="36"/>
                    <a:pt x="234" y="36"/>
                  </a:cubicBezTo>
                  <a:close/>
                  <a:moveTo>
                    <a:pt x="12" y="24"/>
                  </a:moveTo>
                  <a:cubicBezTo>
                    <a:pt x="228" y="24"/>
                    <a:pt x="228" y="24"/>
                    <a:pt x="228" y="24"/>
                  </a:cubicBezTo>
                  <a:cubicBezTo>
                    <a:pt x="228" y="12"/>
                    <a:pt x="228" y="12"/>
                    <a:pt x="228"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8" name="Freeform 132">
              <a:extLst>
                <a:ext uri="{FF2B5EF4-FFF2-40B4-BE49-F238E27FC236}">
                  <a16:creationId xmlns:a16="http://schemas.microsoft.com/office/drawing/2014/main" id="{8F39CC1F-E842-3E86-3BB4-BEAE8E6DA676}"/>
                </a:ext>
              </a:extLst>
            </p:cNvPr>
            <p:cNvSpPr>
              <a:spLocks noEditPoints="1"/>
            </p:cNvSpPr>
            <p:nvPr/>
          </p:nvSpPr>
          <p:spPr bwMode="auto">
            <a:xfrm>
              <a:off x="1426" y="3142"/>
              <a:ext cx="320" cy="213"/>
            </a:xfrm>
            <a:custGeom>
              <a:avLst/>
              <a:gdLst>
                <a:gd name="T0" fmla="*/ 210 w 216"/>
                <a:gd name="T1" fmla="*/ 144 h 144"/>
                <a:gd name="T2" fmla="*/ 6 w 216"/>
                <a:gd name="T3" fmla="*/ 144 h 144"/>
                <a:gd name="T4" fmla="*/ 0 w 216"/>
                <a:gd name="T5" fmla="*/ 138 h 144"/>
                <a:gd name="T6" fmla="*/ 0 w 216"/>
                <a:gd name="T7" fmla="*/ 6 h 144"/>
                <a:gd name="T8" fmla="*/ 6 w 216"/>
                <a:gd name="T9" fmla="*/ 0 h 144"/>
                <a:gd name="T10" fmla="*/ 210 w 216"/>
                <a:gd name="T11" fmla="*/ 0 h 144"/>
                <a:gd name="T12" fmla="*/ 216 w 216"/>
                <a:gd name="T13" fmla="*/ 6 h 144"/>
                <a:gd name="T14" fmla="*/ 216 w 216"/>
                <a:gd name="T15" fmla="*/ 138 h 144"/>
                <a:gd name="T16" fmla="*/ 210 w 216"/>
                <a:gd name="T17" fmla="*/ 144 h 144"/>
                <a:gd name="T18" fmla="*/ 12 w 216"/>
                <a:gd name="T19" fmla="*/ 132 h 144"/>
                <a:gd name="T20" fmla="*/ 204 w 216"/>
                <a:gd name="T21" fmla="*/ 132 h 144"/>
                <a:gd name="T22" fmla="*/ 204 w 216"/>
                <a:gd name="T23" fmla="*/ 12 h 144"/>
                <a:gd name="T24" fmla="*/ 12 w 216"/>
                <a:gd name="T25" fmla="*/ 12 h 144"/>
                <a:gd name="T26" fmla="*/ 12 w 216"/>
                <a:gd name="T27" fmla="*/ 13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6" h="144">
                  <a:moveTo>
                    <a:pt x="210" y="144"/>
                  </a:moveTo>
                  <a:cubicBezTo>
                    <a:pt x="6" y="144"/>
                    <a:pt x="6" y="144"/>
                    <a:pt x="6" y="144"/>
                  </a:cubicBezTo>
                  <a:cubicBezTo>
                    <a:pt x="2" y="144"/>
                    <a:pt x="0" y="142"/>
                    <a:pt x="0" y="138"/>
                  </a:cubicBezTo>
                  <a:cubicBezTo>
                    <a:pt x="0" y="6"/>
                    <a:pt x="0" y="6"/>
                    <a:pt x="0" y="6"/>
                  </a:cubicBezTo>
                  <a:cubicBezTo>
                    <a:pt x="0" y="3"/>
                    <a:pt x="2" y="0"/>
                    <a:pt x="6" y="0"/>
                  </a:cubicBezTo>
                  <a:cubicBezTo>
                    <a:pt x="210" y="0"/>
                    <a:pt x="210" y="0"/>
                    <a:pt x="210" y="0"/>
                  </a:cubicBezTo>
                  <a:cubicBezTo>
                    <a:pt x="213" y="0"/>
                    <a:pt x="216" y="3"/>
                    <a:pt x="216" y="6"/>
                  </a:cubicBezTo>
                  <a:cubicBezTo>
                    <a:pt x="216" y="138"/>
                    <a:pt x="216" y="138"/>
                    <a:pt x="216" y="138"/>
                  </a:cubicBezTo>
                  <a:cubicBezTo>
                    <a:pt x="216" y="142"/>
                    <a:pt x="213" y="144"/>
                    <a:pt x="210" y="144"/>
                  </a:cubicBezTo>
                  <a:close/>
                  <a:moveTo>
                    <a:pt x="12" y="132"/>
                  </a:moveTo>
                  <a:cubicBezTo>
                    <a:pt x="204" y="132"/>
                    <a:pt x="204" y="132"/>
                    <a:pt x="204" y="132"/>
                  </a:cubicBezTo>
                  <a:cubicBezTo>
                    <a:pt x="204" y="12"/>
                    <a:pt x="204" y="12"/>
                    <a:pt x="204" y="12"/>
                  </a:cubicBezTo>
                  <a:cubicBezTo>
                    <a:pt x="12" y="12"/>
                    <a:pt x="12" y="12"/>
                    <a:pt x="12" y="12"/>
                  </a:cubicBezTo>
                  <a:lnTo>
                    <a:pt x="12" y="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9" name="Freeform 133">
              <a:extLst>
                <a:ext uri="{FF2B5EF4-FFF2-40B4-BE49-F238E27FC236}">
                  <a16:creationId xmlns:a16="http://schemas.microsoft.com/office/drawing/2014/main" id="{12F1301D-A6AD-A642-B70F-B23B4660E01D}"/>
                </a:ext>
              </a:extLst>
            </p:cNvPr>
            <p:cNvSpPr>
              <a:spLocks/>
            </p:cNvSpPr>
            <p:nvPr/>
          </p:nvSpPr>
          <p:spPr bwMode="auto">
            <a:xfrm>
              <a:off x="1373" y="3408"/>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0" name="Freeform 134">
              <a:extLst>
                <a:ext uri="{FF2B5EF4-FFF2-40B4-BE49-F238E27FC236}">
                  <a16:creationId xmlns:a16="http://schemas.microsoft.com/office/drawing/2014/main" id="{27972E19-E168-0184-D71A-55A313496DAA}"/>
                </a:ext>
              </a:extLst>
            </p:cNvPr>
            <p:cNvSpPr>
              <a:spLocks/>
            </p:cNvSpPr>
            <p:nvPr/>
          </p:nvSpPr>
          <p:spPr bwMode="auto">
            <a:xfrm>
              <a:off x="1373" y="3373"/>
              <a:ext cx="426" cy="18"/>
            </a:xfrm>
            <a:custGeom>
              <a:avLst/>
              <a:gdLst>
                <a:gd name="T0" fmla="*/ 282 w 288"/>
                <a:gd name="T1" fmla="*/ 12 h 12"/>
                <a:gd name="T2" fmla="*/ 6 w 288"/>
                <a:gd name="T3" fmla="*/ 12 h 12"/>
                <a:gd name="T4" fmla="*/ 0 w 288"/>
                <a:gd name="T5" fmla="*/ 6 h 12"/>
                <a:gd name="T6" fmla="*/ 6 w 288"/>
                <a:gd name="T7" fmla="*/ 0 h 12"/>
                <a:gd name="T8" fmla="*/ 282 w 288"/>
                <a:gd name="T9" fmla="*/ 0 h 12"/>
                <a:gd name="T10" fmla="*/ 288 w 288"/>
                <a:gd name="T11" fmla="*/ 6 h 12"/>
                <a:gd name="T12" fmla="*/ 282 w 28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8" h="12">
                  <a:moveTo>
                    <a:pt x="282" y="12"/>
                  </a:moveTo>
                  <a:cubicBezTo>
                    <a:pt x="6" y="12"/>
                    <a:pt x="6" y="12"/>
                    <a:pt x="6" y="12"/>
                  </a:cubicBezTo>
                  <a:cubicBezTo>
                    <a:pt x="2" y="12"/>
                    <a:pt x="0" y="10"/>
                    <a:pt x="0" y="6"/>
                  </a:cubicBezTo>
                  <a:cubicBezTo>
                    <a:pt x="0" y="3"/>
                    <a:pt x="2" y="0"/>
                    <a:pt x="6" y="0"/>
                  </a:cubicBezTo>
                  <a:cubicBezTo>
                    <a:pt x="282" y="0"/>
                    <a:pt x="282" y="0"/>
                    <a:pt x="282" y="0"/>
                  </a:cubicBezTo>
                  <a:cubicBezTo>
                    <a:pt x="285" y="0"/>
                    <a:pt x="288" y="3"/>
                    <a:pt x="288" y="6"/>
                  </a:cubicBezTo>
                  <a:cubicBezTo>
                    <a:pt x="288" y="10"/>
                    <a:pt x="285" y="12"/>
                    <a:pt x="28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1" name="Freeform 135">
              <a:extLst>
                <a:ext uri="{FF2B5EF4-FFF2-40B4-BE49-F238E27FC236}">
                  <a16:creationId xmlns:a16="http://schemas.microsoft.com/office/drawing/2014/main" id="{40238E77-458C-08CE-1E2A-7541C749DCDC}"/>
                </a:ext>
              </a:extLst>
            </p:cNvPr>
            <p:cNvSpPr>
              <a:spLocks/>
            </p:cNvSpPr>
            <p:nvPr/>
          </p:nvSpPr>
          <p:spPr bwMode="auto">
            <a:xfrm>
              <a:off x="1462"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2" name="Freeform 136">
              <a:extLst>
                <a:ext uri="{FF2B5EF4-FFF2-40B4-BE49-F238E27FC236}">
                  <a16:creationId xmlns:a16="http://schemas.microsoft.com/office/drawing/2014/main" id="{C227AE7D-FDFE-EF18-F35C-F2C5D3109F51}"/>
                </a:ext>
              </a:extLst>
            </p:cNvPr>
            <p:cNvSpPr>
              <a:spLocks/>
            </p:cNvSpPr>
            <p:nvPr/>
          </p:nvSpPr>
          <p:spPr bwMode="auto">
            <a:xfrm>
              <a:off x="1551"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3" name="Freeform 137">
              <a:extLst>
                <a:ext uri="{FF2B5EF4-FFF2-40B4-BE49-F238E27FC236}">
                  <a16:creationId xmlns:a16="http://schemas.microsoft.com/office/drawing/2014/main" id="{6ADB1071-0E4F-5C65-866D-E25845E02F30}"/>
                </a:ext>
              </a:extLst>
            </p:cNvPr>
            <p:cNvSpPr>
              <a:spLocks/>
            </p:cNvSpPr>
            <p:nvPr/>
          </p:nvSpPr>
          <p:spPr bwMode="auto">
            <a:xfrm>
              <a:off x="1515"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4" name="Freeform 138">
              <a:extLst>
                <a:ext uri="{FF2B5EF4-FFF2-40B4-BE49-F238E27FC236}">
                  <a16:creationId xmlns:a16="http://schemas.microsoft.com/office/drawing/2014/main" id="{5B564EF9-7BC0-DF2B-04FC-7279B2EB6046}"/>
                </a:ext>
              </a:extLst>
            </p:cNvPr>
            <p:cNvSpPr>
              <a:spLocks/>
            </p:cNvSpPr>
            <p:nvPr/>
          </p:nvSpPr>
          <p:spPr bwMode="auto">
            <a:xfrm>
              <a:off x="1604"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5" name="Freeform 139">
              <a:extLst>
                <a:ext uri="{FF2B5EF4-FFF2-40B4-BE49-F238E27FC236}">
                  <a16:creationId xmlns:a16="http://schemas.microsoft.com/office/drawing/2014/main" id="{89AF09B4-2A75-D75C-86A3-40EA21A50682}"/>
                </a:ext>
              </a:extLst>
            </p:cNvPr>
            <p:cNvSpPr>
              <a:spLocks/>
            </p:cNvSpPr>
            <p:nvPr/>
          </p:nvSpPr>
          <p:spPr bwMode="auto">
            <a:xfrm>
              <a:off x="1639" y="3142"/>
              <a:ext cx="18"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6" name="Freeform 140">
              <a:extLst>
                <a:ext uri="{FF2B5EF4-FFF2-40B4-BE49-F238E27FC236}">
                  <a16:creationId xmlns:a16="http://schemas.microsoft.com/office/drawing/2014/main" id="{FC9D36E1-9AB1-CC9A-30F4-4197BEBEE57B}"/>
                </a:ext>
              </a:extLst>
            </p:cNvPr>
            <p:cNvSpPr>
              <a:spLocks/>
            </p:cNvSpPr>
            <p:nvPr/>
          </p:nvSpPr>
          <p:spPr bwMode="auto">
            <a:xfrm>
              <a:off x="1693" y="3142"/>
              <a:ext cx="17" cy="213"/>
            </a:xfrm>
            <a:custGeom>
              <a:avLst/>
              <a:gdLst>
                <a:gd name="T0" fmla="*/ 6 w 12"/>
                <a:gd name="T1" fmla="*/ 144 h 144"/>
                <a:gd name="T2" fmla="*/ 0 w 12"/>
                <a:gd name="T3" fmla="*/ 138 h 144"/>
                <a:gd name="T4" fmla="*/ 0 w 12"/>
                <a:gd name="T5" fmla="*/ 6 h 144"/>
                <a:gd name="T6" fmla="*/ 6 w 12"/>
                <a:gd name="T7" fmla="*/ 0 h 144"/>
                <a:gd name="T8" fmla="*/ 12 w 12"/>
                <a:gd name="T9" fmla="*/ 6 h 144"/>
                <a:gd name="T10" fmla="*/ 12 w 12"/>
                <a:gd name="T11" fmla="*/ 138 h 144"/>
                <a:gd name="T12" fmla="*/ 6 w 12"/>
                <a:gd name="T13" fmla="*/ 144 h 144"/>
              </a:gdLst>
              <a:ahLst/>
              <a:cxnLst>
                <a:cxn ang="0">
                  <a:pos x="T0" y="T1"/>
                </a:cxn>
                <a:cxn ang="0">
                  <a:pos x="T2" y="T3"/>
                </a:cxn>
                <a:cxn ang="0">
                  <a:pos x="T4" y="T5"/>
                </a:cxn>
                <a:cxn ang="0">
                  <a:pos x="T6" y="T7"/>
                </a:cxn>
                <a:cxn ang="0">
                  <a:pos x="T8" y="T9"/>
                </a:cxn>
                <a:cxn ang="0">
                  <a:pos x="T10" y="T11"/>
                </a:cxn>
                <a:cxn ang="0">
                  <a:pos x="T12" y="T13"/>
                </a:cxn>
              </a:cxnLst>
              <a:rect l="0" t="0" r="r" b="b"/>
              <a:pathLst>
                <a:path w="12" h="144">
                  <a:moveTo>
                    <a:pt x="6" y="144"/>
                  </a:moveTo>
                  <a:cubicBezTo>
                    <a:pt x="2" y="144"/>
                    <a:pt x="0" y="142"/>
                    <a:pt x="0" y="138"/>
                  </a:cubicBezTo>
                  <a:cubicBezTo>
                    <a:pt x="0" y="6"/>
                    <a:pt x="0" y="6"/>
                    <a:pt x="0" y="6"/>
                  </a:cubicBezTo>
                  <a:cubicBezTo>
                    <a:pt x="0" y="3"/>
                    <a:pt x="2" y="0"/>
                    <a:pt x="6" y="0"/>
                  </a:cubicBezTo>
                  <a:cubicBezTo>
                    <a:pt x="9" y="0"/>
                    <a:pt x="12" y="3"/>
                    <a:pt x="12" y="6"/>
                  </a:cubicBezTo>
                  <a:cubicBezTo>
                    <a:pt x="12" y="138"/>
                    <a:pt x="12" y="138"/>
                    <a:pt x="12" y="138"/>
                  </a:cubicBezTo>
                  <a:cubicBezTo>
                    <a:pt x="12" y="142"/>
                    <a:pt x="9" y="144"/>
                    <a:pt x="6" y="1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7" name="Freeform 141">
              <a:extLst>
                <a:ext uri="{FF2B5EF4-FFF2-40B4-BE49-F238E27FC236}">
                  <a16:creationId xmlns:a16="http://schemas.microsoft.com/office/drawing/2014/main" id="{F8F1E1E4-72C1-E120-E244-CF28E107434F}"/>
                </a:ext>
              </a:extLst>
            </p:cNvPr>
            <p:cNvSpPr>
              <a:spLocks noEditPoints="1"/>
            </p:cNvSpPr>
            <p:nvPr/>
          </p:nvSpPr>
          <p:spPr bwMode="auto">
            <a:xfrm>
              <a:off x="1391" y="3107"/>
              <a:ext cx="390" cy="53"/>
            </a:xfrm>
            <a:custGeom>
              <a:avLst/>
              <a:gdLst>
                <a:gd name="T0" fmla="*/ 258 w 264"/>
                <a:gd name="T1" fmla="*/ 36 h 36"/>
                <a:gd name="T2" fmla="*/ 6 w 264"/>
                <a:gd name="T3" fmla="*/ 36 h 36"/>
                <a:gd name="T4" fmla="*/ 0 w 264"/>
                <a:gd name="T5" fmla="*/ 30 h 36"/>
                <a:gd name="T6" fmla="*/ 0 w 264"/>
                <a:gd name="T7" fmla="*/ 6 h 36"/>
                <a:gd name="T8" fmla="*/ 6 w 264"/>
                <a:gd name="T9" fmla="*/ 0 h 36"/>
                <a:gd name="T10" fmla="*/ 258 w 264"/>
                <a:gd name="T11" fmla="*/ 0 h 36"/>
                <a:gd name="T12" fmla="*/ 264 w 264"/>
                <a:gd name="T13" fmla="*/ 6 h 36"/>
                <a:gd name="T14" fmla="*/ 264 w 264"/>
                <a:gd name="T15" fmla="*/ 30 h 36"/>
                <a:gd name="T16" fmla="*/ 258 w 264"/>
                <a:gd name="T17" fmla="*/ 36 h 36"/>
                <a:gd name="T18" fmla="*/ 12 w 264"/>
                <a:gd name="T19" fmla="*/ 24 h 36"/>
                <a:gd name="T20" fmla="*/ 252 w 264"/>
                <a:gd name="T21" fmla="*/ 24 h 36"/>
                <a:gd name="T22" fmla="*/ 252 w 264"/>
                <a:gd name="T23" fmla="*/ 12 h 36"/>
                <a:gd name="T24" fmla="*/ 12 w 264"/>
                <a:gd name="T25" fmla="*/ 12 h 36"/>
                <a:gd name="T26" fmla="*/ 12 w 264"/>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4" h="36">
                  <a:moveTo>
                    <a:pt x="258" y="36"/>
                  </a:moveTo>
                  <a:cubicBezTo>
                    <a:pt x="6" y="36"/>
                    <a:pt x="6" y="36"/>
                    <a:pt x="6" y="36"/>
                  </a:cubicBezTo>
                  <a:cubicBezTo>
                    <a:pt x="2" y="36"/>
                    <a:pt x="0" y="34"/>
                    <a:pt x="0" y="30"/>
                  </a:cubicBezTo>
                  <a:cubicBezTo>
                    <a:pt x="0" y="6"/>
                    <a:pt x="0" y="6"/>
                    <a:pt x="0" y="6"/>
                  </a:cubicBezTo>
                  <a:cubicBezTo>
                    <a:pt x="0" y="3"/>
                    <a:pt x="2" y="0"/>
                    <a:pt x="6" y="0"/>
                  </a:cubicBezTo>
                  <a:cubicBezTo>
                    <a:pt x="258" y="0"/>
                    <a:pt x="258" y="0"/>
                    <a:pt x="258" y="0"/>
                  </a:cubicBezTo>
                  <a:cubicBezTo>
                    <a:pt x="261" y="0"/>
                    <a:pt x="264" y="3"/>
                    <a:pt x="264" y="6"/>
                  </a:cubicBezTo>
                  <a:cubicBezTo>
                    <a:pt x="264" y="30"/>
                    <a:pt x="264" y="30"/>
                    <a:pt x="264" y="30"/>
                  </a:cubicBezTo>
                  <a:cubicBezTo>
                    <a:pt x="264" y="34"/>
                    <a:pt x="261" y="36"/>
                    <a:pt x="258" y="36"/>
                  </a:cubicBezTo>
                  <a:close/>
                  <a:moveTo>
                    <a:pt x="12" y="24"/>
                  </a:moveTo>
                  <a:cubicBezTo>
                    <a:pt x="252" y="24"/>
                    <a:pt x="252" y="24"/>
                    <a:pt x="252" y="24"/>
                  </a:cubicBezTo>
                  <a:cubicBezTo>
                    <a:pt x="252" y="12"/>
                    <a:pt x="252" y="12"/>
                    <a:pt x="252" y="12"/>
                  </a:cubicBezTo>
                  <a:cubicBezTo>
                    <a:pt x="12" y="12"/>
                    <a:pt x="12" y="12"/>
                    <a:pt x="12" y="12"/>
                  </a:cubicBezTo>
                  <a:lnTo>
                    <a:pt x="12"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18" name="Freeform 142">
              <a:extLst>
                <a:ext uri="{FF2B5EF4-FFF2-40B4-BE49-F238E27FC236}">
                  <a16:creationId xmlns:a16="http://schemas.microsoft.com/office/drawing/2014/main" id="{CDFCFCCD-6087-EE28-7C9B-5EEAE6B2AC05}"/>
                </a:ext>
              </a:extLst>
            </p:cNvPr>
            <p:cNvSpPr>
              <a:spLocks noEditPoints="1"/>
            </p:cNvSpPr>
            <p:nvPr/>
          </p:nvSpPr>
          <p:spPr bwMode="auto">
            <a:xfrm>
              <a:off x="1389" y="3000"/>
              <a:ext cx="392" cy="125"/>
            </a:xfrm>
            <a:custGeom>
              <a:avLst/>
              <a:gdLst>
                <a:gd name="T0" fmla="*/ 259 w 265"/>
                <a:gd name="T1" fmla="*/ 84 h 84"/>
                <a:gd name="T2" fmla="*/ 7 w 265"/>
                <a:gd name="T3" fmla="*/ 84 h 84"/>
                <a:gd name="T4" fmla="*/ 1 w 265"/>
                <a:gd name="T5" fmla="*/ 80 h 84"/>
                <a:gd name="T6" fmla="*/ 4 w 265"/>
                <a:gd name="T7" fmla="*/ 73 h 84"/>
                <a:gd name="T8" fmla="*/ 130 w 265"/>
                <a:gd name="T9" fmla="*/ 1 h 84"/>
                <a:gd name="T10" fmla="*/ 136 w 265"/>
                <a:gd name="T11" fmla="*/ 1 h 84"/>
                <a:gd name="T12" fmla="*/ 262 w 265"/>
                <a:gd name="T13" fmla="*/ 73 h 84"/>
                <a:gd name="T14" fmla="*/ 264 w 265"/>
                <a:gd name="T15" fmla="*/ 80 h 84"/>
                <a:gd name="T16" fmla="*/ 259 w 265"/>
                <a:gd name="T17" fmla="*/ 84 h 84"/>
                <a:gd name="T18" fmla="*/ 29 w 265"/>
                <a:gd name="T19" fmla="*/ 72 h 84"/>
                <a:gd name="T20" fmla="*/ 236 w 265"/>
                <a:gd name="T21" fmla="*/ 72 h 84"/>
                <a:gd name="T22" fmla="*/ 133 w 265"/>
                <a:gd name="T23" fmla="*/ 13 h 84"/>
                <a:gd name="T24" fmla="*/ 29 w 265"/>
                <a:gd name="T25" fmla="*/ 7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84">
                  <a:moveTo>
                    <a:pt x="259" y="84"/>
                  </a:moveTo>
                  <a:cubicBezTo>
                    <a:pt x="7" y="84"/>
                    <a:pt x="7" y="84"/>
                    <a:pt x="7" y="84"/>
                  </a:cubicBezTo>
                  <a:cubicBezTo>
                    <a:pt x="4" y="84"/>
                    <a:pt x="2" y="83"/>
                    <a:pt x="1" y="80"/>
                  </a:cubicBezTo>
                  <a:cubicBezTo>
                    <a:pt x="0" y="77"/>
                    <a:pt x="1" y="75"/>
                    <a:pt x="4" y="73"/>
                  </a:cubicBezTo>
                  <a:cubicBezTo>
                    <a:pt x="130" y="1"/>
                    <a:pt x="130" y="1"/>
                    <a:pt x="130" y="1"/>
                  </a:cubicBezTo>
                  <a:cubicBezTo>
                    <a:pt x="132" y="0"/>
                    <a:pt x="134" y="0"/>
                    <a:pt x="136" y="1"/>
                  </a:cubicBezTo>
                  <a:cubicBezTo>
                    <a:pt x="262" y="73"/>
                    <a:pt x="262" y="73"/>
                    <a:pt x="262" y="73"/>
                  </a:cubicBezTo>
                  <a:cubicBezTo>
                    <a:pt x="264" y="75"/>
                    <a:pt x="265" y="77"/>
                    <a:pt x="264" y="80"/>
                  </a:cubicBezTo>
                  <a:cubicBezTo>
                    <a:pt x="264" y="83"/>
                    <a:pt x="261" y="84"/>
                    <a:pt x="259" y="84"/>
                  </a:cubicBezTo>
                  <a:close/>
                  <a:moveTo>
                    <a:pt x="29" y="72"/>
                  </a:moveTo>
                  <a:cubicBezTo>
                    <a:pt x="236" y="72"/>
                    <a:pt x="236" y="72"/>
                    <a:pt x="236" y="72"/>
                  </a:cubicBezTo>
                  <a:cubicBezTo>
                    <a:pt x="133" y="13"/>
                    <a:pt x="133" y="13"/>
                    <a:pt x="133" y="13"/>
                  </a:cubicBezTo>
                  <a:lnTo>
                    <a:pt x="29"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aphicFrame>
        <p:nvGraphicFramePr>
          <p:cNvPr id="31" name="Diagram 30">
            <a:extLst>
              <a:ext uri="{FF2B5EF4-FFF2-40B4-BE49-F238E27FC236}">
                <a16:creationId xmlns:a16="http://schemas.microsoft.com/office/drawing/2014/main" id="{2A03314C-A778-3161-0313-9388FDA6F274}"/>
              </a:ext>
            </a:extLst>
          </p:cNvPr>
          <p:cNvGraphicFramePr/>
          <p:nvPr>
            <p:extLst>
              <p:ext uri="{D42A27DB-BD31-4B8C-83A1-F6EECF244321}">
                <p14:modId xmlns:p14="http://schemas.microsoft.com/office/powerpoint/2010/main" val="2187702333"/>
              </p:ext>
            </p:extLst>
          </p:nvPr>
        </p:nvGraphicFramePr>
        <p:xfrm>
          <a:off x="491204" y="4046191"/>
          <a:ext cx="11009916" cy="2181889"/>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Tree>
    <p:extLst>
      <p:ext uri="{BB962C8B-B14F-4D97-AF65-F5344CB8AC3E}">
        <p14:creationId xmlns:p14="http://schemas.microsoft.com/office/powerpoint/2010/main" val="390944484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757EEA-DE2A-0BD4-C095-2A194E10ACB8}"/>
            </a:ext>
          </a:extLst>
        </p:cNvPr>
        <p:cNvGrpSpPr/>
        <p:nvPr/>
      </p:nvGrpSpPr>
      <p:grpSpPr>
        <a:xfrm>
          <a:off x="0" y="0"/>
          <a:ext cx="0" cy="0"/>
          <a:chOff x="0" y="0"/>
          <a:chExt cx="0" cy="0"/>
        </a:xfrm>
      </p:grpSpPr>
      <p:sp>
        <p:nvSpPr>
          <p:cNvPr id="32" name="Rectangle: Rounded Corners 31">
            <a:extLst>
              <a:ext uri="{FF2B5EF4-FFF2-40B4-BE49-F238E27FC236}">
                <a16:creationId xmlns:a16="http://schemas.microsoft.com/office/drawing/2014/main" id="{18934851-8B6A-13B3-B701-872F86399BF1}"/>
              </a:ext>
            </a:extLst>
          </p:cNvPr>
          <p:cNvSpPr/>
          <p:nvPr/>
        </p:nvSpPr>
        <p:spPr>
          <a:xfrm>
            <a:off x="2466579" y="1578771"/>
            <a:ext cx="7251061" cy="4396066"/>
          </a:xfrm>
          <a:prstGeom prst="roundRect">
            <a:avLst>
              <a:gd name="adj" fmla="val 1425"/>
            </a:avLst>
          </a:prstGeom>
          <a:solidFill>
            <a:srgbClr val="D9F2D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41" name="Rectangle: Rounded Corners 40">
            <a:extLst>
              <a:ext uri="{FF2B5EF4-FFF2-40B4-BE49-F238E27FC236}">
                <a16:creationId xmlns:a16="http://schemas.microsoft.com/office/drawing/2014/main" id="{A9A728E2-4B7F-FE8D-61B2-3D26B0E3892D}"/>
              </a:ext>
            </a:extLst>
          </p:cNvPr>
          <p:cNvSpPr/>
          <p:nvPr/>
        </p:nvSpPr>
        <p:spPr>
          <a:xfrm>
            <a:off x="2699139" y="3893625"/>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Prompt Management</a:t>
            </a:r>
          </a:p>
        </p:txBody>
      </p:sp>
      <p:sp>
        <p:nvSpPr>
          <p:cNvPr id="17" name="Rectangle: Rounded Corners 16">
            <a:extLst>
              <a:ext uri="{FF2B5EF4-FFF2-40B4-BE49-F238E27FC236}">
                <a16:creationId xmlns:a16="http://schemas.microsoft.com/office/drawing/2014/main" id="{31637A50-5C0A-C41D-AB34-F58FEA6B4098}"/>
              </a:ext>
            </a:extLst>
          </p:cNvPr>
          <p:cNvSpPr/>
          <p:nvPr/>
        </p:nvSpPr>
        <p:spPr>
          <a:xfrm>
            <a:off x="5458056" y="3898439"/>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Evaluation</a:t>
            </a:r>
          </a:p>
        </p:txBody>
      </p:sp>
      <p:sp>
        <p:nvSpPr>
          <p:cNvPr id="2" name="Title 1">
            <a:extLst>
              <a:ext uri="{FF2B5EF4-FFF2-40B4-BE49-F238E27FC236}">
                <a16:creationId xmlns:a16="http://schemas.microsoft.com/office/drawing/2014/main" id="{5E169DE8-8890-9AC6-1D64-0D8493D58CBE}"/>
              </a:ext>
            </a:extLst>
          </p:cNvPr>
          <p:cNvSpPr>
            <a:spLocks noGrp="1"/>
          </p:cNvSpPr>
          <p:nvPr>
            <p:ph type="title"/>
          </p:nvPr>
        </p:nvSpPr>
        <p:spPr/>
        <p:txBody>
          <a:bodyPr/>
          <a:lstStyle/>
          <a:p>
            <a:r>
              <a:rPr lang="en-US"/>
              <a:t>Runtime Architecture Services – L3</a:t>
            </a:r>
          </a:p>
        </p:txBody>
      </p:sp>
      <p:sp>
        <p:nvSpPr>
          <p:cNvPr id="23" name="Text Placeholder 22">
            <a:extLst>
              <a:ext uri="{FF2B5EF4-FFF2-40B4-BE49-F238E27FC236}">
                <a16:creationId xmlns:a16="http://schemas.microsoft.com/office/drawing/2014/main" id="{A0B0899D-2E33-9027-AE37-446BFE68A2CB}"/>
              </a:ext>
            </a:extLst>
          </p:cNvPr>
          <p:cNvSpPr>
            <a:spLocks noGrp="1"/>
          </p:cNvSpPr>
          <p:nvPr>
            <p:ph type="body" sz="quarter" idx="11"/>
          </p:nvPr>
        </p:nvSpPr>
        <p:spPr/>
        <p:txBody>
          <a:bodyPr/>
          <a:lstStyle/>
          <a:p>
            <a:r>
              <a:rPr lang="en-US"/>
              <a:t>Runtime architecture services provide reusable, standard implementations of common  functions to applications. They help structure application flow control and enable observability.</a:t>
            </a:r>
          </a:p>
        </p:txBody>
      </p:sp>
      <p:sp>
        <p:nvSpPr>
          <p:cNvPr id="12" name="Rectangle: Rounded Corners 11">
            <a:extLst>
              <a:ext uri="{FF2B5EF4-FFF2-40B4-BE49-F238E27FC236}">
                <a16:creationId xmlns:a16="http://schemas.microsoft.com/office/drawing/2014/main" id="{7A3859D0-CE61-EE93-3C86-86A0D65BA093}"/>
              </a:ext>
            </a:extLst>
          </p:cNvPr>
          <p:cNvSpPr/>
          <p:nvPr/>
        </p:nvSpPr>
        <p:spPr>
          <a:xfrm>
            <a:off x="2699139" y="1899597"/>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Interaction</a:t>
            </a:r>
          </a:p>
        </p:txBody>
      </p:sp>
      <p:sp>
        <p:nvSpPr>
          <p:cNvPr id="20" name="Rectangle: Rounded Corners 19">
            <a:extLst>
              <a:ext uri="{FF2B5EF4-FFF2-40B4-BE49-F238E27FC236}">
                <a16:creationId xmlns:a16="http://schemas.microsoft.com/office/drawing/2014/main" id="{C6B3703E-E057-6F46-7806-D1A15FB1BDB4}"/>
              </a:ext>
            </a:extLst>
          </p:cNvPr>
          <p:cNvSpPr/>
          <p:nvPr/>
        </p:nvSpPr>
        <p:spPr>
          <a:xfrm>
            <a:off x="2795501" y="2210797"/>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MVC</a:t>
            </a:r>
          </a:p>
        </p:txBody>
      </p:sp>
      <p:sp>
        <p:nvSpPr>
          <p:cNvPr id="22" name="Rectangle: Rounded Corners 21">
            <a:extLst>
              <a:ext uri="{FF2B5EF4-FFF2-40B4-BE49-F238E27FC236}">
                <a16:creationId xmlns:a16="http://schemas.microsoft.com/office/drawing/2014/main" id="{64071172-530F-3A38-301B-523FFE58867F}"/>
              </a:ext>
            </a:extLst>
          </p:cNvPr>
          <p:cNvSpPr/>
          <p:nvPr/>
        </p:nvSpPr>
        <p:spPr>
          <a:xfrm>
            <a:off x="5518148" y="1899597"/>
            <a:ext cx="2696541" cy="1920240"/>
          </a:xfrm>
          <a:prstGeom prst="roundRect">
            <a:avLst>
              <a:gd name="adj" fmla="val 2908"/>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Data Access</a:t>
            </a:r>
          </a:p>
        </p:txBody>
      </p:sp>
      <p:sp>
        <p:nvSpPr>
          <p:cNvPr id="24" name="Rectangle: Rounded Corners 23">
            <a:extLst>
              <a:ext uri="{FF2B5EF4-FFF2-40B4-BE49-F238E27FC236}">
                <a16:creationId xmlns:a16="http://schemas.microsoft.com/office/drawing/2014/main" id="{2D8B32FC-2A4F-3793-1194-8390131C9D38}"/>
              </a:ext>
            </a:extLst>
          </p:cNvPr>
          <p:cNvSpPr/>
          <p:nvPr/>
        </p:nvSpPr>
        <p:spPr>
          <a:xfrm>
            <a:off x="4111766" y="1899597"/>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Orchestration</a:t>
            </a:r>
          </a:p>
        </p:txBody>
      </p:sp>
      <p:sp>
        <p:nvSpPr>
          <p:cNvPr id="25" name="Rectangle: Rounded Corners 24">
            <a:extLst>
              <a:ext uri="{FF2B5EF4-FFF2-40B4-BE49-F238E27FC236}">
                <a16:creationId xmlns:a16="http://schemas.microsoft.com/office/drawing/2014/main" id="{EE53E58A-63C4-1F9F-22B7-33ED64436711}"/>
              </a:ext>
            </a:extLst>
          </p:cNvPr>
          <p:cNvSpPr/>
          <p:nvPr/>
        </p:nvSpPr>
        <p:spPr>
          <a:xfrm>
            <a:off x="8291036" y="1904910"/>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Common</a:t>
            </a:r>
          </a:p>
        </p:txBody>
      </p:sp>
      <p:sp>
        <p:nvSpPr>
          <p:cNvPr id="26" name="Rectangle: Rounded Corners 25">
            <a:extLst>
              <a:ext uri="{FF2B5EF4-FFF2-40B4-BE49-F238E27FC236}">
                <a16:creationId xmlns:a16="http://schemas.microsoft.com/office/drawing/2014/main" id="{CBB8490C-7579-2ABD-1254-BE6CC1A023C7}"/>
              </a:ext>
            </a:extLst>
          </p:cNvPr>
          <p:cNvSpPr/>
          <p:nvPr/>
        </p:nvSpPr>
        <p:spPr>
          <a:xfrm>
            <a:off x="5677688" y="2210797"/>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FAQ Cache</a:t>
            </a:r>
          </a:p>
        </p:txBody>
      </p:sp>
      <p:sp>
        <p:nvSpPr>
          <p:cNvPr id="27" name="Rectangle: Rounded Corners 26">
            <a:extLst>
              <a:ext uri="{FF2B5EF4-FFF2-40B4-BE49-F238E27FC236}">
                <a16:creationId xmlns:a16="http://schemas.microsoft.com/office/drawing/2014/main" id="{0CD79821-34CA-F18F-7D1C-00B1A03D7BCA}"/>
              </a:ext>
            </a:extLst>
          </p:cNvPr>
          <p:cNvSpPr/>
          <p:nvPr/>
        </p:nvSpPr>
        <p:spPr>
          <a:xfrm>
            <a:off x="2794853" y="420474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Prompt Engineering</a:t>
            </a:r>
          </a:p>
        </p:txBody>
      </p:sp>
      <p:sp>
        <p:nvSpPr>
          <p:cNvPr id="28" name="Rectangle: Rounded Corners 27">
            <a:extLst>
              <a:ext uri="{FF2B5EF4-FFF2-40B4-BE49-F238E27FC236}">
                <a16:creationId xmlns:a16="http://schemas.microsoft.com/office/drawing/2014/main" id="{102C3CA0-43D1-5999-D37D-BA7B103CA2DD}"/>
              </a:ext>
            </a:extLst>
          </p:cNvPr>
          <p:cNvSpPr/>
          <p:nvPr/>
        </p:nvSpPr>
        <p:spPr>
          <a:xfrm>
            <a:off x="6892264" y="2210797"/>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Embedding Generator</a:t>
            </a:r>
          </a:p>
        </p:txBody>
      </p:sp>
      <p:sp>
        <p:nvSpPr>
          <p:cNvPr id="3" name="Rectangle: Rounded Corners 2">
            <a:extLst>
              <a:ext uri="{FF2B5EF4-FFF2-40B4-BE49-F238E27FC236}">
                <a16:creationId xmlns:a16="http://schemas.microsoft.com/office/drawing/2014/main" id="{DE695EE4-9029-DFE7-DE48-B8AB5EE01604}"/>
              </a:ext>
            </a:extLst>
          </p:cNvPr>
          <p:cNvSpPr/>
          <p:nvPr/>
        </p:nvSpPr>
        <p:spPr>
          <a:xfrm>
            <a:off x="6892264" y="2988680"/>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Conversation History</a:t>
            </a:r>
          </a:p>
        </p:txBody>
      </p:sp>
      <p:sp>
        <p:nvSpPr>
          <p:cNvPr id="4" name="Rectangle: Rounded Corners 3">
            <a:extLst>
              <a:ext uri="{FF2B5EF4-FFF2-40B4-BE49-F238E27FC236}">
                <a16:creationId xmlns:a16="http://schemas.microsoft.com/office/drawing/2014/main" id="{91C998A7-AD4D-5E9D-5428-4F30C74A90F6}"/>
              </a:ext>
            </a:extLst>
          </p:cNvPr>
          <p:cNvSpPr/>
          <p:nvPr/>
        </p:nvSpPr>
        <p:spPr>
          <a:xfrm>
            <a:off x="8387398" y="2210797"/>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Application Event Logging</a:t>
            </a:r>
          </a:p>
        </p:txBody>
      </p:sp>
      <p:sp>
        <p:nvSpPr>
          <p:cNvPr id="5" name="Rectangle: Rounded Corners 4">
            <a:extLst>
              <a:ext uri="{FF2B5EF4-FFF2-40B4-BE49-F238E27FC236}">
                <a16:creationId xmlns:a16="http://schemas.microsoft.com/office/drawing/2014/main" id="{D0676142-1000-3C47-74B8-A0A78208C42B}"/>
              </a:ext>
            </a:extLst>
          </p:cNvPr>
          <p:cNvSpPr/>
          <p:nvPr/>
        </p:nvSpPr>
        <p:spPr>
          <a:xfrm>
            <a:off x="8387398" y="260359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Application Performance Logging</a:t>
            </a:r>
          </a:p>
        </p:txBody>
      </p:sp>
      <p:sp>
        <p:nvSpPr>
          <p:cNvPr id="6" name="Rectangle: Rounded Corners 5">
            <a:extLst>
              <a:ext uri="{FF2B5EF4-FFF2-40B4-BE49-F238E27FC236}">
                <a16:creationId xmlns:a16="http://schemas.microsoft.com/office/drawing/2014/main" id="{7C85065F-F7D1-DDBF-C44A-043FF7779CB2}"/>
              </a:ext>
            </a:extLst>
          </p:cNvPr>
          <p:cNvSpPr/>
          <p:nvPr/>
        </p:nvSpPr>
        <p:spPr>
          <a:xfrm>
            <a:off x="4208128" y="2210797"/>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err="1"/>
              <a:t>ReAct</a:t>
            </a:r>
            <a:r>
              <a:rPr lang="en-US" sz="800"/>
              <a:t> Agent Orchestration</a:t>
            </a:r>
          </a:p>
        </p:txBody>
      </p:sp>
      <p:sp>
        <p:nvSpPr>
          <p:cNvPr id="7" name="Rectangle: Rounded Corners 6">
            <a:extLst>
              <a:ext uri="{FF2B5EF4-FFF2-40B4-BE49-F238E27FC236}">
                <a16:creationId xmlns:a16="http://schemas.microsoft.com/office/drawing/2014/main" id="{322E3365-7C57-DA8D-4466-9A609F774A7F}"/>
              </a:ext>
            </a:extLst>
          </p:cNvPr>
          <p:cNvSpPr/>
          <p:nvPr/>
        </p:nvSpPr>
        <p:spPr>
          <a:xfrm>
            <a:off x="4208128" y="260359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RAG</a:t>
            </a:r>
          </a:p>
          <a:p>
            <a:pPr algn="ctr">
              <a:lnSpc>
                <a:spcPts val="900"/>
              </a:lnSpc>
            </a:pPr>
            <a:r>
              <a:rPr lang="en-US" sz="800"/>
              <a:t>Orchestration</a:t>
            </a:r>
          </a:p>
        </p:txBody>
      </p:sp>
      <p:sp>
        <p:nvSpPr>
          <p:cNvPr id="8" name="Rectangle: Rounded Corners 7">
            <a:extLst>
              <a:ext uri="{FF2B5EF4-FFF2-40B4-BE49-F238E27FC236}">
                <a16:creationId xmlns:a16="http://schemas.microsoft.com/office/drawing/2014/main" id="{498A06AA-E400-79DC-9E49-900F437934B3}"/>
              </a:ext>
            </a:extLst>
          </p:cNvPr>
          <p:cNvSpPr/>
          <p:nvPr/>
        </p:nvSpPr>
        <p:spPr>
          <a:xfrm>
            <a:off x="5677688" y="2988680"/>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Context Search</a:t>
            </a:r>
          </a:p>
        </p:txBody>
      </p:sp>
      <p:sp>
        <p:nvSpPr>
          <p:cNvPr id="9" name="Rectangle: Rounded Corners 8">
            <a:extLst>
              <a:ext uri="{FF2B5EF4-FFF2-40B4-BE49-F238E27FC236}">
                <a16:creationId xmlns:a16="http://schemas.microsoft.com/office/drawing/2014/main" id="{FBDFA036-529B-EDF9-0960-55842D9C4B08}"/>
              </a:ext>
            </a:extLst>
          </p:cNvPr>
          <p:cNvSpPr/>
          <p:nvPr/>
        </p:nvSpPr>
        <p:spPr>
          <a:xfrm>
            <a:off x="6892264" y="260359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Context</a:t>
            </a:r>
          </a:p>
          <a:p>
            <a:pPr algn="ctr">
              <a:lnSpc>
                <a:spcPts val="900"/>
              </a:lnSpc>
            </a:pPr>
            <a:r>
              <a:rPr lang="en-US" sz="800"/>
              <a:t>Re-Ranker</a:t>
            </a:r>
          </a:p>
        </p:txBody>
      </p:sp>
      <p:sp>
        <p:nvSpPr>
          <p:cNvPr id="10" name="Rectangle: Rounded Corners 9">
            <a:extLst>
              <a:ext uri="{FF2B5EF4-FFF2-40B4-BE49-F238E27FC236}">
                <a16:creationId xmlns:a16="http://schemas.microsoft.com/office/drawing/2014/main" id="{2D3EFBCC-1773-FF8C-CBD8-E4FD6195E6EC}"/>
              </a:ext>
            </a:extLst>
          </p:cNvPr>
          <p:cNvSpPr/>
          <p:nvPr/>
        </p:nvSpPr>
        <p:spPr>
          <a:xfrm>
            <a:off x="4084858" y="3898440"/>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Guardrails</a:t>
            </a:r>
          </a:p>
        </p:txBody>
      </p:sp>
      <p:sp>
        <p:nvSpPr>
          <p:cNvPr id="11" name="Rectangle: Rounded Corners 10">
            <a:extLst>
              <a:ext uri="{FF2B5EF4-FFF2-40B4-BE49-F238E27FC236}">
                <a16:creationId xmlns:a16="http://schemas.microsoft.com/office/drawing/2014/main" id="{9D4B89E3-8D55-CA93-D835-6D26727EE698}"/>
              </a:ext>
            </a:extLst>
          </p:cNvPr>
          <p:cNvSpPr/>
          <p:nvPr/>
        </p:nvSpPr>
        <p:spPr>
          <a:xfrm>
            <a:off x="4181220" y="420474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PII/PHI Masking</a:t>
            </a:r>
          </a:p>
        </p:txBody>
      </p:sp>
      <p:sp>
        <p:nvSpPr>
          <p:cNvPr id="13" name="Rectangle: Rounded Corners 12">
            <a:extLst>
              <a:ext uri="{FF2B5EF4-FFF2-40B4-BE49-F238E27FC236}">
                <a16:creationId xmlns:a16="http://schemas.microsoft.com/office/drawing/2014/main" id="{778C11E2-45E3-47A2-6C95-3CAAB7A89C9A}"/>
              </a:ext>
            </a:extLst>
          </p:cNvPr>
          <p:cNvSpPr/>
          <p:nvPr/>
        </p:nvSpPr>
        <p:spPr>
          <a:xfrm>
            <a:off x="4181220" y="4597539"/>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Text Guardrails</a:t>
            </a:r>
          </a:p>
        </p:txBody>
      </p:sp>
      <p:sp>
        <p:nvSpPr>
          <p:cNvPr id="14" name="Rectangle: Rounded Corners 13">
            <a:extLst>
              <a:ext uri="{FF2B5EF4-FFF2-40B4-BE49-F238E27FC236}">
                <a16:creationId xmlns:a16="http://schemas.microsoft.com/office/drawing/2014/main" id="{0DF27F62-80F7-239A-831A-43CF1456170D}"/>
              </a:ext>
            </a:extLst>
          </p:cNvPr>
          <p:cNvSpPr/>
          <p:nvPr/>
        </p:nvSpPr>
        <p:spPr>
          <a:xfrm>
            <a:off x="4181220" y="4982625"/>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Image Guardrails</a:t>
            </a:r>
          </a:p>
        </p:txBody>
      </p:sp>
      <p:sp>
        <p:nvSpPr>
          <p:cNvPr id="15" name="Rectangle: Rounded Corners 14">
            <a:extLst>
              <a:ext uri="{FF2B5EF4-FFF2-40B4-BE49-F238E27FC236}">
                <a16:creationId xmlns:a16="http://schemas.microsoft.com/office/drawing/2014/main" id="{1991E5AC-075F-52D5-C2F3-28362AC2D46E}"/>
              </a:ext>
            </a:extLst>
          </p:cNvPr>
          <p:cNvSpPr/>
          <p:nvPr/>
        </p:nvSpPr>
        <p:spPr>
          <a:xfrm>
            <a:off x="4181220" y="537578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Hallucination Detector</a:t>
            </a:r>
          </a:p>
        </p:txBody>
      </p:sp>
      <p:sp>
        <p:nvSpPr>
          <p:cNvPr id="16" name="Rectangle: Rounded Corners 15">
            <a:extLst>
              <a:ext uri="{FF2B5EF4-FFF2-40B4-BE49-F238E27FC236}">
                <a16:creationId xmlns:a16="http://schemas.microsoft.com/office/drawing/2014/main" id="{1CEDC8DD-BE74-818F-355C-CB5C0C0470F3}"/>
              </a:ext>
            </a:extLst>
          </p:cNvPr>
          <p:cNvSpPr/>
          <p:nvPr/>
        </p:nvSpPr>
        <p:spPr>
          <a:xfrm>
            <a:off x="5554418" y="420474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Context Relevance</a:t>
            </a:r>
          </a:p>
        </p:txBody>
      </p:sp>
      <p:sp>
        <p:nvSpPr>
          <p:cNvPr id="18" name="Rectangle: Rounded Corners 17">
            <a:extLst>
              <a:ext uri="{FF2B5EF4-FFF2-40B4-BE49-F238E27FC236}">
                <a16:creationId xmlns:a16="http://schemas.microsoft.com/office/drawing/2014/main" id="{9142B7C3-180B-2BFA-EA80-A8300D8DECEA}"/>
              </a:ext>
            </a:extLst>
          </p:cNvPr>
          <p:cNvSpPr/>
          <p:nvPr/>
        </p:nvSpPr>
        <p:spPr>
          <a:xfrm>
            <a:off x="5554418" y="4597539"/>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err="1"/>
              <a:t>Groundedness</a:t>
            </a:r>
            <a:endParaRPr lang="en-US" sz="800"/>
          </a:p>
        </p:txBody>
      </p:sp>
      <p:sp>
        <p:nvSpPr>
          <p:cNvPr id="19" name="Rectangle: Rounded Corners 18">
            <a:extLst>
              <a:ext uri="{FF2B5EF4-FFF2-40B4-BE49-F238E27FC236}">
                <a16:creationId xmlns:a16="http://schemas.microsoft.com/office/drawing/2014/main" id="{72BD12E3-81F1-B5B9-5465-865E56010184}"/>
              </a:ext>
            </a:extLst>
          </p:cNvPr>
          <p:cNvSpPr/>
          <p:nvPr/>
        </p:nvSpPr>
        <p:spPr>
          <a:xfrm>
            <a:off x="5554418" y="4982625"/>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Answer Relevance</a:t>
            </a:r>
          </a:p>
        </p:txBody>
      </p:sp>
      <p:sp>
        <p:nvSpPr>
          <p:cNvPr id="21" name="Rectangle: Rounded Corners 20">
            <a:extLst>
              <a:ext uri="{FF2B5EF4-FFF2-40B4-BE49-F238E27FC236}">
                <a16:creationId xmlns:a16="http://schemas.microsoft.com/office/drawing/2014/main" id="{55867281-703D-5EEC-C8C5-121B8FE8D578}"/>
              </a:ext>
            </a:extLst>
          </p:cNvPr>
          <p:cNvSpPr/>
          <p:nvPr/>
        </p:nvSpPr>
        <p:spPr>
          <a:xfrm>
            <a:off x="4208128" y="2988680"/>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Prompt Completion</a:t>
            </a:r>
          </a:p>
        </p:txBody>
      </p:sp>
      <p:sp>
        <p:nvSpPr>
          <p:cNvPr id="29" name="Rectangle: Rounded Corners 28">
            <a:extLst>
              <a:ext uri="{FF2B5EF4-FFF2-40B4-BE49-F238E27FC236}">
                <a16:creationId xmlns:a16="http://schemas.microsoft.com/office/drawing/2014/main" id="{68939C65-328E-6DD4-4C9B-C8FB2BFDDE23}"/>
              </a:ext>
            </a:extLst>
          </p:cNvPr>
          <p:cNvSpPr/>
          <p:nvPr/>
        </p:nvSpPr>
        <p:spPr>
          <a:xfrm>
            <a:off x="2795501" y="260359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Form Validation</a:t>
            </a:r>
          </a:p>
        </p:txBody>
      </p:sp>
      <p:sp>
        <p:nvSpPr>
          <p:cNvPr id="30" name="Rectangle: Rounded Corners 29">
            <a:extLst>
              <a:ext uri="{FF2B5EF4-FFF2-40B4-BE49-F238E27FC236}">
                <a16:creationId xmlns:a16="http://schemas.microsoft.com/office/drawing/2014/main" id="{B1A6B5A3-56A9-87B6-3D5D-E91BBA9F0DF4}"/>
              </a:ext>
            </a:extLst>
          </p:cNvPr>
          <p:cNvSpPr/>
          <p:nvPr/>
        </p:nvSpPr>
        <p:spPr>
          <a:xfrm>
            <a:off x="8387398" y="2988680"/>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Exception Handling</a:t>
            </a:r>
          </a:p>
        </p:txBody>
      </p:sp>
      <p:sp>
        <p:nvSpPr>
          <p:cNvPr id="31" name="Rectangle: Rounded Corners 30">
            <a:extLst>
              <a:ext uri="{FF2B5EF4-FFF2-40B4-BE49-F238E27FC236}">
                <a16:creationId xmlns:a16="http://schemas.microsoft.com/office/drawing/2014/main" id="{0B8BA18E-D26A-C8D7-E14D-350635E74B2E}"/>
              </a:ext>
            </a:extLst>
          </p:cNvPr>
          <p:cNvSpPr/>
          <p:nvPr/>
        </p:nvSpPr>
        <p:spPr>
          <a:xfrm>
            <a:off x="8387398" y="3379343"/>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Configuration</a:t>
            </a:r>
          </a:p>
        </p:txBody>
      </p:sp>
      <p:sp>
        <p:nvSpPr>
          <p:cNvPr id="33" name="Rectangle: Top Corners Rounded 32">
            <a:extLst>
              <a:ext uri="{FF2B5EF4-FFF2-40B4-BE49-F238E27FC236}">
                <a16:creationId xmlns:a16="http://schemas.microsoft.com/office/drawing/2014/main" id="{BD4E1E34-2B95-8AE5-D996-8946F3A165F4}"/>
              </a:ext>
            </a:extLst>
          </p:cNvPr>
          <p:cNvSpPr/>
          <p:nvPr/>
        </p:nvSpPr>
        <p:spPr>
          <a:xfrm>
            <a:off x="2461091" y="1482163"/>
            <a:ext cx="7257971" cy="274320"/>
          </a:xfrm>
          <a:prstGeom prst="round2SameRect">
            <a:avLst/>
          </a:prstGeom>
          <a:solidFill>
            <a:srgbClr val="4EA72E"/>
          </a:solidFill>
          <a:ln>
            <a:solidFill>
              <a:srgbClr val="4EA72E"/>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chemeClr val="bg1"/>
                </a:solidFill>
              </a:rPr>
              <a:t>Runtime Architecture Services</a:t>
            </a:r>
          </a:p>
        </p:txBody>
      </p:sp>
      <p:sp>
        <p:nvSpPr>
          <p:cNvPr id="34" name="Rectangle: Rounded Corners 33">
            <a:extLst>
              <a:ext uri="{FF2B5EF4-FFF2-40B4-BE49-F238E27FC236}">
                <a16:creationId xmlns:a16="http://schemas.microsoft.com/office/drawing/2014/main" id="{C54156F6-E260-A934-C1BB-BB23E30ADEAF}"/>
              </a:ext>
            </a:extLst>
          </p:cNvPr>
          <p:cNvSpPr/>
          <p:nvPr/>
        </p:nvSpPr>
        <p:spPr>
          <a:xfrm>
            <a:off x="6844423" y="3897221"/>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Integration</a:t>
            </a:r>
          </a:p>
        </p:txBody>
      </p:sp>
      <p:sp>
        <p:nvSpPr>
          <p:cNvPr id="35" name="Rectangle: Rounded Corners 34">
            <a:extLst>
              <a:ext uri="{FF2B5EF4-FFF2-40B4-BE49-F238E27FC236}">
                <a16:creationId xmlns:a16="http://schemas.microsoft.com/office/drawing/2014/main" id="{BD2B6F86-08C5-A6D4-6C8D-77F598827570}"/>
              </a:ext>
            </a:extLst>
          </p:cNvPr>
          <p:cNvSpPr/>
          <p:nvPr/>
        </p:nvSpPr>
        <p:spPr>
          <a:xfrm>
            <a:off x="6940785" y="420474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Agent Discovery</a:t>
            </a:r>
          </a:p>
        </p:txBody>
      </p:sp>
      <p:sp>
        <p:nvSpPr>
          <p:cNvPr id="36" name="Rectangle: Rounded Corners 35">
            <a:extLst>
              <a:ext uri="{FF2B5EF4-FFF2-40B4-BE49-F238E27FC236}">
                <a16:creationId xmlns:a16="http://schemas.microsoft.com/office/drawing/2014/main" id="{B5E05065-913F-F2D7-DA6F-9DB5033ABD29}"/>
              </a:ext>
            </a:extLst>
          </p:cNvPr>
          <p:cNvSpPr/>
          <p:nvPr/>
        </p:nvSpPr>
        <p:spPr>
          <a:xfrm>
            <a:off x="6940785" y="4597539"/>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Tool Discovery</a:t>
            </a:r>
          </a:p>
        </p:txBody>
      </p:sp>
      <p:sp>
        <p:nvSpPr>
          <p:cNvPr id="37" name="Rectangle: Rounded Corners 36">
            <a:extLst>
              <a:ext uri="{FF2B5EF4-FFF2-40B4-BE49-F238E27FC236}">
                <a16:creationId xmlns:a16="http://schemas.microsoft.com/office/drawing/2014/main" id="{6F336D01-68AE-6D97-20A3-E1967389A4C0}"/>
              </a:ext>
            </a:extLst>
          </p:cNvPr>
          <p:cNvSpPr/>
          <p:nvPr/>
        </p:nvSpPr>
        <p:spPr>
          <a:xfrm>
            <a:off x="6940785" y="4982625"/>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Tool Creation</a:t>
            </a:r>
          </a:p>
        </p:txBody>
      </p:sp>
      <p:sp>
        <p:nvSpPr>
          <p:cNvPr id="38" name="Rectangle: Rounded Corners 37">
            <a:extLst>
              <a:ext uri="{FF2B5EF4-FFF2-40B4-BE49-F238E27FC236}">
                <a16:creationId xmlns:a16="http://schemas.microsoft.com/office/drawing/2014/main" id="{BF0A49F8-6BD2-FB99-E4C3-615BD1C5BE2A}"/>
              </a:ext>
            </a:extLst>
          </p:cNvPr>
          <p:cNvSpPr/>
          <p:nvPr/>
        </p:nvSpPr>
        <p:spPr>
          <a:xfrm>
            <a:off x="5677688" y="260359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Tool Cache</a:t>
            </a:r>
          </a:p>
        </p:txBody>
      </p:sp>
      <p:sp>
        <p:nvSpPr>
          <p:cNvPr id="39" name="Rectangle: Rounded Corners 38">
            <a:extLst>
              <a:ext uri="{FF2B5EF4-FFF2-40B4-BE49-F238E27FC236}">
                <a16:creationId xmlns:a16="http://schemas.microsoft.com/office/drawing/2014/main" id="{BC0C74A2-1CC9-5CE9-F0A5-02E312ACF66A}"/>
              </a:ext>
            </a:extLst>
          </p:cNvPr>
          <p:cNvSpPr/>
          <p:nvPr/>
        </p:nvSpPr>
        <p:spPr>
          <a:xfrm>
            <a:off x="5677688" y="338512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Context-Aware Chunking</a:t>
            </a:r>
          </a:p>
        </p:txBody>
      </p:sp>
      <p:sp>
        <p:nvSpPr>
          <p:cNvPr id="40" name="Rectangle: Rounded Corners 39">
            <a:extLst>
              <a:ext uri="{FF2B5EF4-FFF2-40B4-BE49-F238E27FC236}">
                <a16:creationId xmlns:a16="http://schemas.microsoft.com/office/drawing/2014/main" id="{FBC91D2E-D65C-16BC-9224-8ECD7EBDA809}"/>
              </a:ext>
            </a:extLst>
          </p:cNvPr>
          <p:cNvSpPr/>
          <p:nvPr/>
        </p:nvSpPr>
        <p:spPr>
          <a:xfrm>
            <a:off x="2794853" y="4597539"/>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Prompt Compression</a:t>
            </a:r>
          </a:p>
        </p:txBody>
      </p:sp>
      <p:grpSp>
        <p:nvGrpSpPr>
          <p:cNvPr id="42" name="Group 28">
            <a:extLst>
              <a:ext uri="{FF2B5EF4-FFF2-40B4-BE49-F238E27FC236}">
                <a16:creationId xmlns:a16="http://schemas.microsoft.com/office/drawing/2014/main" id="{5009C0FF-03B7-B879-6580-6A747955334B}"/>
              </a:ext>
            </a:extLst>
          </p:cNvPr>
          <p:cNvGrpSpPr>
            <a:grpSpLocks noChangeAspect="1"/>
          </p:cNvGrpSpPr>
          <p:nvPr/>
        </p:nvGrpSpPr>
        <p:grpSpPr bwMode="auto">
          <a:xfrm>
            <a:off x="4708198" y="1504983"/>
            <a:ext cx="228600" cy="228600"/>
            <a:chOff x="2402" y="439"/>
            <a:chExt cx="426" cy="426"/>
          </a:xfrm>
          <a:solidFill>
            <a:schemeClr val="bg1"/>
          </a:solidFill>
        </p:grpSpPr>
        <p:sp>
          <p:nvSpPr>
            <p:cNvPr id="43" name="Freeform 29">
              <a:extLst>
                <a:ext uri="{FF2B5EF4-FFF2-40B4-BE49-F238E27FC236}">
                  <a16:creationId xmlns:a16="http://schemas.microsoft.com/office/drawing/2014/main" id="{97719608-454B-A536-E365-4B7149DD36BF}"/>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4" name="Freeform 30">
              <a:extLst>
                <a:ext uri="{FF2B5EF4-FFF2-40B4-BE49-F238E27FC236}">
                  <a16:creationId xmlns:a16="http://schemas.microsoft.com/office/drawing/2014/main" id="{1C0FE53C-0AF1-6374-305A-311117C0D7FE}"/>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45" name="Rectangle: Rounded Corners 44">
            <a:extLst>
              <a:ext uri="{FF2B5EF4-FFF2-40B4-BE49-F238E27FC236}">
                <a16:creationId xmlns:a16="http://schemas.microsoft.com/office/drawing/2014/main" id="{0FB36CEC-52F8-E58A-E933-8BFA9927B8C6}"/>
              </a:ext>
            </a:extLst>
          </p:cNvPr>
          <p:cNvSpPr/>
          <p:nvPr/>
        </p:nvSpPr>
        <p:spPr>
          <a:xfrm>
            <a:off x="2794853" y="4982625"/>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Context Engineering</a:t>
            </a:r>
          </a:p>
        </p:txBody>
      </p:sp>
      <p:sp>
        <p:nvSpPr>
          <p:cNvPr id="46" name="Rectangle: Rounded Corners 45">
            <a:extLst>
              <a:ext uri="{FF2B5EF4-FFF2-40B4-BE49-F238E27FC236}">
                <a16:creationId xmlns:a16="http://schemas.microsoft.com/office/drawing/2014/main" id="{C1D62770-4ED2-EE71-7D36-A8640A063AD9}"/>
              </a:ext>
            </a:extLst>
          </p:cNvPr>
          <p:cNvSpPr/>
          <p:nvPr/>
        </p:nvSpPr>
        <p:spPr>
          <a:xfrm>
            <a:off x="2795501" y="2996391"/>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User Feedback Service</a:t>
            </a:r>
          </a:p>
        </p:txBody>
      </p:sp>
      <p:sp>
        <p:nvSpPr>
          <p:cNvPr id="47" name="Rectangle: Rounded Corners 46">
            <a:extLst>
              <a:ext uri="{FF2B5EF4-FFF2-40B4-BE49-F238E27FC236}">
                <a16:creationId xmlns:a16="http://schemas.microsoft.com/office/drawing/2014/main" id="{540EA8EC-23FD-DF5D-3132-E081D1FC7732}"/>
              </a:ext>
            </a:extLst>
          </p:cNvPr>
          <p:cNvSpPr/>
          <p:nvPr/>
        </p:nvSpPr>
        <p:spPr>
          <a:xfrm>
            <a:off x="6940785" y="537578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Tool Execution</a:t>
            </a:r>
          </a:p>
        </p:txBody>
      </p:sp>
      <p:sp>
        <p:nvSpPr>
          <p:cNvPr id="48" name="Rectangle: Rounded Corners 47">
            <a:extLst>
              <a:ext uri="{FF2B5EF4-FFF2-40B4-BE49-F238E27FC236}">
                <a16:creationId xmlns:a16="http://schemas.microsoft.com/office/drawing/2014/main" id="{418099D3-94EC-607D-BA69-FF19ECD0731C}"/>
              </a:ext>
            </a:extLst>
          </p:cNvPr>
          <p:cNvSpPr/>
          <p:nvPr/>
        </p:nvSpPr>
        <p:spPr>
          <a:xfrm>
            <a:off x="8230142" y="3893542"/>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Security</a:t>
            </a:r>
          </a:p>
        </p:txBody>
      </p:sp>
      <p:sp>
        <p:nvSpPr>
          <p:cNvPr id="49" name="Rectangle: Rounded Corners 48">
            <a:extLst>
              <a:ext uri="{FF2B5EF4-FFF2-40B4-BE49-F238E27FC236}">
                <a16:creationId xmlns:a16="http://schemas.microsoft.com/office/drawing/2014/main" id="{AE95A990-66E5-76F9-1970-6FD3A8F1D717}"/>
              </a:ext>
            </a:extLst>
          </p:cNvPr>
          <p:cNvSpPr/>
          <p:nvPr/>
        </p:nvSpPr>
        <p:spPr>
          <a:xfrm>
            <a:off x="8326504" y="420474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Authentication</a:t>
            </a:r>
          </a:p>
        </p:txBody>
      </p:sp>
      <p:sp>
        <p:nvSpPr>
          <p:cNvPr id="50" name="Rectangle: Rounded Corners 49">
            <a:extLst>
              <a:ext uri="{FF2B5EF4-FFF2-40B4-BE49-F238E27FC236}">
                <a16:creationId xmlns:a16="http://schemas.microsoft.com/office/drawing/2014/main" id="{5AB083C4-6C0F-D660-13A4-EBCBD88DFCE6}"/>
              </a:ext>
            </a:extLst>
          </p:cNvPr>
          <p:cNvSpPr/>
          <p:nvPr/>
        </p:nvSpPr>
        <p:spPr>
          <a:xfrm>
            <a:off x="8326504" y="4597539"/>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Authorization</a:t>
            </a:r>
          </a:p>
        </p:txBody>
      </p:sp>
      <p:sp>
        <p:nvSpPr>
          <p:cNvPr id="51" name="Rectangle: Rounded Corners 50">
            <a:extLst>
              <a:ext uri="{FF2B5EF4-FFF2-40B4-BE49-F238E27FC236}">
                <a16:creationId xmlns:a16="http://schemas.microsoft.com/office/drawing/2014/main" id="{61C26AE6-2FEB-4C4F-D73C-0AE25BB6632A}"/>
              </a:ext>
            </a:extLst>
          </p:cNvPr>
          <p:cNvSpPr/>
          <p:nvPr/>
        </p:nvSpPr>
        <p:spPr>
          <a:xfrm>
            <a:off x="8326504" y="4982625"/>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Encryption</a:t>
            </a:r>
          </a:p>
        </p:txBody>
      </p:sp>
      <p:sp>
        <p:nvSpPr>
          <p:cNvPr id="52" name="Rectangle: Rounded Corners 51">
            <a:extLst>
              <a:ext uri="{FF2B5EF4-FFF2-40B4-BE49-F238E27FC236}">
                <a16:creationId xmlns:a16="http://schemas.microsoft.com/office/drawing/2014/main" id="{E9AA22B2-F280-5DC5-F6F0-D5B442208482}"/>
              </a:ext>
            </a:extLst>
          </p:cNvPr>
          <p:cNvSpPr/>
          <p:nvPr/>
        </p:nvSpPr>
        <p:spPr>
          <a:xfrm>
            <a:off x="8326504" y="537578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Key Management</a:t>
            </a:r>
          </a:p>
        </p:txBody>
      </p:sp>
    </p:spTree>
    <p:extLst>
      <p:ext uri="{BB962C8B-B14F-4D97-AF65-F5344CB8AC3E}">
        <p14:creationId xmlns:p14="http://schemas.microsoft.com/office/powerpoint/2010/main" val="3141132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3F4AFA-487C-1D96-B464-2FCAC20B4351}"/>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0B045B60-84A3-504D-A7E7-A53F73A56168}"/>
              </a:ext>
            </a:extLst>
          </p:cNvPr>
          <p:cNvSpPr>
            <a:spLocks noGrp="1"/>
          </p:cNvSpPr>
          <p:nvPr>
            <p:ph type="title"/>
          </p:nvPr>
        </p:nvSpPr>
        <p:spPr>
          <a:xfrm>
            <a:off x="509365" y="381000"/>
            <a:ext cx="11301634" cy="3915092"/>
          </a:xfrm>
        </p:spPr>
        <p:txBody>
          <a:bodyPr/>
          <a:lstStyle/>
          <a:p>
            <a:r>
              <a:rPr lang="en-US" err="1"/>
              <a:t>ReAct</a:t>
            </a:r>
            <a:endParaRPr lang="en-US"/>
          </a:p>
        </p:txBody>
      </p:sp>
    </p:spTree>
    <p:extLst>
      <p:ext uri="{BB962C8B-B14F-4D97-AF65-F5344CB8AC3E}">
        <p14:creationId xmlns:p14="http://schemas.microsoft.com/office/powerpoint/2010/main" val="223416614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55B3BD-B9A4-20DC-BA35-8A7F3CCE02BA}"/>
            </a:ext>
          </a:extLst>
        </p:cNvPr>
        <p:cNvGrpSpPr/>
        <p:nvPr/>
      </p:nvGrpSpPr>
      <p:grpSpPr>
        <a:xfrm>
          <a:off x="0" y="0"/>
          <a:ext cx="0" cy="0"/>
          <a:chOff x="0" y="0"/>
          <a:chExt cx="0" cy="0"/>
        </a:xfrm>
      </p:grpSpPr>
      <p:grpSp>
        <p:nvGrpSpPr>
          <p:cNvPr id="162" name="Group 14" descr="Add text and order accordingly">
            <a:extLst>
              <a:ext uri="{FF2B5EF4-FFF2-40B4-BE49-F238E27FC236}">
                <a16:creationId xmlns:a16="http://schemas.microsoft.com/office/drawing/2014/main" id="{FA9B1BC5-3D20-27F3-44EF-0C4748D7251B}"/>
              </a:ext>
            </a:extLst>
          </p:cNvPr>
          <p:cNvGrpSpPr>
            <a:grpSpLocks/>
          </p:cNvGrpSpPr>
          <p:nvPr/>
        </p:nvGrpSpPr>
        <p:grpSpPr bwMode="auto">
          <a:xfrm>
            <a:off x="6523085" y="2584846"/>
            <a:ext cx="2440086" cy="2508191"/>
            <a:chOff x="1518" y="1204"/>
            <a:chExt cx="2723" cy="2799"/>
          </a:xfrm>
          <a:solidFill>
            <a:schemeClr val="bg1">
              <a:lumMod val="95000"/>
            </a:schemeClr>
          </a:solidFill>
          <a:effectLst>
            <a:outerShdw blurRad="50800" dist="38100" dir="2700000" algn="tl" rotWithShape="0">
              <a:prstClr val="black">
                <a:alpha val="40000"/>
              </a:prstClr>
            </a:outerShdw>
          </a:effectLst>
        </p:grpSpPr>
        <p:sp>
          <p:nvSpPr>
            <p:cNvPr id="167" name="Freeform 4">
              <a:extLst>
                <a:ext uri="{FF2B5EF4-FFF2-40B4-BE49-F238E27FC236}">
                  <a16:creationId xmlns:a16="http://schemas.microsoft.com/office/drawing/2014/main" id="{0F113DA0-2C49-568D-6407-C82888CDE712}"/>
                </a:ext>
              </a:extLst>
            </p:cNvPr>
            <p:cNvSpPr>
              <a:spLocks/>
            </p:cNvSpPr>
            <p:nvPr/>
          </p:nvSpPr>
          <p:spPr bwMode="auto">
            <a:xfrm>
              <a:off x="1518" y="1665"/>
              <a:ext cx="861" cy="1953"/>
            </a:xfrm>
            <a:custGeom>
              <a:avLst/>
              <a:gdLst/>
              <a:ahLst/>
              <a:cxnLst>
                <a:cxn ang="0">
                  <a:pos x="425" y="312"/>
                </a:cxn>
                <a:cxn ang="0">
                  <a:pos x="361" y="64"/>
                </a:cxn>
                <a:cxn ang="0">
                  <a:pos x="106" y="0"/>
                </a:cxn>
                <a:cxn ang="0">
                  <a:pos x="145" y="38"/>
                </a:cxn>
                <a:cxn ang="0">
                  <a:pos x="113" y="83"/>
                </a:cxn>
                <a:cxn ang="0">
                  <a:pos x="84" y="130"/>
                </a:cxn>
                <a:cxn ang="0">
                  <a:pos x="59" y="180"/>
                </a:cxn>
                <a:cxn ang="0">
                  <a:pos x="38" y="233"/>
                </a:cxn>
                <a:cxn ang="0">
                  <a:pos x="22" y="286"/>
                </a:cxn>
                <a:cxn ang="0">
                  <a:pos x="10" y="342"/>
                </a:cxn>
                <a:cxn ang="0">
                  <a:pos x="2" y="399"/>
                </a:cxn>
                <a:cxn ang="0">
                  <a:pos x="0" y="458"/>
                </a:cxn>
                <a:cxn ang="0">
                  <a:pos x="1" y="493"/>
                </a:cxn>
                <a:cxn ang="0">
                  <a:pos x="4" y="529"/>
                </a:cxn>
                <a:cxn ang="0">
                  <a:pos x="9" y="564"/>
                </a:cxn>
                <a:cxn ang="0">
                  <a:pos x="14" y="598"/>
                </a:cxn>
                <a:cxn ang="0">
                  <a:pos x="23" y="632"/>
                </a:cxn>
                <a:cxn ang="0">
                  <a:pos x="33" y="665"/>
                </a:cxn>
                <a:cxn ang="0">
                  <a:pos x="44" y="698"/>
                </a:cxn>
                <a:cxn ang="0">
                  <a:pos x="57" y="729"/>
                </a:cxn>
                <a:cxn ang="0">
                  <a:pos x="86" y="790"/>
                </a:cxn>
                <a:cxn ang="0">
                  <a:pos x="123" y="847"/>
                </a:cxn>
                <a:cxn ang="0">
                  <a:pos x="164" y="900"/>
                </a:cxn>
                <a:cxn ang="0">
                  <a:pos x="210" y="950"/>
                </a:cxn>
                <a:cxn ang="0">
                  <a:pos x="261" y="745"/>
                </a:cxn>
                <a:cxn ang="0">
                  <a:pos x="431" y="702"/>
                </a:cxn>
                <a:cxn ang="0">
                  <a:pos x="409" y="676"/>
                </a:cxn>
                <a:cxn ang="0">
                  <a:pos x="389" y="650"/>
                </a:cxn>
                <a:cxn ang="0">
                  <a:pos x="373" y="622"/>
                </a:cxn>
                <a:cxn ang="0">
                  <a:pos x="358" y="591"/>
                </a:cxn>
                <a:cxn ang="0">
                  <a:pos x="347" y="559"/>
                </a:cxn>
                <a:cxn ang="0">
                  <a:pos x="339" y="527"/>
                </a:cxn>
                <a:cxn ang="0">
                  <a:pos x="334" y="493"/>
                </a:cxn>
                <a:cxn ang="0">
                  <a:pos x="332" y="458"/>
                </a:cxn>
                <a:cxn ang="0">
                  <a:pos x="336" y="407"/>
                </a:cxn>
                <a:cxn ang="0">
                  <a:pos x="346" y="360"/>
                </a:cxn>
                <a:cxn ang="0">
                  <a:pos x="363" y="314"/>
                </a:cxn>
                <a:cxn ang="0">
                  <a:pos x="373" y="292"/>
                </a:cxn>
                <a:cxn ang="0">
                  <a:pos x="385" y="272"/>
                </a:cxn>
                <a:cxn ang="0">
                  <a:pos x="425" y="312"/>
                </a:cxn>
              </a:cxnLst>
              <a:rect l="0" t="0" r="r" b="b"/>
              <a:pathLst>
                <a:path w="432" h="951">
                  <a:moveTo>
                    <a:pt x="425" y="312"/>
                  </a:moveTo>
                  <a:lnTo>
                    <a:pt x="361" y="64"/>
                  </a:lnTo>
                  <a:lnTo>
                    <a:pt x="106" y="0"/>
                  </a:lnTo>
                  <a:lnTo>
                    <a:pt x="145" y="38"/>
                  </a:lnTo>
                  <a:lnTo>
                    <a:pt x="113" y="83"/>
                  </a:lnTo>
                  <a:lnTo>
                    <a:pt x="84" y="130"/>
                  </a:lnTo>
                  <a:lnTo>
                    <a:pt x="59" y="180"/>
                  </a:lnTo>
                  <a:lnTo>
                    <a:pt x="38" y="233"/>
                  </a:lnTo>
                  <a:lnTo>
                    <a:pt x="22" y="286"/>
                  </a:lnTo>
                  <a:lnTo>
                    <a:pt x="10" y="342"/>
                  </a:lnTo>
                  <a:lnTo>
                    <a:pt x="2" y="399"/>
                  </a:lnTo>
                  <a:lnTo>
                    <a:pt x="0" y="458"/>
                  </a:lnTo>
                  <a:lnTo>
                    <a:pt x="1" y="493"/>
                  </a:lnTo>
                  <a:lnTo>
                    <a:pt x="4" y="529"/>
                  </a:lnTo>
                  <a:lnTo>
                    <a:pt x="9" y="564"/>
                  </a:lnTo>
                  <a:lnTo>
                    <a:pt x="14" y="598"/>
                  </a:lnTo>
                  <a:lnTo>
                    <a:pt x="23" y="632"/>
                  </a:lnTo>
                  <a:lnTo>
                    <a:pt x="33" y="665"/>
                  </a:lnTo>
                  <a:lnTo>
                    <a:pt x="44" y="698"/>
                  </a:lnTo>
                  <a:lnTo>
                    <a:pt x="57" y="729"/>
                  </a:lnTo>
                  <a:lnTo>
                    <a:pt x="86" y="790"/>
                  </a:lnTo>
                  <a:lnTo>
                    <a:pt x="123" y="847"/>
                  </a:lnTo>
                  <a:lnTo>
                    <a:pt x="164" y="900"/>
                  </a:lnTo>
                  <a:lnTo>
                    <a:pt x="210" y="950"/>
                  </a:lnTo>
                  <a:lnTo>
                    <a:pt x="261" y="745"/>
                  </a:lnTo>
                  <a:lnTo>
                    <a:pt x="431" y="702"/>
                  </a:lnTo>
                  <a:lnTo>
                    <a:pt x="409" y="676"/>
                  </a:lnTo>
                  <a:lnTo>
                    <a:pt x="389" y="650"/>
                  </a:lnTo>
                  <a:lnTo>
                    <a:pt x="373" y="622"/>
                  </a:lnTo>
                  <a:lnTo>
                    <a:pt x="358" y="591"/>
                  </a:lnTo>
                  <a:lnTo>
                    <a:pt x="347" y="559"/>
                  </a:lnTo>
                  <a:lnTo>
                    <a:pt x="339" y="527"/>
                  </a:lnTo>
                  <a:lnTo>
                    <a:pt x="334" y="493"/>
                  </a:lnTo>
                  <a:lnTo>
                    <a:pt x="332" y="458"/>
                  </a:lnTo>
                  <a:lnTo>
                    <a:pt x="336" y="407"/>
                  </a:lnTo>
                  <a:lnTo>
                    <a:pt x="346" y="360"/>
                  </a:lnTo>
                  <a:lnTo>
                    <a:pt x="363" y="314"/>
                  </a:lnTo>
                  <a:lnTo>
                    <a:pt x="373" y="292"/>
                  </a:lnTo>
                  <a:lnTo>
                    <a:pt x="385" y="272"/>
                  </a:lnTo>
                  <a:lnTo>
                    <a:pt x="425" y="312"/>
                  </a:lnTo>
                </a:path>
              </a:pathLst>
            </a:custGeom>
            <a:grpFill/>
            <a:ln w="6350" cap="rnd" cmpd="sng">
              <a:noFill/>
              <a:prstDash val="solid"/>
              <a:round/>
              <a:headEnd/>
              <a:tailEnd/>
            </a:ln>
            <a:effectLst/>
          </p:spPr>
          <p:txBody>
            <a:bodyPr lIns="45720" rIns="45720" anchor="ctr" anchorCtr="1"/>
            <a:lstStyle/>
            <a:p>
              <a:endParaRPr lang="en-US" sz="1600" b="1">
                <a:solidFill>
                  <a:schemeClr val="bg1"/>
                </a:solidFill>
              </a:endParaRPr>
            </a:p>
          </p:txBody>
        </p:sp>
        <p:sp>
          <p:nvSpPr>
            <p:cNvPr id="169" name="Freeform 5">
              <a:extLst>
                <a:ext uri="{FF2B5EF4-FFF2-40B4-BE49-F238E27FC236}">
                  <a16:creationId xmlns:a16="http://schemas.microsoft.com/office/drawing/2014/main" id="{7C562877-42CE-C651-381D-90DBA3D4F0E2}"/>
                </a:ext>
              </a:extLst>
            </p:cNvPr>
            <p:cNvSpPr>
              <a:spLocks/>
            </p:cNvSpPr>
            <p:nvPr/>
          </p:nvSpPr>
          <p:spPr bwMode="auto">
            <a:xfrm>
              <a:off x="1970" y="3124"/>
              <a:ext cx="1889" cy="879"/>
            </a:xfrm>
            <a:custGeom>
              <a:avLst/>
              <a:gdLst/>
              <a:ahLst/>
              <a:cxnLst>
                <a:cxn ang="0">
                  <a:pos x="311" y="8"/>
                </a:cxn>
                <a:cxn ang="0">
                  <a:pos x="64" y="73"/>
                </a:cxn>
                <a:cxn ang="0">
                  <a:pos x="0" y="328"/>
                </a:cxn>
                <a:cxn ang="0">
                  <a:pos x="40" y="287"/>
                </a:cxn>
                <a:cxn ang="0">
                  <a:pos x="85" y="318"/>
                </a:cxn>
                <a:cxn ang="0">
                  <a:pos x="132" y="346"/>
                </a:cxn>
                <a:cxn ang="0">
                  <a:pos x="182" y="371"/>
                </a:cxn>
                <a:cxn ang="0">
                  <a:pos x="234" y="392"/>
                </a:cxn>
                <a:cxn ang="0">
                  <a:pos x="287" y="408"/>
                </a:cxn>
                <a:cxn ang="0">
                  <a:pos x="342" y="420"/>
                </a:cxn>
                <a:cxn ang="0">
                  <a:pos x="400" y="427"/>
                </a:cxn>
                <a:cxn ang="0">
                  <a:pos x="458" y="427"/>
                </a:cxn>
                <a:cxn ang="0">
                  <a:pos x="529" y="425"/>
                </a:cxn>
                <a:cxn ang="0">
                  <a:pos x="597" y="415"/>
                </a:cxn>
                <a:cxn ang="0">
                  <a:pos x="664" y="397"/>
                </a:cxn>
                <a:cxn ang="0">
                  <a:pos x="728" y="374"/>
                </a:cxn>
                <a:cxn ang="0">
                  <a:pos x="788" y="344"/>
                </a:cxn>
                <a:cxn ang="0">
                  <a:pos x="817" y="327"/>
                </a:cxn>
                <a:cxn ang="0">
                  <a:pos x="845" y="309"/>
                </a:cxn>
                <a:cxn ang="0">
                  <a:pos x="898" y="268"/>
                </a:cxn>
                <a:cxn ang="0">
                  <a:pos x="947" y="223"/>
                </a:cxn>
                <a:cxn ang="0">
                  <a:pos x="746" y="173"/>
                </a:cxn>
                <a:cxn ang="0">
                  <a:pos x="701" y="0"/>
                </a:cxn>
                <a:cxn ang="0">
                  <a:pos x="677" y="22"/>
                </a:cxn>
                <a:cxn ang="0">
                  <a:pos x="650" y="41"/>
                </a:cxn>
                <a:cxn ang="0">
                  <a:pos x="621" y="57"/>
                </a:cxn>
                <a:cxn ang="0">
                  <a:pos x="591" y="72"/>
                </a:cxn>
                <a:cxn ang="0">
                  <a:pos x="560" y="83"/>
                </a:cxn>
                <a:cxn ang="0">
                  <a:pos x="526" y="91"/>
                </a:cxn>
                <a:cxn ang="0">
                  <a:pos x="493" y="96"/>
                </a:cxn>
                <a:cxn ang="0">
                  <a:pos x="458" y="98"/>
                </a:cxn>
                <a:cxn ang="0">
                  <a:pos x="433" y="97"/>
                </a:cxn>
                <a:cxn ang="0">
                  <a:pos x="408" y="94"/>
                </a:cxn>
                <a:cxn ang="0">
                  <a:pos x="384" y="90"/>
                </a:cxn>
                <a:cxn ang="0">
                  <a:pos x="361" y="85"/>
                </a:cxn>
                <a:cxn ang="0">
                  <a:pos x="338" y="77"/>
                </a:cxn>
                <a:cxn ang="0">
                  <a:pos x="316" y="69"/>
                </a:cxn>
                <a:cxn ang="0">
                  <a:pos x="295" y="58"/>
                </a:cxn>
                <a:cxn ang="0">
                  <a:pos x="274" y="46"/>
                </a:cxn>
                <a:cxn ang="0">
                  <a:pos x="311" y="8"/>
                </a:cxn>
              </a:cxnLst>
              <a:rect l="0" t="0" r="r" b="b"/>
              <a:pathLst>
                <a:path w="948" h="428">
                  <a:moveTo>
                    <a:pt x="311" y="8"/>
                  </a:moveTo>
                  <a:lnTo>
                    <a:pt x="64" y="73"/>
                  </a:lnTo>
                  <a:lnTo>
                    <a:pt x="0" y="328"/>
                  </a:lnTo>
                  <a:lnTo>
                    <a:pt x="40" y="287"/>
                  </a:lnTo>
                  <a:lnTo>
                    <a:pt x="85" y="318"/>
                  </a:lnTo>
                  <a:lnTo>
                    <a:pt x="132" y="346"/>
                  </a:lnTo>
                  <a:lnTo>
                    <a:pt x="182" y="371"/>
                  </a:lnTo>
                  <a:lnTo>
                    <a:pt x="234" y="392"/>
                  </a:lnTo>
                  <a:lnTo>
                    <a:pt x="287" y="408"/>
                  </a:lnTo>
                  <a:lnTo>
                    <a:pt x="342" y="420"/>
                  </a:lnTo>
                  <a:lnTo>
                    <a:pt x="400" y="427"/>
                  </a:lnTo>
                  <a:lnTo>
                    <a:pt x="458" y="427"/>
                  </a:lnTo>
                  <a:lnTo>
                    <a:pt x="529" y="425"/>
                  </a:lnTo>
                  <a:lnTo>
                    <a:pt x="597" y="415"/>
                  </a:lnTo>
                  <a:lnTo>
                    <a:pt x="664" y="397"/>
                  </a:lnTo>
                  <a:lnTo>
                    <a:pt x="728" y="374"/>
                  </a:lnTo>
                  <a:lnTo>
                    <a:pt x="788" y="344"/>
                  </a:lnTo>
                  <a:lnTo>
                    <a:pt x="817" y="327"/>
                  </a:lnTo>
                  <a:lnTo>
                    <a:pt x="845" y="309"/>
                  </a:lnTo>
                  <a:lnTo>
                    <a:pt x="898" y="268"/>
                  </a:lnTo>
                  <a:lnTo>
                    <a:pt x="947" y="223"/>
                  </a:lnTo>
                  <a:lnTo>
                    <a:pt x="746" y="173"/>
                  </a:lnTo>
                  <a:lnTo>
                    <a:pt x="701" y="0"/>
                  </a:lnTo>
                  <a:lnTo>
                    <a:pt x="677" y="22"/>
                  </a:lnTo>
                  <a:lnTo>
                    <a:pt x="650" y="41"/>
                  </a:lnTo>
                  <a:lnTo>
                    <a:pt x="621" y="57"/>
                  </a:lnTo>
                  <a:lnTo>
                    <a:pt x="591" y="72"/>
                  </a:lnTo>
                  <a:lnTo>
                    <a:pt x="560" y="83"/>
                  </a:lnTo>
                  <a:lnTo>
                    <a:pt x="526" y="91"/>
                  </a:lnTo>
                  <a:lnTo>
                    <a:pt x="493" y="96"/>
                  </a:lnTo>
                  <a:lnTo>
                    <a:pt x="458" y="98"/>
                  </a:lnTo>
                  <a:lnTo>
                    <a:pt x="433" y="97"/>
                  </a:lnTo>
                  <a:lnTo>
                    <a:pt x="408" y="94"/>
                  </a:lnTo>
                  <a:lnTo>
                    <a:pt x="384" y="90"/>
                  </a:lnTo>
                  <a:lnTo>
                    <a:pt x="361" y="85"/>
                  </a:lnTo>
                  <a:lnTo>
                    <a:pt x="338" y="77"/>
                  </a:lnTo>
                  <a:lnTo>
                    <a:pt x="316" y="69"/>
                  </a:lnTo>
                  <a:lnTo>
                    <a:pt x="295" y="58"/>
                  </a:lnTo>
                  <a:lnTo>
                    <a:pt x="274" y="46"/>
                  </a:lnTo>
                  <a:lnTo>
                    <a:pt x="311" y="8"/>
                  </a:lnTo>
                </a:path>
              </a:pathLst>
            </a:custGeom>
            <a:grpFill/>
            <a:ln w="6350" cap="rnd" cmpd="sng">
              <a:noFill/>
              <a:prstDash val="solid"/>
              <a:round/>
              <a:headEnd/>
              <a:tailEnd/>
            </a:ln>
            <a:effectLst/>
          </p:spPr>
          <p:txBody>
            <a:bodyPr lIns="45720" rIns="45720" anchor="ctr" anchorCtr="1"/>
            <a:lstStyle/>
            <a:p>
              <a:endParaRPr lang="en-US" sz="1600" b="1">
                <a:solidFill>
                  <a:schemeClr val="bg1"/>
                </a:solidFill>
              </a:endParaRPr>
            </a:p>
          </p:txBody>
        </p:sp>
        <p:sp>
          <p:nvSpPr>
            <p:cNvPr id="171" name="Freeform 6">
              <a:extLst>
                <a:ext uri="{FF2B5EF4-FFF2-40B4-BE49-F238E27FC236}">
                  <a16:creationId xmlns:a16="http://schemas.microsoft.com/office/drawing/2014/main" id="{AD397E05-603E-D91A-9001-AEBFE404B552}"/>
                </a:ext>
              </a:extLst>
            </p:cNvPr>
            <p:cNvSpPr>
              <a:spLocks/>
            </p:cNvSpPr>
            <p:nvPr/>
          </p:nvSpPr>
          <p:spPr bwMode="auto">
            <a:xfrm>
              <a:off x="3394" y="1606"/>
              <a:ext cx="847" cy="1949"/>
            </a:xfrm>
            <a:custGeom>
              <a:avLst/>
              <a:gdLst/>
              <a:ahLst/>
              <a:cxnLst>
                <a:cxn ang="0">
                  <a:pos x="5" y="637"/>
                </a:cxn>
                <a:cxn ang="0">
                  <a:pos x="69" y="883"/>
                </a:cxn>
                <a:cxn ang="0">
                  <a:pos x="325" y="947"/>
                </a:cxn>
                <a:cxn ang="0">
                  <a:pos x="281" y="905"/>
                </a:cxn>
                <a:cxn ang="0">
                  <a:pos x="314" y="860"/>
                </a:cxn>
                <a:cxn ang="0">
                  <a:pos x="342" y="813"/>
                </a:cxn>
                <a:cxn ang="0">
                  <a:pos x="367" y="763"/>
                </a:cxn>
                <a:cxn ang="0">
                  <a:pos x="388" y="711"/>
                </a:cxn>
                <a:cxn ang="0">
                  <a:pos x="404" y="657"/>
                </a:cxn>
                <a:cxn ang="0">
                  <a:pos x="417" y="602"/>
                </a:cxn>
                <a:cxn ang="0">
                  <a:pos x="424" y="545"/>
                </a:cxn>
                <a:cxn ang="0">
                  <a:pos x="424" y="487"/>
                </a:cxn>
                <a:cxn ang="0">
                  <a:pos x="423" y="416"/>
                </a:cxn>
                <a:cxn ang="0">
                  <a:pos x="412" y="347"/>
                </a:cxn>
                <a:cxn ang="0">
                  <a:pos x="394" y="281"/>
                </a:cxn>
                <a:cxn ang="0">
                  <a:pos x="371" y="219"/>
                </a:cxn>
                <a:cxn ang="0">
                  <a:pos x="342" y="158"/>
                </a:cxn>
                <a:cxn ang="0">
                  <a:pos x="306" y="101"/>
                </a:cxn>
                <a:cxn ang="0">
                  <a:pos x="266" y="48"/>
                </a:cxn>
                <a:cxn ang="0">
                  <a:pos x="220" y="0"/>
                </a:cxn>
                <a:cxn ang="0">
                  <a:pos x="169" y="203"/>
                </a:cxn>
                <a:cxn ang="0">
                  <a:pos x="0" y="247"/>
                </a:cxn>
                <a:cxn ang="0">
                  <a:pos x="22" y="272"/>
                </a:cxn>
                <a:cxn ang="0">
                  <a:pos x="40" y="298"/>
                </a:cxn>
                <a:cxn ang="0">
                  <a:pos x="56" y="326"/>
                </a:cxn>
                <a:cxn ang="0">
                  <a:pos x="69" y="356"/>
                </a:cxn>
                <a:cxn ang="0">
                  <a:pos x="81" y="387"/>
                </a:cxn>
                <a:cxn ang="0">
                  <a:pos x="89" y="419"/>
                </a:cxn>
                <a:cxn ang="0">
                  <a:pos x="93" y="452"/>
                </a:cxn>
                <a:cxn ang="0">
                  <a:pos x="95" y="487"/>
                </a:cxn>
                <a:cxn ang="0">
                  <a:pos x="91" y="536"/>
                </a:cxn>
                <a:cxn ang="0">
                  <a:pos x="81" y="585"/>
                </a:cxn>
                <a:cxn ang="0">
                  <a:pos x="64" y="629"/>
                </a:cxn>
                <a:cxn ang="0">
                  <a:pos x="42" y="671"/>
                </a:cxn>
                <a:cxn ang="0">
                  <a:pos x="5" y="637"/>
                </a:cxn>
              </a:cxnLst>
              <a:rect l="0" t="0" r="r" b="b"/>
              <a:pathLst>
                <a:path w="425" h="948">
                  <a:moveTo>
                    <a:pt x="5" y="637"/>
                  </a:moveTo>
                  <a:lnTo>
                    <a:pt x="69" y="883"/>
                  </a:lnTo>
                  <a:lnTo>
                    <a:pt x="325" y="947"/>
                  </a:lnTo>
                  <a:lnTo>
                    <a:pt x="281" y="905"/>
                  </a:lnTo>
                  <a:lnTo>
                    <a:pt x="314" y="860"/>
                  </a:lnTo>
                  <a:lnTo>
                    <a:pt x="342" y="813"/>
                  </a:lnTo>
                  <a:lnTo>
                    <a:pt x="367" y="763"/>
                  </a:lnTo>
                  <a:lnTo>
                    <a:pt x="388" y="711"/>
                  </a:lnTo>
                  <a:lnTo>
                    <a:pt x="404" y="657"/>
                  </a:lnTo>
                  <a:lnTo>
                    <a:pt x="417" y="602"/>
                  </a:lnTo>
                  <a:lnTo>
                    <a:pt x="424" y="545"/>
                  </a:lnTo>
                  <a:lnTo>
                    <a:pt x="424" y="487"/>
                  </a:lnTo>
                  <a:lnTo>
                    <a:pt x="423" y="416"/>
                  </a:lnTo>
                  <a:lnTo>
                    <a:pt x="412" y="347"/>
                  </a:lnTo>
                  <a:lnTo>
                    <a:pt x="394" y="281"/>
                  </a:lnTo>
                  <a:lnTo>
                    <a:pt x="371" y="219"/>
                  </a:lnTo>
                  <a:lnTo>
                    <a:pt x="342" y="158"/>
                  </a:lnTo>
                  <a:lnTo>
                    <a:pt x="306" y="101"/>
                  </a:lnTo>
                  <a:lnTo>
                    <a:pt x="266" y="48"/>
                  </a:lnTo>
                  <a:lnTo>
                    <a:pt x="220" y="0"/>
                  </a:lnTo>
                  <a:lnTo>
                    <a:pt x="169" y="203"/>
                  </a:lnTo>
                  <a:lnTo>
                    <a:pt x="0" y="247"/>
                  </a:lnTo>
                  <a:lnTo>
                    <a:pt x="22" y="272"/>
                  </a:lnTo>
                  <a:lnTo>
                    <a:pt x="40" y="298"/>
                  </a:lnTo>
                  <a:lnTo>
                    <a:pt x="56" y="326"/>
                  </a:lnTo>
                  <a:lnTo>
                    <a:pt x="69" y="356"/>
                  </a:lnTo>
                  <a:lnTo>
                    <a:pt x="81" y="387"/>
                  </a:lnTo>
                  <a:lnTo>
                    <a:pt x="89" y="419"/>
                  </a:lnTo>
                  <a:lnTo>
                    <a:pt x="93" y="452"/>
                  </a:lnTo>
                  <a:lnTo>
                    <a:pt x="95" y="487"/>
                  </a:lnTo>
                  <a:lnTo>
                    <a:pt x="91" y="536"/>
                  </a:lnTo>
                  <a:lnTo>
                    <a:pt x="81" y="585"/>
                  </a:lnTo>
                  <a:lnTo>
                    <a:pt x="64" y="629"/>
                  </a:lnTo>
                  <a:lnTo>
                    <a:pt x="42" y="671"/>
                  </a:lnTo>
                  <a:lnTo>
                    <a:pt x="5" y="637"/>
                  </a:lnTo>
                </a:path>
              </a:pathLst>
            </a:custGeom>
            <a:grpFill/>
            <a:ln w="6350" cap="rnd" cmpd="sng">
              <a:noFill/>
              <a:prstDash val="solid"/>
              <a:round/>
              <a:headEnd/>
              <a:tailEnd/>
            </a:ln>
            <a:effectLst/>
          </p:spPr>
          <p:txBody>
            <a:bodyPr lIns="45720" rIns="45720" anchor="ctr" anchorCtr="1"/>
            <a:lstStyle/>
            <a:p>
              <a:endParaRPr lang="en-US" sz="1600" b="1">
                <a:solidFill>
                  <a:schemeClr val="bg1"/>
                </a:solidFill>
              </a:endParaRPr>
            </a:p>
          </p:txBody>
        </p:sp>
        <p:sp>
          <p:nvSpPr>
            <p:cNvPr id="172" name="Freeform 7">
              <a:extLst>
                <a:ext uri="{FF2B5EF4-FFF2-40B4-BE49-F238E27FC236}">
                  <a16:creationId xmlns:a16="http://schemas.microsoft.com/office/drawing/2014/main" id="{6D9BF130-3614-B51B-01E3-AE01486FC6D9}"/>
                </a:ext>
              </a:extLst>
            </p:cNvPr>
            <p:cNvSpPr>
              <a:spLocks/>
            </p:cNvSpPr>
            <p:nvPr/>
          </p:nvSpPr>
          <p:spPr bwMode="auto">
            <a:xfrm>
              <a:off x="1900" y="1204"/>
              <a:ext cx="1901" cy="879"/>
            </a:xfrm>
            <a:custGeom>
              <a:avLst/>
              <a:gdLst/>
              <a:ahLst/>
              <a:cxnLst>
                <a:cxn ang="0">
                  <a:pos x="643" y="425"/>
                </a:cxn>
                <a:cxn ang="0">
                  <a:pos x="890" y="362"/>
                </a:cxn>
                <a:cxn ang="0">
                  <a:pos x="953" y="105"/>
                </a:cxn>
                <a:cxn ang="0">
                  <a:pos x="914" y="147"/>
                </a:cxn>
                <a:cxn ang="0">
                  <a:pos x="869" y="114"/>
                </a:cxn>
                <a:cxn ang="0">
                  <a:pos x="821" y="85"/>
                </a:cxn>
                <a:cxn ang="0">
                  <a:pos x="771" y="60"/>
                </a:cxn>
                <a:cxn ang="0">
                  <a:pos x="719" y="39"/>
                </a:cxn>
                <a:cxn ang="0">
                  <a:pos x="664" y="22"/>
                </a:cxn>
                <a:cxn ang="0">
                  <a:pos x="608" y="10"/>
                </a:cxn>
                <a:cxn ang="0">
                  <a:pos x="551" y="2"/>
                </a:cxn>
                <a:cxn ang="0">
                  <a:pos x="491" y="0"/>
                </a:cxn>
                <a:cxn ang="0">
                  <a:pos x="420" y="3"/>
                </a:cxn>
                <a:cxn ang="0">
                  <a:pos x="351" y="14"/>
                </a:cxn>
                <a:cxn ang="0">
                  <a:pos x="284" y="32"/>
                </a:cxn>
                <a:cxn ang="0">
                  <a:pos x="220" y="57"/>
                </a:cxn>
                <a:cxn ang="0">
                  <a:pos x="160" y="86"/>
                </a:cxn>
                <a:cxn ang="0">
                  <a:pos x="102" y="122"/>
                </a:cxn>
                <a:cxn ang="0">
                  <a:pos x="49" y="163"/>
                </a:cxn>
                <a:cxn ang="0">
                  <a:pos x="0" y="209"/>
                </a:cxn>
                <a:cxn ang="0">
                  <a:pos x="207" y="261"/>
                </a:cxn>
                <a:cxn ang="0">
                  <a:pos x="251" y="427"/>
                </a:cxn>
                <a:cxn ang="0">
                  <a:pos x="276" y="405"/>
                </a:cxn>
                <a:cxn ang="0">
                  <a:pos x="302" y="387"/>
                </a:cxn>
                <a:cxn ang="0">
                  <a:pos x="330" y="370"/>
                </a:cxn>
                <a:cxn ang="0">
                  <a:pos x="360" y="357"/>
                </a:cxn>
                <a:cxn ang="0">
                  <a:pos x="391" y="346"/>
                </a:cxn>
                <a:cxn ang="0">
                  <a:pos x="424" y="338"/>
                </a:cxn>
                <a:cxn ang="0">
                  <a:pos x="458" y="333"/>
                </a:cxn>
                <a:cxn ang="0">
                  <a:pos x="491" y="331"/>
                </a:cxn>
                <a:cxn ang="0">
                  <a:pos x="543" y="335"/>
                </a:cxn>
                <a:cxn ang="0">
                  <a:pos x="591" y="346"/>
                </a:cxn>
                <a:cxn ang="0">
                  <a:pos x="638" y="363"/>
                </a:cxn>
                <a:cxn ang="0">
                  <a:pos x="680" y="386"/>
                </a:cxn>
                <a:cxn ang="0">
                  <a:pos x="643" y="425"/>
                </a:cxn>
              </a:cxnLst>
              <a:rect l="0" t="0" r="r" b="b"/>
              <a:pathLst>
                <a:path w="954" h="428">
                  <a:moveTo>
                    <a:pt x="643" y="425"/>
                  </a:moveTo>
                  <a:lnTo>
                    <a:pt x="890" y="362"/>
                  </a:lnTo>
                  <a:lnTo>
                    <a:pt x="953" y="105"/>
                  </a:lnTo>
                  <a:lnTo>
                    <a:pt x="914" y="147"/>
                  </a:lnTo>
                  <a:lnTo>
                    <a:pt x="869" y="114"/>
                  </a:lnTo>
                  <a:lnTo>
                    <a:pt x="821" y="85"/>
                  </a:lnTo>
                  <a:lnTo>
                    <a:pt x="771" y="60"/>
                  </a:lnTo>
                  <a:lnTo>
                    <a:pt x="719" y="39"/>
                  </a:lnTo>
                  <a:lnTo>
                    <a:pt x="664" y="22"/>
                  </a:lnTo>
                  <a:lnTo>
                    <a:pt x="608" y="10"/>
                  </a:lnTo>
                  <a:lnTo>
                    <a:pt x="551" y="2"/>
                  </a:lnTo>
                  <a:lnTo>
                    <a:pt x="491" y="0"/>
                  </a:lnTo>
                  <a:lnTo>
                    <a:pt x="420" y="3"/>
                  </a:lnTo>
                  <a:lnTo>
                    <a:pt x="351" y="14"/>
                  </a:lnTo>
                  <a:lnTo>
                    <a:pt x="284" y="32"/>
                  </a:lnTo>
                  <a:lnTo>
                    <a:pt x="220" y="57"/>
                  </a:lnTo>
                  <a:lnTo>
                    <a:pt x="160" y="86"/>
                  </a:lnTo>
                  <a:lnTo>
                    <a:pt x="102" y="122"/>
                  </a:lnTo>
                  <a:lnTo>
                    <a:pt x="49" y="163"/>
                  </a:lnTo>
                  <a:lnTo>
                    <a:pt x="0" y="209"/>
                  </a:lnTo>
                  <a:lnTo>
                    <a:pt x="207" y="261"/>
                  </a:lnTo>
                  <a:lnTo>
                    <a:pt x="251" y="427"/>
                  </a:lnTo>
                  <a:lnTo>
                    <a:pt x="276" y="405"/>
                  </a:lnTo>
                  <a:lnTo>
                    <a:pt x="302" y="387"/>
                  </a:lnTo>
                  <a:lnTo>
                    <a:pt x="330" y="370"/>
                  </a:lnTo>
                  <a:lnTo>
                    <a:pt x="360" y="357"/>
                  </a:lnTo>
                  <a:lnTo>
                    <a:pt x="391" y="346"/>
                  </a:lnTo>
                  <a:lnTo>
                    <a:pt x="424" y="338"/>
                  </a:lnTo>
                  <a:lnTo>
                    <a:pt x="458" y="333"/>
                  </a:lnTo>
                  <a:lnTo>
                    <a:pt x="491" y="331"/>
                  </a:lnTo>
                  <a:lnTo>
                    <a:pt x="543" y="335"/>
                  </a:lnTo>
                  <a:lnTo>
                    <a:pt x="591" y="346"/>
                  </a:lnTo>
                  <a:lnTo>
                    <a:pt x="638" y="363"/>
                  </a:lnTo>
                  <a:lnTo>
                    <a:pt x="680" y="386"/>
                  </a:lnTo>
                  <a:lnTo>
                    <a:pt x="643" y="425"/>
                  </a:lnTo>
                </a:path>
              </a:pathLst>
            </a:custGeom>
            <a:grpFill/>
            <a:ln w="6350" cap="rnd" cmpd="sng">
              <a:noFill/>
              <a:prstDash val="solid"/>
              <a:round/>
              <a:headEnd/>
              <a:tailEnd/>
            </a:ln>
            <a:effectLst/>
          </p:spPr>
          <p:txBody>
            <a:bodyPr lIns="45720" rIns="45720" anchor="ctr" anchorCtr="1"/>
            <a:lstStyle/>
            <a:p>
              <a:endParaRPr lang="en-US" sz="1600" b="1">
                <a:solidFill>
                  <a:schemeClr val="bg1"/>
                </a:solidFill>
              </a:endParaRPr>
            </a:p>
          </p:txBody>
        </p:sp>
        <p:sp>
          <p:nvSpPr>
            <p:cNvPr id="173" name="Text Box 8">
              <a:extLst>
                <a:ext uri="{FF2B5EF4-FFF2-40B4-BE49-F238E27FC236}">
                  <a16:creationId xmlns:a16="http://schemas.microsoft.com/office/drawing/2014/main" id="{A1E3737E-E099-6E76-92ED-50FF02A3C83F}"/>
                </a:ext>
              </a:extLst>
            </p:cNvPr>
            <p:cNvSpPr txBox="1">
              <a:spLocks noChangeArrowheads="1"/>
            </p:cNvSpPr>
            <p:nvPr/>
          </p:nvSpPr>
          <p:spPr bwMode="auto">
            <a:xfrm>
              <a:off x="2621" y="1393"/>
              <a:ext cx="521" cy="232"/>
            </a:xfrm>
            <a:prstGeom prst="rect">
              <a:avLst/>
            </a:prstGeom>
            <a:grpFill/>
            <a:ln w="6350">
              <a:noFill/>
              <a:miter lim="800000"/>
              <a:headEnd/>
              <a:tailEnd/>
            </a:ln>
            <a:effectLst/>
          </p:spPr>
          <p:txBody>
            <a:bodyPr lIns="45720" rIns="45720" anchor="ctr" anchorCtr="1"/>
            <a:lstStyle/>
            <a:p>
              <a:pPr algn="ctr" eaLnBrk="0" hangingPunct="0"/>
              <a:endParaRPr lang="en-US" sz="1600" b="1">
                <a:solidFill>
                  <a:schemeClr val="bg1"/>
                </a:solidFill>
              </a:endParaRPr>
            </a:p>
          </p:txBody>
        </p:sp>
        <p:sp>
          <p:nvSpPr>
            <p:cNvPr id="177" name="Text Box 9">
              <a:extLst>
                <a:ext uri="{FF2B5EF4-FFF2-40B4-BE49-F238E27FC236}">
                  <a16:creationId xmlns:a16="http://schemas.microsoft.com/office/drawing/2014/main" id="{12FB2390-0063-D309-4A33-C229A13500FE}"/>
                </a:ext>
              </a:extLst>
            </p:cNvPr>
            <p:cNvSpPr txBox="1">
              <a:spLocks noChangeArrowheads="1"/>
            </p:cNvSpPr>
            <p:nvPr/>
          </p:nvSpPr>
          <p:spPr bwMode="auto">
            <a:xfrm>
              <a:off x="2705" y="3502"/>
              <a:ext cx="356" cy="231"/>
            </a:xfrm>
            <a:prstGeom prst="rect">
              <a:avLst/>
            </a:prstGeom>
            <a:grpFill/>
            <a:ln w="6350">
              <a:noFill/>
              <a:miter lim="800000"/>
              <a:headEnd/>
              <a:tailEnd/>
            </a:ln>
            <a:effectLst/>
          </p:spPr>
          <p:txBody>
            <a:bodyPr lIns="45720" rIns="45720" anchor="ctr" anchorCtr="1"/>
            <a:lstStyle/>
            <a:p>
              <a:pPr algn="ctr" eaLnBrk="0" hangingPunct="0"/>
              <a:endParaRPr lang="en-US" sz="1600" b="1">
                <a:solidFill>
                  <a:schemeClr val="bg1"/>
                </a:solidFill>
              </a:endParaRPr>
            </a:p>
          </p:txBody>
        </p:sp>
        <p:sp>
          <p:nvSpPr>
            <p:cNvPr id="178" name="Text Box 10">
              <a:extLst>
                <a:ext uri="{FF2B5EF4-FFF2-40B4-BE49-F238E27FC236}">
                  <a16:creationId xmlns:a16="http://schemas.microsoft.com/office/drawing/2014/main" id="{D486BD93-FB3C-80EE-6AAE-58C32B594A75}"/>
                </a:ext>
              </a:extLst>
            </p:cNvPr>
            <p:cNvSpPr txBox="1">
              <a:spLocks noChangeArrowheads="1"/>
            </p:cNvSpPr>
            <p:nvPr/>
          </p:nvSpPr>
          <p:spPr bwMode="auto">
            <a:xfrm>
              <a:off x="1567" y="2548"/>
              <a:ext cx="534" cy="128"/>
            </a:xfrm>
            <a:prstGeom prst="rect">
              <a:avLst/>
            </a:prstGeom>
            <a:grpFill/>
            <a:ln w="6350">
              <a:noFill/>
              <a:miter lim="800000"/>
              <a:headEnd/>
              <a:tailEnd/>
            </a:ln>
            <a:effectLst/>
          </p:spPr>
          <p:txBody>
            <a:bodyPr lIns="0" tIns="0" rIns="0" bIns="0">
              <a:spAutoFit/>
            </a:bodyPr>
            <a:lstStyle/>
            <a:p>
              <a:pPr algn="ctr" eaLnBrk="0" hangingPunct="0"/>
              <a:endParaRPr lang="en-GB" sz="1600" b="1">
                <a:solidFill>
                  <a:schemeClr val="bg1"/>
                </a:solidFill>
              </a:endParaRPr>
            </a:p>
          </p:txBody>
        </p:sp>
        <p:sp>
          <p:nvSpPr>
            <p:cNvPr id="180" name="Text Box 11">
              <a:extLst>
                <a:ext uri="{FF2B5EF4-FFF2-40B4-BE49-F238E27FC236}">
                  <a16:creationId xmlns:a16="http://schemas.microsoft.com/office/drawing/2014/main" id="{DA7EDAE7-4B8C-1592-B693-D8F02EC6C695}"/>
                </a:ext>
              </a:extLst>
            </p:cNvPr>
            <p:cNvSpPr txBox="1">
              <a:spLocks noChangeArrowheads="1"/>
            </p:cNvSpPr>
            <p:nvPr/>
          </p:nvSpPr>
          <p:spPr bwMode="auto">
            <a:xfrm>
              <a:off x="3586" y="2495"/>
              <a:ext cx="588" cy="155"/>
            </a:xfrm>
            <a:prstGeom prst="rect">
              <a:avLst/>
            </a:prstGeom>
            <a:grpFill/>
            <a:ln w="6350">
              <a:noFill/>
              <a:miter lim="800000"/>
              <a:headEnd/>
              <a:tailEnd/>
            </a:ln>
            <a:effectLst/>
          </p:spPr>
          <p:txBody>
            <a:bodyPr lIns="0" tIns="0" rIns="0" bIns="0">
              <a:spAutoFit/>
            </a:bodyPr>
            <a:lstStyle/>
            <a:p>
              <a:pPr algn="ctr" eaLnBrk="0" hangingPunct="0"/>
              <a:endParaRPr lang="en-GB" sz="1600" b="1">
                <a:solidFill>
                  <a:schemeClr val="bg1"/>
                </a:solidFill>
              </a:endParaRPr>
            </a:p>
          </p:txBody>
        </p:sp>
      </p:grpSp>
      <p:sp>
        <p:nvSpPr>
          <p:cNvPr id="3" name="Rectangle 2">
            <a:extLst>
              <a:ext uri="{FF2B5EF4-FFF2-40B4-BE49-F238E27FC236}">
                <a16:creationId xmlns:a16="http://schemas.microsoft.com/office/drawing/2014/main" id="{D40732E5-CC50-0ABC-DC9E-2490B757B7B4}"/>
              </a:ext>
            </a:extLst>
          </p:cNvPr>
          <p:cNvSpPr/>
          <p:nvPr/>
        </p:nvSpPr>
        <p:spPr>
          <a:xfrm>
            <a:off x="5790989" y="1921786"/>
            <a:ext cx="3640262" cy="38289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cxnSp>
        <p:nvCxnSpPr>
          <p:cNvPr id="182" name="Straight Connector 181">
            <a:extLst>
              <a:ext uri="{FF2B5EF4-FFF2-40B4-BE49-F238E27FC236}">
                <a16:creationId xmlns:a16="http://schemas.microsoft.com/office/drawing/2014/main" id="{EA462F08-4A0B-1BB1-2E30-D16BBE57C368}"/>
              </a:ext>
            </a:extLst>
          </p:cNvPr>
          <p:cNvCxnSpPr>
            <a:cxnSpLocks/>
          </p:cNvCxnSpPr>
          <p:nvPr/>
        </p:nvCxnSpPr>
        <p:spPr>
          <a:xfrm>
            <a:off x="8785272" y="927755"/>
            <a:ext cx="0" cy="5486400"/>
          </a:xfrm>
          <a:prstGeom prst="line">
            <a:avLst/>
          </a:prstGeom>
          <a:ln w="12700">
            <a:solidFill>
              <a:schemeClr val="bg1">
                <a:lumMod val="85000"/>
              </a:schemeClr>
            </a:solidFill>
            <a:prstDash val="sysDash"/>
          </a:ln>
          <a:effectLst/>
        </p:spPr>
        <p:style>
          <a:lnRef idx="1">
            <a:schemeClr val="accent6"/>
          </a:lnRef>
          <a:fillRef idx="0">
            <a:schemeClr val="accent6"/>
          </a:fillRef>
          <a:effectRef idx="0">
            <a:schemeClr val="accent6"/>
          </a:effectRef>
          <a:fontRef idx="minor">
            <a:schemeClr val="tx1"/>
          </a:fontRef>
        </p:style>
      </p:cxnSp>
      <p:sp>
        <p:nvSpPr>
          <p:cNvPr id="179" name="Rectangle: Rounded Corners 178">
            <a:extLst>
              <a:ext uri="{FF2B5EF4-FFF2-40B4-BE49-F238E27FC236}">
                <a16:creationId xmlns:a16="http://schemas.microsoft.com/office/drawing/2014/main" id="{17E5549F-269D-1E36-6A14-B241E1AEA057}"/>
              </a:ext>
            </a:extLst>
          </p:cNvPr>
          <p:cNvSpPr/>
          <p:nvPr/>
        </p:nvSpPr>
        <p:spPr>
          <a:xfrm>
            <a:off x="3652453" y="916496"/>
            <a:ext cx="8331200" cy="5514784"/>
          </a:xfrm>
          <a:prstGeom prst="roundRect">
            <a:avLst>
              <a:gd name="adj" fmla="val 1284"/>
            </a:avLst>
          </a:prstGeom>
          <a:noFill/>
          <a:ln>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cxnSp>
        <p:nvCxnSpPr>
          <p:cNvPr id="181" name="Straight Connector 180">
            <a:extLst>
              <a:ext uri="{FF2B5EF4-FFF2-40B4-BE49-F238E27FC236}">
                <a16:creationId xmlns:a16="http://schemas.microsoft.com/office/drawing/2014/main" id="{D9547774-9C55-B8DC-B398-F375CF25EEAF}"/>
              </a:ext>
            </a:extLst>
          </p:cNvPr>
          <p:cNvCxnSpPr>
            <a:cxnSpLocks/>
          </p:cNvCxnSpPr>
          <p:nvPr/>
        </p:nvCxnSpPr>
        <p:spPr>
          <a:xfrm>
            <a:off x="10055272" y="927755"/>
            <a:ext cx="0" cy="5486400"/>
          </a:xfrm>
          <a:prstGeom prst="line">
            <a:avLst/>
          </a:prstGeom>
          <a:ln w="12700">
            <a:solidFill>
              <a:schemeClr val="bg1">
                <a:lumMod val="85000"/>
              </a:schemeClr>
            </a:solidFill>
            <a:prstDash val="sysDash"/>
          </a:ln>
          <a:effectLst/>
        </p:spPr>
        <p:style>
          <a:lnRef idx="1">
            <a:schemeClr val="accent6"/>
          </a:lnRef>
          <a:fillRef idx="0">
            <a:schemeClr val="accent6"/>
          </a:fillRef>
          <a:effectRef idx="0">
            <a:schemeClr val="accent6"/>
          </a:effectRef>
          <a:fontRef idx="minor">
            <a:schemeClr val="tx1"/>
          </a:fontRef>
        </p:style>
      </p:cxnSp>
      <p:cxnSp>
        <p:nvCxnSpPr>
          <p:cNvPr id="183" name="Straight Connector 182">
            <a:extLst>
              <a:ext uri="{FF2B5EF4-FFF2-40B4-BE49-F238E27FC236}">
                <a16:creationId xmlns:a16="http://schemas.microsoft.com/office/drawing/2014/main" id="{F07A2814-5831-6BED-E578-6C569353BB84}"/>
              </a:ext>
            </a:extLst>
          </p:cNvPr>
          <p:cNvCxnSpPr>
            <a:cxnSpLocks/>
          </p:cNvCxnSpPr>
          <p:nvPr/>
        </p:nvCxnSpPr>
        <p:spPr>
          <a:xfrm>
            <a:off x="5119664" y="927755"/>
            <a:ext cx="0" cy="5486400"/>
          </a:xfrm>
          <a:prstGeom prst="line">
            <a:avLst/>
          </a:prstGeom>
          <a:ln w="12700">
            <a:solidFill>
              <a:schemeClr val="bg1">
                <a:lumMod val="85000"/>
              </a:schemeClr>
            </a:solidFill>
            <a:prstDash val="sysDash"/>
          </a:ln>
          <a:effectLst/>
        </p:spPr>
        <p:style>
          <a:lnRef idx="1">
            <a:schemeClr val="accent6"/>
          </a:lnRef>
          <a:fillRef idx="0">
            <a:schemeClr val="accent6"/>
          </a:fillRef>
          <a:effectRef idx="0">
            <a:schemeClr val="accent6"/>
          </a:effectRef>
          <a:fontRef idx="minor">
            <a:schemeClr val="tx1"/>
          </a:fontRef>
        </p:style>
      </p:cxnSp>
      <p:sp>
        <p:nvSpPr>
          <p:cNvPr id="17" name="Rectangle: Rounded Corners 16">
            <a:extLst>
              <a:ext uri="{FF2B5EF4-FFF2-40B4-BE49-F238E27FC236}">
                <a16:creationId xmlns:a16="http://schemas.microsoft.com/office/drawing/2014/main" id="{3B1BD03C-74DA-F173-C128-F5F031203EF1}"/>
              </a:ext>
            </a:extLst>
          </p:cNvPr>
          <p:cNvSpPr/>
          <p:nvPr/>
        </p:nvSpPr>
        <p:spPr>
          <a:xfrm>
            <a:off x="10268985" y="2017579"/>
            <a:ext cx="1521773" cy="1199662"/>
          </a:xfrm>
          <a:prstGeom prst="roundRect">
            <a:avLst>
              <a:gd name="adj" fmla="val 3830"/>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0" bIns="91440" rtlCol="0" anchor="t"/>
          <a:lstStyle/>
          <a:p>
            <a:pPr algn="ctr"/>
            <a:r>
              <a:rPr lang="en-US" sz="900" b="1">
                <a:solidFill>
                  <a:schemeClr val="tx1"/>
                </a:solidFill>
              </a:rPr>
              <a:t>Model Infrastructure</a:t>
            </a:r>
          </a:p>
        </p:txBody>
      </p:sp>
      <p:sp>
        <p:nvSpPr>
          <p:cNvPr id="2" name="Title 1">
            <a:extLst>
              <a:ext uri="{FF2B5EF4-FFF2-40B4-BE49-F238E27FC236}">
                <a16:creationId xmlns:a16="http://schemas.microsoft.com/office/drawing/2014/main" id="{7BE533E3-F274-DDB6-2670-C701C6F1AEB3}"/>
              </a:ext>
            </a:extLst>
          </p:cNvPr>
          <p:cNvSpPr>
            <a:spLocks noGrp="1"/>
          </p:cNvSpPr>
          <p:nvPr>
            <p:ph type="title"/>
          </p:nvPr>
        </p:nvSpPr>
        <p:spPr/>
        <p:txBody>
          <a:bodyPr/>
          <a:lstStyle/>
          <a:p>
            <a:r>
              <a:rPr lang="en-US"/>
              <a:t>Runtime Architecture: Dynamic View for </a:t>
            </a:r>
            <a:r>
              <a:rPr lang="en-US" err="1"/>
              <a:t>ReAct</a:t>
            </a:r>
            <a:r>
              <a:rPr lang="en-US"/>
              <a:t> Agents</a:t>
            </a:r>
          </a:p>
        </p:txBody>
      </p:sp>
      <p:sp>
        <p:nvSpPr>
          <p:cNvPr id="12" name="Rectangle: Rounded Corners 11">
            <a:extLst>
              <a:ext uri="{FF2B5EF4-FFF2-40B4-BE49-F238E27FC236}">
                <a16:creationId xmlns:a16="http://schemas.microsoft.com/office/drawing/2014/main" id="{D1E0B914-AB61-F8DF-7AA6-443DA73C278B}"/>
              </a:ext>
            </a:extLst>
          </p:cNvPr>
          <p:cNvSpPr/>
          <p:nvPr/>
        </p:nvSpPr>
        <p:spPr>
          <a:xfrm>
            <a:off x="379834" y="913563"/>
            <a:ext cx="3079724" cy="5514784"/>
          </a:xfrm>
          <a:prstGeom prst="roundRect">
            <a:avLst>
              <a:gd name="adj" fmla="val 1521"/>
            </a:avLst>
          </a:prstGeom>
          <a:solidFill>
            <a:schemeClr val="bg1">
              <a:lumMod val="95000"/>
            </a:schemeClr>
          </a:solidFill>
          <a:ln>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spcAft>
                <a:spcPts val="600"/>
              </a:spcAft>
            </a:pPr>
            <a:r>
              <a:rPr lang="en-US" sz="1050" b="1" err="1">
                <a:solidFill>
                  <a:schemeClr val="tx1"/>
                </a:solidFill>
              </a:rPr>
              <a:t>ReAct</a:t>
            </a:r>
            <a:r>
              <a:rPr lang="en-US" sz="1050" b="1">
                <a:solidFill>
                  <a:schemeClr val="tx1"/>
                </a:solidFill>
              </a:rPr>
              <a:t> Agent Information Flow</a:t>
            </a:r>
          </a:p>
          <a:p>
            <a:pPr marL="117475" indent="-117475">
              <a:spcAft>
                <a:spcPts val="600"/>
              </a:spcAft>
              <a:buAutoNum type="arabicPeriod"/>
            </a:pPr>
            <a:r>
              <a:rPr lang="en-US" sz="1050">
                <a:solidFill>
                  <a:schemeClr val="tx1"/>
                </a:solidFill>
              </a:rPr>
              <a:t>User submits a request through the </a:t>
            </a:r>
            <a:r>
              <a:rPr lang="en-US" sz="1050" b="1">
                <a:solidFill>
                  <a:schemeClr val="tx1"/>
                </a:solidFill>
              </a:rPr>
              <a:t>UI </a:t>
            </a:r>
            <a:r>
              <a:rPr lang="en-US" sz="1050">
                <a:solidFill>
                  <a:schemeClr val="tx1"/>
                </a:solidFill>
              </a:rPr>
              <a:t>which sends the request to the </a:t>
            </a:r>
            <a:r>
              <a:rPr lang="en-US" sz="1050" b="1" err="1">
                <a:solidFill>
                  <a:schemeClr val="tx1"/>
                </a:solidFill>
              </a:rPr>
              <a:t>ReAct</a:t>
            </a:r>
            <a:r>
              <a:rPr lang="en-US" sz="1050" b="1">
                <a:solidFill>
                  <a:schemeClr val="tx1"/>
                </a:solidFill>
              </a:rPr>
              <a:t> Orchestrator</a:t>
            </a:r>
          </a:p>
          <a:p>
            <a:pPr marL="117475" indent="-117475">
              <a:spcAft>
                <a:spcPts val="600"/>
              </a:spcAft>
              <a:buAutoNum type="arabicPeriod"/>
            </a:pPr>
            <a:r>
              <a:rPr lang="en-US" sz="1050">
                <a:solidFill>
                  <a:schemeClr val="tx1"/>
                </a:solidFill>
              </a:rPr>
              <a:t>The </a:t>
            </a:r>
            <a:r>
              <a:rPr lang="en-US" sz="1050" b="1" err="1">
                <a:solidFill>
                  <a:schemeClr val="tx1"/>
                </a:solidFill>
              </a:rPr>
              <a:t>ReAct</a:t>
            </a:r>
            <a:r>
              <a:rPr lang="en-US" sz="1050" b="1">
                <a:solidFill>
                  <a:schemeClr val="tx1"/>
                </a:solidFill>
              </a:rPr>
              <a:t> Orchestrator </a:t>
            </a:r>
            <a:r>
              <a:rPr lang="en-US" sz="1050">
                <a:solidFill>
                  <a:schemeClr val="tx1"/>
                </a:solidFill>
              </a:rPr>
              <a:t>invokes an LLM to generate a response or determine if an Agent or Tool is needed.</a:t>
            </a:r>
          </a:p>
          <a:p>
            <a:pPr marL="117475" indent="-117475">
              <a:spcAft>
                <a:spcPts val="600"/>
              </a:spcAft>
              <a:buAutoNum type="arabicPeriod"/>
            </a:pPr>
            <a:r>
              <a:rPr lang="en-US" sz="1050">
                <a:solidFill>
                  <a:schemeClr val="tx1"/>
                </a:solidFill>
              </a:rPr>
              <a:t>If assistance is needed and no known tool or agent exists is found in the </a:t>
            </a:r>
            <a:r>
              <a:rPr lang="en-US" sz="1050" err="1">
                <a:solidFill>
                  <a:schemeClr val="tx1"/>
                </a:solidFill>
              </a:rPr>
              <a:t>the</a:t>
            </a:r>
            <a:r>
              <a:rPr lang="en-US" sz="1050">
                <a:solidFill>
                  <a:schemeClr val="tx1"/>
                </a:solidFill>
              </a:rPr>
              <a:t> configuration, the orchestrator invokes the </a:t>
            </a:r>
            <a:r>
              <a:rPr lang="en-US" sz="1050" b="1">
                <a:solidFill>
                  <a:schemeClr val="tx1"/>
                </a:solidFill>
              </a:rPr>
              <a:t>Tool and Agent Search </a:t>
            </a:r>
            <a:r>
              <a:rPr lang="en-US" sz="1050">
                <a:solidFill>
                  <a:schemeClr val="tx1"/>
                </a:solidFill>
              </a:rPr>
              <a:t>service to discover any relevant tools or agents that can help complete the task.</a:t>
            </a:r>
          </a:p>
          <a:p>
            <a:pPr marL="117475" indent="-117475">
              <a:spcAft>
                <a:spcPts val="600"/>
              </a:spcAft>
              <a:buAutoNum type="arabicPeriod"/>
            </a:pPr>
            <a:r>
              <a:rPr lang="en-US" sz="1050">
                <a:solidFill>
                  <a:schemeClr val="tx1"/>
                </a:solidFill>
              </a:rPr>
              <a:t>If no tools or Agents are found, the orchestrator may </a:t>
            </a:r>
            <a:r>
              <a:rPr lang="en-US" sz="1050" b="1">
                <a:solidFill>
                  <a:schemeClr val="tx1"/>
                </a:solidFill>
              </a:rPr>
              <a:t>invent a tool or agent </a:t>
            </a:r>
            <a:r>
              <a:rPr lang="en-US" sz="1050">
                <a:solidFill>
                  <a:schemeClr val="tx1"/>
                </a:solidFill>
              </a:rPr>
              <a:t>and store it in the registry</a:t>
            </a:r>
          </a:p>
          <a:p>
            <a:pPr marL="117475" indent="-117475">
              <a:spcAft>
                <a:spcPts val="600"/>
              </a:spcAft>
              <a:buAutoNum type="arabicPeriod"/>
            </a:pPr>
            <a:r>
              <a:rPr lang="en-US" sz="1050">
                <a:solidFill>
                  <a:schemeClr val="tx1"/>
                </a:solidFill>
              </a:rPr>
              <a:t>The </a:t>
            </a:r>
            <a:r>
              <a:rPr lang="en-US" sz="1050" err="1">
                <a:solidFill>
                  <a:schemeClr val="tx1"/>
                </a:solidFill>
              </a:rPr>
              <a:t>ReAct</a:t>
            </a:r>
            <a:r>
              <a:rPr lang="en-US" sz="1050">
                <a:solidFill>
                  <a:schemeClr val="tx1"/>
                </a:solidFill>
              </a:rPr>
              <a:t> Orchestrator invokes the </a:t>
            </a:r>
            <a:r>
              <a:rPr lang="en-US" sz="1050" b="1">
                <a:solidFill>
                  <a:schemeClr val="tx1"/>
                </a:solidFill>
              </a:rPr>
              <a:t>tool or agent</a:t>
            </a:r>
            <a:r>
              <a:rPr lang="en-US" sz="1050">
                <a:solidFill>
                  <a:schemeClr val="tx1"/>
                </a:solidFill>
              </a:rPr>
              <a:t>.</a:t>
            </a:r>
          </a:p>
          <a:p>
            <a:pPr marL="117475" indent="-117475">
              <a:spcAft>
                <a:spcPts val="600"/>
              </a:spcAft>
              <a:buAutoNum type="arabicPeriod"/>
            </a:pPr>
            <a:r>
              <a:rPr lang="en-US" sz="1050">
                <a:solidFill>
                  <a:schemeClr val="tx1"/>
                </a:solidFill>
              </a:rPr>
              <a:t>The </a:t>
            </a:r>
            <a:r>
              <a:rPr lang="en-US" sz="1050" err="1">
                <a:solidFill>
                  <a:schemeClr val="tx1"/>
                </a:solidFill>
              </a:rPr>
              <a:t>ReAct</a:t>
            </a:r>
            <a:r>
              <a:rPr lang="en-US" sz="1050">
                <a:solidFill>
                  <a:schemeClr val="tx1"/>
                </a:solidFill>
              </a:rPr>
              <a:t> Orchestrator stores the tool or agent’s </a:t>
            </a:r>
            <a:r>
              <a:rPr lang="en-US" sz="1050" err="1">
                <a:solidFill>
                  <a:schemeClr val="tx1"/>
                </a:solidFill>
              </a:rPr>
              <a:t>respons</a:t>
            </a:r>
            <a:r>
              <a:rPr lang="en-US" sz="1050">
                <a:solidFill>
                  <a:schemeClr val="tx1"/>
                </a:solidFill>
              </a:rPr>
              <a:t> in the </a:t>
            </a:r>
            <a:r>
              <a:rPr lang="en-US" sz="1050" b="1">
                <a:solidFill>
                  <a:schemeClr val="tx1"/>
                </a:solidFill>
              </a:rPr>
              <a:t>Observation History</a:t>
            </a:r>
            <a:r>
              <a:rPr lang="en-US" sz="1050">
                <a:solidFill>
                  <a:schemeClr val="tx1"/>
                </a:solidFill>
              </a:rPr>
              <a:t>.</a:t>
            </a:r>
          </a:p>
          <a:p>
            <a:pPr marL="117475" indent="-117475">
              <a:spcAft>
                <a:spcPts val="600"/>
              </a:spcAft>
              <a:buAutoNum type="arabicPeriod"/>
            </a:pPr>
            <a:r>
              <a:rPr lang="en-US" sz="1050">
                <a:solidFill>
                  <a:schemeClr val="tx1"/>
                </a:solidFill>
              </a:rPr>
              <a:t>The loop continues until the LLM reasons that it has all the information to complete the task and generates a final </a:t>
            </a:r>
            <a:r>
              <a:rPr lang="en-US" sz="1050" b="1">
                <a:solidFill>
                  <a:schemeClr val="tx1"/>
                </a:solidFill>
              </a:rPr>
              <a:t>Response</a:t>
            </a:r>
            <a:r>
              <a:rPr lang="en-US" sz="1050">
                <a:solidFill>
                  <a:schemeClr val="tx1"/>
                </a:solidFill>
              </a:rPr>
              <a:t>.</a:t>
            </a:r>
          </a:p>
        </p:txBody>
      </p:sp>
      <p:sp>
        <p:nvSpPr>
          <p:cNvPr id="28" name="Rectangle: Rounded Corners 27">
            <a:extLst>
              <a:ext uri="{FF2B5EF4-FFF2-40B4-BE49-F238E27FC236}">
                <a16:creationId xmlns:a16="http://schemas.microsoft.com/office/drawing/2014/main" id="{2859DCF4-04ED-12A2-5E58-7819BA800304}"/>
              </a:ext>
            </a:extLst>
          </p:cNvPr>
          <p:cNvSpPr/>
          <p:nvPr/>
        </p:nvSpPr>
        <p:spPr>
          <a:xfrm>
            <a:off x="7232029" y="2418323"/>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dirty="0"/>
              <a:t>Respond</a:t>
            </a:r>
          </a:p>
          <a:p>
            <a:pPr algn="ctr"/>
            <a:r>
              <a:rPr lang="en-US" sz="900" b="1" dirty="0"/>
              <a:t>or </a:t>
            </a:r>
            <a:r>
              <a:rPr lang="en-US" sz="900" b="1" u="sng" dirty="0"/>
              <a:t>Re</a:t>
            </a:r>
            <a:r>
              <a:rPr lang="en-US" sz="900" b="1" dirty="0"/>
              <a:t>ason to Select Action</a:t>
            </a:r>
          </a:p>
        </p:txBody>
      </p:sp>
      <p:sp>
        <p:nvSpPr>
          <p:cNvPr id="30" name="Rectangle: Rounded Corners 29">
            <a:extLst>
              <a:ext uri="{FF2B5EF4-FFF2-40B4-BE49-F238E27FC236}">
                <a16:creationId xmlns:a16="http://schemas.microsoft.com/office/drawing/2014/main" id="{78A7988D-5C4F-9562-0181-058BC1320ED8}"/>
              </a:ext>
            </a:extLst>
          </p:cNvPr>
          <p:cNvSpPr/>
          <p:nvPr/>
        </p:nvSpPr>
        <p:spPr>
          <a:xfrm>
            <a:off x="10481231" y="2418323"/>
            <a:ext cx="1097280" cy="45720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solidFill>
                  <a:schemeClr val="tx1"/>
                </a:solidFill>
              </a:rPr>
              <a:t>LLM</a:t>
            </a:r>
          </a:p>
          <a:p>
            <a:pPr algn="ctr"/>
            <a:r>
              <a:rPr lang="en-US" sz="900" b="1">
                <a:solidFill>
                  <a:schemeClr val="tx1"/>
                </a:solidFill>
              </a:rPr>
              <a:t>(Completion)</a:t>
            </a:r>
          </a:p>
        </p:txBody>
      </p:sp>
      <p:sp>
        <p:nvSpPr>
          <p:cNvPr id="31" name="Cylinder 30">
            <a:extLst>
              <a:ext uri="{FF2B5EF4-FFF2-40B4-BE49-F238E27FC236}">
                <a16:creationId xmlns:a16="http://schemas.microsoft.com/office/drawing/2014/main" id="{E2761F53-9DEC-1EA6-088D-FE26BA059D0C}"/>
              </a:ext>
            </a:extLst>
          </p:cNvPr>
          <p:cNvSpPr/>
          <p:nvPr/>
        </p:nvSpPr>
        <p:spPr>
          <a:xfrm>
            <a:off x="8976503" y="4894058"/>
            <a:ext cx="914400" cy="457200"/>
          </a:xfrm>
          <a:prstGeom prst="can">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bg1"/>
                </a:solidFill>
              </a:rPr>
              <a:t>Observation History</a:t>
            </a:r>
          </a:p>
        </p:txBody>
      </p:sp>
      <p:cxnSp>
        <p:nvCxnSpPr>
          <p:cNvPr id="53" name="Straight Arrow Connector 12">
            <a:extLst>
              <a:ext uri="{FF2B5EF4-FFF2-40B4-BE49-F238E27FC236}">
                <a16:creationId xmlns:a16="http://schemas.microsoft.com/office/drawing/2014/main" id="{198E719C-065F-F5EE-55E3-95D08C32B0E6}"/>
              </a:ext>
            </a:extLst>
          </p:cNvPr>
          <p:cNvCxnSpPr>
            <a:cxnSpLocks/>
            <a:stCxn id="28" idx="3"/>
            <a:endCxn id="30" idx="1"/>
          </p:cNvCxnSpPr>
          <p:nvPr/>
        </p:nvCxnSpPr>
        <p:spPr>
          <a:xfrm>
            <a:off x="8329309" y="2646923"/>
            <a:ext cx="2151922"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59" name="Straight Arrow Connector 12">
            <a:extLst>
              <a:ext uri="{FF2B5EF4-FFF2-40B4-BE49-F238E27FC236}">
                <a16:creationId xmlns:a16="http://schemas.microsoft.com/office/drawing/2014/main" id="{7786CCA4-B2A8-F6D4-072B-87CE2283145F}"/>
              </a:ext>
            </a:extLst>
          </p:cNvPr>
          <p:cNvCxnSpPr>
            <a:cxnSpLocks/>
            <a:stCxn id="62" idx="3"/>
            <a:endCxn id="28" idx="1"/>
          </p:cNvCxnSpPr>
          <p:nvPr/>
        </p:nvCxnSpPr>
        <p:spPr>
          <a:xfrm>
            <a:off x="6424331" y="2646923"/>
            <a:ext cx="807698"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62" name="Rectangle: Rounded Corners 61">
            <a:extLst>
              <a:ext uri="{FF2B5EF4-FFF2-40B4-BE49-F238E27FC236}">
                <a16:creationId xmlns:a16="http://schemas.microsoft.com/office/drawing/2014/main" id="{E6721AC5-94BC-EEF9-30EA-7B20DFC18D43}"/>
              </a:ext>
            </a:extLst>
          </p:cNvPr>
          <p:cNvSpPr/>
          <p:nvPr/>
        </p:nvSpPr>
        <p:spPr>
          <a:xfrm>
            <a:off x="6241451" y="2555483"/>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72" name="Straight Arrow Connector 12">
            <a:extLst>
              <a:ext uri="{FF2B5EF4-FFF2-40B4-BE49-F238E27FC236}">
                <a16:creationId xmlns:a16="http://schemas.microsoft.com/office/drawing/2014/main" id="{F3236F19-2D31-4BDF-E2C3-64DBE9F60DDD}"/>
              </a:ext>
            </a:extLst>
          </p:cNvPr>
          <p:cNvCxnSpPr>
            <a:cxnSpLocks/>
            <a:stCxn id="73" idx="3"/>
            <a:endCxn id="103" idx="1"/>
          </p:cNvCxnSpPr>
          <p:nvPr/>
        </p:nvCxnSpPr>
        <p:spPr>
          <a:xfrm>
            <a:off x="6423744" y="5122658"/>
            <a:ext cx="808285" cy="0"/>
          </a:xfrm>
          <a:prstGeom prst="straightConnector1">
            <a:avLst/>
          </a:prstGeom>
          <a:ln w="12700">
            <a:solidFill>
              <a:schemeClr val="tx2"/>
            </a:solidFill>
            <a:prstDash val="sysDash"/>
            <a:tailEnd type="triangle"/>
          </a:ln>
          <a:effectLst/>
        </p:spPr>
        <p:style>
          <a:lnRef idx="1">
            <a:schemeClr val="accent1"/>
          </a:lnRef>
          <a:fillRef idx="0">
            <a:schemeClr val="accent1"/>
          </a:fillRef>
          <a:effectRef idx="0">
            <a:schemeClr val="accent1"/>
          </a:effectRef>
          <a:fontRef idx="minor">
            <a:schemeClr val="tx1"/>
          </a:fontRef>
        </p:style>
      </p:cxnSp>
      <p:sp>
        <p:nvSpPr>
          <p:cNvPr id="73" name="Rectangle: Rounded Corners 72">
            <a:extLst>
              <a:ext uri="{FF2B5EF4-FFF2-40B4-BE49-F238E27FC236}">
                <a16:creationId xmlns:a16="http://schemas.microsoft.com/office/drawing/2014/main" id="{BADC2477-691B-4747-F71E-6B07EC7B5375}"/>
              </a:ext>
            </a:extLst>
          </p:cNvPr>
          <p:cNvSpPr/>
          <p:nvPr/>
        </p:nvSpPr>
        <p:spPr>
          <a:xfrm>
            <a:off x="6240864" y="5031218"/>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76" name="Straight Arrow Connector 12">
            <a:extLst>
              <a:ext uri="{FF2B5EF4-FFF2-40B4-BE49-F238E27FC236}">
                <a16:creationId xmlns:a16="http://schemas.microsoft.com/office/drawing/2014/main" id="{AEEE921C-D076-F609-BF47-5CC9350FBE25}"/>
              </a:ext>
            </a:extLst>
          </p:cNvPr>
          <p:cNvCxnSpPr>
            <a:cxnSpLocks/>
            <a:stCxn id="77" idx="3"/>
            <a:endCxn id="95" idx="1"/>
          </p:cNvCxnSpPr>
          <p:nvPr/>
        </p:nvCxnSpPr>
        <p:spPr>
          <a:xfrm flipV="1">
            <a:off x="6423744" y="4470730"/>
            <a:ext cx="808285" cy="336"/>
          </a:xfrm>
          <a:prstGeom prst="straightConnector1">
            <a:avLst/>
          </a:prstGeom>
          <a:ln w="12700">
            <a:solidFill>
              <a:schemeClr val="tx2"/>
            </a:solidFill>
            <a:prstDash val="sysDash"/>
            <a:tailEnd type="triangle"/>
          </a:ln>
          <a:effectLst/>
        </p:spPr>
        <p:style>
          <a:lnRef idx="1">
            <a:schemeClr val="accent1"/>
          </a:lnRef>
          <a:fillRef idx="0">
            <a:schemeClr val="accent1"/>
          </a:fillRef>
          <a:effectRef idx="0">
            <a:schemeClr val="accent1"/>
          </a:effectRef>
          <a:fontRef idx="minor">
            <a:schemeClr val="tx1"/>
          </a:fontRef>
        </p:style>
      </p:cxnSp>
      <p:sp>
        <p:nvSpPr>
          <p:cNvPr id="77" name="Rectangle: Rounded Corners 76">
            <a:extLst>
              <a:ext uri="{FF2B5EF4-FFF2-40B4-BE49-F238E27FC236}">
                <a16:creationId xmlns:a16="http://schemas.microsoft.com/office/drawing/2014/main" id="{AAFEF95E-A74B-1AD6-CA35-6B8CA41983E8}"/>
              </a:ext>
            </a:extLst>
          </p:cNvPr>
          <p:cNvSpPr/>
          <p:nvPr/>
        </p:nvSpPr>
        <p:spPr>
          <a:xfrm>
            <a:off x="6240864" y="4379626"/>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95" name="Rectangle: Rounded Corners 94">
            <a:extLst>
              <a:ext uri="{FF2B5EF4-FFF2-40B4-BE49-F238E27FC236}">
                <a16:creationId xmlns:a16="http://schemas.microsoft.com/office/drawing/2014/main" id="{69BE69AD-E12C-FD67-BE40-19A07B841F5D}"/>
              </a:ext>
            </a:extLst>
          </p:cNvPr>
          <p:cNvSpPr/>
          <p:nvPr/>
        </p:nvSpPr>
        <p:spPr>
          <a:xfrm>
            <a:off x="7232029" y="4242130"/>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dirty="0"/>
              <a:t>Take </a:t>
            </a:r>
            <a:r>
              <a:rPr lang="en-US" sz="900" b="1" u="sng" dirty="0"/>
              <a:t>Act</a:t>
            </a:r>
            <a:r>
              <a:rPr lang="en-US" sz="900" b="1" dirty="0"/>
              <a:t>ion</a:t>
            </a:r>
          </a:p>
        </p:txBody>
      </p:sp>
      <p:sp>
        <p:nvSpPr>
          <p:cNvPr id="150" name="Rectangle: Rounded Corners 149">
            <a:extLst>
              <a:ext uri="{FF2B5EF4-FFF2-40B4-BE49-F238E27FC236}">
                <a16:creationId xmlns:a16="http://schemas.microsoft.com/office/drawing/2014/main" id="{9C119A1C-943F-B029-A94C-4824AC2D689F}"/>
              </a:ext>
            </a:extLst>
          </p:cNvPr>
          <p:cNvSpPr/>
          <p:nvPr/>
        </p:nvSpPr>
        <p:spPr>
          <a:xfrm>
            <a:off x="3852547" y="3566055"/>
            <a:ext cx="1097280" cy="457200"/>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UI </a:t>
            </a:r>
          </a:p>
          <a:p>
            <a:pPr algn="ctr"/>
            <a:r>
              <a:rPr lang="en-US" sz="900" b="1"/>
              <a:t>(Web, Mobile)</a:t>
            </a:r>
          </a:p>
        </p:txBody>
      </p:sp>
      <p:cxnSp>
        <p:nvCxnSpPr>
          <p:cNvPr id="151" name="Straight Arrow Connector 12">
            <a:extLst>
              <a:ext uri="{FF2B5EF4-FFF2-40B4-BE49-F238E27FC236}">
                <a16:creationId xmlns:a16="http://schemas.microsoft.com/office/drawing/2014/main" id="{6A748437-ED1B-E136-BEF2-1A08D362FA4E}"/>
              </a:ext>
            </a:extLst>
          </p:cNvPr>
          <p:cNvCxnSpPr>
            <a:cxnSpLocks/>
            <a:stCxn id="150" idx="3"/>
            <a:endCxn id="7" idx="1"/>
          </p:cNvCxnSpPr>
          <p:nvPr/>
        </p:nvCxnSpPr>
        <p:spPr>
          <a:xfrm>
            <a:off x="4949827" y="3794655"/>
            <a:ext cx="391879" cy="14411"/>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57" name="Oval 156">
            <a:extLst>
              <a:ext uri="{FF2B5EF4-FFF2-40B4-BE49-F238E27FC236}">
                <a16:creationId xmlns:a16="http://schemas.microsoft.com/office/drawing/2014/main" id="{1A113102-BFE0-FDDF-E291-7B5EFBE174BD}"/>
              </a:ext>
            </a:extLst>
          </p:cNvPr>
          <p:cNvSpPr/>
          <p:nvPr/>
        </p:nvSpPr>
        <p:spPr>
          <a:xfrm>
            <a:off x="5022753" y="3701825"/>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1</a:t>
            </a:r>
          </a:p>
        </p:txBody>
      </p:sp>
      <p:sp>
        <p:nvSpPr>
          <p:cNvPr id="7" name="Rectangle: Rounded Corners 6">
            <a:extLst>
              <a:ext uri="{FF2B5EF4-FFF2-40B4-BE49-F238E27FC236}">
                <a16:creationId xmlns:a16="http://schemas.microsoft.com/office/drawing/2014/main" id="{207BB685-AAAE-74B1-D370-53AADA24B90E}"/>
              </a:ext>
            </a:extLst>
          </p:cNvPr>
          <p:cNvSpPr/>
          <p:nvPr/>
        </p:nvSpPr>
        <p:spPr>
          <a:xfrm>
            <a:off x="5341706" y="2259983"/>
            <a:ext cx="1097280" cy="3098165"/>
          </a:xfrm>
          <a:prstGeom prst="roundRect">
            <a:avLst>
              <a:gd name="adj" fmla="val 6482"/>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err="1"/>
              <a:t>ReAct</a:t>
            </a:r>
            <a:r>
              <a:rPr lang="en-US" sz="900" b="1"/>
              <a:t> Agent</a:t>
            </a:r>
          </a:p>
          <a:p>
            <a:pPr algn="ctr"/>
            <a:r>
              <a:rPr lang="en-US" sz="900" b="1"/>
              <a:t>Orchestrator</a:t>
            </a:r>
          </a:p>
        </p:txBody>
      </p:sp>
      <p:sp>
        <p:nvSpPr>
          <p:cNvPr id="163" name="Oval 162">
            <a:extLst>
              <a:ext uri="{FF2B5EF4-FFF2-40B4-BE49-F238E27FC236}">
                <a16:creationId xmlns:a16="http://schemas.microsoft.com/office/drawing/2014/main" id="{AAF4E325-FF96-896E-0708-835B9818E9F4}"/>
              </a:ext>
            </a:extLst>
          </p:cNvPr>
          <p:cNvSpPr/>
          <p:nvPr/>
        </p:nvSpPr>
        <p:spPr>
          <a:xfrm>
            <a:off x="6760030" y="2555483"/>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2</a:t>
            </a:r>
          </a:p>
        </p:txBody>
      </p:sp>
      <p:sp>
        <p:nvSpPr>
          <p:cNvPr id="164" name="Oval 163">
            <a:extLst>
              <a:ext uri="{FF2B5EF4-FFF2-40B4-BE49-F238E27FC236}">
                <a16:creationId xmlns:a16="http://schemas.microsoft.com/office/drawing/2014/main" id="{B9797363-958C-3C39-5F4A-9AB23BB6EA23}"/>
              </a:ext>
            </a:extLst>
          </p:cNvPr>
          <p:cNvSpPr/>
          <p:nvPr/>
        </p:nvSpPr>
        <p:spPr>
          <a:xfrm>
            <a:off x="6760030" y="4379290"/>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5</a:t>
            </a:r>
          </a:p>
        </p:txBody>
      </p:sp>
      <p:sp>
        <p:nvSpPr>
          <p:cNvPr id="165" name="Oval 164">
            <a:extLst>
              <a:ext uri="{FF2B5EF4-FFF2-40B4-BE49-F238E27FC236}">
                <a16:creationId xmlns:a16="http://schemas.microsoft.com/office/drawing/2014/main" id="{36EA97F4-B9A0-72C7-DEB4-3C77ADB7AC13}"/>
              </a:ext>
            </a:extLst>
          </p:cNvPr>
          <p:cNvSpPr/>
          <p:nvPr/>
        </p:nvSpPr>
        <p:spPr>
          <a:xfrm>
            <a:off x="6760030" y="5031218"/>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6</a:t>
            </a:r>
          </a:p>
        </p:txBody>
      </p:sp>
      <p:sp>
        <p:nvSpPr>
          <p:cNvPr id="184" name="TextBox 183">
            <a:extLst>
              <a:ext uri="{FF2B5EF4-FFF2-40B4-BE49-F238E27FC236}">
                <a16:creationId xmlns:a16="http://schemas.microsoft.com/office/drawing/2014/main" id="{6DB0C706-2B1E-01FC-1E5B-01105E10E4DA}"/>
              </a:ext>
            </a:extLst>
          </p:cNvPr>
          <p:cNvSpPr txBox="1"/>
          <p:nvPr/>
        </p:nvSpPr>
        <p:spPr>
          <a:xfrm>
            <a:off x="10733128" y="961722"/>
            <a:ext cx="593487"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a:t>Models</a:t>
            </a:r>
          </a:p>
        </p:txBody>
      </p:sp>
      <p:sp>
        <p:nvSpPr>
          <p:cNvPr id="185" name="TextBox 184">
            <a:extLst>
              <a:ext uri="{FF2B5EF4-FFF2-40B4-BE49-F238E27FC236}">
                <a16:creationId xmlns:a16="http://schemas.microsoft.com/office/drawing/2014/main" id="{8441574F-CF7E-8879-19C9-54A15C158C9F}"/>
              </a:ext>
            </a:extLst>
          </p:cNvPr>
          <p:cNvSpPr txBox="1"/>
          <p:nvPr/>
        </p:nvSpPr>
        <p:spPr>
          <a:xfrm>
            <a:off x="8822718" y="961722"/>
            <a:ext cx="1217066"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a:t>Data, Tools, </a:t>
            </a:r>
            <a:br>
              <a:rPr lang="en-US" sz="1000" b="1" noProof="0"/>
            </a:br>
            <a:r>
              <a:rPr lang="en-US" sz="1000" b="1" noProof="0"/>
              <a:t>and Agents</a:t>
            </a:r>
          </a:p>
        </p:txBody>
      </p:sp>
      <p:sp>
        <p:nvSpPr>
          <p:cNvPr id="186" name="TextBox 185">
            <a:extLst>
              <a:ext uri="{FF2B5EF4-FFF2-40B4-BE49-F238E27FC236}">
                <a16:creationId xmlns:a16="http://schemas.microsoft.com/office/drawing/2014/main" id="{88EA02A1-0D4D-B368-DDB4-0ED264F6171B}"/>
              </a:ext>
            </a:extLst>
          </p:cNvPr>
          <p:cNvSpPr txBox="1"/>
          <p:nvPr/>
        </p:nvSpPr>
        <p:spPr>
          <a:xfrm>
            <a:off x="6040604" y="961722"/>
            <a:ext cx="2479145" cy="200346"/>
          </a:xfrm>
          <a:prstGeom prst="roundRect">
            <a:avLst/>
          </a:prstGeom>
          <a:noFill/>
          <a:effectLst/>
        </p:spPr>
        <p:txBody>
          <a:bodyPr wrap="square" lIns="0" tIns="0" rIns="0" bIns="0" rtlCol="0" anchor="ctr">
            <a:noAutofit/>
          </a:bodyPr>
          <a:lstStyle/>
          <a:p>
            <a:pPr algn="ctr" defTabSz="228600">
              <a:spcAft>
                <a:spcPts val="1200"/>
              </a:spcAft>
            </a:pPr>
            <a:r>
              <a:rPr lang="en-US" sz="1000" b="1"/>
              <a:t>Agent Runtime  Architecture Services</a:t>
            </a:r>
            <a:endParaRPr lang="en-US" sz="1000" b="1" noProof="0"/>
          </a:p>
        </p:txBody>
      </p:sp>
      <p:sp>
        <p:nvSpPr>
          <p:cNvPr id="187" name="TextBox 186">
            <a:extLst>
              <a:ext uri="{FF2B5EF4-FFF2-40B4-BE49-F238E27FC236}">
                <a16:creationId xmlns:a16="http://schemas.microsoft.com/office/drawing/2014/main" id="{3BCAF68C-A981-11B0-2F42-7F4CCE6F898C}"/>
              </a:ext>
            </a:extLst>
          </p:cNvPr>
          <p:cNvSpPr txBox="1"/>
          <p:nvPr/>
        </p:nvSpPr>
        <p:spPr>
          <a:xfrm>
            <a:off x="4124649" y="961722"/>
            <a:ext cx="593487"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a:t>UI</a:t>
            </a:r>
          </a:p>
        </p:txBody>
      </p:sp>
      <p:grpSp>
        <p:nvGrpSpPr>
          <p:cNvPr id="4" name="Group 28">
            <a:extLst>
              <a:ext uri="{FF2B5EF4-FFF2-40B4-BE49-F238E27FC236}">
                <a16:creationId xmlns:a16="http://schemas.microsoft.com/office/drawing/2014/main" id="{7B8CE2B7-0159-4051-D7AC-6D997C7E9EB1}"/>
              </a:ext>
            </a:extLst>
          </p:cNvPr>
          <p:cNvGrpSpPr>
            <a:grpSpLocks noChangeAspect="1"/>
          </p:cNvGrpSpPr>
          <p:nvPr/>
        </p:nvGrpSpPr>
        <p:grpSpPr bwMode="auto">
          <a:xfrm>
            <a:off x="5809535" y="3279543"/>
            <a:ext cx="182880" cy="182880"/>
            <a:chOff x="2402" y="439"/>
            <a:chExt cx="426" cy="426"/>
          </a:xfrm>
          <a:solidFill>
            <a:schemeClr val="bg1"/>
          </a:solidFill>
        </p:grpSpPr>
        <p:sp>
          <p:nvSpPr>
            <p:cNvPr id="5" name="Freeform 29">
              <a:extLst>
                <a:ext uri="{FF2B5EF4-FFF2-40B4-BE49-F238E27FC236}">
                  <a16:creationId xmlns:a16="http://schemas.microsoft.com/office/drawing/2014/main" id="{FDA4C2FB-DAF2-FCC8-BFF6-722DCB8DE862}"/>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 name="Freeform 30">
              <a:extLst>
                <a:ext uri="{FF2B5EF4-FFF2-40B4-BE49-F238E27FC236}">
                  <a16:creationId xmlns:a16="http://schemas.microsoft.com/office/drawing/2014/main" id="{AC3A825E-25F1-241F-C98E-D38A832BE51A}"/>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103" name="Rectangle: Rounded Corners 102">
            <a:extLst>
              <a:ext uri="{FF2B5EF4-FFF2-40B4-BE49-F238E27FC236}">
                <a16:creationId xmlns:a16="http://schemas.microsoft.com/office/drawing/2014/main" id="{39F67127-FF00-8625-276E-C9954950CEA6}"/>
              </a:ext>
            </a:extLst>
          </p:cNvPr>
          <p:cNvSpPr/>
          <p:nvPr/>
        </p:nvSpPr>
        <p:spPr>
          <a:xfrm>
            <a:off x="7232029" y="4894058"/>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Store Observation</a:t>
            </a:r>
          </a:p>
        </p:txBody>
      </p:sp>
      <p:cxnSp>
        <p:nvCxnSpPr>
          <p:cNvPr id="110" name="Straight Arrow Connector 12">
            <a:extLst>
              <a:ext uri="{FF2B5EF4-FFF2-40B4-BE49-F238E27FC236}">
                <a16:creationId xmlns:a16="http://schemas.microsoft.com/office/drawing/2014/main" id="{3E0A797F-146C-4D7D-A794-E9B9841A9EE5}"/>
              </a:ext>
            </a:extLst>
          </p:cNvPr>
          <p:cNvCxnSpPr>
            <a:cxnSpLocks/>
            <a:stCxn id="103" idx="3"/>
            <a:endCxn id="31" idx="2"/>
          </p:cNvCxnSpPr>
          <p:nvPr/>
        </p:nvCxnSpPr>
        <p:spPr>
          <a:xfrm>
            <a:off x="8329309" y="5122658"/>
            <a:ext cx="647194" cy="0"/>
          </a:xfrm>
          <a:prstGeom prst="straightConnector1">
            <a:avLst/>
          </a:prstGeom>
          <a:ln w="12700">
            <a:solidFill>
              <a:schemeClr val="tx2"/>
            </a:solidFill>
            <a:prstDash val="sysDash"/>
            <a:tailEnd type="triangle"/>
          </a:ln>
          <a:effectLst/>
        </p:spPr>
        <p:style>
          <a:lnRef idx="1">
            <a:schemeClr val="accent1"/>
          </a:lnRef>
          <a:fillRef idx="0">
            <a:schemeClr val="accent1"/>
          </a:fillRef>
          <a:effectRef idx="0">
            <a:schemeClr val="accent1"/>
          </a:effectRef>
          <a:fontRef idx="minor">
            <a:schemeClr val="tx1"/>
          </a:fontRef>
        </p:style>
      </p:cxnSp>
      <p:sp>
        <p:nvSpPr>
          <p:cNvPr id="122" name="Rectangle: Rounded Corners 121">
            <a:extLst>
              <a:ext uri="{FF2B5EF4-FFF2-40B4-BE49-F238E27FC236}">
                <a16:creationId xmlns:a16="http://schemas.microsoft.com/office/drawing/2014/main" id="{AB3B13D2-66F3-575D-5AD5-8D8AA893BD4C}"/>
              </a:ext>
            </a:extLst>
          </p:cNvPr>
          <p:cNvSpPr/>
          <p:nvPr/>
        </p:nvSpPr>
        <p:spPr>
          <a:xfrm>
            <a:off x="8885063" y="4242850"/>
            <a:ext cx="1097280" cy="457200"/>
          </a:xfrm>
          <a:prstGeom prst="round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Tools and Agents</a:t>
            </a:r>
          </a:p>
        </p:txBody>
      </p:sp>
      <p:cxnSp>
        <p:nvCxnSpPr>
          <p:cNvPr id="123" name="Straight Arrow Connector 12">
            <a:extLst>
              <a:ext uri="{FF2B5EF4-FFF2-40B4-BE49-F238E27FC236}">
                <a16:creationId xmlns:a16="http://schemas.microsoft.com/office/drawing/2014/main" id="{15DCC0FC-AE72-11DF-E607-48833BEC7821}"/>
              </a:ext>
            </a:extLst>
          </p:cNvPr>
          <p:cNvCxnSpPr>
            <a:cxnSpLocks/>
            <a:stCxn id="95" idx="3"/>
            <a:endCxn id="122" idx="1"/>
          </p:cNvCxnSpPr>
          <p:nvPr/>
        </p:nvCxnSpPr>
        <p:spPr>
          <a:xfrm>
            <a:off x="8329309" y="4470730"/>
            <a:ext cx="555754" cy="720"/>
          </a:xfrm>
          <a:prstGeom prst="straightConnector1">
            <a:avLst/>
          </a:prstGeom>
          <a:ln w="12700">
            <a:solidFill>
              <a:schemeClr val="tx2"/>
            </a:solidFill>
            <a:prstDash val="sysDash"/>
            <a:tailEnd type="triangle"/>
          </a:ln>
          <a:effectLst/>
        </p:spPr>
        <p:style>
          <a:lnRef idx="1">
            <a:schemeClr val="accent1"/>
          </a:lnRef>
          <a:fillRef idx="0">
            <a:schemeClr val="accent1"/>
          </a:fillRef>
          <a:effectRef idx="0">
            <a:schemeClr val="accent1"/>
          </a:effectRef>
          <a:fontRef idx="minor">
            <a:schemeClr val="tx1"/>
          </a:fontRef>
        </p:style>
      </p:cxnSp>
      <p:sp>
        <p:nvSpPr>
          <p:cNvPr id="126" name="Rectangle: Rounded Corners 125">
            <a:extLst>
              <a:ext uri="{FF2B5EF4-FFF2-40B4-BE49-F238E27FC236}">
                <a16:creationId xmlns:a16="http://schemas.microsoft.com/office/drawing/2014/main" id="{F5F193EB-407C-5139-1332-773BB7E8220F}"/>
              </a:ext>
            </a:extLst>
          </p:cNvPr>
          <p:cNvSpPr/>
          <p:nvPr/>
        </p:nvSpPr>
        <p:spPr>
          <a:xfrm>
            <a:off x="5341706" y="1499852"/>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Known Tool and Agent Configuration</a:t>
            </a:r>
          </a:p>
        </p:txBody>
      </p:sp>
      <p:cxnSp>
        <p:nvCxnSpPr>
          <p:cNvPr id="128" name="Straight Arrow Connector 12">
            <a:extLst>
              <a:ext uri="{FF2B5EF4-FFF2-40B4-BE49-F238E27FC236}">
                <a16:creationId xmlns:a16="http://schemas.microsoft.com/office/drawing/2014/main" id="{AF875892-0B57-EB07-E3A3-84F9709613D5}"/>
              </a:ext>
            </a:extLst>
          </p:cNvPr>
          <p:cNvCxnSpPr>
            <a:cxnSpLocks/>
            <a:stCxn id="126" idx="2"/>
            <a:endCxn id="7" idx="0"/>
          </p:cNvCxnSpPr>
          <p:nvPr/>
        </p:nvCxnSpPr>
        <p:spPr>
          <a:xfrm>
            <a:off x="5890346" y="1957052"/>
            <a:ext cx="0" cy="302931"/>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38" name="Straight Arrow Connector 12">
            <a:extLst>
              <a:ext uri="{FF2B5EF4-FFF2-40B4-BE49-F238E27FC236}">
                <a16:creationId xmlns:a16="http://schemas.microsoft.com/office/drawing/2014/main" id="{2BDDDEA0-5DDA-7B95-3960-389EB2FD0A30}"/>
              </a:ext>
            </a:extLst>
          </p:cNvPr>
          <p:cNvCxnSpPr>
            <a:cxnSpLocks/>
            <a:stCxn id="139" idx="3"/>
            <a:endCxn id="140" idx="1"/>
          </p:cNvCxnSpPr>
          <p:nvPr/>
        </p:nvCxnSpPr>
        <p:spPr>
          <a:xfrm flipV="1">
            <a:off x="6436444" y="3217240"/>
            <a:ext cx="808285" cy="336"/>
          </a:xfrm>
          <a:prstGeom prst="straightConnector1">
            <a:avLst/>
          </a:prstGeom>
          <a:ln w="12700">
            <a:solidFill>
              <a:schemeClr val="tx2"/>
            </a:solidFill>
            <a:prstDash val="sysDash"/>
            <a:tailEnd type="triangle"/>
          </a:ln>
          <a:effectLst/>
        </p:spPr>
        <p:style>
          <a:lnRef idx="1">
            <a:schemeClr val="accent1"/>
          </a:lnRef>
          <a:fillRef idx="0">
            <a:schemeClr val="accent1"/>
          </a:fillRef>
          <a:effectRef idx="0">
            <a:schemeClr val="accent1"/>
          </a:effectRef>
          <a:fontRef idx="minor">
            <a:schemeClr val="tx1"/>
          </a:fontRef>
        </p:style>
      </p:cxnSp>
      <p:sp>
        <p:nvSpPr>
          <p:cNvPr id="139" name="Rectangle: Rounded Corners 138">
            <a:extLst>
              <a:ext uri="{FF2B5EF4-FFF2-40B4-BE49-F238E27FC236}">
                <a16:creationId xmlns:a16="http://schemas.microsoft.com/office/drawing/2014/main" id="{06A8B068-E5CE-D120-36C3-C0D4CECC3432}"/>
              </a:ext>
            </a:extLst>
          </p:cNvPr>
          <p:cNvSpPr/>
          <p:nvPr/>
        </p:nvSpPr>
        <p:spPr>
          <a:xfrm>
            <a:off x="6253564" y="3126136"/>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40" name="Rectangle: Rounded Corners 139">
            <a:extLst>
              <a:ext uri="{FF2B5EF4-FFF2-40B4-BE49-F238E27FC236}">
                <a16:creationId xmlns:a16="http://schemas.microsoft.com/office/drawing/2014/main" id="{7929F5C9-863F-2A53-FC52-302E5F7BAEDA}"/>
              </a:ext>
            </a:extLst>
          </p:cNvPr>
          <p:cNvSpPr/>
          <p:nvPr/>
        </p:nvSpPr>
        <p:spPr>
          <a:xfrm>
            <a:off x="7244729" y="2988640"/>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Tool and Agent Search Service</a:t>
            </a:r>
          </a:p>
        </p:txBody>
      </p:sp>
      <p:sp>
        <p:nvSpPr>
          <p:cNvPr id="141" name="Oval 140">
            <a:extLst>
              <a:ext uri="{FF2B5EF4-FFF2-40B4-BE49-F238E27FC236}">
                <a16:creationId xmlns:a16="http://schemas.microsoft.com/office/drawing/2014/main" id="{3AA85C37-86B7-BB9E-AADD-4E77B1A81915}"/>
              </a:ext>
            </a:extLst>
          </p:cNvPr>
          <p:cNvSpPr/>
          <p:nvPr/>
        </p:nvSpPr>
        <p:spPr>
          <a:xfrm>
            <a:off x="6772730" y="3125800"/>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3</a:t>
            </a:r>
          </a:p>
        </p:txBody>
      </p:sp>
      <p:cxnSp>
        <p:nvCxnSpPr>
          <p:cNvPr id="143" name="Straight Arrow Connector 12">
            <a:extLst>
              <a:ext uri="{FF2B5EF4-FFF2-40B4-BE49-F238E27FC236}">
                <a16:creationId xmlns:a16="http://schemas.microsoft.com/office/drawing/2014/main" id="{C48A2835-11D7-98AF-6865-403BF6EFB64A}"/>
              </a:ext>
            </a:extLst>
          </p:cNvPr>
          <p:cNvCxnSpPr>
            <a:cxnSpLocks/>
            <a:stCxn id="140" idx="3"/>
            <a:endCxn id="144" idx="2"/>
          </p:cNvCxnSpPr>
          <p:nvPr/>
        </p:nvCxnSpPr>
        <p:spPr>
          <a:xfrm>
            <a:off x="8342009" y="3217240"/>
            <a:ext cx="634494" cy="3117"/>
          </a:xfrm>
          <a:prstGeom prst="straightConnector1">
            <a:avLst/>
          </a:prstGeom>
          <a:ln w="12700">
            <a:solidFill>
              <a:schemeClr val="tx2"/>
            </a:solidFill>
            <a:prstDash val="sysDash"/>
            <a:tailEnd type="triangle"/>
          </a:ln>
          <a:effectLst/>
        </p:spPr>
        <p:style>
          <a:lnRef idx="1">
            <a:schemeClr val="accent1"/>
          </a:lnRef>
          <a:fillRef idx="0">
            <a:schemeClr val="accent1"/>
          </a:fillRef>
          <a:effectRef idx="0">
            <a:schemeClr val="accent1"/>
          </a:effectRef>
          <a:fontRef idx="minor">
            <a:schemeClr val="tx1"/>
          </a:fontRef>
        </p:style>
      </p:cxnSp>
      <p:sp>
        <p:nvSpPr>
          <p:cNvPr id="144" name="Cylinder 143">
            <a:extLst>
              <a:ext uri="{FF2B5EF4-FFF2-40B4-BE49-F238E27FC236}">
                <a16:creationId xmlns:a16="http://schemas.microsoft.com/office/drawing/2014/main" id="{7168E2D9-722A-632A-D402-48CEB0AB451F}"/>
              </a:ext>
            </a:extLst>
          </p:cNvPr>
          <p:cNvSpPr/>
          <p:nvPr/>
        </p:nvSpPr>
        <p:spPr>
          <a:xfrm>
            <a:off x="8976503" y="2991757"/>
            <a:ext cx="914400" cy="457200"/>
          </a:xfrm>
          <a:prstGeom prst="can">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bg1"/>
                </a:solidFill>
              </a:rPr>
              <a:t>Tool &amp; Agent Registry</a:t>
            </a:r>
          </a:p>
        </p:txBody>
      </p:sp>
      <p:cxnSp>
        <p:nvCxnSpPr>
          <p:cNvPr id="153" name="Straight Arrow Connector 12">
            <a:extLst>
              <a:ext uri="{FF2B5EF4-FFF2-40B4-BE49-F238E27FC236}">
                <a16:creationId xmlns:a16="http://schemas.microsoft.com/office/drawing/2014/main" id="{8C086B4C-0E9D-5560-094B-75F88313FC79}"/>
              </a:ext>
            </a:extLst>
          </p:cNvPr>
          <p:cNvCxnSpPr>
            <a:cxnSpLocks/>
            <a:stCxn id="154" idx="3"/>
            <a:endCxn id="156" idx="1"/>
          </p:cNvCxnSpPr>
          <p:nvPr/>
        </p:nvCxnSpPr>
        <p:spPr>
          <a:xfrm>
            <a:off x="6436444" y="3831710"/>
            <a:ext cx="808285" cy="0"/>
          </a:xfrm>
          <a:prstGeom prst="straightConnector1">
            <a:avLst/>
          </a:prstGeom>
          <a:ln w="12700">
            <a:solidFill>
              <a:schemeClr val="tx2"/>
            </a:solidFill>
            <a:prstDash val="sysDash"/>
            <a:tailEnd type="triangle"/>
          </a:ln>
          <a:effectLst/>
        </p:spPr>
        <p:style>
          <a:lnRef idx="1">
            <a:schemeClr val="accent1"/>
          </a:lnRef>
          <a:fillRef idx="0">
            <a:schemeClr val="accent1"/>
          </a:fillRef>
          <a:effectRef idx="0">
            <a:schemeClr val="accent1"/>
          </a:effectRef>
          <a:fontRef idx="minor">
            <a:schemeClr val="tx1"/>
          </a:fontRef>
        </p:style>
      </p:cxnSp>
      <p:sp>
        <p:nvSpPr>
          <p:cNvPr id="154" name="Rectangle: Rounded Corners 153">
            <a:extLst>
              <a:ext uri="{FF2B5EF4-FFF2-40B4-BE49-F238E27FC236}">
                <a16:creationId xmlns:a16="http://schemas.microsoft.com/office/drawing/2014/main" id="{369B7D33-A342-9765-4903-6799F3ADBE7D}"/>
              </a:ext>
            </a:extLst>
          </p:cNvPr>
          <p:cNvSpPr/>
          <p:nvPr/>
        </p:nvSpPr>
        <p:spPr>
          <a:xfrm>
            <a:off x="6253564" y="3740270"/>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55" name="Oval 154">
            <a:extLst>
              <a:ext uri="{FF2B5EF4-FFF2-40B4-BE49-F238E27FC236}">
                <a16:creationId xmlns:a16="http://schemas.microsoft.com/office/drawing/2014/main" id="{1003437E-F216-01F1-3CCE-E16FE71F9F60}"/>
              </a:ext>
            </a:extLst>
          </p:cNvPr>
          <p:cNvSpPr/>
          <p:nvPr/>
        </p:nvSpPr>
        <p:spPr>
          <a:xfrm>
            <a:off x="6772730" y="3740270"/>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4</a:t>
            </a:r>
          </a:p>
        </p:txBody>
      </p:sp>
      <p:sp>
        <p:nvSpPr>
          <p:cNvPr id="156" name="Rectangle: Rounded Corners 155">
            <a:extLst>
              <a:ext uri="{FF2B5EF4-FFF2-40B4-BE49-F238E27FC236}">
                <a16:creationId xmlns:a16="http://schemas.microsoft.com/office/drawing/2014/main" id="{005AFBBC-5BFF-52A6-8468-6EC837042737}"/>
              </a:ext>
            </a:extLst>
          </p:cNvPr>
          <p:cNvSpPr/>
          <p:nvPr/>
        </p:nvSpPr>
        <p:spPr>
          <a:xfrm>
            <a:off x="7244729" y="3603110"/>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Tool Creation Service</a:t>
            </a:r>
          </a:p>
        </p:txBody>
      </p:sp>
      <p:cxnSp>
        <p:nvCxnSpPr>
          <p:cNvPr id="158" name="Straight Arrow Connector 12">
            <a:extLst>
              <a:ext uri="{FF2B5EF4-FFF2-40B4-BE49-F238E27FC236}">
                <a16:creationId xmlns:a16="http://schemas.microsoft.com/office/drawing/2014/main" id="{4343A3BE-2E64-F7E2-47D5-4688CF58FABD}"/>
              </a:ext>
            </a:extLst>
          </p:cNvPr>
          <p:cNvCxnSpPr>
            <a:cxnSpLocks/>
            <a:stCxn id="156" idx="3"/>
            <a:endCxn id="144" idx="3"/>
          </p:cNvCxnSpPr>
          <p:nvPr/>
        </p:nvCxnSpPr>
        <p:spPr>
          <a:xfrm flipV="1">
            <a:off x="8342009" y="3448957"/>
            <a:ext cx="1091694" cy="382753"/>
          </a:xfrm>
          <a:prstGeom prst="bentConnector2">
            <a:avLst/>
          </a:prstGeom>
          <a:ln w="12700">
            <a:solidFill>
              <a:schemeClr val="tx2"/>
            </a:solidFill>
            <a:prstDash val="sysDash"/>
            <a:tailEnd type="triangle"/>
          </a:ln>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8370042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1BE675-0229-29B8-19DD-152032E0D80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8ED9630-A11E-6040-30DC-9FFF14FB8B67}"/>
              </a:ext>
            </a:extLst>
          </p:cNvPr>
          <p:cNvSpPr>
            <a:spLocks noGrp="1"/>
          </p:cNvSpPr>
          <p:nvPr>
            <p:ph type="title"/>
          </p:nvPr>
        </p:nvSpPr>
        <p:spPr/>
        <p:txBody>
          <a:bodyPr/>
          <a:lstStyle/>
          <a:p>
            <a:r>
              <a:rPr lang="en-US"/>
              <a:t>The OODA Loop in Action: </a:t>
            </a:r>
            <a:r>
              <a:rPr lang="en-US" err="1"/>
              <a:t>ReAct</a:t>
            </a:r>
            <a:endParaRPr lang="en-US"/>
          </a:p>
        </p:txBody>
      </p:sp>
      <p:sp>
        <p:nvSpPr>
          <p:cNvPr id="4" name="Text Placeholder 3">
            <a:extLst>
              <a:ext uri="{FF2B5EF4-FFF2-40B4-BE49-F238E27FC236}">
                <a16:creationId xmlns:a16="http://schemas.microsoft.com/office/drawing/2014/main" id="{368DC3D5-55D6-7689-B960-6C1F1CBE2699}"/>
              </a:ext>
            </a:extLst>
          </p:cNvPr>
          <p:cNvSpPr>
            <a:spLocks noGrp="1"/>
          </p:cNvSpPr>
          <p:nvPr>
            <p:ph type="body" sz="quarter" idx="11"/>
          </p:nvPr>
        </p:nvSpPr>
        <p:spPr/>
        <p:txBody>
          <a:bodyPr/>
          <a:lstStyle/>
          <a:p>
            <a:r>
              <a:rPr lang="en-US"/>
              <a:t>The </a:t>
            </a:r>
            <a:r>
              <a:rPr lang="en-US" b="1" err="1"/>
              <a:t>ReAct</a:t>
            </a:r>
            <a:r>
              <a:rPr lang="en-US"/>
              <a:t> information processing flow for LLM-powered agents involves a loop where the model is given a prompt that asks it to </a:t>
            </a:r>
            <a:r>
              <a:rPr lang="en-US" b="1"/>
              <a:t>Reason/Think </a:t>
            </a:r>
            <a:r>
              <a:rPr lang="en-US"/>
              <a:t>about what it needs to do and describes available tools. The model responds with the next </a:t>
            </a:r>
            <a:r>
              <a:rPr lang="en-US" b="1"/>
              <a:t>Action</a:t>
            </a:r>
            <a:r>
              <a:rPr lang="en-US"/>
              <a:t>. The orchestrator takes the action by invoking the tools and provides their outputs as </a:t>
            </a:r>
            <a:r>
              <a:rPr lang="en-US" b="1"/>
              <a:t>Observations </a:t>
            </a:r>
            <a:r>
              <a:rPr lang="en-US"/>
              <a:t>in the next prompt.</a:t>
            </a:r>
          </a:p>
        </p:txBody>
      </p:sp>
      <p:pic>
        <p:nvPicPr>
          <p:cNvPr id="6" name="Picture 5" descr="A diagram of a process&#10;&#10;Description automatically generated">
            <a:extLst>
              <a:ext uri="{FF2B5EF4-FFF2-40B4-BE49-F238E27FC236}">
                <a16:creationId xmlns:a16="http://schemas.microsoft.com/office/drawing/2014/main" id="{8D5F57CD-F626-123A-BE62-4BB96840409C}"/>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183781" y="1547900"/>
            <a:ext cx="5222179" cy="4601937"/>
          </a:xfrm>
          <a:prstGeom prst="rect">
            <a:avLst/>
          </a:prstGeom>
        </p:spPr>
      </p:pic>
      <p:sp>
        <p:nvSpPr>
          <p:cNvPr id="8" name="TextBox 7">
            <a:extLst>
              <a:ext uri="{FF2B5EF4-FFF2-40B4-BE49-F238E27FC236}">
                <a16:creationId xmlns:a16="http://schemas.microsoft.com/office/drawing/2014/main" id="{A4C4F12B-958F-AFD1-09CC-50115D07A0D6}"/>
              </a:ext>
            </a:extLst>
          </p:cNvPr>
          <p:cNvSpPr txBox="1"/>
          <p:nvPr/>
        </p:nvSpPr>
        <p:spPr>
          <a:xfrm>
            <a:off x="1092691" y="6366792"/>
            <a:ext cx="3128905" cy="346975"/>
          </a:xfrm>
          <a:prstGeom prst="rect">
            <a:avLst/>
          </a:prstGeom>
          <a:noFill/>
        </p:spPr>
        <p:txBody>
          <a:bodyPr wrap="square">
            <a:spAutoFit/>
          </a:bodyPr>
          <a:lstStyle/>
          <a:p>
            <a:r>
              <a:rPr lang="en-US" sz="800"/>
              <a:t>Source: </a:t>
            </a:r>
            <a:r>
              <a:rPr lang="en-US" sz="800">
                <a:hlinkClick r:id="rId4"/>
              </a:rPr>
              <a:t>[2305.18323] </a:t>
            </a:r>
            <a:r>
              <a:rPr lang="en-US" sz="800" err="1">
                <a:hlinkClick r:id="rId4"/>
              </a:rPr>
              <a:t>ReWOO</a:t>
            </a:r>
            <a:r>
              <a:rPr lang="en-US" sz="800">
                <a:hlinkClick r:id="rId4"/>
              </a:rPr>
              <a:t>: Decoupling Reasoning from Observations for Efficient Augmented Language Models</a:t>
            </a:r>
            <a:endParaRPr lang="en-US" sz="800"/>
          </a:p>
        </p:txBody>
      </p:sp>
      <p:sp>
        <p:nvSpPr>
          <p:cNvPr id="3" name="TextBox 4">
            <a:extLst>
              <a:ext uri="{FF2B5EF4-FFF2-40B4-BE49-F238E27FC236}">
                <a16:creationId xmlns:a16="http://schemas.microsoft.com/office/drawing/2014/main" id="{BD85C219-7879-B8ED-529F-6A76AA3E220F}"/>
              </a:ext>
            </a:extLst>
          </p:cNvPr>
          <p:cNvSpPr txBox="1"/>
          <p:nvPr/>
        </p:nvSpPr>
        <p:spPr>
          <a:xfrm>
            <a:off x="5625730" y="1646944"/>
            <a:ext cx="6097347" cy="4601937"/>
          </a:xfrm>
          <a:prstGeom prst="roundRect">
            <a:avLst>
              <a:gd name="adj" fmla="val 3538"/>
            </a:avLst>
          </a:prstGeom>
          <a:solidFill>
            <a:schemeClr val="bg1">
              <a:lumMod val="95000"/>
            </a:schemeClr>
          </a:solidFill>
          <a:ln>
            <a:solidFill>
              <a:schemeClr val="bg1">
                <a:lumMod val="85000"/>
              </a:schemeClr>
            </a:solidFill>
          </a:ln>
        </p:spPr>
        <p:txBody>
          <a:bodyPr wrap="square">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200" b="1" dirty="0">
                <a:solidFill>
                  <a:schemeClr val="accent1"/>
                </a:solidFill>
              </a:rPr>
              <a:t>User Query: I have 2 dogs, a border collie and a </a:t>
            </a:r>
            <a:r>
              <a:rPr lang="en-US" sz="1200" b="1" dirty="0" err="1">
                <a:solidFill>
                  <a:schemeClr val="accent1"/>
                </a:solidFill>
              </a:rPr>
              <a:t>scottish</a:t>
            </a:r>
            <a:r>
              <a:rPr lang="en-US" sz="1200" b="1" dirty="0">
                <a:solidFill>
                  <a:schemeClr val="accent1"/>
                </a:solidFill>
              </a:rPr>
              <a:t> terrier. What is their combined weight?</a:t>
            </a:r>
          </a:p>
          <a:p>
            <a:endParaRPr lang="en-US" sz="1200" b="1" dirty="0"/>
          </a:p>
          <a:p>
            <a:r>
              <a:rPr lang="en-US" sz="1200" b="1" dirty="0">
                <a:solidFill>
                  <a:schemeClr val="tx1">
                    <a:lumMod val="50000"/>
                    <a:lumOff val="50000"/>
                  </a:schemeClr>
                </a:solidFill>
              </a:rPr>
              <a:t>----</a:t>
            </a:r>
            <a:r>
              <a:rPr lang="en-US" sz="1200" b="1" dirty="0" err="1">
                <a:solidFill>
                  <a:schemeClr val="tx1">
                    <a:lumMod val="50000"/>
                    <a:lumOff val="50000"/>
                  </a:schemeClr>
                </a:solidFill>
              </a:rPr>
              <a:t>ReAct</a:t>
            </a:r>
            <a:r>
              <a:rPr lang="en-US" sz="1200" b="1" dirty="0">
                <a:solidFill>
                  <a:schemeClr val="tx1">
                    <a:lumMod val="50000"/>
                    <a:lumOff val="50000"/>
                  </a:schemeClr>
                </a:solidFill>
              </a:rPr>
              <a:t> Loop: Iteration 1 -----</a:t>
            </a:r>
          </a:p>
          <a:p>
            <a:r>
              <a:rPr lang="en-US" sz="1200" b="1" dirty="0">
                <a:solidFill>
                  <a:srgbClr val="00B050"/>
                </a:solidFill>
              </a:rPr>
              <a:t>Thought: </a:t>
            </a:r>
            <a:r>
              <a:rPr lang="en-US" sz="1200" dirty="0"/>
              <a:t>I need to find the average weight of a Border Collie and a Scottish Terrier, then add them together to get the combined weight.</a:t>
            </a:r>
          </a:p>
          <a:p>
            <a:r>
              <a:rPr lang="en-US" sz="1200" b="1" dirty="0">
                <a:solidFill>
                  <a:srgbClr val="00B0F0"/>
                </a:solidFill>
              </a:rPr>
              <a:t>Action: </a:t>
            </a:r>
            <a:r>
              <a:rPr lang="en-US" sz="1200" dirty="0" err="1"/>
              <a:t>average_dog_weight</a:t>
            </a:r>
            <a:r>
              <a:rPr lang="en-US" sz="1200" dirty="0"/>
              <a:t>: Border Collie</a:t>
            </a:r>
          </a:p>
          <a:p>
            <a:r>
              <a:rPr lang="en-US" sz="1200" b="1" dirty="0">
                <a:solidFill>
                  <a:schemeClr val="tx1">
                    <a:lumMod val="50000"/>
                    <a:lumOff val="50000"/>
                  </a:schemeClr>
                </a:solidFill>
              </a:rPr>
              <a:t>Orchestrator: </a:t>
            </a:r>
            <a:r>
              <a:rPr lang="en-US" sz="1200" dirty="0"/>
              <a:t>Invoke Tool: </a:t>
            </a:r>
            <a:r>
              <a:rPr lang="en-US" sz="1200" dirty="0" err="1"/>
              <a:t>average_dog_weight</a:t>
            </a:r>
            <a:r>
              <a:rPr lang="en-US" sz="1200" dirty="0"/>
              <a:t>(Border Collie)</a:t>
            </a:r>
            <a:endParaRPr lang="en-US" sz="1200" b="1" dirty="0">
              <a:solidFill>
                <a:srgbClr val="FFC000"/>
              </a:solidFill>
            </a:endParaRPr>
          </a:p>
          <a:p>
            <a:r>
              <a:rPr lang="en-US" sz="1200" b="1" dirty="0">
                <a:solidFill>
                  <a:srgbClr val="FFC000"/>
                </a:solidFill>
              </a:rPr>
              <a:t>Observation: </a:t>
            </a:r>
            <a:r>
              <a:rPr lang="en-US" sz="1200" dirty="0"/>
              <a:t>a Border Collies average weight is 37 </a:t>
            </a:r>
            <a:r>
              <a:rPr lang="en-US" sz="1200" dirty="0" err="1"/>
              <a:t>lbs</a:t>
            </a:r>
            <a:endParaRPr lang="en-US" sz="1200" dirty="0"/>
          </a:p>
          <a:p>
            <a:endParaRPr lang="en-US" sz="1200" dirty="0"/>
          </a:p>
          <a:p>
            <a:r>
              <a:rPr lang="en-US" sz="1200" b="1" dirty="0">
                <a:solidFill>
                  <a:schemeClr val="tx1">
                    <a:lumMod val="50000"/>
                    <a:lumOff val="50000"/>
                  </a:schemeClr>
                </a:solidFill>
              </a:rPr>
              <a:t>----</a:t>
            </a:r>
            <a:r>
              <a:rPr lang="en-US" sz="1200" b="1" dirty="0" err="1">
                <a:solidFill>
                  <a:schemeClr val="tx1">
                    <a:lumMod val="50000"/>
                    <a:lumOff val="50000"/>
                  </a:schemeClr>
                </a:solidFill>
              </a:rPr>
              <a:t>ReAct</a:t>
            </a:r>
            <a:r>
              <a:rPr lang="en-US" sz="1200" b="1" dirty="0">
                <a:solidFill>
                  <a:schemeClr val="tx1">
                    <a:lumMod val="50000"/>
                    <a:lumOff val="50000"/>
                  </a:schemeClr>
                </a:solidFill>
              </a:rPr>
              <a:t> Loop: Iteration 2 -----</a:t>
            </a:r>
          </a:p>
          <a:p>
            <a:r>
              <a:rPr lang="en-US" sz="1200" b="1" dirty="0">
                <a:solidFill>
                  <a:srgbClr val="00B0F0"/>
                </a:solidFill>
              </a:rPr>
              <a:t>Action: </a:t>
            </a:r>
            <a:r>
              <a:rPr lang="en-US" sz="1200" dirty="0" err="1"/>
              <a:t>average_dog_weight</a:t>
            </a:r>
            <a:r>
              <a:rPr lang="en-US" sz="1200" dirty="0"/>
              <a:t>: Scottish Terrier</a:t>
            </a:r>
          </a:p>
          <a:p>
            <a:r>
              <a:rPr lang="en-US" sz="1200" b="1" dirty="0">
                <a:solidFill>
                  <a:schemeClr val="tx1">
                    <a:lumMod val="50000"/>
                    <a:lumOff val="50000"/>
                  </a:schemeClr>
                </a:solidFill>
              </a:rPr>
              <a:t>Orchestrator: </a:t>
            </a:r>
            <a:r>
              <a:rPr lang="en-US" sz="1200" dirty="0"/>
              <a:t>Invoke Tool: </a:t>
            </a:r>
            <a:r>
              <a:rPr lang="en-US" sz="1200" dirty="0" err="1"/>
              <a:t>average_dog_weight</a:t>
            </a:r>
            <a:r>
              <a:rPr lang="en-US" sz="1200" dirty="0"/>
              <a:t>(Scottish Terrier)</a:t>
            </a:r>
          </a:p>
          <a:p>
            <a:r>
              <a:rPr lang="en-US" sz="1200" b="1" dirty="0">
                <a:solidFill>
                  <a:srgbClr val="FFC000"/>
                </a:solidFill>
              </a:rPr>
              <a:t>Observation: </a:t>
            </a:r>
            <a:r>
              <a:rPr lang="en-US" sz="1200" dirty="0"/>
              <a:t>Scottish Terriers average 20 </a:t>
            </a:r>
            <a:r>
              <a:rPr lang="en-US" sz="1200" dirty="0" err="1"/>
              <a:t>lbs</a:t>
            </a:r>
            <a:endParaRPr lang="en-US" sz="1200" dirty="0"/>
          </a:p>
          <a:p>
            <a:endParaRPr lang="en-US" sz="1200" dirty="0"/>
          </a:p>
          <a:p>
            <a:r>
              <a:rPr lang="en-US" sz="1200" b="1" dirty="0">
                <a:solidFill>
                  <a:schemeClr val="tx1">
                    <a:lumMod val="50000"/>
                    <a:lumOff val="50000"/>
                  </a:schemeClr>
                </a:solidFill>
              </a:rPr>
              <a:t>----</a:t>
            </a:r>
            <a:r>
              <a:rPr lang="en-US" sz="1200" b="1" dirty="0" err="1">
                <a:solidFill>
                  <a:schemeClr val="tx1">
                    <a:lumMod val="50000"/>
                    <a:lumOff val="50000"/>
                  </a:schemeClr>
                </a:solidFill>
              </a:rPr>
              <a:t>ReAct</a:t>
            </a:r>
            <a:r>
              <a:rPr lang="en-US" sz="1200" b="1" dirty="0">
                <a:solidFill>
                  <a:schemeClr val="tx1">
                    <a:lumMod val="50000"/>
                    <a:lumOff val="50000"/>
                  </a:schemeClr>
                </a:solidFill>
              </a:rPr>
              <a:t> Loop: Iteration 3 -----</a:t>
            </a:r>
          </a:p>
          <a:p>
            <a:r>
              <a:rPr lang="en-US" sz="1200" b="1" dirty="0">
                <a:solidFill>
                  <a:srgbClr val="00B050"/>
                </a:solidFill>
              </a:rPr>
              <a:t>Thought: </a:t>
            </a:r>
            <a:r>
              <a:rPr lang="en-US" sz="1200" dirty="0"/>
              <a:t>Now that I have the average weights of both dogs, I can calculate their combined weight by adding the two values together.</a:t>
            </a:r>
          </a:p>
          <a:p>
            <a:r>
              <a:rPr lang="en-US" sz="1200" b="1" dirty="0">
                <a:solidFill>
                  <a:srgbClr val="00B0F0"/>
                </a:solidFill>
              </a:rPr>
              <a:t>Action: </a:t>
            </a:r>
            <a:r>
              <a:rPr lang="en-US" sz="1200" dirty="0"/>
              <a:t>calculate: 37 + 20</a:t>
            </a:r>
          </a:p>
          <a:p>
            <a:r>
              <a:rPr lang="en-US" sz="1200" b="1" dirty="0">
                <a:solidFill>
                  <a:schemeClr val="tx1">
                    <a:lumMod val="50000"/>
                    <a:lumOff val="50000"/>
                  </a:schemeClr>
                </a:solidFill>
              </a:rPr>
              <a:t>Orchestrator: </a:t>
            </a:r>
            <a:r>
              <a:rPr lang="en-US" sz="1200" dirty="0"/>
              <a:t>Invoke Tool: calculate(37 + 20)</a:t>
            </a:r>
          </a:p>
          <a:p>
            <a:r>
              <a:rPr lang="en-US" sz="1200" b="1" dirty="0">
                <a:solidFill>
                  <a:srgbClr val="FFC000"/>
                </a:solidFill>
              </a:rPr>
              <a:t>Observation:</a:t>
            </a:r>
            <a:r>
              <a:rPr lang="en-US" sz="1200" dirty="0"/>
              <a:t> 57</a:t>
            </a:r>
          </a:p>
          <a:p>
            <a:endParaRPr lang="en-US" sz="1200" dirty="0"/>
          </a:p>
          <a:p>
            <a:r>
              <a:rPr lang="en-US" sz="1200" b="1" dirty="0">
                <a:solidFill>
                  <a:schemeClr val="tx1">
                    <a:lumMod val="50000"/>
                    <a:lumOff val="50000"/>
                  </a:schemeClr>
                </a:solidFill>
              </a:rPr>
              <a:t>----</a:t>
            </a:r>
            <a:r>
              <a:rPr lang="en-US" sz="1200" b="1" dirty="0" err="1">
                <a:solidFill>
                  <a:schemeClr val="tx1">
                    <a:lumMod val="50000"/>
                    <a:lumOff val="50000"/>
                  </a:schemeClr>
                </a:solidFill>
              </a:rPr>
              <a:t>ReAct</a:t>
            </a:r>
            <a:r>
              <a:rPr lang="en-US" sz="1200" b="1" dirty="0">
                <a:solidFill>
                  <a:schemeClr val="tx1">
                    <a:lumMod val="50000"/>
                    <a:lumOff val="50000"/>
                  </a:schemeClr>
                </a:solidFill>
              </a:rPr>
              <a:t> Loop: Iteration 4 -----</a:t>
            </a:r>
          </a:p>
          <a:p>
            <a:r>
              <a:rPr lang="en-US" sz="1200" b="1" dirty="0">
                <a:solidFill>
                  <a:srgbClr val="FF0000"/>
                </a:solidFill>
              </a:rPr>
              <a:t>Answer: </a:t>
            </a:r>
            <a:r>
              <a:rPr lang="en-US" sz="1200" dirty="0"/>
              <a:t>The combined weight of a Border Collie and a Scottish Terrier is 57 lbs.</a:t>
            </a:r>
          </a:p>
        </p:txBody>
      </p:sp>
    </p:spTree>
    <p:extLst>
      <p:ext uri="{BB962C8B-B14F-4D97-AF65-F5344CB8AC3E}">
        <p14:creationId xmlns:p14="http://schemas.microsoft.com/office/powerpoint/2010/main" val="306907647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62B4D2-DC29-BBDD-F85B-92212A33FDCB}"/>
              </a:ext>
            </a:extLst>
          </p:cNvPr>
          <p:cNvSpPr>
            <a:spLocks noGrp="1"/>
          </p:cNvSpPr>
          <p:nvPr>
            <p:ph type="title"/>
          </p:nvPr>
        </p:nvSpPr>
        <p:spPr/>
        <p:txBody>
          <a:bodyPr/>
          <a:lstStyle/>
          <a:p>
            <a:r>
              <a:rPr lang="en-US"/>
              <a:t>The OODA Loop in Action: </a:t>
            </a:r>
            <a:r>
              <a:rPr lang="en-US" err="1"/>
              <a:t>ReAct</a:t>
            </a:r>
            <a:endParaRPr lang="en-US"/>
          </a:p>
        </p:txBody>
      </p:sp>
      <p:pic>
        <p:nvPicPr>
          <p:cNvPr id="6" name="Picture 5" descr="A diagram of a process&#10;&#10;Description automatically generated">
            <a:extLst>
              <a:ext uri="{FF2B5EF4-FFF2-40B4-BE49-F238E27FC236}">
                <a16:creationId xmlns:a16="http://schemas.microsoft.com/office/drawing/2014/main" id="{8E4F6A3F-B9F7-3E19-533E-4ADBC28BD009}"/>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17641" y="1128031"/>
            <a:ext cx="5222179" cy="4601937"/>
          </a:xfrm>
          <a:prstGeom prst="rect">
            <a:avLst/>
          </a:prstGeom>
        </p:spPr>
      </p:pic>
      <p:sp>
        <p:nvSpPr>
          <p:cNvPr id="8" name="TextBox 7">
            <a:extLst>
              <a:ext uri="{FF2B5EF4-FFF2-40B4-BE49-F238E27FC236}">
                <a16:creationId xmlns:a16="http://schemas.microsoft.com/office/drawing/2014/main" id="{A5E7616A-1129-DED5-3B95-E8939EBA41EF}"/>
              </a:ext>
            </a:extLst>
          </p:cNvPr>
          <p:cNvSpPr txBox="1"/>
          <p:nvPr/>
        </p:nvSpPr>
        <p:spPr>
          <a:xfrm>
            <a:off x="711275" y="6213060"/>
            <a:ext cx="4164571" cy="338554"/>
          </a:xfrm>
          <a:prstGeom prst="rect">
            <a:avLst/>
          </a:prstGeom>
          <a:noFill/>
        </p:spPr>
        <p:txBody>
          <a:bodyPr wrap="square">
            <a:spAutoFit/>
          </a:bodyPr>
          <a:lstStyle/>
          <a:p>
            <a:r>
              <a:rPr lang="en-US" sz="800"/>
              <a:t>Source: </a:t>
            </a:r>
            <a:r>
              <a:rPr lang="en-US" sz="800">
                <a:hlinkClick r:id="rId4"/>
              </a:rPr>
              <a:t>[2305.18323] </a:t>
            </a:r>
            <a:r>
              <a:rPr lang="en-US" sz="800" err="1">
                <a:hlinkClick r:id="rId4"/>
              </a:rPr>
              <a:t>ReWOO</a:t>
            </a:r>
            <a:r>
              <a:rPr lang="en-US" sz="800">
                <a:hlinkClick r:id="rId4"/>
              </a:rPr>
              <a:t>: Decoupling Reasoning from Observations for Efficient Augmented Language Models</a:t>
            </a:r>
            <a:endParaRPr lang="en-US" sz="800"/>
          </a:p>
          <a:p>
            <a:r>
              <a:rPr lang="en-US" sz="800" err="1"/>
              <a:t>ReAct</a:t>
            </a:r>
            <a:r>
              <a:rPr lang="en-US" sz="800"/>
              <a:t>: </a:t>
            </a:r>
            <a:r>
              <a:rPr lang="en-US" sz="800">
                <a:hlinkClick r:id="rId5"/>
              </a:rPr>
              <a:t>[2210.03629] </a:t>
            </a:r>
            <a:r>
              <a:rPr lang="en-US" sz="800" err="1">
                <a:hlinkClick r:id="rId5"/>
              </a:rPr>
              <a:t>ReAct</a:t>
            </a:r>
            <a:r>
              <a:rPr lang="en-US" sz="800">
                <a:hlinkClick r:id="rId5"/>
              </a:rPr>
              <a:t>: Synergizing Reasoning and Acting in Language Models</a:t>
            </a:r>
            <a:endParaRPr lang="en-US" sz="800"/>
          </a:p>
        </p:txBody>
      </p:sp>
      <p:sp>
        <p:nvSpPr>
          <p:cNvPr id="5" name="TextBox 6">
            <a:extLst>
              <a:ext uri="{FF2B5EF4-FFF2-40B4-BE49-F238E27FC236}">
                <a16:creationId xmlns:a16="http://schemas.microsoft.com/office/drawing/2014/main" id="{7BF6180C-9E7D-3FF1-A6CD-84EBF30AE555}"/>
              </a:ext>
            </a:extLst>
          </p:cNvPr>
          <p:cNvSpPr txBox="1"/>
          <p:nvPr/>
        </p:nvSpPr>
        <p:spPr>
          <a:xfrm>
            <a:off x="5736598" y="781972"/>
            <a:ext cx="6068543" cy="5519364"/>
          </a:xfrm>
          <a:prstGeom prst="roundRect">
            <a:avLst>
              <a:gd name="adj" fmla="val 1726"/>
            </a:avLst>
          </a:prstGeom>
          <a:solidFill>
            <a:schemeClr val="tx1">
              <a:lumMod val="85000"/>
              <a:lumOff val="15000"/>
            </a:schemeClr>
          </a:solid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ts val="1425"/>
              </a:lnSpc>
            </a:pPr>
            <a:r>
              <a:rPr lang="en-US" sz="1000" b="0" err="1">
                <a:solidFill>
                  <a:srgbClr val="9CDCFE"/>
                </a:solidFill>
                <a:effectLst/>
                <a:latin typeface="Consolas" panose="020B0609020204030204" pitchFamily="49" charset="0"/>
              </a:rPr>
              <a:t>next_prompt</a:t>
            </a:r>
            <a:r>
              <a:rPr lang="en-US" sz="1000" b="0">
                <a:solidFill>
                  <a:srgbClr val="CCCCCC"/>
                </a:solidFill>
                <a:effectLst/>
                <a:latin typeface="Consolas" panose="020B0609020204030204" pitchFamily="49" charset="0"/>
              </a:rPr>
              <a:t> </a:t>
            </a:r>
            <a:r>
              <a:rPr lang="en-US" sz="1000" b="0">
                <a:solidFill>
                  <a:srgbClr val="D4D4D4"/>
                </a:solidFill>
                <a:effectLst/>
                <a:latin typeface="Consolas" panose="020B0609020204030204" pitchFamily="49" charset="0"/>
              </a:rPr>
              <a:t>=</a:t>
            </a:r>
            <a:r>
              <a:rPr lang="en-US" sz="1000" b="0">
                <a:solidFill>
                  <a:srgbClr val="CCCCCC"/>
                </a:solidFill>
                <a:effectLst/>
                <a:latin typeface="Consolas" panose="020B0609020204030204" pitchFamily="49" charset="0"/>
              </a:rPr>
              <a:t> question </a:t>
            </a:r>
            <a:r>
              <a:rPr lang="en-US" sz="1000" b="0">
                <a:solidFill>
                  <a:srgbClr val="6A9955"/>
                </a:solidFill>
                <a:effectLst/>
                <a:latin typeface="Consolas" panose="020B0609020204030204" pitchFamily="49" charset="0"/>
              </a:rPr>
              <a:t># initialize </a:t>
            </a:r>
            <a:r>
              <a:rPr lang="en-US" sz="1000" b="0" err="1">
                <a:solidFill>
                  <a:srgbClr val="6A9955"/>
                </a:solidFill>
                <a:effectLst/>
                <a:latin typeface="Consolas" panose="020B0609020204030204" pitchFamily="49" charset="0"/>
              </a:rPr>
              <a:t>next_prompt</a:t>
            </a:r>
            <a:r>
              <a:rPr lang="en-US" sz="1000" b="0">
                <a:solidFill>
                  <a:srgbClr val="6A9955"/>
                </a:solidFill>
                <a:effectLst/>
                <a:latin typeface="Consolas" panose="020B0609020204030204" pitchFamily="49" charset="0"/>
              </a:rPr>
              <a:t> with the input question</a:t>
            </a:r>
            <a:endParaRPr lang="en-US" sz="1000" b="0">
              <a:solidFill>
                <a:srgbClr val="CCCCCC"/>
              </a:solidFill>
              <a:effectLst/>
              <a:latin typeface="Consolas" panose="020B0609020204030204" pitchFamily="49" charset="0"/>
            </a:endParaRPr>
          </a:p>
          <a:p>
            <a:pPr>
              <a:lnSpc>
                <a:spcPts val="1425"/>
              </a:lnSpc>
            </a:pPr>
            <a:r>
              <a:rPr lang="en-US" sz="1000" b="0">
                <a:solidFill>
                  <a:srgbClr val="C586C0"/>
                </a:solidFill>
                <a:effectLst/>
                <a:latin typeface="Consolas" panose="020B0609020204030204" pitchFamily="49" charset="0"/>
              </a:rPr>
              <a:t>while</a:t>
            </a:r>
            <a:r>
              <a:rPr lang="en-US" sz="1000" b="0">
                <a:solidFill>
                  <a:srgbClr val="CCCCCC"/>
                </a:solidFill>
                <a:effectLst/>
                <a:latin typeface="Consolas" panose="020B0609020204030204" pitchFamily="49" charset="0"/>
              </a:rPr>
              <a:t> </a:t>
            </a:r>
            <a:r>
              <a:rPr lang="en-US" sz="1000" b="0" err="1">
                <a:solidFill>
                  <a:srgbClr val="CCCCCC"/>
                </a:solidFill>
                <a:effectLst/>
                <a:latin typeface="Consolas" panose="020B0609020204030204" pitchFamily="49" charset="0"/>
              </a:rPr>
              <a:t>i</a:t>
            </a:r>
            <a:r>
              <a:rPr lang="en-US" sz="1000" b="0">
                <a:solidFill>
                  <a:srgbClr val="CCCCCC"/>
                </a:solidFill>
                <a:effectLst/>
                <a:latin typeface="Consolas" panose="020B0609020204030204" pitchFamily="49" charset="0"/>
              </a:rPr>
              <a:t> </a:t>
            </a:r>
            <a:r>
              <a:rPr lang="en-US" sz="1000" b="0">
                <a:solidFill>
                  <a:srgbClr val="D4D4D4"/>
                </a:solidFill>
                <a:effectLst/>
                <a:latin typeface="Consolas" panose="020B0609020204030204" pitchFamily="49" charset="0"/>
              </a:rPr>
              <a:t>&lt;</a:t>
            </a:r>
            <a:r>
              <a:rPr lang="en-US" sz="1000" b="0">
                <a:solidFill>
                  <a:srgbClr val="CCCCCC"/>
                </a:solidFill>
                <a:effectLst/>
                <a:latin typeface="Consolas" panose="020B0609020204030204" pitchFamily="49" charset="0"/>
              </a:rPr>
              <a:t> </a:t>
            </a:r>
            <a:r>
              <a:rPr lang="en-US" sz="1000" b="0" err="1">
                <a:solidFill>
                  <a:srgbClr val="CCCCCC"/>
                </a:solidFill>
                <a:effectLst/>
                <a:latin typeface="Consolas" panose="020B0609020204030204" pitchFamily="49" charset="0"/>
              </a:rPr>
              <a:t>max_turns</a:t>
            </a:r>
            <a:r>
              <a:rPr lang="en-US" sz="1000" b="0">
                <a:solidFill>
                  <a:srgbClr val="CCCCCC"/>
                </a:solidFill>
                <a:effectLst/>
                <a:latin typeface="Consolas" panose="020B0609020204030204" pitchFamily="49" charset="0"/>
              </a:rPr>
              <a:t>:</a:t>
            </a:r>
          </a:p>
          <a:p>
            <a:pPr>
              <a:lnSpc>
                <a:spcPts val="1425"/>
              </a:lnSpc>
            </a:pPr>
            <a:r>
              <a:rPr lang="en-US" sz="1000" b="0">
                <a:solidFill>
                  <a:srgbClr val="CCCCCC"/>
                </a:solidFill>
                <a:effectLst/>
                <a:latin typeface="Consolas" panose="020B0609020204030204" pitchFamily="49" charset="0"/>
              </a:rPr>
              <a:t>    </a:t>
            </a:r>
            <a:r>
              <a:rPr lang="en-US" sz="1000" b="0" err="1">
                <a:solidFill>
                  <a:srgbClr val="CCCCCC"/>
                </a:solidFill>
                <a:effectLst/>
                <a:latin typeface="Consolas" panose="020B0609020204030204" pitchFamily="49" charset="0"/>
              </a:rPr>
              <a:t>i</a:t>
            </a:r>
            <a:r>
              <a:rPr lang="en-US" sz="1000" b="0">
                <a:solidFill>
                  <a:srgbClr val="CCCCCC"/>
                </a:solidFill>
                <a:effectLst/>
                <a:latin typeface="Consolas" panose="020B0609020204030204" pitchFamily="49" charset="0"/>
              </a:rPr>
              <a:t> </a:t>
            </a:r>
            <a:r>
              <a:rPr lang="en-US" sz="1000" b="0">
                <a:solidFill>
                  <a:srgbClr val="D4D4D4"/>
                </a:solidFill>
                <a:effectLst/>
                <a:latin typeface="Consolas" panose="020B0609020204030204" pitchFamily="49" charset="0"/>
              </a:rPr>
              <a:t>+=</a:t>
            </a:r>
            <a:r>
              <a:rPr lang="en-US" sz="1000" b="0">
                <a:solidFill>
                  <a:srgbClr val="CCCCCC"/>
                </a:solidFill>
                <a:effectLst/>
                <a:latin typeface="Consolas" panose="020B0609020204030204" pitchFamily="49" charset="0"/>
              </a:rPr>
              <a:t> </a:t>
            </a:r>
            <a:r>
              <a:rPr lang="en-US" sz="1000" b="0">
                <a:solidFill>
                  <a:srgbClr val="B5CEA8"/>
                </a:solidFill>
                <a:effectLst/>
                <a:latin typeface="Consolas" panose="020B0609020204030204" pitchFamily="49" charset="0"/>
              </a:rPr>
              <a:t>1</a:t>
            </a:r>
            <a:endParaRPr lang="en-US" sz="1000" b="0">
              <a:solidFill>
                <a:srgbClr val="CCCCCC"/>
              </a:solidFill>
              <a:effectLst/>
              <a:latin typeface="Consolas" panose="020B0609020204030204" pitchFamily="49" charset="0"/>
            </a:endParaRPr>
          </a:p>
          <a:p>
            <a:pPr>
              <a:lnSpc>
                <a:spcPts val="1425"/>
              </a:lnSpc>
            </a:pPr>
            <a:r>
              <a:rPr lang="en-US" sz="1000" b="0">
                <a:solidFill>
                  <a:srgbClr val="CCCCCC"/>
                </a:solidFill>
                <a:effectLst/>
                <a:latin typeface="Consolas" panose="020B0609020204030204" pitchFamily="49" charset="0"/>
              </a:rPr>
              <a:t>    </a:t>
            </a:r>
            <a:r>
              <a:rPr lang="en-US" sz="1000" b="0">
                <a:solidFill>
                  <a:srgbClr val="DCDCAA"/>
                </a:solidFill>
                <a:effectLst/>
                <a:latin typeface="Consolas" panose="020B0609020204030204" pitchFamily="49" charset="0"/>
              </a:rPr>
              <a:t>print</a:t>
            </a:r>
            <a:r>
              <a:rPr lang="en-US" sz="1000" b="0">
                <a:solidFill>
                  <a:srgbClr val="CCCCCC"/>
                </a:solidFill>
                <a:effectLst/>
                <a:latin typeface="Consolas" panose="020B0609020204030204" pitchFamily="49" charset="0"/>
              </a:rPr>
              <a:t>(</a:t>
            </a:r>
            <a:r>
              <a:rPr lang="en-US" sz="1000" b="0">
                <a:solidFill>
                  <a:srgbClr val="569CD6"/>
                </a:solidFill>
                <a:effectLst/>
                <a:latin typeface="Consolas" panose="020B0609020204030204" pitchFamily="49" charset="0"/>
              </a:rPr>
              <a:t>f</a:t>
            </a:r>
            <a:r>
              <a:rPr lang="en-US" sz="1000" b="0">
                <a:solidFill>
                  <a:srgbClr val="CE9178"/>
                </a:solidFill>
                <a:effectLst/>
                <a:latin typeface="Consolas" panose="020B0609020204030204" pitchFamily="49" charset="0"/>
              </a:rPr>
              <a:t>"</a:t>
            </a:r>
            <a:r>
              <a:rPr lang="en-US" sz="1000" b="0">
                <a:solidFill>
                  <a:srgbClr val="D7BA7D"/>
                </a:solidFill>
                <a:effectLst/>
                <a:latin typeface="Consolas" panose="020B0609020204030204" pitchFamily="49" charset="0"/>
              </a:rPr>
              <a:t>\n</a:t>
            </a:r>
            <a:r>
              <a:rPr lang="en-US" sz="1000" b="0">
                <a:solidFill>
                  <a:srgbClr val="CE9178"/>
                </a:solidFill>
                <a:effectLst/>
                <a:latin typeface="Consolas" panose="020B0609020204030204" pitchFamily="49" charset="0"/>
              </a:rPr>
              <a:t>----</a:t>
            </a:r>
            <a:r>
              <a:rPr lang="en-US" sz="1000" b="0" err="1">
                <a:solidFill>
                  <a:srgbClr val="CE9178"/>
                </a:solidFill>
                <a:effectLst/>
                <a:latin typeface="Consolas" panose="020B0609020204030204" pitchFamily="49" charset="0"/>
              </a:rPr>
              <a:t>ReAct</a:t>
            </a:r>
            <a:r>
              <a:rPr lang="en-US" sz="1000" b="0">
                <a:solidFill>
                  <a:srgbClr val="CE9178"/>
                </a:solidFill>
                <a:effectLst/>
                <a:latin typeface="Consolas" panose="020B0609020204030204" pitchFamily="49" charset="0"/>
              </a:rPr>
              <a:t> Loop: Iteration </a:t>
            </a:r>
            <a:r>
              <a:rPr lang="en-US" sz="1000" b="0">
                <a:solidFill>
                  <a:srgbClr val="569CD6"/>
                </a:solidFill>
                <a:effectLst/>
                <a:latin typeface="Consolas" panose="020B0609020204030204" pitchFamily="49" charset="0"/>
              </a:rPr>
              <a:t>{</a:t>
            </a:r>
            <a:r>
              <a:rPr lang="en-US" sz="1000" b="0" err="1">
                <a:solidFill>
                  <a:srgbClr val="CCCCCC"/>
                </a:solidFill>
                <a:effectLst/>
                <a:latin typeface="Consolas" panose="020B0609020204030204" pitchFamily="49" charset="0"/>
              </a:rPr>
              <a:t>i</a:t>
            </a:r>
            <a:r>
              <a:rPr lang="en-US" sz="1000" b="0">
                <a:solidFill>
                  <a:srgbClr val="569CD6"/>
                </a:solidFill>
                <a:effectLst/>
                <a:latin typeface="Consolas" panose="020B0609020204030204" pitchFamily="49" charset="0"/>
              </a:rPr>
              <a:t>}</a:t>
            </a:r>
            <a:r>
              <a:rPr lang="en-US" sz="1000" b="0">
                <a:solidFill>
                  <a:srgbClr val="CE9178"/>
                </a:solidFill>
                <a:effectLst/>
                <a:latin typeface="Consolas" panose="020B0609020204030204" pitchFamily="49" charset="0"/>
              </a:rPr>
              <a:t> -----"</a:t>
            </a:r>
            <a:r>
              <a:rPr lang="en-US" sz="1000" b="0">
                <a:solidFill>
                  <a:srgbClr val="CCCCCC"/>
                </a:solidFill>
                <a:effectLst/>
                <a:latin typeface="Consolas" panose="020B0609020204030204" pitchFamily="49" charset="0"/>
              </a:rPr>
              <a:t>)</a:t>
            </a:r>
          </a:p>
          <a:p>
            <a:pPr>
              <a:lnSpc>
                <a:spcPts val="1425"/>
              </a:lnSpc>
            </a:pPr>
            <a:br>
              <a:rPr lang="en-US" sz="1000" b="0">
                <a:solidFill>
                  <a:srgbClr val="CCCCCC"/>
                </a:solidFill>
                <a:effectLst/>
                <a:latin typeface="Consolas" panose="020B0609020204030204" pitchFamily="49" charset="0"/>
              </a:rPr>
            </a:br>
            <a:r>
              <a:rPr lang="en-US" sz="1000" b="0">
                <a:solidFill>
                  <a:srgbClr val="CCCCCC"/>
                </a:solidFill>
                <a:effectLst/>
                <a:latin typeface="Consolas" panose="020B0609020204030204" pitchFamily="49" charset="0"/>
              </a:rPr>
              <a:t>    </a:t>
            </a:r>
            <a:r>
              <a:rPr lang="en-US" sz="1000" b="0">
                <a:solidFill>
                  <a:srgbClr val="6A9955"/>
                </a:solidFill>
                <a:effectLst/>
                <a:latin typeface="Consolas" panose="020B0609020204030204" pitchFamily="49" charset="0"/>
              </a:rPr>
              <a:t># add </a:t>
            </a:r>
            <a:r>
              <a:rPr lang="en-US" sz="1000" b="0" err="1">
                <a:solidFill>
                  <a:srgbClr val="6A9955"/>
                </a:solidFill>
                <a:effectLst/>
                <a:latin typeface="Consolas" panose="020B0609020204030204" pitchFamily="49" charset="0"/>
              </a:rPr>
              <a:t>next_prompt</a:t>
            </a:r>
            <a:r>
              <a:rPr lang="en-US" sz="1000" b="0">
                <a:solidFill>
                  <a:srgbClr val="6A9955"/>
                </a:solidFill>
                <a:effectLst/>
                <a:latin typeface="Consolas" panose="020B0609020204030204" pitchFamily="49" charset="0"/>
              </a:rPr>
              <a:t> as input, invoke LLM, store response</a:t>
            </a:r>
            <a:endParaRPr lang="en-US" sz="1000" b="0">
              <a:solidFill>
                <a:srgbClr val="CCCCCC"/>
              </a:solidFill>
              <a:effectLst/>
              <a:latin typeface="Consolas" panose="020B0609020204030204" pitchFamily="49" charset="0"/>
            </a:endParaRPr>
          </a:p>
          <a:p>
            <a:pPr>
              <a:lnSpc>
                <a:spcPts val="1425"/>
              </a:lnSpc>
            </a:pPr>
            <a:r>
              <a:rPr lang="en-US" sz="1000" b="0">
                <a:solidFill>
                  <a:srgbClr val="CCCCCC"/>
                </a:solidFill>
                <a:effectLst/>
                <a:latin typeface="Consolas" panose="020B0609020204030204" pitchFamily="49" charset="0"/>
              </a:rPr>
              <a:t>    </a:t>
            </a:r>
            <a:r>
              <a:rPr lang="en-US" sz="1000" b="0" err="1">
                <a:solidFill>
                  <a:srgbClr val="569CD6"/>
                </a:solidFill>
                <a:effectLst/>
                <a:latin typeface="Consolas" panose="020B0609020204030204" pitchFamily="49" charset="0"/>
              </a:rPr>
              <a:t>self</a:t>
            </a:r>
            <a:r>
              <a:rPr lang="en-US" sz="1000" b="0" err="1">
                <a:solidFill>
                  <a:srgbClr val="CCCCCC"/>
                </a:solidFill>
                <a:effectLst/>
                <a:latin typeface="Consolas" panose="020B0609020204030204" pitchFamily="49" charset="0"/>
              </a:rPr>
              <a:t>.messages.append</a:t>
            </a:r>
            <a:r>
              <a:rPr lang="en-US" sz="1000" b="0">
                <a:solidFill>
                  <a:srgbClr val="CCCCCC"/>
                </a:solidFill>
                <a:effectLst/>
                <a:latin typeface="Consolas" panose="020B0609020204030204" pitchFamily="49" charset="0"/>
              </a:rPr>
              <a:t>({</a:t>
            </a:r>
            <a:r>
              <a:rPr lang="en-US" sz="1000" b="0">
                <a:solidFill>
                  <a:srgbClr val="CE9178"/>
                </a:solidFill>
                <a:effectLst/>
                <a:latin typeface="Consolas" panose="020B0609020204030204" pitchFamily="49" charset="0"/>
              </a:rPr>
              <a:t>"role"</a:t>
            </a:r>
            <a:r>
              <a:rPr lang="en-US" sz="1000" b="0">
                <a:solidFill>
                  <a:srgbClr val="CCCCCC"/>
                </a:solidFill>
                <a:effectLst/>
                <a:latin typeface="Consolas" panose="020B0609020204030204" pitchFamily="49" charset="0"/>
              </a:rPr>
              <a:t>: </a:t>
            </a:r>
            <a:r>
              <a:rPr lang="en-US" sz="1000" b="0">
                <a:solidFill>
                  <a:srgbClr val="CE9178"/>
                </a:solidFill>
                <a:effectLst/>
                <a:latin typeface="Consolas" panose="020B0609020204030204" pitchFamily="49" charset="0"/>
              </a:rPr>
              <a:t>"user"</a:t>
            </a:r>
            <a:r>
              <a:rPr lang="en-US" sz="1000" b="0">
                <a:solidFill>
                  <a:srgbClr val="CCCCCC"/>
                </a:solidFill>
                <a:effectLst/>
                <a:latin typeface="Consolas" panose="020B0609020204030204" pitchFamily="49" charset="0"/>
              </a:rPr>
              <a:t>, </a:t>
            </a:r>
            <a:r>
              <a:rPr lang="en-US" sz="1000" b="0">
                <a:solidFill>
                  <a:srgbClr val="CE9178"/>
                </a:solidFill>
                <a:effectLst/>
                <a:latin typeface="Consolas" panose="020B0609020204030204" pitchFamily="49" charset="0"/>
              </a:rPr>
              <a:t>"content"</a:t>
            </a:r>
            <a:r>
              <a:rPr lang="en-US" sz="1000" b="0">
                <a:solidFill>
                  <a:srgbClr val="CCCCCC"/>
                </a:solidFill>
                <a:effectLst/>
                <a:latin typeface="Consolas" panose="020B0609020204030204" pitchFamily="49" charset="0"/>
              </a:rPr>
              <a:t>: </a:t>
            </a:r>
            <a:r>
              <a:rPr lang="en-US" sz="1000" b="0" err="1">
                <a:solidFill>
                  <a:srgbClr val="9CDCFE"/>
                </a:solidFill>
                <a:effectLst/>
                <a:latin typeface="Consolas" panose="020B0609020204030204" pitchFamily="49" charset="0"/>
              </a:rPr>
              <a:t>next_prompt</a:t>
            </a:r>
            <a:r>
              <a:rPr lang="en-US" sz="1000" b="0">
                <a:solidFill>
                  <a:srgbClr val="CCCCCC"/>
                </a:solidFill>
                <a:effectLst/>
                <a:latin typeface="Consolas" panose="020B0609020204030204" pitchFamily="49" charset="0"/>
              </a:rPr>
              <a:t>})</a:t>
            </a:r>
          </a:p>
          <a:p>
            <a:pPr>
              <a:lnSpc>
                <a:spcPts val="1425"/>
              </a:lnSpc>
            </a:pPr>
            <a:r>
              <a:rPr lang="en-US" sz="1000" b="0">
                <a:solidFill>
                  <a:srgbClr val="CCCCCC"/>
                </a:solidFill>
                <a:effectLst/>
                <a:latin typeface="Consolas" panose="020B0609020204030204" pitchFamily="49" charset="0"/>
              </a:rPr>
              <a:t>    </a:t>
            </a:r>
            <a:r>
              <a:rPr lang="en-US" sz="1000" b="0">
                <a:solidFill>
                  <a:srgbClr val="9CDCFE"/>
                </a:solidFill>
                <a:effectLst/>
                <a:latin typeface="Consolas" panose="020B0609020204030204" pitchFamily="49" charset="0"/>
              </a:rPr>
              <a:t>result</a:t>
            </a:r>
            <a:r>
              <a:rPr lang="en-US" sz="1000" b="0">
                <a:solidFill>
                  <a:srgbClr val="CCCCCC"/>
                </a:solidFill>
                <a:effectLst/>
                <a:latin typeface="Consolas" panose="020B0609020204030204" pitchFamily="49" charset="0"/>
              </a:rPr>
              <a:t> </a:t>
            </a:r>
            <a:r>
              <a:rPr lang="en-US" sz="1000" b="0">
                <a:solidFill>
                  <a:srgbClr val="D4D4D4"/>
                </a:solidFill>
                <a:effectLst/>
                <a:latin typeface="Consolas" panose="020B0609020204030204" pitchFamily="49" charset="0"/>
              </a:rPr>
              <a:t>=</a:t>
            </a:r>
            <a:r>
              <a:rPr lang="en-US" sz="1000" b="0">
                <a:solidFill>
                  <a:srgbClr val="CCCCCC"/>
                </a:solidFill>
                <a:effectLst/>
                <a:latin typeface="Consolas" panose="020B0609020204030204" pitchFamily="49" charset="0"/>
              </a:rPr>
              <a:t> </a:t>
            </a:r>
            <a:r>
              <a:rPr lang="en-US" sz="1000" b="0" err="1">
                <a:solidFill>
                  <a:srgbClr val="569CD6"/>
                </a:solidFill>
                <a:effectLst/>
                <a:latin typeface="Consolas" panose="020B0609020204030204" pitchFamily="49" charset="0"/>
              </a:rPr>
              <a:t>self</a:t>
            </a:r>
            <a:r>
              <a:rPr lang="en-US" sz="1000" b="0" err="1">
                <a:solidFill>
                  <a:srgbClr val="CCCCCC"/>
                </a:solidFill>
                <a:effectLst/>
                <a:latin typeface="Consolas" panose="020B0609020204030204" pitchFamily="49" charset="0"/>
              </a:rPr>
              <a:t>.invoke_llm</a:t>
            </a:r>
            <a:r>
              <a:rPr lang="en-US" sz="1000" b="0">
                <a:solidFill>
                  <a:srgbClr val="CCCCCC"/>
                </a:solidFill>
                <a:effectLst/>
                <a:latin typeface="Consolas" panose="020B0609020204030204" pitchFamily="49" charset="0"/>
              </a:rPr>
              <a:t>()</a:t>
            </a:r>
          </a:p>
          <a:p>
            <a:pPr>
              <a:lnSpc>
                <a:spcPts val="1425"/>
              </a:lnSpc>
            </a:pPr>
            <a:r>
              <a:rPr lang="en-US" sz="1000" b="0">
                <a:solidFill>
                  <a:srgbClr val="CCCCCC"/>
                </a:solidFill>
                <a:effectLst/>
                <a:latin typeface="Consolas" panose="020B0609020204030204" pitchFamily="49" charset="0"/>
              </a:rPr>
              <a:t>    </a:t>
            </a:r>
            <a:r>
              <a:rPr lang="en-US" sz="1000" b="0" err="1">
                <a:solidFill>
                  <a:srgbClr val="569CD6"/>
                </a:solidFill>
                <a:effectLst/>
                <a:latin typeface="Consolas" panose="020B0609020204030204" pitchFamily="49" charset="0"/>
              </a:rPr>
              <a:t>self</a:t>
            </a:r>
            <a:r>
              <a:rPr lang="en-US" sz="1000" b="0" err="1">
                <a:solidFill>
                  <a:srgbClr val="CCCCCC"/>
                </a:solidFill>
                <a:effectLst/>
                <a:latin typeface="Consolas" panose="020B0609020204030204" pitchFamily="49" charset="0"/>
              </a:rPr>
              <a:t>.messages.append</a:t>
            </a:r>
            <a:r>
              <a:rPr lang="en-US" sz="1000" b="0">
                <a:solidFill>
                  <a:srgbClr val="CCCCCC"/>
                </a:solidFill>
                <a:effectLst/>
                <a:latin typeface="Consolas" panose="020B0609020204030204" pitchFamily="49" charset="0"/>
              </a:rPr>
              <a:t>({</a:t>
            </a:r>
            <a:r>
              <a:rPr lang="en-US" sz="1000" b="0">
                <a:solidFill>
                  <a:srgbClr val="CE9178"/>
                </a:solidFill>
                <a:effectLst/>
                <a:latin typeface="Consolas" panose="020B0609020204030204" pitchFamily="49" charset="0"/>
              </a:rPr>
              <a:t>"role"</a:t>
            </a:r>
            <a:r>
              <a:rPr lang="en-US" sz="1000" b="0">
                <a:solidFill>
                  <a:srgbClr val="CCCCCC"/>
                </a:solidFill>
                <a:effectLst/>
                <a:latin typeface="Consolas" panose="020B0609020204030204" pitchFamily="49" charset="0"/>
              </a:rPr>
              <a:t>: </a:t>
            </a:r>
            <a:r>
              <a:rPr lang="en-US" sz="1000" b="0">
                <a:solidFill>
                  <a:srgbClr val="CE9178"/>
                </a:solidFill>
                <a:effectLst/>
                <a:latin typeface="Consolas" panose="020B0609020204030204" pitchFamily="49" charset="0"/>
              </a:rPr>
              <a:t>"assistant"</a:t>
            </a:r>
            <a:r>
              <a:rPr lang="en-US" sz="1000" b="0">
                <a:solidFill>
                  <a:srgbClr val="CCCCCC"/>
                </a:solidFill>
                <a:effectLst/>
                <a:latin typeface="Consolas" panose="020B0609020204030204" pitchFamily="49" charset="0"/>
              </a:rPr>
              <a:t>, </a:t>
            </a:r>
            <a:r>
              <a:rPr lang="en-US" sz="1000" b="0">
                <a:solidFill>
                  <a:srgbClr val="CE9178"/>
                </a:solidFill>
                <a:effectLst/>
                <a:latin typeface="Consolas" panose="020B0609020204030204" pitchFamily="49" charset="0"/>
              </a:rPr>
              <a:t>"content"</a:t>
            </a:r>
            <a:r>
              <a:rPr lang="en-US" sz="1000" b="0">
                <a:solidFill>
                  <a:srgbClr val="CCCCCC"/>
                </a:solidFill>
                <a:effectLst/>
                <a:latin typeface="Consolas" panose="020B0609020204030204" pitchFamily="49" charset="0"/>
              </a:rPr>
              <a:t>: </a:t>
            </a:r>
            <a:r>
              <a:rPr lang="en-US" sz="1000" b="0">
                <a:solidFill>
                  <a:srgbClr val="9CDCFE"/>
                </a:solidFill>
                <a:effectLst/>
                <a:latin typeface="Consolas" panose="020B0609020204030204" pitchFamily="49" charset="0"/>
              </a:rPr>
              <a:t>result</a:t>
            </a:r>
            <a:r>
              <a:rPr lang="en-US" sz="1000" b="0">
                <a:solidFill>
                  <a:srgbClr val="CCCCCC"/>
                </a:solidFill>
                <a:effectLst/>
                <a:latin typeface="Consolas" panose="020B0609020204030204" pitchFamily="49" charset="0"/>
              </a:rPr>
              <a:t>})</a:t>
            </a:r>
          </a:p>
          <a:p>
            <a:pPr>
              <a:lnSpc>
                <a:spcPts val="1425"/>
              </a:lnSpc>
            </a:pPr>
            <a:r>
              <a:rPr lang="en-US" sz="1000" b="0">
                <a:solidFill>
                  <a:srgbClr val="CCCCCC"/>
                </a:solidFill>
                <a:effectLst/>
                <a:latin typeface="Consolas" panose="020B0609020204030204" pitchFamily="49" charset="0"/>
              </a:rPr>
              <a:t>    </a:t>
            </a:r>
            <a:r>
              <a:rPr lang="en-US" sz="1000" b="0">
                <a:solidFill>
                  <a:srgbClr val="DCDCAA"/>
                </a:solidFill>
                <a:effectLst/>
                <a:latin typeface="Consolas" panose="020B0609020204030204" pitchFamily="49" charset="0"/>
              </a:rPr>
              <a:t>print</a:t>
            </a:r>
            <a:r>
              <a:rPr lang="en-US" sz="1000" b="0">
                <a:solidFill>
                  <a:srgbClr val="CCCCCC"/>
                </a:solidFill>
                <a:effectLst/>
                <a:latin typeface="Consolas" panose="020B0609020204030204" pitchFamily="49" charset="0"/>
              </a:rPr>
              <a:t>(</a:t>
            </a:r>
            <a:r>
              <a:rPr lang="en-US" sz="1000" b="0">
                <a:solidFill>
                  <a:srgbClr val="9CDCFE"/>
                </a:solidFill>
                <a:effectLst/>
                <a:latin typeface="Consolas" panose="020B0609020204030204" pitchFamily="49" charset="0"/>
              </a:rPr>
              <a:t>result</a:t>
            </a:r>
            <a:r>
              <a:rPr lang="en-US" sz="1000" b="0">
                <a:solidFill>
                  <a:srgbClr val="CCCCCC"/>
                </a:solidFill>
                <a:effectLst/>
                <a:latin typeface="Consolas" panose="020B0609020204030204" pitchFamily="49" charset="0"/>
              </a:rPr>
              <a:t>)</a:t>
            </a:r>
          </a:p>
          <a:p>
            <a:pPr>
              <a:lnSpc>
                <a:spcPts val="1425"/>
              </a:lnSpc>
            </a:pPr>
            <a:br>
              <a:rPr lang="en-US" sz="1000" b="0">
                <a:solidFill>
                  <a:srgbClr val="CCCCCC"/>
                </a:solidFill>
                <a:effectLst/>
                <a:latin typeface="Consolas" panose="020B0609020204030204" pitchFamily="49" charset="0"/>
              </a:rPr>
            </a:br>
            <a:r>
              <a:rPr lang="en-US" sz="1000" b="0">
                <a:solidFill>
                  <a:srgbClr val="CCCCCC"/>
                </a:solidFill>
                <a:effectLst/>
                <a:latin typeface="Consolas" panose="020B0609020204030204" pitchFamily="49" charset="0"/>
              </a:rPr>
              <a:t>    </a:t>
            </a:r>
            <a:r>
              <a:rPr lang="en-US" sz="1000" b="0">
                <a:solidFill>
                  <a:srgbClr val="6A9955"/>
                </a:solidFill>
                <a:effectLst/>
                <a:latin typeface="Consolas" panose="020B0609020204030204" pitchFamily="49" charset="0"/>
              </a:rPr>
              <a:t># check if there is an action to run</a:t>
            </a:r>
            <a:endParaRPr lang="en-US" sz="1000" b="0">
              <a:solidFill>
                <a:srgbClr val="CCCCCC"/>
              </a:solidFill>
              <a:effectLst/>
              <a:latin typeface="Consolas" panose="020B0609020204030204" pitchFamily="49" charset="0"/>
            </a:endParaRPr>
          </a:p>
          <a:p>
            <a:pPr>
              <a:lnSpc>
                <a:spcPts val="1425"/>
              </a:lnSpc>
            </a:pPr>
            <a:r>
              <a:rPr lang="en-US" sz="1000" b="0">
                <a:solidFill>
                  <a:srgbClr val="CCCCCC"/>
                </a:solidFill>
                <a:effectLst/>
                <a:latin typeface="Consolas" panose="020B0609020204030204" pitchFamily="49" charset="0"/>
              </a:rPr>
              <a:t>    </a:t>
            </a:r>
            <a:r>
              <a:rPr lang="en-US" sz="1000" b="0">
                <a:solidFill>
                  <a:srgbClr val="9CDCFE"/>
                </a:solidFill>
                <a:effectLst/>
                <a:latin typeface="Consolas" panose="020B0609020204030204" pitchFamily="49" charset="0"/>
              </a:rPr>
              <a:t>actions</a:t>
            </a:r>
            <a:r>
              <a:rPr lang="en-US" sz="1000" b="0">
                <a:solidFill>
                  <a:srgbClr val="CCCCCC"/>
                </a:solidFill>
                <a:effectLst/>
                <a:latin typeface="Consolas" panose="020B0609020204030204" pitchFamily="49" charset="0"/>
              </a:rPr>
              <a:t> </a:t>
            </a:r>
            <a:r>
              <a:rPr lang="en-US" sz="1000" b="0">
                <a:solidFill>
                  <a:srgbClr val="D4D4D4"/>
                </a:solidFill>
                <a:effectLst/>
                <a:latin typeface="Consolas" panose="020B0609020204030204" pitchFamily="49" charset="0"/>
              </a:rPr>
              <a:t>=</a:t>
            </a:r>
            <a:r>
              <a:rPr lang="en-US" sz="1000" b="0">
                <a:solidFill>
                  <a:srgbClr val="CCCCCC"/>
                </a:solidFill>
                <a:effectLst/>
                <a:latin typeface="Consolas" panose="020B0609020204030204" pitchFamily="49" charset="0"/>
              </a:rPr>
              <a:t> [</a:t>
            </a:r>
            <a:r>
              <a:rPr lang="en-US" sz="1000" b="0" err="1">
                <a:solidFill>
                  <a:srgbClr val="569CD6"/>
                </a:solidFill>
                <a:effectLst/>
                <a:latin typeface="Consolas" panose="020B0609020204030204" pitchFamily="49" charset="0"/>
              </a:rPr>
              <a:t>self</a:t>
            </a:r>
            <a:r>
              <a:rPr lang="en-US" sz="1000" b="0" err="1">
                <a:solidFill>
                  <a:srgbClr val="CCCCCC"/>
                </a:solidFill>
                <a:effectLst/>
                <a:latin typeface="Consolas" panose="020B0609020204030204" pitchFamily="49" charset="0"/>
              </a:rPr>
              <a:t>.action_re.match</a:t>
            </a:r>
            <a:r>
              <a:rPr lang="en-US" sz="1000" b="0">
                <a:solidFill>
                  <a:srgbClr val="CCCCCC"/>
                </a:solidFill>
                <a:effectLst/>
                <a:latin typeface="Consolas" panose="020B0609020204030204" pitchFamily="49" charset="0"/>
              </a:rPr>
              <a:t>(</a:t>
            </a:r>
            <a:r>
              <a:rPr lang="en-US" sz="1000" b="0">
                <a:solidFill>
                  <a:srgbClr val="9CDCFE"/>
                </a:solidFill>
                <a:effectLst/>
                <a:latin typeface="Consolas" panose="020B0609020204030204" pitchFamily="49" charset="0"/>
              </a:rPr>
              <a:t>a</a:t>
            </a:r>
            <a:r>
              <a:rPr lang="en-US" sz="1000" b="0">
                <a:solidFill>
                  <a:srgbClr val="CCCCCC"/>
                </a:solidFill>
                <a:effectLst/>
                <a:latin typeface="Consolas" panose="020B0609020204030204" pitchFamily="49" charset="0"/>
              </a:rPr>
              <a:t>) </a:t>
            </a:r>
            <a:r>
              <a:rPr lang="en-US" sz="1000" b="0">
                <a:solidFill>
                  <a:srgbClr val="C586C0"/>
                </a:solidFill>
                <a:effectLst/>
                <a:latin typeface="Consolas" panose="020B0609020204030204" pitchFamily="49" charset="0"/>
              </a:rPr>
              <a:t>for</a:t>
            </a:r>
            <a:r>
              <a:rPr lang="en-US" sz="1000" b="0">
                <a:solidFill>
                  <a:srgbClr val="CCCCCC"/>
                </a:solidFill>
                <a:effectLst/>
                <a:latin typeface="Consolas" panose="020B0609020204030204" pitchFamily="49" charset="0"/>
              </a:rPr>
              <a:t> </a:t>
            </a:r>
            <a:r>
              <a:rPr lang="en-US" sz="1000" b="0">
                <a:solidFill>
                  <a:srgbClr val="9CDCFE"/>
                </a:solidFill>
                <a:effectLst/>
                <a:latin typeface="Consolas" panose="020B0609020204030204" pitchFamily="49" charset="0"/>
              </a:rPr>
              <a:t>a</a:t>
            </a:r>
            <a:r>
              <a:rPr lang="en-US" sz="1000" b="0">
                <a:solidFill>
                  <a:srgbClr val="CCCCCC"/>
                </a:solidFill>
                <a:effectLst/>
                <a:latin typeface="Consolas" panose="020B0609020204030204" pitchFamily="49" charset="0"/>
              </a:rPr>
              <a:t> </a:t>
            </a:r>
            <a:r>
              <a:rPr lang="en-US" sz="1000" b="0">
                <a:solidFill>
                  <a:srgbClr val="C586C0"/>
                </a:solidFill>
                <a:effectLst/>
                <a:latin typeface="Consolas" panose="020B0609020204030204" pitchFamily="49" charset="0"/>
              </a:rPr>
              <a:t>in</a:t>
            </a:r>
            <a:r>
              <a:rPr lang="en-US" sz="1000" b="0">
                <a:solidFill>
                  <a:srgbClr val="CCCCCC"/>
                </a:solidFill>
                <a:effectLst/>
                <a:latin typeface="Consolas" panose="020B0609020204030204" pitchFamily="49" charset="0"/>
              </a:rPr>
              <a:t> </a:t>
            </a:r>
            <a:r>
              <a:rPr lang="en-US" sz="1000" b="0" err="1">
                <a:solidFill>
                  <a:srgbClr val="9CDCFE"/>
                </a:solidFill>
                <a:effectLst/>
                <a:latin typeface="Consolas" panose="020B0609020204030204" pitchFamily="49" charset="0"/>
              </a:rPr>
              <a:t>result</a:t>
            </a:r>
            <a:r>
              <a:rPr lang="en-US" sz="1000" b="0" err="1">
                <a:solidFill>
                  <a:srgbClr val="CCCCCC"/>
                </a:solidFill>
                <a:effectLst/>
                <a:latin typeface="Consolas" panose="020B0609020204030204" pitchFamily="49" charset="0"/>
              </a:rPr>
              <a:t>.split</a:t>
            </a:r>
            <a:r>
              <a:rPr lang="en-US" sz="1000" b="0">
                <a:solidFill>
                  <a:srgbClr val="CCCCCC"/>
                </a:solidFill>
                <a:effectLst/>
                <a:latin typeface="Consolas" panose="020B0609020204030204" pitchFamily="49" charset="0"/>
              </a:rPr>
              <a:t>(</a:t>
            </a:r>
            <a:r>
              <a:rPr lang="en-US" sz="1000" b="0">
                <a:solidFill>
                  <a:srgbClr val="CE9178"/>
                </a:solidFill>
                <a:effectLst/>
                <a:latin typeface="Consolas" panose="020B0609020204030204" pitchFamily="49" charset="0"/>
              </a:rPr>
              <a:t>'</a:t>
            </a:r>
            <a:r>
              <a:rPr lang="en-US" sz="1000" b="0">
                <a:solidFill>
                  <a:srgbClr val="D7BA7D"/>
                </a:solidFill>
                <a:effectLst/>
                <a:latin typeface="Consolas" panose="020B0609020204030204" pitchFamily="49" charset="0"/>
              </a:rPr>
              <a:t>\n</a:t>
            </a:r>
            <a:r>
              <a:rPr lang="en-US" sz="1000" b="0">
                <a:solidFill>
                  <a:srgbClr val="CE9178"/>
                </a:solidFill>
                <a:effectLst/>
                <a:latin typeface="Consolas" panose="020B0609020204030204" pitchFamily="49" charset="0"/>
              </a:rPr>
              <a:t>’</a:t>
            </a:r>
            <a:r>
              <a:rPr lang="en-US" sz="1000" b="0">
                <a:solidFill>
                  <a:srgbClr val="CCCCCC"/>
                </a:solidFill>
                <a:effectLst/>
                <a:latin typeface="Consolas" panose="020B0609020204030204" pitchFamily="49" charset="0"/>
              </a:rPr>
              <a:t>)</a:t>
            </a:r>
          </a:p>
          <a:p>
            <a:pPr>
              <a:lnSpc>
                <a:spcPts val="1425"/>
              </a:lnSpc>
            </a:pPr>
            <a:r>
              <a:rPr lang="en-US" sz="1000">
                <a:solidFill>
                  <a:srgbClr val="CCCCCC"/>
                </a:solidFill>
                <a:latin typeface="Consolas" panose="020B0609020204030204" pitchFamily="49" charset="0"/>
              </a:rPr>
              <a:t>               </a:t>
            </a:r>
            <a:r>
              <a:rPr lang="en-US" sz="1000" b="0">
                <a:solidFill>
                  <a:srgbClr val="C586C0"/>
                </a:solidFill>
                <a:effectLst/>
                <a:latin typeface="Consolas" panose="020B0609020204030204" pitchFamily="49" charset="0"/>
              </a:rPr>
              <a:t>if</a:t>
            </a:r>
            <a:r>
              <a:rPr lang="en-US" sz="1000">
                <a:solidFill>
                  <a:srgbClr val="CCCCCC"/>
                </a:solidFill>
                <a:latin typeface="Consolas" panose="020B0609020204030204" pitchFamily="49" charset="0"/>
              </a:rPr>
              <a:t> </a:t>
            </a:r>
            <a:r>
              <a:rPr lang="en-US" sz="1000" b="0" err="1">
                <a:solidFill>
                  <a:srgbClr val="569CD6"/>
                </a:solidFill>
                <a:effectLst/>
                <a:latin typeface="Consolas" panose="020B0609020204030204" pitchFamily="49" charset="0"/>
              </a:rPr>
              <a:t>self</a:t>
            </a:r>
            <a:r>
              <a:rPr lang="en-US" sz="1000" b="0" err="1">
                <a:solidFill>
                  <a:srgbClr val="CCCCCC"/>
                </a:solidFill>
                <a:effectLst/>
                <a:latin typeface="Consolas" panose="020B0609020204030204" pitchFamily="49" charset="0"/>
              </a:rPr>
              <a:t>.action_re.match</a:t>
            </a:r>
            <a:r>
              <a:rPr lang="en-US" sz="1000" b="0">
                <a:solidFill>
                  <a:srgbClr val="CCCCCC"/>
                </a:solidFill>
                <a:effectLst/>
                <a:latin typeface="Consolas" panose="020B0609020204030204" pitchFamily="49" charset="0"/>
              </a:rPr>
              <a:t>(</a:t>
            </a:r>
            <a:r>
              <a:rPr lang="en-US" sz="1000" b="0">
                <a:solidFill>
                  <a:srgbClr val="9CDCFE"/>
                </a:solidFill>
                <a:effectLst/>
                <a:latin typeface="Consolas" panose="020B0609020204030204" pitchFamily="49" charset="0"/>
              </a:rPr>
              <a:t>a</a:t>
            </a:r>
            <a:r>
              <a:rPr lang="en-US" sz="1000" b="0">
                <a:solidFill>
                  <a:srgbClr val="CCCCCC"/>
                </a:solidFill>
                <a:effectLst/>
                <a:latin typeface="Consolas" panose="020B0609020204030204" pitchFamily="49" charset="0"/>
              </a:rPr>
              <a:t>)]</a:t>
            </a:r>
          </a:p>
          <a:p>
            <a:pPr>
              <a:lnSpc>
                <a:spcPts val="1425"/>
              </a:lnSpc>
            </a:pPr>
            <a:br>
              <a:rPr lang="en-US" sz="1000" b="0">
                <a:solidFill>
                  <a:srgbClr val="CCCCCC"/>
                </a:solidFill>
                <a:effectLst/>
                <a:latin typeface="Consolas" panose="020B0609020204030204" pitchFamily="49" charset="0"/>
              </a:rPr>
            </a:br>
            <a:r>
              <a:rPr lang="en-US" sz="1000" b="0">
                <a:solidFill>
                  <a:srgbClr val="CCCCCC"/>
                </a:solidFill>
                <a:effectLst/>
                <a:latin typeface="Consolas" panose="020B0609020204030204" pitchFamily="49" charset="0"/>
              </a:rPr>
              <a:t>    </a:t>
            </a:r>
            <a:r>
              <a:rPr lang="en-US" sz="1000" b="0">
                <a:solidFill>
                  <a:srgbClr val="C586C0"/>
                </a:solidFill>
                <a:effectLst/>
                <a:latin typeface="Consolas" panose="020B0609020204030204" pitchFamily="49" charset="0"/>
              </a:rPr>
              <a:t>if</a:t>
            </a:r>
            <a:r>
              <a:rPr lang="en-US" sz="1000" b="0">
                <a:solidFill>
                  <a:srgbClr val="CCCCCC"/>
                </a:solidFill>
                <a:effectLst/>
                <a:latin typeface="Consolas" panose="020B0609020204030204" pitchFamily="49" charset="0"/>
              </a:rPr>
              <a:t> </a:t>
            </a:r>
            <a:r>
              <a:rPr lang="en-US" sz="1000" b="0">
                <a:solidFill>
                  <a:srgbClr val="9CDCFE"/>
                </a:solidFill>
                <a:effectLst/>
                <a:latin typeface="Consolas" panose="020B0609020204030204" pitchFamily="49" charset="0"/>
              </a:rPr>
              <a:t>actions</a:t>
            </a:r>
            <a:r>
              <a:rPr lang="en-US" sz="1000" b="0">
                <a:solidFill>
                  <a:srgbClr val="CCCCCC"/>
                </a:solidFill>
                <a:effectLst/>
                <a:latin typeface="Consolas" panose="020B0609020204030204" pitchFamily="49" charset="0"/>
              </a:rPr>
              <a:t>:</a:t>
            </a:r>
          </a:p>
          <a:p>
            <a:pPr>
              <a:lnSpc>
                <a:spcPts val="1425"/>
              </a:lnSpc>
            </a:pPr>
            <a:r>
              <a:rPr lang="en-US" sz="1000" b="0">
                <a:solidFill>
                  <a:srgbClr val="CCCCCC"/>
                </a:solidFill>
                <a:effectLst/>
                <a:latin typeface="Consolas" panose="020B0609020204030204" pitchFamily="49" charset="0"/>
              </a:rPr>
              <a:t>        </a:t>
            </a:r>
            <a:r>
              <a:rPr lang="en-US" sz="1000" b="0">
                <a:solidFill>
                  <a:srgbClr val="6A9955"/>
                </a:solidFill>
                <a:effectLst/>
                <a:latin typeface="Consolas" panose="020B0609020204030204" pitchFamily="49" charset="0"/>
              </a:rPr>
              <a:t># extract the action name and input from the action string</a:t>
            </a:r>
            <a:endParaRPr lang="en-US" sz="1000" b="0">
              <a:solidFill>
                <a:srgbClr val="CCCCCC"/>
              </a:solidFill>
              <a:effectLst/>
              <a:latin typeface="Consolas" panose="020B0609020204030204" pitchFamily="49" charset="0"/>
            </a:endParaRPr>
          </a:p>
          <a:p>
            <a:pPr>
              <a:lnSpc>
                <a:spcPts val="1425"/>
              </a:lnSpc>
            </a:pPr>
            <a:r>
              <a:rPr lang="en-US" sz="1000" b="0">
                <a:solidFill>
                  <a:srgbClr val="CCCCCC"/>
                </a:solidFill>
                <a:effectLst/>
                <a:latin typeface="Consolas" panose="020B0609020204030204" pitchFamily="49" charset="0"/>
              </a:rPr>
              <a:t>        </a:t>
            </a:r>
            <a:r>
              <a:rPr lang="en-US" sz="1000" b="0">
                <a:solidFill>
                  <a:srgbClr val="9CDCFE"/>
                </a:solidFill>
                <a:effectLst/>
                <a:latin typeface="Consolas" panose="020B0609020204030204" pitchFamily="49" charset="0"/>
              </a:rPr>
              <a:t>action</a:t>
            </a:r>
            <a:r>
              <a:rPr lang="en-US" sz="1000" b="0">
                <a:solidFill>
                  <a:srgbClr val="CCCCCC"/>
                </a:solidFill>
                <a:effectLst/>
                <a:latin typeface="Consolas" panose="020B0609020204030204" pitchFamily="49" charset="0"/>
              </a:rPr>
              <a:t>, </a:t>
            </a:r>
            <a:r>
              <a:rPr lang="en-US" sz="1000" b="0" err="1">
                <a:solidFill>
                  <a:srgbClr val="9CDCFE"/>
                </a:solidFill>
                <a:effectLst/>
                <a:latin typeface="Consolas" panose="020B0609020204030204" pitchFamily="49" charset="0"/>
              </a:rPr>
              <a:t>action_input</a:t>
            </a:r>
            <a:r>
              <a:rPr lang="en-US" sz="1000" b="0">
                <a:solidFill>
                  <a:srgbClr val="CCCCCC"/>
                </a:solidFill>
                <a:effectLst/>
                <a:latin typeface="Consolas" panose="020B0609020204030204" pitchFamily="49" charset="0"/>
              </a:rPr>
              <a:t> </a:t>
            </a:r>
            <a:r>
              <a:rPr lang="en-US" sz="1000" b="0">
                <a:solidFill>
                  <a:srgbClr val="D4D4D4"/>
                </a:solidFill>
                <a:effectLst/>
                <a:latin typeface="Consolas" panose="020B0609020204030204" pitchFamily="49" charset="0"/>
              </a:rPr>
              <a:t>=</a:t>
            </a:r>
            <a:r>
              <a:rPr lang="en-US" sz="1000" b="0">
                <a:solidFill>
                  <a:srgbClr val="CCCCCC"/>
                </a:solidFill>
                <a:effectLst/>
                <a:latin typeface="Consolas" panose="020B0609020204030204" pitchFamily="49" charset="0"/>
              </a:rPr>
              <a:t> </a:t>
            </a:r>
            <a:r>
              <a:rPr lang="en-US" sz="1000" b="0">
                <a:solidFill>
                  <a:srgbClr val="9CDCFE"/>
                </a:solidFill>
                <a:effectLst/>
                <a:latin typeface="Consolas" panose="020B0609020204030204" pitchFamily="49" charset="0"/>
              </a:rPr>
              <a:t>actions</a:t>
            </a:r>
            <a:r>
              <a:rPr lang="en-US" sz="1000" b="0">
                <a:solidFill>
                  <a:srgbClr val="CCCCCC"/>
                </a:solidFill>
                <a:effectLst/>
                <a:latin typeface="Consolas" panose="020B0609020204030204" pitchFamily="49" charset="0"/>
              </a:rPr>
              <a:t>[</a:t>
            </a:r>
            <a:r>
              <a:rPr lang="en-US" sz="1000" b="0">
                <a:solidFill>
                  <a:srgbClr val="B5CEA8"/>
                </a:solidFill>
                <a:effectLst/>
                <a:latin typeface="Consolas" panose="020B0609020204030204" pitchFamily="49" charset="0"/>
              </a:rPr>
              <a:t>0</a:t>
            </a:r>
            <a:r>
              <a:rPr lang="en-US" sz="1000" b="0">
                <a:solidFill>
                  <a:srgbClr val="CCCCCC"/>
                </a:solidFill>
                <a:effectLst/>
                <a:latin typeface="Consolas" panose="020B0609020204030204" pitchFamily="49" charset="0"/>
              </a:rPr>
              <a:t>].groups()</a:t>
            </a:r>
          </a:p>
          <a:p>
            <a:pPr>
              <a:lnSpc>
                <a:spcPts val="1425"/>
              </a:lnSpc>
            </a:pPr>
            <a:r>
              <a:rPr lang="en-US" sz="1000" b="0">
                <a:solidFill>
                  <a:srgbClr val="CCCCCC"/>
                </a:solidFill>
                <a:effectLst/>
                <a:latin typeface="Consolas" panose="020B0609020204030204" pitchFamily="49" charset="0"/>
              </a:rPr>
              <a:t>        </a:t>
            </a:r>
            <a:r>
              <a:rPr lang="en-US" sz="1000" b="0">
                <a:solidFill>
                  <a:srgbClr val="C586C0"/>
                </a:solidFill>
                <a:effectLst/>
                <a:latin typeface="Consolas" panose="020B0609020204030204" pitchFamily="49" charset="0"/>
              </a:rPr>
              <a:t>if</a:t>
            </a:r>
            <a:r>
              <a:rPr lang="en-US" sz="1000" b="0">
                <a:solidFill>
                  <a:srgbClr val="CCCCCC"/>
                </a:solidFill>
                <a:effectLst/>
                <a:latin typeface="Consolas" panose="020B0609020204030204" pitchFamily="49" charset="0"/>
              </a:rPr>
              <a:t> </a:t>
            </a:r>
            <a:r>
              <a:rPr lang="en-US" sz="1000" b="0">
                <a:solidFill>
                  <a:srgbClr val="9CDCFE"/>
                </a:solidFill>
                <a:effectLst/>
                <a:latin typeface="Consolas" panose="020B0609020204030204" pitchFamily="49" charset="0"/>
              </a:rPr>
              <a:t>action</a:t>
            </a:r>
            <a:r>
              <a:rPr lang="en-US" sz="1000" b="0">
                <a:solidFill>
                  <a:srgbClr val="CCCCCC"/>
                </a:solidFill>
                <a:effectLst/>
                <a:latin typeface="Consolas" panose="020B0609020204030204" pitchFamily="49" charset="0"/>
              </a:rPr>
              <a:t> </a:t>
            </a:r>
            <a:r>
              <a:rPr lang="en-US" sz="1000" b="0">
                <a:solidFill>
                  <a:srgbClr val="569CD6"/>
                </a:solidFill>
                <a:effectLst/>
                <a:latin typeface="Consolas" panose="020B0609020204030204" pitchFamily="49" charset="0"/>
              </a:rPr>
              <a:t>not</a:t>
            </a:r>
            <a:r>
              <a:rPr lang="en-US" sz="1000" b="0">
                <a:solidFill>
                  <a:srgbClr val="CCCCCC"/>
                </a:solidFill>
                <a:effectLst/>
                <a:latin typeface="Consolas" panose="020B0609020204030204" pitchFamily="49" charset="0"/>
              </a:rPr>
              <a:t> </a:t>
            </a:r>
            <a:r>
              <a:rPr lang="en-US" sz="1000" b="0">
                <a:solidFill>
                  <a:srgbClr val="569CD6"/>
                </a:solidFill>
                <a:effectLst/>
                <a:latin typeface="Consolas" panose="020B0609020204030204" pitchFamily="49" charset="0"/>
              </a:rPr>
              <a:t>in</a:t>
            </a:r>
            <a:r>
              <a:rPr lang="en-US" sz="1000" b="0">
                <a:solidFill>
                  <a:srgbClr val="CCCCCC"/>
                </a:solidFill>
                <a:effectLst/>
                <a:latin typeface="Consolas" panose="020B0609020204030204" pitchFamily="49" charset="0"/>
              </a:rPr>
              <a:t> </a:t>
            </a:r>
            <a:r>
              <a:rPr lang="en-US" sz="1000" b="0" err="1">
                <a:solidFill>
                  <a:srgbClr val="CCCCCC"/>
                </a:solidFill>
                <a:effectLst/>
                <a:latin typeface="Consolas" panose="020B0609020204030204" pitchFamily="49" charset="0"/>
              </a:rPr>
              <a:t>known_actions</a:t>
            </a:r>
            <a:r>
              <a:rPr lang="en-US" sz="1000" b="0">
                <a:solidFill>
                  <a:srgbClr val="CCCCCC"/>
                </a:solidFill>
                <a:effectLst/>
                <a:latin typeface="Consolas" panose="020B0609020204030204" pitchFamily="49" charset="0"/>
              </a:rPr>
              <a:t>:</a:t>
            </a:r>
          </a:p>
          <a:p>
            <a:pPr>
              <a:lnSpc>
                <a:spcPts val="1425"/>
              </a:lnSpc>
            </a:pPr>
            <a:r>
              <a:rPr lang="en-US" sz="1000" b="0">
                <a:solidFill>
                  <a:srgbClr val="CCCCCC"/>
                </a:solidFill>
                <a:effectLst/>
                <a:latin typeface="Consolas" panose="020B0609020204030204" pitchFamily="49" charset="0"/>
              </a:rPr>
              <a:t>            </a:t>
            </a:r>
            <a:r>
              <a:rPr lang="en-US" sz="1000" b="0">
                <a:solidFill>
                  <a:srgbClr val="C586C0"/>
                </a:solidFill>
                <a:effectLst/>
                <a:latin typeface="Consolas" panose="020B0609020204030204" pitchFamily="49" charset="0"/>
              </a:rPr>
              <a:t>raise</a:t>
            </a:r>
            <a:r>
              <a:rPr lang="en-US" sz="1000" b="0">
                <a:solidFill>
                  <a:srgbClr val="CCCCCC"/>
                </a:solidFill>
                <a:effectLst/>
                <a:latin typeface="Consolas" panose="020B0609020204030204" pitchFamily="49" charset="0"/>
              </a:rPr>
              <a:t> </a:t>
            </a:r>
            <a:r>
              <a:rPr lang="en-US" sz="1000" b="0">
                <a:solidFill>
                  <a:srgbClr val="4EC9B0"/>
                </a:solidFill>
                <a:effectLst/>
                <a:latin typeface="Consolas" panose="020B0609020204030204" pitchFamily="49" charset="0"/>
              </a:rPr>
              <a:t>Exception</a:t>
            </a:r>
            <a:r>
              <a:rPr lang="en-US" sz="1000" b="0">
                <a:solidFill>
                  <a:srgbClr val="CCCCCC"/>
                </a:solidFill>
                <a:effectLst/>
                <a:latin typeface="Consolas" panose="020B0609020204030204" pitchFamily="49" charset="0"/>
              </a:rPr>
              <a:t>(</a:t>
            </a:r>
            <a:r>
              <a:rPr lang="en-US" sz="1000" b="0">
                <a:solidFill>
                  <a:srgbClr val="CE9178"/>
                </a:solidFill>
                <a:effectLst/>
                <a:latin typeface="Consolas" panose="020B0609020204030204" pitchFamily="49" charset="0"/>
              </a:rPr>
              <a:t>"Unknown action: </a:t>
            </a:r>
            <a:r>
              <a:rPr lang="en-US" sz="1000" b="0">
                <a:solidFill>
                  <a:srgbClr val="569CD6"/>
                </a:solidFill>
                <a:effectLst/>
                <a:latin typeface="Consolas" panose="020B0609020204030204" pitchFamily="49" charset="0"/>
              </a:rPr>
              <a:t>{}</a:t>
            </a:r>
            <a:r>
              <a:rPr lang="en-US" sz="1000" b="0">
                <a:solidFill>
                  <a:srgbClr val="CE9178"/>
                </a:solidFill>
                <a:effectLst/>
                <a:latin typeface="Consolas" panose="020B0609020204030204" pitchFamily="49" charset="0"/>
              </a:rPr>
              <a:t>: </a:t>
            </a:r>
            <a:r>
              <a:rPr lang="en-US" sz="1000" b="0">
                <a:solidFill>
                  <a:srgbClr val="569CD6"/>
                </a:solidFill>
                <a:effectLst/>
                <a:latin typeface="Consolas" panose="020B0609020204030204" pitchFamily="49" charset="0"/>
              </a:rPr>
              <a:t>{}</a:t>
            </a:r>
            <a:r>
              <a:rPr lang="en-US" sz="1000" b="0">
                <a:solidFill>
                  <a:srgbClr val="CE9178"/>
                </a:solidFill>
                <a:effectLst/>
                <a:latin typeface="Consolas" panose="020B0609020204030204" pitchFamily="49" charset="0"/>
              </a:rPr>
              <a:t>"</a:t>
            </a:r>
            <a:r>
              <a:rPr lang="en-US" sz="1000" b="0">
                <a:solidFill>
                  <a:srgbClr val="CCCCCC"/>
                </a:solidFill>
                <a:effectLst/>
                <a:latin typeface="Consolas" panose="020B0609020204030204" pitchFamily="49" charset="0"/>
              </a:rPr>
              <a:t>.</a:t>
            </a:r>
            <a:r>
              <a:rPr lang="en-US" sz="1000" b="0">
                <a:solidFill>
                  <a:srgbClr val="DCDCAA"/>
                </a:solidFill>
                <a:effectLst/>
                <a:latin typeface="Consolas" panose="020B0609020204030204" pitchFamily="49" charset="0"/>
              </a:rPr>
              <a:t>format</a:t>
            </a:r>
            <a:r>
              <a:rPr lang="en-US" sz="1000" b="0">
                <a:solidFill>
                  <a:srgbClr val="CCCCCC"/>
                </a:solidFill>
                <a:effectLst/>
                <a:latin typeface="Consolas" panose="020B0609020204030204" pitchFamily="49" charset="0"/>
              </a:rPr>
              <a:t>(</a:t>
            </a:r>
            <a:r>
              <a:rPr lang="en-US" sz="1000" b="0">
                <a:solidFill>
                  <a:srgbClr val="9CDCFE"/>
                </a:solidFill>
                <a:effectLst/>
                <a:latin typeface="Consolas" panose="020B0609020204030204" pitchFamily="49" charset="0"/>
              </a:rPr>
              <a:t>action</a:t>
            </a:r>
            <a:r>
              <a:rPr lang="en-US" sz="1000" b="0">
                <a:solidFill>
                  <a:srgbClr val="CCCCCC"/>
                </a:solidFill>
                <a:effectLst/>
                <a:latin typeface="Consolas" panose="020B0609020204030204" pitchFamily="49" charset="0"/>
              </a:rPr>
              <a:t>, </a:t>
            </a:r>
            <a:r>
              <a:rPr lang="en-US" sz="1000" b="0" err="1">
                <a:solidFill>
                  <a:srgbClr val="9CDCFE"/>
                </a:solidFill>
                <a:effectLst/>
                <a:latin typeface="Consolas" panose="020B0609020204030204" pitchFamily="49" charset="0"/>
              </a:rPr>
              <a:t>action_input</a:t>
            </a:r>
            <a:r>
              <a:rPr lang="en-US" sz="1000" b="0">
                <a:solidFill>
                  <a:srgbClr val="CCCCCC"/>
                </a:solidFill>
                <a:effectLst/>
                <a:latin typeface="Consolas" panose="020B0609020204030204" pitchFamily="49" charset="0"/>
              </a:rPr>
              <a:t>))</a:t>
            </a:r>
          </a:p>
          <a:p>
            <a:pPr>
              <a:lnSpc>
                <a:spcPts val="1425"/>
              </a:lnSpc>
            </a:pPr>
            <a:br>
              <a:rPr lang="en-US" sz="1000" b="0">
                <a:solidFill>
                  <a:srgbClr val="CCCCCC"/>
                </a:solidFill>
                <a:effectLst/>
                <a:latin typeface="Consolas" panose="020B0609020204030204" pitchFamily="49" charset="0"/>
              </a:rPr>
            </a:br>
            <a:r>
              <a:rPr lang="en-US" sz="1000" b="0">
                <a:solidFill>
                  <a:srgbClr val="CCCCCC"/>
                </a:solidFill>
                <a:effectLst/>
                <a:latin typeface="Consolas" panose="020B0609020204030204" pitchFamily="49" charset="0"/>
              </a:rPr>
              <a:t>        </a:t>
            </a:r>
            <a:r>
              <a:rPr lang="en-US" sz="1000" b="0">
                <a:solidFill>
                  <a:srgbClr val="6A9955"/>
                </a:solidFill>
                <a:effectLst/>
                <a:latin typeface="Consolas" panose="020B0609020204030204" pitchFamily="49" charset="0"/>
              </a:rPr>
              <a:t># run the action and store the result in the observation</a:t>
            </a:r>
            <a:endParaRPr lang="en-US" sz="1000" b="0">
              <a:solidFill>
                <a:srgbClr val="CCCCCC"/>
              </a:solidFill>
              <a:effectLst/>
              <a:latin typeface="Consolas" panose="020B0609020204030204" pitchFamily="49" charset="0"/>
            </a:endParaRPr>
          </a:p>
          <a:p>
            <a:pPr>
              <a:lnSpc>
                <a:spcPts val="1425"/>
              </a:lnSpc>
            </a:pPr>
            <a:r>
              <a:rPr lang="en-US" sz="1000" b="0">
                <a:solidFill>
                  <a:srgbClr val="CCCCCC"/>
                </a:solidFill>
                <a:effectLst/>
                <a:latin typeface="Consolas" panose="020B0609020204030204" pitchFamily="49" charset="0"/>
              </a:rPr>
              <a:t>        </a:t>
            </a:r>
            <a:r>
              <a:rPr lang="en-US" sz="1000" b="0">
                <a:solidFill>
                  <a:srgbClr val="DCDCAA"/>
                </a:solidFill>
                <a:effectLst/>
                <a:latin typeface="Consolas" panose="020B0609020204030204" pitchFamily="49" charset="0"/>
              </a:rPr>
              <a:t>print</a:t>
            </a:r>
            <a:r>
              <a:rPr lang="en-US" sz="1000" b="0">
                <a:solidFill>
                  <a:srgbClr val="CCCCCC"/>
                </a:solidFill>
                <a:effectLst/>
                <a:latin typeface="Consolas" panose="020B0609020204030204" pitchFamily="49" charset="0"/>
              </a:rPr>
              <a:t>(</a:t>
            </a:r>
            <a:r>
              <a:rPr lang="en-US" sz="1000" b="0">
                <a:solidFill>
                  <a:srgbClr val="CE9178"/>
                </a:solidFill>
                <a:effectLst/>
                <a:latin typeface="Consolas" panose="020B0609020204030204" pitchFamily="49" charset="0"/>
              </a:rPr>
              <a:t>"Orchestrator: Invoke Tool: </a:t>
            </a:r>
            <a:r>
              <a:rPr lang="en-US" sz="1000" b="0">
                <a:solidFill>
                  <a:srgbClr val="569CD6"/>
                </a:solidFill>
                <a:effectLst/>
                <a:latin typeface="Consolas" panose="020B0609020204030204" pitchFamily="49" charset="0"/>
              </a:rPr>
              <a:t>{}</a:t>
            </a:r>
            <a:r>
              <a:rPr lang="en-US" sz="1000" b="0">
                <a:solidFill>
                  <a:srgbClr val="CE9178"/>
                </a:solidFill>
                <a:effectLst/>
                <a:latin typeface="Consolas" panose="020B0609020204030204" pitchFamily="49" charset="0"/>
              </a:rPr>
              <a:t>(</a:t>
            </a:r>
            <a:r>
              <a:rPr lang="en-US" sz="1000" b="0">
                <a:solidFill>
                  <a:srgbClr val="569CD6"/>
                </a:solidFill>
                <a:effectLst/>
                <a:latin typeface="Consolas" panose="020B0609020204030204" pitchFamily="49" charset="0"/>
              </a:rPr>
              <a:t>{}</a:t>
            </a:r>
            <a:r>
              <a:rPr lang="en-US" sz="1000" b="0">
                <a:solidFill>
                  <a:srgbClr val="CE9178"/>
                </a:solidFill>
                <a:effectLst/>
                <a:latin typeface="Consolas" panose="020B0609020204030204" pitchFamily="49" charset="0"/>
              </a:rPr>
              <a:t>)"</a:t>
            </a:r>
            <a:r>
              <a:rPr lang="en-US" sz="1000" b="0">
                <a:solidFill>
                  <a:srgbClr val="CCCCCC"/>
                </a:solidFill>
                <a:effectLst/>
                <a:latin typeface="Consolas" panose="020B0609020204030204" pitchFamily="49" charset="0"/>
              </a:rPr>
              <a:t>.</a:t>
            </a:r>
            <a:r>
              <a:rPr lang="en-US" sz="1000" b="0">
                <a:solidFill>
                  <a:srgbClr val="DCDCAA"/>
                </a:solidFill>
                <a:effectLst/>
                <a:latin typeface="Consolas" panose="020B0609020204030204" pitchFamily="49" charset="0"/>
              </a:rPr>
              <a:t>format</a:t>
            </a:r>
            <a:r>
              <a:rPr lang="en-US" sz="1000" b="0">
                <a:solidFill>
                  <a:srgbClr val="CCCCCC"/>
                </a:solidFill>
                <a:effectLst/>
                <a:latin typeface="Consolas" panose="020B0609020204030204" pitchFamily="49" charset="0"/>
              </a:rPr>
              <a:t>(</a:t>
            </a:r>
            <a:r>
              <a:rPr lang="en-US" sz="1000" b="0">
                <a:solidFill>
                  <a:srgbClr val="9CDCFE"/>
                </a:solidFill>
                <a:effectLst/>
                <a:latin typeface="Consolas" panose="020B0609020204030204" pitchFamily="49" charset="0"/>
              </a:rPr>
              <a:t>action</a:t>
            </a:r>
            <a:r>
              <a:rPr lang="en-US" sz="1000" b="0">
                <a:solidFill>
                  <a:srgbClr val="CCCCCC"/>
                </a:solidFill>
                <a:effectLst/>
                <a:latin typeface="Consolas" panose="020B0609020204030204" pitchFamily="49" charset="0"/>
              </a:rPr>
              <a:t>, </a:t>
            </a:r>
            <a:r>
              <a:rPr lang="en-US" sz="1000" b="0" err="1">
                <a:solidFill>
                  <a:srgbClr val="9CDCFE"/>
                </a:solidFill>
                <a:effectLst/>
                <a:latin typeface="Consolas" panose="020B0609020204030204" pitchFamily="49" charset="0"/>
              </a:rPr>
              <a:t>action_input</a:t>
            </a:r>
            <a:r>
              <a:rPr lang="en-US" sz="1000" b="0">
                <a:solidFill>
                  <a:srgbClr val="CCCCCC"/>
                </a:solidFill>
                <a:effectLst/>
                <a:latin typeface="Consolas" panose="020B0609020204030204" pitchFamily="49" charset="0"/>
              </a:rPr>
              <a:t>))</a:t>
            </a:r>
          </a:p>
          <a:p>
            <a:pPr>
              <a:lnSpc>
                <a:spcPts val="1425"/>
              </a:lnSpc>
            </a:pPr>
            <a:r>
              <a:rPr lang="en-US" sz="1000" b="0">
                <a:solidFill>
                  <a:srgbClr val="CCCCCC"/>
                </a:solidFill>
                <a:effectLst/>
                <a:latin typeface="Consolas" panose="020B0609020204030204" pitchFamily="49" charset="0"/>
              </a:rPr>
              <a:t>        </a:t>
            </a:r>
            <a:r>
              <a:rPr lang="en-US" sz="1000" b="0">
                <a:solidFill>
                  <a:srgbClr val="9CDCFE"/>
                </a:solidFill>
                <a:effectLst/>
                <a:latin typeface="Consolas" panose="020B0609020204030204" pitchFamily="49" charset="0"/>
              </a:rPr>
              <a:t>observation</a:t>
            </a:r>
            <a:r>
              <a:rPr lang="en-US" sz="1000" b="0">
                <a:solidFill>
                  <a:srgbClr val="CCCCCC"/>
                </a:solidFill>
                <a:effectLst/>
                <a:latin typeface="Consolas" panose="020B0609020204030204" pitchFamily="49" charset="0"/>
              </a:rPr>
              <a:t> </a:t>
            </a:r>
            <a:r>
              <a:rPr lang="en-US" sz="1000" b="0">
                <a:solidFill>
                  <a:srgbClr val="D4D4D4"/>
                </a:solidFill>
                <a:effectLst/>
                <a:latin typeface="Consolas" panose="020B0609020204030204" pitchFamily="49" charset="0"/>
              </a:rPr>
              <a:t>=</a:t>
            </a:r>
            <a:r>
              <a:rPr lang="en-US" sz="1000" b="0">
                <a:solidFill>
                  <a:srgbClr val="CCCCCC"/>
                </a:solidFill>
                <a:effectLst/>
                <a:latin typeface="Consolas" panose="020B0609020204030204" pitchFamily="49" charset="0"/>
              </a:rPr>
              <a:t> </a:t>
            </a:r>
            <a:r>
              <a:rPr lang="en-US" sz="1000" b="0" err="1">
                <a:solidFill>
                  <a:srgbClr val="CCCCCC"/>
                </a:solidFill>
                <a:effectLst/>
                <a:latin typeface="Consolas" panose="020B0609020204030204" pitchFamily="49" charset="0"/>
              </a:rPr>
              <a:t>known_actions</a:t>
            </a:r>
            <a:r>
              <a:rPr lang="en-US" sz="1000" b="0">
                <a:solidFill>
                  <a:srgbClr val="CCCCCC"/>
                </a:solidFill>
                <a:effectLst/>
                <a:latin typeface="Consolas" panose="020B0609020204030204" pitchFamily="49" charset="0"/>
              </a:rPr>
              <a:t>[</a:t>
            </a:r>
            <a:r>
              <a:rPr lang="en-US" sz="1000" b="0">
                <a:solidFill>
                  <a:srgbClr val="9CDCFE"/>
                </a:solidFill>
                <a:effectLst/>
                <a:latin typeface="Consolas" panose="020B0609020204030204" pitchFamily="49" charset="0"/>
              </a:rPr>
              <a:t>action</a:t>
            </a:r>
            <a:r>
              <a:rPr lang="en-US" sz="1000" b="0">
                <a:solidFill>
                  <a:srgbClr val="CCCCCC"/>
                </a:solidFill>
                <a:effectLst/>
                <a:latin typeface="Consolas" panose="020B0609020204030204" pitchFamily="49" charset="0"/>
              </a:rPr>
              <a:t>](</a:t>
            </a:r>
            <a:r>
              <a:rPr lang="en-US" sz="1000" b="0" err="1">
                <a:solidFill>
                  <a:srgbClr val="9CDCFE"/>
                </a:solidFill>
                <a:effectLst/>
                <a:latin typeface="Consolas" panose="020B0609020204030204" pitchFamily="49" charset="0"/>
              </a:rPr>
              <a:t>action_input</a:t>
            </a:r>
            <a:r>
              <a:rPr lang="en-US" sz="1000" b="0">
                <a:solidFill>
                  <a:srgbClr val="CCCCCC"/>
                </a:solidFill>
                <a:effectLst/>
                <a:latin typeface="Consolas" panose="020B0609020204030204" pitchFamily="49" charset="0"/>
              </a:rPr>
              <a:t>)</a:t>
            </a:r>
          </a:p>
          <a:p>
            <a:pPr>
              <a:lnSpc>
                <a:spcPts val="1425"/>
              </a:lnSpc>
            </a:pPr>
            <a:r>
              <a:rPr lang="en-US" sz="1000" b="0">
                <a:solidFill>
                  <a:srgbClr val="CCCCCC"/>
                </a:solidFill>
                <a:effectLst/>
                <a:latin typeface="Consolas" panose="020B0609020204030204" pitchFamily="49" charset="0"/>
              </a:rPr>
              <a:t>        </a:t>
            </a:r>
            <a:r>
              <a:rPr lang="en-US" sz="1000" b="0">
                <a:solidFill>
                  <a:srgbClr val="DCDCAA"/>
                </a:solidFill>
                <a:effectLst/>
                <a:latin typeface="Consolas" panose="020B0609020204030204" pitchFamily="49" charset="0"/>
              </a:rPr>
              <a:t>print</a:t>
            </a:r>
            <a:r>
              <a:rPr lang="en-US" sz="1000" b="0">
                <a:solidFill>
                  <a:srgbClr val="CCCCCC"/>
                </a:solidFill>
                <a:effectLst/>
                <a:latin typeface="Consolas" panose="020B0609020204030204" pitchFamily="49" charset="0"/>
              </a:rPr>
              <a:t>(</a:t>
            </a:r>
            <a:r>
              <a:rPr lang="en-US" sz="1000" b="0">
                <a:solidFill>
                  <a:srgbClr val="CE9178"/>
                </a:solidFill>
                <a:effectLst/>
                <a:latin typeface="Consolas" panose="020B0609020204030204" pitchFamily="49" charset="0"/>
              </a:rPr>
              <a:t>"Observation:"</a:t>
            </a:r>
            <a:r>
              <a:rPr lang="en-US" sz="1000" b="0">
                <a:solidFill>
                  <a:srgbClr val="CCCCCC"/>
                </a:solidFill>
                <a:effectLst/>
                <a:latin typeface="Consolas" panose="020B0609020204030204" pitchFamily="49" charset="0"/>
              </a:rPr>
              <a:t>, </a:t>
            </a:r>
            <a:r>
              <a:rPr lang="en-US" sz="1000" b="0">
                <a:solidFill>
                  <a:srgbClr val="9CDCFE"/>
                </a:solidFill>
                <a:effectLst/>
                <a:latin typeface="Consolas" panose="020B0609020204030204" pitchFamily="49" charset="0"/>
              </a:rPr>
              <a:t>observation</a:t>
            </a:r>
            <a:r>
              <a:rPr lang="en-US" sz="1000" b="0">
                <a:solidFill>
                  <a:srgbClr val="CCCCCC"/>
                </a:solidFill>
                <a:effectLst/>
                <a:latin typeface="Consolas" panose="020B0609020204030204" pitchFamily="49" charset="0"/>
              </a:rPr>
              <a:t>)</a:t>
            </a:r>
          </a:p>
          <a:p>
            <a:pPr>
              <a:lnSpc>
                <a:spcPts val="1425"/>
              </a:lnSpc>
            </a:pPr>
            <a:r>
              <a:rPr lang="en-US" sz="1000" b="0">
                <a:solidFill>
                  <a:srgbClr val="CCCCCC"/>
                </a:solidFill>
                <a:effectLst/>
                <a:latin typeface="Consolas" panose="020B0609020204030204" pitchFamily="49" charset="0"/>
              </a:rPr>
              <a:t>    </a:t>
            </a:r>
          </a:p>
          <a:p>
            <a:pPr>
              <a:lnSpc>
                <a:spcPts val="1425"/>
              </a:lnSpc>
            </a:pPr>
            <a:r>
              <a:rPr lang="en-US" sz="1000" b="0">
                <a:solidFill>
                  <a:srgbClr val="CCCCCC"/>
                </a:solidFill>
                <a:effectLst/>
                <a:latin typeface="Consolas" panose="020B0609020204030204" pitchFamily="49" charset="0"/>
              </a:rPr>
              <a:t>        </a:t>
            </a:r>
            <a:r>
              <a:rPr lang="en-US" sz="1000" b="0">
                <a:solidFill>
                  <a:srgbClr val="6A9955"/>
                </a:solidFill>
                <a:effectLst/>
                <a:latin typeface="Consolas" panose="020B0609020204030204" pitchFamily="49" charset="0"/>
              </a:rPr>
              <a:t># assign the observation, the output of the action, to </a:t>
            </a:r>
            <a:r>
              <a:rPr lang="en-US" sz="1000" b="0" err="1">
                <a:solidFill>
                  <a:srgbClr val="6A9955"/>
                </a:solidFill>
                <a:effectLst/>
                <a:latin typeface="Consolas" panose="020B0609020204030204" pitchFamily="49" charset="0"/>
              </a:rPr>
              <a:t>next_prompt</a:t>
            </a:r>
            <a:endParaRPr lang="en-US" sz="1000" b="0">
              <a:solidFill>
                <a:srgbClr val="CCCCCC"/>
              </a:solidFill>
              <a:effectLst/>
              <a:latin typeface="Consolas" panose="020B0609020204030204" pitchFamily="49" charset="0"/>
            </a:endParaRPr>
          </a:p>
          <a:p>
            <a:pPr>
              <a:lnSpc>
                <a:spcPts val="1425"/>
              </a:lnSpc>
            </a:pPr>
            <a:r>
              <a:rPr lang="en-US" sz="1000" b="0">
                <a:solidFill>
                  <a:srgbClr val="CCCCCC"/>
                </a:solidFill>
                <a:effectLst/>
                <a:latin typeface="Consolas" panose="020B0609020204030204" pitchFamily="49" charset="0"/>
              </a:rPr>
              <a:t>        </a:t>
            </a:r>
            <a:r>
              <a:rPr lang="en-US" sz="1000" b="0" err="1">
                <a:solidFill>
                  <a:srgbClr val="9CDCFE"/>
                </a:solidFill>
                <a:effectLst/>
                <a:latin typeface="Consolas" panose="020B0609020204030204" pitchFamily="49" charset="0"/>
              </a:rPr>
              <a:t>next_prompt</a:t>
            </a:r>
            <a:r>
              <a:rPr lang="en-US" sz="1000" b="0">
                <a:solidFill>
                  <a:srgbClr val="CCCCCC"/>
                </a:solidFill>
                <a:effectLst/>
                <a:latin typeface="Consolas" panose="020B0609020204030204" pitchFamily="49" charset="0"/>
              </a:rPr>
              <a:t> </a:t>
            </a:r>
            <a:r>
              <a:rPr lang="en-US" sz="1000" b="0">
                <a:solidFill>
                  <a:srgbClr val="D4D4D4"/>
                </a:solidFill>
                <a:effectLst/>
                <a:latin typeface="Consolas" panose="020B0609020204030204" pitchFamily="49" charset="0"/>
              </a:rPr>
              <a:t>=</a:t>
            </a:r>
            <a:r>
              <a:rPr lang="en-US" sz="1000" b="0">
                <a:solidFill>
                  <a:srgbClr val="CCCCCC"/>
                </a:solidFill>
                <a:effectLst/>
                <a:latin typeface="Consolas" panose="020B0609020204030204" pitchFamily="49" charset="0"/>
              </a:rPr>
              <a:t> </a:t>
            </a:r>
            <a:r>
              <a:rPr lang="en-US" sz="1000" b="0">
                <a:solidFill>
                  <a:srgbClr val="CE9178"/>
                </a:solidFill>
                <a:effectLst/>
                <a:latin typeface="Consolas" panose="020B0609020204030204" pitchFamily="49" charset="0"/>
              </a:rPr>
              <a:t>"Observation: </a:t>
            </a:r>
            <a:r>
              <a:rPr lang="en-US" sz="1000" b="0">
                <a:solidFill>
                  <a:srgbClr val="569CD6"/>
                </a:solidFill>
                <a:effectLst/>
                <a:latin typeface="Consolas" panose="020B0609020204030204" pitchFamily="49" charset="0"/>
              </a:rPr>
              <a:t>{}</a:t>
            </a:r>
            <a:r>
              <a:rPr lang="en-US" sz="1000" b="0">
                <a:solidFill>
                  <a:srgbClr val="CE9178"/>
                </a:solidFill>
                <a:effectLst/>
                <a:latin typeface="Consolas" panose="020B0609020204030204" pitchFamily="49" charset="0"/>
              </a:rPr>
              <a:t>"</a:t>
            </a:r>
            <a:r>
              <a:rPr lang="en-US" sz="1000" b="0">
                <a:solidFill>
                  <a:srgbClr val="CCCCCC"/>
                </a:solidFill>
                <a:effectLst/>
                <a:latin typeface="Consolas" panose="020B0609020204030204" pitchFamily="49" charset="0"/>
              </a:rPr>
              <a:t>.</a:t>
            </a:r>
            <a:r>
              <a:rPr lang="en-US" sz="1000" b="0">
                <a:solidFill>
                  <a:srgbClr val="DCDCAA"/>
                </a:solidFill>
                <a:effectLst/>
                <a:latin typeface="Consolas" panose="020B0609020204030204" pitchFamily="49" charset="0"/>
              </a:rPr>
              <a:t>format</a:t>
            </a:r>
            <a:r>
              <a:rPr lang="en-US" sz="1000" b="0">
                <a:solidFill>
                  <a:srgbClr val="CCCCCC"/>
                </a:solidFill>
                <a:effectLst/>
                <a:latin typeface="Consolas" panose="020B0609020204030204" pitchFamily="49" charset="0"/>
              </a:rPr>
              <a:t>(</a:t>
            </a:r>
            <a:r>
              <a:rPr lang="en-US" sz="1000" b="0">
                <a:solidFill>
                  <a:srgbClr val="9CDCFE"/>
                </a:solidFill>
                <a:effectLst/>
                <a:latin typeface="Consolas" panose="020B0609020204030204" pitchFamily="49" charset="0"/>
              </a:rPr>
              <a:t>observation</a:t>
            </a:r>
            <a:r>
              <a:rPr lang="en-US" sz="1000" b="0">
                <a:solidFill>
                  <a:srgbClr val="CCCCCC"/>
                </a:solidFill>
                <a:effectLst/>
                <a:latin typeface="Consolas" panose="020B0609020204030204" pitchFamily="49" charset="0"/>
              </a:rPr>
              <a:t>)</a:t>
            </a:r>
          </a:p>
          <a:p>
            <a:pPr>
              <a:lnSpc>
                <a:spcPts val="1425"/>
              </a:lnSpc>
            </a:pPr>
            <a:r>
              <a:rPr lang="en-US" sz="1000" b="0">
                <a:solidFill>
                  <a:srgbClr val="CCCCCC"/>
                </a:solidFill>
                <a:effectLst/>
                <a:latin typeface="Consolas" panose="020B0609020204030204" pitchFamily="49" charset="0"/>
              </a:rPr>
              <a:t>    </a:t>
            </a:r>
            <a:r>
              <a:rPr lang="en-US" sz="1000" b="0">
                <a:solidFill>
                  <a:srgbClr val="C586C0"/>
                </a:solidFill>
                <a:effectLst/>
                <a:latin typeface="Consolas" panose="020B0609020204030204" pitchFamily="49" charset="0"/>
              </a:rPr>
              <a:t>else</a:t>
            </a:r>
            <a:r>
              <a:rPr lang="en-US" sz="1000" b="0">
                <a:solidFill>
                  <a:srgbClr val="CCCCCC"/>
                </a:solidFill>
                <a:effectLst/>
                <a:latin typeface="Consolas" panose="020B0609020204030204" pitchFamily="49" charset="0"/>
              </a:rPr>
              <a:t>:</a:t>
            </a:r>
          </a:p>
          <a:p>
            <a:pPr>
              <a:lnSpc>
                <a:spcPts val="1425"/>
              </a:lnSpc>
            </a:pPr>
            <a:r>
              <a:rPr lang="en-US" sz="1000" b="0">
                <a:solidFill>
                  <a:srgbClr val="CCCCCC"/>
                </a:solidFill>
                <a:effectLst/>
                <a:latin typeface="Consolas" panose="020B0609020204030204" pitchFamily="49" charset="0"/>
              </a:rPr>
              <a:t>        </a:t>
            </a:r>
            <a:r>
              <a:rPr lang="en-US" sz="1000" b="0">
                <a:solidFill>
                  <a:srgbClr val="C586C0"/>
                </a:solidFill>
                <a:effectLst/>
                <a:latin typeface="Consolas" panose="020B0609020204030204" pitchFamily="49" charset="0"/>
              </a:rPr>
              <a:t>return</a:t>
            </a:r>
            <a:endParaRPr lang="en-US" sz="1000" b="0">
              <a:solidFill>
                <a:srgbClr val="CCCCCC"/>
              </a:solidFill>
              <a:effectLst/>
              <a:latin typeface="Consolas" panose="020B0609020204030204" pitchFamily="49" charset="0"/>
            </a:endParaRPr>
          </a:p>
        </p:txBody>
      </p:sp>
    </p:spTree>
    <p:extLst>
      <p:ext uri="{BB962C8B-B14F-4D97-AF65-F5344CB8AC3E}">
        <p14:creationId xmlns:p14="http://schemas.microsoft.com/office/powerpoint/2010/main" val="184182517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15CE8E-B568-DBB7-00EE-262097F71B9C}"/>
              </a:ext>
            </a:extLst>
          </p:cNvPr>
          <p:cNvSpPr>
            <a:spLocks noGrp="1"/>
          </p:cNvSpPr>
          <p:nvPr>
            <p:ph type="title"/>
          </p:nvPr>
        </p:nvSpPr>
        <p:spPr/>
        <p:txBody>
          <a:bodyPr/>
          <a:lstStyle/>
          <a:p>
            <a:r>
              <a:rPr lang="en-US" dirty="0"/>
              <a:t>Runtime Architecture: </a:t>
            </a:r>
            <a:r>
              <a:rPr lang="en-US" dirty="0" err="1"/>
              <a:t>ReAct</a:t>
            </a:r>
            <a:r>
              <a:rPr lang="en-US" dirty="0"/>
              <a:t> to “Harness Engineering”</a:t>
            </a:r>
          </a:p>
        </p:txBody>
      </p:sp>
      <p:sp>
        <p:nvSpPr>
          <p:cNvPr id="3" name="Text Placeholder 2">
            <a:extLst>
              <a:ext uri="{FF2B5EF4-FFF2-40B4-BE49-F238E27FC236}">
                <a16:creationId xmlns:a16="http://schemas.microsoft.com/office/drawing/2014/main" id="{E7061EED-504A-6D66-AC4E-93C1CEF0E75E}"/>
              </a:ext>
            </a:extLst>
          </p:cNvPr>
          <p:cNvSpPr>
            <a:spLocks noGrp="1"/>
          </p:cNvSpPr>
          <p:nvPr>
            <p:ph type="body" sz="quarter" idx="11"/>
          </p:nvPr>
        </p:nvSpPr>
        <p:spPr/>
        <p:txBody>
          <a:bodyPr/>
          <a:lstStyle/>
          <a:p>
            <a:r>
              <a:rPr lang="en-US" dirty="0"/>
              <a:t>Runtime Architecture</a:t>
            </a:r>
            <a:r>
              <a:rPr lang="en-US" b="1" dirty="0"/>
              <a:t> </a:t>
            </a:r>
            <a:r>
              <a:rPr lang="en-US" dirty="0"/>
              <a:t>includes information flow control in applications. The code that orchestrates request processing that uses context, tools, memory, one or more models in agent design has evolved to be called a “harness”. The implementation of these harnesses is called “Harness Engineering”</a:t>
            </a:r>
          </a:p>
        </p:txBody>
      </p:sp>
      <p:graphicFrame>
        <p:nvGraphicFramePr>
          <p:cNvPr id="4" name="Table 3">
            <a:extLst>
              <a:ext uri="{FF2B5EF4-FFF2-40B4-BE49-F238E27FC236}">
                <a16:creationId xmlns:a16="http://schemas.microsoft.com/office/drawing/2014/main" id="{DC46C4AE-FB38-D3F6-D5A6-7A628BFC3C5E}"/>
              </a:ext>
            </a:extLst>
          </p:cNvPr>
          <p:cNvGraphicFramePr>
            <a:graphicFrameLocks noGrp="1"/>
          </p:cNvGraphicFramePr>
          <p:nvPr>
            <p:extLst>
              <p:ext uri="{D42A27DB-BD31-4B8C-83A1-F6EECF244321}">
                <p14:modId xmlns:p14="http://schemas.microsoft.com/office/powerpoint/2010/main" val="232177972"/>
              </p:ext>
            </p:extLst>
          </p:nvPr>
        </p:nvGraphicFramePr>
        <p:xfrm>
          <a:off x="386862" y="1535724"/>
          <a:ext cx="11435862" cy="4754882"/>
        </p:xfrm>
        <a:graphic>
          <a:graphicData uri="http://schemas.openxmlformats.org/drawingml/2006/table">
            <a:tbl>
              <a:tblPr firstRow="1" bandRow="1" bandCol="1">
                <a:tableStyleId>{69012ECD-51FC-41F1-AA8D-1B2483CD663E}</a:tableStyleId>
              </a:tblPr>
              <a:tblGrid>
                <a:gridCol w="1207476">
                  <a:extLst>
                    <a:ext uri="{9D8B030D-6E8A-4147-A177-3AD203B41FA5}">
                      <a16:colId xmlns:a16="http://schemas.microsoft.com/office/drawing/2014/main" val="3510781516"/>
                    </a:ext>
                  </a:extLst>
                </a:gridCol>
                <a:gridCol w="3949678">
                  <a:extLst>
                    <a:ext uri="{9D8B030D-6E8A-4147-A177-3AD203B41FA5}">
                      <a16:colId xmlns:a16="http://schemas.microsoft.com/office/drawing/2014/main" val="2958169057"/>
                    </a:ext>
                  </a:extLst>
                </a:gridCol>
                <a:gridCol w="6278708">
                  <a:extLst>
                    <a:ext uri="{9D8B030D-6E8A-4147-A177-3AD203B41FA5}">
                      <a16:colId xmlns:a16="http://schemas.microsoft.com/office/drawing/2014/main" val="4116574018"/>
                    </a:ext>
                  </a:extLst>
                </a:gridCol>
              </a:tblGrid>
              <a:tr h="257197">
                <a:tc>
                  <a:txBody>
                    <a:bodyPr/>
                    <a:lstStyle/>
                    <a:p>
                      <a:pPr algn="l">
                        <a:buNone/>
                      </a:pPr>
                      <a:r>
                        <a:rPr lang="en-US" sz="1200" dirty="0">
                          <a:effectLst/>
                        </a:rPr>
                        <a:t>Date</a:t>
                      </a:r>
                    </a:p>
                  </a:txBody>
                  <a:tcPr marL="60514" marR="60514" marT="30257" marB="30257" anchor="ctr"/>
                </a:tc>
                <a:tc>
                  <a:txBody>
                    <a:bodyPr/>
                    <a:lstStyle/>
                    <a:p>
                      <a:pPr algn="l">
                        <a:buNone/>
                      </a:pPr>
                      <a:r>
                        <a:rPr lang="en-US" sz="1200">
                          <a:effectLst/>
                        </a:rPr>
                        <a:t>Source</a:t>
                      </a:r>
                    </a:p>
                  </a:txBody>
                  <a:tcPr marL="60514" marR="60514" marT="30257" marB="30257" anchor="ctr"/>
                </a:tc>
                <a:tc>
                  <a:txBody>
                    <a:bodyPr/>
                    <a:lstStyle/>
                    <a:p>
                      <a:pPr algn="l">
                        <a:buNone/>
                      </a:pPr>
                      <a:r>
                        <a:rPr lang="en-US" sz="1200">
                          <a:effectLst/>
                        </a:rPr>
                        <a:t>Significance</a:t>
                      </a:r>
                    </a:p>
                  </a:txBody>
                  <a:tcPr marL="60514" marR="60514" marT="30257" marB="30257" anchor="ctr"/>
                </a:tc>
                <a:extLst>
                  <a:ext uri="{0D108BD9-81ED-4DB2-BD59-A6C34878D82A}">
                    <a16:rowId xmlns:a16="http://schemas.microsoft.com/office/drawing/2014/main" val="3689374652"/>
                  </a:ext>
                </a:extLst>
              </a:tr>
              <a:tr h="454216">
                <a:tc>
                  <a:txBody>
                    <a:bodyPr/>
                    <a:lstStyle/>
                    <a:p>
                      <a:pPr algn="r">
                        <a:buNone/>
                      </a:pPr>
                      <a:r>
                        <a:rPr lang="en-US" sz="1200" dirty="0">
                          <a:effectLst/>
                        </a:rPr>
                        <a:t>Oct 2022</a:t>
                      </a:r>
                    </a:p>
                  </a:txBody>
                  <a:tcPr marL="60514" marR="60514" marT="30257" marB="30257" anchor="ctr"/>
                </a:tc>
                <a:tc>
                  <a:txBody>
                    <a:bodyPr/>
                    <a:lstStyle/>
                    <a:p>
                      <a:pPr>
                        <a:buNone/>
                      </a:pPr>
                      <a:r>
                        <a:rPr lang="en-US" sz="1200" u="none" strike="noStrike">
                          <a:solidFill>
                            <a:srgbClr val="48A0C7"/>
                          </a:solidFill>
                          <a:effectLst/>
                          <a:hlinkClick r:id="rId2"/>
                        </a:rPr>
                        <a:t>ReAct: Synergizing Reasoning and Acting in Language Models</a:t>
                      </a:r>
                      <a:r>
                        <a:rPr lang="en-US" sz="1200">
                          <a:effectLst/>
                        </a:rPr>
                        <a:t> — Yao et al.</a:t>
                      </a:r>
                    </a:p>
                  </a:txBody>
                  <a:tcPr marL="60514" marR="60514" marT="30257" marB="30257" anchor="ctr"/>
                </a:tc>
                <a:tc>
                  <a:txBody>
                    <a:bodyPr/>
                    <a:lstStyle/>
                    <a:p>
                      <a:pPr>
                        <a:buNone/>
                      </a:pPr>
                      <a:r>
                        <a:rPr lang="en-US" sz="1200">
                          <a:effectLst/>
                        </a:rPr>
                        <a:t>Defined the TAO loop; named zero surrounding infrastructure</a:t>
                      </a:r>
                    </a:p>
                  </a:txBody>
                  <a:tcPr marL="60514" marR="60514" marT="30257" marB="30257" anchor="ctr"/>
                </a:tc>
                <a:extLst>
                  <a:ext uri="{0D108BD9-81ED-4DB2-BD59-A6C34878D82A}">
                    <a16:rowId xmlns:a16="http://schemas.microsoft.com/office/drawing/2014/main" val="2456436977"/>
                  </a:ext>
                </a:extLst>
              </a:tr>
              <a:tr h="439391">
                <a:tc>
                  <a:txBody>
                    <a:bodyPr/>
                    <a:lstStyle/>
                    <a:p>
                      <a:pPr algn="r">
                        <a:buNone/>
                      </a:pPr>
                      <a:r>
                        <a:rPr lang="en-US" sz="1200" dirty="0">
                          <a:effectLst/>
                        </a:rPr>
                        <a:t>Dec 2024</a:t>
                      </a:r>
                    </a:p>
                  </a:txBody>
                  <a:tcPr marL="60514" marR="60514" marT="30257" marB="30257" anchor="ctr"/>
                </a:tc>
                <a:tc>
                  <a:txBody>
                    <a:bodyPr/>
                    <a:lstStyle/>
                    <a:p>
                      <a:pPr>
                        <a:buNone/>
                      </a:pPr>
                      <a:r>
                        <a:rPr lang="en-US" sz="1200" u="none" strike="noStrike">
                          <a:solidFill>
                            <a:srgbClr val="48A0C7"/>
                          </a:solidFill>
                          <a:effectLst/>
                          <a:hlinkClick r:id="rId3"/>
                        </a:rPr>
                        <a:t>Building Effective Agents</a:t>
                      </a:r>
                      <a:r>
                        <a:rPr lang="en-US" sz="1200">
                          <a:effectLst/>
                        </a:rPr>
                        <a:t> — Anthropic</a:t>
                      </a:r>
                    </a:p>
                  </a:txBody>
                  <a:tcPr marL="60514" marR="60514" marT="30257" marB="30257" anchor="ctr"/>
                </a:tc>
                <a:tc>
                  <a:txBody>
                    <a:bodyPr/>
                    <a:lstStyle/>
                    <a:p>
                      <a:pPr>
                        <a:buNone/>
                      </a:pPr>
                      <a:r>
                        <a:rPr lang="en-US" sz="1200">
                          <a:effectLst/>
                        </a:rPr>
                        <a:t>Canonical Anthropic guide; uses "orchestration," not "harness"</a:t>
                      </a:r>
                    </a:p>
                  </a:txBody>
                  <a:tcPr marL="60514" marR="60514" marT="30257" marB="30257" anchor="ctr"/>
                </a:tc>
                <a:extLst>
                  <a:ext uri="{0D108BD9-81ED-4DB2-BD59-A6C34878D82A}">
                    <a16:rowId xmlns:a16="http://schemas.microsoft.com/office/drawing/2014/main" val="2820401076"/>
                  </a:ext>
                </a:extLst>
              </a:tr>
              <a:tr h="439391">
                <a:tc>
                  <a:txBody>
                    <a:bodyPr/>
                    <a:lstStyle/>
                    <a:p>
                      <a:pPr algn="r">
                        <a:buNone/>
                      </a:pPr>
                      <a:r>
                        <a:rPr lang="en-US" sz="1200" dirty="0">
                          <a:effectLst/>
                        </a:rPr>
                        <a:t>Oct 2025</a:t>
                      </a:r>
                    </a:p>
                  </a:txBody>
                  <a:tcPr marL="60514" marR="60514" marT="30257" marB="30257" anchor="ctr"/>
                </a:tc>
                <a:tc>
                  <a:txBody>
                    <a:bodyPr/>
                    <a:lstStyle/>
                    <a:p>
                      <a:pPr>
                        <a:buNone/>
                      </a:pPr>
                      <a:r>
                        <a:rPr lang="en-US" sz="1200" u="none" strike="noStrike">
                          <a:solidFill>
                            <a:srgbClr val="48A0C7"/>
                          </a:solidFill>
                          <a:effectLst/>
                          <a:hlinkClick r:id="rId4"/>
                        </a:rPr>
                        <a:t>Rearchitecting the Agent Loop</a:t>
                      </a:r>
                      <a:r>
                        <a:rPr lang="en-US" sz="1200">
                          <a:effectLst/>
                        </a:rPr>
                        <a:t> — Letta</a:t>
                      </a:r>
                    </a:p>
                  </a:txBody>
                  <a:tcPr marL="60514" marR="60514" marT="30257" marB="30257" anchor="ctr"/>
                </a:tc>
                <a:tc>
                  <a:txBody>
                    <a:bodyPr/>
                    <a:lstStyle/>
                    <a:p>
                      <a:pPr>
                        <a:buNone/>
                      </a:pPr>
                      <a:r>
                        <a:rPr lang="en-US" sz="1200">
                          <a:effectLst/>
                        </a:rPr>
                        <a:t>Detailed comparison of ReAct, MemGPT, and modern agent architectures</a:t>
                      </a:r>
                    </a:p>
                  </a:txBody>
                  <a:tcPr marL="60514" marR="60514" marT="30257" marB="30257" anchor="ctr"/>
                </a:tc>
                <a:extLst>
                  <a:ext uri="{0D108BD9-81ED-4DB2-BD59-A6C34878D82A}">
                    <a16:rowId xmlns:a16="http://schemas.microsoft.com/office/drawing/2014/main" val="3972854769"/>
                  </a:ext>
                </a:extLst>
              </a:tr>
              <a:tr h="439391">
                <a:tc>
                  <a:txBody>
                    <a:bodyPr/>
                    <a:lstStyle/>
                    <a:p>
                      <a:pPr algn="r">
                        <a:buNone/>
                      </a:pPr>
                      <a:r>
                        <a:rPr lang="en-US" sz="1200" dirty="0">
                          <a:effectLst/>
                        </a:rPr>
                        <a:t>Feb 5, 2026</a:t>
                      </a:r>
                    </a:p>
                  </a:txBody>
                  <a:tcPr marL="60514" marR="60514" marT="30257" marB="30257" anchor="ctr"/>
                </a:tc>
                <a:tc>
                  <a:txBody>
                    <a:bodyPr/>
                    <a:lstStyle/>
                    <a:p>
                      <a:pPr>
                        <a:buNone/>
                      </a:pPr>
                      <a:r>
                        <a:rPr lang="en-US" sz="1200" u="none" strike="noStrike" dirty="0">
                          <a:solidFill>
                            <a:srgbClr val="48A0C7"/>
                          </a:solidFill>
                          <a:effectLst/>
                          <a:hlinkClick r:id="rId5"/>
                        </a:rPr>
                        <a:t>My AI Adoption Journey</a:t>
                      </a:r>
                      <a:r>
                        <a:rPr lang="en-US" sz="1200" dirty="0">
                          <a:effectLst/>
                        </a:rPr>
                        <a:t> — Mitchell Hashimoto</a:t>
                      </a:r>
                    </a:p>
                  </a:txBody>
                  <a:tcPr marL="60514" marR="60514" marT="30257" marB="30257" anchor="ctr"/>
                </a:tc>
                <a:tc>
                  <a:txBody>
                    <a:bodyPr/>
                    <a:lstStyle/>
                    <a:p>
                      <a:pPr>
                        <a:buNone/>
                      </a:pPr>
                      <a:r>
                        <a:rPr lang="en-US" sz="1200" b="1" dirty="0">
                          <a:effectLst/>
                        </a:rPr>
                        <a:t>Term coined</a:t>
                      </a:r>
                      <a:r>
                        <a:rPr lang="en-US" sz="1200" dirty="0">
                          <a:effectLst/>
                        </a:rPr>
                        <a:t>: "</a:t>
                      </a:r>
                      <a:r>
                        <a:rPr lang="en-US" sz="1200" b="1" dirty="0">
                          <a:effectLst/>
                        </a:rPr>
                        <a:t>harness engineering</a:t>
                      </a:r>
                      <a:r>
                        <a:rPr lang="en-US" sz="1200" dirty="0">
                          <a:effectLst/>
                        </a:rPr>
                        <a:t>"</a:t>
                      </a:r>
                    </a:p>
                  </a:txBody>
                  <a:tcPr marL="60514" marR="60514" marT="30257" marB="30257" anchor="ctr"/>
                </a:tc>
                <a:extLst>
                  <a:ext uri="{0D108BD9-81ED-4DB2-BD59-A6C34878D82A}">
                    <a16:rowId xmlns:a16="http://schemas.microsoft.com/office/drawing/2014/main" val="3997831428"/>
                  </a:ext>
                </a:extLst>
              </a:tr>
              <a:tr h="454216">
                <a:tc>
                  <a:txBody>
                    <a:bodyPr/>
                    <a:lstStyle/>
                    <a:p>
                      <a:pPr algn="r">
                        <a:buNone/>
                      </a:pPr>
                      <a:r>
                        <a:rPr lang="en-US" sz="1200" dirty="0">
                          <a:effectLst/>
                        </a:rPr>
                        <a:t>Feb 11, 2026</a:t>
                      </a:r>
                    </a:p>
                  </a:txBody>
                  <a:tcPr marL="60514" marR="60514" marT="30257" marB="30257" anchor="ctr"/>
                </a:tc>
                <a:tc>
                  <a:txBody>
                    <a:bodyPr/>
                    <a:lstStyle/>
                    <a:p>
                      <a:pPr>
                        <a:buNone/>
                      </a:pPr>
                      <a:r>
                        <a:rPr lang="en-US" sz="1200" u="none" strike="noStrike">
                          <a:solidFill>
                            <a:srgbClr val="48A0C7"/>
                          </a:solidFill>
                          <a:effectLst/>
                          <a:hlinkClick r:id="rId6"/>
                        </a:rPr>
                        <a:t>Harness Engineering: Leveraging Codex in an Agent-First World</a:t>
                      </a:r>
                      <a:r>
                        <a:rPr lang="en-US" sz="1200">
                          <a:effectLst/>
                        </a:rPr>
                        <a:t> — OpenAI</a:t>
                      </a:r>
                    </a:p>
                  </a:txBody>
                  <a:tcPr marL="60514" marR="60514" marT="30257" marB="30257" anchor="ctr"/>
                </a:tc>
                <a:tc>
                  <a:txBody>
                    <a:bodyPr/>
                    <a:lstStyle/>
                    <a:p>
                      <a:pPr>
                        <a:buNone/>
                      </a:pPr>
                      <a:r>
                        <a:rPr lang="en-US" sz="1200">
                          <a:effectLst/>
                        </a:rPr>
                        <a:t>First major institutional adoption of the term</a:t>
                      </a:r>
                    </a:p>
                  </a:txBody>
                  <a:tcPr marL="60514" marR="60514" marT="30257" marB="30257" anchor="ctr"/>
                </a:tc>
                <a:extLst>
                  <a:ext uri="{0D108BD9-81ED-4DB2-BD59-A6C34878D82A}">
                    <a16:rowId xmlns:a16="http://schemas.microsoft.com/office/drawing/2014/main" val="1272777221"/>
                  </a:ext>
                </a:extLst>
              </a:tr>
              <a:tr h="454216">
                <a:tc>
                  <a:txBody>
                    <a:bodyPr/>
                    <a:lstStyle/>
                    <a:p>
                      <a:pPr algn="r">
                        <a:buNone/>
                      </a:pPr>
                      <a:r>
                        <a:rPr lang="en-US" sz="1200" dirty="0">
                          <a:effectLst/>
                        </a:rPr>
                        <a:t>Feb 18, 2026</a:t>
                      </a:r>
                    </a:p>
                  </a:txBody>
                  <a:tcPr marL="60514" marR="60514" marT="30257" marB="30257" anchor="ctr"/>
                </a:tc>
                <a:tc>
                  <a:txBody>
                    <a:bodyPr/>
                    <a:lstStyle/>
                    <a:p>
                      <a:pPr>
                        <a:buNone/>
                      </a:pPr>
                      <a:r>
                        <a:rPr lang="en-US" sz="1200" u="none" strike="noStrike" dirty="0">
                          <a:solidFill>
                            <a:srgbClr val="48A0C7"/>
                          </a:solidFill>
                          <a:effectLst/>
                          <a:hlinkClick r:id="rId7"/>
                        </a:rPr>
                        <a:t>A Guide to Which AI to Use in the Agentic Era</a:t>
                      </a:r>
                      <a:r>
                        <a:rPr lang="en-US" sz="1200" dirty="0">
                          <a:effectLst/>
                        </a:rPr>
                        <a:t> — Ethan Mollick</a:t>
                      </a:r>
                    </a:p>
                  </a:txBody>
                  <a:tcPr marL="60514" marR="60514" marT="30257" marB="30257" anchor="ctr"/>
                </a:tc>
                <a:tc>
                  <a:txBody>
                    <a:bodyPr/>
                    <a:lstStyle/>
                    <a:p>
                      <a:pPr>
                        <a:buNone/>
                      </a:pPr>
                      <a:r>
                        <a:rPr lang="en-US" sz="1200">
                          <a:effectLst/>
                        </a:rPr>
                        <a:t>Mass-market popularization; "Models, Apps, Harnesses" framework</a:t>
                      </a:r>
                    </a:p>
                  </a:txBody>
                  <a:tcPr marL="60514" marR="60514" marT="30257" marB="30257" anchor="ctr"/>
                </a:tc>
                <a:extLst>
                  <a:ext uri="{0D108BD9-81ED-4DB2-BD59-A6C34878D82A}">
                    <a16:rowId xmlns:a16="http://schemas.microsoft.com/office/drawing/2014/main" val="1226398661"/>
                  </a:ext>
                </a:extLst>
              </a:tr>
              <a:tr h="454216">
                <a:tc>
                  <a:txBody>
                    <a:bodyPr/>
                    <a:lstStyle/>
                    <a:p>
                      <a:pPr algn="r">
                        <a:buNone/>
                      </a:pPr>
                      <a:r>
                        <a:rPr lang="en-US" sz="1200" dirty="0">
                          <a:effectLst/>
                        </a:rPr>
                        <a:t>Feb 15, 2026</a:t>
                      </a:r>
                    </a:p>
                  </a:txBody>
                  <a:tcPr marL="60514" marR="60514" marT="30257" marB="30257" anchor="ctr"/>
                </a:tc>
                <a:tc>
                  <a:txBody>
                    <a:bodyPr/>
                    <a:lstStyle/>
                    <a:p>
                      <a:pPr>
                        <a:buNone/>
                      </a:pPr>
                      <a:r>
                        <a:rPr lang="en-US" sz="1200" u="none" strike="noStrike">
                          <a:solidFill>
                            <a:srgbClr val="48A0C7"/>
                          </a:solidFill>
                          <a:effectLst/>
                          <a:hlinkClick r:id="rId8"/>
                        </a:rPr>
                        <a:t>Beyond Prompts and Context: Harness Engineering</a:t>
                      </a:r>
                      <a:r>
                        <a:rPr lang="en-US" sz="1200">
                          <a:effectLst/>
                        </a:rPr>
                        <a:t> — MadPlay</a:t>
                      </a:r>
                    </a:p>
                  </a:txBody>
                  <a:tcPr marL="60514" marR="60514" marT="30257" marB="30257" anchor="ctr"/>
                </a:tc>
                <a:tc>
                  <a:txBody>
                    <a:bodyPr/>
                    <a:lstStyle/>
                    <a:p>
                      <a:pPr>
                        <a:buNone/>
                      </a:pPr>
                      <a:r>
                        <a:rPr lang="en-US" sz="1200" dirty="0">
                          <a:effectLst/>
                        </a:rPr>
                        <a:t>Timeline synthesis; prompt → context → harness engineering evolution</a:t>
                      </a:r>
                    </a:p>
                  </a:txBody>
                  <a:tcPr marL="60514" marR="60514" marT="30257" marB="30257" anchor="ctr"/>
                </a:tc>
                <a:extLst>
                  <a:ext uri="{0D108BD9-81ED-4DB2-BD59-A6C34878D82A}">
                    <a16:rowId xmlns:a16="http://schemas.microsoft.com/office/drawing/2014/main" val="2164203263"/>
                  </a:ext>
                </a:extLst>
              </a:tr>
              <a:tr h="454216">
                <a:tc>
                  <a:txBody>
                    <a:bodyPr/>
                    <a:lstStyle/>
                    <a:p>
                      <a:pPr algn="r">
                        <a:buNone/>
                      </a:pPr>
                      <a:r>
                        <a:rPr lang="en-US" sz="1200" dirty="0">
                          <a:effectLst/>
                        </a:rPr>
                        <a:t>Apr 2026</a:t>
                      </a:r>
                    </a:p>
                  </a:txBody>
                  <a:tcPr marL="60514" marR="60514" marT="30257" marB="30257" anchor="ctr"/>
                </a:tc>
                <a:tc>
                  <a:txBody>
                    <a:bodyPr/>
                    <a:lstStyle/>
                    <a:p>
                      <a:pPr>
                        <a:buNone/>
                      </a:pPr>
                      <a:r>
                        <a:rPr lang="en-US" sz="1200" u="none" strike="noStrike">
                          <a:solidFill>
                            <a:srgbClr val="48A0C7"/>
                          </a:solidFill>
                          <a:effectLst/>
                          <a:hlinkClick r:id="rId9"/>
                        </a:rPr>
                        <a:t>Scaling Managed Agents: Decoupling the Brain from the Hands</a:t>
                      </a:r>
                      <a:r>
                        <a:rPr lang="en-US" sz="1200">
                          <a:effectLst/>
                        </a:rPr>
                        <a:t> — Anthropic</a:t>
                      </a:r>
                    </a:p>
                  </a:txBody>
                  <a:tcPr marL="60514" marR="60514" marT="30257" marB="30257" anchor="ctr"/>
                </a:tc>
                <a:tc>
                  <a:txBody>
                    <a:bodyPr/>
                    <a:lstStyle/>
                    <a:p>
                      <a:pPr>
                        <a:buNone/>
                      </a:pPr>
                      <a:r>
                        <a:rPr lang="en-US" sz="1200">
                          <a:effectLst/>
                        </a:rPr>
                        <a:t>Anthropic's formal architectural use of "harness"</a:t>
                      </a:r>
                    </a:p>
                  </a:txBody>
                  <a:tcPr marL="60514" marR="60514" marT="30257" marB="30257" anchor="ctr"/>
                </a:tc>
                <a:extLst>
                  <a:ext uri="{0D108BD9-81ED-4DB2-BD59-A6C34878D82A}">
                    <a16:rowId xmlns:a16="http://schemas.microsoft.com/office/drawing/2014/main" val="1089039265"/>
                  </a:ext>
                </a:extLst>
              </a:tr>
              <a:tr h="454216">
                <a:tc>
                  <a:txBody>
                    <a:bodyPr/>
                    <a:lstStyle/>
                    <a:p>
                      <a:pPr algn="r">
                        <a:buNone/>
                      </a:pPr>
                      <a:r>
                        <a:rPr lang="en-US" sz="1200" dirty="0">
                          <a:effectLst/>
                        </a:rPr>
                        <a:t>Apr 2026</a:t>
                      </a:r>
                    </a:p>
                  </a:txBody>
                  <a:tcPr marL="60514" marR="60514" marT="30257" marB="30257" anchor="ctr"/>
                </a:tc>
                <a:tc>
                  <a:txBody>
                    <a:bodyPr/>
                    <a:lstStyle/>
                    <a:p>
                      <a:pPr>
                        <a:buNone/>
                      </a:pPr>
                      <a:r>
                        <a:rPr lang="en-US" sz="1200" u="none" strike="noStrike">
                          <a:solidFill>
                            <a:srgbClr val="48A0C7"/>
                          </a:solidFill>
                          <a:effectLst/>
                          <a:hlinkClick r:id="rId10"/>
                        </a:rPr>
                        <a:t>The Anatomy of an Agent Harness</a:t>
                      </a:r>
                      <a:r>
                        <a:rPr lang="en-US" sz="1200">
                          <a:effectLst/>
                        </a:rPr>
                        <a:t> — Avi Chawla</a:t>
                      </a:r>
                    </a:p>
                  </a:txBody>
                  <a:tcPr marL="60514" marR="60514" marT="30257" marB="30257" anchor="ctr"/>
                </a:tc>
                <a:tc>
                  <a:txBody>
                    <a:bodyPr/>
                    <a:lstStyle/>
                    <a:p>
                      <a:pPr>
                        <a:buNone/>
                      </a:pPr>
                      <a:r>
                        <a:rPr lang="en-US" sz="1200">
                          <a:effectLst/>
                        </a:rPr>
                        <a:t>11-component production harness taxonomy</a:t>
                      </a:r>
                    </a:p>
                  </a:txBody>
                  <a:tcPr marL="60514" marR="60514" marT="30257" marB="30257" anchor="ctr"/>
                </a:tc>
                <a:extLst>
                  <a:ext uri="{0D108BD9-81ED-4DB2-BD59-A6C34878D82A}">
                    <a16:rowId xmlns:a16="http://schemas.microsoft.com/office/drawing/2014/main" val="3906379132"/>
                  </a:ext>
                </a:extLst>
              </a:tr>
              <a:tr h="454216">
                <a:tc>
                  <a:txBody>
                    <a:bodyPr/>
                    <a:lstStyle/>
                    <a:p>
                      <a:pPr algn="r">
                        <a:buNone/>
                      </a:pPr>
                      <a:r>
                        <a:rPr lang="en-US" sz="1200" dirty="0">
                          <a:effectLst/>
                        </a:rPr>
                        <a:t>Mar 2026</a:t>
                      </a:r>
                    </a:p>
                  </a:txBody>
                  <a:tcPr marL="60514" marR="60514" marT="30257" marB="30257" anchor="ctr"/>
                </a:tc>
                <a:tc>
                  <a:txBody>
                    <a:bodyPr/>
                    <a:lstStyle/>
                    <a:p>
                      <a:pPr>
                        <a:buNone/>
                      </a:pPr>
                      <a:r>
                        <a:rPr lang="en-US" sz="1200" u="none" strike="noStrike">
                          <a:solidFill>
                            <a:srgbClr val="48A0C7"/>
                          </a:solidFill>
                          <a:effectLst/>
                          <a:hlinkClick r:id="rId11"/>
                        </a:rPr>
                        <a:t>Building AI Coding Agents for the Terminal</a:t>
                      </a:r>
                      <a:r>
                        <a:rPr lang="en-US" sz="1200">
                          <a:effectLst/>
                        </a:rPr>
                        <a:t> — arXiv</a:t>
                      </a:r>
                    </a:p>
                  </a:txBody>
                  <a:tcPr marL="60514" marR="60514" marT="30257" marB="30257" anchor="ctr"/>
                </a:tc>
                <a:tc>
                  <a:txBody>
                    <a:bodyPr/>
                    <a:lstStyle/>
                    <a:p>
                      <a:pPr>
                        <a:buNone/>
                      </a:pPr>
                      <a:r>
                        <a:rPr lang="en-US" sz="1200" dirty="0">
                          <a:effectLst/>
                        </a:rPr>
                        <a:t>Academic formalization of "agent harness" with </a:t>
                      </a:r>
                      <a:r>
                        <a:rPr lang="en-US" sz="1200" dirty="0" err="1">
                          <a:effectLst/>
                        </a:rPr>
                        <a:t>ReAct</a:t>
                      </a:r>
                      <a:r>
                        <a:rPr lang="en-US" sz="1200" dirty="0">
                          <a:effectLst/>
                        </a:rPr>
                        <a:t> loop diagram, but still puts it in the context of “</a:t>
                      </a:r>
                      <a:r>
                        <a:rPr lang="en-US" sz="1200" b="1" dirty="0">
                          <a:effectLst/>
                        </a:rPr>
                        <a:t>Runtime Architecture</a:t>
                      </a:r>
                      <a:r>
                        <a:rPr lang="en-US" sz="1200" dirty="0">
                          <a:effectLst/>
                        </a:rPr>
                        <a:t>”</a:t>
                      </a:r>
                    </a:p>
                  </a:txBody>
                  <a:tcPr marL="60514" marR="60514" marT="30257" marB="30257" anchor="ctr"/>
                </a:tc>
                <a:extLst>
                  <a:ext uri="{0D108BD9-81ED-4DB2-BD59-A6C34878D82A}">
                    <a16:rowId xmlns:a16="http://schemas.microsoft.com/office/drawing/2014/main" val="2352911807"/>
                  </a:ext>
                </a:extLst>
              </a:tr>
            </a:tbl>
          </a:graphicData>
        </a:graphic>
      </p:graphicFrame>
    </p:spTree>
    <p:extLst>
      <p:ext uri="{BB962C8B-B14F-4D97-AF65-F5344CB8AC3E}">
        <p14:creationId xmlns:p14="http://schemas.microsoft.com/office/powerpoint/2010/main" val="190621999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FCFA6-83AB-9480-1C23-E56E59453CD6}"/>
              </a:ext>
            </a:extLst>
          </p:cNvPr>
          <p:cNvSpPr>
            <a:spLocks noGrp="1"/>
          </p:cNvSpPr>
          <p:nvPr>
            <p:ph type="title"/>
          </p:nvPr>
        </p:nvSpPr>
        <p:spPr/>
        <p:txBody>
          <a:bodyPr/>
          <a:lstStyle/>
          <a:p>
            <a:r>
              <a:rPr lang="en-US" dirty="0" err="1"/>
              <a:t>OpenDev</a:t>
            </a:r>
            <a:r>
              <a:rPr lang="en-US" dirty="0"/>
              <a:t> </a:t>
            </a:r>
            <a:r>
              <a:rPr lang="en-US" dirty="0" err="1"/>
              <a:t>ReAct</a:t>
            </a:r>
            <a:r>
              <a:rPr lang="en-US" dirty="0"/>
              <a:t> Loop and Supporting Subsystems</a:t>
            </a:r>
          </a:p>
        </p:txBody>
      </p:sp>
      <p:sp>
        <p:nvSpPr>
          <p:cNvPr id="6" name="Text Placeholder 5">
            <a:extLst>
              <a:ext uri="{FF2B5EF4-FFF2-40B4-BE49-F238E27FC236}">
                <a16:creationId xmlns:a16="http://schemas.microsoft.com/office/drawing/2014/main" id="{5F9359DA-97F5-3874-A48D-98413F23103E}"/>
              </a:ext>
            </a:extLst>
          </p:cNvPr>
          <p:cNvSpPr>
            <a:spLocks noGrp="1"/>
          </p:cNvSpPr>
          <p:nvPr>
            <p:ph type="body" sz="quarter" idx="11"/>
          </p:nvPr>
        </p:nvSpPr>
        <p:spPr/>
        <p:txBody>
          <a:bodyPr/>
          <a:lstStyle/>
          <a:p>
            <a:r>
              <a:rPr lang="en-US" dirty="0" err="1"/>
              <a:t>OpenDev</a:t>
            </a:r>
            <a:r>
              <a:rPr lang="en-US" dirty="0"/>
              <a:t> is an open-source coding agent that surrounds the core </a:t>
            </a:r>
            <a:r>
              <a:rPr lang="en-US" dirty="0" err="1"/>
              <a:t>ReAct</a:t>
            </a:r>
            <a:r>
              <a:rPr lang="en-US" dirty="0"/>
              <a:t> loop with multiple supporting subsystems. </a:t>
            </a:r>
          </a:p>
        </p:txBody>
      </p:sp>
      <p:pic>
        <p:nvPicPr>
          <p:cNvPr id="5" name="Picture 4">
            <a:extLst>
              <a:ext uri="{FF2B5EF4-FFF2-40B4-BE49-F238E27FC236}">
                <a16:creationId xmlns:a16="http://schemas.microsoft.com/office/drawing/2014/main" id="{89469F68-EFE2-43B8-12E9-9E78157A2299}"/>
              </a:ext>
            </a:extLst>
          </p:cNvPr>
          <p:cNvPicPr>
            <a:picLocks noChangeAspect="1"/>
          </p:cNvPicPr>
          <p:nvPr/>
        </p:nvPicPr>
        <p:blipFill>
          <a:blip r:embed="rId2">
            <a:clrChange>
              <a:clrFrom>
                <a:srgbClr val="FFFFFF"/>
              </a:clrFrom>
              <a:clrTo>
                <a:srgbClr val="FFFFFF">
                  <a:alpha val="0"/>
                </a:srgbClr>
              </a:clrTo>
            </a:clrChange>
          </a:blip>
          <a:srcRect t="7620" b="1297"/>
          <a:stretch>
            <a:fillRect/>
          </a:stretch>
        </p:blipFill>
        <p:spPr>
          <a:xfrm>
            <a:off x="495276" y="1004447"/>
            <a:ext cx="10905416" cy="5494783"/>
          </a:xfrm>
          <a:prstGeom prst="rect">
            <a:avLst/>
          </a:prstGeom>
        </p:spPr>
      </p:pic>
      <p:sp>
        <p:nvSpPr>
          <p:cNvPr id="8" name="TextBox 7">
            <a:extLst>
              <a:ext uri="{FF2B5EF4-FFF2-40B4-BE49-F238E27FC236}">
                <a16:creationId xmlns:a16="http://schemas.microsoft.com/office/drawing/2014/main" id="{F78F865A-792D-2CD4-149E-AE4BA81DCE21}"/>
              </a:ext>
            </a:extLst>
          </p:cNvPr>
          <p:cNvSpPr txBox="1"/>
          <p:nvPr/>
        </p:nvSpPr>
        <p:spPr>
          <a:xfrm>
            <a:off x="849491" y="6408056"/>
            <a:ext cx="4443895" cy="338554"/>
          </a:xfrm>
          <a:prstGeom prst="rect">
            <a:avLst/>
          </a:prstGeom>
          <a:noFill/>
        </p:spPr>
        <p:txBody>
          <a:bodyPr wrap="square">
            <a:spAutoFit/>
          </a:bodyPr>
          <a:lstStyle/>
          <a:p>
            <a:r>
              <a:rPr lang="en-US" sz="800" dirty="0"/>
              <a:t>Source: </a:t>
            </a:r>
            <a:r>
              <a:rPr lang="en-US" sz="800" dirty="0">
                <a:hlinkClick r:id="rId3"/>
              </a:rPr>
              <a:t>[2603.05344v3] Building Effective AI Coding Agents for the Terminal: Scaffolding, Harness, Context Engineering, and Lessons Learned</a:t>
            </a:r>
            <a:endParaRPr lang="en-US" sz="800" dirty="0"/>
          </a:p>
        </p:txBody>
      </p:sp>
    </p:spTree>
    <p:extLst>
      <p:ext uri="{BB962C8B-B14F-4D97-AF65-F5344CB8AC3E}">
        <p14:creationId xmlns:p14="http://schemas.microsoft.com/office/powerpoint/2010/main" val="630672043"/>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7BFE89-D370-9BB2-C1BF-EF8236A9D0FF}"/>
              </a:ext>
            </a:extLst>
          </p:cNvPr>
          <p:cNvSpPr>
            <a:spLocks noGrp="1"/>
          </p:cNvSpPr>
          <p:nvPr>
            <p:ph type="title"/>
          </p:nvPr>
        </p:nvSpPr>
        <p:spPr/>
        <p:txBody>
          <a:bodyPr/>
          <a:lstStyle/>
          <a:p>
            <a:r>
              <a:rPr lang="en-US" dirty="0" err="1"/>
              <a:t>OpenDev</a:t>
            </a:r>
            <a:r>
              <a:rPr lang="en-US" dirty="0"/>
              <a:t> Conversation Lifecycle</a:t>
            </a:r>
          </a:p>
        </p:txBody>
      </p:sp>
      <p:sp>
        <p:nvSpPr>
          <p:cNvPr id="6" name="Text Placeholder 5">
            <a:extLst>
              <a:ext uri="{FF2B5EF4-FFF2-40B4-BE49-F238E27FC236}">
                <a16:creationId xmlns:a16="http://schemas.microsoft.com/office/drawing/2014/main" id="{7681FC61-EB90-235C-FDFC-3019DBB6141D}"/>
              </a:ext>
            </a:extLst>
          </p:cNvPr>
          <p:cNvSpPr>
            <a:spLocks noGrp="1"/>
          </p:cNvSpPr>
          <p:nvPr>
            <p:ph type="body" sz="quarter" idx="11"/>
          </p:nvPr>
        </p:nvSpPr>
        <p:spPr/>
        <p:txBody>
          <a:bodyPr/>
          <a:lstStyle/>
          <a:p>
            <a:r>
              <a:rPr lang="en-US" dirty="0"/>
              <a:t>Example call sequence in </a:t>
            </a:r>
            <a:r>
              <a:rPr lang="en-US" dirty="0" err="1"/>
              <a:t>OpenDev</a:t>
            </a:r>
            <a:r>
              <a:rPr lang="en-US" dirty="0"/>
              <a:t>. Note the use of optional thinking LLM call with no tool access prior to LLM invocation. The results of the thinking call is a paragraph of thinking traces including into the main LLM call to guide its decision.</a:t>
            </a:r>
          </a:p>
        </p:txBody>
      </p:sp>
      <p:pic>
        <p:nvPicPr>
          <p:cNvPr id="5" name="Picture 4">
            <a:extLst>
              <a:ext uri="{FF2B5EF4-FFF2-40B4-BE49-F238E27FC236}">
                <a16:creationId xmlns:a16="http://schemas.microsoft.com/office/drawing/2014/main" id="{11768C4F-392C-D2C1-3DD4-2839A1ECCAC2}"/>
              </a:ext>
            </a:extLst>
          </p:cNvPr>
          <p:cNvPicPr>
            <a:picLocks noChangeAspect="1"/>
          </p:cNvPicPr>
          <p:nvPr/>
        </p:nvPicPr>
        <p:blipFill>
          <a:blip r:embed="rId2">
            <a:clrChange>
              <a:clrFrom>
                <a:srgbClr val="FFFFFF"/>
              </a:clrFrom>
              <a:clrTo>
                <a:srgbClr val="FFFFFF">
                  <a:alpha val="0"/>
                </a:srgbClr>
              </a:clrTo>
            </a:clrChange>
          </a:blip>
          <a:stretch>
            <a:fillRect/>
          </a:stretch>
        </p:blipFill>
        <p:spPr>
          <a:xfrm>
            <a:off x="1112243" y="1280878"/>
            <a:ext cx="9722033" cy="5259402"/>
          </a:xfrm>
          <a:prstGeom prst="rect">
            <a:avLst/>
          </a:prstGeom>
        </p:spPr>
      </p:pic>
      <p:sp>
        <p:nvSpPr>
          <p:cNvPr id="3" name="TextBox 2">
            <a:extLst>
              <a:ext uri="{FF2B5EF4-FFF2-40B4-BE49-F238E27FC236}">
                <a16:creationId xmlns:a16="http://schemas.microsoft.com/office/drawing/2014/main" id="{12EEA073-62C3-852B-DDBC-97AD2B257D78}"/>
              </a:ext>
            </a:extLst>
          </p:cNvPr>
          <p:cNvSpPr txBox="1"/>
          <p:nvPr/>
        </p:nvSpPr>
        <p:spPr>
          <a:xfrm>
            <a:off x="849491" y="6408056"/>
            <a:ext cx="4443895" cy="338554"/>
          </a:xfrm>
          <a:prstGeom prst="rect">
            <a:avLst/>
          </a:prstGeom>
          <a:noFill/>
        </p:spPr>
        <p:txBody>
          <a:bodyPr wrap="square">
            <a:spAutoFit/>
          </a:bodyPr>
          <a:lstStyle/>
          <a:p>
            <a:r>
              <a:rPr lang="en-US" sz="800" dirty="0"/>
              <a:t>Source: </a:t>
            </a:r>
            <a:r>
              <a:rPr lang="en-US" sz="800" dirty="0">
                <a:hlinkClick r:id="rId3"/>
              </a:rPr>
              <a:t>[2603.05344v3] Building Effective AI Coding Agents for the Terminal: Scaffolding, Harness, Context Engineering, and Lessons Learned</a:t>
            </a:r>
            <a:endParaRPr lang="en-US" sz="800" dirty="0"/>
          </a:p>
        </p:txBody>
      </p:sp>
    </p:spTree>
    <p:extLst>
      <p:ext uri="{BB962C8B-B14F-4D97-AF65-F5344CB8AC3E}">
        <p14:creationId xmlns:p14="http://schemas.microsoft.com/office/powerpoint/2010/main" val="355461682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8069C2-6FEC-15A2-4F2A-AD2E88480937}"/>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EEB96318-1AC5-5DF1-8BDB-E5115EF6EF12}"/>
              </a:ext>
            </a:extLst>
          </p:cNvPr>
          <p:cNvSpPr>
            <a:spLocks noGrp="1"/>
          </p:cNvSpPr>
          <p:nvPr>
            <p:ph type="title"/>
          </p:nvPr>
        </p:nvSpPr>
        <p:spPr>
          <a:xfrm>
            <a:off x="509365" y="381000"/>
            <a:ext cx="11301634" cy="3915092"/>
          </a:xfrm>
        </p:spPr>
        <p:txBody>
          <a:bodyPr/>
          <a:lstStyle/>
          <a:p>
            <a:r>
              <a:rPr lang="en-US" dirty="0"/>
              <a:t>Retrieval Augmented Generation</a:t>
            </a:r>
            <a:br>
              <a:rPr lang="en-US" dirty="0"/>
            </a:br>
            <a:r>
              <a:rPr lang="en-US" dirty="0"/>
              <a:t>(RAG)</a:t>
            </a:r>
          </a:p>
        </p:txBody>
      </p:sp>
    </p:spTree>
    <p:extLst>
      <p:ext uri="{BB962C8B-B14F-4D97-AF65-F5344CB8AC3E}">
        <p14:creationId xmlns:p14="http://schemas.microsoft.com/office/powerpoint/2010/main" val="176553289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C917CB-2A0C-0E69-3A2B-B2C6F48E784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19E3212-BE79-AAF8-61E9-47491B44A2AC}"/>
              </a:ext>
            </a:extLst>
          </p:cNvPr>
          <p:cNvSpPr>
            <a:spLocks noGrp="1"/>
          </p:cNvSpPr>
          <p:nvPr>
            <p:ph type="title"/>
          </p:nvPr>
        </p:nvSpPr>
        <p:spPr/>
        <p:txBody>
          <a:bodyPr/>
          <a:lstStyle/>
          <a:p>
            <a:r>
              <a:rPr lang="en-US"/>
              <a:t>Retrieval Augmented Generation: Conceptual View</a:t>
            </a:r>
          </a:p>
        </p:txBody>
      </p:sp>
      <p:sp>
        <p:nvSpPr>
          <p:cNvPr id="98" name="Text Placeholder 97">
            <a:extLst>
              <a:ext uri="{FF2B5EF4-FFF2-40B4-BE49-F238E27FC236}">
                <a16:creationId xmlns:a16="http://schemas.microsoft.com/office/drawing/2014/main" id="{F4C45D04-E033-E62E-D16B-F46A2D4E59BF}"/>
              </a:ext>
            </a:extLst>
          </p:cNvPr>
          <p:cNvSpPr>
            <a:spLocks noGrp="1"/>
          </p:cNvSpPr>
          <p:nvPr>
            <p:ph type="body" sz="quarter" idx="11"/>
          </p:nvPr>
        </p:nvSpPr>
        <p:spPr/>
        <p:txBody>
          <a:bodyPr/>
          <a:lstStyle/>
          <a:p>
            <a:r>
              <a:rPr lang="en-US"/>
              <a:t>RAG starts with ingesting unstructured data into a vector database. Retrieval involves metadata search, keyword search, vector search, and reranking. Completion utilizes prompt templates, history, and top relevant context.</a:t>
            </a:r>
          </a:p>
        </p:txBody>
      </p:sp>
      <p:sp>
        <p:nvSpPr>
          <p:cNvPr id="21" name="Rectangle: Rounded Corners 20">
            <a:extLst>
              <a:ext uri="{FF2B5EF4-FFF2-40B4-BE49-F238E27FC236}">
                <a16:creationId xmlns:a16="http://schemas.microsoft.com/office/drawing/2014/main" id="{F56395A8-4F62-B62F-4701-A61642C7253E}"/>
              </a:ext>
            </a:extLst>
          </p:cNvPr>
          <p:cNvSpPr/>
          <p:nvPr/>
        </p:nvSpPr>
        <p:spPr>
          <a:xfrm>
            <a:off x="365962" y="1779507"/>
            <a:ext cx="4710892" cy="4203997"/>
          </a:xfrm>
          <a:prstGeom prst="roundRect">
            <a:avLst>
              <a:gd name="adj" fmla="val 1233"/>
            </a:avLst>
          </a:prstGeom>
          <a:solidFill>
            <a:schemeClr val="bg1">
              <a:lumMod val="95000"/>
              <a:alpha val="50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2" name="Rectangle: Rounded Corners 21">
            <a:extLst>
              <a:ext uri="{FF2B5EF4-FFF2-40B4-BE49-F238E27FC236}">
                <a16:creationId xmlns:a16="http://schemas.microsoft.com/office/drawing/2014/main" id="{18C508E1-1B1A-3AB5-8BBB-56E585E7EF34}"/>
              </a:ext>
            </a:extLst>
          </p:cNvPr>
          <p:cNvSpPr/>
          <p:nvPr/>
        </p:nvSpPr>
        <p:spPr>
          <a:xfrm>
            <a:off x="837694" y="3197057"/>
            <a:ext cx="2781384" cy="630386"/>
          </a:xfrm>
          <a:prstGeom prst="roundRect">
            <a:avLst>
              <a:gd name="adj" fmla="val 6846"/>
            </a:avLst>
          </a:prstGeom>
          <a:solidFill>
            <a:srgbClr val="DAE9F7"/>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a:solidFill>
                  <a:schemeClr val="tx1"/>
                </a:solidFill>
              </a:rPr>
              <a:t>Contextual</a:t>
            </a:r>
          </a:p>
          <a:p>
            <a:pPr algn="ctr"/>
            <a:r>
              <a:rPr lang="en-US" sz="800">
                <a:solidFill>
                  <a:schemeClr val="tx1"/>
                </a:solidFill>
              </a:rPr>
              <a:t>Chunking</a:t>
            </a:r>
          </a:p>
        </p:txBody>
      </p:sp>
      <p:sp>
        <p:nvSpPr>
          <p:cNvPr id="23" name="Rectangle: Rounded Corners 22">
            <a:extLst>
              <a:ext uri="{FF2B5EF4-FFF2-40B4-BE49-F238E27FC236}">
                <a16:creationId xmlns:a16="http://schemas.microsoft.com/office/drawing/2014/main" id="{D981C622-9763-54C7-079A-00774A14BE82}"/>
              </a:ext>
            </a:extLst>
          </p:cNvPr>
          <p:cNvSpPr/>
          <p:nvPr/>
        </p:nvSpPr>
        <p:spPr>
          <a:xfrm>
            <a:off x="4752498" y="5228849"/>
            <a:ext cx="134796" cy="132434"/>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Graphik"/>
              <a:ea typeface="+mn-ea"/>
              <a:cs typeface="+mn-cs"/>
            </a:endParaRPr>
          </a:p>
        </p:txBody>
      </p:sp>
      <p:sp>
        <p:nvSpPr>
          <p:cNvPr id="25" name="Rectangle: Rounded Corners 24">
            <a:extLst>
              <a:ext uri="{FF2B5EF4-FFF2-40B4-BE49-F238E27FC236}">
                <a16:creationId xmlns:a16="http://schemas.microsoft.com/office/drawing/2014/main" id="{08D3FC44-1F54-35E9-AA9E-101195737B92}"/>
              </a:ext>
            </a:extLst>
          </p:cNvPr>
          <p:cNvSpPr/>
          <p:nvPr/>
        </p:nvSpPr>
        <p:spPr>
          <a:xfrm>
            <a:off x="6406372" y="2390771"/>
            <a:ext cx="134796" cy="132434"/>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Graphik"/>
              <a:ea typeface="+mn-ea"/>
              <a:cs typeface="+mn-cs"/>
            </a:endParaRPr>
          </a:p>
        </p:txBody>
      </p:sp>
      <p:sp>
        <p:nvSpPr>
          <p:cNvPr id="26" name="Rectangle: Rounded Corners 25">
            <a:extLst>
              <a:ext uri="{FF2B5EF4-FFF2-40B4-BE49-F238E27FC236}">
                <a16:creationId xmlns:a16="http://schemas.microsoft.com/office/drawing/2014/main" id="{5D06B5D1-DFE8-7F32-6D42-6B6FFF0018B7}"/>
              </a:ext>
            </a:extLst>
          </p:cNvPr>
          <p:cNvSpPr/>
          <p:nvPr/>
        </p:nvSpPr>
        <p:spPr>
          <a:xfrm>
            <a:off x="7073063" y="3203249"/>
            <a:ext cx="134796" cy="132434"/>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Graphik"/>
              <a:ea typeface="+mn-ea"/>
              <a:cs typeface="+mn-cs"/>
            </a:endParaRPr>
          </a:p>
        </p:txBody>
      </p:sp>
      <p:sp>
        <p:nvSpPr>
          <p:cNvPr id="28" name="Rectangle: Rounded Corners 27">
            <a:extLst>
              <a:ext uri="{FF2B5EF4-FFF2-40B4-BE49-F238E27FC236}">
                <a16:creationId xmlns:a16="http://schemas.microsoft.com/office/drawing/2014/main" id="{7D5858DE-68EC-1416-A596-7295437E5A6B}"/>
              </a:ext>
            </a:extLst>
          </p:cNvPr>
          <p:cNvSpPr/>
          <p:nvPr/>
        </p:nvSpPr>
        <p:spPr>
          <a:xfrm>
            <a:off x="5228769" y="1764309"/>
            <a:ext cx="3185428" cy="4213044"/>
          </a:xfrm>
          <a:prstGeom prst="roundRect">
            <a:avLst>
              <a:gd name="adj" fmla="val 1832"/>
            </a:avLst>
          </a:prstGeom>
          <a:solidFill>
            <a:schemeClr val="bg1">
              <a:lumMod val="95000"/>
              <a:alpha val="50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9" name="Rectangle: Rounded Corners 28">
            <a:extLst>
              <a:ext uri="{FF2B5EF4-FFF2-40B4-BE49-F238E27FC236}">
                <a16:creationId xmlns:a16="http://schemas.microsoft.com/office/drawing/2014/main" id="{1FE9512A-8301-C915-8D65-02B5CC20A499}"/>
              </a:ext>
            </a:extLst>
          </p:cNvPr>
          <p:cNvSpPr/>
          <p:nvPr/>
        </p:nvSpPr>
        <p:spPr>
          <a:xfrm>
            <a:off x="3960185" y="3941251"/>
            <a:ext cx="794427" cy="634916"/>
          </a:xfrm>
          <a:prstGeom prst="roundRect">
            <a:avLst>
              <a:gd name="adj" fmla="val 8065"/>
            </a:avLst>
          </a:prstGeom>
          <a:solidFill>
            <a:srgbClr val="FFFAEB"/>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solidFill>
                <a:effectLst/>
                <a:uLnTx/>
                <a:uFillTx/>
                <a:latin typeface="Graphik"/>
                <a:ea typeface="+mn-ea"/>
                <a:cs typeface="+mn-cs"/>
              </a:rPr>
              <a:t>Embeddings</a:t>
            </a:r>
          </a:p>
        </p:txBody>
      </p:sp>
      <p:sp>
        <p:nvSpPr>
          <p:cNvPr id="30" name="Rectangle: Rounded Corners 29">
            <a:extLst>
              <a:ext uri="{FF2B5EF4-FFF2-40B4-BE49-F238E27FC236}">
                <a16:creationId xmlns:a16="http://schemas.microsoft.com/office/drawing/2014/main" id="{A25D6D45-9EC4-6847-1CC8-9FA9802CDACD}"/>
              </a:ext>
            </a:extLst>
          </p:cNvPr>
          <p:cNvSpPr/>
          <p:nvPr/>
        </p:nvSpPr>
        <p:spPr>
          <a:xfrm>
            <a:off x="5365020" y="2838965"/>
            <a:ext cx="1491974" cy="1428139"/>
          </a:xfrm>
          <a:prstGeom prst="roundRect">
            <a:avLst>
              <a:gd name="adj" fmla="val 8065"/>
            </a:avLst>
          </a:prstGeom>
          <a:solidFill>
            <a:srgbClr val="FFFAEB"/>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Embedding Vector Space</a:t>
            </a:r>
          </a:p>
        </p:txBody>
      </p:sp>
      <p:sp>
        <p:nvSpPr>
          <p:cNvPr id="31" name="Rectangle: Rounded Corners 30">
            <a:extLst>
              <a:ext uri="{FF2B5EF4-FFF2-40B4-BE49-F238E27FC236}">
                <a16:creationId xmlns:a16="http://schemas.microsoft.com/office/drawing/2014/main" id="{45B6155F-3EBF-6CB2-DDF4-35C28D4B9E81}"/>
              </a:ext>
            </a:extLst>
          </p:cNvPr>
          <p:cNvSpPr/>
          <p:nvPr/>
        </p:nvSpPr>
        <p:spPr>
          <a:xfrm>
            <a:off x="8559705" y="1779507"/>
            <a:ext cx="3368792" cy="4198595"/>
          </a:xfrm>
          <a:prstGeom prst="roundRect">
            <a:avLst>
              <a:gd name="adj" fmla="val 1832"/>
            </a:avLst>
          </a:prstGeom>
          <a:solidFill>
            <a:schemeClr val="bg1">
              <a:lumMod val="95000"/>
              <a:alpha val="50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32" name="Rectangle: Rounded Corners 31">
            <a:extLst>
              <a:ext uri="{FF2B5EF4-FFF2-40B4-BE49-F238E27FC236}">
                <a16:creationId xmlns:a16="http://schemas.microsoft.com/office/drawing/2014/main" id="{E0C41284-0B21-1CB9-E9C5-FE32FF1272A6}"/>
              </a:ext>
            </a:extLst>
          </p:cNvPr>
          <p:cNvSpPr/>
          <p:nvPr/>
        </p:nvSpPr>
        <p:spPr>
          <a:xfrm>
            <a:off x="8694732" y="3535402"/>
            <a:ext cx="1001870" cy="2145213"/>
          </a:xfrm>
          <a:prstGeom prst="roundRect">
            <a:avLst>
              <a:gd name="adj" fmla="val 7246"/>
            </a:avLst>
          </a:prstGeom>
          <a:solidFill>
            <a:srgbClr val="DEF1FA">
              <a:alpha val="20000"/>
            </a:srgbClr>
          </a:solidFill>
          <a:ln w="317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Prompt</a:t>
            </a:r>
          </a:p>
        </p:txBody>
      </p:sp>
      <p:sp>
        <p:nvSpPr>
          <p:cNvPr id="34" name="TextBox 33">
            <a:extLst>
              <a:ext uri="{FF2B5EF4-FFF2-40B4-BE49-F238E27FC236}">
                <a16:creationId xmlns:a16="http://schemas.microsoft.com/office/drawing/2014/main" id="{42C52D73-2E2F-DCF8-909A-C7D18AADE480}"/>
              </a:ext>
            </a:extLst>
          </p:cNvPr>
          <p:cNvSpPr txBox="1"/>
          <p:nvPr/>
        </p:nvSpPr>
        <p:spPr>
          <a:xfrm>
            <a:off x="8559705" y="1565235"/>
            <a:ext cx="3368792" cy="293846"/>
          </a:xfrm>
          <a:prstGeom prst="snip2DiagRect">
            <a:avLst/>
          </a:prstGeom>
          <a:solidFill>
            <a:srgbClr val="4EA72E"/>
          </a:solidFill>
          <a:effectLst>
            <a:outerShdw blurRad="50800" dist="38100" dir="2700000" algn="tl" rotWithShape="0">
              <a:prstClr val="black">
                <a:alpha val="40000"/>
              </a:prstClr>
            </a:outerShdw>
          </a:effectLst>
        </p:spPr>
        <p:txBody>
          <a:bodyPr wrap="square" anchor="ctr">
            <a:spAutoFit/>
          </a:bodyPr>
          <a:lstStyle>
            <a:defPPr>
              <a:defRPr lang="en-US"/>
            </a:defPPr>
            <a:lvl1pPr algn="ctr">
              <a:defRPr sz="1000" b="1">
                <a:solidFill>
                  <a:schemeClr val="bg1"/>
                </a:solidFill>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Graphik"/>
                <a:ea typeface="+mn-ea"/>
                <a:cs typeface="+mn-cs"/>
              </a:rPr>
              <a:t>3. Generate Response</a:t>
            </a:r>
          </a:p>
        </p:txBody>
      </p:sp>
      <p:sp>
        <p:nvSpPr>
          <p:cNvPr id="35" name="Rectangle: Rounded Corners 34">
            <a:extLst>
              <a:ext uri="{FF2B5EF4-FFF2-40B4-BE49-F238E27FC236}">
                <a16:creationId xmlns:a16="http://schemas.microsoft.com/office/drawing/2014/main" id="{B4E76CFC-17D3-96C6-4317-0F3A15E04BE3}"/>
              </a:ext>
            </a:extLst>
          </p:cNvPr>
          <p:cNvSpPr/>
          <p:nvPr/>
        </p:nvSpPr>
        <p:spPr>
          <a:xfrm>
            <a:off x="7062651" y="2576807"/>
            <a:ext cx="1233036" cy="1678129"/>
          </a:xfrm>
          <a:prstGeom prst="roundRect">
            <a:avLst>
              <a:gd name="adj" fmla="val 8065"/>
            </a:avLst>
          </a:prstGeom>
          <a:solidFill>
            <a:srgbClr val="FFFAEB"/>
          </a:solidFill>
          <a:ln w="19050">
            <a:solidFill>
              <a:srgbClr val="60CBF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Re-Ranked Chunks of Relevant Embeddings</a:t>
            </a:r>
          </a:p>
        </p:txBody>
      </p:sp>
      <p:grpSp>
        <p:nvGrpSpPr>
          <p:cNvPr id="36" name="Group 35">
            <a:extLst>
              <a:ext uri="{FF2B5EF4-FFF2-40B4-BE49-F238E27FC236}">
                <a16:creationId xmlns:a16="http://schemas.microsoft.com/office/drawing/2014/main" id="{A03CFF6D-4EF1-0B74-FBA6-F5333E6BC3BA}"/>
              </a:ext>
            </a:extLst>
          </p:cNvPr>
          <p:cNvGrpSpPr/>
          <p:nvPr/>
        </p:nvGrpSpPr>
        <p:grpSpPr>
          <a:xfrm>
            <a:off x="7221796" y="4024004"/>
            <a:ext cx="981908" cy="150664"/>
            <a:chOff x="9203492" y="2668945"/>
            <a:chExt cx="981908" cy="150664"/>
          </a:xfrm>
        </p:grpSpPr>
        <p:sp>
          <p:nvSpPr>
            <p:cNvPr id="38" name="Rectangle: Rounded Corners 37">
              <a:extLst>
                <a:ext uri="{FF2B5EF4-FFF2-40B4-BE49-F238E27FC236}">
                  <a16:creationId xmlns:a16="http://schemas.microsoft.com/office/drawing/2014/main" id="{BAFEA264-679A-7FA6-3879-BDB56DA3BFDA}"/>
                </a:ext>
              </a:extLst>
            </p:cNvPr>
            <p:cNvSpPr/>
            <p:nvPr/>
          </p:nvSpPr>
          <p:spPr>
            <a:xfrm>
              <a:off x="9203492" y="2668945"/>
              <a:ext cx="341152" cy="150664"/>
            </a:xfrm>
            <a:prstGeom prst="roundRect">
              <a:avLst/>
            </a:prstGeom>
            <a:solidFill>
              <a:schemeClr val="bg1"/>
            </a:solidFill>
            <a:ln w="63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cxnSp>
          <p:nvCxnSpPr>
            <p:cNvPr id="39" name="Straight Arrow Connector 38">
              <a:extLst>
                <a:ext uri="{FF2B5EF4-FFF2-40B4-BE49-F238E27FC236}">
                  <a16:creationId xmlns:a16="http://schemas.microsoft.com/office/drawing/2014/main" id="{FC7B5C2A-8046-8B9A-CFDC-C7F5C41AF846}"/>
                </a:ext>
              </a:extLst>
            </p:cNvPr>
            <p:cNvCxnSpPr>
              <a:cxnSpLocks/>
              <a:stCxn id="38" idx="3"/>
              <a:endCxn id="40" idx="1"/>
            </p:cNvCxnSpPr>
            <p:nvPr/>
          </p:nvCxnSpPr>
          <p:spPr>
            <a:xfrm>
              <a:off x="9544644" y="2744277"/>
              <a:ext cx="277213" cy="0"/>
            </a:xfrm>
            <a:prstGeom prst="straightConnector1">
              <a:avLst/>
            </a:prstGeom>
            <a:ln w="3175">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0" name="Rectangle: Rounded Corners 39">
              <a:extLst>
                <a:ext uri="{FF2B5EF4-FFF2-40B4-BE49-F238E27FC236}">
                  <a16:creationId xmlns:a16="http://schemas.microsoft.com/office/drawing/2014/main" id="{532FDC9E-7B99-8648-43EC-80A0110BF76C}"/>
                </a:ext>
              </a:extLst>
            </p:cNvPr>
            <p:cNvSpPr/>
            <p:nvPr/>
          </p:nvSpPr>
          <p:spPr>
            <a:xfrm>
              <a:off x="9821857" y="2668945"/>
              <a:ext cx="363543" cy="15066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0.10</a:t>
              </a:r>
            </a:p>
          </p:txBody>
        </p:sp>
      </p:grpSp>
      <p:grpSp>
        <p:nvGrpSpPr>
          <p:cNvPr id="42" name="Group 41">
            <a:extLst>
              <a:ext uri="{FF2B5EF4-FFF2-40B4-BE49-F238E27FC236}">
                <a16:creationId xmlns:a16="http://schemas.microsoft.com/office/drawing/2014/main" id="{DA9B34CC-D8AF-99DA-AB48-A7B40A6260A7}"/>
              </a:ext>
            </a:extLst>
          </p:cNvPr>
          <p:cNvGrpSpPr/>
          <p:nvPr/>
        </p:nvGrpSpPr>
        <p:grpSpPr>
          <a:xfrm>
            <a:off x="7221796" y="3157061"/>
            <a:ext cx="981908" cy="150664"/>
            <a:chOff x="9203492" y="2668945"/>
            <a:chExt cx="981908" cy="150664"/>
          </a:xfrm>
        </p:grpSpPr>
        <p:sp>
          <p:nvSpPr>
            <p:cNvPr id="43" name="Rectangle: Rounded Corners 42">
              <a:extLst>
                <a:ext uri="{FF2B5EF4-FFF2-40B4-BE49-F238E27FC236}">
                  <a16:creationId xmlns:a16="http://schemas.microsoft.com/office/drawing/2014/main" id="{C8D0F797-D7E9-CAD6-2CC7-020E25DC2592}"/>
                </a:ext>
              </a:extLst>
            </p:cNvPr>
            <p:cNvSpPr/>
            <p:nvPr/>
          </p:nvSpPr>
          <p:spPr>
            <a:xfrm>
              <a:off x="9203492" y="2668945"/>
              <a:ext cx="341152" cy="150664"/>
            </a:xfrm>
            <a:prstGeom prst="roundRect">
              <a:avLst/>
            </a:prstGeom>
            <a:solidFill>
              <a:schemeClr val="bg1"/>
            </a:solidFill>
            <a:ln w="63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cxnSp>
          <p:nvCxnSpPr>
            <p:cNvPr id="44" name="Straight Arrow Connector 43">
              <a:extLst>
                <a:ext uri="{FF2B5EF4-FFF2-40B4-BE49-F238E27FC236}">
                  <a16:creationId xmlns:a16="http://schemas.microsoft.com/office/drawing/2014/main" id="{EB1FA06A-F877-E812-DD1E-1F65AF49018A}"/>
                </a:ext>
              </a:extLst>
            </p:cNvPr>
            <p:cNvCxnSpPr>
              <a:cxnSpLocks/>
              <a:stCxn id="43" idx="3"/>
              <a:endCxn id="45" idx="1"/>
            </p:cNvCxnSpPr>
            <p:nvPr/>
          </p:nvCxnSpPr>
          <p:spPr>
            <a:xfrm>
              <a:off x="9544644" y="2744277"/>
              <a:ext cx="277213" cy="0"/>
            </a:xfrm>
            <a:prstGeom prst="straightConnector1">
              <a:avLst/>
            </a:prstGeom>
            <a:ln w="3175">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5" name="Rectangle: Rounded Corners 44">
              <a:extLst>
                <a:ext uri="{FF2B5EF4-FFF2-40B4-BE49-F238E27FC236}">
                  <a16:creationId xmlns:a16="http://schemas.microsoft.com/office/drawing/2014/main" id="{A7806823-0981-6FEA-D37E-FC906C60D46E}"/>
                </a:ext>
              </a:extLst>
            </p:cNvPr>
            <p:cNvSpPr/>
            <p:nvPr/>
          </p:nvSpPr>
          <p:spPr>
            <a:xfrm>
              <a:off x="9821857" y="2668945"/>
              <a:ext cx="363543" cy="15066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0.90</a:t>
              </a:r>
            </a:p>
          </p:txBody>
        </p:sp>
      </p:grpSp>
      <p:grpSp>
        <p:nvGrpSpPr>
          <p:cNvPr id="47" name="Group 46">
            <a:extLst>
              <a:ext uri="{FF2B5EF4-FFF2-40B4-BE49-F238E27FC236}">
                <a16:creationId xmlns:a16="http://schemas.microsoft.com/office/drawing/2014/main" id="{A0E7E037-8801-9553-A5C3-9C3D89D54BA8}"/>
              </a:ext>
            </a:extLst>
          </p:cNvPr>
          <p:cNvGrpSpPr/>
          <p:nvPr/>
        </p:nvGrpSpPr>
        <p:grpSpPr>
          <a:xfrm>
            <a:off x="7221796" y="3373797"/>
            <a:ext cx="981908" cy="150664"/>
            <a:chOff x="9203492" y="2668945"/>
            <a:chExt cx="981908" cy="150664"/>
          </a:xfrm>
        </p:grpSpPr>
        <p:sp>
          <p:nvSpPr>
            <p:cNvPr id="52" name="Rectangle: Rounded Corners 51">
              <a:extLst>
                <a:ext uri="{FF2B5EF4-FFF2-40B4-BE49-F238E27FC236}">
                  <a16:creationId xmlns:a16="http://schemas.microsoft.com/office/drawing/2014/main" id="{606D68C8-1095-6EDD-0C9F-F453A722A66C}"/>
                </a:ext>
              </a:extLst>
            </p:cNvPr>
            <p:cNvSpPr/>
            <p:nvPr/>
          </p:nvSpPr>
          <p:spPr>
            <a:xfrm>
              <a:off x="9203492" y="2668945"/>
              <a:ext cx="341152" cy="150664"/>
            </a:xfrm>
            <a:prstGeom prst="roundRect">
              <a:avLst/>
            </a:prstGeom>
            <a:solidFill>
              <a:schemeClr val="bg1"/>
            </a:solidFill>
            <a:ln w="63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cxnSp>
          <p:nvCxnSpPr>
            <p:cNvPr id="54" name="Straight Arrow Connector 53">
              <a:extLst>
                <a:ext uri="{FF2B5EF4-FFF2-40B4-BE49-F238E27FC236}">
                  <a16:creationId xmlns:a16="http://schemas.microsoft.com/office/drawing/2014/main" id="{D91001D1-91C5-9D65-3BD4-173F7B52130A}"/>
                </a:ext>
              </a:extLst>
            </p:cNvPr>
            <p:cNvCxnSpPr>
              <a:cxnSpLocks/>
              <a:stCxn id="52" idx="3"/>
              <a:endCxn id="55" idx="1"/>
            </p:cNvCxnSpPr>
            <p:nvPr/>
          </p:nvCxnSpPr>
          <p:spPr>
            <a:xfrm>
              <a:off x="9544644" y="2744277"/>
              <a:ext cx="277213" cy="0"/>
            </a:xfrm>
            <a:prstGeom prst="straightConnector1">
              <a:avLst/>
            </a:prstGeom>
            <a:ln w="3175">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5" name="Rectangle: Rounded Corners 54">
              <a:extLst>
                <a:ext uri="{FF2B5EF4-FFF2-40B4-BE49-F238E27FC236}">
                  <a16:creationId xmlns:a16="http://schemas.microsoft.com/office/drawing/2014/main" id="{A2297757-B9A3-EBD1-65BA-1A2CC132C407}"/>
                </a:ext>
              </a:extLst>
            </p:cNvPr>
            <p:cNvSpPr/>
            <p:nvPr/>
          </p:nvSpPr>
          <p:spPr>
            <a:xfrm>
              <a:off x="9821857" y="2668945"/>
              <a:ext cx="363543" cy="15066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0.85</a:t>
              </a:r>
            </a:p>
          </p:txBody>
        </p:sp>
      </p:grpSp>
      <p:grpSp>
        <p:nvGrpSpPr>
          <p:cNvPr id="56" name="Group 55">
            <a:extLst>
              <a:ext uri="{FF2B5EF4-FFF2-40B4-BE49-F238E27FC236}">
                <a16:creationId xmlns:a16="http://schemas.microsoft.com/office/drawing/2014/main" id="{A6E70BAF-BAC0-1071-B0E2-14ACD037EDA7}"/>
              </a:ext>
            </a:extLst>
          </p:cNvPr>
          <p:cNvGrpSpPr/>
          <p:nvPr/>
        </p:nvGrpSpPr>
        <p:grpSpPr>
          <a:xfrm>
            <a:off x="7221796" y="3590533"/>
            <a:ext cx="981908" cy="150664"/>
            <a:chOff x="9203492" y="2668945"/>
            <a:chExt cx="981908" cy="150664"/>
          </a:xfrm>
        </p:grpSpPr>
        <p:sp>
          <p:nvSpPr>
            <p:cNvPr id="59" name="Rectangle: Rounded Corners 58">
              <a:extLst>
                <a:ext uri="{FF2B5EF4-FFF2-40B4-BE49-F238E27FC236}">
                  <a16:creationId xmlns:a16="http://schemas.microsoft.com/office/drawing/2014/main" id="{53910960-0B18-77F1-77CC-AA779C17FADC}"/>
                </a:ext>
              </a:extLst>
            </p:cNvPr>
            <p:cNvSpPr/>
            <p:nvPr/>
          </p:nvSpPr>
          <p:spPr>
            <a:xfrm>
              <a:off x="9203492" y="2668945"/>
              <a:ext cx="341152" cy="150664"/>
            </a:xfrm>
            <a:prstGeom prst="roundRect">
              <a:avLst/>
            </a:prstGeom>
            <a:solidFill>
              <a:schemeClr val="bg1"/>
            </a:solidFill>
            <a:ln w="63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cxnSp>
          <p:nvCxnSpPr>
            <p:cNvPr id="63" name="Straight Arrow Connector 62">
              <a:extLst>
                <a:ext uri="{FF2B5EF4-FFF2-40B4-BE49-F238E27FC236}">
                  <a16:creationId xmlns:a16="http://schemas.microsoft.com/office/drawing/2014/main" id="{21917A14-6CC9-86B2-5AD7-7F924971979A}"/>
                </a:ext>
              </a:extLst>
            </p:cNvPr>
            <p:cNvCxnSpPr>
              <a:cxnSpLocks/>
              <a:stCxn id="59" idx="3"/>
              <a:endCxn id="64" idx="1"/>
            </p:cNvCxnSpPr>
            <p:nvPr/>
          </p:nvCxnSpPr>
          <p:spPr>
            <a:xfrm>
              <a:off x="9544644" y="2744277"/>
              <a:ext cx="277213" cy="0"/>
            </a:xfrm>
            <a:prstGeom prst="straightConnector1">
              <a:avLst/>
            </a:prstGeom>
            <a:ln w="3175">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64" name="Rectangle: Rounded Corners 63">
              <a:extLst>
                <a:ext uri="{FF2B5EF4-FFF2-40B4-BE49-F238E27FC236}">
                  <a16:creationId xmlns:a16="http://schemas.microsoft.com/office/drawing/2014/main" id="{182E76C7-00FD-9A2E-90E9-DB0530B26DE7}"/>
                </a:ext>
              </a:extLst>
            </p:cNvPr>
            <p:cNvSpPr/>
            <p:nvPr/>
          </p:nvSpPr>
          <p:spPr>
            <a:xfrm>
              <a:off x="9821857" y="2668945"/>
              <a:ext cx="363543" cy="15066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0.70</a:t>
              </a:r>
            </a:p>
          </p:txBody>
        </p:sp>
      </p:grpSp>
      <p:grpSp>
        <p:nvGrpSpPr>
          <p:cNvPr id="67" name="Group 66">
            <a:extLst>
              <a:ext uri="{FF2B5EF4-FFF2-40B4-BE49-F238E27FC236}">
                <a16:creationId xmlns:a16="http://schemas.microsoft.com/office/drawing/2014/main" id="{F92EDE06-4545-9701-6483-7DF71E30D784}"/>
              </a:ext>
            </a:extLst>
          </p:cNvPr>
          <p:cNvGrpSpPr/>
          <p:nvPr/>
        </p:nvGrpSpPr>
        <p:grpSpPr>
          <a:xfrm>
            <a:off x="7221796" y="3807269"/>
            <a:ext cx="981908" cy="150664"/>
            <a:chOff x="9203492" y="2668945"/>
            <a:chExt cx="981908" cy="150664"/>
          </a:xfrm>
        </p:grpSpPr>
        <p:sp>
          <p:nvSpPr>
            <p:cNvPr id="69" name="Rectangle: Rounded Corners 68">
              <a:extLst>
                <a:ext uri="{FF2B5EF4-FFF2-40B4-BE49-F238E27FC236}">
                  <a16:creationId xmlns:a16="http://schemas.microsoft.com/office/drawing/2014/main" id="{186DD1AD-85E3-DD05-2B35-32DB9597951D}"/>
                </a:ext>
              </a:extLst>
            </p:cNvPr>
            <p:cNvSpPr/>
            <p:nvPr/>
          </p:nvSpPr>
          <p:spPr>
            <a:xfrm>
              <a:off x="9203492" y="2668945"/>
              <a:ext cx="341152" cy="150664"/>
            </a:xfrm>
            <a:prstGeom prst="roundRect">
              <a:avLst/>
            </a:prstGeom>
            <a:solidFill>
              <a:schemeClr val="bg1"/>
            </a:solidFill>
            <a:ln w="63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cxnSp>
          <p:nvCxnSpPr>
            <p:cNvPr id="72" name="Straight Arrow Connector 71">
              <a:extLst>
                <a:ext uri="{FF2B5EF4-FFF2-40B4-BE49-F238E27FC236}">
                  <a16:creationId xmlns:a16="http://schemas.microsoft.com/office/drawing/2014/main" id="{716734C8-D5AD-D23E-DDA0-DDDDDBC81AAF}"/>
                </a:ext>
              </a:extLst>
            </p:cNvPr>
            <p:cNvCxnSpPr>
              <a:cxnSpLocks/>
              <a:stCxn id="69" idx="3"/>
              <a:endCxn id="73" idx="1"/>
            </p:cNvCxnSpPr>
            <p:nvPr/>
          </p:nvCxnSpPr>
          <p:spPr>
            <a:xfrm>
              <a:off x="9544644" y="2744277"/>
              <a:ext cx="277213" cy="0"/>
            </a:xfrm>
            <a:prstGeom prst="straightConnector1">
              <a:avLst/>
            </a:prstGeom>
            <a:ln w="3175">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73" name="Rectangle: Rounded Corners 72">
              <a:extLst>
                <a:ext uri="{FF2B5EF4-FFF2-40B4-BE49-F238E27FC236}">
                  <a16:creationId xmlns:a16="http://schemas.microsoft.com/office/drawing/2014/main" id="{B53A5420-9301-010C-D56F-2D33435F6A33}"/>
                </a:ext>
              </a:extLst>
            </p:cNvPr>
            <p:cNvSpPr/>
            <p:nvPr/>
          </p:nvSpPr>
          <p:spPr>
            <a:xfrm>
              <a:off x="9821857" y="2668945"/>
              <a:ext cx="363543" cy="15066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0.40</a:t>
              </a:r>
            </a:p>
          </p:txBody>
        </p:sp>
      </p:grpSp>
      <p:sp>
        <p:nvSpPr>
          <p:cNvPr id="75" name="Oval 74">
            <a:extLst>
              <a:ext uri="{FF2B5EF4-FFF2-40B4-BE49-F238E27FC236}">
                <a16:creationId xmlns:a16="http://schemas.microsoft.com/office/drawing/2014/main" id="{564818F2-FCE5-69EC-3055-D2A03F3B2F7E}"/>
              </a:ext>
            </a:extLst>
          </p:cNvPr>
          <p:cNvSpPr/>
          <p:nvPr/>
        </p:nvSpPr>
        <p:spPr>
          <a:xfrm>
            <a:off x="6222283" y="3019151"/>
            <a:ext cx="498764" cy="498764"/>
          </a:xfrm>
          <a:prstGeom prst="ellipse">
            <a:avLst/>
          </a:prstGeom>
          <a:solidFill>
            <a:srgbClr val="60CBF3">
              <a:alpha val="10000"/>
            </a:srgbClr>
          </a:solidFill>
          <a:ln w="19050">
            <a:solidFill>
              <a:srgbClr val="60CBF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76" name="Rectangle: Rounded Corners 75">
            <a:extLst>
              <a:ext uri="{FF2B5EF4-FFF2-40B4-BE49-F238E27FC236}">
                <a16:creationId xmlns:a16="http://schemas.microsoft.com/office/drawing/2014/main" id="{6D46C840-32F1-270F-0BC8-C5EDB03F63B5}"/>
              </a:ext>
            </a:extLst>
          </p:cNvPr>
          <p:cNvSpPr/>
          <p:nvPr/>
        </p:nvSpPr>
        <p:spPr>
          <a:xfrm>
            <a:off x="1913677" y="4756792"/>
            <a:ext cx="134796" cy="132434"/>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Graphik"/>
              <a:ea typeface="+mn-ea"/>
              <a:cs typeface="+mn-cs"/>
            </a:endParaRPr>
          </a:p>
        </p:txBody>
      </p:sp>
      <p:sp>
        <p:nvSpPr>
          <p:cNvPr id="79" name="Rectangle: Rounded Corners 78">
            <a:extLst>
              <a:ext uri="{FF2B5EF4-FFF2-40B4-BE49-F238E27FC236}">
                <a16:creationId xmlns:a16="http://schemas.microsoft.com/office/drawing/2014/main" id="{B2DF022F-8A97-F5D1-8185-D08B35C0F5D0}"/>
              </a:ext>
            </a:extLst>
          </p:cNvPr>
          <p:cNvSpPr/>
          <p:nvPr/>
        </p:nvSpPr>
        <p:spPr>
          <a:xfrm>
            <a:off x="837693" y="4756792"/>
            <a:ext cx="134796" cy="132434"/>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Graphik"/>
              <a:ea typeface="+mn-ea"/>
              <a:cs typeface="+mn-cs"/>
            </a:endParaRPr>
          </a:p>
        </p:txBody>
      </p:sp>
      <p:sp>
        <p:nvSpPr>
          <p:cNvPr id="82" name="Rectangle: Rounded Corners 81">
            <a:extLst>
              <a:ext uri="{FF2B5EF4-FFF2-40B4-BE49-F238E27FC236}">
                <a16:creationId xmlns:a16="http://schemas.microsoft.com/office/drawing/2014/main" id="{89048D2A-700A-1269-7D62-8C27631E3CE3}"/>
              </a:ext>
            </a:extLst>
          </p:cNvPr>
          <p:cNvSpPr/>
          <p:nvPr/>
        </p:nvSpPr>
        <p:spPr>
          <a:xfrm>
            <a:off x="3033332" y="4753525"/>
            <a:ext cx="134796" cy="132434"/>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Graphik"/>
              <a:ea typeface="+mn-ea"/>
              <a:cs typeface="+mn-cs"/>
            </a:endParaRPr>
          </a:p>
        </p:txBody>
      </p:sp>
      <p:sp>
        <p:nvSpPr>
          <p:cNvPr id="83" name="Rectangle: Rounded Corners 82">
            <a:extLst>
              <a:ext uri="{FF2B5EF4-FFF2-40B4-BE49-F238E27FC236}">
                <a16:creationId xmlns:a16="http://schemas.microsoft.com/office/drawing/2014/main" id="{5D82969A-EC22-BC2A-0AF3-6BD21A34F823}"/>
              </a:ext>
            </a:extLst>
          </p:cNvPr>
          <p:cNvSpPr/>
          <p:nvPr/>
        </p:nvSpPr>
        <p:spPr>
          <a:xfrm>
            <a:off x="4288598" y="4756792"/>
            <a:ext cx="134796" cy="132434"/>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Graphik"/>
              <a:ea typeface="+mn-ea"/>
              <a:cs typeface="+mn-cs"/>
            </a:endParaRPr>
          </a:p>
        </p:txBody>
      </p:sp>
      <p:sp>
        <p:nvSpPr>
          <p:cNvPr id="104" name="Flowchart: Multidocument 103">
            <a:extLst>
              <a:ext uri="{FF2B5EF4-FFF2-40B4-BE49-F238E27FC236}">
                <a16:creationId xmlns:a16="http://schemas.microsoft.com/office/drawing/2014/main" id="{5361357D-9F9B-CDC8-C33D-FA93E4EA3065}"/>
              </a:ext>
            </a:extLst>
          </p:cNvPr>
          <p:cNvSpPr/>
          <p:nvPr/>
        </p:nvSpPr>
        <p:spPr>
          <a:xfrm>
            <a:off x="2770201" y="3284746"/>
            <a:ext cx="770235" cy="489268"/>
          </a:xfrm>
          <a:prstGeom prst="flowChartMultidocument">
            <a:avLst/>
          </a:prstGeom>
          <a:solidFill>
            <a:srgbClr val="4D94D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Doc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Chunk 1</a:t>
            </a:r>
          </a:p>
        </p:txBody>
      </p:sp>
      <p:sp>
        <p:nvSpPr>
          <p:cNvPr id="105" name="Cylinder 104">
            <a:extLst>
              <a:ext uri="{FF2B5EF4-FFF2-40B4-BE49-F238E27FC236}">
                <a16:creationId xmlns:a16="http://schemas.microsoft.com/office/drawing/2014/main" id="{D451DDAA-C001-CBE7-43DB-14165FF04C04}"/>
              </a:ext>
            </a:extLst>
          </p:cNvPr>
          <p:cNvSpPr/>
          <p:nvPr/>
        </p:nvSpPr>
        <p:spPr>
          <a:xfrm>
            <a:off x="1887122" y="1945913"/>
            <a:ext cx="755703" cy="588515"/>
          </a:xfrm>
          <a:prstGeom prst="can">
            <a:avLst>
              <a:gd name="adj" fmla="val 14116"/>
            </a:avLst>
          </a:prstGeom>
          <a:solidFill>
            <a:srgbClr val="15608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Data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Policies</a:t>
            </a:r>
            <a:br>
              <a:rPr kumimoji="0" lang="en-US" sz="800" b="0" i="0" u="none" strike="noStrike" kern="1200" cap="none" spc="0" normalizeH="0" baseline="0" noProof="0">
                <a:ln>
                  <a:noFill/>
                </a:ln>
                <a:solidFill>
                  <a:srgbClr val="FFFFFF"/>
                </a:solidFill>
                <a:effectLst/>
                <a:uLnTx/>
                <a:uFillTx/>
                <a:latin typeface="Graphik"/>
                <a:ea typeface="+mn-ea"/>
                <a:cs typeface="+mn-cs"/>
              </a:rPr>
            </a:br>
            <a:r>
              <a:rPr kumimoji="0" lang="en-US" sz="800" b="0" i="0" u="none" strike="noStrike" kern="1200" cap="none" spc="0" normalizeH="0" baseline="0" noProof="0">
                <a:ln>
                  <a:noFill/>
                </a:ln>
                <a:solidFill>
                  <a:srgbClr val="FFFFFF"/>
                </a:solidFill>
                <a:effectLst/>
                <a:uLnTx/>
                <a:uFillTx/>
                <a:latin typeface="Graphik"/>
                <a:ea typeface="+mn-ea"/>
                <a:cs typeface="+mn-cs"/>
              </a:rPr>
              <a:t>Contracts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Claims</a:t>
            </a:r>
          </a:p>
        </p:txBody>
      </p:sp>
      <p:sp>
        <p:nvSpPr>
          <p:cNvPr id="106" name="Rectangle: Rounded Corners 105">
            <a:extLst>
              <a:ext uri="{FF2B5EF4-FFF2-40B4-BE49-F238E27FC236}">
                <a16:creationId xmlns:a16="http://schemas.microsoft.com/office/drawing/2014/main" id="{54DC6942-2EE1-CA5A-9A20-4C1BF47DAEEB}"/>
              </a:ext>
            </a:extLst>
          </p:cNvPr>
          <p:cNvSpPr/>
          <p:nvPr/>
        </p:nvSpPr>
        <p:spPr>
          <a:xfrm>
            <a:off x="2794673" y="2716270"/>
            <a:ext cx="824404"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1.2 Break Doc Into Chunks</a:t>
            </a:r>
          </a:p>
        </p:txBody>
      </p:sp>
      <p:cxnSp>
        <p:nvCxnSpPr>
          <p:cNvPr id="107" name="Straight Arrow Connector 106">
            <a:extLst>
              <a:ext uri="{FF2B5EF4-FFF2-40B4-BE49-F238E27FC236}">
                <a16:creationId xmlns:a16="http://schemas.microsoft.com/office/drawing/2014/main" id="{ED5E4AE1-BD79-F665-5797-82F264279BCA}"/>
              </a:ext>
            </a:extLst>
          </p:cNvPr>
          <p:cNvCxnSpPr>
            <a:cxnSpLocks/>
            <a:stCxn id="105" idx="3"/>
            <a:endCxn id="156" idx="0"/>
          </p:cNvCxnSpPr>
          <p:nvPr/>
        </p:nvCxnSpPr>
        <p:spPr>
          <a:xfrm>
            <a:off x="2264974" y="2534428"/>
            <a:ext cx="242" cy="152318"/>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Straight Arrow Connector 108">
            <a:extLst>
              <a:ext uri="{FF2B5EF4-FFF2-40B4-BE49-F238E27FC236}">
                <a16:creationId xmlns:a16="http://schemas.microsoft.com/office/drawing/2014/main" id="{EBE97F11-FCE8-0BD9-AFC3-73CAD3393C4F}"/>
              </a:ext>
            </a:extLst>
          </p:cNvPr>
          <p:cNvCxnSpPr>
            <a:cxnSpLocks/>
            <a:stCxn id="106" idx="2"/>
            <a:endCxn id="104" idx="0"/>
          </p:cNvCxnSpPr>
          <p:nvPr/>
        </p:nvCxnSpPr>
        <p:spPr>
          <a:xfrm>
            <a:off x="3206875" y="3082030"/>
            <a:ext cx="1433" cy="202716"/>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10" name="Rectangle: Rounded Corners 109">
            <a:extLst>
              <a:ext uri="{FF2B5EF4-FFF2-40B4-BE49-F238E27FC236}">
                <a16:creationId xmlns:a16="http://schemas.microsoft.com/office/drawing/2014/main" id="{312C690E-9A35-2ADC-F7C8-3724D5DDBBA6}"/>
              </a:ext>
            </a:extLst>
          </p:cNvPr>
          <p:cNvSpPr/>
          <p:nvPr/>
        </p:nvSpPr>
        <p:spPr>
          <a:xfrm>
            <a:off x="3811142" y="3298758"/>
            <a:ext cx="1097280" cy="45720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27432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1.3 Create Embeddings with Bi-Encoder</a:t>
            </a:r>
          </a:p>
        </p:txBody>
      </p:sp>
      <p:cxnSp>
        <p:nvCxnSpPr>
          <p:cNvPr id="143" name="Straight Arrow Connector 142">
            <a:extLst>
              <a:ext uri="{FF2B5EF4-FFF2-40B4-BE49-F238E27FC236}">
                <a16:creationId xmlns:a16="http://schemas.microsoft.com/office/drawing/2014/main" id="{C4548AA9-504A-6DC9-9AD1-70CF828D5181}"/>
              </a:ext>
            </a:extLst>
          </p:cNvPr>
          <p:cNvCxnSpPr>
            <a:cxnSpLocks/>
            <a:stCxn id="104" idx="3"/>
            <a:endCxn id="110" idx="1"/>
          </p:cNvCxnSpPr>
          <p:nvPr/>
        </p:nvCxnSpPr>
        <p:spPr>
          <a:xfrm flipV="1">
            <a:off x="3540436" y="3527358"/>
            <a:ext cx="270706" cy="2022"/>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4" name="Straight Arrow Connector 143">
            <a:extLst>
              <a:ext uri="{FF2B5EF4-FFF2-40B4-BE49-F238E27FC236}">
                <a16:creationId xmlns:a16="http://schemas.microsoft.com/office/drawing/2014/main" id="{9BBDEF6E-3D2B-6003-C5DE-12FF3A1988C4}"/>
              </a:ext>
            </a:extLst>
          </p:cNvPr>
          <p:cNvCxnSpPr>
            <a:cxnSpLocks/>
            <a:stCxn id="110" idx="2"/>
            <a:endCxn id="29" idx="0"/>
          </p:cNvCxnSpPr>
          <p:nvPr/>
        </p:nvCxnSpPr>
        <p:spPr>
          <a:xfrm flipH="1">
            <a:off x="4357399" y="3755958"/>
            <a:ext cx="2383" cy="185293"/>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45" name="Oval 144">
            <a:extLst>
              <a:ext uri="{FF2B5EF4-FFF2-40B4-BE49-F238E27FC236}">
                <a16:creationId xmlns:a16="http://schemas.microsoft.com/office/drawing/2014/main" id="{4B4BF431-D026-CCD0-2413-500AA8A55355}"/>
              </a:ext>
            </a:extLst>
          </p:cNvPr>
          <p:cNvSpPr/>
          <p:nvPr/>
        </p:nvSpPr>
        <p:spPr>
          <a:xfrm>
            <a:off x="4110161" y="4367958"/>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46" name="Oval 145">
            <a:extLst>
              <a:ext uri="{FF2B5EF4-FFF2-40B4-BE49-F238E27FC236}">
                <a16:creationId xmlns:a16="http://schemas.microsoft.com/office/drawing/2014/main" id="{077BACCA-B1B7-E14C-92BC-9A3FFA0C1FFD}"/>
              </a:ext>
            </a:extLst>
          </p:cNvPr>
          <p:cNvSpPr/>
          <p:nvPr/>
        </p:nvSpPr>
        <p:spPr>
          <a:xfrm>
            <a:off x="4307087" y="4358643"/>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47" name="Oval 146">
            <a:extLst>
              <a:ext uri="{FF2B5EF4-FFF2-40B4-BE49-F238E27FC236}">
                <a16:creationId xmlns:a16="http://schemas.microsoft.com/office/drawing/2014/main" id="{733B55FC-70E9-0DDA-39B0-F830512035B4}"/>
              </a:ext>
            </a:extLst>
          </p:cNvPr>
          <p:cNvSpPr/>
          <p:nvPr/>
        </p:nvSpPr>
        <p:spPr>
          <a:xfrm>
            <a:off x="4475687" y="4100674"/>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48" name="Oval 147">
            <a:extLst>
              <a:ext uri="{FF2B5EF4-FFF2-40B4-BE49-F238E27FC236}">
                <a16:creationId xmlns:a16="http://schemas.microsoft.com/office/drawing/2014/main" id="{77ABC418-451E-B068-AC7F-83E9EC7762C4}"/>
              </a:ext>
            </a:extLst>
          </p:cNvPr>
          <p:cNvSpPr/>
          <p:nvPr/>
        </p:nvSpPr>
        <p:spPr>
          <a:xfrm>
            <a:off x="4207382" y="4157399"/>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graphicFrame>
        <p:nvGraphicFramePr>
          <p:cNvPr id="149" name="Table 148">
            <a:extLst>
              <a:ext uri="{FF2B5EF4-FFF2-40B4-BE49-F238E27FC236}">
                <a16:creationId xmlns:a16="http://schemas.microsoft.com/office/drawing/2014/main" id="{605A1388-1927-6EBD-0201-B19DD6DF8CE1}"/>
              </a:ext>
            </a:extLst>
          </p:cNvPr>
          <p:cNvGraphicFramePr>
            <a:graphicFrameLocks noGrp="1"/>
          </p:cNvGraphicFramePr>
          <p:nvPr/>
        </p:nvGraphicFramePr>
        <p:xfrm>
          <a:off x="497519" y="4756792"/>
          <a:ext cx="4389120" cy="1097280"/>
        </p:xfrm>
        <a:graphic>
          <a:graphicData uri="http://schemas.openxmlformats.org/drawingml/2006/table">
            <a:tbl>
              <a:tblPr firstRow="1"/>
              <a:tblGrid>
                <a:gridCol w="1005840">
                  <a:extLst>
                    <a:ext uri="{9D8B030D-6E8A-4147-A177-3AD203B41FA5}">
                      <a16:colId xmlns:a16="http://schemas.microsoft.com/office/drawing/2014/main" val="1921934404"/>
                    </a:ext>
                  </a:extLst>
                </a:gridCol>
                <a:gridCol w="914400">
                  <a:extLst>
                    <a:ext uri="{9D8B030D-6E8A-4147-A177-3AD203B41FA5}">
                      <a16:colId xmlns:a16="http://schemas.microsoft.com/office/drawing/2014/main" val="1515672422"/>
                    </a:ext>
                  </a:extLst>
                </a:gridCol>
                <a:gridCol w="1463040">
                  <a:extLst>
                    <a:ext uri="{9D8B030D-6E8A-4147-A177-3AD203B41FA5}">
                      <a16:colId xmlns:a16="http://schemas.microsoft.com/office/drawing/2014/main" val="1069989267"/>
                    </a:ext>
                  </a:extLst>
                </a:gridCol>
                <a:gridCol w="1005840">
                  <a:extLst>
                    <a:ext uri="{9D8B030D-6E8A-4147-A177-3AD203B41FA5}">
                      <a16:colId xmlns:a16="http://schemas.microsoft.com/office/drawing/2014/main" val="3276292240"/>
                    </a:ext>
                  </a:extLst>
                </a:gridCol>
              </a:tblGrid>
              <a:tr h="131396">
                <a:tc>
                  <a:txBody>
                    <a:bodyPr/>
                    <a:lstStyle/>
                    <a:p>
                      <a:pPr algn="l"/>
                      <a:r>
                        <a:rPr lang="en-US" sz="800">
                          <a:solidFill>
                            <a:schemeClr val="bg1"/>
                          </a:solidFill>
                        </a:rPr>
                        <a:t>Source Document</a:t>
                      </a:r>
                    </a:p>
                  </a:txBody>
                  <a:tcPr marL="45720" marR="4572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0B769F"/>
                    </a:solidFill>
                  </a:tcPr>
                </a:tc>
                <a:tc>
                  <a:txBody>
                    <a:bodyPr/>
                    <a:lstStyle/>
                    <a:p>
                      <a:pPr algn="l"/>
                      <a:r>
                        <a:rPr lang="en-US" sz="800">
                          <a:solidFill>
                            <a:schemeClr val="bg1"/>
                          </a:solidFill>
                        </a:rPr>
                        <a:t>Accessible By</a:t>
                      </a:r>
                    </a:p>
                  </a:txBody>
                  <a:tcPr marL="45720" marR="4572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0B769F"/>
                    </a:solidFill>
                  </a:tcPr>
                </a:tc>
                <a:tc>
                  <a:txBody>
                    <a:bodyPr/>
                    <a:lstStyle/>
                    <a:p>
                      <a:pPr algn="l"/>
                      <a:r>
                        <a:rPr lang="en-US" sz="800">
                          <a:solidFill>
                            <a:schemeClr val="bg1"/>
                          </a:solidFill>
                        </a:rPr>
                        <a:t>Chunk Text</a:t>
                      </a:r>
                    </a:p>
                  </a:txBody>
                  <a:tcPr marL="45720" marR="4572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4D94D8"/>
                    </a:solidFill>
                  </a:tcPr>
                </a:tc>
                <a:tc>
                  <a:txBody>
                    <a:bodyPr/>
                    <a:lstStyle/>
                    <a:p>
                      <a:pPr algn="l"/>
                      <a:r>
                        <a:rPr lang="en-US" sz="800">
                          <a:solidFill>
                            <a:schemeClr val="bg1"/>
                          </a:solidFill>
                        </a:rPr>
                        <a:t>Embedding</a:t>
                      </a:r>
                    </a:p>
                  </a:txBody>
                  <a:tcPr marL="45720" marR="45720">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156082"/>
                    </a:solidFill>
                  </a:tcPr>
                </a:tc>
                <a:extLst>
                  <a:ext uri="{0D108BD9-81ED-4DB2-BD59-A6C34878D82A}">
                    <a16:rowId xmlns:a16="http://schemas.microsoft.com/office/drawing/2014/main" val="4188657711"/>
                  </a:ext>
                </a:extLst>
              </a:tr>
              <a:tr h="131396">
                <a:tc>
                  <a:txBody>
                    <a:bodyPr/>
                    <a:lstStyle/>
                    <a:p>
                      <a:r>
                        <a:rPr lang="en-US" sz="800"/>
                        <a:t>HR Vacation Policy</a:t>
                      </a:r>
                    </a:p>
                  </a:txBody>
                  <a:tcPr marL="45720" marR="4572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DEF1FA"/>
                    </a:solidFill>
                  </a:tcPr>
                </a:tc>
                <a:tc>
                  <a:txBody>
                    <a:bodyPr/>
                    <a:lstStyle/>
                    <a:p>
                      <a:r>
                        <a:rPr lang="en-US" sz="800"/>
                        <a:t>All Employees</a:t>
                      </a:r>
                    </a:p>
                  </a:txBody>
                  <a:tcPr marL="45720" marR="4572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DEF1FA"/>
                    </a:solidFill>
                  </a:tcPr>
                </a:tc>
                <a:tc>
                  <a:txBody>
                    <a:bodyPr/>
                    <a:lstStyle/>
                    <a:p>
                      <a:r>
                        <a:rPr lang="en-US" sz="800"/>
                        <a:t>Managers get four weeks of vacation.</a:t>
                      </a:r>
                    </a:p>
                  </a:txBody>
                  <a:tcPr marL="182880" marR="4572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DEF1FA"/>
                    </a:solidFill>
                  </a:tcPr>
                </a:tc>
                <a:tc>
                  <a:txBody>
                    <a:bodyPr/>
                    <a:lstStyle/>
                    <a:p>
                      <a:pPr algn="ctr"/>
                      <a:r>
                        <a:rPr lang="en-US" sz="800"/>
                        <a:t> [0.5, 0.7]</a:t>
                      </a:r>
                    </a:p>
                  </a:txBody>
                  <a:tcPr marL="45720" marR="4572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DEF1FA"/>
                    </a:solidFill>
                  </a:tcPr>
                </a:tc>
                <a:extLst>
                  <a:ext uri="{0D108BD9-81ED-4DB2-BD59-A6C34878D82A}">
                    <a16:rowId xmlns:a16="http://schemas.microsoft.com/office/drawing/2014/main" val="426385480"/>
                  </a:ext>
                </a:extLst>
              </a:tr>
              <a:tr h="131396">
                <a:tc>
                  <a:txBody>
                    <a:bodyPr/>
                    <a:lstStyle/>
                    <a:p>
                      <a:r>
                        <a:rPr lang="en-US" sz="800"/>
                        <a:t>HR Vacation Policy</a:t>
                      </a:r>
                    </a:p>
                  </a:txBody>
                  <a:tcPr marL="45720" marR="4572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DEF1FA"/>
                    </a:solidFill>
                  </a:tcPr>
                </a:tc>
                <a:tc>
                  <a:txBody>
                    <a:bodyPr/>
                    <a:lstStyle/>
                    <a:p>
                      <a:r>
                        <a:rPr lang="en-US" sz="800"/>
                        <a:t>All Employees</a:t>
                      </a:r>
                    </a:p>
                  </a:txBody>
                  <a:tcPr marL="45720" marR="4572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DEF1FA"/>
                    </a:solidFill>
                  </a:tcPr>
                </a:tc>
                <a:tc>
                  <a:txBody>
                    <a:bodyPr/>
                    <a:lstStyle/>
                    <a:p>
                      <a:r>
                        <a:rPr lang="en-US" sz="800"/>
                        <a:t>New staff get two weeks of vacation.</a:t>
                      </a:r>
                    </a:p>
                  </a:txBody>
                  <a:tcPr marL="182880" marR="4572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DEF1FA"/>
                    </a:solidFill>
                  </a:tcPr>
                </a:tc>
                <a:tc>
                  <a:txBody>
                    <a:bodyPr/>
                    <a:lstStyle/>
                    <a:p>
                      <a:pPr algn="ctr"/>
                      <a:r>
                        <a:rPr lang="en-US" sz="800"/>
                        <a:t>  [0.4, 0.45]</a:t>
                      </a:r>
                    </a:p>
                  </a:txBody>
                  <a:tcPr marL="45720" marR="4572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DEF1FA"/>
                    </a:solidFill>
                  </a:tcPr>
                </a:tc>
                <a:extLst>
                  <a:ext uri="{0D108BD9-81ED-4DB2-BD59-A6C34878D82A}">
                    <a16:rowId xmlns:a16="http://schemas.microsoft.com/office/drawing/2014/main" val="2808687895"/>
                  </a:ext>
                </a:extLst>
              </a:tr>
              <a:tr h="131396">
                <a:tc gridSpan="4">
                  <a:txBody>
                    <a:bodyPr/>
                    <a:lstStyle/>
                    <a:p>
                      <a:pPr algn="ctr"/>
                      <a:r>
                        <a:rPr lang="en-US" sz="800" b="1">
                          <a:solidFill>
                            <a:schemeClr val="bg1"/>
                          </a:solidFill>
                        </a:rPr>
                        <a:t>Vector Database</a:t>
                      </a:r>
                    </a:p>
                  </a:txBody>
                  <a:tcPr marL="45720" marR="4572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solidFill>
                      <a:srgbClr val="156082"/>
                    </a:solidFill>
                  </a:tcPr>
                </a:tc>
                <a:tc hMerge="1">
                  <a:txBody>
                    <a:bodyPr/>
                    <a:lstStyle/>
                    <a:p>
                      <a:endParaRPr lang="en-US" sz="900"/>
                    </a:p>
                  </a:txBody>
                  <a:tcPr marL="45720" marR="45720" anchor="ctr">
                    <a:lnB w="6350" cap="flat" cmpd="sng" algn="ctr">
                      <a:solidFill>
                        <a:schemeClr val="bg1">
                          <a:lumMod val="85000"/>
                        </a:schemeClr>
                      </a:solidFill>
                      <a:prstDash val="solid"/>
                      <a:round/>
                      <a:headEnd type="none" w="med" len="med"/>
                      <a:tailEnd type="none" w="med" len="med"/>
                    </a:lnB>
                  </a:tcPr>
                </a:tc>
                <a:tc hMerge="1">
                  <a:txBody>
                    <a:bodyPr/>
                    <a:lstStyle/>
                    <a:p>
                      <a:endParaRPr lang="en-US" sz="900"/>
                    </a:p>
                  </a:txBody>
                  <a:tcPr marL="45720" marR="45720" anchor="ctr">
                    <a:lnB w="6350" cap="flat" cmpd="sng" algn="ctr">
                      <a:solidFill>
                        <a:schemeClr val="bg1">
                          <a:lumMod val="85000"/>
                        </a:schemeClr>
                      </a:solidFill>
                      <a:prstDash val="solid"/>
                      <a:round/>
                      <a:headEnd type="none" w="med" len="med"/>
                      <a:tailEnd type="none" w="med" len="med"/>
                    </a:lnB>
                  </a:tcPr>
                </a:tc>
                <a:tc hMerge="1">
                  <a:txBody>
                    <a:bodyPr/>
                    <a:lstStyle/>
                    <a:p>
                      <a:pPr algn="ctr"/>
                      <a:endParaRPr lang="en-US" sz="900"/>
                    </a:p>
                  </a:txBody>
                  <a:tcPr marL="45720" marR="45720" anchor="ctr">
                    <a:lnB w="63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724729762"/>
                  </a:ext>
                </a:extLst>
              </a:tr>
            </a:tbl>
          </a:graphicData>
        </a:graphic>
      </p:graphicFrame>
      <p:sp>
        <p:nvSpPr>
          <p:cNvPr id="150" name="Oval 149">
            <a:extLst>
              <a:ext uri="{FF2B5EF4-FFF2-40B4-BE49-F238E27FC236}">
                <a16:creationId xmlns:a16="http://schemas.microsoft.com/office/drawing/2014/main" id="{EF8E97C7-D5EE-D338-4B4A-A2A43120C48C}"/>
              </a:ext>
            </a:extLst>
          </p:cNvPr>
          <p:cNvSpPr/>
          <p:nvPr/>
        </p:nvSpPr>
        <p:spPr>
          <a:xfrm>
            <a:off x="4483995" y="4290299"/>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52" name="Oval 151">
            <a:extLst>
              <a:ext uri="{FF2B5EF4-FFF2-40B4-BE49-F238E27FC236}">
                <a16:creationId xmlns:a16="http://schemas.microsoft.com/office/drawing/2014/main" id="{53D00094-03BF-7B7B-3496-7F2C2E5D9AD5}"/>
              </a:ext>
            </a:extLst>
          </p:cNvPr>
          <p:cNvSpPr/>
          <p:nvPr/>
        </p:nvSpPr>
        <p:spPr>
          <a:xfrm>
            <a:off x="4029756" y="5428498"/>
            <a:ext cx="91440" cy="91440"/>
          </a:xfrm>
          <a:prstGeom prst="ellipse">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54" name="Oval 153">
            <a:extLst>
              <a:ext uri="{FF2B5EF4-FFF2-40B4-BE49-F238E27FC236}">
                <a16:creationId xmlns:a16="http://schemas.microsoft.com/office/drawing/2014/main" id="{EB1101A1-0834-0E28-72A2-B47B72DDFE93}"/>
              </a:ext>
            </a:extLst>
          </p:cNvPr>
          <p:cNvSpPr/>
          <p:nvPr/>
        </p:nvSpPr>
        <p:spPr>
          <a:xfrm>
            <a:off x="4029756" y="5095658"/>
            <a:ext cx="91440" cy="91440"/>
          </a:xfrm>
          <a:prstGeom prst="ellipse">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pic>
        <p:nvPicPr>
          <p:cNvPr id="155" name="Picture 154">
            <a:extLst>
              <a:ext uri="{FF2B5EF4-FFF2-40B4-BE49-F238E27FC236}">
                <a16:creationId xmlns:a16="http://schemas.microsoft.com/office/drawing/2014/main" id="{F2DB2469-EF98-BC3B-5C5B-7071DE746EDF}"/>
              </a:ext>
            </a:extLst>
          </p:cNvPr>
          <p:cNvPicPr>
            <a:picLocks noChangeAspect="1"/>
          </p:cNvPicPr>
          <p:nvPr/>
        </p:nvPicPr>
        <p:blipFill>
          <a:blip r:embed="rId3"/>
          <a:stretch>
            <a:fillRect/>
          </a:stretch>
        </p:blipFill>
        <p:spPr>
          <a:xfrm>
            <a:off x="3855466" y="3452330"/>
            <a:ext cx="207996" cy="182880"/>
          </a:xfrm>
          <a:prstGeom prst="rect">
            <a:avLst/>
          </a:prstGeom>
        </p:spPr>
      </p:pic>
      <p:sp>
        <p:nvSpPr>
          <p:cNvPr id="156" name="Scroll: Vertical 155">
            <a:extLst>
              <a:ext uri="{FF2B5EF4-FFF2-40B4-BE49-F238E27FC236}">
                <a16:creationId xmlns:a16="http://schemas.microsoft.com/office/drawing/2014/main" id="{2DBFD59F-65AB-23CC-871D-D2CF76904779}"/>
              </a:ext>
            </a:extLst>
          </p:cNvPr>
          <p:cNvSpPr/>
          <p:nvPr/>
        </p:nvSpPr>
        <p:spPr>
          <a:xfrm>
            <a:off x="2027430" y="2686746"/>
            <a:ext cx="475571" cy="424809"/>
          </a:xfrm>
          <a:prstGeom prst="verticalScroll">
            <a:avLst/>
          </a:prstGeom>
          <a:solidFill>
            <a:srgbClr val="156082"/>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Doc 1</a:t>
            </a:r>
          </a:p>
        </p:txBody>
      </p:sp>
      <p:sp>
        <p:nvSpPr>
          <p:cNvPr id="157" name="Flowchart: Internal Storage 156">
            <a:extLst>
              <a:ext uri="{FF2B5EF4-FFF2-40B4-BE49-F238E27FC236}">
                <a16:creationId xmlns:a16="http://schemas.microsoft.com/office/drawing/2014/main" id="{F88F4319-739E-4A5A-179F-F031129846AB}"/>
              </a:ext>
            </a:extLst>
          </p:cNvPr>
          <p:cNvSpPr/>
          <p:nvPr/>
        </p:nvSpPr>
        <p:spPr>
          <a:xfrm>
            <a:off x="938861" y="3341577"/>
            <a:ext cx="632985" cy="390637"/>
          </a:xfrm>
          <a:prstGeom prst="flowChartInternalStorage">
            <a:avLst/>
          </a:prstGeom>
          <a:solidFill>
            <a:srgbClr val="0B769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Doc 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Metadata</a:t>
            </a:r>
          </a:p>
        </p:txBody>
      </p:sp>
      <p:sp>
        <p:nvSpPr>
          <p:cNvPr id="158" name="Rectangle: Rounded Corners 157">
            <a:extLst>
              <a:ext uri="{FF2B5EF4-FFF2-40B4-BE49-F238E27FC236}">
                <a16:creationId xmlns:a16="http://schemas.microsoft.com/office/drawing/2014/main" id="{5C67CE04-08DF-7FAB-C853-BF4C8EF736BD}"/>
              </a:ext>
            </a:extLst>
          </p:cNvPr>
          <p:cNvSpPr/>
          <p:nvPr/>
        </p:nvSpPr>
        <p:spPr>
          <a:xfrm>
            <a:off x="844275" y="2716270"/>
            <a:ext cx="824404"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1.1 Extract Metadata</a:t>
            </a:r>
          </a:p>
        </p:txBody>
      </p:sp>
      <p:cxnSp>
        <p:nvCxnSpPr>
          <p:cNvPr id="159" name="Straight Arrow Connector 158">
            <a:extLst>
              <a:ext uri="{FF2B5EF4-FFF2-40B4-BE49-F238E27FC236}">
                <a16:creationId xmlns:a16="http://schemas.microsoft.com/office/drawing/2014/main" id="{EE34D1B6-A707-93B1-F547-E60D9E82F414}"/>
              </a:ext>
            </a:extLst>
          </p:cNvPr>
          <p:cNvCxnSpPr>
            <a:cxnSpLocks/>
            <a:stCxn id="156" idx="3"/>
            <a:endCxn id="106" idx="1"/>
          </p:cNvCxnSpPr>
          <p:nvPr/>
        </p:nvCxnSpPr>
        <p:spPr>
          <a:xfrm flipV="1">
            <a:off x="2449900" y="2899150"/>
            <a:ext cx="344773" cy="1"/>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60" name="Straight Arrow Connector 159">
            <a:extLst>
              <a:ext uri="{FF2B5EF4-FFF2-40B4-BE49-F238E27FC236}">
                <a16:creationId xmlns:a16="http://schemas.microsoft.com/office/drawing/2014/main" id="{A43A1FB0-CCCD-F501-EB26-6CED8AE7A72F}"/>
              </a:ext>
            </a:extLst>
          </p:cNvPr>
          <p:cNvCxnSpPr>
            <a:cxnSpLocks/>
            <a:stCxn id="156" idx="1"/>
            <a:endCxn id="158" idx="3"/>
          </p:cNvCxnSpPr>
          <p:nvPr/>
        </p:nvCxnSpPr>
        <p:spPr>
          <a:xfrm flipH="1" flipV="1">
            <a:off x="1668679" y="2899150"/>
            <a:ext cx="411852" cy="1"/>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61" name="Straight Arrow Connector 160">
            <a:extLst>
              <a:ext uri="{FF2B5EF4-FFF2-40B4-BE49-F238E27FC236}">
                <a16:creationId xmlns:a16="http://schemas.microsoft.com/office/drawing/2014/main" id="{4F4283D5-09CD-4D4F-3B3D-1408C0D9C8B8}"/>
              </a:ext>
            </a:extLst>
          </p:cNvPr>
          <p:cNvCxnSpPr>
            <a:cxnSpLocks/>
            <a:stCxn id="158" idx="2"/>
            <a:endCxn id="157" idx="0"/>
          </p:cNvCxnSpPr>
          <p:nvPr/>
        </p:nvCxnSpPr>
        <p:spPr>
          <a:xfrm flipH="1">
            <a:off x="1255354" y="3082030"/>
            <a:ext cx="1123" cy="259547"/>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62" name="Straight Arrow Connector 80">
            <a:extLst>
              <a:ext uri="{FF2B5EF4-FFF2-40B4-BE49-F238E27FC236}">
                <a16:creationId xmlns:a16="http://schemas.microsoft.com/office/drawing/2014/main" id="{9C39FBD3-A067-66B3-9A8E-B9FBD11B504C}"/>
              </a:ext>
            </a:extLst>
          </p:cNvPr>
          <p:cNvCxnSpPr>
            <a:cxnSpLocks/>
            <a:endCxn id="79" idx="0"/>
          </p:cNvCxnSpPr>
          <p:nvPr/>
        </p:nvCxnSpPr>
        <p:spPr>
          <a:xfrm rot="5400000">
            <a:off x="569769" y="4071207"/>
            <a:ext cx="1020908" cy="350263"/>
          </a:xfrm>
          <a:prstGeom prst="bentConnector3">
            <a:avLst>
              <a:gd name="adj1" fmla="val 81705"/>
            </a:avLst>
          </a:prstGeom>
          <a:ln w="12700">
            <a:solidFill>
              <a:srgbClr val="23A2DB"/>
            </a:solidFill>
            <a:prstDash val="solid"/>
            <a:headEnd type="oval"/>
            <a:tailEnd type="triangle"/>
          </a:ln>
        </p:spPr>
        <p:style>
          <a:lnRef idx="1">
            <a:schemeClr val="accent1"/>
          </a:lnRef>
          <a:fillRef idx="0">
            <a:schemeClr val="accent1"/>
          </a:fillRef>
          <a:effectRef idx="0">
            <a:schemeClr val="accent1"/>
          </a:effectRef>
          <a:fontRef idx="minor">
            <a:schemeClr val="tx1"/>
          </a:fontRef>
        </p:style>
      </p:cxnSp>
      <p:cxnSp>
        <p:nvCxnSpPr>
          <p:cNvPr id="163" name="Straight Arrow Connector 162">
            <a:extLst>
              <a:ext uri="{FF2B5EF4-FFF2-40B4-BE49-F238E27FC236}">
                <a16:creationId xmlns:a16="http://schemas.microsoft.com/office/drawing/2014/main" id="{DCEDFA10-DEE4-0FBD-0497-8867C7BD8BBB}"/>
              </a:ext>
            </a:extLst>
          </p:cNvPr>
          <p:cNvCxnSpPr>
            <a:cxnSpLocks/>
            <a:stCxn id="104" idx="2"/>
            <a:endCxn id="82" idx="0"/>
          </p:cNvCxnSpPr>
          <p:nvPr/>
        </p:nvCxnSpPr>
        <p:spPr>
          <a:xfrm flipH="1">
            <a:off x="3100730" y="3755485"/>
            <a:ext cx="1029" cy="998040"/>
          </a:xfrm>
          <a:prstGeom prst="straightConnector1">
            <a:avLst/>
          </a:prstGeom>
          <a:ln w="12700">
            <a:solidFill>
              <a:srgbClr val="23A2DB"/>
            </a:solidFill>
            <a:prstDash val="solid"/>
            <a:headEnd type="oval"/>
            <a:tailEnd type="triangle"/>
          </a:ln>
        </p:spPr>
        <p:style>
          <a:lnRef idx="1">
            <a:schemeClr val="accent1"/>
          </a:lnRef>
          <a:fillRef idx="0">
            <a:schemeClr val="accent1"/>
          </a:fillRef>
          <a:effectRef idx="0">
            <a:schemeClr val="accent1"/>
          </a:effectRef>
          <a:fontRef idx="minor">
            <a:schemeClr val="tx1"/>
          </a:fontRef>
        </p:style>
      </p:cxnSp>
      <p:cxnSp>
        <p:nvCxnSpPr>
          <p:cNvPr id="164" name="Straight Arrow Connector 163">
            <a:extLst>
              <a:ext uri="{FF2B5EF4-FFF2-40B4-BE49-F238E27FC236}">
                <a16:creationId xmlns:a16="http://schemas.microsoft.com/office/drawing/2014/main" id="{99989A2C-715A-E859-7395-F579351CEB57}"/>
              </a:ext>
            </a:extLst>
          </p:cNvPr>
          <p:cNvCxnSpPr>
            <a:cxnSpLocks/>
            <a:stCxn id="29" idx="2"/>
            <a:endCxn id="83" idx="0"/>
          </p:cNvCxnSpPr>
          <p:nvPr/>
        </p:nvCxnSpPr>
        <p:spPr>
          <a:xfrm flipH="1">
            <a:off x="4355996" y="4576167"/>
            <a:ext cx="1403" cy="180625"/>
          </a:xfrm>
          <a:prstGeom prst="straightConnector1">
            <a:avLst/>
          </a:prstGeom>
          <a:ln w="12700">
            <a:solidFill>
              <a:srgbClr val="23A2DB"/>
            </a:solidFill>
            <a:prstDash val="solid"/>
            <a:headEnd type="oval"/>
            <a:tailEnd type="triangle"/>
          </a:ln>
        </p:spPr>
        <p:style>
          <a:lnRef idx="1">
            <a:schemeClr val="accent1"/>
          </a:lnRef>
          <a:fillRef idx="0">
            <a:schemeClr val="accent1"/>
          </a:fillRef>
          <a:effectRef idx="0">
            <a:schemeClr val="accent1"/>
          </a:effectRef>
          <a:fontRef idx="minor">
            <a:schemeClr val="tx1"/>
          </a:fontRef>
        </p:style>
      </p:cxnSp>
      <p:cxnSp>
        <p:nvCxnSpPr>
          <p:cNvPr id="165" name="Straight Arrow Connector 93">
            <a:extLst>
              <a:ext uri="{FF2B5EF4-FFF2-40B4-BE49-F238E27FC236}">
                <a16:creationId xmlns:a16="http://schemas.microsoft.com/office/drawing/2014/main" id="{F9A193A1-800C-F7A6-BE70-7C8B03AA5882}"/>
              </a:ext>
            </a:extLst>
          </p:cNvPr>
          <p:cNvCxnSpPr>
            <a:cxnSpLocks/>
            <a:endCxn id="76" idx="0"/>
          </p:cNvCxnSpPr>
          <p:nvPr/>
        </p:nvCxnSpPr>
        <p:spPr>
          <a:xfrm rot="16200000" flipH="1">
            <a:off x="1107760" y="3883477"/>
            <a:ext cx="1020908" cy="725721"/>
          </a:xfrm>
          <a:prstGeom prst="bentConnector3">
            <a:avLst>
              <a:gd name="adj1" fmla="val 81705"/>
            </a:avLst>
          </a:prstGeom>
          <a:ln w="12700">
            <a:solidFill>
              <a:srgbClr val="23A2DB"/>
            </a:solidFill>
            <a:prstDash val="solid"/>
            <a:headEnd type="oval"/>
            <a:tailEnd type="triangle"/>
          </a:ln>
        </p:spPr>
        <p:style>
          <a:lnRef idx="1">
            <a:schemeClr val="accent1"/>
          </a:lnRef>
          <a:fillRef idx="0">
            <a:schemeClr val="accent1"/>
          </a:fillRef>
          <a:effectRef idx="0">
            <a:schemeClr val="accent1"/>
          </a:effectRef>
          <a:fontRef idx="minor">
            <a:schemeClr val="tx1"/>
          </a:fontRef>
        </p:style>
      </p:cxnSp>
      <p:sp>
        <p:nvSpPr>
          <p:cNvPr id="166" name="Rectangle: Rounded Corners 165">
            <a:extLst>
              <a:ext uri="{FF2B5EF4-FFF2-40B4-BE49-F238E27FC236}">
                <a16:creationId xmlns:a16="http://schemas.microsoft.com/office/drawing/2014/main" id="{C49EBBAF-456E-55C6-44D5-BA47B599333D}"/>
              </a:ext>
            </a:extLst>
          </p:cNvPr>
          <p:cNvSpPr/>
          <p:nvPr/>
        </p:nvSpPr>
        <p:spPr>
          <a:xfrm>
            <a:off x="6180830" y="2070523"/>
            <a:ext cx="1097280" cy="45720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27432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2.1 Create Embedding with Bi-Encoder</a:t>
            </a:r>
          </a:p>
        </p:txBody>
      </p:sp>
      <p:cxnSp>
        <p:nvCxnSpPr>
          <p:cNvPr id="167" name="Straight Arrow Connector 166">
            <a:extLst>
              <a:ext uri="{FF2B5EF4-FFF2-40B4-BE49-F238E27FC236}">
                <a16:creationId xmlns:a16="http://schemas.microsoft.com/office/drawing/2014/main" id="{ED21AA23-6C9A-BD5B-37C5-3AA85414E91E}"/>
              </a:ext>
            </a:extLst>
          </p:cNvPr>
          <p:cNvCxnSpPr>
            <a:cxnSpLocks/>
            <a:stCxn id="168" idx="3"/>
            <a:endCxn id="166" idx="1"/>
          </p:cNvCxnSpPr>
          <p:nvPr/>
        </p:nvCxnSpPr>
        <p:spPr>
          <a:xfrm flipV="1">
            <a:off x="5996959" y="2299123"/>
            <a:ext cx="183871" cy="1"/>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68" name="Flowchart: Document 167">
            <a:extLst>
              <a:ext uri="{FF2B5EF4-FFF2-40B4-BE49-F238E27FC236}">
                <a16:creationId xmlns:a16="http://schemas.microsoft.com/office/drawing/2014/main" id="{2081CA99-64C3-55CD-B04D-8815648816E4}"/>
              </a:ext>
            </a:extLst>
          </p:cNvPr>
          <p:cNvSpPr/>
          <p:nvPr/>
        </p:nvSpPr>
        <p:spPr>
          <a:xfrm>
            <a:off x="5363974" y="2103805"/>
            <a:ext cx="632985" cy="390637"/>
          </a:xfrm>
          <a:prstGeom prst="flowChartDocument">
            <a:avLst/>
          </a:prstGeom>
          <a:solidFill>
            <a:srgbClr val="156082"/>
          </a:solidFill>
          <a:ln>
            <a:solidFill>
              <a:schemeClr val="bg1"/>
            </a:solidFill>
          </a:ln>
          <a:effectLst>
            <a:glow rad="63500">
              <a:srgbClr val="9CBCCA">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User Query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(Q)</a:t>
            </a:r>
          </a:p>
        </p:txBody>
      </p:sp>
      <p:pic>
        <p:nvPicPr>
          <p:cNvPr id="169" name="Picture 168">
            <a:extLst>
              <a:ext uri="{FF2B5EF4-FFF2-40B4-BE49-F238E27FC236}">
                <a16:creationId xmlns:a16="http://schemas.microsoft.com/office/drawing/2014/main" id="{8231D821-1D2A-3324-94DE-C2A37AC52584}"/>
              </a:ext>
            </a:extLst>
          </p:cNvPr>
          <p:cNvPicPr>
            <a:picLocks noChangeAspect="1"/>
          </p:cNvPicPr>
          <p:nvPr/>
        </p:nvPicPr>
        <p:blipFill>
          <a:blip r:embed="rId3"/>
          <a:stretch>
            <a:fillRect/>
          </a:stretch>
        </p:blipFill>
        <p:spPr>
          <a:xfrm>
            <a:off x="6241701" y="2207683"/>
            <a:ext cx="207996" cy="182880"/>
          </a:xfrm>
          <a:prstGeom prst="rect">
            <a:avLst/>
          </a:prstGeom>
        </p:spPr>
      </p:pic>
      <p:cxnSp>
        <p:nvCxnSpPr>
          <p:cNvPr id="170" name="Straight Arrow Connector 169">
            <a:extLst>
              <a:ext uri="{FF2B5EF4-FFF2-40B4-BE49-F238E27FC236}">
                <a16:creationId xmlns:a16="http://schemas.microsoft.com/office/drawing/2014/main" id="{73879DBD-F04D-C92D-463A-74F74E6E0E2D}"/>
              </a:ext>
            </a:extLst>
          </p:cNvPr>
          <p:cNvCxnSpPr>
            <a:cxnSpLocks/>
            <a:stCxn id="25" idx="2"/>
            <a:endCxn id="195" idx="0"/>
          </p:cNvCxnSpPr>
          <p:nvPr/>
        </p:nvCxnSpPr>
        <p:spPr>
          <a:xfrm flipH="1">
            <a:off x="6471665" y="2523205"/>
            <a:ext cx="2105" cy="699608"/>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A9F9597C-E8C1-201D-8228-EF75D236F75D}"/>
              </a:ext>
            </a:extLst>
          </p:cNvPr>
          <p:cNvCxnSpPr>
            <a:cxnSpLocks/>
            <a:stCxn id="30" idx="2"/>
            <a:endCxn id="30" idx="0"/>
          </p:cNvCxnSpPr>
          <p:nvPr/>
        </p:nvCxnSpPr>
        <p:spPr>
          <a:xfrm flipV="1">
            <a:off x="6111007" y="2838965"/>
            <a:ext cx="0" cy="1428139"/>
          </a:xfrm>
          <a:prstGeom prst="line">
            <a:avLst/>
          </a:prstGeom>
          <a:noFill/>
          <a:ln w="6350">
            <a:solidFill>
              <a:srgbClr val="FFC000"/>
            </a:solidFill>
            <a:prstDash val="dash"/>
          </a:ln>
        </p:spPr>
        <p:style>
          <a:lnRef idx="2">
            <a:schemeClr val="accent1">
              <a:shade val="50000"/>
            </a:schemeClr>
          </a:lnRef>
          <a:fillRef idx="1">
            <a:schemeClr val="accent1"/>
          </a:fillRef>
          <a:effectRef idx="0">
            <a:schemeClr val="accent1"/>
          </a:effectRef>
          <a:fontRef idx="minor">
            <a:schemeClr val="lt1"/>
          </a:fontRef>
        </p:style>
      </p:cxnSp>
      <p:sp>
        <p:nvSpPr>
          <p:cNvPr id="172" name="Oval 171">
            <a:extLst>
              <a:ext uri="{FF2B5EF4-FFF2-40B4-BE49-F238E27FC236}">
                <a16:creationId xmlns:a16="http://schemas.microsoft.com/office/drawing/2014/main" id="{CA409C70-5686-0893-595F-D78DEB4FD4CF}"/>
              </a:ext>
            </a:extLst>
          </p:cNvPr>
          <p:cNvSpPr/>
          <p:nvPr/>
        </p:nvSpPr>
        <p:spPr>
          <a:xfrm>
            <a:off x="5428192" y="3194554"/>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76" name="Oval 175">
            <a:extLst>
              <a:ext uri="{FF2B5EF4-FFF2-40B4-BE49-F238E27FC236}">
                <a16:creationId xmlns:a16="http://schemas.microsoft.com/office/drawing/2014/main" id="{065E1553-F747-790D-BE16-9EF3F96E01DE}"/>
              </a:ext>
            </a:extLst>
          </p:cNvPr>
          <p:cNvSpPr/>
          <p:nvPr/>
        </p:nvSpPr>
        <p:spPr>
          <a:xfrm>
            <a:off x="5391908" y="3618131"/>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79" name="Oval 178">
            <a:extLst>
              <a:ext uri="{FF2B5EF4-FFF2-40B4-BE49-F238E27FC236}">
                <a16:creationId xmlns:a16="http://schemas.microsoft.com/office/drawing/2014/main" id="{6B2F1864-AD30-0AC0-B23E-EC8C8C511608}"/>
              </a:ext>
            </a:extLst>
          </p:cNvPr>
          <p:cNvSpPr/>
          <p:nvPr/>
        </p:nvSpPr>
        <p:spPr>
          <a:xfrm>
            <a:off x="5700902" y="3684021"/>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86" name="Oval 185">
            <a:extLst>
              <a:ext uri="{FF2B5EF4-FFF2-40B4-BE49-F238E27FC236}">
                <a16:creationId xmlns:a16="http://schemas.microsoft.com/office/drawing/2014/main" id="{7AD36325-E338-4930-5089-67023FFB7F45}"/>
              </a:ext>
            </a:extLst>
          </p:cNvPr>
          <p:cNvSpPr/>
          <p:nvPr/>
        </p:nvSpPr>
        <p:spPr>
          <a:xfrm>
            <a:off x="6212542" y="3339301"/>
            <a:ext cx="91440" cy="91440"/>
          </a:xfrm>
          <a:prstGeom prst="ellipse">
            <a:avLst/>
          </a:prstGeom>
          <a:solidFill>
            <a:srgbClr val="CEEFFC"/>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5</a:t>
            </a:r>
          </a:p>
        </p:txBody>
      </p:sp>
      <p:sp>
        <p:nvSpPr>
          <p:cNvPr id="187" name="Oval 186">
            <a:extLst>
              <a:ext uri="{FF2B5EF4-FFF2-40B4-BE49-F238E27FC236}">
                <a16:creationId xmlns:a16="http://schemas.microsoft.com/office/drawing/2014/main" id="{0006DBAC-68B1-E8FB-B15F-8DEFB6DA4CE5}"/>
              </a:ext>
            </a:extLst>
          </p:cNvPr>
          <p:cNvSpPr/>
          <p:nvPr/>
        </p:nvSpPr>
        <p:spPr>
          <a:xfrm>
            <a:off x="5883416" y="3222694"/>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92" name="Oval 191">
            <a:extLst>
              <a:ext uri="{FF2B5EF4-FFF2-40B4-BE49-F238E27FC236}">
                <a16:creationId xmlns:a16="http://schemas.microsoft.com/office/drawing/2014/main" id="{4E34B454-A984-77D3-94F1-A57895924A26}"/>
              </a:ext>
            </a:extLst>
          </p:cNvPr>
          <p:cNvSpPr/>
          <p:nvPr/>
        </p:nvSpPr>
        <p:spPr>
          <a:xfrm>
            <a:off x="6670241" y="3638400"/>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cxnSp>
        <p:nvCxnSpPr>
          <p:cNvPr id="193" name="Straight Connector 192">
            <a:extLst>
              <a:ext uri="{FF2B5EF4-FFF2-40B4-BE49-F238E27FC236}">
                <a16:creationId xmlns:a16="http://schemas.microsoft.com/office/drawing/2014/main" id="{6AC2B0BF-FDEE-7D22-0A6C-8298BFFD8C14}"/>
              </a:ext>
            </a:extLst>
          </p:cNvPr>
          <p:cNvCxnSpPr>
            <a:stCxn id="30" idx="1"/>
            <a:endCxn id="30" idx="3"/>
          </p:cNvCxnSpPr>
          <p:nvPr/>
        </p:nvCxnSpPr>
        <p:spPr>
          <a:xfrm>
            <a:off x="5365020" y="3553035"/>
            <a:ext cx="1491974" cy="0"/>
          </a:xfrm>
          <a:prstGeom prst="line">
            <a:avLst/>
          </a:prstGeom>
          <a:noFill/>
          <a:ln w="6350">
            <a:solidFill>
              <a:srgbClr val="FFC000"/>
            </a:solidFill>
            <a:prstDash val="dash"/>
          </a:ln>
        </p:spPr>
        <p:style>
          <a:lnRef idx="2">
            <a:schemeClr val="accent1">
              <a:shade val="50000"/>
            </a:schemeClr>
          </a:lnRef>
          <a:fillRef idx="1">
            <a:schemeClr val="accent1"/>
          </a:fillRef>
          <a:effectRef idx="0">
            <a:schemeClr val="accent1"/>
          </a:effectRef>
          <a:fontRef idx="minor">
            <a:schemeClr val="lt1"/>
          </a:fontRef>
        </p:style>
      </p:cxnSp>
      <p:sp>
        <p:nvSpPr>
          <p:cNvPr id="194" name="Oval 193">
            <a:extLst>
              <a:ext uri="{FF2B5EF4-FFF2-40B4-BE49-F238E27FC236}">
                <a16:creationId xmlns:a16="http://schemas.microsoft.com/office/drawing/2014/main" id="{BA6E6588-7D16-DE24-F0D3-4339BABAB67F}"/>
              </a:ext>
            </a:extLst>
          </p:cNvPr>
          <p:cNvSpPr/>
          <p:nvPr/>
        </p:nvSpPr>
        <p:spPr>
          <a:xfrm>
            <a:off x="5738687" y="3213720"/>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95" name="Oval 194">
            <a:extLst>
              <a:ext uri="{FF2B5EF4-FFF2-40B4-BE49-F238E27FC236}">
                <a16:creationId xmlns:a16="http://schemas.microsoft.com/office/drawing/2014/main" id="{F57E5E39-533C-8C82-6987-9EACBC499DA2}"/>
              </a:ext>
            </a:extLst>
          </p:cNvPr>
          <p:cNvSpPr/>
          <p:nvPr/>
        </p:nvSpPr>
        <p:spPr>
          <a:xfrm>
            <a:off x="6425945" y="3222813"/>
            <a:ext cx="91440" cy="91440"/>
          </a:xfrm>
          <a:prstGeom prst="ellipse">
            <a:avLst/>
          </a:prstGeom>
          <a:solidFill>
            <a:srgbClr val="074F6A"/>
          </a:solidFill>
          <a:ln w="3175">
            <a:solidFill>
              <a:schemeClr val="bg1"/>
            </a:solidFill>
          </a:ln>
          <a:effectLst>
            <a:glow rad="38100">
              <a:srgbClr val="0B769F">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Q</a:t>
            </a:r>
          </a:p>
        </p:txBody>
      </p:sp>
      <p:sp>
        <p:nvSpPr>
          <p:cNvPr id="196" name="Oval 195">
            <a:extLst>
              <a:ext uri="{FF2B5EF4-FFF2-40B4-BE49-F238E27FC236}">
                <a16:creationId xmlns:a16="http://schemas.microsoft.com/office/drawing/2014/main" id="{F7D88127-6B8A-E106-C181-35226EC0BB49}"/>
              </a:ext>
            </a:extLst>
          </p:cNvPr>
          <p:cNvSpPr/>
          <p:nvPr/>
        </p:nvSpPr>
        <p:spPr>
          <a:xfrm>
            <a:off x="5605477" y="3395983"/>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97" name="Oval 196">
            <a:extLst>
              <a:ext uri="{FF2B5EF4-FFF2-40B4-BE49-F238E27FC236}">
                <a16:creationId xmlns:a16="http://schemas.microsoft.com/office/drawing/2014/main" id="{C21FC74E-B148-C679-649D-B99DFE8C0225}"/>
              </a:ext>
            </a:extLst>
          </p:cNvPr>
          <p:cNvSpPr/>
          <p:nvPr/>
        </p:nvSpPr>
        <p:spPr>
          <a:xfrm>
            <a:off x="5968547" y="3089610"/>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98" name="Oval 197">
            <a:extLst>
              <a:ext uri="{FF2B5EF4-FFF2-40B4-BE49-F238E27FC236}">
                <a16:creationId xmlns:a16="http://schemas.microsoft.com/office/drawing/2014/main" id="{BDC9C7C7-89FA-AB8A-B9B8-6541BBA6A51F}"/>
              </a:ext>
            </a:extLst>
          </p:cNvPr>
          <p:cNvSpPr/>
          <p:nvPr/>
        </p:nvSpPr>
        <p:spPr>
          <a:xfrm>
            <a:off x="5589087" y="2998170"/>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199" name="Oval 198">
            <a:extLst>
              <a:ext uri="{FF2B5EF4-FFF2-40B4-BE49-F238E27FC236}">
                <a16:creationId xmlns:a16="http://schemas.microsoft.com/office/drawing/2014/main" id="{49F07D11-DFB6-4DC4-42D3-851111191638}"/>
              </a:ext>
            </a:extLst>
          </p:cNvPr>
          <p:cNvSpPr/>
          <p:nvPr/>
        </p:nvSpPr>
        <p:spPr>
          <a:xfrm>
            <a:off x="6409468" y="3329986"/>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1</a:t>
            </a:r>
          </a:p>
        </p:txBody>
      </p:sp>
      <p:sp>
        <p:nvSpPr>
          <p:cNvPr id="200" name="Oval 199">
            <a:extLst>
              <a:ext uri="{FF2B5EF4-FFF2-40B4-BE49-F238E27FC236}">
                <a16:creationId xmlns:a16="http://schemas.microsoft.com/office/drawing/2014/main" id="{F408CED8-F670-4BF4-BE21-6B1FEAE3809B}"/>
              </a:ext>
            </a:extLst>
          </p:cNvPr>
          <p:cNvSpPr/>
          <p:nvPr/>
        </p:nvSpPr>
        <p:spPr>
          <a:xfrm>
            <a:off x="6644009" y="4005688"/>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01" name="Oval 200">
            <a:extLst>
              <a:ext uri="{FF2B5EF4-FFF2-40B4-BE49-F238E27FC236}">
                <a16:creationId xmlns:a16="http://schemas.microsoft.com/office/drawing/2014/main" id="{33D38A58-0088-12B3-F165-4F3D555C3B69}"/>
              </a:ext>
            </a:extLst>
          </p:cNvPr>
          <p:cNvSpPr/>
          <p:nvPr/>
        </p:nvSpPr>
        <p:spPr>
          <a:xfrm>
            <a:off x="5974058" y="4088344"/>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03" name="Oval 202">
            <a:extLst>
              <a:ext uri="{FF2B5EF4-FFF2-40B4-BE49-F238E27FC236}">
                <a16:creationId xmlns:a16="http://schemas.microsoft.com/office/drawing/2014/main" id="{8428B745-455D-3E30-1F00-73D56C387103}"/>
              </a:ext>
            </a:extLst>
          </p:cNvPr>
          <p:cNvSpPr/>
          <p:nvPr/>
        </p:nvSpPr>
        <p:spPr>
          <a:xfrm>
            <a:off x="6038342" y="3914248"/>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04" name="Oval 203">
            <a:extLst>
              <a:ext uri="{FF2B5EF4-FFF2-40B4-BE49-F238E27FC236}">
                <a16:creationId xmlns:a16="http://schemas.microsoft.com/office/drawing/2014/main" id="{0B4D04DC-B242-C67D-D62D-C0F5996FD743}"/>
              </a:ext>
            </a:extLst>
          </p:cNvPr>
          <p:cNvSpPr/>
          <p:nvPr/>
        </p:nvSpPr>
        <p:spPr>
          <a:xfrm>
            <a:off x="6578068" y="3072017"/>
            <a:ext cx="91440" cy="91440"/>
          </a:xfrm>
          <a:prstGeom prst="ellipse">
            <a:avLst/>
          </a:prstGeom>
          <a:solidFill>
            <a:srgbClr val="95DCF7"/>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4</a:t>
            </a:r>
          </a:p>
        </p:txBody>
      </p:sp>
      <p:sp>
        <p:nvSpPr>
          <p:cNvPr id="205" name="Oval 204">
            <a:extLst>
              <a:ext uri="{FF2B5EF4-FFF2-40B4-BE49-F238E27FC236}">
                <a16:creationId xmlns:a16="http://schemas.microsoft.com/office/drawing/2014/main" id="{EC313207-5DA5-4DDA-E098-F86EBE144F16}"/>
              </a:ext>
            </a:extLst>
          </p:cNvPr>
          <p:cNvSpPr/>
          <p:nvPr/>
        </p:nvSpPr>
        <p:spPr>
          <a:xfrm>
            <a:off x="6223464" y="3934095"/>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06" name="Oval 205">
            <a:extLst>
              <a:ext uri="{FF2B5EF4-FFF2-40B4-BE49-F238E27FC236}">
                <a16:creationId xmlns:a16="http://schemas.microsoft.com/office/drawing/2014/main" id="{8700FFD8-F1D7-5C8E-69F3-31A7DC73F467}"/>
              </a:ext>
            </a:extLst>
          </p:cNvPr>
          <p:cNvSpPr/>
          <p:nvPr/>
        </p:nvSpPr>
        <p:spPr>
          <a:xfrm>
            <a:off x="6324175" y="3716296"/>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30" name="Oval 229">
            <a:extLst>
              <a:ext uri="{FF2B5EF4-FFF2-40B4-BE49-F238E27FC236}">
                <a16:creationId xmlns:a16="http://schemas.microsoft.com/office/drawing/2014/main" id="{41BFB837-2D16-A709-42E3-FC5D7BDCF08E}"/>
              </a:ext>
            </a:extLst>
          </p:cNvPr>
          <p:cNvSpPr/>
          <p:nvPr/>
        </p:nvSpPr>
        <p:spPr>
          <a:xfrm>
            <a:off x="5929135" y="3709571"/>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42" name="Oval 241">
            <a:extLst>
              <a:ext uri="{FF2B5EF4-FFF2-40B4-BE49-F238E27FC236}">
                <a16:creationId xmlns:a16="http://schemas.microsoft.com/office/drawing/2014/main" id="{4AA11B97-3B5A-E435-7E04-42AF07374036}"/>
              </a:ext>
            </a:extLst>
          </p:cNvPr>
          <p:cNvSpPr/>
          <p:nvPr/>
        </p:nvSpPr>
        <p:spPr>
          <a:xfrm>
            <a:off x="5430697" y="3971354"/>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43" name="Oval 242">
            <a:extLst>
              <a:ext uri="{FF2B5EF4-FFF2-40B4-BE49-F238E27FC236}">
                <a16:creationId xmlns:a16="http://schemas.microsoft.com/office/drawing/2014/main" id="{6F4F4E74-355C-4F4A-5F38-83EFE33A991C}"/>
              </a:ext>
            </a:extLst>
          </p:cNvPr>
          <p:cNvSpPr/>
          <p:nvPr/>
        </p:nvSpPr>
        <p:spPr>
          <a:xfrm>
            <a:off x="6318152" y="3120353"/>
            <a:ext cx="91440" cy="91440"/>
          </a:xfrm>
          <a:prstGeom prst="ellipse">
            <a:avLst/>
          </a:prstGeom>
          <a:solidFill>
            <a:srgbClr val="60CBF3"/>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2</a:t>
            </a:r>
          </a:p>
        </p:txBody>
      </p:sp>
      <p:sp>
        <p:nvSpPr>
          <p:cNvPr id="245" name="Oval 244">
            <a:extLst>
              <a:ext uri="{FF2B5EF4-FFF2-40B4-BE49-F238E27FC236}">
                <a16:creationId xmlns:a16="http://schemas.microsoft.com/office/drawing/2014/main" id="{A29FCC77-1684-18AF-5426-DD4209E3C5F4}"/>
              </a:ext>
            </a:extLst>
          </p:cNvPr>
          <p:cNvSpPr/>
          <p:nvPr/>
        </p:nvSpPr>
        <p:spPr>
          <a:xfrm>
            <a:off x="5797541" y="3865597"/>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46" name="Oval 245">
            <a:extLst>
              <a:ext uri="{FF2B5EF4-FFF2-40B4-BE49-F238E27FC236}">
                <a16:creationId xmlns:a16="http://schemas.microsoft.com/office/drawing/2014/main" id="{83696B72-DD63-3E19-F69D-E1680379CF93}"/>
              </a:ext>
            </a:extLst>
          </p:cNvPr>
          <p:cNvSpPr/>
          <p:nvPr/>
        </p:nvSpPr>
        <p:spPr>
          <a:xfrm>
            <a:off x="6084062" y="3685648"/>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47" name="Oval 246">
            <a:extLst>
              <a:ext uri="{FF2B5EF4-FFF2-40B4-BE49-F238E27FC236}">
                <a16:creationId xmlns:a16="http://schemas.microsoft.com/office/drawing/2014/main" id="{1345F7F0-E4DE-3D42-6037-4BDD802C77A5}"/>
              </a:ext>
            </a:extLst>
          </p:cNvPr>
          <p:cNvSpPr/>
          <p:nvPr/>
        </p:nvSpPr>
        <p:spPr>
          <a:xfrm>
            <a:off x="6586376" y="3261642"/>
            <a:ext cx="91440" cy="91440"/>
          </a:xfrm>
          <a:prstGeom prst="ellipse">
            <a:avLst/>
          </a:prstGeom>
          <a:solidFill>
            <a:srgbClr val="60CBF3"/>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3</a:t>
            </a:r>
          </a:p>
        </p:txBody>
      </p:sp>
      <p:sp>
        <p:nvSpPr>
          <p:cNvPr id="248" name="Oval 247">
            <a:extLst>
              <a:ext uri="{FF2B5EF4-FFF2-40B4-BE49-F238E27FC236}">
                <a16:creationId xmlns:a16="http://schemas.microsoft.com/office/drawing/2014/main" id="{E677A9AB-B982-7CCC-1A77-9D4F34D524D4}"/>
              </a:ext>
            </a:extLst>
          </p:cNvPr>
          <p:cNvSpPr/>
          <p:nvPr/>
        </p:nvSpPr>
        <p:spPr>
          <a:xfrm>
            <a:off x="6508689" y="3853081"/>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49" name="Oval 248">
            <a:extLst>
              <a:ext uri="{FF2B5EF4-FFF2-40B4-BE49-F238E27FC236}">
                <a16:creationId xmlns:a16="http://schemas.microsoft.com/office/drawing/2014/main" id="{03416DD8-B5D6-6F9C-02E8-262B999EAFD0}"/>
              </a:ext>
            </a:extLst>
          </p:cNvPr>
          <p:cNvSpPr/>
          <p:nvPr/>
        </p:nvSpPr>
        <p:spPr>
          <a:xfrm>
            <a:off x="5668228" y="3990670"/>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50" name="Oval 249">
            <a:extLst>
              <a:ext uri="{FF2B5EF4-FFF2-40B4-BE49-F238E27FC236}">
                <a16:creationId xmlns:a16="http://schemas.microsoft.com/office/drawing/2014/main" id="{D59C27DC-C253-79A3-7AF9-F61AFC02DC8B}"/>
              </a:ext>
            </a:extLst>
          </p:cNvPr>
          <p:cNvSpPr/>
          <p:nvPr/>
        </p:nvSpPr>
        <p:spPr>
          <a:xfrm>
            <a:off x="5768028" y="3574073"/>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51" name="Oval 250">
            <a:extLst>
              <a:ext uri="{FF2B5EF4-FFF2-40B4-BE49-F238E27FC236}">
                <a16:creationId xmlns:a16="http://schemas.microsoft.com/office/drawing/2014/main" id="{BEB2EE23-343A-90D8-48EA-C31F201FE350}"/>
              </a:ext>
            </a:extLst>
          </p:cNvPr>
          <p:cNvSpPr/>
          <p:nvPr/>
        </p:nvSpPr>
        <p:spPr>
          <a:xfrm>
            <a:off x="4613580" y="4440170"/>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52" name="Oval 251">
            <a:extLst>
              <a:ext uri="{FF2B5EF4-FFF2-40B4-BE49-F238E27FC236}">
                <a16:creationId xmlns:a16="http://schemas.microsoft.com/office/drawing/2014/main" id="{B4309741-3739-2AC6-8296-FFC8A79467AA}"/>
              </a:ext>
            </a:extLst>
          </p:cNvPr>
          <p:cNvSpPr/>
          <p:nvPr/>
        </p:nvSpPr>
        <p:spPr>
          <a:xfrm>
            <a:off x="6715961" y="3405435"/>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53" name="TextBox 252">
            <a:extLst>
              <a:ext uri="{FF2B5EF4-FFF2-40B4-BE49-F238E27FC236}">
                <a16:creationId xmlns:a16="http://schemas.microsoft.com/office/drawing/2014/main" id="{08C245CF-7114-86F1-D570-776473CA9C43}"/>
              </a:ext>
            </a:extLst>
          </p:cNvPr>
          <p:cNvSpPr txBox="1"/>
          <p:nvPr/>
        </p:nvSpPr>
        <p:spPr>
          <a:xfrm>
            <a:off x="5228769" y="1565235"/>
            <a:ext cx="3185428" cy="293846"/>
          </a:xfrm>
          <a:prstGeom prst="snip2DiagRect">
            <a:avLst/>
          </a:prstGeom>
          <a:solidFill>
            <a:srgbClr val="4EA72E"/>
          </a:solidFill>
          <a:effectLst>
            <a:outerShdw blurRad="50800" dist="38100" dir="2700000" algn="tl" rotWithShape="0">
              <a:prstClr val="black">
                <a:alpha val="40000"/>
              </a:prstClr>
            </a:outerShdw>
          </a:effectLst>
        </p:spPr>
        <p:txBody>
          <a:bodyPr wrap="square" anchor="ctr">
            <a:spAutoFit/>
          </a:bodyPr>
          <a:lstStyle>
            <a:defPPr>
              <a:defRPr lang="en-US"/>
            </a:defPPr>
            <a:lvl1pPr algn="ctr">
              <a:defRPr sz="1000" b="1">
                <a:solidFill>
                  <a:schemeClr val="bg1"/>
                </a:solidFill>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Graphik"/>
                <a:ea typeface="+mn-ea"/>
                <a:cs typeface="+mn-cs"/>
              </a:rPr>
              <a:t>2. Search for Relevant Context</a:t>
            </a:r>
          </a:p>
        </p:txBody>
      </p:sp>
      <p:sp>
        <p:nvSpPr>
          <p:cNvPr id="254" name="TextBox 253">
            <a:extLst>
              <a:ext uri="{FF2B5EF4-FFF2-40B4-BE49-F238E27FC236}">
                <a16:creationId xmlns:a16="http://schemas.microsoft.com/office/drawing/2014/main" id="{1E6212BC-92C2-F1F8-2FF8-9BC8E9D9D1BB}"/>
              </a:ext>
            </a:extLst>
          </p:cNvPr>
          <p:cNvSpPr txBox="1"/>
          <p:nvPr/>
        </p:nvSpPr>
        <p:spPr>
          <a:xfrm>
            <a:off x="7104353" y="4303627"/>
            <a:ext cx="1133554" cy="36576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274320" tIns="0" rIns="0" bIns="0" rtlCol="0" anchor="ctr"/>
          <a:lstStyle>
            <a:defPPr>
              <a:defRPr lang="en-US"/>
            </a:defPPr>
            <a:lvl1pPr>
              <a:defRPr sz="800">
                <a:solidFill>
                  <a:schemeClr val="tx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2.3 Re-Rank with Cross-Encoder</a:t>
            </a:r>
          </a:p>
        </p:txBody>
      </p:sp>
      <p:sp>
        <p:nvSpPr>
          <p:cNvPr id="255" name="Oval 254">
            <a:extLst>
              <a:ext uri="{FF2B5EF4-FFF2-40B4-BE49-F238E27FC236}">
                <a16:creationId xmlns:a16="http://schemas.microsoft.com/office/drawing/2014/main" id="{ABC83281-75F0-98C0-0827-BFEAE31D286A}"/>
              </a:ext>
            </a:extLst>
          </p:cNvPr>
          <p:cNvSpPr/>
          <p:nvPr/>
        </p:nvSpPr>
        <p:spPr>
          <a:xfrm>
            <a:off x="7428800" y="4060070"/>
            <a:ext cx="91440" cy="91440"/>
          </a:xfrm>
          <a:prstGeom prst="ellipse">
            <a:avLst/>
          </a:prstGeom>
          <a:solidFill>
            <a:srgbClr val="CEEFFC"/>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5</a:t>
            </a:r>
          </a:p>
        </p:txBody>
      </p:sp>
      <p:sp>
        <p:nvSpPr>
          <p:cNvPr id="256" name="Oval 255">
            <a:extLst>
              <a:ext uri="{FF2B5EF4-FFF2-40B4-BE49-F238E27FC236}">
                <a16:creationId xmlns:a16="http://schemas.microsoft.com/office/drawing/2014/main" id="{2D1BDC5B-170B-D40F-C4AC-A574CA6523FC}"/>
              </a:ext>
            </a:extLst>
          </p:cNvPr>
          <p:cNvSpPr/>
          <p:nvPr/>
        </p:nvSpPr>
        <p:spPr>
          <a:xfrm>
            <a:off x="7282442" y="3187838"/>
            <a:ext cx="91440" cy="91440"/>
          </a:xfrm>
          <a:prstGeom prst="ellipse">
            <a:avLst/>
          </a:prstGeom>
          <a:solidFill>
            <a:srgbClr val="074F6A"/>
          </a:solidFill>
          <a:ln w="3175">
            <a:solidFill>
              <a:schemeClr val="bg1"/>
            </a:solidFill>
          </a:ln>
          <a:effectLst>
            <a:glow rad="38100">
              <a:srgbClr val="0B769F">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Q</a:t>
            </a:r>
          </a:p>
        </p:txBody>
      </p:sp>
      <p:sp>
        <p:nvSpPr>
          <p:cNvPr id="257" name="Oval 256">
            <a:extLst>
              <a:ext uri="{FF2B5EF4-FFF2-40B4-BE49-F238E27FC236}">
                <a16:creationId xmlns:a16="http://schemas.microsoft.com/office/drawing/2014/main" id="{C11DAFE6-1438-C103-98C2-D474CD906A63}"/>
              </a:ext>
            </a:extLst>
          </p:cNvPr>
          <p:cNvSpPr/>
          <p:nvPr/>
        </p:nvSpPr>
        <p:spPr>
          <a:xfrm>
            <a:off x="7428800" y="3623954"/>
            <a:ext cx="91440" cy="91440"/>
          </a:xfrm>
          <a:prstGeom prst="ellipse">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1</a:t>
            </a:r>
          </a:p>
        </p:txBody>
      </p:sp>
      <p:sp>
        <p:nvSpPr>
          <p:cNvPr id="258" name="Oval 257">
            <a:extLst>
              <a:ext uri="{FF2B5EF4-FFF2-40B4-BE49-F238E27FC236}">
                <a16:creationId xmlns:a16="http://schemas.microsoft.com/office/drawing/2014/main" id="{BD5370DD-26FC-5370-9228-C41EF86F1444}"/>
              </a:ext>
            </a:extLst>
          </p:cNvPr>
          <p:cNvSpPr/>
          <p:nvPr/>
        </p:nvSpPr>
        <p:spPr>
          <a:xfrm>
            <a:off x="7428800" y="3187838"/>
            <a:ext cx="91440" cy="91440"/>
          </a:xfrm>
          <a:prstGeom prst="ellipse">
            <a:avLst/>
          </a:prstGeom>
          <a:solidFill>
            <a:srgbClr val="95DCF7"/>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4</a:t>
            </a:r>
          </a:p>
        </p:txBody>
      </p:sp>
      <p:sp>
        <p:nvSpPr>
          <p:cNvPr id="259" name="Oval 258">
            <a:extLst>
              <a:ext uri="{FF2B5EF4-FFF2-40B4-BE49-F238E27FC236}">
                <a16:creationId xmlns:a16="http://schemas.microsoft.com/office/drawing/2014/main" id="{6DED2DEB-A640-93E6-CCEE-06650A0F1ADD}"/>
              </a:ext>
            </a:extLst>
          </p:cNvPr>
          <p:cNvSpPr/>
          <p:nvPr/>
        </p:nvSpPr>
        <p:spPr>
          <a:xfrm>
            <a:off x="7428800" y="3405896"/>
            <a:ext cx="91440" cy="91440"/>
          </a:xfrm>
          <a:prstGeom prst="ellipse">
            <a:avLst/>
          </a:prstGeom>
          <a:solidFill>
            <a:srgbClr val="60CBF3"/>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3</a:t>
            </a:r>
          </a:p>
        </p:txBody>
      </p:sp>
      <p:sp>
        <p:nvSpPr>
          <p:cNvPr id="261" name="Oval 260">
            <a:extLst>
              <a:ext uri="{FF2B5EF4-FFF2-40B4-BE49-F238E27FC236}">
                <a16:creationId xmlns:a16="http://schemas.microsoft.com/office/drawing/2014/main" id="{90B4580B-3301-0201-506A-BF208F5BAEB6}"/>
              </a:ext>
            </a:extLst>
          </p:cNvPr>
          <p:cNvSpPr/>
          <p:nvPr/>
        </p:nvSpPr>
        <p:spPr>
          <a:xfrm>
            <a:off x="7428800" y="3842012"/>
            <a:ext cx="91440" cy="91440"/>
          </a:xfrm>
          <a:prstGeom prst="ellipse">
            <a:avLst/>
          </a:prstGeom>
          <a:solidFill>
            <a:srgbClr val="60CBF3"/>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2</a:t>
            </a:r>
          </a:p>
        </p:txBody>
      </p:sp>
      <p:sp>
        <p:nvSpPr>
          <p:cNvPr id="262" name="Oval 261">
            <a:extLst>
              <a:ext uri="{FF2B5EF4-FFF2-40B4-BE49-F238E27FC236}">
                <a16:creationId xmlns:a16="http://schemas.microsoft.com/office/drawing/2014/main" id="{F66B6857-4188-6400-DD1B-43564C905125}"/>
              </a:ext>
            </a:extLst>
          </p:cNvPr>
          <p:cNvSpPr/>
          <p:nvPr/>
        </p:nvSpPr>
        <p:spPr>
          <a:xfrm>
            <a:off x="7282442" y="3405896"/>
            <a:ext cx="91440" cy="91440"/>
          </a:xfrm>
          <a:prstGeom prst="ellipse">
            <a:avLst/>
          </a:prstGeom>
          <a:solidFill>
            <a:srgbClr val="074F6A"/>
          </a:solidFill>
          <a:ln w="3175">
            <a:solidFill>
              <a:schemeClr val="bg1"/>
            </a:solidFill>
          </a:ln>
          <a:effectLst>
            <a:glow rad="38100">
              <a:srgbClr val="0B769F">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Q</a:t>
            </a:r>
          </a:p>
        </p:txBody>
      </p:sp>
      <p:sp>
        <p:nvSpPr>
          <p:cNvPr id="263" name="Oval 262">
            <a:extLst>
              <a:ext uri="{FF2B5EF4-FFF2-40B4-BE49-F238E27FC236}">
                <a16:creationId xmlns:a16="http://schemas.microsoft.com/office/drawing/2014/main" id="{5C9EDE50-BB46-B381-B4E9-74385794B318}"/>
              </a:ext>
            </a:extLst>
          </p:cNvPr>
          <p:cNvSpPr/>
          <p:nvPr/>
        </p:nvSpPr>
        <p:spPr>
          <a:xfrm>
            <a:off x="7282442" y="3623954"/>
            <a:ext cx="91440" cy="91440"/>
          </a:xfrm>
          <a:prstGeom prst="ellipse">
            <a:avLst/>
          </a:prstGeom>
          <a:solidFill>
            <a:srgbClr val="074F6A"/>
          </a:solidFill>
          <a:ln w="3175">
            <a:solidFill>
              <a:schemeClr val="bg1"/>
            </a:solidFill>
          </a:ln>
          <a:effectLst>
            <a:glow rad="38100">
              <a:srgbClr val="0B769F">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Q</a:t>
            </a:r>
          </a:p>
        </p:txBody>
      </p:sp>
      <p:sp>
        <p:nvSpPr>
          <p:cNvPr id="264" name="Oval 263">
            <a:extLst>
              <a:ext uri="{FF2B5EF4-FFF2-40B4-BE49-F238E27FC236}">
                <a16:creationId xmlns:a16="http://schemas.microsoft.com/office/drawing/2014/main" id="{FA7119F7-79BD-40F6-6995-E145F8BCD012}"/>
              </a:ext>
            </a:extLst>
          </p:cNvPr>
          <p:cNvSpPr/>
          <p:nvPr/>
        </p:nvSpPr>
        <p:spPr>
          <a:xfrm>
            <a:off x="7282442" y="3842012"/>
            <a:ext cx="91440" cy="91440"/>
          </a:xfrm>
          <a:prstGeom prst="ellipse">
            <a:avLst/>
          </a:prstGeom>
          <a:solidFill>
            <a:srgbClr val="074F6A"/>
          </a:solidFill>
          <a:ln w="3175">
            <a:solidFill>
              <a:schemeClr val="bg1"/>
            </a:solidFill>
          </a:ln>
          <a:effectLst>
            <a:glow rad="38100">
              <a:srgbClr val="0B769F">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Q</a:t>
            </a:r>
          </a:p>
        </p:txBody>
      </p:sp>
      <p:sp>
        <p:nvSpPr>
          <p:cNvPr id="265" name="Oval 264">
            <a:extLst>
              <a:ext uri="{FF2B5EF4-FFF2-40B4-BE49-F238E27FC236}">
                <a16:creationId xmlns:a16="http://schemas.microsoft.com/office/drawing/2014/main" id="{E21BE0C0-DAC4-3567-74F4-383FB2F2CE5E}"/>
              </a:ext>
            </a:extLst>
          </p:cNvPr>
          <p:cNvSpPr/>
          <p:nvPr/>
        </p:nvSpPr>
        <p:spPr>
          <a:xfrm>
            <a:off x="7282442" y="4060070"/>
            <a:ext cx="91440" cy="91440"/>
          </a:xfrm>
          <a:prstGeom prst="ellipse">
            <a:avLst/>
          </a:prstGeom>
          <a:solidFill>
            <a:srgbClr val="074F6A"/>
          </a:solidFill>
          <a:ln w="3175">
            <a:solidFill>
              <a:schemeClr val="bg1"/>
            </a:solidFill>
          </a:ln>
          <a:effectLst>
            <a:glow rad="38100">
              <a:srgbClr val="0B769F">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Q</a:t>
            </a:r>
          </a:p>
        </p:txBody>
      </p:sp>
      <p:sp>
        <p:nvSpPr>
          <p:cNvPr id="266" name="Rectangle: Rounded Corners 265">
            <a:extLst>
              <a:ext uri="{FF2B5EF4-FFF2-40B4-BE49-F238E27FC236}">
                <a16:creationId xmlns:a16="http://schemas.microsoft.com/office/drawing/2014/main" id="{48A27ADA-7E97-B874-06E8-6198C2CB8CC2}"/>
              </a:ext>
            </a:extLst>
          </p:cNvPr>
          <p:cNvSpPr/>
          <p:nvPr/>
        </p:nvSpPr>
        <p:spPr>
          <a:xfrm>
            <a:off x="7831947" y="4030881"/>
            <a:ext cx="363543" cy="15066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000000"/>
              </a:solidFill>
              <a:effectLst/>
              <a:uLnTx/>
              <a:uFillTx/>
              <a:latin typeface="Graphik"/>
              <a:ea typeface="+mn-ea"/>
              <a:cs typeface="+mn-cs"/>
            </a:endParaRPr>
          </a:p>
        </p:txBody>
      </p:sp>
      <p:sp>
        <p:nvSpPr>
          <p:cNvPr id="267" name="TextBox 266">
            <a:extLst>
              <a:ext uri="{FF2B5EF4-FFF2-40B4-BE49-F238E27FC236}">
                <a16:creationId xmlns:a16="http://schemas.microsoft.com/office/drawing/2014/main" id="{03C7BEB2-3908-47DA-1D2E-6AAA8C575EDF}"/>
              </a:ext>
            </a:extLst>
          </p:cNvPr>
          <p:cNvSpPr txBox="1"/>
          <p:nvPr/>
        </p:nvSpPr>
        <p:spPr>
          <a:xfrm>
            <a:off x="341934" y="1565235"/>
            <a:ext cx="4743919" cy="293846"/>
          </a:xfrm>
          <a:prstGeom prst="snip2DiagRect">
            <a:avLst/>
          </a:prstGeom>
          <a:solidFill>
            <a:srgbClr val="4EA72E"/>
          </a:solidFill>
          <a:effectLst>
            <a:outerShdw blurRad="50800" dist="38100" dir="2700000" algn="tl" rotWithShape="0">
              <a:prstClr val="black">
                <a:alpha val="40000"/>
              </a:prstClr>
            </a:outerShdw>
          </a:effectLst>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FFFF"/>
                </a:solidFill>
                <a:effectLst/>
                <a:uLnTx/>
                <a:uFillTx/>
                <a:latin typeface="Graphik"/>
                <a:ea typeface="+mn-ea"/>
                <a:cs typeface="+mn-cs"/>
              </a:rPr>
              <a:t>1. Ingest Knowledge</a:t>
            </a:r>
          </a:p>
        </p:txBody>
      </p:sp>
      <p:sp>
        <p:nvSpPr>
          <p:cNvPr id="268" name="Flowchart: Document 267">
            <a:extLst>
              <a:ext uri="{FF2B5EF4-FFF2-40B4-BE49-F238E27FC236}">
                <a16:creationId xmlns:a16="http://schemas.microsoft.com/office/drawing/2014/main" id="{448953F1-1A36-C39F-521C-CAAF36AD903E}"/>
              </a:ext>
            </a:extLst>
          </p:cNvPr>
          <p:cNvSpPr/>
          <p:nvPr/>
        </p:nvSpPr>
        <p:spPr>
          <a:xfrm>
            <a:off x="8874194" y="4587180"/>
            <a:ext cx="696284" cy="390637"/>
          </a:xfrm>
          <a:prstGeom prst="flowChartDocument">
            <a:avLst/>
          </a:prstGeom>
          <a:solidFill>
            <a:srgbClr val="156082"/>
          </a:solidFill>
          <a:ln>
            <a:solidFill>
              <a:schemeClr val="bg1"/>
            </a:solidFill>
          </a:ln>
          <a:effectLst>
            <a:glow rad="63500">
              <a:srgbClr val="9CBCCA">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User Query</a:t>
            </a:r>
          </a:p>
        </p:txBody>
      </p:sp>
      <p:sp>
        <p:nvSpPr>
          <p:cNvPr id="269" name="Flowchart: Multidocument 268">
            <a:extLst>
              <a:ext uri="{FF2B5EF4-FFF2-40B4-BE49-F238E27FC236}">
                <a16:creationId xmlns:a16="http://schemas.microsoft.com/office/drawing/2014/main" id="{63C8C144-32DB-84B4-32C5-09119F07867B}"/>
              </a:ext>
            </a:extLst>
          </p:cNvPr>
          <p:cNvSpPr/>
          <p:nvPr/>
        </p:nvSpPr>
        <p:spPr>
          <a:xfrm>
            <a:off x="8772318" y="5025969"/>
            <a:ext cx="847258" cy="538195"/>
          </a:xfrm>
          <a:prstGeom prst="flowChartMultidocument">
            <a:avLst/>
          </a:prstGeom>
          <a:solidFill>
            <a:srgbClr val="4D94D8"/>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Relevant Context</a:t>
            </a:r>
          </a:p>
          <a:p>
            <a:pPr marL="0" marR="0" lvl="0" indent="0" algn="ctr" defTabSz="914400" rtl="0" eaLnBrk="1" fontAlgn="auto" latinLnBrk="0" hangingPunct="1">
              <a:lnSpc>
                <a:spcPts val="8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Chunks</a:t>
            </a:r>
          </a:p>
        </p:txBody>
      </p:sp>
      <p:sp>
        <p:nvSpPr>
          <p:cNvPr id="270" name="Flowchart: Document 269">
            <a:extLst>
              <a:ext uri="{FF2B5EF4-FFF2-40B4-BE49-F238E27FC236}">
                <a16:creationId xmlns:a16="http://schemas.microsoft.com/office/drawing/2014/main" id="{C701CF7B-7024-1254-B304-97B76B0D6E43}"/>
              </a:ext>
            </a:extLst>
          </p:cNvPr>
          <p:cNvSpPr/>
          <p:nvPr/>
        </p:nvSpPr>
        <p:spPr>
          <a:xfrm>
            <a:off x="8874194" y="3720681"/>
            <a:ext cx="696284" cy="390637"/>
          </a:xfrm>
          <a:prstGeom prst="flowChartDocument">
            <a:avLst/>
          </a:prstGeom>
          <a:solidFill>
            <a:srgbClr val="15608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Instructions</a:t>
            </a:r>
          </a:p>
        </p:txBody>
      </p:sp>
      <p:sp>
        <p:nvSpPr>
          <p:cNvPr id="271" name="Rectangle: Rounded Corners 270">
            <a:extLst>
              <a:ext uri="{FF2B5EF4-FFF2-40B4-BE49-F238E27FC236}">
                <a16:creationId xmlns:a16="http://schemas.microsoft.com/office/drawing/2014/main" id="{024BA3CC-034A-87F8-3587-28B466B60F2C}"/>
              </a:ext>
            </a:extLst>
          </p:cNvPr>
          <p:cNvSpPr/>
          <p:nvPr/>
        </p:nvSpPr>
        <p:spPr>
          <a:xfrm>
            <a:off x="9881039" y="4380413"/>
            <a:ext cx="1097280" cy="45720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27432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3.2 Generate Completion with LLM</a:t>
            </a:r>
          </a:p>
        </p:txBody>
      </p:sp>
      <p:pic>
        <p:nvPicPr>
          <p:cNvPr id="272" name="Picture 271">
            <a:extLst>
              <a:ext uri="{FF2B5EF4-FFF2-40B4-BE49-F238E27FC236}">
                <a16:creationId xmlns:a16="http://schemas.microsoft.com/office/drawing/2014/main" id="{16163211-BE51-AC41-4205-DFB52CA88F3E}"/>
              </a:ext>
            </a:extLst>
          </p:cNvPr>
          <p:cNvPicPr>
            <a:picLocks noChangeAspect="1"/>
          </p:cNvPicPr>
          <p:nvPr/>
        </p:nvPicPr>
        <p:blipFill>
          <a:blip r:embed="rId3"/>
          <a:stretch>
            <a:fillRect/>
          </a:stretch>
        </p:blipFill>
        <p:spPr>
          <a:xfrm>
            <a:off x="9925502" y="4512656"/>
            <a:ext cx="207996" cy="182880"/>
          </a:xfrm>
          <a:prstGeom prst="rect">
            <a:avLst/>
          </a:prstGeom>
        </p:spPr>
      </p:pic>
      <p:sp>
        <p:nvSpPr>
          <p:cNvPr id="273" name="TextBox 272">
            <a:extLst>
              <a:ext uri="{FF2B5EF4-FFF2-40B4-BE49-F238E27FC236}">
                <a16:creationId xmlns:a16="http://schemas.microsoft.com/office/drawing/2014/main" id="{C2E045C3-3396-7CCD-9FAE-D66472B6E3E5}"/>
              </a:ext>
            </a:extLst>
          </p:cNvPr>
          <p:cNvSpPr txBox="1"/>
          <p:nvPr/>
        </p:nvSpPr>
        <p:spPr>
          <a:xfrm>
            <a:off x="5487990" y="4297081"/>
            <a:ext cx="1246909"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algn="ctr">
              <a:defRPr sz="800">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2.2 Search for Similar Embeddings</a:t>
            </a:r>
          </a:p>
        </p:txBody>
      </p:sp>
      <p:sp>
        <p:nvSpPr>
          <p:cNvPr id="274" name="Flowchart: Document 273">
            <a:extLst>
              <a:ext uri="{FF2B5EF4-FFF2-40B4-BE49-F238E27FC236}">
                <a16:creationId xmlns:a16="http://schemas.microsoft.com/office/drawing/2014/main" id="{A438E4AD-A704-9AD5-C523-CEAE7A96FC1C}"/>
              </a:ext>
            </a:extLst>
          </p:cNvPr>
          <p:cNvSpPr/>
          <p:nvPr/>
        </p:nvSpPr>
        <p:spPr>
          <a:xfrm>
            <a:off x="11161328" y="4413695"/>
            <a:ext cx="632985" cy="390637"/>
          </a:xfrm>
          <a:prstGeom prst="flowChartDocument">
            <a:avLst/>
          </a:prstGeom>
          <a:solidFill>
            <a:srgbClr val="15608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Generated Response</a:t>
            </a:r>
          </a:p>
        </p:txBody>
      </p:sp>
      <p:cxnSp>
        <p:nvCxnSpPr>
          <p:cNvPr id="275" name="Straight Arrow Connector 274">
            <a:extLst>
              <a:ext uri="{FF2B5EF4-FFF2-40B4-BE49-F238E27FC236}">
                <a16:creationId xmlns:a16="http://schemas.microsoft.com/office/drawing/2014/main" id="{2288C607-3B64-225E-3B49-B583B1B27F28}"/>
              </a:ext>
            </a:extLst>
          </p:cNvPr>
          <p:cNvCxnSpPr>
            <a:cxnSpLocks/>
            <a:stCxn id="32" idx="3"/>
          </p:cNvCxnSpPr>
          <p:nvPr/>
        </p:nvCxnSpPr>
        <p:spPr>
          <a:xfrm>
            <a:off x="9696602" y="4608009"/>
            <a:ext cx="184437" cy="1004"/>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76" name="Straight Arrow Connector 275">
            <a:extLst>
              <a:ext uri="{FF2B5EF4-FFF2-40B4-BE49-F238E27FC236}">
                <a16:creationId xmlns:a16="http://schemas.microsoft.com/office/drawing/2014/main" id="{721738FC-1AAC-C014-96C8-68D80D74148A}"/>
              </a:ext>
            </a:extLst>
          </p:cNvPr>
          <p:cNvCxnSpPr>
            <a:cxnSpLocks/>
            <a:stCxn id="271" idx="3"/>
            <a:endCxn id="274" idx="1"/>
          </p:cNvCxnSpPr>
          <p:nvPr/>
        </p:nvCxnSpPr>
        <p:spPr>
          <a:xfrm>
            <a:off x="10978319" y="4609013"/>
            <a:ext cx="183009" cy="1"/>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77" name="TextBox 276">
            <a:extLst>
              <a:ext uri="{FF2B5EF4-FFF2-40B4-BE49-F238E27FC236}">
                <a16:creationId xmlns:a16="http://schemas.microsoft.com/office/drawing/2014/main" id="{023C2259-80A4-63A5-FDEC-4BC18315E3BD}"/>
              </a:ext>
            </a:extLst>
          </p:cNvPr>
          <p:cNvSpPr txBox="1"/>
          <p:nvPr/>
        </p:nvSpPr>
        <p:spPr>
          <a:xfrm>
            <a:off x="7049853" y="5112186"/>
            <a:ext cx="1246909"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en-US"/>
            </a:defPPr>
            <a:lvl1pPr algn="ctr">
              <a:defRPr sz="800">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2.4 Retrieve Chunks Associated with Top-Ranked Embeddings</a:t>
            </a:r>
          </a:p>
        </p:txBody>
      </p:sp>
      <p:cxnSp>
        <p:nvCxnSpPr>
          <p:cNvPr id="278" name="Straight Arrow Connector 87">
            <a:extLst>
              <a:ext uri="{FF2B5EF4-FFF2-40B4-BE49-F238E27FC236}">
                <a16:creationId xmlns:a16="http://schemas.microsoft.com/office/drawing/2014/main" id="{7DCF9F23-CD58-C2BB-17AC-A263FE8BC473}"/>
              </a:ext>
            </a:extLst>
          </p:cNvPr>
          <p:cNvCxnSpPr>
            <a:cxnSpLocks/>
            <a:stCxn id="23" idx="3"/>
            <a:endCxn id="277" idx="1"/>
          </p:cNvCxnSpPr>
          <p:nvPr/>
        </p:nvCxnSpPr>
        <p:spPr>
          <a:xfrm>
            <a:off x="4887294" y="5295066"/>
            <a:ext cx="2162559" cy="0"/>
          </a:xfrm>
          <a:prstGeom prst="straightConnector1">
            <a:avLst/>
          </a:prstGeom>
          <a:ln w="12700">
            <a:solidFill>
              <a:srgbClr val="23A2DB"/>
            </a:solidFill>
            <a:prstDash val="solid"/>
            <a:headEnd type="oval"/>
            <a:tailEnd type="triangle"/>
          </a:ln>
        </p:spPr>
        <p:style>
          <a:lnRef idx="1">
            <a:schemeClr val="accent1"/>
          </a:lnRef>
          <a:fillRef idx="0">
            <a:schemeClr val="accent1"/>
          </a:fillRef>
          <a:effectRef idx="0">
            <a:schemeClr val="accent1"/>
          </a:effectRef>
          <a:fontRef idx="minor">
            <a:schemeClr val="tx1"/>
          </a:fontRef>
        </p:style>
      </p:cxnSp>
      <p:cxnSp>
        <p:nvCxnSpPr>
          <p:cNvPr id="279" name="Straight Arrow Connector 87">
            <a:extLst>
              <a:ext uri="{FF2B5EF4-FFF2-40B4-BE49-F238E27FC236}">
                <a16:creationId xmlns:a16="http://schemas.microsoft.com/office/drawing/2014/main" id="{30C1C48F-3D5E-9D95-C963-EEE4CB02A667}"/>
              </a:ext>
            </a:extLst>
          </p:cNvPr>
          <p:cNvCxnSpPr>
            <a:cxnSpLocks/>
            <a:stCxn id="277" idx="3"/>
            <a:endCxn id="269" idx="1"/>
          </p:cNvCxnSpPr>
          <p:nvPr/>
        </p:nvCxnSpPr>
        <p:spPr>
          <a:xfrm>
            <a:off x="8296762" y="5295066"/>
            <a:ext cx="475556" cy="1"/>
          </a:xfrm>
          <a:prstGeom prst="straightConnector1">
            <a:avLst/>
          </a:prstGeom>
          <a:ln w="12700">
            <a:solidFill>
              <a:srgbClr val="23A2DB"/>
            </a:solidFill>
            <a:prstDash val="solid"/>
            <a:headEnd type="oval"/>
            <a:tailEnd type="triangle"/>
          </a:ln>
        </p:spPr>
        <p:style>
          <a:lnRef idx="1">
            <a:schemeClr val="accent1"/>
          </a:lnRef>
          <a:fillRef idx="0">
            <a:schemeClr val="accent1"/>
          </a:fillRef>
          <a:effectRef idx="0">
            <a:schemeClr val="accent1"/>
          </a:effectRef>
          <a:fontRef idx="minor">
            <a:schemeClr val="tx1"/>
          </a:fontRef>
        </p:style>
      </p:cxnSp>
      <p:sp>
        <p:nvSpPr>
          <p:cNvPr id="280" name="Flowchart: Document 279">
            <a:extLst>
              <a:ext uri="{FF2B5EF4-FFF2-40B4-BE49-F238E27FC236}">
                <a16:creationId xmlns:a16="http://schemas.microsoft.com/office/drawing/2014/main" id="{E32DDD65-A724-5F60-C088-2F76E17C9EAB}"/>
              </a:ext>
            </a:extLst>
          </p:cNvPr>
          <p:cNvSpPr/>
          <p:nvPr/>
        </p:nvSpPr>
        <p:spPr>
          <a:xfrm>
            <a:off x="8886727" y="4132025"/>
            <a:ext cx="696284" cy="390637"/>
          </a:xfrm>
          <a:prstGeom prst="flowChartDocument">
            <a:avLst/>
          </a:prstGeom>
          <a:solidFill>
            <a:srgbClr val="15608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Conversation History</a:t>
            </a:r>
          </a:p>
        </p:txBody>
      </p:sp>
      <p:sp>
        <p:nvSpPr>
          <p:cNvPr id="281" name="Cylinder 280">
            <a:extLst>
              <a:ext uri="{FF2B5EF4-FFF2-40B4-BE49-F238E27FC236}">
                <a16:creationId xmlns:a16="http://schemas.microsoft.com/office/drawing/2014/main" id="{129CE95B-FAE3-09ED-7F67-889302EDED76}"/>
              </a:ext>
            </a:extLst>
          </p:cNvPr>
          <p:cNvSpPr/>
          <p:nvPr/>
        </p:nvSpPr>
        <p:spPr>
          <a:xfrm>
            <a:off x="9958227" y="2601766"/>
            <a:ext cx="831273" cy="442160"/>
          </a:xfrm>
          <a:prstGeom prst="can">
            <a:avLst>
              <a:gd name="adj" fmla="val 14116"/>
            </a:avLst>
          </a:prstGeom>
          <a:solidFill>
            <a:srgbClr val="15608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Prompt Templates</a:t>
            </a:r>
            <a:endParaRPr kumimoji="0" lang="en-US" sz="800" b="0" i="0" u="none" strike="noStrike" kern="1200" cap="none" spc="0" normalizeH="0" baseline="0" noProof="0">
              <a:ln>
                <a:noFill/>
              </a:ln>
              <a:solidFill>
                <a:srgbClr val="FFFFFF"/>
              </a:solidFill>
              <a:effectLst/>
              <a:uLnTx/>
              <a:uFillTx/>
              <a:latin typeface="Graphik"/>
              <a:ea typeface="+mn-ea"/>
              <a:cs typeface="+mn-cs"/>
            </a:endParaRPr>
          </a:p>
        </p:txBody>
      </p:sp>
      <p:sp>
        <p:nvSpPr>
          <p:cNvPr id="282" name="Cylinder 281">
            <a:extLst>
              <a:ext uri="{FF2B5EF4-FFF2-40B4-BE49-F238E27FC236}">
                <a16:creationId xmlns:a16="http://schemas.microsoft.com/office/drawing/2014/main" id="{0657C9A5-E714-F226-4AAC-018D5867CC6F}"/>
              </a:ext>
            </a:extLst>
          </p:cNvPr>
          <p:cNvSpPr/>
          <p:nvPr/>
        </p:nvSpPr>
        <p:spPr>
          <a:xfrm>
            <a:off x="9958227" y="3075636"/>
            <a:ext cx="831273" cy="442160"/>
          </a:xfrm>
          <a:prstGeom prst="can">
            <a:avLst>
              <a:gd name="adj" fmla="val 14116"/>
            </a:avLst>
          </a:prstGeom>
          <a:solidFill>
            <a:srgbClr val="15608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FFFFFF"/>
                </a:solidFill>
                <a:effectLst/>
                <a:uLnTx/>
                <a:uFillTx/>
                <a:latin typeface="Graphik"/>
                <a:ea typeface="+mn-ea"/>
                <a:cs typeface="+mn-cs"/>
              </a:rPr>
              <a:t>Conversation  History</a:t>
            </a:r>
            <a:endParaRPr kumimoji="0" lang="en-US" sz="800" b="0" i="0" u="none" strike="noStrike" kern="1200" cap="none" spc="0" normalizeH="0" baseline="0" noProof="0">
              <a:ln>
                <a:noFill/>
              </a:ln>
              <a:solidFill>
                <a:srgbClr val="FFFFFF"/>
              </a:solidFill>
              <a:effectLst/>
              <a:uLnTx/>
              <a:uFillTx/>
              <a:latin typeface="Graphik"/>
              <a:ea typeface="+mn-ea"/>
              <a:cs typeface="+mn-cs"/>
            </a:endParaRPr>
          </a:p>
        </p:txBody>
      </p:sp>
      <p:sp>
        <p:nvSpPr>
          <p:cNvPr id="283" name="Rectangle: Rounded Corners 282">
            <a:extLst>
              <a:ext uri="{FF2B5EF4-FFF2-40B4-BE49-F238E27FC236}">
                <a16:creationId xmlns:a16="http://schemas.microsoft.com/office/drawing/2014/main" id="{E0A6F7F9-9A86-BA65-E448-F3EDBAFF366B}"/>
              </a:ext>
            </a:extLst>
          </p:cNvPr>
          <p:cNvSpPr/>
          <p:nvPr/>
        </p:nvSpPr>
        <p:spPr>
          <a:xfrm>
            <a:off x="8780856" y="2854624"/>
            <a:ext cx="824403"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3.1 Create Prompt</a:t>
            </a:r>
          </a:p>
        </p:txBody>
      </p:sp>
      <p:cxnSp>
        <p:nvCxnSpPr>
          <p:cNvPr id="284" name="Straight Arrow Connector 49">
            <a:extLst>
              <a:ext uri="{FF2B5EF4-FFF2-40B4-BE49-F238E27FC236}">
                <a16:creationId xmlns:a16="http://schemas.microsoft.com/office/drawing/2014/main" id="{274D06DE-D44E-A657-4ACB-9D850D151F93}"/>
              </a:ext>
            </a:extLst>
          </p:cNvPr>
          <p:cNvCxnSpPr>
            <a:cxnSpLocks/>
            <a:stCxn id="282" idx="2"/>
            <a:endCxn id="283" idx="3"/>
          </p:cNvCxnSpPr>
          <p:nvPr/>
        </p:nvCxnSpPr>
        <p:spPr>
          <a:xfrm rot="10800000">
            <a:off x="9605259" y="3037504"/>
            <a:ext cx="352968" cy="259212"/>
          </a:xfrm>
          <a:prstGeom prst="bentConnector3">
            <a:avLst>
              <a:gd name="adj1" fmla="val 50000"/>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5" name="Straight Arrow Connector 49">
            <a:extLst>
              <a:ext uri="{FF2B5EF4-FFF2-40B4-BE49-F238E27FC236}">
                <a16:creationId xmlns:a16="http://schemas.microsoft.com/office/drawing/2014/main" id="{70757BF0-0D39-2019-7E12-034ABC94306E}"/>
              </a:ext>
            </a:extLst>
          </p:cNvPr>
          <p:cNvCxnSpPr>
            <a:cxnSpLocks/>
            <a:stCxn id="281" idx="2"/>
            <a:endCxn id="283" idx="3"/>
          </p:cNvCxnSpPr>
          <p:nvPr/>
        </p:nvCxnSpPr>
        <p:spPr>
          <a:xfrm rot="10800000" flipV="1">
            <a:off x="9605259" y="2822846"/>
            <a:ext cx="352968" cy="214658"/>
          </a:xfrm>
          <a:prstGeom prst="bentConnector3">
            <a:avLst>
              <a:gd name="adj1" fmla="val 50000"/>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6" name="Straight Arrow Connector 49">
            <a:extLst>
              <a:ext uri="{FF2B5EF4-FFF2-40B4-BE49-F238E27FC236}">
                <a16:creationId xmlns:a16="http://schemas.microsoft.com/office/drawing/2014/main" id="{9566124D-261C-06C4-177D-8336CD6356A8}"/>
              </a:ext>
            </a:extLst>
          </p:cNvPr>
          <p:cNvCxnSpPr>
            <a:cxnSpLocks/>
            <a:stCxn id="283" idx="2"/>
            <a:endCxn id="32" idx="0"/>
          </p:cNvCxnSpPr>
          <p:nvPr/>
        </p:nvCxnSpPr>
        <p:spPr>
          <a:xfrm>
            <a:off x="9193058" y="3220384"/>
            <a:ext cx="2609" cy="315018"/>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287" name="Group 226">
            <a:extLst>
              <a:ext uri="{FF2B5EF4-FFF2-40B4-BE49-F238E27FC236}">
                <a16:creationId xmlns:a16="http://schemas.microsoft.com/office/drawing/2014/main" id="{3CBBF44E-B3B0-41D1-C7C7-44A71BB6844D}"/>
              </a:ext>
            </a:extLst>
          </p:cNvPr>
          <p:cNvGrpSpPr>
            <a:grpSpLocks noChangeAspect="1"/>
          </p:cNvGrpSpPr>
          <p:nvPr/>
        </p:nvGrpSpPr>
        <p:grpSpPr bwMode="auto">
          <a:xfrm>
            <a:off x="2072250" y="5660153"/>
            <a:ext cx="156777" cy="171750"/>
            <a:chOff x="2437" y="456"/>
            <a:chExt cx="356" cy="390"/>
          </a:xfrm>
          <a:solidFill>
            <a:srgbClr val="FFFFFF"/>
          </a:solidFill>
        </p:grpSpPr>
        <p:sp>
          <p:nvSpPr>
            <p:cNvPr id="288" name="Freeform 227">
              <a:extLst>
                <a:ext uri="{FF2B5EF4-FFF2-40B4-BE49-F238E27FC236}">
                  <a16:creationId xmlns:a16="http://schemas.microsoft.com/office/drawing/2014/main" id="{8D45A717-8171-8886-F741-32FACCA80A5D}"/>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89" name="Freeform 228">
              <a:extLst>
                <a:ext uri="{FF2B5EF4-FFF2-40B4-BE49-F238E27FC236}">
                  <a16:creationId xmlns:a16="http://schemas.microsoft.com/office/drawing/2014/main" id="{AA95D3AF-A258-8B02-6C7D-DA6584F62A65}"/>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90" name="Freeform 229">
              <a:extLst>
                <a:ext uri="{FF2B5EF4-FFF2-40B4-BE49-F238E27FC236}">
                  <a16:creationId xmlns:a16="http://schemas.microsoft.com/office/drawing/2014/main" id="{A46D062F-E4E0-3456-1E8A-3B14DC18A3E4}"/>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sp>
          <p:nvSpPr>
            <p:cNvPr id="291" name="Freeform 230">
              <a:extLst>
                <a:ext uri="{FF2B5EF4-FFF2-40B4-BE49-F238E27FC236}">
                  <a16:creationId xmlns:a16="http://schemas.microsoft.com/office/drawing/2014/main" id="{B1509F5E-D2B2-1118-0E6E-D5794DFA8D26}"/>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rgbClr val="96968C"/>
                </a:solidFill>
                <a:effectLst/>
                <a:uLnTx/>
                <a:uFillTx/>
                <a:latin typeface="Graphik"/>
                <a:ea typeface="+mn-ea"/>
                <a:cs typeface="Arial" charset="0"/>
              </a:endParaRPr>
            </a:p>
          </p:txBody>
        </p:sp>
      </p:grpSp>
      <p:sp>
        <p:nvSpPr>
          <p:cNvPr id="292" name="Flowchart: Document 291">
            <a:extLst>
              <a:ext uri="{FF2B5EF4-FFF2-40B4-BE49-F238E27FC236}">
                <a16:creationId xmlns:a16="http://schemas.microsoft.com/office/drawing/2014/main" id="{6446ECF4-E86C-A41E-B18D-3EDEAF6E2F09}"/>
              </a:ext>
            </a:extLst>
          </p:cNvPr>
          <p:cNvSpPr/>
          <p:nvPr/>
        </p:nvSpPr>
        <p:spPr>
          <a:xfrm>
            <a:off x="2438632" y="5096001"/>
            <a:ext cx="137756" cy="102866"/>
          </a:xfrm>
          <a:prstGeom prst="flowChartDocument">
            <a:avLst/>
          </a:prstGeom>
          <a:solidFill>
            <a:srgbClr val="4D94D8"/>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Graphik"/>
              <a:ea typeface="+mn-ea"/>
              <a:cs typeface="+mn-cs"/>
            </a:endParaRPr>
          </a:p>
        </p:txBody>
      </p:sp>
      <p:sp>
        <p:nvSpPr>
          <p:cNvPr id="293" name="Flowchart: Document 292">
            <a:extLst>
              <a:ext uri="{FF2B5EF4-FFF2-40B4-BE49-F238E27FC236}">
                <a16:creationId xmlns:a16="http://schemas.microsoft.com/office/drawing/2014/main" id="{2AF6BB07-CFEC-3418-156D-10C759CABFB7}"/>
              </a:ext>
            </a:extLst>
          </p:cNvPr>
          <p:cNvSpPr/>
          <p:nvPr/>
        </p:nvSpPr>
        <p:spPr>
          <a:xfrm>
            <a:off x="2432576" y="5412327"/>
            <a:ext cx="137756" cy="102866"/>
          </a:xfrm>
          <a:prstGeom prst="flowChartDocument">
            <a:avLst/>
          </a:prstGeom>
          <a:solidFill>
            <a:srgbClr val="4D94D8"/>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Graphik"/>
              <a:ea typeface="+mn-ea"/>
              <a:cs typeface="+mn-cs"/>
            </a:endParaRPr>
          </a:p>
        </p:txBody>
      </p:sp>
      <p:pic>
        <p:nvPicPr>
          <p:cNvPr id="294" name="Picture 293">
            <a:extLst>
              <a:ext uri="{FF2B5EF4-FFF2-40B4-BE49-F238E27FC236}">
                <a16:creationId xmlns:a16="http://schemas.microsoft.com/office/drawing/2014/main" id="{A021B490-75AA-C58E-754D-1735FF320FBF}"/>
              </a:ext>
            </a:extLst>
          </p:cNvPr>
          <p:cNvPicPr>
            <a:picLocks noChangeAspect="1"/>
          </p:cNvPicPr>
          <p:nvPr/>
        </p:nvPicPr>
        <p:blipFill>
          <a:blip r:embed="rId3"/>
          <a:stretch>
            <a:fillRect/>
          </a:stretch>
        </p:blipFill>
        <p:spPr>
          <a:xfrm>
            <a:off x="7138168" y="4404224"/>
            <a:ext cx="207996" cy="182880"/>
          </a:xfrm>
          <a:prstGeom prst="rect">
            <a:avLst/>
          </a:prstGeom>
        </p:spPr>
      </p:pic>
      <p:cxnSp>
        <p:nvCxnSpPr>
          <p:cNvPr id="295" name="Straight Arrow Connector 294">
            <a:extLst>
              <a:ext uri="{FF2B5EF4-FFF2-40B4-BE49-F238E27FC236}">
                <a16:creationId xmlns:a16="http://schemas.microsoft.com/office/drawing/2014/main" id="{ADE50D84-9D9C-478C-43DB-E07580CAA4DC}"/>
              </a:ext>
            </a:extLst>
          </p:cNvPr>
          <p:cNvCxnSpPr>
            <a:cxnSpLocks/>
            <a:stCxn id="254" idx="2"/>
            <a:endCxn id="277" idx="0"/>
          </p:cNvCxnSpPr>
          <p:nvPr/>
        </p:nvCxnSpPr>
        <p:spPr>
          <a:xfrm>
            <a:off x="7671130" y="4669387"/>
            <a:ext cx="2178" cy="442799"/>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96" name="Straight Arrow Connector 77">
            <a:extLst>
              <a:ext uri="{FF2B5EF4-FFF2-40B4-BE49-F238E27FC236}">
                <a16:creationId xmlns:a16="http://schemas.microsoft.com/office/drawing/2014/main" id="{193CE17D-911A-F698-BCAA-D3B8138A20FB}"/>
              </a:ext>
            </a:extLst>
          </p:cNvPr>
          <p:cNvCxnSpPr>
            <a:cxnSpLocks/>
            <a:stCxn id="75" idx="6"/>
            <a:endCxn id="26" idx="1"/>
          </p:cNvCxnSpPr>
          <p:nvPr/>
        </p:nvCxnSpPr>
        <p:spPr>
          <a:xfrm>
            <a:off x="6721047" y="3268533"/>
            <a:ext cx="352016" cy="933"/>
          </a:xfrm>
          <a:prstGeom prst="straightConnector1">
            <a:avLst/>
          </a:prstGeom>
          <a:ln w="127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97" name="Rectangle: Rounded Corners 296">
            <a:extLst>
              <a:ext uri="{FF2B5EF4-FFF2-40B4-BE49-F238E27FC236}">
                <a16:creationId xmlns:a16="http://schemas.microsoft.com/office/drawing/2014/main" id="{298554FE-9E78-1286-2F86-45D4488E2A8C}"/>
              </a:ext>
            </a:extLst>
          </p:cNvPr>
          <p:cNvSpPr/>
          <p:nvPr/>
        </p:nvSpPr>
        <p:spPr>
          <a:xfrm>
            <a:off x="7230265" y="2865504"/>
            <a:ext cx="341152" cy="150664"/>
          </a:xfrm>
          <a:prstGeom prst="roundRect">
            <a:avLst/>
          </a:prstGeom>
          <a:solidFill>
            <a:schemeClr val="bg1"/>
          </a:solidFill>
          <a:ln w="635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err="1">
              <a:ln>
                <a:noFill/>
              </a:ln>
              <a:solidFill>
                <a:srgbClr val="FFFFFF"/>
              </a:solidFill>
              <a:effectLst/>
              <a:uLnTx/>
              <a:uFillTx/>
              <a:latin typeface="Graphik"/>
              <a:ea typeface="+mn-ea"/>
              <a:cs typeface="+mn-cs"/>
            </a:endParaRPr>
          </a:p>
        </p:txBody>
      </p:sp>
      <p:sp>
        <p:nvSpPr>
          <p:cNvPr id="298" name="Flowchart: Document 297">
            <a:extLst>
              <a:ext uri="{FF2B5EF4-FFF2-40B4-BE49-F238E27FC236}">
                <a16:creationId xmlns:a16="http://schemas.microsoft.com/office/drawing/2014/main" id="{60C2DA0B-FAC2-F863-0DF4-94AB54E5FC42}"/>
              </a:ext>
            </a:extLst>
          </p:cNvPr>
          <p:cNvSpPr/>
          <p:nvPr/>
        </p:nvSpPr>
        <p:spPr>
          <a:xfrm>
            <a:off x="7254811" y="2887281"/>
            <a:ext cx="137756" cy="102866"/>
          </a:xfrm>
          <a:prstGeom prst="flowChartDocument">
            <a:avLst/>
          </a:prstGeom>
          <a:solidFill>
            <a:srgbClr val="15608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Q</a:t>
            </a:r>
          </a:p>
        </p:txBody>
      </p:sp>
      <p:sp>
        <p:nvSpPr>
          <p:cNvPr id="299" name="Flowchart: Document 298">
            <a:extLst>
              <a:ext uri="{FF2B5EF4-FFF2-40B4-BE49-F238E27FC236}">
                <a16:creationId xmlns:a16="http://schemas.microsoft.com/office/drawing/2014/main" id="{E249D331-4A0E-BBAA-9088-D63230AC3AA7}"/>
              </a:ext>
            </a:extLst>
          </p:cNvPr>
          <p:cNvSpPr/>
          <p:nvPr/>
        </p:nvSpPr>
        <p:spPr>
          <a:xfrm>
            <a:off x="7414084" y="2887281"/>
            <a:ext cx="137756" cy="102866"/>
          </a:xfrm>
          <a:prstGeom prst="flowChartDocument">
            <a:avLst/>
          </a:prstGeom>
          <a:solidFill>
            <a:srgbClr val="4D94D8"/>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rgbClr val="FFFFFF"/>
                </a:solidFill>
                <a:effectLst/>
                <a:uLnTx/>
                <a:uFillTx/>
                <a:latin typeface="Graphik"/>
                <a:ea typeface="+mn-ea"/>
                <a:cs typeface="+mn-cs"/>
              </a:rPr>
              <a:t>C-n</a:t>
            </a:r>
          </a:p>
        </p:txBody>
      </p:sp>
      <p:sp>
        <p:nvSpPr>
          <p:cNvPr id="300" name="Rectangle: Rounded Corners 299">
            <a:extLst>
              <a:ext uri="{FF2B5EF4-FFF2-40B4-BE49-F238E27FC236}">
                <a16:creationId xmlns:a16="http://schemas.microsoft.com/office/drawing/2014/main" id="{75D498A7-E141-50AF-0440-4C5CE35ED4B2}"/>
              </a:ext>
            </a:extLst>
          </p:cNvPr>
          <p:cNvSpPr/>
          <p:nvPr/>
        </p:nvSpPr>
        <p:spPr>
          <a:xfrm>
            <a:off x="7857846" y="2863910"/>
            <a:ext cx="330494" cy="15066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0 to 1</a:t>
            </a:r>
          </a:p>
        </p:txBody>
      </p:sp>
      <p:cxnSp>
        <p:nvCxnSpPr>
          <p:cNvPr id="301" name="Straight Arrow Connector 300">
            <a:extLst>
              <a:ext uri="{FF2B5EF4-FFF2-40B4-BE49-F238E27FC236}">
                <a16:creationId xmlns:a16="http://schemas.microsoft.com/office/drawing/2014/main" id="{4F8568AD-BE32-AF78-2145-D7761326F1AC}"/>
              </a:ext>
            </a:extLst>
          </p:cNvPr>
          <p:cNvCxnSpPr>
            <a:cxnSpLocks/>
            <a:stCxn id="297" idx="3"/>
            <a:endCxn id="300" idx="1"/>
          </p:cNvCxnSpPr>
          <p:nvPr/>
        </p:nvCxnSpPr>
        <p:spPr>
          <a:xfrm flipV="1">
            <a:off x="7571417" y="2939242"/>
            <a:ext cx="274320" cy="1594"/>
          </a:xfrm>
          <a:prstGeom prst="straightConnector1">
            <a:avLst/>
          </a:prstGeom>
          <a:ln w="3175">
            <a:solidFill>
              <a:schemeClr val="bg1">
                <a:lumMod val="85000"/>
              </a:schemeClr>
            </a:solidFill>
            <a:tailEnd type="triangle"/>
          </a:ln>
        </p:spPr>
        <p:style>
          <a:lnRef idx="1">
            <a:schemeClr val="accent1"/>
          </a:lnRef>
          <a:fillRef idx="0">
            <a:schemeClr val="accent1"/>
          </a:fillRef>
          <a:effectRef idx="0">
            <a:schemeClr val="accent1"/>
          </a:effectRef>
          <a:fontRef idx="minor">
            <a:schemeClr val="tx1"/>
          </a:fontRef>
        </p:style>
      </p:cxnSp>
      <p:pic>
        <p:nvPicPr>
          <p:cNvPr id="302" name="Picture 301">
            <a:extLst>
              <a:ext uri="{FF2B5EF4-FFF2-40B4-BE49-F238E27FC236}">
                <a16:creationId xmlns:a16="http://schemas.microsoft.com/office/drawing/2014/main" id="{362B0CA2-CE7D-4A84-8951-90E5C2CF48E3}"/>
              </a:ext>
            </a:extLst>
          </p:cNvPr>
          <p:cNvPicPr>
            <a:picLocks noChangeAspect="1"/>
          </p:cNvPicPr>
          <p:nvPr/>
        </p:nvPicPr>
        <p:blipFill>
          <a:blip r:embed="rId4"/>
          <a:stretch>
            <a:fillRect/>
          </a:stretch>
        </p:blipFill>
        <p:spPr>
          <a:xfrm>
            <a:off x="7607956" y="2889564"/>
            <a:ext cx="123233" cy="107886"/>
          </a:xfrm>
          <a:prstGeom prst="rect">
            <a:avLst/>
          </a:prstGeom>
        </p:spPr>
      </p:pic>
      <p:sp>
        <p:nvSpPr>
          <p:cNvPr id="303" name="Arrow: Pentagon 302">
            <a:extLst>
              <a:ext uri="{FF2B5EF4-FFF2-40B4-BE49-F238E27FC236}">
                <a16:creationId xmlns:a16="http://schemas.microsoft.com/office/drawing/2014/main" id="{FA59FCD6-BEDF-136B-FBC4-FB31408B673F}"/>
              </a:ext>
            </a:extLst>
          </p:cNvPr>
          <p:cNvSpPr/>
          <p:nvPr/>
        </p:nvSpPr>
        <p:spPr>
          <a:xfrm>
            <a:off x="5363974" y="4934482"/>
            <a:ext cx="1491971" cy="721169"/>
          </a:xfrm>
          <a:prstGeom prst="homePlate">
            <a:avLst>
              <a:gd name="adj" fmla="val 24878"/>
            </a:avLst>
          </a:prstGeom>
          <a:solidFill>
            <a:schemeClr val="bg1">
              <a:lumMod val="95000"/>
            </a:schemeClr>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rIns="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a:ln>
                  <a:noFill/>
                </a:ln>
                <a:solidFill>
                  <a:srgbClr val="000000"/>
                </a:solidFill>
                <a:effectLst/>
                <a:uLnTx/>
                <a:uFillTx/>
                <a:latin typeface="Graphik"/>
                <a:ea typeface="+mn-ea"/>
                <a:cs typeface="+mn-cs"/>
              </a:rPr>
              <a:t>Search Techniques</a:t>
            </a:r>
          </a:p>
          <a:p>
            <a:pPr marL="117475" marR="0" lvl="0" indent="-1174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Metadata Filtering</a:t>
            </a:r>
          </a:p>
          <a:p>
            <a:pPr marL="117475" marR="0" lvl="0" indent="-1174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Keyword (BM25)</a:t>
            </a:r>
          </a:p>
          <a:p>
            <a:pPr marL="117475" marR="0" lvl="0" indent="-1174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Semantic (Embedding)</a:t>
            </a:r>
          </a:p>
          <a:p>
            <a:pPr marL="117475" marR="0" lvl="0" indent="-1174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800" b="0" i="0" u="none" strike="noStrike" kern="1200" cap="none" spc="0" normalizeH="0" baseline="0" noProof="0">
                <a:ln>
                  <a:noFill/>
                </a:ln>
                <a:solidFill>
                  <a:srgbClr val="000000"/>
                </a:solidFill>
                <a:effectLst/>
                <a:uLnTx/>
                <a:uFillTx/>
                <a:latin typeface="Graphik"/>
                <a:ea typeface="+mn-ea"/>
                <a:cs typeface="+mn-cs"/>
              </a:rPr>
              <a:t>Reranking (Cross-Enc.)</a:t>
            </a:r>
          </a:p>
        </p:txBody>
      </p:sp>
      <p:sp>
        <p:nvSpPr>
          <p:cNvPr id="304" name="Speech Bubble: Rectangle with Corners Rounded 303">
            <a:extLst>
              <a:ext uri="{FF2B5EF4-FFF2-40B4-BE49-F238E27FC236}">
                <a16:creationId xmlns:a16="http://schemas.microsoft.com/office/drawing/2014/main" id="{59120251-E77B-A442-8D4B-3066AD452796}"/>
              </a:ext>
            </a:extLst>
          </p:cNvPr>
          <p:cNvSpPr/>
          <p:nvPr/>
        </p:nvSpPr>
        <p:spPr>
          <a:xfrm>
            <a:off x="1338509" y="4076503"/>
            <a:ext cx="965859" cy="383828"/>
          </a:xfrm>
          <a:prstGeom prst="wedgeRoundRectCallout">
            <a:avLst>
              <a:gd name="adj1" fmla="val -32083"/>
              <a:gd name="adj2" fmla="val 131793"/>
              <a:gd name="adj3" fmla="val 16667"/>
            </a:avLst>
          </a:prstGeom>
          <a:solidFill>
            <a:srgbClr val="0B769F"/>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Graphik"/>
                <a:ea typeface="+mn-ea"/>
                <a:cs typeface="+mn-cs"/>
              </a:rPr>
              <a:t>Stored as a JSON doc in a single column</a:t>
            </a:r>
          </a:p>
        </p:txBody>
      </p:sp>
    </p:spTree>
    <p:extLst>
      <p:ext uri="{BB962C8B-B14F-4D97-AF65-F5344CB8AC3E}">
        <p14:creationId xmlns:p14="http://schemas.microsoft.com/office/powerpoint/2010/main" val="252926489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663A94-EDA5-B97E-4E70-407AE5A5A7EE}"/>
            </a:ext>
          </a:extLst>
        </p:cNvPr>
        <p:cNvGrpSpPr/>
        <p:nvPr/>
      </p:nvGrpSpPr>
      <p:grpSpPr>
        <a:xfrm>
          <a:off x="0" y="0"/>
          <a:ext cx="0" cy="0"/>
          <a:chOff x="0" y="0"/>
          <a:chExt cx="0" cy="0"/>
        </a:xfrm>
      </p:grpSpPr>
      <p:sp>
        <p:nvSpPr>
          <p:cNvPr id="7" name="Rectangle: Rounded Corners 6">
            <a:extLst>
              <a:ext uri="{FF2B5EF4-FFF2-40B4-BE49-F238E27FC236}">
                <a16:creationId xmlns:a16="http://schemas.microsoft.com/office/drawing/2014/main" id="{C34E53E9-2A42-2B8A-28DD-3BC6A1E91EEE}"/>
              </a:ext>
            </a:extLst>
          </p:cNvPr>
          <p:cNvSpPr/>
          <p:nvPr/>
        </p:nvSpPr>
        <p:spPr>
          <a:xfrm>
            <a:off x="418934" y="1373286"/>
            <a:ext cx="11366666" cy="5073234"/>
          </a:xfrm>
          <a:prstGeom prst="roundRect">
            <a:avLst>
              <a:gd name="adj" fmla="val 1425"/>
            </a:avLst>
          </a:prstGeom>
          <a:solidFill>
            <a:srgbClr val="B7E0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a:p>
            <a:pPr algn="ctr"/>
            <a:endParaRPr lang="en-US"/>
          </a:p>
        </p:txBody>
      </p:sp>
      <p:sp>
        <p:nvSpPr>
          <p:cNvPr id="2" name="Title 1">
            <a:extLst>
              <a:ext uri="{FF2B5EF4-FFF2-40B4-BE49-F238E27FC236}">
                <a16:creationId xmlns:a16="http://schemas.microsoft.com/office/drawing/2014/main" id="{D2C348D4-774E-F999-C1FA-02CF72618A40}"/>
              </a:ext>
            </a:extLst>
          </p:cNvPr>
          <p:cNvSpPr>
            <a:spLocks noGrp="1"/>
          </p:cNvSpPr>
          <p:nvPr>
            <p:ph type="title"/>
          </p:nvPr>
        </p:nvSpPr>
        <p:spPr/>
        <p:txBody>
          <a:bodyPr/>
          <a:lstStyle/>
          <a:p>
            <a:r>
              <a:rPr lang="en-US"/>
              <a:t>AI Data Architecture – L3</a:t>
            </a:r>
          </a:p>
        </p:txBody>
      </p:sp>
      <p:sp>
        <p:nvSpPr>
          <p:cNvPr id="36" name="Text Placeholder 35">
            <a:extLst>
              <a:ext uri="{FF2B5EF4-FFF2-40B4-BE49-F238E27FC236}">
                <a16:creationId xmlns:a16="http://schemas.microsoft.com/office/drawing/2014/main" id="{E02B06B1-6B54-A9F0-420E-A56AFA4B7364}"/>
              </a:ext>
            </a:extLst>
          </p:cNvPr>
          <p:cNvSpPr>
            <a:spLocks noGrp="1"/>
          </p:cNvSpPr>
          <p:nvPr>
            <p:ph type="body" sz="quarter" idx="11"/>
          </p:nvPr>
        </p:nvSpPr>
        <p:spPr/>
        <p:txBody>
          <a:bodyPr/>
          <a:lstStyle/>
          <a:p>
            <a:r>
              <a:rPr lang="en-US"/>
              <a:t>Data architecture for AI spans physical data storage and database management services, integration with numerous data sources, transformation of data into knowledge, data for model training, and agent state and operations data.</a:t>
            </a:r>
          </a:p>
        </p:txBody>
      </p:sp>
      <p:sp>
        <p:nvSpPr>
          <p:cNvPr id="8" name="Rectangle: Top Corners Rounded 7">
            <a:extLst>
              <a:ext uri="{FF2B5EF4-FFF2-40B4-BE49-F238E27FC236}">
                <a16:creationId xmlns:a16="http://schemas.microsoft.com/office/drawing/2014/main" id="{80B494B0-EC55-E3C9-05FB-2DFFF72116A1}"/>
              </a:ext>
            </a:extLst>
          </p:cNvPr>
          <p:cNvSpPr/>
          <p:nvPr/>
        </p:nvSpPr>
        <p:spPr>
          <a:xfrm>
            <a:off x="413446" y="1276840"/>
            <a:ext cx="11366666" cy="274320"/>
          </a:xfrm>
          <a:prstGeom prst="round2SameRect">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chemeClr val="bg1"/>
                </a:solidFill>
              </a:rPr>
              <a:t>Data Architecture</a:t>
            </a:r>
          </a:p>
        </p:txBody>
      </p:sp>
      <p:grpSp>
        <p:nvGrpSpPr>
          <p:cNvPr id="20" name="Group 226">
            <a:extLst>
              <a:ext uri="{FF2B5EF4-FFF2-40B4-BE49-F238E27FC236}">
                <a16:creationId xmlns:a16="http://schemas.microsoft.com/office/drawing/2014/main" id="{12FD902B-04E0-9403-95B3-B2647F06BFEA}"/>
              </a:ext>
            </a:extLst>
          </p:cNvPr>
          <p:cNvGrpSpPr>
            <a:grpSpLocks noChangeAspect="1"/>
          </p:cNvGrpSpPr>
          <p:nvPr/>
        </p:nvGrpSpPr>
        <p:grpSpPr bwMode="auto">
          <a:xfrm>
            <a:off x="5147768" y="1309333"/>
            <a:ext cx="240071" cy="207818"/>
            <a:chOff x="2437" y="456"/>
            <a:chExt cx="356" cy="390"/>
          </a:xfrm>
          <a:solidFill>
            <a:srgbClr val="FFFFFF"/>
          </a:solidFill>
        </p:grpSpPr>
        <p:sp>
          <p:nvSpPr>
            <p:cNvPr id="21" name="Freeform 227">
              <a:extLst>
                <a:ext uri="{FF2B5EF4-FFF2-40B4-BE49-F238E27FC236}">
                  <a16:creationId xmlns:a16="http://schemas.microsoft.com/office/drawing/2014/main" id="{BDE82315-58BC-0743-37F0-943261D37C02}"/>
                </a:ext>
              </a:extLst>
            </p:cNvPr>
            <p:cNvSpPr>
              <a:spLocks noEditPoints="1"/>
            </p:cNvSpPr>
            <p:nvPr/>
          </p:nvSpPr>
          <p:spPr bwMode="auto">
            <a:xfrm>
              <a:off x="2437" y="456"/>
              <a:ext cx="356" cy="160"/>
            </a:xfrm>
            <a:custGeom>
              <a:avLst/>
              <a:gdLst>
                <a:gd name="T0" fmla="*/ 120 w 240"/>
                <a:gd name="T1" fmla="*/ 108 h 108"/>
                <a:gd name="T2" fmla="*/ 0 w 240"/>
                <a:gd name="T3" fmla="*/ 54 h 108"/>
                <a:gd name="T4" fmla="*/ 120 w 240"/>
                <a:gd name="T5" fmla="*/ 0 h 108"/>
                <a:gd name="T6" fmla="*/ 240 w 240"/>
                <a:gd name="T7" fmla="*/ 54 h 108"/>
                <a:gd name="T8" fmla="*/ 120 w 240"/>
                <a:gd name="T9" fmla="*/ 108 h 108"/>
                <a:gd name="T10" fmla="*/ 120 w 240"/>
                <a:gd name="T11" fmla="*/ 12 h 108"/>
                <a:gd name="T12" fmla="*/ 12 w 240"/>
                <a:gd name="T13" fmla="*/ 54 h 108"/>
                <a:gd name="T14" fmla="*/ 120 w 240"/>
                <a:gd name="T15" fmla="*/ 96 h 108"/>
                <a:gd name="T16" fmla="*/ 228 w 240"/>
                <a:gd name="T17" fmla="*/ 54 h 108"/>
                <a:gd name="T18" fmla="*/ 120 w 240"/>
                <a:gd name="T19" fmla="*/ 1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0" h="108">
                  <a:moveTo>
                    <a:pt x="120" y="108"/>
                  </a:moveTo>
                  <a:cubicBezTo>
                    <a:pt x="52" y="108"/>
                    <a:pt x="0" y="84"/>
                    <a:pt x="0" y="54"/>
                  </a:cubicBezTo>
                  <a:cubicBezTo>
                    <a:pt x="0" y="23"/>
                    <a:pt x="52" y="0"/>
                    <a:pt x="120" y="0"/>
                  </a:cubicBezTo>
                  <a:cubicBezTo>
                    <a:pt x="187" y="0"/>
                    <a:pt x="240" y="23"/>
                    <a:pt x="240" y="54"/>
                  </a:cubicBezTo>
                  <a:cubicBezTo>
                    <a:pt x="240" y="84"/>
                    <a:pt x="187" y="108"/>
                    <a:pt x="120" y="108"/>
                  </a:cubicBezTo>
                  <a:close/>
                  <a:moveTo>
                    <a:pt x="120" y="12"/>
                  </a:moveTo>
                  <a:cubicBezTo>
                    <a:pt x="56" y="12"/>
                    <a:pt x="12" y="34"/>
                    <a:pt x="12" y="54"/>
                  </a:cubicBezTo>
                  <a:cubicBezTo>
                    <a:pt x="12" y="74"/>
                    <a:pt x="56" y="96"/>
                    <a:pt x="120" y="96"/>
                  </a:cubicBezTo>
                  <a:cubicBezTo>
                    <a:pt x="183" y="96"/>
                    <a:pt x="228" y="74"/>
                    <a:pt x="228" y="54"/>
                  </a:cubicBezTo>
                  <a:cubicBezTo>
                    <a:pt x="228" y="34"/>
                    <a:pt x="183" y="12"/>
                    <a:pt x="1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2" name="Freeform 228">
              <a:extLst>
                <a:ext uri="{FF2B5EF4-FFF2-40B4-BE49-F238E27FC236}">
                  <a16:creationId xmlns:a16="http://schemas.microsoft.com/office/drawing/2014/main" id="{04BFC7CD-E7A3-3D4F-EBBD-D05EB81E46D3}"/>
                </a:ext>
              </a:extLst>
            </p:cNvPr>
            <p:cNvSpPr>
              <a:spLocks/>
            </p:cNvSpPr>
            <p:nvPr/>
          </p:nvSpPr>
          <p:spPr bwMode="auto">
            <a:xfrm>
              <a:off x="2437" y="598"/>
              <a:ext cx="356" cy="89"/>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 name="Freeform 229">
              <a:extLst>
                <a:ext uri="{FF2B5EF4-FFF2-40B4-BE49-F238E27FC236}">
                  <a16:creationId xmlns:a16="http://schemas.microsoft.com/office/drawing/2014/main" id="{BEF66920-9D9A-43BA-EEF1-9C3FC7080CED}"/>
                </a:ext>
              </a:extLst>
            </p:cNvPr>
            <p:cNvSpPr>
              <a:spLocks/>
            </p:cNvSpPr>
            <p:nvPr/>
          </p:nvSpPr>
          <p:spPr bwMode="auto">
            <a:xfrm>
              <a:off x="2437" y="678"/>
              <a:ext cx="356" cy="88"/>
            </a:xfrm>
            <a:custGeom>
              <a:avLst/>
              <a:gdLst>
                <a:gd name="T0" fmla="*/ 120 w 240"/>
                <a:gd name="T1" fmla="*/ 60 h 60"/>
                <a:gd name="T2" fmla="*/ 0 w 240"/>
                <a:gd name="T3" fmla="*/ 6 h 60"/>
                <a:gd name="T4" fmla="*/ 6 w 240"/>
                <a:gd name="T5" fmla="*/ 0 h 60"/>
                <a:gd name="T6" fmla="*/ 12 w 240"/>
                <a:gd name="T7" fmla="*/ 6 h 60"/>
                <a:gd name="T8" fmla="*/ 120 w 240"/>
                <a:gd name="T9" fmla="*/ 48 h 60"/>
                <a:gd name="T10" fmla="*/ 228 w 240"/>
                <a:gd name="T11" fmla="*/ 6 h 60"/>
                <a:gd name="T12" fmla="*/ 234 w 240"/>
                <a:gd name="T13" fmla="*/ 0 h 60"/>
                <a:gd name="T14" fmla="*/ 240 w 240"/>
                <a:gd name="T15" fmla="*/ 6 h 60"/>
                <a:gd name="T16" fmla="*/ 120 w 2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60">
                  <a:moveTo>
                    <a:pt x="120" y="60"/>
                  </a:moveTo>
                  <a:cubicBezTo>
                    <a:pt x="52" y="60"/>
                    <a:pt x="0" y="36"/>
                    <a:pt x="0" y="6"/>
                  </a:cubicBezTo>
                  <a:cubicBezTo>
                    <a:pt x="0" y="2"/>
                    <a:pt x="2" y="0"/>
                    <a:pt x="6" y="0"/>
                  </a:cubicBezTo>
                  <a:cubicBezTo>
                    <a:pt x="9" y="0"/>
                    <a:pt x="12" y="2"/>
                    <a:pt x="12" y="6"/>
                  </a:cubicBezTo>
                  <a:cubicBezTo>
                    <a:pt x="12" y="26"/>
                    <a:pt x="56" y="48"/>
                    <a:pt x="120" y="48"/>
                  </a:cubicBezTo>
                  <a:cubicBezTo>
                    <a:pt x="183" y="48"/>
                    <a:pt x="228" y="26"/>
                    <a:pt x="228" y="6"/>
                  </a:cubicBezTo>
                  <a:cubicBezTo>
                    <a:pt x="228" y="2"/>
                    <a:pt x="230" y="0"/>
                    <a:pt x="234" y="0"/>
                  </a:cubicBezTo>
                  <a:cubicBezTo>
                    <a:pt x="237" y="0"/>
                    <a:pt x="240" y="2"/>
                    <a:pt x="240" y="6"/>
                  </a:cubicBezTo>
                  <a:cubicBezTo>
                    <a:pt x="240" y="36"/>
                    <a:pt x="187" y="60"/>
                    <a:pt x="120"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 name="Freeform 230">
              <a:extLst>
                <a:ext uri="{FF2B5EF4-FFF2-40B4-BE49-F238E27FC236}">
                  <a16:creationId xmlns:a16="http://schemas.microsoft.com/office/drawing/2014/main" id="{E722D62A-9811-AEF8-1C34-ACF3FAD3B148}"/>
                </a:ext>
              </a:extLst>
            </p:cNvPr>
            <p:cNvSpPr>
              <a:spLocks/>
            </p:cNvSpPr>
            <p:nvPr/>
          </p:nvSpPr>
          <p:spPr bwMode="auto">
            <a:xfrm>
              <a:off x="2437" y="527"/>
              <a:ext cx="356" cy="319"/>
            </a:xfrm>
            <a:custGeom>
              <a:avLst/>
              <a:gdLst>
                <a:gd name="T0" fmla="*/ 120 w 240"/>
                <a:gd name="T1" fmla="*/ 216 h 216"/>
                <a:gd name="T2" fmla="*/ 0 w 240"/>
                <a:gd name="T3" fmla="*/ 162 h 216"/>
                <a:gd name="T4" fmla="*/ 0 w 240"/>
                <a:gd name="T5" fmla="*/ 6 h 216"/>
                <a:gd name="T6" fmla="*/ 6 w 240"/>
                <a:gd name="T7" fmla="*/ 0 h 216"/>
                <a:gd name="T8" fmla="*/ 12 w 240"/>
                <a:gd name="T9" fmla="*/ 6 h 216"/>
                <a:gd name="T10" fmla="*/ 12 w 240"/>
                <a:gd name="T11" fmla="*/ 162 h 216"/>
                <a:gd name="T12" fmla="*/ 120 w 240"/>
                <a:gd name="T13" fmla="*/ 204 h 216"/>
                <a:gd name="T14" fmla="*/ 228 w 240"/>
                <a:gd name="T15" fmla="*/ 162 h 216"/>
                <a:gd name="T16" fmla="*/ 228 w 240"/>
                <a:gd name="T17" fmla="*/ 6 h 216"/>
                <a:gd name="T18" fmla="*/ 234 w 240"/>
                <a:gd name="T19" fmla="*/ 0 h 216"/>
                <a:gd name="T20" fmla="*/ 240 w 240"/>
                <a:gd name="T21" fmla="*/ 6 h 216"/>
                <a:gd name="T22" fmla="*/ 240 w 240"/>
                <a:gd name="T23" fmla="*/ 162 h 216"/>
                <a:gd name="T24" fmla="*/ 120 w 240"/>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0" h="216">
                  <a:moveTo>
                    <a:pt x="120" y="216"/>
                  </a:moveTo>
                  <a:cubicBezTo>
                    <a:pt x="52" y="216"/>
                    <a:pt x="0" y="192"/>
                    <a:pt x="0" y="162"/>
                  </a:cubicBezTo>
                  <a:cubicBezTo>
                    <a:pt x="0" y="6"/>
                    <a:pt x="0" y="6"/>
                    <a:pt x="0" y="6"/>
                  </a:cubicBezTo>
                  <a:cubicBezTo>
                    <a:pt x="0" y="2"/>
                    <a:pt x="2" y="0"/>
                    <a:pt x="6" y="0"/>
                  </a:cubicBezTo>
                  <a:cubicBezTo>
                    <a:pt x="9" y="0"/>
                    <a:pt x="12" y="2"/>
                    <a:pt x="12" y="6"/>
                  </a:cubicBezTo>
                  <a:cubicBezTo>
                    <a:pt x="12" y="162"/>
                    <a:pt x="12" y="162"/>
                    <a:pt x="12" y="162"/>
                  </a:cubicBezTo>
                  <a:cubicBezTo>
                    <a:pt x="12" y="182"/>
                    <a:pt x="56" y="204"/>
                    <a:pt x="120" y="204"/>
                  </a:cubicBezTo>
                  <a:cubicBezTo>
                    <a:pt x="183" y="204"/>
                    <a:pt x="228" y="182"/>
                    <a:pt x="228" y="162"/>
                  </a:cubicBezTo>
                  <a:cubicBezTo>
                    <a:pt x="228" y="6"/>
                    <a:pt x="228" y="6"/>
                    <a:pt x="228" y="6"/>
                  </a:cubicBezTo>
                  <a:cubicBezTo>
                    <a:pt x="228" y="2"/>
                    <a:pt x="230" y="0"/>
                    <a:pt x="234" y="0"/>
                  </a:cubicBezTo>
                  <a:cubicBezTo>
                    <a:pt x="237" y="0"/>
                    <a:pt x="240" y="2"/>
                    <a:pt x="240" y="6"/>
                  </a:cubicBezTo>
                  <a:cubicBezTo>
                    <a:pt x="240" y="162"/>
                    <a:pt x="240" y="162"/>
                    <a:pt x="240" y="162"/>
                  </a:cubicBezTo>
                  <a:cubicBezTo>
                    <a:pt x="240" y="192"/>
                    <a:pt x="187" y="216"/>
                    <a:pt x="120"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aphicFrame>
        <p:nvGraphicFramePr>
          <p:cNvPr id="9" name="Diagram 8">
            <a:extLst>
              <a:ext uri="{FF2B5EF4-FFF2-40B4-BE49-F238E27FC236}">
                <a16:creationId xmlns:a16="http://schemas.microsoft.com/office/drawing/2014/main" id="{F6008FA6-F390-19B7-0F31-DF96777329D6}"/>
              </a:ext>
            </a:extLst>
          </p:cNvPr>
          <p:cNvGraphicFramePr/>
          <p:nvPr/>
        </p:nvGraphicFramePr>
        <p:xfrm>
          <a:off x="541016" y="1817849"/>
          <a:ext cx="11107833" cy="151730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graphicFrame>
        <p:nvGraphicFramePr>
          <p:cNvPr id="3" name="Diagram 2">
            <a:extLst>
              <a:ext uri="{FF2B5EF4-FFF2-40B4-BE49-F238E27FC236}">
                <a16:creationId xmlns:a16="http://schemas.microsoft.com/office/drawing/2014/main" id="{583F425F-BFD7-F6E1-77F2-A5BDEA6AFC0E}"/>
              </a:ext>
            </a:extLst>
          </p:cNvPr>
          <p:cNvGraphicFramePr/>
          <p:nvPr/>
        </p:nvGraphicFramePr>
        <p:xfrm>
          <a:off x="539576" y="3634876"/>
          <a:ext cx="11107833" cy="2440804"/>
        </p:xfrm>
        <a:graphic>
          <a:graphicData uri="http://schemas.openxmlformats.org/drawingml/2006/diagram">
            <dgm:relIds xmlns:dgm="http://schemas.openxmlformats.org/drawingml/2006/diagram" xmlns:r="http://schemas.openxmlformats.org/officeDocument/2006/relationships" r:dm="rId8" r:lo="rId9" r:qs="rId10" r:cs="rId11"/>
          </a:graphicData>
        </a:graphic>
      </p:graphicFrame>
    </p:spTree>
    <p:extLst>
      <p:ext uri="{BB962C8B-B14F-4D97-AF65-F5344CB8AC3E}">
        <p14:creationId xmlns:p14="http://schemas.microsoft.com/office/powerpoint/2010/main" val="108499632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21E55D-AC96-DAC1-C650-F37D512D64A4}"/>
            </a:ext>
          </a:extLst>
        </p:cNvPr>
        <p:cNvGrpSpPr/>
        <p:nvPr/>
      </p:nvGrpSpPr>
      <p:grpSpPr>
        <a:xfrm>
          <a:off x="0" y="0"/>
          <a:ext cx="0" cy="0"/>
          <a:chOff x="0" y="0"/>
          <a:chExt cx="0" cy="0"/>
        </a:xfrm>
      </p:grpSpPr>
      <p:sp>
        <p:nvSpPr>
          <p:cNvPr id="11" name="Rectangle: Top Corners Rounded 10">
            <a:extLst>
              <a:ext uri="{FF2B5EF4-FFF2-40B4-BE49-F238E27FC236}">
                <a16:creationId xmlns:a16="http://schemas.microsoft.com/office/drawing/2014/main" id="{492FD0C4-1A9D-454A-C82C-CCA1D7D2297B}"/>
              </a:ext>
            </a:extLst>
          </p:cNvPr>
          <p:cNvSpPr/>
          <p:nvPr/>
        </p:nvSpPr>
        <p:spPr>
          <a:xfrm>
            <a:off x="3655517" y="916496"/>
            <a:ext cx="8328135" cy="267826"/>
          </a:xfrm>
          <a:prstGeom prst="round2Same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79" name="Rectangle: Rounded Corners 178">
            <a:extLst>
              <a:ext uri="{FF2B5EF4-FFF2-40B4-BE49-F238E27FC236}">
                <a16:creationId xmlns:a16="http://schemas.microsoft.com/office/drawing/2014/main" id="{0E1A907F-6EC3-2EEA-58F4-4E8401EF2C8B}"/>
              </a:ext>
            </a:extLst>
          </p:cNvPr>
          <p:cNvSpPr/>
          <p:nvPr/>
        </p:nvSpPr>
        <p:spPr>
          <a:xfrm>
            <a:off x="3652453" y="916496"/>
            <a:ext cx="8331200" cy="5514784"/>
          </a:xfrm>
          <a:prstGeom prst="roundRect">
            <a:avLst>
              <a:gd name="adj" fmla="val 1284"/>
            </a:avLst>
          </a:prstGeom>
          <a:noFill/>
          <a:ln>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cxnSp>
        <p:nvCxnSpPr>
          <p:cNvPr id="181" name="Straight Connector 180">
            <a:extLst>
              <a:ext uri="{FF2B5EF4-FFF2-40B4-BE49-F238E27FC236}">
                <a16:creationId xmlns:a16="http://schemas.microsoft.com/office/drawing/2014/main" id="{811E3703-5B38-E2C2-21D3-B39B8EA81CDF}"/>
              </a:ext>
            </a:extLst>
          </p:cNvPr>
          <p:cNvCxnSpPr>
            <a:cxnSpLocks/>
          </p:cNvCxnSpPr>
          <p:nvPr/>
        </p:nvCxnSpPr>
        <p:spPr>
          <a:xfrm>
            <a:off x="10055272" y="927755"/>
            <a:ext cx="0" cy="5486400"/>
          </a:xfrm>
          <a:prstGeom prst="line">
            <a:avLst/>
          </a:prstGeom>
          <a:ln w="12700">
            <a:solidFill>
              <a:schemeClr val="bg1">
                <a:lumMod val="85000"/>
              </a:schemeClr>
            </a:solidFill>
            <a:prstDash val="sysDash"/>
          </a:ln>
          <a:effectLst/>
        </p:spPr>
        <p:style>
          <a:lnRef idx="1">
            <a:schemeClr val="accent6"/>
          </a:lnRef>
          <a:fillRef idx="0">
            <a:schemeClr val="accent6"/>
          </a:fillRef>
          <a:effectRef idx="0">
            <a:schemeClr val="accent6"/>
          </a:effectRef>
          <a:fontRef idx="minor">
            <a:schemeClr val="tx1"/>
          </a:fontRef>
        </p:style>
      </p:cxnSp>
      <p:cxnSp>
        <p:nvCxnSpPr>
          <p:cNvPr id="182" name="Straight Connector 181">
            <a:extLst>
              <a:ext uri="{FF2B5EF4-FFF2-40B4-BE49-F238E27FC236}">
                <a16:creationId xmlns:a16="http://schemas.microsoft.com/office/drawing/2014/main" id="{5209F9DD-52BC-A761-1C55-9A55A3AD9F73}"/>
              </a:ext>
            </a:extLst>
          </p:cNvPr>
          <p:cNvCxnSpPr>
            <a:cxnSpLocks/>
          </p:cNvCxnSpPr>
          <p:nvPr/>
        </p:nvCxnSpPr>
        <p:spPr>
          <a:xfrm>
            <a:off x="8785272" y="927755"/>
            <a:ext cx="0" cy="5486400"/>
          </a:xfrm>
          <a:prstGeom prst="line">
            <a:avLst/>
          </a:prstGeom>
          <a:ln w="12700">
            <a:solidFill>
              <a:schemeClr val="bg1">
                <a:lumMod val="85000"/>
              </a:schemeClr>
            </a:solidFill>
            <a:prstDash val="sysDash"/>
          </a:ln>
          <a:effectLst/>
        </p:spPr>
        <p:style>
          <a:lnRef idx="1">
            <a:schemeClr val="accent6"/>
          </a:lnRef>
          <a:fillRef idx="0">
            <a:schemeClr val="accent6"/>
          </a:fillRef>
          <a:effectRef idx="0">
            <a:schemeClr val="accent6"/>
          </a:effectRef>
          <a:fontRef idx="minor">
            <a:schemeClr val="tx1"/>
          </a:fontRef>
        </p:style>
      </p:cxnSp>
      <p:cxnSp>
        <p:nvCxnSpPr>
          <p:cNvPr id="183" name="Straight Connector 182">
            <a:extLst>
              <a:ext uri="{FF2B5EF4-FFF2-40B4-BE49-F238E27FC236}">
                <a16:creationId xmlns:a16="http://schemas.microsoft.com/office/drawing/2014/main" id="{C4796695-D753-6FE1-0871-057964972427}"/>
              </a:ext>
            </a:extLst>
          </p:cNvPr>
          <p:cNvCxnSpPr>
            <a:cxnSpLocks/>
          </p:cNvCxnSpPr>
          <p:nvPr/>
        </p:nvCxnSpPr>
        <p:spPr>
          <a:xfrm>
            <a:off x="5119664" y="927755"/>
            <a:ext cx="0" cy="5486400"/>
          </a:xfrm>
          <a:prstGeom prst="line">
            <a:avLst/>
          </a:prstGeom>
          <a:ln w="12700">
            <a:solidFill>
              <a:schemeClr val="bg1">
                <a:lumMod val="85000"/>
              </a:schemeClr>
            </a:solidFill>
            <a:prstDash val="sysDash"/>
          </a:ln>
          <a:effectLst/>
        </p:spPr>
        <p:style>
          <a:lnRef idx="1">
            <a:schemeClr val="accent6"/>
          </a:lnRef>
          <a:fillRef idx="0">
            <a:schemeClr val="accent6"/>
          </a:fillRef>
          <a:effectRef idx="0">
            <a:schemeClr val="accent6"/>
          </a:effectRef>
          <a:fontRef idx="minor">
            <a:schemeClr val="tx1"/>
          </a:fontRef>
        </p:style>
      </p:cxnSp>
      <p:sp>
        <p:nvSpPr>
          <p:cNvPr id="17" name="Rectangle: Rounded Corners 16">
            <a:extLst>
              <a:ext uri="{FF2B5EF4-FFF2-40B4-BE49-F238E27FC236}">
                <a16:creationId xmlns:a16="http://schemas.microsoft.com/office/drawing/2014/main" id="{E57E1662-9B39-2598-4608-86245A3DE1EB}"/>
              </a:ext>
            </a:extLst>
          </p:cNvPr>
          <p:cNvSpPr/>
          <p:nvPr/>
        </p:nvSpPr>
        <p:spPr>
          <a:xfrm>
            <a:off x="10268985" y="1259005"/>
            <a:ext cx="1521773" cy="4714151"/>
          </a:xfrm>
          <a:prstGeom prst="roundRect">
            <a:avLst>
              <a:gd name="adj" fmla="val 3830"/>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0" bIns="91440" rtlCol="0" anchor="t"/>
          <a:lstStyle/>
          <a:p>
            <a:pPr algn="ctr"/>
            <a:r>
              <a:rPr lang="en-US" sz="900" b="1">
                <a:solidFill>
                  <a:schemeClr val="tx1"/>
                </a:solidFill>
              </a:rPr>
              <a:t>Model Serving Infrastructure</a:t>
            </a:r>
          </a:p>
        </p:txBody>
      </p:sp>
      <p:sp>
        <p:nvSpPr>
          <p:cNvPr id="2" name="Title 1">
            <a:extLst>
              <a:ext uri="{FF2B5EF4-FFF2-40B4-BE49-F238E27FC236}">
                <a16:creationId xmlns:a16="http://schemas.microsoft.com/office/drawing/2014/main" id="{1A62F9FE-83E5-1B6C-BBAC-DF2704A53B85}"/>
              </a:ext>
            </a:extLst>
          </p:cNvPr>
          <p:cNvSpPr>
            <a:spLocks noGrp="1"/>
          </p:cNvSpPr>
          <p:nvPr>
            <p:ph type="title"/>
          </p:nvPr>
        </p:nvSpPr>
        <p:spPr/>
        <p:txBody>
          <a:bodyPr/>
          <a:lstStyle/>
          <a:p>
            <a:r>
              <a:rPr lang="en-US"/>
              <a:t>Runtime Architecture: Service Invocation View for RAG</a:t>
            </a:r>
          </a:p>
        </p:txBody>
      </p:sp>
      <p:sp>
        <p:nvSpPr>
          <p:cNvPr id="12" name="Rectangle: Rounded Corners 11">
            <a:extLst>
              <a:ext uri="{FF2B5EF4-FFF2-40B4-BE49-F238E27FC236}">
                <a16:creationId xmlns:a16="http://schemas.microsoft.com/office/drawing/2014/main" id="{9F6F6EE0-ADE9-3042-588A-49AB1D2FB448}"/>
              </a:ext>
            </a:extLst>
          </p:cNvPr>
          <p:cNvSpPr/>
          <p:nvPr/>
        </p:nvSpPr>
        <p:spPr>
          <a:xfrm>
            <a:off x="381000" y="916496"/>
            <a:ext cx="3079724" cy="5514784"/>
          </a:xfrm>
          <a:prstGeom prst="roundRect">
            <a:avLst>
              <a:gd name="adj" fmla="val 1521"/>
            </a:avLst>
          </a:prstGeom>
          <a:solidFill>
            <a:schemeClr val="bg1">
              <a:lumMod val="95000"/>
            </a:schemeClr>
          </a:solidFill>
          <a:ln>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spcAft>
                <a:spcPts val="600"/>
              </a:spcAft>
            </a:pPr>
            <a:r>
              <a:rPr lang="en-US" sz="1050" b="1">
                <a:solidFill>
                  <a:schemeClr val="tx1"/>
                </a:solidFill>
              </a:rPr>
              <a:t>RAG Agent Information Flow</a:t>
            </a:r>
          </a:p>
          <a:p>
            <a:pPr marL="117475" indent="-117475">
              <a:spcAft>
                <a:spcPts val="600"/>
              </a:spcAft>
              <a:buAutoNum type="arabicPeriod"/>
            </a:pPr>
            <a:r>
              <a:rPr lang="en-US" sz="1050">
                <a:solidFill>
                  <a:schemeClr val="tx1"/>
                </a:solidFill>
              </a:rPr>
              <a:t>User submits a request through the </a:t>
            </a:r>
            <a:r>
              <a:rPr lang="en-US" sz="1050" b="1">
                <a:solidFill>
                  <a:schemeClr val="tx1"/>
                </a:solidFill>
              </a:rPr>
              <a:t>UI </a:t>
            </a:r>
            <a:r>
              <a:rPr lang="en-US" sz="1050">
                <a:solidFill>
                  <a:schemeClr val="tx1"/>
                </a:solidFill>
              </a:rPr>
              <a:t>which sends the request to the </a:t>
            </a:r>
            <a:r>
              <a:rPr lang="en-US" sz="1050" b="1">
                <a:solidFill>
                  <a:schemeClr val="tx1"/>
                </a:solidFill>
              </a:rPr>
              <a:t>RAG Orchestrator</a:t>
            </a:r>
          </a:p>
          <a:p>
            <a:pPr marL="117475" indent="-117475">
              <a:spcAft>
                <a:spcPts val="600"/>
              </a:spcAft>
              <a:buAutoNum type="arabicPeriod"/>
            </a:pPr>
            <a:r>
              <a:rPr lang="en-US" sz="1050">
                <a:solidFill>
                  <a:schemeClr val="tx1"/>
                </a:solidFill>
              </a:rPr>
              <a:t>The orchestrator creates an </a:t>
            </a:r>
            <a:r>
              <a:rPr lang="en-US" sz="1050" b="1">
                <a:solidFill>
                  <a:schemeClr val="tx1"/>
                </a:solidFill>
              </a:rPr>
              <a:t>embedding </a:t>
            </a:r>
            <a:r>
              <a:rPr lang="en-US" sz="1050">
                <a:solidFill>
                  <a:schemeClr val="tx1"/>
                </a:solidFill>
              </a:rPr>
              <a:t>for the query.</a:t>
            </a:r>
          </a:p>
          <a:p>
            <a:pPr marL="117475" indent="-117475">
              <a:spcAft>
                <a:spcPts val="600"/>
              </a:spcAft>
              <a:buAutoNum type="arabicPeriod"/>
            </a:pPr>
            <a:r>
              <a:rPr lang="en-US" sz="1050">
                <a:solidFill>
                  <a:schemeClr val="tx1"/>
                </a:solidFill>
              </a:rPr>
              <a:t>The orchestrator checks the </a:t>
            </a:r>
            <a:r>
              <a:rPr lang="en-US" sz="1050" b="1">
                <a:solidFill>
                  <a:schemeClr val="tx1"/>
                </a:solidFill>
              </a:rPr>
              <a:t>FAQ cache </a:t>
            </a:r>
            <a:r>
              <a:rPr lang="en-US" sz="1050">
                <a:solidFill>
                  <a:schemeClr val="tx1"/>
                </a:solidFill>
              </a:rPr>
              <a:t>for an answer and returns it if one is found. </a:t>
            </a:r>
          </a:p>
          <a:p>
            <a:pPr marL="117475" indent="-117475">
              <a:spcAft>
                <a:spcPts val="600"/>
              </a:spcAft>
              <a:buAutoNum type="arabicPeriod"/>
            </a:pPr>
            <a:r>
              <a:rPr lang="en-US" sz="1050">
                <a:solidFill>
                  <a:schemeClr val="tx1"/>
                </a:solidFill>
              </a:rPr>
              <a:t>If the answer is not in the cache, the orchestrator calls the </a:t>
            </a:r>
            <a:r>
              <a:rPr lang="en-US" sz="1050" b="1">
                <a:solidFill>
                  <a:schemeClr val="tx1"/>
                </a:solidFill>
              </a:rPr>
              <a:t>Context Search </a:t>
            </a:r>
            <a:r>
              <a:rPr lang="en-US" sz="1050">
                <a:solidFill>
                  <a:schemeClr val="tx1"/>
                </a:solidFill>
              </a:rPr>
              <a:t>service which performs query expansion, keyword search, and semantic search to retrieve context. It then re-ranks the retrieved context chunks.</a:t>
            </a:r>
          </a:p>
          <a:p>
            <a:pPr marL="117475" indent="-117475">
              <a:spcAft>
                <a:spcPts val="600"/>
              </a:spcAft>
              <a:buAutoNum type="arabicPeriod"/>
            </a:pPr>
            <a:r>
              <a:rPr lang="en-US" sz="1050">
                <a:solidFill>
                  <a:schemeClr val="tx1"/>
                </a:solidFill>
              </a:rPr>
              <a:t>The orchestrator calls the </a:t>
            </a:r>
            <a:r>
              <a:rPr lang="en-US" sz="1050" b="1">
                <a:solidFill>
                  <a:schemeClr val="tx1"/>
                </a:solidFill>
              </a:rPr>
              <a:t>Prompt Engineering </a:t>
            </a:r>
            <a:r>
              <a:rPr lang="en-US" sz="1050">
                <a:solidFill>
                  <a:schemeClr val="tx1"/>
                </a:solidFill>
              </a:rPr>
              <a:t>service to create a prompt specific to the LLM to be invoked that contains the query, context, and any relevant conversation history. The prompt template can be pulled from a repository, and the final prompt can be compressed.</a:t>
            </a:r>
          </a:p>
          <a:p>
            <a:pPr marL="117475" indent="-117475">
              <a:spcAft>
                <a:spcPts val="600"/>
              </a:spcAft>
              <a:buAutoNum type="arabicPeriod"/>
            </a:pPr>
            <a:r>
              <a:rPr lang="en-US" sz="1050">
                <a:solidFill>
                  <a:schemeClr val="tx1"/>
                </a:solidFill>
              </a:rPr>
              <a:t>The orchestrator calls the </a:t>
            </a:r>
            <a:r>
              <a:rPr lang="en-US" sz="1050" b="1">
                <a:solidFill>
                  <a:schemeClr val="tx1"/>
                </a:solidFill>
              </a:rPr>
              <a:t>Prompt Completion </a:t>
            </a:r>
            <a:r>
              <a:rPr lang="en-US" sz="1050">
                <a:solidFill>
                  <a:schemeClr val="tx1"/>
                </a:solidFill>
              </a:rPr>
              <a:t>service which passes the generated prompt to the appropriate LLM to generate the completion.</a:t>
            </a:r>
          </a:p>
          <a:p>
            <a:pPr marL="117475" indent="-117475">
              <a:spcAft>
                <a:spcPts val="600"/>
              </a:spcAft>
              <a:buAutoNum type="arabicPeriod"/>
            </a:pPr>
            <a:r>
              <a:rPr lang="en-US" sz="1050">
                <a:solidFill>
                  <a:schemeClr val="tx1"/>
                </a:solidFill>
              </a:rPr>
              <a:t>The orchestrator stores the query and LLM response in the </a:t>
            </a:r>
            <a:r>
              <a:rPr lang="en-US" sz="1050" b="1">
                <a:solidFill>
                  <a:schemeClr val="tx1"/>
                </a:solidFill>
              </a:rPr>
              <a:t>conversation history</a:t>
            </a:r>
            <a:r>
              <a:rPr lang="en-US" sz="1050">
                <a:solidFill>
                  <a:schemeClr val="tx1"/>
                </a:solidFill>
              </a:rPr>
              <a:t>.</a:t>
            </a:r>
          </a:p>
          <a:p>
            <a:pPr marL="117475" indent="-117475">
              <a:spcAft>
                <a:spcPts val="600"/>
              </a:spcAft>
              <a:buAutoNum type="arabicPeriod"/>
            </a:pPr>
            <a:r>
              <a:rPr lang="en-US" sz="1050">
                <a:solidFill>
                  <a:schemeClr val="tx1"/>
                </a:solidFill>
              </a:rPr>
              <a:t>The orchestrator optionally stores the response in the </a:t>
            </a:r>
            <a:r>
              <a:rPr lang="en-US" sz="1050" b="1">
                <a:solidFill>
                  <a:schemeClr val="tx1"/>
                </a:solidFill>
              </a:rPr>
              <a:t>FAQ cache</a:t>
            </a:r>
            <a:r>
              <a:rPr lang="en-US" sz="1050">
                <a:solidFill>
                  <a:schemeClr val="tx1"/>
                </a:solidFill>
              </a:rPr>
              <a:t>.</a:t>
            </a:r>
            <a:endParaRPr lang="en-US" sz="1050" b="1">
              <a:solidFill>
                <a:schemeClr val="tx1"/>
              </a:solidFill>
            </a:endParaRPr>
          </a:p>
        </p:txBody>
      </p:sp>
      <p:sp>
        <p:nvSpPr>
          <p:cNvPr id="26" name="Rectangle: Rounded Corners 25">
            <a:extLst>
              <a:ext uri="{FF2B5EF4-FFF2-40B4-BE49-F238E27FC236}">
                <a16:creationId xmlns:a16="http://schemas.microsoft.com/office/drawing/2014/main" id="{88A2A216-DCB9-DCFA-1264-8421F9293DCB}"/>
              </a:ext>
            </a:extLst>
          </p:cNvPr>
          <p:cNvSpPr/>
          <p:nvPr/>
        </p:nvSpPr>
        <p:spPr>
          <a:xfrm>
            <a:off x="6908905" y="2157720"/>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FAQ Cache</a:t>
            </a:r>
          </a:p>
        </p:txBody>
      </p:sp>
      <p:sp>
        <p:nvSpPr>
          <p:cNvPr id="27" name="Rectangle: Rounded Corners 26">
            <a:extLst>
              <a:ext uri="{FF2B5EF4-FFF2-40B4-BE49-F238E27FC236}">
                <a16:creationId xmlns:a16="http://schemas.microsoft.com/office/drawing/2014/main" id="{98BA8A4E-1F21-2430-3B37-F04336CBF3D2}"/>
              </a:ext>
            </a:extLst>
          </p:cNvPr>
          <p:cNvSpPr/>
          <p:nvPr/>
        </p:nvSpPr>
        <p:spPr>
          <a:xfrm>
            <a:off x="6908905" y="3893221"/>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Prompt Engineering</a:t>
            </a:r>
          </a:p>
        </p:txBody>
      </p:sp>
      <p:sp>
        <p:nvSpPr>
          <p:cNvPr id="28" name="Rectangle: Rounded Corners 27">
            <a:extLst>
              <a:ext uri="{FF2B5EF4-FFF2-40B4-BE49-F238E27FC236}">
                <a16:creationId xmlns:a16="http://schemas.microsoft.com/office/drawing/2014/main" id="{3C42AC28-BA02-ACC8-1B2E-675469F1B3AE}"/>
              </a:ext>
            </a:extLst>
          </p:cNvPr>
          <p:cNvSpPr/>
          <p:nvPr/>
        </p:nvSpPr>
        <p:spPr>
          <a:xfrm>
            <a:off x="6908905" y="1617248"/>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Embedding Generator</a:t>
            </a:r>
          </a:p>
        </p:txBody>
      </p:sp>
      <p:sp>
        <p:nvSpPr>
          <p:cNvPr id="3" name="Rectangle: Rounded Corners 2">
            <a:extLst>
              <a:ext uri="{FF2B5EF4-FFF2-40B4-BE49-F238E27FC236}">
                <a16:creationId xmlns:a16="http://schemas.microsoft.com/office/drawing/2014/main" id="{09B4D1EF-F1BC-5DEA-FA92-5354E87A3EC4}"/>
              </a:ext>
            </a:extLst>
          </p:cNvPr>
          <p:cNvSpPr/>
          <p:nvPr/>
        </p:nvSpPr>
        <p:spPr>
          <a:xfrm>
            <a:off x="6908905" y="4767896"/>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Conversation History</a:t>
            </a:r>
          </a:p>
        </p:txBody>
      </p:sp>
      <p:sp>
        <p:nvSpPr>
          <p:cNvPr id="8" name="Rectangle: Rounded Corners 7">
            <a:extLst>
              <a:ext uri="{FF2B5EF4-FFF2-40B4-BE49-F238E27FC236}">
                <a16:creationId xmlns:a16="http://schemas.microsoft.com/office/drawing/2014/main" id="{E52919C8-D84F-AE04-8E1C-0859429E0352}"/>
              </a:ext>
            </a:extLst>
          </p:cNvPr>
          <p:cNvSpPr/>
          <p:nvPr/>
        </p:nvSpPr>
        <p:spPr>
          <a:xfrm>
            <a:off x="6908905" y="2722469"/>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Context Search</a:t>
            </a:r>
          </a:p>
        </p:txBody>
      </p:sp>
      <p:sp>
        <p:nvSpPr>
          <p:cNvPr id="29" name="Rectangle: Rounded Corners 28">
            <a:extLst>
              <a:ext uri="{FF2B5EF4-FFF2-40B4-BE49-F238E27FC236}">
                <a16:creationId xmlns:a16="http://schemas.microsoft.com/office/drawing/2014/main" id="{A5F2FD06-F5CE-3AED-00C1-FD0B1384ED8D}"/>
              </a:ext>
            </a:extLst>
          </p:cNvPr>
          <p:cNvSpPr/>
          <p:nvPr/>
        </p:nvSpPr>
        <p:spPr>
          <a:xfrm>
            <a:off x="10481231" y="3352108"/>
            <a:ext cx="1097280" cy="45720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solidFill>
                  <a:schemeClr val="tx1"/>
                </a:solidFill>
              </a:rPr>
              <a:t>Cross-Encoder</a:t>
            </a:r>
          </a:p>
          <a:p>
            <a:pPr algn="ctr"/>
            <a:r>
              <a:rPr lang="en-US" sz="900" b="1">
                <a:solidFill>
                  <a:schemeClr val="tx1"/>
                </a:solidFill>
              </a:rPr>
              <a:t>(</a:t>
            </a:r>
            <a:r>
              <a:rPr lang="en-US" sz="900" b="1" err="1">
                <a:solidFill>
                  <a:schemeClr val="tx1"/>
                </a:solidFill>
              </a:rPr>
              <a:t>ReRanker</a:t>
            </a:r>
            <a:r>
              <a:rPr lang="en-US" sz="900" b="1">
                <a:solidFill>
                  <a:schemeClr val="tx1"/>
                </a:solidFill>
              </a:rPr>
              <a:t>)</a:t>
            </a:r>
          </a:p>
        </p:txBody>
      </p:sp>
      <p:sp>
        <p:nvSpPr>
          <p:cNvPr id="30" name="Rectangle: Rounded Corners 29">
            <a:extLst>
              <a:ext uri="{FF2B5EF4-FFF2-40B4-BE49-F238E27FC236}">
                <a16:creationId xmlns:a16="http://schemas.microsoft.com/office/drawing/2014/main" id="{810FDDE6-F334-1035-655F-D34676BA96BF}"/>
              </a:ext>
            </a:extLst>
          </p:cNvPr>
          <p:cNvSpPr/>
          <p:nvPr/>
        </p:nvSpPr>
        <p:spPr>
          <a:xfrm>
            <a:off x="10481231" y="1617248"/>
            <a:ext cx="1097280" cy="45720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solidFill>
                  <a:schemeClr val="tx1"/>
                </a:solidFill>
              </a:rPr>
              <a:t>Bi-Encoder</a:t>
            </a:r>
          </a:p>
          <a:p>
            <a:pPr algn="ctr"/>
            <a:r>
              <a:rPr lang="en-US" sz="900" b="1">
                <a:solidFill>
                  <a:schemeClr val="tx1"/>
                </a:solidFill>
              </a:rPr>
              <a:t>(Embedding)</a:t>
            </a:r>
          </a:p>
        </p:txBody>
      </p:sp>
      <p:sp>
        <p:nvSpPr>
          <p:cNvPr id="31" name="Cylinder 30">
            <a:extLst>
              <a:ext uri="{FF2B5EF4-FFF2-40B4-BE49-F238E27FC236}">
                <a16:creationId xmlns:a16="http://schemas.microsoft.com/office/drawing/2014/main" id="{37F786F8-4BF8-A81B-3AA3-275B3F20D8A3}"/>
              </a:ext>
            </a:extLst>
          </p:cNvPr>
          <p:cNvSpPr/>
          <p:nvPr/>
        </p:nvSpPr>
        <p:spPr>
          <a:xfrm>
            <a:off x="8973615" y="4766118"/>
            <a:ext cx="914400" cy="457200"/>
          </a:xfrm>
          <a:prstGeom prst="can">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bg1"/>
                </a:solidFill>
              </a:rPr>
              <a:t>Conversation History</a:t>
            </a:r>
          </a:p>
        </p:txBody>
      </p:sp>
      <p:sp>
        <p:nvSpPr>
          <p:cNvPr id="32" name="Rectangle: Rounded Corners 31">
            <a:extLst>
              <a:ext uri="{FF2B5EF4-FFF2-40B4-BE49-F238E27FC236}">
                <a16:creationId xmlns:a16="http://schemas.microsoft.com/office/drawing/2014/main" id="{2965BB2F-298D-40D0-D6B0-A3A9021314B6}"/>
              </a:ext>
            </a:extLst>
          </p:cNvPr>
          <p:cNvSpPr/>
          <p:nvPr/>
        </p:nvSpPr>
        <p:spPr>
          <a:xfrm>
            <a:off x="6908905" y="5350580"/>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Prompt Completion</a:t>
            </a:r>
          </a:p>
        </p:txBody>
      </p:sp>
      <p:sp>
        <p:nvSpPr>
          <p:cNvPr id="35" name="Cylinder 34">
            <a:extLst>
              <a:ext uri="{FF2B5EF4-FFF2-40B4-BE49-F238E27FC236}">
                <a16:creationId xmlns:a16="http://schemas.microsoft.com/office/drawing/2014/main" id="{3A0FFCF1-EB04-2983-4B40-B96136E1FD8A}"/>
              </a:ext>
            </a:extLst>
          </p:cNvPr>
          <p:cNvSpPr/>
          <p:nvPr/>
        </p:nvSpPr>
        <p:spPr>
          <a:xfrm>
            <a:off x="8973615" y="2720691"/>
            <a:ext cx="914400" cy="457200"/>
          </a:xfrm>
          <a:prstGeom prst="can">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bg1"/>
                </a:solidFill>
              </a:rPr>
              <a:t>Vector DB</a:t>
            </a:r>
          </a:p>
        </p:txBody>
      </p:sp>
      <p:cxnSp>
        <p:nvCxnSpPr>
          <p:cNvPr id="36" name="Straight Arrow Connector 12">
            <a:extLst>
              <a:ext uri="{FF2B5EF4-FFF2-40B4-BE49-F238E27FC236}">
                <a16:creationId xmlns:a16="http://schemas.microsoft.com/office/drawing/2014/main" id="{E1C7C257-6AD3-FD0E-EEBD-2B41EEF94B52}"/>
              </a:ext>
            </a:extLst>
          </p:cNvPr>
          <p:cNvCxnSpPr>
            <a:cxnSpLocks/>
            <a:stCxn id="3" idx="3"/>
            <a:endCxn id="31" idx="2"/>
          </p:cNvCxnSpPr>
          <p:nvPr/>
        </p:nvCxnSpPr>
        <p:spPr>
          <a:xfrm flipV="1">
            <a:off x="8006185" y="4994718"/>
            <a:ext cx="967430" cy="1778"/>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39" name="Straight Arrow Connector 12">
            <a:extLst>
              <a:ext uri="{FF2B5EF4-FFF2-40B4-BE49-F238E27FC236}">
                <a16:creationId xmlns:a16="http://schemas.microsoft.com/office/drawing/2014/main" id="{268DDDC6-2070-3789-0BB3-AF688F067ED5}"/>
              </a:ext>
            </a:extLst>
          </p:cNvPr>
          <p:cNvCxnSpPr>
            <a:cxnSpLocks/>
            <a:stCxn id="27" idx="2"/>
            <a:endCxn id="3" idx="0"/>
          </p:cNvCxnSpPr>
          <p:nvPr/>
        </p:nvCxnSpPr>
        <p:spPr>
          <a:xfrm>
            <a:off x="7457545" y="4350421"/>
            <a:ext cx="0" cy="417475"/>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45" name="Rectangle: Rounded Corners 44">
            <a:extLst>
              <a:ext uri="{FF2B5EF4-FFF2-40B4-BE49-F238E27FC236}">
                <a16:creationId xmlns:a16="http://schemas.microsoft.com/office/drawing/2014/main" id="{6714F2E4-CE2F-771D-1A7F-CEB5B01E2848}"/>
              </a:ext>
            </a:extLst>
          </p:cNvPr>
          <p:cNvSpPr/>
          <p:nvPr/>
        </p:nvSpPr>
        <p:spPr>
          <a:xfrm>
            <a:off x="10481231" y="5350580"/>
            <a:ext cx="1097280" cy="45720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solidFill>
                  <a:schemeClr val="tx1"/>
                </a:solidFill>
              </a:rPr>
              <a:t>LLM</a:t>
            </a:r>
          </a:p>
          <a:p>
            <a:pPr algn="ctr"/>
            <a:r>
              <a:rPr lang="en-US" sz="900" b="1">
                <a:solidFill>
                  <a:schemeClr val="tx1"/>
                </a:solidFill>
              </a:rPr>
              <a:t>(Completion)</a:t>
            </a:r>
          </a:p>
        </p:txBody>
      </p:sp>
      <p:cxnSp>
        <p:nvCxnSpPr>
          <p:cNvPr id="53" name="Straight Arrow Connector 12">
            <a:extLst>
              <a:ext uri="{FF2B5EF4-FFF2-40B4-BE49-F238E27FC236}">
                <a16:creationId xmlns:a16="http://schemas.microsoft.com/office/drawing/2014/main" id="{AC50291F-670B-41E2-8141-4669ACAB56B5}"/>
              </a:ext>
            </a:extLst>
          </p:cNvPr>
          <p:cNvCxnSpPr>
            <a:cxnSpLocks/>
            <a:stCxn id="28" idx="3"/>
            <a:endCxn id="30" idx="1"/>
          </p:cNvCxnSpPr>
          <p:nvPr/>
        </p:nvCxnSpPr>
        <p:spPr>
          <a:xfrm>
            <a:off x="8006185" y="1845848"/>
            <a:ext cx="2475046"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59" name="Straight Arrow Connector 12">
            <a:extLst>
              <a:ext uri="{FF2B5EF4-FFF2-40B4-BE49-F238E27FC236}">
                <a16:creationId xmlns:a16="http://schemas.microsoft.com/office/drawing/2014/main" id="{23561C1C-3042-CE57-D866-0782AFFB5A8E}"/>
              </a:ext>
            </a:extLst>
          </p:cNvPr>
          <p:cNvCxnSpPr>
            <a:cxnSpLocks/>
            <a:stCxn id="62" idx="3"/>
            <a:endCxn id="28" idx="1"/>
          </p:cNvCxnSpPr>
          <p:nvPr/>
        </p:nvCxnSpPr>
        <p:spPr>
          <a:xfrm>
            <a:off x="6424331" y="1845848"/>
            <a:ext cx="484574"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62" name="Rectangle: Rounded Corners 61">
            <a:extLst>
              <a:ext uri="{FF2B5EF4-FFF2-40B4-BE49-F238E27FC236}">
                <a16:creationId xmlns:a16="http://schemas.microsoft.com/office/drawing/2014/main" id="{9E1BCBD0-66CD-C917-8E58-AFD9F18CB548}"/>
              </a:ext>
            </a:extLst>
          </p:cNvPr>
          <p:cNvSpPr/>
          <p:nvPr/>
        </p:nvSpPr>
        <p:spPr>
          <a:xfrm>
            <a:off x="6241451" y="1754408"/>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64" name="Cylinder 63">
            <a:extLst>
              <a:ext uri="{FF2B5EF4-FFF2-40B4-BE49-F238E27FC236}">
                <a16:creationId xmlns:a16="http://schemas.microsoft.com/office/drawing/2014/main" id="{B1C8CA16-1E3D-2354-9405-3C4AC49AC268}"/>
              </a:ext>
            </a:extLst>
          </p:cNvPr>
          <p:cNvSpPr/>
          <p:nvPr/>
        </p:nvSpPr>
        <p:spPr>
          <a:xfrm>
            <a:off x="8973615" y="2155942"/>
            <a:ext cx="914400" cy="457200"/>
          </a:xfrm>
          <a:prstGeom prst="can">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bg1"/>
                </a:solidFill>
              </a:rPr>
              <a:t>FAQ Cache</a:t>
            </a:r>
          </a:p>
        </p:txBody>
      </p:sp>
      <p:cxnSp>
        <p:nvCxnSpPr>
          <p:cNvPr id="66" name="Straight Arrow Connector 12">
            <a:extLst>
              <a:ext uri="{FF2B5EF4-FFF2-40B4-BE49-F238E27FC236}">
                <a16:creationId xmlns:a16="http://schemas.microsoft.com/office/drawing/2014/main" id="{C2625375-E92D-42F7-F4D6-B6797A4DBD36}"/>
              </a:ext>
            </a:extLst>
          </p:cNvPr>
          <p:cNvCxnSpPr>
            <a:cxnSpLocks/>
            <a:stCxn id="26" idx="3"/>
            <a:endCxn id="64" idx="2"/>
          </p:cNvCxnSpPr>
          <p:nvPr/>
        </p:nvCxnSpPr>
        <p:spPr>
          <a:xfrm flipV="1">
            <a:off x="8006185" y="2384542"/>
            <a:ext cx="967430" cy="1778"/>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72" name="Straight Arrow Connector 12">
            <a:extLst>
              <a:ext uri="{FF2B5EF4-FFF2-40B4-BE49-F238E27FC236}">
                <a16:creationId xmlns:a16="http://schemas.microsoft.com/office/drawing/2014/main" id="{456B830E-4EA7-87D6-9B56-8AFCB50D8012}"/>
              </a:ext>
            </a:extLst>
          </p:cNvPr>
          <p:cNvCxnSpPr>
            <a:cxnSpLocks/>
            <a:stCxn id="73" idx="3"/>
            <a:endCxn id="8" idx="1"/>
          </p:cNvCxnSpPr>
          <p:nvPr/>
        </p:nvCxnSpPr>
        <p:spPr>
          <a:xfrm>
            <a:off x="6424331" y="2951069"/>
            <a:ext cx="484574"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73" name="Rectangle: Rounded Corners 72">
            <a:extLst>
              <a:ext uri="{FF2B5EF4-FFF2-40B4-BE49-F238E27FC236}">
                <a16:creationId xmlns:a16="http://schemas.microsoft.com/office/drawing/2014/main" id="{86BDE112-5D48-2913-8FC6-2136CD416A72}"/>
              </a:ext>
            </a:extLst>
          </p:cNvPr>
          <p:cNvSpPr/>
          <p:nvPr/>
        </p:nvSpPr>
        <p:spPr>
          <a:xfrm>
            <a:off x="6241451" y="2859629"/>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76" name="Straight Arrow Connector 12">
            <a:extLst>
              <a:ext uri="{FF2B5EF4-FFF2-40B4-BE49-F238E27FC236}">
                <a16:creationId xmlns:a16="http://schemas.microsoft.com/office/drawing/2014/main" id="{EC55D2E0-D0BF-92F8-9D08-6190E03A1E79}"/>
              </a:ext>
            </a:extLst>
          </p:cNvPr>
          <p:cNvCxnSpPr>
            <a:cxnSpLocks/>
            <a:stCxn id="77" idx="3"/>
            <a:endCxn id="26" idx="1"/>
          </p:cNvCxnSpPr>
          <p:nvPr/>
        </p:nvCxnSpPr>
        <p:spPr>
          <a:xfrm>
            <a:off x="6424331" y="2386320"/>
            <a:ext cx="484574"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77" name="Rectangle: Rounded Corners 76">
            <a:extLst>
              <a:ext uri="{FF2B5EF4-FFF2-40B4-BE49-F238E27FC236}">
                <a16:creationId xmlns:a16="http://schemas.microsoft.com/office/drawing/2014/main" id="{C48BE3B9-F483-FC02-310D-8ED2DE9C00E6}"/>
              </a:ext>
            </a:extLst>
          </p:cNvPr>
          <p:cNvSpPr/>
          <p:nvPr/>
        </p:nvSpPr>
        <p:spPr>
          <a:xfrm>
            <a:off x="6241451" y="2294880"/>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83" name="Straight Arrow Connector 12">
            <a:extLst>
              <a:ext uri="{FF2B5EF4-FFF2-40B4-BE49-F238E27FC236}">
                <a16:creationId xmlns:a16="http://schemas.microsoft.com/office/drawing/2014/main" id="{F04FB1FB-51CE-DAA3-B67F-AAC600E95A34}"/>
              </a:ext>
            </a:extLst>
          </p:cNvPr>
          <p:cNvCxnSpPr>
            <a:cxnSpLocks/>
            <a:stCxn id="84" idx="3"/>
            <a:endCxn id="27" idx="1"/>
          </p:cNvCxnSpPr>
          <p:nvPr/>
        </p:nvCxnSpPr>
        <p:spPr>
          <a:xfrm>
            <a:off x="6424331" y="4121821"/>
            <a:ext cx="484574"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84" name="Rectangle: Rounded Corners 83">
            <a:extLst>
              <a:ext uri="{FF2B5EF4-FFF2-40B4-BE49-F238E27FC236}">
                <a16:creationId xmlns:a16="http://schemas.microsoft.com/office/drawing/2014/main" id="{5D1D74C4-1D81-F4ED-990F-6786412A8CFC}"/>
              </a:ext>
            </a:extLst>
          </p:cNvPr>
          <p:cNvSpPr/>
          <p:nvPr/>
        </p:nvSpPr>
        <p:spPr>
          <a:xfrm>
            <a:off x="6241451" y="4030381"/>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85" name="Straight Arrow Connector 12">
            <a:extLst>
              <a:ext uri="{FF2B5EF4-FFF2-40B4-BE49-F238E27FC236}">
                <a16:creationId xmlns:a16="http://schemas.microsoft.com/office/drawing/2014/main" id="{C1453619-3ADF-0733-B018-1A6B11D7AEAD}"/>
              </a:ext>
            </a:extLst>
          </p:cNvPr>
          <p:cNvCxnSpPr>
            <a:cxnSpLocks/>
            <a:stCxn id="86" idx="3"/>
            <a:endCxn id="32" idx="1"/>
          </p:cNvCxnSpPr>
          <p:nvPr/>
        </p:nvCxnSpPr>
        <p:spPr>
          <a:xfrm>
            <a:off x="6424331" y="5579180"/>
            <a:ext cx="484574"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86" name="Rectangle: Rounded Corners 85">
            <a:extLst>
              <a:ext uri="{FF2B5EF4-FFF2-40B4-BE49-F238E27FC236}">
                <a16:creationId xmlns:a16="http://schemas.microsoft.com/office/drawing/2014/main" id="{98BE5707-2E0F-B390-B937-E24490321C0F}"/>
              </a:ext>
            </a:extLst>
          </p:cNvPr>
          <p:cNvSpPr/>
          <p:nvPr/>
        </p:nvSpPr>
        <p:spPr>
          <a:xfrm>
            <a:off x="6241451" y="5487740"/>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89" name="Straight Arrow Connector 12">
            <a:extLst>
              <a:ext uri="{FF2B5EF4-FFF2-40B4-BE49-F238E27FC236}">
                <a16:creationId xmlns:a16="http://schemas.microsoft.com/office/drawing/2014/main" id="{8B718B49-B2D1-9C42-EDDA-306EFF80C631}"/>
              </a:ext>
            </a:extLst>
          </p:cNvPr>
          <p:cNvCxnSpPr>
            <a:cxnSpLocks/>
            <a:stCxn id="32" idx="3"/>
            <a:endCxn id="45" idx="1"/>
          </p:cNvCxnSpPr>
          <p:nvPr/>
        </p:nvCxnSpPr>
        <p:spPr>
          <a:xfrm>
            <a:off x="8006185" y="5579180"/>
            <a:ext cx="2475046"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92" name="Straight Arrow Connector 12">
            <a:extLst>
              <a:ext uri="{FF2B5EF4-FFF2-40B4-BE49-F238E27FC236}">
                <a16:creationId xmlns:a16="http://schemas.microsoft.com/office/drawing/2014/main" id="{B569206E-89D8-C88C-DDDE-5358D79D7545}"/>
              </a:ext>
            </a:extLst>
          </p:cNvPr>
          <p:cNvCxnSpPr>
            <a:cxnSpLocks/>
            <a:stCxn id="8" idx="3"/>
            <a:endCxn id="35" idx="2"/>
          </p:cNvCxnSpPr>
          <p:nvPr/>
        </p:nvCxnSpPr>
        <p:spPr>
          <a:xfrm flipV="1">
            <a:off x="8006185" y="2949291"/>
            <a:ext cx="967430" cy="1778"/>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95" name="Rectangle: Rounded Corners 94">
            <a:extLst>
              <a:ext uri="{FF2B5EF4-FFF2-40B4-BE49-F238E27FC236}">
                <a16:creationId xmlns:a16="http://schemas.microsoft.com/office/drawing/2014/main" id="{55D0856F-7AF5-37C3-D4D8-187BEA930BEE}"/>
              </a:ext>
            </a:extLst>
          </p:cNvPr>
          <p:cNvSpPr/>
          <p:nvPr/>
        </p:nvSpPr>
        <p:spPr>
          <a:xfrm>
            <a:off x="6908905" y="3352108"/>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Context</a:t>
            </a:r>
          </a:p>
          <a:p>
            <a:pPr algn="ctr"/>
            <a:r>
              <a:rPr lang="en-US" sz="900" b="1"/>
              <a:t>Re-Ranker</a:t>
            </a:r>
          </a:p>
        </p:txBody>
      </p:sp>
      <p:cxnSp>
        <p:nvCxnSpPr>
          <p:cNvPr id="98" name="Straight Arrow Connector 12">
            <a:extLst>
              <a:ext uri="{FF2B5EF4-FFF2-40B4-BE49-F238E27FC236}">
                <a16:creationId xmlns:a16="http://schemas.microsoft.com/office/drawing/2014/main" id="{3DBDA710-4499-4A3E-72C3-EBFF0D2E091E}"/>
              </a:ext>
            </a:extLst>
          </p:cNvPr>
          <p:cNvCxnSpPr>
            <a:cxnSpLocks/>
            <a:stCxn id="95" idx="3"/>
            <a:endCxn id="29" idx="1"/>
          </p:cNvCxnSpPr>
          <p:nvPr/>
        </p:nvCxnSpPr>
        <p:spPr>
          <a:xfrm>
            <a:off x="8006185" y="3580708"/>
            <a:ext cx="2475046"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109" name="Straight Arrow Connector 12">
            <a:extLst>
              <a:ext uri="{FF2B5EF4-FFF2-40B4-BE49-F238E27FC236}">
                <a16:creationId xmlns:a16="http://schemas.microsoft.com/office/drawing/2014/main" id="{E681BC5D-C081-A850-96CD-E9D8B7677BCE}"/>
              </a:ext>
            </a:extLst>
          </p:cNvPr>
          <p:cNvCxnSpPr>
            <a:cxnSpLocks/>
            <a:stCxn id="8" idx="2"/>
            <a:endCxn id="95" idx="0"/>
          </p:cNvCxnSpPr>
          <p:nvPr/>
        </p:nvCxnSpPr>
        <p:spPr>
          <a:xfrm>
            <a:off x="7457545" y="3179669"/>
            <a:ext cx="0" cy="172439"/>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19" name="Rectangle: Rounded Corners 118">
            <a:extLst>
              <a:ext uri="{FF2B5EF4-FFF2-40B4-BE49-F238E27FC236}">
                <a16:creationId xmlns:a16="http://schemas.microsoft.com/office/drawing/2014/main" id="{B7EDF34D-DFEC-BBF4-1D8A-293ADBED4130}"/>
              </a:ext>
            </a:extLst>
          </p:cNvPr>
          <p:cNvSpPr/>
          <p:nvPr/>
        </p:nvSpPr>
        <p:spPr>
          <a:xfrm>
            <a:off x="6241451" y="5852961"/>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120" name="Straight Arrow Connector 12">
            <a:extLst>
              <a:ext uri="{FF2B5EF4-FFF2-40B4-BE49-F238E27FC236}">
                <a16:creationId xmlns:a16="http://schemas.microsoft.com/office/drawing/2014/main" id="{D3D443D5-EA2C-FF70-CF7D-5F2898A878E4}"/>
              </a:ext>
            </a:extLst>
          </p:cNvPr>
          <p:cNvCxnSpPr>
            <a:cxnSpLocks/>
            <a:stCxn id="119" idx="3"/>
            <a:endCxn id="127" idx="3"/>
          </p:cNvCxnSpPr>
          <p:nvPr/>
        </p:nvCxnSpPr>
        <p:spPr>
          <a:xfrm flipV="1">
            <a:off x="6424331" y="5120538"/>
            <a:ext cx="1568916" cy="823863"/>
          </a:xfrm>
          <a:prstGeom prst="bentConnector3">
            <a:avLst>
              <a:gd name="adj1" fmla="val 11457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27" name="Rectangle: Rounded Corners 126">
            <a:extLst>
              <a:ext uri="{FF2B5EF4-FFF2-40B4-BE49-F238E27FC236}">
                <a16:creationId xmlns:a16="http://schemas.microsoft.com/office/drawing/2014/main" id="{6B0F8F6E-979E-0995-906D-64DD77C5B2CC}"/>
              </a:ext>
            </a:extLst>
          </p:cNvPr>
          <p:cNvSpPr/>
          <p:nvPr/>
        </p:nvSpPr>
        <p:spPr>
          <a:xfrm>
            <a:off x="7810367" y="5029098"/>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30" name="Rectangle: Rounded Corners 129">
            <a:extLst>
              <a:ext uri="{FF2B5EF4-FFF2-40B4-BE49-F238E27FC236}">
                <a16:creationId xmlns:a16="http://schemas.microsoft.com/office/drawing/2014/main" id="{A1098360-BDA7-C5A2-7F08-AC9DB2FDB2F7}"/>
              </a:ext>
            </a:extLst>
          </p:cNvPr>
          <p:cNvSpPr/>
          <p:nvPr/>
        </p:nvSpPr>
        <p:spPr>
          <a:xfrm>
            <a:off x="6256691" y="6136172"/>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131" name="Straight Arrow Connector 12">
            <a:extLst>
              <a:ext uri="{FF2B5EF4-FFF2-40B4-BE49-F238E27FC236}">
                <a16:creationId xmlns:a16="http://schemas.microsoft.com/office/drawing/2014/main" id="{E4221077-698A-5875-7EA0-2F1699EE9D15}"/>
              </a:ext>
            </a:extLst>
          </p:cNvPr>
          <p:cNvCxnSpPr>
            <a:cxnSpLocks/>
            <a:stCxn id="130" idx="3"/>
            <a:endCxn id="134" idx="3"/>
          </p:cNvCxnSpPr>
          <p:nvPr/>
        </p:nvCxnSpPr>
        <p:spPr>
          <a:xfrm flipV="1">
            <a:off x="6439571" y="2513703"/>
            <a:ext cx="1553676" cy="3713909"/>
          </a:xfrm>
          <a:prstGeom prst="bentConnector3">
            <a:avLst>
              <a:gd name="adj1" fmla="val 127878"/>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34" name="Rectangle: Rounded Corners 133">
            <a:extLst>
              <a:ext uri="{FF2B5EF4-FFF2-40B4-BE49-F238E27FC236}">
                <a16:creationId xmlns:a16="http://schemas.microsoft.com/office/drawing/2014/main" id="{D2622BFE-E1DC-07CE-CAC8-C49FBF797B6A}"/>
              </a:ext>
            </a:extLst>
          </p:cNvPr>
          <p:cNvSpPr/>
          <p:nvPr/>
        </p:nvSpPr>
        <p:spPr>
          <a:xfrm>
            <a:off x="7810367" y="2422263"/>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150" name="Rectangle: Rounded Corners 149">
            <a:extLst>
              <a:ext uri="{FF2B5EF4-FFF2-40B4-BE49-F238E27FC236}">
                <a16:creationId xmlns:a16="http://schemas.microsoft.com/office/drawing/2014/main" id="{9E4F7037-0C2F-0075-23E1-3EC054D30C59}"/>
              </a:ext>
            </a:extLst>
          </p:cNvPr>
          <p:cNvSpPr/>
          <p:nvPr/>
        </p:nvSpPr>
        <p:spPr>
          <a:xfrm>
            <a:off x="3852547" y="3649611"/>
            <a:ext cx="1097280" cy="457200"/>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UI </a:t>
            </a:r>
          </a:p>
          <a:p>
            <a:pPr algn="ctr"/>
            <a:r>
              <a:rPr lang="en-US" sz="900" b="1"/>
              <a:t>(Web, Mobile)</a:t>
            </a:r>
          </a:p>
        </p:txBody>
      </p:sp>
      <p:cxnSp>
        <p:nvCxnSpPr>
          <p:cNvPr id="151" name="Straight Arrow Connector 12">
            <a:extLst>
              <a:ext uri="{FF2B5EF4-FFF2-40B4-BE49-F238E27FC236}">
                <a16:creationId xmlns:a16="http://schemas.microsoft.com/office/drawing/2014/main" id="{0C975996-9CA6-9B3D-0C6F-1CE88F1510F7}"/>
              </a:ext>
            </a:extLst>
          </p:cNvPr>
          <p:cNvCxnSpPr>
            <a:cxnSpLocks/>
            <a:stCxn id="150" idx="3"/>
            <a:endCxn id="7" idx="1"/>
          </p:cNvCxnSpPr>
          <p:nvPr/>
        </p:nvCxnSpPr>
        <p:spPr>
          <a:xfrm>
            <a:off x="4949827" y="3878211"/>
            <a:ext cx="400208" cy="1154"/>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57" name="Oval 156">
            <a:extLst>
              <a:ext uri="{FF2B5EF4-FFF2-40B4-BE49-F238E27FC236}">
                <a16:creationId xmlns:a16="http://schemas.microsoft.com/office/drawing/2014/main" id="{0E2E8B08-06E0-AD6D-6592-92B72A561792}"/>
              </a:ext>
            </a:extLst>
          </p:cNvPr>
          <p:cNvSpPr/>
          <p:nvPr/>
        </p:nvSpPr>
        <p:spPr>
          <a:xfrm>
            <a:off x="5022753" y="3785381"/>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1</a:t>
            </a:r>
          </a:p>
        </p:txBody>
      </p:sp>
      <p:sp>
        <p:nvSpPr>
          <p:cNvPr id="7" name="Rectangle: Rounded Corners 6">
            <a:extLst>
              <a:ext uri="{FF2B5EF4-FFF2-40B4-BE49-F238E27FC236}">
                <a16:creationId xmlns:a16="http://schemas.microsoft.com/office/drawing/2014/main" id="{8F6E7F8C-D4B4-0519-77D3-DF28757045B9}"/>
              </a:ext>
            </a:extLst>
          </p:cNvPr>
          <p:cNvSpPr/>
          <p:nvPr/>
        </p:nvSpPr>
        <p:spPr>
          <a:xfrm>
            <a:off x="5350035" y="1431853"/>
            <a:ext cx="1097280" cy="4895023"/>
          </a:xfrm>
          <a:prstGeom prst="roundRect">
            <a:avLst>
              <a:gd name="adj" fmla="val 6482"/>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RAG Agent</a:t>
            </a:r>
          </a:p>
          <a:p>
            <a:pPr algn="ctr"/>
            <a:r>
              <a:rPr lang="en-US" sz="900" b="1"/>
              <a:t>Orchestrator</a:t>
            </a:r>
          </a:p>
        </p:txBody>
      </p:sp>
      <p:sp>
        <p:nvSpPr>
          <p:cNvPr id="163" name="Oval 162">
            <a:extLst>
              <a:ext uri="{FF2B5EF4-FFF2-40B4-BE49-F238E27FC236}">
                <a16:creationId xmlns:a16="http://schemas.microsoft.com/office/drawing/2014/main" id="{135AD1BB-DA37-364D-002F-507293535789}"/>
              </a:ext>
            </a:extLst>
          </p:cNvPr>
          <p:cNvSpPr/>
          <p:nvPr/>
        </p:nvSpPr>
        <p:spPr>
          <a:xfrm>
            <a:off x="6555218" y="1754408"/>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2</a:t>
            </a:r>
          </a:p>
        </p:txBody>
      </p:sp>
      <p:sp>
        <p:nvSpPr>
          <p:cNvPr id="164" name="Oval 163">
            <a:extLst>
              <a:ext uri="{FF2B5EF4-FFF2-40B4-BE49-F238E27FC236}">
                <a16:creationId xmlns:a16="http://schemas.microsoft.com/office/drawing/2014/main" id="{1B8F351C-51A3-3BCC-A5CB-86B489D03164}"/>
              </a:ext>
            </a:extLst>
          </p:cNvPr>
          <p:cNvSpPr/>
          <p:nvPr/>
        </p:nvSpPr>
        <p:spPr>
          <a:xfrm>
            <a:off x="6555218" y="2294544"/>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3</a:t>
            </a:r>
          </a:p>
        </p:txBody>
      </p:sp>
      <p:sp>
        <p:nvSpPr>
          <p:cNvPr id="165" name="Oval 164">
            <a:extLst>
              <a:ext uri="{FF2B5EF4-FFF2-40B4-BE49-F238E27FC236}">
                <a16:creationId xmlns:a16="http://schemas.microsoft.com/office/drawing/2014/main" id="{BFB8998C-4CC1-2B2C-A1E3-B4B2B2E579BD}"/>
              </a:ext>
            </a:extLst>
          </p:cNvPr>
          <p:cNvSpPr/>
          <p:nvPr/>
        </p:nvSpPr>
        <p:spPr>
          <a:xfrm>
            <a:off x="6555218" y="2846692"/>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4</a:t>
            </a:r>
          </a:p>
        </p:txBody>
      </p:sp>
      <p:sp>
        <p:nvSpPr>
          <p:cNvPr id="166" name="Oval 165">
            <a:extLst>
              <a:ext uri="{FF2B5EF4-FFF2-40B4-BE49-F238E27FC236}">
                <a16:creationId xmlns:a16="http://schemas.microsoft.com/office/drawing/2014/main" id="{9F45B009-4D6C-1D47-DB6A-BD8F23302651}"/>
              </a:ext>
            </a:extLst>
          </p:cNvPr>
          <p:cNvSpPr/>
          <p:nvPr/>
        </p:nvSpPr>
        <p:spPr>
          <a:xfrm>
            <a:off x="6555218" y="4030381"/>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5</a:t>
            </a:r>
          </a:p>
        </p:txBody>
      </p:sp>
      <p:sp>
        <p:nvSpPr>
          <p:cNvPr id="168" name="Cylinder 167">
            <a:extLst>
              <a:ext uri="{FF2B5EF4-FFF2-40B4-BE49-F238E27FC236}">
                <a16:creationId xmlns:a16="http://schemas.microsoft.com/office/drawing/2014/main" id="{049E3146-7668-DB0D-77ED-0D9212AFF534}"/>
              </a:ext>
            </a:extLst>
          </p:cNvPr>
          <p:cNvSpPr/>
          <p:nvPr/>
        </p:nvSpPr>
        <p:spPr>
          <a:xfrm>
            <a:off x="8973615" y="3893221"/>
            <a:ext cx="914400" cy="457200"/>
          </a:xfrm>
          <a:prstGeom prst="can">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bg1"/>
                </a:solidFill>
              </a:rPr>
              <a:t>Prompt Templates</a:t>
            </a:r>
          </a:p>
        </p:txBody>
      </p:sp>
      <p:cxnSp>
        <p:nvCxnSpPr>
          <p:cNvPr id="170" name="Straight Arrow Connector 12">
            <a:extLst>
              <a:ext uri="{FF2B5EF4-FFF2-40B4-BE49-F238E27FC236}">
                <a16:creationId xmlns:a16="http://schemas.microsoft.com/office/drawing/2014/main" id="{1D43AB01-9FC2-E5A3-0EC7-960778766B71}"/>
              </a:ext>
            </a:extLst>
          </p:cNvPr>
          <p:cNvCxnSpPr>
            <a:cxnSpLocks/>
            <a:stCxn id="27" idx="3"/>
            <a:endCxn id="168" idx="2"/>
          </p:cNvCxnSpPr>
          <p:nvPr/>
        </p:nvCxnSpPr>
        <p:spPr>
          <a:xfrm>
            <a:off x="8006185" y="4121821"/>
            <a:ext cx="967430"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74" name="Oval 173">
            <a:extLst>
              <a:ext uri="{FF2B5EF4-FFF2-40B4-BE49-F238E27FC236}">
                <a16:creationId xmlns:a16="http://schemas.microsoft.com/office/drawing/2014/main" id="{528189C5-D025-6A1E-B493-07A6AC112E02}"/>
              </a:ext>
            </a:extLst>
          </p:cNvPr>
          <p:cNvSpPr/>
          <p:nvPr/>
        </p:nvSpPr>
        <p:spPr>
          <a:xfrm>
            <a:off x="6555218" y="5487740"/>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6</a:t>
            </a:r>
          </a:p>
        </p:txBody>
      </p:sp>
      <p:sp>
        <p:nvSpPr>
          <p:cNvPr id="175" name="Oval 174">
            <a:extLst>
              <a:ext uri="{FF2B5EF4-FFF2-40B4-BE49-F238E27FC236}">
                <a16:creationId xmlns:a16="http://schemas.microsoft.com/office/drawing/2014/main" id="{C8AD8CF5-42EF-3D6F-F808-212738118FF7}"/>
              </a:ext>
            </a:extLst>
          </p:cNvPr>
          <p:cNvSpPr/>
          <p:nvPr/>
        </p:nvSpPr>
        <p:spPr>
          <a:xfrm>
            <a:off x="6555218" y="5845640"/>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7</a:t>
            </a:r>
          </a:p>
        </p:txBody>
      </p:sp>
      <p:sp>
        <p:nvSpPr>
          <p:cNvPr id="176" name="Oval 175">
            <a:extLst>
              <a:ext uri="{FF2B5EF4-FFF2-40B4-BE49-F238E27FC236}">
                <a16:creationId xmlns:a16="http://schemas.microsoft.com/office/drawing/2014/main" id="{2E8282D6-045D-1805-102C-16FF19BD8ADC}"/>
              </a:ext>
            </a:extLst>
          </p:cNvPr>
          <p:cNvSpPr/>
          <p:nvPr/>
        </p:nvSpPr>
        <p:spPr>
          <a:xfrm>
            <a:off x="6555218" y="6136172"/>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8</a:t>
            </a:r>
          </a:p>
        </p:txBody>
      </p:sp>
      <p:sp>
        <p:nvSpPr>
          <p:cNvPr id="184" name="TextBox 183">
            <a:extLst>
              <a:ext uri="{FF2B5EF4-FFF2-40B4-BE49-F238E27FC236}">
                <a16:creationId xmlns:a16="http://schemas.microsoft.com/office/drawing/2014/main" id="{0DAD000D-A754-338C-B232-6700C4BE45BA}"/>
              </a:ext>
            </a:extLst>
          </p:cNvPr>
          <p:cNvSpPr txBox="1"/>
          <p:nvPr/>
        </p:nvSpPr>
        <p:spPr>
          <a:xfrm>
            <a:off x="10733128" y="961722"/>
            <a:ext cx="593487"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a:solidFill>
                  <a:schemeClr val="bg1"/>
                </a:solidFill>
              </a:rPr>
              <a:t>Models</a:t>
            </a:r>
          </a:p>
        </p:txBody>
      </p:sp>
      <p:sp>
        <p:nvSpPr>
          <p:cNvPr id="185" name="TextBox 184">
            <a:extLst>
              <a:ext uri="{FF2B5EF4-FFF2-40B4-BE49-F238E27FC236}">
                <a16:creationId xmlns:a16="http://schemas.microsoft.com/office/drawing/2014/main" id="{67D6C7D5-5323-DA64-DFFE-1E93950C802D}"/>
              </a:ext>
            </a:extLst>
          </p:cNvPr>
          <p:cNvSpPr txBox="1"/>
          <p:nvPr/>
        </p:nvSpPr>
        <p:spPr>
          <a:xfrm>
            <a:off x="8974051" y="961722"/>
            <a:ext cx="914400"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a:solidFill>
                  <a:schemeClr val="bg1"/>
                </a:solidFill>
              </a:rPr>
              <a:t>Data</a:t>
            </a:r>
          </a:p>
        </p:txBody>
      </p:sp>
      <p:sp>
        <p:nvSpPr>
          <p:cNvPr id="186" name="TextBox 185">
            <a:extLst>
              <a:ext uri="{FF2B5EF4-FFF2-40B4-BE49-F238E27FC236}">
                <a16:creationId xmlns:a16="http://schemas.microsoft.com/office/drawing/2014/main" id="{7B496B00-1E8D-5730-D945-EEBCD57625F9}"/>
              </a:ext>
            </a:extLst>
          </p:cNvPr>
          <p:cNvSpPr txBox="1"/>
          <p:nvPr/>
        </p:nvSpPr>
        <p:spPr>
          <a:xfrm>
            <a:off x="6040604" y="961722"/>
            <a:ext cx="2479145" cy="200346"/>
          </a:xfrm>
          <a:prstGeom prst="roundRect">
            <a:avLst/>
          </a:prstGeom>
          <a:noFill/>
          <a:effectLst/>
        </p:spPr>
        <p:txBody>
          <a:bodyPr wrap="square" lIns="0" tIns="0" rIns="0" bIns="0" rtlCol="0" anchor="ctr">
            <a:noAutofit/>
          </a:bodyPr>
          <a:lstStyle/>
          <a:p>
            <a:pPr algn="ctr" defTabSz="228600">
              <a:spcAft>
                <a:spcPts val="1200"/>
              </a:spcAft>
            </a:pPr>
            <a:r>
              <a:rPr lang="en-US" sz="1000" b="1">
                <a:solidFill>
                  <a:schemeClr val="bg1"/>
                </a:solidFill>
              </a:rPr>
              <a:t>Agent Runtime  Architecture Services</a:t>
            </a:r>
            <a:endParaRPr lang="en-US" sz="1000" b="1" noProof="0">
              <a:solidFill>
                <a:schemeClr val="bg1"/>
              </a:solidFill>
            </a:endParaRPr>
          </a:p>
        </p:txBody>
      </p:sp>
      <p:sp>
        <p:nvSpPr>
          <p:cNvPr id="187" name="TextBox 186">
            <a:extLst>
              <a:ext uri="{FF2B5EF4-FFF2-40B4-BE49-F238E27FC236}">
                <a16:creationId xmlns:a16="http://schemas.microsoft.com/office/drawing/2014/main" id="{203707B3-1568-87BB-7563-1D3E3902B3B8}"/>
              </a:ext>
            </a:extLst>
          </p:cNvPr>
          <p:cNvSpPr txBox="1"/>
          <p:nvPr/>
        </p:nvSpPr>
        <p:spPr>
          <a:xfrm>
            <a:off x="4124649" y="961722"/>
            <a:ext cx="593487"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a:solidFill>
                  <a:schemeClr val="bg1"/>
                </a:solidFill>
              </a:rPr>
              <a:t>UI</a:t>
            </a:r>
          </a:p>
        </p:txBody>
      </p:sp>
      <p:grpSp>
        <p:nvGrpSpPr>
          <p:cNvPr id="4" name="Group 28">
            <a:extLst>
              <a:ext uri="{FF2B5EF4-FFF2-40B4-BE49-F238E27FC236}">
                <a16:creationId xmlns:a16="http://schemas.microsoft.com/office/drawing/2014/main" id="{1A1003DA-0897-8285-41D6-E7F09C736CB2}"/>
              </a:ext>
            </a:extLst>
          </p:cNvPr>
          <p:cNvGrpSpPr>
            <a:grpSpLocks noChangeAspect="1"/>
          </p:cNvGrpSpPr>
          <p:nvPr/>
        </p:nvGrpSpPr>
        <p:grpSpPr bwMode="auto">
          <a:xfrm>
            <a:off x="5809535" y="3540577"/>
            <a:ext cx="182880" cy="182880"/>
            <a:chOff x="2402" y="439"/>
            <a:chExt cx="426" cy="426"/>
          </a:xfrm>
          <a:solidFill>
            <a:schemeClr val="bg1"/>
          </a:solidFill>
        </p:grpSpPr>
        <p:sp>
          <p:nvSpPr>
            <p:cNvPr id="5" name="Freeform 29">
              <a:extLst>
                <a:ext uri="{FF2B5EF4-FFF2-40B4-BE49-F238E27FC236}">
                  <a16:creationId xmlns:a16="http://schemas.microsoft.com/office/drawing/2014/main" id="{DEDCC9C8-BDEB-031D-A414-2F45B3026770}"/>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6" name="Freeform 30">
              <a:extLst>
                <a:ext uri="{FF2B5EF4-FFF2-40B4-BE49-F238E27FC236}">
                  <a16:creationId xmlns:a16="http://schemas.microsoft.com/office/drawing/2014/main" id="{DDFD9DCC-C49F-70D2-CEB1-3A2E95A2291D}"/>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9" name="Rectangle: Rounded Corners 8">
            <a:extLst>
              <a:ext uri="{FF2B5EF4-FFF2-40B4-BE49-F238E27FC236}">
                <a16:creationId xmlns:a16="http://schemas.microsoft.com/office/drawing/2014/main" id="{91D7E442-1664-3CD9-4791-6249C5C343E9}"/>
              </a:ext>
            </a:extLst>
          </p:cNvPr>
          <p:cNvSpPr/>
          <p:nvPr/>
        </p:nvSpPr>
        <p:spPr>
          <a:xfrm>
            <a:off x="10481231" y="4323294"/>
            <a:ext cx="1097280" cy="45720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solidFill>
                  <a:schemeClr val="tx1"/>
                </a:solidFill>
              </a:rPr>
              <a:t>Prompt Compressor</a:t>
            </a:r>
          </a:p>
        </p:txBody>
      </p:sp>
      <p:cxnSp>
        <p:nvCxnSpPr>
          <p:cNvPr id="10" name="Straight Arrow Connector 12">
            <a:extLst>
              <a:ext uri="{FF2B5EF4-FFF2-40B4-BE49-F238E27FC236}">
                <a16:creationId xmlns:a16="http://schemas.microsoft.com/office/drawing/2014/main" id="{4C43D817-1D6C-A443-C403-DF5E731E0A05}"/>
              </a:ext>
            </a:extLst>
          </p:cNvPr>
          <p:cNvCxnSpPr>
            <a:cxnSpLocks/>
            <a:stCxn id="19" idx="2"/>
            <a:endCxn id="9" idx="1"/>
          </p:cNvCxnSpPr>
          <p:nvPr/>
        </p:nvCxnSpPr>
        <p:spPr>
          <a:xfrm rot="16200000" flipH="1">
            <a:off x="9082060" y="3152722"/>
            <a:ext cx="213131" cy="2585211"/>
          </a:xfrm>
          <a:prstGeom prst="bentConnector2">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19" name="Rectangle: Rounded Corners 18">
            <a:extLst>
              <a:ext uri="{FF2B5EF4-FFF2-40B4-BE49-F238E27FC236}">
                <a16:creationId xmlns:a16="http://schemas.microsoft.com/office/drawing/2014/main" id="{E7746806-6DF6-1F04-5907-52AE88643FC0}"/>
              </a:ext>
            </a:extLst>
          </p:cNvPr>
          <p:cNvSpPr/>
          <p:nvPr/>
        </p:nvSpPr>
        <p:spPr>
          <a:xfrm>
            <a:off x="7804580" y="4155883"/>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Tree>
    <p:extLst>
      <p:ext uri="{BB962C8B-B14F-4D97-AF65-F5344CB8AC3E}">
        <p14:creationId xmlns:p14="http://schemas.microsoft.com/office/powerpoint/2010/main" val="1299560088"/>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879188-2A93-20A9-938D-B974EBDD7287}"/>
            </a:ext>
          </a:extLst>
        </p:cNvPr>
        <p:cNvGrpSpPr/>
        <p:nvPr/>
      </p:nvGrpSpPr>
      <p:grpSpPr>
        <a:xfrm>
          <a:off x="0" y="0"/>
          <a:ext cx="0" cy="0"/>
          <a:chOff x="0" y="0"/>
          <a:chExt cx="0" cy="0"/>
        </a:xfrm>
      </p:grpSpPr>
      <p:sp>
        <p:nvSpPr>
          <p:cNvPr id="179" name="Rectangle: Rounded Corners 178">
            <a:extLst>
              <a:ext uri="{FF2B5EF4-FFF2-40B4-BE49-F238E27FC236}">
                <a16:creationId xmlns:a16="http://schemas.microsoft.com/office/drawing/2014/main" id="{9A28E64C-E8F7-A142-1D9F-B1ED24BD3963}"/>
              </a:ext>
            </a:extLst>
          </p:cNvPr>
          <p:cNvSpPr/>
          <p:nvPr/>
        </p:nvSpPr>
        <p:spPr>
          <a:xfrm>
            <a:off x="3657600" y="904384"/>
            <a:ext cx="8331200" cy="5514784"/>
          </a:xfrm>
          <a:prstGeom prst="roundRect">
            <a:avLst>
              <a:gd name="adj" fmla="val 1284"/>
            </a:avLst>
          </a:prstGeom>
          <a:noFill/>
          <a:ln>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cxnSp>
        <p:nvCxnSpPr>
          <p:cNvPr id="181" name="Straight Connector 180">
            <a:extLst>
              <a:ext uri="{FF2B5EF4-FFF2-40B4-BE49-F238E27FC236}">
                <a16:creationId xmlns:a16="http://schemas.microsoft.com/office/drawing/2014/main" id="{712CEDC1-53D0-80B1-620E-DC1FF0DB6189}"/>
              </a:ext>
            </a:extLst>
          </p:cNvPr>
          <p:cNvCxnSpPr>
            <a:cxnSpLocks/>
          </p:cNvCxnSpPr>
          <p:nvPr/>
        </p:nvCxnSpPr>
        <p:spPr>
          <a:xfrm>
            <a:off x="10043160" y="909587"/>
            <a:ext cx="0" cy="5514784"/>
          </a:xfrm>
          <a:prstGeom prst="line">
            <a:avLst/>
          </a:prstGeom>
          <a:ln w="12700">
            <a:solidFill>
              <a:schemeClr val="bg1">
                <a:lumMod val="85000"/>
              </a:schemeClr>
            </a:solidFill>
            <a:prstDash val="sysDash"/>
          </a:ln>
          <a:effectLst/>
        </p:spPr>
        <p:style>
          <a:lnRef idx="1">
            <a:schemeClr val="accent6"/>
          </a:lnRef>
          <a:fillRef idx="0">
            <a:schemeClr val="accent6"/>
          </a:fillRef>
          <a:effectRef idx="0">
            <a:schemeClr val="accent6"/>
          </a:effectRef>
          <a:fontRef idx="minor">
            <a:schemeClr val="tx1"/>
          </a:fontRef>
        </p:style>
      </p:cxnSp>
      <p:cxnSp>
        <p:nvCxnSpPr>
          <p:cNvPr id="182" name="Straight Connector 181">
            <a:extLst>
              <a:ext uri="{FF2B5EF4-FFF2-40B4-BE49-F238E27FC236}">
                <a16:creationId xmlns:a16="http://schemas.microsoft.com/office/drawing/2014/main" id="{E92AF012-F61A-1DF9-9035-9787EA1CB711}"/>
              </a:ext>
            </a:extLst>
          </p:cNvPr>
          <p:cNvCxnSpPr>
            <a:cxnSpLocks/>
          </p:cNvCxnSpPr>
          <p:nvPr/>
        </p:nvCxnSpPr>
        <p:spPr>
          <a:xfrm>
            <a:off x="8773160" y="909587"/>
            <a:ext cx="0" cy="5514784"/>
          </a:xfrm>
          <a:prstGeom prst="line">
            <a:avLst/>
          </a:prstGeom>
          <a:ln w="12700">
            <a:solidFill>
              <a:schemeClr val="bg1">
                <a:lumMod val="85000"/>
              </a:schemeClr>
            </a:solidFill>
            <a:prstDash val="sysDash"/>
          </a:ln>
          <a:effectLst/>
        </p:spPr>
        <p:style>
          <a:lnRef idx="1">
            <a:schemeClr val="accent6"/>
          </a:lnRef>
          <a:fillRef idx="0">
            <a:schemeClr val="accent6"/>
          </a:fillRef>
          <a:effectRef idx="0">
            <a:schemeClr val="accent6"/>
          </a:effectRef>
          <a:fontRef idx="minor">
            <a:schemeClr val="tx1"/>
          </a:fontRef>
        </p:style>
      </p:cxnSp>
      <p:sp>
        <p:nvSpPr>
          <p:cNvPr id="17" name="Rectangle: Rounded Corners 16">
            <a:extLst>
              <a:ext uri="{FF2B5EF4-FFF2-40B4-BE49-F238E27FC236}">
                <a16:creationId xmlns:a16="http://schemas.microsoft.com/office/drawing/2014/main" id="{8EF95E7C-E23A-0D0D-AC87-810DD1B769DB}"/>
              </a:ext>
            </a:extLst>
          </p:cNvPr>
          <p:cNvSpPr/>
          <p:nvPr/>
        </p:nvSpPr>
        <p:spPr>
          <a:xfrm>
            <a:off x="10338156" y="3183627"/>
            <a:ext cx="1383430" cy="1181915"/>
          </a:xfrm>
          <a:prstGeom prst="roundRect">
            <a:avLst>
              <a:gd name="adj" fmla="val 3830"/>
            </a:avLst>
          </a:prstGeom>
          <a:solidFill>
            <a:schemeClr val="bg1">
              <a:lumMod val="9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Model Serving Infrastructure</a:t>
            </a:r>
          </a:p>
        </p:txBody>
      </p:sp>
      <p:sp>
        <p:nvSpPr>
          <p:cNvPr id="2" name="Title 1">
            <a:extLst>
              <a:ext uri="{FF2B5EF4-FFF2-40B4-BE49-F238E27FC236}">
                <a16:creationId xmlns:a16="http://schemas.microsoft.com/office/drawing/2014/main" id="{5AA4CE36-96FF-6388-10FA-1B5D7EF14F1B}"/>
              </a:ext>
            </a:extLst>
          </p:cNvPr>
          <p:cNvSpPr>
            <a:spLocks noGrp="1"/>
          </p:cNvSpPr>
          <p:nvPr>
            <p:ph type="title"/>
          </p:nvPr>
        </p:nvSpPr>
        <p:spPr/>
        <p:txBody>
          <a:bodyPr/>
          <a:lstStyle/>
          <a:p>
            <a:r>
              <a:rPr lang="en-US"/>
              <a:t>Runtime Architecture: Model Façade Detail</a:t>
            </a:r>
          </a:p>
        </p:txBody>
      </p:sp>
      <p:sp>
        <p:nvSpPr>
          <p:cNvPr id="12" name="Rectangle: Rounded Corners 11">
            <a:extLst>
              <a:ext uri="{FF2B5EF4-FFF2-40B4-BE49-F238E27FC236}">
                <a16:creationId xmlns:a16="http://schemas.microsoft.com/office/drawing/2014/main" id="{6F8D41C7-2842-ADA2-8A95-3914E78FDC61}"/>
              </a:ext>
            </a:extLst>
          </p:cNvPr>
          <p:cNvSpPr/>
          <p:nvPr/>
        </p:nvSpPr>
        <p:spPr>
          <a:xfrm>
            <a:off x="381000" y="916496"/>
            <a:ext cx="3079724" cy="5514784"/>
          </a:xfrm>
          <a:prstGeom prst="roundRect">
            <a:avLst>
              <a:gd name="adj" fmla="val 1521"/>
            </a:avLst>
          </a:prstGeom>
          <a:solidFill>
            <a:schemeClr val="bg1">
              <a:lumMod val="95000"/>
            </a:schemeClr>
          </a:solidFill>
          <a:ln>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spcAft>
                <a:spcPts val="600"/>
              </a:spcAft>
            </a:pPr>
            <a:r>
              <a:rPr lang="en-US" sz="1050" b="1">
                <a:solidFill>
                  <a:schemeClr val="tx1"/>
                </a:solidFill>
              </a:rPr>
              <a:t>Prompt Completion Service Flow</a:t>
            </a:r>
          </a:p>
          <a:p>
            <a:pPr marL="117475" indent="-117475">
              <a:spcAft>
                <a:spcPts val="600"/>
              </a:spcAft>
              <a:buAutoNum type="arabicPeriod"/>
            </a:pPr>
            <a:r>
              <a:rPr lang="en-US" sz="1050">
                <a:solidFill>
                  <a:schemeClr val="tx1"/>
                </a:solidFill>
              </a:rPr>
              <a:t>The </a:t>
            </a:r>
            <a:r>
              <a:rPr lang="en-US" sz="1050" b="1">
                <a:solidFill>
                  <a:schemeClr val="tx1"/>
                </a:solidFill>
              </a:rPr>
              <a:t>Orchestrator</a:t>
            </a:r>
            <a:r>
              <a:rPr lang="en-US" sz="1050">
                <a:solidFill>
                  <a:schemeClr val="tx1"/>
                </a:solidFill>
              </a:rPr>
              <a:t> calls the Prompt Completion service.</a:t>
            </a:r>
          </a:p>
          <a:p>
            <a:pPr marL="117475" indent="-117475">
              <a:spcAft>
                <a:spcPts val="600"/>
              </a:spcAft>
              <a:buAutoNum type="arabicPeriod"/>
            </a:pPr>
            <a:r>
              <a:rPr lang="en-US" sz="1050">
                <a:solidFill>
                  <a:schemeClr val="tx1"/>
                </a:solidFill>
              </a:rPr>
              <a:t>The Prompt Completion Service calls the </a:t>
            </a:r>
            <a:r>
              <a:rPr lang="en-US" sz="1050" b="1">
                <a:solidFill>
                  <a:schemeClr val="tx1"/>
                </a:solidFill>
              </a:rPr>
              <a:t>Guardrails </a:t>
            </a:r>
            <a:r>
              <a:rPr lang="en-US" sz="1050">
                <a:solidFill>
                  <a:schemeClr val="tx1"/>
                </a:solidFill>
              </a:rPr>
              <a:t>service to determine if the request is harmful or is a jailbreak attempt.</a:t>
            </a:r>
          </a:p>
          <a:p>
            <a:pPr marL="117475" indent="-117475">
              <a:spcAft>
                <a:spcPts val="600"/>
              </a:spcAft>
              <a:buAutoNum type="arabicPeriod"/>
            </a:pPr>
            <a:r>
              <a:rPr lang="en-US" sz="1050">
                <a:solidFill>
                  <a:schemeClr val="tx1"/>
                </a:solidFill>
              </a:rPr>
              <a:t>The completion service calls the </a:t>
            </a:r>
            <a:r>
              <a:rPr lang="en-US" sz="1050" b="1">
                <a:solidFill>
                  <a:schemeClr val="tx1"/>
                </a:solidFill>
              </a:rPr>
              <a:t>PII/PHI </a:t>
            </a:r>
            <a:r>
              <a:rPr lang="en-US" sz="1050">
                <a:solidFill>
                  <a:schemeClr val="tx1"/>
                </a:solidFill>
              </a:rPr>
              <a:t>masking service if necessary.</a:t>
            </a:r>
          </a:p>
          <a:p>
            <a:pPr marL="117475" indent="-117475">
              <a:spcAft>
                <a:spcPts val="600"/>
              </a:spcAft>
              <a:buAutoNum type="arabicPeriod"/>
            </a:pPr>
            <a:r>
              <a:rPr lang="en-US" sz="1050">
                <a:solidFill>
                  <a:schemeClr val="tx1"/>
                </a:solidFill>
              </a:rPr>
              <a:t>The completion services call the </a:t>
            </a:r>
            <a:r>
              <a:rPr lang="en-US" sz="1050" b="1">
                <a:solidFill>
                  <a:schemeClr val="tx1"/>
                </a:solidFill>
              </a:rPr>
              <a:t>LLM Strategy Factory </a:t>
            </a:r>
            <a:r>
              <a:rPr lang="en-US" sz="1050">
                <a:solidFill>
                  <a:schemeClr val="tx1"/>
                </a:solidFill>
              </a:rPr>
              <a:t>to create the LLM Strategy appropriate for the prompt. The Factory selects the best model for the task.</a:t>
            </a:r>
          </a:p>
          <a:p>
            <a:pPr marL="117475" indent="-117475">
              <a:spcAft>
                <a:spcPts val="600"/>
              </a:spcAft>
              <a:buAutoNum type="arabicPeriod"/>
            </a:pPr>
            <a:r>
              <a:rPr lang="en-US" sz="1050">
                <a:solidFill>
                  <a:schemeClr val="tx1"/>
                </a:solidFill>
              </a:rPr>
              <a:t>The completion service calls the </a:t>
            </a:r>
            <a:r>
              <a:rPr lang="en-US" sz="1050" b="1">
                <a:solidFill>
                  <a:schemeClr val="tx1"/>
                </a:solidFill>
              </a:rPr>
              <a:t>LLM Strategy </a:t>
            </a:r>
            <a:r>
              <a:rPr lang="en-US" sz="1050">
                <a:solidFill>
                  <a:schemeClr val="tx1"/>
                </a:solidFill>
              </a:rPr>
              <a:t>which is configured to send the prompt to the appropriate LLM and retrieve the completion.</a:t>
            </a:r>
          </a:p>
          <a:p>
            <a:pPr marL="117475" indent="-117475">
              <a:spcAft>
                <a:spcPts val="600"/>
              </a:spcAft>
              <a:buAutoNum type="arabicPeriod"/>
            </a:pPr>
            <a:r>
              <a:rPr lang="en-US" sz="1050">
                <a:solidFill>
                  <a:schemeClr val="tx1"/>
                </a:solidFill>
              </a:rPr>
              <a:t>The completion service again invokes the </a:t>
            </a:r>
            <a:r>
              <a:rPr lang="en-US" sz="1050" b="1">
                <a:solidFill>
                  <a:schemeClr val="tx1"/>
                </a:solidFill>
              </a:rPr>
              <a:t>Guardrails </a:t>
            </a:r>
            <a:r>
              <a:rPr lang="en-US" sz="1050">
                <a:solidFill>
                  <a:schemeClr val="tx1"/>
                </a:solidFill>
              </a:rPr>
              <a:t>service to determine if the response is acceptable.</a:t>
            </a:r>
          </a:p>
          <a:p>
            <a:pPr marL="117475" indent="-117475">
              <a:spcAft>
                <a:spcPts val="600"/>
              </a:spcAft>
              <a:buAutoNum type="arabicPeriod"/>
            </a:pPr>
            <a:r>
              <a:rPr lang="en-US" sz="1050">
                <a:solidFill>
                  <a:schemeClr val="tx1"/>
                </a:solidFill>
              </a:rPr>
              <a:t>The completion service </a:t>
            </a:r>
            <a:r>
              <a:rPr lang="en-US" sz="1050" b="1">
                <a:solidFill>
                  <a:schemeClr val="tx1"/>
                </a:solidFill>
              </a:rPr>
              <a:t>Logs</a:t>
            </a:r>
            <a:r>
              <a:rPr lang="en-US" sz="1050">
                <a:solidFill>
                  <a:schemeClr val="tx1"/>
                </a:solidFill>
              </a:rPr>
              <a:t> all key metrics about the request such as user, application, tokens in, tokens out, cost, prompt, completion, etc.</a:t>
            </a:r>
          </a:p>
        </p:txBody>
      </p:sp>
      <p:sp>
        <p:nvSpPr>
          <p:cNvPr id="26" name="Rectangle: Rounded Corners 25">
            <a:extLst>
              <a:ext uri="{FF2B5EF4-FFF2-40B4-BE49-F238E27FC236}">
                <a16:creationId xmlns:a16="http://schemas.microsoft.com/office/drawing/2014/main" id="{69F7D729-6B5B-4DBB-65A1-DF7D2F9AD06A}"/>
              </a:ext>
            </a:extLst>
          </p:cNvPr>
          <p:cNvSpPr/>
          <p:nvPr/>
        </p:nvSpPr>
        <p:spPr>
          <a:xfrm>
            <a:off x="7196088" y="2885232"/>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LLM Strategy Factory</a:t>
            </a:r>
          </a:p>
        </p:txBody>
      </p:sp>
      <p:sp>
        <p:nvSpPr>
          <p:cNvPr id="28" name="Rectangle: Rounded Corners 27">
            <a:extLst>
              <a:ext uri="{FF2B5EF4-FFF2-40B4-BE49-F238E27FC236}">
                <a16:creationId xmlns:a16="http://schemas.microsoft.com/office/drawing/2014/main" id="{8DA564E3-B708-3587-98CD-D6322FE7EDF0}"/>
              </a:ext>
            </a:extLst>
          </p:cNvPr>
          <p:cNvSpPr/>
          <p:nvPr/>
        </p:nvSpPr>
        <p:spPr>
          <a:xfrm>
            <a:off x="7196088" y="2202920"/>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PII/PHI Masking</a:t>
            </a:r>
          </a:p>
        </p:txBody>
      </p:sp>
      <p:sp>
        <p:nvSpPr>
          <p:cNvPr id="8" name="Rectangle: Rounded Corners 7">
            <a:extLst>
              <a:ext uri="{FF2B5EF4-FFF2-40B4-BE49-F238E27FC236}">
                <a16:creationId xmlns:a16="http://schemas.microsoft.com/office/drawing/2014/main" id="{54099814-EDFE-6EC7-2EB6-C1E76F9257E1}"/>
              </a:ext>
            </a:extLst>
          </p:cNvPr>
          <p:cNvSpPr/>
          <p:nvPr/>
        </p:nvSpPr>
        <p:spPr>
          <a:xfrm>
            <a:off x="7196088" y="1575762"/>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Guardrails</a:t>
            </a:r>
          </a:p>
        </p:txBody>
      </p:sp>
      <p:sp>
        <p:nvSpPr>
          <p:cNvPr id="32" name="Rectangle: Rounded Corners 31">
            <a:extLst>
              <a:ext uri="{FF2B5EF4-FFF2-40B4-BE49-F238E27FC236}">
                <a16:creationId xmlns:a16="http://schemas.microsoft.com/office/drawing/2014/main" id="{9A07AB77-4E1A-C783-0EBB-E47F0D46995E}"/>
              </a:ext>
            </a:extLst>
          </p:cNvPr>
          <p:cNvSpPr/>
          <p:nvPr/>
        </p:nvSpPr>
        <p:spPr>
          <a:xfrm>
            <a:off x="7196088" y="3688318"/>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LLM Strategy</a:t>
            </a:r>
          </a:p>
        </p:txBody>
      </p:sp>
      <p:cxnSp>
        <p:nvCxnSpPr>
          <p:cNvPr id="39" name="Straight Arrow Connector 12">
            <a:extLst>
              <a:ext uri="{FF2B5EF4-FFF2-40B4-BE49-F238E27FC236}">
                <a16:creationId xmlns:a16="http://schemas.microsoft.com/office/drawing/2014/main" id="{7939C4B4-610E-220C-975C-D7E5EA6D7200}"/>
              </a:ext>
            </a:extLst>
          </p:cNvPr>
          <p:cNvCxnSpPr>
            <a:cxnSpLocks/>
          </p:cNvCxnSpPr>
          <p:nvPr/>
        </p:nvCxnSpPr>
        <p:spPr>
          <a:xfrm>
            <a:off x="7744728" y="3342432"/>
            <a:ext cx="0" cy="345886"/>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45" name="Rectangle: Rounded Corners 44">
            <a:extLst>
              <a:ext uri="{FF2B5EF4-FFF2-40B4-BE49-F238E27FC236}">
                <a16:creationId xmlns:a16="http://schemas.microsoft.com/office/drawing/2014/main" id="{58420CBA-AF74-DDAA-4C85-D6D818933F98}"/>
              </a:ext>
            </a:extLst>
          </p:cNvPr>
          <p:cNvSpPr/>
          <p:nvPr/>
        </p:nvSpPr>
        <p:spPr>
          <a:xfrm>
            <a:off x="10481231" y="3688318"/>
            <a:ext cx="1097280" cy="45720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solidFill>
                  <a:schemeClr val="tx1"/>
                </a:solidFill>
              </a:rPr>
              <a:t>LLM</a:t>
            </a:r>
          </a:p>
          <a:p>
            <a:pPr algn="ctr"/>
            <a:r>
              <a:rPr lang="en-US" sz="900" b="1">
                <a:solidFill>
                  <a:schemeClr val="tx1"/>
                </a:solidFill>
              </a:rPr>
              <a:t>(Completion)</a:t>
            </a:r>
          </a:p>
        </p:txBody>
      </p:sp>
      <p:cxnSp>
        <p:nvCxnSpPr>
          <p:cNvPr id="53" name="Straight Arrow Connector 12">
            <a:extLst>
              <a:ext uri="{FF2B5EF4-FFF2-40B4-BE49-F238E27FC236}">
                <a16:creationId xmlns:a16="http://schemas.microsoft.com/office/drawing/2014/main" id="{E310BDFE-71F6-3090-7DF1-E44D8ACBA862}"/>
              </a:ext>
            </a:extLst>
          </p:cNvPr>
          <p:cNvCxnSpPr>
            <a:cxnSpLocks/>
            <a:stCxn id="8" idx="3"/>
            <a:endCxn id="16" idx="1"/>
          </p:cNvCxnSpPr>
          <p:nvPr/>
        </p:nvCxnSpPr>
        <p:spPr>
          <a:xfrm>
            <a:off x="8293368" y="1804362"/>
            <a:ext cx="2172227" cy="4351"/>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59" name="Straight Arrow Connector 12">
            <a:extLst>
              <a:ext uri="{FF2B5EF4-FFF2-40B4-BE49-F238E27FC236}">
                <a16:creationId xmlns:a16="http://schemas.microsoft.com/office/drawing/2014/main" id="{E87D2EB8-A3A4-49AC-398F-9632C6627CD2}"/>
              </a:ext>
            </a:extLst>
          </p:cNvPr>
          <p:cNvCxnSpPr>
            <a:cxnSpLocks/>
            <a:stCxn id="62" idx="3"/>
            <a:endCxn id="28" idx="1"/>
          </p:cNvCxnSpPr>
          <p:nvPr/>
        </p:nvCxnSpPr>
        <p:spPr>
          <a:xfrm>
            <a:off x="6723509" y="2431520"/>
            <a:ext cx="472579"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62" name="Rectangle: Rounded Corners 61">
            <a:extLst>
              <a:ext uri="{FF2B5EF4-FFF2-40B4-BE49-F238E27FC236}">
                <a16:creationId xmlns:a16="http://schemas.microsoft.com/office/drawing/2014/main" id="{0F4CB773-353E-3A86-870B-8D6D2B0117EC}"/>
              </a:ext>
            </a:extLst>
          </p:cNvPr>
          <p:cNvSpPr/>
          <p:nvPr/>
        </p:nvSpPr>
        <p:spPr>
          <a:xfrm>
            <a:off x="6540629" y="2340080"/>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66" name="Straight Arrow Connector 12">
            <a:extLst>
              <a:ext uri="{FF2B5EF4-FFF2-40B4-BE49-F238E27FC236}">
                <a16:creationId xmlns:a16="http://schemas.microsoft.com/office/drawing/2014/main" id="{B76F131D-57F2-D038-156B-AB3AD8A48BB6}"/>
              </a:ext>
            </a:extLst>
          </p:cNvPr>
          <p:cNvCxnSpPr>
            <a:cxnSpLocks/>
            <a:stCxn id="26" idx="3"/>
            <a:endCxn id="51" idx="2"/>
          </p:cNvCxnSpPr>
          <p:nvPr/>
        </p:nvCxnSpPr>
        <p:spPr>
          <a:xfrm flipV="1">
            <a:off x="8293368" y="3110712"/>
            <a:ext cx="636731" cy="312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72" name="Straight Arrow Connector 12">
            <a:extLst>
              <a:ext uri="{FF2B5EF4-FFF2-40B4-BE49-F238E27FC236}">
                <a16:creationId xmlns:a16="http://schemas.microsoft.com/office/drawing/2014/main" id="{D3C95FE6-F916-BDF9-6773-B4DA9D7B9F46}"/>
              </a:ext>
            </a:extLst>
          </p:cNvPr>
          <p:cNvCxnSpPr>
            <a:cxnSpLocks/>
            <a:stCxn id="73" idx="3"/>
            <a:endCxn id="8" idx="1"/>
          </p:cNvCxnSpPr>
          <p:nvPr/>
        </p:nvCxnSpPr>
        <p:spPr>
          <a:xfrm>
            <a:off x="6723509" y="1804362"/>
            <a:ext cx="472579"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73" name="Rectangle: Rounded Corners 72">
            <a:extLst>
              <a:ext uri="{FF2B5EF4-FFF2-40B4-BE49-F238E27FC236}">
                <a16:creationId xmlns:a16="http://schemas.microsoft.com/office/drawing/2014/main" id="{5FDB4C18-29E1-CEE5-8E9B-0C293CBCF990}"/>
              </a:ext>
            </a:extLst>
          </p:cNvPr>
          <p:cNvSpPr/>
          <p:nvPr/>
        </p:nvSpPr>
        <p:spPr>
          <a:xfrm>
            <a:off x="6540629" y="1712922"/>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76" name="Straight Arrow Connector 12">
            <a:extLst>
              <a:ext uri="{FF2B5EF4-FFF2-40B4-BE49-F238E27FC236}">
                <a16:creationId xmlns:a16="http://schemas.microsoft.com/office/drawing/2014/main" id="{B227565E-0FB9-4D01-CB44-2BBA0F1E4242}"/>
              </a:ext>
            </a:extLst>
          </p:cNvPr>
          <p:cNvCxnSpPr>
            <a:cxnSpLocks/>
            <a:stCxn id="77" idx="3"/>
            <a:endCxn id="26" idx="1"/>
          </p:cNvCxnSpPr>
          <p:nvPr/>
        </p:nvCxnSpPr>
        <p:spPr>
          <a:xfrm>
            <a:off x="6723509" y="3113832"/>
            <a:ext cx="472579"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77" name="Rectangle: Rounded Corners 76">
            <a:extLst>
              <a:ext uri="{FF2B5EF4-FFF2-40B4-BE49-F238E27FC236}">
                <a16:creationId xmlns:a16="http://schemas.microsoft.com/office/drawing/2014/main" id="{888EFB69-A616-6905-7C78-ABC1138DE8E8}"/>
              </a:ext>
            </a:extLst>
          </p:cNvPr>
          <p:cNvSpPr/>
          <p:nvPr/>
        </p:nvSpPr>
        <p:spPr>
          <a:xfrm>
            <a:off x="6540629" y="3022392"/>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85" name="Straight Arrow Connector 12">
            <a:extLst>
              <a:ext uri="{FF2B5EF4-FFF2-40B4-BE49-F238E27FC236}">
                <a16:creationId xmlns:a16="http://schemas.microsoft.com/office/drawing/2014/main" id="{353BB449-21C5-ED6B-EBED-CB4905DD894B}"/>
              </a:ext>
            </a:extLst>
          </p:cNvPr>
          <p:cNvCxnSpPr>
            <a:cxnSpLocks/>
            <a:stCxn id="86" idx="3"/>
            <a:endCxn id="32" idx="1"/>
          </p:cNvCxnSpPr>
          <p:nvPr/>
        </p:nvCxnSpPr>
        <p:spPr>
          <a:xfrm>
            <a:off x="6723509" y="3916918"/>
            <a:ext cx="472579"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86" name="Rectangle: Rounded Corners 85">
            <a:extLst>
              <a:ext uri="{FF2B5EF4-FFF2-40B4-BE49-F238E27FC236}">
                <a16:creationId xmlns:a16="http://schemas.microsoft.com/office/drawing/2014/main" id="{146D5CCE-8F2E-45A4-92AA-1E376CF8702D}"/>
              </a:ext>
            </a:extLst>
          </p:cNvPr>
          <p:cNvSpPr/>
          <p:nvPr/>
        </p:nvSpPr>
        <p:spPr>
          <a:xfrm>
            <a:off x="6540629" y="3825478"/>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cxnSp>
        <p:nvCxnSpPr>
          <p:cNvPr id="89" name="Straight Arrow Connector 12">
            <a:extLst>
              <a:ext uri="{FF2B5EF4-FFF2-40B4-BE49-F238E27FC236}">
                <a16:creationId xmlns:a16="http://schemas.microsoft.com/office/drawing/2014/main" id="{68B4CA90-F516-1FC8-7DAF-F05BAC8980AA}"/>
              </a:ext>
            </a:extLst>
          </p:cNvPr>
          <p:cNvCxnSpPr>
            <a:cxnSpLocks/>
            <a:stCxn id="32" idx="3"/>
            <a:endCxn id="45" idx="1"/>
          </p:cNvCxnSpPr>
          <p:nvPr/>
        </p:nvCxnSpPr>
        <p:spPr>
          <a:xfrm>
            <a:off x="8293368" y="3916918"/>
            <a:ext cx="2187863"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7" name="Rectangle: Rounded Corners 6">
            <a:extLst>
              <a:ext uri="{FF2B5EF4-FFF2-40B4-BE49-F238E27FC236}">
                <a16:creationId xmlns:a16="http://schemas.microsoft.com/office/drawing/2014/main" id="{9751B6DC-85D7-30C5-3710-7780E846ECB0}"/>
              </a:ext>
            </a:extLst>
          </p:cNvPr>
          <p:cNvSpPr/>
          <p:nvPr/>
        </p:nvSpPr>
        <p:spPr>
          <a:xfrm>
            <a:off x="5634652" y="1661976"/>
            <a:ext cx="1097280" cy="4083259"/>
          </a:xfrm>
          <a:prstGeom prst="roundRect">
            <a:avLst>
              <a:gd name="adj" fmla="val 6482"/>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Prompt Completion </a:t>
            </a:r>
          </a:p>
        </p:txBody>
      </p:sp>
      <p:sp>
        <p:nvSpPr>
          <p:cNvPr id="163" name="Oval 162">
            <a:extLst>
              <a:ext uri="{FF2B5EF4-FFF2-40B4-BE49-F238E27FC236}">
                <a16:creationId xmlns:a16="http://schemas.microsoft.com/office/drawing/2014/main" id="{90664D7B-20FD-4DDC-423A-06AB91D9CBBE}"/>
              </a:ext>
            </a:extLst>
          </p:cNvPr>
          <p:cNvSpPr/>
          <p:nvPr/>
        </p:nvSpPr>
        <p:spPr>
          <a:xfrm>
            <a:off x="6852522" y="2340080"/>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3</a:t>
            </a:r>
          </a:p>
        </p:txBody>
      </p:sp>
      <p:sp>
        <p:nvSpPr>
          <p:cNvPr id="164" name="Oval 163">
            <a:extLst>
              <a:ext uri="{FF2B5EF4-FFF2-40B4-BE49-F238E27FC236}">
                <a16:creationId xmlns:a16="http://schemas.microsoft.com/office/drawing/2014/main" id="{F063FB1B-4925-EFA3-76FA-4BA1E7969F61}"/>
              </a:ext>
            </a:extLst>
          </p:cNvPr>
          <p:cNvSpPr/>
          <p:nvPr/>
        </p:nvSpPr>
        <p:spPr>
          <a:xfrm>
            <a:off x="6852522" y="3022056"/>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4</a:t>
            </a:r>
          </a:p>
        </p:txBody>
      </p:sp>
      <p:sp>
        <p:nvSpPr>
          <p:cNvPr id="165" name="Oval 164">
            <a:extLst>
              <a:ext uri="{FF2B5EF4-FFF2-40B4-BE49-F238E27FC236}">
                <a16:creationId xmlns:a16="http://schemas.microsoft.com/office/drawing/2014/main" id="{44E2467A-4A45-2B63-949C-A7A914581CDC}"/>
              </a:ext>
            </a:extLst>
          </p:cNvPr>
          <p:cNvSpPr/>
          <p:nvPr/>
        </p:nvSpPr>
        <p:spPr>
          <a:xfrm>
            <a:off x="6852522" y="1699985"/>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2</a:t>
            </a:r>
          </a:p>
        </p:txBody>
      </p:sp>
      <p:sp>
        <p:nvSpPr>
          <p:cNvPr id="174" name="Oval 173">
            <a:extLst>
              <a:ext uri="{FF2B5EF4-FFF2-40B4-BE49-F238E27FC236}">
                <a16:creationId xmlns:a16="http://schemas.microsoft.com/office/drawing/2014/main" id="{6AAAFC6A-5E8E-BFA3-EB06-F0EC029141FA}"/>
              </a:ext>
            </a:extLst>
          </p:cNvPr>
          <p:cNvSpPr/>
          <p:nvPr/>
        </p:nvSpPr>
        <p:spPr>
          <a:xfrm>
            <a:off x="6852522" y="3825478"/>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5</a:t>
            </a:r>
          </a:p>
        </p:txBody>
      </p:sp>
      <p:sp>
        <p:nvSpPr>
          <p:cNvPr id="184" name="TextBox 183">
            <a:extLst>
              <a:ext uri="{FF2B5EF4-FFF2-40B4-BE49-F238E27FC236}">
                <a16:creationId xmlns:a16="http://schemas.microsoft.com/office/drawing/2014/main" id="{2C202EEF-3E4F-9B2D-9630-14AE28FA711A}"/>
              </a:ext>
            </a:extLst>
          </p:cNvPr>
          <p:cNvSpPr txBox="1"/>
          <p:nvPr/>
        </p:nvSpPr>
        <p:spPr>
          <a:xfrm>
            <a:off x="10260194" y="961722"/>
            <a:ext cx="1539354"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a:t>Models and Services</a:t>
            </a:r>
          </a:p>
        </p:txBody>
      </p:sp>
      <p:sp>
        <p:nvSpPr>
          <p:cNvPr id="185" name="TextBox 184">
            <a:extLst>
              <a:ext uri="{FF2B5EF4-FFF2-40B4-BE49-F238E27FC236}">
                <a16:creationId xmlns:a16="http://schemas.microsoft.com/office/drawing/2014/main" id="{B12E4D81-8913-4B2C-E36C-E1838C94AD0B}"/>
              </a:ext>
            </a:extLst>
          </p:cNvPr>
          <p:cNvSpPr txBox="1"/>
          <p:nvPr/>
        </p:nvSpPr>
        <p:spPr>
          <a:xfrm>
            <a:off x="9134369" y="961722"/>
            <a:ext cx="593487"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a:t>Data</a:t>
            </a:r>
          </a:p>
        </p:txBody>
      </p:sp>
      <p:sp>
        <p:nvSpPr>
          <p:cNvPr id="186" name="TextBox 185">
            <a:extLst>
              <a:ext uri="{FF2B5EF4-FFF2-40B4-BE49-F238E27FC236}">
                <a16:creationId xmlns:a16="http://schemas.microsoft.com/office/drawing/2014/main" id="{903DB0BE-7E11-C642-47FC-5855454F97F7}"/>
              </a:ext>
            </a:extLst>
          </p:cNvPr>
          <p:cNvSpPr txBox="1"/>
          <p:nvPr/>
        </p:nvSpPr>
        <p:spPr>
          <a:xfrm>
            <a:off x="4968761" y="961722"/>
            <a:ext cx="2479145" cy="200346"/>
          </a:xfrm>
          <a:prstGeom prst="roundRect">
            <a:avLst/>
          </a:prstGeom>
          <a:noFill/>
          <a:effectLst/>
        </p:spPr>
        <p:txBody>
          <a:bodyPr wrap="square" lIns="0" tIns="0" rIns="0" bIns="0" rtlCol="0" anchor="ctr">
            <a:noAutofit/>
          </a:bodyPr>
          <a:lstStyle/>
          <a:p>
            <a:pPr algn="ctr" defTabSz="228600">
              <a:spcAft>
                <a:spcPts val="1200"/>
              </a:spcAft>
            </a:pPr>
            <a:r>
              <a:rPr lang="en-US" sz="1000" b="1"/>
              <a:t>Agent Runtime  Architecture Services</a:t>
            </a:r>
            <a:endParaRPr lang="en-US" sz="1000" b="1" noProof="0"/>
          </a:p>
        </p:txBody>
      </p:sp>
      <p:sp>
        <p:nvSpPr>
          <p:cNvPr id="4" name="Rectangle: Rounded Corners 3">
            <a:extLst>
              <a:ext uri="{FF2B5EF4-FFF2-40B4-BE49-F238E27FC236}">
                <a16:creationId xmlns:a16="http://schemas.microsoft.com/office/drawing/2014/main" id="{1E04A01F-344F-0DFC-890D-F2000A98AD37}"/>
              </a:ext>
            </a:extLst>
          </p:cNvPr>
          <p:cNvSpPr/>
          <p:nvPr/>
        </p:nvSpPr>
        <p:spPr>
          <a:xfrm>
            <a:off x="4024861" y="3337408"/>
            <a:ext cx="1097280" cy="734411"/>
          </a:xfrm>
          <a:prstGeom prst="roundRect">
            <a:avLst>
              <a:gd name="adj" fmla="val 6482"/>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a:p>
            <a:pPr algn="ctr"/>
            <a:r>
              <a:rPr lang="en-US" sz="900" b="1"/>
              <a:t>RAG Agent</a:t>
            </a:r>
          </a:p>
          <a:p>
            <a:pPr algn="ctr"/>
            <a:r>
              <a:rPr lang="en-US" sz="900" b="1"/>
              <a:t>Orchestrator</a:t>
            </a:r>
          </a:p>
        </p:txBody>
      </p:sp>
      <p:sp>
        <p:nvSpPr>
          <p:cNvPr id="16" name="Rectangle: Rounded Corners 15">
            <a:extLst>
              <a:ext uri="{FF2B5EF4-FFF2-40B4-BE49-F238E27FC236}">
                <a16:creationId xmlns:a16="http://schemas.microsoft.com/office/drawing/2014/main" id="{8F1EA6EE-9B5C-F12C-F6AE-2EA581E92CF8}"/>
              </a:ext>
            </a:extLst>
          </p:cNvPr>
          <p:cNvSpPr/>
          <p:nvPr/>
        </p:nvSpPr>
        <p:spPr>
          <a:xfrm>
            <a:off x="10465595" y="1580113"/>
            <a:ext cx="1097280" cy="45720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solidFill>
                  <a:schemeClr val="tx1"/>
                </a:solidFill>
              </a:rPr>
              <a:t>Guardrails Service</a:t>
            </a:r>
          </a:p>
        </p:txBody>
      </p:sp>
      <p:sp>
        <p:nvSpPr>
          <p:cNvPr id="20" name="Rectangle: Rounded Corners 19">
            <a:extLst>
              <a:ext uri="{FF2B5EF4-FFF2-40B4-BE49-F238E27FC236}">
                <a16:creationId xmlns:a16="http://schemas.microsoft.com/office/drawing/2014/main" id="{712B8A5A-45CB-A208-2CEE-A8C2E0C2F727}"/>
              </a:ext>
            </a:extLst>
          </p:cNvPr>
          <p:cNvSpPr/>
          <p:nvPr/>
        </p:nvSpPr>
        <p:spPr>
          <a:xfrm>
            <a:off x="7196088" y="4549007"/>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Guardrails</a:t>
            </a:r>
          </a:p>
        </p:txBody>
      </p:sp>
      <p:cxnSp>
        <p:nvCxnSpPr>
          <p:cNvPr id="21" name="Straight Arrow Connector 12">
            <a:extLst>
              <a:ext uri="{FF2B5EF4-FFF2-40B4-BE49-F238E27FC236}">
                <a16:creationId xmlns:a16="http://schemas.microsoft.com/office/drawing/2014/main" id="{9F872ACA-E447-0D37-3197-88CFB45166D3}"/>
              </a:ext>
            </a:extLst>
          </p:cNvPr>
          <p:cNvCxnSpPr>
            <a:cxnSpLocks/>
            <a:stCxn id="20" idx="3"/>
            <a:endCxn id="25" idx="1"/>
          </p:cNvCxnSpPr>
          <p:nvPr/>
        </p:nvCxnSpPr>
        <p:spPr>
          <a:xfrm>
            <a:off x="8293368" y="4777607"/>
            <a:ext cx="2187863" cy="4351"/>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22" name="Straight Arrow Connector 12">
            <a:extLst>
              <a:ext uri="{FF2B5EF4-FFF2-40B4-BE49-F238E27FC236}">
                <a16:creationId xmlns:a16="http://schemas.microsoft.com/office/drawing/2014/main" id="{4391B840-FC4A-28F0-24D0-D2D845572B45}"/>
              </a:ext>
            </a:extLst>
          </p:cNvPr>
          <p:cNvCxnSpPr>
            <a:cxnSpLocks/>
            <a:stCxn id="23" idx="3"/>
            <a:endCxn id="20" idx="1"/>
          </p:cNvCxnSpPr>
          <p:nvPr/>
        </p:nvCxnSpPr>
        <p:spPr>
          <a:xfrm>
            <a:off x="6723509" y="4777607"/>
            <a:ext cx="472579"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23" name="Rectangle: Rounded Corners 22">
            <a:extLst>
              <a:ext uri="{FF2B5EF4-FFF2-40B4-BE49-F238E27FC236}">
                <a16:creationId xmlns:a16="http://schemas.microsoft.com/office/drawing/2014/main" id="{57BA0CFF-7F17-41EB-1922-373494571A59}"/>
              </a:ext>
            </a:extLst>
          </p:cNvPr>
          <p:cNvSpPr/>
          <p:nvPr/>
        </p:nvSpPr>
        <p:spPr>
          <a:xfrm>
            <a:off x="6540629" y="4686167"/>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24" name="Oval 23">
            <a:extLst>
              <a:ext uri="{FF2B5EF4-FFF2-40B4-BE49-F238E27FC236}">
                <a16:creationId xmlns:a16="http://schemas.microsoft.com/office/drawing/2014/main" id="{25D42414-B4B3-35E5-01CD-3910F39B5691}"/>
              </a:ext>
            </a:extLst>
          </p:cNvPr>
          <p:cNvSpPr/>
          <p:nvPr/>
        </p:nvSpPr>
        <p:spPr>
          <a:xfrm>
            <a:off x="6852522" y="4673230"/>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6</a:t>
            </a:r>
          </a:p>
        </p:txBody>
      </p:sp>
      <p:sp>
        <p:nvSpPr>
          <p:cNvPr id="25" name="Rectangle: Rounded Corners 24">
            <a:extLst>
              <a:ext uri="{FF2B5EF4-FFF2-40B4-BE49-F238E27FC236}">
                <a16:creationId xmlns:a16="http://schemas.microsoft.com/office/drawing/2014/main" id="{076DA968-60C2-44BD-2B9E-C9D85AF314A6}"/>
              </a:ext>
            </a:extLst>
          </p:cNvPr>
          <p:cNvSpPr/>
          <p:nvPr/>
        </p:nvSpPr>
        <p:spPr>
          <a:xfrm>
            <a:off x="10481231" y="4553358"/>
            <a:ext cx="1097280" cy="457200"/>
          </a:xfrm>
          <a:prstGeom prst="roundRect">
            <a:avLst/>
          </a:prstGeom>
          <a:solidFill>
            <a:srgbClr val="FFC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solidFill>
                  <a:schemeClr val="tx1"/>
                </a:solidFill>
              </a:rPr>
              <a:t>Guardrails Service</a:t>
            </a:r>
          </a:p>
        </p:txBody>
      </p:sp>
      <p:cxnSp>
        <p:nvCxnSpPr>
          <p:cNvPr id="33" name="Straight Arrow Connector 12">
            <a:extLst>
              <a:ext uri="{FF2B5EF4-FFF2-40B4-BE49-F238E27FC236}">
                <a16:creationId xmlns:a16="http://schemas.microsoft.com/office/drawing/2014/main" id="{C5D031A3-9D77-64AE-E47D-80C742B16F79}"/>
              </a:ext>
            </a:extLst>
          </p:cNvPr>
          <p:cNvCxnSpPr>
            <a:cxnSpLocks/>
            <a:stCxn id="4" idx="3"/>
            <a:endCxn id="7" idx="1"/>
          </p:cNvCxnSpPr>
          <p:nvPr/>
        </p:nvCxnSpPr>
        <p:spPr>
          <a:xfrm flipV="1">
            <a:off x="5122141" y="3703606"/>
            <a:ext cx="512511" cy="1008"/>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37" name="Oval 36">
            <a:extLst>
              <a:ext uri="{FF2B5EF4-FFF2-40B4-BE49-F238E27FC236}">
                <a16:creationId xmlns:a16="http://schemas.microsoft.com/office/drawing/2014/main" id="{40D73ABA-45D4-441C-F6B1-9E6780604ACC}"/>
              </a:ext>
            </a:extLst>
          </p:cNvPr>
          <p:cNvSpPr/>
          <p:nvPr/>
        </p:nvSpPr>
        <p:spPr>
          <a:xfrm>
            <a:off x="5247374" y="3608340"/>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1</a:t>
            </a:r>
          </a:p>
        </p:txBody>
      </p:sp>
      <p:sp>
        <p:nvSpPr>
          <p:cNvPr id="41" name="Rectangle: Rounded Corners 40">
            <a:extLst>
              <a:ext uri="{FF2B5EF4-FFF2-40B4-BE49-F238E27FC236}">
                <a16:creationId xmlns:a16="http://schemas.microsoft.com/office/drawing/2014/main" id="{86B3F74D-37C6-E9B2-24D1-8A7744A2C3F0}"/>
              </a:ext>
            </a:extLst>
          </p:cNvPr>
          <p:cNvSpPr/>
          <p:nvPr/>
        </p:nvSpPr>
        <p:spPr>
          <a:xfrm>
            <a:off x="7196088" y="5319772"/>
            <a:ext cx="1097280" cy="45720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b="1"/>
              <a:t>Logging</a:t>
            </a:r>
          </a:p>
        </p:txBody>
      </p:sp>
      <p:cxnSp>
        <p:nvCxnSpPr>
          <p:cNvPr id="42" name="Straight Arrow Connector 12">
            <a:extLst>
              <a:ext uri="{FF2B5EF4-FFF2-40B4-BE49-F238E27FC236}">
                <a16:creationId xmlns:a16="http://schemas.microsoft.com/office/drawing/2014/main" id="{5E667939-C370-3BB7-B047-32561D0700C2}"/>
              </a:ext>
            </a:extLst>
          </p:cNvPr>
          <p:cNvCxnSpPr>
            <a:cxnSpLocks/>
            <a:stCxn id="46" idx="3"/>
            <a:endCxn id="41" idx="1"/>
          </p:cNvCxnSpPr>
          <p:nvPr/>
        </p:nvCxnSpPr>
        <p:spPr>
          <a:xfrm>
            <a:off x="6723509" y="5548372"/>
            <a:ext cx="472579"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46" name="Rectangle: Rounded Corners 45">
            <a:extLst>
              <a:ext uri="{FF2B5EF4-FFF2-40B4-BE49-F238E27FC236}">
                <a16:creationId xmlns:a16="http://schemas.microsoft.com/office/drawing/2014/main" id="{FBCE15B1-192E-0EBB-B7C1-0FE5C567046D}"/>
              </a:ext>
            </a:extLst>
          </p:cNvPr>
          <p:cNvSpPr/>
          <p:nvPr/>
        </p:nvSpPr>
        <p:spPr>
          <a:xfrm>
            <a:off x="6540629" y="5456932"/>
            <a:ext cx="182880" cy="18288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sz="900" b="1"/>
          </a:p>
        </p:txBody>
      </p:sp>
      <p:sp>
        <p:nvSpPr>
          <p:cNvPr id="47" name="Oval 46">
            <a:extLst>
              <a:ext uri="{FF2B5EF4-FFF2-40B4-BE49-F238E27FC236}">
                <a16:creationId xmlns:a16="http://schemas.microsoft.com/office/drawing/2014/main" id="{2A521331-3988-2AB5-8189-069581015215}"/>
              </a:ext>
            </a:extLst>
          </p:cNvPr>
          <p:cNvSpPr/>
          <p:nvPr/>
        </p:nvSpPr>
        <p:spPr>
          <a:xfrm>
            <a:off x="6852522" y="5456107"/>
            <a:ext cx="182880" cy="182880"/>
          </a:xfrm>
          <a:prstGeom prst="ellipse">
            <a:avLst/>
          </a:prstGeom>
          <a:solidFill>
            <a:srgbClr val="4EA72E"/>
          </a:solidFill>
          <a:ln>
            <a:noFill/>
          </a:ln>
          <a:effectLst/>
        </p:spPr>
        <p:style>
          <a:lnRef idx="0">
            <a:scrgbClr r="0" g="0" b="0"/>
          </a:lnRef>
          <a:fillRef idx="0">
            <a:scrgbClr r="0" g="0" b="0"/>
          </a:fillRef>
          <a:effectRef idx="0">
            <a:scrgbClr r="0" g="0" b="0"/>
          </a:effectRef>
          <a:fontRef idx="minor">
            <a:schemeClr val="lt1"/>
          </a:fontRef>
        </p:style>
        <p:txBody>
          <a:bodyPr tIns="91440" bIns="91440" rtlCol="0" anchor="ctr"/>
          <a:lstStyle/>
          <a:p>
            <a:pPr algn="ctr"/>
            <a:r>
              <a:rPr lang="en-US" sz="800" b="1"/>
              <a:t>7</a:t>
            </a:r>
          </a:p>
        </p:txBody>
      </p:sp>
      <p:cxnSp>
        <p:nvCxnSpPr>
          <p:cNvPr id="48" name="Straight Arrow Connector 12">
            <a:extLst>
              <a:ext uri="{FF2B5EF4-FFF2-40B4-BE49-F238E27FC236}">
                <a16:creationId xmlns:a16="http://schemas.microsoft.com/office/drawing/2014/main" id="{BA066013-08C6-9C47-EB53-7DA2E0C7B29F}"/>
              </a:ext>
            </a:extLst>
          </p:cNvPr>
          <p:cNvCxnSpPr>
            <a:cxnSpLocks/>
            <a:stCxn id="41" idx="3"/>
            <a:endCxn id="52" idx="2"/>
          </p:cNvCxnSpPr>
          <p:nvPr/>
        </p:nvCxnSpPr>
        <p:spPr>
          <a:xfrm flipV="1">
            <a:off x="8293368" y="5547847"/>
            <a:ext cx="628913" cy="525"/>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51" name="Cylinder 50">
            <a:extLst>
              <a:ext uri="{FF2B5EF4-FFF2-40B4-BE49-F238E27FC236}">
                <a16:creationId xmlns:a16="http://schemas.microsoft.com/office/drawing/2014/main" id="{BB90782A-C676-344A-3095-25AD37F37C7E}"/>
              </a:ext>
            </a:extLst>
          </p:cNvPr>
          <p:cNvSpPr/>
          <p:nvPr/>
        </p:nvSpPr>
        <p:spPr>
          <a:xfrm>
            <a:off x="8930099" y="2882112"/>
            <a:ext cx="914400" cy="457200"/>
          </a:xfrm>
          <a:prstGeom prst="can">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bg1"/>
                </a:solidFill>
              </a:rPr>
              <a:t>LLM Factory Configuration</a:t>
            </a:r>
          </a:p>
        </p:txBody>
      </p:sp>
      <p:sp>
        <p:nvSpPr>
          <p:cNvPr id="52" name="Cylinder 51">
            <a:extLst>
              <a:ext uri="{FF2B5EF4-FFF2-40B4-BE49-F238E27FC236}">
                <a16:creationId xmlns:a16="http://schemas.microsoft.com/office/drawing/2014/main" id="{8DA65F4B-5C5E-DAB1-787B-4FFA02B1CFFA}"/>
              </a:ext>
            </a:extLst>
          </p:cNvPr>
          <p:cNvSpPr/>
          <p:nvPr/>
        </p:nvSpPr>
        <p:spPr>
          <a:xfrm>
            <a:off x="8922281" y="5319247"/>
            <a:ext cx="914400" cy="457200"/>
          </a:xfrm>
          <a:prstGeom prst="can">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b="1">
                <a:solidFill>
                  <a:schemeClr val="bg1"/>
                </a:solidFill>
              </a:rPr>
              <a:t>LLM Consumption Log</a:t>
            </a:r>
          </a:p>
        </p:txBody>
      </p:sp>
      <p:grpSp>
        <p:nvGrpSpPr>
          <p:cNvPr id="9" name="Group 28">
            <a:extLst>
              <a:ext uri="{FF2B5EF4-FFF2-40B4-BE49-F238E27FC236}">
                <a16:creationId xmlns:a16="http://schemas.microsoft.com/office/drawing/2014/main" id="{D42B4EAA-4FCB-3320-1324-B65A87B398BD}"/>
              </a:ext>
            </a:extLst>
          </p:cNvPr>
          <p:cNvGrpSpPr>
            <a:grpSpLocks noChangeAspect="1"/>
          </p:cNvGrpSpPr>
          <p:nvPr/>
        </p:nvGrpSpPr>
        <p:grpSpPr bwMode="auto">
          <a:xfrm>
            <a:off x="4473520" y="3428853"/>
            <a:ext cx="182880" cy="182880"/>
            <a:chOff x="2402" y="439"/>
            <a:chExt cx="426" cy="426"/>
          </a:xfrm>
          <a:solidFill>
            <a:schemeClr val="bg1"/>
          </a:solidFill>
        </p:grpSpPr>
        <p:sp>
          <p:nvSpPr>
            <p:cNvPr id="10" name="Freeform 29">
              <a:extLst>
                <a:ext uri="{FF2B5EF4-FFF2-40B4-BE49-F238E27FC236}">
                  <a16:creationId xmlns:a16="http://schemas.microsoft.com/office/drawing/2014/main" id="{D8B22E4B-2D00-0C05-4DD6-A266D4B1B6AA}"/>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11" name="Freeform 30">
              <a:extLst>
                <a:ext uri="{FF2B5EF4-FFF2-40B4-BE49-F238E27FC236}">
                  <a16:creationId xmlns:a16="http://schemas.microsoft.com/office/drawing/2014/main" id="{D3CA7D35-6499-01B4-7C33-484E0DF8C365}"/>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Tree>
    <p:extLst>
      <p:ext uri="{BB962C8B-B14F-4D97-AF65-F5344CB8AC3E}">
        <p14:creationId xmlns:p14="http://schemas.microsoft.com/office/powerpoint/2010/main" val="207138236"/>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BAB75A-C8B9-6C5E-A840-706CDE9382E6}"/>
              </a:ext>
            </a:extLst>
          </p:cNvPr>
          <p:cNvSpPr>
            <a:spLocks noGrp="1"/>
          </p:cNvSpPr>
          <p:nvPr>
            <p:ph type="title"/>
          </p:nvPr>
        </p:nvSpPr>
        <p:spPr/>
        <p:txBody>
          <a:bodyPr/>
          <a:lstStyle/>
          <a:p>
            <a:r>
              <a:rPr lang="en-US"/>
              <a:t>Techniques to Improve RAG Performance</a:t>
            </a:r>
          </a:p>
        </p:txBody>
      </p:sp>
      <p:sp>
        <p:nvSpPr>
          <p:cNvPr id="3" name="Text Placeholder 2">
            <a:extLst>
              <a:ext uri="{FF2B5EF4-FFF2-40B4-BE49-F238E27FC236}">
                <a16:creationId xmlns:a16="http://schemas.microsoft.com/office/drawing/2014/main" id="{39552978-BBD0-168C-A0F2-F404F57F5537}"/>
              </a:ext>
            </a:extLst>
          </p:cNvPr>
          <p:cNvSpPr>
            <a:spLocks noGrp="1"/>
          </p:cNvSpPr>
          <p:nvPr>
            <p:ph type="body" sz="quarter" idx="11"/>
          </p:nvPr>
        </p:nvSpPr>
        <p:spPr/>
        <p:txBody>
          <a:bodyPr/>
          <a:lstStyle/>
          <a:p>
            <a:r>
              <a:rPr lang="en-US"/>
              <a:t>Cosine similarity is not enough to find the most relevant context. Multiple search and prompt engineering techniques need to be employed to achieve high accuracy. </a:t>
            </a:r>
          </a:p>
        </p:txBody>
      </p:sp>
      <p:pic>
        <p:nvPicPr>
          <p:cNvPr id="4" name="Picture 3">
            <a:extLst>
              <a:ext uri="{FF2B5EF4-FFF2-40B4-BE49-F238E27FC236}">
                <a16:creationId xmlns:a16="http://schemas.microsoft.com/office/drawing/2014/main" id="{3D9DC359-3E28-D82C-B7B7-1D2080DA64CB}"/>
              </a:ext>
            </a:extLst>
          </p:cNvPr>
          <p:cNvPicPr>
            <a:picLocks noChangeAspect="1"/>
          </p:cNvPicPr>
          <p:nvPr/>
        </p:nvPicPr>
        <p:blipFill>
          <a:blip r:embed="rId3"/>
          <a:srcRect l="6519" t="15967" r="1955" b="10666"/>
          <a:stretch/>
        </p:blipFill>
        <p:spPr>
          <a:xfrm>
            <a:off x="479676" y="1527657"/>
            <a:ext cx="11232647" cy="4495800"/>
          </a:xfrm>
          <a:prstGeom prst="rect">
            <a:avLst/>
          </a:prstGeom>
        </p:spPr>
      </p:pic>
      <p:sp>
        <p:nvSpPr>
          <p:cNvPr id="6" name="TextBox 5">
            <a:extLst>
              <a:ext uri="{FF2B5EF4-FFF2-40B4-BE49-F238E27FC236}">
                <a16:creationId xmlns:a16="http://schemas.microsoft.com/office/drawing/2014/main" id="{5023AE08-191E-1A6C-7927-36348E3AEDDA}"/>
              </a:ext>
            </a:extLst>
          </p:cNvPr>
          <p:cNvSpPr txBox="1"/>
          <p:nvPr/>
        </p:nvSpPr>
        <p:spPr>
          <a:xfrm>
            <a:off x="3735247" y="6053147"/>
            <a:ext cx="5038016" cy="246221"/>
          </a:xfrm>
          <a:prstGeom prst="rect">
            <a:avLst/>
          </a:prstGeom>
          <a:noFill/>
        </p:spPr>
        <p:txBody>
          <a:bodyPr wrap="square">
            <a:spAutoFit/>
          </a:bodyPr>
          <a:lstStyle/>
          <a:p>
            <a:pPr algn="ctr"/>
            <a:r>
              <a:rPr lang="en-US" sz="1000"/>
              <a:t>Source: </a:t>
            </a:r>
            <a:r>
              <a:rPr lang="en-US" sz="1000">
                <a:hlinkClick r:id="rId4"/>
              </a:rPr>
              <a:t>A Survey of Techniques for Maximizing LLM Performance</a:t>
            </a:r>
            <a:endParaRPr lang="en-US" sz="1000"/>
          </a:p>
        </p:txBody>
      </p:sp>
    </p:spTree>
    <p:extLst>
      <p:ext uri="{BB962C8B-B14F-4D97-AF65-F5344CB8AC3E}">
        <p14:creationId xmlns:p14="http://schemas.microsoft.com/office/powerpoint/2010/main" val="199579681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CC634-0AA7-FBD8-3AB0-2037A23D3BF6}"/>
              </a:ext>
            </a:extLst>
          </p:cNvPr>
          <p:cNvSpPr>
            <a:spLocks noGrp="1"/>
          </p:cNvSpPr>
          <p:nvPr>
            <p:ph type="title"/>
          </p:nvPr>
        </p:nvSpPr>
        <p:spPr/>
        <p:txBody>
          <a:bodyPr/>
          <a:lstStyle/>
          <a:p>
            <a:r>
              <a:rPr lang="en-US"/>
              <a:t>Example Chunking Strategies for RAG</a:t>
            </a:r>
          </a:p>
        </p:txBody>
      </p:sp>
      <p:sp>
        <p:nvSpPr>
          <p:cNvPr id="7" name="Text Placeholder 6">
            <a:extLst>
              <a:ext uri="{FF2B5EF4-FFF2-40B4-BE49-F238E27FC236}">
                <a16:creationId xmlns:a16="http://schemas.microsoft.com/office/drawing/2014/main" id="{2395F065-D1FC-310A-C324-AF5A3218C585}"/>
              </a:ext>
            </a:extLst>
          </p:cNvPr>
          <p:cNvSpPr>
            <a:spLocks noGrp="1"/>
          </p:cNvSpPr>
          <p:nvPr>
            <p:ph type="body" sz="quarter" idx="11"/>
          </p:nvPr>
        </p:nvSpPr>
        <p:spPr/>
        <p:txBody>
          <a:bodyPr/>
          <a:lstStyle/>
          <a:p>
            <a:r>
              <a:rPr lang="en-US"/>
              <a:t>The best chunking strategies for Retrieval-Augmented Generation (RAG) depend on the type and structure of documents. Different techniques offer trade-offs between accuracy, efficiency, and computational cost.</a:t>
            </a:r>
          </a:p>
        </p:txBody>
      </p:sp>
      <p:graphicFrame>
        <p:nvGraphicFramePr>
          <p:cNvPr id="5" name="Table 4">
            <a:extLst>
              <a:ext uri="{FF2B5EF4-FFF2-40B4-BE49-F238E27FC236}">
                <a16:creationId xmlns:a16="http://schemas.microsoft.com/office/drawing/2014/main" id="{34901C92-B10B-E51D-2558-338848024B71}"/>
              </a:ext>
            </a:extLst>
          </p:cNvPr>
          <p:cNvGraphicFramePr>
            <a:graphicFrameLocks noGrp="1"/>
          </p:cNvGraphicFramePr>
          <p:nvPr>
            <p:extLst>
              <p:ext uri="{D42A27DB-BD31-4B8C-83A1-F6EECF244321}">
                <p14:modId xmlns:p14="http://schemas.microsoft.com/office/powerpoint/2010/main" val="2810799480"/>
              </p:ext>
            </p:extLst>
          </p:nvPr>
        </p:nvGraphicFramePr>
        <p:xfrm>
          <a:off x="381000" y="1403614"/>
          <a:ext cx="11429999" cy="4588826"/>
        </p:xfrm>
        <a:graphic>
          <a:graphicData uri="http://schemas.openxmlformats.org/drawingml/2006/table">
            <a:tbl>
              <a:tblPr firstRow="1" firstCol="1" bandRow="1">
                <a:tableStyleId>{69012ECD-51FC-41F1-AA8D-1B2483CD663E}</a:tableStyleId>
              </a:tblPr>
              <a:tblGrid>
                <a:gridCol w="1395785">
                  <a:extLst>
                    <a:ext uri="{9D8B030D-6E8A-4147-A177-3AD203B41FA5}">
                      <a16:colId xmlns:a16="http://schemas.microsoft.com/office/drawing/2014/main" val="3574012236"/>
                    </a:ext>
                  </a:extLst>
                </a:gridCol>
                <a:gridCol w="3344738">
                  <a:extLst>
                    <a:ext uri="{9D8B030D-6E8A-4147-A177-3AD203B41FA5}">
                      <a16:colId xmlns:a16="http://schemas.microsoft.com/office/drawing/2014/main" val="4076260580"/>
                    </a:ext>
                  </a:extLst>
                </a:gridCol>
                <a:gridCol w="3344738">
                  <a:extLst>
                    <a:ext uri="{9D8B030D-6E8A-4147-A177-3AD203B41FA5}">
                      <a16:colId xmlns:a16="http://schemas.microsoft.com/office/drawing/2014/main" val="1141424022"/>
                    </a:ext>
                  </a:extLst>
                </a:gridCol>
                <a:gridCol w="3344738">
                  <a:extLst>
                    <a:ext uri="{9D8B030D-6E8A-4147-A177-3AD203B41FA5}">
                      <a16:colId xmlns:a16="http://schemas.microsoft.com/office/drawing/2014/main" val="2998860473"/>
                    </a:ext>
                  </a:extLst>
                </a:gridCol>
              </a:tblGrid>
              <a:tr h="489475">
                <a:tc>
                  <a:txBody>
                    <a:bodyPr/>
                    <a:lstStyle/>
                    <a:p>
                      <a:pPr>
                        <a:buNone/>
                      </a:pPr>
                      <a:endParaRPr lang="en-US" sz="1100">
                        <a:solidFill>
                          <a:schemeClr val="tx1"/>
                        </a:solidFill>
                        <a:latin typeface="+mn-lt"/>
                      </a:endParaRPr>
                    </a:p>
                  </a:txBody>
                  <a:tcPr marL="61184" marR="61184" marT="30592" marB="30592" anchor="ctr">
                    <a:lnL w="12700" cap="flat" cmpd="sng" algn="ctr">
                      <a:noFill/>
                      <a:prstDash val="solid"/>
                      <a:round/>
                      <a:headEnd type="none" w="med" len="med"/>
                      <a:tailEnd type="none" w="med" len="med"/>
                    </a:lnL>
                    <a:lnT w="12700" cap="flat" cmpd="sng" algn="ctr">
                      <a:noFill/>
                      <a:prstDash val="solid"/>
                      <a:round/>
                      <a:headEnd type="none" w="med" len="med"/>
                      <a:tailEnd type="none" w="med" len="med"/>
                    </a:lnT>
                    <a:solidFill>
                      <a:schemeClr val="bg1"/>
                    </a:solidFill>
                  </a:tcPr>
                </a:tc>
                <a:tc>
                  <a:txBody>
                    <a:bodyPr/>
                    <a:lstStyle/>
                    <a:p>
                      <a:pPr algn="ctr">
                        <a:buNone/>
                      </a:pPr>
                      <a:r>
                        <a:rPr lang="en-US" sz="1100" b="1"/>
                        <a:t>Recursive Character Splitting</a:t>
                      </a:r>
                    </a:p>
                    <a:p>
                      <a:pPr algn="ctr">
                        <a:buNone/>
                      </a:pPr>
                      <a:r>
                        <a:rPr lang="en-US" sz="1100" b="1"/>
                        <a:t>(The Pragmatic Default)</a:t>
                      </a:r>
                      <a:endParaRPr lang="en-US" sz="1100">
                        <a:latin typeface="+mn-lt"/>
                      </a:endParaRPr>
                    </a:p>
                  </a:txBody>
                  <a:tcPr marL="61184" marR="61184" marT="30592" marB="30592" anchor="ctr"/>
                </a:tc>
                <a:tc>
                  <a:txBody>
                    <a:bodyPr/>
                    <a:lstStyle/>
                    <a:p>
                      <a:pPr algn="ctr">
                        <a:buNone/>
                      </a:pPr>
                      <a:r>
                        <a:rPr lang="en-US" sz="1100" b="1"/>
                        <a:t>Semantic Chunking </a:t>
                      </a:r>
                    </a:p>
                    <a:p>
                      <a:pPr algn="ctr">
                        <a:buNone/>
                      </a:pPr>
                      <a:r>
                        <a:rPr lang="en-US" sz="1100" b="1"/>
                        <a:t>(The High-Accuracy Choice)</a:t>
                      </a:r>
                      <a:endParaRPr lang="en-US" sz="1100">
                        <a:latin typeface="+mn-lt"/>
                      </a:endParaRPr>
                    </a:p>
                  </a:txBody>
                  <a:tcPr marL="61184" marR="61184" marT="30592" marB="30592" anchor="ctr"/>
                </a:tc>
                <a:tc>
                  <a:txBody>
                    <a:bodyPr/>
                    <a:lstStyle/>
                    <a:p>
                      <a:pPr algn="ctr">
                        <a:buNone/>
                      </a:pPr>
                      <a:r>
                        <a:rPr lang="en-US" sz="1100" b="1"/>
                        <a:t>Structure-Aware / Document-Based Chunking </a:t>
                      </a:r>
                    </a:p>
                    <a:p>
                      <a:pPr algn="ctr">
                        <a:buNone/>
                      </a:pPr>
                      <a:r>
                        <a:rPr lang="en-US" sz="1100" b="1"/>
                        <a:t>(The Specialist)</a:t>
                      </a:r>
                      <a:endParaRPr lang="en-US" sz="1100">
                        <a:latin typeface="+mn-lt"/>
                      </a:endParaRPr>
                    </a:p>
                  </a:txBody>
                  <a:tcPr marL="61184" marR="61184" marT="30592" marB="30592" anchor="ctr"/>
                </a:tc>
                <a:extLst>
                  <a:ext uri="{0D108BD9-81ED-4DB2-BD59-A6C34878D82A}">
                    <a16:rowId xmlns:a16="http://schemas.microsoft.com/office/drawing/2014/main" val="4263717407"/>
                  </a:ext>
                </a:extLst>
              </a:tr>
              <a:tr h="489475">
                <a:tc>
                  <a:txBody>
                    <a:bodyPr/>
                    <a:lstStyle/>
                    <a:p>
                      <a:pPr>
                        <a:buNone/>
                      </a:pPr>
                      <a:r>
                        <a:rPr lang="en-US" sz="1100" b="1"/>
                        <a:t>Summary</a:t>
                      </a:r>
                      <a:endParaRPr lang="en-US" sz="1100">
                        <a:latin typeface="+mn-lt"/>
                      </a:endParaRPr>
                    </a:p>
                  </a:txBody>
                  <a:tcPr marL="61184" marR="61184" marT="30592" marB="30592" anchor="ctr"/>
                </a:tc>
                <a:tc>
                  <a:txBody>
                    <a:bodyPr/>
                    <a:lstStyle/>
                    <a:p>
                      <a:pPr>
                        <a:buNone/>
                      </a:pPr>
                      <a:r>
                        <a:rPr lang="en-US" sz="1100"/>
                        <a:t>Often considered the best starting point for most text data</a:t>
                      </a:r>
                      <a:endParaRPr lang="en-US" sz="1100">
                        <a:latin typeface="+mn-lt"/>
                      </a:endParaRPr>
                    </a:p>
                  </a:txBody>
                  <a:tcPr marL="61184" marR="61184" marT="30592" marB="30592" anchor="ctr"/>
                </a:tc>
                <a:tc>
                  <a:txBody>
                    <a:bodyPr/>
                    <a:lstStyle/>
                    <a:p>
                      <a:pPr>
                        <a:buNone/>
                      </a:pPr>
                      <a:r>
                        <a:rPr lang="en-US" sz="1100"/>
                        <a:t>Aims to ensure each chunk represents a single, coherent idea or topic</a:t>
                      </a:r>
                      <a:endParaRPr lang="en-US" sz="1100">
                        <a:latin typeface="+mn-lt"/>
                      </a:endParaRPr>
                    </a:p>
                  </a:txBody>
                  <a:tcPr marL="61184" marR="61184" marT="30592" marB="30592" anchor="ctr"/>
                </a:tc>
                <a:tc>
                  <a:txBody>
                    <a:bodyPr/>
                    <a:lstStyle/>
                    <a:p>
                      <a:pPr>
                        <a:buNone/>
                      </a:pPr>
                      <a:r>
                        <a:rPr lang="en-US" sz="1100"/>
                        <a:t>Leverages the existing structural elements of a document</a:t>
                      </a:r>
                      <a:endParaRPr lang="en-US" sz="1100">
                        <a:latin typeface="+mn-lt"/>
                      </a:endParaRPr>
                    </a:p>
                  </a:txBody>
                  <a:tcPr marL="61184" marR="61184" marT="30592" marB="30592" anchor="ctr"/>
                </a:tc>
                <a:extLst>
                  <a:ext uri="{0D108BD9-81ED-4DB2-BD59-A6C34878D82A}">
                    <a16:rowId xmlns:a16="http://schemas.microsoft.com/office/drawing/2014/main" val="4195660693"/>
                  </a:ext>
                </a:extLst>
              </a:tr>
              <a:tr h="1488819">
                <a:tc>
                  <a:txBody>
                    <a:bodyPr/>
                    <a:lstStyle/>
                    <a:p>
                      <a:pPr>
                        <a:buNone/>
                      </a:pPr>
                      <a:r>
                        <a:rPr lang="en-US" sz="1100" b="1"/>
                        <a:t>How it Works</a:t>
                      </a:r>
                      <a:endParaRPr lang="en-US" sz="1100">
                        <a:latin typeface="+mn-lt"/>
                      </a:endParaRPr>
                    </a:p>
                  </a:txBody>
                  <a:tcPr marL="61184" marR="61184" marT="30592" marB="30592" anchor="ctr"/>
                </a:tc>
                <a:tc>
                  <a:txBody>
                    <a:bodyPr/>
                    <a:lstStyle/>
                    <a:p>
                      <a:pPr>
                        <a:buNone/>
                      </a:pPr>
                      <a:r>
                        <a:rPr lang="en-US" sz="1100"/>
                        <a:t>Attempts to split text using a prioritized list of separators (e.g., ["\n\n", "\n", " ", ""]). First tries to split by highest-priority separator (paragraphs). If chunks are still too large, recursively tries next separator (sentences, then words) until specified </a:t>
                      </a:r>
                      <a:r>
                        <a:rPr lang="en-US" sz="1100" err="1"/>
                        <a:t>chunk_size</a:t>
                      </a:r>
                      <a:r>
                        <a:rPr lang="en-US" sz="1100"/>
                        <a:t> is met.</a:t>
                      </a:r>
                      <a:endParaRPr lang="en-US" sz="1100">
                        <a:latin typeface="+mn-lt"/>
                      </a:endParaRPr>
                    </a:p>
                  </a:txBody>
                  <a:tcPr marL="61184" marR="61184" marT="30592" marB="30592" anchor="ctr"/>
                </a:tc>
                <a:tc>
                  <a:txBody>
                    <a:bodyPr/>
                    <a:lstStyle/>
                    <a:p>
                      <a:pPr>
                        <a:buNone/>
                      </a:pPr>
                      <a:r>
                        <a:rPr lang="en-US" sz="1100"/>
                        <a:t>Uses an embedding model to measure semantic similarity between consecutive sentences. Chunks are created by splitting text where similarity score drops significantly, indicating a topic shift.</a:t>
                      </a:r>
                      <a:endParaRPr lang="en-US" sz="1100">
                        <a:latin typeface="+mn-lt"/>
                      </a:endParaRPr>
                    </a:p>
                  </a:txBody>
                  <a:tcPr marL="61184" marR="61184" marT="30592" marB="30592" anchor="ctr"/>
                </a:tc>
                <a:tc>
                  <a:txBody>
                    <a:bodyPr/>
                    <a:lstStyle/>
                    <a:p>
                      <a:pPr>
                        <a:buNone/>
                      </a:pPr>
                      <a:r>
                        <a:rPr lang="en-US" sz="1100"/>
                        <a:t>Parses the document's format (e.g., Markdown, HTML, PDF with headers) and splits text based on logical units like sections, subsections, headings, tables, or code blocks.</a:t>
                      </a:r>
                      <a:endParaRPr lang="en-US" sz="1100">
                        <a:latin typeface="+mn-lt"/>
                      </a:endParaRPr>
                    </a:p>
                  </a:txBody>
                  <a:tcPr marL="61184" marR="61184" marT="30592" marB="30592" anchor="ctr"/>
                </a:tc>
                <a:extLst>
                  <a:ext uri="{0D108BD9-81ED-4DB2-BD59-A6C34878D82A}">
                    <a16:rowId xmlns:a16="http://schemas.microsoft.com/office/drawing/2014/main" val="773121648"/>
                  </a:ext>
                </a:extLst>
              </a:tr>
              <a:tr h="1203292">
                <a:tc>
                  <a:txBody>
                    <a:bodyPr/>
                    <a:lstStyle/>
                    <a:p>
                      <a:pPr>
                        <a:buNone/>
                      </a:pPr>
                      <a:r>
                        <a:rPr lang="en-US" sz="1100" b="1"/>
                        <a:t>Best For</a:t>
                      </a:r>
                      <a:endParaRPr lang="en-US" sz="1100">
                        <a:latin typeface="+mn-lt"/>
                      </a:endParaRPr>
                    </a:p>
                  </a:txBody>
                  <a:tcPr marL="61184" marR="61184" marT="30592" marB="30592" anchor="ctr"/>
                </a:tc>
                <a:tc>
                  <a:txBody>
                    <a:bodyPr/>
                    <a:lstStyle/>
                    <a:p>
                      <a:pPr>
                        <a:buNone/>
                      </a:pPr>
                      <a:r>
                        <a:rPr lang="en-US" sz="1100"/>
                        <a:t>General-purpose documents, reports, and unstructured text where some structural integrity (paragraphs, sentences) should be maintained. Strikes a good balance between simplicity and semantic awareness.</a:t>
                      </a:r>
                      <a:endParaRPr lang="en-US" sz="1100">
                        <a:latin typeface="+mn-lt"/>
                      </a:endParaRPr>
                    </a:p>
                  </a:txBody>
                  <a:tcPr marL="61184" marR="61184" marT="30592" marB="30592" anchor="ctr"/>
                </a:tc>
                <a:tc>
                  <a:txBody>
                    <a:bodyPr/>
                    <a:lstStyle/>
                    <a:p>
                      <a:pPr>
                        <a:buNone/>
                      </a:pPr>
                      <a:r>
                        <a:rPr lang="en-US" sz="1100"/>
                        <a:t>Dense, unstructured content like research papers, technical documentation, or long-form articles where topic changes are subtle and not clearly marked by headers.</a:t>
                      </a:r>
                      <a:endParaRPr lang="en-US" sz="1100">
                        <a:latin typeface="+mn-lt"/>
                      </a:endParaRPr>
                    </a:p>
                  </a:txBody>
                  <a:tcPr marL="61184" marR="61184" marT="30592" marB="30592" anchor="ctr"/>
                </a:tc>
                <a:tc>
                  <a:txBody>
                    <a:bodyPr/>
                    <a:lstStyle/>
                    <a:p>
                      <a:pPr>
                        <a:buNone/>
                      </a:pPr>
                      <a:r>
                        <a:rPr lang="en-US" sz="1100"/>
                        <a:t>Highly structured documents like user manuals, legal contracts, code files, or documents with clear hierarchies.</a:t>
                      </a:r>
                      <a:endParaRPr lang="en-US" sz="1100">
                        <a:latin typeface="+mn-lt"/>
                      </a:endParaRPr>
                    </a:p>
                  </a:txBody>
                  <a:tcPr marL="61184" marR="61184" marT="30592" marB="30592" anchor="ctr"/>
                </a:tc>
                <a:extLst>
                  <a:ext uri="{0D108BD9-81ED-4DB2-BD59-A6C34878D82A}">
                    <a16:rowId xmlns:a16="http://schemas.microsoft.com/office/drawing/2014/main" val="3776527036"/>
                  </a:ext>
                </a:extLst>
              </a:tr>
              <a:tr h="917765">
                <a:tc>
                  <a:txBody>
                    <a:bodyPr/>
                    <a:lstStyle/>
                    <a:p>
                      <a:pPr>
                        <a:buNone/>
                      </a:pPr>
                      <a:r>
                        <a:rPr lang="en-US" sz="1100" b="1"/>
                        <a:t>Key Technique</a:t>
                      </a:r>
                      <a:endParaRPr lang="en-US" sz="1100">
                        <a:latin typeface="+mn-lt"/>
                      </a:endParaRPr>
                    </a:p>
                  </a:txBody>
                  <a:tcPr marL="61184" marR="61184" marT="30592" marB="30592" anchor="ctr"/>
                </a:tc>
                <a:tc>
                  <a:txBody>
                    <a:bodyPr/>
                    <a:lstStyle/>
                    <a:p>
                      <a:pPr>
                        <a:buNone/>
                      </a:pPr>
                      <a:r>
                        <a:rPr lang="en-US" sz="1100"/>
                        <a:t>Utilizing overlap (typically 10-20% of chunk size) to ensure continuity of context across chunks.</a:t>
                      </a:r>
                      <a:endParaRPr lang="en-US" sz="1100">
                        <a:latin typeface="+mn-lt"/>
                      </a:endParaRPr>
                    </a:p>
                  </a:txBody>
                  <a:tcPr marL="61184" marR="61184" marT="30592" marB="30592" anchor="ctr"/>
                </a:tc>
                <a:tc>
                  <a:txBody>
                    <a:bodyPr/>
                    <a:lstStyle/>
                    <a:p>
                      <a:pPr>
                        <a:buNone/>
                      </a:pPr>
                      <a:r>
                        <a:rPr lang="en-US" sz="1100"/>
                        <a:t>More computationally expensive because it requires generating embeddings for every sentence before splitting.</a:t>
                      </a:r>
                      <a:endParaRPr lang="en-US" sz="1100">
                        <a:latin typeface="+mn-lt"/>
                      </a:endParaRPr>
                    </a:p>
                  </a:txBody>
                  <a:tcPr marL="61184" marR="61184" marT="30592" marB="30592" anchor="ctr"/>
                </a:tc>
                <a:tc>
                  <a:txBody>
                    <a:bodyPr/>
                    <a:lstStyle/>
                    <a:p>
                      <a:pPr>
                        <a:buNone/>
                      </a:pPr>
                      <a:r>
                        <a:rPr lang="en-US" sz="1100"/>
                        <a:t>For Markdown files, split by ## (H2 headings), then ### (H3 headings), and finally use fixed-size or recursive split within content of smallest section.</a:t>
                      </a:r>
                      <a:endParaRPr lang="en-US" sz="1100">
                        <a:latin typeface="+mn-lt"/>
                      </a:endParaRPr>
                    </a:p>
                  </a:txBody>
                  <a:tcPr marL="61184" marR="61184" marT="30592" marB="30592" anchor="ctr"/>
                </a:tc>
                <a:extLst>
                  <a:ext uri="{0D108BD9-81ED-4DB2-BD59-A6C34878D82A}">
                    <a16:rowId xmlns:a16="http://schemas.microsoft.com/office/drawing/2014/main" val="1183193988"/>
                  </a:ext>
                </a:extLst>
              </a:tr>
            </a:tbl>
          </a:graphicData>
        </a:graphic>
      </p:graphicFrame>
      <p:sp>
        <p:nvSpPr>
          <p:cNvPr id="4" name="TextBox 3">
            <a:extLst>
              <a:ext uri="{FF2B5EF4-FFF2-40B4-BE49-F238E27FC236}">
                <a16:creationId xmlns:a16="http://schemas.microsoft.com/office/drawing/2014/main" id="{471DD6A5-F760-75E3-3523-53798C5C91CC}"/>
              </a:ext>
            </a:extLst>
          </p:cNvPr>
          <p:cNvSpPr txBox="1"/>
          <p:nvPr/>
        </p:nvSpPr>
        <p:spPr>
          <a:xfrm>
            <a:off x="1265716" y="6132023"/>
            <a:ext cx="9505208" cy="246221"/>
          </a:xfrm>
          <a:prstGeom prst="rect">
            <a:avLst/>
          </a:prstGeom>
          <a:noFill/>
        </p:spPr>
        <p:txBody>
          <a:bodyPr wrap="square">
            <a:spAutoFit/>
          </a:bodyPr>
          <a:lstStyle/>
          <a:p>
            <a:pPr algn="ctr"/>
            <a:r>
              <a:rPr lang="en-US" sz="1000"/>
              <a:t>Further Reading on Chunking: </a:t>
            </a:r>
            <a:r>
              <a:rPr lang="en-US" sz="1000">
                <a:hlinkClick r:id="rId3"/>
              </a:rPr>
              <a:t>Chunking Strategies to Improve Your RAG Performance | </a:t>
            </a:r>
            <a:r>
              <a:rPr lang="en-US" sz="1000" err="1">
                <a:hlinkClick r:id="rId3"/>
              </a:rPr>
              <a:t>Weaviate</a:t>
            </a:r>
            <a:r>
              <a:rPr lang="en-US" sz="1000"/>
              <a:t>, </a:t>
            </a:r>
            <a:r>
              <a:rPr lang="en-US" sz="1000">
                <a:hlinkClick r:id="rId4"/>
              </a:rPr>
              <a:t>Text splitters - Docs by </a:t>
            </a:r>
            <a:r>
              <a:rPr lang="en-US" sz="1000" err="1">
                <a:hlinkClick r:id="rId4"/>
              </a:rPr>
              <a:t>LangChain</a:t>
            </a:r>
            <a:endParaRPr lang="en-US" sz="1000"/>
          </a:p>
        </p:txBody>
      </p:sp>
    </p:spTree>
    <p:extLst>
      <p:ext uri="{BB962C8B-B14F-4D97-AF65-F5344CB8AC3E}">
        <p14:creationId xmlns:p14="http://schemas.microsoft.com/office/powerpoint/2010/main" val="241163462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4C7F0E-95CD-FC15-F4AE-36D4D253115B}"/>
              </a:ext>
            </a:extLst>
          </p:cNvPr>
          <p:cNvSpPr>
            <a:spLocks noGrp="1"/>
          </p:cNvSpPr>
          <p:nvPr>
            <p:ph type="title"/>
          </p:nvPr>
        </p:nvSpPr>
        <p:spPr/>
        <p:txBody>
          <a:bodyPr/>
          <a:lstStyle/>
          <a:p>
            <a:r>
              <a:rPr lang="en-US"/>
              <a:t>Vector Database Index Types</a:t>
            </a:r>
          </a:p>
        </p:txBody>
      </p:sp>
      <p:sp>
        <p:nvSpPr>
          <p:cNvPr id="3" name="Text Placeholder 2">
            <a:extLst>
              <a:ext uri="{FF2B5EF4-FFF2-40B4-BE49-F238E27FC236}">
                <a16:creationId xmlns:a16="http://schemas.microsoft.com/office/drawing/2014/main" id="{726B2A61-CE87-DE0A-5ED2-539FA82EC6AC}"/>
              </a:ext>
            </a:extLst>
          </p:cNvPr>
          <p:cNvSpPr>
            <a:spLocks noGrp="1"/>
          </p:cNvSpPr>
          <p:nvPr>
            <p:ph type="body" sz="quarter" idx="11"/>
          </p:nvPr>
        </p:nvSpPr>
        <p:spPr/>
        <p:txBody>
          <a:bodyPr/>
          <a:lstStyle/>
          <a:p>
            <a:r>
              <a:rPr lang="en-US"/>
              <a:t>HNSW is generally the best index for Vector databases. It provides accurate fast retrieval and incremental updates at the expense of high memory footprint.</a:t>
            </a:r>
          </a:p>
        </p:txBody>
      </p:sp>
      <p:graphicFrame>
        <p:nvGraphicFramePr>
          <p:cNvPr id="4" name="Table 3">
            <a:extLst>
              <a:ext uri="{FF2B5EF4-FFF2-40B4-BE49-F238E27FC236}">
                <a16:creationId xmlns:a16="http://schemas.microsoft.com/office/drawing/2014/main" id="{B2303D52-6390-0C04-8B74-551E35F74E95}"/>
              </a:ext>
            </a:extLst>
          </p:cNvPr>
          <p:cNvGraphicFramePr>
            <a:graphicFrameLocks noGrp="1"/>
          </p:cNvGraphicFramePr>
          <p:nvPr>
            <p:extLst>
              <p:ext uri="{D42A27DB-BD31-4B8C-83A1-F6EECF244321}">
                <p14:modId xmlns:p14="http://schemas.microsoft.com/office/powerpoint/2010/main" val="1668751452"/>
              </p:ext>
            </p:extLst>
          </p:nvPr>
        </p:nvGraphicFramePr>
        <p:xfrm>
          <a:off x="380998" y="1472545"/>
          <a:ext cx="11430002" cy="4793531"/>
        </p:xfrm>
        <a:graphic>
          <a:graphicData uri="http://schemas.openxmlformats.org/drawingml/2006/table">
            <a:tbl>
              <a:tblPr firstRow="1" firstCol="1" bandRow="1">
                <a:tableStyleId>{69012ECD-51FC-41F1-AA8D-1B2483CD663E}</a:tableStyleId>
              </a:tblPr>
              <a:tblGrid>
                <a:gridCol w="1133106">
                  <a:extLst>
                    <a:ext uri="{9D8B030D-6E8A-4147-A177-3AD203B41FA5}">
                      <a16:colId xmlns:a16="http://schemas.microsoft.com/office/drawing/2014/main" val="807551960"/>
                    </a:ext>
                  </a:extLst>
                </a:gridCol>
                <a:gridCol w="1287112">
                  <a:extLst>
                    <a:ext uri="{9D8B030D-6E8A-4147-A177-3AD203B41FA5}">
                      <a16:colId xmlns:a16="http://schemas.microsoft.com/office/drawing/2014/main" val="2537432257"/>
                    </a:ext>
                  </a:extLst>
                </a:gridCol>
                <a:gridCol w="1287112">
                  <a:extLst>
                    <a:ext uri="{9D8B030D-6E8A-4147-A177-3AD203B41FA5}">
                      <a16:colId xmlns:a16="http://schemas.microsoft.com/office/drawing/2014/main" val="2499323824"/>
                    </a:ext>
                  </a:extLst>
                </a:gridCol>
                <a:gridCol w="1287112">
                  <a:extLst>
                    <a:ext uri="{9D8B030D-6E8A-4147-A177-3AD203B41FA5}">
                      <a16:colId xmlns:a16="http://schemas.microsoft.com/office/drawing/2014/main" val="427903707"/>
                    </a:ext>
                  </a:extLst>
                </a:gridCol>
                <a:gridCol w="1287112">
                  <a:extLst>
                    <a:ext uri="{9D8B030D-6E8A-4147-A177-3AD203B41FA5}">
                      <a16:colId xmlns:a16="http://schemas.microsoft.com/office/drawing/2014/main" val="4188833680"/>
                    </a:ext>
                  </a:extLst>
                </a:gridCol>
                <a:gridCol w="1287112">
                  <a:extLst>
                    <a:ext uri="{9D8B030D-6E8A-4147-A177-3AD203B41FA5}">
                      <a16:colId xmlns:a16="http://schemas.microsoft.com/office/drawing/2014/main" val="918523166"/>
                    </a:ext>
                  </a:extLst>
                </a:gridCol>
                <a:gridCol w="1287112">
                  <a:extLst>
                    <a:ext uri="{9D8B030D-6E8A-4147-A177-3AD203B41FA5}">
                      <a16:colId xmlns:a16="http://schemas.microsoft.com/office/drawing/2014/main" val="395664653"/>
                    </a:ext>
                  </a:extLst>
                </a:gridCol>
                <a:gridCol w="1287112">
                  <a:extLst>
                    <a:ext uri="{9D8B030D-6E8A-4147-A177-3AD203B41FA5}">
                      <a16:colId xmlns:a16="http://schemas.microsoft.com/office/drawing/2014/main" val="3425229051"/>
                    </a:ext>
                  </a:extLst>
                </a:gridCol>
                <a:gridCol w="1287112">
                  <a:extLst>
                    <a:ext uri="{9D8B030D-6E8A-4147-A177-3AD203B41FA5}">
                      <a16:colId xmlns:a16="http://schemas.microsoft.com/office/drawing/2014/main" val="2187595799"/>
                    </a:ext>
                  </a:extLst>
                </a:gridCol>
              </a:tblGrid>
              <a:tr h="341842">
                <a:tc>
                  <a:txBody>
                    <a:bodyPr/>
                    <a:lstStyle/>
                    <a:p>
                      <a:pPr rtl="0" fontAlgn="b">
                        <a:buNone/>
                      </a:pPr>
                      <a:r>
                        <a:rPr lang="en-US" sz="1000" dirty="0">
                          <a:effectLst/>
                        </a:rPr>
                        <a:t>Feature</a:t>
                      </a:r>
                    </a:p>
                  </a:txBody>
                  <a:tcPr marL="45720" marR="45720" anchor="ctr"/>
                </a:tc>
                <a:tc>
                  <a:txBody>
                    <a:bodyPr/>
                    <a:lstStyle/>
                    <a:p>
                      <a:pPr rtl="0" fontAlgn="b">
                        <a:buNone/>
                      </a:pPr>
                      <a:r>
                        <a:rPr lang="en-US" sz="1000">
                          <a:effectLst/>
                        </a:rPr>
                        <a:t>Core Architecture</a:t>
                      </a:r>
                    </a:p>
                  </a:txBody>
                  <a:tcPr marL="45720" marR="45720" anchor="ctr"/>
                </a:tc>
                <a:tc>
                  <a:txBody>
                    <a:bodyPr/>
                    <a:lstStyle/>
                    <a:p>
                      <a:pPr rtl="0" fontAlgn="b">
                        <a:buNone/>
                      </a:pPr>
                      <a:r>
                        <a:rPr lang="en-US" sz="1000">
                          <a:effectLst/>
                        </a:rPr>
                        <a:t>Search Process</a:t>
                      </a:r>
                    </a:p>
                  </a:txBody>
                  <a:tcPr marL="45720" marR="45720" anchor="ctr"/>
                </a:tc>
                <a:tc>
                  <a:txBody>
                    <a:bodyPr/>
                    <a:lstStyle/>
                    <a:p>
                      <a:pPr rtl="0" fontAlgn="b">
                        <a:buNone/>
                      </a:pPr>
                      <a:r>
                        <a:rPr lang="en-US" sz="1000">
                          <a:effectLst/>
                        </a:rPr>
                        <a:t>Indexing Process</a:t>
                      </a:r>
                    </a:p>
                  </a:txBody>
                  <a:tcPr marL="45720" marR="45720" anchor="ctr"/>
                </a:tc>
                <a:tc>
                  <a:txBody>
                    <a:bodyPr/>
                    <a:lstStyle/>
                    <a:p>
                      <a:pPr rtl="0" fontAlgn="b">
                        <a:buNone/>
                      </a:pPr>
                      <a:r>
                        <a:rPr lang="en-US" sz="1000">
                          <a:effectLst/>
                        </a:rPr>
                        <a:t>Updates (Inserts/Deletes)</a:t>
                      </a:r>
                    </a:p>
                  </a:txBody>
                  <a:tcPr marL="45720" marR="45720" anchor="ctr"/>
                </a:tc>
                <a:tc>
                  <a:txBody>
                    <a:bodyPr/>
                    <a:lstStyle/>
                    <a:p>
                      <a:pPr rtl="0" fontAlgn="b">
                        <a:buNone/>
                      </a:pPr>
                      <a:r>
                        <a:rPr lang="en-US" sz="1000">
                          <a:effectLst/>
                        </a:rPr>
                        <a:t>Memory Usage</a:t>
                      </a:r>
                    </a:p>
                  </a:txBody>
                  <a:tcPr marL="45720" marR="45720" anchor="ctr"/>
                </a:tc>
                <a:tc>
                  <a:txBody>
                    <a:bodyPr/>
                    <a:lstStyle/>
                    <a:p>
                      <a:pPr rtl="0" fontAlgn="b">
                        <a:buNone/>
                      </a:pPr>
                      <a:r>
                        <a:rPr lang="en-US" sz="1000">
                          <a:effectLst/>
                        </a:rPr>
                        <a:t>Query Speed</a:t>
                      </a:r>
                    </a:p>
                  </a:txBody>
                  <a:tcPr marL="45720" marR="45720" anchor="ctr"/>
                </a:tc>
                <a:tc>
                  <a:txBody>
                    <a:bodyPr/>
                    <a:lstStyle/>
                    <a:p>
                      <a:pPr rtl="0" fontAlgn="b">
                        <a:buNone/>
                      </a:pPr>
                      <a:r>
                        <a:rPr lang="en-US" sz="1000">
                          <a:effectLst/>
                        </a:rPr>
                        <a:t>Recall (Accuracy)</a:t>
                      </a:r>
                    </a:p>
                  </a:txBody>
                  <a:tcPr marL="45720" marR="45720" anchor="ctr"/>
                </a:tc>
                <a:tc>
                  <a:txBody>
                    <a:bodyPr/>
                    <a:lstStyle/>
                    <a:p>
                      <a:pPr rtl="0" fontAlgn="b">
                        <a:buNone/>
                      </a:pPr>
                      <a:r>
                        <a:rPr lang="en-US" sz="1000">
                          <a:effectLst/>
                        </a:rPr>
                        <a:t>Best Used For</a:t>
                      </a:r>
                    </a:p>
                  </a:txBody>
                  <a:tcPr marL="45720" marR="45720" anchor="ctr"/>
                </a:tc>
                <a:extLst>
                  <a:ext uri="{0D108BD9-81ED-4DB2-BD59-A6C34878D82A}">
                    <a16:rowId xmlns:a16="http://schemas.microsoft.com/office/drawing/2014/main" val="1663775080"/>
                  </a:ext>
                </a:extLst>
              </a:tr>
              <a:tr h="1966863">
                <a:tc>
                  <a:txBody>
                    <a:bodyPr/>
                    <a:lstStyle/>
                    <a:p>
                      <a:pPr rtl="0" fontAlgn="b">
                        <a:buNone/>
                      </a:pPr>
                      <a:r>
                        <a:rPr lang="en-US" sz="1000">
                          <a:effectLst/>
                        </a:rPr>
                        <a:t>Hierarchical Navigable Small World </a:t>
                      </a:r>
                    </a:p>
                    <a:p>
                      <a:pPr rtl="0" fontAlgn="b">
                        <a:buNone/>
                      </a:pPr>
                      <a:r>
                        <a:rPr lang="en-US" sz="1000">
                          <a:effectLst/>
                        </a:rPr>
                        <a:t>(HNSW)</a:t>
                      </a:r>
                    </a:p>
                  </a:txBody>
                  <a:tcPr marL="45720" marR="45720"/>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US" sz="1000" dirty="0">
                          <a:effectLst/>
                        </a:rPr>
                        <a:t>Graph-Based Index</a:t>
                      </a:r>
                    </a:p>
                    <a:p>
                      <a:pPr rtl="0" fontAlgn="b">
                        <a:buNone/>
                      </a:pPr>
                      <a:endParaRPr lang="en-US" sz="1000" dirty="0">
                        <a:effectLst/>
                      </a:endParaRPr>
                    </a:p>
                    <a:p>
                      <a:pPr rtl="0" fontAlgn="b">
                        <a:buNone/>
                      </a:pPr>
                      <a:r>
                        <a:rPr lang="en-US" sz="1000" dirty="0">
                          <a:effectLst/>
                        </a:rPr>
                        <a:t>Builds a multi-layered graph (a "small world" graph) where each node is a vector. Upper layers are sparse for fast long-distance traversal, and lower layers are denser for fine-grained search.</a:t>
                      </a:r>
                    </a:p>
                  </a:txBody>
                  <a:tcPr marL="45720" marR="45720"/>
                </a:tc>
                <a:tc>
                  <a:txBody>
                    <a:bodyPr/>
                    <a:lstStyle/>
                    <a:p>
                      <a:pPr rtl="0" fontAlgn="b">
                        <a:buNone/>
                      </a:pPr>
                      <a:r>
                        <a:rPr lang="en-US" sz="1000">
                          <a:effectLst/>
                        </a:rPr>
                        <a:t>Starts at a top-layer entry point and performs a greedy search, "hopping" to closer neighbors, descending layers until it reaches the bottom layer to find the final approximate nearest neighbors.</a:t>
                      </a:r>
                    </a:p>
                  </a:txBody>
                  <a:tcPr marL="45720" marR="45720"/>
                </a:tc>
                <a:tc>
                  <a:txBody>
                    <a:bodyPr/>
                    <a:lstStyle/>
                    <a:p>
                      <a:pPr rtl="0" fontAlgn="b">
                        <a:buNone/>
                      </a:pPr>
                      <a:r>
                        <a:rPr lang="en-US" sz="1000">
                          <a:effectLst/>
                        </a:rPr>
                        <a:t>Slower due to the computational cost of building and optimizing the multi-layered graph structure and edge connections.</a:t>
                      </a:r>
                    </a:p>
                  </a:txBody>
                  <a:tcPr marL="45720" marR="45720"/>
                </a:tc>
                <a:tc>
                  <a:txBody>
                    <a:bodyPr/>
                    <a:lstStyle/>
                    <a:p>
                      <a:pPr rtl="0" fontAlgn="b">
                        <a:buNone/>
                      </a:pPr>
                      <a:r>
                        <a:rPr lang="en-US" sz="1000">
                          <a:effectLst/>
                        </a:rPr>
                        <a:t>Supports incremental updates (adding new vectors without full re-indexing), though insertions can still be computationally intensive. Deletion can lead to "unreachable" nodes – can be handled with lazy deletion + periodic cleanup.</a:t>
                      </a:r>
                    </a:p>
                  </a:txBody>
                  <a:tcPr marL="45720" marR="45720"/>
                </a:tc>
                <a:tc>
                  <a:txBody>
                    <a:bodyPr/>
                    <a:lstStyle/>
                    <a:p>
                      <a:pPr rtl="0" fontAlgn="b">
                        <a:buNone/>
                      </a:pPr>
                      <a:r>
                        <a:rPr lang="en-US" sz="1000">
                          <a:effectLst/>
                        </a:rPr>
                        <a:t>High memory footprint because the index must store the graph structure (all the connections / edges) in addition to the vectors themselves.</a:t>
                      </a:r>
                    </a:p>
                  </a:txBody>
                  <a:tcPr marL="45720" marR="45720"/>
                </a:tc>
                <a:tc>
                  <a:txBody>
                    <a:bodyPr/>
                    <a:lstStyle/>
                    <a:p>
                      <a:pPr rtl="0" fontAlgn="b">
                        <a:buNone/>
                      </a:pPr>
                      <a:r>
                        <a:rPr lang="en-US" sz="1000">
                          <a:effectLst/>
                        </a:rPr>
                        <a:t>Very Fast (Often the fastest option available). Search time complexity is typically logarithmic with respect to dataset size.</a:t>
                      </a:r>
                    </a:p>
                  </a:txBody>
                  <a:tcPr marL="45720" marR="45720"/>
                </a:tc>
                <a:tc>
                  <a:txBody>
                    <a:bodyPr/>
                    <a:lstStyle/>
                    <a:p>
                      <a:pPr rtl="0" fontAlgn="b">
                        <a:buNone/>
                      </a:pPr>
                      <a:r>
                        <a:rPr lang="en-US" sz="1000">
                          <a:effectLst/>
                        </a:rPr>
                        <a:t>High. Generally considered the gold standard for achieving high recall (near 100%) across a wide range of dataset sizes and dimensionalities.</a:t>
                      </a:r>
                    </a:p>
                  </a:txBody>
                  <a:tcPr marL="45720" marR="45720"/>
                </a:tc>
                <a:tc>
                  <a:txBody>
                    <a:bodyPr/>
                    <a:lstStyle/>
                    <a:p>
                      <a:pPr rtl="0" fontAlgn="b">
                        <a:buNone/>
                      </a:pPr>
                      <a:r>
                        <a:rPr lang="en-US" sz="1000">
                          <a:effectLst/>
                        </a:rPr>
                        <a:t>Large, high-dimensional datasets that require highest speed and highest accuracy (high recall) for real-time applications like large-scale Recommendation Engines or Semantic Search.</a:t>
                      </a:r>
                    </a:p>
                  </a:txBody>
                  <a:tcPr marL="45720" marR="45720"/>
                </a:tc>
                <a:extLst>
                  <a:ext uri="{0D108BD9-81ED-4DB2-BD59-A6C34878D82A}">
                    <a16:rowId xmlns:a16="http://schemas.microsoft.com/office/drawing/2014/main" val="2702612420"/>
                  </a:ext>
                </a:extLst>
              </a:tr>
              <a:tr h="2019851">
                <a:tc>
                  <a:txBody>
                    <a:bodyPr/>
                    <a:lstStyle/>
                    <a:p>
                      <a:pPr rtl="0" fontAlgn="b">
                        <a:buNone/>
                      </a:pPr>
                      <a:r>
                        <a:rPr lang="en-US" sz="1000">
                          <a:effectLst/>
                        </a:rPr>
                        <a:t>Inverted File (IVF)</a:t>
                      </a:r>
                    </a:p>
                  </a:txBody>
                  <a:tcPr marL="45720" marR="45720"/>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US" sz="1000">
                          <a:effectLst/>
                        </a:rPr>
                        <a:t>Clustering-Based (Partitioned) Index</a:t>
                      </a:r>
                    </a:p>
                    <a:p>
                      <a:pPr rtl="0" fontAlgn="b">
                        <a:buNone/>
                      </a:pPr>
                      <a:endParaRPr lang="en-US" sz="1000">
                        <a:effectLst/>
                      </a:endParaRPr>
                    </a:p>
                    <a:p>
                      <a:pPr rtl="0" fontAlgn="b">
                        <a:buNone/>
                      </a:pPr>
                      <a:r>
                        <a:rPr lang="en-US" sz="1000">
                          <a:effectLst/>
                        </a:rPr>
                        <a:t>Divides the entire vector space into clusters (or cells) using algorithms like k-means. Vectors are grouped based on their nearest cluster centroid.</a:t>
                      </a:r>
                    </a:p>
                  </a:txBody>
                  <a:tcPr marL="45720" marR="45720"/>
                </a:tc>
                <a:tc>
                  <a:txBody>
                    <a:bodyPr/>
                    <a:lstStyle/>
                    <a:p>
                      <a:pPr rtl="0" fontAlgn="b">
                        <a:buNone/>
                      </a:pPr>
                      <a:r>
                        <a:rPr lang="en-US" sz="1000">
                          <a:effectLst/>
                        </a:rPr>
                        <a:t>Two-stage search: 1. The query vector finds the n closest centroids (</a:t>
                      </a:r>
                      <a:r>
                        <a:rPr lang="en-US" sz="1000" err="1">
                          <a:effectLst/>
                        </a:rPr>
                        <a:t>nlist</a:t>
                      </a:r>
                      <a:r>
                        <a:rPr lang="en-US" sz="1000">
                          <a:effectLst/>
                        </a:rPr>
                        <a:t>). </a:t>
                      </a:r>
                    </a:p>
                    <a:p>
                      <a:pPr rtl="0" fontAlgn="b">
                        <a:buNone/>
                      </a:pPr>
                      <a:r>
                        <a:rPr lang="en-US" sz="1000">
                          <a:effectLst/>
                        </a:rPr>
                        <a:t>2. A linear search is performed only within the lists of vectors associated with those n clusters (</a:t>
                      </a:r>
                      <a:r>
                        <a:rPr lang="en-US" sz="1000" err="1">
                          <a:effectLst/>
                        </a:rPr>
                        <a:t>nprobe</a:t>
                      </a:r>
                      <a:r>
                        <a:rPr lang="en-US" sz="1000">
                          <a:effectLst/>
                        </a:rPr>
                        <a:t>).</a:t>
                      </a:r>
                    </a:p>
                  </a:txBody>
                  <a:tcPr marL="45720" marR="45720"/>
                </a:tc>
                <a:tc>
                  <a:txBody>
                    <a:bodyPr/>
                    <a:lstStyle/>
                    <a:p>
                      <a:pPr rtl="0" fontAlgn="b">
                        <a:buNone/>
                      </a:pPr>
                      <a:r>
                        <a:rPr lang="en-US" sz="1000">
                          <a:effectLst/>
                        </a:rPr>
                        <a:t>Faster to build, as it primarily involves a one-time clustering step (k-means) to find centroids and assign vectors to the resulting lists.</a:t>
                      </a:r>
                    </a:p>
                  </a:txBody>
                  <a:tcPr marL="45720" marR="45720"/>
                </a:tc>
                <a:tc>
                  <a:txBody>
                    <a:bodyPr/>
                    <a:lstStyle/>
                    <a:p>
                      <a:pPr rtl="0" fontAlgn="b">
                        <a:buNone/>
                      </a:pPr>
                      <a:r>
                        <a:rPr lang="en-US" sz="1000">
                          <a:effectLst/>
                        </a:rPr>
                        <a:t>Good handling of deletion as it just removes the vector from its list. Inserts are fast (just assign to a cluster). Frequent updates might degrade the quality of the initial clustering, requiring a rebuild.</a:t>
                      </a:r>
                    </a:p>
                  </a:txBody>
                  <a:tcPr marL="45720" marR="45720"/>
                </a:tc>
                <a:tc>
                  <a:txBody>
                    <a:bodyPr/>
                    <a:lstStyle/>
                    <a:p>
                      <a:pPr rtl="0" fontAlgn="b">
                        <a:buNone/>
                      </a:pPr>
                      <a:r>
                        <a:rPr lang="en-US" sz="1000">
                          <a:effectLst/>
                        </a:rPr>
                        <a:t>Lower memory usage, especially the IVFPQ variant, which compresses the vectors within the lists using Product Quantization, significantly reducing storage.</a:t>
                      </a:r>
                    </a:p>
                  </a:txBody>
                  <a:tcPr marL="45720" marR="45720"/>
                </a:tc>
                <a:tc>
                  <a:txBody>
                    <a:bodyPr/>
                    <a:lstStyle/>
                    <a:p>
                      <a:pPr rtl="0" fontAlgn="b">
                        <a:buNone/>
                      </a:pPr>
                      <a:r>
                        <a:rPr lang="en-US" sz="1000">
                          <a:effectLst/>
                        </a:rPr>
                        <a:t>Moderate to Fast. Query speed is controlled by the number of clusters probed (</a:t>
                      </a:r>
                      <a:r>
                        <a:rPr lang="en-US" sz="1000" err="1">
                          <a:effectLst/>
                        </a:rPr>
                        <a:t>nprobe</a:t>
                      </a:r>
                      <a:r>
                        <a:rPr lang="en-US" sz="1000">
                          <a:effectLst/>
                        </a:rPr>
                        <a:t>). Faster than HNSW in some low-resource or low-latency scenarios, but generally slower for high-recall tasks.</a:t>
                      </a:r>
                    </a:p>
                  </a:txBody>
                  <a:tcPr marL="45720" marR="45720"/>
                </a:tc>
                <a:tc>
                  <a:txBody>
                    <a:bodyPr/>
                    <a:lstStyle/>
                    <a:p>
                      <a:pPr rtl="0" fontAlgn="b">
                        <a:buNone/>
                      </a:pPr>
                      <a:r>
                        <a:rPr lang="en-US" sz="1000">
                          <a:effectLst/>
                        </a:rPr>
                        <a:t>Variable. Accuracy is highly dependent on the quality of the initial clustering and the </a:t>
                      </a:r>
                      <a:r>
                        <a:rPr lang="en-US" sz="1000" err="1">
                          <a:effectLst/>
                        </a:rPr>
                        <a:t>nprobe</a:t>
                      </a:r>
                      <a:r>
                        <a:rPr lang="en-US" sz="1000">
                          <a:effectLst/>
                        </a:rPr>
                        <a:t> parameter. Can be lower than HNSW, especially in very high-dimensional space or when using high compression (PQ).</a:t>
                      </a:r>
                    </a:p>
                  </a:txBody>
                  <a:tcPr marL="45720" marR="45720"/>
                </a:tc>
                <a:tc>
                  <a:txBody>
                    <a:bodyPr/>
                    <a:lstStyle/>
                    <a:p>
                      <a:pPr rtl="0" fontAlgn="b">
                        <a:buNone/>
                      </a:pPr>
                      <a:r>
                        <a:rPr lang="en-US" sz="1000">
                          <a:effectLst/>
                        </a:rPr>
                        <a:t>Datasets where memory is a primary constraint (IVFPQ) or where index build time needs to be minimized. Good for scenarios with moderate accuracy needs and large datasets.</a:t>
                      </a:r>
                    </a:p>
                  </a:txBody>
                  <a:tcPr marL="45720" marR="45720"/>
                </a:tc>
                <a:extLst>
                  <a:ext uri="{0D108BD9-81ED-4DB2-BD59-A6C34878D82A}">
                    <a16:rowId xmlns:a16="http://schemas.microsoft.com/office/drawing/2014/main" val="2691992090"/>
                  </a:ext>
                </a:extLst>
              </a:tr>
            </a:tbl>
          </a:graphicData>
        </a:graphic>
      </p:graphicFrame>
    </p:spTree>
    <p:extLst>
      <p:ext uri="{BB962C8B-B14F-4D97-AF65-F5344CB8AC3E}">
        <p14:creationId xmlns:p14="http://schemas.microsoft.com/office/powerpoint/2010/main" val="133546322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BA1D53-C716-5DE1-B3E2-A6DD9D04BD4A}"/>
              </a:ext>
            </a:extLst>
          </p:cNvPr>
          <p:cNvSpPr>
            <a:spLocks noGrp="1"/>
          </p:cNvSpPr>
          <p:nvPr>
            <p:ph type="title"/>
          </p:nvPr>
        </p:nvSpPr>
        <p:spPr/>
        <p:txBody>
          <a:bodyPr/>
          <a:lstStyle/>
          <a:p>
            <a:r>
              <a:rPr lang="en-US"/>
              <a:t>Contextual Retrieval</a:t>
            </a:r>
          </a:p>
        </p:txBody>
      </p:sp>
      <p:sp>
        <p:nvSpPr>
          <p:cNvPr id="3" name="Text Placeholder 2">
            <a:extLst>
              <a:ext uri="{FF2B5EF4-FFF2-40B4-BE49-F238E27FC236}">
                <a16:creationId xmlns:a16="http://schemas.microsoft.com/office/drawing/2014/main" id="{C9425281-775E-E457-65C1-5CB0269E232F}"/>
              </a:ext>
            </a:extLst>
          </p:cNvPr>
          <p:cNvSpPr>
            <a:spLocks noGrp="1"/>
          </p:cNvSpPr>
          <p:nvPr>
            <p:ph type="body" sz="quarter" idx="11"/>
          </p:nvPr>
        </p:nvSpPr>
        <p:spPr/>
        <p:txBody>
          <a:bodyPr/>
          <a:lstStyle/>
          <a:p>
            <a:r>
              <a:rPr lang="en-US"/>
              <a:t>Contextual retrieval infuses context into each chunk prior to embedding creation. This can improve semantic search performance because the embedding for each chunk includes relevant contextual information.</a:t>
            </a:r>
          </a:p>
        </p:txBody>
      </p:sp>
      <p:pic>
        <p:nvPicPr>
          <p:cNvPr id="6" name="Picture 5">
            <a:extLst>
              <a:ext uri="{FF2B5EF4-FFF2-40B4-BE49-F238E27FC236}">
                <a16:creationId xmlns:a16="http://schemas.microsoft.com/office/drawing/2014/main" id="{F423CE3A-C6B7-EB54-CDB2-A72B0C81AF87}"/>
              </a:ext>
            </a:extLst>
          </p:cNvPr>
          <p:cNvPicPr>
            <a:picLocks noChangeAspect="1"/>
          </p:cNvPicPr>
          <p:nvPr/>
        </p:nvPicPr>
        <p:blipFill>
          <a:blip r:embed="rId3">
            <a:clrChange>
              <a:clrFrom>
                <a:srgbClr val="FAFBF8"/>
              </a:clrFrom>
              <a:clrTo>
                <a:srgbClr val="FAFBF8">
                  <a:alpha val="0"/>
                </a:srgbClr>
              </a:clrTo>
            </a:clrChange>
          </a:blip>
          <a:srcRect l="1098" t="14282"/>
          <a:stretch>
            <a:fillRect/>
          </a:stretch>
        </p:blipFill>
        <p:spPr>
          <a:xfrm>
            <a:off x="1524000" y="1725382"/>
            <a:ext cx="8822870" cy="4087763"/>
          </a:xfrm>
          <a:prstGeom prst="rect">
            <a:avLst/>
          </a:prstGeom>
        </p:spPr>
      </p:pic>
      <p:sp>
        <p:nvSpPr>
          <p:cNvPr id="8" name="TextBox 7">
            <a:extLst>
              <a:ext uri="{FF2B5EF4-FFF2-40B4-BE49-F238E27FC236}">
                <a16:creationId xmlns:a16="http://schemas.microsoft.com/office/drawing/2014/main" id="{556768CF-8790-94FA-39A9-B91582B571AE}"/>
              </a:ext>
            </a:extLst>
          </p:cNvPr>
          <p:cNvSpPr txBox="1"/>
          <p:nvPr/>
        </p:nvSpPr>
        <p:spPr>
          <a:xfrm>
            <a:off x="3993880" y="5922216"/>
            <a:ext cx="3785136" cy="246221"/>
          </a:xfrm>
          <a:prstGeom prst="rect">
            <a:avLst/>
          </a:prstGeom>
          <a:noFill/>
        </p:spPr>
        <p:txBody>
          <a:bodyPr wrap="square">
            <a:spAutoFit/>
          </a:bodyPr>
          <a:lstStyle/>
          <a:p>
            <a:r>
              <a:rPr lang="en-US" sz="1000"/>
              <a:t>Source: </a:t>
            </a:r>
            <a:r>
              <a:rPr lang="en-US" sz="1000">
                <a:hlinkClick r:id="rId4"/>
              </a:rPr>
              <a:t>Contextual Retrieval in AI Systems \ Anthropic</a:t>
            </a:r>
            <a:endParaRPr lang="en-US" sz="1000"/>
          </a:p>
        </p:txBody>
      </p:sp>
    </p:spTree>
    <p:extLst>
      <p:ext uri="{BB962C8B-B14F-4D97-AF65-F5344CB8AC3E}">
        <p14:creationId xmlns:p14="http://schemas.microsoft.com/office/powerpoint/2010/main" val="136461999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18A5E1-0FD5-CFC6-BB5F-2C6E4CA31FC9}"/>
              </a:ext>
            </a:extLst>
          </p:cNvPr>
          <p:cNvSpPr>
            <a:spLocks noGrp="1"/>
          </p:cNvSpPr>
          <p:nvPr>
            <p:ph type="title"/>
          </p:nvPr>
        </p:nvSpPr>
        <p:spPr/>
        <p:txBody>
          <a:bodyPr/>
          <a:lstStyle/>
          <a:p>
            <a:r>
              <a:rPr lang="en-US"/>
              <a:t>Bi-Encoder vs Cross Encoder</a:t>
            </a:r>
          </a:p>
        </p:txBody>
      </p:sp>
      <p:sp>
        <p:nvSpPr>
          <p:cNvPr id="3" name="Text Placeholder 2">
            <a:extLst>
              <a:ext uri="{FF2B5EF4-FFF2-40B4-BE49-F238E27FC236}">
                <a16:creationId xmlns:a16="http://schemas.microsoft.com/office/drawing/2014/main" id="{FCD79D3C-66E2-B266-D00D-DB4ED8B29E65}"/>
              </a:ext>
            </a:extLst>
          </p:cNvPr>
          <p:cNvSpPr>
            <a:spLocks noGrp="1"/>
          </p:cNvSpPr>
          <p:nvPr>
            <p:ph type="body" sz="quarter" idx="11"/>
          </p:nvPr>
        </p:nvSpPr>
        <p:spPr/>
        <p:txBody>
          <a:bodyPr/>
          <a:lstStyle/>
          <a:p>
            <a:r>
              <a:rPr lang="en-US"/>
              <a:t>Bi-Encoders (often called embedding models) encode one chunk of text at a time into a vector. Semantic search consists of encoding a query and comparing the query’s embedding with chunk embeddings in a vector database via cosine similarity. Indices such as HNSW can speed this process. Cross-Encoders take query and chunk text as input and produce a classification score that indicates degree of relatedness. Use them together for optimal search results.</a:t>
            </a:r>
          </a:p>
        </p:txBody>
      </p:sp>
      <p:pic>
        <p:nvPicPr>
          <p:cNvPr id="2050" name="Picture 2">
            <a:extLst>
              <a:ext uri="{FF2B5EF4-FFF2-40B4-BE49-F238E27FC236}">
                <a16:creationId xmlns:a16="http://schemas.microsoft.com/office/drawing/2014/main" id="{DDAECDF5-8BC8-D4AE-F6E3-D8C1EE646D31}"/>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792377" y="1998759"/>
            <a:ext cx="6882066" cy="3871161"/>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C2A8981A-58C6-1517-1DC4-E58C5F80CC8B}"/>
              </a:ext>
            </a:extLst>
          </p:cNvPr>
          <p:cNvSpPr txBox="1"/>
          <p:nvPr/>
        </p:nvSpPr>
        <p:spPr>
          <a:xfrm>
            <a:off x="3184919" y="6157196"/>
            <a:ext cx="6096982" cy="246221"/>
          </a:xfrm>
          <a:prstGeom prst="rect">
            <a:avLst/>
          </a:prstGeom>
          <a:noFill/>
        </p:spPr>
        <p:txBody>
          <a:bodyPr wrap="square">
            <a:spAutoFit/>
          </a:bodyPr>
          <a:lstStyle/>
          <a:p>
            <a:pPr algn="ctr"/>
            <a:r>
              <a:rPr lang="en-US" sz="1000"/>
              <a:t>Source: </a:t>
            </a:r>
            <a:r>
              <a:rPr lang="en-US" sz="1000">
                <a:hlinkClick r:id="rId4"/>
              </a:rPr>
              <a:t>Sentence Embeddings. Cross-encoders and Re-ranking – </a:t>
            </a:r>
            <a:r>
              <a:rPr lang="en-US" sz="1000" err="1">
                <a:hlinkClick r:id="rId4"/>
              </a:rPr>
              <a:t>hackerllama</a:t>
            </a:r>
            <a:endParaRPr lang="en-US" sz="1000"/>
          </a:p>
        </p:txBody>
      </p:sp>
    </p:spTree>
    <p:extLst>
      <p:ext uri="{BB962C8B-B14F-4D97-AF65-F5344CB8AC3E}">
        <p14:creationId xmlns:p14="http://schemas.microsoft.com/office/powerpoint/2010/main" val="2463812014"/>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369FC5-55F6-DF02-201A-F32A40D105D7}"/>
              </a:ext>
            </a:extLst>
          </p:cNvPr>
          <p:cNvSpPr>
            <a:spLocks noGrp="1"/>
          </p:cNvSpPr>
          <p:nvPr>
            <p:ph type="title"/>
          </p:nvPr>
        </p:nvSpPr>
        <p:spPr/>
        <p:txBody>
          <a:bodyPr/>
          <a:lstStyle/>
          <a:p>
            <a:r>
              <a:rPr lang="en-US"/>
              <a:t>Re-Ranking</a:t>
            </a:r>
          </a:p>
        </p:txBody>
      </p:sp>
      <p:sp>
        <p:nvSpPr>
          <p:cNvPr id="3" name="Text Placeholder 2">
            <a:extLst>
              <a:ext uri="{FF2B5EF4-FFF2-40B4-BE49-F238E27FC236}">
                <a16:creationId xmlns:a16="http://schemas.microsoft.com/office/drawing/2014/main" id="{2E794BC2-9829-8B01-2B5D-32B95C8AC27D}"/>
              </a:ext>
            </a:extLst>
          </p:cNvPr>
          <p:cNvSpPr>
            <a:spLocks noGrp="1"/>
          </p:cNvSpPr>
          <p:nvPr>
            <p:ph type="body" sz="quarter" idx="11"/>
          </p:nvPr>
        </p:nvSpPr>
        <p:spPr/>
        <p:txBody>
          <a:bodyPr/>
          <a:lstStyle/>
          <a:p>
            <a:r>
              <a:rPr lang="en-US"/>
              <a:t>Re-ranking via cross-encoder improves search accuracy significantly and should be performed after the semantic search.</a:t>
            </a:r>
          </a:p>
        </p:txBody>
      </p:sp>
      <p:pic>
        <p:nvPicPr>
          <p:cNvPr id="1026" name="Picture 2">
            <a:extLst>
              <a:ext uri="{FF2B5EF4-FFF2-40B4-BE49-F238E27FC236}">
                <a16:creationId xmlns:a16="http://schemas.microsoft.com/office/drawing/2014/main" id="{C79A285A-060B-18CD-5FD1-A9DA54ABEB3B}"/>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36676" y="1862876"/>
            <a:ext cx="6264494" cy="3132247"/>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BBEB84CA-BD86-D585-0DE5-ECDA5F66739D}"/>
              </a:ext>
            </a:extLst>
          </p:cNvPr>
          <p:cNvSpPr txBox="1"/>
          <p:nvPr/>
        </p:nvSpPr>
        <p:spPr>
          <a:xfrm>
            <a:off x="2457968" y="5052932"/>
            <a:ext cx="7568682" cy="400110"/>
          </a:xfrm>
          <a:prstGeom prst="rect">
            <a:avLst/>
          </a:prstGeom>
          <a:noFill/>
        </p:spPr>
        <p:txBody>
          <a:bodyPr wrap="square">
            <a:spAutoFit/>
          </a:bodyPr>
          <a:lstStyle/>
          <a:p>
            <a:r>
              <a:rPr lang="en-US" sz="1000" dirty="0"/>
              <a:t>Source: </a:t>
            </a:r>
            <a:r>
              <a:rPr lang="en-US" sz="1000" dirty="0">
                <a:hlinkClick r:id="rId4"/>
              </a:rPr>
              <a:t>Introducing </a:t>
            </a:r>
            <a:r>
              <a:rPr lang="en-US" sz="1000" dirty="0" err="1">
                <a:hlinkClick r:id="rId4"/>
              </a:rPr>
              <a:t>Rerank</a:t>
            </a:r>
            <a:r>
              <a:rPr lang="en-US" sz="1000" dirty="0">
                <a:hlinkClick r:id="rId4"/>
              </a:rPr>
              <a:t> 3.5: Precise AI Search | Cohere Blog</a:t>
            </a:r>
            <a:endParaRPr lang="en-US" sz="1000" dirty="0"/>
          </a:p>
          <a:p>
            <a:r>
              <a:rPr lang="en-US" sz="1000" dirty="0"/>
              <a:t>See Also: </a:t>
            </a:r>
            <a:r>
              <a:rPr lang="en-US" sz="1000" dirty="0">
                <a:hlinkClick r:id="rId5"/>
              </a:rPr>
              <a:t>Enhancing Search Relevancy with Cohere </a:t>
            </a:r>
            <a:r>
              <a:rPr lang="en-US" sz="1000" dirty="0" err="1">
                <a:hlinkClick r:id="rId5"/>
              </a:rPr>
              <a:t>Rerank</a:t>
            </a:r>
            <a:r>
              <a:rPr lang="en-US" sz="1000" dirty="0">
                <a:hlinkClick r:id="rId5"/>
              </a:rPr>
              <a:t> 3.5 and Amazon OpenSearch Service | AWS Big Data Blog</a:t>
            </a:r>
            <a:endParaRPr lang="en-US" sz="1000" dirty="0"/>
          </a:p>
        </p:txBody>
      </p:sp>
      <p:pic>
        <p:nvPicPr>
          <p:cNvPr id="1028" name="Picture 4">
            <a:extLst>
              <a:ext uri="{FF2B5EF4-FFF2-40B4-BE49-F238E27FC236}">
                <a16:creationId xmlns:a16="http://schemas.microsoft.com/office/drawing/2014/main" id="{E4AF0D67-5F2A-775E-ED5C-A384EC26F1E6}"/>
              </a:ext>
            </a:extLst>
          </p:cNvPr>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188854" y="1805067"/>
            <a:ext cx="5546873" cy="351923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940243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F40C03-C513-38DB-42D1-BE2198A7EFE4}"/>
              </a:ext>
            </a:extLst>
          </p:cNvPr>
          <p:cNvSpPr>
            <a:spLocks noGrp="1"/>
          </p:cNvSpPr>
          <p:nvPr>
            <p:ph type="title"/>
          </p:nvPr>
        </p:nvSpPr>
        <p:spPr/>
        <p:txBody>
          <a:bodyPr/>
          <a:lstStyle/>
          <a:p>
            <a:r>
              <a:rPr lang="en-US"/>
              <a:t>Massive Text Embedding Benchmark (MTEB)</a:t>
            </a:r>
          </a:p>
        </p:txBody>
      </p:sp>
      <p:sp>
        <p:nvSpPr>
          <p:cNvPr id="3" name="Text Placeholder 2">
            <a:extLst>
              <a:ext uri="{FF2B5EF4-FFF2-40B4-BE49-F238E27FC236}">
                <a16:creationId xmlns:a16="http://schemas.microsoft.com/office/drawing/2014/main" id="{4EB62439-8645-F07E-F423-27FB09527C52}"/>
              </a:ext>
            </a:extLst>
          </p:cNvPr>
          <p:cNvSpPr>
            <a:spLocks noGrp="1"/>
          </p:cNvSpPr>
          <p:nvPr>
            <p:ph type="body" sz="quarter" idx="11"/>
          </p:nvPr>
        </p:nvSpPr>
        <p:spPr/>
        <p:txBody>
          <a:bodyPr/>
          <a:lstStyle/>
          <a:p>
            <a:r>
              <a:rPr lang="en-US"/>
              <a:t>MTEB is a good source to find the latest leading bi- and cross-encoder models.</a:t>
            </a:r>
          </a:p>
        </p:txBody>
      </p:sp>
      <p:sp>
        <p:nvSpPr>
          <p:cNvPr id="4" name="TextBox 3">
            <a:extLst>
              <a:ext uri="{FF2B5EF4-FFF2-40B4-BE49-F238E27FC236}">
                <a16:creationId xmlns:a16="http://schemas.microsoft.com/office/drawing/2014/main" id="{BE3A8CEC-D9DC-0F4D-F8FB-CF31DCC9BC70}"/>
              </a:ext>
            </a:extLst>
          </p:cNvPr>
          <p:cNvSpPr txBox="1"/>
          <p:nvPr/>
        </p:nvSpPr>
        <p:spPr>
          <a:xfrm>
            <a:off x="5522054" y="4894682"/>
            <a:ext cx="5503841" cy="400110"/>
          </a:xfrm>
          <a:prstGeom prst="rect">
            <a:avLst/>
          </a:prstGeom>
          <a:noFill/>
        </p:spPr>
        <p:txBody>
          <a:bodyPr wrap="square">
            <a:spAutoFit/>
          </a:bodyPr>
          <a:lstStyle/>
          <a:p>
            <a:r>
              <a:rPr lang="en-US" sz="1000" dirty="0"/>
              <a:t>Source: </a:t>
            </a:r>
            <a:r>
              <a:rPr lang="en-US" sz="1000" dirty="0">
                <a:hlinkClick r:id="rId3"/>
              </a:rPr>
              <a:t>MTEB Leaderboard - a Hugging Face Space by </a:t>
            </a:r>
            <a:r>
              <a:rPr lang="en-US" sz="1000" dirty="0" err="1">
                <a:hlinkClick r:id="rId3"/>
              </a:rPr>
              <a:t>mteb</a:t>
            </a:r>
            <a:endParaRPr lang="en-US" sz="1000" dirty="0"/>
          </a:p>
          <a:p>
            <a:r>
              <a:rPr lang="en-US" sz="1000" dirty="0">
                <a:hlinkClick r:id="rId4"/>
              </a:rPr>
              <a:t>GitHub - embeddings-benchmark/</a:t>
            </a:r>
            <a:r>
              <a:rPr lang="en-US" sz="1000" dirty="0" err="1">
                <a:hlinkClick r:id="rId4"/>
              </a:rPr>
              <a:t>mteb</a:t>
            </a:r>
            <a:r>
              <a:rPr lang="en-US" sz="1000" dirty="0">
                <a:hlinkClick r:id="rId4"/>
              </a:rPr>
              <a:t>: MTEB: Massive Text Embedding Benchmark</a:t>
            </a:r>
            <a:endParaRPr lang="en-US" sz="1000" dirty="0"/>
          </a:p>
        </p:txBody>
      </p:sp>
      <p:pic>
        <p:nvPicPr>
          <p:cNvPr id="6" name="Picture 5">
            <a:extLst>
              <a:ext uri="{FF2B5EF4-FFF2-40B4-BE49-F238E27FC236}">
                <a16:creationId xmlns:a16="http://schemas.microsoft.com/office/drawing/2014/main" id="{BAAA4ED8-20D7-393B-1F83-F2CCD8C1AC0A}"/>
              </a:ext>
            </a:extLst>
          </p:cNvPr>
          <p:cNvPicPr>
            <a:picLocks noChangeAspect="1"/>
          </p:cNvPicPr>
          <p:nvPr/>
        </p:nvPicPr>
        <p:blipFill>
          <a:blip r:embed="rId5">
            <a:clrChange>
              <a:clrFrom>
                <a:srgbClr val="FFFFFF"/>
              </a:clrFrom>
              <a:clrTo>
                <a:srgbClr val="FFFFFF">
                  <a:alpha val="0"/>
                </a:srgbClr>
              </a:clrTo>
            </a:clrChange>
          </a:blip>
          <a:srcRect l="3013" t="11612" r="15465" b="2022"/>
          <a:stretch>
            <a:fillRect/>
          </a:stretch>
        </p:blipFill>
        <p:spPr>
          <a:xfrm>
            <a:off x="381000" y="1751384"/>
            <a:ext cx="4462244" cy="3343353"/>
          </a:xfrm>
          <a:prstGeom prst="rect">
            <a:avLst/>
          </a:prstGeom>
        </p:spPr>
      </p:pic>
      <p:pic>
        <p:nvPicPr>
          <p:cNvPr id="8" name="Picture 7">
            <a:extLst>
              <a:ext uri="{FF2B5EF4-FFF2-40B4-BE49-F238E27FC236}">
                <a16:creationId xmlns:a16="http://schemas.microsoft.com/office/drawing/2014/main" id="{A7DAD5BC-590E-F7DD-3F15-4C4B5BDEDA17}"/>
              </a:ext>
            </a:extLst>
          </p:cNvPr>
          <p:cNvPicPr>
            <a:picLocks noChangeAspect="1"/>
          </p:cNvPicPr>
          <p:nvPr/>
        </p:nvPicPr>
        <p:blipFill>
          <a:blip r:embed="rId6"/>
          <a:srcRect r="10169"/>
          <a:stretch>
            <a:fillRect/>
          </a:stretch>
        </p:blipFill>
        <p:spPr>
          <a:xfrm>
            <a:off x="4979217" y="1855659"/>
            <a:ext cx="6800494" cy="2874152"/>
          </a:xfrm>
          <a:prstGeom prst="rect">
            <a:avLst/>
          </a:prstGeom>
        </p:spPr>
      </p:pic>
    </p:spTree>
    <p:extLst>
      <p:ext uri="{BB962C8B-B14F-4D97-AF65-F5344CB8AC3E}">
        <p14:creationId xmlns:p14="http://schemas.microsoft.com/office/powerpoint/2010/main" val="311362692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23C060-0C92-EC2D-633D-8227A0376752}"/>
              </a:ext>
            </a:extLst>
          </p:cNvPr>
          <p:cNvSpPr>
            <a:spLocks noGrp="1"/>
          </p:cNvSpPr>
          <p:nvPr>
            <p:ph type="title"/>
          </p:nvPr>
        </p:nvSpPr>
        <p:spPr/>
        <p:txBody>
          <a:bodyPr/>
          <a:lstStyle/>
          <a:p>
            <a:r>
              <a:rPr lang="en-US"/>
              <a:t>Prompt Compression</a:t>
            </a:r>
          </a:p>
        </p:txBody>
      </p:sp>
      <p:sp>
        <p:nvSpPr>
          <p:cNvPr id="3" name="Text Placeholder 2">
            <a:extLst>
              <a:ext uri="{FF2B5EF4-FFF2-40B4-BE49-F238E27FC236}">
                <a16:creationId xmlns:a16="http://schemas.microsoft.com/office/drawing/2014/main" id="{09547207-4E6A-F2A4-35AA-31EE3B4A55EB}"/>
              </a:ext>
            </a:extLst>
          </p:cNvPr>
          <p:cNvSpPr>
            <a:spLocks noGrp="1"/>
          </p:cNvSpPr>
          <p:nvPr>
            <p:ph type="body" sz="quarter" idx="11"/>
          </p:nvPr>
        </p:nvSpPr>
        <p:spPr/>
        <p:txBody>
          <a:bodyPr/>
          <a:lstStyle/>
          <a:p>
            <a:r>
              <a:rPr lang="en-US"/>
              <a:t>Leading model service providers offer prompt caching as a means to reduce costs. Prompt compression can further reduce costs by compressing prompts prior to being sent to models for inference.</a:t>
            </a:r>
          </a:p>
        </p:txBody>
      </p:sp>
      <p:pic>
        <p:nvPicPr>
          <p:cNvPr id="3074" name="Picture 2" descr="Framework of LLMLingua">
            <a:extLst>
              <a:ext uri="{FF2B5EF4-FFF2-40B4-BE49-F238E27FC236}">
                <a16:creationId xmlns:a16="http://schemas.microsoft.com/office/drawing/2014/main" id="{5501F4B7-CC2E-6AA0-A663-126CD33D3623}"/>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932350" y="1497424"/>
            <a:ext cx="8327300" cy="465808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2143198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C1DC8B-E6B8-A6BC-43D0-5A7726BFFF05}"/>
            </a:ext>
          </a:extLst>
        </p:cNvPr>
        <p:cNvGrpSpPr/>
        <p:nvPr/>
      </p:nvGrpSpPr>
      <p:grpSpPr>
        <a:xfrm>
          <a:off x="0" y="0"/>
          <a:ext cx="0" cy="0"/>
          <a:chOff x="0" y="0"/>
          <a:chExt cx="0" cy="0"/>
        </a:xfrm>
      </p:grpSpPr>
      <p:sp>
        <p:nvSpPr>
          <p:cNvPr id="32" name="Rectangle: Rounded Corners 31">
            <a:extLst>
              <a:ext uri="{FF2B5EF4-FFF2-40B4-BE49-F238E27FC236}">
                <a16:creationId xmlns:a16="http://schemas.microsoft.com/office/drawing/2014/main" id="{2E61BEE5-ECCB-F29D-E5FE-90BDEA099080}"/>
              </a:ext>
            </a:extLst>
          </p:cNvPr>
          <p:cNvSpPr/>
          <p:nvPr/>
        </p:nvSpPr>
        <p:spPr>
          <a:xfrm>
            <a:off x="2466579" y="1578771"/>
            <a:ext cx="7251061" cy="4396066"/>
          </a:xfrm>
          <a:prstGeom prst="roundRect">
            <a:avLst>
              <a:gd name="adj" fmla="val 1425"/>
            </a:avLst>
          </a:prstGeom>
          <a:solidFill>
            <a:srgbClr val="D9F2D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sp>
        <p:nvSpPr>
          <p:cNvPr id="41" name="Rectangle: Rounded Corners 40">
            <a:extLst>
              <a:ext uri="{FF2B5EF4-FFF2-40B4-BE49-F238E27FC236}">
                <a16:creationId xmlns:a16="http://schemas.microsoft.com/office/drawing/2014/main" id="{2ABB3D7F-E98C-4F50-3794-6346CCF0BF1F}"/>
              </a:ext>
            </a:extLst>
          </p:cNvPr>
          <p:cNvSpPr/>
          <p:nvPr/>
        </p:nvSpPr>
        <p:spPr>
          <a:xfrm>
            <a:off x="2699139" y="3893625"/>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Prompt Management</a:t>
            </a:r>
          </a:p>
        </p:txBody>
      </p:sp>
      <p:sp>
        <p:nvSpPr>
          <p:cNvPr id="17" name="Rectangle: Rounded Corners 16">
            <a:extLst>
              <a:ext uri="{FF2B5EF4-FFF2-40B4-BE49-F238E27FC236}">
                <a16:creationId xmlns:a16="http://schemas.microsoft.com/office/drawing/2014/main" id="{FB608BBD-AAE6-D911-225B-F99CFEB37E51}"/>
              </a:ext>
            </a:extLst>
          </p:cNvPr>
          <p:cNvSpPr/>
          <p:nvPr/>
        </p:nvSpPr>
        <p:spPr>
          <a:xfrm>
            <a:off x="5458056" y="3898439"/>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Evaluation</a:t>
            </a:r>
          </a:p>
        </p:txBody>
      </p:sp>
      <p:sp>
        <p:nvSpPr>
          <p:cNvPr id="2" name="Title 1">
            <a:extLst>
              <a:ext uri="{FF2B5EF4-FFF2-40B4-BE49-F238E27FC236}">
                <a16:creationId xmlns:a16="http://schemas.microsoft.com/office/drawing/2014/main" id="{EA8CDEEC-3AF5-F6FC-1EF3-F6953975D693}"/>
              </a:ext>
            </a:extLst>
          </p:cNvPr>
          <p:cNvSpPr>
            <a:spLocks noGrp="1"/>
          </p:cNvSpPr>
          <p:nvPr>
            <p:ph type="title"/>
          </p:nvPr>
        </p:nvSpPr>
        <p:spPr/>
        <p:txBody>
          <a:bodyPr/>
          <a:lstStyle/>
          <a:p>
            <a:r>
              <a:rPr lang="en-US"/>
              <a:t>Runtime Architecture Services – L3</a:t>
            </a:r>
          </a:p>
        </p:txBody>
      </p:sp>
      <p:sp>
        <p:nvSpPr>
          <p:cNvPr id="23" name="Text Placeholder 22">
            <a:extLst>
              <a:ext uri="{FF2B5EF4-FFF2-40B4-BE49-F238E27FC236}">
                <a16:creationId xmlns:a16="http://schemas.microsoft.com/office/drawing/2014/main" id="{E91B8F73-CA6C-54AE-2CB1-04C90BD6B696}"/>
              </a:ext>
            </a:extLst>
          </p:cNvPr>
          <p:cNvSpPr>
            <a:spLocks noGrp="1"/>
          </p:cNvSpPr>
          <p:nvPr>
            <p:ph type="body" sz="quarter" idx="11"/>
          </p:nvPr>
        </p:nvSpPr>
        <p:spPr/>
        <p:txBody>
          <a:bodyPr/>
          <a:lstStyle/>
          <a:p>
            <a:r>
              <a:rPr lang="en-US" dirty="0"/>
              <a:t>Runtime architecture services provide reusable, standard implementations of common  functions to applications. They help structure application flow control and enable observability.</a:t>
            </a:r>
          </a:p>
        </p:txBody>
      </p:sp>
      <p:sp>
        <p:nvSpPr>
          <p:cNvPr id="12" name="Rectangle: Rounded Corners 11">
            <a:extLst>
              <a:ext uri="{FF2B5EF4-FFF2-40B4-BE49-F238E27FC236}">
                <a16:creationId xmlns:a16="http://schemas.microsoft.com/office/drawing/2014/main" id="{1157F22D-5A59-85C0-F55D-9E60400E6362}"/>
              </a:ext>
            </a:extLst>
          </p:cNvPr>
          <p:cNvSpPr/>
          <p:nvPr/>
        </p:nvSpPr>
        <p:spPr>
          <a:xfrm>
            <a:off x="2699139" y="1899597"/>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Interaction</a:t>
            </a:r>
          </a:p>
        </p:txBody>
      </p:sp>
      <p:sp>
        <p:nvSpPr>
          <p:cNvPr id="20" name="Rectangle: Rounded Corners 19">
            <a:extLst>
              <a:ext uri="{FF2B5EF4-FFF2-40B4-BE49-F238E27FC236}">
                <a16:creationId xmlns:a16="http://schemas.microsoft.com/office/drawing/2014/main" id="{7D3DA647-F4DF-E5AF-844F-ED9BE3BEDB42}"/>
              </a:ext>
            </a:extLst>
          </p:cNvPr>
          <p:cNvSpPr/>
          <p:nvPr/>
        </p:nvSpPr>
        <p:spPr>
          <a:xfrm>
            <a:off x="2795501" y="2210797"/>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MVC</a:t>
            </a:r>
          </a:p>
        </p:txBody>
      </p:sp>
      <p:sp>
        <p:nvSpPr>
          <p:cNvPr id="22" name="Rectangle: Rounded Corners 21">
            <a:extLst>
              <a:ext uri="{FF2B5EF4-FFF2-40B4-BE49-F238E27FC236}">
                <a16:creationId xmlns:a16="http://schemas.microsoft.com/office/drawing/2014/main" id="{85944789-CFA1-F315-7A02-AD7D46E7E39C}"/>
              </a:ext>
            </a:extLst>
          </p:cNvPr>
          <p:cNvSpPr/>
          <p:nvPr/>
        </p:nvSpPr>
        <p:spPr>
          <a:xfrm>
            <a:off x="5518148" y="1899597"/>
            <a:ext cx="2696541" cy="1920240"/>
          </a:xfrm>
          <a:prstGeom prst="roundRect">
            <a:avLst>
              <a:gd name="adj" fmla="val 2908"/>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Data Access</a:t>
            </a:r>
          </a:p>
        </p:txBody>
      </p:sp>
      <p:sp>
        <p:nvSpPr>
          <p:cNvPr id="24" name="Rectangle: Rounded Corners 23">
            <a:extLst>
              <a:ext uri="{FF2B5EF4-FFF2-40B4-BE49-F238E27FC236}">
                <a16:creationId xmlns:a16="http://schemas.microsoft.com/office/drawing/2014/main" id="{6B728F12-EDB9-3A89-FD84-77AC55DEFC38}"/>
              </a:ext>
            </a:extLst>
          </p:cNvPr>
          <p:cNvSpPr/>
          <p:nvPr/>
        </p:nvSpPr>
        <p:spPr>
          <a:xfrm>
            <a:off x="4111766" y="1899597"/>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Orchestration</a:t>
            </a:r>
          </a:p>
        </p:txBody>
      </p:sp>
      <p:sp>
        <p:nvSpPr>
          <p:cNvPr id="25" name="Rectangle: Rounded Corners 24">
            <a:extLst>
              <a:ext uri="{FF2B5EF4-FFF2-40B4-BE49-F238E27FC236}">
                <a16:creationId xmlns:a16="http://schemas.microsoft.com/office/drawing/2014/main" id="{18DDE9B7-EBAB-4457-A0B1-C5B8FC7779A4}"/>
              </a:ext>
            </a:extLst>
          </p:cNvPr>
          <p:cNvSpPr/>
          <p:nvPr/>
        </p:nvSpPr>
        <p:spPr>
          <a:xfrm>
            <a:off x="8291036" y="1904910"/>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Common</a:t>
            </a:r>
          </a:p>
        </p:txBody>
      </p:sp>
      <p:sp>
        <p:nvSpPr>
          <p:cNvPr id="26" name="Rectangle: Rounded Corners 25">
            <a:extLst>
              <a:ext uri="{FF2B5EF4-FFF2-40B4-BE49-F238E27FC236}">
                <a16:creationId xmlns:a16="http://schemas.microsoft.com/office/drawing/2014/main" id="{837FC250-86AB-2E71-4AD7-7EFC5772F239}"/>
              </a:ext>
            </a:extLst>
          </p:cNvPr>
          <p:cNvSpPr/>
          <p:nvPr/>
        </p:nvSpPr>
        <p:spPr>
          <a:xfrm>
            <a:off x="5677688" y="2210797"/>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FAQ Cache</a:t>
            </a:r>
          </a:p>
        </p:txBody>
      </p:sp>
      <p:sp>
        <p:nvSpPr>
          <p:cNvPr id="27" name="Rectangle: Rounded Corners 26">
            <a:extLst>
              <a:ext uri="{FF2B5EF4-FFF2-40B4-BE49-F238E27FC236}">
                <a16:creationId xmlns:a16="http://schemas.microsoft.com/office/drawing/2014/main" id="{B9BD930E-3FCD-E9CA-46A3-8B5C80A5F723}"/>
              </a:ext>
            </a:extLst>
          </p:cNvPr>
          <p:cNvSpPr/>
          <p:nvPr/>
        </p:nvSpPr>
        <p:spPr>
          <a:xfrm>
            <a:off x="2794853" y="420474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Prompt Engineering</a:t>
            </a:r>
          </a:p>
        </p:txBody>
      </p:sp>
      <p:sp>
        <p:nvSpPr>
          <p:cNvPr id="28" name="Rectangle: Rounded Corners 27">
            <a:extLst>
              <a:ext uri="{FF2B5EF4-FFF2-40B4-BE49-F238E27FC236}">
                <a16:creationId xmlns:a16="http://schemas.microsoft.com/office/drawing/2014/main" id="{2AC854CD-AC6E-82E9-E11A-C6BB5377E09E}"/>
              </a:ext>
            </a:extLst>
          </p:cNvPr>
          <p:cNvSpPr/>
          <p:nvPr/>
        </p:nvSpPr>
        <p:spPr>
          <a:xfrm>
            <a:off x="6892264" y="2210797"/>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Embedding Generator</a:t>
            </a:r>
          </a:p>
        </p:txBody>
      </p:sp>
      <p:sp>
        <p:nvSpPr>
          <p:cNvPr id="3" name="Rectangle: Rounded Corners 2">
            <a:extLst>
              <a:ext uri="{FF2B5EF4-FFF2-40B4-BE49-F238E27FC236}">
                <a16:creationId xmlns:a16="http://schemas.microsoft.com/office/drawing/2014/main" id="{87147931-5E37-9338-1D2A-8CCEBC89D764}"/>
              </a:ext>
            </a:extLst>
          </p:cNvPr>
          <p:cNvSpPr/>
          <p:nvPr/>
        </p:nvSpPr>
        <p:spPr>
          <a:xfrm>
            <a:off x="6892264" y="2988680"/>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Conversation History</a:t>
            </a:r>
          </a:p>
        </p:txBody>
      </p:sp>
      <p:sp>
        <p:nvSpPr>
          <p:cNvPr id="4" name="Rectangle: Rounded Corners 3">
            <a:extLst>
              <a:ext uri="{FF2B5EF4-FFF2-40B4-BE49-F238E27FC236}">
                <a16:creationId xmlns:a16="http://schemas.microsoft.com/office/drawing/2014/main" id="{8CE7A9AF-CDEA-8DA5-8C27-B7896CB8EA81}"/>
              </a:ext>
            </a:extLst>
          </p:cNvPr>
          <p:cNvSpPr/>
          <p:nvPr/>
        </p:nvSpPr>
        <p:spPr>
          <a:xfrm>
            <a:off x="8387398" y="2210797"/>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Application Event Logging</a:t>
            </a:r>
          </a:p>
        </p:txBody>
      </p:sp>
      <p:sp>
        <p:nvSpPr>
          <p:cNvPr id="5" name="Rectangle: Rounded Corners 4">
            <a:extLst>
              <a:ext uri="{FF2B5EF4-FFF2-40B4-BE49-F238E27FC236}">
                <a16:creationId xmlns:a16="http://schemas.microsoft.com/office/drawing/2014/main" id="{7D5AF20F-E580-C4B2-25E6-C3011A779066}"/>
              </a:ext>
            </a:extLst>
          </p:cNvPr>
          <p:cNvSpPr/>
          <p:nvPr/>
        </p:nvSpPr>
        <p:spPr>
          <a:xfrm>
            <a:off x="8387398" y="260359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Application Performance Logging</a:t>
            </a:r>
          </a:p>
        </p:txBody>
      </p:sp>
      <p:sp>
        <p:nvSpPr>
          <p:cNvPr id="6" name="Rectangle: Rounded Corners 5">
            <a:extLst>
              <a:ext uri="{FF2B5EF4-FFF2-40B4-BE49-F238E27FC236}">
                <a16:creationId xmlns:a16="http://schemas.microsoft.com/office/drawing/2014/main" id="{F0EDAE81-9D4A-16DD-A246-B2EBFC660638}"/>
              </a:ext>
            </a:extLst>
          </p:cNvPr>
          <p:cNvSpPr/>
          <p:nvPr/>
        </p:nvSpPr>
        <p:spPr>
          <a:xfrm>
            <a:off x="4208128" y="2210797"/>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err="1"/>
              <a:t>ReAct</a:t>
            </a:r>
            <a:r>
              <a:rPr lang="en-US" sz="800"/>
              <a:t> Agent Orchestration</a:t>
            </a:r>
          </a:p>
        </p:txBody>
      </p:sp>
      <p:sp>
        <p:nvSpPr>
          <p:cNvPr id="7" name="Rectangle: Rounded Corners 6">
            <a:extLst>
              <a:ext uri="{FF2B5EF4-FFF2-40B4-BE49-F238E27FC236}">
                <a16:creationId xmlns:a16="http://schemas.microsoft.com/office/drawing/2014/main" id="{8E1F2DF1-B75D-DF76-4454-FD1D1CE58A26}"/>
              </a:ext>
            </a:extLst>
          </p:cNvPr>
          <p:cNvSpPr/>
          <p:nvPr/>
        </p:nvSpPr>
        <p:spPr>
          <a:xfrm>
            <a:off x="4208128" y="260359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RAG</a:t>
            </a:r>
          </a:p>
          <a:p>
            <a:pPr algn="ctr">
              <a:lnSpc>
                <a:spcPts val="900"/>
              </a:lnSpc>
            </a:pPr>
            <a:r>
              <a:rPr lang="en-US" sz="800"/>
              <a:t>Orchestration</a:t>
            </a:r>
          </a:p>
        </p:txBody>
      </p:sp>
      <p:sp>
        <p:nvSpPr>
          <p:cNvPr id="8" name="Rectangle: Rounded Corners 7">
            <a:extLst>
              <a:ext uri="{FF2B5EF4-FFF2-40B4-BE49-F238E27FC236}">
                <a16:creationId xmlns:a16="http://schemas.microsoft.com/office/drawing/2014/main" id="{D8932952-24D1-A0D3-21F4-CB60D07D89B6}"/>
              </a:ext>
            </a:extLst>
          </p:cNvPr>
          <p:cNvSpPr/>
          <p:nvPr/>
        </p:nvSpPr>
        <p:spPr>
          <a:xfrm>
            <a:off x="5677688" y="2988680"/>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Context Search</a:t>
            </a:r>
          </a:p>
        </p:txBody>
      </p:sp>
      <p:sp>
        <p:nvSpPr>
          <p:cNvPr id="9" name="Rectangle: Rounded Corners 8">
            <a:extLst>
              <a:ext uri="{FF2B5EF4-FFF2-40B4-BE49-F238E27FC236}">
                <a16:creationId xmlns:a16="http://schemas.microsoft.com/office/drawing/2014/main" id="{FA2740E3-10A6-1320-1650-A0A3E64C4DBD}"/>
              </a:ext>
            </a:extLst>
          </p:cNvPr>
          <p:cNvSpPr/>
          <p:nvPr/>
        </p:nvSpPr>
        <p:spPr>
          <a:xfrm>
            <a:off x="6892264" y="260359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Context</a:t>
            </a:r>
          </a:p>
          <a:p>
            <a:pPr algn="ctr">
              <a:lnSpc>
                <a:spcPts val="900"/>
              </a:lnSpc>
            </a:pPr>
            <a:r>
              <a:rPr lang="en-US" sz="800"/>
              <a:t>Re-Ranker</a:t>
            </a:r>
          </a:p>
        </p:txBody>
      </p:sp>
      <p:sp>
        <p:nvSpPr>
          <p:cNvPr id="10" name="Rectangle: Rounded Corners 9">
            <a:extLst>
              <a:ext uri="{FF2B5EF4-FFF2-40B4-BE49-F238E27FC236}">
                <a16:creationId xmlns:a16="http://schemas.microsoft.com/office/drawing/2014/main" id="{5DD8FA1D-3BDC-C29E-FB01-CC05FDE9302C}"/>
              </a:ext>
            </a:extLst>
          </p:cNvPr>
          <p:cNvSpPr/>
          <p:nvPr/>
        </p:nvSpPr>
        <p:spPr>
          <a:xfrm>
            <a:off x="4084858" y="3898440"/>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Guardrails</a:t>
            </a:r>
          </a:p>
        </p:txBody>
      </p:sp>
      <p:sp>
        <p:nvSpPr>
          <p:cNvPr id="11" name="Rectangle: Rounded Corners 10">
            <a:extLst>
              <a:ext uri="{FF2B5EF4-FFF2-40B4-BE49-F238E27FC236}">
                <a16:creationId xmlns:a16="http://schemas.microsoft.com/office/drawing/2014/main" id="{E2D62D08-E345-D136-60C0-74A9423DFE0F}"/>
              </a:ext>
            </a:extLst>
          </p:cNvPr>
          <p:cNvSpPr/>
          <p:nvPr/>
        </p:nvSpPr>
        <p:spPr>
          <a:xfrm>
            <a:off x="4181220" y="420474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PII/PHI Masking</a:t>
            </a:r>
          </a:p>
        </p:txBody>
      </p:sp>
      <p:sp>
        <p:nvSpPr>
          <p:cNvPr id="13" name="Rectangle: Rounded Corners 12">
            <a:extLst>
              <a:ext uri="{FF2B5EF4-FFF2-40B4-BE49-F238E27FC236}">
                <a16:creationId xmlns:a16="http://schemas.microsoft.com/office/drawing/2014/main" id="{431F14CE-F49C-ADA5-B651-A47DC5136013}"/>
              </a:ext>
            </a:extLst>
          </p:cNvPr>
          <p:cNvSpPr/>
          <p:nvPr/>
        </p:nvSpPr>
        <p:spPr>
          <a:xfrm>
            <a:off x="4181220" y="4597539"/>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Text Guardrails</a:t>
            </a:r>
          </a:p>
        </p:txBody>
      </p:sp>
      <p:sp>
        <p:nvSpPr>
          <p:cNvPr id="14" name="Rectangle: Rounded Corners 13">
            <a:extLst>
              <a:ext uri="{FF2B5EF4-FFF2-40B4-BE49-F238E27FC236}">
                <a16:creationId xmlns:a16="http://schemas.microsoft.com/office/drawing/2014/main" id="{53772D87-5511-6949-350A-051968AEF92B}"/>
              </a:ext>
            </a:extLst>
          </p:cNvPr>
          <p:cNvSpPr/>
          <p:nvPr/>
        </p:nvSpPr>
        <p:spPr>
          <a:xfrm>
            <a:off x="4181220" y="4982625"/>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Image Guardrails</a:t>
            </a:r>
          </a:p>
        </p:txBody>
      </p:sp>
      <p:sp>
        <p:nvSpPr>
          <p:cNvPr id="15" name="Rectangle: Rounded Corners 14">
            <a:extLst>
              <a:ext uri="{FF2B5EF4-FFF2-40B4-BE49-F238E27FC236}">
                <a16:creationId xmlns:a16="http://schemas.microsoft.com/office/drawing/2014/main" id="{034F1588-15D5-0F3A-50F9-6C24C392806B}"/>
              </a:ext>
            </a:extLst>
          </p:cNvPr>
          <p:cNvSpPr/>
          <p:nvPr/>
        </p:nvSpPr>
        <p:spPr>
          <a:xfrm>
            <a:off x="4181220" y="537578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Hallucination Detector</a:t>
            </a:r>
          </a:p>
        </p:txBody>
      </p:sp>
      <p:sp>
        <p:nvSpPr>
          <p:cNvPr id="16" name="Rectangle: Rounded Corners 15">
            <a:extLst>
              <a:ext uri="{FF2B5EF4-FFF2-40B4-BE49-F238E27FC236}">
                <a16:creationId xmlns:a16="http://schemas.microsoft.com/office/drawing/2014/main" id="{CA2E2B06-6F56-ACAB-1126-442099C8A1BE}"/>
              </a:ext>
            </a:extLst>
          </p:cNvPr>
          <p:cNvSpPr/>
          <p:nvPr/>
        </p:nvSpPr>
        <p:spPr>
          <a:xfrm>
            <a:off x="5554418" y="420474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Context Relevance</a:t>
            </a:r>
          </a:p>
        </p:txBody>
      </p:sp>
      <p:sp>
        <p:nvSpPr>
          <p:cNvPr id="18" name="Rectangle: Rounded Corners 17">
            <a:extLst>
              <a:ext uri="{FF2B5EF4-FFF2-40B4-BE49-F238E27FC236}">
                <a16:creationId xmlns:a16="http://schemas.microsoft.com/office/drawing/2014/main" id="{9A9753FB-2D76-33B3-BB4B-ADFF7DB15FDF}"/>
              </a:ext>
            </a:extLst>
          </p:cNvPr>
          <p:cNvSpPr/>
          <p:nvPr/>
        </p:nvSpPr>
        <p:spPr>
          <a:xfrm>
            <a:off x="5554418" y="4597539"/>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err="1"/>
              <a:t>Groundedness</a:t>
            </a:r>
            <a:endParaRPr lang="en-US" sz="800"/>
          </a:p>
        </p:txBody>
      </p:sp>
      <p:sp>
        <p:nvSpPr>
          <p:cNvPr id="19" name="Rectangle: Rounded Corners 18">
            <a:extLst>
              <a:ext uri="{FF2B5EF4-FFF2-40B4-BE49-F238E27FC236}">
                <a16:creationId xmlns:a16="http://schemas.microsoft.com/office/drawing/2014/main" id="{4BE9BB39-248E-DC4A-F7AF-375CAA45FA6E}"/>
              </a:ext>
            </a:extLst>
          </p:cNvPr>
          <p:cNvSpPr/>
          <p:nvPr/>
        </p:nvSpPr>
        <p:spPr>
          <a:xfrm>
            <a:off x="5554418" y="4982625"/>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Answer Relevance</a:t>
            </a:r>
          </a:p>
        </p:txBody>
      </p:sp>
      <p:sp>
        <p:nvSpPr>
          <p:cNvPr id="21" name="Rectangle: Rounded Corners 20">
            <a:extLst>
              <a:ext uri="{FF2B5EF4-FFF2-40B4-BE49-F238E27FC236}">
                <a16:creationId xmlns:a16="http://schemas.microsoft.com/office/drawing/2014/main" id="{63E164BA-729F-4765-F973-DCA49152E425}"/>
              </a:ext>
            </a:extLst>
          </p:cNvPr>
          <p:cNvSpPr/>
          <p:nvPr/>
        </p:nvSpPr>
        <p:spPr>
          <a:xfrm>
            <a:off x="4208128" y="2988680"/>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Prompt Completion</a:t>
            </a:r>
          </a:p>
        </p:txBody>
      </p:sp>
      <p:sp>
        <p:nvSpPr>
          <p:cNvPr id="29" name="Rectangle: Rounded Corners 28">
            <a:extLst>
              <a:ext uri="{FF2B5EF4-FFF2-40B4-BE49-F238E27FC236}">
                <a16:creationId xmlns:a16="http://schemas.microsoft.com/office/drawing/2014/main" id="{0C60A7FC-99B1-A73D-AF0B-00E7F0B56D80}"/>
              </a:ext>
            </a:extLst>
          </p:cNvPr>
          <p:cNvSpPr/>
          <p:nvPr/>
        </p:nvSpPr>
        <p:spPr>
          <a:xfrm>
            <a:off x="2795501" y="260359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Form Validation</a:t>
            </a:r>
          </a:p>
        </p:txBody>
      </p:sp>
      <p:sp>
        <p:nvSpPr>
          <p:cNvPr id="30" name="Rectangle: Rounded Corners 29">
            <a:extLst>
              <a:ext uri="{FF2B5EF4-FFF2-40B4-BE49-F238E27FC236}">
                <a16:creationId xmlns:a16="http://schemas.microsoft.com/office/drawing/2014/main" id="{3CB3A444-F372-435C-D0FB-DF33D1880D12}"/>
              </a:ext>
            </a:extLst>
          </p:cNvPr>
          <p:cNvSpPr/>
          <p:nvPr/>
        </p:nvSpPr>
        <p:spPr>
          <a:xfrm>
            <a:off x="8387398" y="2988680"/>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Exception Handling</a:t>
            </a:r>
          </a:p>
        </p:txBody>
      </p:sp>
      <p:sp>
        <p:nvSpPr>
          <p:cNvPr id="31" name="Rectangle: Rounded Corners 30">
            <a:extLst>
              <a:ext uri="{FF2B5EF4-FFF2-40B4-BE49-F238E27FC236}">
                <a16:creationId xmlns:a16="http://schemas.microsoft.com/office/drawing/2014/main" id="{40807D68-AA80-B0A0-708C-20B92713B374}"/>
              </a:ext>
            </a:extLst>
          </p:cNvPr>
          <p:cNvSpPr/>
          <p:nvPr/>
        </p:nvSpPr>
        <p:spPr>
          <a:xfrm>
            <a:off x="8387398" y="3379343"/>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Configuration</a:t>
            </a:r>
          </a:p>
        </p:txBody>
      </p:sp>
      <p:sp>
        <p:nvSpPr>
          <p:cNvPr id="33" name="Rectangle: Top Corners Rounded 32">
            <a:extLst>
              <a:ext uri="{FF2B5EF4-FFF2-40B4-BE49-F238E27FC236}">
                <a16:creationId xmlns:a16="http://schemas.microsoft.com/office/drawing/2014/main" id="{6FF7B3BE-FB36-9A5F-BC05-7ADE4FA327A5}"/>
              </a:ext>
            </a:extLst>
          </p:cNvPr>
          <p:cNvSpPr/>
          <p:nvPr/>
        </p:nvSpPr>
        <p:spPr>
          <a:xfrm>
            <a:off x="2461091" y="1482163"/>
            <a:ext cx="7257971" cy="274320"/>
          </a:xfrm>
          <a:prstGeom prst="round2SameRect">
            <a:avLst/>
          </a:prstGeom>
          <a:solidFill>
            <a:srgbClr val="4EA72E"/>
          </a:solidFill>
          <a:ln>
            <a:solidFill>
              <a:srgbClr val="4EA72E"/>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1100" b="1">
                <a:solidFill>
                  <a:schemeClr val="bg1"/>
                </a:solidFill>
              </a:rPr>
              <a:t>Runtime Architecture Services</a:t>
            </a:r>
          </a:p>
        </p:txBody>
      </p:sp>
      <p:sp>
        <p:nvSpPr>
          <p:cNvPr id="34" name="Rectangle: Rounded Corners 33">
            <a:extLst>
              <a:ext uri="{FF2B5EF4-FFF2-40B4-BE49-F238E27FC236}">
                <a16:creationId xmlns:a16="http://schemas.microsoft.com/office/drawing/2014/main" id="{EDAB213E-4F5B-E665-FCCF-51957661D4F0}"/>
              </a:ext>
            </a:extLst>
          </p:cNvPr>
          <p:cNvSpPr/>
          <p:nvPr/>
        </p:nvSpPr>
        <p:spPr>
          <a:xfrm>
            <a:off x="6844423" y="3897221"/>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Integration</a:t>
            </a:r>
          </a:p>
        </p:txBody>
      </p:sp>
      <p:sp>
        <p:nvSpPr>
          <p:cNvPr id="35" name="Rectangle: Rounded Corners 34">
            <a:extLst>
              <a:ext uri="{FF2B5EF4-FFF2-40B4-BE49-F238E27FC236}">
                <a16:creationId xmlns:a16="http://schemas.microsoft.com/office/drawing/2014/main" id="{ED26A64A-8DC9-88F8-5E8D-0287B4BECEFD}"/>
              </a:ext>
            </a:extLst>
          </p:cNvPr>
          <p:cNvSpPr/>
          <p:nvPr/>
        </p:nvSpPr>
        <p:spPr>
          <a:xfrm>
            <a:off x="6940785" y="420474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Agent Discovery</a:t>
            </a:r>
          </a:p>
        </p:txBody>
      </p:sp>
      <p:sp>
        <p:nvSpPr>
          <p:cNvPr id="36" name="Rectangle: Rounded Corners 35">
            <a:extLst>
              <a:ext uri="{FF2B5EF4-FFF2-40B4-BE49-F238E27FC236}">
                <a16:creationId xmlns:a16="http://schemas.microsoft.com/office/drawing/2014/main" id="{E88F7BDB-E803-E0B4-5B0A-2D7C34C0E3E7}"/>
              </a:ext>
            </a:extLst>
          </p:cNvPr>
          <p:cNvSpPr/>
          <p:nvPr/>
        </p:nvSpPr>
        <p:spPr>
          <a:xfrm>
            <a:off x="6940785" y="4597539"/>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Tool Discovery</a:t>
            </a:r>
          </a:p>
        </p:txBody>
      </p:sp>
      <p:sp>
        <p:nvSpPr>
          <p:cNvPr id="37" name="Rectangle: Rounded Corners 36">
            <a:extLst>
              <a:ext uri="{FF2B5EF4-FFF2-40B4-BE49-F238E27FC236}">
                <a16:creationId xmlns:a16="http://schemas.microsoft.com/office/drawing/2014/main" id="{6F3F1C5F-7104-D4AC-DF29-E0DCEF621571}"/>
              </a:ext>
            </a:extLst>
          </p:cNvPr>
          <p:cNvSpPr/>
          <p:nvPr/>
        </p:nvSpPr>
        <p:spPr>
          <a:xfrm>
            <a:off x="6940785" y="4982625"/>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Tool Creation</a:t>
            </a:r>
          </a:p>
        </p:txBody>
      </p:sp>
      <p:sp>
        <p:nvSpPr>
          <p:cNvPr id="38" name="Rectangle: Rounded Corners 37">
            <a:extLst>
              <a:ext uri="{FF2B5EF4-FFF2-40B4-BE49-F238E27FC236}">
                <a16:creationId xmlns:a16="http://schemas.microsoft.com/office/drawing/2014/main" id="{7C5FD3C7-9B04-3FE5-DB43-D219F476D1F6}"/>
              </a:ext>
            </a:extLst>
          </p:cNvPr>
          <p:cNvSpPr/>
          <p:nvPr/>
        </p:nvSpPr>
        <p:spPr>
          <a:xfrm>
            <a:off x="5677688" y="260359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Tool Cache</a:t>
            </a:r>
          </a:p>
        </p:txBody>
      </p:sp>
      <p:sp>
        <p:nvSpPr>
          <p:cNvPr id="39" name="Rectangle: Rounded Corners 38">
            <a:extLst>
              <a:ext uri="{FF2B5EF4-FFF2-40B4-BE49-F238E27FC236}">
                <a16:creationId xmlns:a16="http://schemas.microsoft.com/office/drawing/2014/main" id="{560280AB-210F-52B0-2E62-7194796F9A5F}"/>
              </a:ext>
            </a:extLst>
          </p:cNvPr>
          <p:cNvSpPr/>
          <p:nvPr/>
        </p:nvSpPr>
        <p:spPr>
          <a:xfrm>
            <a:off x="5677688" y="338512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Data Chunking</a:t>
            </a:r>
          </a:p>
        </p:txBody>
      </p:sp>
      <p:sp>
        <p:nvSpPr>
          <p:cNvPr id="40" name="Rectangle: Rounded Corners 39">
            <a:extLst>
              <a:ext uri="{FF2B5EF4-FFF2-40B4-BE49-F238E27FC236}">
                <a16:creationId xmlns:a16="http://schemas.microsoft.com/office/drawing/2014/main" id="{A7501CEF-5388-57E5-669D-ED93F1DA1B64}"/>
              </a:ext>
            </a:extLst>
          </p:cNvPr>
          <p:cNvSpPr/>
          <p:nvPr/>
        </p:nvSpPr>
        <p:spPr>
          <a:xfrm>
            <a:off x="2794853" y="4597539"/>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Prompt Compression</a:t>
            </a:r>
          </a:p>
        </p:txBody>
      </p:sp>
      <p:grpSp>
        <p:nvGrpSpPr>
          <p:cNvPr id="42" name="Group 28">
            <a:extLst>
              <a:ext uri="{FF2B5EF4-FFF2-40B4-BE49-F238E27FC236}">
                <a16:creationId xmlns:a16="http://schemas.microsoft.com/office/drawing/2014/main" id="{5CAEF3B8-9804-70B2-5847-865472ECDFDF}"/>
              </a:ext>
            </a:extLst>
          </p:cNvPr>
          <p:cNvGrpSpPr>
            <a:grpSpLocks noChangeAspect="1"/>
          </p:cNvGrpSpPr>
          <p:nvPr/>
        </p:nvGrpSpPr>
        <p:grpSpPr bwMode="auto">
          <a:xfrm>
            <a:off x="4708198" y="1504983"/>
            <a:ext cx="228600" cy="228600"/>
            <a:chOff x="2402" y="439"/>
            <a:chExt cx="426" cy="426"/>
          </a:xfrm>
          <a:solidFill>
            <a:schemeClr val="bg1"/>
          </a:solidFill>
        </p:grpSpPr>
        <p:sp>
          <p:nvSpPr>
            <p:cNvPr id="43" name="Freeform 29">
              <a:extLst>
                <a:ext uri="{FF2B5EF4-FFF2-40B4-BE49-F238E27FC236}">
                  <a16:creationId xmlns:a16="http://schemas.microsoft.com/office/drawing/2014/main" id="{D6CBF409-7F08-108D-DED8-250CBA3B81FF}"/>
                </a:ext>
              </a:extLst>
            </p:cNvPr>
            <p:cNvSpPr>
              <a:spLocks noEditPoints="1"/>
            </p:cNvSpPr>
            <p:nvPr/>
          </p:nvSpPr>
          <p:spPr bwMode="auto">
            <a:xfrm>
              <a:off x="2402" y="439"/>
              <a:ext cx="426" cy="426"/>
            </a:xfrm>
            <a:custGeom>
              <a:avLst/>
              <a:gdLst>
                <a:gd name="T0" fmla="*/ 126 w 288"/>
                <a:gd name="T1" fmla="*/ 288 h 288"/>
                <a:gd name="T2" fmla="*/ 120 w 288"/>
                <a:gd name="T3" fmla="*/ 247 h 288"/>
                <a:gd name="T4" fmla="*/ 67 w 288"/>
                <a:gd name="T5" fmla="*/ 262 h 288"/>
                <a:gd name="T6" fmla="*/ 25 w 288"/>
                <a:gd name="T7" fmla="*/ 229 h 288"/>
                <a:gd name="T8" fmla="*/ 25 w 288"/>
                <a:gd name="T9" fmla="*/ 220 h 288"/>
                <a:gd name="T10" fmla="*/ 40 w 288"/>
                <a:gd name="T11" fmla="*/ 168 h 288"/>
                <a:gd name="T12" fmla="*/ 0 w 288"/>
                <a:gd name="T13" fmla="*/ 162 h 288"/>
                <a:gd name="T14" fmla="*/ 6 w 288"/>
                <a:gd name="T15" fmla="*/ 120 h 288"/>
                <a:gd name="T16" fmla="*/ 49 w 288"/>
                <a:gd name="T17" fmla="*/ 92 h 288"/>
                <a:gd name="T18" fmla="*/ 23 w 288"/>
                <a:gd name="T19" fmla="*/ 63 h 288"/>
                <a:gd name="T20" fmla="*/ 59 w 288"/>
                <a:gd name="T21" fmla="*/ 25 h 288"/>
                <a:gd name="T22" fmla="*/ 92 w 288"/>
                <a:gd name="T23" fmla="*/ 49 h 288"/>
                <a:gd name="T24" fmla="*/ 120 w 288"/>
                <a:gd name="T25" fmla="*/ 6 h 288"/>
                <a:gd name="T26" fmla="*/ 162 w 288"/>
                <a:gd name="T27" fmla="*/ 0 h 288"/>
                <a:gd name="T28" fmla="*/ 168 w 288"/>
                <a:gd name="T29" fmla="*/ 40 h 288"/>
                <a:gd name="T30" fmla="*/ 220 w 288"/>
                <a:gd name="T31" fmla="*/ 25 h 288"/>
                <a:gd name="T32" fmla="*/ 262 w 288"/>
                <a:gd name="T33" fmla="*/ 59 h 288"/>
                <a:gd name="T34" fmla="*/ 262 w 288"/>
                <a:gd name="T35" fmla="*/ 67 h 288"/>
                <a:gd name="T36" fmla="*/ 247 w 288"/>
                <a:gd name="T37" fmla="*/ 120 h 288"/>
                <a:gd name="T38" fmla="*/ 288 w 288"/>
                <a:gd name="T39" fmla="*/ 126 h 288"/>
                <a:gd name="T40" fmla="*/ 282 w 288"/>
                <a:gd name="T41" fmla="*/ 168 h 288"/>
                <a:gd name="T42" fmla="*/ 238 w 288"/>
                <a:gd name="T43" fmla="*/ 196 h 288"/>
                <a:gd name="T44" fmla="*/ 262 w 288"/>
                <a:gd name="T45" fmla="*/ 229 h 288"/>
                <a:gd name="T46" fmla="*/ 220 w 288"/>
                <a:gd name="T47" fmla="*/ 262 h 288"/>
                <a:gd name="T48" fmla="*/ 168 w 288"/>
                <a:gd name="T49" fmla="*/ 247 h 288"/>
                <a:gd name="T50" fmla="*/ 162 w 288"/>
                <a:gd name="T51" fmla="*/ 288 h 288"/>
                <a:gd name="T52" fmla="*/ 156 w 288"/>
                <a:gd name="T53" fmla="*/ 276 h 288"/>
                <a:gd name="T54" fmla="*/ 160 w 288"/>
                <a:gd name="T55" fmla="*/ 237 h 288"/>
                <a:gd name="T56" fmla="*/ 201 w 288"/>
                <a:gd name="T57" fmla="*/ 226 h 288"/>
                <a:gd name="T58" fmla="*/ 250 w 288"/>
                <a:gd name="T59" fmla="*/ 224 h 288"/>
                <a:gd name="T60" fmla="*/ 226 w 288"/>
                <a:gd name="T61" fmla="*/ 194 h 288"/>
                <a:gd name="T62" fmla="*/ 243 w 288"/>
                <a:gd name="T63" fmla="*/ 156 h 288"/>
                <a:gd name="T64" fmla="*/ 276 w 288"/>
                <a:gd name="T65" fmla="*/ 132 h 288"/>
                <a:gd name="T66" fmla="*/ 237 w 288"/>
                <a:gd name="T67" fmla="*/ 127 h 288"/>
                <a:gd name="T68" fmla="*/ 226 w 288"/>
                <a:gd name="T69" fmla="*/ 86 h 288"/>
                <a:gd name="T70" fmla="*/ 224 w 288"/>
                <a:gd name="T71" fmla="*/ 38 h 288"/>
                <a:gd name="T72" fmla="*/ 194 w 288"/>
                <a:gd name="T73" fmla="*/ 62 h 288"/>
                <a:gd name="T74" fmla="*/ 156 w 288"/>
                <a:gd name="T75" fmla="*/ 45 h 288"/>
                <a:gd name="T76" fmla="*/ 132 w 288"/>
                <a:gd name="T77" fmla="*/ 12 h 288"/>
                <a:gd name="T78" fmla="*/ 127 w 288"/>
                <a:gd name="T79" fmla="*/ 50 h 288"/>
                <a:gd name="T80" fmla="*/ 86 w 288"/>
                <a:gd name="T81" fmla="*/ 61 h 288"/>
                <a:gd name="T82" fmla="*/ 38 w 288"/>
                <a:gd name="T83" fmla="*/ 63 h 288"/>
                <a:gd name="T84" fmla="*/ 62 w 288"/>
                <a:gd name="T85" fmla="*/ 94 h 288"/>
                <a:gd name="T86" fmla="*/ 45 w 288"/>
                <a:gd name="T87" fmla="*/ 132 h 288"/>
                <a:gd name="T88" fmla="*/ 12 w 288"/>
                <a:gd name="T89" fmla="*/ 156 h 288"/>
                <a:gd name="T90" fmla="*/ 50 w 288"/>
                <a:gd name="T91" fmla="*/ 160 h 288"/>
                <a:gd name="T92" fmla="*/ 61 w 288"/>
                <a:gd name="T93" fmla="*/ 201 h 288"/>
                <a:gd name="T94" fmla="*/ 63 w 288"/>
                <a:gd name="T95" fmla="*/ 250 h 288"/>
                <a:gd name="T96" fmla="*/ 94 w 288"/>
                <a:gd name="T97" fmla="*/ 226 h 288"/>
                <a:gd name="T98" fmla="*/ 132 w 288"/>
                <a:gd name="T99" fmla="*/ 243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88">
                  <a:moveTo>
                    <a:pt x="162" y="288"/>
                  </a:moveTo>
                  <a:cubicBezTo>
                    <a:pt x="126" y="288"/>
                    <a:pt x="126" y="288"/>
                    <a:pt x="126" y="288"/>
                  </a:cubicBezTo>
                  <a:cubicBezTo>
                    <a:pt x="122" y="288"/>
                    <a:pt x="120" y="285"/>
                    <a:pt x="120" y="282"/>
                  </a:cubicBezTo>
                  <a:cubicBezTo>
                    <a:pt x="120" y="247"/>
                    <a:pt x="120" y="247"/>
                    <a:pt x="120" y="247"/>
                  </a:cubicBezTo>
                  <a:cubicBezTo>
                    <a:pt x="110" y="245"/>
                    <a:pt x="100" y="242"/>
                    <a:pt x="92" y="238"/>
                  </a:cubicBezTo>
                  <a:cubicBezTo>
                    <a:pt x="67" y="262"/>
                    <a:pt x="67" y="262"/>
                    <a:pt x="67" y="262"/>
                  </a:cubicBezTo>
                  <a:cubicBezTo>
                    <a:pt x="65" y="265"/>
                    <a:pt x="61" y="265"/>
                    <a:pt x="59" y="262"/>
                  </a:cubicBezTo>
                  <a:cubicBezTo>
                    <a:pt x="25" y="229"/>
                    <a:pt x="25" y="229"/>
                    <a:pt x="25" y="229"/>
                  </a:cubicBezTo>
                  <a:cubicBezTo>
                    <a:pt x="24" y="227"/>
                    <a:pt x="23" y="226"/>
                    <a:pt x="23" y="224"/>
                  </a:cubicBezTo>
                  <a:cubicBezTo>
                    <a:pt x="23" y="223"/>
                    <a:pt x="24" y="221"/>
                    <a:pt x="25" y="220"/>
                  </a:cubicBezTo>
                  <a:cubicBezTo>
                    <a:pt x="49" y="196"/>
                    <a:pt x="49" y="196"/>
                    <a:pt x="49" y="196"/>
                  </a:cubicBezTo>
                  <a:cubicBezTo>
                    <a:pt x="45" y="188"/>
                    <a:pt x="42" y="177"/>
                    <a:pt x="40" y="168"/>
                  </a:cubicBezTo>
                  <a:cubicBezTo>
                    <a:pt x="6" y="168"/>
                    <a:pt x="6" y="168"/>
                    <a:pt x="6" y="168"/>
                  </a:cubicBezTo>
                  <a:cubicBezTo>
                    <a:pt x="2" y="168"/>
                    <a:pt x="0" y="165"/>
                    <a:pt x="0" y="162"/>
                  </a:cubicBezTo>
                  <a:cubicBezTo>
                    <a:pt x="0" y="126"/>
                    <a:pt x="0" y="126"/>
                    <a:pt x="0" y="126"/>
                  </a:cubicBezTo>
                  <a:cubicBezTo>
                    <a:pt x="0" y="122"/>
                    <a:pt x="2" y="120"/>
                    <a:pt x="6" y="120"/>
                  </a:cubicBezTo>
                  <a:cubicBezTo>
                    <a:pt x="40" y="120"/>
                    <a:pt x="40" y="120"/>
                    <a:pt x="40" y="120"/>
                  </a:cubicBezTo>
                  <a:cubicBezTo>
                    <a:pt x="42" y="110"/>
                    <a:pt x="45" y="100"/>
                    <a:pt x="49" y="92"/>
                  </a:cubicBezTo>
                  <a:cubicBezTo>
                    <a:pt x="25" y="67"/>
                    <a:pt x="25" y="67"/>
                    <a:pt x="25" y="67"/>
                  </a:cubicBezTo>
                  <a:cubicBezTo>
                    <a:pt x="24" y="66"/>
                    <a:pt x="23" y="65"/>
                    <a:pt x="23" y="63"/>
                  </a:cubicBezTo>
                  <a:cubicBezTo>
                    <a:pt x="23" y="61"/>
                    <a:pt x="24" y="60"/>
                    <a:pt x="25" y="59"/>
                  </a:cubicBezTo>
                  <a:cubicBezTo>
                    <a:pt x="59" y="25"/>
                    <a:pt x="59" y="25"/>
                    <a:pt x="59" y="25"/>
                  </a:cubicBezTo>
                  <a:cubicBezTo>
                    <a:pt x="61" y="23"/>
                    <a:pt x="65" y="23"/>
                    <a:pt x="67" y="25"/>
                  </a:cubicBezTo>
                  <a:cubicBezTo>
                    <a:pt x="92" y="49"/>
                    <a:pt x="92" y="49"/>
                    <a:pt x="92" y="49"/>
                  </a:cubicBezTo>
                  <a:cubicBezTo>
                    <a:pt x="100" y="45"/>
                    <a:pt x="110" y="42"/>
                    <a:pt x="120" y="40"/>
                  </a:cubicBezTo>
                  <a:cubicBezTo>
                    <a:pt x="120" y="6"/>
                    <a:pt x="120" y="6"/>
                    <a:pt x="120" y="6"/>
                  </a:cubicBezTo>
                  <a:cubicBezTo>
                    <a:pt x="120" y="2"/>
                    <a:pt x="122" y="0"/>
                    <a:pt x="126" y="0"/>
                  </a:cubicBezTo>
                  <a:cubicBezTo>
                    <a:pt x="162" y="0"/>
                    <a:pt x="162" y="0"/>
                    <a:pt x="162" y="0"/>
                  </a:cubicBezTo>
                  <a:cubicBezTo>
                    <a:pt x="165" y="0"/>
                    <a:pt x="168" y="2"/>
                    <a:pt x="168" y="6"/>
                  </a:cubicBezTo>
                  <a:cubicBezTo>
                    <a:pt x="168" y="40"/>
                    <a:pt x="168" y="40"/>
                    <a:pt x="168" y="40"/>
                  </a:cubicBezTo>
                  <a:cubicBezTo>
                    <a:pt x="177" y="42"/>
                    <a:pt x="188" y="45"/>
                    <a:pt x="196" y="49"/>
                  </a:cubicBezTo>
                  <a:cubicBezTo>
                    <a:pt x="220" y="25"/>
                    <a:pt x="220" y="25"/>
                    <a:pt x="220" y="25"/>
                  </a:cubicBezTo>
                  <a:cubicBezTo>
                    <a:pt x="222" y="23"/>
                    <a:pt x="226" y="23"/>
                    <a:pt x="228" y="25"/>
                  </a:cubicBezTo>
                  <a:cubicBezTo>
                    <a:pt x="262" y="59"/>
                    <a:pt x="262" y="59"/>
                    <a:pt x="262" y="59"/>
                  </a:cubicBezTo>
                  <a:cubicBezTo>
                    <a:pt x="264" y="60"/>
                    <a:pt x="264" y="61"/>
                    <a:pt x="264" y="63"/>
                  </a:cubicBezTo>
                  <a:cubicBezTo>
                    <a:pt x="264" y="65"/>
                    <a:pt x="264" y="66"/>
                    <a:pt x="262" y="67"/>
                  </a:cubicBezTo>
                  <a:cubicBezTo>
                    <a:pt x="238" y="92"/>
                    <a:pt x="238" y="92"/>
                    <a:pt x="238" y="92"/>
                  </a:cubicBezTo>
                  <a:cubicBezTo>
                    <a:pt x="242" y="100"/>
                    <a:pt x="245" y="110"/>
                    <a:pt x="247" y="120"/>
                  </a:cubicBezTo>
                  <a:cubicBezTo>
                    <a:pt x="282" y="120"/>
                    <a:pt x="282" y="120"/>
                    <a:pt x="282" y="120"/>
                  </a:cubicBezTo>
                  <a:cubicBezTo>
                    <a:pt x="285" y="120"/>
                    <a:pt x="288" y="122"/>
                    <a:pt x="288" y="126"/>
                  </a:cubicBezTo>
                  <a:cubicBezTo>
                    <a:pt x="288" y="162"/>
                    <a:pt x="288" y="162"/>
                    <a:pt x="288" y="162"/>
                  </a:cubicBezTo>
                  <a:cubicBezTo>
                    <a:pt x="288" y="165"/>
                    <a:pt x="285" y="168"/>
                    <a:pt x="282" y="168"/>
                  </a:cubicBezTo>
                  <a:cubicBezTo>
                    <a:pt x="247" y="168"/>
                    <a:pt x="247" y="168"/>
                    <a:pt x="247" y="168"/>
                  </a:cubicBezTo>
                  <a:cubicBezTo>
                    <a:pt x="245" y="177"/>
                    <a:pt x="242" y="188"/>
                    <a:pt x="238" y="196"/>
                  </a:cubicBezTo>
                  <a:cubicBezTo>
                    <a:pt x="262" y="220"/>
                    <a:pt x="262" y="220"/>
                    <a:pt x="262" y="220"/>
                  </a:cubicBezTo>
                  <a:cubicBezTo>
                    <a:pt x="265" y="222"/>
                    <a:pt x="265" y="226"/>
                    <a:pt x="262" y="229"/>
                  </a:cubicBezTo>
                  <a:cubicBezTo>
                    <a:pt x="228" y="262"/>
                    <a:pt x="228" y="262"/>
                    <a:pt x="228" y="262"/>
                  </a:cubicBezTo>
                  <a:cubicBezTo>
                    <a:pt x="226" y="265"/>
                    <a:pt x="222" y="265"/>
                    <a:pt x="220" y="262"/>
                  </a:cubicBezTo>
                  <a:cubicBezTo>
                    <a:pt x="196" y="238"/>
                    <a:pt x="196" y="238"/>
                    <a:pt x="196" y="238"/>
                  </a:cubicBezTo>
                  <a:cubicBezTo>
                    <a:pt x="188" y="242"/>
                    <a:pt x="177" y="245"/>
                    <a:pt x="168" y="247"/>
                  </a:cubicBezTo>
                  <a:cubicBezTo>
                    <a:pt x="168" y="282"/>
                    <a:pt x="168" y="282"/>
                    <a:pt x="168" y="282"/>
                  </a:cubicBezTo>
                  <a:cubicBezTo>
                    <a:pt x="168" y="285"/>
                    <a:pt x="165" y="288"/>
                    <a:pt x="162" y="288"/>
                  </a:cubicBezTo>
                  <a:close/>
                  <a:moveTo>
                    <a:pt x="132" y="276"/>
                  </a:moveTo>
                  <a:cubicBezTo>
                    <a:pt x="156" y="276"/>
                    <a:pt x="156" y="276"/>
                    <a:pt x="156" y="276"/>
                  </a:cubicBezTo>
                  <a:cubicBezTo>
                    <a:pt x="156" y="243"/>
                    <a:pt x="156" y="243"/>
                    <a:pt x="156" y="243"/>
                  </a:cubicBezTo>
                  <a:cubicBezTo>
                    <a:pt x="156" y="240"/>
                    <a:pt x="158" y="238"/>
                    <a:pt x="160" y="237"/>
                  </a:cubicBezTo>
                  <a:cubicBezTo>
                    <a:pt x="167" y="235"/>
                    <a:pt x="185" y="231"/>
                    <a:pt x="194" y="226"/>
                  </a:cubicBezTo>
                  <a:cubicBezTo>
                    <a:pt x="196" y="224"/>
                    <a:pt x="199" y="224"/>
                    <a:pt x="201" y="226"/>
                  </a:cubicBezTo>
                  <a:cubicBezTo>
                    <a:pt x="224" y="250"/>
                    <a:pt x="224" y="250"/>
                    <a:pt x="224" y="250"/>
                  </a:cubicBezTo>
                  <a:cubicBezTo>
                    <a:pt x="250" y="224"/>
                    <a:pt x="250" y="224"/>
                    <a:pt x="250" y="224"/>
                  </a:cubicBezTo>
                  <a:cubicBezTo>
                    <a:pt x="226" y="201"/>
                    <a:pt x="226" y="201"/>
                    <a:pt x="226" y="201"/>
                  </a:cubicBezTo>
                  <a:cubicBezTo>
                    <a:pt x="224" y="199"/>
                    <a:pt x="224" y="196"/>
                    <a:pt x="226" y="194"/>
                  </a:cubicBezTo>
                  <a:cubicBezTo>
                    <a:pt x="231" y="185"/>
                    <a:pt x="235" y="167"/>
                    <a:pt x="237" y="160"/>
                  </a:cubicBezTo>
                  <a:cubicBezTo>
                    <a:pt x="238" y="158"/>
                    <a:pt x="240" y="156"/>
                    <a:pt x="243" y="156"/>
                  </a:cubicBezTo>
                  <a:cubicBezTo>
                    <a:pt x="276" y="156"/>
                    <a:pt x="276" y="156"/>
                    <a:pt x="276" y="156"/>
                  </a:cubicBezTo>
                  <a:cubicBezTo>
                    <a:pt x="276" y="132"/>
                    <a:pt x="276" y="132"/>
                    <a:pt x="276" y="132"/>
                  </a:cubicBezTo>
                  <a:cubicBezTo>
                    <a:pt x="243" y="132"/>
                    <a:pt x="243" y="132"/>
                    <a:pt x="243" y="132"/>
                  </a:cubicBezTo>
                  <a:cubicBezTo>
                    <a:pt x="240" y="132"/>
                    <a:pt x="237" y="130"/>
                    <a:pt x="237" y="127"/>
                  </a:cubicBezTo>
                  <a:cubicBezTo>
                    <a:pt x="235" y="120"/>
                    <a:pt x="231" y="103"/>
                    <a:pt x="226" y="94"/>
                  </a:cubicBezTo>
                  <a:cubicBezTo>
                    <a:pt x="224" y="91"/>
                    <a:pt x="224" y="88"/>
                    <a:pt x="226" y="86"/>
                  </a:cubicBezTo>
                  <a:cubicBezTo>
                    <a:pt x="250" y="63"/>
                    <a:pt x="250" y="63"/>
                    <a:pt x="250" y="63"/>
                  </a:cubicBezTo>
                  <a:cubicBezTo>
                    <a:pt x="224" y="38"/>
                    <a:pt x="224" y="38"/>
                    <a:pt x="224" y="38"/>
                  </a:cubicBezTo>
                  <a:cubicBezTo>
                    <a:pt x="201" y="61"/>
                    <a:pt x="201" y="61"/>
                    <a:pt x="201" y="61"/>
                  </a:cubicBezTo>
                  <a:cubicBezTo>
                    <a:pt x="199" y="63"/>
                    <a:pt x="196" y="63"/>
                    <a:pt x="194" y="62"/>
                  </a:cubicBezTo>
                  <a:cubicBezTo>
                    <a:pt x="185" y="56"/>
                    <a:pt x="167" y="52"/>
                    <a:pt x="160" y="50"/>
                  </a:cubicBezTo>
                  <a:cubicBezTo>
                    <a:pt x="158" y="50"/>
                    <a:pt x="156" y="47"/>
                    <a:pt x="156" y="45"/>
                  </a:cubicBezTo>
                  <a:cubicBezTo>
                    <a:pt x="156" y="12"/>
                    <a:pt x="156" y="12"/>
                    <a:pt x="156" y="12"/>
                  </a:cubicBezTo>
                  <a:cubicBezTo>
                    <a:pt x="132" y="12"/>
                    <a:pt x="132" y="12"/>
                    <a:pt x="132" y="12"/>
                  </a:cubicBezTo>
                  <a:cubicBezTo>
                    <a:pt x="132" y="45"/>
                    <a:pt x="132" y="45"/>
                    <a:pt x="132" y="45"/>
                  </a:cubicBezTo>
                  <a:cubicBezTo>
                    <a:pt x="132" y="47"/>
                    <a:pt x="130" y="50"/>
                    <a:pt x="127" y="50"/>
                  </a:cubicBezTo>
                  <a:cubicBezTo>
                    <a:pt x="120" y="52"/>
                    <a:pt x="103" y="56"/>
                    <a:pt x="94" y="62"/>
                  </a:cubicBezTo>
                  <a:cubicBezTo>
                    <a:pt x="91" y="63"/>
                    <a:pt x="88" y="63"/>
                    <a:pt x="86" y="61"/>
                  </a:cubicBezTo>
                  <a:cubicBezTo>
                    <a:pt x="63" y="38"/>
                    <a:pt x="63" y="38"/>
                    <a:pt x="63" y="38"/>
                  </a:cubicBezTo>
                  <a:cubicBezTo>
                    <a:pt x="38" y="63"/>
                    <a:pt x="38" y="63"/>
                    <a:pt x="38" y="63"/>
                  </a:cubicBezTo>
                  <a:cubicBezTo>
                    <a:pt x="61" y="86"/>
                    <a:pt x="61" y="86"/>
                    <a:pt x="61" y="86"/>
                  </a:cubicBezTo>
                  <a:cubicBezTo>
                    <a:pt x="63" y="88"/>
                    <a:pt x="63" y="91"/>
                    <a:pt x="62" y="94"/>
                  </a:cubicBezTo>
                  <a:cubicBezTo>
                    <a:pt x="56" y="103"/>
                    <a:pt x="52" y="120"/>
                    <a:pt x="50" y="127"/>
                  </a:cubicBezTo>
                  <a:cubicBezTo>
                    <a:pt x="50" y="130"/>
                    <a:pt x="47" y="132"/>
                    <a:pt x="45" y="132"/>
                  </a:cubicBezTo>
                  <a:cubicBezTo>
                    <a:pt x="12" y="132"/>
                    <a:pt x="12" y="132"/>
                    <a:pt x="12" y="132"/>
                  </a:cubicBezTo>
                  <a:cubicBezTo>
                    <a:pt x="12" y="156"/>
                    <a:pt x="12" y="156"/>
                    <a:pt x="12" y="156"/>
                  </a:cubicBezTo>
                  <a:cubicBezTo>
                    <a:pt x="45" y="156"/>
                    <a:pt x="45" y="156"/>
                    <a:pt x="45" y="156"/>
                  </a:cubicBezTo>
                  <a:cubicBezTo>
                    <a:pt x="47" y="156"/>
                    <a:pt x="50" y="158"/>
                    <a:pt x="50" y="160"/>
                  </a:cubicBezTo>
                  <a:cubicBezTo>
                    <a:pt x="52" y="167"/>
                    <a:pt x="56" y="185"/>
                    <a:pt x="62" y="194"/>
                  </a:cubicBezTo>
                  <a:cubicBezTo>
                    <a:pt x="63" y="196"/>
                    <a:pt x="63" y="199"/>
                    <a:pt x="61" y="201"/>
                  </a:cubicBezTo>
                  <a:cubicBezTo>
                    <a:pt x="38" y="224"/>
                    <a:pt x="38" y="224"/>
                    <a:pt x="38" y="224"/>
                  </a:cubicBezTo>
                  <a:cubicBezTo>
                    <a:pt x="63" y="250"/>
                    <a:pt x="63" y="250"/>
                    <a:pt x="63" y="250"/>
                  </a:cubicBezTo>
                  <a:cubicBezTo>
                    <a:pt x="86" y="226"/>
                    <a:pt x="86" y="226"/>
                    <a:pt x="86" y="226"/>
                  </a:cubicBezTo>
                  <a:cubicBezTo>
                    <a:pt x="88" y="224"/>
                    <a:pt x="91" y="224"/>
                    <a:pt x="94" y="226"/>
                  </a:cubicBezTo>
                  <a:cubicBezTo>
                    <a:pt x="103" y="231"/>
                    <a:pt x="120" y="235"/>
                    <a:pt x="127" y="237"/>
                  </a:cubicBezTo>
                  <a:cubicBezTo>
                    <a:pt x="130" y="238"/>
                    <a:pt x="132" y="240"/>
                    <a:pt x="132" y="243"/>
                  </a:cubicBezTo>
                  <a:lnTo>
                    <a:pt x="13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4" name="Freeform 30">
              <a:extLst>
                <a:ext uri="{FF2B5EF4-FFF2-40B4-BE49-F238E27FC236}">
                  <a16:creationId xmlns:a16="http://schemas.microsoft.com/office/drawing/2014/main" id="{AC9BE9F7-F217-7167-88F6-7A68FB9D529B}"/>
                </a:ext>
              </a:extLst>
            </p:cNvPr>
            <p:cNvSpPr>
              <a:spLocks noEditPoints="1"/>
            </p:cNvSpPr>
            <p:nvPr/>
          </p:nvSpPr>
          <p:spPr bwMode="auto">
            <a:xfrm>
              <a:off x="2526" y="563"/>
              <a:ext cx="178" cy="178"/>
            </a:xfrm>
            <a:custGeom>
              <a:avLst/>
              <a:gdLst>
                <a:gd name="T0" fmla="*/ 60 w 120"/>
                <a:gd name="T1" fmla="*/ 120 h 120"/>
                <a:gd name="T2" fmla="*/ 0 w 120"/>
                <a:gd name="T3" fmla="*/ 60 h 120"/>
                <a:gd name="T4" fmla="*/ 60 w 120"/>
                <a:gd name="T5" fmla="*/ 0 h 120"/>
                <a:gd name="T6" fmla="*/ 120 w 120"/>
                <a:gd name="T7" fmla="*/ 60 h 120"/>
                <a:gd name="T8" fmla="*/ 60 w 120"/>
                <a:gd name="T9" fmla="*/ 120 h 120"/>
                <a:gd name="T10" fmla="*/ 60 w 120"/>
                <a:gd name="T11" fmla="*/ 12 h 120"/>
                <a:gd name="T12" fmla="*/ 12 w 120"/>
                <a:gd name="T13" fmla="*/ 60 h 120"/>
                <a:gd name="T14" fmla="*/ 60 w 120"/>
                <a:gd name="T15" fmla="*/ 108 h 120"/>
                <a:gd name="T16" fmla="*/ 108 w 120"/>
                <a:gd name="T17" fmla="*/ 60 h 120"/>
                <a:gd name="T18" fmla="*/ 60 w 120"/>
                <a:gd name="T19" fmla="*/ 1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120">
                  <a:moveTo>
                    <a:pt x="60" y="120"/>
                  </a:moveTo>
                  <a:cubicBezTo>
                    <a:pt x="27" y="120"/>
                    <a:pt x="0" y="93"/>
                    <a:pt x="0" y="60"/>
                  </a:cubicBezTo>
                  <a:cubicBezTo>
                    <a:pt x="0" y="27"/>
                    <a:pt x="27" y="0"/>
                    <a:pt x="60" y="0"/>
                  </a:cubicBezTo>
                  <a:cubicBezTo>
                    <a:pt x="93" y="0"/>
                    <a:pt x="120" y="27"/>
                    <a:pt x="120" y="60"/>
                  </a:cubicBezTo>
                  <a:cubicBezTo>
                    <a:pt x="120" y="93"/>
                    <a:pt x="93" y="120"/>
                    <a:pt x="60" y="120"/>
                  </a:cubicBezTo>
                  <a:close/>
                  <a:moveTo>
                    <a:pt x="60" y="12"/>
                  </a:moveTo>
                  <a:cubicBezTo>
                    <a:pt x="33" y="12"/>
                    <a:pt x="12" y="33"/>
                    <a:pt x="12" y="60"/>
                  </a:cubicBezTo>
                  <a:cubicBezTo>
                    <a:pt x="12" y="86"/>
                    <a:pt x="33" y="108"/>
                    <a:pt x="60" y="108"/>
                  </a:cubicBezTo>
                  <a:cubicBezTo>
                    <a:pt x="86" y="108"/>
                    <a:pt x="108" y="86"/>
                    <a:pt x="108" y="60"/>
                  </a:cubicBezTo>
                  <a:cubicBezTo>
                    <a:pt x="108" y="33"/>
                    <a:pt x="86"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45" name="Rectangle: Rounded Corners 44">
            <a:extLst>
              <a:ext uri="{FF2B5EF4-FFF2-40B4-BE49-F238E27FC236}">
                <a16:creationId xmlns:a16="http://schemas.microsoft.com/office/drawing/2014/main" id="{F9852914-CEDD-B810-BFB1-B8EBEF29F106}"/>
              </a:ext>
            </a:extLst>
          </p:cNvPr>
          <p:cNvSpPr/>
          <p:nvPr/>
        </p:nvSpPr>
        <p:spPr>
          <a:xfrm>
            <a:off x="2794853" y="4982625"/>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Context Engineering</a:t>
            </a:r>
          </a:p>
        </p:txBody>
      </p:sp>
      <p:sp>
        <p:nvSpPr>
          <p:cNvPr id="46" name="Rectangle: Rounded Corners 45">
            <a:extLst>
              <a:ext uri="{FF2B5EF4-FFF2-40B4-BE49-F238E27FC236}">
                <a16:creationId xmlns:a16="http://schemas.microsoft.com/office/drawing/2014/main" id="{7C116CA6-5C89-0302-3372-89F782F99506}"/>
              </a:ext>
            </a:extLst>
          </p:cNvPr>
          <p:cNvSpPr/>
          <p:nvPr/>
        </p:nvSpPr>
        <p:spPr>
          <a:xfrm>
            <a:off x="2795501" y="2996391"/>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User Feedback Service</a:t>
            </a:r>
          </a:p>
        </p:txBody>
      </p:sp>
      <p:sp>
        <p:nvSpPr>
          <p:cNvPr id="47" name="Rectangle: Rounded Corners 46">
            <a:extLst>
              <a:ext uri="{FF2B5EF4-FFF2-40B4-BE49-F238E27FC236}">
                <a16:creationId xmlns:a16="http://schemas.microsoft.com/office/drawing/2014/main" id="{923BF29D-161B-2A34-9961-6EF61E3DA5FB}"/>
              </a:ext>
            </a:extLst>
          </p:cNvPr>
          <p:cNvSpPr/>
          <p:nvPr/>
        </p:nvSpPr>
        <p:spPr>
          <a:xfrm>
            <a:off x="6940785" y="537578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Tool Execution</a:t>
            </a:r>
          </a:p>
        </p:txBody>
      </p:sp>
      <p:sp>
        <p:nvSpPr>
          <p:cNvPr id="48" name="Rectangle: Rounded Corners 47">
            <a:extLst>
              <a:ext uri="{FF2B5EF4-FFF2-40B4-BE49-F238E27FC236}">
                <a16:creationId xmlns:a16="http://schemas.microsoft.com/office/drawing/2014/main" id="{1B01308B-BA8C-0DC6-688E-82E941A92467}"/>
              </a:ext>
            </a:extLst>
          </p:cNvPr>
          <p:cNvSpPr/>
          <p:nvPr/>
        </p:nvSpPr>
        <p:spPr>
          <a:xfrm>
            <a:off x="8230142" y="3893542"/>
            <a:ext cx="1290005" cy="1920240"/>
          </a:xfrm>
          <a:prstGeom prst="roundRect">
            <a:avLst>
              <a:gd name="adj" fmla="val 3830"/>
            </a:avLst>
          </a:prstGeom>
          <a:solidFill>
            <a:srgbClr val="B4E5A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800" b="1">
                <a:solidFill>
                  <a:schemeClr val="tx1"/>
                </a:solidFill>
              </a:rPr>
              <a:t>Security</a:t>
            </a:r>
          </a:p>
        </p:txBody>
      </p:sp>
      <p:sp>
        <p:nvSpPr>
          <p:cNvPr id="49" name="Rectangle: Rounded Corners 48">
            <a:extLst>
              <a:ext uri="{FF2B5EF4-FFF2-40B4-BE49-F238E27FC236}">
                <a16:creationId xmlns:a16="http://schemas.microsoft.com/office/drawing/2014/main" id="{885AE9C6-0A20-ADF8-D318-E539C954E42E}"/>
              </a:ext>
            </a:extLst>
          </p:cNvPr>
          <p:cNvSpPr/>
          <p:nvPr/>
        </p:nvSpPr>
        <p:spPr>
          <a:xfrm>
            <a:off x="8326504" y="420474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Authentication</a:t>
            </a:r>
          </a:p>
        </p:txBody>
      </p:sp>
      <p:sp>
        <p:nvSpPr>
          <p:cNvPr id="50" name="Rectangle: Rounded Corners 49">
            <a:extLst>
              <a:ext uri="{FF2B5EF4-FFF2-40B4-BE49-F238E27FC236}">
                <a16:creationId xmlns:a16="http://schemas.microsoft.com/office/drawing/2014/main" id="{ECC89C5F-6AAA-2D6B-5879-C0E90DA50014}"/>
              </a:ext>
            </a:extLst>
          </p:cNvPr>
          <p:cNvSpPr/>
          <p:nvPr/>
        </p:nvSpPr>
        <p:spPr>
          <a:xfrm>
            <a:off x="8326504" y="4597539"/>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Authorization</a:t>
            </a:r>
          </a:p>
        </p:txBody>
      </p:sp>
      <p:sp>
        <p:nvSpPr>
          <p:cNvPr id="51" name="Rectangle: Rounded Corners 50">
            <a:extLst>
              <a:ext uri="{FF2B5EF4-FFF2-40B4-BE49-F238E27FC236}">
                <a16:creationId xmlns:a16="http://schemas.microsoft.com/office/drawing/2014/main" id="{F9CFFE50-68F0-0129-F87D-D1CDE614C25D}"/>
              </a:ext>
            </a:extLst>
          </p:cNvPr>
          <p:cNvSpPr/>
          <p:nvPr/>
        </p:nvSpPr>
        <p:spPr>
          <a:xfrm>
            <a:off x="8326504" y="4982625"/>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Encryption</a:t>
            </a:r>
          </a:p>
        </p:txBody>
      </p:sp>
      <p:sp>
        <p:nvSpPr>
          <p:cNvPr id="52" name="Rectangle: Rounded Corners 51">
            <a:extLst>
              <a:ext uri="{FF2B5EF4-FFF2-40B4-BE49-F238E27FC236}">
                <a16:creationId xmlns:a16="http://schemas.microsoft.com/office/drawing/2014/main" id="{18EDB680-EE10-D039-42FB-AFF86D3174F5}"/>
              </a:ext>
            </a:extLst>
          </p:cNvPr>
          <p:cNvSpPr/>
          <p:nvPr/>
        </p:nvSpPr>
        <p:spPr>
          <a:xfrm>
            <a:off x="8326504" y="5375784"/>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Key Management</a:t>
            </a:r>
          </a:p>
        </p:txBody>
      </p:sp>
    </p:spTree>
    <p:extLst>
      <p:ext uri="{BB962C8B-B14F-4D97-AF65-F5344CB8AC3E}">
        <p14:creationId xmlns:p14="http://schemas.microsoft.com/office/powerpoint/2010/main" val="375096888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31B1F5-6FC4-F2F9-B502-65A5D9B96C5E}"/>
              </a:ext>
            </a:extLst>
          </p:cNvPr>
          <p:cNvSpPr>
            <a:spLocks noGrp="1"/>
          </p:cNvSpPr>
          <p:nvPr>
            <p:ph type="title"/>
          </p:nvPr>
        </p:nvSpPr>
        <p:spPr/>
        <p:txBody>
          <a:bodyPr/>
          <a:lstStyle/>
          <a:p>
            <a:r>
              <a:rPr lang="en-US"/>
              <a:t>RAG Education Materials</a:t>
            </a:r>
          </a:p>
        </p:txBody>
      </p:sp>
      <p:sp>
        <p:nvSpPr>
          <p:cNvPr id="4" name="TextBox 3">
            <a:extLst>
              <a:ext uri="{FF2B5EF4-FFF2-40B4-BE49-F238E27FC236}">
                <a16:creationId xmlns:a16="http://schemas.microsoft.com/office/drawing/2014/main" id="{F5D4FAB7-89B7-295A-004A-BF2AC7442586}"/>
              </a:ext>
            </a:extLst>
          </p:cNvPr>
          <p:cNvSpPr txBox="1"/>
          <p:nvPr/>
        </p:nvSpPr>
        <p:spPr>
          <a:xfrm>
            <a:off x="331155" y="726407"/>
            <a:ext cx="11529690" cy="5709179"/>
          </a:xfrm>
          <a:prstGeom prst="rect">
            <a:avLst/>
          </a:prstGeom>
          <a:noFill/>
        </p:spPr>
        <p:txBody>
          <a:bodyPr wrap="square" numCol="3">
            <a:noAutofit/>
          </a:bodyPr>
          <a:lstStyle/>
          <a:p>
            <a:pPr algn="l" rtl="0" fontAlgn="base">
              <a:buFont typeface="+mj-lt"/>
              <a:buAutoNum type="arabicPeriod"/>
            </a:pPr>
            <a:r>
              <a:rPr lang="en-US" sz="800" b="1" i="0" dirty="0">
                <a:solidFill>
                  <a:srgbClr val="2F5496"/>
                </a:solidFill>
                <a:effectLst/>
              </a:rPr>
              <a:t>Implementation Guides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3"/>
              </a:rPr>
              <a:t>Contextual Retrieval \ Anthropic</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4"/>
              </a:rPr>
              <a:t>Conceptual guide | 🦜️🔗 </a:t>
            </a:r>
            <a:r>
              <a:rPr lang="en-US" sz="700" b="0" i="0" u="none" strike="noStrike" dirty="0" err="1">
                <a:solidFill>
                  <a:srgbClr val="0563C1"/>
                </a:solidFill>
                <a:effectLst/>
                <a:hlinkClick r:id="rId4"/>
              </a:rPr>
              <a:t>LangChain</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5"/>
              </a:rPr>
              <a:t>NirDiamant</a:t>
            </a:r>
            <a:r>
              <a:rPr lang="en-US" sz="700" b="0" i="0" u="none" strike="noStrike" dirty="0">
                <a:solidFill>
                  <a:srgbClr val="0563C1"/>
                </a:solidFill>
                <a:effectLst/>
                <a:hlinkClick r:id="rId5"/>
              </a:rPr>
              <a:t>/</a:t>
            </a:r>
            <a:r>
              <a:rPr lang="en-US" sz="700" b="0" i="0" u="none" strike="noStrike" dirty="0" err="1">
                <a:solidFill>
                  <a:srgbClr val="0563C1"/>
                </a:solidFill>
                <a:effectLst/>
                <a:hlinkClick r:id="rId5"/>
              </a:rPr>
              <a:t>RAG_Techniques</a:t>
            </a:r>
            <a:r>
              <a:rPr lang="en-US" sz="700" b="0" i="0" u="none" strike="noStrike" dirty="0">
                <a:solidFill>
                  <a:srgbClr val="0563C1"/>
                </a:solidFill>
                <a:effectLst/>
                <a:hlinkClick r:id="rId5"/>
              </a:rPr>
              <a:t>: This repository showcases various advanced techniques for Retrieval-Augmented Generation (RAG) systems.</a:t>
            </a:r>
            <a:r>
              <a:rPr lang="en-US" sz="700" b="0" i="0" u="none" strike="noStrike" dirty="0">
                <a:solidFill>
                  <a:srgbClr val="0563C1"/>
                </a:solidFill>
                <a:effectLst/>
              </a:rPr>
              <a:t> </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6"/>
              </a:rPr>
              <a:t>athina</a:t>
            </a:r>
            <a:r>
              <a:rPr lang="en-US" sz="700" b="0" i="0" u="none" strike="noStrike" dirty="0">
                <a:solidFill>
                  <a:srgbClr val="0563C1"/>
                </a:solidFill>
                <a:effectLst/>
                <a:hlinkClick r:id="rId6"/>
              </a:rPr>
              <a:t>-ai/rag-cookbooks: This repository contains various advanced techniques for Retrieval-Augmented Generation (RAG) systems.</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1155CC"/>
                </a:solidFill>
                <a:effectLst/>
                <a:hlinkClick r:id="rId7"/>
              </a:rPr>
              <a:t>What We Learned from a Year of Building with LLMs (Part I), O’Reilly</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8"/>
              </a:rPr>
              <a:t>What We Learned from a Year of Building with LLMs (Part II), O’Reilly</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1155CC"/>
                </a:solidFill>
                <a:effectLst/>
                <a:hlinkClick r:id="rId9"/>
              </a:rPr>
              <a:t>LLM From the Trenches: 10 Lessons Learned Operationalizing Models at GoDaddy - GoDaddy Blog</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10"/>
              </a:rPr>
              <a:t>Patterns for Building LLM-based Systems &amp; Products</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11"/>
              </a:rPr>
              <a:t>- F* You, Show Me The Prompt.</a:t>
            </a:r>
            <a:r>
              <a:rPr lang="en-US" sz="700" b="0" i="0" dirty="0">
                <a:solidFill>
                  <a:srgbClr val="000000"/>
                </a:solidFill>
                <a:effectLst/>
              </a:rPr>
              <a:t> </a:t>
            </a:r>
          </a:p>
          <a:p>
            <a:pPr algn="l" rtl="0" fontAlgn="base">
              <a:buFont typeface="+mj-lt"/>
              <a:buAutoNum type="arabicPeriod" startAt="3"/>
            </a:pPr>
            <a:endParaRPr lang="en-US" sz="800" b="1" i="0" dirty="0">
              <a:solidFill>
                <a:srgbClr val="2F5496"/>
              </a:solidFill>
              <a:effectLst/>
            </a:endParaRPr>
          </a:p>
          <a:p>
            <a:pPr algn="l" rtl="0" fontAlgn="base">
              <a:buFont typeface="+mj-lt"/>
              <a:buAutoNum type="arabicPeriod" startAt="3"/>
            </a:pPr>
            <a:r>
              <a:rPr lang="en-US" sz="800" b="1" i="0" dirty="0">
                <a:solidFill>
                  <a:srgbClr val="2F5496"/>
                </a:solidFill>
                <a:effectLst/>
              </a:rPr>
              <a:t>Chunking and Parsing </a:t>
            </a:r>
          </a:p>
          <a:p>
            <a:pPr algn="l" rtl="0" fontAlgn="base">
              <a:buFont typeface="+mj-lt"/>
              <a:buAutoNum type="arabicPeriod"/>
            </a:pPr>
            <a:r>
              <a:rPr lang="en-US" sz="700" b="1" i="0" dirty="0">
                <a:solidFill>
                  <a:srgbClr val="2F5496"/>
                </a:solidFill>
                <a:effectLst/>
              </a:rPr>
              <a:t>Tutorials </a:t>
            </a:r>
          </a:p>
          <a:p>
            <a:pPr marL="57150" indent="-57150" fontAlgn="base">
              <a:buFont typeface="Arial" panose="020B0604020202020204" pitchFamily="34" charset="0"/>
              <a:buChar char="•"/>
            </a:pPr>
            <a:r>
              <a:rPr lang="en-US" sz="700" dirty="0" err="1">
                <a:solidFill>
                  <a:srgbClr val="0563C1"/>
                </a:solidFill>
                <a:hlinkClick r:id="rId12">
                  <a:extLst>
                    <a:ext uri="{A12FA001-AC4F-418D-AE19-62706E023703}">
                      <ahyp:hlinkClr xmlns:ahyp="http://schemas.microsoft.com/office/drawing/2018/hyperlinkcolor" val="tx"/>
                    </a:ext>
                  </a:extLst>
                </a:hlinkClick>
              </a:rPr>
              <a:t>RetrievalTutorials</a:t>
            </a:r>
            <a:r>
              <a:rPr lang="en-US" sz="700" dirty="0">
                <a:solidFill>
                  <a:srgbClr val="0563C1"/>
                </a:solidFill>
                <a:hlinkClick r:id="rId12">
                  <a:extLst>
                    <a:ext uri="{A12FA001-AC4F-418D-AE19-62706E023703}">
                      <ahyp:hlinkClr xmlns:ahyp="http://schemas.microsoft.com/office/drawing/2018/hyperlinkcolor" val="tx"/>
                    </a:ext>
                  </a:extLst>
                </a:hlinkClick>
              </a:rPr>
              <a:t>/tutorials/</a:t>
            </a:r>
            <a:r>
              <a:rPr lang="en-US" sz="700" dirty="0" err="1">
                <a:solidFill>
                  <a:srgbClr val="0563C1"/>
                </a:solidFill>
                <a:hlinkClick r:id="rId12">
                  <a:extLst>
                    <a:ext uri="{A12FA001-AC4F-418D-AE19-62706E023703}">
                      <ahyp:hlinkClr xmlns:ahyp="http://schemas.microsoft.com/office/drawing/2018/hyperlinkcolor" val="tx"/>
                    </a:ext>
                  </a:extLst>
                </a:hlinkClick>
              </a:rPr>
              <a:t>LevelsOfTextSplitting</a:t>
            </a:r>
            <a:r>
              <a:rPr lang="en-US" sz="700" dirty="0">
                <a:solidFill>
                  <a:srgbClr val="0563C1"/>
                </a:solidFill>
                <a:hlinkClick r:id="rId12">
                  <a:extLst>
                    <a:ext uri="{A12FA001-AC4F-418D-AE19-62706E023703}">
                      <ahyp:hlinkClr xmlns:ahyp="http://schemas.microsoft.com/office/drawing/2018/hyperlinkcolor" val="tx"/>
                    </a:ext>
                  </a:extLst>
                </a:hlinkClick>
              </a:rPr>
              <a:t>/5_Levels_Of_Text_Splitting.ipynb at main · </a:t>
            </a:r>
            <a:r>
              <a:rPr lang="en-US" sz="700" dirty="0" err="1">
                <a:solidFill>
                  <a:srgbClr val="0563C1"/>
                </a:solidFill>
                <a:hlinkClick r:id="rId12">
                  <a:extLst>
                    <a:ext uri="{A12FA001-AC4F-418D-AE19-62706E023703}">
                      <ahyp:hlinkClr xmlns:ahyp="http://schemas.microsoft.com/office/drawing/2018/hyperlinkcolor" val="tx"/>
                    </a:ext>
                  </a:extLst>
                </a:hlinkClick>
              </a:rPr>
              <a:t>FullStackRetrieval</a:t>
            </a:r>
            <a:r>
              <a:rPr lang="en-US" sz="700" dirty="0">
                <a:solidFill>
                  <a:srgbClr val="0563C1"/>
                </a:solidFill>
                <a:hlinkClick r:id="rId12">
                  <a:extLst>
                    <a:ext uri="{A12FA001-AC4F-418D-AE19-62706E023703}">
                      <ahyp:hlinkClr xmlns:ahyp="http://schemas.microsoft.com/office/drawing/2018/hyperlinkcolor" val="tx"/>
                    </a:ext>
                  </a:extLst>
                </a:hlinkClick>
              </a:rPr>
              <a:t>-com/</a:t>
            </a:r>
            <a:r>
              <a:rPr lang="en-US" sz="700" dirty="0" err="1">
                <a:solidFill>
                  <a:srgbClr val="0563C1"/>
                </a:solidFill>
                <a:hlinkClick r:id="rId12">
                  <a:extLst>
                    <a:ext uri="{A12FA001-AC4F-418D-AE19-62706E023703}">
                      <ahyp:hlinkClr xmlns:ahyp="http://schemas.microsoft.com/office/drawing/2018/hyperlinkcolor" val="tx"/>
                    </a:ext>
                  </a:extLst>
                </a:hlinkClick>
              </a:rPr>
              <a:t>RetrievalTutorials</a:t>
            </a:r>
            <a:r>
              <a:rPr lang="en-US" sz="700" dirty="0">
                <a:solidFill>
                  <a:srgbClr val="0563C1"/>
                </a:solidFill>
              </a:rPr>
              <a:t> </a:t>
            </a:r>
          </a:p>
          <a:p>
            <a:pPr marL="57150" indent="-57150" fontAlgn="base">
              <a:buFont typeface="Arial" panose="020B0604020202020204" pitchFamily="34" charset="0"/>
              <a:buChar char="•"/>
            </a:pPr>
            <a:r>
              <a:rPr lang="en-US" sz="700" dirty="0">
                <a:solidFill>
                  <a:srgbClr val="0563C1"/>
                </a:solidFill>
                <a:hlinkClick r:id="rId13">
                  <a:extLst>
                    <a:ext uri="{A12FA001-AC4F-418D-AE19-62706E023703}">
                      <ahyp:hlinkClr xmlns:ahyp="http://schemas.microsoft.com/office/drawing/2018/hyperlinkcolor" val="tx"/>
                    </a:ext>
                  </a:extLst>
                </a:hlinkClick>
              </a:rPr>
              <a:t>Chunking Strategies for LLM Applications | Pinecone</a:t>
            </a:r>
            <a:r>
              <a:rPr lang="en-US" sz="700" dirty="0">
                <a:solidFill>
                  <a:srgbClr val="0563C1"/>
                </a:solidFill>
              </a:rPr>
              <a:t>, 2023-06-30 </a:t>
            </a:r>
          </a:p>
          <a:p>
            <a:pPr marL="57150" indent="-57150" fontAlgn="base">
              <a:buFont typeface="Arial" panose="020B0604020202020204" pitchFamily="34" charset="0"/>
              <a:buChar char="•"/>
            </a:pPr>
            <a:r>
              <a:rPr lang="en-US" sz="700" dirty="0">
                <a:solidFill>
                  <a:srgbClr val="0563C1"/>
                </a:solidFill>
                <a:hlinkClick r:id="rId14">
                  <a:extLst>
                    <a:ext uri="{A12FA001-AC4F-418D-AE19-62706E023703}">
                      <ahyp:hlinkClr xmlns:ahyp="http://schemas.microsoft.com/office/drawing/2018/hyperlinkcolor" val="tx"/>
                    </a:ext>
                  </a:extLst>
                </a:hlinkClick>
              </a:rPr>
              <a:t>Building Performant RAG Applications for Production - LlamaIndex</a:t>
            </a:r>
            <a:r>
              <a:rPr lang="en-US" sz="700" dirty="0">
                <a:solidFill>
                  <a:srgbClr val="0563C1"/>
                </a:solidFill>
              </a:rPr>
              <a:t> </a:t>
            </a:r>
          </a:p>
          <a:p>
            <a:pPr marL="57150" indent="-57150" fontAlgn="base">
              <a:buFont typeface="Arial" panose="020B0604020202020204" pitchFamily="34" charset="0"/>
              <a:buChar char="•"/>
            </a:pPr>
            <a:r>
              <a:rPr lang="en-US" sz="700" dirty="0">
                <a:solidFill>
                  <a:srgbClr val="0563C1"/>
                </a:solidFill>
                <a:hlinkClick r:id="rId15">
                  <a:extLst>
                    <a:ext uri="{A12FA001-AC4F-418D-AE19-62706E023703}">
                      <ahyp:hlinkClr xmlns:ahyp="http://schemas.microsoft.com/office/drawing/2018/hyperlinkcolor" val="tx"/>
                    </a:ext>
                  </a:extLst>
                </a:hlinkClick>
              </a:rPr>
              <a:t>The 5 Levels Of Text Splitting For Retrieval - YouTube</a:t>
            </a:r>
            <a:r>
              <a:rPr lang="en-US" sz="700" dirty="0">
                <a:solidFill>
                  <a:srgbClr val="0563C1"/>
                </a:solidFill>
              </a:rPr>
              <a:t>, Greg Kamradt, 2024-01-28 </a:t>
            </a:r>
          </a:p>
          <a:p>
            <a:pPr algn="l" rtl="0" fontAlgn="base">
              <a:buFont typeface="+mj-lt"/>
              <a:buAutoNum type="arabicPeriod" startAt="2"/>
            </a:pPr>
            <a:r>
              <a:rPr lang="en-US" sz="700" b="1" i="0" dirty="0">
                <a:solidFill>
                  <a:srgbClr val="2F5496"/>
                </a:solidFill>
                <a:effectLst/>
              </a:rPr>
              <a:t>Visualizers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16"/>
              </a:rPr>
              <a:t>ChunkViz</a:t>
            </a:r>
            <a:r>
              <a:rPr lang="en-US" sz="700" b="0" i="0" dirty="0">
                <a:solidFill>
                  <a:srgbClr val="000000"/>
                </a:solidFill>
                <a:effectLst/>
              </a:rPr>
              <a:t> </a:t>
            </a:r>
          </a:p>
          <a:p>
            <a:pPr algn="l" rtl="0" fontAlgn="base">
              <a:buFont typeface="+mj-lt"/>
              <a:buAutoNum type="arabicPeriod" startAt="3"/>
            </a:pPr>
            <a:r>
              <a:rPr lang="en-US" sz="700" b="1" i="0" dirty="0">
                <a:solidFill>
                  <a:srgbClr val="2F5496"/>
                </a:solidFill>
                <a:effectLst/>
              </a:rPr>
              <a:t>Libraries </a:t>
            </a:r>
          </a:p>
          <a:p>
            <a:pPr marL="57150" indent="-57150" fontAlgn="base">
              <a:buFont typeface="Arial" panose="020B0604020202020204" pitchFamily="34" charset="0"/>
              <a:buChar char="•"/>
            </a:pPr>
            <a:r>
              <a:rPr lang="en-US" sz="700" dirty="0">
                <a:solidFill>
                  <a:srgbClr val="0563C1"/>
                </a:solidFill>
                <a:hlinkClick r:id="rId17">
                  <a:extLst>
                    <a:ext uri="{A12FA001-AC4F-418D-AE19-62706E023703}">
                      <ahyp:hlinkClr xmlns:ahyp="http://schemas.microsoft.com/office/drawing/2018/hyperlinkcolor" val="tx"/>
                    </a:ext>
                  </a:extLst>
                </a:hlinkClick>
              </a:rPr>
              <a:t>Text Splitters | 🦜️🔗 </a:t>
            </a:r>
            <a:r>
              <a:rPr lang="en-US" sz="700" dirty="0" err="1">
                <a:solidFill>
                  <a:srgbClr val="0563C1"/>
                </a:solidFill>
                <a:hlinkClick r:id="rId17">
                  <a:extLst>
                    <a:ext uri="{A12FA001-AC4F-418D-AE19-62706E023703}">
                      <ahyp:hlinkClr xmlns:ahyp="http://schemas.microsoft.com/office/drawing/2018/hyperlinkcolor" val="tx"/>
                    </a:ext>
                  </a:extLst>
                </a:hlinkClick>
              </a:rPr>
              <a:t>LangChain</a:t>
            </a:r>
            <a:r>
              <a:rPr lang="en-US" sz="700" dirty="0">
                <a:solidFill>
                  <a:srgbClr val="0563C1"/>
                </a:solidFill>
              </a:rPr>
              <a:t> </a:t>
            </a:r>
          </a:p>
          <a:p>
            <a:pPr marL="57150" indent="-57150" fontAlgn="base">
              <a:buFont typeface="Arial" panose="020B0604020202020204" pitchFamily="34" charset="0"/>
              <a:buChar char="•"/>
            </a:pPr>
            <a:r>
              <a:rPr lang="en-US" sz="700" dirty="0">
                <a:solidFill>
                  <a:srgbClr val="0563C1"/>
                </a:solidFill>
                <a:hlinkClick r:id="rId18">
                  <a:extLst>
                    <a:ext uri="{A12FA001-AC4F-418D-AE19-62706E023703}">
                      <ahyp:hlinkClr xmlns:ahyp="http://schemas.microsoft.com/office/drawing/2018/hyperlinkcolor" val="tx"/>
                    </a:ext>
                  </a:extLst>
                </a:hlinkClick>
              </a:rPr>
              <a:t>run-llama/</a:t>
            </a:r>
            <a:r>
              <a:rPr lang="en-US" sz="700" dirty="0" err="1">
                <a:solidFill>
                  <a:srgbClr val="0563C1"/>
                </a:solidFill>
                <a:hlinkClick r:id="rId18">
                  <a:extLst>
                    <a:ext uri="{A12FA001-AC4F-418D-AE19-62706E023703}">
                      <ahyp:hlinkClr xmlns:ahyp="http://schemas.microsoft.com/office/drawing/2018/hyperlinkcolor" val="tx"/>
                    </a:ext>
                  </a:extLst>
                </a:hlinkClick>
              </a:rPr>
              <a:t>llama_parse</a:t>
            </a:r>
            <a:r>
              <a:rPr lang="en-US" sz="700" dirty="0">
                <a:solidFill>
                  <a:srgbClr val="0563C1"/>
                </a:solidFill>
                <a:hlinkClick r:id="rId18">
                  <a:extLst>
                    <a:ext uri="{A12FA001-AC4F-418D-AE19-62706E023703}">
                      <ahyp:hlinkClr xmlns:ahyp="http://schemas.microsoft.com/office/drawing/2018/hyperlinkcolor" val="tx"/>
                    </a:ext>
                  </a:extLst>
                </a:hlinkClick>
              </a:rPr>
              <a:t>: Parse files for optimal RAG</a:t>
            </a:r>
            <a:r>
              <a:rPr lang="en-US" sz="700" dirty="0">
                <a:solidFill>
                  <a:srgbClr val="0563C1"/>
                </a:solidFill>
              </a:rPr>
              <a:t> </a:t>
            </a:r>
          </a:p>
          <a:p>
            <a:pPr algn="l" rtl="0" fontAlgn="base">
              <a:buFont typeface="+mj-lt"/>
              <a:buAutoNum type="arabicPeriod" startAt="4"/>
            </a:pPr>
            <a:endParaRPr lang="en-US" sz="800" b="1" i="0" dirty="0">
              <a:solidFill>
                <a:srgbClr val="2F5496"/>
              </a:solidFill>
              <a:effectLst/>
            </a:endParaRPr>
          </a:p>
          <a:p>
            <a:pPr algn="l" rtl="0" fontAlgn="base">
              <a:buFont typeface="+mj-lt"/>
              <a:buAutoNum type="arabicPeriod" startAt="4"/>
            </a:pPr>
            <a:r>
              <a:rPr lang="en-US" sz="800" b="1" i="0" dirty="0">
                <a:solidFill>
                  <a:srgbClr val="2F5496"/>
                </a:solidFill>
                <a:effectLst/>
              </a:rPr>
              <a:t>Embeddings </a:t>
            </a:r>
          </a:p>
          <a:p>
            <a:pPr algn="l" rtl="0" fontAlgn="base">
              <a:buFont typeface="+mj-lt"/>
              <a:buAutoNum type="arabicPeriod"/>
            </a:pPr>
            <a:r>
              <a:rPr lang="en-US" sz="700" b="1" i="0" dirty="0">
                <a:solidFill>
                  <a:srgbClr val="2F5496"/>
                </a:solidFill>
                <a:effectLst/>
              </a:rPr>
              <a:t>Embedding Tutorials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19"/>
              </a:rPr>
              <a:t>hackerllama</a:t>
            </a:r>
            <a:r>
              <a:rPr lang="en-US" sz="700" b="0" i="0" u="none" strike="noStrike" dirty="0">
                <a:solidFill>
                  <a:srgbClr val="0563C1"/>
                </a:solidFill>
                <a:effectLst/>
                <a:hlinkClick r:id="rId19"/>
              </a:rPr>
              <a:t> - Sentence Embeddings. Introduction to Sentence Embeddings</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20"/>
              </a:rPr>
              <a:t>hackerllama</a:t>
            </a:r>
            <a:r>
              <a:rPr lang="en-US" sz="700" b="0" i="0" u="none" strike="noStrike" dirty="0">
                <a:solidFill>
                  <a:srgbClr val="0563C1"/>
                </a:solidFill>
                <a:effectLst/>
                <a:hlinkClick r:id="rId20"/>
              </a:rPr>
              <a:t> - Sentence Embeddings. Cross-encoders and Re-ranking</a:t>
            </a:r>
            <a:r>
              <a:rPr lang="en-US" sz="700" b="0" i="0" dirty="0">
                <a:solidFill>
                  <a:srgbClr val="000000"/>
                </a:solidFill>
                <a:effectLst/>
              </a:rPr>
              <a:t> </a:t>
            </a:r>
          </a:p>
          <a:p>
            <a:pPr algn="l" rtl="0" fontAlgn="base">
              <a:buFont typeface="+mj-lt"/>
              <a:buAutoNum type="arabicPeriod" startAt="2"/>
            </a:pPr>
            <a:r>
              <a:rPr lang="en-US" sz="700" b="1" i="0" dirty="0">
                <a:solidFill>
                  <a:srgbClr val="2F5496"/>
                </a:solidFill>
                <a:effectLst/>
              </a:rPr>
              <a:t>Embedding Models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21"/>
              </a:rPr>
              <a:t>hkunlp</a:t>
            </a:r>
            <a:r>
              <a:rPr lang="en-US" sz="700" b="0" i="0" u="none" strike="noStrike" dirty="0">
                <a:solidFill>
                  <a:srgbClr val="0563C1"/>
                </a:solidFill>
                <a:effectLst/>
                <a:hlinkClick r:id="rId21"/>
              </a:rPr>
              <a:t>/instructor-large · Hugging Face</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22"/>
              </a:rPr>
              <a:t>Instructor Text Embedding</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23"/>
              </a:rPr>
              <a:t>[2212.09741] One Embedder, Any Task: Instruction-Finetuned Text Embeddings</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24"/>
              </a:rPr>
              <a:t>nvidia</a:t>
            </a:r>
            <a:r>
              <a:rPr lang="en-US" sz="700" b="0" i="0" u="none" strike="noStrike" dirty="0">
                <a:solidFill>
                  <a:srgbClr val="0563C1"/>
                </a:solidFill>
                <a:effectLst/>
                <a:hlinkClick r:id="rId24"/>
              </a:rPr>
              <a:t>/NV-Embed-v1 · Hugging Face</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25"/>
              </a:rPr>
              <a:t>[2405.17428] NV-Embed: Improved Techniques for Training LLMs as Generalist Embedding Models</a:t>
            </a:r>
            <a:r>
              <a:rPr lang="en-US" sz="700" b="0" i="0" dirty="0">
                <a:solidFill>
                  <a:srgbClr val="000000"/>
                </a:solidFill>
                <a:effectLst/>
              </a:rPr>
              <a:t> </a:t>
            </a:r>
          </a:p>
          <a:p>
            <a:pPr algn="l" rtl="0" fontAlgn="base">
              <a:buFont typeface="+mj-lt"/>
              <a:buAutoNum type="arabicPeriod" startAt="3"/>
            </a:pPr>
            <a:r>
              <a:rPr lang="en-US" sz="700" b="1" i="0" dirty="0">
                <a:solidFill>
                  <a:srgbClr val="2F5496"/>
                </a:solidFill>
                <a:effectLst/>
              </a:rPr>
              <a:t>Leaderboards for Embedding Models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26"/>
              </a:rPr>
              <a:t>MTEB Leaderboard - a Hugging Face Space by </a:t>
            </a:r>
            <a:r>
              <a:rPr lang="en-US" sz="700" b="0" i="0" u="none" strike="noStrike" dirty="0" err="1">
                <a:solidFill>
                  <a:srgbClr val="0563C1"/>
                </a:solidFill>
                <a:effectLst/>
                <a:hlinkClick r:id="rId26"/>
              </a:rPr>
              <a:t>mteb</a:t>
            </a:r>
            <a:r>
              <a:rPr lang="en-US" sz="700" b="0" i="0" dirty="0">
                <a:solidFill>
                  <a:srgbClr val="000000"/>
                </a:solidFill>
                <a:effectLst/>
              </a:rPr>
              <a:t> </a:t>
            </a:r>
          </a:p>
          <a:p>
            <a:pPr algn="l" rtl="0" fontAlgn="base">
              <a:buFont typeface="+mj-lt"/>
              <a:buAutoNum type="arabicPeriod" startAt="4"/>
            </a:pPr>
            <a:r>
              <a:rPr lang="en-US" sz="700" b="1" i="0" dirty="0">
                <a:solidFill>
                  <a:srgbClr val="2F5496"/>
                </a:solidFill>
                <a:effectLst/>
              </a:rPr>
              <a:t>Relevance Scoring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27"/>
              </a:rPr>
              <a:t>Mean reciprocal rank - Wikipedia</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1155CC"/>
                </a:solidFill>
                <a:effectLst/>
                <a:hlinkClick r:id="rId28"/>
              </a:rPr>
              <a:t>Discounted cumulative gain - Wikipedia</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222222"/>
                </a:solidFill>
                <a:effectLst/>
                <a:hlinkClick r:id="rId28"/>
              </a:rPr>
              <a:t>Normalized Discounted Cumulative Gain (NDCG)</a:t>
            </a:r>
            <a:r>
              <a:rPr lang="en-US" sz="700" b="0" i="0" dirty="0">
                <a:solidFill>
                  <a:srgbClr val="000000"/>
                </a:solidFill>
                <a:effectLst/>
              </a:rPr>
              <a:t>. </a:t>
            </a:r>
          </a:p>
          <a:p>
            <a:pPr algn="l" rtl="0" fontAlgn="base">
              <a:buFont typeface="+mj-lt"/>
              <a:buAutoNum type="arabicPeriod" startAt="5"/>
            </a:pPr>
            <a:endParaRPr lang="en-US" sz="800" b="1" i="0" dirty="0">
              <a:solidFill>
                <a:srgbClr val="2F5496"/>
              </a:solidFill>
              <a:effectLst/>
            </a:endParaRPr>
          </a:p>
          <a:p>
            <a:pPr algn="l" rtl="0" fontAlgn="base">
              <a:buFont typeface="+mj-lt"/>
              <a:buAutoNum type="arabicPeriod" startAt="5"/>
            </a:pPr>
            <a:r>
              <a:rPr lang="en-US" sz="800" b="1" i="0" dirty="0">
                <a:solidFill>
                  <a:srgbClr val="2F5496"/>
                </a:solidFill>
                <a:effectLst/>
              </a:rPr>
              <a:t>Search </a:t>
            </a:r>
          </a:p>
          <a:p>
            <a:pPr algn="l" rtl="0" fontAlgn="base">
              <a:buFont typeface="+mj-lt"/>
              <a:buAutoNum type="arabicPeriod"/>
            </a:pPr>
            <a:r>
              <a:rPr lang="en-US" sz="700" b="1" i="0" dirty="0">
                <a:solidFill>
                  <a:srgbClr val="2F5496"/>
                </a:solidFill>
                <a:effectLst/>
              </a:rPr>
              <a:t>Tutorials </a:t>
            </a:r>
          </a:p>
          <a:p>
            <a:pPr marL="57150" indent="-57150" algn="l" rtl="0" fontAlgn="base">
              <a:buFont typeface="Arial" panose="020B0604020202020204" pitchFamily="34" charset="0"/>
              <a:buChar char="•"/>
            </a:pPr>
            <a:r>
              <a:rPr lang="en-US" sz="700" b="0" i="0" u="none" strike="noStrike" dirty="0">
                <a:solidFill>
                  <a:srgbClr val="1155CC"/>
                </a:solidFill>
                <a:effectLst/>
                <a:hlinkClick r:id="rId29"/>
              </a:rPr>
              <a:t>A deep dive into the world's smartest email AI</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30"/>
              </a:rPr>
              <a:t>Beyond the Basics of Retrieval for Augmenting Generation, Parlance</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31"/>
              </a:rPr>
              <a:t>On Hybrid Search - </a:t>
            </a:r>
            <a:r>
              <a:rPr lang="en-US" sz="700" b="0" i="0" u="none" strike="noStrike" dirty="0" err="1">
                <a:solidFill>
                  <a:srgbClr val="0563C1"/>
                </a:solidFill>
                <a:effectLst/>
                <a:hlinkClick r:id="rId31"/>
              </a:rPr>
              <a:t>Qdrant</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32"/>
              </a:rPr>
              <a:t>Semantic Search — Sentence Transformers documentation</a:t>
            </a:r>
            <a:r>
              <a:rPr lang="en-US" sz="700" b="0" i="0" dirty="0">
                <a:solidFill>
                  <a:srgbClr val="000000"/>
                </a:solidFill>
                <a:effectLst/>
              </a:rPr>
              <a:t> </a:t>
            </a:r>
          </a:p>
          <a:p>
            <a:pPr algn="l" rtl="0" fontAlgn="base">
              <a:buFont typeface="+mj-lt"/>
              <a:buAutoNum type="arabicPeriod" startAt="2"/>
            </a:pPr>
            <a:r>
              <a:rPr lang="en-US" sz="700" b="1" i="0" dirty="0">
                <a:solidFill>
                  <a:srgbClr val="2F5496"/>
                </a:solidFill>
                <a:effectLst/>
              </a:rPr>
              <a:t>Deeplearning.AI: Search Courses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33"/>
              </a:rPr>
              <a:t>DLAI - Advanced Retrieval for AI with Chroma</a:t>
            </a:r>
            <a:r>
              <a:rPr lang="en-US" sz="700" b="0" i="0" dirty="0">
                <a:solidFill>
                  <a:srgbClr val="000000"/>
                </a:solidFill>
                <a:effectLst/>
              </a:rPr>
              <a:t>: Query Expansion, Cross-Encoder Re-Ranking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34"/>
              </a:rPr>
              <a:t>DLAI - Vector Databases: from Embeddings to Applications</a:t>
            </a:r>
            <a:r>
              <a:rPr lang="en-US" sz="700" b="0" i="0" dirty="0">
                <a:solidFill>
                  <a:srgbClr val="000000"/>
                </a:solidFill>
                <a:effectLst/>
              </a:rPr>
              <a:t>: </a:t>
            </a:r>
            <a:r>
              <a:rPr lang="en-US" sz="700" b="0" i="0" dirty="0" err="1">
                <a:solidFill>
                  <a:srgbClr val="000000"/>
                </a:solidFill>
                <a:effectLst/>
              </a:rPr>
              <a:t>Weaviate</a:t>
            </a:r>
            <a:r>
              <a:rPr lang="en-US" sz="700" b="0" i="0" dirty="0">
                <a:solidFill>
                  <a:srgbClr val="000000"/>
                </a:solidFill>
                <a:effectLst/>
              </a:rPr>
              <a:t>: HNSW Explained </a:t>
            </a:r>
          </a:p>
          <a:p>
            <a:pPr algn="l" rtl="0" fontAlgn="base">
              <a:buFont typeface="+mj-lt"/>
              <a:buAutoNum type="arabicPeriod" startAt="3"/>
            </a:pPr>
            <a:r>
              <a:rPr lang="en-US" sz="700" b="1" i="0" dirty="0">
                <a:solidFill>
                  <a:srgbClr val="2F5496"/>
                </a:solidFill>
                <a:effectLst/>
              </a:rPr>
              <a:t>Contextual Retrieval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3"/>
              </a:rPr>
              <a:t>Introducing Contextual Retrieval \ Anthropic</a:t>
            </a:r>
            <a:r>
              <a:rPr lang="en-US" sz="700" b="0" i="0" dirty="0">
                <a:solidFill>
                  <a:srgbClr val="000000"/>
                </a:solidFill>
                <a:effectLst/>
              </a:rPr>
              <a:t> </a:t>
            </a:r>
          </a:p>
          <a:p>
            <a:pPr algn="l" rtl="0" fontAlgn="base">
              <a:buFont typeface="+mj-lt"/>
              <a:buAutoNum type="arabicPeriod" startAt="4"/>
            </a:pPr>
            <a:r>
              <a:rPr lang="en-US" sz="700" b="1" i="0" dirty="0">
                <a:solidFill>
                  <a:srgbClr val="2F5496"/>
                </a:solidFill>
                <a:effectLst/>
              </a:rPr>
              <a:t>Re-Ranking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19"/>
              </a:rPr>
              <a:t>hackerllama</a:t>
            </a:r>
            <a:r>
              <a:rPr lang="en-US" sz="700" b="0" i="0" u="none" strike="noStrike" dirty="0">
                <a:solidFill>
                  <a:srgbClr val="0563C1"/>
                </a:solidFill>
                <a:effectLst/>
                <a:hlinkClick r:id="rId19"/>
              </a:rPr>
              <a:t> - Sentence Embeddings. Introduction to Sentence Embeddings</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35"/>
              </a:rPr>
              <a:t>hackerllama</a:t>
            </a:r>
            <a:r>
              <a:rPr lang="en-US" sz="700" b="0" i="0" u="none" strike="noStrike" dirty="0">
                <a:solidFill>
                  <a:srgbClr val="0563C1"/>
                </a:solidFill>
                <a:effectLst/>
                <a:hlinkClick r:id="rId35"/>
              </a:rPr>
              <a:t> - Sentence Embeddings. Cross-encoders and Re-ranking</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36"/>
              </a:rPr>
              <a:t>Rerankers</a:t>
            </a:r>
            <a:r>
              <a:rPr lang="en-US" sz="700" b="0" i="0" u="none" strike="noStrike" dirty="0">
                <a:solidFill>
                  <a:srgbClr val="0563C1"/>
                </a:solidFill>
                <a:effectLst/>
                <a:hlinkClick r:id="rId36"/>
              </a:rPr>
              <a:t> and Two-Stage Retrieval | Pinecone</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37"/>
              </a:rPr>
              <a:t>Using Cross-Encoders as </a:t>
            </a:r>
            <a:r>
              <a:rPr lang="en-US" sz="700" b="0" i="0" u="none" strike="noStrike" dirty="0" err="1">
                <a:solidFill>
                  <a:srgbClr val="0563C1"/>
                </a:solidFill>
                <a:effectLst/>
                <a:hlinkClick r:id="rId37"/>
              </a:rPr>
              <a:t>reranker</a:t>
            </a:r>
            <a:r>
              <a:rPr lang="en-US" sz="700" b="0" i="0" u="none" strike="noStrike" dirty="0">
                <a:solidFill>
                  <a:srgbClr val="0563C1"/>
                </a:solidFill>
                <a:effectLst/>
                <a:hlinkClick r:id="rId37"/>
              </a:rPr>
              <a:t> in multistage vector search | </a:t>
            </a:r>
            <a:r>
              <a:rPr lang="en-US" sz="700" b="0" i="0" u="none" strike="noStrike" dirty="0" err="1">
                <a:solidFill>
                  <a:srgbClr val="0563C1"/>
                </a:solidFill>
                <a:effectLst/>
                <a:hlinkClick r:id="rId37"/>
              </a:rPr>
              <a:t>Weaviate</a:t>
            </a:r>
            <a:r>
              <a:rPr lang="en-US" sz="700" b="0" i="0" u="none" strike="noStrike" dirty="0">
                <a:solidFill>
                  <a:srgbClr val="0563C1"/>
                </a:solidFill>
                <a:effectLst/>
                <a:hlinkClick r:id="rId37"/>
              </a:rPr>
              <a:t> - Vector Database</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38"/>
              </a:rPr>
              <a:t>DLAI - Advanced Retrieval for AI with Chroma:</a:t>
            </a:r>
            <a:r>
              <a:rPr lang="en-US" sz="700" b="0" i="0" dirty="0">
                <a:solidFill>
                  <a:srgbClr val="000000"/>
                </a:solidFill>
                <a:effectLst/>
              </a:rPr>
              <a:t> Query Expansion, Cross-Encoder, Re-Ranking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39"/>
              </a:rPr>
              <a:t>Retrieve &amp; Re-Rank — Sentence Transformers documentation</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40"/>
              </a:rPr>
              <a:t>rerankers</a:t>
            </a:r>
            <a:r>
              <a:rPr lang="en-US" sz="700" b="0" i="0" u="none" strike="noStrike" dirty="0">
                <a:solidFill>
                  <a:srgbClr val="0563C1"/>
                </a:solidFill>
                <a:effectLst/>
                <a:hlinkClick r:id="rId40"/>
              </a:rPr>
              <a:t>: A Lightweight Python Library to Unify Ranking Methods – Answer.AI</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41"/>
              </a:rPr>
              <a:t>AnswerDotAI</a:t>
            </a:r>
            <a:r>
              <a:rPr lang="en-US" sz="700" b="0" i="0" u="none" strike="noStrike" dirty="0">
                <a:solidFill>
                  <a:srgbClr val="0563C1"/>
                </a:solidFill>
                <a:effectLst/>
                <a:hlinkClick r:id="rId41"/>
              </a:rPr>
              <a:t>/</a:t>
            </a:r>
            <a:r>
              <a:rPr lang="en-US" sz="700" b="0" i="0" u="none" strike="noStrike" dirty="0" err="1">
                <a:solidFill>
                  <a:srgbClr val="0563C1"/>
                </a:solidFill>
                <a:effectLst/>
                <a:hlinkClick r:id="rId41"/>
              </a:rPr>
              <a:t>rerankers</a:t>
            </a:r>
            <a:r>
              <a:rPr lang="en-US" sz="700" b="0" i="0" u="none" strike="noStrike" dirty="0">
                <a:solidFill>
                  <a:srgbClr val="0563C1"/>
                </a:solidFill>
                <a:effectLst/>
                <a:hlinkClick r:id="rId41"/>
              </a:rPr>
              <a:t>: A lightweight, low-dependency, unified API to use all common reranking and cross-encoder models.</a:t>
            </a:r>
            <a:r>
              <a:rPr lang="en-US" sz="700" b="0" i="0" dirty="0">
                <a:solidFill>
                  <a:srgbClr val="000000"/>
                </a:solidFill>
                <a:effectLst/>
              </a:rPr>
              <a:t> </a:t>
            </a:r>
          </a:p>
          <a:p>
            <a:pPr algn="l" rtl="0" fontAlgn="base">
              <a:buFont typeface="+mj-lt"/>
              <a:buAutoNum type="arabicPeriod" startAt="6"/>
            </a:pPr>
            <a:endParaRPr lang="en-US" sz="800" b="1" i="0" dirty="0">
              <a:solidFill>
                <a:srgbClr val="2F5496"/>
              </a:solidFill>
              <a:effectLst/>
            </a:endParaRPr>
          </a:p>
          <a:p>
            <a:pPr algn="l" rtl="0" fontAlgn="base">
              <a:buFont typeface="+mj-lt"/>
              <a:buAutoNum type="arabicPeriod" startAt="6"/>
            </a:pPr>
            <a:r>
              <a:rPr lang="en-US" sz="800" b="1" i="0" dirty="0">
                <a:solidFill>
                  <a:srgbClr val="2F5496"/>
                </a:solidFill>
                <a:effectLst/>
              </a:rPr>
              <a:t>Multi-Modal Search </a:t>
            </a:r>
          </a:p>
          <a:p>
            <a:pPr algn="l" rtl="0" fontAlgn="base">
              <a:buFont typeface="+mj-lt"/>
              <a:buAutoNum type="arabicPeriod"/>
            </a:pPr>
            <a:r>
              <a:rPr lang="en-US" sz="700" b="1" i="0" dirty="0">
                <a:solidFill>
                  <a:srgbClr val="2F5496"/>
                </a:solidFill>
                <a:effectLst/>
              </a:rPr>
              <a:t>Contrastive Learning </a:t>
            </a:r>
          </a:p>
          <a:p>
            <a:pPr algn="l" rtl="0" fontAlgn="base"/>
            <a:r>
              <a:rPr lang="en-US" sz="700" b="0" i="0" dirty="0">
                <a:solidFill>
                  <a:srgbClr val="000000"/>
                </a:solidFill>
                <a:effectLst/>
              </a:rPr>
              <a:t>Tutorials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42"/>
              </a:rPr>
              <a:t>The Beginner’s Guide to Contrastive Learning</a:t>
            </a:r>
            <a:r>
              <a:rPr lang="en-US" sz="700" b="0" i="0" dirty="0">
                <a:solidFill>
                  <a:srgbClr val="000000"/>
                </a:solidFill>
                <a:effectLst/>
              </a:rPr>
              <a:t>, v7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43"/>
              </a:rPr>
              <a:t>Contrastive Representation Learning | </a:t>
            </a:r>
            <a:r>
              <a:rPr lang="en-US" sz="700" b="0" i="0" u="none" strike="noStrike" dirty="0" err="1">
                <a:solidFill>
                  <a:srgbClr val="0563C1"/>
                </a:solidFill>
                <a:effectLst/>
                <a:hlinkClick r:id="rId43"/>
              </a:rPr>
              <a:t>Lil'Log</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44"/>
              </a:rPr>
              <a:t>Contrastive Representation Learning — A Comprehensive Guide (part 1, foundations) | by </a:t>
            </a:r>
            <a:r>
              <a:rPr lang="en-US" sz="700" b="0" i="0" u="none" strike="noStrike" dirty="0" err="1">
                <a:solidFill>
                  <a:srgbClr val="0563C1"/>
                </a:solidFill>
                <a:effectLst/>
                <a:hlinkClick r:id="rId44"/>
              </a:rPr>
              <a:t>Shairoz</a:t>
            </a:r>
            <a:r>
              <a:rPr lang="en-US" sz="700" b="0" i="0" u="none" strike="noStrike" dirty="0">
                <a:solidFill>
                  <a:srgbClr val="0563C1"/>
                </a:solidFill>
                <a:effectLst/>
                <a:hlinkClick r:id="rId44"/>
              </a:rPr>
              <a:t> Sohail | Medium</a:t>
            </a:r>
            <a:r>
              <a:rPr lang="en-US" sz="700" b="0" i="0" dirty="0">
                <a:solidFill>
                  <a:srgbClr val="000000"/>
                </a:solidFill>
                <a:effectLst/>
              </a:rPr>
              <a:t> </a:t>
            </a:r>
          </a:p>
          <a:p>
            <a:pPr algn="l" rtl="0" fontAlgn="base"/>
            <a:r>
              <a:rPr lang="en-US" sz="700" b="0" i="0" dirty="0">
                <a:solidFill>
                  <a:srgbClr val="000000"/>
                </a:solidFill>
                <a:effectLst/>
              </a:rPr>
              <a:t>Courses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45"/>
              </a:rPr>
              <a:t>DLAI - Building Multimodal Search and RAG</a:t>
            </a:r>
            <a:r>
              <a:rPr lang="en-US" sz="700" b="0" i="0" dirty="0">
                <a:solidFill>
                  <a:srgbClr val="000000"/>
                </a:solidFill>
                <a:effectLst/>
              </a:rPr>
              <a:t> </a:t>
            </a:r>
          </a:p>
          <a:p>
            <a:pPr algn="l" rtl="0" fontAlgn="base"/>
            <a:r>
              <a:rPr lang="en-US" sz="700" b="0" i="0" dirty="0">
                <a:solidFill>
                  <a:srgbClr val="000000"/>
                </a:solidFill>
                <a:effectLst/>
              </a:rPr>
              <a:t>Research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46"/>
              </a:rPr>
              <a:t>[1503.03832] </a:t>
            </a:r>
            <a:r>
              <a:rPr lang="en-US" sz="700" b="0" i="0" u="none" strike="noStrike" dirty="0" err="1">
                <a:solidFill>
                  <a:srgbClr val="0563C1"/>
                </a:solidFill>
                <a:effectLst/>
                <a:hlinkClick r:id="rId46"/>
              </a:rPr>
              <a:t>FaceNet</a:t>
            </a:r>
            <a:r>
              <a:rPr lang="en-US" sz="700" b="0" i="0" u="none" strike="noStrike" dirty="0">
                <a:solidFill>
                  <a:srgbClr val="0563C1"/>
                </a:solidFill>
                <a:effectLst/>
                <a:hlinkClick r:id="rId46"/>
              </a:rPr>
              <a:t>: A Unified Embedding for Face Recognition and Clustering</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47"/>
              </a:rPr>
              <a:t>[2010.05113] Contrastive Representation Learning: A Framework and Review</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48"/>
              </a:rPr>
              <a:t>[2103.00020] Learning Transferable Visual Models From Natural Language Supervision</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49"/>
              </a:rPr>
              <a:t>[2305.05665] </a:t>
            </a:r>
            <a:r>
              <a:rPr lang="en-US" sz="700" b="0" i="0" u="none" strike="noStrike" dirty="0" err="1">
                <a:solidFill>
                  <a:srgbClr val="0563C1"/>
                </a:solidFill>
                <a:effectLst/>
                <a:hlinkClick r:id="rId49"/>
              </a:rPr>
              <a:t>ImageBind</a:t>
            </a:r>
            <a:r>
              <a:rPr lang="en-US" sz="700" b="0" i="0" u="none" strike="noStrike" dirty="0">
                <a:solidFill>
                  <a:srgbClr val="0563C1"/>
                </a:solidFill>
                <a:effectLst/>
                <a:hlinkClick r:id="rId49"/>
              </a:rPr>
              <a:t>: One Embedding Space To Bind Them All</a:t>
            </a:r>
            <a:r>
              <a:rPr lang="en-US" sz="700" b="0" i="0" dirty="0">
                <a:solidFill>
                  <a:srgbClr val="000000"/>
                </a:solidFill>
                <a:effectLst/>
              </a:rPr>
              <a:t> </a:t>
            </a:r>
          </a:p>
          <a:p>
            <a:pPr algn="l" rtl="0" fontAlgn="base">
              <a:buFont typeface="+mj-lt"/>
              <a:buAutoNum type="arabicPeriod" startAt="8"/>
            </a:pPr>
            <a:endParaRPr lang="en-US" sz="800" b="1" i="0" dirty="0">
              <a:solidFill>
                <a:srgbClr val="2F5496"/>
              </a:solidFill>
              <a:effectLst/>
            </a:endParaRPr>
          </a:p>
          <a:p>
            <a:pPr algn="l" rtl="0" fontAlgn="base">
              <a:buFont typeface="+mj-lt"/>
              <a:buAutoNum type="arabicPeriod" startAt="8"/>
            </a:pPr>
            <a:r>
              <a:rPr lang="en-US" sz="800" b="1" i="0" dirty="0">
                <a:solidFill>
                  <a:srgbClr val="2F5496"/>
                </a:solidFill>
                <a:effectLst/>
              </a:rPr>
              <a:t>Vector DBs for RAG </a:t>
            </a:r>
          </a:p>
          <a:p>
            <a:pPr algn="l" rtl="0" fontAlgn="base">
              <a:buFont typeface="+mj-lt"/>
              <a:buAutoNum type="arabicPeriod"/>
            </a:pPr>
            <a:r>
              <a:rPr lang="en-US" sz="700" b="1" i="0" dirty="0">
                <a:solidFill>
                  <a:srgbClr val="2F5496"/>
                </a:solidFill>
                <a:effectLst/>
              </a:rPr>
              <a:t>PostgreSQL </a:t>
            </a:r>
          </a:p>
          <a:p>
            <a:pPr algn="l" rtl="0" fontAlgn="base"/>
            <a:r>
              <a:rPr lang="en-US" sz="700" b="0" i="0" dirty="0">
                <a:solidFill>
                  <a:srgbClr val="000000"/>
                </a:solidFill>
                <a:effectLst/>
              </a:rPr>
              <a:t>Overview </a:t>
            </a:r>
          </a:p>
          <a:p>
            <a:pPr marL="57150" indent="-57150" fontAlgn="base">
              <a:buFont typeface="Arial" panose="020B0604020202020204" pitchFamily="34" charset="0"/>
              <a:buChar char="•"/>
            </a:pPr>
            <a:r>
              <a:rPr lang="en-US" sz="700" b="0" i="0" u="none" strike="noStrike" dirty="0">
                <a:solidFill>
                  <a:srgbClr val="0563C1"/>
                </a:solidFill>
                <a:effectLst/>
                <a:hlinkClick r:id="rId50"/>
              </a:rPr>
              <a:t>PostgreSQL as a Vector Database: Create, Store, and Query OpenAI Embeddings With </a:t>
            </a:r>
            <a:r>
              <a:rPr lang="en-US" sz="700" b="0" i="0" u="none" strike="noStrike" dirty="0" err="1">
                <a:solidFill>
                  <a:srgbClr val="0563C1"/>
                </a:solidFill>
                <a:effectLst/>
                <a:hlinkClick r:id="rId50"/>
              </a:rPr>
              <a:t>pgvector</a:t>
            </a:r>
            <a:r>
              <a:rPr lang="en-US" sz="700" b="0" i="0" dirty="0">
                <a:solidFill>
                  <a:srgbClr val="000000"/>
                </a:solidFill>
                <a:effectLst/>
              </a:rPr>
              <a:t> </a:t>
            </a:r>
          </a:p>
          <a:p>
            <a:pPr algn="l" rtl="0" fontAlgn="base"/>
            <a:r>
              <a:rPr lang="en-US" sz="700" b="0" i="0" dirty="0">
                <a:solidFill>
                  <a:srgbClr val="000000"/>
                </a:solidFill>
                <a:effectLst/>
              </a:rPr>
              <a:t>Indices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51"/>
              </a:rPr>
              <a:t>HNSW Indexes with Postgres and </a:t>
            </a:r>
            <a:r>
              <a:rPr lang="en-US" sz="700" b="0" i="0" u="none" strike="noStrike" dirty="0" err="1">
                <a:solidFill>
                  <a:srgbClr val="0563C1"/>
                </a:solidFill>
                <a:effectLst/>
                <a:hlinkClick r:id="rId51"/>
              </a:rPr>
              <a:t>pgvector</a:t>
            </a:r>
            <a:r>
              <a:rPr lang="en-US" sz="700" b="0" i="0" u="none" strike="noStrike" dirty="0">
                <a:solidFill>
                  <a:srgbClr val="0563C1"/>
                </a:solidFill>
                <a:effectLst/>
                <a:hlinkClick r:id="rId51"/>
              </a:rPr>
              <a:t> | Crunchy Data Blog</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52"/>
              </a:rPr>
              <a:t>Vector Indexes in Postgres using </a:t>
            </a:r>
            <a:r>
              <a:rPr lang="en-US" sz="700" b="0" i="0" u="none" strike="noStrike" dirty="0" err="1">
                <a:solidFill>
                  <a:srgbClr val="0563C1"/>
                </a:solidFill>
                <a:effectLst/>
                <a:hlinkClick r:id="rId52"/>
              </a:rPr>
              <a:t>pgvector</a:t>
            </a:r>
            <a:r>
              <a:rPr lang="en-US" sz="700" b="0" i="0" u="none" strike="noStrike" dirty="0">
                <a:solidFill>
                  <a:srgbClr val="0563C1"/>
                </a:solidFill>
                <a:effectLst/>
                <a:hlinkClick r:id="rId52"/>
              </a:rPr>
              <a:t>: </a:t>
            </a:r>
            <a:r>
              <a:rPr lang="en-US" sz="700" b="0" i="0" u="none" strike="noStrike" dirty="0" err="1">
                <a:solidFill>
                  <a:srgbClr val="0563C1"/>
                </a:solidFill>
                <a:effectLst/>
                <a:hlinkClick r:id="rId52"/>
              </a:rPr>
              <a:t>IVFFlat</a:t>
            </a:r>
            <a:r>
              <a:rPr lang="en-US" sz="700" b="0" i="0" u="none" strike="noStrike" dirty="0">
                <a:solidFill>
                  <a:srgbClr val="0563C1"/>
                </a:solidFill>
                <a:effectLst/>
                <a:hlinkClick r:id="rId52"/>
              </a:rPr>
              <a:t> vs HNSW | Tembo</a:t>
            </a:r>
            <a:r>
              <a:rPr lang="en-US" sz="700" b="0" i="0" dirty="0">
                <a:solidFill>
                  <a:srgbClr val="000000"/>
                </a:solidFill>
                <a:effectLst/>
              </a:rPr>
              <a:t> </a:t>
            </a:r>
          </a:p>
          <a:p>
            <a:pPr marL="57150" indent="-57150" fontAlgn="base">
              <a:buFont typeface="Arial" panose="020B0604020202020204" pitchFamily="34" charset="0"/>
              <a:buChar char="•"/>
            </a:pPr>
            <a:r>
              <a:rPr lang="en-US" sz="700" dirty="0" err="1">
                <a:hlinkClick r:id="rId53"/>
              </a:rPr>
              <a:t>PGVector</a:t>
            </a:r>
            <a:r>
              <a:rPr lang="en-US" sz="700" dirty="0">
                <a:hlinkClick r:id="rId53"/>
              </a:rPr>
              <a:t>: HNSW vs </a:t>
            </a:r>
            <a:r>
              <a:rPr lang="en-US" sz="700" dirty="0" err="1">
                <a:hlinkClick r:id="rId53"/>
              </a:rPr>
              <a:t>IVFFlat</a:t>
            </a:r>
            <a:r>
              <a:rPr lang="en-US" sz="700" dirty="0">
                <a:hlinkClick r:id="rId53"/>
              </a:rPr>
              <a:t> — A Comprehensive Study | by </a:t>
            </a:r>
            <a:r>
              <a:rPr lang="en-US" sz="700" dirty="0" err="1">
                <a:hlinkClick r:id="rId53"/>
              </a:rPr>
              <a:t>BavalpreetSinghh</a:t>
            </a:r>
            <a:r>
              <a:rPr lang="en-US" sz="700" dirty="0">
                <a:hlinkClick r:id="rId53"/>
              </a:rPr>
              <a:t> | Medium</a:t>
            </a:r>
            <a:endParaRPr lang="en-US" sz="700" dirty="0"/>
          </a:p>
          <a:p>
            <a:pPr marL="57150" indent="-57150" fontAlgn="base">
              <a:buFont typeface="Arial" panose="020B0604020202020204" pitchFamily="34" charset="0"/>
              <a:buChar char="•"/>
            </a:pPr>
            <a:r>
              <a:rPr lang="en-US" sz="700" dirty="0" err="1">
                <a:hlinkClick r:id="rId54"/>
              </a:rPr>
              <a:t>IVFFlat</a:t>
            </a:r>
            <a:r>
              <a:rPr lang="en-US" sz="700" dirty="0">
                <a:hlinkClick r:id="rId54"/>
              </a:rPr>
              <a:t> or HNSW index for similarity search? | by Simeon </a:t>
            </a:r>
            <a:r>
              <a:rPr lang="en-US" sz="700" dirty="0" err="1">
                <a:hlinkClick r:id="rId54"/>
              </a:rPr>
              <a:t>Emanuilov</a:t>
            </a:r>
            <a:r>
              <a:rPr lang="en-US" sz="700" dirty="0">
                <a:hlinkClick r:id="rId54"/>
              </a:rPr>
              <a:t> | Medium</a:t>
            </a:r>
            <a:endParaRPr lang="en-US" sz="700" b="0" i="0" dirty="0">
              <a:solidFill>
                <a:srgbClr val="000000"/>
              </a:solidFill>
              <a:effectLst/>
            </a:endParaRPr>
          </a:p>
          <a:p>
            <a:pPr algn="l" rtl="0" fontAlgn="base"/>
            <a:r>
              <a:rPr lang="en-US" sz="700" b="0" i="0" dirty="0">
                <a:solidFill>
                  <a:srgbClr val="000000"/>
                </a:solidFill>
                <a:effectLst/>
              </a:rPr>
              <a:t>Python Connection Libraries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55"/>
              </a:rPr>
              <a:t>psycopg2 · </a:t>
            </a:r>
            <a:r>
              <a:rPr lang="en-US" sz="700" b="0" i="0" u="none" strike="noStrike" dirty="0" err="1">
                <a:solidFill>
                  <a:srgbClr val="0563C1"/>
                </a:solidFill>
                <a:effectLst/>
                <a:hlinkClick r:id="rId55"/>
              </a:rPr>
              <a:t>PyPI</a:t>
            </a:r>
            <a:r>
              <a:rPr lang="en-US" sz="700" b="0" i="0" dirty="0">
                <a:solidFill>
                  <a:srgbClr val="000000"/>
                </a:solidFill>
                <a:effectLst/>
              </a:rPr>
              <a:t> </a:t>
            </a:r>
          </a:p>
          <a:p>
            <a:pPr algn="l" rtl="0" fontAlgn="base"/>
            <a:r>
              <a:rPr lang="en-US" sz="700" b="0" i="0" dirty="0" err="1">
                <a:solidFill>
                  <a:srgbClr val="000000"/>
                </a:solidFill>
                <a:effectLst/>
              </a:rPr>
              <a:t>pgvector</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56"/>
              </a:rPr>
              <a:t>pgvector</a:t>
            </a:r>
            <a:r>
              <a:rPr lang="en-US" sz="700" b="0" i="0" u="none" strike="noStrike" dirty="0">
                <a:solidFill>
                  <a:srgbClr val="0563C1"/>
                </a:solidFill>
                <a:effectLst/>
                <a:hlinkClick r:id="rId56"/>
              </a:rPr>
              <a:t>/</a:t>
            </a:r>
            <a:r>
              <a:rPr lang="en-US" sz="700" b="0" i="0" u="none" strike="noStrike" dirty="0" err="1">
                <a:solidFill>
                  <a:srgbClr val="0563C1"/>
                </a:solidFill>
                <a:effectLst/>
                <a:hlinkClick r:id="rId56"/>
              </a:rPr>
              <a:t>pgvector</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57"/>
              </a:rPr>
              <a:t>pgvector-python/examples/hybrid_search_rrf.py at master · </a:t>
            </a:r>
            <a:r>
              <a:rPr lang="en-US" sz="700" b="0" i="0" u="none" strike="noStrike" dirty="0" err="1">
                <a:solidFill>
                  <a:srgbClr val="0563C1"/>
                </a:solidFill>
                <a:effectLst/>
                <a:hlinkClick r:id="rId57"/>
              </a:rPr>
              <a:t>pgvector</a:t>
            </a:r>
            <a:r>
              <a:rPr lang="en-US" sz="700" b="0" i="0" u="none" strike="noStrike" dirty="0">
                <a:solidFill>
                  <a:srgbClr val="0563C1"/>
                </a:solidFill>
                <a:effectLst/>
                <a:hlinkClick r:id="rId57"/>
              </a:rPr>
              <a:t>/</a:t>
            </a:r>
            <a:r>
              <a:rPr lang="en-US" sz="700" b="0" i="0" u="none" strike="noStrike" dirty="0" err="1">
                <a:solidFill>
                  <a:srgbClr val="0563C1"/>
                </a:solidFill>
                <a:effectLst/>
                <a:hlinkClick r:id="rId57"/>
              </a:rPr>
              <a:t>pgvector</a:t>
            </a:r>
            <a:r>
              <a:rPr lang="en-US" sz="700" b="0" i="0" u="none" strike="noStrike" dirty="0">
                <a:solidFill>
                  <a:srgbClr val="0563C1"/>
                </a:solidFill>
                <a:effectLst/>
                <a:hlinkClick r:id="rId57"/>
              </a:rPr>
              <a:t>-python</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58"/>
              </a:rPr>
              <a:t>pgvector-python/examples/hybrid_search.py at master · </a:t>
            </a:r>
            <a:r>
              <a:rPr lang="en-US" sz="700" b="0" i="0" u="none" strike="noStrike" dirty="0" err="1">
                <a:solidFill>
                  <a:srgbClr val="0563C1"/>
                </a:solidFill>
                <a:effectLst/>
                <a:hlinkClick r:id="rId58"/>
              </a:rPr>
              <a:t>pgvector</a:t>
            </a:r>
            <a:r>
              <a:rPr lang="en-US" sz="700" b="0" i="0" u="none" strike="noStrike" dirty="0">
                <a:solidFill>
                  <a:srgbClr val="0563C1"/>
                </a:solidFill>
                <a:effectLst/>
                <a:hlinkClick r:id="rId58"/>
              </a:rPr>
              <a:t>/</a:t>
            </a:r>
            <a:r>
              <a:rPr lang="en-US" sz="700" b="0" i="0" u="none" strike="noStrike" dirty="0" err="1">
                <a:solidFill>
                  <a:srgbClr val="0563C1"/>
                </a:solidFill>
                <a:effectLst/>
                <a:hlinkClick r:id="rId58"/>
              </a:rPr>
              <a:t>pgvector</a:t>
            </a:r>
            <a:r>
              <a:rPr lang="en-US" sz="700" b="0" i="0" u="none" strike="noStrike" dirty="0">
                <a:solidFill>
                  <a:srgbClr val="0563C1"/>
                </a:solidFill>
                <a:effectLst/>
                <a:hlinkClick r:id="rId58"/>
              </a:rPr>
              <a:t>-python</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59"/>
              </a:rPr>
              <a:t>Timescale Documentation | </a:t>
            </a:r>
            <a:r>
              <a:rPr lang="en-US" sz="700" b="0" i="0" u="none" strike="noStrike" dirty="0" err="1">
                <a:solidFill>
                  <a:srgbClr val="0563C1"/>
                </a:solidFill>
                <a:effectLst/>
                <a:hlinkClick r:id="rId59"/>
              </a:rPr>
              <a:t>pgvector</a:t>
            </a:r>
            <a:r>
              <a:rPr lang="en-US" sz="700" b="0" i="0" u="none" strike="noStrike" dirty="0">
                <a:solidFill>
                  <a:srgbClr val="0563C1"/>
                </a:solidFill>
                <a:effectLst/>
                <a:hlinkClick r:id="rId59"/>
              </a:rPr>
              <a:t> PostgreSQL extension</a:t>
            </a:r>
            <a:r>
              <a:rPr lang="en-US" sz="700" b="0" i="0" dirty="0">
                <a:solidFill>
                  <a:srgbClr val="000000"/>
                </a:solidFill>
                <a:effectLst/>
              </a:rPr>
              <a:t> </a:t>
            </a:r>
          </a:p>
          <a:p>
            <a:pPr algn="l" rtl="0" fontAlgn="base">
              <a:buFont typeface="+mj-lt"/>
              <a:buAutoNum type="arabicPeriod" startAt="9"/>
            </a:pPr>
            <a:endParaRPr lang="en-US" sz="800" b="1" i="0" u="none" strike="noStrike" dirty="0">
              <a:solidFill>
                <a:srgbClr val="2F5496"/>
              </a:solidFill>
              <a:effectLst/>
            </a:endParaRPr>
          </a:p>
          <a:p>
            <a:pPr algn="l" rtl="0" fontAlgn="base">
              <a:buFont typeface="+mj-lt"/>
              <a:buAutoNum type="arabicPeriod" startAt="9"/>
            </a:pPr>
            <a:r>
              <a:rPr lang="en-US" sz="800" b="1" i="0" u="none" strike="noStrike" dirty="0">
                <a:solidFill>
                  <a:srgbClr val="2F5496"/>
                </a:solidFill>
                <a:effectLst/>
              </a:rPr>
              <a:t>Graph RAG</a:t>
            </a:r>
            <a:r>
              <a:rPr lang="en-US" sz="800" b="1" i="0" dirty="0">
                <a:solidFill>
                  <a:srgbClr val="2F5496"/>
                </a:solidFill>
                <a:effectLst/>
              </a:rPr>
              <a:t> </a:t>
            </a:r>
          </a:p>
          <a:p>
            <a:pPr algn="l" rtl="0" fontAlgn="base">
              <a:buFont typeface="+mj-lt"/>
              <a:buAutoNum type="arabicPeriod"/>
            </a:pPr>
            <a:r>
              <a:rPr lang="en-US" sz="700" b="1" i="0" dirty="0">
                <a:solidFill>
                  <a:srgbClr val="2F5496"/>
                </a:solidFill>
                <a:effectLst/>
              </a:rPr>
              <a:t>Research and Code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60"/>
              </a:rPr>
              <a:t>[2501.13958] A Survey of Graph Retrieval-Augmented Generation for Customized Large Language Models</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61"/>
              </a:rPr>
              <a:t>Awesome-</a:t>
            </a:r>
            <a:r>
              <a:rPr lang="en-US" sz="700" b="0" i="0" u="none" strike="noStrike" dirty="0" err="1">
                <a:solidFill>
                  <a:srgbClr val="0563C1"/>
                </a:solidFill>
                <a:effectLst/>
                <a:hlinkClick r:id="rId61"/>
              </a:rPr>
              <a:t>GraphRAG</a:t>
            </a:r>
            <a:r>
              <a:rPr lang="en-US" sz="700" b="0" i="0" u="none" strike="noStrike" dirty="0">
                <a:solidFill>
                  <a:srgbClr val="0563C1"/>
                </a:solidFill>
                <a:effectLst/>
                <a:hlinkClick r:id="rId61"/>
              </a:rPr>
              <a:t>: A curated list of resources (surveys, papers, benchmarks, and opensource projects) on graph-based retrieval-augmented generation.</a:t>
            </a:r>
            <a:r>
              <a:rPr lang="en-US" sz="700" b="0" i="0" dirty="0">
                <a:solidFill>
                  <a:srgbClr val="000000"/>
                </a:solidFill>
                <a:effectLst/>
              </a:rPr>
              <a:t> </a:t>
            </a:r>
          </a:p>
          <a:p>
            <a:pPr algn="l" rtl="0" fontAlgn="base">
              <a:buFont typeface="+mj-lt"/>
              <a:buAutoNum type="arabicPeriod" startAt="2"/>
            </a:pPr>
            <a:r>
              <a:rPr lang="en-US" sz="700" b="1" i="0" dirty="0">
                <a:solidFill>
                  <a:srgbClr val="2F5496"/>
                </a:solidFill>
                <a:effectLst/>
              </a:rPr>
              <a:t>Graph RAG Products and Database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61"/>
              </a:rPr>
              <a:t>GitHub - DEEP-</a:t>
            </a:r>
            <a:r>
              <a:rPr lang="en-US" sz="700" b="0" i="0" u="none" strike="noStrike" dirty="0" err="1">
                <a:solidFill>
                  <a:srgbClr val="0563C1"/>
                </a:solidFill>
                <a:effectLst/>
                <a:hlinkClick r:id="rId61"/>
              </a:rPr>
              <a:t>PolyU</a:t>
            </a:r>
            <a:r>
              <a:rPr lang="en-US" sz="700" b="0" i="0" u="none" strike="noStrike" dirty="0">
                <a:solidFill>
                  <a:srgbClr val="0563C1"/>
                </a:solidFill>
                <a:effectLst/>
                <a:hlinkClick r:id="rId61"/>
              </a:rPr>
              <a:t>/Awesome-</a:t>
            </a:r>
            <a:r>
              <a:rPr lang="en-US" sz="700" b="0" i="0" u="none" strike="noStrike" dirty="0" err="1">
                <a:solidFill>
                  <a:srgbClr val="0563C1"/>
                </a:solidFill>
                <a:effectLst/>
                <a:hlinkClick r:id="rId61"/>
              </a:rPr>
              <a:t>GraphRAG</a:t>
            </a:r>
            <a:r>
              <a:rPr lang="en-US" sz="700" b="0" i="0" u="none" strike="noStrike" dirty="0">
                <a:solidFill>
                  <a:srgbClr val="0563C1"/>
                </a:solidFill>
                <a:effectLst/>
                <a:hlinkClick r:id="rId61"/>
              </a:rPr>
              <a:t>: Awesome-</a:t>
            </a:r>
            <a:r>
              <a:rPr lang="en-US" sz="700" b="0" i="0" u="none" strike="noStrike" dirty="0" err="1">
                <a:solidFill>
                  <a:srgbClr val="0563C1"/>
                </a:solidFill>
                <a:effectLst/>
                <a:hlinkClick r:id="rId61"/>
              </a:rPr>
              <a:t>GraphRAG</a:t>
            </a:r>
            <a:r>
              <a:rPr lang="en-US" sz="700" b="0" i="0" u="none" strike="noStrike" dirty="0">
                <a:solidFill>
                  <a:srgbClr val="0563C1"/>
                </a:solidFill>
                <a:effectLst/>
                <a:hlinkClick r:id="rId61"/>
              </a:rPr>
              <a:t>: A curated list of resources (surveys, papers, benchmarks, and opensource projects) on graph-based retrieval-augmented generation.</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62"/>
              </a:rPr>
              <a:t>neo4j-labs/</a:t>
            </a:r>
            <a:r>
              <a:rPr lang="en-US" sz="700" b="0" i="0" u="none" strike="noStrike" dirty="0" err="1">
                <a:solidFill>
                  <a:srgbClr val="0563C1"/>
                </a:solidFill>
                <a:effectLst/>
                <a:hlinkClick r:id="rId62"/>
              </a:rPr>
              <a:t>llm</a:t>
            </a:r>
            <a:r>
              <a:rPr lang="en-US" sz="700" b="0" i="0" u="none" strike="noStrike" dirty="0">
                <a:solidFill>
                  <a:srgbClr val="0563C1"/>
                </a:solidFill>
                <a:effectLst/>
                <a:hlinkClick r:id="rId62"/>
              </a:rPr>
              <a:t>-graph-builder: Neo4j graph construction from unstructured data using LLMs</a:t>
            </a:r>
            <a:r>
              <a:rPr lang="en-US" sz="700" b="0" i="0" dirty="0">
                <a:solidFill>
                  <a:srgbClr val="000000"/>
                </a:solidFill>
                <a:effectLst/>
              </a:rPr>
              <a:t> </a:t>
            </a:r>
          </a:p>
          <a:p>
            <a:pPr marL="57150" indent="-57150" algn="l" rtl="0" fontAlgn="base">
              <a:buFont typeface="Arial" panose="020B0604020202020204" pitchFamily="34" charset="0"/>
              <a:buChar char="•"/>
            </a:pPr>
            <a:r>
              <a:rPr lang="en-US" sz="700" b="0" i="0" u="none" strike="noStrike" dirty="0">
                <a:solidFill>
                  <a:srgbClr val="0563C1"/>
                </a:solidFill>
                <a:effectLst/>
                <a:hlinkClick r:id="rId63"/>
              </a:rPr>
              <a:t>Announcing general availability of Amazon Bedrock Knowledge Bases </a:t>
            </a:r>
            <a:r>
              <a:rPr lang="en-US" sz="700" b="0" i="0" u="none" strike="noStrike" dirty="0" err="1">
                <a:solidFill>
                  <a:srgbClr val="0563C1"/>
                </a:solidFill>
                <a:effectLst/>
                <a:hlinkClick r:id="rId63"/>
              </a:rPr>
              <a:t>GraphRAG</a:t>
            </a:r>
            <a:r>
              <a:rPr lang="en-US" sz="700" b="0" i="0" u="none" strike="noStrike" dirty="0">
                <a:solidFill>
                  <a:srgbClr val="0563C1"/>
                </a:solidFill>
                <a:effectLst/>
                <a:hlinkClick r:id="rId63"/>
              </a:rPr>
              <a:t> with Amazon Neptune Analytics | AWS Machine Learning Blog</a:t>
            </a:r>
            <a:r>
              <a:rPr lang="en-US" sz="700" b="0" i="0" dirty="0">
                <a:solidFill>
                  <a:srgbClr val="000000"/>
                </a:solidFill>
                <a:effectLst/>
              </a:rPr>
              <a:t>, 2025-03-07 </a:t>
            </a:r>
          </a:p>
          <a:p>
            <a:pPr algn="l" rtl="0" fontAlgn="base">
              <a:buFont typeface="+mj-lt"/>
              <a:buAutoNum type="arabicPeriod" startAt="10"/>
            </a:pPr>
            <a:endParaRPr lang="en-US" sz="800" b="1" i="0" u="none" strike="noStrike" dirty="0">
              <a:solidFill>
                <a:srgbClr val="2F5496"/>
              </a:solidFill>
              <a:effectLst/>
            </a:endParaRPr>
          </a:p>
          <a:p>
            <a:pPr algn="l" rtl="0" fontAlgn="base">
              <a:buFont typeface="+mj-lt"/>
              <a:buAutoNum type="arabicPeriod" startAt="10"/>
            </a:pPr>
            <a:r>
              <a:rPr lang="en-US" sz="800" b="1" i="0" u="none" strike="noStrike" dirty="0">
                <a:solidFill>
                  <a:srgbClr val="2F5496"/>
                </a:solidFill>
                <a:effectLst/>
              </a:rPr>
              <a:t>RAG Agents</a:t>
            </a:r>
            <a:r>
              <a:rPr lang="en-US" sz="800" b="1" i="0" dirty="0">
                <a:solidFill>
                  <a:srgbClr val="2F5496"/>
                </a:solidFill>
                <a:effectLst/>
              </a:rPr>
              <a:t> </a:t>
            </a:r>
          </a:p>
          <a:p>
            <a:pPr marL="57150" indent="-57150" algn="l" rtl="0" fontAlgn="base">
              <a:buFont typeface="Arial" panose="020B0604020202020204" pitchFamily="34" charset="0"/>
              <a:buChar char="•"/>
            </a:pPr>
            <a:r>
              <a:rPr lang="en-US" sz="700" b="0" i="0" u="none" strike="noStrike" dirty="0" err="1">
                <a:solidFill>
                  <a:srgbClr val="0563C1"/>
                </a:solidFill>
                <a:effectLst/>
                <a:hlinkClick r:id="rId64"/>
              </a:rPr>
              <a:t>NirDiamant</a:t>
            </a:r>
            <a:r>
              <a:rPr lang="en-US" sz="700" b="0" i="0" u="none" strike="noStrike" dirty="0">
                <a:solidFill>
                  <a:srgbClr val="0563C1"/>
                </a:solidFill>
                <a:effectLst/>
                <a:hlinkClick r:id="rId64"/>
              </a:rPr>
              <a:t>/Controllable-RAG-Agent: This repository provides an advanced Retrieval-Augmented Generation (RAG) solution for complex question answering. It uses sophisticated graph based algorithm to handle the tasks.</a:t>
            </a:r>
            <a:r>
              <a:rPr lang="en-US" sz="700" b="0" i="0" dirty="0">
                <a:solidFill>
                  <a:srgbClr val="000000"/>
                </a:solidFill>
                <a:effectLst/>
              </a:rPr>
              <a:t> </a:t>
            </a:r>
          </a:p>
          <a:p>
            <a:pPr marL="57150" indent="-57150" algn="l" rtl="0" fontAlgn="base">
              <a:buFont typeface="Arial" panose="020B0604020202020204" pitchFamily="34" charset="0"/>
              <a:buChar char="•"/>
            </a:pPr>
            <a:endParaRPr lang="en-US" sz="700" b="0" i="0" dirty="0">
              <a:solidFill>
                <a:srgbClr val="000000"/>
              </a:solidFill>
              <a:effectLst/>
            </a:endParaRPr>
          </a:p>
          <a:p>
            <a:pPr marL="57150" indent="-57150" algn="l" rtl="0" fontAlgn="base">
              <a:buFont typeface="Arial" panose="020B0604020202020204" pitchFamily="34" charset="0"/>
              <a:buChar char="•"/>
            </a:pPr>
            <a:endParaRPr lang="en-US" sz="700" dirty="0">
              <a:solidFill>
                <a:srgbClr val="000000"/>
              </a:solidFill>
            </a:endParaRPr>
          </a:p>
          <a:p>
            <a:r>
              <a:rPr lang="en-US" sz="800" b="1" dirty="0"/>
              <a:t>11. </a:t>
            </a:r>
            <a:r>
              <a:rPr lang="en-US" sz="800" b="1" dirty="0" err="1"/>
              <a:t>Weviate</a:t>
            </a:r>
            <a:r>
              <a:rPr lang="en-US" sz="800" b="1" dirty="0"/>
              <a:t> Resources</a:t>
            </a:r>
          </a:p>
          <a:p>
            <a:r>
              <a:rPr lang="en-US" sz="800" dirty="0"/>
              <a:t>RAG Patterns &amp; Techniques</a:t>
            </a:r>
          </a:p>
          <a:p>
            <a:pPr marL="57150" indent="-57150" fontAlgn="base">
              <a:buFont typeface="Arial" panose="020B0604020202020204" pitchFamily="34" charset="0"/>
              <a:buChar char="•"/>
            </a:pPr>
            <a:r>
              <a:rPr lang="en-US" sz="700" dirty="0">
                <a:solidFill>
                  <a:srgbClr val="0563C1"/>
                </a:solidFill>
                <a:hlinkClick r:id="rId65">
                  <a:extLst>
                    <a:ext uri="{A12FA001-AC4F-418D-AE19-62706E023703}">
                      <ahyp:hlinkClr xmlns:ahyp="http://schemas.microsoft.com/office/drawing/2018/hyperlinkcolor" val="tx"/>
                    </a:ext>
                  </a:extLst>
                </a:hlinkClick>
              </a:rPr>
              <a:t>Naive RAG</a:t>
            </a:r>
            <a:endParaRPr lang="en-US" sz="700" dirty="0">
              <a:solidFill>
                <a:srgbClr val="0563C1"/>
              </a:solidFill>
            </a:endParaRPr>
          </a:p>
          <a:p>
            <a:pPr marL="57150" indent="-57150" fontAlgn="base">
              <a:buFont typeface="Arial" panose="020B0604020202020204" pitchFamily="34" charset="0"/>
              <a:buChar char="•"/>
            </a:pPr>
            <a:r>
              <a:rPr lang="en-US" sz="700" dirty="0">
                <a:solidFill>
                  <a:srgbClr val="0563C1"/>
                </a:solidFill>
                <a:hlinkClick r:id="rId66">
                  <a:extLst>
                    <a:ext uri="{A12FA001-AC4F-418D-AE19-62706E023703}">
                      <ahyp:hlinkClr xmlns:ahyp="http://schemas.microsoft.com/office/drawing/2018/hyperlinkcolor" val="tx"/>
                    </a:ext>
                  </a:extLst>
                </a:hlinkClick>
              </a:rPr>
              <a:t>Agentic RAG</a:t>
            </a:r>
            <a:endParaRPr lang="en-US" sz="700" dirty="0">
              <a:solidFill>
                <a:srgbClr val="0563C1"/>
              </a:solidFill>
            </a:endParaRPr>
          </a:p>
          <a:p>
            <a:pPr marL="57150" indent="-57150" fontAlgn="base">
              <a:buFont typeface="Arial" panose="020B0604020202020204" pitchFamily="34" charset="0"/>
              <a:buChar char="•"/>
            </a:pPr>
            <a:r>
              <a:rPr lang="en-US" sz="700" dirty="0">
                <a:solidFill>
                  <a:srgbClr val="0563C1"/>
                </a:solidFill>
                <a:hlinkClick r:id="rId67">
                  <a:extLst>
                    <a:ext uri="{A12FA001-AC4F-418D-AE19-62706E023703}">
                      <ahyp:hlinkClr xmlns:ahyp="http://schemas.microsoft.com/office/drawing/2018/hyperlinkcolor" val="tx"/>
                    </a:ext>
                  </a:extLst>
                </a:hlinkClick>
              </a:rPr>
              <a:t>Advanced RAG</a:t>
            </a:r>
            <a:endParaRPr lang="en-US" sz="700" dirty="0">
              <a:solidFill>
                <a:srgbClr val="0563C1"/>
              </a:solidFill>
            </a:endParaRPr>
          </a:p>
          <a:p>
            <a:pPr marL="57150" indent="-57150" fontAlgn="base">
              <a:buFont typeface="Arial" panose="020B0604020202020204" pitchFamily="34" charset="0"/>
              <a:buChar char="•"/>
            </a:pPr>
            <a:r>
              <a:rPr lang="en-US" sz="700" dirty="0">
                <a:solidFill>
                  <a:srgbClr val="0563C1"/>
                </a:solidFill>
                <a:hlinkClick r:id="rId68">
                  <a:extLst>
                    <a:ext uri="{A12FA001-AC4F-418D-AE19-62706E023703}">
                      <ahyp:hlinkClr xmlns:ahyp="http://schemas.microsoft.com/office/drawing/2018/hyperlinkcolor" val="tx"/>
                    </a:ext>
                  </a:extLst>
                </a:hlinkClick>
              </a:rPr>
              <a:t>Multimodal RAG</a:t>
            </a:r>
            <a:endParaRPr lang="en-US" sz="700" dirty="0">
              <a:solidFill>
                <a:srgbClr val="0563C1"/>
              </a:solidFill>
            </a:endParaRPr>
          </a:p>
          <a:p>
            <a:pPr marL="57150" indent="-57150" fontAlgn="base">
              <a:buFont typeface="Arial" panose="020B0604020202020204" pitchFamily="34" charset="0"/>
              <a:buChar char="•"/>
            </a:pPr>
            <a:r>
              <a:rPr lang="en-US" sz="700" dirty="0">
                <a:solidFill>
                  <a:srgbClr val="0563C1"/>
                </a:solidFill>
                <a:hlinkClick r:id="rId69">
                  <a:extLst>
                    <a:ext uri="{A12FA001-AC4F-418D-AE19-62706E023703}">
                      <ahyp:hlinkClr xmlns:ahyp="http://schemas.microsoft.com/office/drawing/2018/hyperlinkcolor" val="tx"/>
                    </a:ext>
                  </a:extLst>
                </a:hlinkClick>
              </a:rPr>
              <a:t>Graph RAG</a:t>
            </a:r>
            <a:endParaRPr lang="en-US" sz="700" dirty="0">
              <a:solidFill>
                <a:srgbClr val="0563C1"/>
              </a:solidFill>
            </a:endParaRPr>
          </a:p>
          <a:p>
            <a:pPr marL="57150" indent="-57150" fontAlgn="base">
              <a:buFont typeface="Arial" panose="020B0604020202020204" pitchFamily="34" charset="0"/>
              <a:buChar char="•"/>
            </a:pPr>
            <a:r>
              <a:rPr lang="en-US" sz="700" dirty="0">
                <a:solidFill>
                  <a:srgbClr val="0563C1"/>
                </a:solidFill>
                <a:hlinkClick r:id="rId70">
                  <a:extLst>
                    <a:ext uri="{A12FA001-AC4F-418D-AE19-62706E023703}">
                      <ahyp:hlinkClr xmlns:ahyp="http://schemas.microsoft.com/office/drawing/2018/hyperlinkcolor" val="tx"/>
                    </a:ext>
                  </a:extLst>
                </a:hlinkClick>
              </a:rPr>
              <a:t>Retrieve-and-</a:t>
            </a:r>
            <a:r>
              <a:rPr lang="en-US" sz="700" dirty="0" err="1">
                <a:solidFill>
                  <a:srgbClr val="0563C1"/>
                </a:solidFill>
                <a:hlinkClick r:id="rId70">
                  <a:extLst>
                    <a:ext uri="{A12FA001-AC4F-418D-AE19-62706E023703}">
                      <ahyp:hlinkClr xmlns:ahyp="http://schemas.microsoft.com/office/drawing/2018/hyperlinkcolor" val="tx"/>
                    </a:ext>
                  </a:extLst>
                </a:hlinkClick>
              </a:rPr>
              <a:t>Rerank</a:t>
            </a:r>
            <a:endParaRPr lang="en-US" sz="700" dirty="0">
              <a:solidFill>
                <a:srgbClr val="0563C1"/>
              </a:solidFill>
            </a:endParaRPr>
          </a:p>
          <a:p>
            <a:r>
              <a:rPr lang="en-US" sz="800" dirty="0"/>
              <a:t>Free </a:t>
            </a:r>
            <a:r>
              <a:rPr lang="en-US" sz="800" dirty="0" err="1"/>
              <a:t>Ebooks</a:t>
            </a:r>
            <a:endParaRPr lang="en-US" sz="800" dirty="0"/>
          </a:p>
          <a:p>
            <a:pPr marL="57150" indent="-57150" fontAlgn="base">
              <a:buFont typeface="Arial" panose="020B0604020202020204" pitchFamily="34" charset="0"/>
              <a:buChar char="•"/>
            </a:pPr>
            <a:r>
              <a:rPr lang="en-US" sz="700" dirty="0">
                <a:solidFill>
                  <a:srgbClr val="0563C1"/>
                </a:solidFill>
                <a:hlinkClick r:id="rId71">
                  <a:extLst>
                    <a:ext uri="{A12FA001-AC4F-418D-AE19-62706E023703}">
                      <ahyp:hlinkClr xmlns:ahyp="http://schemas.microsoft.com/office/drawing/2018/hyperlinkcolor" val="tx"/>
                    </a:ext>
                  </a:extLst>
                </a:hlinkClick>
              </a:rPr>
              <a:t>Advanced RAG Techniques</a:t>
            </a:r>
            <a:endParaRPr lang="en-US" sz="700" dirty="0">
              <a:solidFill>
                <a:srgbClr val="0563C1"/>
              </a:solidFill>
            </a:endParaRPr>
          </a:p>
          <a:p>
            <a:pPr marL="57150" indent="-57150" fontAlgn="base">
              <a:buFont typeface="Arial" panose="020B0604020202020204" pitchFamily="34" charset="0"/>
              <a:buChar char="•"/>
            </a:pPr>
            <a:r>
              <a:rPr lang="en-US" sz="700" dirty="0">
                <a:solidFill>
                  <a:srgbClr val="0563C1"/>
                </a:solidFill>
                <a:hlinkClick r:id="rId72">
                  <a:extLst>
                    <a:ext uri="{A12FA001-AC4F-418D-AE19-62706E023703}">
                      <ahyp:hlinkClr xmlns:ahyp="http://schemas.microsoft.com/office/drawing/2018/hyperlinkcolor" val="tx"/>
                    </a:ext>
                  </a:extLst>
                </a:hlinkClick>
              </a:rPr>
              <a:t>Agentic Architectures</a:t>
            </a:r>
            <a:endParaRPr lang="en-US" sz="700" dirty="0">
              <a:solidFill>
                <a:srgbClr val="0563C1"/>
              </a:solidFill>
            </a:endParaRPr>
          </a:p>
          <a:p>
            <a:pPr marL="57150" indent="-57150" algn="l" rtl="0" fontAlgn="base">
              <a:buFont typeface="Arial" panose="020B0604020202020204" pitchFamily="34" charset="0"/>
              <a:buChar char="•"/>
            </a:pPr>
            <a:endParaRPr lang="en-US" sz="700" b="0" i="0" dirty="0">
              <a:solidFill>
                <a:srgbClr val="000000"/>
              </a:solidFill>
              <a:effectLst/>
            </a:endParaRPr>
          </a:p>
          <a:p>
            <a:pPr marL="57150" indent="-57150" algn="l" rtl="0" fontAlgn="base">
              <a:buFont typeface="Arial" panose="020B0604020202020204" pitchFamily="34" charset="0"/>
              <a:buChar char="•"/>
            </a:pPr>
            <a:endParaRPr lang="en-US" sz="700" b="0" i="0" dirty="0">
              <a:solidFill>
                <a:srgbClr val="000000"/>
              </a:solidFill>
              <a:effectLst/>
            </a:endParaRPr>
          </a:p>
        </p:txBody>
      </p:sp>
    </p:spTree>
    <p:extLst>
      <p:ext uri="{BB962C8B-B14F-4D97-AF65-F5344CB8AC3E}">
        <p14:creationId xmlns:p14="http://schemas.microsoft.com/office/powerpoint/2010/main" val="388347579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4182A8-7F92-F128-5174-3185ABAEB3FC}"/>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3F444502-DA8A-4E4B-3932-E571C6033D8D}"/>
              </a:ext>
            </a:extLst>
          </p:cNvPr>
          <p:cNvSpPr>
            <a:spLocks noGrp="1"/>
          </p:cNvSpPr>
          <p:nvPr>
            <p:ph type="title"/>
          </p:nvPr>
        </p:nvSpPr>
        <p:spPr>
          <a:xfrm>
            <a:off x="509365" y="381000"/>
            <a:ext cx="11301634" cy="3915092"/>
          </a:xfrm>
        </p:spPr>
        <p:txBody>
          <a:bodyPr/>
          <a:lstStyle/>
          <a:p>
            <a:r>
              <a:rPr lang="en-US"/>
              <a:t>Additional </a:t>
            </a:r>
            <a:br>
              <a:rPr lang="en-US"/>
            </a:br>
            <a:r>
              <a:rPr lang="en-US"/>
              <a:t>Agent Program Patterns</a:t>
            </a:r>
          </a:p>
        </p:txBody>
      </p:sp>
    </p:spTree>
    <p:extLst>
      <p:ext uri="{BB962C8B-B14F-4D97-AF65-F5344CB8AC3E}">
        <p14:creationId xmlns:p14="http://schemas.microsoft.com/office/powerpoint/2010/main" val="2190897242"/>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DE7A09-034B-7F44-173B-26EFBC383917}"/>
              </a:ext>
            </a:extLst>
          </p:cNvPr>
          <p:cNvSpPr>
            <a:spLocks noGrp="1"/>
          </p:cNvSpPr>
          <p:nvPr>
            <p:ph type="title"/>
          </p:nvPr>
        </p:nvSpPr>
        <p:spPr/>
        <p:txBody>
          <a:bodyPr/>
          <a:lstStyle/>
          <a:p>
            <a:r>
              <a:rPr lang="en-US"/>
              <a:t>Additional Agent Program Architectures</a:t>
            </a:r>
          </a:p>
        </p:txBody>
      </p:sp>
      <p:sp>
        <p:nvSpPr>
          <p:cNvPr id="3" name="Text Placeholder 2">
            <a:extLst>
              <a:ext uri="{FF2B5EF4-FFF2-40B4-BE49-F238E27FC236}">
                <a16:creationId xmlns:a16="http://schemas.microsoft.com/office/drawing/2014/main" id="{733A8794-C40D-67B1-BB86-C7C1993686AE}"/>
              </a:ext>
            </a:extLst>
          </p:cNvPr>
          <p:cNvSpPr>
            <a:spLocks noGrp="1"/>
          </p:cNvSpPr>
          <p:nvPr>
            <p:ph type="body" sz="quarter" idx="11"/>
          </p:nvPr>
        </p:nvSpPr>
        <p:spPr/>
        <p:txBody>
          <a:bodyPr/>
          <a:lstStyle/>
          <a:p>
            <a:r>
              <a:rPr lang="en-US"/>
              <a:t>The Agent Loop can take many forms. Patterns such as those illustrated below inspired LangGraph to adopt a graph structure to facilitate flexible agent program design.</a:t>
            </a:r>
          </a:p>
        </p:txBody>
      </p:sp>
      <p:pic>
        <p:nvPicPr>
          <p:cNvPr id="4" name="Picture 3">
            <a:extLst>
              <a:ext uri="{FF2B5EF4-FFF2-40B4-BE49-F238E27FC236}">
                <a16:creationId xmlns:a16="http://schemas.microsoft.com/office/drawing/2014/main" id="{982A11AC-25CB-02D3-E953-892363C169E6}"/>
              </a:ext>
            </a:extLst>
          </p:cNvPr>
          <p:cNvPicPr>
            <a:picLocks noChangeAspect="1"/>
          </p:cNvPicPr>
          <p:nvPr/>
        </p:nvPicPr>
        <p:blipFill>
          <a:blip r:embed="rId3">
            <a:clrChange>
              <a:clrFrom>
                <a:srgbClr val="FFFFFF"/>
              </a:clrFrom>
              <a:clrTo>
                <a:srgbClr val="FFFFFF">
                  <a:alpha val="0"/>
                </a:srgbClr>
              </a:clrTo>
            </a:clrChange>
          </a:blip>
          <a:srcRect r="50646" b="16487"/>
          <a:stretch/>
        </p:blipFill>
        <p:spPr>
          <a:xfrm>
            <a:off x="8170508" y="1339069"/>
            <a:ext cx="3087803" cy="2733264"/>
          </a:xfrm>
          <a:prstGeom prst="rect">
            <a:avLst/>
          </a:prstGeom>
        </p:spPr>
      </p:pic>
      <p:sp>
        <p:nvSpPr>
          <p:cNvPr id="6" name="TextBox 5">
            <a:extLst>
              <a:ext uri="{FF2B5EF4-FFF2-40B4-BE49-F238E27FC236}">
                <a16:creationId xmlns:a16="http://schemas.microsoft.com/office/drawing/2014/main" id="{55F12622-EEE2-B940-1002-775E99F9743B}"/>
              </a:ext>
            </a:extLst>
          </p:cNvPr>
          <p:cNvSpPr txBox="1"/>
          <p:nvPr/>
        </p:nvSpPr>
        <p:spPr>
          <a:xfrm>
            <a:off x="8451548" y="4075372"/>
            <a:ext cx="2736215" cy="338554"/>
          </a:xfrm>
          <a:prstGeom prst="rect">
            <a:avLst/>
          </a:prstGeom>
          <a:noFill/>
        </p:spPr>
        <p:txBody>
          <a:bodyPr wrap="square">
            <a:spAutoFit/>
          </a:bodyPr>
          <a:lstStyle/>
          <a:p>
            <a:r>
              <a:rPr lang="en-US" sz="800"/>
              <a:t>Source: </a:t>
            </a:r>
            <a:r>
              <a:rPr lang="en-US" sz="800">
                <a:hlinkClick r:id="rId4"/>
              </a:rPr>
              <a:t>[2303.11366] </a:t>
            </a:r>
            <a:r>
              <a:rPr lang="en-US" sz="800" err="1">
                <a:hlinkClick r:id="rId4"/>
              </a:rPr>
              <a:t>Reflexion</a:t>
            </a:r>
            <a:r>
              <a:rPr lang="en-US" sz="800">
                <a:hlinkClick r:id="rId4"/>
              </a:rPr>
              <a:t>: Language Agents with Verbal Reinforcement Learning</a:t>
            </a:r>
            <a:endParaRPr lang="en-US" sz="800"/>
          </a:p>
        </p:txBody>
      </p:sp>
      <p:pic>
        <p:nvPicPr>
          <p:cNvPr id="10" name="Picture 9">
            <a:extLst>
              <a:ext uri="{FF2B5EF4-FFF2-40B4-BE49-F238E27FC236}">
                <a16:creationId xmlns:a16="http://schemas.microsoft.com/office/drawing/2014/main" id="{8DADEBEB-0A7C-4A40-D9BF-EE62735AB89A}"/>
              </a:ext>
            </a:extLst>
          </p:cNvPr>
          <p:cNvPicPr>
            <a:picLocks noChangeAspect="1"/>
          </p:cNvPicPr>
          <p:nvPr/>
        </p:nvPicPr>
        <p:blipFill>
          <a:blip r:embed="rId5">
            <a:clrChange>
              <a:clrFrom>
                <a:srgbClr val="FEFEFE"/>
              </a:clrFrom>
              <a:clrTo>
                <a:srgbClr val="FEFEFE">
                  <a:alpha val="0"/>
                </a:srgbClr>
              </a:clrTo>
            </a:clrChange>
          </a:blip>
          <a:stretch>
            <a:fillRect/>
          </a:stretch>
        </p:blipFill>
        <p:spPr>
          <a:xfrm>
            <a:off x="4280312" y="4048737"/>
            <a:ext cx="3366230" cy="2661795"/>
          </a:xfrm>
          <a:prstGeom prst="rect">
            <a:avLst/>
          </a:prstGeom>
        </p:spPr>
      </p:pic>
      <p:pic>
        <p:nvPicPr>
          <p:cNvPr id="12" name="Picture 11">
            <a:extLst>
              <a:ext uri="{FF2B5EF4-FFF2-40B4-BE49-F238E27FC236}">
                <a16:creationId xmlns:a16="http://schemas.microsoft.com/office/drawing/2014/main" id="{C9592A7D-A96C-F22C-E1BE-6B1247355EF1}"/>
              </a:ext>
            </a:extLst>
          </p:cNvPr>
          <p:cNvPicPr>
            <a:picLocks noChangeAspect="1"/>
          </p:cNvPicPr>
          <p:nvPr/>
        </p:nvPicPr>
        <p:blipFill>
          <a:blip r:embed="rId6">
            <a:clrChange>
              <a:clrFrom>
                <a:srgbClr val="FEFEFE"/>
              </a:clrFrom>
              <a:clrTo>
                <a:srgbClr val="FEFEFE">
                  <a:alpha val="0"/>
                </a:srgbClr>
              </a:clrTo>
            </a:clrChange>
          </a:blip>
          <a:srcRect t="7960"/>
          <a:stretch>
            <a:fillRect/>
          </a:stretch>
        </p:blipFill>
        <p:spPr>
          <a:xfrm>
            <a:off x="4026434" y="1421744"/>
            <a:ext cx="3643704" cy="2776591"/>
          </a:xfrm>
          <a:prstGeom prst="rect">
            <a:avLst/>
          </a:prstGeom>
        </p:spPr>
      </p:pic>
      <p:pic>
        <p:nvPicPr>
          <p:cNvPr id="14" name="Picture 13">
            <a:extLst>
              <a:ext uri="{FF2B5EF4-FFF2-40B4-BE49-F238E27FC236}">
                <a16:creationId xmlns:a16="http://schemas.microsoft.com/office/drawing/2014/main" id="{BAD1775B-D6C5-1743-7EF6-6F170FE36303}"/>
              </a:ext>
            </a:extLst>
          </p:cNvPr>
          <p:cNvPicPr>
            <a:picLocks noChangeAspect="1"/>
          </p:cNvPicPr>
          <p:nvPr/>
        </p:nvPicPr>
        <p:blipFill>
          <a:blip r:embed="rId7">
            <a:clrChange>
              <a:clrFrom>
                <a:srgbClr val="FEFEFE"/>
              </a:clrFrom>
              <a:clrTo>
                <a:srgbClr val="FEFEFE">
                  <a:alpha val="0"/>
                </a:srgbClr>
              </a:clrTo>
            </a:clrChange>
          </a:blip>
          <a:stretch>
            <a:fillRect/>
          </a:stretch>
        </p:blipFill>
        <p:spPr>
          <a:xfrm>
            <a:off x="496681" y="1280341"/>
            <a:ext cx="3578636" cy="2910229"/>
          </a:xfrm>
          <a:prstGeom prst="rect">
            <a:avLst/>
          </a:prstGeom>
        </p:spPr>
      </p:pic>
    </p:spTree>
    <p:extLst>
      <p:ext uri="{BB962C8B-B14F-4D97-AF65-F5344CB8AC3E}">
        <p14:creationId xmlns:p14="http://schemas.microsoft.com/office/powerpoint/2010/main" val="2090980086"/>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25BB09-C764-5F45-9B7A-76789AB51582}"/>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37EBA221-EC2B-8305-8EA6-C2EA16EAA67C}"/>
              </a:ext>
            </a:extLst>
          </p:cNvPr>
          <p:cNvSpPr>
            <a:spLocks noGrp="1"/>
          </p:cNvSpPr>
          <p:nvPr>
            <p:ph type="title"/>
          </p:nvPr>
        </p:nvSpPr>
        <p:spPr>
          <a:xfrm>
            <a:off x="509365" y="381000"/>
            <a:ext cx="11301634" cy="3915092"/>
          </a:xfrm>
        </p:spPr>
        <p:txBody>
          <a:bodyPr/>
          <a:lstStyle/>
          <a:p>
            <a:r>
              <a:rPr lang="en-US" dirty="0"/>
              <a:t>Workflows</a:t>
            </a:r>
          </a:p>
        </p:txBody>
      </p:sp>
    </p:spTree>
    <p:extLst>
      <p:ext uri="{BB962C8B-B14F-4D97-AF65-F5344CB8AC3E}">
        <p14:creationId xmlns:p14="http://schemas.microsoft.com/office/powerpoint/2010/main" val="185935466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C9EF58-8DD3-CA12-D0C2-65E6D0A5425F}"/>
            </a:ext>
          </a:extLst>
        </p:cNvPr>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30F8F135-A6E7-489B-6F3E-0FA14CF22F47}"/>
              </a:ext>
            </a:extLst>
          </p:cNvPr>
          <p:cNvSpPr/>
          <p:nvPr/>
        </p:nvSpPr>
        <p:spPr>
          <a:xfrm>
            <a:off x="5700354" y="3465846"/>
            <a:ext cx="3047125" cy="2683991"/>
          </a:xfrm>
          <a:prstGeom prst="roundRect">
            <a:avLst>
              <a:gd name="adj" fmla="val 2232"/>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b"/>
          <a:lstStyle/>
          <a:p>
            <a:pPr algn="ctr"/>
            <a:r>
              <a:rPr lang="en-US" sz="900" b="1">
                <a:solidFill>
                  <a:schemeClr val="tx1"/>
                </a:solidFill>
              </a:rPr>
              <a:t>Cognitive Functional Capabilities</a:t>
            </a:r>
          </a:p>
        </p:txBody>
      </p:sp>
      <p:sp>
        <p:nvSpPr>
          <p:cNvPr id="2" name="Title 1">
            <a:extLst>
              <a:ext uri="{FF2B5EF4-FFF2-40B4-BE49-F238E27FC236}">
                <a16:creationId xmlns:a16="http://schemas.microsoft.com/office/drawing/2014/main" id="{62E510AF-D474-55BE-3F86-C3365698BD37}"/>
              </a:ext>
            </a:extLst>
          </p:cNvPr>
          <p:cNvSpPr>
            <a:spLocks noGrp="1"/>
          </p:cNvSpPr>
          <p:nvPr>
            <p:ph type="title"/>
          </p:nvPr>
        </p:nvSpPr>
        <p:spPr/>
        <p:txBody>
          <a:bodyPr/>
          <a:lstStyle/>
          <a:p>
            <a:r>
              <a:rPr lang="en-US" dirty="0"/>
              <a:t>Example Workflow: Document Analysis</a:t>
            </a:r>
          </a:p>
        </p:txBody>
      </p:sp>
      <p:sp>
        <p:nvSpPr>
          <p:cNvPr id="4" name="Text Placeholder 3">
            <a:extLst>
              <a:ext uri="{FF2B5EF4-FFF2-40B4-BE49-F238E27FC236}">
                <a16:creationId xmlns:a16="http://schemas.microsoft.com/office/drawing/2014/main" id="{9FAC2C40-1E2A-3D9D-F27F-8D8086FB611D}"/>
              </a:ext>
            </a:extLst>
          </p:cNvPr>
          <p:cNvSpPr>
            <a:spLocks noGrp="1"/>
          </p:cNvSpPr>
          <p:nvPr>
            <p:ph type="body" sz="quarter" idx="11"/>
          </p:nvPr>
        </p:nvSpPr>
        <p:spPr/>
        <p:txBody>
          <a:bodyPr/>
          <a:lstStyle/>
          <a:p>
            <a:r>
              <a:rPr lang="en-US"/>
              <a:t>A document analysis flow typically reads files from one or more repositories created by upstream systems such as a </a:t>
            </a:r>
            <a:r>
              <a:rPr lang="en-US" err="1"/>
              <a:t>CCaaS</a:t>
            </a:r>
            <a:r>
              <a:rPr lang="en-US"/>
              <a:t>. The flow then deterministically processes the information in steps, utilizing cognitive capabilities powered by ML models.</a:t>
            </a:r>
          </a:p>
        </p:txBody>
      </p:sp>
      <p:grpSp>
        <p:nvGrpSpPr>
          <p:cNvPr id="21" name="Group 133">
            <a:extLst>
              <a:ext uri="{FF2B5EF4-FFF2-40B4-BE49-F238E27FC236}">
                <a16:creationId xmlns:a16="http://schemas.microsoft.com/office/drawing/2014/main" id="{EE38A5AD-198F-DE4F-81CB-16265437DE08}"/>
              </a:ext>
            </a:extLst>
          </p:cNvPr>
          <p:cNvGrpSpPr>
            <a:grpSpLocks noChangeAspect="1"/>
          </p:cNvGrpSpPr>
          <p:nvPr/>
        </p:nvGrpSpPr>
        <p:grpSpPr bwMode="auto">
          <a:xfrm>
            <a:off x="3991922" y="3573255"/>
            <a:ext cx="305655" cy="306374"/>
            <a:chOff x="5503" y="1716"/>
            <a:chExt cx="426" cy="427"/>
          </a:xfrm>
          <a:solidFill>
            <a:srgbClr val="156082"/>
          </a:solidFill>
        </p:grpSpPr>
        <p:sp>
          <p:nvSpPr>
            <p:cNvPr id="22" name="Freeform 134">
              <a:extLst>
                <a:ext uri="{FF2B5EF4-FFF2-40B4-BE49-F238E27FC236}">
                  <a16:creationId xmlns:a16="http://schemas.microsoft.com/office/drawing/2014/main" id="{B51064EF-BDF8-641F-CE44-39B325E90A67}"/>
                </a:ext>
              </a:extLst>
            </p:cNvPr>
            <p:cNvSpPr>
              <a:spLocks noEditPoints="1"/>
            </p:cNvSpPr>
            <p:nvPr/>
          </p:nvSpPr>
          <p:spPr bwMode="auto">
            <a:xfrm>
              <a:off x="5503" y="1716"/>
              <a:ext cx="426" cy="427"/>
            </a:xfrm>
            <a:custGeom>
              <a:avLst/>
              <a:gdLst>
                <a:gd name="T0" fmla="*/ 282 w 288"/>
                <a:gd name="T1" fmla="*/ 288 h 288"/>
                <a:gd name="T2" fmla="*/ 6 w 288"/>
                <a:gd name="T3" fmla="*/ 288 h 288"/>
                <a:gd name="T4" fmla="*/ 0 w 288"/>
                <a:gd name="T5" fmla="*/ 282 h 288"/>
                <a:gd name="T6" fmla="*/ 0 w 288"/>
                <a:gd name="T7" fmla="*/ 6 h 288"/>
                <a:gd name="T8" fmla="*/ 6 w 288"/>
                <a:gd name="T9" fmla="*/ 0 h 288"/>
                <a:gd name="T10" fmla="*/ 282 w 288"/>
                <a:gd name="T11" fmla="*/ 0 h 288"/>
                <a:gd name="T12" fmla="*/ 288 w 288"/>
                <a:gd name="T13" fmla="*/ 6 h 288"/>
                <a:gd name="T14" fmla="*/ 288 w 288"/>
                <a:gd name="T15" fmla="*/ 282 h 288"/>
                <a:gd name="T16" fmla="*/ 282 w 288"/>
                <a:gd name="T17" fmla="*/ 288 h 288"/>
                <a:gd name="T18" fmla="*/ 12 w 288"/>
                <a:gd name="T19" fmla="*/ 276 h 288"/>
                <a:gd name="T20" fmla="*/ 276 w 288"/>
                <a:gd name="T21" fmla="*/ 276 h 288"/>
                <a:gd name="T22" fmla="*/ 276 w 288"/>
                <a:gd name="T23" fmla="*/ 12 h 288"/>
                <a:gd name="T24" fmla="*/ 12 w 288"/>
                <a:gd name="T25" fmla="*/ 12 h 288"/>
                <a:gd name="T26" fmla="*/ 12 w 288"/>
                <a:gd name="T27"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88">
                  <a:moveTo>
                    <a:pt x="282" y="288"/>
                  </a:moveTo>
                  <a:cubicBezTo>
                    <a:pt x="6" y="288"/>
                    <a:pt x="6" y="288"/>
                    <a:pt x="6" y="288"/>
                  </a:cubicBezTo>
                  <a:cubicBezTo>
                    <a:pt x="2" y="288"/>
                    <a:pt x="0" y="285"/>
                    <a:pt x="0" y="282"/>
                  </a:cubicBezTo>
                  <a:cubicBezTo>
                    <a:pt x="0" y="6"/>
                    <a:pt x="0" y="6"/>
                    <a:pt x="0" y="6"/>
                  </a:cubicBezTo>
                  <a:cubicBezTo>
                    <a:pt x="0" y="3"/>
                    <a:pt x="2" y="0"/>
                    <a:pt x="6" y="0"/>
                  </a:cubicBezTo>
                  <a:cubicBezTo>
                    <a:pt x="282" y="0"/>
                    <a:pt x="282" y="0"/>
                    <a:pt x="282" y="0"/>
                  </a:cubicBezTo>
                  <a:cubicBezTo>
                    <a:pt x="285" y="0"/>
                    <a:pt x="288" y="3"/>
                    <a:pt x="288" y="6"/>
                  </a:cubicBezTo>
                  <a:cubicBezTo>
                    <a:pt x="288" y="282"/>
                    <a:pt x="288" y="282"/>
                    <a:pt x="288" y="282"/>
                  </a:cubicBezTo>
                  <a:cubicBezTo>
                    <a:pt x="288" y="285"/>
                    <a:pt x="285" y="288"/>
                    <a:pt x="282" y="288"/>
                  </a:cubicBezTo>
                  <a:close/>
                  <a:moveTo>
                    <a:pt x="12" y="276"/>
                  </a:moveTo>
                  <a:cubicBezTo>
                    <a:pt x="276" y="276"/>
                    <a:pt x="276" y="276"/>
                    <a:pt x="276" y="276"/>
                  </a:cubicBezTo>
                  <a:cubicBezTo>
                    <a:pt x="276" y="12"/>
                    <a:pt x="276" y="12"/>
                    <a:pt x="27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3" name="Rectangle 135">
              <a:extLst>
                <a:ext uri="{FF2B5EF4-FFF2-40B4-BE49-F238E27FC236}">
                  <a16:creationId xmlns:a16="http://schemas.microsoft.com/office/drawing/2014/main" id="{1AA0EC46-C417-6F92-1571-44F36B63F9F6}"/>
                </a:ext>
              </a:extLst>
            </p:cNvPr>
            <p:cNvSpPr>
              <a:spLocks noChangeArrowheads="1"/>
            </p:cNvSpPr>
            <p:nvPr/>
          </p:nvSpPr>
          <p:spPr bwMode="auto">
            <a:xfrm>
              <a:off x="5512" y="2018"/>
              <a:ext cx="408" cy="1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4" name="Freeform 136">
              <a:extLst>
                <a:ext uri="{FF2B5EF4-FFF2-40B4-BE49-F238E27FC236}">
                  <a16:creationId xmlns:a16="http://schemas.microsoft.com/office/drawing/2014/main" id="{FA4B6F34-EF6E-FFED-FDE7-200D60A3B23F}"/>
                </a:ext>
              </a:extLst>
            </p:cNvPr>
            <p:cNvSpPr>
              <a:spLocks noEditPoints="1"/>
            </p:cNvSpPr>
            <p:nvPr/>
          </p:nvSpPr>
          <p:spPr bwMode="auto">
            <a:xfrm>
              <a:off x="5583" y="1770"/>
              <a:ext cx="142" cy="106"/>
            </a:xfrm>
            <a:custGeom>
              <a:avLst/>
              <a:gdLst>
                <a:gd name="T0" fmla="*/ 60 w 96"/>
                <a:gd name="T1" fmla="*/ 72 h 72"/>
                <a:gd name="T2" fmla="*/ 24 w 96"/>
                <a:gd name="T3" fmla="*/ 72 h 72"/>
                <a:gd name="T4" fmla="*/ 0 w 96"/>
                <a:gd name="T5" fmla="*/ 48 h 72"/>
                <a:gd name="T6" fmla="*/ 26 w 96"/>
                <a:gd name="T7" fmla="*/ 24 h 72"/>
                <a:gd name="T8" fmla="*/ 60 w 96"/>
                <a:gd name="T9" fmla="*/ 0 h 72"/>
                <a:gd name="T10" fmla="*/ 96 w 96"/>
                <a:gd name="T11" fmla="*/ 36 h 72"/>
                <a:gd name="T12" fmla="*/ 60 w 96"/>
                <a:gd name="T13" fmla="*/ 72 h 72"/>
                <a:gd name="T14" fmla="*/ 24 w 96"/>
                <a:gd name="T15" fmla="*/ 36 h 72"/>
                <a:gd name="T16" fmla="*/ 12 w 96"/>
                <a:gd name="T17" fmla="*/ 48 h 72"/>
                <a:gd name="T18" fmla="*/ 24 w 96"/>
                <a:gd name="T19" fmla="*/ 60 h 72"/>
                <a:gd name="T20" fmla="*/ 60 w 96"/>
                <a:gd name="T21" fmla="*/ 60 h 72"/>
                <a:gd name="T22" fmla="*/ 84 w 96"/>
                <a:gd name="T23" fmla="*/ 36 h 72"/>
                <a:gd name="T24" fmla="*/ 60 w 96"/>
                <a:gd name="T25" fmla="*/ 12 h 72"/>
                <a:gd name="T26" fmla="*/ 36 w 96"/>
                <a:gd name="T27" fmla="*/ 32 h 72"/>
                <a:gd name="T28" fmla="*/ 33 w 96"/>
                <a:gd name="T29" fmla="*/ 36 h 72"/>
                <a:gd name="T30" fmla="*/ 28 w 96"/>
                <a:gd name="T31" fmla="*/ 37 h 72"/>
                <a:gd name="T32" fmla="*/ 24 w 96"/>
                <a:gd name="T33"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72">
                  <a:moveTo>
                    <a:pt x="60" y="72"/>
                  </a:moveTo>
                  <a:cubicBezTo>
                    <a:pt x="24" y="72"/>
                    <a:pt x="24" y="72"/>
                    <a:pt x="24" y="72"/>
                  </a:cubicBezTo>
                  <a:cubicBezTo>
                    <a:pt x="10" y="72"/>
                    <a:pt x="0" y="61"/>
                    <a:pt x="0" y="48"/>
                  </a:cubicBezTo>
                  <a:cubicBezTo>
                    <a:pt x="0" y="34"/>
                    <a:pt x="12" y="23"/>
                    <a:pt x="26" y="24"/>
                  </a:cubicBezTo>
                  <a:cubicBezTo>
                    <a:pt x="31" y="10"/>
                    <a:pt x="44" y="0"/>
                    <a:pt x="60" y="0"/>
                  </a:cubicBezTo>
                  <a:cubicBezTo>
                    <a:pt x="79" y="0"/>
                    <a:pt x="96" y="16"/>
                    <a:pt x="96" y="36"/>
                  </a:cubicBezTo>
                  <a:cubicBezTo>
                    <a:pt x="96" y="56"/>
                    <a:pt x="79" y="72"/>
                    <a:pt x="60" y="72"/>
                  </a:cubicBezTo>
                  <a:close/>
                  <a:moveTo>
                    <a:pt x="24" y="36"/>
                  </a:moveTo>
                  <a:cubicBezTo>
                    <a:pt x="17" y="36"/>
                    <a:pt x="12" y="41"/>
                    <a:pt x="12" y="48"/>
                  </a:cubicBezTo>
                  <a:cubicBezTo>
                    <a:pt x="12" y="55"/>
                    <a:pt x="17" y="60"/>
                    <a:pt x="24" y="60"/>
                  </a:cubicBezTo>
                  <a:cubicBezTo>
                    <a:pt x="60" y="60"/>
                    <a:pt x="60" y="60"/>
                    <a:pt x="60" y="60"/>
                  </a:cubicBezTo>
                  <a:cubicBezTo>
                    <a:pt x="73" y="60"/>
                    <a:pt x="84" y="49"/>
                    <a:pt x="84" y="36"/>
                  </a:cubicBezTo>
                  <a:cubicBezTo>
                    <a:pt x="84" y="23"/>
                    <a:pt x="73" y="12"/>
                    <a:pt x="60" y="12"/>
                  </a:cubicBezTo>
                  <a:cubicBezTo>
                    <a:pt x="48" y="12"/>
                    <a:pt x="38" y="21"/>
                    <a:pt x="36" y="32"/>
                  </a:cubicBezTo>
                  <a:cubicBezTo>
                    <a:pt x="36" y="34"/>
                    <a:pt x="35" y="36"/>
                    <a:pt x="33" y="36"/>
                  </a:cubicBezTo>
                  <a:cubicBezTo>
                    <a:pt x="32" y="37"/>
                    <a:pt x="30" y="38"/>
                    <a:pt x="28" y="37"/>
                  </a:cubicBezTo>
                  <a:cubicBezTo>
                    <a:pt x="26" y="36"/>
                    <a:pt x="25" y="36"/>
                    <a:pt x="2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5" name="Freeform 137">
              <a:extLst>
                <a:ext uri="{FF2B5EF4-FFF2-40B4-BE49-F238E27FC236}">
                  <a16:creationId xmlns:a16="http://schemas.microsoft.com/office/drawing/2014/main" id="{15F7A339-42C3-7F43-BBF8-E7C1022AE549}"/>
                </a:ext>
              </a:extLst>
            </p:cNvPr>
            <p:cNvSpPr>
              <a:spLocks/>
            </p:cNvSpPr>
            <p:nvPr/>
          </p:nvSpPr>
          <p:spPr bwMode="auto">
            <a:xfrm>
              <a:off x="5556" y="1876"/>
              <a:ext cx="345" cy="156"/>
            </a:xfrm>
            <a:custGeom>
              <a:avLst/>
              <a:gdLst>
                <a:gd name="T0" fmla="*/ 222 w 233"/>
                <a:gd name="T1" fmla="*/ 105 h 105"/>
                <a:gd name="T2" fmla="*/ 180 w 233"/>
                <a:gd name="T3" fmla="*/ 20 h 105"/>
                <a:gd name="T4" fmla="*/ 167 w 233"/>
                <a:gd name="T5" fmla="*/ 12 h 105"/>
                <a:gd name="T6" fmla="*/ 155 w 233"/>
                <a:gd name="T7" fmla="*/ 19 h 105"/>
                <a:gd name="T8" fmla="*/ 119 w 233"/>
                <a:gd name="T9" fmla="*/ 81 h 105"/>
                <a:gd name="T10" fmla="*/ 114 w 233"/>
                <a:gd name="T11" fmla="*/ 84 h 105"/>
                <a:gd name="T12" fmla="*/ 109 w 233"/>
                <a:gd name="T13" fmla="*/ 81 h 105"/>
                <a:gd name="T14" fmla="*/ 60 w 233"/>
                <a:gd name="T15" fmla="*/ 48 h 105"/>
                <a:gd name="T16" fmla="*/ 11 w 233"/>
                <a:gd name="T17" fmla="*/ 104 h 105"/>
                <a:gd name="T18" fmla="*/ 0 w 233"/>
                <a:gd name="T19" fmla="*/ 100 h 105"/>
                <a:gd name="T20" fmla="*/ 60 w 233"/>
                <a:gd name="T21" fmla="*/ 36 h 105"/>
                <a:gd name="T22" fmla="*/ 113 w 233"/>
                <a:gd name="T23" fmla="*/ 67 h 105"/>
                <a:gd name="T24" fmla="*/ 145 w 233"/>
                <a:gd name="T25" fmla="*/ 13 h 105"/>
                <a:gd name="T26" fmla="*/ 167 w 233"/>
                <a:gd name="T27" fmla="*/ 0 h 105"/>
                <a:gd name="T28" fmla="*/ 191 w 233"/>
                <a:gd name="T29" fmla="*/ 15 h 105"/>
                <a:gd name="T30" fmla="*/ 233 w 233"/>
                <a:gd name="T31" fmla="*/ 99 h 105"/>
                <a:gd name="T32" fmla="*/ 222 w 233"/>
                <a:gd name="T33"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 h="105">
                  <a:moveTo>
                    <a:pt x="222" y="105"/>
                  </a:moveTo>
                  <a:cubicBezTo>
                    <a:pt x="180" y="20"/>
                    <a:pt x="180" y="20"/>
                    <a:pt x="180" y="20"/>
                  </a:cubicBezTo>
                  <a:cubicBezTo>
                    <a:pt x="177" y="15"/>
                    <a:pt x="173" y="12"/>
                    <a:pt x="167" y="12"/>
                  </a:cubicBezTo>
                  <a:cubicBezTo>
                    <a:pt x="162" y="12"/>
                    <a:pt x="158" y="15"/>
                    <a:pt x="155" y="19"/>
                  </a:cubicBezTo>
                  <a:cubicBezTo>
                    <a:pt x="119" y="81"/>
                    <a:pt x="119" y="81"/>
                    <a:pt x="119" y="81"/>
                  </a:cubicBezTo>
                  <a:cubicBezTo>
                    <a:pt x="118" y="83"/>
                    <a:pt x="116" y="84"/>
                    <a:pt x="114" y="84"/>
                  </a:cubicBezTo>
                  <a:cubicBezTo>
                    <a:pt x="112" y="84"/>
                    <a:pt x="110" y="83"/>
                    <a:pt x="109" y="81"/>
                  </a:cubicBezTo>
                  <a:cubicBezTo>
                    <a:pt x="108" y="81"/>
                    <a:pt x="86" y="48"/>
                    <a:pt x="60" y="48"/>
                  </a:cubicBezTo>
                  <a:cubicBezTo>
                    <a:pt x="38" y="48"/>
                    <a:pt x="17" y="89"/>
                    <a:pt x="11" y="104"/>
                  </a:cubicBezTo>
                  <a:cubicBezTo>
                    <a:pt x="0" y="100"/>
                    <a:pt x="0" y="100"/>
                    <a:pt x="0" y="100"/>
                  </a:cubicBezTo>
                  <a:cubicBezTo>
                    <a:pt x="3" y="93"/>
                    <a:pt x="27" y="36"/>
                    <a:pt x="60" y="36"/>
                  </a:cubicBezTo>
                  <a:cubicBezTo>
                    <a:pt x="84" y="36"/>
                    <a:pt x="104" y="56"/>
                    <a:pt x="113" y="67"/>
                  </a:cubicBezTo>
                  <a:cubicBezTo>
                    <a:pt x="145" y="13"/>
                    <a:pt x="145" y="13"/>
                    <a:pt x="145" y="13"/>
                  </a:cubicBezTo>
                  <a:cubicBezTo>
                    <a:pt x="149" y="5"/>
                    <a:pt x="158" y="0"/>
                    <a:pt x="167" y="0"/>
                  </a:cubicBezTo>
                  <a:cubicBezTo>
                    <a:pt x="177" y="0"/>
                    <a:pt x="186" y="6"/>
                    <a:pt x="191" y="15"/>
                  </a:cubicBezTo>
                  <a:cubicBezTo>
                    <a:pt x="233" y="99"/>
                    <a:pt x="233" y="99"/>
                    <a:pt x="233" y="99"/>
                  </a:cubicBezTo>
                  <a:lnTo>
                    <a:pt x="222" y="1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26" name="Group 168">
            <a:extLst>
              <a:ext uri="{FF2B5EF4-FFF2-40B4-BE49-F238E27FC236}">
                <a16:creationId xmlns:a16="http://schemas.microsoft.com/office/drawing/2014/main" id="{2FF0549E-8936-5929-7867-920BD888D465}"/>
              </a:ext>
            </a:extLst>
          </p:cNvPr>
          <p:cNvGrpSpPr>
            <a:grpSpLocks noChangeAspect="1"/>
          </p:cNvGrpSpPr>
          <p:nvPr/>
        </p:nvGrpSpPr>
        <p:grpSpPr bwMode="auto">
          <a:xfrm>
            <a:off x="4405791" y="3573615"/>
            <a:ext cx="305655" cy="305655"/>
            <a:chOff x="5504" y="2999"/>
            <a:chExt cx="426" cy="426"/>
          </a:xfrm>
          <a:solidFill>
            <a:srgbClr val="156082"/>
          </a:solidFill>
        </p:grpSpPr>
        <p:sp>
          <p:nvSpPr>
            <p:cNvPr id="27" name="Freeform 169">
              <a:extLst>
                <a:ext uri="{FF2B5EF4-FFF2-40B4-BE49-F238E27FC236}">
                  <a16:creationId xmlns:a16="http://schemas.microsoft.com/office/drawing/2014/main" id="{251714F2-5B06-9FEA-C031-1312C7832437}"/>
                </a:ext>
              </a:extLst>
            </p:cNvPr>
            <p:cNvSpPr>
              <a:spLocks noEditPoints="1"/>
            </p:cNvSpPr>
            <p:nvPr/>
          </p:nvSpPr>
          <p:spPr bwMode="auto">
            <a:xfrm>
              <a:off x="5717" y="3212"/>
              <a:ext cx="213" cy="213"/>
            </a:xfrm>
            <a:custGeom>
              <a:avLst/>
              <a:gdLst>
                <a:gd name="T0" fmla="*/ 72 w 144"/>
                <a:gd name="T1" fmla="*/ 144 h 144"/>
                <a:gd name="T2" fmla="*/ 0 w 144"/>
                <a:gd name="T3" fmla="*/ 72 h 144"/>
                <a:gd name="T4" fmla="*/ 72 w 144"/>
                <a:gd name="T5" fmla="*/ 0 h 144"/>
                <a:gd name="T6" fmla="*/ 144 w 144"/>
                <a:gd name="T7" fmla="*/ 72 h 144"/>
                <a:gd name="T8" fmla="*/ 72 w 144"/>
                <a:gd name="T9" fmla="*/ 144 h 144"/>
                <a:gd name="T10" fmla="*/ 72 w 144"/>
                <a:gd name="T11" fmla="*/ 12 h 144"/>
                <a:gd name="T12" fmla="*/ 12 w 144"/>
                <a:gd name="T13" fmla="*/ 72 h 144"/>
                <a:gd name="T14" fmla="*/ 72 w 144"/>
                <a:gd name="T15" fmla="*/ 132 h 144"/>
                <a:gd name="T16" fmla="*/ 132 w 144"/>
                <a:gd name="T17" fmla="*/ 72 h 144"/>
                <a:gd name="T18" fmla="*/ 72 w 144"/>
                <a:gd name="T19" fmla="*/ 1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4" h="144">
                  <a:moveTo>
                    <a:pt x="72" y="144"/>
                  </a:moveTo>
                  <a:cubicBezTo>
                    <a:pt x="32" y="144"/>
                    <a:pt x="0" y="112"/>
                    <a:pt x="0" y="72"/>
                  </a:cubicBezTo>
                  <a:cubicBezTo>
                    <a:pt x="0" y="33"/>
                    <a:pt x="32" y="0"/>
                    <a:pt x="72" y="0"/>
                  </a:cubicBezTo>
                  <a:cubicBezTo>
                    <a:pt x="112" y="0"/>
                    <a:pt x="144" y="33"/>
                    <a:pt x="144" y="72"/>
                  </a:cubicBezTo>
                  <a:cubicBezTo>
                    <a:pt x="144" y="112"/>
                    <a:pt x="112" y="144"/>
                    <a:pt x="72" y="144"/>
                  </a:cubicBezTo>
                  <a:close/>
                  <a:moveTo>
                    <a:pt x="72" y="12"/>
                  </a:moveTo>
                  <a:cubicBezTo>
                    <a:pt x="39" y="12"/>
                    <a:pt x="12" y="39"/>
                    <a:pt x="12" y="72"/>
                  </a:cubicBezTo>
                  <a:cubicBezTo>
                    <a:pt x="12" y="105"/>
                    <a:pt x="39" y="132"/>
                    <a:pt x="72" y="132"/>
                  </a:cubicBezTo>
                  <a:cubicBezTo>
                    <a:pt x="105" y="132"/>
                    <a:pt x="132" y="105"/>
                    <a:pt x="132" y="72"/>
                  </a:cubicBezTo>
                  <a:cubicBezTo>
                    <a:pt x="132" y="39"/>
                    <a:pt x="105" y="12"/>
                    <a:pt x="7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8" name="Freeform 170">
              <a:extLst>
                <a:ext uri="{FF2B5EF4-FFF2-40B4-BE49-F238E27FC236}">
                  <a16:creationId xmlns:a16="http://schemas.microsoft.com/office/drawing/2014/main" id="{5EC6D919-269C-4D21-39D7-EC1B13503DBF}"/>
                </a:ext>
              </a:extLst>
            </p:cNvPr>
            <p:cNvSpPr>
              <a:spLocks noEditPoints="1"/>
            </p:cNvSpPr>
            <p:nvPr/>
          </p:nvSpPr>
          <p:spPr bwMode="auto">
            <a:xfrm>
              <a:off x="5788" y="3265"/>
              <a:ext cx="97" cy="107"/>
            </a:xfrm>
            <a:custGeom>
              <a:avLst/>
              <a:gdLst>
                <a:gd name="T0" fmla="*/ 6 w 66"/>
                <a:gd name="T1" fmla="*/ 72 h 72"/>
                <a:gd name="T2" fmla="*/ 3 w 66"/>
                <a:gd name="T3" fmla="*/ 72 h 72"/>
                <a:gd name="T4" fmla="*/ 0 w 66"/>
                <a:gd name="T5" fmla="*/ 66 h 72"/>
                <a:gd name="T6" fmla="*/ 0 w 66"/>
                <a:gd name="T7" fmla="*/ 6 h 72"/>
                <a:gd name="T8" fmla="*/ 3 w 66"/>
                <a:gd name="T9" fmla="*/ 1 h 72"/>
                <a:gd name="T10" fmla="*/ 9 w 66"/>
                <a:gd name="T11" fmla="*/ 1 h 72"/>
                <a:gd name="T12" fmla="*/ 63 w 66"/>
                <a:gd name="T13" fmla="*/ 31 h 72"/>
                <a:gd name="T14" fmla="*/ 66 w 66"/>
                <a:gd name="T15" fmla="*/ 36 h 72"/>
                <a:gd name="T16" fmla="*/ 63 w 66"/>
                <a:gd name="T17" fmla="*/ 41 h 72"/>
                <a:gd name="T18" fmla="*/ 9 w 66"/>
                <a:gd name="T19" fmla="*/ 72 h 72"/>
                <a:gd name="T20" fmla="*/ 6 w 66"/>
                <a:gd name="T21" fmla="*/ 72 h 72"/>
                <a:gd name="T22" fmla="*/ 12 w 66"/>
                <a:gd name="T23" fmla="*/ 16 h 72"/>
                <a:gd name="T24" fmla="*/ 12 w 66"/>
                <a:gd name="T25" fmla="*/ 56 h 72"/>
                <a:gd name="T26" fmla="*/ 48 w 66"/>
                <a:gd name="T27" fmla="*/ 36 h 72"/>
                <a:gd name="T28" fmla="*/ 12 w 66"/>
                <a:gd name="T29" fmla="*/ 1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72">
                  <a:moveTo>
                    <a:pt x="6" y="72"/>
                  </a:moveTo>
                  <a:cubicBezTo>
                    <a:pt x="5" y="72"/>
                    <a:pt x="4" y="72"/>
                    <a:pt x="3" y="72"/>
                  </a:cubicBezTo>
                  <a:cubicBezTo>
                    <a:pt x="1" y="71"/>
                    <a:pt x="0" y="69"/>
                    <a:pt x="0" y="66"/>
                  </a:cubicBezTo>
                  <a:cubicBezTo>
                    <a:pt x="0" y="6"/>
                    <a:pt x="0" y="6"/>
                    <a:pt x="0" y="6"/>
                  </a:cubicBezTo>
                  <a:cubicBezTo>
                    <a:pt x="0" y="4"/>
                    <a:pt x="1" y="2"/>
                    <a:pt x="3" y="1"/>
                  </a:cubicBezTo>
                  <a:cubicBezTo>
                    <a:pt x="5" y="0"/>
                    <a:pt x="7" y="0"/>
                    <a:pt x="9" y="1"/>
                  </a:cubicBezTo>
                  <a:cubicBezTo>
                    <a:pt x="63" y="31"/>
                    <a:pt x="63" y="31"/>
                    <a:pt x="63" y="31"/>
                  </a:cubicBezTo>
                  <a:cubicBezTo>
                    <a:pt x="65" y="32"/>
                    <a:pt x="66" y="34"/>
                    <a:pt x="66" y="36"/>
                  </a:cubicBezTo>
                  <a:cubicBezTo>
                    <a:pt x="66" y="38"/>
                    <a:pt x="65" y="40"/>
                    <a:pt x="63" y="41"/>
                  </a:cubicBezTo>
                  <a:cubicBezTo>
                    <a:pt x="9" y="72"/>
                    <a:pt x="9" y="72"/>
                    <a:pt x="9" y="72"/>
                  </a:cubicBezTo>
                  <a:cubicBezTo>
                    <a:pt x="8" y="72"/>
                    <a:pt x="7" y="72"/>
                    <a:pt x="6" y="72"/>
                  </a:cubicBezTo>
                  <a:close/>
                  <a:moveTo>
                    <a:pt x="12" y="16"/>
                  </a:moveTo>
                  <a:cubicBezTo>
                    <a:pt x="12" y="56"/>
                    <a:pt x="12" y="56"/>
                    <a:pt x="12" y="56"/>
                  </a:cubicBezTo>
                  <a:cubicBezTo>
                    <a:pt x="48" y="36"/>
                    <a:pt x="48" y="36"/>
                    <a:pt x="48" y="36"/>
                  </a:cubicBezTo>
                  <a:lnTo>
                    <a:pt x="1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29" name="Freeform 171">
              <a:extLst>
                <a:ext uri="{FF2B5EF4-FFF2-40B4-BE49-F238E27FC236}">
                  <a16:creationId xmlns:a16="http://schemas.microsoft.com/office/drawing/2014/main" id="{DA412913-A203-9B79-4B7D-43C8969616D1}"/>
                </a:ext>
              </a:extLst>
            </p:cNvPr>
            <p:cNvSpPr>
              <a:spLocks/>
            </p:cNvSpPr>
            <p:nvPr/>
          </p:nvSpPr>
          <p:spPr bwMode="auto">
            <a:xfrm>
              <a:off x="5504" y="3123"/>
              <a:ext cx="426" cy="267"/>
            </a:xfrm>
            <a:custGeom>
              <a:avLst/>
              <a:gdLst>
                <a:gd name="T0" fmla="*/ 120 w 288"/>
                <a:gd name="T1" fmla="*/ 180 h 180"/>
                <a:gd name="T2" fmla="*/ 23 w 288"/>
                <a:gd name="T3" fmla="*/ 180 h 180"/>
                <a:gd name="T4" fmla="*/ 0 w 288"/>
                <a:gd name="T5" fmla="*/ 157 h 180"/>
                <a:gd name="T6" fmla="*/ 0 w 288"/>
                <a:gd name="T7" fmla="*/ 6 h 180"/>
                <a:gd name="T8" fmla="*/ 6 w 288"/>
                <a:gd name="T9" fmla="*/ 0 h 180"/>
                <a:gd name="T10" fmla="*/ 282 w 288"/>
                <a:gd name="T11" fmla="*/ 0 h 180"/>
                <a:gd name="T12" fmla="*/ 288 w 288"/>
                <a:gd name="T13" fmla="*/ 6 h 180"/>
                <a:gd name="T14" fmla="*/ 288 w 288"/>
                <a:gd name="T15" fmla="*/ 60 h 180"/>
                <a:gd name="T16" fmla="*/ 276 w 288"/>
                <a:gd name="T17" fmla="*/ 60 h 180"/>
                <a:gd name="T18" fmla="*/ 276 w 288"/>
                <a:gd name="T19" fmla="*/ 12 h 180"/>
                <a:gd name="T20" fmla="*/ 12 w 288"/>
                <a:gd name="T21" fmla="*/ 12 h 180"/>
                <a:gd name="T22" fmla="*/ 12 w 288"/>
                <a:gd name="T23" fmla="*/ 157 h 180"/>
                <a:gd name="T24" fmla="*/ 23 w 288"/>
                <a:gd name="T25" fmla="*/ 168 h 180"/>
                <a:gd name="T26" fmla="*/ 120 w 288"/>
                <a:gd name="T27" fmla="*/ 168 h 180"/>
                <a:gd name="T28" fmla="*/ 120 w 288"/>
                <a:gd name="T29"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8" h="180">
                  <a:moveTo>
                    <a:pt x="120" y="180"/>
                  </a:moveTo>
                  <a:cubicBezTo>
                    <a:pt x="23" y="180"/>
                    <a:pt x="23" y="180"/>
                    <a:pt x="23" y="180"/>
                  </a:cubicBezTo>
                  <a:cubicBezTo>
                    <a:pt x="10" y="180"/>
                    <a:pt x="0" y="170"/>
                    <a:pt x="0" y="157"/>
                  </a:cubicBezTo>
                  <a:cubicBezTo>
                    <a:pt x="0" y="6"/>
                    <a:pt x="0" y="6"/>
                    <a:pt x="0" y="6"/>
                  </a:cubicBezTo>
                  <a:cubicBezTo>
                    <a:pt x="0" y="3"/>
                    <a:pt x="3" y="0"/>
                    <a:pt x="6" y="0"/>
                  </a:cubicBezTo>
                  <a:cubicBezTo>
                    <a:pt x="282" y="0"/>
                    <a:pt x="282" y="0"/>
                    <a:pt x="282" y="0"/>
                  </a:cubicBezTo>
                  <a:cubicBezTo>
                    <a:pt x="285" y="0"/>
                    <a:pt x="288" y="3"/>
                    <a:pt x="288" y="6"/>
                  </a:cubicBezTo>
                  <a:cubicBezTo>
                    <a:pt x="288" y="60"/>
                    <a:pt x="288" y="60"/>
                    <a:pt x="288" y="60"/>
                  </a:cubicBezTo>
                  <a:cubicBezTo>
                    <a:pt x="276" y="60"/>
                    <a:pt x="276" y="60"/>
                    <a:pt x="276" y="60"/>
                  </a:cubicBezTo>
                  <a:cubicBezTo>
                    <a:pt x="276" y="12"/>
                    <a:pt x="276" y="12"/>
                    <a:pt x="276" y="12"/>
                  </a:cubicBezTo>
                  <a:cubicBezTo>
                    <a:pt x="12" y="12"/>
                    <a:pt x="12" y="12"/>
                    <a:pt x="12" y="12"/>
                  </a:cubicBezTo>
                  <a:cubicBezTo>
                    <a:pt x="12" y="157"/>
                    <a:pt x="12" y="157"/>
                    <a:pt x="12" y="157"/>
                  </a:cubicBezTo>
                  <a:cubicBezTo>
                    <a:pt x="12" y="163"/>
                    <a:pt x="17" y="168"/>
                    <a:pt x="23" y="168"/>
                  </a:cubicBezTo>
                  <a:cubicBezTo>
                    <a:pt x="120" y="168"/>
                    <a:pt x="120" y="168"/>
                    <a:pt x="120" y="168"/>
                  </a:cubicBezTo>
                  <a:lnTo>
                    <a:pt x="120"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0" name="Freeform 172">
              <a:extLst>
                <a:ext uri="{FF2B5EF4-FFF2-40B4-BE49-F238E27FC236}">
                  <a16:creationId xmlns:a16="http://schemas.microsoft.com/office/drawing/2014/main" id="{380189E6-4960-4EB4-5AA9-CBEE13D6CD8B}"/>
                </a:ext>
              </a:extLst>
            </p:cNvPr>
            <p:cNvSpPr>
              <a:spLocks noEditPoints="1"/>
            </p:cNvSpPr>
            <p:nvPr/>
          </p:nvSpPr>
          <p:spPr bwMode="auto">
            <a:xfrm>
              <a:off x="5504" y="2999"/>
              <a:ext cx="426" cy="106"/>
            </a:xfrm>
            <a:custGeom>
              <a:avLst/>
              <a:gdLst>
                <a:gd name="T0" fmla="*/ 282 w 288"/>
                <a:gd name="T1" fmla="*/ 72 h 72"/>
                <a:gd name="T2" fmla="*/ 6 w 288"/>
                <a:gd name="T3" fmla="*/ 72 h 72"/>
                <a:gd name="T4" fmla="*/ 0 w 288"/>
                <a:gd name="T5" fmla="*/ 66 h 72"/>
                <a:gd name="T6" fmla="*/ 0 w 288"/>
                <a:gd name="T7" fmla="*/ 18 h 72"/>
                <a:gd name="T8" fmla="*/ 18 w 288"/>
                <a:gd name="T9" fmla="*/ 0 h 72"/>
                <a:gd name="T10" fmla="*/ 270 w 288"/>
                <a:gd name="T11" fmla="*/ 0 h 72"/>
                <a:gd name="T12" fmla="*/ 288 w 288"/>
                <a:gd name="T13" fmla="*/ 18 h 72"/>
                <a:gd name="T14" fmla="*/ 288 w 288"/>
                <a:gd name="T15" fmla="*/ 66 h 72"/>
                <a:gd name="T16" fmla="*/ 282 w 288"/>
                <a:gd name="T17" fmla="*/ 72 h 72"/>
                <a:gd name="T18" fmla="*/ 12 w 288"/>
                <a:gd name="T19" fmla="*/ 60 h 72"/>
                <a:gd name="T20" fmla="*/ 276 w 288"/>
                <a:gd name="T21" fmla="*/ 60 h 72"/>
                <a:gd name="T22" fmla="*/ 276 w 288"/>
                <a:gd name="T23" fmla="*/ 18 h 72"/>
                <a:gd name="T24" fmla="*/ 270 w 288"/>
                <a:gd name="T25" fmla="*/ 12 h 72"/>
                <a:gd name="T26" fmla="*/ 18 w 288"/>
                <a:gd name="T27" fmla="*/ 12 h 72"/>
                <a:gd name="T28" fmla="*/ 12 w 288"/>
                <a:gd name="T29" fmla="*/ 18 h 72"/>
                <a:gd name="T30" fmla="*/ 12 w 288"/>
                <a:gd name="T31"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72">
                  <a:moveTo>
                    <a:pt x="282" y="72"/>
                  </a:moveTo>
                  <a:cubicBezTo>
                    <a:pt x="6" y="72"/>
                    <a:pt x="6" y="72"/>
                    <a:pt x="6" y="72"/>
                  </a:cubicBezTo>
                  <a:cubicBezTo>
                    <a:pt x="3" y="72"/>
                    <a:pt x="0" y="70"/>
                    <a:pt x="0" y="66"/>
                  </a:cubicBezTo>
                  <a:cubicBezTo>
                    <a:pt x="0" y="18"/>
                    <a:pt x="0" y="18"/>
                    <a:pt x="0" y="18"/>
                  </a:cubicBezTo>
                  <a:cubicBezTo>
                    <a:pt x="0" y="8"/>
                    <a:pt x="8" y="0"/>
                    <a:pt x="18" y="0"/>
                  </a:cubicBezTo>
                  <a:cubicBezTo>
                    <a:pt x="270" y="0"/>
                    <a:pt x="270" y="0"/>
                    <a:pt x="270" y="0"/>
                  </a:cubicBezTo>
                  <a:cubicBezTo>
                    <a:pt x="280" y="0"/>
                    <a:pt x="288" y="8"/>
                    <a:pt x="288" y="18"/>
                  </a:cubicBezTo>
                  <a:cubicBezTo>
                    <a:pt x="288" y="66"/>
                    <a:pt x="288" y="66"/>
                    <a:pt x="288" y="66"/>
                  </a:cubicBezTo>
                  <a:cubicBezTo>
                    <a:pt x="288" y="70"/>
                    <a:pt x="285" y="72"/>
                    <a:pt x="282" y="72"/>
                  </a:cubicBezTo>
                  <a:close/>
                  <a:moveTo>
                    <a:pt x="12" y="60"/>
                  </a:moveTo>
                  <a:cubicBezTo>
                    <a:pt x="276" y="60"/>
                    <a:pt x="276" y="60"/>
                    <a:pt x="276" y="60"/>
                  </a:cubicBezTo>
                  <a:cubicBezTo>
                    <a:pt x="276" y="18"/>
                    <a:pt x="276" y="18"/>
                    <a:pt x="276" y="18"/>
                  </a:cubicBezTo>
                  <a:cubicBezTo>
                    <a:pt x="276" y="15"/>
                    <a:pt x="273" y="12"/>
                    <a:pt x="270" y="12"/>
                  </a:cubicBezTo>
                  <a:cubicBezTo>
                    <a:pt x="18" y="12"/>
                    <a:pt x="18" y="12"/>
                    <a:pt x="18" y="12"/>
                  </a:cubicBezTo>
                  <a:cubicBezTo>
                    <a:pt x="15" y="12"/>
                    <a:pt x="12" y="15"/>
                    <a:pt x="12" y="18"/>
                  </a:cubicBezTo>
                  <a:lnTo>
                    <a:pt x="12"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1" name="Freeform 173">
              <a:extLst>
                <a:ext uri="{FF2B5EF4-FFF2-40B4-BE49-F238E27FC236}">
                  <a16:creationId xmlns:a16="http://schemas.microsoft.com/office/drawing/2014/main" id="{BEA076BB-D443-6089-3BBB-513EF335E499}"/>
                </a:ext>
              </a:extLst>
            </p:cNvPr>
            <p:cNvSpPr>
              <a:spLocks/>
            </p:cNvSpPr>
            <p:nvPr/>
          </p:nvSpPr>
          <p:spPr bwMode="auto">
            <a:xfrm>
              <a:off x="5507" y="3002"/>
              <a:ext cx="92" cy="92"/>
            </a:xfrm>
            <a:custGeom>
              <a:avLst/>
              <a:gdLst>
                <a:gd name="T0" fmla="*/ 12 w 92"/>
                <a:gd name="T1" fmla="*/ 92 h 92"/>
                <a:gd name="T2" fmla="*/ 0 w 92"/>
                <a:gd name="T3" fmla="*/ 80 h 92"/>
                <a:gd name="T4" fmla="*/ 78 w 92"/>
                <a:gd name="T5" fmla="*/ 0 h 92"/>
                <a:gd name="T6" fmla="*/ 92 w 92"/>
                <a:gd name="T7" fmla="*/ 13 h 92"/>
                <a:gd name="T8" fmla="*/ 12 w 92"/>
                <a:gd name="T9" fmla="*/ 92 h 92"/>
              </a:gdLst>
              <a:ahLst/>
              <a:cxnLst>
                <a:cxn ang="0">
                  <a:pos x="T0" y="T1"/>
                </a:cxn>
                <a:cxn ang="0">
                  <a:pos x="T2" y="T3"/>
                </a:cxn>
                <a:cxn ang="0">
                  <a:pos x="T4" y="T5"/>
                </a:cxn>
                <a:cxn ang="0">
                  <a:pos x="T6" y="T7"/>
                </a:cxn>
                <a:cxn ang="0">
                  <a:pos x="T8" y="T9"/>
                </a:cxn>
              </a:cxnLst>
              <a:rect l="0" t="0" r="r" b="b"/>
              <a:pathLst>
                <a:path w="92" h="92">
                  <a:moveTo>
                    <a:pt x="12" y="92"/>
                  </a:moveTo>
                  <a:lnTo>
                    <a:pt x="0" y="80"/>
                  </a:lnTo>
                  <a:lnTo>
                    <a:pt x="78" y="0"/>
                  </a:lnTo>
                  <a:lnTo>
                    <a:pt x="92" y="13"/>
                  </a:lnTo>
                  <a:lnTo>
                    <a:pt x="12" y="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2" name="Freeform 174">
              <a:extLst>
                <a:ext uri="{FF2B5EF4-FFF2-40B4-BE49-F238E27FC236}">
                  <a16:creationId xmlns:a16="http://schemas.microsoft.com/office/drawing/2014/main" id="{C8568F74-61F3-5A7E-7B1C-C7005B149270}"/>
                </a:ext>
              </a:extLst>
            </p:cNvPr>
            <p:cNvSpPr>
              <a:spLocks/>
            </p:cNvSpPr>
            <p:nvPr/>
          </p:nvSpPr>
          <p:spPr bwMode="auto">
            <a:xfrm>
              <a:off x="5560" y="3002"/>
              <a:ext cx="101" cy="102"/>
            </a:xfrm>
            <a:custGeom>
              <a:avLst/>
              <a:gdLst>
                <a:gd name="T0" fmla="*/ 12 w 101"/>
                <a:gd name="T1" fmla="*/ 102 h 102"/>
                <a:gd name="T2" fmla="*/ 0 w 101"/>
                <a:gd name="T3" fmla="*/ 89 h 102"/>
                <a:gd name="T4" fmla="*/ 89 w 101"/>
                <a:gd name="T5" fmla="*/ 0 h 102"/>
                <a:gd name="T6" fmla="*/ 101 w 101"/>
                <a:gd name="T7" fmla="*/ 12 h 102"/>
                <a:gd name="T8" fmla="*/ 12 w 101"/>
                <a:gd name="T9" fmla="*/ 102 h 102"/>
              </a:gdLst>
              <a:ahLst/>
              <a:cxnLst>
                <a:cxn ang="0">
                  <a:pos x="T0" y="T1"/>
                </a:cxn>
                <a:cxn ang="0">
                  <a:pos x="T2" y="T3"/>
                </a:cxn>
                <a:cxn ang="0">
                  <a:pos x="T4" y="T5"/>
                </a:cxn>
                <a:cxn ang="0">
                  <a:pos x="T6" y="T7"/>
                </a:cxn>
                <a:cxn ang="0">
                  <a:pos x="T8" y="T9"/>
                </a:cxn>
              </a:cxnLst>
              <a:rect l="0" t="0" r="r" b="b"/>
              <a:pathLst>
                <a:path w="101" h="102">
                  <a:moveTo>
                    <a:pt x="12" y="102"/>
                  </a:moveTo>
                  <a:lnTo>
                    <a:pt x="0" y="89"/>
                  </a:lnTo>
                  <a:lnTo>
                    <a:pt x="89" y="0"/>
                  </a:lnTo>
                  <a:lnTo>
                    <a:pt x="101" y="12"/>
                  </a:lnTo>
                  <a:lnTo>
                    <a:pt x="12"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3" name="Freeform 175">
              <a:extLst>
                <a:ext uri="{FF2B5EF4-FFF2-40B4-BE49-F238E27FC236}">
                  <a16:creationId xmlns:a16="http://schemas.microsoft.com/office/drawing/2014/main" id="{3FD447AE-7B5C-F97E-8B56-3E84719C4180}"/>
                </a:ext>
              </a:extLst>
            </p:cNvPr>
            <p:cNvSpPr>
              <a:spLocks/>
            </p:cNvSpPr>
            <p:nvPr/>
          </p:nvSpPr>
          <p:spPr bwMode="auto">
            <a:xfrm>
              <a:off x="5631" y="3002"/>
              <a:ext cx="101" cy="102"/>
            </a:xfrm>
            <a:custGeom>
              <a:avLst/>
              <a:gdLst>
                <a:gd name="T0" fmla="*/ 12 w 101"/>
                <a:gd name="T1" fmla="*/ 102 h 102"/>
                <a:gd name="T2" fmla="*/ 0 w 101"/>
                <a:gd name="T3" fmla="*/ 89 h 102"/>
                <a:gd name="T4" fmla="*/ 89 w 101"/>
                <a:gd name="T5" fmla="*/ 0 h 102"/>
                <a:gd name="T6" fmla="*/ 101 w 101"/>
                <a:gd name="T7" fmla="*/ 12 h 102"/>
                <a:gd name="T8" fmla="*/ 12 w 101"/>
                <a:gd name="T9" fmla="*/ 102 h 102"/>
              </a:gdLst>
              <a:ahLst/>
              <a:cxnLst>
                <a:cxn ang="0">
                  <a:pos x="T0" y="T1"/>
                </a:cxn>
                <a:cxn ang="0">
                  <a:pos x="T2" y="T3"/>
                </a:cxn>
                <a:cxn ang="0">
                  <a:pos x="T4" y="T5"/>
                </a:cxn>
                <a:cxn ang="0">
                  <a:pos x="T6" y="T7"/>
                </a:cxn>
                <a:cxn ang="0">
                  <a:pos x="T8" y="T9"/>
                </a:cxn>
              </a:cxnLst>
              <a:rect l="0" t="0" r="r" b="b"/>
              <a:pathLst>
                <a:path w="101" h="102">
                  <a:moveTo>
                    <a:pt x="12" y="102"/>
                  </a:moveTo>
                  <a:lnTo>
                    <a:pt x="0" y="89"/>
                  </a:lnTo>
                  <a:lnTo>
                    <a:pt x="89" y="0"/>
                  </a:lnTo>
                  <a:lnTo>
                    <a:pt x="101" y="12"/>
                  </a:lnTo>
                  <a:lnTo>
                    <a:pt x="12"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4" name="Freeform 176">
              <a:extLst>
                <a:ext uri="{FF2B5EF4-FFF2-40B4-BE49-F238E27FC236}">
                  <a16:creationId xmlns:a16="http://schemas.microsoft.com/office/drawing/2014/main" id="{8332957E-4353-0091-CAE4-8390F740E2DD}"/>
                </a:ext>
              </a:extLst>
            </p:cNvPr>
            <p:cNvSpPr>
              <a:spLocks/>
            </p:cNvSpPr>
            <p:nvPr/>
          </p:nvSpPr>
          <p:spPr bwMode="auto">
            <a:xfrm>
              <a:off x="5702" y="3002"/>
              <a:ext cx="101" cy="102"/>
            </a:xfrm>
            <a:custGeom>
              <a:avLst/>
              <a:gdLst>
                <a:gd name="T0" fmla="*/ 12 w 101"/>
                <a:gd name="T1" fmla="*/ 102 h 102"/>
                <a:gd name="T2" fmla="*/ 0 w 101"/>
                <a:gd name="T3" fmla="*/ 89 h 102"/>
                <a:gd name="T4" fmla="*/ 89 w 101"/>
                <a:gd name="T5" fmla="*/ 0 h 102"/>
                <a:gd name="T6" fmla="*/ 101 w 101"/>
                <a:gd name="T7" fmla="*/ 12 h 102"/>
                <a:gd name="T8" fmla="*/ 12 w 101"/>
                <a:gd name="T9" fmla="*/ 102 h 102"/>
              </a:gdLst>
              <a:ahLst/>
              <a:cxnLst>
                <a:cxn ang="0">
                  <a:pos x="T0" y="T1"/>
                </a:cxn>
                <a:cxn ang="0">
                  <a:pos x="T2" y="T3"/>
                </a:cxn>
                <a:cxn ang="0">
                  <a:pos x="T4" y="T5"/>
                </a:cxn>
                <a:cxn ang="0">
                  <a:pos x="T6" y="T7"/>
                </a:cxn>
                <a:cxn ang="0">
                  <a:pos x="T8" y="T9"/>
                </a:cxn>
              </a:cxnLst>
              <a:rect l="0" t="0" r="r" b="b"/>
              <a:pathLst>
                <a:path w="101" h="102">
                  <a:moveTo>
                    <a:pt x="12" y="102"/>
                  </a:moveTo>
                  <a:lnTo>
                    <a:pt x="0" y="89"/>
                  </a:lnTo>
                  <a:lnTo>
                    <a:pt x="89" y="0"/>
                  </a:lnTo>
                  <a:lnTo>
                    <a:pt x="101" y="12"/>
                  </a:lnTo>
                  <a:lnTo>
                    <a:pt x="12"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5" name="Freeform 177">
              <a:extLst>
                <a:ext uri="{FF2B5EF4-FFF2-40B4-BE49-F238E27FC236}">
                  <a16:creationId xmlns:a16="http://schemas.microsoft.com/office/drawing/2014/main" id="{A834882C-787E-D527-DE36-15BEE50E7C77}"/>
                </a:ext>
              </a:extLst>
            </p:cNvPr>
            <p:cNvSpPr>
              <a:spLocks/>
            </p:cNvSpPr>
            <p:nvPr/>
          </p:nvSpPr>
          <p:spPr bwMode="auto">
            <a:xfrm>
              <a:off x="5773" y="3002"/>
              <a:ext cx="100" cy="100"/>
            </a:xfrm>
            <a:custGeom>
              <a:avLst/>
              <a:gdLst>
                <a:gd name="T0" fmla="*/ 12 w 100"/>
                <a:gd name="T1" fmla="*/ 100 h 100"/>
                <a:gd name="T2" fmla="*/ 0 w 100"/>
                <a:gd name="T3" fmla="*/ 89 h 100"/>
                <a:gd name="T4" fmla="*/ 89 w 100"/>
                <a:gd name="T5" fmla="*/ 0 h 100"/>
                <a:gd name="T6" fmla="*/ 100 w 100"/>
                <a:gd name="T7" fmla="*/ 12 h 100"/>
                <a:gd name="T8" fmla="*/ 12 w 100"/>
                <a:gd name="T9" fmla="*/ 100 h 100"/>
              </a:gdLst>
              <a:ahLst/>
              <a:cxnLst>
                <a:cxn ang="0">
                  <a:pos x="T0" y="T1"/>
                </a:cxn>
                <a:cxn ang="0">
                  <a:pos x="T2" y="T3"/>
                </a:cxn>
                <a:cxn ang="0">
                  <a:pos x="T4" y="T5"/>
                </a:cxn>
                <a:cxn ang="0">
                  <a:pos x="T6" y="T7"/>
                </a:cxn>
                <a:cxn ang="0">
                  <a:pos x="T8" y="T9"/>
                </a:cxn>
              </a:cxnLst>
              <a:rect l="0" t="0" r="r" b="b"/>
              <a:pathLst>
                <a:path w="100" h="100">
                  <a:moveTo>
                    <a:pt x="12" y="100"/>
                  </a:moveTo>
                  <a:lnTo>
                    <a:pt x="0" y="89"/>
                  </a:lnTo>
                  <a:lnTo>
                    <a:pt x="89" y="0"/>
                  </a:lnTo>
                  <a:lnTo>
                    <a:pt x="100" y="12"/>
                  </a:lnTo>
                  <a:lnTo>
                    <a:pt x="12"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sp>
          <p:nvSpPr>
            <p:cNvPr id="36" name="Freeform 178">
              <a:extLst>
                <a:ext uri="{FF2B5EF4-FFF2-40B4-BE49-F238E27FC236}">
                  <a16:creationId xmlns:a16="http://schemas.microsoft.com/office/drawing/2014/main" id="{5E2350C5-D2B5-0C85-8D38-A27F0EEE289B}"/>
                </a:ext>
              </a:extLst>
            </p:cNvPr>
            <p:cNvSpPr>
              <a:spLocks/>
            </p:cNvSpPr>
            <p:nvPr/>
          </p:nvSpPr>
          <p:spPr bwMode="auto">
            <a:xfrm>
              <a:off x="5844" y="3020"/>
              <a:ext cx="83" cy="82"/>
            </a:xfrm>
            <a:custGeom>
              <a:avLst/>
              <a:gdLst>
                <a:gd name="T0" fmla="*/ 12 w 83"/>
                <a:gd name="T1" fmla="*/ 82 h 82"/>
                <a:gd name="T2" fmla="*/ 0 w 83"/>
                <a:gd name="T3" fmla="*/ 71 h 82"/>
                <a:gd name="T4" fmla="*/ 71 w 83"/>
                <a:gd name="T5" fmla="*/ 0 h 82"/>
                <a:gd name="T6" fmla="*/ 83 w 83"/>
                <a:gd name="T7" fmla="*/ 11 h 82"/>
                <a:gd name="T8" fmla="*/ 12 w 83"/>
                <a:gd name="T9" fmla="*/ 82 h 82"/>
              </a:gdLst>
              <a:ahLst/>
              <a:cxnLst>
                <a:cxn ang="0">
                  <a:pos x="T0" y="T1"/>
                </a:cxn>
                <a:cxn ang="0">
                  <a:pos x="T2" y="T3"/>
                </a:cxn>
                <a:cxn ang="0">
                  <a:pos x="T4" y="T5"/>
                </a:cxn>
                <a:cxn ang="0">
                  <a:pos x="T6" y="T7"/>
                </a:cxn>
                <a:cxn ang="0">
                  <a:pos x="T8" y="T9"/>
                </a:cxn>
              </a:cxnLst>
              <a:rect l="0" t="0" r="r" b="b"/>
              <a:pathLst>
                <a:path w="83" h="82">
                  <a:moveTo>
                    <a:pt x="12" y="82"/>
                  </a:moveTo>
                  <a:lnTo>
                    <a:pt x="0" y="71"/>
                  </a:lnTo>
                  <a:lnTo>
                    <a:pt x="71" y="0"/>
                  </a:lnTo>
                  <a:lnTo>
                    <a:pt x="83" y="11"/>
                  </a:lnTo>
                  <a:lnTo>
                    <a:pt x="12"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cs typeface="Arial" charset="0"/>
              </a:endParaRPr>
            </a:p>
          </p:txBody>
        </p:sp>
      </p:grpSp>
      <p:grpSp>
        <p:nvGrpSpPr>
          <p:cNvPr id="37" name="Group 40">
            <a:extLst>
              <a:ext uri="{FF2B5EF4-FFF2-40B4-BE49-F238E27FC236}">
                <a16:creationId xmlns:a16="http://schemas.microsoft.com/office/drawing/2014/main" id="{E8F92BB0-FDE2-8B10-B21B-2C86864C4602}"/>
              </a:ext>
            </a:extLst>
          </p:cNvPr>
          <p:cNvGrpSpPr>
            <a:grpSpLocks noChangeAspect="1"/>
          </p:cNvGrpSpPr>
          <p:nvPr/>
        </p:nvGrpSpPr>
        <p:grpSpPr bwMode="auto">
          <a:xfrm>
            <a:off x="4025800" y="3073459"/>
            <a:ext cx="237899" cy="317695"/>
            <a:chOff x="4533" y="439"/>
            <a:chExt cx="319" cy="426"/>
          </a:xfrm>
          <a:solidFill>
            <a:srgbClr val="156082"/>
          </a:solidFill>
        </p:grpSpPr>
        <p:sp>
          <p:nvSpPr>
            <p:cNvPr id="38" name="Freeform 41">
              <a:extLst>
                <a:ext uri="{FF2B5EF4-FFF2-40B4-BE49-F238E27FC236}">
                  <a16:creationId xmlns:a16="http://schemas.microsoft.com/office/drawing/2014/main" id="{ED5C1A08-3FBE-AF8F-66AA-7B8F2DE3DFFD}"/>
                </a:ext>
              </a:extLst>
            </p:cNvPr>
            <p:cNvSpPr>
              <a:spLocks noEditPoints="1"/>
            </p:cNvSpPr>
            <p:nvPr/>
          </p:nvSpPr>
          <p:spPr bwMode="auto">
            <a:xfrm>
              <a:off x="4533" y="439"/>
              <a:ext cx="319" cy="426"/>
            </a:xfrm>
            <a:custGeom>
              <a:avLst/>
              <a:gdLst>
                <a:gd name="T0" fmla="*/ 210 w 216"/>
                <a:gd name="T1" fmla="*/ 288 h 288"/>
                <a:gd name="T2" fmla="*/ 6 w 216"/>
                <a:gd name="T3" fmla="*/ 288 h 288"/>
                <a:gd name="T4" fmla="*/ 0 w 216"/>
                <a:gd name="T5" fmla="*/ 282 h 288"/>
                <a:gd name="T6" fmla="*/ 0 w 216"/>
                <a:gd name="T7" fmla="*/ 6 h 288"/>
                <a:gd name="T8" fmla="*/ 6 w 216"/>
                <a:gd name="T9" fmla="*/ 0 h 288"/>
                <a:gd name="T10" fmla="*/ 138 w 216"/>
                <a:gd name="T11" fmla="*/ 0 h 288"/>
                <a:gd name="T12" fmla="*/ 143 w 216"/>
                <a:gd name="T13" fmla="*/ 1 h 288"/>
                <a:gd name="T14" fmla="*/ 215 w 216"/>
                <a:gd name="T15" fmla="*/ 73 h 288"/>
                <a:gd name="T16" fmla="*/ 216 w 216"/>
                <a:gd name="T17" fmla="*/ 78 h 288"/>
                <a:gd name="T18" fmla="*/ 216 w 216"/>
                <a:gd name="T19" fmla="*/ 282 h 288"/>
                <a:gd name="T20" fmla="*/ 210 w 216"/>
                <a:gd name="T21" fmla="*/ 288 h 288"/>
                <a:gd name="T22" fmla="*/ 12 w 216"/>
                <a:gd name="T23" fmla="*/ 276 h 288"/>
                <a:gd name="T24" fmla="*/ 204 w 216"/>
                <a:gd name="T25" fmla="*/ 276 h 288"/>
                <a:gd name="T26" fmla="*/ 204 w 216"/>
                <a:gd name="T27" fmla="*/ 80 h 288"/>
                <a:gd name="T28" fmla="*/ 136 w 216"/>
                <a:gd name="T29" fmla="*/ 12 h 288"/>
                <a:gd name="T30" fmla="*/ 12 w 216"/>
                <a:gd name="T31" fmla="*/ 12 h 288"/>
                <a:gd name="T32" fmla="*/ 12 w 216"/>
                <a:gd name="T33" fmla="*/ 27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288">
                  <a:moveTo>
                    <a:pt x="210" y="288"/>
                  </a:moveTo>
                  <a:cubicBezTo>
                    <a:pt x="6" y="288"/>
                    <a:pt x="6" y="288"/>
                    <a:pt x="6" y="288"/>
                  </a:cubicBezTo>
                  <a:cubicBezTo>
                    <a:pt x="3" y="288"/>
                    <a:pt x="0" y="285"/>
                    <a:pt x="0" y="282"/>
                  </a:cubicBezTo>
                  <a:cubicBezTo>
                    <a:pt x="0" y="6"/>
                    <a:pt x="0" y="6"/>
                    <a:pt x="0" y="6"/>
                  </a:cubicBezTo>
                  <a:cubicBezTo>
                    <a:pt x="0" y="2"/>
                    <a:pt x="3" y="0"/>
                    <a:pt x="6" y="0"/>
                  </a:cubicBezTo>
                  <a:cubicBezTo>
                    <a:pt x="138" y="0"/>
                    <a:pt x="138" y="0"/>
                    <a:pt x="138" y="0"/>
                  </a:cubicBezTo>
                  <a:cubicBezTo>
                    <a:pt x="140" y="0"/>
                    <a:pt x="142" y="0"/>
                    <a:pt x="143" y="1"/>
                  </a:cubicBezTo>
                  <a:cubicBezTo>
                    <a:pt x="215" y="73"/>
                    <a:pt x="215" y="73"/>
                    <a:pt x="215" y="73"/>
                  </a:cubicBezTo>
                  <a:cubicBezTo>
                    <a:pt x="216" y="75"/>
                    <a:pt x="216" y="76"/>
                    <a:pt x="216" y="78"/>
                  </a:cubicBezTo>
                  <a:cubicBezTo>
                    <a:pt x="216" y="282"/>
                    <a:pt x="216" y="282"/>
                    <a:pt x="216" y="282"/>
                  </a:cubicBezTo>
                  <a:cubicBezTo>
                    <a:pt x="216" y="285"/>
                    <a:pt x="214" y="288"/>
                    <a:pt x="210" y="288"/>
                  </a:cubicBezTo>
                  <a:close/>
                  <a:moveTo>
                    <a:pt x="12" y="276"/>
                  </a:moveTo>
                  <a:cubicBezTo>
                    <a:pt x="204" y="276"/>
                    <a:pt x="204" y="276"/>
                    <a:pt x="204" y="276"/>
                  </a:cubicBezTo>
                  <a:cubicBezTo>
                    <a:pt x="204" y="80"/>
                    <a:pt x="204" y="80"/>
                    <a:pt x="204" y="80"/>
                  </a:cubicBezTo>
                  <a:cubicBezTo>
                    <a:pt x="136" y="12"/>
                    <a:pt x="136" y="12"/>
                    <a:pt x="136" y="12"/>
                  </a:cubicBezTo>
                  <a:cubicBezTo>
                    <a:pt x="12" y="12"/>
                    <a:pt x="12" y="12"/>
                    <a:pt x="12" y="12"/>
                  </a:cubicBezTo>
                  <a:lnTo>
                    <a:pt x="12"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39" name="Freeform 42">
              <a:extLst>
                <a:ext uri="{FF2B5EF4-FFF2-40B4-BE49-F238E27FC236}">
                  <a16:creationId xmlns:a16="http://schemas.microsoft.com/office/drawing/2014/main" id="{2286DB38-9E9D-03EC-A4DD-B7266DC4D48E}"/>
                </a:ext>
              </a:extLst>
            </p:cNvPr>
            <p:cNvSpPr>
              <a:spLocks/>
            </p:cNvSpPr>
            <p:nvPr/>
          </p:nvSpPr>
          <p:spPr bwMode="auto">
            <a:xfrm>
              <a:off x="4728" y="439"/>
              <a:ext cx="124" cy="124"/>
            </a:xfrm>
            <a:custGeom>
              <a:avLst/>
              <a:gdLst>
                <a:gd name="T0" fmla="*/ 78 w 84"/>
                <a:gd name="T1" fmla="*/ 84 h 84"/>
                <a:gd name="T2" fmla="*/ 6 w 84"/>
                <a:gd name="T3" fmla="*/ 84 h 84"/>
                <a:gd name="T4" fmla="*/ 0 w 84"/>
                <a:gd name="T5" fmla="*/ 78 h 84"/>
                <a:gd name="T6" fmla="*/ 0 w 84"/>
                <a:gd name="T7" fmla="*/ 6 h 84"/>
                <a:gd name="T8" fmla="*/ 6 w 84"/>
                <a:gd name="T9" fmla="*/ 0 h 84"/>
                <a:gd name="T10" fmla="*/ 12 w 84"/>
                <a:gd name="T11" fmla="*/ 6 h 84"/>
                <a:gd name="T12" fmla="*/ 12 w 84"/>
                <a:gd name="T13" fmla="*/ 72 h 84"/>
                <a:gd name="T14" fmla="*/ 78 w 84"/>
                <a:gd name="T15" fmla="*/ 72 h 84"/>
                <a:gd name="T16" fmla="*/ 84 w 84"/>
                <a:gd name="T17" fmla="*/ 78 h 84"/>
                <a:gd name="T18" fmla="*/ 78 w 84"/>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4">
                  <a:moveTo>
                    <a:pt x="78" y="84"/>
                  </a:moveTo>
                  <a:cubicBezTo>
                    <a:pt x="6" y="84"/>
                    <a:pt x="6" y="84"/>
                    <a:pt x="6" y="84"/>
                  </a:cubicBezTo>
                  <a:cubicBezTo>
                    <a:pt x="3" y="84"/>
                    <a:pt x="0" y="81"/>
                    <a:pt x="0" y="78"/>
                  </a:cubicBezTo>
                  <a:cubicBezTo>
                    <a:pt x="0" y="6"/>
                    <a:pt x="0" y="6"/>
                    <a:pt x="0" y="6"/>
                  </a:cubicBezTo>
                  <a:cubicBezTo>
                    <a:pt x="0" y="2"/>
                    <a:pt x="3" y="0"/>
                    <a:pt x="6" y="0"/>
                  </a:cubicBezTo>
                  <a:cubicBezTo>
                    <a:pt x="10" y="0"/>
                    <a:pt x="12" y="2"/>
                    <a:pt x="12" y="6"/>
                  </a:cubicBezTo>
                  <a:cubicBezTo>
                    <a:pt x="12" y="72"/>
                    <a:pt x="12" y="72"/>
                    <a:pt x="12" y="72"/>
                  </a:cubicBezTo>
                  <a:cubicBezTo>
                    <a:pt x="78" y="72"/>
                    <a:pt x="78" y="72"/>
                    <a:pt x="78" y="72"/>
                  </a:cubicBezTo>
                  <a:cubicBezTo>
                    <a:pt x="82" y="72"/>
                    <a:pt x="84" y="74"/>
                    <a:pt x="84" y="78"/>
                  </a:cubicBezTo>
                  <a:cubicBezTo>
                    <a:pt x="84" y="81"/>
                    <a:pt x="82" y="84"/>
                    <a:pt x="78" y="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0" name="Freeform 43">
              <a:extLst>
                <a:ext uri="{FF2B5EF4-FFF2-40B4-BE49-F238E27FC236}">
                  <a16:creationId xmlns:a16="http://schemas.microsoft.com/office/drawing/2014/main" id="{6C7E2E52-0208-E4B5-90DE-4BE0F31521EF}"/>
                </a:ext>
              </a:extLst>
            </p:cNvPr>
            <p:cNvSpPr>
              <a:spLocks/>
            </p:cNvSpPr>
            <p:nvPr/>
          </p:nvSpPr>
          <p:spPr bwMode="auto">
            <a:xfrm>
              <a:off x="4604" y="563"/>
              <a:ext cx="97" cy="18"/>
            </a:xfrm>
            <a:custGeom>
              <a:avLst/>
              <a:gdLst>
                <a:gd name="T0" fmla="*/ 60 w 66"/>
                <a:gd name="T1" fmla="*/ 12 h 12"/>
                <a:gd name="T2" fmla="*/ 6 w 66"/>
                <a:gd name="T3" fmla="*/ 12 h 12"/>
                <a:gd name="T4" fmla="*/ 0 w 66"/>
                <a:gd name="T5" fmla="*/ 6 h 12"/>
                <a:gd name="T6" fmla="*/ 6 w 66"/>
                <a:gd name="T7" fmla="*/ 0 h 12"/>
                <a:gd name="T8" fmla="*/ 60 w 66"/>
                <a:gd name="T9" fmla="*/ 0 h 12"/>
                <a:gd name="T10" fmla="*/ 66 w 66"/>
                <a:gd name="T11" fmla="*/ 6 h 12"/>
                <a:gd name="T12" fmla="*/ 60 w 6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6" h="12">
                  <a:moveTo>
                    <a:pt x="60" y="12"/>
                  </a:moveTo>
                  <a:cubicBezTo>
                    <a:pt x="6" y="12"/>
                    <a:pt x="6" y="12"/>
                    <a:pt x="6" y="12"/>
                  </a:cubicBezTo>
                  <a:cubicBezTo>
                    <a:pt x="3" y="12"/>
                    <a:pt x="0" y="9"/>
                    <a:pt x="0" y="6"/>
                  </a:cubicBezTo>
                  <a:cubicBezTo>
                    <a:pt x="0" y="2"/>
                    <a:pt x="3" y="0"/>
                    <a:pt x="6" y="0"/>
                  </a:cubicBezTo>
                  <a:cubicBezTo>
                    <a:pt x="60" y="0"/>
                    <a:pt x="60" y="0"/>
                    <a:pt x="60" y="0"/>
                  </a:cubicBezTo>
                  <a:cubicBezTo>
                    <a:pt x="64" y="0"/>
                    <a:pt x="66" y="2"/>
                    <a:pt x="66" y="6"/>
                  </a:cubicBezTo>
                  <a:cubicBezTo>
                    <a:pt x="66" y="9"/>
                    <a:pt x="64" y="12"/>
                    <a:pt x="6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1" name="Freeform 44">
              <a:extLst>
                <a:ext uri="{FF2B5EF4-FFF2-40B4-BE49-F238E27FC236}">
                  <a16:creationId xmlns:a16="http://schemas.microsoft.com/office/drawing/2014/main" id="{F7CFCA91-BD12-97EC-613A-E2BC81F86285}"/>
                </a:ext>
              </a:extLst>
            </p:cNvPr>
            <p:cNvSpPr>
              <a:spLocks/>
            </p:cNvSpPr>
            <p:nvPr/>
          </p:nvSpPr>
          <p:spPr bwMode="auto">
            <a:xfrm>
              <a:off x="4604" y="617"/>
              <a:ext cx="177" cy="17"/>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2" name="Freeform 45">
              <a:extLst>
                <a:ext uri="{FF2B5EF4-FFF2-40B4-BE49-F238E27FC236}">
                  <a16:creationId xmlns:a16="http://schemas.microsoft.com/office/drawing/2014/main" id="{C4A6A49A-5343-0997-A990-55293EC79E03}"/>
                </a:ext>
              </a:extLst>
            </p:cNvPr>
            <p:cNvSpPr>
              <a:spLocks/>
            </p:cNvSpPr>
            <p:nvPr/>
          </p:nvSpPr>
          <p:spPr bwMode="auto">
            <a:xfrm>
              <a:off x="4604" y="670"/>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3" name="Freeform 46">
              <a:extLst>
                <a:ext uri="{FF2B5EF4-FFF2-40B4-BE49-F238E27FC236}">
                  <a16:creationId xmlns:a16="http://schemas.microsoft.com/office/drawing/2014/main" id="{80BE3A86-B077-EABA-CA84-36213FC96EC2}"/>
                </a:ext>
              </a:extLst>
            </p:cNvPr>
            <p:cNvSpPr>
              <a:spLocks/>
            </p:cNvSpPr>
            <p:nvPr/>
          </p:nvSpPr>
          <p:spPr bwMode="auto">
            <a:xfrm>
              <a:off x="4604" y="723"/>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sp>
          <p:nvSpPr>
            <p:cNvPr id="44" name="Freeform 47">
              <a:extLst>
                <a:ext uri="{FF2B5EF4-FFF2-40B4-BE49-F238E27FC236}">
                  <a16:creationId xmlns:a16="http://schemas.microsoft.com/office/drawing/2014/main" id="{0A78F278-A651-D9A9-5373-E2E292D13AD6}"/>
                </a:ext>
              </a:extLst>
            </p:cNvPr>
            <p:cNvSpPr>
              <a:spLocks/>
            </p:cNvSpPr>
            <p:nvPr/>
          </p:nvSpPr>
          <p:spPr bwMode="auto">
            <a:xfrm>
              <a:off x="4604" y="776"/>
              <a:ext cx="177" cy="18"/>
            </a:xfrm>
            <a:custGeom>
              <a:avLst/>
              <a:gdLst>
                <a:gd name="T0" fmla="*/ 114 w 120"/>
                <a:gd name="T1" fmla="*/ 12 h 12"/>
                <a:gd name="T2" fmla="*/ 6 w 120"/>
                <a:gd name="T3" fmla="*/ 12 h 12"/>
                <a:gd name="T4" fmla="*/ 0 w 120"/>
                <a:gd name="T5" fmla="*/ 6 h 12"/>
                <a:gd name="T6" fmla="*/ 6 w 120"/>
                <a:gd name="T7" fmla="*/ 0 h 12"/>
                <a:gd name="T8" fmla="*/ 114 w 120"/>
                <a:gd name="T9" fmla="*/ 0 h 12"/>
                <a:gd name="T10" fmla="*/ 120 w 120"/>
                <a:gd name="T11" fmla="*/ 6 h 12"/>
                <a:gd name="T12" fmla="*/ 114 w 12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20" h="12">
                  <a:moveTo>
                    <a:pt x="114" y="12"/>
                  </a:moveTo>
                  <a:cubicBezTo>
                    <a:pt x="6" y="12"/>
                    <a:pt x="6" y="12"/>
                    <a:pt x="6" y="12"/>
                  </a:cubicBezTo>
                  <a:cubicBezTo>
                    <a:pt x="3" y="12"/>
                    <a:pt x="0" y="9"/>
                    <a:pt x="0" y="6"/>
                  </a:cubicBezTo>
                  <a:cubicBezTo>
                    <a:pt x="0" y="2"/>
                    <a:pt x="3" y="0"/>
                    <a:pt x="6" y="0"/>
                  </a:cubicBezTo>
                  <a:cubicBezTo>
                    <a:pt x="114" y="0"/>
                    <a:pt x="114" y="0"/>
                    <a:pt x="114" y="0"/>
                  </a:cubicBezTo>
                  <a:cubicBezTo>
                    <a:pt x="118" y="0"/>
                    <a:pt x="120" y="2"/>
                    <a:pt x="120" y="6"/>
                  </a:cubicBezTo>
                  <a:cubicBezTo>
                    <a:pt x="120" y="9"/>
                    <a:pt x="118" y="12"/>
                    <a:pt x="114"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AU" sz="1800" b="0" i="0" u="none" strike="noStrike" kern="0" cap="none" spc="0" normalizeH="0" baseline="0" noProof="0">
                <a:ln>
                  <a:noFill/>
                </a:ln>
                <a:solidFill>
                  <a:schemeClr val="tx2"/>
                </a:solidFill>
                <a:effectLst/>
                <a:uLnTx/>
                <a:uFillTx/>
                <a:latin typeface="Graphik" charset="0"/>
                <a:cs typeface="Arial" charset="0"/>
              </a:endParaRPr>
            </a:p>
          </p:txBody>
        </p:sp>
      </p:grpSp>
      <p:sp>
        <p:nvSpPr>
          <p:cNvPr id="45" name="Rectangle: Rounded Corners 44">
            <a:extLst>
              <a:ext uri="{FF2B5EF4-FFF2-40B4-BE49-F238E27FC236}">
                <a16:creationId xmlns:a16="http://schemas.microsoft.com/office/drawing/2014/main" id="{6772FF24-76E6-6F9E-EB50-44C8FD64A82E}"/>
              </a:ext>
            </a:extLst>
          </p:cNvPr>
          <p:cNvSpPr/>
          <p:nvPr/>
        </p:nvSpPr>
        <p:spPr>
          <a:xfrm>
            <a:off x="3828420" y="2293893"/>
            <a:ext cx="1058334" cy="1676399"/>
          </a:xfrm>
          <a:prstGeom prst="roundRect">
            <a:avLst>
              <a:gd name="adj" fmla="val 5988"/>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Documents</a:t>
            </a:r>
          </a:p>
          <a:p>
            <a:pPr algn="ctr"/>
            <a:r>
              <a:rPr lang="en-US" sz="900">
                <a:solidFill>
                  <a:schemeClr val="tx1"/>
                </a:solidFill>
              </a:rPr>
              <a:t>Pdf, Word, Audio, Video, Images</a:t>
            </a:r>
          </a:p>
        </p:txBody>
      </p:sp>
      <p:sp>
        <p:nvSpPr>
          <p:cNvPr id="46" name="Rectangle: Rounded Corners 45">
            <a:extLst>
              <a:ext uri="{FF2B5EF4-FFF2-40B4-BE49-F238E27FC236}">
                <a16:creationId xmlns:a16="http://schemas.microsoft.com/office/drawing/2014/main" id="{0EFF329B-1F16-2CDE-60AF-C01C251B221E}"/>
              </a:ext>
            </a:extLst>
          </p:cNvPr>
          <p:cNvSpPr/>
          <p:nvPr/>
        </p:nvSpPr>
        <p:spPr>
          <a:xfrm>
            <a:off x="5905969" y="294921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Extract Text From Multimedia</a:t>
            </a:r>
          </a:p>
        </p:txBody>
      </p:sp>
      <p:sp>
        <p:nvSpPr>
          <p:cNvPr id="47" name="Rectangle: Rounded Corners 46">
            <a:extLst>
              <a:ext uri="{FF2B5EF4-FFF2-40B4-BE49-F238E27FC236}">
                <a16:creationId xmlns:a16="http://schemas.microsoft.com/office/drawing/2014/main" id="{40543238-A79F-9632-25BB-65A11A294145}"/>
              </a:ext>
            </a:extLst>
          </p:cNvPr>
          <p:cNvSpPr/>
          <p:nvPr/>
        </p:nvSpPr>
        <p:spPr>
          <a:xfrm>
            <a:off x="5908694" y="406626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Perform OCR</a:t>
            </a:r>
          </a:p>
        </p:txBody>
      </p:sp>
      <p:sp>
        <p:nvSpPr>
          <p:cNvPr id="48" name="Rectangle: Rounded Corners 47">
            <a:extLst>
              <a:ext uri="{FF2B5EF4-FFF2-40B4-BE49-F238E27FC236}">
                <a16:creationId xmlns:a16="http://schemas.microsoft.com/office/drawing/2014/main" id="{8BFE3F42-B6F9-1827-9ED0-99557A87ADBE}"/>
              </a:ext>
            </a:extLst>
          </p:cNvPr>
          <p:cNvSpPr/>
          <p:nvPr/>
        </p:nvSpPr>
        <p:spPr>
          <a:xfrm>
            <a:off x="5908694" y="448190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Convert Speech </a:t>
            </a:r>
          </a:p>
          <a:p>
            <a:pPr algn="ctr"/>
            <a:r>
              <a:rPr lang="en-US" sz="900" b="1"/>
              <a:t>To Text</a:t>
            </a:r>
          </a:p>
        </p:txBody>
      </p:sp>
      <p:sp>
        <p:nvSpPr>
          <p:cNvPr id="49" name="Rectangle: Rounded Corners 48">
            <a:extLst>
              <a:ext uri="{FF2B5EF4-FFF2-40B4-BE49-F238E27FC236}">
                <a16:creationId xmlns:a16="http://schemas.microsoft.com/office/drawing/2014/main" id="{F7BBB57F-DF19-1914-F17B-D6A98D7C7ED0}"/>
              </a:ext>
            </a:extLst>
          </p:cNvPr>
          <p:cNvSpPr/>
          <p:nvPr/>
        </p:nvSpPr>
        <p:spPr>
          <a:xfrm>
            <a:off x="5908694" y="489753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 </a:t>
            </a:r>
          </a:p>
          <a:p>
            <a:pPr algn="ctr"/>
            <a:r>
              <a:rPr lang="en-US" sz="900" b="1"/>
              <a:t>Objects</a:t>
            </a:r>
          </a:p>
        </p:txBody>
      </p:sp>
      <p:sp>
        <p:nvSpPr>
          <p:cNvPr id="50" name="Rectangle: Rounded Corners 49">
            <a:extLst>
              <a:ext uri="{FF2B5EF4-FFF2-40B4-BE49-F238E27FC236}">
                <a16:creationId xmlns:a16="http://schemas.microsoft.com/office/drawing/2014/main" id="{258806F3-3FD8-D5AC-B6D4-DB02693D475F}"/>
              </a:ext>
            </a:extLst>
          </p:cNvPr>
          <p:cNvSpPr/>
          <p:nvPr/>
        </p:nvSpPr>
        <p:spPr>
          <a:xfrm>
            <a:off x="5908694" y="531317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 </a:t>
            </a:r>
          </a:p>
          <a:p>
            <a:pPr algn="ctr"/>
            <a:r>
              <a:rPr lang="en-US" sz="900" b="1"/>
              <a:t>Events</a:t>
            </a:r>
          </a:p>
        </p:txBody>
      </p:sp>
      <p:sp>
        <p:nvSpPr>
          <p:cNvPr id="51" name="Rectangle: Rounded Corners 50">
            <a:extLst>
              <a:ext uri="{FF2B5EF4-FFF2-40B4-BE49-F238E27FC236}">
                <a16:creationId xmlns:a16="http://schemas.microsoft.com/office/drawing/2014/main" id="{0E48CB59-2172-4C6B-716B-4A83ACCE7F9F}"/>
              </a:ext>
            </a:extLst>
          </p:cNvPr>
          <p:cNvSpPr/>
          <p:nvPr/>
        </p:nvSpPr>
        <p:spPr>
          <a:xfrm>
            <a:off x="7414161" y="294921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Analyze Content</a:t>
            </a:r>
          </a:p>
        </p:txBody>
      </p:sp>
      <p:sp>
        <p:nvSpPr>
          <p:cNvPr id="52" name="Rectangle: Rounded Corners 51">
            <a:extLst>
              <a:ext uri="{FF2B5EF4-FFF2-40B4-BE49-F238E27FC236}">
                <a16:creationId xmlns:a16="http://schemas.microsoft.com/office/drawing/2014/main" id="{370F95FE-5397-1C8C-66E1-1C5FA25B5F71}"/>
              </a:ext>
            </a:extLst>
          </p:cNvPr>
          <p:cNvSpPr/>
          <p:nvPr/>
        </p:nvSpPr>
        <p:spPr>
          <a:xfrm>
            <a:off x="7414161" y="4066263"/>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Recognize </a:t>
            </a:r>
          </a:p>
          <a:p>
            <a:pPr algn="ctr"/>
            <a:r>
              <a:rPr lang="en-US" sz="900" b="1"/>
              <a:t>Intent</a:t>
            </a:r>
          </a:p>
        </p:txBody>
      </p:sp>
      <p:sp>
        <p:nvSpPr>
          <p:cNvPr id="53" name="Rectangle: Rounded Corners 52">
            <a:extLst>
              <a:ext uri="{FF2B5EF4-FFF2-40B4-BE49-F238E27FC236}">
                <a16:creationId xmlns:a16="http://schemas.microsoft.com/office/drawing/2014/main" id="{9EC8B67C-16B0-6812-498C-23E40C53EF10}"/>
              </a:ext>
            </a:extLst>
          </p:cNvPr>
          <p:cNvSpPr/>
          <p:nvPr/>
        </p:nvSpPr>
        <p:spPr>
          <a:xfrm>
            <a:off x="7414161" y="4484280"/>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Extract</a:t>
            </a:r>
          </a:p>
          <a:p>
            <a:pPr algn="ctr"/>
            <a:r>
              <a:rPr lang="en-US" sz="900" b="1"/>
              <a:t>Entities</a:t>
            </a:r>
          </a:p>
        </p:txBody>
      </p:sp>
      <p:sp>
        <p:nvSpPr>
          <p:cNvPr id="54" name="Rectangle: Rounded Corners 53">
            <a:extLst>
              <a:ext uri="{FF2B5EF4-FFF2-40B4-BE49-F238E27FC236}">
                <a16:creationId xmlns:a16="http://schemas.microsoft.com/office/drawing/2014/main" id="{72158958-9A59-9699-B76E-C99A47DD4D4F}"/>
              </a:ext>
            </a:extLst>
          </p:cNvPr>
          <p:cNvSpPr/>
          <p:nvPr/>
        </p:nvSpPr>
        <p:spPr>
          <a:xfrm>
            <a:off x="7414161" y="4897537"/>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Analyze</a:t>
            </a:r>
          </a:p>
          <a:p>
            <a:pPr algn="ctr"/>
            <a:r>
              <a:rPr lang="en-US" sz="900" b="1"/>
              <a:t>Sentiment</a:t>
            </a:r>
          </a:p>
        </p:txBody>
      </p:sp>
      <p:sp>
        <p:nvSpPr>
          <p:cNvPr id="55" name="Rectangle: Rounded Corners 54">
            <a:extLst>
              <a:ext uri="{FF2B5EF4-FFF2-40B4-BE49-F238E27FC236}">
                <a16:creationId xmlns:a16="http://schemas.microsoft.com/office/drawing/2014/main" id="{49C7CC8E-598F-1A59-2F45-3F4F191A30CF}"/>
              </a:ext>
            </a:extLst>
          </p:cNvPr>
          <p:cNvSpPr/>
          <p:nvPr/>
        </p:nvSpPr>
        <p:spPr>
          <a:xfrm>
            <a:off x="5818117" y="3596217"/>
            <a:ext cx="1278435" cy="2246360"/>
          </a:xfrm>
          <a:prstGeom prst="roundRect">
            <a:avLst>
              <a:gd name="adj" fmla="val 8334"/>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Perception</a:t>
            </a:r>
          </a:p>
        </p:txBody>
      </p:sp>
      <p:sp>
        <p:nvSpPr>
          <p:cNvPr id="56" name="Rectangle: Rounded Corners 55">
            <a:extLst>
              <a:ext uri="{FF2B5EF4-FFF2-40B4-BE49-F238E27FC236}">
                <a16:creationId xmlns:a16="http://schemas.microsoft.com/office/drawing/2014/main" id="{485378DE-BEDD-5262-B415-6A60651389E1}"/>
              </a:ext>
            </a:extLst>
          </p:cNvPr>
          <p:cNvSpPr/>
          <p:nvPr/>
        </p:nvSpPr>
        <p:spPr>
          <a:xfrm>
            <a:off x="7284282" y="3596217"/>
            <a:ext cx="1357039" cy="2246359"/>
          </a:xfrm>
          <a:prstGeom prst="roundRect">
            <a:avLst>
              <a:gd name="adj" fmla="val 8334"/>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r>
              <a:rPr lang="en-US" sz="900" b="1">
                <a:solidFill>
                  <a:schemeClr val="tx1"/>
                </a:solidFill>
              </a:rPr>
              <a:t>Communication</a:t>
            </a:r>
          </a:p>
        </p:txBody>
      </p:sp>
      <p:cxnSp>
        <p:nvCxnSpPr>
          <p:cNvPr id="69" name="Straight Connector 68">
            <a:extLst>
              <a:ext uri="{FF2B5EF4-FFF2-40B4-BE49-F238E27FC236}">
                <a16:creationId xmlns:a16="http://schemas.microsoft.com/office/drawing/2014/main" id="{6DA0EC32-3D29-06DA-8E4B-2963EB57B91E}"/>
              </a:ext>
            </a:extLst>
          </p:cNvPr>
          <p:cNvCxnSpPr>
            <a:cxnSpLocks/>
          </p:cNvCxnSpPr>
          <p:nvPr/>
        </p:nvCxnSpPr>
        <p:spPr>
          <a:xfrm>
            <a:off x="8884246" y="1397963"/>
            <a:ext cx="0" cy="4987636"/>
          </a:xfrm>
          <a:prstGeom prst="line">
            <a:avLst/>
          </a:prstGeom>
          <a:ln w="12700">
            <a:solidFill>
              <a:schemeClr val="bg1">
                <a:lumMod val="85000"/>
              </a:schemeClr>
            </a:solidFill>
            <a:prstDash val="sysDash"/>
          </a:ln>
          <a:effectLst/>
        </p:spPr>
        <p:style>
          <a:lnRef idx="1">
            <a:schemeClr val="accent6"/>
          </a:lnRef>
          <a:fillRef idx="0">
            <a:schemeClr val="accent6"/>
          </a:fillRef>
          <a:effectRef idx="0">
            <a:schemeClr val="accent6"/>
          </a:effectRef>
          <a:fontRef idx="minor">
            <a:schemeClr val="tx1"/>
          </a:fontRef>
        </p:style>
      </p:cxnSp>
      <p:sp>
        <p:nvSpPr>
          <p:cNvPr id="70" name="Rectangle: Rounded Corners 69">
            <a:extLst>
              <a:ext uri="{FF2B5EF4-FFF2-40B4-BE49-F238E27FC236}">
                <a16:creationId xmlns:a16="http://schemas.microsoft.com/office/drawing/2014/main" id="{BD140404-4330-845A-2272-42285B1C43DE}"/>
              </a:ext>
            </a:extLst>
          </p:cNvPr>
          <p:cNvSpPr/>
          <p:nvPr/>
        </p:nvSpPr>
        <p:spPr>
          <a:xfrm>
            <a:off x="3613343" y="1372159"/>
            <a:ext cx="8090898" cy="5013440"/>
          </a:xfrm>
          <a:prstGeom prst="roundRect">
            <a:avLst>
              <a:gd name="adj" fmla="val 1284"/>
            </a:avLst>
          </a:prstGeom>
          <a:noFill/>
          <a:ln>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err="1"/>
          </a:p>
        </p:txBody>
      </p:sp>
      <p:cxnSp>
        <p:nvCxnSpPr>
          <p:cNvPr id="71" name="Straight Arrow Connector 12">
            <a:extLst>
              <a:ext uri="{FF2B5EF4-FFF2-40B4-BE49-F238E27FC236}">
                <a16:creationId xmlns:a16="http://schemas.microsoft.com/office/drawing/2014/main" id="{E6D7F7C3-4B05-AD60-8557-0185A925914F}"/>
              </a:ext>
            </a:extLst>
          </p:cNvPr>
          <p:cNvCxnSpPr>
            <a:cxnSpLocks/>
            <a:stCxn id="45" idx="3"/>
            <a:endCxn id="46" idx="1"/>
          </p:cNvCxnSpPr>
          <p:nvPr/>
        </p:nvCxnSpPr>
        <p:spPr>
          <a:xfrm flipV="1">
            <a:off x="4886754" y="3132092"/>
            <a:ext cx="1019215" cy="1"/>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A4F7EA95-C7D6-4F3C-9EDE-DEF37FFDD54E}"/>
              </a:ext>
            </a:extLst>
          </p:cNvPr>
          <p:cNvSpPr txBox="1"/>
          <p:nvPr/>
        </p:nvSpPr>
        <p:spPr>
          <a:xfrm>
            <a:off x="3904513" y="1439911"/>
            <a:ext cx="955818"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a:t>Source Data</a:t>
            </a:r>
          </a:p>
        </p:txBody>
      </p:sp>
      <p:sp>
        <p:nvSpPr>
          <p:cNvPr id="73" name="Cylinder 72">
            <a:extLst>
              <a:ext uri="{FF2B5EF4-FFF2-40B4-BE49-F238E27FC236}">
                <a16:creationId xmlns:a16="http://schemas.microsoft.com/office/drawing/2014/main" id="{6D2815A4-1DBB-D5DF-E2DA-AC421BF7A8A5}"/>
              </a:ext>
            </a:extLst>
          </p:cNvPr>
          <p:cNvSpPr/>
          <p:nvPr/>
        </p:nvSpPr>
        <p:spPr>
          <a:xfrm>
            <a:off x="10593499" y="2903492"/>
            <a:ext cx="914400" cy="457200"/>
          </a:xfrm>
          <a:prstGeom prst="can">
            <a:avLst/>
          </a:prstGeom>
          <a:solidFill>
            <a:srgbClr val="15608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800" b="1">
                <a:solidFill>
                  <a:schemeClr val="bg1"/>
                </a:solidFill>
              </a:rPr>
              <a:t>Analytics DB</a:t>
            </a:r>
          </a:p>
        </p:txBody>
      </p:sp>
      <p:cxnSp>
        <p:nvCxnSpPr>
          <p:cNvPr id="76" name="Straight Arrow Connector 12">
            <a:extLst>
              <a:ext uri="{FF2B5EF4-FFF2-40B4-BE49-F238E27FC236}">
                <a16:creationId xmlns:a16="http://schemas.microsoft.com/office/drawing/2014/main" id="{3C0C7965-2C5B-2503-B41B-0FFAA49E6DFF}"/>
              </a:ext>
            </a:extLst>
          </p:cNvPr>
          <p:cNvCxnSpPr>
            <a:cxnSpLocks/>
            <a:stCxn id="46" idx="3"/>
            <a:endCxn id="51" idx="1"/>
          </p:cNvCxnSpPr>
          <p:nvPr/>
        </p:nvCxnSpPr>
        <p:spPr>
          <a:xfrm>
            <a:off x="7003249" y="3132092"/>
            <a:ext cx="410912"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79" name="Straight Arrow Connector 12">
            <a:extLst>
              <a:ext uri="{FF2B5EF4-FFF2-40B4-BE49-F238E27FC236}">
                <a16:creationId xmlns:a16="http://schemas.microsoft.com/office/drawing/2014/main" id="{0F5F9FDF-D2D0-6A28-1707-B04E2210AB54}"/>
              </a:ext>
            </a:extLst>
          </p:cNvPr>
          <p:cNvCxnSpPr>
            <a:cxnSpLocks/>
            <a:stCxn id="51" idx="3"/>
            <a:endCxn id="84" idx="1"/>
          </p:cNvCxnSpPr>
          <p:nvPr/>
        </p:nvCxnSpPr>
        <p:spPr>
          <a:xfrm>
            <a:off x="8511441" y="3132092"/>
            <a:ext cx="657941"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A4ECD870-46B1-5DD4-64C6-E3E929649A29}"/>
              </a:ext>
            </a:extLst>
          </p:cNvPr>
          <p:cNvCxnSpPr>
            <a:cxnSpLocks/>
          </p:cNvCxnSpPr>
          <p:nvPr/>
        </p:nvCxnSpPr>
        <p:spPr>
          <a:xfrm>
            <a:off x="10456731" y="1400030"/>
            <a:ext cx="0" cy="4987636"/>
          </a:xfrm>
          <a:prstGeom prst="line">
            <a:avLst/>
          </a:prstGeom>
          <a:ln w="12700">
            <a:solidFill>
              <a:schemeClr val="bg1">
                <a:lumMod val="85000"/>
              </a:schemeClr>
            </a:solidFill>
            <a:prstDash val="sysDash"/>
          </a:ln>
          <a:effectLst/>
        </p:spPr>
        <p:style>
          <a:lnRef idx="1">
            <a:schemeClr val="accent6"/>
          </a:lnRef>
          <a:fillRef idx="0">
            <a:schemeClr val="accent6"/>
          </a:fillRef>
          <a:effectRef idx="0">
            <a:schemeClr val="accent6"/>
          </a:effectRef>
          <a:fontRef idx="minor">
            <a:schemeClr val="tx1"/>
          </a:fontRef>
        </p:style>
      </p:cxnSp>
      <p:cxnSp>
        <p:nvCxnSpPr>
          <p:cNvPr id="83" name="Straight Connector 82">
            <a:extLst>
              <a:ext uri="{FF2B5EF4-FFF2-40B4-BE49-F238E27FC236}">
                <a16:creationId xmlns:a16="http://schemas.microsoft.com/office/drawing/2014/main" id="{AFBDABFA-3D70-BAAA-565B-C0FAB4E84664}"/>
              </a:ext>
            </a:extLst>
          </p:cNvPr>
          <p:cNvCxnSpPr>
            <a:cxnSpLocks/>
          </p:cNvCxnSpPr>
          <p:nvPr/>
        </p:nvCxnSpPr>
        <p:spPr>
          <a:xfrm>
            <a:off x="5153478" y="1413798"/>
            <a:ext cx="0" cy="4987636"/>
          </a:xfrm>
          <a:prstGeom prst="line">
            <a:avLst/>
          </a:prstGeom>
          <a:ln w="12700">
            <a:solidFill>
              <a:schemeClr val="bg1">
                <a:lumMod val="85000"/>
              </a:schemeClr>
            </a:solidFill>
            <a:prstDash val="sysDash"/>
          </a:ln>
          <a:effectLst/>
        </p:spPr>
        <p:style>
          <a:lnRef idx="1">
            <a:schemeClr val="accent6"/>
          </a:lnRef>
          <a:fillRef idx="0">
            <a:schemeClr val="accent6"/>
          </a:fillRef>
          <a:effectRef idx="0">
            <a:schemeClr val="accent6"/>
          </a:effectRef>
          <a:fontRef idx="minor">
            <a:schemeClr val="tx1"/>
          </a:fontRef>
        </p:style>
      </p:cxnSp>
      <p:sp>
        <p:nvSpPr>
          <p:cNvPr id="84" name="Rectangle: Rounded Corners 83">
            <a:extLst>
              <a:ext uri="{FF2B5EF4-FFF2-40B4-BE49-F238E27FC236}">
                <a16:creationId xmlns:a16="http://schemas.microsoft.com/office/drawing/2014/main" id="{C1F422A0-2858-AABC-7CFB-6662083E5145}"/>
              </a:ext>
            </a:extLst>
          </p:cNvPr>
          <p:cNvSpPr/>
          <p:nvPr/>
        </p:nvSpPr>
        <p:spPr>
          <a:xfrm>
            <a:off x="9169382" y="2949212"/>
            <a:ext cx="1097280" cy="365760"/>
          </a:xfrm>
          <a:prstGeom prst="roundRect">
            <a:avLst/>
          </a:prstGeom>
          <a:solidFill>
            <a:srgbClr val="4EA72E"/>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lnSpc>
                <a:spcPts val="900"/>
              </a:lnSpc>
            </a:pPr>
            <a:r>
              <a:rPr lang="en-US" sz="800"/>
              <a:t>Store Results</a:t>
            </a:r>
          </a:p>
        </p:txBody>
      </p:sp>
      <p:cxnSp>
        <p:nvCxnSpPr>
          <p:cNvPr id="86" name="Straight Arrow Connector 12">
            <a:extLst>
              <a:ext uri="{FF2B5EF4-FFF2-40B4-BE49-F238E27FC236}">
                <a16:creationId xmlns:a16="http://schemas.microsoft.com/office/drawing/2014/main" id="{1365BDE0-BC5A-D5F8-3D5B-98BC73703E35}"/>
              </a:ext>
            </a:extLst>
          </p:cNvPr>
          <p:cNvCxnSpPr>
            <a:cxnSpLocks/>
            <a:stCxn id="84" idx="3"/>
            <a:endCxn id="73" idx="2"/>
          </p:cNvCxnSpPr>
          <p:nvPr/>
        </p:nvCxnSpPr>
        <p:spPr>
          <a:xfrm>
            <a:off x="10266662" y="3132092"/>
            <a:ext cx="326837" cy="0"/>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89" name="Straight Arrow Connector 12">
            <a:extLst>
              <a:ext uri="{FF2B5EF4-FFF2-40B4-BE49-F238E27FC236}">
                <a16:creationId xmlns:a16="http://schemas.microsoft.com/office/drawing/2014/main" id="{CBA029A3-C467-1582-5675-E46FA33FEFC0}"/>
              </a:ext>
            </a:extLst>
          </p:cNvPr>
          <p:cNvCxnSpPr>
            <a:cxnSpLocks/>
            <a:stCxn id="46" idx="2"/>
            <a:endCxn id="55" idx="0"/>
          </p:cNvCxnSpPr>
          <p:nvPr/>
        </p:nvCxnSpPr>
        <p:spPr>
          <a:xfrm>
            <a:off x="6454609" y="3314972"/>
            <a:ext cx="2726" cy="281245"/>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cxnSp>
        <p:nvCxnSpPr>
          <p:cNvPr id="92" name="Straight Arrow Connector 12">
            <a:extLst>
              <a:ext uri="{FF2B5EF4-FFF2-40B4-BE49-F238E27FC236}">
                <a16:creationId xmlns:a16="http://schemas.microsoft.com/office/drawing/2014/main" id="{7C5D2D28-1CE9-ECF2-539B-203577EADF29}"/>
              </a:ext>
            </a:extLst>
          </p:cNvPr>
          <p:cNvCxnSpPr>
            <a:cxnSpLocks/>
            <a:stCxn id="51" idx="2"/>
            <a:endCxn id="56" idx="0"/>
          </p:cNvCxnSpPr>
          <p:nvPr/>
        </p:nvCxnSpPr>
        <p:spPr>
          <a:xfrm>
            <a:off x="7962801" y="3314972"/>
            <a:ext cx="1" cy="281245"/>
          </a:xfrm>
          <a:prstGeom prst="straightConnector1">
            <a:avLst/>
          </a:prstGeom>
          <a:ln w="12700">
            <a:solidFill>
              <a:schemeClr val="tx2"/>
            </a:solidFill>
            <a:tailEnd type="triangle"/>
          </a:ln>
          <a:effectLst/>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9E35FE09-F7E5-9492-A0CC-2D3E07EB4109}"/>
              </a:ext>
            </a:extLst>
          </p:cNvPr>
          <p:cNvSpPr txBox="1"/>
          <p:nvPr/>
        </p:nvSpPr>
        <p:spPr>
          <a:xfrm>
            <a:off x="6398442" y="1439911"/>
            <a:ext cx="1539354"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dirty="0"/>
              <a:t>Workflow Processing</a:t>
            </a:r>
          </a:p>
        </p:txBody>
      </p:sp>
      <p:sp>
        <p:nvSpPr>
          <p:cNvPr id="96" name="TextBox 95">
            <a:extLst>
              <a:ext uri="{FF2B5EF4-FFF2-40B4-BE49-F238E27FC236}">
                <a16:creationId xmlns:a16="http://schemas.microsoft.com/office/drawing/2014/main" id="{8FF02B86-AF16-21CD-5776-208393D5D554}"/>
              </a:ext>
            </a:extLst>
          </p:cNvPr>
          <p:cNvSpPr txBox="1"/>
          <p:nvPr/>
        </p:nvSpPr>
        <p:spPr>
          <a:xfrm>
            <a:off x="9240113" y="1439911"/>
            <a:ext cx="955818"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a:t>Integration</a:t>
            </a:r>
          </a:p>
        </p:txBody>
      </p:sp>
      <p:sp>
        <p:nvSpPr>
          <p:cNvPr id="97" name="TextBox 96">
            <a:extLst>
              <a:ext uri="{FF2B5EF4-FFF2-40B4-BE49-F238E27FC236}">
                <a16:creationId xmlns:a16="http://schemas.microsoft.com/office/drawing/2014/main" id="{9FE57C16-6E92-5985-FBAC-A5BD88CAD895}"/>
              </a:ext>
            </a:extLst>
          </p:cNvPr>
          <p:cNvSpPr txBox="1"/>
          <p:nvPr/>
        </p:nvSpPr>
        <p:spPr>
          <a:xfrm>
            <a:off x="10572790" y="1439911"/>
            <a:ext cx="955818" cy="200346"/>
          </a:xfrm>
          <a:prstGeom prst="roundRect">
            <a:avLst/>
          </a:prstGeom>
          <a:noFill/>
          <a:effectLst/>
        </p:spPr>
        <p:txBody>
          <a:bodyPr wrap="square" lIns="0" tIns="0" rIns="0" bIns="0" rtlCol="0" anchor="ctr">
            <a:noAutofit/>
          </a:bodyPr>
          <a:lstStyle/>
          <a:p>
            <a:pPr algn="ctr" defTabSz="228600">
              <a:spcAft>
                <a:spcPts val="1200"/>
              </a:spcAft>
            </a:pPr>
            <a:r>
              <a:rPr lang="en-US" sz="1000" b="1" noProof="0"/>
              <a:t>Data</a:t>
            </a:r>
          </a:p>
        </p:txBody>
      </p:sp>
      <p:sp>
        <p:nvSpPr>
          <p:cNvPr id="100" name="Rectangle: Rounded Corners 99">
            <a:extLst>
              <a:ext uri="{FF2B5EF4-FFF2-40B4-BE49-F238E27FC236}">
                <a16:creationId xmlns:a16="http://schemas.microsoft.com/office/drawing/2014/main" id="{D52CB373-AA53-C314-4ECC-B5E243417BC8}"/>
              </a:ext>
            </a:extLst>
          </p:cNvPr>
          <p:cNvSpPr/>
          <p:nvPr/>
        </p:nvSpPr>
        <p:spPr>
          <a:xfrm>
            <a:off x="7414161" y="5313174"/>
            <a:ext cx="1097280" cy="365760"/>
          </a:xfrm>
          <a:prstGeom prst="roundRect">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a:t>Summarize Text</a:t>
            </a:r>
          </a:p>
        </p:txBody>
      </p:sp>
      <p:sp>
        <p:nvSpPr>
          <p:cNvPr id="3" name="Rectangle: Rounded Corners 2">
            <a:extLst>
              <a:ext uri="{FF2B5EF4-FFF2-40B4-BE49-F238E27FC236}">
                <a16:creationId xmlns:a16="http://schemas.microsoft.com/office/drawing/2014/main" id="{60D81AC8-A359-0124-5E46-AD7B56338F2E}"/>
              </a:ext>
            </a:extLst>
          </p:cNvPr>
          <p:cNvSpPr/>
          <p:nvPr/>
        </p:nvSpPr>
        <p:spPr>
          <a:xfrm>
            <a:off x="400050" y="1372160"/>
            <a:ext cx="3079724" cy="5013440"/>
          </a:xfrm>
          <a:prstGeom prst="roundRect">
            <a:avLst>
              <a:gd name="adj" fmla="val 1521"/>
            </a:avLst>
          </a:prstGeom>
          <a:solidFill>
            <a:schemeClr val="bg1">
              <a:lumMod val="95000"/>
            </a:schemeClr>
          </a:solidFill>
          <a:ln>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t"/>
          <a:lstStyle/>
          <a:p>
            <a:pPr algn="ctr">
              <a:spcAft>
                <a:spcPts val="600"/>
              </a:spcAft>
            </a:pPr>
            <a:r>
              <a:rPr lang="en-US" sz="1050" b="1" dirty="0">
                <a:solidFill>
                  <a:schemeClr val="tx1"/>
                </a:solidFill>
              </a:rPr>
              <a:t>Document Analysis Flow</a:t>
            </a:r>
          </a:p>
          <a:p>
            <a:pPr algn="ctr">
              <a:spcAft>
                <a:spcPts val="600"/>
              </a:spcAft>
            </a:pPr>
            <a:endParaRPr lang="en-US" sz="1050" b="1" dirty="0">
              <a:solidFill>
                <a:schemeClr val="tx1"/>
              </a:solidFill>
            </a:endParaRPr>
          </a:p>
          <a:p>
            <a:pPr marL="117475" indent="-117475">
              <a:spcAft>
                <a:spcPts val="600"/>
              </a:spcAft>
              <a:buAutoNum type="arabicPeriod"/>
            </a:pPr>
            <a:r>
              <a:rPr lang="en-US" sz="1050" dirty="0">
                <a:solidFill>
                  <a:schemeClr val="tx1"/>
                </a:solidFill>
              </a:rPr>
              <a:t>Documents are created and stored in a location accessible by the workflow engine. An example is the audio recording of a call with a customer and live support agent.</a:t>
            </a:r>
          </a:p>
          <a:p>
            <a:pPr marL="117475" indent="-117475">
              <a:spcAft>
                <a:spcPts val="600"/>
              </a:spcAft>
              <a:buAutoNum type="arabicPeriod"/>
            </a:pPr>
            <a:r>
              <a:rPr lang="en-US" sz="1050" dirty="0">
                <a:solidFill>
                  <a:schemeClr val="tx1"/>
                </a:solidFill>
              </a:rPr>
              <a:t> The workflow engine reads a file from the repository.</a:t>
            </a:r>
          </a:p>
          <a:p>
            <a:pPr marL="117475" indent="-117475">
              <a:spcAft>
                <a:spcPts val="600"/>
              </a:spcAft>
              <a:buAutoNum type="arabicPeriod"/>
            </a:pPr>
            <a:r>
              <a:rPr lang="en-US" sz="1050" dirty="0">
                <a:solidFill>
                  <a:schemeClr val="tx1"/>
                </a:solidFill>
              </a:rPr>
              <a:t>The workflow engine utilizes the perception cognitive capabilities powered by various ML models. In the call analysis flow it converts the speech to text for further processing.</a:t>
            </a:r>
          </a:p>
          <a:p>
            <a:pPr marL="117475" indent="-117475">
              <a:spcAft>
                <a:spcPts val="600"/>
              </a:spcAft>
              <a:buAutoNum type="arabicPeriod"/>
            </a:pPr>
            <a:r>
              <a:rPr lang="en-US" sz="1050" dirty="0">
                <a:solidFill>
                  <a:schemeClr val="tx1"/>
                </a:solidFill>
              </a:rPr>
              <a:t>The workflow engine then utilizes the communication cognitive capabilities of various models to analyze the content. For the call analysis this might include sentiment analysis, call intent classification, and call summarization.</a:t>
            </a:r>
          </a:p>
          <a:p>
            <a:pPr marL="117475" indent="-117475">
              <a:spcAft>
                <a:spcPts val="600"/>
              </a:spcAft>
              <a:buAutoNum type="arabicPeriod"/>
            </a:pPr>
            <a:r>
              <a:rPr lang="en-US" sz="1050" dirty="0">
                <a:solidFill>
                  <a:schemeClr val="tx1"/>
                </a:solidFill>
              </a:rPr>
              <a:t>The workflow engine then persists the results of the analysis in appropriate systems and/or data stores.</a:t>
            </a:r>
          </a:p>
        </p:txBody>
      </p:sp>
      <p:sp>
        <p:nvSpPr>
          <p:cNvPr id="7" name="Left Bracket 6">
            <a:extLst>
              <a:ext uri="{FF2B5EF4-FFF2-40B4-BE49-F238E27FC236}">
                <a16:creationId xmlns:a16="http://schemas.microsoft.com/office/drawing/2014/main" id="{2F28D5CD-A4F4-EA26-7C0B-4B9E83A76F4C}"/>
              </a:ext>
            </a:extLst>
          </p:cNvPr>
          <p:cNvSpPr/>
          <p:nvPr/>
        </p:nvSpPr>
        <p:spPr>
          <a:xfrm rot="5400000">
            <a:off x="8042304" y="630453"/>
            <a:ext cx="91440" cy="4389120"/>
          </a:xfrm>
          <a:prstGeom prst="leftBracket">
            <a:avLst/>
          </a:prstGeom>
          <a:ln w="28575">
            <a:solidFill>
              <a:srgbClr val="4EA72E"/>
            </a:solidFill>
          </a:ln>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 name="Speech Bubble: Rectangle with Corners Rounded 4">
            <a:extLst>
              <a:ext uri="{FF2B5EF4-FFF2-40B4-BE49-F238E27FC236}">
                <a16:creationId xmlns:a16="http://schemas.microsoft.com/office/drawing/2014/main" id="{291EA97B-02D1-56D1-79F9-93A1B92F65CA}"/>
              </a:ext>
            </a:extLst>
          </p:cNvPr>
          <p:cNvSpPr/>
          <p:nvPr/>
        </p:nvSpPr>
        <p:spPr>
          <a:xfrm>
            <a:off x="5824149" y="1826091"/>
            <a:ext cx="3494629" cy="652012"/>
          </a:xfrm>
          <a:prstGeom prst="wedgeRoundRectCallout">
            <a:avLst>
              <a:gd name="adj1" fmla="val 20537"/>
              <a:gd name="adj2" fmla="val 86875"/>
              <a:gd name="adj3" fmla="val 16667"/>
            </a:avLst>
          </a:prstGeom>
          <a:solidFill>
            <a:schemeClr val="bg1">
              <a:lumMod val="95000"/>
            </a:schemeClr>
          </a:solidFill>
          <a:ln>
            <a:solidFill>
              <a:schemeClr val="bg1">
                <a:lumMod val="8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r>
              <a:rPr lang="en-US" sz="900" dirty="0">
                <a:solidFill>
                  <a:schemeClr val="tx1"/>
                </a:solidFill>
              </a:rPr>
              <a:t>Note that in this processing, the system does not autonomously decide which action to take and there is no OODA loop. That is why this is a </a:t>
            </a:r>
            <a:r>
              <a:rPr lang="en-US" sz="900" i="1" dirty="0">
                <a:solidFill>
                  <a:schemeClr val="tx1"/>
                </a:solidFill>
              </a:rPr>
              <a:t>workflow</a:t>
            </a:r>
            <a:r>
              <a:rPr lang="en-US" sz="900" dirty="0">
                <a:solidFill>
                  <a:schemeClr val="tx1"/>
                </a:solidFill>
              </a:rPr>
              <a:t> and not an </a:t>
            </a:r>
            <a:r>
              <a:rPr lang="en-US" sz="900" i="1" dirty="0">
                <a:solidFill>
                  <a:schemeClr val="tx1"/>
                </a:solidFill>
              </a:rPr>
              <a:t>agent</a:t>
            </a:r>
            <a:r>
              <a:rPr lang="en-US" sz="900" dirty="0">
                <a:solidFill>
                  <a:schemeClr val="tx1"/>
                </a:solidFill>
              </a:rPr>
              <a:t>, even though it utilizes cognitive functional capabilities.</a:t>
            </a:r>
          </a:p>
        </p:txBody>
      </p:sp>
      <p:grpSp>
        <p:nvGrpSpPr>
          <p:cNvPr id="8" name="Group 7">
            <a:extLst>
              <a:ext uri="{FF2B5EF4-FFF2-40B4-BE49-F238E27FC236}">
                <a16:creationId xmlns:a16="http://schemas.microsoft.com/office/drawing/2014/main" id="{10ED32B6-7C7F-B860-9E2A-E96224006A9E}"/>
              </a:ext>
            </a:extLst>
          </p:cNvPr>
          <p:cNvGrpSpPr/>
          <p:nvPr/>
        </p:nvGrpSpPr>
        <p:grpSpPr>
          <a:xfrm>
            <a:off x="6034777" y="5890782"/>
            <a:ext cx="175659" cy="215135"/>
            <a:chOff x="1317913" y="664143"/>
            <a:chExt cx="414195" cy="558006"/>
          </a:xfrm>
        </p:grpSpPr>
        <p:sp>
          <p:nvSpPr>
            <p:cNvPr id="9" name="Freeform: Shape 8">
              <a:extLst>
                <a:ext uri="{FF2B5EF4-FFF2-40B4-BE49-F238E27FC236}">
                  <a16:creationId xmlns:a16="http://schemas.microsoft.com/office/drawing/2014/main" id="{E7FC763B-2F18-5F5A-5F57-E0B46A170110}"/>
                </a:ext>
              </a:extLst>
            </p:cNvPr>
            <p:cNvSpPr/>
            <p:nvPr/>
          </p:nvSpPr>
          <p:spPr>
            <a:xfrm>
              <a:off x="1317913" y="664143"/>
              <a:ext cx="282211" cy="558006"/>
            </a:xfrm>
            <a:custGeom>
              <a:avLst/>
              <a:gdLst>
                <a:gd name="connsiteX0" fmla="*/ 273027 w 282211"/>
                <a:gd name="connsiteY0" fmla="*/ 390290 h 558006"/>
                <a:gd name="connsiteX1" fmla="*/ 263590 w 282211"/>
                <a:gd name="connsiteY1" fmla="*/ 399726 h 558006"/>
                <a:gd name="connsiteX2" fmla="*/ 263590 w 282211"/>
                <a:gd name="connsiteY2" fmla="*/ 485031 h 558006"/>
                <a:gd name="connsiteX3" fmla="*/ 209362 w 282211"/>
                <a:gd name="connsiteY3" fmla="*/ 539259 h 558006"/>
                <a:gd name="connsiteX4" fmla="*/ 202820 w 282211"/>
                <a:gd name="connsiteY4" fmla="*/ 538756 h 558006"/>
                <a:gd name="connsiteX5" fmla="*/ 201184 w 282211"/>
                <a:gd name="connsiteY5" fmla="*/ 538756 h 558006"/>
                <a:gd name="connsiteX6" fmla="*/ 199674 w 282211"/>
                <a:gd name="connsiteY6" fmla="*/ 538756 h 558006"/>
                <a:gd name="connsiteX7" fmla="*/ 198165 w 282211"/>
                <a:gd name="connsiteY7" fmla="*/ 538756 h 558006"/>
                <a:gd name="connsiteX8" fmla="*/ 135255 w 282211"/>
                <a:gd name="connsiteY8" fmla="*/ 486793 h 558006"/>
                <a:gd name="connsiteX9" fmla="*/ 149095 w 282211"/>
                <a:gd name="connsiteY9" fmla="*/ 487925 h 558006"/>
                <a:gd name="connsiteX10" fmla="*/ 219176 w 282211"/>
                <a:gd name="connsiteY10" fmla="*/ 458861 h 558006"/>
                <a:gd name="connsiteX11" fmla="*/ 219176 w 282211"/>
                <a:gd name="connsiteY11" fmla="*/ 447286 h 558006"/>
                <a:gd name="connsiteX12" fmla="*/ 207601 w 282211"/>
                <a:gd name="connsiteY12" fmla="*/ 447286 h 558006"/>
                <a:gd name="connsiteX13" fmla="*/ 149095 w 282211"/>
                <a:gd name="connsiteY13" fmla="*/ 471569 h 558006"/>
                <a:gd name="connsiteX14" fmla="*/ 124812 w 282211"/>
                <a:gd name="connsiteY14" fmla="*/ 467920 h 558006"/>
                <a:gd name="connsiteX15" fmla="*/ 116005 w 282211"/>
                <a:gd name="connsiteY15" fmla="*/ 464649 h 558006"/>
                <a:gd name="connsiteX16" fmla="*/ 112105 w 282211"/>
                <a:gd name="connsiteY16" fmla="*/ 462761 h 558006"/>
                <a:gd name="connsiteX17" fmla="*/ 68320 w 282211"/>
                <a:gd name="connsiteY17" fmla="*/ 388151 h 558006"/>
                <a:gd name="connsiteX18" fmla="*/ 76498 w 282211"/>
                <a:gd name="connsiteY18" fmla="*/ 351034 h 558006"/>
                <a:gd name="connsiteX19" fmla="*/ 77127 w 282211"/>
                <a:gd name="connsiteY19" fmla="*/ 348141 h 558006"/>
                <a:gd name="connsiteX20" fmla="*/ 82285 w 282211"/>
                <a:gd name="connsiteY20" fmla="*/ 339837 h 558006"/>
                <a:gd name="connsiteX21" fmla="*/ 80524 w 282211"/>
                <a:gd name="connsiteY21" fmla="*/ 328387 h 558006"/>
                <a:gd name="connsiteX22" fmla="*/ 69074 w 282211"/>
                <a:gd name="connsiteY22" fmla="*/ 330148 h 558006"/>
                <a:gd name="connsiteX23" fmla="*/ 65677 w 282211"/>
                <a:gd name="connsiteY23" fmla="*/ 335685 h 558006"/>
                <a:gd name="connsiteX24" fmla="*/ 18747 w 282211"/>
                <a:gd name="connsiteY24" fmla="*/ 259564 h 558006"/>
                <a:gd name="connsiteX25" fmla="*/ 48063 w 282211"/>
                <a:gd name="connsiteY25" fmla="*/ 194516 h 558006"/>
                <a:gd name="connsiteX26" fmla="*/ 61274 w 282211"/>
                <a:gd name="connsiteY26" fmla="*/ 219428 h 558006"/>
                <a:gd name="connsiteX27" fmla="*/ 67816 w 282211"/>
                <a:gd name="connsiteY27" fmla="*/ 222699 h 558006"/>
                <a:gd name="connsiteX28" fmla="*/ 72723 w 282211"/>
                <a:gd name="connsiteY28" fmla="*/ 221064 h 558006"/>
                <a:gd name="connsiteX29" fmla="*/ 74485 w 282211"/>
                <a:gd name="connsiteY29" fmla="*/ 209614 h 558006"/>
                <a:gd name="connsiteX30" fmla="*/ 59638 w 282211"/>
                <a:gd name="connsiteY30" fmla="*/ 174762 h 558006"/>
                <a:gd name="connsiteX31" fmla="*/ 59261 w 282211"/>
                <a:gd name="connsiteY31" fmla="*/ 172623 h 558006"/>
                <a:gd name="connsiteX32" fmla="*/ 58254 w 282211"/>
                <a:gd name="connsiteY32" fmla="*/ 160545 h 558006"/>
                <a:gd name="connsiteX33" fmla="*/ 141043 w 282211"/>
                <a:gd name="connsiteY33" fmla="*/ 77756 h 558006"/>
                <a:gd name="connsiteX34" fmla="*/ 199549 w 282211"/>
                <a:gd name="connsiteY34" fmla="*/ 102039 h 558006"/>
                <a:gd name="connsiteX35" fmla="*/ 211124 w 282211"/>
                <a:gd name="connsiteY35" fmla="*/ 102039 h 558006"/>
                <a:gd name="connsiteX36" fmla="*/ 211124 w 282211"/>
                <a:gd name="connsiteY36" fmla="*/ 90464 h 558006"/>
                <a:gd name="connsiteX37" fmla="*/ 156141 w 282211"/>
                <a:gd name="connsiteY37" fmla="*/ 62658 h 558006"/>
                <a:gd name="connsiteX38" fmla="*/ 209111 w 282211"/>
                <a:gd name="connsiteY38" fmla="*/ 18873 h 558006"/>
                <a:gd name="connsiteX39" fmla="*/ 263339 w 282211"/>
                <a:gd name="connsiteY39" fmla="*/ 73101 h 558006"/>
                <a:gd name="connsiteX40" fmla="*/ 263339 w 282211"/>
                <a:gd name="connsiteY40" fmla="*/ 131355 h 558006"/>
                <a:gd name="connsiteX41" fmla="*/ 272775 w 282211"/>
                <a:gd name="connsiteY41" fmla="*/ 140791 h 558006"/>
                <a:gd name="connsiteX42" fmla="*/ 282211 w 282211"/>
                <a:gd name="connsiteY42" fmla="*/ 131355 h 558006"/>
                <a:gd name="connsiteX43" fmla="*/ 282211 w 282211"/>
                <a:gd name="connsiteY43" fmla="*/ 73101 h 558006"/>
                <a:gd name="connsiteX44" fmla="*/ 209111 w 282211"/>
                <a:gd name="connsiteY44" fmla="*/ 0 h 558006"/>
                <a:gd name="connsiteX45" fmla="*/ 137646 w 282211"/>
                <a:gd name="connsiteY45" fmla="*/ 58128 h 558006"/>
                <a:gd name="connsiteX46" fmla="*/ 135381 w 282211"/>
                <a:gd name="connsiteY46" fmla="*/ 58128 h 558006"/>
                <a:gd name="connsiteX47" fmla="*/ 39381 w 282211"/>
                <a:gd name="connsiteY47" fmla="*/ 160167 h 558006"/>
                <a:gd name="connsiteX48" fmla="*/ 40639 w 282211"/>
                <a:gd name="connsiteY48" fmla="*/ 176146 h 558006"/>
                <a:gd name="connsiteX49" fmla="*/ 0 w 282211"/>
                <a:gd name="connsiteY49" fmla="*/ 259313 h 558006"/>
                <a:gd name="connsiteX50" fmla="*/ 55738 w 282211"/>
                <a:gd name="connsiteY50" fmla="*/ 351789 h 558006"/>
                <a:gd name="connsiteX51" fmla="*/ 49447 w 282211"/>
                <a:gd name="connsiteY51" fmla="*/ 387899 h 558006"/>
                <a:gd name="connsiteX52" fmla="*/ 115250 w 282211"/>
                <a:gd name="connsiteY52" fmla="*/ 484654 h 558006"/>
                <a:gd name="connsiteX53" fmla="*/ 198039 w 282211"/>
                <a:gd name="connsiteY53" fmla="*/ 557629 h 558006"/>
                <a:gd name="connsiteX54" fmla="*/ 201310 w 282211"/>
                <a:gd name="connsiteY54" fmla="*/ 557503 h 558006"/>
                <a:gd name="connsiteX55" fmla="*/ 209111 w 282211"/>
                <a:gd name="connsiteY55" fmla="*/ 558006 h 558006"/>
                <a:gd name="connsiteX56" fmla="*/ 282211 w 282211"/>
                <a:gd name="connsiteY56" fmla="*/ 484906 h 558006"/>
                <a:gd name="connsiteX57" fmla="*/ 282211 w 282211"/>
                <a:gd name="connsiteY57" fmla="*/ 399600 h 558006"/>
                <a:gd name="connsiteX58" fmla="*/ 272775 w 282211"/>
                <a:gd name="connsiteY58" fmla="*/ 39016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211" h="558006">
                  <a:moveTo>
                    <a:pt x="273027" y="390290"/>
                  </a:moveTo>
                  <a:cubicBezTo>
                    <a:pt x="267868" y="390290"/>
                    <a:pt x="263590" y="394568"/>
                    <a:pt x="263590" y="399726"/>
                  </a:cubicBezTo>
                  <a:lnTo>
                    <a:pt x="263590" y="485031"/>
                  </a:lnTo>
                  <a:cubicBezTo>
                    <a:pt x="263590" y="514976"/>
                    <a:pt x="239307" y="539259"/>
                    <a:pt x="209362" y="539259"/>
                  </a:cubicBezTo>
                  <a:cubicBezTo>
                    <a:pt x="207098" y="539259"/>
                    <a:pt x="204959" y="539133"/>
                    <a:pt x="202820" y="538756"/>
                  </a:cubicBezTo>
                  <a:cubicBezTo>
                    <a:pt x="202317" y="538756"/>
                    <a:pt x="201813" y="538756"/>
                    <a:pt x="201184" y="538756"/>
                  </a:cubicBezTo>
                  <a:cubicBezTo>
                    <a:pt x="201184" y="538756"/>
                    <a:pt x="199800" y="538756"/>
                    <a:pt x="199674" y="538756"/>
                  </a:cubicBezTo>
                  <a:lnTo>
                    <a:pt x="198165" y="538756"/>
                  </a:lnTo>
                  <a:cubicBezTo>
                    <a:pt x="168346" y="538756"/>
                    <a:pt x="142930" y="516989"/>
                    <a:pt x="135255" y="486793"/>
                  </a:cubicBezTo>
                  <a:cubicBezTo>
                    <a:pt x="139785" y="487422"/>
                    <a:pt x="144440" y="487925"/>
                    <a:pt x="149095" y="487925"/>
                  </a:cubicBezTo>
                  <a:cubicBezTo>
                    <a:pt x="175517" y="487925"/>
                    <a:pt x="200429" y="477608"/>
                    <a:pt x="219176" y="458861"/>
                  </a:cubicBezTo>
                  <a:cubicBezTo>
                    <a:pt x="222322" y="455716"/>
                    <a:pt x="222322" y="450431"/>
                    <a:pt x="219176" y="447286"/>
                  </a:cubicBezTo>
                  <a:cubicBezTo>
                    <a:pt x="216031" y="444140"/>
                    <a:pt x="210746" y="444140"/>
                    <a:pt x="207601" y="447286"/>
                  </a:cubicBezTo>
                  <a:cubicBezTo>
                    <a:pt x="191999" y="462887"/>
                    <a:pt x="171114" y="471569"/>
                    <a:pt x="149095" y="471569"/>
                  </a:cubicBezTo>
                  <a:cubicBezTo>
                    <a:pt x="140665" y="471569"/>
                    <a:pt x="132487" y="470311"/>
                    <a:pt x="124812" y="467920"/>
                  </a:cubicBezTo>
                  <a:cubicBezTo>
                    <a:pt x="121793" y="467039"/>
                    <a:pt x="118899" y="465907"/>
                    <a:pt x="116005" y="464649"/>
                  </a:cubicBezTo>
                  <a:cubicBezTo>
                    <a:pt x="114621" y="464020"/>
                    <a:pt x="113363" y="463391"/>
                    <a:pt x="112105" y="462761"/>
                  </a:cubicBezTo>
                  <a:cubicBezTo>
                    <a:pt x="85808" y="449173"/>
                    <a:pt x="68320" y="420486"/>
                    <a:pt x="68320" y="388151"/>
                  </a:cubicBezTo>
                  <a:cubicBezTo>
                    <a:pt x="68320" y="375192"/>
                    <a:pt x="71088" y="362736"/>
                    <a:pt x="76498" y="351034"/>
                  </a:cubicBezTo>
                  <a:cubicBezTo>
                    <a:pt x="76875" y="350154"/>
                    <a:pt x="77001" y="349147"/>
                    <a:pt x="77127" y="348141"/>
                  </a:cubicBezTo>
                  <a:cubicBezTo>
                    <a:pt x="78763" y="345373"/>
                    <a:pt x="80272" y="342479"/>
                    <a:pt x="82285" y="339837"/>
                  </a:cubicBezTo>
                  <a:cubicBezTo>
                    <a:pt x="84928" y="336188"/>
                    <a:pt x="84173" y="331029"/>
                    <a:pt x="80524" y="328387"/>
                  </a:cubicBezTo>
                  <a:cubicBezTo>
                    <a:pt x="76875" y="325745"/>
                    <a:pt x="71717" y="326500"/>
                    <a:pt x="69074" y="330148"/>
                  </a:cubicBezTo>
                  <a:cubicBezTo>
                    <a:pt x="67816" y="331910"/>
                    <a:pt x="66810" y="333797"/>
                    <a:pt x="65677" y="335685"/>
                  </a:cubicBezTo>
                  <a:cubicBezTo>
                    <a:pt x="37494" y="322725"/>
                    <a:pt x="18747" y="293032"/>
                    <a:pt x="18747" y="259564"/>
                  </a:cubicBezTo>
                  <a:cubicBezTo>
                    <a:pt x="18747" y="233897"/>
                    <a:pt x="29567" y="210243"/>
                    <a:pt x="48063" y="194516"/>
                  </a:cubicBezTo>
                  <a:cubicBezTo>
                    <a:pt x="51208" y="203323"/>
                    <a:pt x="55612" y="211753"/>
                    <a:pt x="61274" y="219428"/>
                  </a:cubicBezTo>
                  <a:cubicBezTo>
                    <a:pt x="62909" y="221567"/>
                    <a:pt x="65300" y="222699"/>
                    <a:pt x="67816" y="222699"/>
                  </a:cubicBezTo>
                  <a:cubicBezTo>
                    <a:pt x="69452" y="222699"/>
                    <a:pt x="71213" y="222196"/>
                    <a:pt x="72723" y="221064"/>
                  </a:cubicBezTo>
                  <a:cubicBezTo>
                    <a:pt x="76372" y="218421"/>
                    <a:pt x="77127" y="213263"/>
                    <a:pt x="74485" y="209614"/>
                  </a:cubicBezTo>
                  <a:cubicBezTo>
                    <a:pt x="66810" y="199171"/>
                    <a:pt x="61903" y="187344"/>
                    <a:pt x="59638" y="174762"/>
                  </a:cubicBezTo>
                  <a:cubicBezTo>
                    <a:pt x="59638" y="174007"/>
                    <a:pt x="59386" y="173378"/>
                    <a:pt x="59261" y="172623"/>
                  </a:cubicBezTo>
                  <a:cubicBezTo>
                    <a:pt x="58632" y="168597"/>
                    <a:pt x="58254" y="164697"/>
                    <a:pt x="58254" y="160545"/>
                  </a:cubicBezTo>
                  <a:cubicBezTo>
                    <a:pt x="58254" y="114873"/>
                    <a:pt x="95371" y="77756"/>
                    <a:pt x="141043" y="77756"/>
                  </a:cubicBezTo>
                  <a:cubicBezTo>
                    <a:pt x="163187" y="77756"/>
                    <a:pt x="183947" y="86312"/>
                    <a:pt x="199549" y="102039"/>
                  </a:cubicBezTo>
                  <a:cubicBezTo>
                    <a:pt x="202694" y="105184"/>
                    <a:pt x="207978" y="105184"/>
                    <a:pt x="211124" y="102039"/>
                  </a:cubicBezTo>
                  <a:cubicBezTo>
                    <a:pt x="214269" y="98894"/>
                    <a:pt x="214269" y="93609"/>
                    <a:pt x="211124" y="90464"/>
                  </a:cubicBezTo>
                  <a:cubicBezTo>
                    <a:pt x="196026" y="75365"/>
                    <a:pt x="176901" y="65803"/>
                    <a:pt x="156141" y="62658"/>
                  </a:cubicBezTo>
                  <a:cubicBezTo>
                    <a:pt x="161048" y="37746"/>
                    <a:pt x="183066" y="18873"/>
                    <a:pt x="209111" y="18873"/>
                  </a:cubicBezTo>
                  <a:cubicBezTo>
                    <a:pt x="239056" y="18873"/>
                    <a:pt x="263339" y="43156"/>
                    <a:pt x="263339" y="73101"/>
                  </a:cubicBezTo>
                  <a:lnTo>
                    <a:pt x="263339" y="131355"/>
                  </a:lnTo>
                  <a:cubicBezTo>
                    <a:pt x="263339" y="136513"/>
                    <a:pt x="267617" y="140791"/>
                    <a:pt x="272775" y="140791"/>
                  </a:cubicBezTo>
                  <a:cubicBezTo>
                    <a:pt x="277934" y="140791"/>
                    <a:pt x="282211" y="136513"/>
                    <a:pt x="282211" y="131355"/>
                  </a:cubicBezTo>
                  <a:lnTo>
                    <a:pt x="282211" y="73101"/>
                  </a:lnTo>
                  <a:cubicBezTo>
                    <a:pt x="282211" y="32839"/>
                    <a:pt x="249373" y="0"/>
                    <a:pt x="209111" y="0"/>
                  </a:cubicBezTo>
                  <a:cubicBezTo>
                    <a:pt x="174385" y="0"/>
                    <a:pt x="144566" y="24912"/>
                    <a:pt x="137646" y="58128"/>
                  </a:cubicBezTo>
                  <a:cubicBezTo>
                    <a:pt x="136891" y="58128"/>
                    <a:pt x="136136" y="58128"/>
                    <a:pt x="135381" y="58128"/>
                  </a:cubicBezTo>
                  <a:cubicBezTo>
                    <a:pt x="82411" y="58128"/>
                    <a:pt x="39381" y="103926"/>
                    <a:pt x="39381" y="160167"/>
                  </a:cubicBezTo>
                  <a:cubicBezTo>
                    <a:pt x="39381" y="165452"/>
                    <a:pt x="39759" y="170736"/>
                    <a:pt x="40639" y="176146"/>
                  </a:cubicBezTo>
                  <a:cubicBezTo>
                    <a:pt x="15098" y="195271"/>
                    <a:pt x="0" y="225971"/>
                    <a:pt x="0" y="259313"/>
                  </a:cubicBezTo>
                  <a:cubicBezTo>
                    <a:pt x="0" y="299323"/>
                    <a:pt x="22018" y="335307"/>
                    <a:pt x="55738" y="351789"/>
                  </a:cubicBezTo>
                  <a:cubicBezTo>
                    <a:pt x="51586" y="363365"/>
                    <a:pt x="49447" y="375443"/>
                    <a:pt x="49447" y="387899"/>
                  </a:cubicBezTo>
                  <a:cubicBezTo>
                    <a:pt x="49447" y="432062"/>
                    <a:pt x="76246" y="470940"/>
                    <a:pt x="115250" y="484654"/>
                  </a:cubicBezTo>
                  <a:cubicBezTo>
                    <a:pt x="122548" y="526677"/>
                    <a:pt x="157148" y="557629"/>
                    <a:pt x="198039" y="557629"/>
                  </a:cubicBezTo>
                  <a:cubicBezTo>
                    <a:pt x="198920" y="557629"/>
                    <a:pt x="199800" y="557629"/>
                    <a:pt x="201310" y="557503"/>
                  </a:cubicBezTo>
                  <a:cubicBezTo>
                    <a:pt x="203952" y="557755"/>
                    <a:pt x="206469" y="558006"/>
                    <a:pt x="209111" y="558006"/>
                  </a:cubicBezTo>
                  <a:cubicBezTo>
                    <a:pt x="249373" y="558006"/>
                    <a:pt x="282211" y="525168"/>
                    <a:pt x="282211" y="484906"/>
                  </a:cubicBezTo>
                  <a:lnTo>
                    <a:pt x="282211" y="399600"/>
                  </a:lnTo>
                  <a:cubicBezTo>
                    <a:pt x="282211" y="394442"/>
                    <a:pt x="277934" y="390164"/>
                    <a:pt x="272775" y="390164"/>
                  </a:cubicBezTo>
                  <a:close/>
                </a:path>
              </a:pathLst>
            </a:custGeom>
            <a:solidFill>
              <a:srgbClr val="A100FF"/>
            </a:solidFill>
            <a:ln w="1258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E481CF95-9D4A-979C-0EB5-7BFC47D442C9}"/>
                </a:ext>
              </a:extLst>
            </p:cNvPr>
            <p:cNvSpPr/>
            <p:nvPr/>
          </p:nvSpPr>
          <p:spPr>
            <a:xfrm>
              <a:off x="1483491" y="758884"/>
              <a:ext cx="248492" cy="111097"/>
            </a:xfrm>
            <a:custGeom>
              <a:avLst/>
              <a:gdLst>
                <a:gd name="connsiteX0" fmla="*/ 113992 w 248492"/>
                <a:gd name="connsiteY0" fmla="*/ 92225 h 111097"/>
                <a:gd name="connsiteX1" fmla="*/ 9436 w 248492"/>
                <a:gd name="connsiteY1" fmla="*/ 92225 h 111097"/>
                <a:gd name="connsiteX2" fmla="*/ 0 w 248492"/>
                <a:gd name="connsiteY2" fmla="*/ 101662 h 111097"/>
                <a:gd name="connsiteX3" fmla="*/ 9436 w 248492"/>
                <a:gd name="connsiteY3" fmla="*/ 111098 h 111097"/>
                <a:gd name="connsiteX4" fmla="*/ 116886 w 248492"/>
                <a:gd name="connsiteY4" fmla="*/ 111098 h 111097"/>
                <a:gd name="connsiteX5" fmla="*/ 122170 w 248492"/>
                <a:gd name="connsiteY5" fmla="*/ 109462 h 111097"/>
                <a:gd name="connsiteX6" fmla="*/ 205714 w 248492"/>
                <a:gd name="connsiteY6" fmla="*/ 53221 h 111097"/>
                <a:gd name="connsiteX7" fmla="*/ 219931 w 248492"/>
                <a:gd name="connsiteY7" fmla="*/ 57122 h 111097"/>
                <a:gd name="connsiteX8" fmla="*/ 248492 w 248492"/>
                <a:gd name="connsiteY8" fmla="*/ 28561 h 111097"/>
                <a:gd name="connsiteX9" fmla="*/ 219931 w 248492"/>
                <a:gd name="connsiteY9" fmla="*/ 0 h 111097"/>
                <a:gd name="connsiteX10" fmla="*/ 191370 w 248492"/>
                <a:gd name="connsiteY10" fmla="*/ 28561 h 111097"/>
                <a:gd name="connsiteX11" fmla="*/ 193383 w 248492"/>
                <a:gd name="connsiteY11" fmla="*/ 38752 h 111097"/>
                <a:gd name="connsiteX12" fmla="*/ 113992 w 248492"/>
                <a:gd name="connsiteY12" fmla="*/ 92099 h 111097"/>
                <a:gd name="connsiteX13" fmla="*/ 219931 w 248492"/>
                <a:gd name="connsiteY13" fmla="*/ 16482 h 111097"/>
                <a:gd name="connsiteX14" fmla="*/ 232136 w 248492"/>
                <a:gd name="connsiteY14" fmla="*/ 28687 h 111097"/>
                <a:gd name="connsiteX15" fmla="*/ 219931 w 248492"/>
                <a:gd name="connsiteY15" fmla="*/ 40891 h 111097"/>
                <a:gd name="connsiteX16" fmla="*/ 207727 w 248492"/>
                <a:gd name="connsiteY16" fmla="*/ 28687 h 111097"/>
                <a:gd name="connsiteX17" fmla="*/ 219931 w 248492"/>
                <a:gd name="connsiteY17" fmla="*/ 16482 h 11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492" h="111097">
                  <a:moveTo>
                    <a:pt x="113992" y="92225"/>
                  </a:moveTo>
                  <a:lnTo>
                    <a:pt x="9436" y="92225"/>
                  </a:lnTo>
                  <a:cubicBezTo>
                    <a:pt x="4278" y="92225"/>
                    <a:pt x="0" y="96503"/>
                    <a:pt x="0" y="101662"/>
                  </a:cubicBezTo>
                  <a:cubicBezTo>
                    <a:pt x="0" y="106820"/>
                    <a:pt x="4278" y="111098"/>
                    <a:pt x="9436" y="111098"/>
                  </a:cubicBezTo>
                  <a:lnTo>
                    <a:pt x="116886" y="111098"/>
                  </a:lnTo>
                  <a:cubicBezTo>
                    <a:pt x="118773" y="111098"/>
                    <a:pt x="120534" y="110595"/>
                    <a:pt x="122170" y="109462"/>
                  </a:cubicBezTo>
                  <a:lnTo>
                    <a:pt x="205714" y="53221"/>
                  </a:lnTo>
                  <a:cubicBezTo>
                    <a:pt x="209866" y="55612"/>
                    <a:pt x="214647" y="57122"/>
                    <a:pt x="219931" y="57122"/>
                  </a:cubicBezTo>
                  <a:cubicBezTo>
                    <a:pt x="235659" y="57122"/>
                    <a:pt x="248492" y="44288"/>
                    <a:pt x="248492" y="28561"/>
                  </a:cubicBezTo>
                  <a:cubicBezTo>
                    <a:pt x="248492" y="12834"/>
                    <a:pt x="235659" y="0"/>
                    <a:pt x="219931" y="0"/>
                  </a:cubicBezTo>
                  <a:cubicBezTo>
                    <a:pt x="204204" y="0"/>
                    <a:pt x="191370" y="12834"/>
                    <a:pt x="191370" y="28561"/>
                  </a:cubicBezTo>
                  <a:cubicBezTo>
                    <a:pt x="191370" y="32210"/>
                    <a:pt x="192125" y="35607"/>
                    <a:pt x="193383" y="38752"/>
                  </a:cubicBezTo>
                  <a:lnTo>
                    <a:pt x="113992" y="92099"/>
                  </a:lnTo>
                  <a:close/>
                  <a:moveTo>
                    <a:pt x="219931" y="16482"/>
                  </a:moveTo>
                  <a:cubicBezTo>
                    <a:pt x="226600" y="16482"/>
                    <a:pt x="232136" y="21892"/>
                    <a:pt x="232136" y="28687"/>
                  </a:cubicBezTo>
                  <a:cubicBezTo>
                    <a:pt x="232136" y="35481"/>
                    <a:pt x="226725" y="40891"/>
                    <a:pt x="219931" y="40891"/>
                  </a:cubicBezTo>
                  <a:cubicBezTo>
                    <a:pt x="213137" y="40891"/>
                    <a:pt x="207727" y="35481"/>
                    <a:pt x="207727" y="28687"/>
                  </a:cubicBezTo>
                  <a:cubicBezTo>
                    <a:pt x="207727" y="21892"/>
                    <a:pt x="213137" y="16482"/>
                    <a:pt x="219931" y="16482"/>
                  </a:cubicBezTo>
                  <a:close/>
                </a:path>
              </a:pathLst>
            </a:custGeom>
            <a:solidFill>
              <a:srgbClr val="A100FF"/>
            </a:solidFill>
            <a:ln w="12580"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94FD0452-7F0F-A1D0-ACEA-019E9D3E5AD3}"/>
                </a:ext>
              </a:extLst>
            </p:cNvPr>
            <p:cNvSpPr/>
            <p:nvPr/>
          </p:nvSpPr>
          <p:spPr>
            <a:xfrm>
              <a:off x="1410516" y="894517"/>
              <a:ext cx="321592" cy="58254"/>
            </a:xfrm>
            <a:custGeom>
              <a:avLst/>
              <a:gdLst>
                <a:gd name="connsiteX0" fmla="*/ 292906 w 321592"/>
                <a:gd name="connsiteY0" fmla="*/ 0 h 58254"/>
                <a:gd name="connsiteX1" fmla="*/ 265478 w 321592"/>
                <a:gd name="connsiteY1" fmla="*/ 21263 h 58254"/>
                <a:gd name="connsiteX2" fmla="*/ 55612 w 321592"/>
                <a:gd name="connsiteY2" fmla="*/ 21263 h 58254"/>
                <a:gd name="connsiteX3" fmla="*/ 28561 w 321592"/>
                <a:gd name="connsiteY3" fmla="*/ 1132 h 58254"/>
                <a:gd name="connsiteX4" fmla="*/ 0 w 321592"/>
                <a:gd name="connsiteY4" fmla="*/ 29693 h 58254"/>
                <a:gd name="connsiteX5" fmla="*/ 28561 w 321592"/>
                <a:gd name="connsiteY5" fmla="*/ 58254 h 58254"/>
                <a:gd name="connsiteX6" fmla="*/ 54983 w 321592"/>
                <a:gd name="connsiteY6" fmla="*/ 40262 h 58254"/>
                <a:gd name="connsiteX7" fmla="*/ 267113 w 321592"/>
                <a:gd name="connsiteY7" fmla="*/ 40262 h 58254"/>
                <a:gd name="connsiteX8" fmla="*/ 293032 w 321592"/>
                <a:gd name="connsiteY8" fmla="*/ 57122 h 58254"/>
                <a:gd name="connsiteX9" fmla="*/ 321593 w 321592"/>
                <a:gd name="connsiteY9" fmla="*/ 28561 h 58254"/>
                <a:gd name="connsiteX10" fmla="*/ 293032 w 321592"/>
                <a:gd name="connsiteY10" fmla="*/ 0 h 58254"/>
                <a:gd name="connsiteX11" fmla="*/ 28435 w 321592"/>
                <a:gd name="connsiteY11" fmla="*/ 41898 h 58254"/>
                <a:gd name="connsiteX12" fmla="*/ 16231 w 321592"/>
                <a:gd name="connsiteY12" fmla="*/ 29693 h 58254"/>
                <a:gd name="connsiteX13" fmla="*/ 28435 w 321592"/>
                <a:gd name="connsiteY13" fmla="*/ 17489 h 58254"/>
                <a:gd name="connsiteX14" fmla="*/ 40010 w 321592"/>
                <a:gd name="connsiteY14" fmla="*/ 27051 h 58254"/>
                <a:gd name="connsiteX15" fmla="*/ 39255 w 321592"/>
                <a:gd name="connsiteY15" fmla="*/ 30700 h 58254"/>
                <a:gd name="connsiteX16" fmla="*/ 39759 w 321592"/>
                <a:gd name="connsiteY16" fmla="*/ 33342 h 58254"/>
                <a:gd name="connsiteX17" fmla="*/ 28309 w 321592"/>
                <a:gd name="connsiteY17" fmla="*/ 41898 h 58254"/>
                <a:gd name="connsiteX18" fmla="*/ 292906 w 321592"/>
                <a:gd name="connsiteY18" fmla="*/ 40765 h 58254"/>
                <a:gd name="connsiteX19" fmla="*/ 280702 w 321592"/>
                <a:gd name="connsiteY19" fmla="*/ 28561 h 58254"/>
                <a:gd name="connsiteX20" fmla="*/ 292906 w 321592"/>
                <a:gd name="connsiteY20" fmla="*/ 16356 h 58254"/>
                <a:gd name="connsiteX21" fmla="*/ 305111 w 321592"/>
                <a:gd name="connsiteY21" fmla="*/ 28561 h 58254"/>
                <a:gd name="connsiteX22" fmla="*/ 292906 w 321592"/>
                <a:gd name="connsiteY22" fmla="*/ 40765 h 5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1592" h="58254">
                  <a:moveTo>
                    <a:pt x="292906" y="0"/>
                  </a:moveTo>
                  <a:cubicBezTo>
                    <a:pt x="279695" y="0"/>
                    <a:pt x="268623" y="9059"/>
                    <a:pt x="265478" y="21263"/>
                  </a:cubicBezTo>
                  <a:lnTo>
                    <a:pt x="55612" y="21263"/>
                  </a:lnTo>
                  <a:cubicBezTo>
                    <a:pt x="51963" y="9688"/>
                    <a:pt x="41269" y="1132"/>
                    <a:pt x="28561" y="1132"/>
                  </a:cubicBezTo>
                  <a:cubicBezTo>
                    <a:pt x="12834" y="1132"/>
                    <a:pt x="0" y="13966"/>
                    <a:pt x="0" y="29693"/>
                  </a:cubicBezTo>
                  <a:cubicBezTo>
                    <a:pt x="0" y="45421"/>
                    <a:pt x="12834" y="58254"/>
                    <a:pt x="28561" y="58254"/>
                  </a:cubicBezTo>
                  <a:cubicBezTo>
                    <a:pt x="40514" y="58254"/>
                    <a:pt x="50831" y="50705"/>
                    <a:pt x="54983" y="40262"/>
                  </a:cubicBezTo>
                  <a:lnTo>
                    <a:pt x="267113" y="40262"/>
                  </a:lnTo>
                  <a:cubicBezTo>
                    <a:pt x="271643" y="50202"/>
                    <a:pt x="281457" y="57122"/>
                    <a:pt x="293032" y="57122"/>
                  </a:cubicBezTo>
                  <a:cubicBezTo>
                    <a:pt x="308759" y="57122"/>
                    <a:pt x="321593" y="44288"/>
                    <a:pt x="321593" y="28561"/>
                  </a:cubicBezTo>
                  <a:cubicBezTo>
                    <a:pt x="321593" y="12833"/>
                    <a:pt x="308759" y="0"/>
                    <a:pt x="293032" y="0"/>
                  </a:cubicBezTo>
                  <a:close/>
                  <a:moveTo>
                    <a:pt x="28435" y="41898"/>
                  </a:moveTo>
                  <a:cubicBezTo>
                    <a:pt x="21767" y="41898"/>
                    <a:pt x="16231" y="36487"/>
                    <a:pt x="16231" y="29693"/>
                  </a:cubicBezTo>
                  <a:cubicBezTo>
                    <a:pt x="16231" y="22899"/>
                    <a:pt x="21641" y="17489"/>
                    <a:pt x="28435" y="17489"/>
                  </a:cubicBezTo>
                  <a:cubicBezTo>
                    <a:pt x="34223" y="17489"/>
                    <a:pt x="38878" y="21641"/>
                    <a:pt x="40010" y="27051"/>
                  </a:cubicBezTo>
                  <a:cubicBezTo>
                    <a:pt x="39507" y="28183"/>
                    <a:pt x="39255" y="29442"/>
                    <a:pt x="39255" y="30700"/>
                  </a:cubicBezTo>
                  <a:cubicBezTo>
                    <a:pt x="39255" y="31581"/>
                    <a:pt x="39507" y="32461"/>
                    <a:pt x="39759" y="33342"/>
                  </a:cubicBezTo>
                  <a:cubicBezTo>
                    <a:pt x="38249" y="38249"/>
                    <a:pt x="33719" y="41898"/>
                    <a:pt x="28309" y="41898"/>
                  </a:cubicBezTo>
                  <a:close/>
                  <a:moveTo>
                    <a:pt x="292906" y="40765"/>
                  </a:moveTo>
                  <a:cubicBezTo>
                    <a:pt x="286238" y="40765"/>
                    <a:pt x="280702" y="35355"/>
                    <a:pt x="280702" y="28561"/>
                  </a:cubicBezTo>
                  <a:cubicBezTo>
                    <a:pt x="280702" y="21767"/>
                    <a:pt x="286112" y="16356"/>
                    <a:pt x="292906" y="16356"/>
                  </a:cubicBezTo>
                  <a:cubicBezTo>
                    <a:pt x="299700" y="16356"/>
                    <a:pt x="305111" y="21767"/>
                    <a:pt x="305111" y="28561"/>
                  </a:cubicBezTo>
                  <a:cubicBezTo>
                    <a:pt x="305111" y="35355"/>
                    <a:pt x="299700" y="40765"/>
                    <a:pt x="292906" y="40765"/>
                  </a:cubicBezTo>
                  <a:close/>
                </a:path>
              </a:pathLst>
            </a:custGeom>
            <a:solidFill>
              <a:srgbClr val="A100FF"/>
            </a:solidFill>
            <a:ln w="12580"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E4D607E5-E34B-2FE7-9A3B-3E6F75D43B91}"/>
                </a:ext>
              </a:extLst>
            </p:cNvPr>
            <p:cNvSpPr/>
            <p:nvPr/>
          </p:nvSpPr>
          <p:spPr>
            <a:xfrm>
              <a:off x="1483491" y="983974"/>
              <a:ext cx="248617" cy="95748"/>
            </a:xfrm>
            <a:custGeom>
              <a:avLst/>
              <a:gdLst>
                <a:gd name="connsiteX0" fmla="*/ 219931 w 248617"/>
                <a:gd name="connsiteY0" fmla="*/ 38752 h 95748"/>
                <a:gd name="connsiteX1" fmla="*/ 196781 w 248617"/>
                <a:gd name="connsiteY1" fmla="*/ 50705 h 95748"/>
                <a:gd name="connsiteX2" fmla="*/ 122044 w 248617"/>
                <a:gd name="connsiteY2" fmla="*/ 1510 h 95748"/>
                <a:gd name="connsiteX3" fmla="*/ 116886 w 248617"/>
                <a:gd name="connsiteY3" fmla="*/ 0 h 95748"/>
                <a:gd name="connsiteX4" fmla="*/ 9436 w 248617"/>
                <a:gd name="connsiteY4" fmla="*/ 0 h 95748"/>
                <a:gd name="connsiteX5" fmla="*/ 0 w 248617"/>
                <a:gd name="connsiteY5" fmla="*/ 9436 h 95748"/>
                <a:gd name="connsiteX6" fmla="*/ 9436 w 248617"/>
                <a:gd name="connsiteY6" fmla="*/ 18873 h 95748"/>
                <a:gd name="connsiteX7" fmla="*/ 114118 w 248617"/>
                <a:gd name="connsiteY7" fmla="*/ 18873 h 95748"/>
                <a:gd name="connsiteX8" fmla="*/ 191748 w 248617"/>
                <a:gd name="connsiteY8" fmla="*/ 69955 h 95748"/>
                <a:gd name="connsiteX9" fmla="*/ 220057 w 248617"/>
                <a:gd name="connsiteY9" fmla="*/ 95748 h 95748"/>
                <a:gd name="connsiteX10" fmla="*/ 248618 w 248617"/>
                <a:gd name="connsiteY10" fmla="*/ 67187 h 95748"/>
                <a:gd name="connsiteX11" fmla="*/ 220057 w 248617"/>
                <a:gd name="connsiteY11" fmla="*/ 38626 h 95748"/>
                <a:gd name="connsiteX12" fmla="*/ 219931 w 248617"/>
                <a:gd name="connsiteY12" fmla="*/ 79392 h 95748"/>
                <a:gd name="connsiteX13" fmla="*/ 207853 w 248617"/>
                <a:gd name="connsiteY13" fmla="*/ 67439 h 95748"/>
                <a:gd name="connsiteX14" fmla="*/ 208608 w 248617"/>
                <a:gd name="connsiteY14" fmla="*/ 63161 h 95748"/>
                <a:gd name="connsiteX15" fmla="*/ 219931 w 248617"/>
                <a:gd name="connsiteY15" fmla="*/ 55109 h 95748"/>
                <a:gd name="connsiteX16" fmla="*/ 232136 w 248617"/>
                <a:gd name="connsiteY16" fmla="*/ 67313 h 95748"/>
                <a:gd name="connsiteX17" fmla="*/ 219931 w 248617"/>
                <a:gd name="connsiteY17" fmla="*/ 79517 h 9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8617" h="95748">
                  <a:moveTo>
                    <a:pt x="219931" y="38752"/>
                  </a:moveTo>
                  <a:cubicBezTo>
                    <a:pt x="210369" y="38752"/>
                    <a:pt x="201939" y="43533"/>
                    <a:pt x="196781" y="50705"/>
                  </a:cubicBezTo>
                  <a:lnTo>
                    <a:pt x="122044" y="1510"/>
                  </a:lnTo>
                  <a:cubicBezTo>
                    <a:pt x="120534" y="503"/>
                    <a:pt x="118647" y="0"/>
                    <a:pt x="116886" y="0"/>
                  </a:cubicBezTo>
                  <a:lnTo>
                    <a:pt x="9436" y="0"/>
                  </a:lnTo>
                  <a:cubicBezTo>
                    <a:pt x="4278" y="0"/>
                    <a:pt x="0" y="4278"/>
                    <a:pt x="0" y="9436"/>
                  </a:cubicBezTo>
                  <a:cubicBezTo>
                    <a:pt x="0" y="14595"/>
                    <a:pt x="4278" y="18873"/>
                    <a:pt x="9436" y="18873"/>
                  </a:cubicBezTo>
                  <a:lnTo>
                    <a:pt x="114118" y="18873"/>
                  </a:lnTo>
                  <a:lnTo>
                    <a:pt x="191748" y="69955"/>
                  </a:lnTo>
                  <a:cubicBezTo>
                    <a:pt x="193132" y="84424"/>
                    <a:pt x="205210" y="95748"/>
                    <a:pt x="220057" y="95748"/>
                  </a:cubicBezTo>
                  <a:cubicBezTo>
                    <a:pt x="235784" y="95748"/>
                    <a:pt x="248618" y="82915"/>
                    <a:pt x="248618" y="67187"/>
                  </a:cubicBezTo>
                  <a:cubicBezTo>
                    <a:pt x="248618" y="51460"/>
                    <a:pt x="235784" y="38626"/>
                    <a:pt x="220057" y="38626"/>
                  </a:cubicBezTo>
                  <a:close/>
                  <a:moveTo>
                    <a:pt x="219931" y="79392"/>
                  </a:moveTo>
                  <a:cubicBezTo>
                    <a:pt x="213263" y="79392"/>
                    <a:pt x="207853" y="73981"/>
                    <a:pt x="207853" y="67439"/>
                  </a:cubicBezTo>
                  <a:cubicBezTo>
                    <a:pt x="208482" y="66055"/>
                    <a:pt x="208733" y="64545"/>
                    <a:pt x="208608" y="63161"/>
                  </a:cubicBezTo>
                  <a:cubicBezTo>
                    <a:pt x="210369" y="58506"/>
                    <a:pt x="214647" y="55109"/>
                    <a:pt x="219931" y="55109"/>
                  </a:cubicBezTo>
                  <a:cubicBezTo>
                    <a:pt x="226600" y="55109"/>
                    <a:pt x="232136" y="60519"/>
                    <a:pt x="232136" y="67313"/>
                  </a:cubicBezTo>
                  <a:cubicBezTo>
                    <a:pt x="232136" y="74107"/>
                    <a:pt x="226725" y="79517"/>
                    <a:pt x="219931" y="79517"/>
                  </a:cubicBezTo>
                  <a:close/>
                </a:path>
              </a:pathLst>
            </a:custGeom>
            <a:solidFill>
              <a:srgbClr val="A100FF"/>
            </a:solidFill>
            <a:ln w="12580" cap="flat">
              <a:noFill/>
              <a:prstDash val="solid"/>
              <a:miter/>
            </a:ln>
          </p:spPr>
          <p:txBody>
            <a:bodyPr rtlCol="0" anchor="ctr"/>
            <a:lstStyle/>
            <a:p>
              <a:endParaRPr lang="en-US"/>
            </a:p>
          </p:txBody>
        </p:sp>
      </p:grpSp>
      <p:grpSp>
        <p:nvGrpSpPr>
          <p:cNvPr id="59" name="Group 58">
            <a:extLst>
              <a:ext uri="{FF2B5EF4-FFF2-40B4-BE49-F238E27FC236}">
                <a16:creationId xmlns:a16="http://schemas.microsoft.com/office/drawing/2014/main" id="{34175AA4-7D26-2731-E16C-D233606864F9}"/>
              </a:ext>
            </a:extLst>
          </p:cNvPr>
          <p:cNvGrpSpPr/>
          <p:nvPr/>
        </p:nvGrpSpPr>
        <p:grpSpPr>
          <a:xfrm>
            <a:off x="4445971" y="3083267"/>
            <a:ext cx="235225" cy="303787"/>
            <a:chOff x="4017649" y="4177479"/>
            <a:chExt cx="194401" cy="171480"/>
          </a:xfrm>
          <a:solidFill>
            <a:srgbClr val="156082"/>
          </a:solidFill>
        </p:grpSpPr>
        <p:sp>
          <p:nvSpPr>
            <p:cNvPr id="13" name="Rectangle: Rounded Corners 12">
              <a:extLst>
                <a:ext uri="{FF2B5EF4-FFF2-40B4-BE49-F238E27FC236}">
                  <a16:creationId xmlns:a16="http://schemas.microsoft.com/office/drawing/2014/main" id="{E40FB810-AA17-CE2E-7994-8A96348DB238}"/>
                </a:ext>
              </a:extLst>
            </p:cNvPr>
            <p:cNvSpPr/>
            <p:nvPr/>
          </p:nvSpPr>
          <p:spPr>
            <a:xfrm>
              <a:off x="4017649" y="4247799"/>
              <a:ext cx="17626" cy="30841"/>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14" name="Rectangle: Rounded Corners 13">
              <a:extLst>
                <a:ext uri="{FF2B5EF4-FFF2-40B4-BE49-F238E27FC236}">
                  <a16:creationId xmlns:a16="http://schemas.microsoft.com/office/drawing/2014/main" id="{4F8EB832-D568-65EB-9E1E-59964D9EB7D4}"/>
                </a:ext>
              </a:extLst>
            </p:cNvPr>
            <p:cNvSpPr/>
            <p:nvPr/>
          </p:nvSpPr>
          <p:spPr>
            <a:xfrm>
              <a:off x="4039746" y="4230163"/>
              <a:ext cx="17626" cy="66112"/>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15" name="Rectangle: Rounded Corners 14">
              <a:extLst>
                <a:ext uri="{FF2B5EF4-FFF2-40B4-BE49-F238E27FC236}">
                  <a16:creationId xmlns:a16="http://schemas.microsoft.com/office/drawing/2014/main" id="{64FA67F2-B4A9-7B17-AE1E-67BE4FAC56F4}"/>
                </a:ext>
              </a:extLst>
            </p:cNvPr>
            <p:cNvSpPr/>
            <p:nvPr/>
          </p:nvSpPr>
          <p:spPr>
            <a:xfrm>
              <a:off x="4061843" y="4204658"/>
              <a:ext cx="17626" cy="117123"/>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16" name="Rectangle: Rounded Corners 15">
              <a:extLst>
                <a:ext uri="{FF2B5EF4-FFF2-40B4-BE49-F238E27FC236}">
                  <a16:creationId xmlns:a16="http://schemas.microsoft.com/office/drawing/2014/main" id="{AA105DB6-DED0-1DCA-4A33-F7C9AA3B047A}"/>
                </a:ext>
              </a:extLst>
            </p:cNvPr>
            <p:cNvSpPr/>
            <p:nvPr/>
          </p:nvSpPr>
          <p:spPr>
            <a:xfrm>
              <a:off x="4083940" y="4223222"/>
              <a:ext cx="17626" cy="7999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17" name="Rectangle: Rounded Corners 16">
              <a:extLst>
                <a:ext uri="{FF2B5EF4-FFF2-40B4-BE49-F238E27FC236}">
                  <a16:creationId xmlns:a16="http://schemas.microsoft.com/office/drawing/2014/main" id="{E27571B2-3A32-B006-4CE4-88FD360E87D3}"/>
                </a:ext>
              </a:extLst>
            </p:cNvPr>
            <p:cNvSpPr/>
            <p:nvPr/>
          </p:nvSpPr>
          <p:spPr>
            <a:xfrm>
              <a:off x="4106037" y="4177479"/>
              <a:ext cx="17626" cy="171480"/>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18" name="Rectangle: Rounded Corners 17">
              <a:extLst>
                <a:ext uri="{FF2B5EF4-FFF2-40B4-BE49-F238E27FC236}">
                  <a16:creationId xmlns:a16="http://schemas.microsoft.com/office/drawing/2014/main" id="{F49A9910-2C3D-5463-47B5-BD719B0A7B2A}"/>
                </a:ext>
              </a:extLst>
            </p:cNvPr>
            <p:cNvSpPr/>
            <p:nvPr/>
          </p:nvSpPr>
          <p:spPr>
            <a:xfrm>
              <a:off x="4128134" y="4223222"/>
              <a:ext cx="17626" cy="7999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19" name="Rectangle: Rounded Corners 18">
              <a:extLst>
                <a:ext uri="{FF2B5EF4-FFF2-40B4-BE49-F238E27FC236}">
                  <a16:creationId xmlns:a16="http://schemas.microsoft.com/office/drawing/2014/main" id="{411BA4FF-4A89-0D23-1214-99B476745A31}"/>
                </a:ext>
              </a:extLst>
            </p:cNvPr>
            <p:cNvSpPr/>
            <p:nvPr/>
          </p:nvSpPr>
          <p:spPr>
            <a:xfrm>
              <a:off x="4150231" y="4204658"/>
              <a:ext cx="17626" cy="117123"/>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20" name="Rectangle: Rounded Corners 19">
              <a:extLst>
                <a:ext uri="{FF2B5EF4-FFF2-40B4-BE49-F238E27FC236}">
                  <a16:creationId xmlns:a16="http://schemas.microsoft.com/office/drawing/2014/main" id="{CD0FE321-1D06-5E1A-51D7-2E87ED188310}"/>
                </a:ext>
              </a:extLst>
            </p:cNvPr>
            <p:cNvSpPr/>
            <p:nvPr/>
          </p:nvSpPr>
          <p:spPr>
            <a:xfrm>
              <a:off x="4172328" y="4230163"/>
              <a:ext cx="17626" cy="66112"/>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sp>
          <p:nvSpPr>
            <p:cNvPr id="57" name="Rectangle: Rounded Corners 56">
              <a:extLst>
                <a:ext uri="{FF2B5EF4-FFF2-40B4-BE49-F238E27FC236}">
                  <a16:creationId xmlns:a16="http://schemas.microsoft.com/office/drawing/2014/main" id="{4E9B9047-A685-8584-31C1-50C2A3FC1309}"/>
                </a:ext>
              </a:extLst>
            </p:cNvPr>
            <p:cNvSpPr/>
            <p:nvPr/>
          </p:nvSpPr>
          <p:spPr>
            <a:xfrm>
              <a:off x="4194424" y="4247799"/>
              <a:ext cx="17626" cy="30841"/>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tIns="91440" bIns="91440" rtlCol="0" anchor="ctr"/>
            <a:lstStyle/>
            <a:p>
              <a:pPr algn="ctr"/>
              <a:endParaRPr lang="en-US" dirty="0" err="1"/>
            </a:p>
          </p:txBody>
        </p:sp>
      </p:grpSp>
    </p:spTree>
    <p:extLst>
      <p:ext uri="{BB962C8B-B14F-4D97-AF65-F5344CB8AC3E}">
        <p14:creationId xmlns:p14="http://schemas.microsoft.com/office/powerpoint/2010/main" val="1440354651"/>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0C0A5508-722F-B05F-769D-90B73EF78357}"/>
              </a:ext>
            </a:extLst>
          </p:cNvPr>
          <p:cNvSpPr>
            <a:spLocks noGrp="1"/>
          </p:cNvSpPr>
          <p:nvPr>
            <p:ph type="title"/>
          </p:nvPr>
        </p:nvSpPr>
        <p:spPr/>
        <p:txBody>
          <a:bodyPr/>
          <a:lstStyle/>
          <a:p>
            <a:r>
              <a:rPr lang="en-US" dirty="0"/>
              <a:t>Agentic Behavior vs Workflow Processing</a:t>
            </a:r>
          </a:p>
        </p:txBody>
      </p:sp>
      <p:sp>
        <p:nvSpPr>
          <p:cNvPr id="2" name="Text Placeholder 1">
            <a:extLst>
              <a:ext uri="{FF2B5EF4-FFF2-40B4-BE49-F238E27FC236}">
                <a16:creationId xmlns:a16="http://schemas.microsoft.com/office/drawing/2014/main" id="{C6FAB418-5108-C255-DFA2-533C29D5C8A3}"/>
              </a:ext>
            </a:extLst>
          </p:cNvPr>
          <p:cNvSpPr>
            <a:spLocks noGrp="1"/>
          </p:cNvSpPr>
          <p:nvPr>
            <p:ph type="body" sz="quarter" idx="11"/>
          </p:nvPr>
        </p:nvSpPr>
        <p:spPr/>
        <p:txBody>
          <a:bodyPr/>
          <a:lstStyle/>
          <a:p>
            <a:r>
              <a:rPr lang="en-US" dirty="0"/>
              <a:t>Agents are often confused with Workflows. Understanding the differences will help improve system architecture design.</a:t>
            </a:r>
          </a:p>
        </p:txBody>
      </p:sp>
      <p:graphicFrame>
        <p:nvGraphicFramePr>
          <p:cNvPr id="3" name="Table 2">
            <a:extLst>
              <a:ext uri="{FF2B5EF4-FFF2-40B4-BE49-F238E27FC236}">
                <a16:creationId xmlns:a16="http://schemas.microsoft.com/office/drawing/2014/main" id="{4A20B567-4C73-D5FC-DB48-F539FF0A45C1}"/>
              </a:ext>
            </a:extLst>
          </p:cNvPr>
          <p:cNvGraphicFramePr>
            <a:graphicFrameLocks noGrp="1"/>
          </p:cNvGraphicFramePr>
          <p:nvPr>
            <p:extLst>
              <p:ext uri="{D42A27DB-BD31-4B8C-83A1-F6EECF244321}">
                <p14:modId xmlns:p14="http://schemas.microsoft.com/office/powerpoint/2010/main" val="1234393006"/>
              </p:ext>
            </p:extLst>
          </p:nvPr>
        </p:nvGraphicFramePr>
        <p:xfrm>
          <a:off x="381000" y="1066186"/>
          <a:ext cx="11430002" cy="5233482"/>
        </p:xfrm>
        <a:graphic>
          <a:graphicData uri="http://schemas.openxmlformats.org/drawingml/2006/table">
            <a:tbl>
              <a:tblPr firstRow="1" firstCol="1" bandRow="1">
                <a:tableStyleId>{A0BC3CC4-8867-4C89-9D3F-A6A6B9ED4035}</a:tableStyleId>
              </a:tblPr>
              <a:tblGrid>
                <a:gridCol w="1300316">
                  <a:extLst>
                    <a:ext uri="{9D8B030D-6E8A-4147-A177-3AD203B41FA5}">
                      <a16:colId xmlns:a16="http://schemas.microsoft.com/office/drawing/2014/main" val="3606807607"/>
                    </a:ext>
                  </a:extLst>
                </a:gridCol>
                <a:gridCol w="5064843">
                  <a:extLst>
                    <a:ext uri="{9D8B030D-6E8A-4147-A177-3AD203B41FA5}">
                      <a16:colId xmlns:a16="http://schemas.microsoft.com/office/drawing/2014/main" val="4122649919"/>
                    </a:ext>
                  </a:extLst>
                </a:gridCol>
                <a:gridCol w="5064843">
                  <a:extLst>
                    <a:ext uri="{9D8B030D-6E8A-4147-A177-3AD203B41FA5}">
                      <a16:colId xmlns:a16="http://schemas.microsoft.com/office/drawing/2014/main" val="4234795026"/>
                    </a:ext>
                  </a:extLst>
                </a:gridCol>
              </a:tblGrid>
              <a:tr h="0">
                <a:tc>
                  <a:txBody>
                    <a:bodyPr/>
                    <a:lstStyle/>
                    <a:p>
                      <a:pPr marL="0" marR="0">
                        <a:lnSpc>
                          <a:spcPct val="115000"/>
                        </a:lnSpc>
                        <a:spcAft>
                          <a:spcPts val="800"/>
                        </a:spcAft>
                        <a:buNone/>
                      </a:pPr>
                      <a:endParaRPr lang="en-US" sz="900" kern="100" dirty="0">
                        <a:effectLst/>
                        <a:latin typeface="+mn-lt"/>
                        <a:ea typeface="Aptos" panose="020B0004020202020204" pitchFamily="34" charset="0"/>
                        <a:cs typeface="Times New Roman" panose="02020603050405020304" pitchFamily="18" charset="0"/>
                      </a:endParaRPr>
                    </a:p>
                  </a:txBody>
                  <a:tcPr marL="45720" marR="45720">
                    <a:noFill/>
                  </a:tcPr>
                </a:tc>
                <a:tc>
                  <a:txBody>
                    <a:bodyPr/>
                    <a:lstStyle/>
                    <a:p>
                      <a:pPr marL="0" marR="0">
                        <a:lnSpc>
                          <a:spcPct val="115000"/>
                        </a:lnSpc>
                        <a:spcAft>
                          <a:spcPts val="800"/>
                        </a:spcAft>
                        <a:buNone/>
                      </a:pPr>
                      <a:r>
                        <a:rPr lang="en-US" sz="900" kern="100">
                          <a:effectLst/>
                          <a:latin typeface="+mn-lt"/>
                        </a:rPr>
                        <a:t>Agent</a:t>
                      </a:r>
                      <a:endParaRPr lang="en-US" sz="900" kern="100">
                        <a:effectLst/>
                        <a:latin typeface="+mn-lt"/>
                        <a:ea typeface="Aptos" panose="020B0004020202020204" pitchFamily="34" charset="0"/>
                        <a:cs typeface="Times New Roman" panose="02020603050405020304" pitchFamily="18" charset="0"/>
                      </a:endParaRPr>
                    </a:p>
                  </a:txBody>
                  <a:tcPr marL="45720" marR="45720"/>
                </a:tc>
                <a:tc>
                  <a:txBody>
                    <a:bodyPr/>
                    <a:lstStyle/>
                    <a:p>
                      <a:pPr marL="0" marR="0">
                        <a:lnSpc>
                          <a:spcPct val="115000"/>
                        </a:lnSpc>
                        <a:spcAft>
                          <a:spcPts val="800"/>
                        </a:spcAft>
                        <a:buNone/>
                      </a:pPr>
                      <a:r>
                        <a:rPr lang="en-US" sz="900" kern="100" dirty="0">
                          <a:effectLst/>
                          <a:latin typeface="+mn-lt"/>
                        </a:rPr>
                        <a:t>Workflow</a:t>
                      </a:r>
                      <a:endParaRPr lang="en-US" sz="900" kern="100" dirty="0">
                        <a:effectLst/>
                        <a:latin typeface="+mn-lt"/>
                        <a:ea typeface="Aptos" panose="020B0004020202020204" pitchFamily="34" charset="0"/>
                        <a:cs typeface="Times New Roman" panose="02020603050405020304" pitchFamily="18" charset="0"/>
                      </a:endParaRPr>
                    </a:p>
                  </a:txBody>
                  <a:tcPr marL="45720" marR="45720"/>
                </a:tc>
                <a:extLst>
                  <a:ext uri="{0D108BD9-81ED-4DB2-BD59-A6C34878D82A}">
                    <a16:rowId xmlns:a16="http://schemas.microsoft.com/office/drawing/2014/main" val="3776933090"/>
                  </a:ext>
                </a:extLst>
              </a:tr>
              <a:tr h="0">
                <a:tc>
                  <a:txBody>
                    <a:bodyPr/>
                    <a:lstStyle/>
                    <a:p>
                      <a:pPr marL="0" marR="0">
                        <a:lnSpc>
                          <a:spcPct val="115000"/>
                        </a:lnSpc>
                        <a:spcAft>
                          <a:spcPts val="800"/>
                        </a:spcAft>
                        <a:buNone/>
                      </a:pPr>
                      <a:r>
                        <a:rPr lang="en-US" sz="900" kern="100">
                          <a:effectLst/>
                          <a:latin typeface="+mn-lt"/>
                        </a:rPr>
                        <a:t>Definition</a:t>
                      </a:r>
                      <a:endParaRPr lang="en-US" sz="900" kern="100">
                        <a:effectLst/>
                        <a:latin typeface="+mn-lt"/>
                        <a:ea typeface="Aptos" panose="020B0004020202020204" pitchFamily="34" charset="0"/>
                        <a:cs typeface="Times New Roman" panose="02020603050405020304" pitchFamily="18" charset="0"/>
                      </a:endParaRPr>
                    </a:p>
                  </a:txBody>
                  <a:tcPr marL="45720" marR="45720"/>
                </a:tc>
                <a:tc>
                  <a:txBody>
                    <a:bodyPr/>
                    <a:lstStyle/>
                    <a:p>
                      <a:pPr marL="0" marR="0">
                        <a:lnSpc>
                          <a:spcPct val="115000"/>
                        </a:lnSpc>
                        <a:spcAft>
                          <a:spcPts val="800"/>
                        </a:spcAft>
                        <a:buNone/>
                      </a:pPr>
                      <a:r>
                        <a:rPr lang="en-US" sz="900" kern="100">
                          <a:effectLst/>
                          <a:latin typeface="+mn-lt"/>
                          <a:ea typeface="Aptos" panose="020B0004020202020204" pitchFamily="34" charset="0"/>
                          <a:cs typeface="Times New Roman" panose="02020603050405020304" pitchFamily="18" charset="0"/>
                        </a:rPr>
                        <a:t>An Agent is anything that perceives its environment through sensors and acts upon its environment through actuators. An Intelligent Agent has goals and autonomously takes actions to achieve them. Agents utilize cognitive capabilities such as perception, reasoning, memory, and communication to decide which action to take next. Agents are individual, the source of their own action, goal-directed, and steer their own experience.</a:t>
                      </a:r>
                    </a:p>
                  </a:txBody>
                  <a:tcPr marL="45720" marR="45720"/>
                </a:tc>
                <a:tc>
                  <a:txBody>
                    <a:bodyPr/>
                    <a:lstStyle/>
                    <a:p>
                      <a:pPr marL="0" marR="0">
                        <a:lnSpc>
                          <a:spcPct val="115000"/>
                        </a:lnSpc>
                        <a:spcAft>
                          <a:spcPts val="800"/>
                        </a:spcAft>
                        <a:buNone/>
                      </a:pPr>
                      <a:r>
                        <a:rPr lang="en-US" sz="900" kern="100" dirty="0">
                          <a:effectLst/>
                          <a:latin typeface="+mn-lt"/>
                        </a:rPr>
                        <a:t>A Workflow is a structured sequence of predefined steps or processes that transform inputs into outputs through deterministic operations. Workflows can utilize machine learning models, including LLMs, APIs, and custom business logic while executing predefined code paths.</a:t>
                      </a:r>
                      <a:endParaRPr lang="en-US" sz="900" kern="100" dirty="0">
                        <a:effectLst/>
                        <a:latin typeface="+mn-lt"/>
                        <a:ea typeface="Aptos" panose="020B0004020202020204" pitchFamily="34" charset="0"/>
                        <a:cs typeface="Times New Roman" panose="02020603050405020304" pitchFamily="18" charset="0"/>
                      </a:endParaRPr>
                    </a:p>
                  </a:txBody>
                  <a:tcPr marL="45720" marR="45720"/>
                </a:tc>
                <a:extLst>
                  <a:ext uri="{0D108BD9-81ED-4DB2-BD59-A6C34878D82A}">
                    <a16:rowId xmlns:a16="http://schemas.microsoft.com/office/drawing/2014/main" val="115301608"/>
                  </a:ext>
                </a:extLst>
              </a:tr>
              <a:tr h="0">
                <a:tc>
                  <a:txBody>
                    <a:bodyPr/>
                    <a:lstStyle/>
                    <a:p>
                      <a:pPr marL="0" marR="0">
                        <a:lnSpc>
                          <a:spcPct val="115000"/>
                        </a:lnSpc>
                        <a:spcAft>
                          <a:spcPts val="800"/>
                        </a:spcAft>
                        <a:buNone/>
                      </a:pPr>
                      <a:r>
                        <a:rPr lang="en-US" sz="900" kern="100">
                          <a:effectLst/>
                          <a:latin typeface="+mn-lt"/>
                          <a:ea typeface="Aptos" panose="020B0004020202020204" pitchFamily="34" charset="0"/>
                          <a:cs typeface="Times New Roman" panose="02020603050405020304" pitchFamily="18" charset="0"/>
                        </a:rPr>
                        <a:t>Locus of Control</a:t>
                      </a:r>
                    </a:p>
                  </a:txBody>
                  <a:tcPr marL="45720" marR="45720"/>
                </a:tc>
                <a:tc>
                  <a:txBody>
                    <a:bodyPr/>
                    <a:lstStyle/>
                    <a:p>
                      <a:pPr marL="0" marR="0">
                        <a:lnSpc>
                          <a:spcPct val="115000"/>
                        </a:lnSpc>
                        <a:spcAft>
                          <a:spcPts val="800"/>
                        </a:spcAft>
                        <a:buNone/>
                      </a:pPr>
                      <a:r>
                        <a:rPr lang="en-US" sz="900" kern="100">
                          <a:effectLst/>
                          <a:latin typeface="+mn-lt"/>
                          <a:ea typeface="Aptos" panose="020B0004020202020204" pitchFamily="34" charset="0"/>
                          <a:cs typeface="Times New Roman" panose="02020603050405020304" pitchFamily="18" charset="0"/>
                        </a:rPr>
                        <a:t>In the Agent</a:t>
                      </a:r>
                    </a:p>
                  </a:txBody>
                  <a:tcPr marL="45720" marR="45720"/>
                </a:tc>
                <a:tc>
                  <a:txBody>
                    <a:bodyPr/>
                    <a:lstStyle/>
                    <a:p>
                      <a:pPr marL="0" marR="0">
                        <a:lnSpc>
                          <a:spcPct val="115000"/>
                        </a:lnSpc>
                        <a:spcAft>
                          <a:spcPts val="800"/>
                        </a:spcAft>
                        <a:buNone/>
                      </a:pPr>
                      <a:r>
                        <a:rPr lang="en-US" sz="900" kern="100" dirty="0">
                          <a:effectLst/>
                          <a:latin typeface="+mn-lt"/>
                          <a:ea typeface="Aptos" panose="020B0004020202020204" pitchFamily="34" charset="0"/>
                          <a:cs typeface="Times New Roman" panose="02020603050405020304" pitchFamily="18" charset="0"/>
                        </a:rPr>
                        <a:t>In the workflow orchestration engine</a:t>
                      </a:r>
                    </a:p>
                  </a:txBody>
                  <a:tcPr marL="45720" marR="45720"/>
                </a:tc>
                <a:extLst>
                  <a:ext uri="{0D108BD9-81ED-4DB2-BD59-A6C34878D82A}">
                    <a16:rowId xmlns:a16="http://schemas.microsoft.com/office/drawing/2014/main" val="1577667696"/>
                  </a:ext>
                </a:extLst>
              </a:tr>
              <a:tr h="0">
                <a:tc>
                  <a:txBody>
                    <a:bodyPr/>
                    <a:lstStyle/>
                    <a:p>
                      <a:pPr marL="0" marR="0">
                        <a:lnSpc>
                          <a:spcPct val="115000"/>
                        </a:lnSpc>
                        <a:spcAft>
                          <a:spcPts val="800"/>
                        </a:spcAft>
                        <a:buNone/>
                      </a:pPr>
                      <a:r>
                        <a:rPr lang="en-US" sz="900" kern="100">
                          <a:effectLst/>
                          <a:latin typeface="+mn-lt"/>
                        </a:rPr>
                        <a:t>Decision Making</a:t>
                      </a:r>
                      <a:endParaRPr lang="en-US" sz="900" kern="100">
                        <a:effectLst/>
                        <a:latin typeface="+mn-lt"/>
                        <a:ea typeface="Aptos" panose="020B0004020202020204" pitchFamily="34" charset="0"/>
                        <a:cs typeface="Times New Roman" panose="02020603050405020304" pitchFamily="18" charset="0"/>
                      </a:endParaRPr>
                    </a:p>
                  </a:txBody>
                  <a:tcPr marL="45720" marR="45720"/>
                </a:tc>
                <a:tc>
                  <a:txBody>
                    <a:bodyPr/>
                    <a:lstStyle/>
                    <a:p>
                      <a:pPr marL="171450" marR="0" lvl="0" indent="-171450">
                        <a:buSzPts val="1000"/>
                        <a:buFont typeface="Arial" panose="020B0604020202020204" pitchFamily="34" charset="0"/>
                        <a:buChar char="•"/>
                        <a:tabLst>
                          <a:tab pos="457200" algn="l"/>
                        </a:tabLst>
                      </a:pPr>
                      <a:r>
                        <a:rPr lang="en-US" sz="900" b="1">
                          <a:effectLst/>
                          <a:latin typeface="+mn-lt"/>
                          <a:ea typeface="Aptos" panose="020B0004020202020204" pitchFamily="34" charset="0"/>
                          <a:cs typeface="Aptos" panose="020B0004020202020204" pitchFamily="34" charset="0"/>
                        </a:rPr>
                        <a:t>Autonomous decision-making</a:t>
                      </a:r>
                      <a:r>
                        <a:rPr lang="en-US" sz="900">
                          <a:effectLst/>
                          <a:latin typeface="+mn-lt"/>
                          <a:ea typeface="Aptos" panose="020B0004020202020204" pitchFamily="34" charset="0"/>
                          <a:cs typeface="Aptos" panose="020B0004020202020204" pitchFamily="34" charset="0"/>
                        </a:rPr>
                        <a:t>: The system evaluates situations and chooses actions based on its understanding of the environment and goals</a:t>
                      </a:r>
                    </a:p>
                    <a:p>
                      <a:pPr marL="171450" marR="0" lvl="0" indent="-171450">
                        <a:buSzPts val="1000"/>
                        <a:buFont typeface="Arial" panose="020B0604020202020204" pitchFamily="34" charset="0"/>
                        <a:buChar char="•"/>
                        <a:tabLst>
                          <a:tab pos="457200" algn="l"/>
                        </a:tabLst>
                      </a:pPr>
                      <a:r>
                        <a:rPr lang="en-US" sz="900" b="1">
                          <a:effectLst/>
                          <a:latin typeface="+mn-lt"/>
                          <a:ea typeface="Aptos" panose="020B0004020202020204" pitchFamily="34" charset="0"/>
                          <a:cs typeface="Aptos" panose="020B0004020202020204" pitchFamily="34" charset="0"/>
                        </a:rPr>
                        <a:t>Dynamic planning</a:t>
                      </a:r>
                      <a:r>
                        <a:rPr lang="en-US" sz="900">
                          <a:effectLst/>
                          <a:latin typeface="+mn-lt"/>
                          <a:ea typeface="Aptos" panose="020B0004020202020204" pitchFamily="34" charset="0"/>
                          <a:cs typeface="Aptos" panose="020B0004020202020204" pitchFamily="34" charset="0"/>
                        </a:rPr>
                        <a:t>: Can adapt its approach, reorder tasks, or pivot strategies based on changing conditions</a:t>
                      </a:r>
                    </a:p>
                    <a:p>
                      <a:pPr marL="171450" marR="0" lvl="0" indent="-171450">
                        <a:buSzPts val="1000"/>
                        <a:buFont typeface="Arial" panose="020B0604020202020204" pitchFamily="34" charset="0"/>
                        <a:buChar char="•"/>
                        <a:tabLst>
                          <a:tab pos="457200" algn="l"/>
                        </a:tabLst>
                      </a:pPr>
                      <a:r>
                        <a:rPr lang="en-US" sz="900" b="1">
                          <a:effectLst/>
                          <a:latin typeface="+mn-lt"/>
                          <a:ea typeface="Aptos" panose="020B0004020202020204" pitchFamily="34" charset="0"/>
                          <a:cs typeface="Aptos" panose="020B0004020202020204" pitchFamily="34" charset="0"/>
                        </a:rPr>
                        <a:t>Goal-oriented reasoning</a:t>
                      </a:r>
                      <a:r>
                        <a:rPr lang="en-US" sz="900">
                          <a:effectLst/>
                          <a:latin typeface="+mn-lt"/>
                          <a:ea typeface="Aptos" panose="020B0004020202020204" pitchFamily="34" charset="0"/>
                          <a:cs typeface="Aptos" panose="020B0004020202020204" pitchFamily="34" charset="0"/>
                        </a:rPr>
                        <a:t>: Maintains objectives and works backwards from desired outcomes</a:t>
                      </a:r>
                    </a:p>
                    <a:p>
                      <a:pPr marL="171450" marR="0" lvl="0" indent="-171450">
                        <a:buSzPts val="1000"/>
                        <a:buFont typeface="Arial" panose="020B0604020202020204" pitchFamily="34" charset="0"/>
                        <a:buChar char="•"/>
                        <a:tabLst>
                          <a:tab pos="457200" algn="l"/>
                        </a:tabLst>
                      </a:pPr>
                      <a:r>
                        <a:rPr lang="en-US" sz="900" b="1">
                          <a:effectLst/>
                          <a:latin typeface="+mn-lt"/>
                          <a:ea typeface="Aptos" panose="020B0004020202020204" pitchFamily="34" charset="0"/>
                          <a:cs typeface="Aptos" panose="020B0004020202020204" pitchFamily="34" charset="0"/>
                        </a:rPr>
                        <a:t>Contextual awareness</a:t>
                      </a:r>
                      <a:r>
                        <a:rPr lang="en-US" sz="900">
                          <a:effectLst/>
                          <a:latin typeface="+mn-lt"/>
                          <a:ea typeface="Aptos" panose="020B0004020202020204" pitchFamily="34" charset="0"/>
                          <a:cs typeface="Aptos" panose="020B0004020202020204" pitchFamily="34" charset="0"/>
                        </a:rPr>
                        <a:t>: Uses attention mechanisms to focus on relevant information for decision-making</a:t>
                      </a:r>
                    </a:p>
                    <a:p>
                      <a:pPr marL="171450" marR="0" lvl="0" indent="-171450">
                        <a:buSzPts val="1000"/>
                        <a:buFont typeface="Arial" panose="020B0604020202020204" pitchFamily="34" charset="0"/>
                        <a:buChar char="•"/>
                        <a:tabLst>
                          <a:tab pos="457200" algn="l"/>
                        </a:tabLst>
                      </a:pPr>
                      <a:r>
                        <a:rPr lang="en-US" sz="900" b="1">
                          <a:effectLst/>
                          <a:latin typeface="+mn-lt"/>
                          <a:ea typeface="Aptos" panose="020B0004020202020204" pitchFamily="34" charset="0"/>
                          <a:cs typeface="Aptos" panose="020B0004020202020204" pitchFamily="34" charset="0"/>
                        </a:rPr>
                        <a:t>Emergent behavior</a:t>
                      </a:r>
                      <a:r>
                        <a:rPr lang="en-US" sz="900">
                          <a:effectLst/>
                          <a:latin typeface="+mn-lt"/>
                          <a:ea typeface="Aptos" panose="020B0004020202020204" pitchFamily="34" charset="0"/>
                          <a:cs typeface="Aptos" panose="020B0004020202020204" pitchFamily="34" charset="0"/>
                        </a:rPr>
                        <a:t>: Actions arise from the interplay of goals, environment, and reasoning rather than predetermined scripts</a:t>
                      </a:r>
                    </a:p>
                  </a:txBody>
                  <a:tcPr marL="45720" marR="45720"/>
                </a:tc>
                <a:tc>
                  <a:txBody>
                    <a:bodyPr/>
                    <a:lstStyle/>
                    <a:p>
                      <a:pPr marL="171450" marR="0" lvl="0" indent="-171450">
                        <a:buSzPts val="1000"/>
                        <a:buFont typeface="Arial" panose="020B0604020202020204" pitchFamily="34" charset="0"/>
                        <a:buChar char="•"/>
                        <a:tabLst>
                          <a:tab pos="457200" algn="l"/>
                        </a:tabLst>
                      </a:pPr>
                      <a:r>
                        <a:rPr lang="en-US" sz="900" b="1">
                          <a:effectLst/>
                          <a:latin typeface="+mn-lt"/>
                          <a:ea typeface="Aptos" panose="020B0004020202020204" pitchFamily="34" charset="0"/>
                          <a:cs typeface="Aptos" panose="020B0004020202020204" pitchFamily="34" charset="0"/>
                        </a:rPr>
                        <a:t>Deterministic execution</a:t>
                      </a:r>
                      <a:r>
                        <a:rPr lang="en-US" sz="900">
                          <a:effectLst/>
                          <a:latin typeface="+mn-lt"/>
                          <a:ea typeface="Aptos" panose="020B0004020202020204" pitchFamily="34" charset="0"/>
                          <a:cs typeface="Aptos" panose="020B0004020202020204" pitchFamily="34" charset="0"/>
                        </a:rPr>
                        <a:t>: Follows predefined sequences with predictable state transitions</a:t>
                      </a:r>
                    </a:p>
                    <a:p>
                      <a:pPr marL="171450" marR="0" lvl="0" indent="-171450">
                        <a:buSzPts val="1000"/>
                        <a:buFont typeface="Arial" panose="020B0604020202020204" pitchFamily="34" charset="0"/>
                        <a:buChar char="•"/>
                        <a:tabLst>
                          <a:tab pos="457200" algn="l"/>
                        </a:tabLst>
                      </a:pPr>
                      <a:r>
                        <a:rPr lang="en-US" sz="900" b="1">
                          <a:effectLst/>
                          <a:latin typeface="+mn-lt"/>
                          <a:ea typeface="Aptos" panose="020B0004020202020204" pitchFamily="34" charset="0"/>
                          <a:cs typeface="Aptos" panose="020B0004020202020204" pitchFamily="34" charset="0"/>
                        </a:rPr>
                        <a:t>Process-oriented</a:t>
                      </a:r>
                      <a:r>
                        <a:rPr lang="en-US" sz="900">
                          <a:effectLst/>
                          <a:latin typeface="+mn-lt"/>
                          <a:ea typeface="Aptos" panose="020B0004020202020204" pitchFamily="34" charset="0"/>
                          <a:cs typeface="Aptos" panose="020B0004020202020204" pitchFamily="34" charset="0"/>
                        </a:rPr>
                        <a:t>: Focuses on reliable, repeatable task completion</a:t>
                      </a:r>
                    </a:p>
                    <a:p>
                      <a:pPr marL="171450" marR="0" lvl="0" indent="-171450">
                        <a:buSzPts val="1000"/>
                        <a:buFont typeface="Arial" panose="020B0604020202020204" pitchFamily="34" charset="0"/>
                        <a:buChar char="•"/>
                        <a:tabLst>
                          <a:tab pos="457200" algn="l"/>
                        </a:tabLst>
                      </a:pPr>
                      <a:r>
                        <a:rPr lang="en-US" sz="900" b="1">
                          <a:effectLst/>
                          <a:latin typeface="+mn-lt"/>
                          <a:ea typeface="Aptos" panose="020B0004020202020204" pitchFamily="34" charset="0"/>
                          <a:cs typeface="Aptos" panose="020B0004020202020204" pitchFamily="34" charset="0"/>
                        </a:rPr>
                        <a:t>Rule-based routing</a:t>
                      </a:r>
                      <a:r>
                        <a:rPr lang="en-US" sz="900">
                          <a:effectLst/>
                          <a:latin typeface="+mn-lt"/>
                          <a:ea typeface="Aptos" panose="020B0004020202020204" pitchFamily="34" charset="0"/>
                          <a:cs typeface="Aptos" panose="020B0004020202020204" pitchFamily="34" charset="0"/>
                        </a:rPr>
                        <a:t>: Uses conditional logic but within a structured framework</a:t>
                      </a:r>
                    </a:p>
                    <a:p>
                      <a:pPr marL="171450" marR="0" lvl="0" indent="-171450">
                        <a:buSzPts val="1000"/>
                        <a:buFont typeface="Arial" panose="020B0604020202020204" pitchFamily="34" charset="0"/>
                        <a:buChar char="•"/>
                        <a:tabLst>
                          <a:tab pos="457200" algn="l"/>
                        </a:tabLst>
                      </a:pPr>
                      <a:r>
                        <a:rPr lang="en-US" sz="900" b="1">
                          <a:effectLst/>
                          <a:latin typeface="+mn-lt"/>
                          <a:ea typeface="Aptos" panose="020B0004020202020204" pitchFamily="34" charset="0"/>
                          <a:cs typeface="Aptos" panose="020B0004020202020204" pitchFamily="34" charset="0"/>
                        </a:rPr>
                        <a:t>Modular composition</a:t>
                      </a:r>
                      <a:r>
                        <a:rPr lang="en-US" sz="900">
                          <a:effectLst/>
                          <a:latin typeface="+mn-lt"/>
                          <a:ea typeface="Aptos" panose="020B0004020202020204" pitchFamily="34" charset="0"/>
                          <a:cs typeface="Aptos" panose="020B0004020202020204" pitchFamily="34" charset="0"/>
                        </a:rPr>
                        <a:t>: Can chain together cognitive capabilities (speech-to-text, classification, sentiment analysis), business logic, conditional flow control</a:t>
                      </a:r>
                    </a:p>
                    <a:p>
                      <a:pPr marL="171450" marR="0" lvl="0" indent="-171450">
                        <a:buSzPts val="1000"/>
                        <a:buFont typeface="Arial" panose="020B0604020202020204" pitchFamily="34" charset="0"/>
                        <a:buChar char="•"/>
                        <a:tabLst>
                          <a:tab pos="457200" algn="l"/>
                        </a:tabLst>
                      </a:pPr>
                      <a:r>
                        <a:rPr lang="en-US" sz="900" b="1">
                          <a:effectLst/>
                          <a:latin typeface="+mn-lt"/>
                          <a:ea typeface="Aptos" panose="020B0004020202020204" pitchFamily="34" charset="0"/>
                          <a:cs typeface="Aptos" panose="020B0004020202020204" pitchFamily="34" charset="0"/>
                        </a:rPr>
                        <a:t>Engineered behavior</a:t>
                      </a:r>
                      <a:r>
                        <a:rPr lang="en-US" sz="900">
                          <a:effectLst/>
                          <a:latin typeface="+mn-lt"/>
                          <a:ea typeface="Aptos" panose="020B0004020202020204" pitchFamily="34" charset="0"/>
                          <a:cs typeface="Aptos" panose="020B0004020202020204" pitchFamily="34" charset="0"/>
                        </a:rPr>
                        <a:t>: Actions are explicitly programmed and follow designed pathways</a:t>
                      </a:r>
                    </a:p>
                    <a:p>
                      <a:pPr marL="0" marR="0">
                        <a:lnSpc>
                          <a:spcPct val="115000"/>
                        </a:lnSpc>
                        <a:spcAft>
                          <a:spcPts val="800"/>
                        </a:spcAft>
                        <a:buNone/>
                      </a:pPr>
                      <a:endParaRPr lang="en-US" sz="900" kern="100">
                        <a:effectLst/>
                        <a:latin typeface="+mn-lt"/>
                      </a:endParaRPr>
                    </a:p>
                  </a:txBody>
                  <a:tcPr marL="45720" marR="45720"/>
                </a:tc>
                <a:extLst>
                  <a:ext uri="{0D108BD9-81ED-4DB2-BD59-A6C34878D82A}">
                    <a16:rowId xmlns:a16="http://schemas.microsoft.com/office/drawing/2014/main" val="2426041224"/>
                  </a:ext>
                </a:extLst>
              </a:tr>
              <a:tr h="0">
                <a:tc>
                  <a:txBody>
                    <a:bodyPr/>
                    <a:lstStyle/>
                    <a:p>
                      <a:pPr marL="0" marR="0">
                        <a:lnSpc>
                          <a:spcPct val="115000"/>
                        </a:lnSpc>
                        <a:spcAft>
                          <a:spcPts val="800"/>
                        </a:spcAft>
                        <a:buNone/>
                      </a:pPr>
                      <a:r>
                        <a:rPr lang="en-US" sz="900" kern="100">
                          <a:effectLst/>
                          <a:latin typeface="+mn-lt"/>
                        </a:rPr>
                        <a:t>Execution Pattern</a:t>
                      </a:r>
                      <a:endParaRPr lang="en-US" sz="900" kern="100">
                        <a:effectLst/>
                        <a:latin typeface="+mn-lt"/>
                        <a:ea typeface="Aptos" panose="020B0004020202020204" pitchFamily="34" charset="0"/>
                        <a:cs typeface="Times New Roman" panose="02020603050405020304" pitchFamily="18" charset="0"/>
                      </a:endParaRPr>
                    </a:p>
                  </a:txBody>
                  <a:tcPr marL="45720" marR="45720"/>
                </a:tc>
                <a:tc>
                  <a:txBody>
                    <a:bodyPr/>
                    <a:lstStyle/>
                    <a:p>
                      <a:pPr marL="0" marR="0">
                        <a:lnSpc>
                          <a:spcPct val="115000"/>
                        </a:lnSpc>
                        <a:spcAft>
                          <a:spcPts val="800"/>
                        </a:spcAft>
                        <a:buNone/>
                      </a:pPr>
                      <a:r>
                        <a:rPr lang="en-US" sz="900" kern="100">
                          <a:effectLst/>
                          <a:latin typeface="+mn-lt"/>
                        </a:rPr>
                        <a:t>Iterative loops with observe, orient, decide, and act steps</a:t>
                      </a:r>
                      <a:endParaRPr lang="en-US" sz="900" kern="100">
                        <a:effectLst/>
                        <a:latin typeface="+mn-lt"/>
                        <a:ea typeface="Aptos" panose="020B0004020202020204" pitchFamily="34" charset="0"/>
                        <a:cs typeface="Times New Roman" panose="02020603050405020304" pitchFamily="18" charset="0"/>
                      </a:endParaRPr>
                    </a:p>
                  </a:txBody>
                  <a:tcPr marL="45720" marR="45720"/>
                </a:tc>
                <a:tc>
                  <a:txBody>
                    <a:bodyPr/>
                    <a:lstStyle/>
                    <a:p>
                      <a:pPr marL="0" marR="0">
                        <a:lnSpc>
                          <a:spcPct val="115000"/>
                        </a:lnSpc>
                        <a:spcAft>
                          <a:spcPts val="800"/>
                        </a:spcAft>
                        <a:buNone/>
                      </a:pPr>
                      <a:r>
                        <a:rPr lang="en-US" sz="900" kern="100">
                          <a:effectLst/>
                          <a:latin typeface="+mn-lt"/>
                        </a:rPr>
                        <a:t>Linear or branched pipeline execution</a:t>
                      </a:r>
                      <a:endParaRPr lang="en-US" sz="900" kern="100">
                        <a:effectLst/>
                        <a:latin typeface="+mn-lt"/>
                        <a:ea typeface="Aptos" panose="020B0004020202020204" pitchFamily="34" charset="0"/>
                        <a:cs typeface="Times New Roman" panose="02020603050405020304" pitchFamily="18" charset="0"/>
                      </a:endParaRPr>
                    </a:p>
                  </a:txBody>
                  <a:tcPr marL="45720" marR="45720"/>
                </a:tc>
                <a:extLst>
                  <a:ext uri="{0D108BD9-81ED-4DB2-BD59-A6C34878D82A}">
                    <a16:rowId xmlns:a16="http://schemas.microsoft.com/office/drawing/2014/main" val="254678764"/>
                  </a:ext>
                </a:extLst>
              </a:tr>
              <a:tr h="0">
                <a:tc>
                  <a:txBody>
                    <a:bodyPr/>
                    <a:lstStyle/>
                    <a:p>
                      <a:pPr marL="0" marR="0">
                        <a:lnSpc>
                          <a:spcPct val="115000"/>
                        </a:lnSpc>
                        <a:spcAft>
                          <a:spcPts val="800"/>
                        </a:spcAft>
                        <a:buNone/>
                      </a:pPr>
                      <a:r>
                        <a:rPr lang="en-US" sz="900" kern="100">
                          <a:effectLst/>
                          <a:latin typeface="+mn-lt"/>
                        </a:rPr>
                        <a:t>Adaptability</a:t>
                      </a:r>
                      <a:endParaRPr lang="en-US" sz="900" kern="100">
                        <a:effectLst/>
                        <a:latin typeface="+mn-lt"/>
                        <a:ea typeface="Aptos" panose="020B0004020202020204" pitchFamily="34" charset="0"/>
                        <a:cs typeface="Times New Roman" panose="02020603050405020304" pitchFamily="18" charset="0"/>
                      </a:endParaRPr>
                    </a:p>
                  </a:txBody>
                  <a:tcPr marL="45720" marR="45720"/>
                </a:tc>
                <a:tc>
                  <a:txBody>
                    <a:bodyPr/>
                    <a:lstStyle/>
                    <a:p>
                      <a:pPr marL="0" marR="0">
                        <a:lnSpc>
                          <a:spcPct val="115000"/>
                        </a:lnSpc>
                        <a:spcAft>
                          <a:spcPts val="800"/>
                        </a:spcAft>
                        <a:buNone/>
                      </a:pPr>
                      <a:r>
                        <a:rPr lang="en-US" sz="900" kern="100">
                          <a:effectLst/>
                          <a:latin typeface="+mn-lt"/>
                        </a:rPr>
                        <a:t>High - can change approach based on results</a:t>
                      </a:r>
                      <a:endParaRPr lang="en-US" sz="900" kern="100">
                        <a:effectLst/>
                        <a:latin typeface="+mn-lt"/>
                        <a:ea typeface="Aptos" panose="020B0004020202020204" pitchFamily="34" charset="0"/>
                        <a:cs typeface="Times New Roman" panose="02020603050405020304" pitchFamily="18" charset="0"/>
                      </a:endParaRPr>
                    </a:p>
                  </a:txBody>
                  <a:tcPr marL="45720" marR="45720"/>
                </a:tc>
                <a:tc>
                  <a:txBody>
                    <a:bodyPr/>
                    <a:lstStyle/>
                    <a:p>
                      <a:pPr marL="0" marR="0">
                        <a:lnSpc>
                          <a:spcPct val="115000"/>
                        </a:lnSpc>
                        <a:spcAft>
                          <a:spcPts val="800"/>
                        </a:spcAft>
                        <a:buNone/>
                      </a:pPr>
                      <a:r>
                        <a:rPr lang="en-US" sz="900" kern="100">
                          <a:effectLst/>
                          <a:latin typeface="+mn-lt"/>
                        </a:rPr>
                        <a:t>Low - follows predefined paths</a:t>
                      </a:r>
                      <a:endParaRPr lang="en-US" sz="900" kern="100">
                        <a:effectLst/>
                        <a:latin typeface="+mn-lt"/>
                        <a:ea typeface="Aptos" panose="020B0004020202020204" pitchFamily="34" charset="0"/>
                        <a:cs typeface="Times New Roman" panose="02020603050405020304" pitchFamily="18" charset="0"/>
                      </a:endParaRPr>
                    </a:p>
                  </a:txBody>
                  <a:tcPr marL="45720" marR="45720"/>
                </a:tc>
                <a:extLst>
                  <a:ext uri="{0D108BD9-81ED-4DB2-BD59-A6C34878D82A}">
                    <a16:rowId xmlns:a16="http://schemas.microsoft.com/office/drawing/2014/main" val="1952530108"/>
                  </a:ext>
                </a:extLst>
              </a:tr>
              <a:tr h="0">
                <a:tc>
                  <a:txBody>
                    <a:bodyPr/>
                    <a:lstStyle/>
                    <a:p>
                      <a:pPr marL="0" marR="0">
                        <a:lnSpc>
                          <a:spcPct val="115000"/>
                        </a:lnSpc>
                        <a:spcAft>
                          <a:spcPts val="800"/>
                        </a:spcAft>
                        <a:buNone/>
                      </a:pPr>
                      <a:r>
                        <a:rPr lang="en-US" sz="900" kern="100">
                          <a:effectLst/>
                          <a:latin typeface="+mn-lt"/>
                          <a:ea typeface="Aptos" panose="020B0004020202020204" pitchFamily="34" charset="0"/>
                          <a:cs typeface="Times New Roman" panose="02020603050405020304" pitchFamily="18" charset="0"/>
                        </a:rPr>
                        <a:t>Key Characteristics</a:t>
                      </a:r>
                    </a:p>
                  </a:txBody>
                  <a:tcPr marL="45720" marR="45720"/>
                </a:tc>
                <a:tc>
                  <a:txBody>
                    <a:bodyPr/>
                    <a:lstStyle/>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Proactive</a:t>
                      </a:r>
                      <a:r>
                        <a:rPr lang="en-US" sz="900" kern="100">
                          <a:effectLst/>
                          <a:latin typeface="+mn-lt"/>
                          <a:ea typeface="Aptos" panose="020B0004020202020204" pitchFamily="34" charset="0"/>
                          <a:cs typeface="Times New Roman" panose="02020603050405020304" pitchFamily="18" charset="0"/>
                        </a:rPr>
                        <a:t>: Initiates actions based on goals and reasoning</a:t>
                      </a:r>
                      <a:endParaRPr lang="en-US" sz="900" b="1" kern="100">
                        <a:effectLst/>
                        <a:latin typeface="+mn-lt"/>
                        <a:ea typeface="Aptos" panose="020B0004020202020204" pitchFamily="34" charset="0"/>
                        <a:cs typeface="Times New Roman" panose="02020603050405020304" pitchFamily="18" charset="0"/>
                      </a:endParaRP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Autonomous</a:t>
                      </a:r>
                      <a:r>
                        <a:rPr lang="en-US" sz="900" kern="100">
                          <a:effectLst/>
                          <a:latin typeface="+mn-lt"/>
                          <a:ea typeface="Aptos" panose="020B0004020202020204" pitchFamily="34" charset="0"/>
                          <a:cs typeface="Times New Roman" panose="02020603050405020304" pitchFamily="18" charset="0"/>
                        </a:rPr>
                        <a:t>: Makes independent decisions to achieve objectives</a:t>
                      </a: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Reasoning Loop</a:t>
                      </a:r>
                      <a:r>
                        <a:rPr lang="en-US" sz="900" kern="100">
                          <a:effectLst/>
                          <a:latin typeface="+mn-lt"/>
                          <a:ea typeface="Aptos" panose="020B0004020202020204" pitchFamily="34" charset="0"/>
                          <a:cs typeface="Times New Roman" panose="02020603050405020304" pitchFamily="18" charset="0"/>
                        </a:rPr>
                        <a:t>: Continuously observes → thinks → acts → evaluates</a:t>
                      </a: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Tool Selection</a:t>
                      </a:r>
                      <a:r>
                        <a:rPr lang="en-US" sz="900" kern="100">
                          <a:effectLst/>
                          <a:latin typeface="+mn-lt"/>
                          <a:ea typeface="Aptos" panose="020B0004020202020204" pitchFamily="34" charset="0"/>
                          <a:cs typeface="Times New Roman" panose="02020603050405020304" pitchFamily="18" charset="0"/>
                        </a:rPr>
                        <a:t>: Dynamically chooses appropriate tools/APIs</a:t>
                      </a: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Goal-Oriented</a:t>
                      </a:r>
                      <a:r>
                        <a:rPr lang="en-US" sz="900" kern="100">
                          <a:effectLst/>
                          <a:latin typeface="+mn-lt"/>
                          <a:ea typeface="Aptos" panose="020B0004020202020204" pitchFamily="34" charset="0"/>
                          <a:cs typeface="Times New Roman" panose="02020603050405020304" pitchFamily="18" charset="0"/>
                        </a:rPr>
                        <a:t>: Works toward objectives rather than following steps</a:t>
                      </a: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Context Retention</a:t>
                      </a:r>
                      <a:r>
                        <a:rPr lang="en-US" sz="900" kern="100">
                          <a:effectLst/>
                          <a:latin typeface="+mn-lt"/>
                          <a:ea typeface="Aptos" panose="020B0004020202020204" pitchFamily="34" charset="0"/>
                          <a:cs typeface="Times New Roman" panose="02020603050405020304" pitchFamily="18" charset="0"/>
                        </a:rPr>
                        <a:t>: Maintains state and memory across interactions</a:t>
                      </a: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Error Handling</a:t>
                      </a:r>
                      <a:r>
                        <a:rPr lang="en-US" sz="900" kern="100">
                          <a:effectLst/>
                          <a:latin typeface="+mn-lt"/>
                          <a:ea typeface="Aptos" panose="020B0004020202020204" pitchFamily="34" charset="0"/>
                          <a:cs typeface="Times New Roman" panose="02020603050405020304" pitchFamily="18" charset="0"/>
                        </a:rPr>
                        <a:t>: Can backtrack and try alternative approaches</a:t>
                      </a: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Emergent Behavior</a:t>
                      </a:r>
                      <a:r>
                        <a:rPr lang="en-US" sz="900" kern="100">
                          <a:effectLst/>
                          <a:latin typeface="+mn-lt"/>
                          <a:ea typeface="Aptos" panose="020B0004020202020204" pitchFamily="34" charset="0"/>
                          <a:cs typeface="Times New Roman" panose="02020603050405020304" pitchFamily="18" charset="0"/>
                        </a:rPr>
                        <a:t>: May discover novel solutions not explicitly programmed</a:t>
                      </a:r>
                    </a:p>
                  </a:txBody>
                  <a:tcPr marL="45720" marR="45720"/>
                </a:tc>
                <a:tc>
                  <a:txBody>
                    <a:bodyPr/>
                    <a:lstStyle/>
                    <a:p>
                      <a:pPr marL="171450" marR="0" lvl="0"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457200" algn="l"/>
                        </a:tabLst>
                        <a:defRPr/>
                      </a:pPr>
                      <a:r>
                        <a:rPr lang="en-US" sz="900" b="1" kern="100">
                          <a:effectLst/>
                          <a:latin typeface="+mn-lt"/>
                          <a:ea typeface="Aptos" panose="020B0004020202020204" pitchFamily="34" charset="0"/>
                          <a:cs typeface="Times New Roman" panose="02020603050405020304" pitchFamily="18" charset="0"/>
                        </a:rPr>
                        <a:t>Reactive</a:t>
                      </a:r>
                      <a:r>
                        <a:rPr lang="en-US" sz="900" kern="100">
                          <a:effectLst/>
                          <a:latin typeface="+mn-lt"/>
                          <a:ea typeface="Aptos" panose="020B0004020202020204" pitchFamily="34" charset="0"/>
                          <a:cs typeface="Times New Roman" panose="02020603050405020304" pitchFamily="18" charset="0"/>
                        </a:rPr>
                        <a:t>: Responds to inputs with predetermined logic</a:t>
                      </a: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Deterministic Flow</a:t>
                      </a:r>
                      <a:r>
                        <a:rPr lang="en-US" sz="900" kern="100">
                          <a:effectLst/>
                          <a:latin typeface="+mn-lt"/>
                          <a:ea typeface="Aptos" panose="020B0004020202020204" pitchFamily="34" charset="0"/>
                          <a:cs typeface="Times New Roman" panose="02020603050405020304" pitchFamily="18" charset="0"/>
                        </a:rPr>
                        <a:t>: Predictable sequence of fixed, deterministic operations</a:t>
                      </a:r>
                    </a:p>
                    <a:p>
                      <a:pPr marL="171450" marR="0" lvl="0"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457200" algn="l"/>
                        </a:tabLst>
                        <a:defRPr/>
                      </a:pPr>
                      <a:r>
                        <a:rPr lang="en-US" sz="900" b="1" kern="100">
                          <a:effectLst/>
                          <a:latin typeface="+mn-lt"/>
                          <a:ea typeface="Aptos" panose="020B0004020202020204" pitchFamily="34" charset="0"/>
                          <a:cs typeface="Times New Roman" panose="02020603050405020304" pitchFamily="18" charset="0"/>
                        </a:rPr>
                        <a:t>Reasoning Loop</a:t>
                      </a:r>
                      <a:r>
                        <a:rPr lang="en-US" sz="900" kern="100">
                          <a:effectLst/>
                          <a:latin typeface="+mn-lt"/>
                          <a:ea typeface="Aptos" panose="020B0004020202020204" pitchFamily="34" charset="0"/>
                          <a:cs typeface="Times New Roman" panose="02020603050405020304" pitchFamily="18" charset="0"/>
                        </a:rPr>
                        <a:t>: </a:t>
                      </a:r>
                      <a:r>
                        <a:rPr lang="en-US" sz="900" kern="100">
                          <a:effectLst/>
                          <a:latin typeface="+mn-lt"/>
                        </a:rPr>
                        <a:t>No self-reflection or decision-making, loop – only branching logic</a:t>
                      </a: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Input/Output Mapping</a:t>
                      </a:r>
                      <a:r>
                        <a:rPr lang="en-US" sz="900" kern="100">
                          <a:effectLst/>
                          <a:latin typeface="+mn-lt"/>
                          <a:ea typeface="Aptos" panose="020B0004020202020204" pitchFamily="34" charset="0"/>
                          <a:cs typeface="Times New Roman" panose="02020603050405020304" pitchFamily="18" charset="0"/>
                        </a:rPr>
                        <a:t>: Clear data transformation at each stage</a:t>
                      </a: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Orchestration</a:t>
                      </a:r>
                      <a:r>
                        <a:rPr lang="en-US" sz="900" kern="100">
                          <a:effectLst/>
                          <a:latin typeface="+mn-lt"/>
                          <a:ea typeface="Aptos" panose="020B0004020202020204" pitchFamily="34" charset="0"/>
                          <a:cs typeface="Times New Roman" panose="02020603050405020304" pitchFamily="18" charset="0"/>
                        </a:rPr>
                        <a:t>: Coordinates multiple services and systems</a:t>
                      </a: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State Management</a:t>
                      </a:r>
                      <a:r>
                        <a:rPr lang="en-US" sz="900" kern="100">
                          <a:effectLst/>
                          <a:latin typeface="+mn-lt"/>
                          <a:ea typeface="Aptos" panose="020B0004020202020204" pitchFamily="34" charset="0"/>
                          <a:cs typeface="Times New Roman" panose="02020603050405020304" pitchFamily="18" charset="0"/>
                        </a:rPr>
                        <a:t>: Tracks progress through defined stages</a:t>
                      </a:r>
                    </a:p>
                    <a:p>
                      <a:pPr marL="171450" marR="0" lvl="0" indent="-171450">
                        <a:buSzPts val="1000"/>
                        <a:buFont typeface="Arial" panose="020B0604020202020204" pitchFamily="34" charset="0"/>
                        <a:buChar char="•"/>
                        <a:tabLst>
                          <a:tab pos="457200" algn="l"/>
                        </a:tabLst>
                      </a:pPr>
                      <a:r>
                        <a:rPr lang="en-US" sz="900" b="1" kern="100">
                          <a:effectLst/>
                          <a:latin typeface="+mn-lt"/>
                          <a:ea typeface="Aptos" panose="020B0004020202020204" pitchFamily="34" charset="0"/>
                          <a:cs typeface="Times New Roman" panose="02020603050405020304" pitchFamily="18" charset="0"/>
                        </a:rPr>
                        <a:t>Error Handling</a:t>
                      </a:r>
                      <a:r>
                        <a:rPr lang="en-US" sz="900" kern="100">
                          <a:effectLst/>
                          <a:latin typeface="+mn-lt"/>
                          <a:ea typeface="Aptos" panose="020B0004020202020204" pitchFamily="34" charset="0"/>
                          <a:cs typeface="Times New Roman" panose="02020603050405020304" pitchFamily="18" charset="0"/>
                        </a:rPr>
                        <a:t>: Predefined exception paths and retry mechanisms</a:t>
                      </a:r>
                    </a:p>
                  </a:txBody>
                  <a:tcPr marL="45720" marR="45720"/>
                </a:tc>
                <a:extLst>
                  <a:ext uri="{0D108BD9-81ED-4DB2-BD59-A6C34878D82A}">
                    <a16:rowId xmlns:a16="http://schemas.microsoft.com/office/drawing/2014/main" val="1175909293"/>
                  </a:ext>
                </a:extLst>
              </a:tr>
              <a:tr h="0">
                <a:tc>
                  <a:txBody>
                    <a:bodyPr/>
                    <a:lstStyle/>
                    <a:p>
                      <a:pPr marL="0" marR="0">
                        <a:lnSpc>
                          <a:spcPct val="115000"/>
                        </a:lnSpc>
                        <a:spcAft>
                          <a:spcPts val="800"/>
                        </a:spcAft>
                        <a:buNone/>
                      </a:pPr>
                      <a:r>
                        <a:rPr lang="en-US" sz="900" kern="100">
                          <a:effectLst/>
                          <a:latin typeface="+mn-lt"/>
                          <a:ea typeface="Aptos" panose="020B0004020202020204" pitchFamily="34" charset="0"/>
                          <a:cs typeface="Times New Roman" panose="02020603050405020304" pitchFamily="18" charset="0"/>
                        </a:rPr>
                        <a:t>Choose When</a:t>
                      </a:r>
                    </a:p>
                  </a:txBody>
                  <a:tcPr marL="45720" marR="45720"/>
                </a:tc>
                <a:tc>
                  <a:txBody>
                    <a:bodyPr/>
                    <a:lstStyle/>
                    <a:p>
                      <a:pPr marL="171450" marR="0" lvl="0"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457200" algn="l"/>
                        </a:tabLst>
                        <a:defRPr/>
                      </a:pPr>
                      <a:r>
                        <a:rPr lang="en-US" sz="900" kern="100">
                          <a:effectLst/>
                          <a:latin typeface="+mn-lt"/>
                          <a:ea typeface="Aptos" panose="020B0004020202020204" pitchFamily="34" charset="0"/>
                          <a:cs typeface="Times New Roman" panose="02020603050405020304" pitchFamily="18" charset="0"/>
                        </a:rPr>
                        <a:t>Human-like reasoning is valuable</a:t>
                      </a:r>
                    </a:p>
                    <a:p>
                      <a:pPr marL="171450" marR="0" lvl="0" indent="-171450">
                        <a:buSzPts val="1000"/>
                        <a:buFont typeface="Arial" panose="020B0604020202020204" pitchFamily="34" charset="0"/>
                        <a:buChar char="•"/>
                        <a:tabLst>
                          <a:tab pos="457200" algn="l"/>
                        </a:tabLst>
                      </a:pPr>
                      <a:r>
                        <a:rPr lang="en-US" sz="900" kern="100">
                          <a:effectLst/>
                          <a:latin typeface="+mn-lt"/>
                          <a:ea typeface="Aptos" panose="020B0004020202020204" pitchFamily="34" charset="0"/>
                          <a:cs typeface="Times New Roman" panose="02020603050405020304" pitchFamily="18" charset="0"/>
                        </a:rPr>
                        <a:t>Problems require creative problem-solving</a:t>
                      </a:r>
                    </a:p>
                    <a:p>
                      <a:pPr marL="171450" marR="0" lvl="0" indent="-171450">
                        <a:buSzPts val="1000"/>
                        <a:buFont typeface="Arial" panose="020B0604020202020204" pitchFamily="34" charset="0"/>
                        <a:buChar char="•"/>
                        <a:tabLst>
                          <a:tab pos="457200" algn="l"/>
                        </a:tabLst>
                      </a:pPr>
                      <a:r>
                        <a:rPr lang="en-US" sz="900" kern="100">
                          <a:effectLst/>
                          <a:latin typeface="+mn-lt"/>
                          <a:ea typeface="Aptos" panose="020B0004020202020204" pitchFamily="34" charset="0"/>
                          <a:cs typeface="Times New Roman" panose="02020603050405020304" pitchFamily="18" charset="0"/>
                        </a:rPr>
                        <a:t>Multiple tools need dynamic coordination</a:t>
                      </a:r>
                    </a:p>
                    <a:p>
                      <a:pPr marL="171450" marR="0" lvl="0" indent="-171450">
                        <a:buSzPts val="1000"/>
                        <a:buFont typeface="Arial" panose="020B0604020202020204" pitchFamily="34" charset="0"/>
                        <a:buChar char="•"/>
                        <a:tabLst>
                          <a:tab pos="457200" algn="l"/>
                        </a:tabLst>
                      </a:pPr>
                      <a:r>
                        <a:rPr lang="en-US" sz="900" kern="100">
                          <a:effectLst/>
                          <a:latin typeface="+mn-lt"/>
                          <a:ea typeface="Aptos" panose="020B0004020202020204" pitchFamily="34" charset="0"/>
                          <a:cs typeface="Times New Roman" panose="02020603050405020304" pitchFamily="18" charset="0"/>
                        </a:rPr>
                        <a:t>Outcomes are more important than process consistency</a:t>
                      </a:r>
                    </a:p>
                    <a:p>
                      <a:pPr marL="171450" marR="0" lvl="0" indent="-171450">
                        <a:buSzPts val="1000"/>
                        <a:buFont typeface="Arial" panose="020B0604020202020204" pitchFamily="34" charset="0"/>
                        <a:buChar char="•"/>
                        <a:tabLst>
                          <a:tab pos="457200" algn="l"/>
                        </a:tabLst>
                      </a:pPr>
                      <a:r>
                        <a:rPr lang="en-US" sz="900" kern="100">
                          <a:effectLst/>
                          <a:latin typeface="+mn-lt"/>
                          <a:ea typeface="Aptos" panose="020B0004020202020204" pitchFamily="34" charset="0"/>
                          <a:cs typeface="Times New Roman" panose="02020603050405020304" pitchFamily="18" charset="0"/>
                        </a:rPr>
                        <a:t>Dynamic problem-solving where solution path isn’t predetermined</a:t>
                      </a:r>
                    </a:p>
                  </a:txBody>
                  <a:tcPr marL="45720" marR="45720"/>
                </a:tc>
                <a:tc>
                  <a:txBody>
                    <a:bodyPr/>
                    <a:lstStyle/>
                    <a:p>
                      <a:pPr marL="171450" marR="0" lvl="0" indent="-171450">
                        <a:buSzPts val="1000"/>
                        <a:buFont typeface="Arial" panose="020B0604020202020204" pitchFamily="34" charset="0"/>
                        <a:buChar char="•"/>
                        <a:tabLst>
                          <a:tab pos="457200" algn="l"/>
                        </a:tabLst>
                      </a:pPr>
                      <a:r>
                        <a:rPr lang="en-US" sz="900" kern="100">
                          <a:effectLst/>
                          <a:latin typeface="+mn-lt"/>
                          <a:ea typeface="Aptos" panose="020B0004020202020204" pitchFamily="34" charset="0"/>
                          <a:cs typeface="Times New Roman" panose="02020603050405020304" pitchFamily="18" charset="0"/>
                        </a:rPr>
                        <a:t>Process steps are well-defined and stable</a:t>
                      </a:r>
                    </a:p>
                    <a:p>
                      <a:pPr marL="171450" marR="0" lvl="0" indent="-171450">
                        <a:buSzPts val="1000"/>
                        <a:buFont typeface="Arial" panose="020B0604020202020204" pitchFamily="34" charset="0"/>
                        <a:buChar char="•"/>
                        <a:tabLst>
                          <a:tab pos="457200" algn="l"/>
                        </a:tabLst>
                      </a:pPr>
                      <a:r>
                        <a:rPr lang="en-US" sz="900" kern="100">
                          <a:effectLst/>
                          <a:latin typeface="+mn-lt"/>
                          <a:ea typeface="Aptos" panose="020B0004020202020204" pitchFamily="34" charset="0"/>
                          <a:cs typeface="Times New Roman" panose="02020603050405020304" pitchFamily="18" charset="0"/>
                        </a:rPr>
                        <a:t>Compliance with process steps is critical</a:t>
                      </a:r>
                    </a:p>
                    <a:p>
                      <a:pPr marL="171450" marR="0" lvl="0" indent="-171450">
                        <a:buSzPts val="1000"/>
                        <a:buFont typeface="Arial" panose="020B0604020202020204" pitchFamily="34" charset="0"/>
                        <a:buChar char="•"/>
                        <a:tabLst>
                          <a:tab pos="457200" algn="l"/>
                        </a:tabLst>
                      </a:pPr>
                      <a:r>
                        <a:rPr lang="en-US" sz="900" kern="100">
                          <a:effectLst/>
                          <a:latin typeface="+mn-lt"/>
                          <a:ea typeface="Aptos" panose="020B0004020202020204" pitchFamily="34" charset="0"/>
                          <a:cs typeface="Times New Roman" panose="02020603050405020304" pitchFamily="18" charset="0"/>
                        </a:rPr>
                        <a:t>High-volume, repeatable operations are needed</a:t>
                      </a:r>
                    </a:p>
                    <a:p>
                      <a:pPr marL="171450" marR="0" lvl="0" indent="-171450">
                        <a:buSzPts val="1000"/>
                        <a:buFont typeface="Arial" panose="020B0604020202020204" pitchFamily="34" charset="0"/>
                        <a:buChar char="•"/>
                        <a:tabLst>
                          <a:tab pos="457200" algn="l"/>
                        </a:tabLst>
                      </a:pPr>
                      <a:r>
                        <a:rPr lang="en-US" sz="900" kern="100">
                          <a:effectLst/>
                          <a:latin typeface="+mn-lt"/>
                          <a:ea typeface="Aptos" panose="020B0004020202020204" pitchFamily="34" charset="0"/>
                          <a:cs typeface="Times New Roman" panose="02020603050405020304" pitchFamily="18" charset="0"/>
                        </a:rPr>
                        <a:t>Predictable performance is required</a:t>
                      </a:r>
                    </a:p>
                    <a:p>
                      <a:pPr marL="171450" marR="0" lvl="0" indent="-1714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457200" algn="l"/>
                        </a:tabLst>
                        <a:defRPr/>
                      </a:pPr>
                      <a:r>
                        <a:rPr lang="en-US" sz="900" kern="100">
                          <a:effectLst/>
                          <a:latin typeface="+mn-lt"/>
                          <a:ea typeface="Aptos" panose="020B0004020202020204" pitchFamily="34" charset="0"/>
                          <a:cs typeface="Times New Roman" panose="02020603050405020304" pitchFamily="18" charset="0"/>
                        </a:rPr>
                        <a:t>Reliable, auditable business process execution</a:t>
                      </a:r>
                    </a:p>
                  </a:txBody>
                  <a:tcPr marL="45720" marR="45720"/>
                </a:tc>
                <a:extLst>
                  <a:ext uri="{0D108BD9-81ED-4DB2-BD59-A6C34878D82A}">
                    <a16:rowId xmlns:a16="http://schemas.microsoft.com/office/drawing/2014/main" val="2463721402"/>
                  </a:ext>
                </a:extLst>
              </a:tr>
            </a:tbl>
          </a:graphicData>
        </a:graphic>
      </p:graphicFrame>
      <p:grpSp>
        <p:nvGrpSpPr>
          <p:cNvPr id="6" name="Group 5">
            <a:extLst>
              <a:ext uri="{FF2B5EF4-FFF2-40B4-BE49-F238E27FC236}">
                <a16:creationId xmlns:a16="http://schemas.microsoft.com/office/drawing/2014/main" id="{3C601F2B-F54A-8044-D3FE-899830E883F6}"/>
              </a:ext>
            </a:extLst>
          </p:cNvPr>
          <p:cNvGrpSpPr>
            <a:grpSpLocks noChangeAspect="1"/>
          </p:cNvGrpSpPr>
          <p:nvPr/>
        </p:nvGrpSpPr>
        <p:grpSpPr>
          <a:xfrm>
            <a:off x="2176198" y="1090660"/>
            <a:ext cx="205936" cy="188925"/>
            <a:chOff x="4646574" y="683058"/>
            <a:chExt cx="527830" cy="484233"/>
          </a:xfrm>
          <a:solidFill>
            <a:schemeClr val="bg1"/>
          </a:solidFill>
          <a:effectLst/>
        </p:grpSpPr>
        <p:sp>
          <p:nvSpPr>
            <p:cNvPr id="7" name="Freeform: Shape 6">
              <a:extLst>
                <a:ext uri="{FF2B5EF4-FFF2-40B4-BE49-F238E27FC236}">
                  <a16:creationId xmlns:a16="http://schemas.microsoft.com/office/drawing/2014/main" id="{05997B30-2F10-0BEB-73B8-9DB3A9C00159}"/>
                </a:ext>
              </a:extLst>
            </p:cNvPr>
            <p:cNvSpPr/>
            <p:nvPr/>
          </p:nvSpPr>
          <p:spPr>
            <a:xfrm>
              <a:off x="4742324" y="857652"/>
              <a:ext cx="126197" cy="126195"/>
            </a:xfrm>
            <a:custGeom>
              <a:avLst/>
              <a:gdLst>
                <a:gd name="connsiteX0" fmla="*/ 102542 w 126196"/>
                <a:gd name="connsiteY0" fmla="*/ 0 h 126196"/>
                <a:gd name="connsiteX1" fmla="*/ 23654 w 126196"/>
                <a:gd name="connsiteY1" fmla="*/ 0 h 126196"/>
                <a:gd name="connsiteX2" fmla="*/ 0 w 126196"/>
                <a:gd name="connsiteY2" fmla="*/ 23654 h 126196"/>
                <a:gd name="connsiteX3" fmla="*/ 0 w 126196"/>
                <a:gd name="connsiteY3" fmla="*/ 102542 h 126196"/>
                <a:gd name="connsiteX4" fmla="*/ 23654 w 126196"/>
                <a:gd name="connsiteY4" fmla="*/ 126196 h 126196"/>
                <a:gd name="connsiteX5" fmla="*/ 102542 w 126196"/>
                <a:gd name="connsiteY5" fmla="*/ 126196 h 126196"/>
                <a:gd name="connsiteX6" fmla="*/ 126196 w 126196"/>
                <a:gd name="connsiteY6" fmla="*/ 102542 h 126196"/>
                <a:gd name="connsiteX7" fmla="*/ 126196 w 126196"/>
                <a:gd name="connsiteY7" fmla="*/ 23654 h 126196"/>
                <a:gd name="connsiteX8" fmla="*/ 102542 w 126196"/>
                <a:gd name="connsiteY8" fmla="*/ 0 h 126196"/>
                <a:gd name="connsiteX9" fmla="*/ 108581 w 126196"/>
                <a:gd name="connsiteY9" fmla="*/ 102542 h 126196"/>
                <a:gd name="connsiteX10" fmla="*/ 102542 w 126196"/>
                <a:gd name="connsiteY10" fmla="*/ 108582 h 126196"/>
                <a:gd name="connsiteX11" fmla="*/ 23654 w 126196"/>
                <a:gd name="connsiteY11" fmla="*/ 108582 h 126196"/>
                <a:gd name="connsiteX12" fmla="*/ 17615 w 126196"/>
                <a:gd name="connsiteY12" fmla="*/ 102542 h 126196"/>
                <a:gd name="connsiteX13" fmla="*/ 17615 w 126196"/>
                <a:gd name="connsiteY13" fmla="*/ 23654 h 126196"/>
                <a:gd name="connsiteX14" fmla="*/ 23654 w 126196"/>
                <a:gd name="connsiteY14" fmla="*/ 17615 h 126196"/>
                <a:gd name="connsiteX15" fmla="*/ 102542 w 126196"/>
                <a:gd name="connsiteY15" fmla="*/ 17615 h 126196"/>
                <a:gd name="connsiteX16" fmla="*/ 108581 w 126196"/>
                <a:gd name="connsiteY16" fmla="*/ 23654 h 126196"/>
                <a:gd name="connsiteX17" fmla="*/ 108581 w 126196"/>
                <a:gd name="connsiteY17" fmla="*/ 102542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196" h="126196">
                  <a:moveTo>
                    <a:pt x="102542" y="0"/>
                  </a:moveTo>
                  <a:lnTo>
                    <a:pt x="23654" y="0"/>
                  </a:lnTo>
                  <a:cubicBezTo>
                    <a:pt x="10569" y="0"/>
                    <a:pt x="0" y="10569"/>
                    <a:pt x="0" y="23654"/>
                  </a:cubicBezTo>
                  <a:lnTo>
                    <a:pt x="0" y="102542"/>
                  </a:lnTo>
                  <a:cubicBezTo>
                    <a:pt x="0" y="115627"/>
                    <a:pt x="10569" y="126196"/>
                    <a:pt x="23654" y="126196"/>
                  </a:cubicBezTo>
                  <a:lnTo>
                    <a:pt x="102542" y="126196"/>
                  </a:lnTo>
                  <a:cubicBezTo>
                    <a:pt x="115627" y="126196"/>
                    <a:pt x="126196" y="115627"/>
                    <a:pt x="126196" y="102542"/>
                  </a:cubicBezTo>
                  <a:lnTo>
                    <a:pt x="126196" y="23654"/>
                  </a:lnTo>
                  <a:cubicBezTo>
                    <a:pt x="126196" y="10569"/>
                    <a:pt x="115627" y="0"/>
                    <a:pt x="102542" y="0"/>
                  </a:cubicBezTo>
                  <a:close/>
                  <a:moveTo>
                    <a:pt x="108581" y="102542"/>
                  </a:moveTo>
                  <a:cubicBezTo>
                    <a:pt x="108581" y="105939"/>
                    <a:pt x="105814" y="108582"/>
                    <a:pt x="102542" y="108582"/>
                  </a:cubicBezTo>
                  <a:lnTo>
                    <a:pt x="23654" y="108582"/>
                  </a:lnTo>
                  <a:cubicBezTo>
                    <a:pt x="20257" y="108582"/>
                    <a:pt x="17615" y="105814"/>
                    <a:pt x="17615" y="102542"/>
                  </a:cubicBezTo>
                  <a:lnTo>
                    <a:pt x="17615" y="23654"/>
                  </a:lnTo>
                  <a:cubicBezTo>
                    <a:pt x="17615" y="20257"/>
                    <a:pt x="20383" y="17615"/>
                    <a:pt x="23654" y="17615"/>
                  </a:cubicBezTo>
                  <a:lnTo>
                    <a:pt x="102542" y="17615"/>
                  </a:lnTo>
                  <a:cubicBezTo>
                    <a:pt x="105939" y="17615"/>
                    <a:pt x="108581" y="20383"/>
                    <a:pt x="108581" y="23654"/>
                  </a:cubicBezTo>
                  <a:lnTo>
                    <a:pt x="108581" y="102542"/>
                  </a:lnTo>
                  <a:close/>
                </a:path>
              </a:pathLst>
            </a:custGeom>
            <a:grpFill/>
            <a:ln w="12580"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57BBB7FF-273D-3E4E-1525-231388EB78D0}"/>
                </a:ext>
              </a:extLst>
            </p:cNvPr>
            <p:cNvSpPr/>
            <p:nvPr/>
          </p:nvSpPr>
          <p:spPr>
            <a:xfrm>
              <a:off x="4646574" y="766433"/>
              <a:ext cx="317566" cy="317440"/>
            </a:xfrm>
            <a:custGeom>
              <a:avLst/>
              <a:gdLst>
                <a:gd name="connsiteX0" fmla="*/ 308759 w 317566"/>
                <a:gd name="connsiteY0" fmla="*/ 163187 h 317440"/>
                <a:gd name="connsiteX1" fmla="*/ 317566 w 317566"/>
                <a:gd name="connsiteY1" fmla="*/ 154380 h 317440"/>
                <a:gd name="connsiteX2" fmla="*/ 308759 w 317566"/>
                <a:gd name="connsiteY2" fmla="*/ 145572 h 317440"/>
                <a:gd name="connsiteX3" fmla="*/ 257300 w 317566"/>
                <a:gd name="connsiteY3" fmla="*/ 145572 h 317440"/>
                <a:gd name="connsiteX4" fmla="*/ 257300 w 317566"/>
                <a:gd name="connsiteY4" fmla="*/ 119025 h 317440"/>
                <a:gd name="connsiteX5" fmla="*/ 308759 w 317566"/>
                <a:gd name="connsiteY5" fmla="*/ 119025 h 317440"/>
                <a:gd name="connsiteX6" fmla="*/ 317566 w 317566"/>
                <a:gd name="connsiteY6" fmla="*/ 110217 h 317440"/>
                <a:gd name="connsiteX7" fmla="*/ 308759 w 317566"/>
                <a:gd name="connsiteY7" fmla="*/ 101410 h 317440"/>
                <a:gd name="connsiteX8" fmla="*/ 257300 w 317566"/>
                <a:gd name="connsiteY8" fmla="*/ 101410 h 317440"/>
                <a:gd name="connsiteX9" fmla="*/ 257300 w 317566"/>
                <a:gd name="connsiteY9" fmla="*/ 79517 h 317440"/>
                <a:gd name="connsiteX10" fmla="*/ 233646 w 317566"/>
                <a:gd name="connsiteY10" fmla="*/ 55864 h 317440"/>
                <a:gd name="connsiteX11" fmla="*/ 213263 w 317566"/>
                <a:gd name="connsiteY11" fmla="*/ 55864 h 317440"/>
                <a:gd name="connsiteX12" fmla="*/ 213263 w 317566"/>
                <a:gd name="connsiteY12" fmla="*/ 8807 h 317440"/>
                <a:gd name="connsiteX13" fmla="*/ 204456 w 317566"/>
                <a:gd name="connsiteY13" fmla="*/ 0 h 317440"/>
                <a:gd name="connsiteX14" fmla="*/ 195648 w 317566"/>
                <a:gd name="connsiteY14" fmla="*/ 8807 h 317440"/>
                <a:gd name="connsiteX15" fmla="*/ 195648 w 317566"/>
                <a:gd name="connsiteY15" fmla="*/ 55864 h 317440"/>
                <a:gd name="connsiteX16" fmla="*/ 169100 w 317566"/>
                <a:gd name="connsiteY16" fmla="*/ 55864 h 317440"/>
                <a:gd name="connsiteX17" fmla="*/ 169100 w 317566"/>
                <a:gd name="connsiteY17" fmla="*/ 8807 h 317440"/>
                <a:gd name="connsiteX18" fmla="*/ 160293 w 317566"/>
                <a:gd name="connsiteY18" fmla="*/ 0 h 317440"/>
                <a:gd name="connsiteX19" fmla="*/ 151486 w 317566"/>
                <a:gd name="connsiteY19" fmla="*/ 8807 h 317440"/>
                <a:gd name="connsiteX20" fmla="*/ 151486 w 317566"/>
                <a:gd name="connsiteY20" fmla="*/ 55864 h 317440"/>
                <a:gd name="connsiteX21" fmla="*/ 124938 w 317566"/>
                <a:gd name="connsiteY21" fmla="*/ 55864 h 317440"/>
                <a:gd name="connsiteX22" fmla="*/ 124938 w 317566"/>
                <a:gd name="connsiteY22" fmla="*/ 8807 h 317440"/>
                <a:gd name="connsiteX23" fmla="*/ 116131 w 317566"/>
                <a:gd name="connsiteY23" fmla="*/ 0 h 317440"/>
                <a:gd name="connsiteX24" fmla="*/ 107323 w 317566"/>
                <a:gd name="connsiteY24" fmla="*/ 8807 h 317440"/>
                <a:gd name="connsiteX25" fmla="*/ 107323 w 317566"/>
                <a:gd name="connsiteY25" fmla="*/ 55864 h 317440"/>
                <a:gd name="connsiteX26" fmla="*/ 83921 w 317566"/>
                <a:gd name="connsiteY26" fmla="*/ 55864 h 317440"/>
                <a:gd name="connsiteX27" fmla="*/ 60267 w 317566"/>
                <a:gd name="connsiteY27" fmla="*/ 79517 h 317440"/>
                <a:gd name="connsiteX28" fmla="*/ 60267 w 317566"/>
                <a:gd name="connsiteY28" fmla="*/ 101410 h 317440"/>
                <a:gd name="connsiteX29" fmla="*/ 8807 w 317566"/>
                <a:gd name="connsiteY29" fmla="*/ 101410 h 317440"/>
                <a:gd name="connsiteX30" fmla="*/ 0 w 317566"/>
                <a:gd name="connsiteY30" fmla="*/ 110217 h 317440"/>
                <a:gd name="connsiteX31" fmla="*/ 8807 w 317566"/>
                <a:gd name="connsiteY31" fmla="*/ 119025 h 317440"/>
                <a:gd name="connsiteX32" fmla="*/ 60267 w 317566"/>
                <a:gd name="connsiteY32" fmla="*/ 119025 h 317440"/>
                <a:gd name="connsiteX33" fmla="*/ 60267 w 317566"/>
                <a:gd name="connsiteY33" fmla="*/ 145572 h 317440"/>
                <a:gd name="connsiteX34" fmla="*/ 8807 w 317566"/>
                <a:gd name="connsiteY34" fmla="*/ 145572 h 317440"/>
                <a:gd name="connsiteX35" fmla="*/ 0 w 317566"/>
                <a:gd name="connsiteY35" fmla="*/ 154380 h 317440"/>
                <a:gd name="connsiteX36" fmla="*/ 8807 w 317566"/>
                <a:gd name="connsiteY36" fmla="*/ 163187 h 317440"/>
                <a:gd name="connsiteX37" fmla="*/ 60267 w 317566"/>
                <a:gd name="connsiteY37" fmla="*/ 163187 h 317440"/>
                <a:gd name="connsiteX38" fmla="*/ 60267 w 317566"/>
                <a:gd name="connsiteY38" fmla="*/ 189735 h 317440"/>
                <a:gd name="connsiteX39" fmla="*/ 8807 w 317566"/>
                <a:gd name="connsiteY39" fmla="*/ 189735 h 317440"/>
                <a:gd name="connsiteX40" fmla="*/ 0 w 317566"/>
                <a:gd name="connsiteY40" fmla="*/ 198542 h 317440"/>
                <a:gd name="connsiteX41" fmla="*/ 8807 w 317566"/>
                <a:gd name="connsiteY41" fmla="*/ 207349 h 317440"/>
                <a:gd name="connsiteX42" fmla="*/ 60267 w 317566"/>
                <a:gd name="connsiteY42" fmla="*/ 207349 h 317440"/>
                <a:gd name="connsiteX43" fmla="*/ 60267 w 317566"/>
                <a:gd name="connsiteY43" fmla="*/ 229242 h 317440"/>
                <a:gd name="connsiteX44" fmla="*/ 83921 w 317566"/>
                <a:gd name="connsiteY44" fmla="*/ 252896 h 317440"/>
                <a:gd name="connsiteX45" fmla="*/ 107323 w 317566"/>
                <a:gd name="connsiteY45" fmla="*/ 252896 h 317440"/>
                <a:gd name="connsiteX46" fmla="*/ 107323 w 317566"/>
                <a:gd name="connsiteY46" fmla="*/ 252896 h 317440"/>
                <a:gd name="connsiteX47" fmla="*/ 107323 w 317566"/>
                <a:gd name="connsiteY47" fmla="*/ 308633 h 317440"/>
                <a:gd name="connsiteX48" fmla="*/ 116131 w 317566"/>
                <a:gd name="connsiteY48" fmla="*/ 317441 h 317440"/>
                <a:gd name="connsiteX49" fmla="*/ 124938 w 317566"/>
                <a:gd name="connsiteY49" fmla="*/ 308633 h 317440"/>
                <a:gd name="connsiteX50" fmla="*/ 124938 w 317566"/>
                <a:gd name="connsiteY50" fmla="*/ 252896 h 317440"/>
                <a:gd name="connsiteX51" fmla="*/ 124938 w 317566"/>
                <a:gd name="connsiteY51" fmla="*/ 252896 h 317440"/>
                <a:gd name="connsiteX52" fmla="*/ 151486 w 317566"/>
                <a:gd name="connsiteY52" fmla="*/ 252896 h 317440"/>
                <a:gd name="connsiteX53" fmla="*/ 151486 w 317566"/>
                <a:gd name="connsiteY53" fmla="*/ 252896 h 317440"/>
                <a:gd name="connsiteX54" fmla="*/ 151486 w 317566"/>
                <a:gd name="connsiteY54" fmla="*/ 308633 h 317440"/>
                <a:gd name="connsiteX55" fmla="*/ 160293 w 317566"/>
                <a:gd name="connsiteY55" fmla="*/ 317441 h 317440"/>
                <a:gd name="connsiteX56" fmla="*/ 169100 w 317566"/>
                <a:gd name="connsiteY56" fmla="*/ 308633 h 317440"/>
                <a:gd name="connsiteX57" fmla="*/ 169100 w 317566"/>
                <a:gd name="connsiteY57" fmla="*/ 252896 h 317440"/>
                <a:gd name="connsiteX58" fmla="*/ 169100 w 317566"/>
                <a:gd name="connsiteY58" fmla="*/ 252896 h 317440"/>
                <a:gd name="connsiteX59" fmla="*/ 195648 w 317566"/>
                <a:gd name="connsiteY59" fmla="*/ 252896 h 317440"/>
                <a:gd name="connsiteX60" fmla="*/ 195648 w 317566"/>
                <a:gd name="connsiteY60" fmla="*/ 252896 h 317440"/>
                <a:gd name="connsiteX61" fmla="*/ 195648 w 317566"/>
                <a:gd name="connsiteY61" fmla="*/ 308633 h 317440"/>
                <a:gd name="connsiteX62" fmla="*/ 204456 w 317566"/>
                <a:gd name="connsiteY62" fmla="*/ 317441 h 317440"/>
                <a:gd name="connsiteX63" fmla="*/ 213263 w 317566"/>
                <a:gd name="connsiteY63" fmla="*/ 308633 h 317440"/>
                <a:gd name="connsiteX64" fmla="*/ 213263 w 317566"/>
                <a:gd name="connsiteY64" fmla="*/ 252896 h 317440"/>
                <a:gd name="connsiteX65" fmla="*/ 213263 w 317566"/>
                <a:gd name="connsiteY65" fmla="*/ 252896 h 317440"/>
                <a:gd name="connsiteX66" fmla="*/ 233646 w 317566"/>
                <a:gd name="connsiteY66" fmla="*/ 252896 h 317440"/>
                <a:gd name="connsiteX67" fmla="*/ 257300 w 317566"/>
                <a:gd name="connsiteY67" fmla="*/ 229242 h 317440"/>
                <a:gd name="connsiteX68" fmla="*/ 257300 w 317566"/>
                <a:gd name="connsiteY68" fmla="*/ 207349 h 317440"/>
                <a:gd name="connsiteX69" fmla="*/ 308759 w 317566"/>
                <a:gd name="connsiteY69" fmla="*/ 207349 h 317440"/>
                <a:gd name="connsiteX70" fmla="*/ 317566 w 317566"/>
                <a:gd name="connsiteY70" fmla="*/ 198542 h 317440"/>
                <a:gd name="connsiteX71" fmla="*/ 308759 w 317566"/>
                <a:gd name="connsiteY71" fmla="*/ 189735 h 317440"/>
                <a:gd name="connsiteX72" fmla="*/ 257300 w 317566"/>
                <a:gd name="connsiteY72" fmla="*/ 189735 h 317440"/>
                <a:gd name="connsiteX73" fmla="*/ 257300 w 317566"/>
                <a:gd name="connsiteY73" fmla="*/ 163187 h 317440"/>
                <a:gd name="connsiteX74" fmla="*/ 308759 w 317566"/>
                <a:gd name="connsiteY74" fmla="*/ 163187 h 317440"/>
                <a:gd name="connsiteX75" fmla="*/ 239685 w 317566"/>
                <a:gd name="connsiteY75" fmla="*/ 229242 h 317440"/>
                <a:gd name="connsiteX76" fmla="*/ 233646 w 317566"/>
                <a:gd name="connsiteY76" fmla="*/ 235281 h 317440"/>
                <a:gd name="connsiteX77" fmla="*/ 83921 w 317566"/>
                <a:gd name="connsiteY77" fmla="*/ 235281 h 317440"/>
                <a:gd name="connsiteX78" fmla="*/ 77882 w 317566"/>
                <a:gd name="connsiteY78" fmla="*/ 229242 h 317440"/>
                <a:gd name="connsiteX79" fmla="*/ 77882 w 317566"/>
                <a:gd name="connsiteY79" fmla="*/ 79517 h 317440"/>
                <a:gd name="connsiteX80" fmla="*/ 83921 w 317566"/>
                <a:gd name="connsiteY80" fmla="*/ 73478 h 317440"/>
                <a:gd name="connsiteX81" fmla="*/ 233646 w 317566"/>
                <a:gd name="connsiteY81" fmla="*/ 73478 h 317440"/>
                <a:gd name="connsiteX82" fmla="*/ 239685 w 317566"/>
                <a:gd name="connsiteY82" fmla="*/ 79517 h 317440"/>
                <a:gd name="connsiteX83" fmla="*/ 239685 w 317566"/>
                <a:gd name="connsiteY83" fmla="*/ 229242 h 31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7566" h="317440">
                  <a:moveTo>
                    <a:pt x="308759" y="163187"/>
                  </a:moveTo>
                  <a:cubicBezTo>
                    <a:pt x="313666" y="163187"/>
                    <a:pt x="317566" y="159287"/>
                    <a:pt x="317566" y="154380"/>
                  </a:cubicBezTo>
                  <a:cubicBezTo>
                    <a:pt x="317566" y="149473"/>
                    <a:pt x="313666" y="145572"/>
                    <a:pt x="308759" y="145572"/>
                  </a:cubicBezTo>
                  <a:lnTo>
                    <a:pt x="257300" y="145572"/>
                  </a:lnTo>
                  <a:lnTo>
                    <a:pt x="257300" y="119025"/>
                  </a:lnTo>
                  <a:lnTo>
                    <a:pt x="308759" y="119025"/>
                  </a:lnTo>
                  <a:cubicBezTo>
                    <a:pt x="313666" y="119025"/>
                    <a:pt x="317566" y="115124"/>
                    <a:pt x="317566" y="110217"/>
                  </a:cubicBezTo>
                  <a:cubicBezTo>
                    <a:pt x="317566" y="105310"/>
                    <a:pt x="313666" y="101410"/>
                    <a:pt x="308759" y="101410"/>
                  </a:cubicBezTo>
                  <a:lnTo>
                    <a:pt x="257300" y="101410"/>
                  </a:lnTo>
                  <a:lnTo>
                    <a:pt x="257300" y="79517"/>
                  </a:lnTo>
                  <a:cubicBezTo>
                    <a:pt x="257300" y="66432"/>
                    <a:pt x="246731" y="55864"/>
                    <a:pt x="233646" y="55864"/>
                  </a:cubicBezTo>
                  <a:lnTo>
                    <a:pt x="213263" y="55864"/>
                  </a:lnTo>
                  <a:lnTo>
                    <a:pt x="213263" y="8807"/>
                  </a:lnTo>
                  <a:cubicBezTo>
                    <a:pt x="213263" y="3900"/>
                    <a:pt x="209363" y="0"/>
                    <a:pt x="204456" y="0"/>
                  </a:cubicBezTo>
                  <a:cubicBezTo>
                    <a:pt x="199549" y="0"/>
                    <a:pt x="195648" y="3900"/>
                    <a:pt x="195648" y="8807"/>
                  </a:cubicBezTo>
                  <a:lnTo>
                    <a:pt x="195648" y="55864"/>
                  </a:lnTo>
                  <a:lnTo>
                    <a:pt x="169100" y="55864"/>
                  </a:lnTo>
                  <a:lnTo>
                    <a:pt x="169100" y="8807"/>
                  </a:lnTo>
                  <a:cubicBezTo>
                    <a:pt x="169100" y="3900"/>
                    <a:pt x="165200" y="0"/>
                    <a:pt x="160293" y="0"/>
                  </a:cubicBezTo>
                  <a:cubicBezTo>
                    <a:pt x="155386" y="0"/>
                    <a:pt x="151486" y="3900"/>
                    <a:pt x="151486" y="8807"/>
                  </a:cubicBezTo>
                  <a:lnTo>
                    <a:pt x="151486" y="55864"/>
                  </a:lnTo>
                  <a:lnTo>
                    <a:pt x="124938" y="55864"/>
                  </a:lnTo>
                  <a:lnTo>
                    <a:pt x="124938" y="8807"/>
                  </a:lnTo>
                  <a:cubicBezTo>
                    <a:pt x="124938" y="3900"/>
                    <a:pt x="121038" y="0"/>
                    <a:pt x="116131" y="0"/>
                  </a:cubicBezTo>
                  <a:cubicBezTo>
                    <a:pt x="111224" y="0"/>
                    <a:pt x="107323" y="3900"/>
                    <a:pt x="107323" y="8807"/>
                  </a:cubicBezTo>
                  <a:lnTo>
                    <a:pt x="107323" y="55864"/>
                  </a:lnTo>
                  <a:lnTo>
                    <a:pt x="83921" y="55864"/>
                  </a:lnTo>
                  <a:cubicBezTo>
                    <a:pt x="70836" y="55864"/>
                    <a:pt x="60267" y="66432"/>
                    <a:pt x="60267" y="79517"/>
                  </a:cubicBezTo>
                  <a:lnTo>
                    <a:pt x="60267" y="101410"/>
                  </a:lnTo>
                  <a:lnTo>
                    <a:pt x="8807" y="101410"/>
                  </a:lnTo>
                  <a:cubicBezTo>
                    <a:pt x="3900" y="101410"/>
                    <a:pt x="0" y="105310"/>
                    <a:pt x="0" y="110217"/>
                  </a:cubicBezTo>
                  <a:cubicBezTo>
                    <a:pt x="0" y="115124"/>
                    <a:pt x="3900" y="119025"/>
                    <a:pt x="8807" y="119025"/>
                  </a:cubicBezTo>
                  <a:lnTo>
                    <a:pt x="60267" y="119025"/>
                  </a:lnTo>
                  <a:lnTo>
                    <a:pt x="60267" y="145572"/>
                  </a:lnTo>
                  <a:lnTo>
                    <a:pt x="8807" y="145572"/>
                  </a:lnTo>
                  <a:cubicBezTo>
                    <a:pt x="3900" y="145572"/>
                    <a:pt x="0" y="149473"/>
                    <a:pt x="0" y="154380"/>
                  </a:cubicBezTo>
                  <a:cubicBezTo>
                    <a:pt x="0" y="159287"/>
                    <a:pt x="3900" y="163187"/>
                    <a:pt x="8807" y="163187"/>
                  </a:cubicBezTo>
                  <a:lnTo>
                    <a:pt x="60267" y="163187"/>
                  </a:lnTo>
                  <a:lnTo>
                    <a:pt x="60267" y="189735"/>
                  </a:lnTo>
                  <a:lnTo>
                    <a:pt x="8807" y="189735"/>
                  </a:lnTo>
                  <a:cubicBezTo>
                    <a:pt x="3900" y="189735"/>
                    <a:pt x="0" y="193635"/>
                    <a:pt x="0" y="198542"/>
                  </a:cubicBezTo>
                  <a:cubicBezTo>
                    <a:pt x="0" y="203449"/>
                    <a:pt x="3900" y="207349"/>
                    <a:pt x="8807" y="207349"/>
                  </a:cubicBezTo>
                  <a:lnTo>
                    <a:pt x="60267" y="207349"/>
                  </a:lnTo>
                  <a:lnTo>
                    <a:pt x="60267" y="229242"/>
                  </a:lnTo>
                  <a:cubicBezTo>
                    <a:pt x="60267" y="242327"/>
                    <a:pt x="70836" y="252896"/>
                    <a:pt x="83921" y="252896"/>
                  </a:cubicBezTo>
                  <a:lnTo>
                    <a:pt x="107323" y="252896"/>
                  </a:lnTo>
                  <a:cubicBezTo>
                    <a:pt x="107323" y="252896"/>
                    <a:pt x="107323" y="252896"/>
                    <a:pt x="107323" y="252896"/>
                  </a:cubicBezTo>
                  <a:lnTo>
                    <a:pt x="107323" y="308633"/>
                  </a:lnTo>
                  <a:cubicBezTo>
                    <a:pt x="107323" y="313540"/>
                    <a:pt x="111224" y="317441"/>
                    <a:pt x="116131" y="317441"/>
                  </a:cubicBezTo>
                  <a:cubicBezTo>
                    <a:pt x="121038" y="317441"/>
                    <a:pt x="124938" y="313540"/>
                    <a:pt x="124938" y="308633"/>
                  </a:cubicBezTo>
                  <a:lnTo>
                    <a:pt x="124938" y="252896"/>
                  </a:lnTo>
                  <a:cubicBezTo>
                    <a:pt x="124938" y="252896"/>
                    <a:pt x="124938" y="252896"/>
                    <a:pt x="124938" y="252896"/>
                  </a:cubicBezTo>
                  <a:lnTo>
                    <a:pt x="151486" y="252896"/>
                  </a:lnTo>
                  <a:cubicBezTo>
                    <a:pt x="151486" y="252896"/>
                    <a:pt x="151486" y="252896"/>
                    <a:pt x="151486" y="252896"/>
                  </a:cubicBezTo>
                  <a:lnTo>
                    <a:pt x="151486" y="308633"/>
                  </a:lnTo>
                  <a:cubicBezTo>
                    <a:pt x="151486" y="313540"/>
                    <a:pt x="155386" y="317441"/>
                    <a:pt x="160293" y="317441"/>
                  </a:cubicBezTo>
                  <a:cubicBezTo>
                    <a:pt x="165200" y="317441"/>
                    <a:pt x="169100" y="313540"/>
                    <a:pt x="169100" y="308633"/>
                  </a:cubicBezTo>
                  <a:lnTo>
                    <a:pt x="169100" y="252896"/>
                  </a:lnTo>
                  <a:cubicBezTo>
                    <a:pt x="169100" y="252896"/>
                    <a:pt x="169100" y="252896"/>
                    <a:pt x="169100" y="252896"/>
                  </a:cubicBezTo>
                  <a:lnTo>
                    <a:pt x="195648" y="252896"/>
                  </a:lnTo>
                  <a:cubicBezTo>
                    <a:pt x="195648" y="252896"/>
                    <a:pt x="195648" y="252896"/>
                    <a:pt x="195648" y="252896"/>
                  </a:cubicBezTo>
                  <a:lnTo>
                    <a:pt x="195648" y="308633"/>
                  </a:lnTo>
                  <a:cubicBezTo>
                    <a:pt x="195648" y="313540"/>
                    <a:pt x="199549" y="317441"/>
                    <a:pt x="204456" y="317441"/>
                  </a:cubicBezTo>
                  <a:cubicBezTo>
                    <a:pt x="209363" y="317441"/>
                    <a:pt x="213263" y="313540"/>
                    <a:pt x="213263" y="308633"/>
                  </a:cubicBezTo>
                  <a:lnTo>
                    <a:pt x="213263" y="252896"/>
                  </a:lnTo>
                  <a:cubicBezTo>
                    <a:pt x="213263" y="252896"/>
                    <a:pt x="213263" y="252896"/>
                    <a:pt x="213263" y="252896"/>
                  </a:cubicBezTo>
                  <a:lnTo>
                    <a:pt x="233646" y="252896"/>
                  </a:lnTo>
                  <a:cubicBezTo>
                    <a:pt x="246731" y="252896"/>
                    <a:pt x="257300" y="242327"/>
                    <a:pt x="257300" y="229242"/>
                  </a:cubicBezTo>
                  <a:lnTo>
                    <a:pt x="257300" y="207349"/>
                  </a:lnTo>
                  <a:lnTo>
                    <a:pt x="308759" y="207349"/>
                  </a:lnTo>
                  <a:cubicBezTo>
                    <a:pt x="313666" y="207349"/>
                    <a:pt x="317566" y="203449"/>
                    <a:pt x="317566" y="198542"/>
                  </a:cubicBezTo>
                  <a:cubicBezTo>
                    <a:pt x="317566" y="193635"/>
                    <a:pt x="313666" y="189735"/>
                    <a:pt x="308759" y="189735"/>
                  </a:cubicBezTo>
                  <a:lnTo>
                    <a:pt x="257300" y="189735"/>
                  </a:lnTo>
                  <a:lnTo>
                    <a:pt x="257300" y="163187"/>
                  </a:lnTo>
                  <a:lnTo>
                    <a:pt x="308759" y="163187"/>
                  </a:lnTo>
                  <a:close/>
                  <a:moveTo>
                    <a:pt x="239685" y="229242"/>
                  </a:moveTo>
                  <a:cubicBezTo>
                    <a:pt x="239685" y="232639"/>
                    <a:pt x="236917" y="235281"/>
                    <a:pt x="233646" y="235281"/>
                  </a:cubicBezTo>
                  <a:lnTo>
                    <a:pt x="83921" y="235281"/>
                  </a:lnTo>
                  <a:cubicBezTo>
                    <a:pt x="80524" y="235281"/>
                    <a:pt x="77882" y="232513"/>
                    <a:pt x="77882" y="229242"/>
                  </a:cubicBezTo>
                  <a:lnTo>
                    <a:pt x="77882" y="79517"/>
                  </a:lnTo>
                  <a:cubicBezTo>
                    <a:pt x="77882" y="76120"/>
                    <a:pt x="80650" y="73478"/>
                    <a:pt x="83921" y="73478"/>
                  </a:cubicBezTo>
                  <a:lnTo>
                    <a:pt x="233646" y="73478"/>
                  </a:lnTo>
                  <a:cubicBezTo>
                    <a:pt x="237043" y="73478"/>
                    <a:pt x="239685" y="76246"/>
                    <a:pt x="239685" y="79517"/>
                  </a:cubicBezTo>
                  <a:lnTo>
                    <a:pt x="239685" y="229242"/>
                  </a:lnTo>
                  <a:close/>
                </a:path>
              </a:pathLst>
            </a:custGeom>
            <a:grpFill/>
            <a:ln w="1258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1B10DC63-1FF0-294A-2F1C-B45A03954B73}"/>
                </a:ext>
              </a:extLst>
            </p:cNvPr>
            <p:cNvSpPr/>
            <p:nvPr/>
          </p:nvSpPr>
          <p:spPr>
            <a:xfrm>
              <a:off x="4797054" y="683058"/>
              <a:ext cx="377350" cy="484233"/>
            </a:xfrm>
            <a:custGeom>
              <a:avLst/>
              <a:gdLst>
                <a:gd name="connsiteX0" fmla="*/ 223580 w 377350"/>
                <a:gd name="connsiteY0" fmla="*/ 484234 h 484233"/>
                <a:gd name="connsiteX1" fmla="*/ 9436 w 377350"/>
                <a:gd name="connsiteY1" fmla="*/ 484234 h 484233"/>
                <a:gd name="connsiteX2" fmla="*/ 0 w 377350"/>
                <a:gd name="connsiteY2" fmla="*/ 474797 h 484233"/>
                <a:gd name="connsiteX3" fmla="*/ 0 w 377350"/>
                <a:gd name="connsiteY3" fmla="*/ 435542 h 484233"/>
                <a:gd name="connsiteX4" fmla="*/ 9436 w 377350"/>
                <a:gd name="connsiteY4" fmla="*/ 426105 h 484233"/>
                <a:gd name="connsiteX5" fmla="*/ 18873 w 377350"/>
                <a:gd name="connsiteY5" fmla="*/ 435542 h 484233"/>
                <a:gd name="connsiteX6" fmla="*/ 18873 w 377350"/>
                <a:gd name="connsiteY6" fmla="*/ 465361 h 484233"/>
                <a:gd name="connsiteX7" fmla="*/ 214144 w 377350"/>
                <a:gd name="connsiteY7" fmla="*/ 465361 h 484233"/>
                <a:gd name="connsiteX8" fmla="*/ 214144 w 377350"/>
                <a:gd name="connsiteY8" fmla="*/ 414782 h 484233"/>
                <a:gd name="connsiteX9" fmla="*/ 222448 w 377350"/>
                <a:gd name="connsiteY9" fmla="*/ 405471 h 484233"/>
                <a:gd name="connsiteX10" fmla="*/ 275040 w 377350"/>
                <a:gd name="connsiteY10" fmla="*/ 399306 h 484233"/>
                <a:gd name="connsiteX11" fmla="*/ 307879 w 377350"/>
                <a:gd name="connsiteY11" fmla="*/ 365712 h 484233"/>
                <a:gd name="connsiteX12" fmla="*/ 313918 w 377350"/>
                <a:gd name="connsiteY12" fmla="*/ 303055 h 484233"/>
                <a:gd name="connsiteX13" fmla="*/ 323354 w 377350"/>
                <a:gd name="connsiteY13" fmla="*/ 294499 h 484233"/>
                <a:gd name="connsiteX14" fmla="*/ 351664 w 377350"/>
                <a:gd name="connsiteY14" fmla="*/ 294499 h 484233"/>
                <a:gd name="connsiteX15" fmla="*/ 357200 w 377350"/>
                <a:gd name="connsiteY15" fmla="*/ 291605 h 484233"/>
                <a:gd name="connsiteX16" fmla="*/ 357955 w 377350"/>
                <a:gd name="connsiteY16" fmla="*/ 285314 h 484233"/>
                <a:gd name="connsiteX17" fmla="*/ 357451 w 377350"/>
                <a:gd name="connsiteY17" fmla="*/ 283427 h 484233"/>
                <a:gd name="connsiteX18" fmla="*/ 343737 w 377350"/>
                <a:gd name="connsiteY18" fmla="*/ 238510 h 484233"/>
                <a:gd name="connsiteX19" fmla="*/ 315302 w 377350"/>
                <a:gd name="connsiteY19" fmla="*/ 180633 h 484233"/>
                <a:gd name="connsiteX20" fmla="*/ 314170 w 377350"/>
                <a:gd name="connsiteY20" fmla="*/ 177362 h 484233"/>
                <a:gd name="connsiteX21" fmla="*/ 114495 w 377350"/>
                <a:gd name="connsiteY21" fmla="*/ 19711 h 484233"/>
                <a:gd name="connsiteX22" fmla="*/ 25667 w 377350"/>
                <a:gd name="connsiteY22" fmla="*/ 52675 h 484233"/>
                <a:gd name="connsiteX23" fmla="*/ 12456 w 377350"/>
                <a:gd name="connsiteY23" fmla="*/ 50411 h 484233"/>
                <a:gd name="connsiteX24" fmla="*/ 14721 w 377350"/>
                <a:gd name="connsiteY24" fmla="*/ 37200 h 484233"/>
                <a:gd name="connsiteX25" fmla="*/ 112734 w 377350"/>
                <a:gd name="connsiteY25" fmla="*/ 838 h 484233"/>
                <a:gd name="connsiteX26" fmla="*/ 332539 w 377350"/>
                <a:gd name="connsiteY26" fmla="*/ 172581 h 484233"/>
                <a:gd name="connsiteX27" fmla="*/ 361352 w 377350"/>
                <a:gd name="connsiteY27" fmla="*/ 231464 h 484233"/>
                <a:gd name="connsiteX28" fmla="*/ 375947 w 377350"/>
                <a:gd name="connsiteY28" fmla="*/ 279275 h 484233"/>
                <a:gd name="connsiteX29" fmla="*/ 372927 w 377350"/>
                <a:gd name="connsiteY29" fmla="*/ 302048 h 484233"/>
                <a:gd name="connsiteX30" fmla="*/ 351790 w 377350"/>
                <a:gd name="connsiteY30" fmla="*/ 313246 h 484233"/>
                <a:gd name="connsiteX31" fmla="*/ 332036 w 377350"/>
                <a:gd name="connsiteY31" fmla="*/ 313246 h 484233"/>
                <a:gd name="connsiteX32" fmla="*/ 326751 w 377350"/>
                <a:gd name="connsiteY32" fmla="*/ 367474 h 484233"/>
                <a:gd name="connsiteX33" fmla="*/ 277305 w 377350"/>
                <a:gd name="connsiteY33" fmla="*/ 417927 h 484233"/>
                <a:gd name="connsiteX34" fmla="*/ 233142 w 377350"/>
                <a:gd name="connsiteY34" fmla="*/ 423086 h 484233"/>
                <a:gd name="connsiteX35" fmla="*/ 233142 w 377350"/>
                <a:gd name="connsiteY35" fmla="*/ 474671 h 484233"/>
                <a:gd name="connsiteX36" fmla="*/ 223706 w 377350"/>
                <a:gd name="connsiteY36" fmla="*/ 484108 h 48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7350" h="484233">
                  <a:moveTo>
                    <a:pt x="223580" y="484234"/>
                  </a:moveTo>
                  <a:lnTo>
                    <a:pt x="9436" y="484234"/>
                  </a:lnTo>
                  <a:cubicBezTo>
                    <a:pt x="4278" y="484234"/>
                    <a:pt x="0" y="479956"/>
                    <a:pt x="0" y="474797"/>
                  </a:cubicBezTo>
                  <a:lnTo>
                    <a:pt x="0" y="435542"/>
                  </a:lnTo>
                  <a:cubicBezTo>
                    <a:pt x="0" y="430383"/>
                    <a:pt x="4278" y="426105"/>
                    <a:pt x="9436" y="426105"/>
                  </a:cubicBezTo>
                  <a:cubicBezTo>
                    <a:pt x="14595" y="426105"/>
                    <a:pt x="18873" y="430383"/>
                    <a:pt x="18873" y="435542"/>
                  </a:cubicBezTo>
                  <a:lnTo>
                    <a:pt x="18873" y="465361"/>
                  </a:lnTo>
                  <a:lnTo>
                    <a:pt x="214144" y="465361"/>
                  </a:lnTo>
                  <a:lnTo>
                    <a:pt x="214144" y="414782"/>
                  </a:lnTo>
                  <a:cubicBezTo>
                    <a:pt x="214144" y="410001"/>
                    <a:pt x="217793" y="405974"/>
                    <a:pt x="222448" y="405471"/>
                  </a:cubicBezTo>
                  <a:lnTo>
                    <a:pt x="275040" y="399306"/>
                  </a:lnTo>
                  <a:cubicBezTo>
                    <a:pt x="292403" y="397293"/>
                    <a:pt x="306243" y="383201"/>
                    <a:pt x="307879" y="365712"/>
                  </a:cubicBezTo>
                  <a:lnTo>
                    <a:pt x="313918" y="303055"/>
                  </a:lnTo>
                  <a:cubicBezTo>
                    <a:pt x="314421" y="298274"/>
                    <a:pt x="318448" y="294499"/>
                    <a:pt x="323354" y="294499"/>
                  </a:cubicBezTo>
                  <a:lnTo>
                    <a:pt x="351664" y="294499"/>
                  </a:lnTo>
                  <a:cubicBezTo>
                    <a:pt x="354935" y="294499"/>
                    <a:pt x="356571" y="292486"/>
                    <a:pt x="357200" y="291605"/>
                  </a:cubicBezTo>
                  <a:cubicBezTo>
                    <a:pt x="357829" y="290724"/>
                    <a:pt x="359087" y="288334"/>
                    <a:pt x="357955" y="285314"/>
                  </a:cubicBezTo>
                  <a:cubicBezTo>
                    <a:pt x="357703" y="284685"/>
                    <a:pt x="357577" y="284056"/>
                    <a:pt x="357451" y="283427"/>
                  </a:cubicBezTo>
                  <a:cubicBezTo>
                    <a:pt x="357451" y="283301"/>
                    <a:pt x="354306" y="265309"/>
                    <a:pt x="343737" y="238510"/>
                  </a:cubicBezTo>
                  <a:cubicBezTo>
                    <a:pt x="332917" y="211207"/>
                    <a:pt x="315428" y="181010"/>
                    <a:pt x="315302" y="180633"/>
                  </a:cubicBezTo>
                  <a:cubicBezTo>
                    <a:pt x="314673" y="179626"/>
                    <a:pt x="314295" y="178494"/>
                    <a:pt x="314170" y="177362"/>
                  </a:cubicBezTo>
                  <a:cubicBezTo>
                    <a:pt x="298442" y="80104"/>
                    <a:pt x="210621" y="10903"/>
                    <a:pt x="114495" y="19711"/>
                  </a:cubicBezTo>
                  <a:cubicBezTo>
                    <a:pt x="82789" y="22605"/>
                    <a:pt x="52089" y="34054"/>
                    <a:pt x="25667" y="52675"/>
                  </a:cubicBezTo>
                  <a:cubicBezTo>
                    <a:pt x="21389" y="55695"/>
                    <a:pt x="15476" y="54688"/>
                    <a:pt x="12456" y="50411"/>
                  </a:cubicBezTo>
                  <a:cubicBezTo>
                    <a:pt x="9436" y="46133"/>
                    <a:pt x="10443" y="40219"/>
                    <a:pt x="14721" y="37200"/>
                  </a:cubicBezTo>
                  <a:cubicBezTo>
                    <a:pt x="43785" y="16565"/>
                    <a:pt x="77756" y="3983"/>
                    <a:pt x="112734" y="838"/>
                  </a:cubicBezTo>
                  <a:cubicBezTo>
                    <a:pt x="218296" y="-8850"/>
                    <a:pt x="314421" y="66515"/>
                    <a:pt x="332539" y="172581"/>
                  </a:cubicBezTo>
                  <a:cubicBezTo>
                    <a:pt x="336314" y="179249"/>
                    <a:pt x="351286" y="206048"/>
                    <a:pt x="361352" y="231464"/>
                  </a:cubicBezTo>
                  <a:cubicBezTo>
                    <a:pt x="371543" y="257131"/>
                    <a:pt x="375192" y="275123"/>
                    <a:pt x="375947" y="279275"/>
                  </a:cubicBezTo>
                  <a:cubicBezTo>
                    <a:pt x="378589" y="286950"/>
                    <a:pt x="377456" y="295380"/>
                    <a:pt x="372927" y="302048"/>
                  </a:cubicBezTo>
                  <a:cubicBezTo>
                    <a:pt x="368146" y="309094"/>
                    <a:pt x="360219" y="313246"/>
                    <a:pt x="351790" y="313246"/>
                  </a:cubicBezTo>
                  <a:lnTo>
                    <a:pt x="332036" y="313246"/>
                  </a:lnTo>
                  <a:lnTo>
                    <a:pt x="326751" y="367474"/>
                  </a:lnTo>
                  <a:cubicBezTo>
                    <a:pt x="324235" y="393644"/>
                    <a:pt x="303349" y="414908"/>
                    <a:pt x="277305" y="417927"/>
                  </a:cubicBezTo>
                  <a:lnTo>
                    <a:pt x="233142" y="423086"/>
                  </a:lnTo>
                  <a:lnTo>
                    <a:pt x="233142" y="474671"/>
                  </a:lnTo>
                  <a:cubicBezTo>
                    <a:pt x="233142" y="479830"/>
                    <a:pt x="228864" y="484108"/>
                    <a:pt x="223706" y="484108"/>
                  </a:cubicBezTo>
                  <a:close/>
                </a:path>
              </a:pathLst>
            </a:custGeom>
            <a:grpFill/>
            <a:ln w="12580" cap="flat">
              <a:noFill/>
              <a:prstDash val="solid"/>
              <a:miter/>
            </a:ln>
          </p:spPr>
          <p:txBody>
            <a:bodyPr rtlCol="0" anchor="ctr"/>
            <a:lstStyle/>
            <a:p>
              <a:endParaRPr lang="en-US"/>
            </a:p>
          </p:txBody>
        </p:sp>
      </p:grpSp>
      <p:grpSp>
        <p:nvGrpSpPr>
          <p:cNvPr id="11" name="Group 77">
            <a:extLst>
              <a:ext uri="{FF2B5EF4-FFF2-40B4-BE49-F238E27FC236}">
                <a16:creationId xmlns:a16="http://schemas.microsoft.com/office/drawing/2014/main" id="{AC296C20-5BCD-2B1B-C108-165AEB8AFDDC}"/>
              </a:ext>
            </a:extLst>
          </p:cNvPr>
          <p:cNvGrpSpPr>
            <a:grpSpLocks noChangeAspect="1"/>
          </p:cNvGrpSpPr>
          <p:nvPr/>
        </p:nvGrpSpPr>
        <p:grpSpPr bwMode="auto">
          <a:xfrm>
            <a:off x="7407599" y="1106318"/>
            <a:ext cx="214895" cy="183700"/>
            <a:chOff x="3613" y="1954"/>
            <a:chExt cx="434" cy="371"/>
          </a:xfrm>
          <a:solidFill>
            <a:schemeClr val="bg1"/>
          </a:solidFill>
        </p:grpSpPr>
        <p:sp>
          <p:nvSpPr>
            <p:cNvPr id="12" name="Freeform 78">
              <a:extLst>
                <a:ext uri="{FF2B5EF4-FFF2-40B4-BE49-F238E27FC236}">
                  <a16:creationId xmlns:a16="http://schemas.microsoft.com/office/drawing/2014/main" id="{DD0357C9-39C6-B5EE-AA7F-F1D45E589AB6}"/>
                </a:ext>
              </a:extLst>
            </p:cNvPr>
            <p:cNvSpPr>
              <a:spLocks noEditPoints="1"/>
            </p:cNvSpPr>
            <p:nvPr/>
          </p:nvSpPr>
          <p:spPr bwMode="auto">
            <a:xfrm>
              <a:off x="3614" y="2078"/>
              <a:ext cx="343" cy="247"/>
            </a:xfrm>
            <a:custGeom>
              <a:avLst/>
              <a:gdLst>
                <a:gd name="T0" fmla="*/ 224 w 224"/>
                <a:gd name="T1" fmla="*/ 109 h 165"/>
                <a:gd name="T2" fmla="*/ 224 w 224"/>
                <a:gd name="T3" fmla="*/ 108 h 165"/>
                <a:gd name="T4" fmla="*/ 224 w 224"/>
                <a:gd name="T5" fmla="*/ 107 h 165"/>
                <a:gd name="T6" fmla="*/ 223 w 224"/>
                <a:gd name="T7" fmla="*/ 107 h 165"/>
                <a:gd name="T8" fmla="*/ 223 w 224"/>
                <a:gd name="T9" fmla="*/ 106 h 165"/>
                <a:gd name="T10" fmla="*/ 175 w 224"/>
                <a:gd name="T11" fmla="*/ 58 h 165"/>
                <a:gd name="T12" fmla="*/ 170 w 224"/>
                <a:gd name="T13" fmla="*/ 56 h 165"/>
                <a:gd name="T14" fmla="*/ 166 w 224"/>
                <a:gd name="T15" fmla="*/ 58 h 165"/>
                <a:gd name="T16" fmla="*/ 166 w 224"/>
                <a:gd name="T17" fmla="*/ 67 h 165"/>
                <a:gd name="T18" fmla="*/ 204 w 224"/>
                <a:gd name="T19" fmla="*/ 104 h 165"/>
                <a:gd name="T20" fmla="*/ 48 w 224"/>
                <a:gd name="T21" fmla="*/ 104 h 165"/>
                <a:gd name="T22" fmla="*/ 12 w 224"/>
                <a:gd name="T23" fmla="*/ 68 h 165"/>
                <a:gd name="T24" fmla="*/ 48 w 224"/>
                <a:gd name="T25" fmla="*/ 32 h 165"/>
                <a:gd name="T26" fmla="*/ 111 w 224"/>
                <a:gd name="T27" fmla="*/ 32 h 165"/>
                <a:gd name="T28" fmla="*/ 111 w 224"/>
                <a:gd name="T29" fmla="*/ 44 h 165"/>
                <a:gd name="T30" fmla="*/ 117 w 224"/>
                <a:gd name="T31" fmla="*/ 50 h 165"/>
                <a:gd name="T32" fmla="*/ 155 w 224"/>
                <a:gd name="T33" fmla="*/ 50 h 165"/>
                <a:gd name="T34" fmla="*/ 161 w 224"/>
                <a:gd name="T35" fmla="*/ 44 h 165"/>
                <a:gd name="T36" fmla="*/ 161 w 224"/>
                <a:gd name="T37" fmla="*/ 6 h 165"/>
                <a:gd name="T38" fmla="*/ 155 w 224"/>
                <a:gd name="T39" fmla="*/ 0 h 165"/>
                <a:gd name="T40" fmla="*/ 117 w 224"/>
                <a:gd name="T41" fmla="*/ 0 h 165"/>
                <a:gd name="T42" fmla="*/ 111 w 224"/>
                <a:gd name="T43" fmla="*/ 6 h 165"/>
                <a:gd name="T44" fmla="*/ 111 w 224"/>
                <a:gd name="T45" fmla="*/ 21 h 165"/>
                <a:gd name="T46" fmla="*/ 48 w 224"/>
                <a:gd name="T47" fmla="*/ 21 h 165"/>
                <a:gd name="T48" fmla="*/ 0 w 224"/>
                <a:gd name="T49" fmla="*/ 68 h 165"/>
                <a:gd name="T50" fmla="*/ 48 w 224"/>
                <a:gd name="T51" fmla="*/ 116 h 165"/>
                <a:gd name="T52" fmla="*/ 204 w 224"/>
                <a:gd name="T53" fmla="*/ 116 h 165"/>
                <a:gd name="T54" fmla="*/ 166 w 224"/>
                <a:gd name="T55" fmla="*/ 154 h 165"/>
                <a:gd name="T56" fmla="*/ 166 w 224"/>
                <a:gd name="T57" fmla="*/ 163 h 165"/>
                <a:gd name="T58" fmla="*/ 175 w 224"/>
                <a:gd name="T59" fmla="*/ 163 h 165"/>
                <a:gd name="T60" fmla="*/ 223 w 224"/>
                <a:gd name="T61" fmla="*/ 115 h 165"/>
                <a:gd name="T62" fmla="*/ 223 w 224"/>
                <a:gd name="T63" fmla="*/ 114 h 165"/>
                <a:gd name="T64" fmla="*/ 224 w 224"/>
                <a:gd name="T65" fmla="*/ 113 h 165"/>
                <a:gd name="T66" fmla="*/ 224 w 224"/>
                <a:gd name="T67" fmla="*/ 113 h 165"/>
                <a:gd name="T68" fmla="*/ 224 w 224"/>
                <a:gd name="T69" fmla="*/ 112 h 165"/>
                <a:gd name="T70" fmla="*/ 224 w 224"/>
                <a:gd name="T71" fmla="*/ 112 h 165"/>
                <a:gd name="T72" fmla="*/ 224 w 224"/>
                <a:gd name="T73" fmla="*/ 109 h 165"/>
                <a:gd name="T74" fmla="*/ 224 w 224"/>
                <a:gd name="T75" fmla="*/ 109 h 165"/>
                <a:gd name="T76" fmla="*/ 122 w 224"/>
                <a:gd name="T77" fmla="*/ 12 h 165"/>
                <a:gd name="T78" fmla="*/ 149 w 224"/>
                <a:gd name="T79" fmla="*/ 12 h 165"/>
                <a:gd name="T80" fmla="*/ 149 w 224"/>
                <a:gd name="T81" fmla="*/ 38 h 165"/>
                <a:gd name="T82" fmla="*/ 122 w 224"/>
                <a:gd name="T83" fmla="*/ 38 h 165"/>
                <a:gd name="T84" fmla="*/ 122 w 224"/>
                <a:gd name="T85" fmla="*/ 1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 h="165">
                  <a:moveTo>
                    <a:pt x="224" y="109"/>
                  </a:moveTo>
                  <a:cubicBezTo>
                    <a:pt x="224" y="108"/>
                    <a:pt x="224" y="108"/>
                    <a:pt x="224" y="108"/>
                  </a:cubicBezTo>
                  <a:cubicBezTo>
                    <a:pt x="224" y="108"/>
                    <a:pt x="224" y="108"/>
                    <a:pt x="224" y="107"/>
                  </a:cubicBezTo>
                  <a:cubicBezTo>
                    <a:pt x="224" y="107"/>
                    <a:pt x="223" y="107"/>
                    <a:pt x="223" y="107"/>
                  </a:cubicBezTo>
                  <a:cubicBezTo>
                    <a:pt x="223" y="107"/>
                    <a:pt x="223" y="106"/>
                    <a:pt x="223" y="106"/>
                  </a:cubicBezTo>
                  <a:cubicBezTo>
                    <a:pt x="175" y="58"/>
                    <a:pt x="175" y="58"/>
                    <a:pt x="175" y="58"/>
                  </a:cubicBezTo>
                  <a:cubicBezTo>
                    <a:pt x="174" y="57"/>
                    <a:pt x="172" y="56"/>
                    <a:pt x="170" y="56"/>
                  </a:cubicBezTo>
                  <a:cubicBezTo>
                    <a:pt x="169" y="56"/>
                    <a:pt x="167" y="57"/>
                    <a:pt x="166" y="58"/>
                  </a:cubicBezTo>
                  <a:cubicBezTo>
                    <a:pt x="164" y="61"/>
                    <a:pt x="164" y="64"/>
                    <a:pt x="166" y="67"/>
                  </a:cubicBezTo>
                  <a:cubicBezTo>
                    <a:pt x="204" y="104"/>
                    <a:pt x="204" y="104"/>
                    <a:pt x="204" y="104"/>
                  </a:cubicBezTo>
                  <a:cubicBezTo>
                    <a:pt x="48" y="104"/>
                    <a:pt x="48" y="104"/>
                    <a:pt x="48" y="104"/>
                  </a:cubicBezTo>
                  <a:cubicBezTo>
                    <a:pt x="28" y="104"/>
                    <a:pt x="12" y="88"/>
                    <a:pt x="12" y="68"/>
                  </a:cubicBezTo>
                  <a:cubicBezTo>
                    <a:pt x="12" y="49"/>
                    <a:pt x="28" y="32"/>
                    <a:pt x="48" y="32"/>
                  </a:cubicBezTo>
                  <a:cubicBezTo>
                    <a:pt x="111" y="32"/>
                    <a:pt x="111" y="32"/>
                    <a:pt x="111" y="32"/>
                  </a:cubicBezTo>
                  <a:cubicBezTo>
                    <a:pt x="111" y="44"/>
                    <a:pt x="111" y="44"/>
                    <a:pt x="111" y="44"/>
                  </a:cubicBezTo>
                  <a:cubicBezTo>
                    <a:pt x="111" y="48"/>
                    <a:pt x="113" y="50"/>
                    <a:pt x="117" y="50"/>
                  </a:cubicBezTo>
                  <a:cubicBezTo>
                    <a:pt x="155" y="50"/>
                    <a:pt x="155" y="50"/>
                    <a:pt x="155" y="50"/>
                  </a:cubicBezTo>
                  <a:cubicBezTo>
                    <a:pt x="158" y="50"/>
                    <a:pt x="161" y="48"/>
                    <a:pt x="161" y="44"/>
                  </a:cubicBezTo>
                  <a:cubicBezTo>
                    <a:pt x="161" y="6"/>
                    <a:pt x="161" y="6"/>
                    <a:pt x="161" y="6"/>
                  </a:cubicBezTo>
                  <a:cubicBezTo>
                    <a:pt x="161" y="3"/>
                    <a:pt x="158" y="0"/>
                    <a:pt x="155" y="0"/>
                  </a:cubicBezTo>
                  <a:cubicBezTo>
                    <a:pt x="117" y="0"/>
                    <a:pt x="117" y="0"/>
                    <a:pt x="117" y="0"/>
                  </a:cubicBezTo>
                  <a:cubicBezTo>
                    <a:pt x="113" y="0"/>
                    <a:pt x="111" y="3"/>
                    <a:pt x="111" y="6"/>
                  </a:cubicBezTo>
                  <a:cubicBezTo>
                    <a:pt x="111" y="21"/>
                    <a:pt x="111" y="21"/>
                    <a:pt x="111" y="21"/>
                  </a:cubicBezTo>
                  <a:cubicBezTo>
                    <a:pt x="48" y="21"/>
                    <a:pt x="48" y="21"/>
                    <a:pt x="48" y="21"/>
                  </a:cubicBezTo>
                  <a:cubicBezTo>
                    <a:pt x="21" y="21"/>
                    <a:pt x="0" y="42"/>
                    <a:pt x="0" y="68"/>
                  </a:cubicBezTo>
                  <a:cubicBezTo>
                    <a:pt x="0" y="95"/>
                    <a:pt x="21" y="116"/>
                    <a:pt x="48" y="116"/>
                  </a:cubicBezTo>
                  <a:cubicBezTo>
                    <a:pt x="204" y="116"/>
                    <a:pt x="204" y="116"/>
                    <a:pt x="204" y="116"/>
                  </a:cubicBezTo>
                  <a:cubicBezTo>
                    <a:pt x="166" y="154"/>
                    <a:pt x="166" y="154"/>
                    <a:pt x="166" y="154"/>
                  </a:cubicBezTo>
                  <a:cubicBezTo>
                    <a:pt x="164" y="156"/>
                    <a:pt x="164" y="160"/>
                    <a:pt x="166" y="163"/>
                  </a:cubicBezTo>
                  <a:cubicBezTo>
                    <a:pt x="169" y="165"/>
                    <a:pt x="172" y="165"/>
                    <a:pt x="175" y="163"/>
                  </a:cubicBezTo>
                  <a:cubicBezTo>
                    <a:pt x="223" y="115"/>
                    <a:pt x="223" y="115"/>
                    <a:pt x="223" y="115"/>
                  </a:cubicBezTo>
                  <a:cubicBezTo>
                    <a:pt x="223" y="114"/>
                    <a:pt x="223" y="114"/>
                    <a:pt x="223" y="114"/>
                  </a:cubicBezTo>
                  <a:cubicBezTo>
                    <a:pt x="223" y="114"/>
                    <a:pt x="224" y="113"/>
                    <a:pt x="224" y="113"/>
                  </a:cubicBezTo>
                  <a:cubicBezTo>
                    <a:pt x="224" y="113"/>
                    <a:pt x="224" y="113"/>
                    <a:pt x="224" y="113"/>
                  </a:cubicBezTo>
                  <a:cubicBezTo>
                    <a:pt x="224" y="113"/>
                    <a:pt x="224" y="112"/>
                    <a:pt x="224" y="112"/>
                  </a:cubicBezTo>
                  <a:cubicBezTo>
                    <a:pt x="224" y="112"/>
                    <a:pt x="224" y="112"/>
                    <a:pt x="224" y="112"/>
                  </a:cubicBezTo>
                  <a:cubicBezTo>
                    <a:pt x="224" y="111"/>
                    <a:pt x="224" y="110"/>
                    <a:pt x="224" y="109"/>
                  </a:cubicBezTo>
                  <a:cubicBezTo>
                    <a:pt x="224" y="109"/>
                    <a:pt x="224" y="109"/>
                    <a:pt x="224" y="109"/>
                  </a:cubicBezTo>
                  <a:close/>
                  <a:moveTo>
                    <a:pt x="122" y="12"/>
                  </a:moveTo>
                  <a:cubicBezTo>
                    <a:pt x="149" y="12"/>
                    <a:pt x="149" y="12"/>
                    <a:pt x="149" y="12"/>
                  </a:cubicBezTo>
                  <a:cubicBezTo>
                    <a:pt x="149" y="38"/>
                    <a:pt x="149" y="38"/>
                    <a:pt x="149" y="38"/>
                  </a:cubicBezTo>
                  <a:cubicBezTo>
                    <a:pt x="122" y="38"/>
                    <a:pt x="122" y="38"/>
                    <a:pt x="122" y="38"/>
                  </a:cubicBezTo>
                  <a:lnTo>
                    <a:pt x="1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4" name="Freeform 79">
              <a:extLst>
                <a:ext uri="{FF2B5EF4-FFF2-40B4-BE49-F238E27FC236}">
                  <a16:creationId xmlns:a16="http://schemas.microsoft.com/office/drawing/2014/main" id="{B859F4B6-97B2-4457-F790-3103E2D509E9}"/>
                </a:ext>
              </a:extLst>
            </p:cNvPr>
            <p:cNvSpPr>
              <a:spLocks noEditPoints="1"/>
            </p:cNvSpPr>
            <p:nvPr/>
          </p:nvSpPr>
          <p:spPr bwMode="auto">
            <a:xfrm>
              <a:off x="3971" y="2203"/>
              <a:ext cx="76" cy="75"/>
            </a:xfrm>
            <a:custGeom>
              <a:avLst/>
              <a:gdLst>
                <a:gd name="T0" fmla="*/ 44 w 50"/>
                <a:gd name="T1" fmla="*/ 0 h 50"/>
                <a:gd name="T2" fmla="*/ 6 w 50"/>
                <a:gd name="T3" fmla="*/ 0 h 50"/>
                <a:gd name="T4" fmla="*/ 0 w 50"/>
                <a:gd name="T5" fmla="*/ 6 h 50"/>
                <a:gd name="T6" fmla="*/ 0 w 50"/>
                <a:gd name="T7" fmla="*/ 44 h 50"/>
                <a:gd name="T8" fmla="*/ 6 w 50"/>
                <a:gd name="T9" fmla="*/ 50 h 50"/>
                <a:gd name="T10" fmla="*/ 44 w 50"/>
                <a:gd name="T11" fmla="*/ 50 h 50"/>
                <a:gd name="T12" fmla="*/ 50 w 50"/>
                <a:gd name="T13" fmla="*/ 44 h 50"/>
                <a:gd name="T14" fmla="*/ 50 w 50"/>
                <a:gd name="T15" fmla="*/ 6 h 50"/>
                <a:gd name="T16" fmla="*/ 44 w 50"/>
                <a:gd name="T17" fmla="*/ 0 h 50"/>
                <a:gd name="T18" fmla="*/ 38 w 50"/>
                <a:gd name="T19" fmla="*/ 38 h 50"/>
                <a:gd name="T20" fmla="*/ 12 w 50"/>
                <a:gd name="T21" fmla="*/ 38 h 50"/>
                <a:gd name="T22" fmla="*/ 12 w 50"/>
                <a:gd name="T23" fmla="*/ 12 h 50"/>
                <a:gd name="T24" fmla="*/ 38 w 50"/>
                <a:gd name="T25" fmla="*/ 12 h 50"/>
                <a:gd name="T26" fmla="*/ 38 w 50"/>
                <a:gd name="T27"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50">
                  <a:moveTo>
                    <a:pt x="44" y="0"/>
                  </a:moveTo>
                  <a:cubicBezTo>
                    <a:pt x="6" y="0"/>
                    <a:pt x="6" y="0"/>
                    <a:pt x="6" y="0"/>
                  </a:cubicBezTo>
                  <a:cubicBezTo>
                    <a:pt x="3" y="0"/>
                    <a:pt x="0" y="3"/>
                    <a:pt x="0" y="6"/>
                  </a:cubicBezTo>
                  <a:cubicBezTo>
                    <a:pt x="0" y="44"/>
                    <a:pt x="0" y="44"/>
                    <a:pt x="0" y="44"/>
                  </a:cubicBezTo>
                  <a:cubicBezTo>
                    <a:pt x="0" y="47"/>
                    <a:pt x="3" y="50"/>
                    <a:pt x="6" y="50"/>
                  </a:cubicBezTo>
                  <a:cubicBezTo>
                    <a:pt x="44" y="50"/>
                    <a:pt x="44" y="50"/>
                    <a:pt x="44" y="50"/>
                  </a:cubicBezTo>
                  <a:cubicBezTo>
                    <a:pt x="48" y="50"/>
                    <a:pt x="50" y="47"/>
                    <a:pt x="50" y="44"/>
                  </a:cubicBezTo>
                  <a:cubicBezTo>
                    <a:pt x="50" y="6"/>
                    <a:pt x="50" y="6"/>
                    <a:pt x="50" y="6"/>
                  </a:cubicBezTo>
                  <a:cubicBezTo>
                    <a:pt x="50" y="3"/>
                    <a:pt x="48" y="0"/>
                    <a:pt x="44" y="0"/>
                  </a:cubicBezTo>
                  <a:close/>
                  <a:moveTo>
                    <a:pt x="38" y="38"/>
                  </a:moveTo>
                  <a:cubicBezTo>
                    <a:pt x="12" y="38"/>
                    <a:pt x="12" y="38"/>
                    <a:pt x="12" y="38"/>
                  </a:cubicBezTo>
                  <a:cubicBezTo>
                    <a:pt x="12" y="12"/>
                    <a:pt x="12" y="12"/>
                    <a:pt x="12" y="12"/>
                  </a:cubicBezTo>
                  <a:cubicBezTo>
                    <a:pt x="38" y="12"/>
                    <a:pt x="38" y="12"/>
                    <a:pt x="38" y="12"/>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sp>
          <p:nvSpPr>
            <p:cNvPr id="15" name="Freeform 80">
              <a:extLst>
                <a:ext uri="{FF2B5EF4-FFF2-40B4-BE49-F238E27FC236}">
                  <a16:creationId xmlns:a16="http://schemas.microsoft.com/office/drawing/2014/main" id="{06F2B850-6516-DA58-0A89-D602D06447AD}"/>
                </a:ext>
              </a:extLst>
            </p:cNvPr>
            <p:cNvSpPr>
              <a:spLocks noEditPoints="1"/>
            </p:cNvSpPr>
            <p:nvPr/>
          </p:nvSpPr>
          <p:spPr bwMode="auto">
            <a:xfrm>
              <a:off x="3613" y="1954"/>
              <a:ext cx="434" cy="243"/>
            </a:xfrm>
            <a:custGeom>
              <a:avLst/>
              <a:gdLst>
                <a:gd name="T0" fmla="*/ 193 w 284"/>
                <a:gd name="T1" fmla="*/ 115 h 163"/>
                <a:gd name="T2" fmla="*/ 236 w 284"/>
                <a:gd name="T3" fmla="*/ 115 h 163"/>
                <a:gd name="T4" fmla="*/ 284 w 284"/>
                <a:gd name="T5" fmla="*/ 68 h 163"/>
                <a:gd name="T6" fmla="*/ 236 w 284"/>
                <a:gd name="T7" fmla="*/ 20 h 163"/>
                <a:gd name="T8" fmla="*/ 50 w 284"/>
                <a:gd name="T9" fmla="*/ 20 h 163"/>
                <a:gd name="T10" fmla="*/ 50 w 284"/>
                <a:gd name="T11" fmla="*/ 5 h 163"/>
                <a:gd name="T12" fmla="*/ 44 w 284"/>
                <a:gd name="T13" fmla="*/ 0 h 163"/>
                <a:gd name="T14" fmla="*/ 6 w 284"/>
                <a:gd name="T15" fmla="*/ 0 h 163"/>
                <a:gd name="T16" fmla="*/ 0 w 284"/>
                <a:gd name="T17" fmla="*/ 5 h 163"/>
                <a:gd name="T18" fmla="*/ 0 w 284"/>
                <a:gd name="T19" fmla="*/ 44 h 163"/>
                <a:gd name="T20" fmla="*/ 6 w 284"/>
                <a:gd name="T21" fmla="*/ 49 h 163"/>
                <a:gd name="T22" fmla="*/ 44 w 284"/>
                <a:gd name="T23" fmla="*/ 49 h 163"/>
                <a:gd name="T24" fmla="*/ 50 w 284"/>
                <a:gd name="T25" fmla="*/ 44 h 163"/>
                <a:gd name="T26" fmla="*/ 50 w 284"/>
                <a:gd name="T27" fmla="*/ 32 h 163"/>
                <a:gd name="T28" fmla="*/ 236 w 284"/>
                <a:gd name="T29" fmla="*/ 32 h 163"/>
                <a:gd name="T30" fmla="*/ 272 w 284"/>
                <a:gd name="T31" fmla="*/ 68 h 163"/>
                <a:gd name="T32" fmla="*/ 236 w 284"/>
                <a:gd name="T33" fmla="*/ 104 h 163"/>
                <a:gd name="T34" fmla="*/ 192 w 284"/>
                <a:gd name="T35" fmla="*/ 104 h 163"/>
                <a:gd name="T36" fmla="*/ 192 w 284"/>
                <a:gd name="T37" fmla="*/ 102 h 163"/>
                <a:gd name="T38" fmla="*/ 229 w 284"/>
                <a:gd name="T39" fmla="*/ 65 h 163"/>
                <a:gd name="T40" fmla="*/ 229 w 284"/>
                <a:gd name="T41" fmla="*/ 56 h 163"/>
                <a:gd name="T42" fmla="*/ 225 w 284"/>
                <a:gd name="T43" fmla="*/ 54 h 163"/>
                <a:gd name="T44" fmla="*/ 221 w 284"/>
                <a:gd name="T45" fmla="*/ 56 h 163"/>
                <a:gd name="T46" fmla="*/ 173 w 284"/>
                <a:gd name="T47" fmla="*/ 104 h 163"/>
                <a:gd name="T48" fmla="*/ 172 w 284"/>
                <a:gd name="T49" fmla="*/ 105 h 163"/>
                <a:gd name="T50" fmla="*/ 172 w 284"/>
                <a:gd name="T51" fmla="*/ 105 h 163"/>
                <a:gd name="T52" fmla="*/ 171 w 284"/>
                <a:gd name="T53" fmla="*/ 106 h 163"/>
                <a:gd name="T54" fmla="*/ 171 w 284"/>
                <a:gd name="T55" fmla="*/ 107 h 163"/>
                <a:gd name="T56" fmla="*/ 171 w 284"/>
                <a:gd name="T57" fmla="*/ 107 h 163"/>
                <a:gd name="T58" fmla="*/ 171 w 284"/>
                <a:gd name="T59" fmla="*/ 109 h 163"/>
                <a:gd name="T60" fmla="*/ 171 w 284"/>
                <a:gd name="T61" fmla="*/ 110 h 163"/>
                <a:gd name="T62" fmla="*/ 171 w 284"/>
                <a:gd name="T63" fmla="*/ 111 h 163"/>
                <a:gd name="T64" fmla="*/ 172 w 284"/>
                <a:gd name="T65" fmla="*/ 111 h 163"/>
                <a:gd name="T66" fmla="*/ 172 w 284"/>
                <a:gd name="T67" fmla="*/ 112 h 163"/>
                <a:gd name="T68" fmla="*/ 173 w 284"/>
                <a:gd name="T69" fmla="*/ 113 h 163"/>
                <a:gd name="T70" fmla="*/ 221 w 284"/>
                <a:gd name="T71" fmla="*/ 160 h 163"/>
                <a:gd name="T72" fmla="*/ 229 w 284"/>
                <a:gd name="T73" fmla="*/ 160 h 163"/>
                <a:gd name="T74" fmla="*/ 229 w 284"/>
                <a:gd name="T75" fmla="*/ 152 h 163"/>
                <a:gd name="T76" fmla="*/ 193 w 284"/>
                <a:gd name="T77" fmla="*/ 115 h 163"/>
                <a:gd name="T78" fmla="*/ 38 w 284"/>
                <a:gd name="T79" fmla="*/ 38 h 163"/>
                <a:gd name="T80" fmla="*/ 12 w 284"/>
                <a:gd name="T81" fmla="*/ 38 h 163"/>
                <a:gd name="T82" fmla="*/ 12 w 284"/>
                <a:gd name="T83" fmla="*/ 11 h 163"/>
                <a:gd name="T84" fmla="*/ 38 w 284"/>
                <a:gd name="T85" fmla="*/ 11 h 163"/>
                <a:gd name="T86" fmla="*/ 38 w 284"/>
                <a:gd name="T8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4" h="163">
                  <a:moveTo>
                    <a:pt x="193" y="115"/>
                  </a:moveTo>
                  <a:cubicBezTo>
                    <a:pt x="236" y="115"/>
                    <a:pt x="236" y="115"/>
                    <a:pt x="236" y="115"/>
                  </a:cubicBezTo>
                  <a:cubicBezTo>
                    <a:pt x="262" y="115"/>
                    <a:pt x="284" y="94"/>
                    <a:pt x="284" y="68"/>
                  </a:cubicBezTo>
                  <a:cubicBezTo>
                    <a:pt x="284" y="41"/>
                    <a:pt x="262" y="20"/>
                    <a:pt x="236" y="20"/>
                  </a:cubicBezTo>
                  <a:cubicBezTo>
                    <a:pt x="50" y="20"/>
                    <a:pt x="50" y="20"/>
                    <a:pt x="50" y="20"/>
                  </a:cubicBezTo>
                  <a:cubicBezTo>
                    <a:pt x="50" y="5"/>
                    <a:pt x="50" y="5"/>
                    <a:pt x="50" y="5"/>
                  </a:cubicBezTo>
                  <a:cubicBezTo>
                    <a:pt x="50" y="2"/>
                    <a:pt x="47" y="0"/>
                    <a:pt x="44" y="0"/>
                  </a:cubicBezTo>
                  <a:cubicBezTo>
                    <a:pt x="6" y="0"/>
                    <a:pt x="6" y="0"/>
                    <a:pt x="6" y="0"/>
                  </a:cubicBezTo>
                  <a:cubicBezTo>
                    <a:pt x="3" y="0"/>
                    <a:pt x="0" y="2"/>
                    <a:pt x="0" y="5"/>
                  </a:cubicBezTo>
                  <a:cubicBezTo>
                    <a:pt x="0" y="44"/>
                    <a:pt x="0" y="44"/>
                    <a:pt x="0" y="44"/>
                  </a:cubicBezTo>
                  <a:cubicBezTo>
                    <a:pt x="0" y="47"/>
                    <a:pt x="3" y="49"/>
                    <a:pt x="6" y="49"/>
                  </a:cubicBezTo>
                  <a:cubicBezTo>
                    <a:pt x="44" y="49"/>
                    <a:pt x="44" y="49"/>
                    <a:pt x="44" y="49"/>
                  </a:cubicBezTo>
                  <a:cubicBezTo>
                    <a:pt x="47" y="49"/>
                    <a:pt x="50" y="47"/>
                    <a:pt x="50" y="44"/>
                  </a:cubicBezTo>
                  <a:cubicBezTo>
                    <a:pt x="50" y="32"/>
                    <a:pt x="50" y="32"/>
                    <a:pt x="50" y="32"/>
                  </a:cubicBezTo>
                  <a:cubicBezTo>
                    <a:pt x="236" y="32"/>
                    <a:pt x="236" y="32"/>
                    <a:pt x="236" y="32"/>
                  </a:cubicBezTo>
                  <a:cubicBezTo>
                    <a:pt x="256" y="32"/>
                    <a:pt x="272" y="48"/>
                    <a:pt x="272" y="68"/>
                  </a:cubicBezTo>
                  <a:cubicBezTo>
                    <a:pt x="272" y="87"/>
                    <a:pt x="256" y="104"/>
                    <a:pt x="236" y="104"/>
                  </a:cubicBezTo>
                  <a:cubicBezTo>
                    <a:pt x="192" y="104"/>
                    <a:pt x="192" y="104"/>
                    <a:pt x="192" y="104"/>
                  </a:cubicBezTo>
                  <a:cubicBezTo>
                    <a:pt x="192" y="102"/>
                    <a:pt x="192" y="102"/>
                    <a:pt x="192" y="102"/>
                  </a:cubicBezTo>
                  <a:cubicBezTo>
                    <a:pt x="229" y="65"/>
                    <a:pt x="229" y="65"/>
                    <a:pt x="229" y="65"/>
                  </a:cubicBezTo>
                  <a:cubicBezTo>
                    <a:pt x="232" y="62"/>
                    <a:pt x="232" y="58"/>
                    <a:pt x="229" y="56"/>
                  </a:cubicBezTo>
                  <a:cubicBezTo>
                    <a:pt x="228" y="55"/>
                    <a:pt x="227" y="54"/>
                    <a:pt x="225" y="54"/>
                  </a:cubicBezTo>
                  <a:cubicBezTo>
                    <a:pt x="223" y="54"/>
                    <a:pt x="222" y="55"/>
                    <a:pt x="221" y="56"/>
                  </a:cubicBezTo>
                  <a:cubicBezTo>
                    <a:pt x="173" y="104"/>
                    <a:pt x="173" y="104"/>
                    <a:pt x="173" y="104"/>
                  </a:cubicBezTo>
                  <a:cubicBezTo>
                    <a:pt x="173" y="104"/>
                    <a:pt x="172" y="105"/>
                    <a:pt x="172" y="105"/>
                  </a:cubicBezTo>
                  <a:cubicBezTo>
                    <a:pt x="172" y="105"/>
                    <a:pt x="172" y="105"/>
                    <a:pt x="172" y="105"/>
                  </a:cubicBezTo>
                  <a:cubicBezTo>
                    <a:pt x="172" y="106"/>
                    <a:pt x="172" y="106"/>
                    <a:pt x="171" y="106"/>
                  </a:cubicBezTo>
                  <a:cubicBezTo>
                    <a:pt x="171" y="106"/>
                    <a:pt x="171" y="106"/>
                    <a:pt x="171" y="107"/>
                  </a:cubicBezTo>
                  <a:cubicBezTo>
                    <a:pt x="171" y="107"/>
                    <a:pt x="171" y="107"/>
                    <a:pt x="171" y="107"/>
                  </a:cubicBezTo>
                  <a:cubicBezTo>
                    <a:pt x="171" y="108"/>
                    <a:pt x="171" y="109"/>
                    <a:pt x="171" y="109"/>
                  </a:cubicBezTo>
                  <a:cubicBezTo>
                    <a:pt x="171" y="110"/>
                    <a:pt x="171" y="110"/>
                    <a:pt x="171" y="110"/>
                  </a:cubicBezTo>
                  <a:cubicBezTo>
                    <a:pt x="171" y="110"/>
                    <a:pt x="171" y="110"/>
                    <a:pt x="171" y="111"/>
                  </a:cubicBezTo>
                  <a:cubicBezTo>
                    <a:pt x="172" y="111"/>
                    <a:pt x="172" y="111"/>
                    <a:pt x="172" y="111"/>
                  </a:cubicBezTo>
                  <a:cubicBezTo>
                    <a:pt x="172" y="111"/>
                    <a:pt x="172" y="111"/>
                    <a:pt x="172" y="112"/>
                  </a:cubicBezTo>
                  <a:cubicBezTo>
                    <a:pt x="172" y="112"/>
                    <a:pt x="173" y="112"/>
                    <a:pt x="173" y="113"/>
                  </a:cubicBezTo>
                  <a:cubicBezTo>
                    <a:pt x="221" y="160"/>
                    <a:pt x="221" y="160"/>
                    <a:pt x="221" y="160"/>
                  </a:cubicBezTo>
                  <a:cubicBezTo>
                    <a:pt x="223" y="163"/>
                    <a:pt x="227" y="163"/>
                    <a:pt x="229" y="160"/>
                  </a:cubicBezTo>
                  <a:cubicBezTo>
                    <a:pt x="232" y="158"/>
                    <a:pt x="232" y="154"/>
                    <a:pt x="229" y="152"/>
                  </a:cubicBezTo>
                  <a:lnTo>
                    <a:pt x="193" y="115"/>
                  </a:lnTo>
                  <a:close/>
                  <a:moveTo>
                    <a:pt x="38" y="38"/>
                  </a:moveTo>
                  <a:cubicBezTo>
                    <a:pt x="12" y="38"/>
                    <a:pt x="12" y="38"/>
                    <a:pt x="12" y="38"/>
                  </a:cubicBezTo>
                  <a:cubicBezTo>
                    <a:pt x="12" y="11"/>
                    <a:pt x="12" y="11"/>
                    <a:pt x="12" y="11"/>
                  </a:cubicBezTo>
                  <a:cubicBezTo>
                    <a:pt x="38" y="11"/>
                    <a:pt x="38" y="11"/>
                    <a:pt x="38" y="11"/>
                  </a:cubicBezTo>
                  <a:lnTo>
                    <a:pt x="3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a:ln>
                  <a:noFill/>
                </a:ln>
                <a:solidFill>
                  <a:schemeClr val="tx2"/>
                </a:solidFill>
                <a:effectLst/>
                <a:uLnTx/>
                <a:uFillTx/>
                <a:cs typeface="Arial" charset="0"/>
              </a:endParaRPr>
            </a:p>
          </p:txBody>
        </p:sp>
      </p:grpSp>
      <p:sp>
        <p:nvSpPr>
          <p:cNvPr id="4" name="TextBox 3">
            <a:extLst>
              <a:ext uri="{FF2B5EF4-FFF2-40B4-BE49-F238E27FC236}">
                <a16:creationId xmlns:a16="http://schemas.microsoft.com/office/drawing/2014/main" id="{E6DA5D60-13B4-0449-1A63-122ADD1B537D}"/>
              </a:ext>
            </a:extLst>
          </p:cNvPr>
          <p:cNvSpPr txBox="1"/>
          <p:nvPr/>
        </p:nvSpPr>
        <p:spPr>
          <a:xfrm>
            <a:off x="743121" y="6326771"/>
            <a:ext cx="6096982" cy="400110"/>
          </a:xfrm>
          <a:prstGeom prst="rect">
            <a:avLst/>
          </a:prstGeom>
          <a:noFill/>
        </p:spPr>
        <p:txBody>
          <a:bodyPr wrap="square">
            <a:spAutoFit/>
          </a:bodyPr>
          <a:lstStyle/>
          <a:p>
            <a:pPr marL="112713" marR="0" lvl="0" indent="-112713">
              <a:buClr>
                <a:schemeClr val="tx1"/>
              </a:buClr>
              <a:buFont typeface="Symbol" panose="05050102010706020507" pitchFamily="18" charset="2"/>
              <a:buChar char=""/>
            </a:pPr>
            <a:r>
              <a:rPr lang="en-US" sz="1000" u="sng" dirty="0">
                <a:solidFill>
                  <a:srgbClr val="0000FF"/>
                </a:solidFill>
                <a:effectLst/>
                <a:latin typeface="Aptos" panose="020B0004020202020204" pitchFamily="34" charset="0"/>
                <a:ea typeface="Times New Roman" panose="02020603050405020304" pitchFamily="18" charset="0"/>
                <a:cs typeface="Times New Roman" panose="02020603050405020304" pitchFamily="18" charset="0"/>
                <a:hlinkClick r:id="rId3"/>
              </a:rPr>
              <a:t>Building Effective AI Agents \ Anthropic</a:t>
            </a:r>
            <a:r>
              <a:rPr lang="en-US" sz="1000" dirty="0">
                <a:effectLst/>
                <a:latin typeface="Aptos" panose="020B0004020202020204" pitchFamily="34" charset="0"/>
                <a:ea typeface="Times New Roman" panose="02020603050405020304" pitchFamily="18" charset="0"/>
                <a:cs typeface="Times New Roman" panose="02020603050405020304" pitchFamily="18" charset="0"/>
              </a:rPr>
              <a:t> - highlights the differences between agents and workflows</a:t>
            </a:r>
          </a:p>
          <a:p>
            <a:pPr marL="112713" marR="0" lvl="0" indent="-112713">
              <a:buClr>
                <a:schemeClr val="tx1"/>
              </a:buClr>
              <a:buFont typeface="Symbol" panose="05050102010706020507" pitchFamily="18" charset="2"/>
              <a:buChar char=""/>
            </a:pPr>
            <a:r>
              <a:rPr lang="en-US" sz="1000" u="sng" dirty="0">
                <a:solidFill>
                  <a:srgbClr val="0000FF"/>
                </a:solidFill>
                <a:effectLst/>
                <a:latin typeface="Aptos" panose="020B0004020202020204" pitchFamily="34" charset="0"/>
                <a:ea typeface="Times New Roman" panose="02020603050405020304" pitchFamily="18" charset="0"/>
                <a:cs typeface="Times New Roman" panose="02020603050405020304" pitchFamily="18" charset="0"/>
                <a:hlinkClick r:id="rId4"/>
              </a:rPr>
              <a:t>Workflows and Agents - Docs by </a:t>
            </a:r>
            <a:r>
              <a:rPr lang="en-US" sz="1000" u="sng" dirty="0" err="1">
                <a:solidFill>
                  <a:srgbClr val="0000FF"/>
                </a:solidFill>
                <a:effectLst/>
                <a:latin typeface="Aptos" panose="020B0004020202020204" pitchFamily="34" charset="0"/>
                <a:ea typeface="Times New Roman" panose="02020603050405020304" pitchFamily="18" charset="0"/>
                <a:cs typeface="Times New Roman" panose="02020603050405020304" pitchFamily="18" charset="0"/>
                <a:hlinkClick r:id="rId4"/>
              </a:rPr>
              <a:t>LangChain</a:t>
            </a:r>
            <a:r>
              <a:rPr lang="en-US" sz="1000" dirty="0">
                <a:effectLst/>
                <a:latin typeface="Aptos" panose="020B0004020202020204" pitchFamily="34" charset="0"/>
                <a:ea typeface="Times New Roman" panose="02020603050405020304" pitchFamily="18" charset="0"/>
                <a:cs typeface="Times New Roman" panose="02020603050405020304" pitchFamily="18" charset="0"/>
              </a:rPr>
              <a:t> - also illustrates the difference</a:t>
            </a:r>
            <a:endParaRPr lang="en-US" sz="1000" dirty="0">
              <a:effectLst/>
              <a:latin typeface="Aptos" panose="020B0004020202020204" pitchFamily="34" charset="0"/>
              <a:ea typeface="Aptos" panose="020B0004020202020204" pitchFamily="34" charset="0"/>
              <a:cs typeface="Times New Roman" panose="02020603050405020304" pitchFamily="18" charset="0"/>
            </a:endParaRPr>
          </a:p>
        </p:txBody>
      </p:sp>
    </p:spTree>
    <p:extLst>
      <p:ext uri="{BB962C8B-B14F-4D97-AF65-F5344CB8AC3E}">
        <p14:creationId xmlns:p14="http://schemas.microsoft.com/office/powerpoint/2010/main" val="2032381991"/>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30921C3F-8ECF-43B2-7FC1-53E5B3012C0A}"/>
              </a:ext>
            </a:extLst>
          </p:cNvPr>
          <p:cNvSpPr>
            <a:spLocks noGrp="1"/>
          </p:cNvSpPr>
          <p:nvPr>
            <p:ph type="title"/>
          </p:nvPr>
        </p:nvSpPr>
        <p:spPr/>
        <p:txBody>
          <a:bodyPr/>
          <a:lstStyle/>
          <a:p>
            <a:r>
              <a:rPr lang="en-US" dirty="0"/>
              <a:t>Workflow Patterns vs Agent</a:t>
            </a:r>
          </a:p>
        </p:txBody>
      </p:sp>
      <p:sp>
        <p:nvSpPr>
          <p:cNvPr id="2" name="Text Placeholder 1">
            <a:extLst>
              <a:ext uri="{FF2B5EF4-FFF2-40B4-BE49-F238E27FC236}">
                <a16:creationId xmlns:a16="http://schemas.microsoft.com/office/drawing/2014/main" id="{F15D112E-0A11-AF42-B613-E09C264DD543}"/>
              </a:ext>
            </a:extLst>
          </p:cNvPr>
          <p:cNvSpPr>
            <a:spLocks noGrp="1"/>
          </p:cNvSpPr>
          <p:nvPr>
            <p:ph type="body" sz="quarter" idx="11"/>
          </p:nvPr>
        </p:nvSpPr>
        <p:spPr/>
        <p:txBody>
          <a:bodyPr/>
          <a:lstStyle/>
          <a:p>
            <a:r>
              <a:rPr lang="en-US" dirty="0" err="1"/>
              <a:t>Anthropic’s</a:t>
            </a:r>
            <a:r>
              <a:rPr lang="en-US" dirty="0"/>
              <a:t> Workflow Patterns </a:t>
            </a:r>
          </a:p>
        </p:txBody>
      </p:sp>
      <p:pic>
        <p:nvPicPr>
          <p:cNvPr id="5" name="Picture 4">
            <a:extLst>
              <a:ext uri="{FF2B5EF4-FFF2-40B4-BE49-F238E27FC236}">
                <a16:creationId xmlns:a16="http://schemas.microsoft.com/office/drawing/2014/main" id="{FBEC7CAF-0E3B-AA99-D86F-CDB8A065650D}"/>
              </a:ext>
            </a:extLst>
          </p:cNvPr>
          <p:cNvPicPr>
            <a:picLocks noChangeAspect="1"/>
          </p:cNvPicPr>
          <p:nvPr/>
        </p:nvPicPr>
        <p:blipFill>
          <a:blip r:embed="rId3">
            <a:clrChange>
              <a:clrFrom>
                <a:srgbClr val="FFFFFF"/>
              </a:clrFrom>
              <a:clrTo>
                <a:srgbClr val="FFFFFF">
                  <a:alpha val="0"/>
                </a:srgbClr>
              </a:clrTo>
            </a:clrChange>
          </a:blip>
          <a:srcRect l="5797" t="10084" r="11049" b="9149"/>
          <a:stretch>
            <a:fillRect/>
          </a:stretch>
        </p:blipFill>
        <p:spPr>
          <a:xfrm>
            <a:off x="844971" y="1456609"/>
            <a:ext cx="2742004" cy="1421394"/>
          </a:xfrm>
          <a:prstGeom prst="rect">
            <a:avLst/>
          </a:prstGeom>
        </p:spPr>
      </p:pic>
      <p:sp>
        <p:nvSpPr>
          <p:cNvPr id="6" name="TextBox 5">
            <a:extLst>
              <a:ext uri="{FF2B5EF4-FFF2-40B4-BE49-F238E27FC236}">
                <a16:creationId xmlns:a16="http://schemas.microsoft.com/office/drawing/2014/main" id="{4ADCDEF0-CF5B-C314-D1AD-0435389FE14D}"/>
              </a:ext>
            </a:extLst>
          </p:cNvPr>
          <p:cNvSpPr txBox="1"/>
          <p:nvPr/>
        </p:nvSpPr>
        <p:spPr>
          <a:xfrm>
            <a:off x="977479" y="1179610"/>
            <a:ext cx="2650170" cy="276999"/>
          </a:xfrm>
          <a:prstGeom prst="rect">
            <a:avLst/>
          </a:prstGeom>
          <a:noFill/>
        </p:spPr>
        <p:txBody>
          <a:bodyPr wrap="square" rtlCol="0">
            <a:spAutoFit/>
          </a:bodyPr>
          <a:lstStyle/>
          <a:p>
            <a:pPr algn="ctr"/>
            <a:r>
              <a:rPr lang="en-US" sz="1200" b="1"/>
              <a:t>Building Block: Augmented LLM</a:t>
            </a:r>
          </a:p>
        </p:txBody>
      </p:sp>
      <p:pic>
        <p:nvPicPr>
          <p:cNvPr id="8" name="Picture 7">
            <a:extLst>
              <a:ext uri="{FF2B5EF4-FFF2-40B4-BE49-F238E27FC236}">
                <a16:creationId xmlns:a16="http://schemas.microsoft.com/office/drawing/2014/main" id="{50282D6F-FBB3-B3FF-0F4A-92354132F509}"/>
              </a:ext>
            </a:extLst>
          </p:cNvPr>
          <p:cNvPicPr>
            <a:picLocks noChangeAspect="1"/>
          </p:cNvPicPr>
          <p:nvPr/>
        </p:nvPicPr>
        <p:blipFill>
          <a:blip r:embed="rId4">
            <a:clrChange>
              <a:clrFrom>
                <a:srgbClr val="FFFFFF"/>
              </a:clrFrom>
              <a:clrTo>
                <a:srgbClr val="FFFFFF">
                  <a:alpha val="0"/>
                </a:srgbClr>
              </a:clrTo>
            </a:clrChange>
          </a:blip>
          <a:srcRect t="27811"/>
          <a:stretch/>
        </p:blipFill>
        <p:spPr>
          <a:xfrm>
            <a:off x="4167305" y="3498404"/>
            <a:ext cx="4783471" cy="1087856"/>
          </a:xfrm>
          <a:prstGeom prst="rect">
            <a:avLst/>
          </a:prstGeom>
        </p:spPr>
      </p:pic>
      <p:sp>
        <p:nvSpPr>
          <p:cNvPr id="9" name="TextBox 8">
            <a:extLst>
              <a:ext uri="{FF2B5EF4-FFF2-40B4-BE49-F238E27FC236}">
                <a16:creationId xmlns:a16="http://schemas.microsoft.com/office/drawing/2014/main" id="{8BBFB920-79A3-E5A4-BB6A-DFAD88D9BABB}"/>
              </a:ext>
            </a:extLst>
          </p:cNvPr>
          <p:cNvSpPr txBox="1"/>
          <p:nvPr/>
        </p:nvSpPr>
        <p:spPr>
          <a:xfrm>
            <a:off x="5354418" y="3036174"/>
            <a:ext cx="2409245" cy="276999"/>
          </a:xfrm>
          <a:prstGeom prst="rect">
            <a:avLst/>
          </a:prstGeom>
          <a:noFill/>
        </p:spPr>
        <p:txBody>
          <a:bodyPr wrap="square" rtlCol="0">
            <a:spAutoFit/>
          </a:bodyPr>
          <a:lstStyle/>
          <a:p>
            <a:pPr algn="ctr"/>
            <a:r>
              <a:rPr lang="en-US" sz="1200" b="1" dirty="0"/>
              <a:t>Workflow: Prompt Chaining</a:t>
            </a:r>
          </a:p>
        </p:txBody>
      </p:sp>
      <p:pic>
        <p:nvPicPr>
          <p:cNvPr id="11" name="Picture 10">
            <a:extLst>
              <a:ext uri="{FF2B5EF4-FFF2-40B4-BE49-F238E27FC236}">
                <a16:creationId xmlns:a16="http://schemas.microsoft.com/office/drawing/2014/main" id="{BA5E2A7F-82C6-7A9D-95E1-1D46783795E7}"/>
              </a:ext>
            </a:extLst>
          </p:cNvPr>
          <p:cNvPicPr>
            <a:picLocks noChangeAspect="1"/>
          </p:cNvPicPr>
          <p:nvPr/>
        </p:nvPicPr>
        <p:blipFill>
          <a:blip r:embed="rId5">
            <a:clrChange>
              <a:clrFrom>
                <a:srgbClr val="FFFFFF"/>
              </a:clrFrom>
              <a:clrTo>
                <a:srgbClr val="FFFFFF">
                  <a:alpha val="0"/>
                </a:srgbClr>
              </a:clrTo>
            </a:clrChange>
          </a:blip>
          <a:stretch>
            <a:fillRect/>
          </a:stretch>
        </p:blipFill>
        <p:spPr>
          <a:xfrm>
            <a:off x="444930" y="3323207"/>
            <a:ext cx="3715269" cy="1404336"/>
          </a:xfrm>
          <a:prstGeom prst="rect">
            <a:avLst/>
          </a:prstGeom>
        </p:spPr>
      </p:pic>
      <p:sp>
        <p:nvSpPr>
          <p:cNvPr id="12" name="TextBox 11">
            <a:extLst>
              <a:ext uri="{FF2B5EF4-FFF2-40B4-BE49-F238E27FC236}">
                <a16:creationId xmlns:a16="http://schemas.microsoft.com/office/drawing/2014/main" id="{819AEFF5-F3A8-6E54-2D3B-E76A3353EA51}"/>
              </a:ext>
            </a:extLst>
          </p:cNvPr>
          <p:cNvSpPr txBox="1"/>
          <p:nvPr/>
        </p:nvSpPr>
        <p:spPr>
          <a:xfrm>
            <a:off x="1097942" y="3196998"/>
            <a:ext cx="2409245" cy="276999"/>
          </a:xfrm>
          <a:prstGeom prst="rect">
            <a:avLst/>
          </a:prstGeom>
          <a:noFill/>
        </p:spPr>
        <p:txBody>
          <a:bodyPr wrap="square" rtlCol="0">
            <a:spAutoFit/>
          </a:bodyPr>
          <a:lstStyle/>
          <a:p>
            <a:pPr algn="ctr"/>
            <a:r>
              <a:rPr lang="en-US" sz="1200" b="1" dirty="0"/>
              <a:t>Workflow: Routing</a:t>
            </a:r>
          </a:p>
        </p:txBody>
      </p:sp>
      <p:pic>
        <p:nvPicPr>
          <p:cNvPr id="14" name="Picture 13">
            <a:extLst>
              <a:ext uri="{FF2B5EF4-FFF2-40B4-BE49-F238E27FC236}">
                <a16:creationId xmlns:a16="http://schemas.microsoft.com/office/drawing/2014/main" id="{FBBC04A6-B9B1-2589-3BCC-0A0134C3037B}"/>
              </a:ext>
            </a:extLst>
          </p:cNvPr>
          <p:cNvPicPr>
            <a:picLocks noChangeAspect="1"/>
          </p:cNvPicPr>
          <p:nvPr/>
        </p:nvPicPr>
        <p:blipFill>
          <a:blip r:embed="rId6">
            <a:clrChange>
              <a:clrFrom>
                <a:srgbClr val="FFFFFF"/>
              </a:clrFrom>
              <a:clrTo>
                <a:srgbClr val="FFFFFF">
                  <a:alpha val="0"/>
                </a:srgbClr>
              </a:clrTo>
            </a:clrChange>
          </a:blip>
          <a:srcRect l="6301" t="20737" r="6084" b="10454"/>
          <a:stretch>
            <a:fillRect/>
          </a:stretch>
        </p:blipFill>
        <p:spPr>
          <a:xfrm>
            <a:off x="4820954" y="1607877"/>
            <a:ext cx="3484846" cy="1058034"/>
          </a:xfrm>
          <a:prstGeom prst="rect">
            <a:avLst/>
          </a:prstGeom>
        </p:spPr>
      </p:pic>
      <p:sp>
        <p:nvSpPr>
          <p:cNvPr id="15" name="TextBox 14">
            <a:extLst>
              <a:ext uri="{FF2B5EF4-FFF2-40B4-BE49-F238E27FC236}">
                <a16:creationId xmlns:a16="http://schemas.microsoft.com/office/drawing/2014/main" id="{08B0F2BB-7DF6-EA6D-7C6B-C4361B727809}"/>
              </a:ext>
            </a:extLst>
          </p:cNvPr>
          <p:cNvSpPr txBox="1"/>
          <p:nvPr/>
        </p:nvSpPr>
        <p:spPr>
          <a:xfrm>
            <a:off x="5354418" y="1229460"/>
            <a:ext cx="2409245" cy="276999"/>
          </a:xfrm>
          <a:prstGeom prst="rect">
            <a:avLst/>
          </a:prstGeom>
          <a:noFill/>
        </p:spPr>
        <p:txBody>
          <a:bodyPr wrap="square" rtlCol="0">
            <a:spAutoFit/>
          </a:bodyPr>
          <a:lstStyle/>
          <a:p>
            <a:pPr algn="ctr"/>
            <a:r>
              <a:rPr lang="en-US" sz="1200" b="1" dirty="0"/>
              <a:t>Workflow: Parallelization</a:t>
            </a:r>
          </a:p>
        </p:txBody>
      </p:sp>
      <p:pic>
        <p:nvPicPr>
          <p:cNvPr id="17" name="Picture 16">
            <a:extLst>
              <a:ext uri="{FF2B5EF4-FFF2-40B4-BE49-F238E27FC236}">
                <a16:creationId xmlns:a16="http://schemas.microsoft.com/office/drawing/2014/main" id="{F857F0AA-915E-1DE2-B4E6-69F52E4F0898}"/>
              </a:ext>
            </a:extLst>
          </p:cNvPr>
          <p:cNvPicPr>
            <a:picLocks noChangeAspect="1"/>
          </p:cNvPicPr>
          <p:nvPr/>
        </p:nvPicPr>
        <p:blipFill>
          <a:blip r:embed="rId7">
            <a:clrChange>
              <a:clrFrom>
                <a:srgbClr val="FFFFFF"/>
              </a:clrFrom>
              <a:clrTo>
                <a:srgbClr val="FFFFFF">
                  <a:alpha val="0"/>
                </a:srgbClr>
              </a:clrTo>
            </a:clrChange>
          </a:blip>
          <a:stretch>
            <a:fillRect/>
          </a:stretch>
        </p:blipFill>
        <p:spPr>
          <a:xfrm>
            <a:off x="201835" y="4887793"/>
            <a:ext cx="4242098" cy="1810696"/>
          </a:xfrm>
          <a:prstGeom prst="rect">
            <a:avLst/>
          </a:prstGeom>
        </p:spPr>
      </p:pic>
      <p:sp>
        <p:nvSpPr>
          <p:cNvPr id="18" name="TextBox 17">
            <a:extLst>
              <a:ext uri="{FF2B5EF4-FFF2-40B4-BE49-F238E27FC236}">
                <a16:creationId xmlns:a16="http://schemas.microsoft.com/office/drawing/2014/main" id="{5DEFE991-9271-0B3E-A9C3-CED2C683FFE4}"/>
              </a:ext>
            </a:extLst>
          </p:cNvPr>
          <p:cNvSpPr txBox="1"/>
          <p:nvPr/>
        </p:nvSpPr>
        <p:spPr>
          <a:xfrm>
            <a:off x="844971" y="4956523"/>
            <a:ext cx="2915187" cy="260597"/>
          </a:xfrm>
          <a:prstGeom prst="rect">
            <a:avLst/>
          </a:prstGeom>
          <a:noFill/>
        </p:spPr>
        <p:txBody>
          <a:bodyPr wrap="square" rtlCol="0">
            <a:spAutoFit/>
          </a:bodyPr>
          <a:lstStyle/>
          <a:p>
            <a:pPr algn="ctr"/>
            <a:r>
              <a:rPr lang="en-US" sz="1200" b="1" dirty="0"/>
              <a:t>Workflow: Orchestrator -Workers</a:t>
            </a:r>
          </a:p>
        </p:txBody>
      </p:sp>
      <p:pic>
        <p:nvPicPr>
          <p:cNvPr id="20" name="Picture 19">
            <a:extLst>
              <a:ext uri="{FF2B5EF4-FFF2-40B4-BE49-F238E27FC236}">
                <a16:creationId xmlns:a16="http://schemas.microsoft.com/office/drawing/2014/main" id="{6BCFE2D0-0AB3-6233-2770-F3370F75614F}"/>
              </a:ext>
            </a:extLst>
          </p:cNvPr>
          <p:cNvPicPr>
            <a:picLocks noChangeAspect="1"/>
          </p:cNvPicPr>
          <p:nvPr/>
        </p:nvPicPr>
        <p:blipFill>
          <a:blip r:embed="rId8">
            <a:clrChange>
              <a:clrFrom>
                <a:srgbClr val="FFFFFF"/>
              </a:clrFrom>
              <a:clrTo>
                <a:srgbClr val="FFFFFF">
                  <a:alpha val="0"/>
                </a:srgbClr>
              </a:clrTo>
            </a:clrChange>
          </a:blip>
          <a:stretch>
            <a:fillRect/>
          </a:stretch>
        </p:blipFill>
        <p:spPr>
          <a:xfrm>
            <a:off x="4638095" y="5067944"/>
            <a:ext cx="3882531" cy="1450394"/>
          </a:xfrm>
          <a:prstGeom prst="rect">
            <a:avLst/>
          </a:prstGeom>
        </p:spPr>
      </p:pic>
      <p:sp>
        <p:nvSpPr>
          <p:cNvPr id="21" name="TextBox 20">
            <a:extLst>
              <a:ext uri="{FF2B5EF4-FFF2-40B4-BE49-F238E27FC236}">
                <a16:creationId xmlns:a16="http://schemas.microsoft.com/office/drawing/2014/main" id="{7E2733D0-B766-21CE-E25A-F9611A864685}"/>
              </a:ext>
            </a:extLst>
          </p:cNvPr>
          <p:cNvSpPr txBox="1"/>
          <p:nvPr/>
        </p:nvSpPr>
        <p:spPr>
          <a:xfrm>
            <a:off x="5233955" y="4956523"/>
            <a:ext cx="2650170" cy="276999"/>
          </a:xfrm>
          <a:prstGeom prst="rect">
            <a:avLst/>
          </a:prstGeom>
          <a:noFill/>
        </p:spPr>
        <p:txBody>
          <a:bodyPr wrap="square" rtlCol="0">
            <a:spAutoFit/>
          </a:bodyPr>
          <a:lstStyle/>
          <a:p>
            <a:pPr algn="ctr"/>
            <a:r>
              <a:rPr lang="en-US" sz="1200" b="1" dirty="0"/>
              <a:t>Workflow: Evaluator-Optimizer</a:t>
            </a:r>
          </a:p>
        </p:txBody>
      </p:sp>
      <p:sp>
        <p:nvSpPr>
          <p:cNvPr id="7" name="TextBox 6">
            <a:extLst>
              <a:ext uri="{FF2B5EF4-FFF2-40B4-BE49-F238E27FC236}">
                <a16:creationId xmlns:a16="http://schemas.microsoft.com/office/drawing/2014/main" id="{04A61611-2573-1567-0E65-EE1B9A87E1AF}"/>
              </a:ext>
            </a:extLst>
          </p:cNvPr>
          <p:cNvSpPr txBox="1"/>
          <p:nvPr/>
        </p:nvSpPr>
        <p:spPr>
          <a:xfrm>
            <a:off x="1042169" y="6476787"/>
            <a:ext cx="3785136" cy="230832"/>
          </a:xfrm>
          <a:prstGeom prst="rect">
            <a:avLst/>
          </a:prstGeom>
          <a:noFill/>
        </p:spPr>
        <p:txBody>
          <a:bodyPr wrap="square">
            <a:spAutoFit/>
          </a:bodyPr>
          <a:lstStyle/>
          <a:p>
            <a:r>
              <a:rPr lang="en-US" sz="900"/>
              <a:t>Source: </a:t>
            </a:r>
            <a:r>
              <a:rPr lang="en-US" sz="900">
                <a:hlinkClick r:id="rId9"/>
              </a:rPr>
              <a:t>Building effective agents \ Anthropic</a:t>
            </a:r>
            <a:r>
              <a:rPr lang="en-US" sz="900"/>
              <a:t>, 2024-12-19</a:t>
            </a:r>
          </a:p>
        </p:txBody>
      </p:sp>
      <p:pic>
        <p:nvPicPr>
          <p:cNvPr id="4" name="Picture 3">
            <a:extLst>
              <a:ext uri="{FF2B5EF4-FFF2-40B4-BE49-F238E27FC236}">
                <a16:creationId xmlns:a16="http://schemas.microsoft.com/office/drawing/2014/main" id="{9793EC95-DE08-0DF4-A527-3DC3E6465F54}"/>
              </a:ext>
            </a:extLst>
          </p:cNvPr>
          <p:cNvPicPr>
            <a:picLocks noChangeAspect="1"/>
          </p:cNvPicPr>
          <p:nvPr/>
        </p:nvPicPr>
        <p:blipFill>
          <a:blip r:embed="rId10">
            <a:clrChange>
              <a:clrFrom>
                <a:srgbClr val="FFFFFF"/>
              </a:clrFrom>
              <a:clrTo>
                <a:srgbClr val="FFFFFF">
                  <a:alpha val="0"/>
                </a:srgbClr>
              </a:clrTo>
            </a:clrChange>
          </a:blip>
          <a:srcRect l="19316" t="19297" r="16522" b="20172"/>
          <a:stretch>
            <a:fillRect/>
          </a:stretch>
        </p:blipFill>
        <p:spPr>
          <a:xfrm>
            <a:off x="9062686" y="1536939"/>
            <a:ext cx="2748314" cy="1267264"/>
          </a:xfrm>
          <a:prstGeom prst="rect">
            <a:avLst/>
          </a:prstGeom>
        </p:spPr>
      </p:pic>
      <p:sp>
        <p:nvSpPr>
          <p:cNvPr id="13" name="TextBox 12">
            <a:extLst>
              <a:ext uri="{FF2B5EF4-FFF2-40B4-BE49-F238E27FC236}">
                <a16:creationId xmlns:a16="http://schemas.microsoft.com/office/drawing/2014/main" id="{B6099998-9854-CC4E-8826-84692A49E84C}"/>
              </a:ext>
            </a:extLst>
          </p:cNvPr>
          <p:cNvSpPr txBox="1"/>
          <p:nvPr/>
        </p:nvSpPr>
        <p:spPr>
          <a:xfrm>
            <a:off x="9232221" y="1229459"/>
            <a:ext cx="2409245" cy="276999"/>
          </a:xfrm>
          <a:prstGeom prst="rect">
            <a:avLst/>
          </a:prstGeom>
          <a:noFill/>
        </p:spPr>
        <p:txBody>
          <a:bodyPr wrap="square" rtlCol="0">
            <a:spAutoFit/>
          </a:bodyPr>
          <a:lstStyle/>
          <a:p>
            <a:pPr algn="ctr"/>
            <a:r>
              <a:rPr lang="en-US" sz="1200" b="1"/>
              <a:t>Agent</a:t>
            </a:r>
          </a:p>
        </p:txBody>
      </p:sp>
      <p:cxnSp>
        <p:nvCxnSpPr>
          <p:cNvPr id="19" name="Straight Connector 18">
            <a:extLst>
              <a:ext uri="{FF2B5EF4-FFF2-40B4-BE49-F238E27FC236}">
                <a16:creationId xmlns:a16="http://schemas.microsoft.com/office/drawing/2014/main" id="{10DB31AE-9A10-5113-7644-DE2A6108FF4E}"/>
              </a:ext>
            </a:extLst>
          </p:cNvPr>
          <p:cNvCxnSpPr/>
          <p:nvPr/>
        </p:nvCxnSpPr>
        <p:spPr>
          <a:xfrm>
            <a:off x="8930606" y="1265970"/>
            <a:ext cx="40674" cy="5134830"/>
          </a:xfrm>
          <a:prstGeom prst="line">
            <a:avLst/>
          </a:prstGeom>
          <a:ln>
            <a:prstDash val="dash"/>
          </a:ln>
        </p:spPr>
        <p:style>
          <a:lnRef idx="1">
            <a:schemeClr val="accent6"/>
          </a:lnRef>
          <a:fillRef idx="0">
            <a:schemeClr val="accent6"/>
          </a:fillRef>
          <a:effectRef idx="0">
            <a:schemeClr val="accent6"/>
          </a:effectRef>
          <a:fontRef idx="minor">
            <a:schemeClr val="tx1"/>
          </a:fontRef>
        </p:style>
      </p:cxnSp>
    </p:spTree>
    <p:extLst>
      <p:ext uri="{BB962C8B-B14F-4D97-AF65-F5344CB8AC3E}">
        <p14:creationId xmlns:p14="http://schemas.microsoft.com/office/powerpoint/2010/main" val="839180170"/>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DEA4E5-27B7-62E6-4B0B-1D2D97FBB635}"/>
              </a:ext>
            </a:extLst>
          </p:cNvPr>
          <p:cNvSpPr>
            <a:spLocks noGrp="1"/>
          </p:cNvSpPr>
          <p:nvPr>
            <p:ph type="title"/>
          </p:nvPr>
        </p:nvSpPr>
        <p:spPr/>
        <p:txBody>
          <a:bodyPr/>
          <a:lstStyle/>
          <a:p>
            <a:r>
              <a:rPr lang="en-US" dirty="0"/>
              <a:t>Agents and Workflows: </a:t>
            </a:r>
            <a:r>
              <a:rPr lang="en-US"/>
              <a:t>Microsoft Perspective</a:t>
            </a:r>
          </a:p>
        </p:txBody>
      </p:sp>
      <p:sp>
        <p:nvSpPr>
          <p:cNvPr id="12" name="Text Placeholder 11">
            <a:extLst>
              <a:ext uri="{FF2B5EF4-FFF2-40B4-BE49-F238E27FC236}">
                <a16:creationId xmlns:a16="http://schemas.microsoft.com/office/drawing/2014/main" id="{B62A315E-35C4-476D-0C58-E28DF5439B73}"/>
              </a:ext>
            </a:extLst>
          </p:cNvPr>
          <p:cNvSpPr>
            <a:spLocks noGrp="1"/>
          </p:cNvSpPr>
          <p:nvPr>
            <p:ph type="body" sz="quarter" idx="11"/>
          </p:nvPr>
        </p:nvSpPr>
        <p:spPr/>
        <p:txBody>
          <a:bodyPr/>
          <a:lstStyle/>
          <a:p>
            <a:r>
              <a:rPr lang="en-US" dirty="0"/>
              <a:t>Microsoft also makes a clear distinction between Agents and Workflows that is consistent with others.</a:t>
            </a:r>
          </a:p>
        </p:txBody>
      </p:sp>
      <p:pic>
        <p:nvPicPr>
          <p:cNvPr id="7" name="Picture 6">
            <a:extLst>
              <a:ext uri="{FF2B5EF4-FFF2-40B4-BE49-F238E27FC236}">
                <a16:creationId xmlns:a16="http://schemas.microsoft.com/office/drawing/2014/main" id="{E7FCAB19-681A-A3D4-037C-1145B733C3B4}"/>
              </a:ext>
            </a:extLst>
          </p:cNvPr>
          <p:cNvPicPr>
            <a:picLocks noChangeAspect="1"/>
          </p:cNvPicPr>
          <p:nvPr/>
        </p:nvPicPr>
        <p:blipFill>
          <a:blip r:embed="rId2">
            <a:clrChange>
              <a:clrFrom>
                <a:srgbClr val="FFFFFF"/>
              </a:clrFrom>
              <a:clrTo>
                <a:srgbClr val="FFFFFF">
                  <a:alpha val="0"/>
                </a:srgbClr>
              </a:clrTo>
            </a:clrChange>
          </a:blip>
          <a:stretch>
            <a:fillRect/>
          </a:stretch>
        </p:blipFill>
        <p:spPr>
          <a:xfrm>
            <a:off x="1656681" y="1704940"/>
            <a:ext cx="4465571" cy="4258277"/>
          </a:xfrm>
          <a:prstGeom prst="rect">
            <a:avLst/>
          </a:prstGeom>
        </p:spPr>
      </p:pic>
      <p:pic>
        <p:nvPicPr>
          <p:cNvPr id="9" name="Picture 8">
            <a:extLst>
              <a:ext uri="{FF2B5EF4-FFF2-40B4-BE49-F238E27FC236}">
                <a16:creationId xmlns:a16="http://schemas.microsoft.com/office/drawing/2014/main" id="{CCE1D100-96E1-FEAF-6784-FC7723D58DEA}"/>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8031523" y="1704940"/>
            <a:ext cx="3779477" cy="2908460"/>
          </a:xfrm>
          <a:prstGeom prst="rect">
            <a:avLst/>
          </a:prstGeom>
        </p:spPr>
      </p:pic>
      <p:sp>
        <p:nvSpPr>
          <p:cNvPr id="11" name="TextBox 10">
            <a:extLst>
              <a:ext uri="{FF2B5EF4-FFF2-40B4-BE49-F238E27FC236}">
                <a16:creationId xmlns:a16="http://schemas.microsoft.com/office/drawing/2014/main" id="{8FA64E34-0E46-B535-46D4-3F84F80DB319}"/>
              </a:ext>
            </a:extLst>
          </p:cNvPr>
          <p:cNvSpPr txBox="1"/>
          <p:nvPr/>
        </p:nvSpPr>
        <p:spPr>
          <a:xfrm>
            <a:off x="721923" y="6467599"/>
            <a:ext cx="4443013" cy="246221"/>
          </a:xfrm>
          <a:prstGeom prst="rect">
            <a:avLst/>
          </a:prstGeom>
          <a:noFill/>
        </p:spPr>
        <p:txBody>
          <a:bodyPr wrap="square">
            <a:spAutoFit/>
          </a:bodyPr>
          <a:lstStyle/>
          <a:p>
            <a:r>
              <a:rPr lang="en-US" sz="1000" dirty="0"/>
              <a:t>Source: </a:t>
            </a:r>
            <a:r>
              <a:rPr lang="en-US" sz="1000" dirty="0">
                <a:hlinkClick r:id="rId4"/>
              </a:rPr>
              <a:t>Introduction to Microsoft Agent Framework | Microsoft Learn</a:t>
            </a:r>
            <a:endParaRPr lang="en-US" sz="1000" dirty="0"/>
          </a:p>
        </p:txBody>
      </p:sp>
      <p:sp>
        <p:nvSpPr>
          <p:cNvPr id="4" name="TextBox 3">
            <a:extLst>
              <a:ext uri="{FF2B5EF4-FFF2-40B4-BE49-F238E27FC236}">
                <a16:creationId xmlns:a16="http://schemas.microsoft.com/office/drawing/2014/main" id="{9739DB25-ACB6-2CE5-517B-45D9713E814E}"/>
              </a:ext>
            </a:extLst>
          </p:cNvPr>
          <p:cNvSpPr txBox="1"/>
          <p:nvPr/>
        </p:nvSpPr>
        <p:spPr>
          <a:xfrm>
            <a:off x="6531271" y="1704940"/>
            <a:ext cx="1854738" cy="2672526"/>
          </a:xfrm>
          <a:prstGeom prst="rect">
            <a:avLst/>
          </a:prstGeom>
          <a:noFill/>
        </p:spPr>
        <p:txBody>
          <a:bodyPr wrap="square">
            <a:spAutoFit/>
          </a:bodyPr>
          <a:lstStyle/>
          <a:p>
            <a:pPr algn="ctr">
              <a:spcBef>
                <a:spcPts val="2250"/>
              </a:spcBef>
              <a:spcAft>
                <a:spcPts val="1350"/>
              </a:spcAft>
              <a:buNone/>
            </a:pPr>
            <a:r>
              <a:rPr lang="en-US" sz="1600" b="1" i="0" dirty="0">
                <a:solidFill>
                  <a:schemeClr val="accent1"/>
                </a:solidFill>
                <a:effectLst/>
              </a:rPr>
              <a:t>Workflow</a:t>
            </a:r>
          </a:p>
          <a:p>
            <a:pPr algn="l">
              <a:buNone/>
            </a:pPr>
            <a:r>
              <a:rPr lang="en-US" sz="1000" b="0" i="0" dirty="0">
                <a:effectLst/>
              </a:rPr>
              <a:t>A </a:t>
            </a:r>
            <a:r>
              <a:rPr lang="en-US" sz="1000" b="1" i="0" dirty="0">
                <a:effectLst/>
              </a:rPr>
              <a:t>workflow</a:t>
            </a:r>
            <a:r>
              <a:rPr lang="en-US" sz="1000" b="0" i="0" dirty="0">
                <a:effectLst/>
              </a:rPr>
              <a:t> can express a predefined sequence of operations that can include AI agents as components while maintaining consistency and reliability. Workflows are designed to handle complex and long-running processes that might involve multiple agents, human interactions, and integrations with external systems.</a:t>
            </a:r>
          </a:p>
        </p:txBody>
      </p:sp>
      <p:sp>
        <p:nvSpPr>
          <p:cNvPr id="6" name="TextBox 5">
            <a:extLst>
              <a:ext uri="{FF2B5EF4-FFF2-40B4-BE49-F238E27FC236}">
                <a16:creationId xmlns:a16="http://schemas.microsoft.com/office/drawing/2014/main" id="{94B00934-351C-6B19-AD20-1BE3578CD023}"/>
              </a:ext>
            </a:extLst>
          </p:cNvPr>
          <p:cNvSpPr txBox="1"/>
          <p:nvPr/>
        </p:nvSpPr>
        <p:spPr>
          <a:xfrm>
            <a:off x="381000" y="1704940"/>
            <a:ext cx="1712495" cy="2185214"/>
          </a:xfrm>
          <a:prstGeom prst="rect">
            <a:avLst/>
          </a:prstGeom>
          <a:noFill/>
        </p:spPr>
        <p:txBody>
          <a:bodyPr wrap="square">
            <a:spAutoFit/>
          </a:bodyPr>
          <a:lstStyle/>
          <a:p>
            <a:pPr algn="ctr"/>
            <a:r>
              <a:rPr lang="en-US" sz="1600" b="1" dirty="0">
                <a:solidFill>
                  <a:schemeClr val="accent1"/>
                </a:solidFill>
              </a:rPr>
              <a:t>Agent</a:t>
            </a:r>
          </a:p>
          <a:p>
            <a:pPr algn="l">
              <a:buNone/>
            </a:pPr>
            <a:endParaRPr lang="en-US" sz="1000" b="0" i="0" dirty="0">
              <a:effectLst/>
            </a:endParaRPr>
          </a:p>
          <a:p>
            <a:pPr algn="l">
              <a:buNone/>
            </a:pPr>
            <a:r>
              <a:rPr lang="en-US" sz="1000" b="0" i="0" dirty="0">
                <a:effectLst/>
              </a:rPr>
              <a:t>An </a:t>
            </a:r>
            <a:r>
              <a:rPr lang="en-US" sz="1000" b="1" i="0" dirty="0">
                <a:effectLst/>
              </a:rPr>
              <a:t>AI agent</a:t>
            </a:r>
            <a:r>
              <a:rPr lang="en-US" sz="1000" b="0" i="0" dirty="0">
                <a:effectLst/>
              </a:rPr>
              <a:t> uses an LLM to process user inputs, make decisions, call </a:t>
            </a:r>
            <a:r>
              <a:rPr lang="en-US" sz="1000" b="0" i="0" u="none" strike="noStrike" dirty="0">
                <a:effectLst/>
                <a:hlinkClick r:id="rId5">
                  <a:extLst>
                    <a:ext uri="{A12FA001-AC4F-418D-AE19-62706E023703}">
                      <ahyp:hlinkClr xmlns:ahyp="http://schemas.microsoft.com/office/drawing/2018/hyperlinkcolor" val="tx"/>
                    </a:ext>
                  </a:extLst>
                </a:hlinkClick>
              </a:rPr>
              <a:t>tools</a:t>
            </a:r>
            <a:r>
              <a:rPr lang="en-US" sz="1000" b="0" i="0" dirty="0">
                <a:effectLst/>
              </a:rPr>
              <a:t> and </a:t>
            </a:r>
            <a:r>
              <a:rPr lang="en-US" sz="1000" b="0" i="0" u="none" strike="noStrike" dirty="0">
                <a:effectLst/>
                <a:hlinkClick r:id="rId6">
                  <a:extLst>
                    <a:ext uri="{A12FA001-AC4F-418D-AE19-62706E023703}">
                      <ahyp:hlinkClr xmlns:ahyp="http://schemas.microsoft.com/office/drawing/2018/hyperlinkcolor" val="tx"/>
                    </a:ext>
                  </a:extLst>
                </a:hlinkClick>
              </a:rPr>
              <a:t>MCP servers</a:t>
            </a:r>
            <a:r>
              <a:rPr lang="en-US" sz="1000" b="0" i="0" dirty="0">
                <a:effectLst/>
              </a:rPr>
              <a:t> to perform actions, and generate responses. The following diagram illustrates the core components and their interactions in an AI agent:</a:t>
            </a:r>
          </a:p>
        </p:txBody>
      </p:sp>
    </p:spTree>
    <p:extLst>
      <p:ext uri="{BB962C8B-B14F-4D97-AF65-F5344CB8AC3E}">
        <p14:creationId xmlns:p14="http://schemas.microsoft.com/office/powerpoint/2010/main" val="116141405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4B0249-5398-5A4E-F15F-55669412AC52}"/>
              </a:ext>
            </a:extLst>
          </p:cNvPr>
          <p:cNvSpPr>
            <a:spLocks noGrp="1"/>
          </p:cNvSpPr>
          <p:nvPr>
            <p:ph type="title"/>
          </p:nvPr>
        </p:nvSpPr>
        <p:spPr/>
        <p:txBody>
          <a:bodyPr/>
          <a:lstStyle/>
          <a:p>
            <a:r>
              <a:rPr lang="en-US" err="1"/>
              <a:t>LangGraph</a:t>
            </a:r>
            <a:r>
              <a:rPr lang="en-US"/>
              <a:t> Perspective on Workflows and Agents</a:t>
            </a:r>
          </a:p>
        </p:txBody>
      </p:sp>
      <p:sp>
        <p:nvSpPr>
          <p:cNvPr id="3" name="Text Placeholder 2">
            <a:extLst>
              <a:ext uri="{FF2B5EF4-FFF2-40B4-BE49-F238E27FC236}">
                <a16:creationId xmlns:a16="http://schemas.microsoft.com/office/drawing/2014/main" id="{1DEEFD76-4C50-D0E3-1D05-B87764983012}"/>
              </a:ext>
            </a:extLst>
          </p:cNvPr>
          <p:cNvSpPr>
            <a:spLocks noGrp="1"/>
          </p:cNvSpPr>
          <p:nvPr>
            <p:ph type="body" sz="quarter" idx="11"/>
          </p:nvPr>
        </p:nvSpPr>
        <p:spPr/>
        <p:txBody>
          <a:bodyPr/>
          <a:lstStyle/>
          <a:p>
            <a:r>
              <a:rPr lang="en-US"/>
              <a:t>“Workflows have predetermined code paths and are designed to operate in a certain order.</a:t>
            </a:r>
          </a:p>
          <a:p>
            <a:r>
              <a:rPr lang="en-US"/>
              <a:t>Agents are dynamic and define their own processes and tool usage.”</a:t>
            </a:r>
          </a:p>
        </p:txBody>
      </p:sp>
      <p:pic>
        <p:nvPicPr>
          <p:cNvPr id="1026" name="Picture 2" descr="Agent Workflow">
            <a:extLst>
              <a:ext uri="{FF2B5EF4-FFF2-40B4-BE49-F238E27FC236}">
                <a16:creationId xmlns:a16="http://schemas.microsoft.com/office/drawing/2014/main" id="{3DA05675-CABA-BA55-28B8-EC3004EB4B2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51106" y="1587887"/>
            <a:ext cx="10076033" cy="4511912"/>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B9AF744B-F448-F999-150E-7C42126812CA}"/>
              </a:ext>
            </a:extLst>
          </p:cNvPr>
          <p:cNvSpPr txBox="1"/>
          <p:nvPr/>
        </p:nvSpPr>
        <p:spPr>
          <a:xfrm>
            <a:off x="4268884" y="6081985"/>
            <a:ext cx="3440476" cy="246221"/>
          </a:xfrm>
          <a:prstGeom prst="rect">
            <a:avLst/>
          </a:prstGeom>
          <a:noFill/>
        </p:spPr>
        <p:txBody>
          <a:bodyPr wrap="square">
            <a:spAutoFit/>
          </a:bodyPr>
          <a:lstStyle/>
          <a:p>
            <a:pPr algn="ctr"/>
            <a:r>
              <a:rPr lang="en-US" sz="1000"/>
              <a:t>Source: </a:t>
            </a:r>
            <a:r>
              <a:rPr lang="en-US" sz="1000">
                <a:hlinkClick r:id="rId3"/>
              </a:rPr>
              <a:t>Workflows and agents - Docs by </a:t>
            </a:r>
            <a:r>
              <a:rPr lang="en-US" sz="1000" err="1">
                <a:hlinkClick r:id="rId3"/>
              </a:rPr>
              <a:t>LangChain</a:t>
            </a:r>
            <a:endParaRPr lang="en-US" sz="1000"/>
          </a:p>
        </p:txBody>
      </p:sp>
    </p:spTree>
    <p:extLst>
      <p:ext uri="{BB962C8B-B14F-4D97-AF65-F5344CB8AC3E}">
        <p14:creationId xmlns:p14="http://schemas.microsoft.com/office/powerpoint/2010/main" val="970979507"/>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18799A-2A8D-843E-238D-57E17E7D253E}"/>
              </a:ext>
            </a:extLst>
          </p:cNvPr>
          <p:cNvSpPr>
            <a:spLocks noGrp="1"/>
          </p:cNvSpPr>
          <p:nvPr>
            <p:ph type="title"/>
          </p:nvPr>
        </p:nvSpPr>
        <p:spPr/>
        <p:txBody>
          <a:bodyPr/>
          <a:lstStyle/>
          <a:p>
            <a:r>
              <a:rPr lang="en-US" dirty="0"/>
              <a:t>Example Workflows in Agent Frameworks</a:t>
            </a:r>
          </a:p>
        </p:txBody>
      </p:sp>
      <p:sp>
        <p:nvSpPr>
          <p:cNvPr id="11" name="Text Placeholder 10">
            <a:extLst>
              <a:ext uri="{FF2B5EF4-FFF2-40B4-BE49-F238E27FC236}">
                <a16:creationId xmlns:a16="http://schemas.microsoft.com/office/drawing/2014/main" id="{A9D90B9A-8CFC-345A-A04D-CF479EE1AA46}"/>
              </a:ext>
            </a:extLst>
          </p:cNvPr>
          <p:cNvSpPr>
            <a:spLocks noGrp="1"/>
          </p:cNvSpPr>
          <p:nvPr>
            <p:ph type="body" sz="quarter" idx="11"/>
          </p:nvPr>
        </p:nvSpPr>
        <p:spPr/>
        <p:txBody>
          <a:bodyPr/>
          <a:lstStyle/>
          <a:p>
            <a:r>
              <a:rPr lang="en-US" i="1" dirty="0" err="1"/>
              <a:t>CrewAI</a:t>
            </a:r>
            <a:r>
              <a:rPr lang="en-US" dirty="0"/>
              <a:t> gets it right: calls a workflow a “flow” while Google’s ADK falls into the Agent-Washing trap of calling a “specialized component…designed purely for orchestrating the execution flow” a “Workflow </a:t>
            </a:r>
            <a:r>
              <a:rPr lang="en-US" i="1" dirty="0"/>
              <a:t>Agent</a:t>
            </a:r>
            <a:r>
              <a:rPr lang="en-US" dirty="0"/>
              <a:t>”, which really isn’t an agent.</a:t>
            </a:r>
          </a:p>
        </p:txBody>
      </p:sp>
      <p:pic>
        <p:nvPicPr>
          <p:cNvPr id="4" name="Picture 3">
            <a:extLst>
              <a:ext uri="{FF2B5EF4-FFF2-40B4-BE49-F238E27FC236}">
                <a16:creationId xmlns:a16="http://schemas.microsoft.com/office/drawing/2014/main" id="{64001D82-E1BB-0EE9-F6A7-110DF49F8ED9}"/>
              </a:ext>
            </a:extLst>
          </p:cNvPr>
          <p:cNvPicPr>
            <a:picLocks noChangeAspect="1"/>
          </p:cNvPicPr>
          <p:nvPr/>
        </p:nvPicPr>
        <p:blipFill>
          <a:blip r:embed="rId2"/>
          <a:stretch>
            <a:fillRect/>
          </a:stretch>
        </p:blipFill>
        <p:spPr>
          <a:xfrm>
            <a:off x="203965" y="1727859"/>
            <a:ext cx="5812214" cy="3018895"/>
          </a:xfrm>
          <a:prstGeom prst="rect">
            <a:avLst/>
          </a:prstGeom>
          <a:effectLst>
            <a:outerShdw blurRad="50800" dist="38100" dir="2700000" algn="tl" rotWithShape="0">
              <a:prstClr val="black">
                <a:alpha val="40000"/>
              </a:prstClr>
            </a:outerShdw>
          </a:effectLst>
        </p:spPr>
      </p:pic>
      <p:sp>
        <p:nvSpPr>
          <p:cNvPr id="6" name="TextBox 5">
            <a:extLst>
              <a:ext uri="{FF2B5EF4-FFF2-40B4-BE49-F238E27FC236}">
                <a16:creationId xmlns:a16="http://schemas.microsoft.com/office/drawing/2014/main" id="{7B97D316-32A8-70ED-C7CE-74D11CA97E75}"/>
              </a:ext>
            </a:extLst>
          </p:cNvPr>
          <p:cNvSpPr txBox="1"/>
          <p:nvPr/>
        </p:nvSpPr>
        <p:spPr>
          <a:xfrm>
            <a:off x="1389852" y="4835102"/>
            <a:ext cx="3440440" cy="246221"/>
          </a:xfrm>
          <a:prstGeom prst="rect">
            <a:avLst/>
          </a:prstGeom>
          <a:noFill/>
        </p:spPr>
        <p:txBody>
          <a:bodyPr wrap="square">
            <a:spAutoFit/>
          </a:bodyPr>
          <a:lstStyle/>
          <a:p>
            <a:r>
              <a:rPr lang="en-US" sz="1000" dirty="0"/>
              <a:t>Source: </a:t>
            </a:r>
            <a:r>
              <a:rPr lang="en-US" sz="1000" dirty="0">
                <a:hlinkClick r:id="rId3"/>
              </a:rPr>
              <a:t>Workflow Agents - Agent Development Kit</a:t>
            </a:r>
            <a:endParaRPr lang="en-US" sz="1000" dirty="0"/>
          </a:p>
        </p:txBody>
      </p:sp>
      <p:pic>
        <p:nvPicPr>
          <p:cNvPr id="8" name="Picture 7">
            <a:extLst>
              <a:ext uri="{FF2B5EF4-FFF2-40B4-BE49-F238E27FC236}">
                <a16:creationId xmlns:a16="http://schemas.microsoft.com/office/drawing/2014/main" id="{64B9D27B-6031-9EAA-E8B3-A694DD9ED343}"/>
              </a:ext>
            </a:extLst>
          </p:cNvPr>
          <p:cNvPicPr>
            <a:picLocks noChangeAspect="1"/>
          </p:cNvPicPr>
          <p:nvPr/>
        </p:nvPicPr>
        <p:blipFill>
          <a:blip r:embed="rId4"/>
          <a:stretch>
            <a:fillRect/>
          </a:stretch>
        </p:blipFill>
        <p:spPr>
          <a:xfrm>
            <a:off x="6230538" y="1742952"/>
            <a:ext cx="5683983" cy="3519237"/>
          </a:xfrm>
          <a:prstGeom prst="rect">
            <a:avLst/>
          </a:prstGeom>
          <a:effectLst>
            <a:outerShdw blurRad="50800" dist="38100" dir="2700000" algn="tl" rotWithShape="0">
              <a:prstClr val="black">
                <a:alpha val="40000"/>
              </a:prstClr>
            </a:outerShdw>
          </a:effectLst>
        </p:spPr>
      </p:pic>
      <p:sp>
        <p:nvSpPr>
          <p:cNvPr id="10" name="TextBox 9">
            <a:extLst>
              <a:ext uri="{FF2B5EF4-FFF2-40B4-BE49-F238E27FC236}">
                <a16:creationId xmlns:a16="http://schemas.microsoft.com/office/drawing/2014/main" id="{3233ED30-5526-30E3-31DD-7006E4F153BB}"/>
              </a:ext>
            </a:extLst>
          </p:cNvPr>
          <p:cNvSpPr txBox="1"/>
          <p:nvPr/>
        </p:nvSpPr>
        <p:spPr>
          <a:xfrm>
            <a:off x="8409452" y="5308041"/>
            <a:ext cx="1765490" cy="246221"/>
          </a:xfrm>
          <a:prstGeom prst="rect">
            <a:avLst/>
          </a:prstGeom>
          <a:noFill/>
        </p:spPr>
        <p:txBody>
          <a:bodyPr wrap="square">
            <a:spAutoFit/>
          </a:bodyPr>
          <a:lstStyle/>
          <a:p>
            <a:r>
              <a:rPr lang="en-US" sz="1000"/>
              <a:t>Source: </a:t>
            </a:r>
            <a:r>
              <a:rPr lang="en-US" sz="1000">
                <a:hlinkClick r:id="rId5"/>
              </a:rPr>
              <a:t>Flows – </a:t>
            </a:r>
            <a:r>
              <a:rPr lang="en-US" sz="1000" err="1">
                <a:hlinkClick r:id="rId5"/>
              </a:rPr>
              <a:t>CrewAI</a:t>
            </a:r>
            <a:endParaRPr lang="en-US" sz="1000"/>
          </a:p>
        </p:txBody>
      </p:sp>
    </p:spTree>
    <p:extLst>
      <p:ext uri="{BB962C8B-B14F-4D97-AF65-F5344CB8AC3E}">
        <p14:creationId xmlns:p14="http://schemas.microsoft.com/office/powerpoint/2010/main" val="247372016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ARTIFICIAL INTELLIGENCE ✨">
  <a:themeElements>
    <a:clrScheme name="Custom 2">
      <a:dk1>
        <a:srgbClr val="000000"/>
      </a:dk1>
      <a:lt1>
        <a:srgbClr val="FFFFFF"/>
      </a:lt1>
      <a:dk2>
        <a:srgbClr val="96968C"/>
      </a:dk2>
      <a:lt2>
        <a:srgbClr val="E6E6DC"/>
      </a:lt2>
      <a:accent1>
        <a:srgbClr val="A100FF"/>
      </a:accent1>
      <a:accent2>
        <a:srgbClr val="7500C0"/>
      </a:accent2>
      <a:accent3>
        <a:srgbClr val="460073"/>
      </a:accent3>
      <a:accent4>
        <a:srgbClr val="B455AA"/>
      </a:accent4>
      <a:accent5>
        <a:srgbClr val="BE82FF"/>
      </a:accent5>
      <a:accent6>
        <a:srgbClr val="DCAFFF"/>
      </a:accent6>
      <a:hlink>
        <a:srgbClr val="0070C0"/>
      </a:hlink>
      <a:folHlink>
        <a:srgbClr val="0070C0"/>
      </a:folHlink>
    </a:clrScheme>
    <a:fontScheme name="Custom 2">
      <a:majorFont>
        <a:latin typeface="Graphik"/>
        <a:ea typeface=""/>
        <a:cs typeface=""/>
      </a:majorFont>
      <a:minorFont>
        <a:latin typeface="Graphik"/>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2"/>
        </a:solidFill>
        <a:ln>
          <a:noFill/>
        </a:ln>
      </a:spPr>
      <a:bodyPr tIns="91440" bIns="91440" rtlCol="0" anchor="ctr"/>
      <a:lstStyle>
        <a:defPPr algn="ctr">
          <a:defRPr dirty="0" err="1" smtClean="0"/>
        </a:defPPr>
      </a:lstStyle>
      <a:style>
        <a:lnRef idx="2">
          <a:schemeClr val="accent1">
            <a:shade val="50000"/>
          </a:schemeClr>
        </a:lnRef>
        <a:fillRef idx="1">
          <a:schemeClr val="accent1"/>
        </a:fillRef>
        <a:effectRef idx="0">
          <a:schemeClr val="accent1"/>
        </a:effectRef>
        <a:fontRef idx="minor">
          <a:schemeClr val="lt1"/>
        </a:fontRef>
      </a:style>
    </a:spDef>
    <a:lnDef>
      <a:spPr>
        <a:ln w="28575">
          <a:solidFill>
            <a:schemeClr val="accent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noAutofit/>
      </a:bodyPr>
      <a:lstStyle>
        <a:defPPr algn="l" defTabSz="228600">
          <a:spcAft>
            <a:spcPts val="1200"/>
          </a:spcAft>
          <a:defRPr noProof="0" dirty="0" smtClean="0"/>
        </a:defPPr>
      </a:lstStyle>
    </a:txDef>
  </a:objectDefaults>
  <a:extraClrSchemeLst/>
  <a:custClrLst>
    <a:custClr name="Accent Purple 1">
      <a:srgbClr val="B455AA"/>
    </a:custClr>
    <a:custClr name="Accent Purple 2">
      <a:srgbClr val="A055F5"/>
    </a:custClr>
    <a:custClr name="Accent Purple 3">
      <a:srgbClr val="BE82FF"/>
    </a:custClr>
    <a:custClr name="Accent Purple 4">
      <a:srgbClr val="DCAFFF"/>
    </a:custClr>
    <a:custClr name="Accent Purple 5">
      <a:srgbClr val="E6DCFF"/>
    </a:custClr>
    <a:custClr name="BLANK">
      <a:srgbClr val="FFFFFF"/>
    </a:custClr>
    <a:custClr name="BLANK">
      <a:srgbClr val="FFFFFF"/>
    </a:custClr>
    <a:custClr name="BLANK">
      <a:srgbClr val="FFFFFF"/>
    </a:custClr>
    <a:custClr name="BLANK">
      <a:srgbClr val="FFFFFF"/>
    </a:custClr>
    <a:custClr name="BLANK">
      <a:srgbClr val="FFFFFF"/>
    </a:custClr>
    <a:custClr name="Blue">
      <a:srgbClr val="0041F0"/>
    </a:custClr>
    <a:custClr name="Light Blue">
      <a:srgbClr val="00FFFF"/>
    </a:custClr>
    <a:custClr name="Green">
      <a:srgbClr val="64FF50"/>
    </a:custClr>
    <a:custClr name="Blue Green">
      <a:srgbClr val="05F0A5"/>
    </a:custClr>
    <a:custClr name="Red">
      <a:srgbClr val="FF3246"/>
    </a:custClr>
    <a:custClr name="Pink">
      <a:srgbClr val="FF50A0"/>
    </a:custClr>
    <a:custClr name="Orange">
      <a:srgbClr val="FF7800"/>
    </a:custClr>
    <a:custClr name="Yellow">
      <a:srgbClr val="FFEB32"/>
    </a:custClr>
    <a:custClr name="BLANK">
      <a:srgbClr val="FFFFFF"/>
    </a:custClr>
    <a:custClr name="BLANK">
      <a:srgbClr val="FFFFFF"/>
    </a:custClr>
  </a:custClrLst>
  <a:extLst>
    <a:ext uri="{05A4C25C-085E-4340-85A3-A5531E510DB2}">
      <thm15:themeFamily xmlns:thm15="http://schemas.microsoft.com/office/thememl/2012/main" name="IMP_Acc_PPT_Starter_Pack_Graphik_210303_Fixed_Accessibility.potx" id="{5533E145-E600-4444-BC3D-5102D2EEDB31}" vid="{383380C5-E3D1-4977-8974-3F092EA624F2}"/>
    </a:ext>
  </a:extLst>
</a:theme>
</file>

<file path=ppt/theme/theme2.xml><?xml version="1.0" encoding="utf-8"?>
<a:theme xmlns:a="http://schemas.openxmlformats.org/drawingml/2006/main" name="Office Theme">
  <a:themeElements>
    <a:clrScheme name="Acc_Colors_2020">
      <a:dk1>
        <a:srgbClr val="000000"/>
      </a:dk1>
      <a:lt1>
        <a:srgbClr val="FFFFFF"/>
      </a:lt1>
      <a:dk2>
        <a:srgbClr val="96968C"/>
      </a:dk2>
      <a:lt2>
        <a:srgbClr val="E6E6DC"/>
      </a:lt2>
      <a:accent1>
        <a:srgbClr val="A100FF"/>
      </a:accent1>
      <a:accent2>
        <a:srgbClr val="7500C0"/>
      </a:accent2>
      <a:accent3>
        <a:srgbClr val="460073"/>
      </a:accent3>
      <a:accent4>
        <a:srgbClr val="B455AA"/>
      </a:accent4>
      <a:accent5>
        <a:srgbClr val="BE82FF"/>
      </a:accent5>
      <a:accent6>
        <a:srgbClr val="DCAFFF"/>
      </a:accent6>
      <a:hlink>
        <a:srgbClr val="A100FF"/>
      </a:hlink>
      <a:folHlink>
        <a:srgbClr val="7500C0"/>
      </a:folHlink>
    </a:clrScheme>
    <a:fontScheme name="Acc_Fonts_Arial">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525" row="0">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16C4D412-DC43-4A21-BF0D-989212A841B5}">
  <we:reference id="059673ac-42fa-4648-aa66-fbb2fac6dc03" version="1.0.1.6" store="EXCatalog" storeType="EXCatalog"/>
  <we:alternateReferences/>
  <we:properties/>
  <we:bindings/>
  <we:snapshot xmlns:r="http://schemas.openxmlformats.org/officeDocument/2006/relationships"/>
</we:webextension>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lcf76f155ced4ddcb4097134ff3c332f xmlns="6f7bf050-e189-4bd2-8245-99f2a0c6264b">
      <Terms xmlns="http://schemas.microsoft.com/office/infopath/2007/PartnerControls"/>
    </lcf76f155ced4ddcb4097134ff3c332f>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291A6369D4676F4691BCB3EAC6CC39F4" ma:contentTypeVersion="11" ma:contentTypeDescription="Create a new document." ma:contentTypeScope="" ma:versionID="da6bd6687ab621efcf22a25b40eddf44">
  <xsd:schema xmlns:xsd="http://www.w3.org/2001/XMLSchema" xmlns:xs="http://www.w3.org/2001/XMLSchema" xmlns:p="http://schemas.microsoft.com/office/2006/metadata/properties" xmlns:ns2="6f7bf050-e189-4bd2-8245-99f2a0c6264b" targetNamespace="http://schemas.microsoft.com/office/2006/metadata/properties" ma:root="true" ma:fieldsID="9fdcd02ff1b28bd8968fb275285f0600" ns2:_="">
    <xsd:import namespace="6f7bf050-e189-4bd2-8245-99f2a0c6264b"/>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DateTaken" minOccurs="0"/>
                <xsd:element ref="ns2:MediaServiceGenerationTime" minOccurs="0"/>
                <xsd:element ref="ns2:MediaServiceEventHashCode" minOccurs="0"/>
                <xsd:element ref="ns2:MediaLengthInSeconds" minOccurs="0"/>
                <xsd:element ref="ns2:MediaServiceBillingMetadata" minOccurs="0"/>
                <xsd:element ref="ns2:lcf76f155ced4ddcb4097134ff3c332f" minOccurs="0"/>
                <xsd:element ref="ns2: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6f7bf050-e189-4bd2-8245-99f2a0c6264b"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DateTaken" ma:index="11" nillable="true" ma:displayName="MediaServiceDateTaken" ma:hidden="true" ma:indexed="true" ma:internalName="MediaServiceDateTaken" ma:readOnly="true">
      <xsd:simpleType>
        <xsd:restriction base="dms:Text"/>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LengthInSeconds" ma:index="14" nillable="true" ma:displayName="MediaLengthInSeconds" ma:hidden="true" ma:internalName="MediaLengthInSeconds" ma:readOnly="true">
      <xsd:simpleType>
        <xsd:restriction base="dms:Unknown"/>
      </xsd:simpleType>
    </xsd:element>
    <xsd:element name="MediaServiceBillingMetadata" ma:index="15" nillable="true" ma:displayName="MediaServiceBillingMetadata" ma:hidden="true" ma:internalName="MediaServiceBillingMetadata" ma:readOnly="true">
      <xsd:simpleType>
        <xsd:restriction base="dms:Note"/>
      </xsd:simpleType>
    </xsd:element>
    <xsd:element name="lcf76f155ced4ddcb4097134ff3c332f" ma:index="17" nillable="true" ma:taxonomy="true" ma:internalName="lcf76f155ced4ddcb4097134ff3c332f" ma:taxonomyFieldName="MediaServiceImageTags" ma:displayName="Image Tags" ma:readOnly="false" ma:fieldId="{5cf76f15-5ced-4ddc-b409-7134ff3c332f}" ma:taxonomyMulti="true" ma:sspId="6d165d17-9b79-46c3-82b9-c927e733c429" ma:termSetId="09814cd3-568e-fe90-9814-8d621ff8fb84" ma:anchorId="fba54fb3-c3e1-fe81-a776-ca4b69148c4d" ma:open="true" ma:isKeyword="false">
      <xsd:complexType>
        <xsd:sequence>
          <xsd:element ref="pc:Terms" minOccurs="0" maxOccurs="1"/>
        </xsd:sequence>
      </xsd:complexType>
    </xsd:element>
    <xsd:element name="MediaServiceOCR" ma:index="18" nillable="true" ma:displayName="Extracted Text" ma:internalName="MediaServiceOCR"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46BFFC05-B2F6-4CED-BE65-F75B1EB7AD7B}">
  <ds:schemaRefs>
    <ds:schemaRef ds:uri="http://purl.org/dc/dcmitype/"/>
    <ds:schemaRef ds:uri="http://schemas.openxmlformats.org/package/2006/metadata/core-properties"/>
    <ds:schemaRef ds:uri="http://schemas.microsoft.com/office/2006/documentManagement/types"/>
    <ds:schemaRef ds:uri="http://purl.org/dc/elements/1.1/"/>
    <ds:schemaRef ds:uri="http://purl.org/dc/terms/"/>
    <ds:schemaRef ds:uri="http://www.w3.org/XML/1998/namespace"/>
    <ds:schemaRef ds:uri="http://schemas.microsoft.com/office/infopath/2007/PartnerControls"/>
    <ds:schemaRef ds:uri="6f7bf050-e189-4bd2-8245-99f2a0c6264b"/>
    <ds:schemaRef ds:uri="http://schemas.microsoft.com/office/2006/metadata/properties"/>
  </ds:schemaRefs>
</ds:datastoreItem>
</file>

<file path=customXml/itemProps2.xml><?xml version="1.0" encoding="utf-8"?>
<ds:datastoreItem xmlns:ds="http://schemas.openxmlformats.org/officeDocument/2006/customXml" ds:itemID="{79831B46-6CD1-40D2-9FB5-3E58559F90A3}">
  <ds:schemaRefs>
    <ds:schemaRef ds:uri="http://schemas.microsoft.com/sharepoint/v3/contenttype/forms"/>
  </ds:schemaRefs>
</ds:datastoreItem>
</file>

<file path=customXml/itemProps3.xml><?xml version="1.0" encoding="utf-8"?>
<ds:datastoreItem xmlns:ds="http://schemas.openxmlformats.org/officeDocument/2006/customXml" ds:itemID="{8CF457D3-A5D5-4B53-8C79-369A07494122}">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6f7bf050-e189-4bd2-8245-99f2a0c6264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e0793d39-0939-496d-b129-198edd916feb}" enabled="0" method="" siteId="{e0793d39-0939-496d-b129-198edd916feb}" removed="1"/>
</clbl:labelList>
</file>

<file path=docProps/app.xml><?xml version="1.0" encoding="utf-8"?>
<Properties xmlns="http://schemas.openxmlformats.org/officeDocument/2006/extended-properties" xmlns:vt="http://schemas.openxmlformats.org/officeDocument/2006/docPropsVTypes">
  <Template>Acc_PPT_IMP_Starter-Pack_Graphik_Fixed-Accessibility_20210309</Template>
  <TotalTime>44553</TotalTime>
  <Words>57941</Words>
  <Application>Microsoft Office PowerPoint</Application>
  <PresentationFormat>Widescreen</PresentationFormat>
  <Paragraphs>8147</Paragraphs>
  <Slides>234</Slides>
  <Notes>178</Notes>
  <HiddenSlides>0</HiddenSlides>
  <MMClips>0</MMClips>
  <ScaleCrop>false</ScaleCrop>
  <HeadingPairs>
    <vt:vector size="8" baseType="variant">
      <vt:variant>
        <vt:lpstr>Fonts Used</vt:lpstr>
      </vt:variant>
      <vt:variant>
        <vt:i4>22</vt:i4>
      </vt:variant>
      <vt:variant>
        <vt:lpstr>Theme</vt:lpstr>
      </vt:variant>
      <vt:variant>
        <vt:i4>1</vt:i4>
      </vt:variant>
      <vt:variant>
        <vt:lpstr>Embedded OLE Servers</vt:lpstr>
      </vt:variant>
      <vt:variant>
        <vt:i4>2</vt:i4>
      </vt:variant>
      <vt:variant>
        <vt:lpstr>Slide Titles</vt:lpstr>
      </vt:variant>
      <vt:variant>
        <vt:i4>234</vt:i4>
      </vt:variant>
    </vt:vector>
  </HeadingPairs>
  <TitlesOfParts>
    <vt:vector size="259" baseType="lpstr">
      <vt:lpstr>Aptos</vt:lpstr>
      <vt:lpstr>Aptos Narrow</vt:lpstr>
      <vt:lpstr>Arial</vt:lpstr>
      <vt:lpstr>Cambria Math</vt:lpstr>
      <vt:lpstr>Consolas</vt:lpstr>
      <vt:lpstr>Courier New</vt:lpstr>
      <vt:lpstr>Google Sans</vt:lpstr>
      <vt:lpstr>Google Sans Text</vt:lpstr>
      <vt:lpstr>Graphik</vt:lpstr>
      <vt:lpstr>Graphik Light</vt:lpstr>
      <vt:lpstr>Graphik Medium</vt:lpstr>
      <vt:lpstr>Graphik Semibold</vt:lpstr>
      <vt:lpstr>Graphik-Medium</vt:lpstr>
      <vt:lpstr>Graphik-Semibold</vt:lpstr>
      <vt:lpstr>GT Sectra Fine Rg</vt:lpstr>
      <vt:lpstr>Helvetica Neue</vt:lpstr>
      <vt:lpstr>Public Sans</vt:lpstr>
      <vt:lpstr>Segoe UI</vt:lpstr>
      <vt:lpstr>Source Sans Pro</vt:lpstr>
      <vt:lpstr>Symbol</vt:lpstr>
      <vt:lpstr>Times New Roman</vt:lpstr>
      <vt:lpstr>Wingdings</vt:lpstr>
      <vt:lpstr>ARTIFICIAL INTELLIGENCE ✨</vt:lpstr>
      <vt:lpstr>Worksheet</vt:lpstr>
      <vt:lpstr>think-cell Slide</vt:lpstr>
      <vt:lpstr>AI Toolkit ✨</vt:lpstr>
      <vt:lpstr>PowerPoint Presentation</vt:lpstr>
      <vt:lpstr>Intelligent Agent Reference Architecture✨</vt:lpstr>
      <vt:lpstr>Additional AI Resources ✨</vt:lpstr>
      <vt:lpstr>Architecture Ontology</vt:lpstr>
      <vt:lpstr>Intelligent Agent Architecture Ontology – L1</vt:lpstr>
      <vt:lpstr>Architecture Components – L2</vt:lpstr>
      <vt:lpstr>AI Data Architecture – L3</vt:lpstr>
      <vt:lpstr>Runtime Architecture Services – L3</vt:lpstr>
      <vt:lpstr>Cognitive Architecture - Functional Capabilities – L3</vt:lpstr>
      <vt:lpstr>DevOps Architecture – L3</vt:lpstr>
      <vt:lpstr>MLOps Architecture – L3</vt:lpstr>
      <vt:lpstr>MLOps Architecture – Model Gateway Features – L3</vt:lpstr>
      <vt:lpstr>Multi-Agent Management Platform Capabilities – L3</vt:lpstr>
      <vt:lpstr>Infrastructure Components – L3</vt:lpstr>
      <vt:lpstr>Security Architecture – L3</vt:lpstr>
      <vt:lpstr>Intelligent Agent Tech Arch Specification Worksheet</vt:lpstr>
      <vt:lpstr>AI Technology Stacks</vt:lpstr>
      <vt:lpstr>Intelligent Agent Technology Architecture</vt:lpstr>
      <vt:lpstr>Other Views of Architecture</vt:lpstr>
      <vt:lpstr>Mapping Architecture Domains to ISO 42010 Viewpoints</vt:lpstr>
      <vt:lpstr>“Logical” Architecture – Too Vague for AI</vt:lpstr>
      <vt:lpstr>4+1 – Too Imprecise for AI</vt:lpstr>
      <vt:lpstr>C4 – Too Imprecise for AI</vt:lpstr>
      <vt:lpstr>Intelligent Agents</vt:lpstr>
      <vt:lpstr>PowerPoint Presentation</vt:lpstr>
      <vt:lpstr>Necessary Conditions for an Entity to Have Agency</vt:lpstr>
      <vt:lpstr>PowerPoint Presentation</vt:lpstr>
      <vt:lpstr>Intelligence Defined</vt:lpstr>
      <vt:lpstr>PowerPoint Presentation</vt:lpstr>
      <vt:lpstr>PowerPoint Presentation</vt:lpstr>
      <vt:lpstr>Intelligent Agent Concepts</vt:lpstr>
      <vt:lpstr>Intelligent Agent Concepts</vt:lpstr>
      <vt:lpstr>Agent Operating Environment Attributes</vt:lpstr>
      <vt:lpstr>Required Reading: Intelligent Agent Details</vt:lpstr>
      <vt:lpstr>Agent-Washing</vt:lpstr>
      <vt:lpstr>Agents, Workflows, and Application Components</vt:lpstr>
      <vt:lpstr>Agent Specification</vt:lpstr>
      <vt:lpstr>How to Specify an Intelligent Agent</vt:lpstr>
      <vt:lpstr>Agent Specification Guidelines</vt:lpstr>
      <vt:lpstr>Common Agent Archetypes</vt:lpstr>
      <vt:lpstr>Common Agent Archetypes</vt:lpstr>
      <vt:lpstr>Intelligent Agent Complexity</vt:lpstr>
      <vt:lpstr>AI Technologies</vt:lpstr>
      <vt:lpstr>PowerPoint Presentation</vt:lpstr>
      <vt:lpstr>Evolving Technologies Perform the Same Capability</vt:lpstr>
      <vt:lpstr>From Task-Specific to General Models</vt:lpstr>
      <vt:lpstr>History of AI</vt:lpstr>
      <vt:lpstr>Cognitive Architecture</vt:lpstr>
      <vt:lpstr>Agent Program: Action Selection Engine</vt:lpstr>
      <vt:lpstr>How to Select Actions? Be Rational</vt:lpstr>
      <vt:lpstr>From Agent Program to Cognitive Architecture</vt:lpstr>
      <vt:lpstr>Cognitive Functional Capabilities</vt:lpstr>
      <vt:lpstr>Cognitive Functional Capabilities</vt:lpstr>
      <vt:lpstr>Agent Loop – Simple OODA</vt:lpstr>
      <vt:lpstr>Simple Reflex Agents</vt:lpstr>
      <vt:lpstr>Goal-Oriented Planning and Reasoning Agents</vt:lpstr>
      <vt:lpstr>Intent vs Goal vs Utility-Oriented Behavior</vt:lpstr>
      <vt:lpstr>Agent “Autonomy” – Is Limited</vt:lpstr>
      <vt:lpstr>Cognitive Architecture Details</vt:lpstr>
      <vt:lpstr>Russel-Norvig Agent Classification</vt:lpstr>
      <vt:lpstr>Recommended Reading on Cognitive Architecture</vt:lpstr>
      <vt:lpstr>The Agent Loop</vt:lpstr>
      <vt:lpstr>Agent Loop – Simple OODA</vt:lpstr>
      <vt:lpstr>The Agent Loop  - Cognition Function View</vt:lpstr>
      <vt:lpstr>The Agent Loop – Cognition Function Details</vt:lpstr>
      <vt:lpstr>Model Architecture</vt:lpstr>
      <vt:lpstr>Frequently Used ML Model Types</vt:lpstr>
      <vt:lpstr>Runtime Architecture</vt:lpstr>
      <vt:lpstr>Runtime Architecture Services – L3</vt:lpstr>
      <vt:lpstr>ReAct</vt:lpstr>
      <vt:lpstr>Runtime Architecture: Dynamic View for ReAct Agents</vt:lpstr>
      <vt:lpstr>The OODA Loop in Action: ReAct</vt:lpstr>
      <vt:lpstr>The OODA Loop in Action: ReAct</vt:lpstr>
      <vt:lpstr>Runtime Architecture: ReAct to “Harness Engineering”</vt:lpstr>
      <vt:lpstr>OpenDev ReAct Loop and Supporting Subsystems</vt:lpstr>
      <vt:lpstr>OpenDev Conversation Lifecycle</vt:lpstr>
      <vt:lpstr>Retrieval Augmented Generation (RAG)</vt:lpstr>
      <vt:lpstr>Retrieval Augmented Generation: Conceptual View</vt:lpstr>
      <vt:lpstr>Runtime Architecture: Service Invocation View for RAG</vt:lpstr>
      <vt:lpstr>Runtime Architecture: Model Façade Detail</vt:lpstr>
      <vt:lpstr>Techniques to Improve RAG Performance</vt:lpstr>
      <vt:lpstr>Example Chunking Strategies for RAG</vt:lpstr>
      <vt:lpstr>Vector Database Index Types</vt:lpstr>
      <vt:lpstr>Contextual Retrieval</vt:lpstr>
      <vt:lpstr>Bi-Encoder vs Cross Encoder</vt:lpstr>
      <vt:lpstr>Re-Ranking</vt:lpstr>
      <vt:lpstr>Massive Text Embedding Benchmark (MTEB)</vt:lpstr>
      <vt:lpstr>Prompt Compression</vt:lpstr>
      <vt:lpstr>RAG Education Materials</vt:lpstr>
      <vt:lpstr>Additional  Agent Program Patterns</vt:lpstr>
      <vt:lpstr>Additional Agent Program Architectures</vt:lpstr>
      <vt:lpstr>Workflows</vt:lpstr>
      <vt:lpstr>Example Workflow: Document Analysis</vt:lpstr>
      <vt:lpstr>Agentic Behavior vs Workflow Processing</vt:lpstr>
      <vt:lpstr>Workflow Patterns vs Agent</vt:lpstr>
      <vt:lpstr>Agents and Workflows: Microsoft Perspective</vt:lpstr>
      <vt:lpstr>LangGraph Perspective on Workflows and Agents</vt:lpstr>
      <vt:lpstr>Example Workflows in Agent Frameworks</vt:lpstr>
      <vt:lpstr>Memory</vt:lpstr>
      <vt:lpstr>Agent Memory</vt:lpstr>
      <vt:lpstr>Karpathy’s LLM Wiki Personal KB Architecture</vt:lpstr>
      <vt:lpstr>Skills</vt:lpstr>
      <vt:lpstr>Agent Skills</vt:lpstr>
      <vt:lpstr>Progressive Disclosure of Skill Information</vt:lpstr>
      <vt:lpstr>Skills in the Context of Other Extension Mechanisms</vt:lpstr>
      <vt:lpstr>Example: Claude Code’s Key Extension Mechanisms</vt:lpstr>
      <vt:lpstr>LangGraph Runtime Architecture</vt:lpstr>
      <vt:lpstr>LangGraph Runtime Architecture Overview</vt:lpstr>
      <vt:lpstr>Context Engineering</vt:lpstr>
      <vt:lpstr>Context Engineering</vt:lpstr>
      <vt:lpstr>Infrastructure Architecture</vt:lpstr>
      <vt:lpstr>Infrastructure Components – L3</vt:lpstr>
      <vt:lpstr>High-Level Infrastructure Architecture: AWS </vt:lpstr>
      <vt:lpstr>High-Level Infrastructure Architecture: Azure </vt:lpstr>
      <vt:lpstr>High-Level Infrastructure Architecture: Google </vt:lpstr>
      <vt:lpstr>AI Refinery  Infrastructure Architecture</vt:lpstr>
      <vt:lpstr>AI Refinery Infrastructure Details</vt:lpstr>
      <vt:lpstr>AI Refinery Infrastructure Details: 1. As a Service</vt:lpstr>
      <vt:lpstr>AI Refinery Infrastructure Details: 2a</vt:lpstr>
      <vt:lpstr>AI Refinery Infrastructure Details: 2b</vt:lpstr>
      <vt:lpstr>AI Refinery Switchboard and Control Plane</vt:lpstr>
      <vt:lpstr>AI Refinery Agent Infrastructure Architecture</vt:lpstr>
      <vt:lpstr>AI Refinery Agents and Models</vt:lpstr>
      <vt:lpstr>AI Refinery Infrastructure Architecture Details</vt:lpstr>
      <vt:lpstr>Integration Architecture</vt:lpstr>
      <vt:lpstr>Agents and Tools - What’s the Difference?</vt:lpstr>
      <vt:lpstr>Integrating Agents and Tools – Emerging Standards</vt:lpstr>
      <vt:lpstr>Agent Payment Protocols</vt:lpstr>
      <vt:lpstr>Key Integration Technologies and Protocols</vt:lpstr>
      <vt:lpstr>Agents vs Tools - Google’s Perspective from A2A</vt:lpstr>
      <vt:lpstr>MCP Architecture</vt:lpstr>
      <vt:lpstr>MCP Architecture</vt:lpstr>
      <vt:lpstr>Example MCP Servers</vt:lpstr>
      <vt:lpstr>Agent and Tool Integration Resources</vt:lpstr>
      <vt:lpstr>Multi-Agent System Architecture</vt:lpstr>
      <vt:lpstr>Multi-Agent Collaboration Patterns</vt:lpstr>
      <vt:lpstr>Multi-Agent Management Platform Capabilities – L3</vt:lpstr>
      <vt:lpstr>Multi-Agent Management Platform Capabilities</vt:lpstr>
      <vt:lpstr>Multi-Agent System Management Platforms</vt:lpstr>
      <vt:lpstr>Automated Multi-Agent System Design</vt:lpstr>
      <vt:lpstr>Additional Self-Evolving Agent System Research</vt:lpstr>
      <vt:lpstr>Security Architecture</vt:lpstr>
      <vt:lpstr>Security Architecture – L3</vt:lpstr>
      <vt:lpstr>Risk Management Process</vt:lpstr>
      <vt:lpstr>Agent Security Risks</vt:lpstr>
      <vt:lpstr>⚠️ Agent and Model Security Risks</vt:lpstr>
      <vt:lpstr>⚠️ Agent and Model Security Risks</vt:lpstr>
      <vt:lpstr>Controls or Guardrails to Mitigate Risks</vt:lpstr>
      <vt:lpstr>⚠️ Agent and Model Security Risks Catalog 1/2</vt:lpstr>
      <vt:lpstr>⚠️ Agent and Model Security Risks Catalog 2/2</vt:lpstr>
      <vt:lpstr>Additional Security Risk Resources</vt:lpstr>
      <vt:lpstr>DevMLOps Architecture</vt:lpstr>
      <vt:lpstr>DevOps Architecture – L3</vt:lpstr>
      <vt:lpstr>MLOps Architecture – L3</vt:lpstr>
      <vt:lpstr>MLOps Architecture – Model Gateway Features – L3</vt:lpstr>
      <vt:lpstr>LLM Training</vt:lpstr>
      <vt:lpstr>LLM Training Pipeline</vt:lpstr>
      <vt:lpstr>LLM Fine-Tuning: Benefits and Limits</vt:lpstr>
      <vt:lpstr>Fine-Tuning Limitations of Leading Models</vt:lpstr>
      <vt:lpstr>Evaluation</vt:lpstr>
      <vt:lpstr>Evaluation Framework for Agent Systems</vt:lpstr>
      <vt:lpstr>Metrics to Evaluate AI System Performance</vt:lpstr>
      <vt:lpstr>Evaluation Framework</vt:lpstr>
      <vt:lpstr>Metrics to Evaluate AI System Performance</vt:lpstr>
      <vt:lpstr>In the Agent Loop Evaluations</vt:lpstr>
      <vt:lpstr>LLM Evaluation</vt:lpstr>
      <vt:lpstr>LLM Evaluation and Selection Criteria</vt:lpstr>
      <vt:lpstr>Example Model Evaluation Tools</vt:lpstr>
      <vt:lpstr>Model Leaderboards</vt:lpstr>
      <vt:lpstr>Evaluation Research</vt:lpstr>
      <vt:lpstr>Evaluation Research</vt:lpstr>
      <vt:lpstr>Evaluation Research</vt:lpstr>
      <vt:lpstr>RAG Evaluation</vt:lpstr>
      <vt:lpstr>RAG Evaluation</vt:lpstr>
      <vt:lpstr>Prompt Evaluation</vt:lpstr>
      <vt:lpstr>Prompt Evaluation Tools</vt:lpstr>
      <vt:lpstr>Agent Evaluation</vt:lpstr>
      <vt:lpstr>Agent Evaluation Tools</vt:lpstr>
      <vt:lpstr>Agent Evaluation - Duration of Tasks Completed</vt:lpstr>
      <vt:lpstr>Observability</vt:lpstr>
      <vt:lpstr>AI Observability</vt:lpstr>
      <vt:lpstr>Observability Stakeholders, Dashboards, and Metrics</vt:lpstr>
      <vt:lpstr>AI Human in the Loop Review Metrics Dashboard</vt:lpstr>
      <vt:lpstr>Observability Core Concepts</vt:lpstr>
      <vt:lpstr>Observability Architecture Components</vt:lpstr>
      <vt:lpstr>OpenTelemetry (OTel) Introduction</vt:lpstr>
      <vt:lpstr>OTel Components</vt:lpstr>
      <vt:lpstr>OpenTelementry Distro</vt:lpstr>
      <vt:lpstr>Tracing Standards: OTel Span Attributes</vt:lpstr>
      <vt:lpstr>Tracing Standards: W3C Trace Context</vt:lpstr>
      <vt:lpstr>Auto vs Manual Instrumentation</vt:lpstr>
      <vt:lpstr>Telemetry Generation Approaches</vt:lpstr>
      <vt:lpstr>Auto Instrumentation with LangChain</vt:lpstr>
      <vt:lpstr>Storage Architecture Detail Example: Grafana</vt:lpstr>
      <vt:lpstr>Telemetry Data Reduction: OpenTelemetry Sampling</vt:lpstr>
      <vt:lpstr>Example End-to-End Observability: Use Case</vt:lpstr>
      <vt:lpstr>Example End-to-End Observability: Architecture</vt:lpstr>
      <vt:lpstr>Observability Platforms</vt:lpstr>
      <vt:lpstr>Observability Resources</vt:lpstr>
      <vt:lpstr>FinOps</vt:lpstr>
      <vt:lpstr>AI FinOps – Cost Estimation</vt:lpstr>
      <vt:lpstr>Example Infrastructure Specification</vt:lpstr>
      <vt:lpstr>Example Infrastructure Cost Analysis</vt:lpstr>
      <vt:lpstr>Data Architecture</vt:lpstr>
      <vt:lpstr>AI Data Architecture – L3</vt:lpstr>
      <vt:lpstr>Knowledge: Representative Architecture</vt:lpstr>
      <vt:lpstr>Knowledge Agent Definitions</vt:lpstr>
      <vt:lpstr>Knowledge Agent Flow Example</vt:lpstr>
      <vt:lpstr>AI Market Trends</vt:lpstr>
      <vt:lpstr>AI Market Trends</vt:lpstr>
      <vt:lpstr>Scaling AI</vt:lpstr>
      <vt:lpstr>Pillars of Scaling AI</vt:lpstr>
      <vt:lpstr>Scaling AI</vt:lpstr>
      <vt:lpstr>Scaling AI Component Definitions</vt:lpstr>
      <vt:lpstr>Scaling AI Component Definitions</vt:lpstr>
      <vt:lpstr>AI Strategy Indicative Timeline</vt:lpstr>
      <vt:lpstr>Agent Implementation</vt:lpstr>
      <vt:lpstr>Agent Implementation - Activities</vt:lpstr>
      <vt:lpstr>Agent Implementation - Effort Estimation</vt:lpstr>
      <vt:lpstr>Design, Build, Test Artifacts by Component Type</vt:lpstr>
      <vt:lpstr>Agent Implementation - Delivery Team Structure</vt:lpstr>
      <vt:lpstr>Agent Implementation - Team Roles and Responsibilities</vt:lpstr>
      <vt:lpstr>Agent Implementation - Indicative  Delivery Timeline</vt:lpstr>
      <vt:lpstr>Submit Agent Solutioning Support Requests</vt:lpstr>
      <vt:lpstr>AI Architecture Assessment and Definition</vt:lpstr>
      <vt:lpstr>Hurdles to Clear to Set the Pace for Scaling AI</vt:lpstr>
      <vt:lpstr>A Robust Technology Architecture Enables Scaling AI</vt:lpstr>
      <vt:lpstr>Architecture Components</vt:lpstr>
      <vt:lpstr>AI Architecture Specification Activities and Deliverables</vt:lpstr>
      <vt:lpstr>Example Assessment and Recommendation Timeline</vt:lpstr>
      <vt:lpstr>Learning Materials</vt:lpstr>
      <vt:lpstr>Learning Materials</vt:lpstr>
      <vt:lpstr>AI Newsletters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Accenture  PPT Starter Pack</dc:title>
  <dc:subject>Accenture PowerPoint Template 16x9 Arial</dc:subject>
  <dc:creator>Blut, Hannes</dc:creator>
  <cp:lastModifiedBy>Sauer, Dean A.</cp:lastModifiedBy>
  <cp:revision>1</cp:revision>
  <cp:lastPrinted>2020-11-17T04:05:48Z</cp:lastPrinted>
  <dcterms:created xsi:type="dcterms:W3CDTF">2021-04-13T18:52:04Z</dcterms:created>
  <dcterms:modified xsi:type="dcterms:W3CDTF">2026-04-23T02:39:59Z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0x010100291A6369D4676F4691BCB3EAC6CC39F4</vt:lpwstr>
  </property>
  <property fmtid="{D5CDD505-2E9C-101B-9397-08002B2CF9AE}" pid="3" name="MediaServiceImageTags">
    <vt:lpwstr/>
  </property>
</Properties>
</file>